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vml" ContentType="application/vnd.openxmlformats-officedocument.vmlDrawing"/>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7"/>
  </p:notesMasterIdLst>
  <p:handoutMasterIdLst>
    <p:handoutMasterId r:id="rId108"/>
  </p:handoutMasterIdLst>
  <p:sldIdLst>
    <p:sldId id="471" r:id="rId2"/>
    <p:sldId id="480" r:id="rId3"/>
    <p:sldId id="395" r:id="rId4"/>
    <p:sldId id="272" r:id="rId5"/>
    <p:sldId id="464" r:id="rId6"/>
    <p:sldId id="465" r:id="rId7"/>
    <p:sldId id="347" r:id="rId8"/>
    <p:sldId id="348" r:id="rId9"/>
    <p:sldId id="414" r:id="rId10"/>
    <p:sldId id="466" r:id="rId11"/>
    <p:sldId id="468" r:id="rId12"/>
    <p:sldId id="467" r:id="rId13"/>
    <p:sldId id="469" r:id="rId14"/>
    <p:sldId id="470" r:id="rId15"/>
    <p:sldId id="447" r:id="rId16"/>
    <p:sldId id="372" r:id="rId17"/>
    <p:sldId id="361" r:id="rId18"/>
    <p:sldId id="366" r:id="rId19"/>
    <p:sldId id="367" r:id="rId20"/>
    <p:sldId id="368" r:id="rId21"/>
    <p:sldId id="360" r:id="rId22"/>
    <p:sldId id="481" r:id="rId23"/>
    <p:sldId id="370" r:id="rId24"/>
    <p:sldId id="369" r:id="rId25"/>
    <p:sldId id="346" r:id="rId26"/>
    <p:sldId id="387" r:id="rId27"/>
    <p:sldId id="482" r:id="rId28"/>
    <p:sldId id="386" r:id="rId29"/>
    <p:sldId id="388" r:id="rId30"/>
    <p:sldId id="374" r:id="rId31"/>
    <p:sldId id="373" r:id="rId32"/>
    <p:sldId id="449" r:id="rId33"/>
    <p:sldId id="450" r:id="rId34"/>
    <p:sldId id="375" r:id="rId35"/>
    <p:sldId id="452" r:id="rId36"/>
    <p:sldId id="472" r:id="rId37"/>
    <p:sldId id="451" r:id="rId38"/>
    <p:sldId id="448" r:id="rId39"/>
    <p:sldId id="345" r:id="rId40"/>
    <p:sldId id="417" r:id="rId41"/>
    <p:sldId id="418" r:id="rId42"/>
    <p:sldId id="419" r:id="rId43"/>
    <p:sldId id="420" r:id="rId44"/>
    <p:sldId id="421" r:id="rId45"/>
    <p:sldId id="422" r:id="rId46"/>
    <p:sldId id="488" r:id="rId47"/>
    <p:sldId id="487" r:id="rId48"/>
    <p:sldId id="305" r:id="rId49"/>
    <p:sldId id="303" r:id="rId50"/>
    <p:sldId id="280" r:id="rId51"/>
    <p:sldId id="269" r:id="rId52"/>
    <p:sldId id="270" r:id="rId53"/>
    <p:sldId id="307" r:id="rId54"/>
    <p:sldId id="306" r:id="rId55"/>
    <p:sldId id="304" r:id="rId56"/>
    <p:sldId id="479" r:id="rId57"/>
    <p:sldId id="258" r:id="rId58"/>
    <p:sldId id="474" r:id="rId59"/>
    <p:sldId id="308" r:id="rId60"/>
    <p:sldId id="259" r:id="rId61"/>
    <p:sldId id="260" r:id="rId62"/>
    <p:sldId id="309" r:id="rId63"/>
    <p:sldId id="261" r:id="rId64"/>
    <p:sldId id="310" r:id="rId65"/>
    <p:sldId id="263" r:id="rId66"/>
    <p:sldId id="483" r:id="rId67"/>
    <p:sldId id="484" r:id="rId68"/>
    <p:sldId id="485" r:id="rId69"/>
    <p:sldId id="486" r:id="rId70"/>
    <p:sldId id="262" r:id="rId71"/>
    <p:sldId id="311" r:id="rId72"/>
    <p:sldId id="265" r:id="rId73"/>
    <p:sldId id="264" r:id="rId74"/>
    <p:sldId id="312" r:id="rId75"/>
    <p:sldId id="266" r:id="rId76"/>
    <p:sldId id="267" r:id="rId77"/>
    <p:sldId id="268" r:id="rId78"/>
    <p:sldId id="424" r:id="rId79"/>
    <p:sldId id="425" r:id="rId80"/>
    <p:sldId id="478" r:id="rId81"/>
    <p:sldId id="322" r:id="rId82"/>
    <p:sldId id="476" r:id="rId83"/>
    <p:sldId id="477" r:id="rId84"/>
    <p:sldId id="426" r:id="rId85"/>
    <p:sldId id="427" r:id="rId86"/>
    <p:sldId id="428" r:id="rId87"/>
    <p:sldId id="437" r:id="rId88"/>
    <p:sldId id="429" r:id="rId89"/>
    <p:sldId id="430" r:id="rId90"/>
    <p:sldId id="431" r:id="rId91"/>
    <p:sldId id="432" r:id="rId92"/>
    <p:sldId id="433" r:id="rId93"/>
    <p:sldId id="434" r:id="rId94"/>
    <p:sldId id="435" r:id="rId95"/>
    <p:sldId id="436" r:id="rId96"/>
    <p:sldId id="278" r:id="rId97"/>
    <p:sldId id="463" r:id="rId98"/>
    <p:sldId id="438" r:id="rId99"/>
    <p:sldId id="442" r:id="rId100"/>
    <p:sldId id="443" r:id="rId101"/>
    <p:sldId id="444" r:id="rId102"/>
    <p:sldId id="445" r:id="rId103"/>
    <p:sldId id="473" r:id="rId104"/>
    <p:sldId id="385" r:id="rId105"/>
    <p:sldId id="384" r:id="rId106"/>
  </p:sldIdLst>
  <p:sldSz cx="9144000" cy="6858000" type="screen4x3"/>
  <p:notesSz cx="7034213" cy="9283700"/>
  <p:defaultTextStyle>
    <a:defPPr>
      <a:defRPr lang="en-US"/>
    </a:defPPr>
    <a:lvl1pPr algn="l" rtl="0" eaLnBrk="0" fontAlgn="base" hangingPunct="0">
      <a:spcBef>
        <a:spcPct val="0"/>
      </a:spcBef>
      <a:spcAft>
        <a:spcPct val="0"/>
      </a:spcAft>
      <a:defRPr sz="2400" kern="1200">
        <a:solidFill>
          <a:schemeClr val="tx1"/>
        </a:solidFill>
        <a:latin typeface="Times New Roman" panose="02020603050405020304" pitchFamily="18" charset="0"/>
        <a:ea typeface="+mn-ea"/>
        <a:cs typeface="+mn-cs"/>
      </a:defRPr>
    </a:lvl1pPr>
    <a:lvl2pPr marL="457200" algn="l" rtl="0" eaLnBrk="0" fontAlgn="base" hangingPunct="0">
      <a:spcBef>
        <a:spcPct val="0"/>
      </a:spcBef>
      <a:spcAft>
        <a:spcPct val="0"/>
      </a:spcAft>
      <a:defRPr sz="2400" kern="1200">
        <a:solidFill>
          <a:schemeClr val="tx1"/>
        </a:solidFill>
        <a:latin typeface="Times New Roman" panose="02020603050405020304" pitchFamily="18" charset="0"/>
        <a:ea typeface="+mn-ea"/>
        <a:cs typeface="+mn-cs"/>
      </a:defRPr>
    </a:lvl2pPr>
    <a:lvl3pPr marL="914400" algn="l" rtl="0" eaLnBrk="0" fontAlgn="base" hangingPunct="0">
      <a:spcBef>
        <a:spcPct val="0"/>
      </a:spcBef>
      <a:spcAft>
        <a:spcPct val="0"/>
      </a:spcAft>
      <a:defRPr sz="2400" kern="1200">
        <a:solidFill>
          <a:schemeClr val="tx1"/>
        </a:solidFill>
        <a:latin typeface="Times New Roman" panose="02020603050405020304" pitchFamily="18" charset="0"/>
        <a:ea typeface="+mn-ea"/>
        <a:cs typeface="+mn-cs"/>
      </a:defRPr>
    </a:lvl3pPr>
    <a:lvl4pPr marL="1371600" algn="l" rtl="0" eaLnBrk="0" fontAlgn="base" hangingPunct="0">
      <a:spcBef>
        <a:spcPct val="0"/>
      </a:spcBef>
      <a:spcAft>
        <a:spcPct val="0"/>
      </a:spcAft>
      <a:defRPr sz="2400" kern="1200">
        <a:solidFill>
          <a:schemeClr val="tx1"/>
        </a:solidFill>
        <a:latin typeface="Times New Roman" panose="02020603050405020304" pitchFamily="18" charset="0"/>
        <a:ea typeface="+mn-ea"/>
        <a:cs typeface="+mn-cs"/>
      </a:defRPr>
    </a:lvl4pPr>
    <a:lvl5pPr marL="1828800" algn="l" rtl="0" eaLnBrk="0" fontAlgn="base" hangingPunct="0">
      <a:spcBef>
        <a:spcPct val="0"/>
      </a:spcBef>
      <a:spcAft>
        <a:spcPct val="0"/>
      </a:spcAft>
      <a:defRPr sz="2400" kern="1200">
        <a:solidFill>
          <a:schemeClr val="tx1"/>
        </a:solidFill>
        <a:latin typeface="Times New Roman" panose="02020603050405020304" pitchFamily="18" charset="0"/>
        <a:ea typeface="+mn-ea"/>
        <a:cs typeface="+mn-cs"/>
      </a:defRPr>
    </a:lvl5pPr>
    <a:lvl6pPr marL="2286000" algn="l" defTabSz="914400" rtl="0" eaLnBrk="1" latinLnBrk="0" hangingPunct="1">
      <a:defRPr sz="2400" kern="1200">
        <a:solidFill>
          <a:schemeClr val="tx1"/>
        </a:solidFill>
        <a:latin typeface="Times New Roman" panose="02020603050405020304" pitchFamily="18" charset="0"/>
        <a:ea typeface="+mn-ea"/>
        <a:cs typeface="+mn-cs"/>
      </a:defRPr>
    </a:lvl6pPr>
    <a:lvl7pPr marL="2743200" algn="l" defTabSz="914400" rtl="0" eaLnBrk="1" latinLnBrk="0" hangingPunct="1">
      <a:defRPr sz="2400" kern="1200">
        <a:solidFill>
          <a:schemeClr val="tx1"/>
        </a:solidFill>
        <a:latin typeface="Times New Roman" panose="02020603050405020304" pitchFamily="18" charset="0"/>
        <a:ea typeface="+mn-ea"/>
        <a:cs typeface="+mn-cs"/>
      </a:defRPr>
    </a:lvl7pPr>
    <a:lvl8pPr marL="3200400" algn="l" defTabSz="914400" rtl="0" eaLnBrk="1" latinLnBrk="0" hangingPunct="1">
      <a:defRPr sz="2400" kern="1200">
        <a:solidFill>
          <a:schemeClr val="tx1"/>
        </a:solidFill>
        <a:latin typeface="Times New Roman" panose="02020603050405020304" pitchFamily="18" charset="0"/>
        <a:ea typeface="+mn-ea"/>
        <a:cs typeface="+mn-cs"/>
      </a:defRPr>
    </a:lvl8pPr>
    <a:lvl9pPr marL="3657600" algn="l" defTabSz="914400" rtl="0" eaLnBrk="1" latinLnBrk="0" hangingPunct="1">
      <a:defRPr sz="2400" kern="1200">
        <a:solidFill>
          <a:schemeClr val="tx1"/>
        </a:solidFill>
        <a:latin typeface="Times New Roman" panose="02020603050405020304" pitchFamily="18" charset="0"/>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BFBFBF"/>
    <a:srgbClr val="000000"/>
    <a:srgbClr val="FFFF00"/>
    <a:srgbClr val="0000FF"/>
    <a:srgbClr val="FF0000"/>
    <a:srgbClr val="FF6600"/>
    <a:srgbClr val="FF33CC"/>
    <a:srgbClr val="33CC33"/>
    <a:srgbClr val="990099"/>
    <a:srgbClr val="00660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8151" autoAdjust="0"/>
    <p:restoredTop sz="94660"/>
  </p:normalViewPr>
  <p:slideViewPr>
    <p:cSldViewPr>
      <p:cViewPr>
        <p:scale>
          <a:sx n="100" d="100"/>
          <a:sy n="100" d="100"/>
        </p:scale>
        <p:origin x="2784" y="1204"/>
      </p:cViewPr>
      <p:guideLst>
        <p:guide orient="horz" pos="2160"/>
        <p:guide pos="2880"/>
      </p:guideLst>
    </p:cSldViewPr>
  </p:slideViewPr>
  <p:outlineViewPr>
    <p:cViewPr>
      <p:scale>
        <a:sx n="33" d="100"/>
        <a:sy n="33" d="100"/>
      </p:scale>
      <p:origin x="0" y="0"/>
    </p:cViewPr>
    <p:sldLst>
      <p:sld r:id="rId1" collapse="1"/>
      <p:sld r:id="rId2" collapse="1"/>
      <p:sld r:id="rId3" collapse="1"/>
      <p:sld r:id="rId4" collapse="1"/>
      <p:sld r:id="rId5" collapse="1"/>
      <p:sld r:id="rId6" collapse="1"/>
      <p:sld r:id="rId7" collapse="1"/>
      <p:sld r:id="rId8" collapse="1"/>
      <p:sld r:id="rId9" collapse="1"/>
      <p:sld r:id="rId10" collapse="1"/>
      <p:sld r:id="rId11" collapse="1"/>
      <p:sld r:id="rId12" collapse="1"/>
      <p:sld r:id="rId13" collapse="1"/>
      <p:sld r:id="rId14" collapse="1"/>
      <p:sld r:id="rId15" collapse="1"/>
      <p:sld r:id="rId16" collapse="1"/>
      <p:sld r:id="rId17" collapse="1"/>
      <p:sld r:id="rId18" collapse="1"/>
      <p:sld r:id="rId19" collapse="1"/>
      <p:sld r:id="rId20" collapse="1"/>
      <p:sld r:id="rId21" collapse="1"/>
    </p:sldLst>
  </p:outlineViewPr>
  <p:notesTextViewPr>
    <p:cViewPr>
      <p:scale>
        <a:sx n="100" d="100"/>
        <a:sy n="100" d="100"/>
      </p:scale>
      <p:origin x="0" y="0"/>
    </p:cViewPr>
  </p:notesTextViewPr>
  <p:sorterViewPr>
    <p:cViewPr>
      <p:scale>
        <a:sx n="66" d="100"/>
        <a:sy n="66" d="100"/>
      </p:scale>
      <p:origin x="0" y="0"/>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07" Type="http://schemas.openxmlformats.org/officeDocument/2006/relationships/notesMaster" Target="notesMasters/notesMaster1.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110" Type="http://schemas.openxmlformats.org/officeDocument/2006/relationships/viewProps" Target="viewProps.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slide" Target="slides/slide102.xml"/><Relationship Id="rId108" Type="http://schemas.openxmlformats.org/officeDocument/2006/relationships/handoutMaster" Target="handoutMasters/handoutMaster1.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11"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presProps" Target="presProps.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s>
</file>

<file path=ppt/_rels/viewProps.xml.rels><?xml version="1.0" encoding="UTF-8" standalone="yes"?>
<Relationships xmlns="http://schemas.openxmlformats.org/package/2006/relationships"><Relationship Id="rId8" Type="http://schemas.openxmlformats.org/officeDocument/2006/relationships/slide" Target="slides/slide53.xml"/><Relationship Id="rId13" Type="http://schemas.openxmlformats.org/officeDocument/2006/relationships/slide" Target="slides/slide65.xml"/><Relationship Id="rId18" Type="http://schemas.openxmlformats.org/officeDocument/2006/relationships/slide" Target="slides/slide70.xml"/><Relationship Id="rId3" Type="http://schemas.openxmlformats.org/officeDocument/2006/relationships/slide" Target="slides/slide18.xml"/><Relationship Id="rId21" Type="http://schemas.openxmlformats.org/officeDocument/2006/relationships/slide" Target="slides/slide78.xml"/><Relationship Id="rId7" Type="http://schemas.openxmlformats.org/officeDocument/2006/relationships/slide" Target="slides/slide52.xml"/><Relationship Id="rId12" Type="http://schemas.openxmlformats.org/officeDocument/2006/relationships/slide" Target="slides/slide63.xml"/><Relationship Id="rId17" Type="http://schemas.openxmlformats.org/officeDocument/2006/relationships/slide" Target="slides/slide69.xml"/><Relationship Id="rId2" Type="http://schemas.openxmlformats.org/officeDocument/2006/relationships/slide" Target="slides/slide15.xml"/><Relationship Id="rId16" Type="http://schemas.openxmlformats.org/officeDocument/2006/relationships/slide" Target="slides/slide68.xml"/><Relationship Id="rId20" Type="http://schemas.openxmlformats.org/officeDocument/2006/relationships/slide" Target="slides/slide73.xml"/><Relationship Id="rId1" Type="http://schemas.openxmlformats.org/officeDocument/2006/relationships/slide" Target="slides/slide9.xml"/><Relationship Id="rId6" Type="http://schemas.openxmlformats.org/officeDocument/2006/relationships/slide" Target="slides/slide51.xml"/><Relationship Id="rId11" Type="http://schemas.openxmlformats.org/officeDocument/2006/relationships/slide" Target="slides/slide61.xml"/><Relationship Id="rId5" Type="http://schemas.openxmlformats.org/officeDocument/2006/relationships/slide" Target="slides/slide48.xml"/><Relationship Id="rId15" Type="http://schemas.openxmlformats.org/officeDocument/2006/relationships/slide" Target="slides/slide67.xml"/><Relationship Id="rId10" Type="http://schemas.openxmlformats.org/officeDocument/2006/relationships/slide" Target="slides/slide60.xml"/><Relationship Id="rId19" Type="http://schemas.openxmlformats.org/officeDocument/2006/relationships/slide" Target="slides/slide72.xml"/><Relationship Id="rId4" Type="http://schemas.openxmlformats.org/officeDocument/2006/relationships/slide" Target="slides/slide39.xml"/><Relationship Id="rId9" Type="http://schemas.openxmlformats.org/officeDocument/2006/relationships/slide" Target="slides/slide57.xml"/><Relationship Id="rId14" Type="http://schemas.openxmlformats.org/officeDocument/2006/relationships/slide" Target="slides/slide66.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3.png"/></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47.png"/></Relationships>
</file>

<file path=ppt/drawings/_rels/vmlDrawing2.vml.rels><?xml version="1.0" encoding="UTF-8" standalone="yes"?>
<Relationships xmlns="http://schemas.openxmlformats.org/package/2006/relationships"><Relationship Id="rId1" Type="http://schemas.openxmlformats.org/officeDocument/2006/relationships/image" Target="../media/image6.wmf"/></Relationships>
</file>

<file path=ppt/drawings/_rels/vmlDrawing3.v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image" Target="../media/image7.png"/></Relationships>
</file>

<file path=ppt/drawings/_rels/vmlDrawing4.v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image" Target="../media/image7.png"/></Relationships>
</file>

<file path=ppt/drawings/_rels/vmlDrawing5.vml.rels><?xml version="1.0" encoding="UTF-8" standalone="yes"?>
<Relationships xmlns="http://schemas.openxmlformats.org/package/2006/relationships"><Relationship Id="rId1" Type="http://schemas.openxmlformats.org/officeDocument/2006/relationships/image" Target="../media/image17.w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18.wmf"/></Relationships>
</file>

<file path=ppt/drawings/_rels/vmlDrawing7.vml.rels><?xml version="1.0" encoding="UTF-8" standalone="yes"?>
<Relationships xmlns="http://schemas.openxmlformats.org/package/2006/relationships"><Relationship Id="rId2" Type="http://schemas.openxmlformats.org/officeDocument/2006/relationships/image" Target="../media/image18.wmf"/><Relationship Id="rId1" Type="http://schemas.openxmlformats.org/officeDocument/2006/relationships/image" Target="../media/image29.wmf"/></Relationships>
</file>

<file path=ppt/drawings/_rels/vmlDrawing8.vml.rels><?xml version="1.0" encoding="UTF-8" standalone="yes"?>
<Relationships xmlns="http://schemas.openxmlformats.org/package/2006/relationships"><Relationship Id="rId2" Type="http://schemas.openxmlformats.org/officeDocument/2006/relationships/image" Target="../media/image18.wmf"/><Relationship Id="rId1" Type="http://schemas.openxmlformats.org/officeDocument/2006/relationships/image" Target="../media/image29.wmf"/></Relationships>
</file>

<file path=ppt/drawings/_rels/vmlDrawing9.vml.rels><?xml version="1.0" encoding="UTF-8" standalone="yes"?>
<Relationships xmlns="http://schemas.openxmlformats.org/package/2006/relationships"><Relationship Id="rId2" Type="http://schemas.openxmlformats.org/officeDocument/2006/relationships/image" Target="../media/image18.wmf"/><Relationship Id="rId1" Type="http://schemas.openxmlformats.org/officeDocument/2006/relationships/image" Target="../media/image29.w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6626" name="Rectangle 2">
            <a:extLst>
              <a:ext uri="{FF2B5EF4-FFF2-40B4-BE49-F238E27FC236}">
                <a16:creationId xmlns:a16="http://schemas.microsoft.com/office/drawing/2014/main" id="{F5262925-F027-49A3-81BD-D3377BCEEBC4}"/>
              </a:ext>
            </a:extLst>
          </p:cNvPr>
          <p:cNvSpPr>
            <a:spLocks noGrp="1" noChangeArrowheads="1"/>
          </p:cNvSpPr>
          <p:nvPr>
            <p:ph type="hdr" sz="quarter"/>
          </p:nvPr>
        </p:nvSpPr>
        <p:spPr bwMode="auto">
          <a:xfrm>
            <a:off x="0" y="0"/>
            <a:ext cx="3048000" cy="463550"/>
          </a:xfrm>
          <a:prstGeom prst="rect">
            <a:avLst/>
          </a:prstGeom>
          <a:noFill/>
          <a:ln w="9525">
            <a:noFill/>
            <a:miter lim="800000"/>
            <a:headEnd/>
            <a:tailEnd/>
          </a:ln>
          <a:effectLst/>
        </p:spPr>
        <p:txBody>
          <a:bodyPr vert="horz" wrap="square" lIns="93241" tIns="46621" rIns="93241" bIns="46621" numCol="1" anchor="t" anchorCtr="0" compatLnSpc="1">
            <a:prstTxWarp prst="textNoShape">
              <a:avLst/>
            </a:prstTxWarp>
          </a:bodyPr>
          <a:lstStyle>
            <a:lvl1pPr algn="l" defTabSz="931863" eaLnBrk="1" hangingPunct="1">
              <a:defRPr sz="1200"/>
            </a:lvl1pPr>
          </a:lstStyle>
          <a:p>
            <a:pPr>
              <a:defRPr/>
            </a:pPr>
            <a:endParaRPr lang="en-US"/>
          </a:p>
        </p:txBody>
      </p:sp>
      <p:sp>
        <p:nvSpPr>
          <p:cNvPr id="26627" name="Rectangle 3">
            <a:extLst>
              <a:ext uri="{FF2B5EF4-FFF2-40B4-BE49-F238E27FC236}">
                <a16:creationId xmlns:a16="http://schemas.microsoft.com/office/drawing/2014/main" id="{813D8D46-F39B-40BC-9833-2D4D43155516}"/>
              </a:ext>
            </a:extLst>
          </p:cNvPr>
          <p:cNvSpPr>
            <a:spLocks noGrp="1" noChangeArrowheads="1"/>
          </p:cNvSpPr>
          <p:nvPr>
            <p:ph type="dt" sz="quarter" idx="1"/>
          </p:nvPr>
        </p:nvSpPr>
        <p:spPr bwMode="auto">
          <a:xfrm>
            <a:off x="3986213" y="0"/>
            <a:ext cx="3048000" cy="463550"/>
          </a:xfrm>
          <a:prstGeom prst="rect">
            <a:avLst/>
          </a:prstGeom>
          <a:noFill/>
          <a:ln w="9525">
            <a:noFill/>
            <a:miter lim="800000"/>
            <a:headEnd/>
            <a:tailEnd/>
          </a:ln>
          <a:effectLst/>
        </p:spPr>
        <p:txBody>
          <a:bodyPr vert="horz" wrap="square" lIns="93241" tIns="46621" rIns="93241" bIns="46621" numCol="1" anchor="t" anchorCtr="0" compatLnSpc="1">
            <a:prstTxWarp prst="textNoShape">
              <a:avLst/>
            </a:prstTxWarp>
          </a:bodyPr>
          <a:lstStyle>
            <a:lvl1pPr algn="r" defTabSz="931863" eaLnBrk="1" hangingPunct="1">
              <a:defRPr sz="1200"/>
            </a:lvl1pPr>
          </a:lstStyle>
          <a:p>
            <a:pPr>
              <a:defRPr/>
            </a:pPr>
            <a:endParaRPr lang="en-US"/>
          </a:p>
        </p:txBody>
      </p:sp>
      <p:sp>
        <p:nvSpPr>
          <p:cNvPr id="26628" name="Rectangle 4">
            <a:extLst>
              <a:ext uri="{FF2B5EF4-FFF2-40B4-BE49-F238E27FC236}">
                <a16:creationId xmlns:a16="http://schemas.microsoft.com/office/drawing/2014/main" id="{F6C009BE-920F-4B80-8F41-46B547DCFEB6}"/>
              </a:ext>
            </a:extLst>
          </p:cNvPr>
          <p:cNvSpPr>
            <a:spLocks noGrp="1" noChangeArrowheads="1"/>
          </p:cNvSpPr>
          <p:nvPr>
            <p:ph type="ftr" sz="quarter" idx="2"/>
          </p:nvPr>
        </p:nvSpPr>
        <p:spPr bwMode="auto">
          <a:xfrm>
            <a:off x="0" y="8820150"/>
            <a:ext cx="3048000" cy="463550"/>
          </a:xfrm>
          <a:prstGeom prst="rect">
            <a:avLst/>
          </a:prstGeom>
          <a:noFill/>
          <a:ln w="9525">
            <a:noFill/>
            <a:miter lim="800000"/>
            <a:headEnd/>
            <a:tailEnd/>
          </a:ln>
          <a:effectLst/>
        </p:spPr>
        <p:txBody>
          <a:bodyPr vert="horz" wrap="square" lIns="93241" tIns="46621" rIns="93241" bIns="46621" numCol="1" anchor="b" anchorCtr="0" compatLnSpc="1">
            <a:prstTxWarp prst="textNoShape">
              <a:avLst/>
            </a:prstTxWarp>
          </a:bodyPr>
          <a:lstStyle>
            <a:lvl1pPr algn="l" defTabSz="931863" eaLnBrk="1" hangingPunct="1">
              <a:defRPr sz="1200"/>
            </a:lvl1pPr>
          </a:lstStyle>
          <a:p>
            <a:pPr>
              <a:defRPr/>
            </a:pPr>
            <a:endParaRPr lang="en-US"/>
          </a:p>
        </p:txBody>
      </p:sp>
      <p:sp>
        <p:nvSpPr>
          <p:cNvPr id="26629" name="Rectangle 5">
            <a:extLst>
              <a:ext uri="{FF2B5EF4-FFF2-40B4-BE49-F238E27FC236}">
                <a16:creationId xmlns:a16="http://schemas.microsoft.com/office/drawing/2014/main" id="{3A7F647C-F5EF-4D45-AB53-32210998C7CD}"/>
              </a:ext>
            </a:extLst>
          </p:cNvPr>
          <p:cNvSpPr>
            <a:spLocks noGrp="1" noChangeArrowheads="1"/>
          </p:cNvSpPr>
          <p:nvPr>
            <p:ph type="sldNum" sz="quarter" idx="3"/>
          </p:nvPr>
        </p:nvSpPr>
        <p:spPr bwMode="auto">
          <a:xfrm>
            <a:off x="3986213" y="8820150"/>
            <a:ext cx="3048000" cy="463550"/>
          </a:xfrm>
          <a:prstGeom prst="rect">
            <a:avLst/>
          </a:prstGeom>
          <a:noFill/>
          <a:ln w="9525">
            <a:noFill/>
            <a:miter lim="800000"/>
            <a:headEnd/>
            <a:tailEnd/>
          </a:ln>
          <a:effectLst/>
        </p:spPr>
        <p:txBody>
          <a:bodyPr vert="horz" wrap="square" lIns="93241" tIns="46621" rIns="93241" bIns="46621" numCol="1" anchor="b" anchorCtr="0" compatLnSpc="1">
            <a:prstTxWarp prst="textNoShape">
              <a:avLst/>
            </a:prstTxWarp>
          </a:bodyPr>
          <a:lstStyle>
            <a:lvl1pPr algn="r" defTabSz="931863" eaLnBrk="1" hangingPunct="1">
              <a:defRPr sz="1200"/>
            </a:lvl1pPr>
          </a:lstStyle>
          <a:p>
            <a:pPr>
              <a:defRPr/>
            </a:pPr>
            <a:fld id="{9C8C775B-C5A1-42A5-9752-F40B1A74877F}" type="slidenum">
              <a:rPr lang="en-US" altLang="en-US"/>
              <a:pPr>
                <a:defRPr/>
              </a:pPr>
              <a:t>‹#›</a:t>
            </a:fld>
            <a:endParaRPr lang="en-US" altLang="en-US"/>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29A25111-561C-459A-AAD6-44E8B80F0A9D}"/>
              </a:ext>
            </a:extLst>
          </p:cNvPr>
          <p:cNvSpPr>
            <a:spLocks noGrp="1"/>
          </p:cNvSpPr>
          <p:nvPr>
            <p:ph type="hdr" sz="quarter"/>
          </p:nvPr>
        </p:nvSpPr>
        <p:spPr>
          <a:xfrm>
            <a:off x="0" y="0"/>
            <a:ext cx="3048000" cy="463550"/>
          </a:xfrm>
          <a:prstGeom prst="rect">
            <a:avLst/>
          </a:prstGeom>
        </p:spPr>
        <p:txBody>
          <a:bodyPr vert="horz" lIns="91440" tIns="45720" rIns="91440" bIns="45720" rtlCol="0"/>
          <a:lstStyle>
            <a:lvl1pPr algn="l" eaLnBrk="1" hangingPunct="1">
              <a:defRPr sz="1200"/>
            </a:lvl1pPr>
          </a:lstStyle>
          <a:p>
            <a:pPr>
              <a:defRPr/>
            </a:pPr>
            <a:endParaRPr lang="en-US"/>
          </a:p>
        </p:txBody>
      </p:sp>
      <p:sp>
        <p:nvSpPr>
          <p:cNvPr id="3" name="Date Placeholder 2">
            <a:extLst>
              <a:ext uri="{FF2B5EF4-FFF2-40B4-BE49-F238E27FC236}">
                <a16:creationId xmlns:a16="http://schemas.microsoft.com/office/drawing/2014/main" id="{41D1EF59-33A9-4EA3-9931-F21CDA4411D6}"/>
              </a:ext>
            </a:extLst>
          </p:cNvPr>
          <p:cNvSpPr>
            <a:spLocks noGrp="1"/>
          </p:cNvSpPr>
          <p:nvPr>
            <p:ph type="dt" idx="1"/>
          </p:nvPr>
        </p:nvSpPr>
        <p:spPr>
          <a:xfrm>
            <a:off x="3984625" y="0"/>
            <a:ext cx="3048000" cy="463550"/>
          </a:xfrm>
          <a:prstGeom prst="rect">
            <a:avLst/>
          </a:prstGeom>
        </p:spPr>
        <p:txBody>
          <a:bodyPr vert="horz" lIns="91440" tIns="45720" rIns="91440" bIns="45720" rtlCol="0"/>
          <a:lstStyle>
            <a:lvl1pPr algn="r" eaLnBrk="1" hangingPunct="1">
              <a:defRPr sz="1200"/>
            </a:lvl1pPr>
          </a:lstStyle>
          <a:p>
            <a:pPr>
              <a:defRPr/>
            </a:pPr>
            <a:fld id="{471D063B-9F5D-40F0-8FA3-51EC84A6FBF0}" type="datetimeFigureOut">
              <a:rPr lang="en-US"/>
              <a:pPr>
                <a:defRPr/>
              </a:pPr>
              <a:t>11/3/2021</a:t>
            </a:fld>
            <a:endParaRPr lang="en-US"/>
          </a:p>
        </p:txBody>
      </p:sp>
      <p:sp>
        <p:nvSpPr>
          <p:cNvPr id="4" name="Slide Image Placeholder 3">
            <a:extLst>
              <a:ext uri="{FF2B5EF4-FFF2-40B4-BE49-F238E27FC236}">
                <a16:creationId xmlns:a16="http://schemas.microsoft.com/office/drawing/2014/main" id="{CE47C2E5-B37A-4E7C-A2D0-0CE4AC6E4A6F}"/>
              </a:ext>
            </a:extLst>
          </p:cNvPr>
          <p:cNvSpPr>
            <a:spLocks noGrp="1" noRot="1" noChangeAspect="1"/>
          </p:cNvSpPr>
          <p:nvPr>
            <p:ph type="sldImg" idx="2"/>
          </p:nvPr>
        </p:nvSpPr>
        <p:spPr>
          <a:xfrm>
            <a:off x="1196975" y="696913"/>
            <a:ext cx="4641850" cy="3481387"/>
          </a:xfrm>
          <a:prstGeom prst="rect">
            <a:avLst/>
          </a:prstGeom>
          <a:noFill/>
          <a:ln w="12700">
            <a:solidFill>
              <a:prstClr val="black"/>
            </a:solidFill>
          </a:ln>
        </p:spPr>
        <p:txBody>
          <a:bodyPr vert="horz" lIns="91440" tIns="45720" rIns="91440" bIns="45720" rtlCol="0" anchor="ctr"/>
          <a:lstStyle/>
          <a:p>
            <a:pPr lvl="0"/>
            <a:endParaRPr lang="en-US" noProof="0"/>
          </a:p>
        </p:txBody>
      </p:sp>
      <p:sp>
        <p:nvSpPr>
          <p:cNvPr id="5" name="Notes Placeholder 4">
            <a:extLst>
              <a:ext uri="{FF2B5EF4-FFF2-40B4-BE49-F238E27FC236}">
                <a16:creationId xmlns:a16="http://schemas.microsoft.com/office/drawing/2014/main" id="{B06B9F4D-B98A-4A93-B473-1665AA164D9A}"/>
              </a:ext>
            </a:extLst>
          </p:cNvPr>
          <p:cNvSpPr>
            <a:spLocks noGrp="1"/>
          </p:cNvSpPr>
          <p:nvPr>
            <p:ph type="body" sz="quarter" idx="3"/>
          </p:nvPr>
        </p:nvSpPr>
        <p:spPr>
          <a:xfrm>
            <a:off x="703263" y="4410075"/>
            <a:ext cx="5627687" cy="4176713"/>
          </a:xfrm>
          <a:prstGeom prst="rect">
            <a:avLst/>
          </a:prstGeom>
        </p:spPr>
        <p:txBody>
          <a:bodyPr vert="horz" lIns="91440" tIns="45720" rIns="91440" bIns="45720" rtlCol="0">
            <a:norm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Footer Placeholder 5">
            <a:extLst>
              <a:ext uri="{FF2B5EF4-FFF2-40B4-BE49-F238E27FC236}">
                <a16:creationId xmlns:a16="http://schemas.microsoft.com/office/drawing/2014/main" id="{C8E84669-2E54-4D99-832A-551E9407B962}"/>
              </a:ext>
            </a:extLst>
          </p:cNvPr>
          <p:cNvSpPr>
            <a:spLocks noGrp="1"/>
          </p:cNvSpPr>
          <p:nvPr>
            <p:ph type="ftr" sz="quarter" idx="4"/>
          </p:nvPr>
        </p:nvSpPr>
        <p:spPr>
          <a:xfrm>
            <a:off x="0" y="8818563"/>
            <a:ext cx="3048000" cy="463550"/>
          </a:xfrm>
          <a:prstGeom prst="rect">
            <a:avLst/>
          </a:prstGeom>
        </p:spPr>
        <p:txBody>
          <a:bodyPr vert="horz" lIns="91440" tIns="45720" rIns="91440" bIns="45720" rtlCol="0" anchor="b"/>
          <a:lstStyle>
            <a:lvl1pPr algn="l" eaLnBrk="1" hangingPunct="1">
              <a:defRPr sz="1200"/>
            </a:lvl1pPr>
          </a:lstStyle>
          <a:p>
            <a:pPr>
              <a:defRPr/>
            </a:pPr>
            <a:endParaRPr lang="en-US"/>
          </a:p>
        </p:txBody>
      </p:sp>
      <p:sp>
        <p:nvSpPr>
          <p:cNvPr id="7" name="Slide Number Placeholder 6">
            <a:extLst>
              <a:ext uri="{FF2B5EF4-FFF2-40B4-BE49-F238E27FC236}">
                <a16:creationId xmlns:a16="http://schemas.microsoft.com/office/drawing/2014/main" id="{033B9CB8-6D11-4E8A-B931-79E137B987ED}"/>
              </a:ext>
            </a:extLst>
          </p:cNvPr>
          <p:cNvSpPr>
            <a:spLocks noGrp="1"/>
          </p:cNvSpPr>
          <p:nvPr>
            <p:ph type="sldNum" sz="quarter" idx="5"/>
          </p:nvPr>
        </p:nvSpPr>
        <p:spPr>
          <a:xfrm>
            <a:off x="3984625" y="8818563"/>
            <a:ext cx="3048000" cy="463550"/>
          </a:xfrm>
          <a:prstGeom prst="rect">
            <a:avLst/>
          </a:prstGeom>
        </p:spPr>
        <p:txBody>
          <a:bodyPr vert="horz" wrap="square" lIns="91440" tIns="45720" rIns="91440" bIns="45720" numCol="1" anchor="b" anchorCtr="0" compatLnSpc="1">
            <a:prstTxWarp prst="textNoShape">
              <a:avLst/>
            </a:prstTxWarp>
          </a:bodyPr>
          <a:lstStyle>
            <a:lvl1pPr algn="r" eaLnBrk="1" hangingPunct="1">
              <a:defRPr sz="1200"/>
            </a:lvl1pPr>
          </a:lstStyle>
          <a:p>
            <a:pPr>
              <a:defRPr/>
            </a:pPr>
            <a:fld id="{8B3EC53B-0D3A-4289-AC30-7E37A2F2D6F5}" type="slidenum">
              <a:rPr lang="en-US" altLang="en-US"/>
              <a:pPr>
                <a:defRPr/>
              </a:pPr>
              <a:t>‹#›</a:t>
            </a:fld>
            <a:endParaRPr lang="en-US" altLang="en-US"/>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mn-lt"/>
        <a:ea typeface="+mn-ea"/>
        <a:cs typeface="+mn-cs"/>
      </a:defRPr>
    </a:lvl1pPr>
    <a:lvl2pPr marL="457200" algn="l" rtl="0" eaLnBrk="0" fontAlgn="base" hangingPunct="0">
      <a:spcBef>
        <a:spcPct val="30000"/>
      </a:spcBef>
      <a:spcAft>
        <a:spcPct val="0"/>
      </a:spcAft>
      <a:defRPr sz="1200" kern="1200">
        <a:solidFill>
          <a:schemeClr val="tx1"/>
        </a:solidFill>
        <a:latin typeface="+mn-lt"/>
        <a:ea typeface="+mn-ea"/>
        <a:cs typeface="+mn-cs"/>
      </a:defRPr>
    </a:lvl2pPr>
    <a:lvl3pPr marL="914400" algn="l" rtl="0" eaLnBrk="0" fontAlgn="base" hangingPunct="0">
      <a:spcBef>
        <a:spcPct val="30000"/>
      </a:spcBef>
      <a:spcAft>
        <a:spcPct val="0"/>
      </a:spcAft>
      <a:defRPr sz="1200" kern="1200">
        <a:solidFill>
          <a:schemeClr val="tx1"/>
        </a:solidFill>
        <a:latin typeface="+mn-lt"/>
        <a:ea typeface="+mn-ea"/>
        <a:cs typeface="+mn-cs"/>
      </a:defRPr>
    </a:lvl3pPr>
    <a:lvl4pPr marL="1371600" algn="l" rtl="0" eaLnBrk="0" fontAlgn="base" hangingPunct="0">
      <a:spcBef>
        <a:spcPct val="30000"/>
      </a:spcBef>
      <a:spcAft>
        <a:spcPct val="0"/>
      </a:spcAft>
      <a:defRPr sz="1200" kern="1200">
        <a:solidFill>
          <a:schemeClr val="tx1"/>
        </a:solidFill>
        <a:latin typeface="+mn-lt"/>
        <a:ea typeface="+mn-ea"/>
        <a:cs typeface="+mn-cs"/>
      </a:defRPr>
    </a:lvl4pPr>
    <a:lvl5pPr marL="1828800" algn="l" rtl="0" eaLnBrk="0" fontAlgn="base" hangingPunct="0">
      <a:spcBef>
        <a:spcPct val="30000"/>
      </a:spcBef>
      <a:spcAft>
        <a:spcPct val="0"/>
      </a:spcAft>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Slide Image Placeholder 1">
            <a:extLst>
              <a:ext uri="{FF2B5EF4-FFF2-40B4-BE49-F238E27FC236}">
                <a16:creationId xmlns:a16="http://schemas.microsoft.com/office/drawing/2014/main" id="{18F97A32-5A3C-453D-BE30-D413EF3BE200}"/>
              </a:ext>
            </a:extLst>
          </p:cNvPr>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4995" name="Notes Placeholder 2">
            <a:extLst>
              <a:ext uri="{FF2B5EF4-FFF2-40B4-BE49-F238E27FC236}">
                <a16:creationId xmlns:a16="http://schemas.microsoft.com/office/drawing/2014/main" id="{C4D54EBD-2FE3-46EF-93ED-A6D471F9509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Slide Image Placeholder 1">
            <a:extLst>
              <a:ext uri="{FF2B5EF4-FFF2-40B4-BE49-F238E27FC236}">
                <a16:creationId xmlns:a16="http://schemas.microsoft.com/office/drawing/2014/main" id="{1985F636-4F01-4F7A-A798-BA1BB4B74E4F}"/>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7043" name="Notes Placeholder 2">
            <a:extLst>
              <a:ext uri="{FF2B5EF4-FFF2-40B4-BE49-F238E27FC236}">
                <a16:creationId xmlns:a16="http://schemas.microsoft.com/office/drawing/2014/main" id="{A7B8A3C9-8F10-40AA-B0B4-5CBF43D22DA2}"/>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a:p>
        </p:txBody>
      </p:sp>
      <p:sp>
        <p:nvSpPr>
          <p:cNvPr id="87044" name="Slide Number Placeholder 3">
            <a:extLst>
              <a:ext uri="{FF2B5EF4-FFF2-40B4-BE49-F238E27FC236}">
                <a16:creationId xmlns:a16="http://schemas.microsoft.com/office/drawing/2014/main" id="{FAC6585E-E91A-4A11-9E45-5D200AF43A75}"/>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CB6F7F69-D0D4-4E56-A339-A836CC482C1A}" type="slidenum">
              <a:rPr lang="en-US" altLang="en-US" smtClean="0">
                <a:latin typeface="Times New Roman" panose="02020603050405020304" pitchFamily="18" charset="0"/>
              </a:rPr>
              <a:pPr>
                <a:spcBef>
                  <a:spcPct val="0"/>
                </a:spcBef>
              </a:pPr>
              <a:t>84</a:t>
            </a:fld>
            <a:endParaRPr lang="en-US" altLang="en-US">
              <a:latin typeface="Times New Roman" panose="02020603050405020304" pitchFamily="18"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Slide Image Placeholder 1">
            <a:extLst>
              <a:ext uri="{FF2B5EF4-FFF2-40B4-BE49-F238E27FC236}">
                <a16:creationId xmlns:a16="http://schemas.microsoft.com/office/drawing/2014/main" id="{9AA3F401-9B06-46CD-8166-80F104EC6EE7}"/>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2403" name="Notes Placeholder 2">
            <a:extLst>
              <a:ext uri="{FF2B5EF4-FFF2-40B4-BE49-F238E27FC236}">
                <a16:creationId xmlns:a16="http://schemas.microsoft.com/office/drawing/2014/main" id="{46C7F632-3F40-4534-B566-41E1A6953E8B}"/>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p>
        </p:txBody>
      </p:sp>
      <p:sp>
        <p:nvSpPr>
          <p:cNvPr id="102404" name="Slide Number Placeholder 3">
            <a:extLst>
              <a:ext uri="{FF2B5EF4-FFF2-40B4-BE49-F238E27FC236}">
                <a16:creationId xmlns:a16="http://schemas.microsoft.com/office/drawing/2014/main" id="{C9791CC7-1C39-480F-826B-89C819232FB1}"/>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0DEF5F6C-5883-4D14-8CBA-C9466C0A561B}" type="slidenum">
              <a:rPr lang="en-US" altLang="en-US" smtClean="0">
                <a:latin typeface="Times New Roman" panose="02020603050405020304" pitchFamily="18" charset="0"/>
              </a:rPr>
              <a:pPr>
                <a:spcBef>
                  <a:spcPct val="0"/>
                </a:spcBef>
              </a:pPr>
              <a:t>98</a:t>
            </a:fld>
            <a:endParaRPr lang="en-US" altLang="en-US">
              <a:latin typeface="Times New Roman" panose="02020603050405020304" pitchFamily="18"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7EEF24B5-4BDB-4FBB-9F8C-771981C23800}"/>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3EAA512A-7520-41B7-85C1-B7CD0F3529E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B9B8478F-BE9C-4BA6-A0D1-A609240FD6E1}"/>
              </a:ext>
            </a:extLst>
          </p:cNvPr>
          <p:cNvSpPr>
            <a:spLocks noGrp="1" noChangeArrowheads="1"/>
          </p:cNvSpPr>
          <p:nvPr>
            <p:ph type="sldNum" sz="quarter" idx="12"/>
          </p:nvPr>
        </p:nvSpPr>
        <p:spPr>
          <a:ln/>
        </p:spPr>
        <p:txBody>
          <a:bodyPr/>
          <a:lstStyle>
            <a:lvl1pPr>
              <a:defRPr/>
            </a:lvl1pPr>
          </a:lstStyle>
          <a:p>
            <a:pPr>
              <a:defRPr/>
            </a:pPr>
            <a:fld id="{D2DDF216-7166-4AEB-AE74-95FC95EAE089}" type="slidenum">
              <a:rPr lang="en-US" altLang="en-US"/>
              <a:pPr>
                <a:defRPr/>
              </a:pPr>
              <a:t>‹#›</a:t>
            </a:fld>
            <a:endParaRPr lang="en-US" altLang="en-US"/>
          </a:p>
        </p:txBody>
      </p:sp>
    </p:spTree>
    <p:extLst>
      <p:ext uri="{BB962C8B-B14F-4D97-AF65-F5344CB8AC3E}">
        <p14:creationId xmlns:p14="http://schemas.microsoft.com/office/powerpoint/2010/main" val="76858718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E6D489B2-F28B-4136-9761-0846C792AD25}"/>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943E981C-76A5-451F-B3E3-B2FF174423C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BA2BB1A4-0FDD-4A4F-A53C-575E7FAE6B14}"/>
              </a:ext>
            </a:extLst>
          </p:cNvPr>
          <p:cNvSpPr>
            <a:spLocks noGrp="1" noChangeArrowheads="1"/>
          </p:cNvSpPr>
          <p:nvPr>
            <p:ph type="sldNum" sz="quarter" idx="12"/>
          </p:nvPr>
        </p:nvSpPr>
        <p:spPr>
          <a:ln/>
        </p:spPr>
        <p:txBody>
          <a:bodyPr/>
          <a:lstStyle>
            <a:lvl1pPr>
              <a:defRPr/>
            </a:lvl1pPr>
          </a:lstStyle>
          <a:p>
            <a:pPr>
              <a:defRPr/>
            </a:pPr>
            <a:fld id="{4F777816-485B-46AF-AC40-E9BE259C2258}" type="slidenum">
              <a:rPr lang="en-US" altLang="en-US"/>
              <a:pPr>
                <a:defRPr/>
              </a:pPr>
              <a:t>‹#›</a:t>
            </a:fld>
            <a:endParaRPr lang="en-US" altLang="en-US"/>
          </a:p>
        </p:txBody>
      </p:sp>
    </p:spTree>
    <p:extLst>
      <p:ext uri="{BB962C8B-B14F-4D97-AF65-F5344CB8AC3E}">
        <p14:creationId xmlns:p14="http://schemas.microsoft.com/office/powerpoint/2010/main" val="303345416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8006C3C9-5F91-4CC7-BDBE-55F16470518D}"/>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92C694EC-F507-4DF6-A260-7C157BD3664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BC239696-7E2F-4FA4-9C8B-5B8EE5F4D9FC}"/>
              </a:ext>
            </a:extLst>
          </p:cNvPr>
          <p:cNvSpPr>
            <a:spLocks noGrp="1" noChangeArrowheads="1"/>
          </p:cNvSpPr>
          <p:nvPr>
            <p:ph type="sldNum" sz="quarter" idx="12"/>
          </p:nvPr>
        </p:nvSpPr>
        <p:spPr>
          <a:ln/>
        </p:spPr>
        <p:txBody>
          <a:bodyPr/>
          <a:lstStyle>
            <a:lvl1pPr>
              <a:defRPr/>
            </a:lvl1pPr>
          </a:lstStyle>
          <a:p>
            <a:pPr>
              <a:defRPr/>
            </a:pPr>
            <a:fld id="{05AFA331-832A-417F-9166-C7410A196480}" type="slidenum">
              <a:rPr lang="en-US" altLang="en-US"/>
              <a:pPr>
                <a:defRPr/>
              </a:pPr>
              <a:t>‹#›</a:t>
            </a:fld>
            <a:endParaRPr lang="en-US" altLang="en-US"/>
          </a:p>
        </p:txBody>
      </p:sp>
    </p:spTree>
    <p:extLst>
      <p:ext uri="{BB962C8B-B14F-4D97-AF65-F5344CB8AC3E}">
        <p14:creationId xmlns:p14="http://schemas.microsoft.com/office/powerpoint/2010/main" val="114484208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B4C85A7E-B295-4E27-BB1A-B9AA4F8C399C}"/>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3135F321-4880-41BF-B0AE-9666CA3EE83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5B08AE88-21F8-4556-BC2F-DE3FFF2AB46F}"/>
              </a:ext>
            </a:extLst>
          </p:cNvPr>
          <p:cNvSpPr>
            <a:spLocks noGrp="1" noChangeArrowheads="1"/>
          </p:cNvSpPr>
          <p:nvPr>
            <p:ph type="sldNum" sz="quarter" idx="12"/>
          </p:nvPr>
        </p:nvSpPr>
        <p:spPr>
          <a:ln/>
        </p:spPr>
        <p:txBody>
          <a:bodyPr/>
          <a:lstStyle>
            <a:lvl1pPr>
              <a:defRPr/>
            </a:lvl1pPr>
          </a:lstStyle>
          <a:p>
            <a:pPr>
              <a:defRPr/>
            </a:pPr>
            <a:fld id="{0996BFE7-43E9-4BBA-BE55-5D88FAD31E11}" type="slidenum">
              <a:rPr lang="en-US" altLang="en-US"/>
              <a:pPr>
                <a:defRPr/>
              </a:pPr>
              <a:t>‹#›</a:t>
            </a:fld>
            <a:endParaRPr lang="en-US" altLang="en-US"/>
          </a:p>
        </p:txBody>
      </p:sp>
    </p:spTree>
    <p:extLst>
      <p:ext uri="{BB962C8B-B14F-4D97-AF65-F5344CB8AC3E}">
        <p14:creationId xmlns:p14="http://schemas.microsoft.com/office/powerpoint/2010/main" val="4305107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a:extLst>
              <a:ext uri="{FF2B5EF4-FFF2-40B4-BE49-F238E27FC236}">
                <a16:creationId xmlns:a16="http://schemas.microsoft.com/office/drawing/2014/main" id="{8C58FA6D-58DC-46B5-A068-47FC189F5C8D}"/>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EFC13B2B-0655-4B15-9495-F74FE5C1DEE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C19127D5-B4C5-49E1-A750-702E3029CA44}"/>
              </a:ext>
            </a:extLst>
          </p:cNvPr>
          <p:cNvSpPr>
            <a:spLocks noGrp="1" noChangeArrowheads="1"/>
          </p:cNvSpPr>
          <p:nvPr>
            <p:ph type="sldNum" sz="quarter" idx="12"/>
          </p:nvPr>
        </p:nvSpPr>
        <p:spPr>
          <a:ln/>
        </p:spPr>
        <p:txBody>
          <a:bodyPr/>
          <a:lstStyle>
            <a:lvl1pPr>
              <a:defRPr/>
            </a:lvl1pPr>
          </a:lstStyle>
          <a:p>
            <a:pPr>
              <a:defRPr/>
            </a:pPr>
            <a:fld id="{D9A00429-8C62-48BE-B6CA-FBCBC29E4FAB}" type="slidenum">
              <a:rPr lang="en-US" altLang="en-US"/>
              <a:pPr>
                <a:defRPr/>
              </a:pPr>
              <a:t>‹#›</a:t>
            </a:fld>
            <a:endParaRPr lang="en-US" altLang="en-US"/>
          </a:p>
        </p:txBody>
      </p:sp>
    </p:spTree>
    <p:extLst>
      <p:ext uri="{BB962C8B-B14F-4D97-AF65-F5344CB8AC3E}">
        <p14:creationId xmlns:p14="http://schemas.microsoft.com/office/powerpoint/2010/main" val="39958465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x">
  <p:cSld name="Title - Top">
    <p:spTree>
      <p:nvGrpSpPr>
        <p:cNvPr id="1" name=""/>
        <p:cNvGrpSpPr/>
        <p:nvPr/>
      </p:nvGrpSpPr>
      <p:grpSpPr>
        <a:xfrm>
          <a:off x="0" y="0"/>
          <a:ext cx="0" cy="0"/>
          <a:chOff x="0" y="0"/>
          <a:chExt cx="0" cy="0"/>
        </a:xfrm>
      </p:grpSpPr>
      <p:sp>
        <p:nvSpPr>
          <p:cNvPr id="49" name="Title Text"/>
          <p:cNvSpPr txBox="1">
            <a:spLocks noGrp="1"/>
          </p:cNvSpPr>
          <p:nvPr>
            <p:ph type="title"/>
          </p:nvPr>
        </p:nvSpPr>
        <p:spPr>
          <a:prstGeom prst="rect">
            <a:avLst/>
          </a:prstGeom>
        </p:spPr>
        <p:txBody>
          <a:bodyPr/>
          <a:lstStyle/>
          <a:p>
            <a:r>
              <a:t>Title Text</a:t>
            </a:r>
          </a:p>
        </p:txBody>
      </p:sp>
      <p:sp>
        <p:nvSpPr>
          <p:cNvPr id="3" name="Slide Number">
            <a:extLst>
              <a:ext uri="{FF2B5EF4-FFF2-40B4-BE49-F238E27FC236}">
                <a16:creationId xmlns:a16="http://schemas.microsoft.com/office/drawing/2014/main" id="{F8262DB5-A7D8-43F8-BEBF-A933153DDEA0}"/>
              </a:ext>
            </a:extLst>
          </p:cNvPr>
          <p:cNvSpPr txBox="1">
            <a:spLocks noGrp="1"/>
          </p:cNvSpPr>
          <p:nvPr>
            <p:ph type="sldNum" sz="quarter" idx="10"/>
          </p:nvPr>
        </p:nvSpPr>
        <p:spPr/>
        <p:txBody>
          <a:bodyPr/>
          <a:lstStyle>
            <a:lvl1pPr>
              <a:defRPr/>
            </a:lvl1pPr>
          </a:lstStyle>
          <a:p>
            <a:pPr>
              <a:defRPr/>
            </a:pPr>
            <a:fld id="{6FEC3358-7F85-407F-ADBC-5E462BD8BA32}" type="slidenum">
              <a:rPr/>
              <a:pPr>
                <a:defRPr/>
              </a:pPr>
              <a:t>‹#›</a:t>
            </a:fld>
            <a:endParaRPr/>
          </a:p>
        </p:txBody>
      </p:sp>
    </p:spTree>
    <p:extLst>
      <p:ext uri="{BB962C8B-B14F-4D97-AF65-F5344CB8AC3E}">
        <p14:creationId xmlns:p14="http://schemas.microsoft.com/office/powerpoint/2010/main" val="4007601299"/>
      </p:ext>
    </p:extLst>
  </p:cSld>
  <p:clrMapOvr>
    <a:masterClrMapping/>
  </p:clrMapOvr>
  <p:transition spd="med"/>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11EFA746-D4D3-434E-8520-80BE16538EC9}"/>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A3C59E2A-95C6-4C06-A6B3-0123D5D165B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B2BF1D5E-B128-42A0-929F-C4BADAD7391E}"/>
              </a:ext>
            </a:extLst>
          </p:cNvPr>
          <p:cNvSpPr>
            <a:spLocks noGrp="1" noChangeArrowheads="1"/>
          </p:cNvSpPr>
          <p:nvPr>
            <p:ph type="sldNum" sz="quarter" idx="12"/>
          </p:nvPr>
        </p:nvSpPr>
        <p:spPr>
          <a:ln/>
        </p:spPr>
        <p:txBody>
          <a:bodyPr/>
          <a:lstStyle>
            <a:lvl1pPr>
              <a:defRPr/>
            </a:lvl1pPr>
          </a:lstStyle>
          <a:p>
            <a:pPr>
              <a:defRPr/>
            </a:pPr>
            <a:fld id="{3A9EB2FC-6F61-41AF-8EB4-6AEFDDC6CE9B}" type="slidenum">
              <a:rPr lang="en-US" altLang="en-US"/>
              <a:pPr>
                <a:defRPr/>
              </a:pPr>
              <a:t>‹#›</a:t>
            </a:fld>
            <a:endParaRPr lang="en-US" altLang="en-US"/>
          </a:p>
        </p:txBody>
      </p:sp>
    </p:spTree>
    <p:extLst>
      <p:ext uri="{BB962C8B-B14F-4D97-AF65-F5344CB8AC3E}">
        <p14:creationId xmlns:p14="http://schemas.microsoft.com/office/powerpoint/2010/main" val="173162945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AD6FBBB8-A821-4DB3-95AE-5E8F8D30EA9D}"/>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784409F9-ACBC-4C52-B90F-7CDBA131C7D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7B5AD491-B83B-4417-9016-D47F9036174D}"/>
              </a:ext>
            </a:extLst>
          </p:cNvPr>
          <p:cNvSpPr>
            <a:spLocks noGrp="1" noChangeArrowheads="1"/>
          </p:cNvSpPr>
          <p:nvPr>
            <p:ph type="sldNum" sz="quarter" idx="12"/>
          </p:nvPr>
        </p:nvSpPr>
        <p:spPr>
          <a:ln/>
        </p:spPr>
        <p:txBody>
          <a:bodyPr/>
          <a:lstStyle>
            <a:lvl1pPr>
              <a:defRPr/>
            </a:lvl1pPr>
          </a:lstStyle>
          <a:p>
            <a:pPr>
              <a:defRPr/>
            </a:pPr>
            <a:fld id="{7FBB4221-BE78-4839-8C01-CB90F6B43075}" type="slidenum">
              <a:rPr lang="en-US" altLang="en-US"/>
              <a:pPr>
                <a:defRPr/>
              </a:pPr>
              <a:t>‹#›</a:t>
            </a:fld>
            <a:endParaRPr lang="en-US" altLang="en-US"/>
          </a:p>
        </p:txBody>
      </p:sp>
    </p:spTree>
    <p:extLst>
      <p:ext uri="{BB962C8B-B14F-4D97-AF65-F5344CB8AC3E}">
        <p14:creationId xmlns:p14="http://schemas.microsoft.com/office/powerpoint/2010/main" val="20326651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B7414C0B-A7F2-40B8-8D34-FA1431DA585B}"/>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D42E99EA-D96A-4A7D-AAD2-14BB5930F27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E1D49678-C4A1-432C-9155-86EE9E231DB2}"/>
              </a:ext>
            </a:extLst>
          </p:cNvPr>
          <p:cNvSpPr>
            <a:spLocks noGrp="1" noChangeArrowheads="1"/>
          </p:cNvSpPr>
          <p:nvPr>
            <p:ph type="sldNum" sz="quarter" idx="12"/>
          </p:nvPr>
        </p:nvSpPr>
        <p:spPr>
          <a:ln/>
        </p:spPr>
        <p:txBody>
          <a:bodyPr/>
          <a:lstStyle>
            <a:lvl1pPr>
              <a:defRPr/>
            </a:lvl1pPr>
          </a:lstStyle>
          <a:p>
            <a:pPr>
              <a:defRPr/>
            </a:pPr>
            <a:fld id="{50E54E04-91ED-4958-BC36-64EAA5FD156A}" type="slidenum">
              <a:rPr lang="en-US" altLang="en-US"/>
              <a:pPr>
                <a:defRPr/>
              </a:pPr>
              <a:t>‹#›</a:t>
            </a:fld>
            <a:endParaRPr lang="en-US" altLang="en-US"/>
          </a:p>
        </p:txBody>
      </p:sp>
    </p:spTree>
    <p:extLst>
      <p:ext uri="{BB962C8B-B14F-4D97-AF65-F5344CB8AC3E}">
        <p14:creationId xmlns:p14="http://schemas.microsoft.com/office/powerpoint/2010/main" val="312668028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4C1A1B3E-7E7E-456F-AE98-E0F05475F94E}"/>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C1BC5242-A46A-47AC-9A5C-E11F2652CEBC}"/>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1F1780C1-52B4-4C83-BDD1-F7D74ED0D07E}"/>
              </a:ext>
            </a:extLst>
          </p:cNvPr>
          <p:cNvSpPr>
            <a:spLocks noGrp="1" noChangeArrowheads="1"/>
          </p:cNvSpPr>
          <p:nvPr>
            <p:ph type="sldNum" sz="quarter" idx="12"/>
          </p:nvPr>
        </p:nvSpPr>
        <p:spPr>
          <a:ln/>
        </p:spPr>
        <p:txBody>
          <a:bodyPr/>
          <a:lstStyle>
            <a:lvl1pPr>
              <a:defRPr/>
            </a:lvl1pPr>
          </a:lstStyle>
          <a:p>
            <a:pPr>
              <a:defRPr/>
            </a:pPr>
            <a:fld id="{1A111565-31E8-4BC8-935F-A45FE6030441}" type="slidenum">
              <a:rPr lang="en-US" altLang="en-US"/>
              <a:pPr>
                <a:defRPr/>
              </a:pPr>
              <a:t>‹#›</a:t>
            </a:fld>
            <a:endParaRPr lang="en-US" altLang="en-US"/>
          </a:p>
        </p:txBody>
      </p:sp>
    </p:spTree>
    <p:extLst>
      <p:ext uri="{BB962C8B-B14F-4D97-AF65-F5344CB8AC3E}">
        <p14:creationId xmlns:p14="http://schemas.microsoft.com/office/powerpoint/2010/main" val="283567324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277B4429-4B5F-48A1-AEDC-AB5993B1A8C6}"/>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BDE00A2D-3231-488A-9F99-F36C027A8556}"/>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F6EE97CF-9A25-449C-8636-E639E4EE7256}"/>
              </a:ext>
            </a:extLst>
          </p:cNvPr>
          <p:cNvSpPr>
            <a:spLocks noGrp="1" noChangeArrowheads="1"/>
          </p:cNvSpPr>
          <p:nvPr>
            <p:ph type="sldNum" sz="quarter" idx="12"/>
          </p:nvPr>
        </p:nvSpPr>
        <p:spPr>
          <a:ln/>
        </p:spPr>
        <p:txBody>
          <a:bodyPr/>
          <a:lstStyle>
            <a:lvl1pPr>
              <a:defRPr/>
            </a:lvl1pPr>
          </a:lstStyle>
          <a:p>
            <a:pPr>
              <a:defRPr/>
            </a:pPr>
            <a:fld id="{BC0E6386-E6FE-4010-8BC7-19CF950F95EB}" type="slidenum">
              <a:rPr lang="en-US" altLang="en-US"/>
              <a:pPr>
                <a:defRPr/>
              </a:pPr>
              <a:t>‹#›</a:t>
            </a:fld>
            <a:endParaRPr lang="en-US" altLang="en-US"/>
          </a:p>
        </p:txBody>
      </p:sp>
    </p:spTree>
    <p:extLst>
      <p:ext uri="{BB962C8B-B14F-4D97-AF65-F5344CB8AC3E}">
        <p14:creationId xmlns:p14="http://schemas.microsoft.com/office/powerpoint/2010/main" val="290827366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B9E82386-2DD9-4B1C-84CC-92D40C603865}"/>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4D6C863D-F64A-4089-B9B0-C709AD57B7A9}"/>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B29E3F2D-4749-4AB1-8BF2-7CB37F77D1DC}"/>
              </a:ext>
            </a:extLst>
          </p:cNvPr>
          <p:cNvSpPr>
            <a:spLocks noGrp="1" noChangeArrowheads="1"/>
          </p:cNvSpPr>
          <p:nvPr>
            <p:ph type="sldNum" sz="quarter" idx="12"/>
          </p:nvPr>
        </p:nvSpPr>
        <p:spPr>
          <a:ln/>
        </p:spPr>
        <p:txBody>
          <a:bodyPr/>
          <a:lstStyle>
            <a:lvl1pPr>
              <a:defRPr/>
            </a:lvl1pPr>
          </a:lstStyle>
          <a:p>
            <a:pPr>
              <a:defRPr/>
            </a:pPr>
            <a:fld id="{AB8E3AC8-898A-4C7B-B7D5-F213FC35A391}" type="slidenum">
              <a:rPr lang="en-US" altLang="en-US"/>
              <a:pPr>
                <a:defRPr/>
              </a:pPr>
              <a:t>‹#›</a:t>
            </a:fld>
            <a:endParaRPr lang="en-US" altLang="en-US"/>
          </a:p>
        </p:txBody>
      </p:sp>
    </p:spTree>
    <p:extLst>
      <p:ext uri="{BB962C8B-B14F-4D97-AF65-F5344CB8AC3E}">
        <p14:creationId xmlns:p14="http://schemas.microsoft.com/office/powerpoint/2010/main" val="34323603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50FEFC11-10D8-4B76-92EC-71C7B7DF6BF5}"/>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3925B459-2BC3-4B1C-BACF-4001F974CAB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B602BC26-4A9F-4F74-A24C-011F8EDD58C5}"/>
              </a:ext>
            </a:extLst>
          </p:cNvPr>
          <p:cNvSpPr>
            <a:spLocks noGrp="1" noChangeArrowheads="1"/>
          </p:cNvSpPr>
          <p:nvPr>
            <p:ph type="sldNum" sz="quarter" idx="12"/>
          </p:nvPr>
        </p:nvSpPr>
        <p:spPr>
          <a:ln/>
        </p:spPr>
        <p:txBody>
          <a:bodyPr/>
          <a:lstStyle>
            <a:lvl1pPr>
              <a:defRPr/>
            </a:lvl1pPr>
          </a:lstStyle>
          <a:p>
            <a:pPr>
              <a:defRPr/>
            </a:pPr>
            <a:fld id="{8F1D4A70-9ED1-4D37-B260-AA6E278221A2}" type="slidenum">
              <a:rPr lang="en-US" altLang="en-US"/>
              <a:pPr>
                <a:defRPr/>
              </a:pPr>
              <a:t>‹#›</a:t>
            </a:fld>
            <a:endParaRPr lang="en-US" altLang="en-US"/>
          </a:p>
        </p:txBody>
      </p:sp>
    </p:spTree>
    <p:extLst>
      <p:ext uri="{BB962C8B-B14F-4D97-AF65-F5344CB8AC3E}">
        <p14:creationId xmlns:p14="http://schemas.microsoft.com/office/powerpoint/2010/main" val="216952171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FADA6B0B-0677-4D88-BBF1-E3FC4F58ED3F}"/>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706277CF-A38A-4EDF-B1A8-8CB5AD713B7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5F20C82D-6D71-4DA3-9662-C4A2EDE13458}"/>
              </a:ext>
            </a:extLst>
          </p:cNvPr>
          <p:cNvSpPr>
            <a:spLocks noGrp="1" noChangeArrowheads="1"/>
          </p:cNvSpPr>
          <p:nvPr>
            <p:ph type="sldNum" sz="quarter" idx="12"/>
          </p:nvPr>
        </p:nvSpPr>
        <p:spPr>
          <a:ln/>
        </p:spPr>
        <p:txBody>
          <a:bodyPr/>
          <a:lstStyle>
            <a:lvl1pPr>
              <a:defRPr/>
            </a:lvl1pPr>
          </a:lstStyle>
          <a:p>
            <a:pPr>
              <a:defRPr/>
            </a:pPr>
            <a:fld id="{D2290A08-CFA2-4BE0-9BDC-4370EED2EADA}" type="slidenum">
              <a:rPr lang="en-US" altLang="en-US"/>
              <a:pPr>
                <a:defRPr/>
              </a:pPr>
              <a:t>‹#›</a:t>
            </a:fld>
            <a:endParaRPr lang="en-US" altLang="en-US"/>
          </a:p>
        </p:txBody>
      </p:sp>
    </p:spTree>
    <p:extLst>
      <p:ext uri="{BB962C8B-B14F-4D97-AF65-F5344CB8AC3E}">
        <p14:creationId xmlns:p14="http://schemas.microsoft.com/office/powerpoint/2010/main" val="49053182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39FB4EB1-2189-45E2-8024-51ECCDC5A484}"/>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8B0A74AB-C5FB-4FA1-82FF-7A2DBCF3B5D9}"/>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C8938122-97BA-4F21-8FD3-110B681783F8}"/>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lvl1pPr>
          </a:lstStyle>
          <a:p>
            <a:pPr>
              <a:defRPr/>
            </a:pPr>
            <a:endParaRPr lang="en-US"/>
          </a:p>
        </p:txBody>
      </p:sp>
      <p:sp>
        <p:nvSpPr>
          <p:cNvPr id="1029" name="Rectangle 5">
            <a:extLst>
              <a:ext uri="{FF2B5EF4-FFF2-40B4-BE49-F238E27FC236}">
                <a16:creationId xmlns:a16="http://schemas.microsoft.com/office/drawing/2014/main" id="{D952475B-EEA7-4642-AFB0-3383678FC6F1}"/>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vl1pPr>
          </a:lstStyle>
          <a:p>
            <a:pPr>
              <a:defRPr/>
            </a:pPr>
            <a:endParaRPr lang="en-US"/>
          </a:p>
        </p:txBody>
      </p:sp>
      <p:sp>
        <p:nvSpPr>
          <p:cNvPr id="1030" name="Rectangle 6">
            <a:extLst>
              <a:ext uri="{FF2B5EF4-FFF2-40B4-BE49-F238E27FC236}">
                <a16:creationId xmlns:a16="http://schemas.microsoft.com/office/drawing/2014/main" id="{04A7CBB9-2184-4772-B940-9495AFDAC465}"/>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69E9F6FF-EE3F-408C-AA9F-E9C863861A28}" type="slidenum">
              <a:rPr lang="en-US" altLang="en-US"/>
              <a:pPr>
                <a:defRPr/>
              </a:pPr>
              <a:t>‹#›</a:t>
            </a:fld>
            <a:endParaRPr lang="en-US" altLang="en-US"/>
          </a:p>
        </p:txBody>
      </p:sp>
    </p:spTree>
  </p:cSld>
  <p:clrMap bg1="lt1" tx1="dk1" bg2="lt2" tx2="dk2" accent1="accent1" accent2="accent2" accent3="accent3" accent4="accent4" accent5="accent5" accent6="accent6" hlink="hlink" folHlink="folHlink"/>
  <p:sldLayoutIdLst>
    <p:sldLayoutId id="2147483694" r:id="rId1"/>
    <p:sldLayoutId id="2147483695" r:id="rId2"/>
    <p:sldLayoutId id="2147483696" r:id="rId3"/>
    <p:sldLayoutId id="2147483697" r:id="rId4"/>
    <p:sldLayoutId id="2147483698" r:id="rId5"/>
    <p:sldLayoutId id="2147483699" r:id="rId6"/>
    <p:sldLayoutId id="2147483700" r:id="rId7"/>
    <p:sldLayoutId id="2147483701" r:id="rId8"/>
    <p:sldLayoutId id="2147483702" r:id="rId9"/>
    <p:sldLayoutId id="2147483703" r:id="rId10"/>
    <p:sldLayoutId id="2147483704" r:id="rId11"/>
    <p:sldLayoutId id="2147483705" r:id="rId12"/>
    <p:sldLayoutId id="2147483706" r:id="rId13"/>
    <p:sldLayoutId id="2147483707" r:id="rId14"/>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image" Target="../media/image129.png"/><Relationship Id="rId1" Type="http://schemas.openxmlformats.org/officeDocument/2006/relationships/slideLayout" Target="../slideLayouts/slideLayout2.xml"/><Relationship Id="rId6" Type="http://schemas.openxmlformats.org/officeDocument/2006/relationships/image" Target="../media/image127.png"/><Relationship Id="rId5" Type="http://schemas.openxmlformats.org/officeDocument/2006/relationships/image" Target="../media/image132.jpeg"/><Relationship Id="rId4" Type="http://schemas.openxmlformats.org/officeDocument/2006/relationships/image" Target="../media/image131.jpeg"/></Relationships>
</file>

<file path=ppt/slides/_rels/slide101.xml.rels><?xml version="1.0" encoding="UTF-8" standalone="yes"?>
<Relationships xmlns="http://schemas.openxmlformats.org/package/2006/relationships"><Relationship Id="rId2" Type="http://schemas.openxmlformats.org/officeDocument/2006/relationships/image" Target="../media/image133.png"/><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3" Type="http://schemas.openxmlformats.org/officeDocument/2006/relationships/image" Target="../media/image135.png"/><Relationship Id="rId7" Type="http://schemas.openxmlformats.org/officeDocument/2006/relationships/image" Target="../media/image139.jpeg"/><Relationship Id="rId2" Type="http://schemas.openxmlformats.org/officeDocument/2006/relationships/image" Target="../media/image134.png"/><Relationship Id="rId1" Type="http://schemas.openxmlformats.org/officeDocument/2006/relationships/slideLayout" Target="../slideLayouts/slideLayout2.xml"/><Relationship Id="rId6" Type="http://schemas.openxmlformats.org/officeDocument/2006/relationships/image" Target="../media/image138.png"/><Relationship Id="rId5" Type="http://schemas.openxmlformats.org/officeDocument/2006/relationships/image" Target="../media/image137.png"/><Relationship Id="rId4" Type="http://schemas.openxmlformats.org/officeDocument/2006/relationships/image" Target="../media/image136.jpeg"/></Relationships>
</file>

<file path=ppt/slides/_rels/slide103.xml.rels><?xml version="1.0" encoding="UTF-8" standalone="yes"?>
<Relationships xmlns="http://schemas.openxmlformats.org/package/2006/relationships"><Relationship Id="rId2" Type="http://schemas.openxmlformats.org/officeDocument/2006/relationships/image" Target="../media/image140.jpeg"/><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slideLayout" Target="../slideLayouts/slideLayout7.xml"/><Relationship Id="rId1" Type="http://schemas.openxmlformats.org/officeDocument/2006/relationships/vmlDrawing" Target="../drawings/vmlDrawing5.vml"/><Relationship Id="rId4" Type="http://schemas.openxmlformats.org/officeDocument/2006/relationships/image" Target="../media/image17.wmf"/></Relationships>
</file>

<file path=ppt/slides/_rels/slide16.xml.rels><?xml version="1.0" encoding="UTF-8" standalone="yes"?>
<Relationships xmlns="http://schemas.openxmlformats.org/package/2006/relationships"><Relationship Id="rId3" Type="http://schemas.openxmlformats.org/officeDocument/2006/relationships/oleObject" Target="../embeddings/oleObject10.bin"/><Relationship Id="rId2" Type="http://schemas.openxmlformats.org/officeDocument/2006/relationships/slideLayout" Target="../slideLayouts/slideLayout7.xml"/><Relationship Id="rId1" Type="http://schemas.openxmlformats.org/officeDocument/2006/relationships/vmlDrawing" Target="../drawings/vmlDrawing6.vml"/><Relationship Id="rId4" Type="http://schemas.openxmlformats.org/officeDocument/2006/relationships/image" Target="../media/image18.wmf"/></Relationships>
</file>

<file path=ppt/slides/_rels/slide17.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image" Target="../media/image20.png"/><Relationship Id="rId7" Type="http://schemas.openxmlformats.org/officeDocument/2006/relationships/image" Target="../media/image24.png"/><Relationship Id="rId2" Type="http://schemas.openxmlformats.org/officeDocument/2006/relationships/image" Target="../media/image19.png"/><Relationship Id="rId1" Type="http://schemas.openxmlformats.org/officeDocument/2006/relationships/slideLayout" Target="../slideLayouts/slideLayout12.xml"/><Relationship Id="rId6" Type="http://schemas.openxmlformats.org/officeDocument/2006/relationships/image" Target="../media/image23.png"/><Relationship Id="rId11" Type="http://schemas.openxmlformats.org/officeDocument/2006/relationships/image" Target="../media/image28.png"/><Relationship Id="rId5" Type="http://schemas.openxmlformats.org/officeDocument/2006/relationships/image" Target="../media/image22.png"/><Relationship Id="rId10" Type="http://schemas.openxmlformats.org/officeDocument/2006/relationships/image" Target="../media/image27.png"/><Relationship Id="rId4" Type="http://schemas.openxmlformats.org/officeDocument/2006/relationships/image" Target="../media/image21.png"/><Relationship Id="rId9" Type="http://schemas.openxmlformats.org/officeDocument/2006/relationships/image" Target="../media/image26.png"/></Relationships>
</file>

<file path=ppt/slides/_rels/slide18.xml.rels><?xml version="1.0" encoding="UTF-8" standalone="yes"?>
<Relationships xmlns="http://schemas.openxmlformats.org/package/2006/relationships"><Relationship Id="rId8" Type="http://schemas.openxmlformats.org/officeDocument/2006/relationships/image" Target="../media/image35.png"/><Relationship Id="rId13" Type="http://schemas.openxmlformats.org/officeDocument/2006/relationships/image" Target="../media/image29.wmf"/><Relationship Id="rId3" Type="http://schemas.openxmlformats.org/officeDocument/2006/relationships/image" Target="../media/image30.png"/><Relationship Id="rId7" Type="http://schemas.openxmlformats.org/officeDocument/2006/relationships/image" Target="../media/image34.png"/><Relationship Id="rId12" Type="http://schemas.openxmlformats.org/officeDocument/2006/relationships/oleObject" Target="../embeddings/oleObject11.bin"/><Relationship Id="rId2" Type="http://schemas.openxmlformats.org/officeDocument/2006/relationships/slideLayout" Target="../slideLayouts/slideLayout13.xml"/><Relationship Id="rId1" Type="http://schemas.openxmlformats.org/officeDocument/2006/relationships/vmlDrawing" Target="../drawings/vmlDrawing7.vml"/><Relationship Id="rId6" Type="http://schemas.openxmlformats.org/officeDocument/2006/relationships/image" Target="../media/image33.png"/><Relationship Id="rId11" Type="http://schemas.openxmlformats.org/officeDocument/2006/relationships/image" Target="../media/image38.png"/><Relationship Id="rId5" Type="http://schemas.openxmlformats.org/officeDocument/2006/relationships/image" Target="../media/image32.png"/><Relationship Id="rId15" Type="http://schemas.openxmlformats.org/officeDocument/2006/relationships/image" Target="../media/image18.wmf"/><Relationship Id="rId10" Type="http://schemas.openxmlformats.org/officeDocument/2006/relationships/image" Target="../media/image37.png"/><Relationship Id="rId4" Type="http://schemas.openxmlformats.org/officeDocument/2006/relationships/image" Target="../media/image31.png"/><Relationship Id="rId9" Type="http://schemas.openxmlformats.org/officeDocument/2006/relationships/image" Target="../media/image36.png"/><Relationship Id="rId14" Type="http://schemas.openxmlformats.org/officeDocument/2006/relationships/oleObject" Target="../embeddings/oleObject12.bin"/></Relationships>
</file>

<file path=ppt/slides/_rels/slide19.xml.rels><?xml version="1.0" encoding="UTF-8" standalone="yes"?>
<Relationships xmlns="http://schemas.openxmlformats.org/package/2006/relationships"><Relationship Id="rId8" Type="http://schemas.openxmlformats.org/officeDocument/2006/relationships/image" Target="../media/image35.png"/><Relationship Id="rId13" Type="http://schemas.openxmlformats.org/officeDocument/2006/relationships/image" Target="../media/image29.wmf"/><Relationship Id="rId3" Type="http://schemas.openxmlformats.org/officeDocument/2006/relationships/image" Target="../media/image30.png"/><Relationship Id="rId7" Type="http://schemas.openxmlformats.org/officeDocument/2006/relationships/image" Target="../media/image34.png"/><Relationship Id="rId12" Type="http://schemas.openxmlformats.org/officeDocument/2006/relationships/oleObject" Target="../embeddings/oleObject13.bin"/><Relationship Id="rId2" Type="http://schemas.openxmlformats.org/officeDocument/2006/relationships/slideLayout" Target="../slideLayouts/slideLayout13.xml"/><Relationship Id="rId1" Type="http://schemas.openxmlformats.org/officeDocument/2006/relationships/vmlDrawing" Target="../drawings/vmlDrawing8.vml"/><Relationship Id="rId6" Type="http://schemas.openxmlformats.org/officeDocument/2006/relationships/image" Target="../media/image33.png"/><Relationship Id="rId11" Type="http://schemas.openxmlformats.org/officeDocument/2006/relationships/image" Target="../media/image38.png"/><Relationship Id="rId5" Type="http://schemas.openxmlformats.org/officeDocument/2006/relationships/image" Target="../media/image32.png"/><Relationship Id="rId15" Type="http://schemas.openxmlformats.org/officeDocument/2006/relationships/image" Target="../media/image18.wmf"/><Relationship Id="rId10" Type="http://schemas.openxmlformats.org/officeDocument/2006/relationships/image" Target="../media/image37.png"/><Relationship Id="rId4" Type="http://schemas.openxmlformats.org/officeDocument/2006/relationships/image" Target="../media/image31.png"/><Relationship Id="rId9" Type="http://schemas.openxmlformats.org/officeDocument/2006/relationships/image" Target="../media/image36.png"/><Relationship Id="rId14" Type="http://schemas.openxmlformats.org/officeDocument/2006/relationships/oleObject" Target="../embeddings/oleObject14.bin"/></Relationships>
</file>

<file path=ppt/slides/_rels/slide2.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Layout" Target="../slideLayouts/slideLayout7.xml"/><Relationship Id="rId1" Type="http://schemas.openxmlformats.org/officeDocument/2006/relationships/vmlDrawing" Target="../drawings/vmlDrawing1.v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20.xml.rels><?xml version="1.0" encoding="UTF-8" standalone="yes"?>
<Relationships xmlns="http://schemas.openxmlformats.org/package/2006/relationships"><Relationship Id="rId8" Type="http://schemas.openxmlformats.org/officeDocument/2006/relationships/image" Target="../media/image35.png"/><Relationship Id="rId13" Type="http://schemas.openxmlformats.org/officeDocument/2006/relationships/image" Target="../media/image29.wmf"/><Relationship Id="rId3" Type="http://schemas.openxmlformats.org/officeDocument/2006/relationships/image" Target="../media/image30.png"/><Relationship Id="rId7" Type="http://schemas.openxmlformats.org/officeDocument/2006/relationships/image" Target="../media/image34.png"/><Relationship Id="rId12" Type="http://schemas.openxmlformats.org/officeDocument/2006/relationships/oleObject" Target="../embeddings/oleObject15.bin"/><Relationship Id="rId2" Type="http://schemas.openxmlformats.org/officeDocument/2006/relationships/slideLayout" Target="../slideLayouts/slideLayout13.xml"/><Relationship Id="rId1" Type="http://schemas.openxmlformats.org/officeDocument/2006/relationships/vmlDrawing" Target="../drawings/vmlDrawing9.vml"/><Relationship Id="rId6" Type="http://schemas.openxmlformats.org/officeDocument/2006/relationships/image" Target="../media/image33.png"/><Relationship Id="rId11" Type="http://schemas.openxmlformats.org/officeDocument/2006/relationships/image" Target="../media/image38.png"/><Relationship Id="rId5" Type="http://schemas.openxmlformats.org/officeDocument/2006/relationships/image" Target="../media/image32.png"/><Relationship Id="rId15" Type="http://schemas.openxmlformats.org/officeDocument/2006/relationships/image" Target="../media/image18.wmf"/><Relationship Id="rId10" Type="http://schemas.openxmlformats.org/officeDocument/2006/relationships/image" Target="../media/image37.png"/><Relationship Id="rId4" Type="http://schemas.openxmlformats.org/officeDocument/2006/relationships/image" Target="../media/image31.png"/><Relationship Id="rId9" Type="http://schemas.openxmlformats.org/officeDocument/2006/relationships/image" Target="../media/image36.png"/><Relationship Id="rId14" Type="http://schemas.openxmlformats.org/officeDocument/2006/relationships/oleObject" Target="../embeddings/oleObject16.bin"/></Relationships>
</file>

<file path=ppt/slides/_rels/slide21.xml.rels><?xml version="1.0" encoding="UTF-8" standalone="yes"?>
<Relationships xmlns="http://schemas.openxmlformats.org/package/2006/relationships"><Relationship Id="rId8" Type="http://schemas.openxmlformats.org/officeDocument/2006/relationships/image" Target="../media/image36.png"/><Relationship Id="rId3" Type="http://schemas.openxmlformats.org/officeDocument/2006/relationships/image" Target="../media/image31.png"/><Relationship Id="rId7" Type="http://schemas.openxmlformats.org/officeDocument/2006/relationships/image" Target="../media/image35.png"/><Relationship Id="rId2" Type="http://schemas.openxmlformats.org/officeDocument/2006/relationships/image" Target="../media/image30.png"/><Relationship Id="rId1" Type="http://schemas.openxmlformats.org/officeDocument/2006/relationships/slideLayout" Target="../slideLayouts/slideLayout7.xml"/><Relationship Id="rId6" Type="http://schemas.openxmlformats.org/officeDocument/2006/relationships/image" Target="../media/image34.png"/><Relationship Id="rId5" Type="http://schemas.openxmlformats.org/officeDocument/2006/relationships/image" Target="../media/image33.png"/><Relationship Id="rId10" Type="http://schemas.openxmlformats.org/officeDocument/2006/relationships/image" Target="../media/image38.png"/><Relationship Id="rId4" Type="http://schemas.openxmlformats.org/officeDocument/2006/relationships/image" Target="../media/image32.png"/><Relationship Id="rId9" Type="http://schemas.openxmlformats.org/officeDocument/2006/relationships/image" Target="../media/image37.png"/></Relationships>
</file>

<file path=ppt/slides/_rels/slide22.xml.rels><?xml version="1.0" encoding="UTF-8" standalone="yes"?>
<Relationships xmlns="http://schemas.openxmlformats.org/package/2006/relationships"><Relationship Id="rId8" Type="http://schemas.openxmlformats.org/officeDocument/2006/relationships/image" Target="../media/image36.png"/><Relationship Id="rId3" Type="http://schemas.openxmlformats.org/officeDocument/2006/relationships/image" Target="../media/image31.png"/><Relationship Id="rId7" Type="http://schemas.openxmlformats.org/officeDocument/2006/relationships/image" Target="../media/image35.png"/><Relationship Id="rId2" Type="http://schemas.openxmlformats.org/officeDocument/2006/relationships/image" Target="../media/image30.png"/><Relationship Id="rId1" Type="http://schemas.openxmlformats.org/officeDocument/2006/relationships/slideLayout" Target="../slideLayouts/slideLayout7.xml"/><Relationship Id="rId6" Type="http://schemas.openxmlformats.org/officeDocument/2006/relationships/image" Target="../media/image34.png"/><Relationship Id="rId5" Type="http://schemas.openxmlformats.org/officeDocument/2006/relationships/image" Target="../media/image33.png"/><Relationship Id="rId10" Type="http://schemas.openxmlformats.org/officeDocument/2006/relationships/image" Target="../media/image38.png"/><Relationship Id="rId4" Type="http://schemas.openxmlformats.org/officeDocument/2006/relationships/image" Target="../media/image32.png"/><Relationship Id="rId9" Type="http://schemas.openxmlformats.org/officeDocument/2006/relationships/image" Target="../media/image37.png"/></Relationships>
</file>

<file path=ppt/slides/_rels/slide23.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9.png"/><Relationship Id="rId1" Type="http://schemas.openxmlformats.org/officeDocument/2006/relationships/slideLayout" Target="../slideLayouts/slideLayout7.xml"/><Relationship Id="rId5" Type="http://schemas.openxmlformats.org/officeDocument/2006/relationships/image" Target="../media/image42.png"/><Relationship Id="rId4" Type="http://schemas.openxmlformats.org/officeDocument/2006/relationships/image" Target="../media/image41.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45.png"/><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slideLayout" Target="../slideLayouts/slideLayout7.xml"/><Relationship Id="rId1" Type="http://schemas.openxmlformats.org/officeDocument/2006/relationships/vmlDrawing" Target="../drawings/vmlDrawing2.vml"/><Relationship Id="rId6" Type="http://schemas.openxmlformats.org/officeDocument/2006/relationships/image" Target="../media/image6.wmf"/><Relationship Id="rId5" Type="http://schemas.openxmlformats.org/officeDocument/2006/relationships/oleObject" Target="../embeddings/oleObject2.bin"/><Relationship Id="rId4" Type="http://schemas.openxmlformats.org/officeDocument/2006/relationships/image" Target="../media/image5.png"/></Relationships>
</file>

<file path=ppt/slides/_rels/slide30.xml.rels><?xml version="1.0" encoding="UTF-8" standalone="yes"?>
<Relationships xmlns="http://schemas.openxmlformats.org/package/2006/relationships"><Relationship Id="rId8" Type="http://schemas.openxmlformats.org/officeDocument/2006/relationships/oleObject" Target="../embeddings/oleObject18.bin"/><Relationship Id="rId3" Type="http://schemas.openxmlformats.org/officeDocument/2006/relationships/image" Target="../media/image34.png"/><Relationship Id="rId7" Type="http://schemas.openxmlformats.org/officeDocument/2006/relationships/image" Target="../media/image48.png"/><Relationship Id="rId2" Type="http://schemas.openxmlformats.org/officeDocument/2006/relationships/slideLayout" Target="../slideLayouts/slideLayout7.xml"/><Relationship Id="rId1" Type="http://schemas.openxmlformats.org/officeDocument/2006/relationships/vmlDrawing" Target="../drawings/vmlDrawing10.vml"/><Relationship Id="rId6" Type="http://schemas.openxmlformats.org/officeDocument/2006/relationships/image" Target="../media/image47.png"/><Relationship Id="rId5" Type="http://schemas.openxmlformats.org/officeDocument/2006/relationships/oleObject" Target="../embeddings/oleObject17.bin"/><Relationship Id="rId4" Type="http://schemas.openxmlformats.org/officeDocument/2006/relationships/image" Target="../media/image32.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8" Type="http://schemas.openxmlformats.org/officeDocument/2006/relationships/image" Target="../media/image12.png"/><Relationship Id="rId13" Type="http://schemas.openxmlformats.org/officeDocument/2006/relationships/image" Target="../media/image13.jpeg"/><Relationship Id="rId3" Type="http://schemas.openxmlformats.org/officeDocument/2006/relationships/image" Target="../media/image10.png"/><Relationship Id="rId7" Type="http://schemas.openxmlformats.org/officeDocument/2006/relationships/image" Target="../media/image5.png"/><Relationship Id="rId12" Type="http://schemas.openxmlformats.org/officeDocument/2006/relationships/image" Target="../media/image9.png"/><Relationship Id="rId2" Type="http://schemas.openxmlformats.org/officeDocument/2006/relationships/slideLayout" Target="../slideLayouts/slideLayout7.xml"/><Relationship Id="rId1" Type="http://schemas.openxmlformats.org/officeDocument/2006/relationships/vmlDrawing" Target="../drawings/vmlDrawing3.vml"/><Relationship Id="rId6" Type="http://schemas.openxmlformats.org/officeDocument/2006/relationships/image" Target="../media/image7.png"/><Relationship Id="rId11" Type="http://schemas.openxmlformats.org/officeDocument/2006/relationships/oleObject" Target="../embeddings/oleObject5.bin"/><Relationship Id="rId5" Type="http://schemas.openxmlformats.org/officeDocument/2006/relationships/oleObject" Target="../embeddings/oleObject3.bin"/><Relationship Id="rId10" Type="http://schemas.openxmlformats.org/officeDocument/2006/relationships/image" Target="../media/image8.png"/><Relationship Id="rId4" Type="http://schemas.openxmlformats.org/officeDocument/2006/relationships/image" Target="../media/image11.png"/><Relationship Id="rId9" Type="http://schemas.openxmlformats.org/officeDocument/2006/relationships/oleObject" Target="../embeddings/oleObject4.bin"/></Relationships>
</file>

<file path=ppt/slides/_rels/slide40.xml.rels><?xml version="1.0" encoding="UTF-8" standalone="yes"?>
<Relationships xmlns="http://schemas.openxmlformats.org/package/2006/relationships"><Relationship Id="rId2" Type="http://schemas.openxmlformats.org/officeDocument/2006/relationships/image" Target="../media/image49.jpeg"/><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8" Type="http://schemas.openxmlformats.org/officeDocument/2006/relationships/image" Target="../media/image57.jpeg"/><Relationship Id="rId13" Type="http://schemas.openxmlformats.org/officeDocument/2006/relationships/image" Target="../media/image62.jpeg"/><Relationship Id="rId3" Type="http://schemas.openxmlformats.org/officeDocument/2006/relationships/image" Target="../media/image52.png"/><Relationship Id="rId7" Type="http://schemas.openxmlformats.org/officeDocument/2006/relationships/image" Target="../media/image56.jpeg"/><Relationship Id="rId12" Type="http://schemas.openxmlformats.org/officeDocument/2006/relationships/image" Target="../media/image61.jpeg"/><Relationship Id="rId2" Type="http://schemas.openxmlformats.org/officeDocument/2006/relationships/image" Target="../media/image51.png"/><Relationship Id="rId16" Type="http://schemas.openxmlformats.org/officeDocument/2006/relationships/image" Target="../media/image65.jpeg"/><Relationship Id="rId1" Type="http://schemas.openxmlformats.org/officeDocument/2006/relationships/slideLayout" Target="../slideLayouts/slideLayout7.xml"/><Relationship Id="rId6" Type="http://schemas.openxmlformats.org/officeDocument/2006/relationships/image" Target="../media/image55.jpeg"/><Relationship Id="rId11" Type="http://schemas.openxmlformats.org/officeDocument/2006/relationships/image" Target="../media/image60.jpeg"/><Relationship Id="rId5" Type="http://schemas.openxmlformats.org/officeDocument/2006/relationships/image" Target="../media/image54.jpeg"/><Relationship Id="rId15" Type="http://schemas.openxmlformats.org/officeDocument/2006/relationships/image" Target="../media/image64.png"/><Relationship Id="rId10" Type="http://schemas.openxmlformats.org/officeDocument/2006/relationships/image" Target="../media/image59.jpeg"/><Relationship Id="rId4" Type="http://schemas.openxmlformats.org/officeDocument/2006/relationships/image" Target="../media/image53.jpeg"/><Relationship Id="rId9" Type="http://schemas.openxmlformats.org/officeDocument/2006/relationships/image" Target="../media/image58.jpeg"/><Relationship Id="rId14" Type="http://schemas.openxmlformats.org/officeDocument/2006/relationships/image" Target="../media/image63.jpeg"/></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7.xml"/><Relationship Id="rId4" Type="http://schemas.openxmlformats.org/officeDocument/2006/relationships/image" Target="../media/image66.jpeg"/></Relationships>
</file>

<file path=ppt/slides/_rels/slide48.xml.rels><?xml version="1.0" encoding="UTF-8" standalone="yes"?>
<Relationships xmlns="http://schemas.openxmlformats.org/package/2006/relationships"><Relationship Id="rId2" Type="http://schemas.openxmlformats.org/officeDocument/2006/relationships/image" Target="../media/image67.jpeg"/><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8" Type="http://schemas.openxmlformats.org/officeDocument/2006/relationships/image" Target="../media/image73.jpeg"/><Relationship Id="rId13" Type="http://schemas.openxmlformats.org/officeDocument/2006/relationships/image" Target="../media/image76.jpeg"/><Relationship Id="rId3" Type="http://schemas.openxmlformats.org/officeDocument/2006/relationships/image" Target="../media/image68.jpeg"/><Relationship Id="rId7" Type="http://schemas.openxmlformats.org/officeDocument/2006/relationships/image" Target="../media/image72.png"/><Relationship Id="rId12" Type="http://schemas.openxmlformats.org/officeDocument/2006/relationships/image" Target="../media/image75.jpeg"/><Relationship Id="rId2" Type="http://schemas.openxmlformats.org/officeDocument/2006/relationships/image" Target="../media/image4.png"/><Relationship Id="rId1" Type="http://schemas.openxmlformats.org/officeDocument/2006/relationships/slideLayout" Target="../slideLayouts/slideLayout7.xml"/><Relationship Id="rId6" Type="http://schemas.openxmlformats.org/officeDocument/2006/relationships/image" Target="../media/image71.png"/><Relationship Id="rId11" Type="http://schemas.openxmlformats.org/officeDocument/2006/relationships/hyperlink" Target="http://buzz.ifas.ufl.edu/091dmj.jpg" TargetMode="External"/><Relationship Id="rId5" Type="http://schemas.openxmlformats.org/officeDocument/2006/relationships/image" Target="../media/image70.png"/><Relationship Id="rId15" Type="http://schemas.openxmlformats.org/officeDocument/2006/relationships/image" Target="../media/image5.png"/><Relationship Id="rId10" Type="http://schemas.openxmlformats.org/officeDocument/2006/relationships/image" Target="../media/image74.jpeg"/><Relationship Id="rId4" Type="http://schemas.openxmlformats.org/officeDocument/2006/relationships/image" Target="../media/image69.jpeg"/><Relationship Id="rId9" Type="http://schemas.openxmlformats.org/officeDocument/2006/relationships/hyperlink" Target="http://buzz.ifas.ufl.edu/258dj.jpg" TargetMode="External"/><Relationship Id="rId14" Type="http://schemas.openxmlformats.org/officeDocument/2006/relationships/image" Target="../media/image77.jpeg"/></Relationships>
</file>

<file path=ppt/slides/_rels/slide5.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hyperlink" Target="http://buzz.ifas.ufl.edu/254dmj.jpg" TargetMode="Externa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hyperlink" Target="http://buzz.ifas.ufl.edu/241dmj.jpg" TargetMode="External"/><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image" Target="../media/image80.png"/><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image" Target="../media/image82.jpeg"/><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ype="http://schemas.openxmlformats.org/officeDocument/2006/relationships/image" Target="../media/image82.jpeg"/><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2" Type="http://schemas.openxmlformats.org/officeDocument/2006/relationships/image" Target="../media/image82.jpeg"/><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2" Type="http://schemas.openxmlformats.org/officeDocument/2006/relationships/image" Target="../media/image83.jpeg"/><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2" Type="http://schemas.openxmlformats.org/officeDocument/2006/relationships/image" Target="../media/image83.jpeg"/><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image" Target="../media/image83.jpeg"/><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2" Type="http://schemas.openxmlformats.org/officeDocument/2006/relationships/image" Target="../media/image83.jpeg"/><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10.png"/><Relationship Id="rId7" Type="http://schemas.openxmlformats.org/officeDocument/2006/relationships/image" Target="../media/image5.png"/><Relationship Id="rId12" Type="http://schemas.openxmlformats.org/officeDocument/2006/relationships/image" Target="../media/image9.png"/><Relationship Id="rId2" Type="http://schemas.openxmlformats.org/officeDocument/2006/relationships/slideLayout" Target="../slideLayouts/slideLayout7.xml"/><Relationship Id="rId1" Type="http://schemas.openxmlformats.org/officeDocument/2006/relationships/vmlDrawing" Target="../drawings/vmlDrawing4.vml"/><Relationship Id="rId6" Type="http://schemas.openxmlformats.org/officeDocument/2006/relationships/image" Target="../media/image7.png"/><Relationship Id="rId11" Type="http://schemas.openxmlformats.org/officeDocument/2006/relationships/oleObject" Target="../embeddings/oleObject8.bin"/><Relationship Id="rId5" Type="http://schemas.openxmlformats.org/officeDocument/2006/relationships/oleObject" Target="../embeddings/oleObject6.bin"/><Relationship Id="rId10" Type="http://schemas.openxmlformats.org/officeDocument/2006/relationships/image" Target="../media/image8.png"/><Relationship Id="rId4" Type="http://schemas.openxmlformats.org/officeDocument/2006/relationships/image" Target="../media/image11.png"/><Relationship Id="rId9" Type="http://schemas.openxmlformats.org/officeDocument/2006/relationships/oleObject" Target="../embeddings/oleObject7.bin"/></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image" Target="../media/image84.jpeg"/><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85.png"/><Relationship Id="rId1" Type="http://schemas.openxmlformats.org/officeDocument/2006/relationships/slideLayout" Target="../slideLayouts/slideLayout7.xml"/><Relationship Id="rId6" Type="http://schemas.openxmlformats.org/officeDocument/2006/relationships/image" Target="../media/image87.png"/><Relationship Id="rId5" Type="http://schemas.openxmlformats.org/officeDocument/2006/relationships/image" Target="../media/image86.png"/><Relationship Id="rId4" Type="http://schemas.openxmlformats.org/officeDocument/2006/relationships/image" Target="../media/image77.jpeg"/></Relationships>
</file>

<file path=ppt/slides/_rels/slide7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1.xml.rels><?xml version="1.0" encoding="UTF-8" standalone="yes"?>
<Relationships xmlns="http://schemas.openxmlformats.org/package/2006/relationships"><Relationship Id="rId8" Type="http://schemas.openxmlformats.org/officeDocument/2006/relationships/image" Target="../media/image94.png"/><Relationship Id="rId3" Type="http://schemas.openxmlformats.org/officeDocument/2006/relationships/image" Target="../media/image89.png"/><Relationship Id="rId7" Type="http://schemas.openxmlformats.org/officeDocument/2006/relationships/image" Target="../media/image93.png"/><Relationship Id="rId2" Type="http://schemas.openxmlformats.org/officeDocument/2006/relationships/image" Target="../media/image88.png"/><Relationship Id="rId1" Type="http://schemas.openxmlformats.org/officeDocument/2006/relationships/slideLayout" Target="../slideLayouts/slideLayout14.xml"/><Relationship Id="rId6" Type="http://schemas.openxmlformats.org/officeDocument/2006/relationships/image" Target="../media/image92.png"/><Relationship Id="rId11" Type="http://schemas.openxmlformats.org/officeDocument/2006/relationships/image" Target="../media/image97.png"/><Relationship Id="rId5" Type="http://schemas.openxmlformats.org/officeDocument/2006/relationships/image" Target="../media/image91.png"/><Relationship Id="rId10" Type="http://schemas.openxmlformats.org/officeDocument/2006/relationships/image" Target="../media/image96.png"/><Relationship Id="rId4" Type="http://schemas.openxmlformats.org/officeDocument/2006/relationships/image" Target="../media/image90.png"/><Relationship Id="rId9" Type="http://schemas.openxmlformats.org/officeDocument/2006/relationships/image" Target="../media/image95.png"/></Relationships>
</file>

<file path=ppt/slides/_rels/slide82.xml.rels><?xml version="1.0" encoding="UTF-8" standalone="yes"?>
<Relationships xmlns="http://schemas.openxmlformats.org/package/2006/relationships"><Relationship Id="rId2" Type="http://schemas.openxmlformats.org/officeDocument/2006/relationships/image" Target="../media/image98.jpeg"/><Relationship Id="rId1" Type="http://schemas.openxmlformats.org/officeDocument/2006/relationships/slideLayout" Target="../slideLayouts/slideLayout14.xml"/></Relationships>
</file>

<file path=ppt/slides/_rels/slide83.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notesSlide" Target="../notesSlides/notesSlide1.xml"/><Relationship Id="rId1" Type="http://schemas.openxmlformats.org/officeDocument/2006/relationships/slideLayout" Target="../slideLayouts/slideLayout14.xml"/><Relationship Id="rId6" Type="http://schemas.openxmlformats.org/officeDocument/2006/relationships/image" Target="../media/image102.jpeg"/><Relationship Id="rId5" Type="http://schemas.openxmlformats.org/officeDocument/2006/relationships/image" Target="../media/image101.png"/><Relationship Id="rId4" Type="http://schemas.openxmlformats.org/officeDocument/2006/relationships/image" Target="../media/image100.png"/></Relationships>
</file>

<file path=ppt/slides/_rels/slide84.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2.xml"/><Relationship Id="rId1" Type="http://schemas.openxmlformats.org/officeDocument/2006/relationships/slideLayout" Target="../slideLayouts/slideLayout2.xml"/><Relationship Id="rId4" Type="http://schemas.openxmlformats.org/officeDocument/2006/relationships/image" Target="../media/image104.png"/></Relationships>
</file>

<file path=ppt/slides/_rels/slide85.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image" Target="../media/image105.png"/><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image" Target="../media/image105.png"/><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8" Type="http://schemas.openxmlformats.org/officeDocument/2006/relationships/image" Target="../media/image105.png"/><Relationship Id="rId3" Type="http://schemas.openxmlformats.org/officeDocument/2006/relationships/image" Target="../media/image108.png"/><Relationship Id="rId7" Type="http://schemas.openxmlformats.org/officeDocument/2006/relationships/image" Target="../media/image112.jpeg"/><Relationship Id="rId2" Type="http://schemas.openxmlformats.org/officeDocument/2006/relationships/image" Target="../media/image107.png"/><Relationship Id="rId1" Type="http://schemas.openxmlformats.org/officeDocument/2006/relationships/slideLayout" Target="../slideLayouts/slideLayout2.xml"/><Relationship Id="rId6" Type="http://schemas.openxmlformats.org/officeDocument/2006/relationships/image" Target="../media/image111.png"/><Relationship Id="rId5" Type="http://schemas.openxmlformats.org/officeDocument/2006/relationships/image" Target="../media/image110.png"/><Relationship Id="rId4" Type="http://schemas.openxmlformats.org/officeDocument/2006/relationships/image" Target="../media/image109.png"/></Relationships>
</file>

<file path=ppt/slides/_rels/slide89.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image" Target="../media/image109.png"/><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90.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image" Target="../media/image113.png"/><Relationship Id="rId1" Type="http://schemas.openxmlformats.org/officeDocument/2006/relationships/slideLayout" Target="../slideLayouts/slideLayout2.xml"/><Relationship Id="rId4" Type="http://schemas.openxmlformats.org/officeDocument/2006/relationships/image" Target="../media/image115.emf"/></Relationships>
</file>

<file path=ppt/slides/_rels/slide91.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image" Target="../media/image116.png"/><Relationship Id="rId1" Type="http://schemas.openxmlformats.org/officeDocument/2006/relationships/slideLayout" Target="../slideLayouts/slideLayout2.xml"/><Relationship Id="rId4" Type="http://schemas.openxmlformats.org/officeDocument/2006/relationships/image" Target="../media/image114.jpeg"/></Relationships>
</file>

<file path=ppt/slides/_rels/slide92.xml.rels><?xml version="1.0" encoding="UTF-8" standalone="yes"?>
<Relationships xmlns="http://schemas.openxmlformats.org/package/2006/relationships"><Relationship Id="rId2" Type="http://schemas.openxmlformats.org/officeDocument/2006/relationships/image" Target="../media/image117.png"/><Relationship Id="rId1" Type="http://schemas.openxmlformats.org/officeDocument/2006/relationships/slideLayout" Target="../slideLayouts/slideLayout7.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6.xml.rels><?xml version="1.0" encoding="UTF-8" standalone="yes"?>
<Relationships xmlns="http://schemas.openxmlformats.org/package/2006/relationships"><Relationship Id="rId8" Type="http://schemas.openxmlformats.org/officeDocument/2006/relationships/image" Target="../media/image124.png"/><Relationship Id="rId3" Type="http://schemas.openxmlformats.org/officeDocument/2006/relationships/image" Target="../media/image119.jpeg"/><Relationship Id="rId7" Type="http://schemas.openxmlformats.org/officeDocument/2006/relationships/image" Target="../media/image123.png"/><Relationship Id="rId2" Type="http://schemas.openxmlformats.org/officeDocument/2006/relationships/image" Target="../media/image118.jpeg"/><Relationship Id="rId1" Type="http://schemas.openxmlformats.org/officeDocument/2006/relationships/slideLayout" Target="../slideLayouts/slideLayout2.xml"/><Relationship Id="rId6" Type="http://schemas.openxmlformats.org/officeDocument/2006/relationships/image" Target="../media/image122.png"/><Relationship Id="rId5" Type="http://schemas.openxmlformats.org/officeDocument/2006/relationships/image" Target="../media/image121.png"/><Relationship Id="rId4" Type="http://schemas.openxmlformats.org/officeDocument/2006/relationships/image" Target="../media/image120.png"/></Relationships>
</file>

<file path=ppt/slides/_rels/slide97.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slideLayout" Target="../slideLayouts/slideLayout2.xml"/><Relationship Id="rId1" Type="http://schemas.openxmlformats.org/officeDocument/2006/relationships/video" Target="file:///C:\Users\eamon\Desktop\IMG_3610.MOV" TargetMode="External"/><Relationship Id="rId4" Type="http://schemas.openxmlformats.org/officeDocument/2006/relationships/image" Target="../media/image126.png"/></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image" Target="../media/image127.pn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TextBox 2">
            <a:extLst>
              <a:ext uri="{FF2B5EF4-FFF2-40B4-BE49-F238E27FC236}">
                <a16:creationId xmlns:a16="http://schemas.microsoft.com/office/drawing/2014/main" id="{809690DB-F89D-4679-A17E-AE1D1D28254E}"/>
              </a:ext>
            </a:extLst>
          </p:cNvPr>
          <p:cNvSpPr txBox="1">
            <a:spLocks noChangeArrowheads="1"/>
          </p:cNvSpPr>
          <p:nvPr/>
        </p:nvSpPr>
        <p:spPr bwMode="auto">
          <a:xfrm>
            <a:off x="250825" y="44450"/>
            <a:ext cx="7129463"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400"/>
              <a:t>We have seen two classification algorithms (the linear classifier, and nearest neighbor)</a:t>
            </a:r>
          </a:p>
          <a:p>
            <a:pPr>
              <a:spcBef>
                <a:spcPct val="0"/>
              </a:spcBef>
              <a:buFontTx/>
              <a:buNone/>
            </a:pPr>
            <a:endParaRPr lang="en-US" altLang="en-US" sz="2400"/>
          </a:p>
          <a:p>
            <a:pPr>
              <a:spcBef>
                <a:spcPct val="0"/>
              </a:spcBef>
              <a:buFontTx/>
              <a:buNone/>
            </a:pPr>
            <a:endParaRPr lang="en-US" altLang="en-US" sz="2400"/>
          </a:p>
        </p:txBody>
      </p:sp>
      <p:pic>
        <p:nvPicPr>
          <p:cNvPr id="3" name="Picture 2">
            <a:extLst>
              <a:ext uri="{FF2B5EF4-FFF2-40B4-BE49-F238E27FC236}">
                <a16:creationId xmlns:a16="http://schemas.microsoft.com/office/drawing/2014/main" id="{2693DFFB-19FC-4035-826D-97039ED82204}"/>
              </a:ext>
            </a:extLst>
          </p:cNvPr>
          <p:cNvPicPr>
            <a:picLocks noChangeAspect="1"/>
          </p:cNvPicPr>
          <p:nvPr/>
        </p:nvPicPr>
        <p:blipFill>
          <a:blip r:embed="rId2"/>
          <a:stretch>
            <a:fillRect/>
          </a:stretch>
        </p:blipFill>
        <p:spPr>
          <a:xfrm>
            <a:off x="174625" y="1411288"/>
            <a:ext cx="4244975" cy="3186112"/>
          </a:xfrm>
          <a:prstGeom prst="rect">
            <a:avLst/>
          </a:prstGeom>
          <a:ln>
            <a:solidFill>
              <a:schemeClr val="bg1">
                <a:lumMod val="75000"/>
              </a:schemeClr>
            </a:solidFill>
          </a:ln>
        </p:spPr>
      </p:pic>
      <p:pic>
        <p:nvPicPr>
          <p:cNvPr id="5" name="Picture 4">
            <a:extLst>
              <a:ext uri="{FF2B5EF4-FFF2-40B4-BE49-F238E27FC236}">
                <a16:creationId xmlns:a16="http://schemas.microsoft.com/office/drawing/2014/main" id="{137296DB-C74C-48CF-B85E-2195EC5710E3}"/>
              </a:ext>
            </a:extLst>
          </p:cNvPr>
          <p:cNvPicPr>
            <a:picLocks noChangeAspect="1"/>
          </p:cNvPicPr>
          <p:nvPr/>
        </p:nvPicPr>
        <p:blipFill>
          <a:blip r:embed="rId3"/>
          <a:stretch>
            <a:fillRect/>
          </a:stretch>
        </p:blipFill>
        <p:spPr>
          <a:xfrm>
            <a:off x="4716463" y="1412875"/>
            <a:ext cx="4241800" cy="3186113"/>
          </a:xfrm>
          <a:prstGeom prst="rect">
            <a:avLst/>
          </a:prstGeom>
          <a:ln>
            <a:solidFill>
              <a:schemeClr val="bg1">
                <a:lumMod val="75000"/>
              </a:schemeClr>
            </a:solidFill>
          </a:ln>
        </p:spPr>
      </p:pic>
      <p:sp>
        <p:nvSpPr>
          <p:cNvPr id="5125" name="TextBox 7">
            <a:extLst>
              <a:ext uri="{FF2B5EF4-FFF2-40B4-BE49-F238E27FC236}">
                <a16:creationId xmlns:a16="http://schemas.microsoft.com/office/drawing/2014/main" id="{22F7ED3C-3716-48FA-A656-277F5D36F4DD}"/>
              </a:ext>
            </a:extLst>
          </p:cNvPr>
          <p:cNvSpPr txBox="1">
            <a:spLocks noChangeArrowheads="1"/>
          </p:cNvSpPr>
          <p:nvPr/>
        </p:nvSpPr>
        <p:spPr bwMode="auto">
          <a:xfrm>
            <a:off x="358775" y="5805488"/>
            <a:ext cx="84264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a:t>Lets see one more today, the Decision Tree</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38" name="Group 2">
            <a:extLst>
              <a:ext uri="{FF2B5EF4-FFF2-40B4-BE49-F238E27FC236}">
                <a16:creationId xmlns:a16="http://schemas.microsoft.com/office/drawing/2014/main" id="{D7872243-C306-418D-BA83-C0EB3756CC67}"/>
              </a:ext>
            </a:extLst>
          </p:cNvPr>
          <p:cNvGrpSpPr>
            <a:grpSpLocks/>
          </p:cNvGrpSpPr>
          <p:nvPr/>
        </p:nvGrpSpPr>
        <p:grpSpPr bwMode="auto">
          <a:xfrm>
            <a:off x="2916238" y="4005263"/>
            <a:ext cx="1512887" cy="1584325"/>
            <a:chOff x="2915469" y="4005064"/>
            <a:chExt cx="1512887" cy="1584325"/>
          </a:xfrm>
        </p:grpSpPr>
        <p:sp>
          <p:nvSpPr>
            <p:cNvPr id="14405" name="Rectangle 3">
              <a:extLst>
                <a:ext uri="{FF2B5EF4-FFF2-40B4-BE49-F238E27FC236}">
                  <a16:creationId xmlns:a16="http://schemas.microsoft.com/office/drawing/2014/main" id="{DC5B1331-49F2-4C99-A16F-42F5D57A7922}"/>
                </a:ext>
              </a:extLst>
            </p:cNvPr>
            <p:cNvSpPr>
              <a:spLocks noChangeArrowheads="1"/>
            </p:cNvSpPr>
            <p:nvPr/>
          </p:nvSpPr>
          <p:spPr bwMode="auto">
            <a:xfrm>
              <a:off x="2915469" y="4005064"/>
              <a:ext cx="1512887" cy="1584325"/>
            </a:xfrm>
            <a:prstGeom prst="rect">
              <a:avLst/>
            </a:prstGeom>
            <a:noFill/>
            <a:ln w="31750" algn="ctr">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4406" name="Oval 152">
              <a:extLst>
                <a:ext uri="{FF2B5EF4-FFF2-40B4-BE49-F238E27FC236}">
                  <a16:creationId xmlns:a16="http://schemas.microsoft.com/office/drawing/2014/main" id="{27F715E9-1A5A-4239-89FC-F933BED7B069}"/>
                </a:ext>
              </a:extLst>
            </p:cNvPr>
            <p:cNvSpPr>
              <a:spLocks noChangeArrowheads="1"/>
            </p:cNvSpPr>
            <p:nvPr/>
          </p:nvSpPr>
          <p:spPr bwMode="auto">
            <a:xfrm>
              <a:off x="3250432" y="4112498"/>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4407" name="Oval 152">
              <a:extLst>
                <a:ext uri="{FF2B5EF4-FFF2-40B4-BE49-F238E27FC236}">
                  <a16:creationId xmlns:a16="http://schemas.microsoft.com/office/drawing/2014/main" id="{BFF4119A-25B6-4CEF-9DCD-EC9645363A98}"/>
                </a:ext>
              </a:extLst>
            </p:cNvPr>
            <p:cNvSpPr>
              <a:spLocks noChangeArrowheads="1"/>
            </p:cNvSpPr>
            <p:nvPr/>
          </p:nvSpPr>
          <p:spPr bwMode="auto">
            <a:xfrm>
              <a:off x="3059931" y="4436864"/>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4408" name="Oval 152">
              <a:extLst>
                <a:ext uri="{FF2B5EF4-FFF2-40B4-BE49-F238E27FC236}">
                  <a16:creationId xmlns:a16="http://schemas.microsoft.com/office/drawing/2014/main" id="{FE7ADB23-A14A-4B64-8E88-A90D5B17AE29}"/>
                </a:ext>
              </a:extLst>
            </p:cNvPr>
            <p:cNvSpPr>
              <a:spLocks noChangeArrowheads="1"/>
            </p:cNvSpPr>
            <p:nvPr/>
          </p:nvSpPr>
          <p:spPr bwMode="auto">
            <a:xfrm>
              <a:off x="3843388" y="5302051"/>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4409" name="Oval 152">
              <a:extLst>
                <a:ext uri="{FF2B5EF4-FFF2-40B4-BE49-F238E27FC236}">
                  <a16:creationId xmlns:a16="http://schemas.microsoft.com/office/drawing/2014/main" id="{5AF81720-3D1D-45E1-99F2-30827EAF8FED}"/>
                </a:ext>
              </a:extLst>
            </p:cNvPr>
            <p:cNvSpPr>
              <a:spLocks noChangeArrowheads="1"/>
            </p:cNvSpPr>
            <p:nvPr/>
          </p:nvSpPr>
          <p:spPr bwMode="auto">
            <a:xfrm>
              <a:off x="3267894" y="4644826"/>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4410" name="Oval 152">
              <a:extLst>
                <a:ext uri="{FF2B5EF4-FFF2-40B4-BE49-F238E27FC236}">
                  <a16:creationId xmlns:a16="http://schemas.microsoft.com/office/drawing/2014/main" id="{8AFF765B-E3A7-480E-AC90-C80F770ABD6A}"/>
                </a:ext>
              </a:extLst>
            </p:cNvPr>
            <p:cNvSpPr>
              <a:spLocks noChangeArrowheads="1"/>
            </p:cNvSpPr>
            <p:nvPr/>
          </p:nvSpPr>
          <p:spPr bwMode="auto">
            <a:xfrm>
              <a:off x="3275831" y="4941689"/>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4411" name="Oval 152">
              <a:extLst>
                <a:ext uri="{FF2B5EF4-FFF2-40B4-BE49-F238E27FC236}">
                  <a16:creationId xmlns:a16="http://schemas.microsoft.com/office/drawing/2014/main" id="{32AB080F-A01A-449B-9689-D17A54B165BB}"/>
                </a:ext>
              </a:extLst>
            </p:cNvPr>
            <p:cNvSpPr>
              <a:spLocks noChangeArrowheads="1"/>
            </p:cNvSpPr>
            <p:nvPr/>
          </p:nvSpPr>
          <p:spPr bwMode="auto">
            <a:xfrm>
              <a:off x="3670826" y="4915455"/>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4412" name="Oval 152">
              <a:extLst>
                <a:ext uri="{FF2B5EF4-FFF2-40B4-BE49-F238E27FC236}">
                  <a16:creationId xmlns:a16="http://schemas.microsoft.com/office/drawing/2014/main" id="{00C4BD92-A70D-4F4E-B630-BCB35940F642}"/>
                </a:ext>
              </a:extLst>
            </p:cNvPr>
            <p:cNvSpPr>
              <a:spLocks noChangeArrowheads="1"/>
            </p:cNvSpPr>
            <p:nvPr/>
          </p:nvSpPr>
          <p:spPr bwMode="auto">
            <a:xfrm>
              <a:off x="3763194" y="4132064"/>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4413" name="Oval 152">
              <a:extLst>
                <a:ext uri="{FF2B5EF4-FFF2-40B4-BE49-F238E27FC236}">
                  <a16:creationId xmlns:a16="http://schemas.microsoft.com/office/drawing/2014/main" id="{DC68D8D8-3E62-4929-B598-7006B16C1A3C}"/>
                </a:ext>
              </a:extLst>
            </p:cNvPr>
            <p:cNvSpPr>
              <a:spLocks noChangeArrowheads="1"/>
            </p:cNvSpPr>
            <p:nvPr/>
          </p:nvSpPr>
          <p:spPr bwMode="auto">
            <a:xfrm>
              <a:off x="3735780" y="4492426"/>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4414" name="Oval 152">
              <a:extLst>
                <a:ext uri="{FF2B5EF4-FFF2-40B4-BE49-F238E27FC236}">
                  <a16:creationId xmlns:a16="http://schemas.microsoft.com/office/drawing/2014/main" id="{AF0C040A-2B46-412A-BAA4-414B010ECC5F}"/>
                </a:ext>
              </a:extLst>
            </p:cNvPr>
            <p:cNvSpPr>
              <a:spLocks noChangeArrowheads="1"/>
            </p:cNvSpPr>
            <p:nvPr/>
          </p:nvSpPr>
          <p:spPr bwMode="auto">
            <a:xfrm>
              <a:off x="4100136" y="4513064"/>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4415" name="Oval 152">
              <a:extLst>
                <a:ext uri="{FF2B5EF4-FFF2-40B4-BE49-F238E27FC236}">
                  <a16:creationId xmlns:a16="http://schemas.microsoft.com/office/drawing/2014/main" id="{3B7770D5-9DD0-47F4-9A4D-415DA3242BF8}"/>
                </a:ext>
              </a:extLst>
            </p:cNvPr>
            <p:cNvSpPr>
              <a:spLocks noChangeArrowheads="1"/>
            </p:cNvSpPr>
            <p:nvPr/>
          </p:nvSpPr>
          <p:spPr bwMode="auto">
            <a:xfrm>
              <a:off x="3150829" y="5298837"/>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4416" name="TextBox 1">
              <a:extLst>
                <a:ext uri="{FF2B5EF4-FFF2-40B4-BE49-F238E27FC236}">
                  <a16:creationId xmlns:a16="http://schemas.microsoft.com/office/drawing/2014/main" id="{62605320-17E6-420D-BBDB-9F262D220FDF}"/>
                </a:ext>
              </a:extLst>
            </p:cNvPr>
            <p:cNvSpPr txBox="1">
              <a:spLocks noChangeArrowheads="1"/>
            </p:cNvSpPr>
            <p:nvPr/>
          </p:nvSpPr>
          <p:spPr bwMode="auto">
            <a:xfrm>
              <a:off x="3337025" y="4047946"/>
              <a:ext cx="26161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1</a:t>
              </a:r>
            </a:p>
          </p:txBody>
        </p:sp>
        <p:sp>
          <p:nvSpPr>
            <p:cNvPr id="14417" name="TextBox 47">
              <a:extLst>
                <a:ext uri="{FF2B5EF4-FFF2-40B4-BE49-F238E27FC236}">
                  <a16:creationId xmlns:a16="http://schemas.microsoft.com/office/drawing/2014/main" id="{61E553FD-66F8-42DC-B2F3-4F5643B0D68F}"/>
                </a:ext>
              </a:extLst>
            </p:cNvPr>
            <p:cNvSpPr txBox="1">
              <a:spLocks noChangeArrowheads="1"/>
            </p:cNvSpPr>
            <p:nvPr/>
          </p:nvSpPr>
          <p:spPr bwMode="auto">
            <a:xfrm>
              <a:off x="3839394" y="4041145"/>
              <a:ext cx="26161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1</a:t>
              </a:r>
            </a:p>
          </p:txBody>
        </p:sp>
        <p:sp>
          <p:nvSpPr>
            <p:cNvPr id="14418" name="TextBox 48">
              <a:extLst>
                <a:ext uri="{FF2B5EF4-FFF2-40B4-BE49-F238E27FC236}">
                  <a16:creationId xmlns:a16="http://schemas.microsoft.com/office/drawing/2014/main" id="{8F3667AC-FA6B-4823-8795-7A54F1D8C280}"/>
                </a:ext>
              </a:extLst>
            </p:cNvPr>
            <p:cNvSpPr txBox="1">
              <a:spLocks noChangeArrowheads="1"/>
            </p:cNvSpPr>
            <p:nvPr/>
          </p:nvSpPr>
          <p:spPr bwMode="auto">
            <a:xfrm>
              <a:off x="3166621" y="4353595"/>
              <a:ext cx="26161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1</a:t>
              </a:r>
            </a:p>
          </p:txBody>
        </p:sp>
        <p:sp>
          <p:nvSpPr>
            <p:cNvPr id="14419" name="TextBox 49">
              <a:extLst>
                <a:ext uri="{FF2B5EF4-FFF2-40B4-BE49-F238E27FC236}">
                  <a16:creationId xmlns:a16="http://schemas.microsoft.com/office/drawing/2014/main" id="{292E10C9-E761-4B14-8F28-FE170DC87345}"/>
                </a:ext>
              </a:extLst>
            </p:cNvPr>
            <p:cNvSpPr txBox="1">
              <a:spLocks noChangeArrowheads="1"/>
            </p:cNvSpPr>
            <p:nvPr/>
          </p:nvSpPr>
          <p:spPr bwMode="auto">
            <a:xfrm>
              <a:off x="3365985" y="4568626"/>
              <a:ext cx="26161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1</a:t>
              </a:r>
            </a:p>
          </p:txBody>
        </p:sp>
        <p:sp>
          <p:nvSpPr>
            <p:cNvPr id="14420" name="TextBox 50">
              <a:extLst>
                <a:ext uri="{FF2B5EF4-FFF2-40B4-BE49-F238E27FC236}">
                  <a16:creationId xmlns:a16="http://schemas.microsoft.com/office/drawing/2014/main" id="{19AE0443-81F7-459F-83C9-D93EAC3F1D06}"/>
                </a:ext>
              </a:extLst>
            </p:cNvPr>
            <p:cNvSpPr txBox="1">
              <a:spLocks noChangeArrowheads="1"/>
            </p:cNvSpPr>
            <p:nvPr/>
          </p:nvSpPr>
          <p:spPr bwMode="auto">
            <a:xfrm>
              <a:off x="3352031" y="4853155"/>
              <a:ext cx="26161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1</a:t>
              </a:r>
            </a:p>
          </p:txBody>
        </p:sp>
        <p:sp>
          <p:nvSpPr>
            <p:cNvPr id="14421" name="TextBox 51">
              <a:extLst>
                <a:ext uri="{FF2B5EF4-FFF2-40B4-BE49-F238E27FC236}">
                  <a16:creationId xmlns:a16="http://schemas.microsoft.com/office/drawing/2014/main" id="{640E76F8-4BC0-4056-ABC9-FF2FB61EDAAA}"/>
                </a:ext>
              </a:extLst>
            </p:cNvPr>
            <p:cNvSpPr txBox="1">
              <a:spLocks noChangeArrowheads="1"/>
            </p:cNvSpPr>
            <p:nvPr/>
          </p:nvSpPr>
          <p:spPr bwMode="auto">
            <a:xfrm>
              <a:off x="3233151" y="5236537"/>
              <a:ext cx="26161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1</a:t>
              </a:r>
            </a:p>
          </p:txBody>
        </p:sp>
        <p:sp>
          <p:nvSpPr>
            <p:cNvPr id="14422" name="TextBox 52">
              <a:extLst>
                <a:ext uri="{FF2B5EF4-FFF2-40B4-BE49-F238E27FC236}">
                  <a16:creationId xmlns:a16="http://schemas.microsoft.com/office/drawing/2014/main" id="{AE62B7FF-B8B1-410A-96D1-C24A455B5F09}"/>
                </a:ext>
              </a:extLst>
            </p:cNvPr>
            <p:cNvSpPr txBox="1">
              <a:spLocks noChangeArrowheads="1"/>
            </p:cNvSpPr>
            <p:nvPr/>
          </p:nvSpPr>
          <p:spPr bwMode="auto">
            <a:xfrm>
              <a:off x="3823226" y="4416593"/>
              <a:ext cx="26161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1</a:t>
              </a:r>
            </a:p>
          </p:txBody>
        </p:sp>
        <p:sp>
          <p:nvSpPr>
            <p:cNvPr id="14423" name="TextBox 53">
              <a:extLst>
                <a:ext uri="{FF2B5EF4-FFF2-40B4-BE49-F238E27FC236}">
                  <a16:creationId xmlns:a16="http://schemas.microsoft.com/office/drawing/2014/main" id="{0AC57A2B-DFB2-4AF9-A25B-9EEBFF678516}"/>
                </a:ext>
              </a:extLst>
            </p:cNvPr>
            <p:cNvSpPr txBox="1">
              <a:spLocks noChangeArrowheads="1"/>
            </p:cNvSpPr>
            <p:nvPr/>
          </p:nvSpPr>
          <p:spPr bwMode="auto">
            <a:xfrm>
              <a:off x="4164275" y="4450764"/>
              <a:ext cx="26161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1</a:t>
              </a:r>
            </a:p>
          </p:txBody>
        </p:sp>
        <p:sp>
          <p:nvSpPr>
            <p:cNvPr id="14424" name="TextBox 54">
              <a:extLst>
                <a:ext uri="{FF2B5EF4-FFF2-40B4-BE49-F238E27FC236}">
                  <a16:creationId xmlns:a16="http://schemas.microsoft.com/office/drawing/2014/main" id="{2EC42FBD-2E74-4320-90C5-5FD929D205A8}"/>
                </a:ext>
              </a:extLst>
            </p:cNvPr>
            <p:cNvSpPr txBox="1">
              <a:spLocks noChangeArrowheads="1"/>
            </p:cNvSpPr>
            <p:nvPr/>
          </p:nvSpPr>
          <p:spPr bwMode="auto">
            <a:xfrm>
              <a:off x="3725686" y="4842474"/>
              <a:ext cx="26161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1</a:t>
              </a:r>
            </a:p>
          </p:txBody>
        </p:sp>
        <p:sp>
          <p:nvSpPr>
            <p:cNvPr id="14425" name="TextBox 55">
              <a:extLst>
                <a:ext uri="{FF2B5EF4-FFF2-40B4-BE49-F238E27FC236}">
                  <a16:creationId xmlns:a16="http://schemas.microsoft.com/office/drawing/2014/main" id="{44B9562B-3658-4C9D-B058-954DD4277AB4}"/>
                </a:ext>
              </a:extLst>
            </p:cNvPr>
            <p:cNvSpPr txBox="1">
              <a:spLocks noChangeArrowheads="1"/>
            </p:cNvSpPr>
            <p:nvPr/>
          </p:nvSpPr>
          <p:spPr bwMode="auto">
            <a:xfrm>
              <a:off x="3917471" y="5235763"/>
              <a:ext cx="26161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1</a:t>
              </a:r>
            </a:p>
          </p:txBody>
        </p:sp>
      </p:grpSp>
      <p:sp>
        <p:nvSpPr>
          <p:cNvPr id="14339" name="Rectangle 3">
            <a:extLst>
              <a:ext uri="{FF2B5EF4-FFF2-40B4-BE49-F238E27FC236}">
                <a16:creationId xmlns:a16="http://schemas.microsoft.com/office/drawing/2014/main" id="{623E1F01-4916-4FBB-A0F7-33B688C7657C}"/>
              </a:ext>
            </a:extLst>
          </p:cNvPr>
          <p:cNvSpPr>
            <a:spLocks noChangeArrowheads="1"/>
          </p:cNvSpPr>
          <p:nvPr/>
        </p:nvSpPr>
        <p:spPr bwMode="auto">
          <a:xfrm>
            <a:off x="5118100" y="4005263"/>
            <a:ext cx="1512888" cy="1584325"/>
          </a:xfrm>
          <a:prstGeom prst="rect">
            <a:avLst/>
          </a:prstGeom>
          <a:noFill/>
          <a:ln w="31750" algn="ctr">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4340" name="Oval 152">
            <a:extLst>
              <a:ext uri="{FF2B5EF4-FFF2-40B4-BE49-F238E27FC236}">
                <a16:creationId xmlns:a16="http://schemas.microsoft.com/office/drawing/2014/main" id="{1289F25F-B947-4004-8CAB-D715B4E2342E}"/>
              </a:ext>
            </a:extLst>
          </p:cNvPr>
          <p:cNvSpPr>
            <a:spLocks noChangeArrowheads="1"/>
          </p:cNvSpPr>
          <p:nvPr/>
        </p:nvSpPr>
        <p:spPr bwMode="auto">
          <a:xfrm>
            <a:off x="5453063" y="4113213"/>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4341" name="Oval 152">
            <a:extLst>
              <a:ext uri="{FF2B5EF4-FFF2-40B4-BE49-F238E27FC236}">
                <a16:creationId xmlns:a16="http://schemas.microsoft.com/office/drawing/2014/main" id="{4EC3DC4C-486C-46F1-8DF3-BF195B9BD771}"/>
              </a:ext>
            </a:extLst>
          </p:cNvPr>
          <p:cNvSpPr>
            <a:spLocks noChangeArrowheads="1"/>
          </p:cNvSpPr>
          <p:nvPr/>
        </p:nvSpPr>
        <p:spPr bwMode="auto">
          <a:xfrm>
            <a:off x="5262563" y="4437063"/>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4342" name="Oval 152">
            <a:extLst>
              <a:ext uri="{FF2B5EF4-FFF2-40B4-BE49-F238E27FC236}">
                <a16:creationId xmlns:a16="http://schemas.microsoft.com/office/drawing/2014/main" id="{BA19DA9C-A3B8-4DAC-A532-823EAD64329B}"/>
              </a:ext>
            </a:extLst>
          </p:cNvPr>
          <p:cNvSpPr>
            <a:spLocks noChangeArrowheads="1"/>
          </p:cNvSpPr>
          <p:nvPr/>
        </p:nvSpPr>
        <p:spPr bwMode="auto">
          <a:xfrm>
            <a:off x="5470525" y="4645025"/>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4343" name="Oval 152">
            <a:extLst>
              <a:ext uri="{FF2B5EF4-FFF2-40B4-BE49-F238E27FC236}">
                <a16:creationId xmlns:a16="http://schemas.microsoft.com/office/drawing/2014/main" id="{B4DA13BA-AE1A-4891-BB8C-5D4D34DBA518}"/>
              </a:ext>
            </a:extLst>
          </p:cNvPr>
          <p:cNvSpPr>
            <a:spLocks noChangeArrowheads="1"/>
          </p:cNvSpPr>
          <p:nvPr/>
        </p:nvSpPr>
        <p:spPr bwMode="auto">
          <a:xfrm>
            <a:off x="5478463" y="4941888"/>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4344" name="Oval 152">
            <a:extLst>
              <a:ext uri="{FF2B5EF4-FFF2-40B4-BE49-F238E27FC236}">
                <a16:creationId xmlns:a16="http://schemas.microsoft.com/office/drawing/2014/main" id="{A377874F-F06F-4C1F-90CE-B91259F587A3}"/>
              </a:ext>
            </a:extLst>
          </p:cNvPr>
          <p:cNvSpPr>
            <a:spLocks noChangeArrowheads="1"/>
          </p:cNvSpPr>
          <p:nvPr/>
        </p:nvSpPr>
        <p:spPr bwMode="auto">
          <a:xfrm>
            <a:off x="5353050" y="5299075"/>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4345" name="TextBox 69">
            <a:extLst>
              <a:ext uri="{FF2B5EF4-FFF2-40B4-BE49-F238E27FC236}">
                <a16:creationId xmlns:a16="http://schemas.microsoft.com/office/drawing/2014/main" id="{AF64DAD6-695A-49DA-B719-D42291D24EFD}"/>
              </a:ext>
            </a:extLst>
          </p:cNvPr>
          <p:cNvSpPr txBox="1">
            <a:spLocks noChangeArrowheads="1"/>
          </p:cNvSpPr>
          <p:nvPr/>
        </p:nvSpPr>
        <p:spPr bwMode="auto">
          <a:xfrm>
            <a:off x="5538788" y="4048125"/>
            <a:ext cx="2619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1</a:t>
            </a:r>
          </a:p>
        </p:txBody>
      </p:sp>
      <p:sp>
        <p:nvSpPr>
          <p:cNvPr id="14346" name="TextBox 71">
            <a:extLst>
              <a:ext uri="{FF2B5EF4-FFF2-40B4-BE49-F238E27FC236}">
                <a16:creationId xmlns:a16="http://schemas.microsoft.com/office/drawing/2014/main" id="{06491FC1-9416-4D17-B9BC-12744FF0C2AA}"/>
              </a:ext>
            </a:extLst>
          </p:cNvPr>
          <p:cNvSpPr txBox="1">
            <a:spLocks noChangeArrowheads="1"/>
          </p:cNvSpPr>
          <p:nvPr/>
        </p:nvSpPr>
        <p:spPr bwMode="auto">
          <a:xfrm>
            <a:off x="5368925" y="4352925"/>
            <a:ext cx="26193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1</a:t>
            </a:r>
          </a:p>
        </p:txBody>
      </p:sp>
      <p:sp>
        <p:nvSpPr>
          <p:cNvPr id="14347" name="TextBox 72">
            <a:extLst>
              <a:ext uri="{FF2B5EF4-FFF2-40B4-BE49-F238E27FC236}">
                <a16:creationId xmlns:a16="http://schemas.microsoft.com/office/drawing/2014/main" id="{6B0278D5-3765-465B-9427-91352C34DED2}"/>
              </a:ext>
            </a:extLst>
          </p:cNvPr>
          <p:cNvSpPr txBox="1">
            <a:spLocks noChangeArrowheads="1"/>
          </p:cNvSpPr>
          <p:nvPr/>
        </p:nvSpPr>
        <p:spPr bwMode="auto">
          <a:xfrm>
            <a:off x="5568950" y="4568825"/>
            <a:ext cx="2603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1</a:t>
            </a:r>
          </a:p>
        </p:txBody>
      </p:sp>
      <p:sp>
        <p:nvSpPr>
          <p:cNvPr id="14348" name="TextBox 73">
            <a:extLst>
              <a:ext uri="{FF2B5EF4-FFF2-40B4-BE49-F238E27FC236}">
                <a16:creationId xmlns:a16="http://schemas.microsoft.com/office/drawing/2014/main" id="{3EF16A55-6DB7-49AA-B858-30497DCEC82E}"/>
              </a:ext>
            </a:extLst>
          </p:cNvPr>
          <p:cNvSpPr txBox="1">
            <a:spLocks noChangeArrowheads="1"/>
          </p:cNvSpPr>
          <p:nvPr/>
        </p:nvSpPr>
        <p:spPr bwMode="auto">
          <a:xfrm>
            <a:off x="5554663" y="4852988"/>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1</a:t>
            </a:r>
          </a:p>
        </p:txBody>
      </p:sp>
      <p:sp>
        <p:nvSpPr>
          <p:cNvPr id="14349" name="TextBox 74">
            <a:extLst>
              <a:ext uri="{FF2B5EF4-FFF2-40B4-BE49-F238E27FC236}">
                <a16:creationId xmlns:a16="http://schemas.microsoft.com/office/drawing/2014/main" id="{85751C54-65FC-4FF6-A7FC-C7F2911E293B}"/>
              </a:ext>
            </a:extLst>
          </p:cNvPr>
          <p:cNvSpPr txBox="1">
            <a:spLocks noChangeArrowheads="1"/>
          </p:cNvSpPr>
          <p:nvPr/>
        </p:nvSpPr>
        <p:spPr bwMode="auto">
          <a:xfrm>
            <a:off x="5435600" y="5237163"/>
            <a:ext cx="2619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1</a:t>
            </a:r>
          </a:p>
        </p:txBody>
      </p:sp>
      <p:sp>
        <p:nvSpPr>
          <p:cNvPr id="14350" name="Rectangle 3">
            <a:extLst>
              <a:ext uri="{FF2B5EF4-FFF2-40B4-BE49-F238E27FC236}">
                <a16:creationId xmlns:a16="http://schemas.microsoft.com/office/drawing/2014/main" id="{C65D592F-D1AA-4446-AF4B-1F3660DA66AA}"/>
              </a:ext>
            </a:extLst>
          </p:cNvPr>
          <p:cNvSpPr>
            <a:spLocks noChangeArrowheads="1"/>
          </p:cNvSpPr>
          <p:nvPr/>
        </p:nvSpPr>
        <p:spPr bwMode="auto">
          <a:xfrm>
            <a:off x="7385050" y="4005263"/>
            <a:ext cx="1512888" cy="1584325"/>
          </a:xfrm>
          <a:prstGeom prst="rect">
            <a:avLst/>
          </a:prstGeom>
          <a:noFill/>
          <a:ln w="31750" algn="ctr">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4351" name="Oval 152">
            <a:extLst>
              <a:ext uri="{FF2B5EF4-FFF2-40B4-BE49-F238E27FC236}">
                <a16:creationId xmlns:a16="http://schemas.microsoft.com/office/drawing/2014/main" id="{3E834B82-657C-4909-82AD-DA3053900A1C}"/>
              </a:ext>
            </a:extLst>
          </p:cNvPr>
          <p:cNvSpPr>
            <a:spLocks noChangeArrowheads="1"/>
          </p:cNvSpPr>
          <p:nvPr/>
        </p:nvSpPr>
        <p:spPr bwMode="auto">
          <a:xfrm>
            <a:off x="7720013" y="4113213"/>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4352" name="Oval 152">
            <a:extLst>
              <a:ext uri="{FF2B5EF4-FFF2-40B4-BE49-F238E27FC236}">
                <a16:creationId xmlns:a16="http://schemas.microsoft.com/office/drawing/2014/main" id="{E000C9CA-F511-47FB-8A16-E757094B03EF}"/>
              </a:ext>
            </a:extLst>
          </p:cNvPr>
          <p:cNvSpPr>
            <a:spLocks noChangeArrowheads="1"/>
          </p:cNvSpPr>
          <p:nvPr/>
        </p:nvSpPr>
        <p:spPr bwMode="auto">
          <a:xfrm>
            <a:off x="7529513" y="4437063"/>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4353" name="Oval 152">
            <a:extLst>
              <a:ext uri="{FF2B5EF4-FFF2-40B4-BE49-F238E27FC236}">
                <a16:creationId xmlns:a16="http://schemas.microsoft.com/office/drawing/2014/main" id="{007CCA85-87D3-43E9-B6D7-6DD8A6B02BB9}"/>
              </a:ext>
            </a:extLst>
          </p:cNvPr>
          <p:cNvSpPr>
            <a:spLocks noChangeArrowheads="1"/>
          </p:cNvSpPr>
          <p:nvPr/>
        </p:nvSpPr>
        <p:spPr bwMode="auto">
          <a:xfrm>
            <a:off x="8313738" y="5302250"/>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4354" name="Oval 152">
            <a:extLst>
              <a:ext uri="{FF2B5EF4-FFF2-40B4-BE49-F238E27FC236}">
                <a16:creationId xmlns:a16="http://schemas.microsoft.com/office/drawing/2014/main" id="{34A14FAB-5DE7-44B6-AA14-FCC0D123029C}"/>
              </a:ext>
            </a:extLst>
          </p:cNvPr>
          <p:cNvSpPr>
            <a:spLocks noChangeArrowheads="1"/>
          </p:cNvSpPr>
          <p:nvPr/>
        </p:nvSpPr>
        <p:spPr bwMode="auto">
          <a:xfrm>
            <a:off x="7737475" y="4645025"/>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4355" name="Oval 152">
            <a:extLst>
              <a:ext uri="{FF2B5EF4-FFF2-40B4-BE49-F238E27FC236}">
                <a16:creationId xmlns:a16="http://schemas.microsoft.com/office/drawing/2014/main" id="{6E68271F-B736-44FC-B2E4-CADBFB2BF3C3}"/>
              </a:ext>
            </a:extLst>
          </p:cNvPr>
          <p:cNvSpPr>
            <a:spLocks noChangeArrowheads="1"/>
          </p:cNvSpPr>
          <p:nvPr/>
        </p:nvSpPr>
        <p:spPr bwMode="auto">
          <a:xfrm>
            <a:off x="7745413" y="4941888"/>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4356" name="Oval 152">
            <a:extLst>
              <a:ext uri="{FF2B5EF4-FFF2-40B4-BE49-F238E27FC236}">
                <a16:creationId xmlns:a16="http://schemas.microsoft.com/office/drawing/2014/main" id="{48CE555E-370F-4D91-8FF9-AE463E94030C}"/>
              </a:ext>
            </a:extLst>
          </p:cNvPr>
          <p:cNvSpPr>
            <a:spLocks noChangeArrowheads="1"/>
          </p:cNvSpPr>
          <p:nvPr/>
        </p:nvSpPr>
        <p:spPr bwMode="auto">
          <a:xfrm>
            <a:off x="8140700" y="4914900"/>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4357" name="Oval 152">
            <a:extLst>
              <a:ext uri="{FF2B5EF4-FFF2-40B4-BE49-F238E27FC236}">
                <a16:creationId xmlns:a16="http://schemas.microsoft.com/office/drawing/2014/main" id="{CD2BC397-BDC8-425C-9002-A7AD19723CEE}"/>
              </a:ext>
            </a:extLst>
          </p:cNvPr>
          <p:cNvSpPr>
            <a:spLocks noChangeArrowheads="1"/>
          </p:cNvSpPr>
          <p:nvPr/>
        </p:nvSpPr>
        <p:spPr bwMode="auto">
          <a:xfrm>
            <a:off x="8232775" y="4132263"/>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4358" name="Oval 152">
            <a:extLst>
              <a:ext uri="{FF2B5EF4-FFF2-40B4-BE49-F238E27FC236}">
                <a16:creationId xmlns:a16="http://schemas.microsoft.com/office/drawing/2014/main" id="{60964C13-F50E-44B0-9506-F255B6827FDE}"/>
              </a:ext>
            </a:extLst>
          </p:cNvPr>
          <p:cNvSpPr>
            <a:spLocks noChangeArrowheads="1"/>
          </p:cNvSpPr>
          <p:nvPr/>
        </p:nvSpPr>
        <p:spPr bwMode="auto">
          <a:xfrm>
            <a:off x="8205788" y="4492625"/>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4359" name="Oval 152">
            <a:extLst>
              <a:ext uri="{FF2B5EF4-FFF2-40B4-BE49-F238E27FC236}">
                <a16:creationId xmlns:a16="http://schemas.microsoft.com/office/drawing/2014/main" id="{1AD79995-F1C9-4C42-A7D7-0FE8A753B744}"/>
              </a:ext>
            </a:extLst>
          </p:cNvPr>
          <p:cNvSpPr>
            <a:spLocks noChangeArrowheads="1"/>
          </p:cNvSpPr>
          <p:nvPr/>
        </p:nvSpPr>
        <p:spPr bwMode="auto">
          <a:xfrm>
            <a:off x="8569325" y="4513263"/>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4360" name="Oval 152">
            <a:extLst>
              <a:ext uri="{FF2B5EF4-FFF2-40B4-BE49-F238E27FC236}">
                <a16:creationId xmlns:a16="http://schemas.microsoft.com/office/drawing/2014/main" id="{B7B377E9-F861-4C09-8439-AF4AE5273720}"/>
              </a:ext>
            </a:extLst>
          </p:cNvPr>
          <p:cNvSpPr>
            <a:spLocks noChangeArrowheads="1"/>
          </p:cNvSpPr>
          <p:nvPr/>
        </p:nvSpPr>
        <p:spPr bwMode="auto">
          <a:xfrm>
            <a:off x="7620000" y="5299075"/>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4361" name="TextBox 91">
            <a:extLst>
              <a:ext uri="{FF2B5EF4-FFF2-40B4-BE49-F238E27FC236}">
                <a16:creationId xmlns:a16="http://schemas.microsoft.com/office/drawing/2014/main" id="{E7564CB0-0B52-4BAA-83FB-9E1DBD408B6F}"/>
              </a:ext>
            </a:extLst>
          </p:cNvPr>
          <p:cNvSpPr txBox="1">
            <a:spLocks noChangeArrowheads="1"/>
          </p:cNvSpPr>
          <p:nvPr/>
        </p:nvSpPr>
        <p:spPr bwMode="auto">
          <a:xfrm>
            <a:off x="7807325" y="4048125"/>
            <a:ext cx="2603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0</a:t>
            </a:r>
          </a:p>
        </p:txBody>
      </p:sp>
      <p:sp>
        <p:nvSpPr>
          <p:cNvPr id="14362" name="TextBox 92">
            <a:extLst>
              <a:ext uri="{FF2B5EF4-FFF2-40B4-BE49-F238E27FC236}">
                <a16:creationId xmlns:a16="http://schemas.microsoft.com/office/drawing/2014/main" id="{C64299C6-AC6C-4E67-8D8E-D590E844FA35}"/>
              </a:ext>
            </a:extLst>
          </p:cNvPr>
          <p:cNvSpPr txBox="1">
            <a:spLocks noChangeArrowheads="1"/>
          </p:cNvSpPr>
          <p:nvPr/>
        </p:nvSpPr>
        <p:spPr bwMode="auto">
          <a:xfrm>
            <a:off x="8308975" y="4041775"/>
            <a:ext cx="2619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0</a:t>
            </a:r>
          </a:p>
        </p:txBody>
      </p:sp>
      <p:sp>
        <p:nvSpPr>
          <p:cNvPr id="14363" name="TextBox 93">
            <a:extLst>
              <a:ext uri="{FF2B5EF4-FFF2-40B4-BE49-F238E27FC236}">
                <a16:creationId xmlns:a16="http://schemas.microsoft.com/office/drawing/2014/main" id="{B6A55C82-0EC7-4B4B-8B6B-C5203A37E477}"/>
              </a:ext>
            </a:extLst>
          </p:cNvPr>
          <p:cNvSpPr txBox="1">
            <a:spLocks noChangeArrowheads="1"/>
          </p:cNvSpPr>
          <p:nvPr/>
        </p:nvSpPr>
        <p:spPr bwMode="auto">
          <a:xfrm>
            <a:off x="7635875" y="4352925"/>
            <a:ext cx="26193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0</a:t>
            </a:r>
          </a:p>
        </p:txBody>
      </p:sp>
      <p:sp>
        <p:nvSpPr>
          <p:cNvPr id="14364" name="TextBox 94">
            <a:extLst>
              <a:ext uri="{FF2B5EF4-FFF2-40B4-BE49-F238E27FC236}">
                <a16:creationId xmlns:a16="http://schemas.microsoft.com/office/drawing/2014/main" id="{F3F4AFB9-8C05-4369-927F-E16FD14BB82A}"/>
              </a:ext>
            </a:extLst>
          </p:cNvPr>
          <p:cNvSpPr txBox="1">
            <a:spLocks noChangeArrowheads="1"/>
          </p:cNvSpPr>
          <p:nvPr/>
        </p:nvSpPr>
        <p:spPr bwMode="auto">
          <a:xfrm>
            <a:off x="7835900" y="4568825"/>
            <a:ext cx="2619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0</a:t>
            </a:r>
          </a:p>
        </p:txBody>
      </p:sp>
      <p:sp>
        <p:nvSpPr>
          <p:cNvPr id="14365" name="TextBox 95">
            <a:extLst>
              <a:ext uri="{FF2B5EF4-FFF2-40B4-BE49-F238E27FC236}">
                <a16:creationId xmlns:a16="http://schemas.microsoft.com/office/drawing/2014/main" id="{2EC05A44-0D31-47FC-B655-9E46828E6DA9}"/>
              </a:ext>
            </a:extLst>
          </p:cNvPr>
          <p:cNvSpPr txBox="1">
            <a:spLocks noChangeArrowheads="1"/>
          </p:cNvSpPr>
          <p:nvPr/>
        </p:nvSpPr>
        <p:spPr bwMode="auto">
          <a:xfrm>
            <a:off x="7821613" y="4852988"/>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0</a:t>
            </a:r>
          </a:p>
        </p:txBody>
      </p:sp>
      <p:sp>
        <p:nvSpPr>
          <p:cNvPr id="14366" name="TextBox 96">
            <a:extLst>
              <a:ext uri="{FF2B5EF4-FFF2-40B4-BE49-F238E27FC236}">
                <a16:creationId xmlns:a16="http://schemas.microsoft.com/office/drawing/2014/main" id="{AF21B1C1-F47D-4D6B-ABE2-C9C5B7D263D0}"/>
              </a:ext>
            </a:extLst>
          </p:cNvPr>
          <p:cNvSpPr txBox="1">
            <a:spLocks noChangeArrowheads="1"/>
          </p:cNvSpPr>
          <p:nvPr/>
        </p:nvSpPr>
        <p:spPr bwMode="auto">
          <a:xfrm>
            <a:off x="7702550" y="5237163"/>
            <a:ext cx="2619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0</a:t>
            </a:r>
          </a:p>
        </p:txBody>
      </p:sp>
      <p:sp>
        <p:nvSpPr>
          <p:cNvPr id="14367" name="TextBox 97">
            <a:extLst>
              <a:ext uri="{FF2B5EF4-FFF2-40B4-BE49-F238E27FC236}">
                <a16:creationId xmlns:a16="http://schemas.microsoft.com/office/drawing/2014/main" id="{97E9757B-FCA9-4966-BBFA-D6012C8CD2F7}"/>
              </a:ext>
            </a:extLst>
          </p:cNvPr>
          <p:cNvSpPr txBox="1">
            <a:spLocks noChangeArrowheads="1"/>
          </p:cNvSpPr>
          <p:nvPr/>
        </p:nvSpPr>
        <p:spPr bwMode="auto">
          <a:xfrm>
            <a:off x="8293100" y="4416425"/>
            <a:ext cx="26193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0</a:t>
            </a:r>
          </a:p>
        </p:txBody>
      </p:sp>
      <p:sp>
        <p:nvSpPr>
          <p:cNvPr id="14368" name="TextBox 98">
            <a:extLst>
              <a:ext uri="{FF2B5EF4-FFF2-40B4-BE49-F238E27FC236}">
                <a16:creationId xmlns:a16="http://schemas.microsoft.com/office/drawing/2014/main" id="{88225BFA-4920-4289-BB21-38FA8A8DDB0D}"/>
              </a:ext>
            </a:extLst>
          </p:cNvPr>
          <p:cNvSpPr txBox="1">
            <a:spLocks noChangeArrowheads="1"/>
          </p:cNvSpPr>
          <p:nvPr/>
        </p:nvSpPr>
        <p:spPr bwMode="auto">
          <a:xfrm>
            <a:off x="8634413" y="4451350"/>
            <a:ext cx="2619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0</a:t>
            </a:r>
          </a:p>
        </p:txBody>
      </p:sp>
      <p:sp>
        <p:nvSpPr>
          <p:cNvPr id="14369" name="TextBox 99">
            <a:extLst>
              <a:ext uri="{FF2B5EF4-FFF2-40B4-BE49-F238E27FC236}">
                <a16:creationId xmlns:a16="http://schemas.microsoft.com/office/drawing/2014/main" id="{2C708213-9798-430B-853B-69B4794EE3D6}"/>
              </a:ext>
            </a:extLst>
          </p:cNvPr>
          <p:cNvSpPr txBox="1">
            <a:spLocks noChangeArrowheads="1"/>
          </p:cNvSpPr>
          <p:nvPr/>
        </p:nvSpPr>
        <p:spPr bwMode="auto">
          <a:xfrm>
            <a:off x="8232775" y="4846638"/>
            <a:ext cx="2619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0</a:t>
            </a:r>
          </a:p>
        </p:txBody>
      </p:sp>
      <p:sp>
        <p:nvSpPr>
          <p:cNvPr id="14370" name="TextBox 100">
            <a:extLst>
              <a:ext uri="{FF2B5EF4-FFF2-40B4-BE49-F238E27FC236}">
                <a16:creationId xmlns:a16="http://schemas.microsoft.com/office/drawing/2014/main" id="{49499E62-30FC-44DA-A1D4-1CDCB5CBBF1C}"/>
              </a:ext>
            </a:extLst>
          </p:cNvPr>
          <p:cNvSpPr txBox="1">
            <a:spLocks noChangeArrowheads="1"/>
          </p:cNvSpPr>
          <p:nvPr/>
        </p:nvSpPr>
        <p:spPr bwMode="auto">
          <a:xfrm>
            <a:off x="8386763" y="5235575"/>
            <a:ext cx="26193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0</a:t>
            </a:r>
          </a:p>
        </p:txBody>
      </p:sp>
      <p:sp>
        <p:nvSpPr>
          <p:cNvPr id="14371" name="Oval 152">
            <a:extLst>
              <a:ext uri="{FF2B5EF4-FFF2-40B4-BE49-F238E27FC236}">
                <a16:creationId xmlns:a16="http://schemas.microsoft.com/office/drawing/2014/main" id="{380E0BEA-0D3C-45D7-82C6-9014B4470A5A}"/>
              </a:ext>
            </a:extLst>
          </p:cNvPr>
          <p:cNvSpPr>
            <a:spLocks noChangeArrowheads="1"/>
          </p:cNvSpPr>
          <p:nvPr/>
        </p:nvSpPr>
        <p:spPr bwMode="auto">
          <a:xfrm>
            <a:off x="6037263" y="5300663"/>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4372" name="Oval 152">
            <a:extLst>
              <a:ext uri="{FF2B5EF4-FFF2-40B4-BE49-F238E27FC236}">
                <a16:creationId xmlns:a16="http://schemas.microsoft.com/office/drawing/2014/main" id="{5CFDEF79-2332-4FAE-B69C-064710F24AD2}"/>
              </a:ext>
            </a:extLst>
          </p:cNvPr>
          <p:cNvSpPr>
            <a:spLocks noChangeArrowheads="1"/>
          </p:cNvSpPr>
          <p:nvPr/>
        </p:nvSpPr>
        <p:spPr bwMode="auto">
          <a:xfrm>
            <a:off x="5865813" y="4913313"/>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4373" name="Oval 152">
            <a:extLst>
              <a:ext uri="{FF2B5EF4-FFF2-40B4-BE49-F238E27FC236}">
                <a16:creationId xmlns:a16="http://schemas.microsoft.com/office/drawing/2014/main" id="{6B13C422-B434-4E1C-B358-1829C2034F40}"/>
              </a:ext>
            </a:extLst>
          </p:cNvPr>
          <p:cNvSpPr>
            <a:spLocks noChangeArrowheads="1"/>
          </p:cNvSpPr>
          <p:nvPr/>
        </p:nvSpPr>
        <p:spPr bwMode="auto">
          <a:xfrm>
            <a:off x="5957888" y="4130675"/>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4374" name="Oval 152">
            <a:extLst>
              <a:ext uri="{FF2B5EF4-FFF2-40B4-BE49-F238E27FC236}">
                <a16:creationId xmlns:a16="http://schemas.microsoft.com/office/drawing/2014/main" id="{904F6CF3-74C1-4C8A-9F7F-C0AE30118533}"/>
              </a:ext>
            </a:extLst>
          </p:cNvPr>
          <p:cNvSpPr>
            <a:spLocks noChangeArrowheads="1"/>
          </p:cNvSpPr>
          <p:nvPr/>
        </p:nvSpPr>
        <p:spPr bwMode="auto">
          <a:xfrm>
            <a:off x="5930900" y="4491038"/>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4375" name="Oval 152">
            <a:extLst>
              <a:ext uri="{FF2B5EF4-FFF2-40B4-BE49-F238E27FC236}">
                <a16:creationId xmlns:a16="http://schemas.microsoft.com/office/drawing/2014/main" id="{E015D4A7-D338-4874-A8A5-10CAD684466B}"/>
              </a:ext>
            </a:extLst>
          </p:cNvPr>
          <p:cNvSpPr>
            <a:spLocks noChangeArrowheads="1"/>
          </p:cNvSpPr>
          <p:nvPr/>
        </p:nvSpPr>
        <p:spPr bwMode="auto">
          <a:xfrm>
            <a:off x="6294438" y="4511675"/>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4376" name="TextBox 106">
            <a:extLst>
              <a:ext uri="{FF2B5EF4-FFF2-40B4-BE49-F238E27FC236}">
                <a16:creationId xmlns:a16="http://schemas.microsoft.com/office/drawing/2014/main" id="{CD3CC346-D1F8-4190-9918-BC127DD775D9}"/>
              </a:ext>
            </a:extLst>
          </p:cNvPr>
          <p:cNvSpPr txBox="1">
            <a:spLocks noChangeArrowheads="1"/>
          </p:cNvSpPr>
          <p:nvPr/>
        </p:nvSpPr>
        <p:spPr bwMode="auto">
          <a:xfrm>
            <a:off x="6034088" y="4040188"/>
            <a:ext cx="2619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0</a:t>
            </a:r>
          </a:p>
        </p:txBody>
      </p:sp>
      <p:sp>
        <p:nvSpPr>
          <p:cNvPr id="14377" name="TextBox 107">
            <a:extLst>
              <a:ext uri="{FF2B5EF4-FFF2-40B4-BE49-F238E27FC236}">
                <a16:creationId xmlns:a16="http://schemas.microsoft.com/office/drawing/2014/main" id="{DC5D3B7B-DCFA-45F8-8EA3-0F65F9AFC9B9}"/>
              </a:ext>
            </a:extLst>
          </p:cNvPr>
          <p:cNvSpPr txBox="1">
            <a:spLocks noChangeArrowheads="1"/>
          </p:cNvSpPr>
          <p:nvPr/>
        </p:nvSpPr>
        <p:spPr bwMode="auto">
          <a:xfrm>
            <a:off x="6018213" y="4414838"/>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0</a:t>
            </a:r>
          </a:p>
        </p:txBody>
      </p:sp>
      <p:sp>
        <p:nvSpPr>
          <p:cNvPr id="14378" name="TextBox 108">
            <a:extLst>
              <a:ext uri="{FF2B5EF4-FFF2-40B4-BE49-F238E27FC236}">
                <a16:creationId xmlns:a16="http://schemas.microsoft.com/office/drawing/2014/main" id="{A62B99D9-27A5-4821-BB59-9A4F17833D78}"/>
              </a:ext>
            </a:extLst>
          </p:cNvPr>
          <p:cNvSpPr txBox="1">
            <a:spLocks noChangeArrowheads="1"/>
          </p:cNvSpPr>
          <p:nvPr/>
        </p:nvSpPr>
        <p:spPr bwMode="auto">
          <a:xfrm>
            <a:off x="6359525" y="4449763"/>
            <a:ext cx="2603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0</a:t>
            </a:r>
          </a:p>
        </p:txBody>
      </p:sp>
      <p:sp>
        <p:nvSpPr>
          <p:cNvPr id="14379" name="TextBox 109">
            <a:extLst>
              <a:ext uri="{FF2B5EF4-FFF2-40B4-BE49-F238E27FC236}">
                <a16:creationId xmlns:a16="http://schemas.microsoft.com/office/drawing/2014/main" id="{C0394A38-D561-4A17-B530-12C676E2705E}"/>
              </a:ext>
            </a:extLst>
          </p:cNvPr>
          <p:cNvSpPr txBox="1">
            <a:spLocks noChangeArrowheads="1"/>
          </p:cNvSpPr>
          <p:nvPr/>
        </p:nvSpPr>
        <p:spPr bwMode="auto">
          <a:xfrm>
            <a:off x="5957888" y="4845050"/>
            <a:ext cx="26193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0</a:t>
            </a:r>
          </a:p>
        </p:txBody>
      </p:sp>
      <p:sp>
        <p:nvSpPr>
          <p:cNvPr id="14380" name="TextBox 110">
            <a:extLst>
              <a:ext uri="{FF2B5EF4-FFF2-40B4-BE49-F238E27FC236}">
                <a16:creationId xmlns:a16="http://schemas.microsoft.com/office/drawing/2014/main" id="{9F457921-ECBE-475E-8A46-8D5279B712A0}"/>
              </a:ext>
            </a:extLst>
          </p:cNvPr>
          <p:cNvSpPr txBox="1">
            <a:spLocks noChangeArrowheads="1"/>
          </p:cNvSpPr>
          <p:nvPr/>
        </p:nvSpPr>
        <p:spPr bwMode="auto">
          <a:xfrm>
            <a:off x="6111875" y="5233988"/>
            <a:ext cx="2619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0</a:t>
            </a:r>
          </a:p>
        </p:txBody>
      </p:sp>
      <p:sp>
        <p:nvSpPr>
          <p:cNvPr id="14381" name="TextBox 112">
            <a:extLst>
              <a:ext uri="{FF2B5EF4-FFF2-40B4-BE49-F238E27FC236}">
                <a16:creationId xmlns:a16="http://schemas.microsoft.com/office/drawing/2014/main" id="{D9880583-BD6C-4538-A4F9-885491CAF08F}"/>
              </a:ext>
            </a:extLst>
          </p:cNvPr>
          <p:cNvSpPr txBox="1">
            <a:spLocks noChangeArrowheads="1"/>
          </p:cNvSpPr>
          <p:nvPr/>
        </p:nvSpPr>
        <p:spPr bwMode="auto">
          <a:xfrm>
            <a:off x="234950" y="223838"/>
            <a:ext cx="8205788"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400"/>
              <a:t>Informal idea of </a:t>
            </a:r>
            <a:r>
              <a:rPr lang="en-US" altLang="en-US" sz="2400" i="1"/>
              <a:t>entropy</a:t>
            </a:r>
          </a:p>
          <a:p>
            <a:pPr>
              <a:spcBef>
                <a:spcPct val="0"/>
              </a:spcBef>
              <a:buFontTx/>
              <a:buNone/>
            </a:pPr>
            <a:endParaRPr lang="en-US" altLang="en-US" sz="2400"/>
          </a:p>
          <a:p>
            <a:pPr>
              <a:spcBef>
                <a:spcPct val="0"/>
              </a:spcBef>
              <a:buFontTx/>
              <a:buNone/>
            </a:pPr>
            <a:r>
              <a:rPr lang="en-US" altLang="en-US" sz="2400"/>
              <a:t>Suppose that I have to label ten items as </a:t>
            </a:r>
            <a:r>
              <a:rPr lang="en-US" altLang="en-US" sz="2400" i="1"/>
              <a:t>good</a:t>
            </a:r>
            <a:r>
              <a:rPr lang="en-US" altLang="en-US" sz="2400"/>
              <a:t> or </a:t>
            </a:r>
            <a:r>
              <a:rPr lang="en-US" altLang="en-US" sz="2400" i="1"/>
              <a:t>bad</a:t>
            </a:r>
            <a:r>
              <a:rPr lang="en-US" altLang="en-US" sz="2400"/>
              <a:t>.</a:t>
            </a:r>
          </a:p>
          <a:p>
            <a:pPr>
              <a:spcBef>
                <a:spcPct val="0"/>
              </a:spcBef>
              <a:buFontTx/>
              <a:buNone/>
            </a:pPr>
            <a:endParaRPr lang="en-US" altLang="en-US" sz="2400"/>
          </a:p>
          <a:p>
            <a:pPr>
              <a:spcBef>
                <a:spcPct val="0"/>
              </a:spcBef>
              <a:buFontTx/>
              <a:buNone/>
            </a:pPr>
            <a:endParaRPr lang="en-US" altLang="en-US" sz="2400"/>
          </a:p>
          <a:p>
            <a:pPr>
              <a:spcBef>
                <a:spcPct val="0"/>
              </a:spcBef>
              <a:buFontTx/>
              <a:buNone/>
            </a:pPr>
            <a:endParaRPr lang="en-US" altLang="en-US" sz="2400"/>
          </a:p>
          <a:p>
            <a:pPr>
              <a:spcBef>
                <a:spcPct val="0"/>
              </a:spcBef>
              <a:buFontTx/>
              <a:buNone/>
            </a:pPr>
            <a:r>
              <a:rPr lang="en-US" altLang="en-US" sz="2400"/>
              <a:t>I am lazy, so I will mark them 1 or 0.</a:t>
            </a:r>
          </a:p>
          <a:p>
            <a:pPr>
              <a:spcBef>
                <a:spcPct val="0"/>
              </a:spcBef>
              <a:buFontTx/>
              <a:buNone/>
            </a:pPr>
            <a:endParaRPr lang="en-US" altLang="en-US" sz="2400"/>
          </a:p>
          <a:p>
            <a:pPr>
              <a:spcBef>
                <a:spcPct val="0"/>
              </a:spcBef>
              <a:buFontTx/>
              <a:buNone/>
            </a:pPr>
            <a:r>
              <a:rPr lang="en-US" altLang="en-US" sz="2400"/>
              <a:t>So each of the examples below require ten bits. </a:t>
            </a:r>
          </a:p>
          <a:p>
            <a:pPr>
              <a:spcBef>
                <a:spcPct val="0"/>
              </a:spcBef>
              <a:buFontTx/>
              <a:buNone/>
            </a:pPr>
            <a:endParaRPr lang="en-US" altLang="en-US" sz="2400"/>
          </a:p>
          <a:p>
            <a:pPr>
              <a:spcBef>
                <a:spcPct val="0"/>
              </a:spcBef>
              <a:buFontTx/>
              <a:buNone/>
            </a:pPr>
            <a:endParaRPr lang="en-US" altLang="en-US" sz="2400"/>
          </a:p>
          <a:p>
            <a:pPr>
              <a:spcBef>
                <a:spcPct val="0"/>
              </a:spcBef>
              <a:buFontTx/>
              <a:buNone/>
            </a:pPr>
            <a:endParaRPr lang="en-US" altLang="en-US" sz="2400"/>
          </a:p>
        </p:txBody>
      </p:sp>
      <p:sp>
        <p:nvSpPr>
          <p:cNvPr id="14382" name="TextBox 115">
            <a:extLst>
              <a:ext uri="{FF2B5EF4-FFF2-40B4-BE49-F238E27FC236}">
                <a16:creationId xmlns:a16="http://schemas.microsoft.com/office/drawing/2014/main" id="{C553025D-2EFD-4D9A-BD62-D9CCBCE3B916}"/>
              </a:ext>
            </a:extLst>
          </p:cNvPr>
          <p:cNvSpPr txBox="1">
            <a:spLocks noChangeArrowheads="1"/>
          </p:cNvSpPr>
          <p:nvPr/>
        </p:nvSpPr>
        <p:spPr bwMode="auto">
          <a:xfrm>
            <a:off x="3071813" y="5661025"/>
            <a:ext cx="10572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400"/>
              <a:t>10 bits</a:t>
            </a:r>
          </a:p>
        </p:txBody>
      </p:sp>
      <p:sp>
        <p:nvSpPr>
          <p:cNvPr id="14383" name="TextBox 116">
            <a:extLst>
              <a:ext uri="{FF2B5EF4-FFF2-40B4-BE49-F238E27FC236}">
                <a16:creationId xmlns:a16="http://schemas.microsoft.com/office/drawing/2014/main" id="{4A508BD0-7BB1-4BD2-AE7D-85F0402427C5}"/>
              </a:ext>
            </a:extLst>
          </p:cNvPr>
          <p:cNvSpPr txBox="1">
            <a:spLocks noChangeArrowheads="1"/>
          </p:cNvSpPr>
          <p:nvPr/>
        </p:nvSpPr>
        <p:spPr bwMode="auto">
          <a:xfrm>
            <a:off x="5340350" y="5668963"/>
            <a:ext cx="10572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400"/>
              <a:t>10 bits</a:t>
            </a:r>
          </a:p>
        </p:txBody>
      </p:sp>
      <p:sp>
        <p:nvSpPr>
          <p:cNvPr id="14384" name="TextBox 117">
            <a:extLst>
              <a:ext uri="{FF2B5EF4-FFF2-40B4-BE49-F238E27FC236}">
                <a16:creationId xmlns:a16="http://schemas.microsoft.com/office/drawing/2014/main" id="{CE19C432-F85B-431E-B344-2B5EC8AF2B15}"/>
              </a:ext>
            </a:extLst>
          </p:cNvPr>
          <p:cNvSpPr txBox="1">
            <a:spLocks noChangeArrowheads="1"/>
          </p:cNvSpPr>
          <p:nvPr/>
        </p:nvSpPr>
        <p:spPr bwMode="auto">
          <a:xfrm>
            <a:off x="7577138" y="5678488"/>
            <a:ext cx="10572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400"/>
              <a:t>10 bits</a:t>
            </a:r>
          </a:p>
        </p:txBody>
      </p:sp>
      <p:sp>
        <p:nvSpPr>
          <p:cNvPr id="14385" name="Rectangle 3">
            <a:extLst>
              <a:ext uri="{FF2B5EF4-FFF2-40B4-BE49-F238E27FC236}">
                <a16:creationId xmlns:a16="http://schemas.microsoft.com/office/drawing/2014/main" id="{7F95C49F-11DC-4E22-9BAD-3EFF2D729D36}"/>
              </a:ext>
            </a:extLst>
          </p:cNvPr>
          <p:cNvSpPr>
            <a:spLocks noChangeArrowheads="1"/>
          </p:cNvSpPr>
          <p:nvPr/>
        </p:nvSpPr>
        <p:spPr bwMode="auto">
          <a:xfrm>
            <a:off x="7208838" y="611188"/>
            <a:ext cx="1512887" cy="1584325"/>
          </a:xfrm>
          <a:prstGeom prst="rect">
            <a:avLst/>
          </a:prstGeom>
          <a:noFill/>
          <a:ln w="31750" algn="ctr">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4386" name="Oval 152">
            <a:extLst>
              <a:ext uri="{FF2B5EF4-FFF2-40B4-BE49-F238E27FC236}">
                <a16:creationId xmlns:a16="http://schemas.microsoft.com/office/drawing/2014/main" id="{A81C4BBA-CE40-43C1-BC7A-C3F2DC7669DE}"/>
              </a:ext>
            </a:extLst>
          </p:cNvPr>
          <p:cNvSpPr>
            <a:spLocks noChangeArrowheads="1"/>
          </p:cNvSpPr>
          <p:nvPr/>
        </p:nvSpPr>
        <p:spPr bwMode="auto">
          <a:xfrm>
            <a:off x="7543800" y="719138"/>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4387" name="Oval 152">
            <a:extLst>
              <a:ext uri="{FF2B5EF4-FFF2-40B4-BE49-F238E27FC236}">
                <a16:creationId xmlns:a16="http://schemas.microsoft.com/office/drawing/2014/main" id="{D92E539F-C83D-4BCD-A12A-C87663D64634}"/>
              </a:ext>
            </a:extLst>
          </p:cNvPr>
          <p:cNvSpPr>
            <a:spLocks noChangeArrowheads="1"/>
          </p:cNvSpPr>
          <p:nvPr/>
        </p:nvSpPr>
        <p:spPr bwMode="auto">
          <a:xfrm>
            <a:off x="7353300" y="1042988"/>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4388" name="Oval 152">
            <a:extLst>
              <a:ext uri="{FF2B5EF4-FFF2-40B4-BE49-F238E27FC236}">
                <a16:creationId xmlns:a16="http://schemas.microsoft.com/office/drawing/2014/main" id="{9EABD444-8CC2-4441-BE7E-664AE76B2928}"/>
              </a:ext>
            </a:extLst>
          </p:cNvPr>
          <p:cNvSpPr>
            <a:spLocks noChangeArrowheads="1"/>
          </p:cNvSpPr>
          <p:nvPr/>
        </p:nvSpPr>
        <p:spPr bwMode="auto">
          <a:xfrm>
            <a:off x="7561263" y="1250950"/>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4389" name="Oval 152">
            <a:extLst>
              <a:ext uri="{FF2B5EF4-FFF2-40B4-BE49-F238E27FC236}">
                <a16:creationId xmlns:a16="http://schemas.microsoft.com/office/drawing/2014/main" id="{4DC7D268-160A-4720-BC0D-5EAFCCB1A547}"/>
              </a:ext>
            </a:extLst>
          </p:cNvPr>
          <p:cNvSpPr>
            <a:spLocks noChangeArrowheads="1"/>
          </p:cNvSpPr>
          <p:nvPr/>
        </p:nvSpPr>
        <p:spPr bwMode="auto">
          <a:xfrm>
            <a:off x="7569200" y="1547813"/>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4390" name="Oval 152">
            <a:extLst>
              <a:ext uri="{FF2B5EF4-FFF2-40B4-BE49-F238E27FC236}">
                <a16:creationId xmlns:a16="http://schemas.microsoft.com/office/drawing/2014/main" id="{B96797B1-D893-4FB9-BDED-B5BDA25C91CE}"/>
              </a:ext>
            </a:extLst>
          </p:cNvPr>
          <p:cNvSpPr>
            <a:spLocks noChangeArrowheads="1"/>
          </p:cNvSpPr>
          <p:nvPr/>
        </p:nvSpPr>
        <p:spPr bwMode="auto">
          <a:xfrm>
            <a:off x="7443788" y="1905000"/>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4391" name="TextBox 69">
            <a:extLst>
              <a:ext uri="{FF2B5EF4-FFF2-40B4-BE49-F238E27FC236}">
                <a16:creationId xmlns:a16="http://schemas.microsoft.com/office/drawing/2014/main" id="{29056BB5-F64B-4D6F-A1BE-D8418C14EA1E}"/>
              </a:ext>
            </a:extLst>
          </p:cNvPr>
          <p:cNvSpPr txBox="1">
            <a:spLocks noChangeArrowheads="1"/>
          </p:cNvSpPr>
          <p:nvPr/>
        </p:nvSpPr>
        <p:spPr bwMode="auto">
          <a:xfrm>
            <a:off x="7629525" y="654050"/>
            <a:ext cx="4921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good</a:t>
            </a:r>
          </a:p>
        </p:txBody>
      </p:sp>
      <p:sp>
        <p:nvSpPr>
          <p:cNvPr id="14392" name="TextBox 71">
            <a:extLst>
              <a:ext uri="{FF2B5EF4-FFF2-40B4-BE49-F238E27FC236}">
                <a16:creationId xmlns:a16="http://schemas.microsoft.com/office/drawing/2014/main" id="{F3997A43-6E2B-4836-93CB-0ECF1073B426}"/>
              </a:ext>
            </a:extLst>
          </p:cNvPr>
          <p:cNvSpPr txBox="1">
            <a:spLocks noChangeArrowheads="1"/>
          </p:cNvSpPr>
          <p:nvPr/>
        </p:nvSpPr>
        <p:spPr bwMode="auto">
          <a:xfrm>
            <a:off x="7459663" y="958850"/>
            <a:ext cx="4921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good</a:t>
            </a:r>
          </a:p>
        </p:txBody>
      </p:sp>
      <p:sp>
        <p:nvSpPr>
          <p:cNvPr id="14393" name="TextBox 72">
            <a:extLst>
              <a:ext uri="{FF2B5EF4-FFF2-40B4-BE49-F238E27FC236}">
                <a16:creationId xmlns:a16="http://schemas.microsoft.com/office/drawing/2014/main" id="{2E1292E3-04F9-4BD3-9AAF-604F52B9787E}"/>
              </a:ext>
            </a:extLst>
          </p:cNvPr>
          <p:cNvSpPr txBox="1">
            <a:spLocks noChangeArrowheads="1"/>
          </p:cNvSpPr>
          <p:nvPr/>
        </p:nvSpPr>
        <p:spPr bwMode="auto">
          <a:xfrm>
            <a:off x="7659688" y="1174750"/>
            <a:ext cx="4921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good</a:t>
            </a:r>
          </a:p>
        </p:txBody>
      </p:sp>
      <p:sp>
        <p:nvSpPr>
          <p:cNvPr id="14394" name="TextBox 73">
            <a:extLst>
              <a:ext uri="{FF2B5EF4-FFF2-40B4-BE49-F238E27FC236}">
                <a16:creationId xmlns:a16="http://schemas.microsoft.com/office/drawing/2014/main" id="{70D5A87D-5419-4EBE-A537-50878F7AC84F}"/>
              </a:ext>
            </a:extLst>
          </p:cNvPr>
          <p:cNvSpPr txBox="1">
            <a:spLocks noChangeArrowheads="1"/>
          </p:cNvSpPr>
          <p:nvPr/>
        </p:nvSpPr>
        <p:spPr bwMode="auto">
          <a:xfrm>
            <a:off x="7643813" y="1489075"/>
            <a:ext cx="4064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bad</a:t>
            </a:r>
          </a:p>
        </p:txBody>
      </p:sp>
      <p:sp>
        <p:nvSpPr>
          <p:cNvPr id="14395" name="Oval 152">
            <a:extLst>
              <a:ext uri="{FF2B5EF4-FFF2-40B4-BE49-F238E27FC236}">
                <a16:creationId xmlns:a16="http://schemas.microsoft.com/office/drawing/2014/main" id="{180E7EFB-D474-4730-99D5-A4BD60D95CCC}"/>
              </a:ext>
            </a:extLst>
          </p:cNvPr>
          <p:cNvSpPr>
            <a:spLocks noChangeArrowheads="1"/>
          </p:cNvSpPr>
          <p:nvPr/>
        </p:nvSpPr>
        <p:spPr bwMode="auto">
          <a:xfrm>
            <a:off x="8128000" y="1906588"/>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4396" name="Oval 152">
            <a:extLst>
              <a:ext uri="{FF2B5EF4-FFF2-40B4-BE49-F238E27FC236}">
                <a16:creationId xmlns:a16="http://schemas.microsoft.com/office/drawing/2014/main" id="{915402A6-24D4-4101-BE31-89C71667008B}"/>
              </a:ext>
            </a:extLst>
          </p:cNvPr>
          <p:cNvSpPr>
            <a:spLocks noChangeArrowheads="1"/>
          </p:cNvSpPr>
          <p:nvPr/>
        </p:nvSpPr>
        <p:spPr bwMode="auto">
          <a:xfrm>
            <a:off x="7956550" y="1519238"/>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4397" name="Oval 152">
            <a:extLst>
              <a:ext uri="{FF2B5EF4-FFF2-40B4-BE49-F238E27FC236}">
                <a16:creationId xmlns:a16="http://schemas.microsoft.com/office/drawing/2014/main" id="{A6C5AD75-8DED-4F26-AABC-1FAADB436D5F}"/>
              </a:ext>
            </a:extLst>
          </p:cNvPr>
          <p:cNvSpPr>
            <a:spLocks noChangeArrowheads="1"/>
          </p:cNvSpPr>
          <p:nvPr/>
        </p:nvSpPr>
        <p:spPr bwMode="auto">
          <a:xfrm>
            <a:off x="8048625" y="736600"/>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4398" name="Oval 152">
            <a:extLst>
              <a:ext uri="{FF2B5EF4-FFF2-40B4-BE49-F238E27FC236}">
                <a16:creationId xmlns:a16="http://schemas.microsoft.com/office/drawing/2014/main" id="{DC087FBE-C4B7-4D27-8CD1-64B604A8B29B}"/>
              </a:ext>
            </a:extLst>
          </p:cNvPr>
          <p:cNvSpPr>
            <a:spLocks noChangeArrowheads="1"/>
          </p:cNvSpPr>
          <p:nvPr/>
        </p:nvSpPr>
        <p:spPr bwMode="auto">
          <a:xfrm>
            <a:off x="8021638" y="1096963"/>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4399" name="Oval 152">
            <a:extLst>
              <a:ext uri="{FF2B5EF4-FFF2-40B4-BE49-F238E27FC236}">
                <a16:creationId xmlns:a16="http://schemas.microsoft.com/office/drawing/2014/main" id="{ADD93B68-53CF-4D60-8DA4-C89D19649F27}"/>
              </a:ext>
            </a:extLst>
          </p:cNvPr>
          <p:cNvSpPr>
            <a:spLocks noChangeArrowheads="1"/>
          </p:cNvSpPr>
          <p:nvPr/>
        </p:nvSpPr>
        <p:spPr bwMode="auto">
          <a:xfrm>
            <a:off x="8385175" y="1117600"/>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4400" name="TextBox 73">
            <a:extLst>
              <a:ext uri="{FF2B5EF4-FFF2-40B4-BE49-F238E27FC236}">
                <a16:creationId xmlns:a16="http://schemas.microsoft.com/office/drawing/2014/main" id="{FA32727A-DA21-4AA9-A3B9-86314DA82710}"/>
              </a:ext>
            </a:extLst>
          </p:cNvPr>
          <p:cNvSpPr txBox="1">
            <a:spLocks noChangeArrowheads="1"/>
          </p:cNvSpPr>
          <p:nvPr/>
        </p:nvSpPr>
        <p:spPr bwMode="auto">
          <a:xfrm>
            <a:off x="7519988" y="1835150"/>
            <a:ext cx="4064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bad</a:t>
            </a:r>
          </a:p>
        </p:txBody>
      </p:sp>
      <p:sp>
        <p:nvSpPr>
          <p:cNvPr id="14401" name="TextBox 73">
            <a:extLst>
              <a:ext uri="{FF2B5EF4-FFF2-40B4-BE49-F238E27FC236}">
                <a16:creationId xmlns:a16="http://schemas.microsoft.com/office/drawing/2014/main" id="{4128AB75-81AB-4669-ACE8-A8B48DB6B3AF}"/>
              </a:ext>
            </a:extLst>
          </p:cNvPr>
          <p:cNvSpPr txBox="1">
            <a:spLocks noChangeArrowheads="1"/>
          </p:cNvSpPr>
          <p:nvPr/>
        </p:nvSpPr>
        <p:spPr bwMode="auto">
          <a:xfrm>
            <a:off x="8145463" y="638175"/>
            <a:ext cx="4079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bad</a:t>
            </a:r>
          </a:p>
        </p:txBody>
      </p:sp>
      <p:sp>
        <p:nvSpPr>
          <p:cNvPr id="14402" name="TextBox 73">
            <a:extLst>
              <a:ext uri="{FF2B5EF4-FFF2-40B4-BE49-F238E27FC236}">
                <a16:creationId xmlns:a16="http://schemas.microsoft.com/office/drawing/2014/main" id="{090FE788-8DBC-449A-AE42-E66CE88F897D}"/>
              </a:ext>
            </a:extLst>
          </p:cNvPr>
          <p:cNvSpPr txBox="1">
            <a:spLocks noChangeArrowheads="1"/>
          </p:cNvSpPr>
          <p:nvPr/>
        </p:nvSpPr>
        <p:spPr bwMode="auto">
          <a:xfrm>
            <a:off x="8072438" y="947738"/>
            <a:ext cx="4079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bad</a:t>
            </a:r>
          </a:p>
        </p:txBody>
      </p:sp>
      <p:sp>
        <p:nvSpPr>
          <p:cNvPr id="14403" name="TextBox 73">
            <a:extLst>
              <a:ext uri="{FF2B5EF4-FFF2-40B4-BE49-F238E27FC236}">
                <a16:creationId xmlns:a16="http://schemas.microsoft.com/office/drawing/2014/main" id="{EAFF49CB-1DA4-4B27-8A12-312B8080831D}"/>
              </a:ext>
            </a:extLst>
          </p:cNvPr>
          <p:cNvSpPr txBox="1">
            <a:spLocks noChangeArrowheads="1"/>
          </p:cNvSpPr>
          <p:nvPr/>
        </p:nvSpPr>
        <p:spPr bwMode="auto">
          <a:xfrm>
            <a:off x="8355013" y="1193800"/>
            <a:ext cx="4064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bad</a:t>
            </a:r>
          </a:p>
        </p:txBody>
      </p:sp>
      <p:sp>
        <p:nvSpPr>
          <p:cNvPr id="14404" name="TextBox 73">
            <a:extLst>
              <a:ext uri="{FF2B5EF4-FFF2-40B4-BE49-F238E27FC236}">
                <a16:creationId xmlns:a16="http://schemas.microsoft.com/office/drawing/2014/main" id="{8179CB83-5831-4C3F-AECB-0B81B4BB2E4D}"/>
              </a:ext>
            </a:extLst>
          </p:cNvPr>
          <p:cNvSpPr txBox="1">
            <a:spLocks noChangeArrowheads="1"/>
          </p:cNvSpPr>
          <p:nvPr/>
        </p:nvSpPr>
        <p:spPr bwMode="auto">
          <a:xfrm>
            <a:off x="8226425" y="1846263"/>
            <a:ext cx="4079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bad</a:t>
            </a:r>
          </a:p>
        </p:txBody>
      </p:sp>
    </p:spTree>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450" name="Picture 5">
            <a:extLst>
              <a:ext uri="{FF2B5EF4-FFF2-40B4-BE49-F238E27FC236}">
                <a16:creationId xmlns:a16="http://schemas.microsoft.com/office/drawing/2014/main" id="{265BD142-ED83-40C4-A093-ADA31BC4559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b="8040"/>
          <a:stretch>
            <a:fillRect/>
          </a:stretch>
        </p:blipFill>
        <p:spPr bwMode="auto">
          <a:xfrm>
            <a:off x="3573463" y="3371850"/>
            <a:ext cx="5570537" cy="348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angle 1">
            <a:extLst>
              <a:ext uri="{FF2B5EF4-FFF2-40B4-BE49-F238E27FC236}">
                <a16:creationId xmlns:a16="http://schemas.microsoft.com/office/drawing/2014/main" id="{B282BD3B-9CCB-49E1-8249-0EBD99847A4F}"/>
              </a:ext>
            </a:extLst>
          </p:cNvPr>
          <p:cNvSpPr/>
          <p:nvPr/>
        </p:nvSpPr>
        <p:spPr>
          <a:xfrm>
            <a:off x="123825" y="0"/>
            <a:ext cx="3352800" cy="3640138"/>
          </a:xfrm>
          <a:prstGeom prst="rect">
            <a:avLst/>
          </a:prstGeom>
        </p:spPr>
        <p:txBody>
          <a:bodyPr>
            <a:spAutoFit/>
          </a:bodyPr>
          <a:lstStyle/>
          <a:p>
            <a:pPr eaLnBrk="1" hangingPunct="1">
              <a:defRPr/>
            </a:pPr>
            <a:r>
              <a:rPr lang="en-US" sz="3600" b="1" dirty="0">
                <a:solidFill>
                  <a:prstClr val="black"/>
                </a:solidFill>
                <a:effectLst>
                  <a:outerShdw blurRad="38100" dist="38100" dir="2700000" algn="tl">
                    <a:srgbClr val="000000">
                      <a:alpha val="43137"/>
                    </a:srgbClr>
                  </a:outerShdw>
                </a:effectLst>
              </a:rPr>
              <a:t>Kill</a:t>
            </a:r>
            <a:endParaRPr lang="en-US" sz="2200" b="1" dirty="0">
              <a:solidFill>
                <a:prstClr val="black"/>
              </a:solidFill>
              <a:effectLst>
                <a:outerShdw blurRad="38100" dist="38100" dir="2700000" algn="tl">
                  <a:srgbClr val="000000">
                    <a:alpha val="43137"/>
                  </a:srgbClr>
                </a:outerShdw>
              </a:effectLst>
            </a:endParaRPr>
          </a:p>
          <a:p>
            <a:pPr eaLnBrk="1" hangingPunct="1">
              <a:defRPr/>
            </a:pPr>
            <a:endParaRPr lang="en-US" sz="2200" dirty="0">
              <a:solidFill>
                <a:prstClr val="black"/>
              </a:solidFill>
            </a:endParaRPr>
          </a:p>
          <a:p>
            <a:pPr eaLnBrk="1" hangingPunct="1">
              <a:spcAft>
                <a:spcPts val="500"/>
              </a:spcAft>
              <a:defRPr/>
            </a:pPr>
            <a:r>
              <a:rPr lang="en-US" sz="1600" dirty="0">
                <a:solidFill>
                  <a:prstClr val="black"/>
                </a:solidFill>
              </a:rPr>
              <a:t>It seems obvious you could kill a mosquito with a powerful enough laser and with enough time.</a:t>
            </a:r>
          </a:p>
          <a:p>
            <a:pPr eaLnBrk="1" hangingPunct="1">
              <a:spcAft>
                <a:spcPts val="500"/>
              </a:spcAft>
              <a:defRPr/>
            </a:pPr>
            <a:r>
              <a:rPr lang="en-US" sz="1600" dirty="0">
                <a:solidFill>
                  <a:prstClr val="black"/>
                </a:solidFill>
              </a:rPr>
              <a:t>But we need to do it fast, with as little power as possible.</a:t>
            </a:r>
          </a:p>
          <a:p>
            <a:pPr eaLnBrk="1" hangingPunct="1">
              <a:spcAft>
                <a:spcPts val="500"/>
              </a:spcAft>
              <a:defRPr/>
            </a:pPr>
            <a:r>
              <a:rPr lang="en-US" sz="1600" dirty="0">
                <a:solidFill>
                  <a:prstClr val="black"/>
                </a:solidFill>
              </a:rPr>
              <a:t>We have gotten this down to 1/20</a:t>
            </a:r>
            <a:r>
              <a:rPr lang="en-US" sz="1600" baseline="30000" dirty="0">
                <a:solidFill>
                  <a:prstClr val="black"/>
                </a:solidFill>
              </a:rPr>
              <a:t>th</a:t>
            </a:r>
            <a:r>
              <a:rPr lang="en-US" sz="1600" dirty="0">
                <a:solidFill>
                  <a:prstClr val="black"/>
                </a:solidFill>
              </a:rPr>
              <a:t> of a second, and just 1 watt. </a:t>
            </a:r>
            <a:r>
              <a:rPr lang="en-US" sz="1600" dirty="0">
                <a:solidFill>
                  <a:schemeClr val="bg1">
                    <a:lumMod val="65000"/>
                  </a:schemeClr>
                </a:solidFill>
              </a:rPr>
              <a:t>(and falling)</a:t>
            </a:r>
          </a:p>
          <a:p>
            <a:pPr eaLnBrk="1" hangingPunct="1">
              <a:spcAft>
                <a:spcPts val="500"/>
              </a:spcAft>
              <a:defRPr/>
            </a:pPr>
            <a:r>
              <a:rPr lang="en-US" sz="1600" dirty="0">
                <a:solidFill>
                  <a:prstClr val="black"/>
                </a:solidFill>
              </a:rPr>
              <a:t>The mosquitoes may survive the laser strike, but they cannot fly away (as was the case in photo shown right)</a:t>
            </a:r>
          </a:p>
        </p:txBody>
      </p:sp>
      <p:pic>
        <p:nvPicPr>
          <p:cNvPr id="104452" name="Picture 3">
            <a:extLst>
              <a:ext uri="{FF2B5EF4-FFF2-40B4-BE49-F238E27FC236}">
                <a16:creationId xmlns:a16="http://schemas.microsoft.com/office/drawing/2014/main" id="{BA4E5482-6231-4FF2-A934-A7BEFE8FEA2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71875" y="0"/>
            <a:ext cx="5572125" cy="445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4453" name="TextBox 7">
            <a:extLst>
              <a:ext uri="{FF2B5EF4-FFF2-40B4-BE49-F238E27FC236}">
                <a16:creationId xmlns:a16="http://schemas.microsoft.com/office/drawing/2014/main" id="{0650858F-EC4C-478B-9C3D-3A7ABD8D3BD2}"/>
              </a:ext>
            </a:extLst>
          </p:cNvPr>
          <p:cNvSpPr txBox="1">
            <a:spLocks noChangeArrowheads="1"/>
          </p:cNvSpPr>
          <p:nvPr/>
        </p:nvSpPr>
        <p:spPr bwMode="auto">
          <a:xfrm>
            <a:off x="4832350" y="6321425"/>
            <a:ext cx="34131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2400">
                <a:solidFill>
                  <a:srgbClr val="FFFFCC"/>
                </a:solidFill>
              </a:rPr>
              <a:t>Zoom-in (after removing the wing)</a:t>
            </a:r>
          </a:p>
        </p:txBody>
      </p:sp>
      <p:pic>
        <p:nvPicPr>
          <p:cNvPr id="104454" name="Picture 7">
            <a:extLst>
              <a:ext uri="{FF2B5EF4-FFF2-40B4-BE49-F238E27FC236}">
                <a16:creationId xmlns:a16="http://schemas.microsoft.com/office/drawing/2014/main" id="{78ECC741-2AA1-41DD-A13F-ACDC29D73B5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b="24382"/>
          <a:stretch>
            <a:fillRect/>
          </a:stretch>
        </p:blipFill>
        <p:spPr bwMode="auto">
          <a:xfrm>
            <a:off x="2843213" y="6054725"/>
            <a:ext cx="639762"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455" name="Picture 9">
            <a:extLst>
              <a:ext uri="{FF2B5EF4-FFF2-40B4-BE49-F238E27FC236}">
                <a16:creationId xmlns:a16="http://schemas.microsoft.com/office/drawing/2014/main" id="{B73DC542-2221-4A84-8518-C1CB7B046D7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l="8255" r="9927" b="11365"/>
          <a:stretch>
            <a:fillRect/>
          </a:stretch>
        </p:blipFill>
        <p:spPr bwMode="auto">
          <a:xfrm>
            <a:off x="2097088" y="6051550"/>
            <a:ext cx="687387" cy="742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4456" name="Rectangle 10">
            <a:extLst>
              <a:ext uri="{FF2B5EF4-FFF2-40B4-BE49-F238E27FC236}">
                <a16:creationId xmlns:a16="http://schemas.microsoft.com/office/drawing/2014/main" id="{13FD1819-7B60-433F-8354-613EF33AC04A}"/>
              </a:ext>
            </a:extLst>
          </p:cNvPr>
          <p:cNvSpPr>
            <a:spLocks noChangeArrowheads="1"/>
          </p:cNvSpPr>
          <p:nvPr/>
        </p:nvSpPr>
        <p:spPr bwMode="auto">
          <a:xfrm>
            <a:off x="0" y="6211888"/>
            <a:ext cx="2081213" cy="60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rPr>
              <a:t>Collaboration with UCR mechanical engineers Amir Rose and Dr. Guillermo Aguilar</a:t>
            </a:r>
            <a:endParaRPr lang="en-US" altLang="en-US" sz="1400">
              <a:solidFill>
                <a:srgbClr val="000000"/>
              </a:solidFill>
            </a:endParaRPr>
          </a:p>
        </p:txBody>
      </p:sp>
      <p:sp>
        <p:nvSpPr>
          <p:cNvPr id="13" name="Cube 12">
            <a:extLst>
              <a:ext uri="{FF2B5EF4-FFF2-40B4-BE49-F238E27FC236}">
                <a16:creationId xmlns:a16="http://schemas.microsoft.com/office/drawing/2014/main" id="{72BD0652-7DDB-4492-A348-E2CD4E49C1CA}"/>
              </a:ext>
            </a:extLst>
          </p:cNvPr>
          <p:cNvSpPr/>
          <p:nvPr/>
        </p:nvSpPr>
        <p:spPr>
          <a:xfrm>
            <a:off x="2230438" y="4748213"/>
            <a:ext cx="1095375" cy="938212"/>
          </a:xfrm>
          <a:prstGeom prst="cube">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4" name="Can 13">
            <a:extLst>
              <a:ext uri="{FF2B5EF4-FFF2-40B4-BE49-F238E27FC236}">
                <a16:creationId xmlns:a16="http://schemas.microsoft.com/office/drawing/2014/main" id="{CB8EFBFE-5085-4F91-B000-6AA92AEF9C53}"/>
              </a:ext>
            </a:extLst>
          </p:cNvPr>
          <p:cNvSpPr/>
          <p:nvPr/>
        </p:nvSpPr>
        <p:spPr>
          <a:xfrm>
            <a:off x="2647950" y="4418013"/>
            <a:ext cx="220663" cy="487362"/>
          </a:xfrm>
          <a:prstGeom prst="can">
            <a:avLst/>
          </a:prstGeom>
          <a:solidFill>
            <a:schemeClr val="bg1"/>
          </a:solidFill>
          <a:ln w="63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cxnSp>
        <p:nvCxnSpPr>
          <p:cNvPr id="17" name="Straight Connector 16">
            <a:extLst>
              <a:ext uri="{FF2B5EF4-FFF2-40B4-BE49-F238E27FC236}">
                <a16:creationId xmlns:a16="http://schemas.microsoft.com/office/drawing/2014/main" id="{33583D08-A8BA-4FC7-9141-1895E0C0F275}"/>
              </a:ext>
            </a:extLst>
          </p:cNvPr>
          <p:cNvCxnSpPr/>
          <p:nvPr/>
        </p:nvCxnSpPr>
        <p:spPr>
          <a:xfrm flipH="1">
            <a:off x="2759075" y="4110038"/>
            <a:ext cx="1588" cy="331787"/>
          </a:xfrm>
          <a:prstGeom prst="line">
            <a:avLst/>
          </a:prstGeom>
          <a:ln w="69850">
            <a:solidFill>
              <a:srgbClr val="FF0000">
                <a:alpha val="87000"/>
              </a:srgbClr>
            </a:solidFill>
          </a:ln>
        </p:spPr>
        <p:style>
          <a:lnRef idx="1">
            <a:schemeClr val="accent1"/>
          </a:lnRef>
          <a:fillRef idx="0">
            <a:schemeClr val="accent1"/>
          </a:fillRef>
          <a:effectRef idx="0">
            <a:schemeClr val="accent1"/>
          </a:effectRef>
          <a:fontRef idx="minor">
            <a:schemeClr val="tx1"/>
          </a:fontRef>
        </p:style>
      </p:cxnSp>
      <p:sp>
        <p:nvSpPr>
          <p:cNvPr id="15" name="Can 14">
            <a:extLst>
              <a:ext uri="{FF2B5EF4-FFF2-40B4-BE49-F238E27FC236}">
                <a16:creationId xmlns:a16="http://schemas.microsoft.com/office/drawing/2014/main" id="{2264633C-5C7C-4F2E-8465-C73D98C491AB}"/>
              </a:ext>
            </a:extLst>
          </p:cNvPr>
          <p:cNvSpPr/>
          <p:nvPr/>
        </p:nvSpPr>
        <p:spPr>
          <a:xfrm>
            <a:off x="2649538" y="3914775"/>
            <a:ext cx="220662" cy="227013"/>
          </a:xfrm>
          <a:prstGeom prst="can">
            <a:avLst/>
          </a:prstGeom>
          <a:solidFill>
            <a:schemeClr val="bg1"/>
          </a:solidFill>
          <a:ln w="63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pic>
        <p:nvPicPr>
          <p:cNvPr id="104461" name="Picture 3">
            <a:extLst>
              <a:ext uri="{FF2B5EF4-FFF2-40B4-BE49-F238E27FC236}">
                <a16:creationId xmlns:a16="http://schemas.microsoft.com/office/drawing/2014/main" id="{35718D1C-21CD-4607-A73D-418934999A5E}"/>
              </a:ext>
            </a:extLst>
          </p:cNvPr>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540000" y="5348288"/>
            <a:ext cx="4191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4462" name="Rectangle 22">
            <a:extLst>
              <a:ext uri="{FF2B5EF4-FFF2-40B4-BE49-F238E27FC236}">
                <a16:creationId xmlns:a16="http://schemas.microsoft.com/office/drawing/2014/main" id="{8FC8E712-0547-4700-B849-EED7807C1540}"/>
              </a:ext>
            </a:extLst>
          </p:cNvPr>
          <p:cNvSpPr>
            <a:spLocks noChangeArrowheads="1"/>
          </p:cNvSpPr>
          <p:nvPr/>
        </p:nvSpPr>
        <p:spPr bwMode="auto">
          <a:xfrm>
            <a:off x="66675" y="4591050"/>
            <a:ext cx="2190750" cy="1169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spcAft>
                <a:spcPts val="500"/>
              </a:spcAft>
              <a:buFontTx/>
              <a:buNone/>
            </a:pPr>
            <a:r>
              <a:rPr lang="en-US" altLang="en-US" sz="1400">
                <a:solidFill>
                  <a:srgbClr val="000000"/>
                </a:solidFill>
              </a:rPr>
              <a:t>We are building a SIT Hotel California for female mosquitoes (</a:t>
            </a:r>
            <a:r>
              <a:rPr lang="en-US" altLang="en-US" sz="1400" i="1">
                <a:solidFill>
                  <a:srgbClr val="000000"/>
                </a:solidFill>
              </a:rPr>
              <a:t>you can check out anytime you like, but you can never leave</a:t>
            </a:r>
            <a:r>
              <a:rPr lang="en-US" altLang="en-US" sz="1400">
                <a:solidFill>
                  <a:srgbClr val="000000"/>
                </a:solidFill>
              </a:rPr>
              <a:t>)</a:t>
            </a:r>
          </a:p>
        </p:txBody>
      </p:sp>
      <p:pic>
        <p:nvPicPr>
          <p:cNvPr id="104463" name="Picture 3">
            <a:extLst>
              <a:ext uri="{FF2B5EF4-FFF2-40B4-BE49-F238E27FC236}">
                <a16:creationId xmlns:a16="http://schemas.microsoft.com/office/drawing/2014/main" id="{D0C7E16D-FACA-4D09-86E0-18A66E39AA2C}"/>
              </a:ext>
            </a:extLst>
          </p:cNvPr>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rot="1004742" flipH="1">
            <a:off x="1970088" y="3970338"/>
            <a:ext cx="4556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0" name="Straight Connector 19">
            <a:extLst>
              <a:ext uri="{FF2B5EF4-FFF2-40B4-BE49-F238E27FC236}">
                <a16:creationId xmlns:a16="http://schemas.microsoft.com/office/drawing/2014/main" id="{A6477FB3-FEAD-47FC-BED1-07DB8A35A487}"/>
              </a:ext>
            </a:extLst>
          </p:cNvPr>
          <p:cNvCxnSpPr/>
          <p:nvPr/>
        </p:nvCxnSpPr>
        <p:spPr>
          <a:xfrm>
            <a:off x="2759075" y="4438650"/>
            <a:ext cx="0" cy="1014413"/>
          </a:xfrm>
          <a:prstGeom prst="line">
            <a:avLst/>
          </a:prstGeom>
          <a:ln w="69850">
            <a:solidFill>
              <a:srgbClr val="FF0000">
                <a:alpha val="48000"/>
              </a:srgbClr>
            </a:solidFill>
          </a:ln>
        </p:spPr>
        <p:style>
          <a:lnRef idx="1">
            <a:schemeClr val="accent1"/>
          </a:lnRef>
          <a:fillRef idx="0">
            <a:schemeClr val="accent1"/>
          </a:fillRef>
          <a:effectRef idx="0">
            <a:schemeClr val="accent1"/>
          </a:effectRef>
          <a:fontRef idx="minor">
            <a:schemeClr val="tx1"/>
          </a:fontRef>
        </p:style>
      </p:cxnSp>
      <p:sp>
        <p:nvSpPr>
          <p:cNvPr id="25" name="Freeform 24">
            <a:extLst>
              <a:ext uri="{FF2B5EF4-FFF2-40B4-BE49-F238E27FC236}">
                <a16:creationId xmlns:a16="http://schemas.microsoft.com/office/drawing/2014/main" id="{19B571B4-3B20-48E5-81C4-FCFF17407960}"/>
              </a:ext>
            </a:extLst>
          </p:cNvPr>
          <p:cNvSpPr/>
          <p:nvPr/>
        </p:nvSpPr>
        <p:spPr>
          <a:xfrm>
            <a:off x="2232025" y="4130675"/>
            <a:ext cx="533400" cy="334963"/>
          </a:xfrm>
          <a:custGeom>
            <a:avLst/>
            <a:gdLst>
              <a:gd name="connsiteX0" fmla="*/ 533400 w 533400"/>
              <a:gd name="connsiteY0" fmla="*/ 335280 h 335280"/>
              <a:gd name="connsiteX1" fmla="*/ 434340 w 533400"/>
              <a:gd name="connsiteY1" fmla="*/ 160020 h 335280"/>
              <a:gd name="connsiteX2" fmla="*/ 121920 w 533400"/>
              <a:gd name="connsiteY2" fmla="*/ 60960 h 335280"/>
              <a:gd name="connsiteX3" fmla="*/ 0 w 533400"/>
              <a:gd name="connsiteY3" fmla="*/ 0 h 335280"/>
            </a:gdLst>
            <a:ahLst/>
            <a:cxnLst>
              <a:cxn ang="0">
                <a:pos x="connsiteX0" y="connsiteY0"/>
              </a:cxn>
              <a:cxn ang="0">
                <a:pos x="connsiteX1" y="connsiteY1"/>
              </a:cxn>
              <a:cxn ang="0">
                <a:pos x="connsiteX2" y="connsiteY2"/>
              </a:cxn>
              <a:cxn ang="0">
                <a:pos x="connsiteX3" y="connsiteY3"/>
              </a:cxn>
            </a:cxnLst>
            <a:rect l="l" t="t" r="r" b="b"/>
            <a:pathLst>
              <a:path w="533400" h="335280">
                <a:moveTo>
                  <a:pt x="533400" y="335280"/>
                </a:moveTo>
                <a:cubicBezTo>
                  <a:pt x="518160" y="270510"/>
                  <a:pt x="502920" y="205740"/>
                  <a:pt x="434340" y="160020"/>
                </a:cubicBezTo>
                <a:cubicBezTo>
                  <a:pt x="365760" y="114300"/>
                  <a:pt x="194310" y="87630"/>
                  <a:pt x="121920" y="60960"/>
                </a:cubicBezTo>
                <a:cubicBezTo>
                  <a:pt x="49530" y="34290"/>
                  <a:pt x="24765" y="17145"/>
                  <a:pt x="0" y="0"/>
                </a:cubicBezTo>
              </a:path>
            </a:pathLst>
          </a:custGeom>
          <a:ln cmpd="dbl">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en-US"/>
          </a:p>
        </p:txBody>
      </p:sp>
      <p:sp>
        <p:nvSpPr>
          <p:cNvPr id="104466" name="Rectangle 17">
            <a:extLst>
              <a:ext uri="{FF2B5EF4-FFF2-40B4-BE49-F238E27FC236}">
                <a16:creationId xmlns:a16="http://schemas.microsoft.com/office/drawing/2014/main" id="{38230CDC-03CE-4987-A39D-28DA3533B3A7}"/>
              </a:ext>
            </a:extLst>
          </p:cNvPr>
          <p:cNvSpPr>
            <a:spLocks noChangeArrowheads="1"/>
          </p:cNvSpPr>
          <p:nvPr/>
        </p:nvSpPr>
        <p:spPr bwMode="auto">
          <a:xfrm>
            <a:off x="7280275" y="4540250"/>
            <a:ext cx="146208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2400" i="1">
                <a:solidFill>
                  <a:srgbClr val="FFFFCC"/>
                </a:solidFill>
              </a:rPr>
              <a:t>Culex</a:t>
            </a:r>
            <a:r>
              <a:rPr lang="en-US" altLang="en-US" sz="2400" i="1"/>
              <a:t>  </a:t>
            </a:r>
            <a:r>
              <a:rPr lang="en-US" altLang="en-US" sz="2400" i="1">
                <a:solidFill>
                  <a:srgbClr val="FFFFCC"/>
                </a:solidFill>
              </a:rPr>
              <a:t>tarsalis</a:t>
            </a:r>
          </a:p>
        </p:txBody>
      </p:sp>
    </p:spTree>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426A1B7A-708A-47F1-8754-C3D388F22454}"/>
              </a:ext>
            </a:extLst>
          </p:cNvPr>
          <p:cNvSpPr/>
          <p:nvPr/>
        </p:nvSpPr>
        <p:spPr>
          <a:xfrm>
            <a:off x="123825" y="0"/>
            <a:ext cx="8867775" cy="4816475"/>
          </a:xfrm>
          <a:prstGeom prst="rect">
            <a:avLst/>
          </a:prstGeom>
        </p:spPr>
        <p:txBody>
          <a:bodyPr>
            <a:spAutoFit/>
          </a:bodyPr>
          <a:lstStyle/>
          <a:p>
            <a:pPr algn="ctr" eaLnBrk="1" hangingPunct="1">
              <a:defRPr/>
            </a:pPr>
            <a:r>
              <a:rPr lang="en-US" sz="3600" b="1" dirty="0">
                <a:solidFill>
                  <a:prstClr val="black"/>
                </a:solidFill>
                <a:effectLst>
                  <a:outerShdw blurRad="38100" dist="38100" dir="2700000" algn="tl">
                    <a:srgbClr val="000000">
                      <a:alpha val="43137"/>
                    </a:srgbClr>
                  </a:outerShdw>
                </a:effectLst>
              </a:rPr>
              <a:t>Capture</a:t>
            </a:r>
            <a:endParaRPr lang="en-US" sz="2200" b="1" dirty="0">
              <a:solidFill>
                <a:prstClr val="black"/>
              </a:solidFill>
              <a:effectLst>
                <a:outerShdw blurRad="38100" dist="38100" dir="2700000" algn="tl">
                  <a:srgbClr val="000000">
                    <a:alpha val="43137"/>
                  </a:srgbClr>
                </a:outerShdw>
              </a:effectLst>
            </a:endParaRPr>
          </a:p>
          <a:p>
            <a:pPr algn="ctr" eaLnBrk="1" hangingPunct="1">
              <a:defRPr/>
            </a:pPr>
            <a:endParaRPr lang="en-US" sz="2200" dirty="0">
              <a:solidFill>
                <a:prstClr val="black"/>
              </a:solidFill>
            </a:endParaRPr>
          </a:p>
          <a:p>
            <a:pPr algn="ctr" eaLnBrk="1" hangingPunct="1">
              <a:defRPr/>
            </a:pPr>
            <a:endParaRPr lang="en-US" sz="2200" dirty="0">
              <a:solidFill>
                <a:prstClr val="black"/>
              </a:solidFill>
            </a:endParaRPr>
          </a:p>
          <a:p>
            <a:pPr eaLnBrk="1" hangingPunct="1">
              <a:defRPr/>
            </a:pPr>
            <a:r>
              <a:rPr lang="en-US" dirty="0">
                <a:solidFill>
                  <a:prstClr val="black"/>
                </a:solidFill>
              </a:rPr>
              <a:t>We envision building robotic traps that can be left in the field, and programed with different sampling missions.</a:t>
            </a:r>
          </a:p>
          <a:p>
            <a:pPr algn="ctr" eaLnBrk="1" hangingPunct="1">
              <a:defRPr/>
            </a:pPr>
            <a:endParaRPr lang="en-US" dirty="0">
              <a:solidFill>
                <a:prstClr val="black"/>
              </a:solidFill>
            </a:endParaRPr>
          </a:p>
          <a:p>
            <a:pPr eaLnBrk="1" hangingPunct="1">
              <a:defRPr/>
            </a:pPr>
            <a:r>
              <a:rPr lang="en-US" dirty="0">
                <a:solidFill>
                  <a:prstClr val="black"/>
                </a:solidFill>
              </a:rPr>
              <a:t>Such traps could be placed and retrieved by drones.</a:t>
            </a:r>
          </a:p>
          <a:p>
            <a:pPr eaLnBrk="1" hangingPunct="1">
              <a:defRPr/>
            </a:pPr>
            <a:endParaRPr lang="en-US" dirty="0">
              <a:solidFill>
                <a:prstClr val="black"/>
              </a:solidFill>
            </a:endParaRPr>
          </a:p>
          <a:p>
            <a:pPr eaLnBrk="1" hangingPunct="1">
              <a:defRPr/>
            </a:pPr>
            <a:r>
              <a:rPr lang="en-US" dirty="0">
                <a:solidFill>
                  <a:prstClr val="black"/>
                </a:solidFill>
              </a:rPr>
              <a:t>Capturing </a:t>
            </a:r>
            <a:r>
              <a:rPr lang="en-US" i="1" dirty="0">
                <a:solidFill>
                  <a:prstClr val="black"/>
                </a:solidFill>
              </a:rPr>
              <a:t>live</a:t>
            </a:r>
            <a:r>
              <a:rPr lang="en-US" dirty="0">
                <a:solidFill>
                  <a:prstClr val="black"/>
                </a:solidFill>
              </a:rPr>
              <a:t> insects is important if you want to do </a:t>
            </a:r>
            <a:r>
              <a:rPr lang="en-US" dirty="0" err="1">
                <a:solidFill>
                  <a:prstClr val="black"/>
                </a:solidFill>
              </a:rPr>
              <a:t>metagenomics</a:t>
            </a:r>
            <a:r>
              <a:rPr lang="en-US" dirty="0">
                <a:solidFill>
                  <a:prstClr val="black"/>
                </a:solidFill>
              </a:rPr>
              <a:t>.</a:t>
            </a:r>
          </a:p>
          <a:p>
            <a:pPr eaLnBrk="1" hangingPunct="1">
              <a:defRPr/>
            </a:pPr>
            <a:endParaRPr lang="en-US" dirty="0">
              <a:solidFill>
                <a:prstClr val="black"/>
              </a:solidFill>
            </a:endParaRPr>
          </a:p>
          <a:p>
            <a:pPr eaLnBrk="1" hangingPunct="1">
              <a:defRPr/>
            </a:pPr>
            <a:endParaRPr lang="en-US" dirty="0">
              <a:solidFill>
                <a:prstClr val="black"/>
              </a:solidFill>
            </a:endParaRPr>
          </a:p>
          <a:p>
            <a:pPr eaLnBrk="1" hangingPunct="1">
              <a:defRPr/>
            </a:pPr>
            <a:r>
              <a:rPr lang="en-US" dirty="0">
                <a:solidFill>
                  <a:prstClr val="black"/>
                </a:solidFill>
              </a:rPr>
              <a:t>Some examples of sampling missions</a:t>
            </a:r>
            <a:r>
              <a:rPr lang="en-US" sz="2200" dirty="0">
                <a:solidFill>
                  <a:prstClr val="black"/>
                </a:solidFill>
              </a:rPr>
              <a:t>…  </a:t>
            </a:r>
          </a:p>
          <a:p>
            <a:pPr algn="ctr" eaLnBrk="1" hangingPunct="1">
              <a:defRPr/>
            </a:pPr>
            <a:endParaRPr lang="en-US" sz="1100" dirty="0">
              <a:solidFill>
                <a:prstClr val="black"/>
              </a:solidFill>
            </a:endParaRPr>
          </a:p>
        </p:txBody>
      </p:sp>
      <p:sp>
        <p:nvSpPr>
          <p:cNvPr id="105475" name="Rectangle 3">
            <a:extLst>
              <a:ext uri="{FF2B5EF4-FFF2-40B4-BE49-F238E27FC236}">
                <a16:creationId xmlns:a16="http://schemas.microsoft.com/office/drawing/2014/main" id="{7E794C54-83A6-4542-834D-17FCD6A03395}"/>
              </a:ext>
            </a:extLst>
          </p:cNvPr>
          <p:cNvSpPr>
            <a:spLocks noChangeArrowheads="1"/>
          </p:cNvSpPr>
          <p:nvPr/>
        </p:nvSpPr>
        <p:spPr bwMode="auto">
          <a:xfrm>
            <a:off x="123825" y="5394325"/>
            <a:ext cx="8705850" cy="117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just" eaLnBrk="1" hangingPunct="1">
              <a:lnSpc>
                <a:spcPct val="95000"/>
              </a:lnSpc>
              <a:spcBef>
                <a:spcPts val="200"/>
              </a:spcBef>
              <a:spcAft>
                <a:spcPts val="200"/>
              </a:spcAft>
              <a:buFont typeface="Symbol" panose="05050102010706020507" pitchFamily="18" charset="2"/>
              <a:buChar char=""/>
            </a:pPr>
            <a:r>
              <a:rPr lang="en-US" altLang="en-US" sz="1200">
                <a:solidFill>
                  <a:srgbClr val="0070C0"/>
                </a:solidFill>
                <a:latin typeface="Arial" panose="020B0604020202020204" pitchFamily="34" charset="0"/>
                <a:ea typeface="SimSun" panose="02010600030101010101" pitchFamily="2" charset="-122"/>
              </a:rPr>
              <a:t>Capture examples of </a:t>
            </a:r>
            <a:r>
              <a:rPr lang="en-US" altLang="en-US" sz="1200" b="1">
                <a:solidFill>
                  <a:srgbClr val="0070C0"/>
                </a:solidFill>
                <a:latin typeface="Arial" panose="020B0604020202020204" pitchFamily="34" charset="0"/>
                <a:ea typeface="SimSun" panose="02010600030101010101" pitchFamily="2" charset="-122"/>
              </a:rPr>
              <a:t>gravid</a:t>
            </a:r>
            <a:r>
              <a:rPr lang="en-US" altLang="en-US" sz="1200">
                <a:solidFill>
                  <a:srgbClr val="0070C0"/>
                </a:solidFill>
                <a:latin typeface="Arial" panose="020B0604020202020204" pitchFamily="34" charset="0"/>
                <a:ea typeface="SimSun" panose="02010600030101010101" pitchFamily="2" charset="-122"/>
              </a:rPr>
              <a:t>{</a:t>
            </a:r>
            <a:r>
              <a:rPr lang="en-US" altLang="en-US" sz="1200" i="1">
                <a:solidFill>
                  <a:srgbClr val="0070C0"/>
                </a:solidFill>
                <a:latin typeface="Garamond" panose="02020404030301010803" pitchFamily="18" charset="0"/>
                <a:ea typeface="SimSun" panose="02010600030101010101" pitchFamily="2" charset="-122"/>
                <a:cs typeface="Arial" panose="020B0604020202020204" pitchFamily="34" charset="0"/>
              </a:rPr>
              <a:t>Aedes</a:t>
            </a:r>
            <a:r>
              <a:rPr lang="en-US" altLang="en-US" sz="1200" i="1">
                <a:solidFill>
                  <a:srgbClr val="0070C0"/>
                </a:solidFill>
                <a:latin typeface="Arial" panose="020B0604020202020204" pitchFamily="34" charset="0"/>
                <a:ea typeface="SimSun" panose="02010600030101010101" pitchFamily="2" charset="-122"/>
              </a:rPr>
              <a:t> </a:t>
            </a:r>
            <a:r>
              <a:rPr lang="en-US" altLang="en-US" sz="1200" i="1">
                <a:solidFill>
                  <a:srgbClr val="0070C0"/>
                </a:solidFill>
                <a:latin typeface="Garamond" panose="02020404030301010803" pitchFamily="18" charset="0"/>
                <a:ea typeface="SimSun" panose="02010600030101010101" pitchFamily="2" charset="-122"/>
              </a:rPr>
              <a:t>aegypti</a:t>
            </a:r>
            <a:r>
              <a:rPr lang="en-US" altLang="en-US" sz="1200">
                <a:solidFill>
                  <a:srgbClr val="0070C0"/>
                </a:solidFill>
                <a:latin typeface="Arial" panose="020B0604020202020204" pitchFamily="34" charset="0"/>
                <a:ea typeface="SimSun" panose="02010600030101010101" pitchFamily="2" charset="-122"/>
              </a:rPr>
              <a:t>}</a:t>
            </a:r>
            <a:endParaRPr lang="en-US" altLang="en-US" sz="1600">
              <a:ea typeface="SimSun" panose="02010600030101010101" pitchFamily="2" charset="-122"/>
            </a:endParaRPr>
          </a:p>
          <a:p>
            <a:pPr algn="just" eaLnBrk="1" hangingPunct="1">
              <a:lnSpc>
                <a:spcPct val="95000"/>
              </a:lnSpc>
              <a:spcBef>
                <a:spcPts val="200"/>
              </a:spcBef>
              <a:spcAft>
                <a:spcPts val="200"/>
              </a:spcAft>
              <a:buFont typeface="Symbol" panose="05050102010706020507" pitchFamily="18" charset="2"/>
              <a:buChar char=""/>
            </a:pPr>
            <a:r>
              <a:rPr lang="en-US" altLang="en-US" sz="1200">
                <a:solidFill>
                  <a:srgbClr val="0070C0"/>
                </a:solidFill>
                <a:latin typeface="Arial" panose="020B0604020202020204" pitchFamily="34" charset="0"/>
                <a:ea typeface="SimSun" panose="02010600030101010101" pitchFamily="2" charset="-122"/>
              </a:rPr>
              <a:t>Capture insects </a:t>
            </a:r>
            <a:r>
              <a:rPr lang="en-US" altLang="en-US" sz="1200" b="1">
                <a:solidFill>
                  <a:srgbClr val="0070C0"/>
                </a:solidFill>
                <a:latin typeface="Arial" panose="020B0604020202020204" pitchFamily="34" charset="0"/>
                <a:ea typeface="SimSun" panose="02010600030101010101" pitchFamily="2" charset="-122"/>
              </a:rPr>
              <a:t>marked</a:t>
            </a:r>
            <a:r>
              <a:rPr lang="en-US" altLang="en-US" sz="1200">
                <a:solidFill>
                  <a:srgbClr val="0070C0"/>
                </a:solidFill>
                <a:latin typeface="Arial" panose="020B0604020202020204" pitchFamily="34" charset="0"/>
                <a:ea typeface="SimSun" panose="02010600030101010101" pitchFamily="2" charset="-122"/>
              </a:rPr>
              <a:t>{ </a:t>
            </a:r>
            <a:r>
              <a:rPr lang="en-US" altLang="en-US" sz="1100">
                <a:latin typeface="Arial" panose="020B0604020202020204" pitchFamily="34" charset="0"/>
                <a:ea typeface="SimSun" panose="02010600030101010101" pitchFamily="2" charset="-122"/>
              </a:rPr>
              <a:t>Cripple(</a:t>
            </a:r>
            <a:r>
              <a:rPr lang="en-US" altLang="en-US" sz="1100" i="1">
                <a:latin typeface="Arial" panose="020B0604020202020204" pitchFamily="34" charset="0"/>
                <a:ea typeface="SimSun" panose="02010600030101010101" pitchFamily="2" charset="-122"/>
              </a:rPr>
              <a:t>left</a:t>
            </a:r>
            <a:r>
              <a:rPr lang="en-US" altLang="en-US" sz="1100">
                <a:latin typeface="Arial" panose="020B0604020202020204" pitchFamily="34" charset="0"/>
                <a:ea typeface="SimSun" panose="02010600030101010101" pitchFamily="2" charset="-122"/>
              </a:rPr>
              <a:t>-</a:t>
            </a:r>
            <a:r>
              <a:rPr lang="en-US" altLang="en-US" sz="1100" b="1">
                <a:solidFill>
                  <a:srgbClr val="FF0000"/>
                </a:solidFill>
                <a:latin typeface="Arial" panose="020B0604020202020204" pitchFamily="34" charset="0"/>
                <a:ea typeface="SimSun" panose="02010600030101010101" pitchFamily="2" charset="-122"/>
              </a:rPr>
              <a:t>C</a:t>
            </a:r>
            <a:r>
              <a:rPr lang="en-US" altLang="en-US" sz="1100">
                <a:latin typeface="Arial" panose="020B0604020202020204" pitchFamily="34" charset="0"/>
                <a:ea typeface="SimSun" panose="02010600030101010101" pitchFamily="2" charset="-122"/>
              </a:rPr>
              <a:t>|</a:t>
            </a:r>
            <a:r>
              <a:rPr lang="en-US" altLang="en-US" sz="1100" i="1">
                <a:latin typeface="Arial" panose="020B0604020202020204" pitchFamily="34" charset="0"/>
                <a:ea typeface="SimSun" panose="02010600030101010101" pitchFamily="2" charset="-122"/>
              </a:rPr>
              <a:t>right</a:t>
            </a:r>
            <a:r>
              <a:rPr lang="en-US" altLang="en-US" sz="1100">
                <a:latin typeface="Arial" panose="020B0604020202020204" pitchFamily="34" charset="0"/>
                <a:ea typeface="SimSun" panose="02010600030101010101" pitchFamily="2" charset="-122"/>
              </a:rPr>
              <a:t>-</a:t>
            </a:r>
            <a:r>
              <a:rPr lang="en-US" altLang="en-US" sz="1100" b="1">
                <a:solidFill>
                  <a:srgbClr val="FF00FF"/>
                </a:solidFill>
                <a:latin typeface="Arial" panose="020B0604020202020204" pitchFamily="34" charset="0"/>
                <a:ea typeface="SimSun" panose="02010600030101010101" pitchFamily="2" charset="-122"/>
              </a:rPr>
              <a:t>S</a:t>
            </a:r>
            <a:r>
              <a:rPr lang="en-US" altLang="en-US" sz="1100">
                <a:latin typeface="Arial" panose="020B0604020202020204" pitchFamily="34" charset="0"/>
                <a:ea typeface="SimSun" panose="02010600030101010101" pitchFamily="2" charset="-122"/>
              </a:rPr>
              <a:t>)</a:t>
            </a:r>
            <a:r>
              <a:rPr lang="en-US" altLang="en-US" sz="1200">
                <a:solidFill>
                  <a:srgbClr val="0070C0"/>
                </a:solidFill>
                <a:latin typeface="Arial" panose="020B0604020202020204" pitchFamily="34" charset="0"/>
                <a:ea typeface="SimSun" panose="02010600030101010101" pitchFamily="2" charset="-122"/>
              </a:rPr>
              <a:t> }</a:t>
            </a:r>
            <a:r>
              <a:rPr lang="en-US" altLang="en-US" sz="1100">
                <a:latin typeface="Arial" panose="020B0604020202020204" pitchFamily="34" charset="0"/>
                <a:ea typeface="SimSun" panose="02010600030101010101" pitchFamily="2" charset="-122"/>
              </a:rPr>
              <a:t> </a:t>
            </a:r>
            <a:r>
              <a:rPr lang="en-US" altLang="en-US" sz="1100">
                <a:solidFill>
                  <a:srgbClr val="0070C0"/>
                </a:solidFill>
                <a:latin typeface="Arial" panose="020B0604020202020204" pitchFamily="34" charset="0"/>
                <a:ea typeface="SimSun" panose="02010600030101010101" pitchFamily="2" charset="-122"/>
              </a:rPr>
              <a:t> </a:t>
            </a:r>
            <a:r>
              <a:rPr lang="en-US" altLang="en-US" sz="1200">
                <a:solidFill>
                  <a:srgbClr val="0070C0"/>
                </a:solidFill>
                <a:latin typeface="Arial" panose="020B0604020202020204" pitchFamily="34" charset="0"/>
                <a:ea typeface="SimSun" panose="02010600030101010101" pitchFamily="2" charset="-122"/>
              </a:rPr>
              <a:t>				           </a:t>
            </a:r>
            <a:endParaRPr lang="en-US" altLang="en-US" sz="1200">
              <a:latin typeface="Arial" panose="020B0604020202020204" pitchFamily="34" charset="0"/>
              <a:ea typeface="SimSun" panose="02010600030101010101" pitchFamily="2" charset="-122"/>
            </a:endParaRPr>
          </a:p>
          <a:p>
            <a:pPr algn="just" eaLnBrk="1" hangingPunct="1">
              <a:lnSpc>
                <a:spcPct val="95000"/>
              </a:lnSpc>
              <a:spcBef>
                <a:spcPts val="200"/>
              </a:spcBef>
              <a:spcAft>
                <a:spcPts val="200"/>
              </a:spcAft>
              <a:buFont typeface="Symbol" panose="05050102010706020507" pitchFamily="18" charset="2"/>
              <a:buChar char=""/>
            </a:pPr>
            <a:r>
              <a:rPr lang="en-US" altLang="en-US" sz="1200">
                <a:solidFill>
                  <a:srgbClr val="0070C0"/>
                </a:solidFill>
                <a:latin typeface="Arial" panose="020B0604020202020204" pitchFamily="34" charset="0"/>
                <a:ea typeface="SimSun" panose="02010600030101010101" pitchFamily="2" charset="-122"/>
              </a:rPr>
              <a:t>Capture examples of insects that are </a:t>
            </a:r>
            <a:r>
              <a:rPr lang="en-US" altLang="en-US" sz="1200" b="1">
                <a:solidFill>
                  <a:srgbClr val="0070C0"/>
                </a:solidFill>
                <a:latin typeface="Arial" panose="020B0604020202020204" pitchFamily="34" charset="0"/>
                <a:ea typeface="SimSun" panose="02010600030101010101" pitchFamily="2" charset="-122"/>
              </a:rPr>
              <a:t>NOT</a:t>
            </a:r>
            <a:r>
              <a:rPr lang="en-US" altLang="en-US" sz="1200">
                <a:solidFill>
                  <a:srgbClr val="0070C0"/>
                </a:solidFill>
                <a:latin typeface="Arial" panose="020B0604020202020204" pitchFamily="34" charset="0"/>
                <a:ea typeface="SimSun" panose="02010600030101010101" pitchFamily="2" charset="-122"/>
              </a:rPr>
              <a:t> </a:t>
            </a:r>
            <a:r>
              <a:rPr lang="en-US" altLang="en-US" sz="1200" i="1">
                <a:solidFill>
                  <a:srgbClr val="0070C0"/>
                </a:solidFill>
                <a:latin typeface="Garamond" panose="02020404030301010803" pitchFamily="18" charset="0"/>
                <a:ea typeface="SimSun" panose="02010600030101010101" pitchFamily="2" charset="-122"/>
              </a:rPr>
              <a:t>Anopheles</a:t>
            </a:r>
            <a:r>
              <a:rPr lang="en-US" altLang="en-US" sz="1200">
                <a:solidFill>
                  <a:srgbClr val="0070C0"/>
                </a:solidFill>
                <a:latin typeface="Arial" panose="020B0604020202020204" pitchFamily="34" charset="0"/>
                <a:ea typeface="SimSun" panose="02010600030101010101" pitchFamily="2" charset="-122"/>
              </a:rPr>
              <a:t> </a:t>
            </a:r>
            <a:r>
              <a:rPr lang="en-US" altLang="en-US" sz="1200" b="1">
                <a:solidFill>
                  <a:srgbClr val="0070C0"/>
                </a:solidFill>
                <a:latin typeface="Arial" panose="020B0604020202020204" pitchFamily="34" charset="0"/>
                <a:ea typeface="SimSun" panose="02010600030101010101" pitchFamily="2" charset="-122"/>
              </a:rPr>
              <a:t>AND</a:t>
            </a:r>
            <a:r>
              <a:rPr lang="en-US" altLang="en-US" sz="1200">
                <a:solidFill>
                  <a:srgbClr val="0070C0"/>
                </a:solidFill>
                <a:latin typeface="Arial" panose="020B0604020202020204" pitchFamily="34" charset="0"/>
                <a:ea typeface="SimSun" panose="02010600030101010101" pitchFamily="2" charset="-122"/>
              </a:rPr>
              <a:t> have a wingbeat frequency &gt; 400          </a:t>
            </a:r>
            <a:r>
              <a:rPr lang="en-US" altLang="en-US" sz="1200">
                <a:latin typeface="Arial" panose="020B0604020202020204" pitchFamily="34" charset="0"/>
                <a:ea typeface="SimSun" panose="02010600030101010101" pitchFamily="2" charset="-122"/>
              </a:rPr>
              <a:t>(</a:t>
            </a:r>
            <a:r>
              <a:rPr lang="en-US" altLang="en-US" sz="1200" i="1">
                <a:latin typeface="Arial" panose="020B0604020202020204" pitchFamily="34" charset="0"/>
                <a:ea typeface="SimSun" panose="02010600030101010101" pitchFamily="2" charset="-122"/>
              </a:rPr>
              <a:t>to exclude bees, etc.</a:t>
            </a:r>
            <a:r>
              <a:rPr lang="en-US" altLang="en-US" sz="1200">
                <a:latin typeface="Arial" panose="020B0604020202020204" pitchFamily="34" charset="0"/>
                <a:ea typeface="SimSun" panose="02010600030101010101" pitchFamily="2" charset="-122"/>
              </a:rPr>
              <a:t>)</a:t>
            </a:r>
            <a:endParaRPr lang="en-US" altLang="en-US" sz="1600">
              <a:ea typeface="SimSun" panose="02010600030101010101" pitchFamily="2" charset="-122"/>
            </a:endParaRPr>
          </a:p>
          <a:p>
            <a:pPr algn="just" eaLnBrk="1" hangingPunct="1">
              <a:lnSpc>
                <a:spcPct val="95000"/>
              </a:lnSpc>
              <a:spcBef>
                <a:spcPts val="200"/>
              </a:spcBef>
              <a:spcAft>
                <a:spcPts val="200"/>
              </a:spcAft>
              <a:buFont typeface="Symbol" panose="05050102010706020507" pitchFamily="18" charset="2"/>
              <a:buChar char=""/>
            </a:pPr>
            <a:r>
              <a:rPr lang="en-US" altLang="en-US" sz="1200">
                <a:solidFill>
                  <a:srgbClr val="0070C0"/>
                </a:solidFill>
                <a:latin typeface="Arial" panose="020B0604020202020204" pitchFamily="34" charset="0"/>
                <a:ea typeface="SimSun" panose="02010600030101010101" pitchFamily="2" charset="-122"/>
              </a:rPr>
              <a:t>Capture examples of any insects with a wingbeat frequency &gt; 500, encountered between 4:00am and 4:10am</a:t>
            </a:r>
          </a:p>
          <a:p>
            <a:pPr algn="just" eaLnBrk="1" hangingPunct="1">
              <a:lnSpc>
                <a:spcPct val="95000"/>
              </a:lnSpc>
              <a:spcBef>
                <a:spcPts val="200"/>
              </a:spcBef>
              <a:spcAft>
                <a:spcPts val="200"/>
              </a:spcAft>
              <a:buFont typeface="Symbol" panose="05050102010706020507" pitchFamily="18" charset="2"/>
              <a:buChar char=""/>
            </a:pPr>
            <a:r>
              <a:rPr lang="en-US" altLang="en-US" sz="1200">
                <a:solidFill>
                  <a:srgbClr val="0070C0"/>
                </a:solidFill>
                <a:latin typeface="Arial" panose="020B0604020202020204" pitchFamily="34" charset="0"/>
                <a:ea typeface="SimSun" panose="02010600030101010101" pitchFamily="2" charset="-122"/>
              </a:rPr>
              <a:t>Capture examples of </a:t>
            </a:r>
            <a:r>
              <a:rPr lang="en-US" altLang="en-US" sz="1200" b="1">
                <a:solidFill>
                  <a:srgbClr val="0070C0"/>
                </a:solidFill>
                <a:latin typeface="Arial" panose="020B0604020202020204" pitchFamily="34" charset="0"/>
                <a:ea typeface="SimSun" panose="02010600030101010101" pitchFamily="2" charset="-122"/>
              </a:rPr>
              <a:t>fed</a:t>
            </a:r>
            <a:r>
              <a:rPr lang="en-US" altLang="en-US" sz="1200">
                <a:solidFill>
                  <a:srgbClr val="0070C0"/>
                </a:solidFill>
                <a:latin typeface="Arial" panose="020B0604020202020204" pitchFamily="34" charset="0"/>
                <a:ea typeface="SimSun" panose="02010600030101010101" pitchFamily="2" charset="-122"/>
              </a:rPr>
              <a:t>{</a:t>
            </a:r>
            <a:r>
              <a:rPr lang="en-US" altLang="en-US" sz="1200" i="1">
                <a:solidFill>
                  <a:srgbClr val="0070C0"/>
                </a:solidFill>
                <a:latin typeface="Garamond" panose="02020404030301010803" pitchFamily="18" charset="0"/>
                <a:ea typeface="SimSun" panose="02010600030101010101" pitchFamily="2" charset="-122"/>
              </a:rPr>
              <a:t>Anopheles gambiae</a:t>
            </a:r>
            <a:r>
              <a:rPr lang="en-US" altLang="en-US" sz="1200" i="1">
                <a:solidFill>
                  <a:srgbClr val="0070C0"/>
                </a:solidFill>
                <a:latin typeface="Arial" panose="020B0604020202020204" pitchFamily="34" charset="0"/>
                <a:ea typeface="SimSun" panose="02010600030101010101" pitchFamily="2" charset="-122"/>
              </a:rPr>
              <a:t>}</a:t>
            </a:r>
            <a:r>
              <a:rPr lang="en-US" altLang="en-US" sz="1200">
                <a:solidFill>
                  <a:srgbClr val="0070C0"/>
                </a:solidFill>
                <a:latin typeface="Arial" panose="020B0604020202020204" pitchFamily="34" charset="0"/>
                <a:ea typeface="SimSun" panose="02010600030101010101" pitchFamily="2" charset="-122"/>
              </a:rPr>
              <a:t> </a:t>
            </a:r>
            <a:r>
              <a:rPr lang="en-US" altLang="en-US" sz="1200" b="1">
                <a:solidFill>
                  <a:srgbClr val="0070C0"/>
                </a:solidFill>
                <a:latin typeface="Arial" panose="020B0604020202020204" pitchFamily="34" charset="0"/>
                <a:ea typeface="SimSun" panose="02010600030101010101" pitchFamily="2" charset="-122"/>
              </a:rPr>
              <a:t>OR</a:t>
            </a:r>
            <a:r>
              <a:rPr lang="en-US" altLang="en-US" sz="1200">
                <a:solidFill>
                  <a:srgbClr val="0070C0"/>
                </a:solidFill>
                <a:latin typeface="Arial" panose="020B0604020202020204" pitchFamily="34" charset="0"/>
                <a:ea typeface="SimSun" panose="02010600030101010101" pitchFamily="2" charset="-122"/>
              </a:rPr>
              <a:t> </a:t>
            </a:r>
            <a:r>
              <a:rPr lang="en-US" altLang="en-US" sz="1200" b="1">
                <a:solidFill>
                  <a:srgbClr val="0070C0"/>
                </a:solidFill>
                <a:latin typeface="Arial" panose="020B0604020202020204" pitchFamily="34" charset="0"/>
                <a:ea typeface="SimSun" panose="02010600030101010101" pitchFamily="2" charset="-122"/>
              </a:rPr>
              <a:t>fed</a:t>
            </a:r>
            <a:r>
              <a:rPr lang="en-US" altLang="en-US" sz="1200">
                <a:solidFill>
                  <a:srgbClr val="0070C0"/>
                </a:solidFill>
                <a:latin typeface="Arial" panose="020B0604020202020204" pitchFamily="34" charset="0"/>
                <a:ea typeface="SimSun" panose="02010600030101010101" pitchFamily="2" charset="-122"/>
              </a:rPr>
              <a:t>{</a:t>
            </a:r>
            <a:r>
              <a:rPr lang="en-US" altLang="en-US" sz="1200" i="1">
                <a:solidFill>
                  <a:srgbClr val="0070C0"/>
                </a:solidFill>
                <a:latin typeface="Garamond" panose="02020404030301010803" pitchFamily="18" charset="0"/>
                <a:ea typeface="SimSun" panose="02010600030101010101" pitchFamily="2" charset="-122"/>
              </a:rPr>
              <a:t>Anopheles</a:t>
            </a:r>
            <a:r>
              <a:rPr lang="en-US" altLang="en-US" sz="1200">
                <a:solidFill>
                  <a:srgbClr val="0070C0"/>
                </a:solidFill>
                <a:latin typeface="Arial" panose="020B0604020202020204" pitchFamily="34" charset="0"/>
                <a:ea typeface="SimSun" panose="02010600030101010101" pitchFamily="2" charset="-122"/>
              </a:rPr>
              <a:t> </a:t>
            </a:r>
            <a:r>
              <a:rPr lang="en-US" altLang="en-US" sz="1200" i="1">
                <a:solidFill>
                  <a:srgbClr val="0070C0"/>
                </a:solidFill>
                <a:latin typeface="Garamond" panose="02020404030301010803" pitchFamily="18" charset="0"/>
                <a:ea typeface="SimSun" panose="02010600030101010101" pitchFamily="2" charset="-122"/>
              </a:rPr>
              <a:t>quadriannulatus</a:t>
            </a:r>
            <a:r>
              <a:rPr lang="en-US" altLang="en-US" sz="1200">
                <a:solidFill>
                  <a:srgbClr val="0070C0"/>
                </a:solidFill>
                <a:latin typeface="Arial" panose="020B0604020202020204" pitchFamily="34" charset="0"/>
                <a:ea typeface="SimSun" panose="02010600030101010101" pitchFamily="2" charset="-122"/>
              </a:rPr>
              <a:t>} </a:t>
            </a:r>
            <a:r>
              <a:rPr lang="en-US" altLang="en-US" sz="1200" b="1">
                <a:solidFill>
                  <a:srgbClr val="0070C0"/>
                </a:solidFill>
                <a:latin typeface="Arial" panose="020B0604020202020204" pitchFamily="34" charset="0"/>
                <a:ea typeface="SimSun" panose="02010600030101010101" pitchFamily="2" charset="-122"/>
              </a:rPr>
              <a:t>OR</a:t>
            </a:r>
            <a:r>
              <a:rPr lang="en-US" altLang="en-US" sz="1200">
                <a:solidFill>
                  <a:srgbClr val="0070C0"/>
                </a:solidFill>
                <a:latin typeface="Arial" panose="020B0604020202020204" pitchFamily="34" charset="0"/>
                <a:ea typeface="SimSun" panose="02010600030101010101" pitchFamily="2" charset="-122"/>
              </a:rPr>
              <a:t> </a:t>
            </a:r>
            <a:r>
              <a:rPr lang="en-US" altLang="en-US" sz="1200" b="1">
                <a:solidFill>
                  <a:srgbClr val="0070C0"/>
                </a:solidFill>
                <a:latin typeface="Arial" panose="020B0604020202020204" pitchFamily="34" charset="0"/>
                <a:ea typeface="SimSun" panose="02010600030101010101" pitchFamily="2" charset="-122"/>
              </a:rPr>
              <a:t>fed</a:t>
            </a:r>
            <a:r>
              <a:rPr lang="en-US" altLang="en-US" sz="1200">
                <a:solidFill>
                  <a:srgbClr val="0070C0"/>
                </a:solidFill>
                <a:latin typeface="Arial" panose="020B0604020202020204" pitchFamily="34" charset="0"/>
                <a:ea typeface="SimSun" panose="02010600030101010101" pitchFamily="2" charset="-122"/>
              </a:rPr>
              <a:t>{</a:t>
            </a:r>
            <a:r>
              <a:rPr lang="en-US" altLang="en-US" sz="1200" i="1">
                <a:solidFill>
                  <a:srgbClr val="0070C0"/>
                </a:solidFill>
                <a:latin typeface="Garamond" panose="02020404030301010803" pitchFamily="18" charset="0"/>
                <a:ea typeface="SimSun" panose="02010600030101010101" pitchFamily="2" charset="-122"/>
              </a:rPr>
              <a:t>Anopheles</a:t>
            </a:r>
            <a:r>
              <a:rPr lang="en-US" altLang="en-US" sz="1200" i="1">
                <a:solidFill>
                  <a:srgbClr val="0070C0"/>
                </a:solidFill>
                <a:latin typeface="Arial" panose="020B0604020202020204" pitchFamily="34" charset="0"/>
                <a:ea typeface="SimSun" panose="02010600030101010101" pitchFamily="2" charset="-122"/>
              </a:rPr>
              <a:t> </a:t>
            </a:r>
            <a:r>
              <a:rPr lang="en-US" altLang="en-US" sz="1200" i="1">
                <a:solidFill>
                  <a:srgbClr val="0070C0"/>
                </a:solidFill>
                <a:latin typeface="Garamond" panose="02020404030301010803" pitchFamily="18" charset="0"/>
                <a:ea typeface="SimSun" panose="02010600030101010101" pitchFamily="2" charset="-122"/>
              </a:rPr>
              <a:t>melas</a:t>
            </a:r>
            <a:r>
              <a:rPr lang="en-US" altLang="en-US" sz="1200">
                <a:solidFill>
                  <a:srgbClr val="0070C0"/>
                </a:solidFill>
                <a:latin typeface="Arial" panose="020B0604020202020204" pitchFamily="34" charset="0"/>
                <a:ea typeface="SimSun" panose="02010600030101010101" pitchFamily="2" charset="-122"/>
              </a:rPr>
              <a:t>}</a:t>
            </a:r>
            <a:endParaRPr lang="en-US" altLang="en-US" sz="3600"/>
          </a:p>
        </p:txBody>
      </p:sp>
      <p:pic>
        <p:nvPicPr>
          <p:cNvPr id="105476" name="Picture 2">
            <a:extLst>
              <a:ext uri="{FF2B5EF4-FFF2-40B4-BE49-F238E27FC236}">
                <a16:creationId xmlns:a16="http://schemas.microsoft.com/office/drawing/2014/main" id="{ECF3BA07-FE83-4737-824B-27AAC678625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537325" y="1693863"/>
            <a:ext cx="2501900" cy="1081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2941A56-8C17-4FE2-9989-A46E1452A9C8}"/>
              </a:ext>
            </a:extLst>
          </p:cNvPr>
          <p:cNvSpPr/>
          <p:nvPr/>
        </p:nvSpPr>
        <p:spPr>
          <a:xfrm>
            <a:off x="123825" y="0"/>
            <a:ext cx="4162425" cy="3862388"/>
          </a:xfrm>
          <a:prstGeom prst="rect">
            <a:avLst/>
          </a:prstGeom>
        </p:spPr>
        <p:txBody>
          <a:bodyPr>
            <a:spAutoFit/>
          </a:bodyPr>
          <a:lstStyle/>
          <a:p>
            <a:pPr algn="ctr" eaLnBrk="1" hangingPunct="1">
              <a:defRPr/>
            </a:pPr>
            <a:r>
              <a:rPr lang="en-US" sz="3600" b="1" dirty="0">
                <a:solidFill>
                  <a:prstClr val="black"/>
                </a:solidFill>
                <a:effectLst>
                  <a:outerShdw blurRad="38100" dist="38100" dir="2700000" algn="tl">
                    <a:srgbClr val="000000">
                      <a:alpha val="43137"/>
                    </a:srgbClr>
                  </a:outerShdw>
                </a:effectLst>
              </a:rPr>
              <a:t>Capture</a:t>
            </a:r>
            <a:endParaRPr lang="en-US" sz="2200" b="1" dirty="0">
              <a:solidFill>
                <a:prstClr val="black"/>
              </a:solidFill>
              <a:effectLst>
                <a:outerShdw blurRad="38100" dist="38100" dir="2700000" algn="tl">
                  <a:srgbClr val="000000">
                    <a:alpha val="43137"/>
                  </a:srgbClr>
                </a:outerShdw>
              </a:effectLst>
            </a:endParaRPr>
          </a:p>
          <a:p>
            <a:pPr algn="ctr" eaLnBrk="1" hangingPunct="1">
              <a:defRPr/>
            </a:pPr>
            <a:endParaRPr lang="en-US" sz="2200" dirty="0">
              <a:solidFill>
                <a:prstClr val="black"/>
              </a:solidFill>
            </a:endParaRPr>
          </a:p>
          <a:p>
            <a:pPr algn="ctr" eaLnBrk="1" hangingPunct="1">
              <a:defRPr/>
            </a:pPr>
            <a:r>
              <a:rPr lang="en-US" sz="2200" dirty="0">
                <a:solidFill>
                  <a:prstClr val="black"/>
                </a:solidFill>
              </a:rPr>
              <a:t>About 10% of the insects captured by Venus fly traps are </a:t>
            </a:r>
            <a:r>
              <a:rPr lang="en-US" sz="2200" i="1" dirty="0">
                <a:solidFill>
                  <a:prstClr val="black"/>
                </a:solidFill>
              </a:rPr>
              <a:t>flying</a:t>
            </a:r>
            <a:r>
              <a:rPr lang="en-US" sz="2200" dirty="0">
                <a:solidFill>
                  <a:prstClr val="black"/>
                </a:solidFill>
              </a:rPr>
              <a:t> insects</a:t>
            </a:r>
          </a:p>
          <a:p>
            <a:pPr algn="ctr" eaLnBrk="1" hangingPunct="1">
              <a:defRPr/>
            </a:pPr>
            <a:endParaRPr lang="en-US" sz="2200" dirty="0">
              <a:solidFill>
                <a:prstClr val="black"/>
              </a:solidFill>
            </a:endParaRPr>
          </a:p>
          <a:p>
            <a:pPr eaLnBrk="1" hangingPunct="1">
              <a:defRPr/>
            </a:pPr>
            <a:r>
              <a:rPr lang="en-US" sz="2200" dirty="0">
                <a:solidFill>
                  <a:prstClr val="black"/>
                </a:solidFill>
              </a:rPr>
              <a:t>We believe that we can build inexpensive mechanical traps that can capture sex/species targeted insects.</a:t>
            </a:r>
          </a:p>
          <a:p>
            <a:pPr algn="ctr" eaLnBrk="1" hangingPunct="1">
              <a:defRPr/>
            </a:pPr>
            <a:endParaRPr lang="en-US" sz="2200" dirty="0">
              <a:solidFill>
                <a:prstClr val="black"/>
              </a:solidFill>
            </a:endParaRPr>
          </a:p>
          <a:p>
            <a:pPr algn="ctr" eaLnBrk="1" hangingPunct="1">
              <a:defRPr/>
            </a:pPr>
            <a:endParaRPr lang="en-US" sz="1100" dirty="0">
              <a:solidFill>
                <a:prstClr val="black"/>
              </a:solidFill>
            </a:endParaRPr>
          </a:p>
        </p:txBody>
      </p:sp>
      <p:pic>
        <p:nvPicPr>
          <p:cNvPr id="106499" name="Picture 2">
            <a:extLst>
              <a:ext uri="{FF2B5EF4-FFF2-40B4-BE49-F238E27FC236}">
                <a16:creationId xmlns:a16="http://schemas.microsoft.com/office/drawing/2014/main" id="{998A05A7-C501-4E38-A89A-2B8AA55EF8FF}"/>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856163" y="131763"/>
            <a:ext cx="4125912" cy="247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6500" name="Rectangle 3">
            <a:extLst>
              <a:ext uri="{FF2B5EF4-FFF2-40B4-BE49-F238E27FC236}">
                <a16:creationId xmlns:a16="http://schemas.microsoft.com/office/drawing/2014/main" id="{0F5F5962-F1F1-4EFB-B43E-40CBCC4C5695}"/>
              </a:ext>
            </a:extLst>
          </p:cNvPr>
          <p:cNvSpPr>
            <a:spLocks noChangeArrowheads="1"/>
          </p:cNvSpPr>
          <p:nvPr/>
        </p:nvSpPr>
        <p:spPr bwMode="auto">
          <a:xfrm>
            <a:off x="123825" y="5670550"/>
            <a:ext cx="8705850" cy="117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just" eaLnBrk="1" hangingPunct="1">
              <a:lnSpc>
                <a:spcPct val="95000"/>
              </a:lnSpc>
              <a:spcBef>
                <a:spcPts val="200"/>
              </a:spcBef>
              <a:spcAft>
                <a:spcPts val="200"/>
              </a:spcAft>
              <a:buFont typeface="Symbol" panose="05050102010706020507" pitchFamily="18" charset="2"/>
              <a:buChar char=""/>
            </a:pPr>
            <a:r>
              <a:rPr lang="en-US" altLang="en-US" sz="1200">
                <a:solidFill>
                  <a:srgbClr val="0070C0"/>
                </a:solidFill>
                <a:latin typeface="Arial" panose="020B0604020202020204" pitchFamily="34" charset="0"/>
                <a:ea typeface="SimSun" panose="02010600030101010101" pitchFamily="2" charset="-122"/>
              </a:rPr>
              <a:t>Capture examples of </a:t>
            </a:r>
            <a:r>
              <a:rPr lang="en-US" altLang="en-US" sz="1200" b="1">
                <a:solidFill>
                  <a:srgbClr val="0070C0"/>
                </a:solidFill>
                <a:latin typeface="Arial" panose="020B0604020202020204" pitchFamily="34" charset="0"/>
                <a:ea typeface="SimSun" panose="02010600030101010101" pitchFamily="2" charset="-122"/>
              </a:rPr>
              <a:t>gravid</a:t>
            </a:r>
            <a:r>
              <a:rPr lang="en-US" altLang="en-US" sz="1200">
                <a:solidFill>
                  <a:srgbClr val="0070C0"/>
                </a:solidFill>
                <a:latin typeface="Arial" panose="020B0604020202020204" pitchFamily="34" charset="0"/>
                <a:ea typeface="SimSun" panose="02010600030101010101" pitchFamily="2" charset="-122"/>
              </a:rPr>
              <a:t>{</a:t>
            </a:r>
            <a:r>
              <a:rPr lang="en-US" altLang="en-US" sz="1200" i="1">
                <a:solidFill>
                  <a:srgbClr val="0070C0"/>
                </a:solidFill>
                <a:latin typeface="Garamond" panose="02020404030301010803" pitchFamily="18" charset="0"/>
                <a:ea typeface="SimSun" panose="02010600030101010101" pitchFamily="2" charset="-122"/>
                <a:cs typeface="Arial" panose="020B0604020202020204" pitchFamily="34" charset="0"/>
              </a:rPr>
              <a:t>Aedes</a:t>
            </a:r>
            <a:r>
              <a:rPr lang="en-US" altLang="en-US" sz="1200" i="1">
                <a:solidFill>
                  <a:srgbClr val="0070C0"/>
                </a:solidFill>
                <a:latin typeface="Arial" panose="020B0604020202020204" pitchFamily="34" charset="0"/>
                <a:ea typeface="SimSun" panose="02010600030101010101" pitchFamily="2" charset="-122"/>
              </a:rPr>
              <a:t> </a:t>
            </a:r>
            <a:r>
              <a:rPr lang="en-US" altLang="en-US" sz="1200" i="1">
                <a:solidFill>
                  <a:srgbClr val="0070C0"/>
                </a:solidFill>
                <a:latin typeface="Garamond" panose="02020404030301010803" pitchFamily="18" charset="0"/>
                <a:ea typeface="SimSun" panose="02010600030101010101" pitchFamily="2" charset="-122"/>
              </a:rPr>
              <a:t>aegypti</a:t>
            </a:r>
            <a:r>
              <a:rPr lang="en-US" altLang="en-US" sz="1200">
                <a:solidFill>
                  <a:srgbClr val="0070C0"/>
                </a:solidFill>
                <a:latin typeface="Arial" panose="020B0604020202020204" pitchFamily="34" charset="0"/>
                <a:ea typeface="SimSun" panose="02010600030101010101" pitchFamily="2" charset="-122"/>
              </a:rPr>
              <a:t>}</a:t>
            </a:r>
            <a:endParaRPr lang="en-US" altLang="en-US" sz="1600">
              <a:ea typeface="SimSun" panose="02010600030101010101" pitchFamily="2" charset="-122"/>
            </a:endParaRPr>
          </a:p>
          <a:p>
            <a:pPr algn="just" eaLnBrk="1" hangingPunct="1">
              <a:lnSpc>
                <a:spcPct val="95000"/>
              </a:lnSpc>
              <a:spcBef>
                <a:spcPts val="200"/>
              </a:spcBef>
              <a:spcAft>
                <a:spcPts val="200"/>
              </a:spcAft>
              <a:buFont typeface="Symbol" panose="05050102010706020507" pitchFamily="18" charset="2"/>
              <a:buChar char=""/>
            </a:pPr>
            <a:r>
              <a:rPr lang="en-US" altLang="en-US" sz="1200">
                <a:solidFill>
                  <a:srgbClr val="0070C0"/>
                </a:solidFill>
                <a:latin typeface="Arial" panose="020B0604020202020204" pitchFamily="34" charset="0"/>
                <a:ea typeface="SimSun" panose="02010600030101010101" pitchFamily="2" charset="-122"/>
              </a:rPr>
              <a:t>Capture insects </a:t>
            </a:r>
            <a:r>
              <a:rPr lang="en-US" altLang="en-US" sz="1200" b="1">
                <a:solidFill>
                  <a:srgbClr val="0070C0"/>
                </a:solidFill>
                <a:latin typeface="Arial" panose="020B0604020202020204" pitchFamily="34" charset="0"/>
                <a:ea typeface="SimSun" panose="02010600030101010101" pitchFamily="2" charset="-122"/>
              </a:rPr>
              <a:t>marked</a:t>
            </a:r>
            <a:r>
              <a:rPr lang="en-US" altLang="en-US" sz="1200">
                <a:solidFill>
                  <a:srgbClr val="0070C0"/>
                </a:solidFill>
                <a:latin typeface="Arial" panose="020B0604020202020204" pitchFamily="34" charset="0"/>
                <a:ea typeface="SimSun" panose="02010600030101010101" pitchFamily="2" charset="-122"/>
              </a:rPr>
              <a:t>{ </a:t>
            </a:r>
            <a:r>
              <a:rPr lang="en-US" altLang="en-US" sz="1100">
                <a:latin typeface="Arial" panose="020B0604020202020204" pitchFamily="34" charset="0"/>
                <a:ea typeface="SimSun" panose="02010600030101010101" pitchFamily="2" charset="-122"/>
              </a:rPr>
              <a:t>Cripple(</a:t>
            </a:r>
            <a:r>
              <a:rPr lang="en-US" altLang="en-US" sz="1100" i="1">
                <a:latin typeface="Arial" panose="020B0604020202020204" pitchFamily="34" charset="0"/>
                <a:ea typeface="SimSun" panose="02010600030101010101" pitchFamily="2" charset="-122"/>
              </a:rPr>
              <a:t>left</a:t>
            </a:r>
            <a:r>
              <a:rPr lang="en-US" altLang="en-US" sz="1100">
                <a:latin typeface="Arial" panose="020B0604020202020204" pitchFamily="34" charset="0"/>
                <a:ea typeface="SimSun" panose="02010600030101010101" pitchFamily="2" charset="-122"/>
              </a:rPr>
              <a:t>-</a:t>
            </a:r>
            <a:r>
              <a:rPr lang="en-US" altLang="en-US" sz="1100" b="1">
                <a:solidFill>
                  <a:srgbClr val="FF0000"/>
                </a:solidFill>
                <a:latin typeface="Arial" panose="020B0604020202020204" pitchFamily="34" charset="0"/>
                <a:ea typeface="SimSun" panose="02010600030101010101" pitchFamily="2" charset="-122"/>
              </a:rPr>
              <a:t>C</a:t>
            </a:r>
            <a:r>
              <a:rPr lang="en-US" altLang="en-US" sz="1100">
                <a:latin typeface="Arial" panose="020B0604020202020204" pitchFamily="34" charset="0"/>
                <a:ea typeface="SimSun" panose="02010600030101010101" pitchFamily="2" charset="-122"/>
              </a:rPr>
              <a:t>|</a:t>
            </a:r>
            <a:r>
              <a:rPr lang="en-US" altLang="en-US" sz="1100" i="1">
                <a:latin typeface="Arial" panose="020B0604020202020204" pitchFamily="34" charset="0"/>
                <a:ea typeface="SimSun" panose="02010600030101010101" pitchFamily="2" charset="-122"/>
              </a:rPr>
              <a:t>right</a:t>
            </a:r>
            <a:r>
              <a:rPr lang="en-US" altLang="en-US" sz="1100">
                <a:latin typeface="Arial" panose="020B0604020202020204" pitchFamily="34" charset="0"/>
                <a:ea typeface="SimSun" panose="02010600030101010101" pitchFamily="2" charset="-122"/>
              </a:rPr>
              <a:t>-</a:t>
            </a:r>
            <a:r>
              <a:rPr lang="en-US" altLang="en-US" sz="1100" b="1">
                <a:solidFill>
                  <a:srgbClr val="FF00FF"/>
                </a:solidFill>
                <a:latin typeface="Arial" panose="020B0604020202020204" pitchFamily="34" charset="0"/>
                <a:ea typeface="SimSun" panose="02010600030101010101" pitchFamily="2" charset="-122"/>
              </a:rPr>
              <a:t>S</a:t>
            </a:r>
            <a:r>
              <a:rPr lang="en-US" altLang="en-US" sz="1100">
                <a:latin typeface="Arial" panose="020B0604020202020204" pitchFamily="34" charset="0"/>
                <a:ea typeface="SimSun" panose="02010600030101010101" pitchFamily="2" charset="-122"/>
              </a:rPr>
              <a:t>)</a:t>
            </a:r>
            <a:r>
              <a:rPr lang="en-US" altLang="en-US" sz="1200">
                <a:solidFill>
                  <a:srgbClr val="0070C0"/>
                </a:solidFill>
                <a:latin typeface="Arial" panose="020B0604020202020204" pitchFamily="34" charset="0"/>
                <a:ea typeface="SimSun" panose="02010600030101010101" pitchFamily="2" charset="-122"/>
              </a:rPr>
              <a:t> }</a:t>
            </a:r>
            <a:r>
              <a:rPr lang="en-US" altLang="en-US" sz="1100">
                <a:latin typeface="Arial" panose="020B0604020202020204" pitchFamily="34" charset="0"/>
                <a:ea typeface="SimSun" panose="02010600030101010101" pitchFamily="2" charset="-122"/>
              </a:rPr>
              <a:t> </a:t>
            </a:r>
            <a:r>
              <a:rPr lang="en-US" altLang="en-US" sz="1100">
                <a:solidFill>
                  <a:srgbClr val="0070C0"/>
                </a:solidFill>
                <a:latin typeface="Arial" panose="020B0604020202020204" pitchFamily="34" charset="0"/>
                <a:ea typeface="SimSun" panose="02010600030101010101" pitchFamily="2" charset="-122"/>
              </a:rPr>
              <a:t> </a:t>
            </a:r>
            <a:r>
              <a:rPr lang="en-US" altLang="en-US" sz="1200">
                <a:solidFill>
                  <a:srgbClr val="0070C0"/>
                </a:solidFill>
                <a:latin typeface="Arial" panose="020B0604020202020204" pitchFamily="34" charset="0"/>
                <a:ea typeface="SimSun" panose="02010600030101010101" pitchFamily="2" charset="-122"/>
              </a:rPr>
              <a:t>				           </a:t>
            </a:r>
            <a:endParaRPr lang="en-US" altLang="en-US" sz="1200">
              <a:latin typeface="Arial" panose="020B0604020202020204" pitchFamily="34" charset="0"/>
              <a:ea typeface="SimSun" panose="02010600030101010101" pitchFamily="2" charset="-122"/>
            </a:endParaRPr>
          </a:p>
          <a:p>
            <a:pPr algn="just" eaLnBrk="1" hangingPunct="1">
              <a:lnSpc>
                <a:spcPct val="95000"/>
              </a:lnSpc>
              <a:spcBef>
                <a:spcPts val="200"/>
              </a:spcBef>
              <a:spcAft>
                <a:spcPts val="200"/>
              </a:spcAft>
              <a:buFont typeface="Symbol" panose="05050102010706020507" pitchFamily="18" charset="2"/>
              <a:buChar char=""/>
            </a:pPr>
            <a:r>
              <a:rPr lang="en-US" altLang="en-US" sz="1200">
                <a:solidFill>
                  <a:srgbClr val="0070C0"/>
                </a:solidFill>
                <a:latin typeface="Arial" panose="020B0604020202020204" pitchFamily="34" charset="0"/>
                <a:ea typeface="SimSun" panose="02010600030101010101" pitchFamily="2" charset="-122"/>
              </a:rPr>
              <a:t>Capture examples of insects that are </a:t>
            </a:r>
            <a:r>
              <a:rPr lang="en-US" altLang="en-US" sz="1200" b="1">
                <a:solidFill>
                  <a:srgbClr val="0070C0"/>
                </a:solidFill>
                <a:latin typeface="Arial" panose="020B0604020202020204" pitchFamily="34" charset="0"/>
                <a:ea typeface="SimSun" panose="02010600030101010101" pitchFamily="2" charset="-122"/>
              </a:rPr>
              <a:t>NOT</a:t>
            </a:r>
            <a:r>
              <a:rPr lang="en-US" altLang="en-US" sz="1200">
                <a:solidFill>
                  <a:srgbClr val="0070C0"/>
                </a:solidFill>
                <a:latin typeface="Arial" panose="020B0604020202020204" pitchFamily="34" charset="0"/>
                <a:ea typeface="SimSun" panose="02010600030101010101" pitchFamily="2" charset="-122"/>
              </a:rPr>
              <a:t> </a:t>
            </a:r>
            <a:r>
              <a:rPr lang="en-US" altLang="en-US" sz="1200" i="1">
                <a:solidFill>
                  <a:srgbClr val="0070C0"/>
                </a:solidFill>
                <a:latin typeface="Garamond" panose="02020404030301010803" pitchFamily="18" charset="0"/>
                <a:ea typeface="SimSun" panose="02010600030101010101" pitchFamily="2" charset="-122"/>
              </a:rPr>
              <a:t>Anopheles</a:t>
            </a:r>
            <a:r>
              <a:rPr lang="en-US" altLang="en-US" sz="1200">
                <a:solidFill>
                  <a:srgbClr val="0070C0"/>
                </a:solidFill>
                <a:latin typeface="Arial" panose="020B0604020202020204" pitchFamily="34" charset="0"/>
                <a:ea typeface="SimSun" panose="02010600030101010101" pitchFamily="2" charset="-122"/>
              </a:rPr>
              <a:t> </a:t>
            </a:r>
            <a:r>
              <a:rPr lang="en-US" altLang="en-US" sz="1200" b="1">
                <a:solidFill>
                  <a:srgbClr val="0070C0"/>
                </a:solidFill>
                <a:latin typeface="Arial" panose="020B0604020202020204" pitchFamily="34" charset="0"/>
                <a:ea typeface="SimSun" panose="02010600030101010101" pitchFamily="2" charset="-122"/>
              </a:rPr>
              <a:t>AND</a:t>
            </a:r>
            <a:r>
              <a:rPr lang="en-US" altLang="en-US" sz="1200">
                <a:solidFill>
                  <a:srgbClr val="0070C0"/>
                </a:solidFill>
                <a:latin typeface="Arial" panose="020B0604020202020204" pitchFamily="34" charset="0"/>
                <a:ea typeface="SimSun" panose="02010600030101010101" pitchFamily="2" charset="-122"/>
              </a:rPr>
              <a:t> have a wingbeat frequency &gt; 400          </a:t>
            </a:r>
            <a:r>
              <a:rPr lang="en-US" altLang="en-US" sz="1200">
                <a:latin typeface="Arial" panose="020B0604020202020204" pitchFamily="34" charset="0"/>
                <a:ea typeface="SimSun" panose="02010600030101010101" pitchFamily="2" charset="-122"/>
              </a:rPr>
              <a:t>(</a:t>
            </a:r>
            <a:r>
              <a:rPr lang="en-US" altLang="en-US" sz="1200" i="1">
                <a:latin typeface="Arial" panose="020B0604020202020204" pitchFamily="34" charset="0"/>
                <a:ea typeface="SimSun" panose="02010600030101010101" pitchFamily="2" charset="-122"/>
              </a:rPr>
              <a:t>to exclude bees, etc.</a:t>
            </a:r>
            <a:r>
              <a:rPr lang="en-US" altLang="en-US" sz="1200">
                <a:latin typeface="Arial" panose="020B0604020202020204" pitchFamily="34" charset="0"/>
                <a:ea typeface="SimSun" panose="02010600030101010101" pitchFamily="2" charset="-122"/>
              </a:rPr>
              <a:t>)</a:t>
            </a:r>
            <a:endParaRPr lang="en-US" altLang="en-US" sz="1600">
              <a:ea typeface="SimSun" panose="02010600030101010101" pitchFamily="2" charset="-122"/>
            </a:endParaRPr>
          </a:p>
          <a:p>
            <a:pPr algn="just" eaLnBrk="1" hangingPunct="1">
              <a:lnSpc>
                <a:spcPct val="95000"/>
              </a:lnSpc>
              <a:spcBef>
                <a:spcPts val="200"/>
              </a:spcBef>
              <a:spcAft>
                <a:spcPts val="200"/>
              </a:spcAft>
              <a:buFont typeface="Symbol" panose="05050102010706020507" pitchFamily="18" charset="2"/>
              <a:buChar char=""/>
            </a:pPr>
            <a:r>
              <a:rPr lang="en-US" altLang="en-US" sz="1200">
                <a:solidFill>
                  <a:srgbClr val="0070C0"/>
                </a:solidFill>
                <a:latin typeface="Arial" panose="020B0604020202020204" pitchFamily="34" charset="0"/>
                <a:ea typeface="SimSun" panose="02010600030101010101" pitchFamily="2" charset="-122"/>
              </a:rPr>
              <a:t>Capture examples of any insects with a wingbeat frequency &gt; 500, encountered between 4:00am and 4:10am</a:t>
            </a:r>
          </a:p>
          <a:p>
            <a:pPr algn="just" eaLnBrk="1" hangingPunct="1">
              <a:lnSpc>
                <a:spcPct val="95000"/>
              </a:lnSpc>
              <a:spcBef>
                <a:spcPts val="200"/>
              </a:spcBef>
              <a:spcAft>
                <a:spcPts val="200"/>
              </a:spcAft>
              <a:buFont typeface="Symbol" panose="05050102010706020507" pitchFamily="18" charset="2"/>
              <a:buChar char=""/>
            </a:pPr>
            <a:r>
              <a:rPr lang="en-US" altLang="en-US" sz="1200">
                <a:solidFill>
                  <a:srgbClr val="0070C0"/>
                </a:solidFill>
                <a:latin typeface="Arial" panose="020B0604020202020204" pitchFamily="34" charset="0"/>
                <a:ea typeface="SimSun" panose="02010600030101010101" pitchFamily="2" charset="-122"/>
              </a:rPr>
              <a:t>Capture examples of </a:t>
            </a:r>
            <a:r>
              <a:rPr lang="en-US" altLang="en-US" sz="1200" b="1">
                <a:solidFill>
                  <a:srgbClr val="0070C0"/>
                </a:solidFill>
                <a:latin typeface="Arial" panose="020B0604020202020204" pitchFamily="34" charset="0"/>
                <a:ea typeface="SimSun" panose="02010600030101010101" pitchFamily="2" charset="-122"/>
              </a:rPr>
              <a:t>fed</a:t>
            </a:r>
            <a:r>
              <a:rPr lang="en-US" altLang="en-US" sz="1200">
                <a:solidFill>
                  <a:srgbClr val="0070C0"/>
                </a:solidFill>
                <a:latin typeface="Arial" panose="020B0604020202020204" pitchFamily="34" charset="0"/>
                <a:ea typeface="SimSun" panose="02010600030101010101" pitchFamily="2" charset="-122"/>
              </a:rPr>
              <a:t>{</a:t>
            </a:r>
            <a:r>
              <a:rPr lang="en-US" altLang="en-US" sz="1200" i="1">
                <a:solidFill>
                  <a:srgbClr val="0070C0"/>
                </a:solidFill>
                <a:latin typeface="Garamond" panose="02020404030301010803" pitchFamily="18" charset="0"/>
                <a:ea typeface="SimSun" panose="02010600030101010101" pitchFamily="2" charset="-122"/>
              </a:rPr>
              <a:t>Anopheles gambiae</a:t>
            </a:r>
            <a:r>
              <a:rPr lang="en-US" altLang="en-US" sz="1200" i="1">
                <a:solidFill>
                  <a:srgbClr val="0070C0"/>
                </a:solidFill>
                <a:latin typeface="Arial" panose="020B0604020202020204" pitchFamily="34" charset="0"/>
                <a:ea typeface="SimSun" panose="02010600030101010101" pitchFamily="2" charset="-122"/>
              </a:rPr>
              <a:t>}</a:t>
            </a:r>
            <a:r>
              <a:rPr lang="en-US" altLang="en-US" sz="1200">
                <a:solidFill>
                  <a:srgbClr val="0070C0"/>
                </a:solidFill>
                <a:latin typeface="Arial" panose="020B0604020202020204" pitchFamily="34" charset="0"/>
                <a:ea typeface="SimSun" panose="02010600030101010101" pitchFamily="2" charset="-122"/>
              </a:rPr>
              <a:t> </a:t>
            </a:r>
            <a:r>
              <a:rPr lang="en-US" altLang="en-US" sz="1200" b="1">
                <a:solidFill>
                  <a:srgbClr val="0070C0"/>
                </a:solidFill>
                <a:latin typeface="Arial" panose="020B0604020202020204" pitchFamily="34" charset="0"/>
                <a:ea typeface="SimSun" panose="02010600030101010101" pitchFamily="2" charset="-122"/>
              </a:rPr>
              <a:t>OR</a:t>
            </a:r>
            <a:r>
              <a:rPr lang="en-US" altLang="en-US" sz="1200">
                <a:solidFill>
                  <a:srgbClr val="0070C0"/>
                </a:solidFill>
                <a:latin typeface="Arial" panose="020B0604020202020204" pitchFamily="34" charset="0"/>
                <a:ea typeface="SimSun" panose="02010600030101010101" pitchFamily="2" charset="-122"/>
              </a:rPr>
              <a:t> </a:t>
            </a:r>
            <a:r>
              <a:rPr lang="en-US" altLang="en-US" sz="1200" b="1">
                <a:solidFill>
                  <a:srgbClr val="0070C0"/>
                </a:solidFill>
                <a:latin typeface="Arial" panose="020B0604020202020204" pitchFamily="34" charset="0"/>
                <a:ea typeface="SimSun" panose="02010600030101010101" pitchFamily="2" charset="-122"/>
              </a:rPr>
              <a:t>fed</a:t>
            </a:r>
            <a:r>
              <a:rPr lang="en-US" altLang="en-US" sz="1200">
                <a:solidFill>
                  <a:srgbClr val="0070C0"/>
                </a:solidFill>
                <a:latin typeface="Arial" panose="020B0604020202020204" pitchFamily="34" charset="0"/>
                <a:ea typeface="SimSun" panose="02010600030101010101" pitchFamily="2" charset="-122"/>
              </a:rPr>
              <a:t>{</a:t>
            </a:r>
            <a:r>
              <a:rPr lang="en-US" altLang="en-US" sz="1200" i="1">
                <a:solidFill>
                  <a:srgbClr val="0070C0"/>
                </a:solidFill>
                <a:latin typeface="Garamond" panose="02020404030301010803" pitchFamily="18" charset="0"/>
                <a:ea typeface="SimSun" panose="02010600030101010101" pitchFamily="2" charset="-122"/>
              </a:rPr>
              <a:t>Anopheles</a:t>
            </a:r>
            <a:r>
              <a:rPr lang="en-US" altLang="en-US" sz="1200">
                <a:solidFill>
                  <a:srgbClr val="0070C0"/>
                </a:solidFill>
                <a:latin typeface="Arial" panose="020B0604020202020204" pitchFamily="34" charset="0"/>
                <a:ea typeface="SimSun" panose="02010600030101010101" pitchFamily="2" charset="-122"/>
              </a:rPr>
              <a:t> </a:t>
            </a:r>
            <a:r>
              <a:rPr lang="en-US" altLang="en-US" sz="1200" i="1">
                <a:solidFill>
                  <a:srgbClr val="0070C0"/>
                </a:solidFill>
                <a:latin typeface="Garamond" panose="02020404030301010803" pitchFamily="18" charset="0"/>
                <a:ea typeface="SimSun" panose="02010600030101010101" pitchFamily="2" charset="-122"/>
              </a:rPr>
              <a:t>quadriannulatus</a:t>
            </a:r>
            <a:r>
              <a:rPr lang="en-US" altLang="en-US" sz="1200">
                <a:solidFill>
                  <a:srgbClr val="0070C0"/>
                </a:solidFill>
                <a:latin typeface="Arial" panose="020B0604020202020204" pitchFamily="34" charset="0"/>
                <a:ea typeface="SimSun" panose="02010600030101010101" pitchFamily="2" charset="-122"/>
              </a:rPr>
              <a:t>} </a:t>
            </a:r>
            <a:r>
              <a:rPr lang="en-US" altLang="en-US" sz="1200" b="1">
                <a:solidFill>
                  <a:srgbClr val="0070C0"/>
                </a:solidFill>
                <a:latin typeface="Arial" panose="020B0604020202020204" pitchFamily="34" charset="0"/>
                <a:ea typeface="SimSun" panose="02010600030101010101" pitchFamily="2" charset="-122"/>
              </a:rPr>
              <a:t>OR</a:t>
            </a:r>
            <a:r>
              <a:rPr lang="en-US" altLang="en-US" sz="1200">
                <a:solidFill>
                  <a:srgbClr val="0070C0"/>
                </a:solidFill>
                <a:latin typeface="Arial" panose="020B0604020202020204" pitchFamily="34" charset="0"/>
                <a:ea typeface="SimSun" panose="02010600030101010101" pitchFamily="2" charset="-122"/>
              </a:rPr>
              <a:t> </a:t>
            </a:r>
            <a:r>
              <a:rPr lang="en-US" altLang="en-US" sz="1200" b="1">
                <a:solidFill>
                  <a:srgbClr val="0070C0"/>
                </a:solidFill>
                <a:latin typeface="Arial" panose="020B0604020202020204" pitchFamily="34" charset="0"/>
                <a:ea typeface="SimSun" panose="02010600030101010101" pitchFamily="2" charset="-122"/>
              </a:rPr>
              <a:t>fed</a:t>
            </a:r>
            <a:r>
              <a:rPr lang="en-US" altLang="en-US" sz="1200">
                <a:solidFill>
                  <a:srgbClr val="0070C0"/>
                </a:solidFill>
                <a:latin typeface="Arial" panose="020B0604020202020204" pitchFamily="34" charset="0"/>
                <a:ea typeface="SimSun" panose="02010600030101010101" pitchFamily="2" charset="-122"/>
              </a:rPr>
              <a:t>{</a:t>
            </a:r>
            <a:r>
              <a:rPr lang="en-US" altLang="en-US" sz="1200" i="1">
                <a:solidFill>
                  <a:srgbClr val="0070C0"/>
                </a:solidFill>
                <a:latin typeface="Garamond" panose="02020404030301010803" pitchFamily="18" charset="0"/>
                <a:ea typeface="SimSun" panose="02010600030101010101" pitchFamily="2" charset="-122"/>
              </a:rPr>
              <a:t>Anopheles</a:t>
            </a:r>
            <a:r>
              <a:rPr lang="en-US" altLang="en-US" sz="1200" i="1">
                <a:solidFill>
                  <a:srgbClr val="0070C0"/>
                </a:solidFill>
                <a:latin typeface="Arial" panose="020B0604020202020204" pitchFamily="34" charset="0"/>
                <a:ea typeface="SimSun" panose="02010600030101010101" pitchFamily="2" charset="-122"/>
              </a:rPr>
              <a:t> </a:t>
            </a:r>
            <a:r>
              <a:rPr lang="en-US" altLang="en-US" sz="1200" i="1">
                <a:solidFill>
                  <a:srgbClr val="0070C0"/>
                </a:solidFill>
                <a:latin typeface="Garamond" panose="02020404030301010803" pitchFamily="18" charset="0"/>
                <a:ea typeface="SimSun" panose="02010600030101010101" pitchFamily="2" charset="-122"/>
              </a:rPr>
              <a:t>melas</a:t>
            </a:r>
            <a:r>
              <a:rPr lang="en-US" altLang="en-US" sz="1200">
                <a:solidFill>
                  <a:srgbClr val="0070C0"/>
                </a:solidFill>
                <a:latin typeface="Arial" panose="020B0604020202020204" pitchFamily="34" charset="0"/>
                <a:ea typeface="SimSun" panose="02010600030101010101" pitchFamily="2" charset="-122"/>
              </a:rPr>
              <a:t>}</a:t>
            </a:r>
            <a:endParaRPr lang="en-US" altLang="en-US" sz="3600"/>
          </a:p>
        </p:txBody>
      </p:sp>
      <p:pic>
        <p:nvPicPr>
          <p:cNvPr id="106501" name="Picture 5">
            <a:extLst>
              <a:ext uri="{FF2B5EF4-FFF2-40B4-BE49-F238E27FC236}">
                <a16:creationId xmlns:a16="http://schemas.microsoft.com/office/drawing/2014/main" id="{6B8C3C18-65A2-4B9F-924C-8974B6084BAA}"/>
              </a:ext>
            </a:extLst>
          </p:cNvPr>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r="28154" b="19080"/>
          <a:stretch>
            <a:fillRect/>
          </a:stretch>
        </p:blipFill>
        <p:spPr bwMode="auto">
          <a:xfrm>
            <a:off x="4062413" y="4913313"/>
            <a:ext cx="693737" cy="51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6502" name="Picture 2">
            <a:extLst>
              <a:ext uri="{FF2B5EF4-FFF2-40B4-BE49-F238E27FC236}">
                <a16:creationId xmlns:a16="http://schemas.microsoft.com/office/drawing/2014/main" id="{5D8ACD98-D387-4F3B-9047-8F0E4D5F9272}"/>
              </a:ext>
            </a:extLst>
          </p:cNvPr>
          <p:cNvPicPr>
            <a:picLocks noChangeAspect="1" noChangeArrowheads="1"/>
          </p:cNvPicPr>
          <p:nvPr/>
        </p:nvPicPr>
        <p:blipFill>
          <a:blip r:embed="rId4">
            <a:clrChange>
              <a:clrFrom>
                <a:srgbClr val="FEFEFE"/>
              </a:clrFrom>
              <a:clrTo>
                <a:srgbClr val="FEFEFE">
                  <a:alpha val="0"/>
                </a:srgbClr>
              </a:clrTo>
            </a:clrChange>
            <a:extLst>
              <a:ext uri="{28A0092B-C50C-407E-A947-70E740481C1C}">
                <a14:useLocalDpi xmlns:a14="http://schemas.microsoft.com/office/drawing/2010/main" val="0"/>
              </a:ext>
            </a:extLst>
          </a:blip>
          <a:srcRect l="54086" t="6451" r="3656" b="13104"/>
          <a:stretch>
            <a:fillRect/>
          </a:stretch>
        </p:blipFill>
        <p:spPr bwMode="auto">
          <a:xfrm>
            <a:off x="4222750" y="2578100"/>
            <a:ext cx="533400" cy="887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6503" name="Picture 4">
            <a:extLst>
              <a:ext uri="{FF2B5EF4-FFF2-40B4-BE49-F238E27FC236}">
                <a16:creationId xmlns:a16="http://schemas.microsoft.com/office/drawing/2014/main" id="{8C5A65D4-A6C3-4B54-BD06-EDD088390966}"/>
              </a:ext>
            </a:extLst>
          </p:cNvPr>
          <p:cNvPicPr>
            <a:picLocks noChangeAspect="1"/>
          </p:cNvPicPr>
          <p:nvPr/>
        </p:nvPicPr>
        <p:blipFill>
          <a:blip r:embed="rId5">
            <a:extLst>
              <a:ext uri="{28A0092B-C50C-407E-A947-70E740481C1C}">
                <a14:useLocalDpi xmlns:a14="http://schemas.microsoft.com/office/drawing/2010/main" val="0"/>
              </a:ext>
            </a:extLst>
          </a:blip>
          <a:srcRect l="15999" t="9167" r="15501" b="28835"/>
          <a:stretch>
            <a:fillRect/>
          </a:stretch>
        </p:blipFill>
        <p:spPr bwMode="auto">
          <a:xfrm>
            <a:off x="3633788" y="3365500"/>
            <a:ext cx="1709737" cy="154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Isosceles Triangle 7">
            <a:extLst>
              <a:ext uri="{FF2B5EF4-FFF2-40B4-BE49-F238E27FC236}">
                <a16:creationId xmlns:a16="http://schemas.microsoft.com/office/drawing/2014/main" id="{C0DA2D4B-0789-4C6E-B166-86D5EACFEB92}"/>
              </a:ext>
            </a:extLst>
          </p:cNvPr>
          <p:cNvSpPr/>
          <p:nvPr/>
        </p:nvSpPr>
        <p:spPr>
          <a:xfrm rot="16686206">
            <a:off x="3688556" y="3972719"/>
            <a:ext cx="747713" cy="2378075"/>
          </a:xfrm>
          <a:prstGeom prst="triangle">
            <a:avLst>
              <a:gd name="adj" fmla="val 56194"/>
            </a:avLst>
          </a:prstGeom>
          <a:solidFill>
            <a:srgbClr val="FF0000">
              <a:alpha val="2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pic>
        <p:nvPicPr>
          <p:cNvPr id="106505" name="Picture 8">
            <a:extLst>
              <a:ext uri="{FF2B5EF4-FFF2-40B4-BE49-F238E27FC236}">
                <a16:creationId xmlns:a16="http://schemas.microsoft.com/office/drawing/2014/main" id="{1CD86A52-960A-4897-8FF0-9F10FE2D6843}"/>
              </a:ext>
            </a:extLst>
          </p:cNvPr>
          <p:cNvPicPr>
            <a:picLocks noChangeAspect="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t="13541" b="24741"/>
          <a:stretch>
            <a:fillRect/>
          </a:stretch>
        </p:blipFill>
        <p:spPr bwMode="auto">
          <a:xfrm rot="-8056868">
            <a:off x="1123156" y="4077495"/>
            <a:ext cx="1971675" cy="1217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6506" name="Picture 1">
            <a:extLst>
              <a:ext uri="{FF2B5EF4-FFF2-40B4-BE49-F238E27FC236}">
                <a16:creationId xmlns:a16="http://schemas.microsoft.com/office/drawing/2014/main" id="{258E1FE0-2788-49BA-BB5A-0569400DED5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l="26277" t="10638"/>
          <a:stretch>
            <a:fillRect/>
          </a:stretch>
        </p:blipFill>
        <p:spPr bwMode="auto">
          <a:xfrm>
            <a:off x="6038850" y="2781300"/>
            <a:ext cx="2943225" cy="275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6174217-38EE-4E43-8DA7-E5158645CCF2}"/>
              </a:ext>
            </a:extLst>
          </p:cNvPr>
          <p:cNvSpPr/>
          <p:nvPr/>
        </p:nvSpPr>
        <p:spPr>
          <a:xfrm>
            <a:off x="123825" y="0"/>
            <a:ext cx="3800475" cy="1154113"/>
          </a:xfrm>
          <a:prstGeom prst="rect">
            <a:avLst/>
          </a:prstGeom>
        </p:spPr>
        <p:txBody>
          <a:bodyPr>
            <a:spAutoFit/>
          </a:bodyPr>
          <a:lstStyle/>
          <a:p>
            <a:pPr algn="ctr" eaLnBrk="1" hangingPunct="1">
              <a:defRPr/>
            </a:pPr>
            <a:r>
              <a:rPr lang="en-US" sz="3600" b="1" dirty="0">
                <a:solidFill>
                  <a:prstClr val="black"/>
                </a:solidFill>
                <a:effectLst>
                  <a:outerShdw blurRad="38100" dist="38100" dir="2700000" algn="tl">
                    <a:srgbClr val="000000">
                      <a:alpha val="43137"/>
                    </a:srgbClr>
                  </a:outerShdw>
                </a:effectLst>
              </a:rPr>
              <a:t>Capture</a:t>
            </a:r>
            <a:endParaRPr lang="en-US" sz="2200" b="1" dirty="0">
              <a:solidFill>
                <a:prstClr val="black"/>
              </a:solidFill>
              <a:effectLst>
                <a:outerShdw blurRad="38100" dist="38100" dir="2700000" algn="tl">
                  <a:srgbClr val="000000">
                    <a:alpha val="43137"/>
                  </a:srgbClr>
                </a:outerShdw>
              </a:effectLst>
            </a:endParaRPr>
          </a:p>
          <a:p>
            <a:pPr algn="ctr" eaLnBrk="1" hangingPunct="1">
              <a:defRPr/>
            </a:pPr>
            <a:endParaRPr lang="en-US" sz="2200" dirty="0">
              <a:solidFill>
                <a:prstClr val="black"/>
              </a:solidFill>
            </a:endParaRPr>
          </a:p>
          <a:p>
            <a:pPr algn="ctr" eaLnBrk="1" hangingPunct="1">
              <a:defRPr/>
            </a:pPr>
            <a:endParaRPr lang="en-US" sz="1100" dirty="0">
              <a:solidFill>
                <a:prstClr val="black"/>
              </a:solidFill>
            </a:endParaRPr>
          </a:p>
        </p:txBody>
      </p:sp>
      <p:pic>
        <p:nvPicPr>
          <p:cNvPr id="107523" name="Picture 2" descr="Big data for little creatures">
            <a:extLst>
              <a:ext uri="{FF2B5EF4-FFF2-40B4-BE49-F238E27FC236}">
                <a16:creationId xmlns:a16="http://schemas.microsoft.com/office/drawing/2014/main" id="{3523BD3A-7B0B-4511-9787-FAAE43CDEEB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651125" y="1989138"/>
            <a:ext cx="6492875" cy="4868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524" name="TextBox 12">
            <a:extLst>
              <a:ext uri="{FF2B5EF4-FFF2-40B4-BE49-F238E27FC236}">
                <a16:creationId xmlns:a16="http://schemas.microsoft.com/office/drawing/2014/main" id="{F9B3E048-CE65-4E59-8B51-E2C56CDE94AB}"/>
              </a:ext>
            </a:extLst>
          </p:cNvPr>
          <p:cNvSpPr txBox="1">
            <a:spLocks noChangeArrowheads="1"/>
          </p:cNvSpPr>
          <p:nvPr/>
        </p:nvSpPr>
        <p:spPr bwMode="auto">
          <a:xfrm>
            <a:off x="323850" y="923925"/>
            <a:ext cx="8424863"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solidFill>
                  <a:srgbClr val="000000"/>
                </a:solidFill>
              </a:rPr>
              <a:t>In 2016 we helped Microsoft build an insect capture device </a:t>
            </a:r>
          </a:p>
        </p:txBody>
      </p:sp>
      <p:sp>
        <p:nvSpPr>
          <p:cNvPr id="107525" name="TextBox 14">
            <a:extLst>
              <a:ext uri="{FF2B5EF4-FFF2-40B4-BE49-F238E27FC236}">
                <a16:creationId xmlns:a16="http://schemas.microsoft.com/office/drawing/2014/main" id="{C0175BB6-481F-4CD0-A0D9-6FC85E869633}"/>
              </a:ext>
            </a:extLst>
          </p:cNvPr>
          <p:cNvSpPr txBox="1">
            <a:spLocks noChangeArrowheads="1"/>
          </p:cNvSpPr>
          <p:nvPr/>
        </p:nvSpPr>
        <p:spPr bwMode="auto">
          <a:xfrm>
            <a:off x="2700338" y="6237288"/>
            <a:ext cx="1295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400">
                <a:solidFill>
                  <a:srgbClr val="000000"/>
                </a:solidFill>
              </a:rPr>
              <a:t> </a:t>
            </a:r>
            <a:r>
              <a:rPr lang="en-US" altLang="en-US" sz="2400">
                <a:solidFill>
                  <a:srgbClr val="FFFF00"/>
                </a:solidFill>
              </a:rPr>
              <a:t>Yan Zhu </a:t>
            </a:r>
          </a:p>
        </p:txBody>
      </p:sp>
    </p:spTree>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2">
            <a:extLst>
              <a:ext uri="{FF2B5EF4-FFF2-40B4-BE49-F238E27FC236}">
                <a16:creationId xmlns:a16="http://schemas.microsoft.com/office/drawing/2014/main" id="{DDC39390-642D-4870-866F-6823A353A24A}"/>
              </a:ext>
            </a:extLst>
          </p:cNvPr>
          <p:cNvSpPr>
            <a:spLocks noChangeArrowheads="1"/>
          </p:cNvSpPr>
          <p:nvPr/>
        </p:nvSpPr>
        <p:spPr bwMode="auto">
          <a:xfrm>
            <a:off x="476250" y="1206500"/>
            <a:ext cx="7772400" cy="4759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marL="342900" indent="-342900">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r>
              <a:rPr lang="en-US" altLang="en-US"/>
              <a:t>Advantages:</a:t>
            </a:r>
          </a:p>
          <a:p>
            <a:pPr lvl="1" eaLnBrk="1" hangingPunct="1"/>
            <a:r>
              <a:rPr lang="en-US" altLang="en-US"/>
              <a:t>Fast to train (single scan). Fast to classify </a:t>
            </a:r>
          </a:p>
          <a:p>
            <a:pPr lvl="1" eaLnBrk="1" hangingPunct="1"/>
            <a:r>
              <a:rPr lang="en-US" altLang="en-US"/>
              <a:t>Not sensitive to irrelevant features</a:t>
            </a:r>
          </a:p>
          <a:p>
            <a:pPr lvl="1" eaLnBrk="1" hangingPunct="1"/>
            <a:r>
              <a:rPr lang="en-US" altLang="en-US"/>
              <a:t>Handles real and discrete data</a:t>
            </a:r>
          </a:p>
          <a:p>
            <a:pPr lvl="1" eaLnBrk="1" hangingPunct="1"/>
            <a:r>
              <a:rPr lang="en-US" altLang="en-US"/>
              <a:t>Handles streaming data well</a:t>
            </a:r>
          </a:p>
          <a:p>
            <a:pPr eaLnBrk="1" hangingPunct="1"/>
            <a:r>
              <a:rPr lang="en-US" altLang="en-US"/>
              <a:t>Disadvantages:</a:t>
            </a:r>
          </a:p>
          <a:p>
            <a:pPr lvl="1" eaLnBrk="1" hangingPunct="1"/>
            <a:r>
              <a:rPr lang="en-US" altLang="en-US"/>
              <a:t>Assumes independence of features</a:t>
            </a:r>
          </a:p>
        </p:txBody>
      </p:sp>
      <p:sp>
        <p:nvSpPr>
          <p:cNvPr id="152579" name="Text Box 3">
            <a:extLst>
              <a:ext uri="{FF2B5EF4-FFF2-40B4-BE49-F238E27FC236}">
                <a16:creationId xmlns:a16="http://schemas.microsoft.com/office/drawing/2014/main" id="{D78BABCD-07AF-40CF-B8FD-E5FDA49A2473}"/>
              </a:ext>
            </a:extLst>
          </p:cNvPr>
          <p:cNvSpPr txBox="1">
            <a:spLocks noChangeArrowheads="1"/>
          </p:cNvSpPr>
          <p:nvPr/>
        </p:nvSpPr>
        <p:spPr bwMode="auto">
          <a:xfrm>
            <a:off x="315913" y="249238"/>
            <a:ext cx="8070850" cy="641350"/>
          </a:xfrm>
          <a:prstGeom prst="rect">
            <a:avLst/>
          </a:prstGeom>
          <a:noFill/>
          <a:ln w="0">
            <a:noFill/>
            <a:miter lim="800000"/>
            <a:headEnd/>
            <a:tailEnd/>
          </a:ln>
          <a:effectLst/>
        </p:spPr>
        <p:txBody>
          <a:bodyPr wrap="none">
            <a:spAutoFit/>
          </a:bodyPr>
          <a:lstStyle/>
          <a:p>
            <a:pPr eaLnBrk="1" hangingPunct="1">
              <a:defRPr/>
            </a:pPr>
            <a:r>
              <a:rPr lang="en-US" sz="3600">
                <a:effectLst>
                  <a:outerShdw blurRad="38100" dist="38100" dir="2700000" algn="tl">
                    <a:srgbClr val="C0C0C0"/>
                  </a:outerShdw>
                </a:effectLst>
              </a:rPr>
              <a:t>Advantages/Disadvantages of Naïve Bayes</a:t>
            </a:r>
          </a:p>
        </p:txBody>
      </p:sp>
    </p:spTree>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Rectangle 2">
            <a:extLst>
              <a:ext uri="{FF2B5EF4-FFF2-40B4-BE49-F238E27FC236}">
                <a16:creationId xmlns:a16="http://schemas.microsoft.com/office/drawing/2014/main" id="{97DF48F2-30B7-49B3-88A3-5F57D0FEA29A}"/>
              </a:ext>
            </a:extLst>
          </p:cNvPr>
          <p:cNvSpPr>
            <a:spLocks noGrp="1" noChangeArrowheads="1"/>
          </p:cNvSpPr>
          <p:nvPr>
            <p:ph type="title"/>
          </p:nvPr>
        </p:nvSpPr>
        <p:spPr>
          <a:xfrm>
            <a:off x="703263" y="182563"/>
            <a:ext cx="7772400" cy="1143000"/>
          </a:xfrm>
        </p:spPr>
        <p:txBody>
          <a:bodyPr/>
          <a:lstStyle/>
          <a:p>
            <a:pPr eaLnBrk="1" hangingPunct="1">
              <a:defRPr/>
            </a:pPr>
            <a:r>
              <a:rPr lang="en-US" sz="5400">
                <a:effectLst>
                  <a:outerShdw blurRad="38100" dist="38100" dir="2700000" algn="tl">
                    <a:srgbClr val="C0C0C0"/>
                  </a:outerShdw>
                </a:effectLst>
              </a:rPr>
              <a:t>Summary of Classification</a:t>
            </a:r>
            <a:r>
              <a:rPr lang="en-US"/>
              <a:t> </a:t>
            </a:r>
          </a:p>
        </p:txBody>
      </p:sp>
      <p:sp>
        <p:nvSpPr>
          <p:cNvPr id="109571" name="Text Box 3">
            <a:extLst>
              <a:ext uri="{FF2B5EF4-FFF2-40B4-BE49-F238E27FC236}">
                <a16:creationId xmlns:a16="http://schemas.microsoft.com/office/drawing/2014/main" id="{3B8D442D-7A91-4779-9411-D88F0B6B13F4}"/>
              </a:ext>
            </a:extLst>
          </p:cNvPr>
          <p:cNvSpPr txBox="1">
            <a:spLocks noChangeArrowheads="1"/>
          </p:cNvSpPr>
          <p:nvPr/>
        </p:nvSpPr>
        <p:spPr bwMode="auto">
          <a:xfrm>
            <a:off x="293688" y="1698625"/>
            <a:ext cx="8745537" cy="325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a:t>We have seen 4 major classification techniques:</a:t>
            </a:r>
          </a:p>
          <a:p>
            <a:pPr eaLnBrk="1" hangingPunct="1">
              <a:spcBef>
                <a:spcPct val="0"/>
              </a:spcBef>
            </a:pPr>
            <a:r>
              <a:rPr lang="en-US" altLang="en-US" sz="2400"/>
              <a:t> Simple linear classifier, Nearest neighbor, Decision tree.</a:t>
            </a:r>
          </a:p>
          <a:p>
            <a:pPr eaLnBrk="1" hangingPunct="1">
              <a:spcBef>
                <a:spcPct val="0"/>
              </a:spcBef>
              <a:buFontTx/>
              <a:buNone/>
            </a:pPr>
            <a:r>
              <a:rPr lang="en-US" altLang="en-US"/>
              <a:t>There are other techniques:</a:t>
            </a:r>
          </a:p>
          <a:p>
            <a:pPr eaLnBrk="1" hangingPunct="1">
              <a:spcBef>
                <a:spcPct val="0"/>
              </a:spcBef>
            </a:pPr>
            <a:r>
              <a:rPr lang="en-US" altLang="en-US" sz="2400"/>
              <a:t> Neural Networks, Support Vector Machines, Genetic algorithms..</a:t>
            </a:r>
          </a:p>
          <a:p>
            <a:pPr eaLnBrk="1" hangingPunct="1">
              <a:spcBef>
                <a:spcPct val="0"/>
              </a:spcBef>
              <a:buFontTx/>
              <a:buNone/>
            </a:pPr>
            <a:endParaRPr lang="en-US" altLang="en-US" sz="2400"/>
          </a:p>
          <a:p>
            <a:pPr eaLnBrk="1" hangingPunct="1">
              <a:spcBef>
                <a:spcPct val="0"/>
              </a:spcBef>
              <a:buFontTx/>
              <a:buNone/>
            </a:pPr>
            <a:r>
              <a:rPr lang="en-US" altLang="en-US" sz="2400"/>
              <a:t>In general, there is no one best classifier for all problems. You have to consider what you hope to achieve, and the data itself…</a:t>
            </a:r>
          </a:p>
          <a:p>
            <a:pPr eaLnBrk="1" hangingPunct="1">
              <a:spcBef>
                <a:spcPct val="0"/>
              </a:spcBef>
              <a:buFontTx/>
              <a:buNone/>
            </a:pPr>
            <a:r>
              <a:rPr lang="en-US" altLang="en-US" sz="2400"/>
              <a:t>  </a:t>
            </a:r>
          </a:p>
        </p:txBody>
      </p:sp>
      <p:sp>
        <p:nvSpPr>
          <p:cNvPr id="109572" name="Text Box 4">
            <a:extLst>
              <a:ext uri="{FF2B5EF4-FFF2-40B4-BE49-F238E27FC236}">
                <a16:creationId xmlns:a16="http://schemas.microsoft.com/office/drawing/2014/main" id="{C5DDBA90-3CB4-49B0-8FDA-D96E08F0B914}"/>
              </a:ext>
            </a:extLst>
          </p:cNvPr>
          <p:cNvSpPr txBox="1">
            <a:spLocks noChangeArrowheads="1"/>
          </p:cNvSpPr>
          <p:nvPr/>
        </p:nvSpPr>
        <p:spPr bwMode="auto">
          <a:xfrm>
            <a:off x="352425" y="5780088"/>
            <a:ext cx="843597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t>Let us now move on to the other classic problem of data mining and machine learning, Clustering…</a:t>
            </a: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362" name="Group 2">
            <a:extLst>
              <a:ext uri="{FF2B5EF4-FFF2-40B4-BE49-F238E27FC236}">
                <a16:creationId xmlns:a16="http://schemas.microsoft.com/office/drawing/2014/main" id="{AC038A70-9B0F-40AA-B072-3F9A33D49FB1}"/>
              </a:ext>
            </a:extLst>
          </p:cNvPr>
          <p:cNvGrpSpPr>
            <a:grpSpLocks/>
          </p:cNvGrpSpPr>
          <p:nvPr/>
        </p:nvGrpSpPr>
        <p:grpSpPr bwMode="auto">
          <a:xfrm>
            <a:off x="2560638" y="4005263"/>
            <a:ext cx="1868487" cy="1584325"/>
            <a:chOff x="2561380" y="4005064"/>
            <a:chExt cx="1866976" cy="1584325"/>
          </a:xfrm>
        </p:grpSpPr>
        <p:sp>
          <p:nvSpPr>
            <p:cNvPr id="15411" name="Rectangle 3">
              <a:extLst>
                <a:ext uri="{FF2B5EF4-FFF2-40B4-BE49-F238E27FC236}">
                  <a16:creationId xmlns:a16="http://schemas.microsoft.com/office/drawing/2014/main" id="{1DD58228-D3D5-456A-A3EE-FB571B350E62}"/>
                </a:ext>
              </a:extLst>
            </p:cNvPr>
            <p:cNvSpPr>
              <a:spLocks noChangeArrowheads="1"/>
            </p:cNvSpPr>
            <p:nvPr/>
          </p:nvSpPr>
          <p:spPr bwMode="auto">
            <a:xfrm>
              <a:off x="2915469" y="4005064"/>
              <a:ext cx="1512887" cy="1584325"/>
            </a:xfrm>
            <a:prstGeom prst="rect">
              <a:avLst/>
            </a:prstGeom>
            <a:noFill/>
            <a:ln w="31750" algn="ctr">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5412" name="Oval 152">
              <a:extLst>
                <a:ext uri="{FF2B5EF4-FFF2-40B4-BE49-F238E27FC236}">
                  <a16:creationId xmlns:a16="http://schemas.microsoft.com/office/drawing/2014/main" id="{6258FD73-E117-46F5-9AE6-3A902E3AF024}"/>
                </a:ext>
              </a:extLst>
            </p:cNvPr>
            <p:cNvSpPr>
              <a:spLocks noChangeArrowheads="1"/>
            </p:cNvSpPr>
            <p:nvPr/>
          </p:nvSpPr>
          <p:spPr bwMode="auto">
            <a:xfrm>
              <a:off x="3250432" y="4112498"/>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5413" name="Oval 152">
              <a:extLst>
                <a:ext uri="{FF2B5EF4-FFF2-40B4-BE49-F238E27FC236}">
                  <a16:creationId xmlns:a16="http://schemas.microsoft.com/office/drawing/2014/main" id="{A73A8511-3979-4F20-80B5-C917C041C113}"/>
                </a:ext>
              </a:extLst>
            </p:cNvPr>
            <p:cNvSpPr>
              <a:spLocks noChangeArrowheads="1"/>
            </p:cNvSpPr>
            <p:nvPr/>
          </p:nvSpPr>
          <p:spPr bwMode="auto">
            <a:xfrm>
              <a:off x="3059931" y="4436864"/>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5414" name="Oval 152">
              <a:extLst>
                <a:ext uri="{FF2B5EF4-FFF2-40B4-BE49-F238E27FC236}">
                  <a16:creationId xmlns:a16="http://schemas.microsoft.com/office/drawing/2014/main" id="{113559D9-7C29-4C77-81D3-9450B12E8117}"/>
                </a:ext>
              </a:extLst>
            </p:cNvPr>
            <p:cNvSpPr>
              <a:spLocks noChangeArrowheads="1"/>
            </p:cNvSpPr>
            <p:nvPr/>
          </p:nvSpPr>
          <p:spPr bwMode="auto">
            <a:xfrm>
              <a:off x="3843388" y="5302051"/>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5415" name="Oval 152">
              <a:extLst>
                <a:ext uri="{FF2B5EF4-FFF2-40B4-BE49-F238E27FC236}">
                  <a16:creationId xmlns:a16="http://schemas.microsoft.com/office/drawing/2014/main" id="{A6E3889F-3B97-40A2-8F9A-CDE2EDDA7A94}"/>
                </a:ext>
              </a:extLst>
            </p:cNvPr>
            <p:cNvSpPr>
              <a:spLocks noChangeArrowheads="1"/>
            </p:cNvSpPr>
            <p:nvPr/>
          </p:nvSpPr>
          <p:spPr bwMode="auto">
            <a:xfrm>
              <a:off x="3267894" y="4644826"/>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5416" name="Oval 152">
              <a:extLst>
                <a:ext uri="{FF2B5EF4-FFF2-40B4-BE49-F238E27FC236}">
                  <a16:creationId xmlns:a16="http://schemas.microsoft.com/office/drawing/2014/main" id="{89D8A1F4-5AEE-454B-A1B9-C76D5573EF84}"/>
                </a:ext>
              </a:extLst>
            </p:cNvPr>
            <p:cNvSpPr>
              <a:spLocks noChangeArrowheads="1"/>
            </p:cNvSpPr>
            <p:nvPr/>
          </p:nvSpPr>
          <p:spPr bwMode="auto">
            <a:xfrm>
              <a:off x="3275831" y="4941689"/>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5417" name="Oval 152">
              <a:extLst>
                <a:ext uri="{FF2B5EF4-FFF2-40B4-BE49-F238E27FC236}">
                  <a16:creationId xmlns:a16="http://schemas.microsoft.com/office/drawing/2014/main" id="{1B149488-0900-4395-A072-EB6F6C45538F}"/>
                </a:ext>
              </a:extLst>
            </p:cNvPr>
            <p:cNvSpPr>
              <a:spLocks noChangeArrowheads="1"/>
            </p:cNvSpPr>
            <p:nvPr/>
          </p:nvSpPr>
          <p:spPr bwMode="auto">
            <a:xfrm>
              <a:off x="3670826" y="4915455"/>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5418" name="Oval 152">
              <a:extLst>
                <a:ext uri="{FF2B5EF4-FFF2-40B4-BE49-F238E27FC236}">
                  <a16:creationId xmlns:a16="http://schemas.microsoft.com/office/drawing/2014/main" id="{C25882DB-1B9F-4A45-8FBA-F1564239716E}"/>
                </a:ext>
              </a:extLst>
            </p:cNvPr>
            <p:cNvSpPr>
              <a:spLocks noChangeArrowheads="1"/>
            </p:cNvSpPr>
            <p:nvPr/>
          </p:nvSpPr>
          <p:spPr bwMode="auto">
            <a:xfrm>
              <a:off x="3763194" y="4132064"/>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5419" name="Oval 152">
              <a:extLst>
                <a:ext uri="{FF2B5EF4-FFF2-40B4-BE49-F238E27FC236}">
                  <a16:creationId xmlns:a16="http://schemas.microsoft.com/office/drawing/2014/main" id="{D6704F9F-42C2-48B3-983D-BA33026F785E}"/>
                </a:ext>
              </a:extLst>
            </p:cNvPr>
            <p:cNvSpPr>
              <a:spLocks noChangeArrowheads="1"/>
            </p:cNvSpPr>
            <p:nvPr/>
          </p:nvSpPr>
          <p:spPr bwMode="auto">
            <a:xfrm>
              <a:off x="3735780" y="4492426"/>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5420" name="Oval 152">
              <a:extLst>
                <a:ext uri="{FF2B5EF4-FFF2-40B4-BE49-F238E27FC236}">
                  <a16:creationId xmlns:a16="http://schemas.microsoft.com/office/drawing/2014/main" id="{86B05561-F05A-4462-A1EB-EBFA40D765F2}"/>
                </a:ext>
              </a:extLst>
            </p:cNvPr>
            <p:cNvSpPr>
              <a:spLocks noChangeArrowheads="1"/>
            </p:cNvSpPr>
            <p:nvPr/>
          </p:nvSpPr>
          <p:spPr bwMode="auto">
            <a:xfrm>
              <a:off x="4100136" y="4513064"/>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5421" name="Oval 152">
              <a:extLst>
                <a:ext uri="{FF2B5EF4-FFF2-40B4-BE49-F238E27FC236}">
                  <a16:creationId xmlns:a16="http://schemas.microsoft.com/office/drawing/2014/main" id="{BE6AE920-30CA-4D30-87AF-FFB7F82446AC}"/>
                </a:ext>
              </a:extLst>
            </p:cNvPr>
            <p:cNvSpPr>
              <a:spLocks noChangeArrowheads="1"/>
            </p:cNvSpPr>
            <p:nvPr/>
          </p:nvSpPr>
          <p:spPr bwMode="auto">
            <a:xfrm>
              <a:off x="3150829" y="5298837"/>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5422" name="TextBox 1">
              <a:extLst>
                <a:ext uri="{FF2B5EF4-FFF2-40B4-BE49-F238E27FC236}">
                  <a16:creationId xmlns:a16="http://schemas.microsoft.com/office/drawing/2014/main" id="{1BC8CD3E-8594-45C2-9D30-50C32CADC121}"/>
                </a:ext>
              </a:extLst>
            </p:cNvPr>
            <p:cNvSpPr txBox="1">
              <a:spLocks noChangeArrowheads="1"/>
            </p:cNvSpPr>
            <p:nvPr/>
          </p:nvSpPr>
          <p:spPr bwMode="auto">
            <a:xfrm>
              <a:off x="2561380" y="4047946"/>
              <a:ext cx="3129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1</a:t>
              </a:r>
            </a:p>
          </p:txBody>
        </p:sp>
      </p:grpSp>
      <p:sp>
        <p:nvSpPr>
          <p:cNvPr id="15363" name="Rectangle 3">
            <a:extLst>
              <a:ext uri="{FF2B5EF4-FFF2-40B4-BE49-F238E27FC236}">
                <a16:creationId xmlns:a16="http://schemas.microsoft.com/office/drawing/2014/main" id="{5580BB42-C839-4E11-BC8A-C1ECD7322FBE}"/>
              </a:ext>
            </a:extLst>
          </p:cNvPr>
          <p:cNvSpPr>
            <a:spLocks noChangeArrowheads="1"/>
          </p:cNvSpPr>
          <p:nvPr/>
        </p:nvSpPr>
        <p:spPr bwMode="auto">
          <a:xfrm>
            <a:off x="5118100" y="4005263"/>
            <a:ext cx="1512888" cy="1584325"/>
          </a:xfrm>
          <a:prstGeom prst="rect">
            <a:avLst/>
          </a:prstGeom>
          <a:noFill/>
          <a:ln w="31750" algn="ctr">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5364" name="Oval 152">
            <a:extLst>
              <a:ext uri="{FF2B5EF4-FFF2-40B4-BE49-F238E27FC236}">
                <a16:creationId xmlns:a16="http://schemas.microsoft.com/office/drawing/2014/main" id="{A5B657B4-DD7F-4D6B-B70E-ECE29F873CF0}"/>
              </a:ext>
            </a:extLst>
          </p:cNvPr>
          <p:cNvSpPr>
            <a:spLocks noChangeArrowheads="1"/>
          </p:cNvSpPr>
          <p:nvPr/>
        </p:nvSpPr>
        <p:spPr bwMode="auto">
          <a:xfrm>
            <a:off x="5453063" y="4113213"/>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5365" name="Oval 152">
            <a:extLst>
              <a:ext uri="{FF2B5EF4-FFF2-40B4-BE49-F238E27FC236}">
                <a16:creationId xmlns:a16="http://schemas.microsoft.com/office/drawing/2014/main" id="{54D68030-7D31-4C97-AE06-FECBE8592661}"/>
              </a:ext>
            </a:extLst>
          </p:cNvPr>
          <p:cNvSpPr>
            <a:spLocks noChangeArrowheads="1"/>
          </p:cNvSpPr>
          <p:nvPr/>
        </p:nvSpPr>
        <p:spPr bwMode="auto">
          <a:xfrm>
            <a:off x="5262563" y="4437063"/>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5366" name="Oval 152">
            <a:extLst>
              <a:ext uri="{FF2B5EF4-FFF2-40B4-BE49-F238E27FC236}">
                <a16:creationId xmlns:a16="http://schemas.microsoft.com/office/drawing/2014/main" id="{A561DC29-7E76-4148-9BCB-7342A4ACC8DB}"/>
              </a:ext>
            </a:extLst>
          </p:cNvPr>
          <p:cNvSpPr>
            <a:spLocks noChangeArrowheads="1"/>
          </p:cNvSpPr>
          <p:nvPr/>
        </p:nvSpPr>
        <p:spPr bwMode="auto">
          <a:xfrm>
            <a:off x="5470525" y="4645025"/>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5367" name="Oval 152">
            <a:extLst>
              <a:ext uri="{FF2B5EF4-FFF2-40B4-BE49-F238E27FC236}">
                <a16:creationId xmlns:a16="http://schemas.microsoft.com/office/drawing/2014/main" id="{B13513A7-B201-4B90-9EF9-180F7229837B}"/>
              </a:ext>
            </a:extLst>
          </p:cNvPr>
          <p:cNvSpPr>
            <a:spLocks noChangeArrowheads="1"/>
          </p:cNvSpPr>
          <p:nvPr/>
        </p:nvSpPr>
        <p:spPr bwMode="auto">
          <a:xfrm>
            <a:off x="5478463" y="4941888"/>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5368" name="Oval 152">
            <a:extLst>
              <a:ext uri="{FF2B5EF4-FFF2-40B4-BE49-F238E27FC236}">
                <a16:creationId xmlns:a16="http://schemas.microsoft.com/office/drawing/2014/main" id="{8532849D-DCFF-428B-A1C4-5E260E271F9C}"/>
              </a:ext>
            </a:extLst>
          </p:cNvPr>
          <p:cNvSpPr>
            <a:spLocks noChangeArrowheads="1"/>
          </p:cNvSpPr>
          <p:nvPr/>
        </p:nvSpPr>
        <p:spPr bwMode="auto">
          <a:xfrm>
            <a:off x="5353050" y="5299075"/>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5369" name="Rectangle 3">
            <a:extLst>
              <a:ext uri="{FF2B5EF4-FFF2-40B4-BE49-F238E27FC236}">
                <a16:creationId xmlns:a16="http://schemas.microsoft.com/office/drawing/2014/main" id="{BFF040A4-852F-4AA5-98BA-9FFBD5766108}"/>
              </a:ext>
            </a:extLst>
          </p:cNvPr>
          <p:cNvSpPr>
            <a:spLocks noChangeArrowheads="1"/>
          </p:cNvSpPr>
          <p:nvPr/>
        </p:nvSpPr>
        <p:spPr bwMode="auto">
          <a:xfrm>
            <a:off x="7385050" y="4005263"/>
            <a:ext cx="1512888" cy="1584325"/>
          </a:xfrm>
          <a:prstGeom prst="rect">
            <a:avLst/>
          </a:prstGeom>
          <a:noFill/>
          <a:ln w="31750" algn="ctr">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5370" name="Oval 152">
            <a:extLst>
              <a:ext uri="{FF2B5EF4-FFF2-40B4-BE49-F238E27FC236}">
                <a16:creationId xmlns:a16="http://schemas.microsoft.com/office/drawing/2014/main" id="{9FDEFFF8-25F5-454A-A09B-5E6877D79D34}"/>
              </a:ext>
            </a:extLst>
          </p:cNvPr>
          <p:cNvSpPr>
            <a:spLocks noChangeArrowheads="1"/>
          </p:cNvSpPr>
          <p:nvPr/>
        </p:nvSpPr>
        <p:spPr bwMode="auto">
          <a:xfrm>
            <a:off x="7720013" y="4113213"/>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5371" name="Oval 152">
            <a:extLst>
              <a:ext uri="{FF2B5EF4-FFF2-40B4-BE49-F238E27FC236}">
                <a16:creationId xmlns:a16="http://schemas.microsoft.com/office/drawing/2014/main" id="{78FC5D3F-7E1D-426E-B648-777A5548D7DC}"/>
              </a:ext>
            </a:extLst>
          </p:cNvPr>
          <p:cNvSpPr>
            <a:spLocks noChangeArrowheads="1"/>
          </p:cNvSpPr>
          <p:nvPr/>
        </p:nvSpPr>
        <p:spPr bwMode="auto">
          <a:xfrm>
            <a:off x="7529513" y="4437063"/>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5372" name="Oval 152">
            <a:extLst>
              <a:ext uri="{FF2B5EF4-FFF2-40B4-BE49-F238E27FC236}">
                <a16:creationId xmlns:a16="http://schemas.microsoft.com/office/drawing/2014/main" id="{2ECD062D-D45B-475C-9C13-CFAFDE4AAF3B}"/>
              </a:ext>
            </a:extLst>
          </p:cNvPr>
          <p:cNvSpPr>
            <a:spLocks noChangeArrowheads="1"/>
          </p:cNvSpPr>
          <p:nvPr/>
        </p:nvSpPr>
        <p:spPr bwMode="auto">
          <a:xfrm>
            <a:off x="8313738" y="5302250"/>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5373" name="Oval 152">
            <a:extLst>
              <a:ext uri="{FF2B5EF4-FFF2-40B4-BE49-F238E27FC236}">
                <a16:creationId xmlns:a16="http://schemas.microsoft.com/office/drawing/2014/main" id="{D3B45D65-A17F-407F-8C24-88DDF23C0A8A}"/>
              </a:ext>
            </a:extLst>
          </p:cNvPr>
          <p:cNvSpPr>
            <a:spLocks noChangeArrowheads="1"/>
          </p:cNvSpPr>
          <p:nvPr/>
        </p:nvSpPr>
        <p:spPr bwMode="auto">
          <a:xfrm>
            <a:off x="7737475" y="4645025"/>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5374" name="Oval 152">
            <a:extLst>
              <a:ext uri="{FF2B5EF4-FFF2-40B4-BE49-F238E27FC236}">
                <a16:creationId xmlns:a16="http://schemas.microsoft.com/office/drawing/2014/main" id="{BAE9996E-13DC-4682-8F5C-566F31645206}"/>
              </a:ext>
            </a:extLst>
          </p:cNvPr>
          <p:cNvSpPr>
            <a:spLocks noChangeArrowheads="1"/>
          </p:cNvSpPr>
          <p:nvPr/>
        </p:nvSpPr>
        <p:spPr bwMode="auto">
          <a:xfrm>
            <a:off x="7745413" y="4941888"/>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5375" name="Oval 152">
            <a:extLst>
              <a:ext uri="{FF2B5EF4-FFF2-40B4-BE49-F238E27FC236}">
                <a16:creationId xmlns:a16="http://schemas.microsoft.com/office/drawing/2014/main" id="{099B2A99-DE34-4B41-A505-243A8BF60D94}"/>
              </a:ext>
            </a:extLst>
          </p:cNvPr>
          <p:cNvSpPr>
            <a:spLocks noChangeArrowheads="1"/>
          </p:cNvSpPr>
          <p:nvPr/>
        </p:nvSpPr>
        <p:spPr bwMode="auto">
          <a:xfrm>
            <a:off x="8140700" y="4914900"/>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5376" name="Oval 152">
            <a:extLst>
              <a:ext uri="{FF2B5EF4-FFF2-40B4-BE49-F238E27FC236}">
                <a16:creationId xmlns:a16="http://schemas.microsoft.com/office/drawing/2014/main" id="{CF16FE4A-B7ED-4AA4-87C3-D4355213D90D}"/>
              </a:ext>
            </a:extLst>
          </p:cNvPr>
          <p:cNvSpPr>
            <a:spLocks noChangeArrowheads="1"/>
          </p:cNvSpPr>
          <p:nvPr/>
        </p:nvSpPr>
        <p:spPr bwMode="auto">
          <a:xfrm>
            <a:off x="8232775" y="4132263"/>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5377" name="Oval 152">
            <a:extLst>
              <a:ext uri="{FF2B5EF4-FFF2-40B4-BE49-F238E27FC236}">
                <a16:creationId xmlns:a16="http://schemas.microsoft.com/office/drawing/2014/main" id="{419A36B0-56CF-4BD2-A530-47842769428D}"/>
              </a:ext>
            </a:extLst>
          </p:cNvPr>
          <p:cNvSpPr>
            <a:spLocks noChangeArrowheads="1"/>
          </p:cNvSpPr>
          <p:nvPr/>
        </p:nvSpPr>
        <p:spPr bwMode="auto">
          <a:xfrm>
            <a:off x="8205788" y="4492625"/>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5378" name="Oval 152">
            <a:extLst>
              <a:ext uri="{FF2B5EF4-FFF2-40B4-BE49-F238E27FC236}">
                <a16:creationId xmlns:a16="http://schemas.microsoft.com/office/drawing/2014/main" id="{57E042A7-196F-44A4-8B36-BE24740E1BB8}"/>
              </a:ext>
            </a:extLst>
          </p:cNvPr>
          <p:cNvSpPr>
            <a:spLocks noChangeArrowheads="1"/>
          </p:cNvSpPr>
          <p:nvPr/>
        </p:nvSpPr>
        <p:spPr bwMode="auto">
          <a:xfrm>
            <a:off x="8569325" y="4513263"/>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5379" name="Oval 152">
            <a:extLst>
              <a:ext uri="{FF2B5EF4-FFF2-40B4-BE49-F238E27FC236}">
                <a16:creationId xmlns:a16="http://schemas.microsoft.com/office/drawing/2014/main" id="{313CE702-B50B-49CE-B45D-6CEA708BB6C6}"/>
              </a:ext>
            </a:extLst>
          </p:cNvPr>
          <p:cNvSpPr>
            <a:spLocks noChangeArrowheads="1"/>
          </p:cNvSpPr>
          <p:nvPr/>
        </p:nvSpPr>
        <p:spPr bwMode="auto">
          <a:xfrm>
            <a:off x="7620000" y="5299075"/>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5380" name="Oval 152">
            <a:extLst>
              <a:ext uri="{FF2B5EF4-FFF2-40B4-BE49-F238E27FC236}">
                <a16:creationId xmlns:a16="http://schemas.microsoft.com/office/drawing/2014/main" id="{D50FF6EB-3791-4D77-B62C-0D6A9DD5A7F2}"/>
              </a:ext>
            </a:extLst>
          </p:cNvPr>
          <p:cNvSpPr>
            <a:spLocks noChangeArrowheads="1"/>
          </p:cNvSpPr>
          <p:nvPr/>
        </p:nvSpPr>
        <p:spPr bwMode="auto">
          <a:xfrm>
            <a:off x="6037263" y="5300663"/>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5381" name="Oval 152">
            <a:extLst>
              <a:ext uri="{FF2B5EF4-FFF2-40B4-BE49-F238E27FC236}">
                <a16:creationId xmlns:a16="http://schemas.microsoft.com/office/drawing/2014/main" id="{B05FC4D7-68BA-4CAE-B4F8-6537DC9373AE}"/>
              </a:ext>
            </a:extLst>
          </p:cNvPr>
          <p:cNvSpPr>
            <a:spLocks noChangeArrowheads="1"/>
          </p:cNvSpPr>
          <p:nvPr/>
        </p:nvSpPr>
        <p:spPr bwMode="auto">
          <a:xfrm>
            <a:off x="5865813" y="4913313"/>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5382" name="Oval 152">
            <a:extLst>
              <a:ext uri="{FF2B5EF4-FFF2-40B4-BE49-F238E27FC236}">
                <a16:creationId xmlns:a16="http://schemas.microsoft.com/office/drawing/2014/main" id="{C800D941-60E3-4879-A225-E5F3007FA787}"/>
              </a:ext>
            </a:extLst>
          </p:cNvPr>
          <p:cNvSpPr>
            <a:spLocks noChangeArrowheads="1"/>
          </p:cNvSpPr>
          <p:nvPr/>
        </p:nvSpPr>
        <p:spPr bwMode="auto">
          <a:xfrm>
            <a:off x="5957888" y="4130675"/>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5383" name="Oval 152">
            <a:extLst>
              <a:ext uri="{FF2B5EF4-FFF2-40B4-BE49-F238E27FC236}">
                <a16:creationId xmlns:a16="http://schemas.microsoft.com/office/drawing/2014/main" id="{DABF8DAD-6953-494A-85F4-6CB19583D2BC}"/>
              </a:ext>
            </a:extLst>
          </p:cNvPr>
          <p:cNvSpPr>
            <a:spLocks noChangeArrowheads="1"/>
          </p:cNvSpPr>
          <p:nvPr/>
        </p:nvSpPr>
        <p:spPr bwMode="auto">
          <a:xfrm>
            <a:off x="5930900" y="4491038"/>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5384" name="Oval 152">
            <a:extLst>
              <a:ext uri="{FF2B5EF4-FFF2-40B4-BE49-F238E27FC236}">
                <a16:creationId xmlns:a16="http://schemas.microsoft.com/office/drawing/2014/main" id="{C681A18D-5C56-42D4-8BE4-87D6953DD2AF}"/>
              </a:ext>
            </a:extLst>
          </p:cNvPr>
          <p:cNvSpPr>
            <a:spLocks noChangeArrowheads="1"/>
          </p:cNvSpPr>
          <p:nvPr/>
        </p:nvSpPr>
        <p:spPr bwMode="auto">
          <a:xfrm>
            <a:off x="6294438" y="4511675"/>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5385" name="TextBox 106">
            <a:extLst>
              <a:ext uri="{FF2B5EF4-FFF2-40B4-BE49-F238E27FC236}">
                <a16:creationId xmlns:a16="http://schemas.microsoft.com/office/drawing/2014/main" id="{9CF94BC4-D94A-40AE-A337-BB5189FEE4B1}"/>
              </a:ext>
            </a:extLst>
          </p:cNvPr>
          <p:cNvSpPr txBox="1">
            <a:spLocks noChangeArrowheads="1"/>
          </p:cNvSpPr>
          <p:nvPr/>
        </p:nvSpPr>
        <p:spPr bwMode="auto">
          <a:xfrm>
            <a:off x="6034088" y="4040188"/>
            <a:ext cx="2619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0</a:t>
            </a:r>
          </a:p>
        </p:txBody>
      </p:sp>
      <p:sp>
        <p:nvSpPr>
          <p:cNvPr id="15386" name="TextBox 107">
            <a:extLst>
              <a:ext uri="{FF2B5EF4-FFF2-40B4-BE49-F238E27FC236}">
                <a16:creationId xmlns:a16="http://schemas.microsoft.com/office/drawing/2014/main" id="{DA283148-0F58-46ED-8BA5-F7F628D5622E}"/>
              </a:ext>
            </a:extLst>
          </p:cNvPr>
          <p:cNvSpPr txBox="1">
            <a:spLocks noChangeArrowheads="1"/>
          </p:cNvSpPr>
          <p:nvPr/>
        </p:nvSpPr>
        <p:spPr bwMode="auto">
          <a:xfrm>
            <a:off x="6018213" y="4414838"/>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0</a:t>
            </a:r>
          </a:p>
        </p:txBody>
      </p:sp>
      <p:sp>
        <p:nvSpPr>
          <p:cNvPr id="15387" name="TextBox 108">
            <a:extLst>
              <a:ext uri="{FF2B5EF4-FFF2-40B4-BE49-F238E27FC236}">
                <a16:creationId xmlns:a16="http://schemas.microsoft.com/office/drawing/2014/main" id="{66226B15-501F-4687-BE2F-B06CCD3361B3}"/>
              </a:ext>
            </a:extLst>
          </p:cNvPr>
          <p:cNvSpPr txBox="1">
            <a:spLocks noChangeArrowheads="1"/>
          </p:cNvSpPr>
          <p:nvPr/>
        </p:nvSpPr>
        <p:spPr bwMode="auto">
          <a:xfrm>
            <a:off x="6359525" y="4449763"/>
            <a:ext cx="2603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0</a:t>
            </a:r>
          </a:p>
        </p:txBody>
      </p:sp>
      <p:sp>
        <p:nvSpPr>
          <p:cNvPr id="15388" name="TextBox 109">
            <a:extLst>
              <a:ext uri="{FF2B5EF4-FFF2-40B4-BE49-F238E27FC236}">
                <a16:creationId xmlns:a16="http://schemas.microsoft.com/office/drawing/2014/main" id="{EFEA4F3A-4A96-4C5E-8EB6-1C8D3C930644}"/>
              </a:ext>
            </a:extLst>
          </p:cNvPr>
          <p:cNvSpPr txBox="1">
            <a:spLocks noChangeArrowheads="1"/>
          </p:cNvSpPr>
          <p:nvPr/>
        </p:nvSpPr>
        <p:spPr bwMode="auto">
          <a:xfrm>
            <a:off x="5957888" y="4845050"/>
            <a:ext cx="26193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0</a:t>
            </a:r>
          </a:p>
        </p:txBody>
      </p:sp>
      <p:sp>
        <p:nvSpPr>
          <p:cNvPr id="15389" name="TextBox 110">
            <a:extLst>
              <a:ext uri="{FF2B5EF4-FFF2-40B4-BE49-F238E27FC236}">
                <a16:creationId xmlns:a16="http://schemas.microsoft.com/office/drawing/2014/main" id="{49C6A456-DEC1-45F6-992D-6FB0CA5E192C}"/>
              </a:ext>
            </a:extLst>
          </p:cNvPr>
          <p:cNvSpPr txBox="1">
            <a:spLocks noChangeArrowheads="1"/>
          </p:cNvSpPr>
          <p:nvPr/>
        </p:nvSpPr>
        <p:spPr bwMode="auto">
          <a:xfrm>
            <a:off x="6111875" y="5233988"/>
            <a:ext cx="2619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0</a:t>
            </a:r>
          </a:p>
        </p:txBody>
      </p:sp>
      <p:sp>
        <p:nvSpPr>
          <p:cNvPr id="15390" name="TextBox 112">
            <a:extLst>
              <a:ext uri="{FF2B5EF4-FFF2-40B4-BE49-F238E27FC236}">
                <a16:creationId xmlns:a16="http://schemas.microsoft.com/office/drawing/2014/main" id="{20497492-969D-4CDE-B60D-79CB4479AEA3}"/>
              </a:ext>
            </a:extLst>
          </p:cNvPr>
          <p:cNvSpPr txBox="1">
            <a:spLocks noChangeArrowheads="1"/>
          </p:cNvSpPr>
          <p:nvPr/>
        </p:nvSpPr>
        <p:spPr bwMode="auto">
          <a:xfrm>
            <a:off x="417513" y="277813"/>
            <a:ext cx="6319837" cy="341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400"/>
              <a:t>Informal idea of entropy</a:t>
            </a:r>
          </a:p>
          <a:p>
            <a:pPr>
              <a:spcBef>
                <a:spcPct val="0"/>
              </a:spcBef>
              <a:buFontTx/>
              <a:buNone/>
            </a:pPr>
            <a:endParaRPr lang="en-US" altLang="en-US" sz="2400"/>
          </a:p>
          <a:p>
            <a:pPr>
              <a:spcBef>
                <a:spcPct val="0"/>
              </a:spcBef>
              <a:buFontTx/>
              <a:buNone/>
            </a:pPr>
            <a:r>
              <a:rPr lang="en-US" altLang="en-US" sz="2400"/>
              <a:t>There is a way for me to reduce my effort.</a:t>
            </a:r>
          </a:p>
          <a:p>
            <a:pPr>
              <a:spcBef>
                <a:spcPct val="0"/>
              </a:spcBef>
              <a:buFontTx/>
              <a:buNone/>
            </a:pPr>
            <a:endParaRPr lang="en-US" altLang="en-US" sz="2400"/>
          </a:p>
          <a:p>
            <a:pPr>
              <a:spcBef>
                <a:spcPct val="0"/>
              </a:spcBef>
              <a:buFontTx/>
              <a:buNone/>
            </a:pPr>
            <a:r>
              <a:rPr lang="en-US" altLang="en-US" sz="2400"/>
              <a:t>I can label the box with the most common class, then only label the </a:t>
            </a:r>
            <a:r>
              <a:rPr lang="en-US" altLang="en-US" sz="2400" i="1"/>
              <a:t>exceptions</a:t>
            </a:r>
            <a:r>
              <a:rPr lang="en-US" altLang="en-US" sz="2400"/>
              <a:t> to the boxes label</a:t>
            </a:r>
          </a:p>
          <a:p>
            <a:pPr>
              <a:spcBef>
                <a:spcPct val="0"/>
              </a:spcBef>
              <a:buFontTx/>
              <a:buNone/>
            </a:pPr>
            <a:endParaRPr lang="en-US" altLang="en-US" sz="2400"/>
          </a:p>
          <a:p>
            <a:pPr>
              <a:spcBef>
                <a:spcPct val="0"/>
              </a:spcBef>
              <a:buFontTx/>
              <a:buNone/>
            </a:pPr>
            <a:endParaRPr lang="en-US" altLang="en-US" sz="2400"/>
          </a:p>
          <a:p>
            <a:pPr>
              <a:spcBef>
                <a:spcPct val="0"/>
              </a:spcBef>
              <a:buFontTx/>
              <a:buNone/>
            </a:pPr>
            <a:endParaRPr lang="en-US" altLang="en-US" sz="2400"/>
          </a:p>
        </p:txBody>
      </p:sp>
      <p:sp>
        <p:nvSpPr>
          <p:cNvPr id="15391" name="TextBox 66">
            <a:extLst>
              <a:ext uri="{FF2B5EF4-FFF2-40B4-BE49-F238E27FC236}">
                <a16:creationId xmlns:a16="http://schemas.microsoft.com/office/drawing/2014/main" id="{407E0230-BB57-496D-B586-CAA2E377E23C}"/>
              </a:ext>
            </a:extLst>
          </p:cNvPr>
          <p:cNvSpPr txBox="1">
            <a:spLocks noChangeArrowheads="1"/>
          </p:cNvSpPr>
          <p:nvPr/>
        </p:nvSpPr>
        <p:spPr bwMode="auto">
          <a:xfrm>
            <a:off x="4787900" y="4065588"/>
            <a:ext cx="31273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1</a:t>
            </a:r>
          </a:p>
        </p:txBody>
      </p:sp>
      <p:sp>
        <p:nvSpPr>
          <p:cNvPr id="15392" name="TextBox 67">
            <a:extLst>
              <a:ext uri="{FF2B5EF4-FFF2-40B4-BE49-F238E27FC236}">
                <a16:creationId xmlns:a16="http://schemas.microsoft.com/office/drawing/2014/main" id="{8BD89582-6BD4-4541-854F-073D1338773D}"/>
              </a:ext>
            </a:extLst>
          </p:cNvPr>
          <p:cNvSpPr txBox="1">
            <a:spLocks noChangeArrowheads="1"/>
          </p:cNvSpPr>
          <p:nvPr/>
        </p:nvSpPr>
        <p:spPr bwMode="auto">
          <a:xfrm>
            <a:off x="6999288" y="4014788"/>
            <a:ext cx="31273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0</a:t>
            </a:r>
          </a:p>
        </p:txBody>
      </p:sp>
      <p:sp>
        <p:nvSpPr>
          <p:cNvPr id="15393" name="TextBox 70">
            <a:extLst>
              <a:ext uri="{FF2B5EF4-FFF2-40B4-BE49-F238E27FC236}">
                <a16:creationId xmlns:a16="http://schemas.microsoft.com/office/drawing/2014/main" id="{41B96D0B-D24E-4110-8AA9-7EA8779350B9}"/>
              </a:ext>
            </a:extLst>
          </p:cNvPr>
          <p:cNvSpPr txBox="1">
            <a:spLocks noChangeArrowheads="1"/>
          </p:cNvSpPr>
          <p:nvPr/>
        </p:nvSpPr>
        <p:spPr bwMode="auto">
          <a:xfrm>
            <a:off x="3071813" y="5661025"/>
            <a:ext cx="10572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400"/>
              <a:t>1 bit</a:t>
            </a:r>
          </a:p>
        </p:txBody>
      </p:sp>
      <p:sp>
        <p:nvSpPr>
          <p:cNvPr id="15394" name="TextBox 75">
            <a:extLst>
              <a:ext uri="{FF2B5EF4-FFF2-40B4-BE49-F238E27FC236}">
                <a16:creationId xmlns:a16="http://schemas.microsoft.com/office/drawing/2014/main" id="{6FC97C8E-C9D9-4F39-A4F1-60B2EA309556}"/>
              </a:ext>
            </a:extLst>
          </p:cNvPr>
          <p:cNvSpPr txBox="1">
            <a:spLocks noChangeArrowheads="1"/>
          </p:cNvSpPr>
          <p:nvPr/>
        </p:nvSpPr>
        <p:spPr bwMode="auto">
          <a:xfrm>
            <a:off x="7700963" y="5622925"/>
            <a:ext cx="10556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400"/>
              <a:t>1 bit</a:t>
            </a:r>
          </a:p>
        </p:txBody>
      </p:sp>
      <p:sp>
        <p:nvSpPr>
          <p:cNvPr id="15395" name="TextBox 76">
            <a:extLst>
              <a:ext uri="{FF2B5EF4-FFF2-40B4-BE49-F238E27FC236}">
                <a16:creationId xmlns:a16="http://schemas.microsoft.com/office/drawing/2014/main" id="{0861BAF5-9108-4397-BD2E-BC2E9EA2A29B}"/>
              </a:ext>
            </a:extLst>
          </p:cNvPr>
          <p:cNvSpPr txBox="1">
            <a:spLocks noChangeArrowheads="1"/>
          </p:cNvSpPr>
          <p:nvPr/>
        </p:nvSpPr>
        <p:spPr bwMode="auto">
          <a:xfrm>
            <a:off x="5386388" y="5661025"/>
            <a:ext cx="10572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400"/>
              <a:t>6 bits</a:t>
            </a:r>
          </a:p>
        </p:txBody>
      </p:sp>
      <p:sp>
        <p:nvSpPr>
          <p:cNvPr id="15396" name="Rectangle 3">
            <a:extLst>
              <a:ext uri="{FF2B5EF4-FFF2-40B4-BE49-F238E27FC236}">
                <a16:creationId xmlns:a16="http://schemas.microsoft.com/office/drawing/2014/main" id="{5158E66A-94FD-41ED-A0B9-DD11CC828DCC}"/>
              </a:ext>
            </a:extLst>
          </p:cNvPr>
          <p:cNvSpPr>
            <a:spLocks noChangeArrowheads="1"/>
          </p:cNvSpPr>
          <p:nvPr/>
        </p:nvSpPr>
        <p:spPr bwMode="auto">
          <a:xfrm>
            <a:off x="7208838" y="611188"/>
            <a:ext cx="1512887" cy="1584325"/>
          </a:xfrm>
          <a:prstGeom prst="rect">
            <a:avLst/>
          </a:prstGeom>
          <a:noFill/>
          <a:ln w="31750" algn="ctr">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5397" name="Oval 152">
            <a:extLst>
              <a:ext uri="{FF2B5EF4-FFF2-40B4-BE49-F238E27FC236}">
                <a16:creationId xmlns:a16="http://schemas.microsoft.com/office/drawing/2014/main" id="{C713F2F1-0B12-44E4-B5BF-C0C4BDA6ACC8}"/>
              </a:ext>
            </a:extLst>
          </p:cNvPr>
          <p:cNvSpPr>
            <a:spLocks noChangeArrowheads="1"/>
          </p:cNvSpPr>
          <p:nvPr/>
        </p:nvSpPr>
        <p:spPr bwMode="auto">
          <a:xfrm>
            <a:off x="7543800" y="719138"/>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5398" name="Oval 152">
            <a:extLst>
              <a:ext uri="{FF2B5EF4-FFF2-40B4-BE49-F238E27FC236}">
                <a16:creationId xmlns:a16="http://schemas.microsoft.com/office/drawing/2014/main" id="{717A0A73-1257-48C1-BC2B-E72D3012EED3}"/>
              </a:ext>
            </a:extLst>
          </p:cNvPr>
          <p:cNvSpPr>
            <a:spLocks noChangeArrowheads="1"/>
          </p:cNvSpPr>
          <p:nvPr/>
        </p:nvSpPr>
        <p:spPr bwMode="auto">
          <a:xfrm>
            <a:off x="7353300" y="1042988"/>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5399" name="Oval 152">
            <a:extLst>
              <a:ext uri="{FF2B5EF4-FFF2-40B4-BE49-F238E27FC236}">
                <a16:creationId xmlns:a16="http://schemas.microsoft.com/office/drawing/2014/main" id="{071E923C-62A7-4206-8874-1EB0D3394F78}"/>
              </a:ext>
            </a:extLst>
          </p:cNvPr>
          <p:cNvSpPr>
            <a:spLocks noChangeArrowheads="1"/>
          </p:cNvSpPr>
          <p:nvPr/>
        </p:nvSpPr>
        <p:spPr bwMode="auto">
          <a:xfrm>
            <a:off x="7561263" y="1250950"/>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5400" name="Oval 152">
            <a:extLst>
              <a:ext uri="{FF2B5EF4-FFF2-40B4-BE49-F238E27FC236}">
                <a16:creationId xmlns:a16="http://schemas.microsoft.com/office/drawing/2014/main" id="{E915D2E6-9437-4225-8624-65E24097036F}"/>
              </a:ext>
            </a:extLst>
          </p:cNvPr>
          <p:cNvSpPr>
            <a:spLocks noChangeArrowheads="1"/>
          </p:cNvSpPr>
          <p:nvPr/>
        </p:nvSpPr>
        <p:spPr bwMode="auto">
          <a:xfrm>
            <a:off x="7569200" y="1547813"/>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5401" name="Oval 152">
            <a:extLst>
              <a:ext uri="{FF2B5EF4-FFF2-40B4-BE49-F238E27FC236}">
                <a16:creationId xmlns:a16="http://schemas.microsoft.com/office/drawing/2014/main" id="{868ECACB-BB7A-4B07-A00B-C28A29C9152C}"/>
              </a:ext>
            </a:extLst>
          </p:cNvPr>
          <p:cNvSpPr>
            <a:spLocks noChangeArrowheads="1"/>
          </p:cNvSpPr>
          <p:nvPr/>
        </p:nvSpPr>
        <p:spPr bwMode="auto">
          <a:xfrm>
            <a:off x="7443788" y="1905000"/>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5402" name="TextBox 69">
            <a:extLst>
              <a:ext uri="{FF2B5EF4-FFF2-40B4-BE49-F238E27FC236}">
                <a16:creationId xmlns:a16="http://schemas.microsoft.com/office/drawing/2014/main" id="{B0743161-164D-4153-B8A2-C432209B1A85}"/>
              </a:ext>
            </a:extLst>
          </p:cNvPr>
          <p:cNvSpPr txBox="1">
            <a:spLocks noChangeArrowheads="1"/>
          </p:cNvSpPr>
          <p:nvPr/>
        </p:nvSpPr>
        <p:spPr bwMode="auto">
          <a:xfrm>
            <a:off x="7629525" y="654050"/>
            <a:ext cx="2603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1</a:t>
            </a:r>
          </a:p>
        </p:txBody>
      </p:sp>
      <p:sp>
        <p:nvSpPr>
          <p:cNvPr id="15403" name="TextBox 71">
            <a:extLst>
              <a:ext uri="{FF2B5EF4-FFF2-40B4-BE49-F238E27FC236}">
                <a16:creationId xmlns:a16="http://schemas.microsoft.com/office/drawing/2014/main" id="{6CCA2407-01E9-4B54-AF1A-65C43A5FE8E8}"/>
              </a:ext>
            </a:extLst>
          </p:cNvPr>
          <p:cNvSpPr txBox="1">
            <a:spLocks noChangeArrowheads="1"/>
          </p:cNvSpPr>
          <p:nvPr/>
        </p:nvSpPr>
        <p:spPr bwMode="auto">
          <a:xfrm>
            <a:off x="7459663" y="958850"/>
            <a:ext cx="2603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1</a:t>
            </a:r>
          </a:p>
        </p:txBody>
      </p:sp>
      <p:sp>
        <p:nvSpPr>
          <p:cNvPr id="15404" name="TextBox 72">
            <a:extLst>
              <a:ext uri="{FF2B5EF4-FFF2-40B4-BE49-F238E27FC236}">
                <a16:creationId xmlns:a16="http://schemas.microsoft.com/office/drawing/2014/main" id="{9C0C8F62-1079-480D-A4C7-7E6A9D22BDE3}"/>
              </a:ext>
            </a:extLst>
          </p:cNvPr>
          <p:cNvSpPr txBox="1">
            <a:spLocks noChangeArrowheads="1"/>
          </p:cNvSpPr>
          <p:nvPr/>
        </p:nvSpPr>
        <p:spPr bwMode="auto">
          <a:xfrm>
            <a:off x="7659688" y="1174750"/>
            <a:ext cx="2603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1</a:t>
            </a:r>
          </a:p>
        </p:txBody>
      </p:sp>
      <p:sp>
        <p:nvSpPr>
          <p:cNvPr id="15405" name="Oval 152">
            <a:extLst>
              <a:ext uri="{FF2B5EF4-FFF2-40B4-BE49-F238E27FC236}">
                <a16:creationId xmlns:a16="http://schemas.microsoft.com/office/drawing/2014/main" id="{FB7DC4F1-825B-4AA5-9195-40F0EF02A682}"/>
              </a:ext>
            </a:extLst>
          </p:cNvPr>
          <p:cNvSpPr>
            <a:spLocks noChangeArrowheads="1"/>
          </p:cNvSpPr>
          <p:nvPr/>
        </p:nvSpPr>
        <p:spPr bwMode="auto">
          <a:xfrm>
            <a:off x="8128000" y="1906588"/>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5406" name="Oval 152">
            <a:extLst>
              <a:ext uri="{FF2B5EF4-FFF2-40B4-BE49-F238E27FC236}">
                <a16:creationId xmlns:a16="http://schemas.microsoft.com/office/drawing/2014/main" id="{20C1B31B-EC75-4B8D-BEAB-21FCBB51614A}"/>
              </a:ext>
            </a:extLst>
          </p:cNvPr>
          <p:cNvSpPr>
            <a:spLocks noChangeArrowheads="1"/>
          </p:cNvSpPr>
          <p:nvPr/>
        </p:nvSpPr>
        <p:spPr bwMode="auto">
          <a:xfrm>
            <a:off x="7956550" y="1519238"/>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5407" name="Oval 152">
            <a:extLst>
              <a:ext uri="{FF2B5EF4-FFF2-40B4-BE49-F238E27FC236}">
                <a16:creationId xmlns:a16="http://schemas.microsoft.com/office/drawing/2014/main" id="{B488523F-D4EB-445F-A7A6-3BBC128B747E}"/>
              </a:ext>
            </a:extLst>
          </p:cNvPr>
          <p:cNvSpPr>
            <a:spLocks noChangeArrowheads="1"/>
          </p:cNvSpPr>
          <p:nvPr/>
        </p:nvSpPr>
        <p:spPr bwMode="auto">
          <a:xfrm>
            <a:off x="8048625" y="736600"/>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5408" name="Oval 152">
            <a:extLst>
              <a:ext uri="{FF2B5EF4-FFF2-40B4-BE49-F238E27FC236}">
                <a16:creationId xmlns:a16="http://schemas.microsoft.com/office/drawing/2014/main" id="{764C5464-A3A8-4442-B0DE-7A7A3C1A2FBD}"/>
              </a:ext>
            </a:extLst>
          </p:cNvPr>
          <p:cNvSpPr>
            <a:spLocks noChangeArrowheads="1"/>
          </p:cNvSpPr>
          <p:nvPr/>
        </p:nvSpPr>
        <p:spPr bwMode="auto">
          <a:xfrm>
            <a:off x="8021638" y="1096963"/>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5409" name="Oval 152">
            <a:extLst>
              <a:ext uri="{FF2B5EF4-FFF2-40B4-BE49-F238E27FC236}">
                <a16:creationId xmlns:a16="http://schemas.microsoft.com/office/drawing/2014/main" id="{BFD68C1D-754F-498D-B21A-3FE8299094A3}"/>
              </a:ext>
            </a:extLst>
          </p:cNvPr>
          <p:cNvSpPr>
            <a:spLocks noChangeArrowheads="1"/>
          </p:cNvSpPr>
          <p:nvPr/>
        </p:nvSpPr>
        <p:spPr bwMode="auto">
          <a:xfrm>
            <a:off x="8385175" y="1117600"/>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5410" name="TextBox 73">
            <a:extLst>
              <a:ext uri="{FF2B5EF4-FFF2-40B4-BE49-F238E27FC236}">
                <a16:creationId xmlns:a16="http://schemas.microsoft.com/office/drawing/2014/main" id="{1C7A53AA-7ADA-4503-83DC-A9D0F4C3CD2F}"/>
              </a:ext>
            </a:extLst>
          </p:cNvPr>
          <p:cNvSpPr txBox="1">
            <a:spLocks noChangeArrowheads="1"/>
          </p:cNvSpPr>
          <p:nvPr/>
        </p:nvSpPr>
        <p:spPr bwMode="auto">
          <a:xfrm>
            <a:off x="6869113" y="682625"/>
            <a:ext cx="33813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400"/>
              <a:t>0</a:t>
            </a: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6" name="Picture 2">
            <a:extLst>
              <a:ext uri="{FF2B5EF4-FFF2-40B4-BE49-F238E27FC236}">
                <a16:creationId xmlns:a16="http://schemas.microsoft.com/office/drawing/2014/main" id="{0A8CC4E2-5C6D-4397-A9F2-A98ABC07744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876675" y="109538"/>
            <a:ext cx="3803650" cy="3608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miter lim="800000"/>
                <a:headEnd/>
                <a:tailEnd/>
              </a14:hiddenLine>
            </a:ext>
          </a:extLst>
        </p:spPr>
      </p:pic>
      <p:grpSp>
        <p:nvGrpSpPr>
          <p:cNvPr id="16387" name="Group 2">
            <a:extLst>
              <a:ext uri="{FF2B5EF4-FFF2-40B4-BE49-F238E27FC236}">
                <a16:creationId xmlns:a16="http://schemas.microsoft.com/office/drawing/2014/main" id="{E9B2B719-69C7-4391-B52B-E9E48F20B2AB}"/>
              </a:ext>
            </a:extLst>
          </p:cNvPr>
          <p:cNvGrpSpPr>
            <a:grpSpLocks/>
          </p:cNvGrpSpPr>
          <p:nvPr/>
        </p:nvGrpSpPr>
        <p:grpSpPr bwMode="auto">
          <a:xfrm>
            <a:off x="2916238" y="4005263"/>
            <a:ext cx="1512887" cy="1584325"/>
            <a:chOff x="2915469" y="4005064"/>
            <a:chExt cx="1512887" cy="1584325"/>
          </a:xfrm>
        </p:grpSpPr>
        <p:sp>
          <p:nvSpPr>
            <p:cNvPr id="16422" name="Rectangle 3">
              <a:extLst>
                <a:ext uri="{FF2B5EF4-FFF2-40B4-BE49-F238E27FC236}">
                  <a16:creationId xmlns:a16="http://schemas.microsoft.com/office/drawing/2014/main" id="{487DA621-02AB-4BCB-8A4B-9613466141FC}"/>
                </a:ext>
              </a:extLst>
            </p:cNvPr>
            <p:cNvSpPr>
              <a:spLocks noChangeArrowheads="1"/>
            </p:cNvSpPr>
            <p:nvPr/>
          </p:nvSpPr>
          <p:spPr bwMode="auto">
            <a:xfrm>
              <a:off x="2915469" y="4005064"/>
              <a:ext cx="1512887" cy="1584325"/>
            </a:xfrm>
            <a:prstGeom prst="rect">
              <a:avLst/>
            </a:prstGeom>
            <a:noFill/>
            <a:ln w="31750" algn="ctr">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6423" name="Oval 152">
              <a:extLst>
                <a:ext uri="{FF2B5EF4-FFF2-40B4-BE49-F238E27FC236}">
                  <a16:creationId xmlns:a16="http://schemas.microsoft.com/office/drawing/2014/main" id="{4228722B-7C75-44CD-B26F-84997868017D}"/>
                </a:ext>
              </a:extLst>
            </p:cNvPr>
            <p:cNvSpPr>
              <a:spLocks noChangeArrowheads="1"/>
            </p:cNvSpPr>
            <p:nvPr/>
          </p:nvSpPr>
          <p:spPr bwMode="auto">
            <a:xfrm>
              <a:off x="3250432" y="4112498"/>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6424" name="Oval 152">
              <a:extLst>
                <a:ext uri="{FF2B5EF4-FFF2-40B4-BE49-F238E27FC236}">
                  <a16:creationId xmlns:a16="http://schemas.microsoft.com/office/drawing/2014/main" id="{68232E34-BBB1-464A-816C-4760F45DE5FA}"/>
                </a:ext>
              </a:extLst>
            </p:cNvPr>
            <p:cNvSpPr>
              <a:spLocks noChangeArrowheads="1"/>
            </p:cNvSpPr>
            <p:nvPr/>
          </p:nvSpPr>
          <p:spPr bwMode="auto">
            <a:xfrm>
              <a:off x="3059931" y="4436864"/>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6425" name="Oval 152">
              <a:extLst>
                <a:ext uri="{FF2B5EF4-FFF2-40B4-BE49-F238E27FC236}">
                  <a16:creationId xmlns:a16="http://schemas.microsoft.com/office/drawing/2014/main" id="{17BCA72B-637E-4123-ABDA-7DB19C885650}"/>
                </a:ext>
              </a:extLst>
            </p:cNvPr>
            <p:cNvSpPr>
              <a:spLocks noChangeArrowheads="1"/>
            </p:cNvSpPr>
            <p:nvPr/>
          </p:nvSpPr>
          <p:spPr bwMode="auto">
            <a:xfrm>
              <a:off x="3843388" y="5302051"/>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6426" name="Oval 152">
              <a:extLst>
                <a:ext uri="{FF2B5EF4-FFF2-40B4-BE49-F238E27FC236}">
                  <a16:creationId xmlns:a16="http://schemas.microsoft.com/office/drawing/2014/main" id="{EEE6080F-10EC-4533-877D-61B612508168}"/>
                </a:ext>
              </a:extLst>
            </p:cNvPr>
            <p:cNvSpPr>
              <a:spLocks noChangeArrowheads="1"/>
            </p:cNvSpPr>
            <p:nvPr/>
          </p:nvSpPr>
          <p:spPr bwMode="auto">
            <a:xfrm>
              <a:off x="3267894" y="4644826"/>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6427" name="Oval 152">
              <a:extLst>
                <a:ext uri="{FF2B5EF4-FFF2-40B4-BE49-F238E27FC236}">
                  <a16:creationId xmlns:a16="http://schemas.microsoft.com/office/drawing/2014/main" id="{0C58B22C-7E03-4B8D-AD80-54091B511D05}"/>
                </a:ext>
              </a:extLst>
            </p:cNvPr>
            <p:cNvSpPr>
              <a:spLocks noChangeArrowheads="1"/>
            </p:cNvSpPr>
            <p:nvPr/>
          </p:nvSpPr>
          <p:spPr bwMode="auto">
            <a:xfrm>
              <a:off x="3275831" y="4941689"/>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6428" name="Oval 152">
              <a:extLst>
                <a:ext uri="{FF2B5EF4-FFF2-40B4-BE49-F238E27FC236}">
                  <a16:creationId xmlns:a16="http://schemas.microsoft.com/office/drawing/2014/main" id="{6CB4A9F8-AA0D-4D26-832B-DF9717A70166}"/>
                </a:ext>
              </a:extLst>
            </p:cNvPr>
            <p:cNvSpPr>
              <a:spLocks noChangeArrowheads="1"/>
            </p:cNvSpPr>
            <p:nvPr/>
          </p:nvSpPr>
          <p:spPr bwMode="auto">
            <a:xfrm>
              <a:off x="3670826" y="4915455"/>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6429" name="Oval 152">
              <a:extLst>
                <a:ext uri="{FF2B5EF4-FFF2-40B4-BE49-F238E27FC236}">
                  <a16:creationId xmlns:a16="http://schemas.microsoft.com/office/drawing/2014/main" id="{5F097743-9E07-46D1-AA49-1823A51C5031}"/>
                </a:ext>
              </a:extLst>
            </p:cNvPr>
            <p:cNvSpPr>
              <a:spLocks noChangeArrowheads="1"/>
            </p:cNvSpPr>
            <p:nvPr/>
          </p:nvSpPr>
          <p:spPr bwMode="auto">
            <a:xfrm>
              <a:off x="3763194" y="4132064"/>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6430" name="Oval 152">
              <a:extLst>
                <a:ext uri="{FF2B5EF4-FFF2-40B4-BE49-F238E27FC236}">
                  <a16:creationId xmlns:a16="http://schemas.microsoft.com/office/drawing/2014/main" id="{0EB21312-F52E-4852-A331-730C1799F9B3}"/>
                </a:ext>
              </a:extLst>
            </p:cNvPr>
            <p:cNvSpPr>
              <a:spLocks noChangeArrowheads="1"/>
            </p:cNvSpPr>
            <p:nvPr/>
          </p:nvSpPr>
          <p:spPr bwMode="auto">
            <a:xfrm>
              <a:off x="3735780" y="4492426"/>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6431" name="Oval 152">
              <a:extLst>
                <a:ext uri="{FF2B5EF4-FFF2-40B4-BE49-F238E27FC236}">
                  <a16:creationId xmlns:a16="http://schemas.microsoft.com/office/drawing/2014/main" id="{88118993-D530-4A7E-BE07-7AC5276628CB}"/>
                </a:ext>
              </a:extLst>
            </p:cNvPr>
            <p:cNvSpPr>
              <a:spLocks noChangeArrowheads="1"/>
            </p:cNvSpPr>
            <p:nvPr/>
          </p:nvSpPr>
          <p:spPr bwMode="auto">
            <a:xfrm>
              <a:off x="4100136" y="4513064"/>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6432" name="Oval 152">
              <a:extLst>
                <a:ext uri="{FF2B5EF4-FFF2-40B4-BE49-F238E27FC236}">
                  <a16:creationId xmlns:a16="http://schemas.microsoft.com/office/drawing/2014/main" id="{EB114D0B-A547-4B41-B488-57AD13F8F54D}"/>
                </a:ext>
              </a:extLst>
            </p:cNvPr>
            <p:cNvSpPr>
              <a:spLocks noChangeArrowheads="1"/>
            </p:cNvSpPr>
            <p:nvPr/>
          </p:nvSpPr>
          <p:spPr bwMode="auto">
            <a:xfrm>
              <a:off x="3150829" y="5298837"/>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grpSp>
      <p:sp>
        <p:nvSpPr>
          <p:cNvPr id="16388" name="Rectangle 3">
            <a:extLst>
              <a:ext uri="{FF2B5EF4-FFF2-40B4-BE49-F238E27FC236}">
                <a16:creationId xmlns:a16="http://schemas.microsoft.com/office/drawing/2014/main" id="{4B8EB567-D8BD-46AA-9460-7DB412348CF6}"/>
              </a:ext>
            </a:extLst>
          </p:cNvPr>
          <p:cNvSpPr>
            <a:spLocks noChangeArrowheads="1"/>
          </p:cNvSpPr>
          <p:nvPr/>
        </p:nvSpPr>
        <p:spPr bwMode="auto">
          <a:xfrm>
            <a:off x="5118100" y="4005263"/>
            <a:ext cx="1512888" cy="1584325"/>
          </a:xfrm>
          <a:prstGeom prst="rect">
            <a:avLst/>
          </a:prstGeom>
          <a:noFill/>
          <a:ln w="31750" algn="ctr">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6389" name="Oval 152">
            <a:extLst>
              <a:ext uri="{FF2B5EF4-FFF2-40B4-BE49-F238E27FC236}">
                <a16:creationId xmlns:a16="http://schemas.microsoft.com/office/drawing/2014/main" id="{ACFCB67E-B20A-4CA1-8B75-9C11BD24255D}"/>
              </a:ext>
            </a:extLst>
          </p:cNvPr>
          <p:cNvSpPr>
            <a:spLocks noChangeArrowheads="1"/>
          </p:cNvSpPr>
          <p:nvPr/>
        </p:nvSpPr>
        <p:spPr bwMode="auto">
          <a:xfrm>
            <a:off x="5453063" y="4113213"/>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6390" name="Oval 152">
            <a:extLst>
              <a:ext uri="{FF2B5EF4-FFF2-40B4-BE49-F238E27FC236}">
                <a16:creationId xmlns:a16="http://schemas.microsoft.com/office/drawing/2014/main" id="{3D625B34-9AC6-42D6-B90A-2504A4802EDA}"/>
              </a:ext>
            </a:extLst>
          </p:cNvPr>
          <p:cNvSpPr>
            <a:spLocks noChangeArrowheads="1"/>
          </p:cNvSpPr>
          <p:nvPr/>
        </p:nvSpPr>
        <p:spPr bwMode="auto">
          <a:xfrm>
            <a:off x="5262563" y="4437063"/>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6391" name="Oval 152">
            <a:extLst>
              <a:ext uri="{FF2B5EF4-FFF2-40B4-BE49-F238E27FC236}">
                <a16:creationId xmlns:a16="http://schemas.microsoft.com/office/drawing/2014/main" id="{0D684A48-CC2F-44A9-8192-25E94A72B651}"/>
              </a:ext>
            </a:extLst>
          </p:cNvPr>
          <p:cNvSpPr>
            <a:spLocks noChangeArrowheads="1"/>
          </p:cNvSpPr>
          <p:nvPr/>
        </p:nvSpPr>
        <p:spPr bwMode="auto">
          <a:xfrm>
            <a:off x="5470525" y="4645025"/>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6392" name="Oval 152">
            <a:extLst>
              <a:ext uri="{FF2B5EF4-FFF2-40B4-BE49-F238E27FC236}">
                <a16:creationId xmlns:a16="http://schemas.microsoft.com/office/drawing/2014/main" id="{415F62D5-0C19-4098-B974-87BCD5037E9B}"/>
              </a:ext>
            </a:extLst>
          </p:cNvPr>
          <p:cNvSpPr>
            <a:spLocks noChangeArrowheads="1"/>
          </p:cNvSpPr>
          <p:nvPr/>
        </p:nvSpPr>
        <p:spPr bwMode="auto">
          <a:xfrm>
            <a:off x="5478463" y="4941888"/>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6393" name="Oval 152">
            <a:extLst>
              <a:ext uri="{FF2B5EF4-FFF2-40B4-BE49-F238E27FC236}">
                <a16:creationId xmlns:a16="http://schemas.microsoft.com/office/drawing/2014/main" id="{0795BF92-D37F-4308-96AF-7A63F1B1CB4A}"/>
              </a:ext>
            </a:extLst>
          </p:cNvPr>
          <p:cNvSpPr>
            <a:spLocks noChangeArrowheads="1"/>
          </p:cNvSpPr>
          <p:nvPr/>
        </p:nvSpPr>
        <p:spPr bwMode="auto">
          <a:xfrm>
            <a:off x="5353050" y="5299075"/>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6394" name="Oval 152">
            <a:extLst>
              <a:ext uri="{FF2B5EF4-FFF2-40B4-BE49-F238E27FC236}">
                <a16:creationId xmlns:a16="http://schemas.microsoft.com/office/drawing/2014/main" id="{2FE8DB83-965A-4500-BFDD-785F31AC1E94}"/>
              </a:ext>
            </a:extLst>
          </p:cNvPr>
          <p:cNvSpPr>
            <a:spLocks noChangeArrowheads="1"/>
          </p:cNvSpPr>
          <p:nvPr/>
        </p:nvSpPr>
        <p:spPr bwMode="auto">
          <a:xfrm>
            <a:off x="6037263" y="5300663"/>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6395" name="Oval 152">
            <a:extLst>
              <a:ext uri="{FF2B5EF4-FFF2-40B4-BE49-F238E27FC236}">
                <a16:creationId xmlns:a16="http://schemas.microsoft.com/office/drawing/2014/main" id="{7F7AF47D-7929-43DD-B921-5FDBF96351FA}"/>
              </a:ext>
            </a:extLst>
          </p:cNvPr>
          <p:cNvSpPr>
            <a:spLocks noChangeArrowheads="1"/>
          </p:cNvSpPr>
          <p:nvPr/>
        </p:nvSpPr>
        <p:spPr bwMode="auto">
          <a:xfrm>
            <a:off x="5865813" y="4913313"/>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6396" name="Oval 152">
            <a:extLst>
              <a:ext uri="{FF2B5EF4-FFF2-40B4-BE49-F238E27FC236}">
                <a16:creationId xmlns:a16="http://schemas.microsoft.com/office/drawing/2014/main" id="{92925B9A-C8A6-41AE-BB8D-19CB390A8AF4}"/>
              </a:ext>
            </a:extLst>
          </p:cNvPr>
          <p:cNvSpPr>
            <a:spLocks noChangeArrowheads="1"/>
          </p:cNvSpPr>
          <p:nvPr/>
        </p:nvSpPr>
        <p:spPr bwMode="auto">
          <a:xfrm>
            <a:off x="5957888" y="4130675"/>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6397" name="Oval 152">
            <a:extLst>
              <a:ext uri="{FF2B5EF4-FFF2-40B4-BE49-F238E27FC236}">
                <a16:creationId xmlns:a16="http://schemas.microsoft.com/office/drawing/2014/main" id="{21DD55BC-C0A6-4E18-B2BB-7514F83E9298}"/>
              </a:ext>
            </a:extLst>
          </p:cNvPr>
          <p:cNvSpPr>
            <a:spLocks noChangeArrowheads="1"/>
          </p:cNvSpPr>
          <p:nvPr/>
        </p:nvSpPr>
        <p:spPr bwMode="auto">
          <a:xfrm>
            <a:off x="5930900" y="4491038"/>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6398" name="Oval 152">
            <a:extLst>
              <a:ext uri="{FF2B5EF4-FFF2-40B4-BE49-F238E27FC236}">
                <a16:creationId xmlns:a16="http://schemas.microsoft.com/office/drawing/2014/main" id="{FC4DB585-9999-42DE-82D2-46D1DBC745A6}"/>
              </a:ext>
            </a:extLst>
          </p:cNvPr>
          <p:cNvSpPr>
            <a:spLocks noChangeArrowheads="1"/>
          </p:cNvSpPr>
          <p:nvPr/>
        </p:nvSpPr>
        <p:spPr bwMode="auto">
          <a:xfrm>
            <a:off x="6294438" y="4511675"/>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6399" name="TextBox 106">
            <a:extLst>
              <a:ext uri="{FF2B5EF4-FFF2-40B4-BE49-F238E27FC236}">
                <a16:creationId xmlns:a16="http://schemas.microsoft.com/office/drawing/2014/main" id="{791897E7-DE96-457B-8563-C55BC72FA07B}"/>
              </a:ext>
            </a:extLst>
          </p:cNvPr>
          <p:cNvSpPr txBox="1">
            <a:spLocks noChangeArrowheads="1"/>
          </p:cNvSpPr>
          <p:nvPr/>
        </p:nvSpPr>
        <p:spPr bwMode="auto">
          <a:xfrm>
            <a:off x="6034088" y="4040188"/>
            <a:ext cx="2619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0</a:t>
            </a:r>
          </a:p>
        </p:txBody>
      </p:sp>
      <p:sp>
        <p:nvSpPr>
          <p:cNvPr id="16400" name="TextBox 107">
            <a:extLst>
              <a:ext uri="{FF2B5EF4-FFF2-40B4-BE49-F238E27FC236}">
                <a16:creationId xmlns:a16="http://schemas.microsoft.com/office/drawing/2014/main" id="{A7A34A80-46E2-4F98-839D-A2F62521099F}"/>
              </a:ext>
            </a:extLst>
          </p:cNvPr>
          <p:cNvSpPr txBox="1">
            <a:spLocks noChangeArrowheads="1"/>
          </p:cNvSpPr>
          <p:nvPr/>
        </p:nvSpPr>
        <p:spPr bwMode="auto">
          <a:xfrm>
            <a:off x="6018213" y="4414838"/>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0</a:t>
            </a:r>
          </a:p>
        </p:txBody>
      </p:sp>
      <p:sp>
        <p:nvSpPr>
          <p:cNvPr id="16401" name="TextBox 108">
            <a:extLst>
              <a:ext uri="{FF2B5EF4-FFF2-40B4-BE49-F238E27FC236}">
                <a16:creationId xmlns:a16="http://schemas.microsoft.com/office/drawing/2014/main" id="{0ED66DE6-5040-4ACE-8281-8CAFCBE54A05}"/>
              </a:ext>
            </a:extLst>
          </p:cNvPr>
          <p:cNvSpPr txBox="1">
            <a:spLocks noChangeArrowheads="1"/>
          </p:cNvSpPr>
          <p:nvPr/>
        </p:nvSpPr>
        <p:spPr bwMode="auto">
          <a:xfrm>
            <a:off x="6359525" y="4449763"/>
            <a:ext cx="2603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0</a:t>
            </a:r>
          </a:p>
        </p:txBody>
      </p:sp>
      <p:sp>
        <p:nvSpPr>
          <p:cNvPr id="16402" name="TextBox 109">
            <a:extLst>
              <a:ext uri="{FF2B5EF4-FFF2-40B4-BE49-F238E27FC236}">
                <a16:creationId xmlns:a16="http://schemas.microsoft.com/office/drawing/2014/main" id="{92B6A5E2-AB66-4170-BF60-C633CF4D4AC6}"/>
              </a:ext>
            </a:extLst>
          </p:cNvPr>
          <p:cNvSpPr txBox="1">
            <a:spLocks noChangeArrowheads="1"/>
          </p:cNvSpPr>
          <p:nvPr/>
        </p:nvSpPr>
        <p:spPr bwMode="auto">
          <a:xfrm>
            <a:off x="5957888" y="4845050"/>
            <a:ext cx="26193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0</a:t>
            </a:r>
          </a:p>
        </p:txBody>
      </p:sp>
      <p:sp>
        <p:nvSpPr>
          <p:cNvPr id="16403" name="TextBox 110">
            <a:extLst>
              <a:ext uri="{FF2B5EF4-FFF2-40B4-BE49-F238E27FC236}">
                <a16:creationId xmlns:a16="http://schemas.microsoft.com/office/drawing/2014/main" id="{3723F04A-19EB-465E-9DD2-CB962D9ABE7C}"/>
              </a:ext>
            </a:extLst>
          </p:cNvPr>
          <p:cNvSpPr txBox="1">
            <a:spLocks noChangeArrowheads="1"/>
          </p:cNvSpPr>
          <p:nvPr/>
        </p:nvSpPr>
        <p:spPr bwMode="auto">
          <a:xfrm>
            <a:off x="6111875" y="5233988"/>
            <a:ext cx="2619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0</a:t>
            </a:r>
          </a:p>
        </p:txBody>
      </p:sp>
      <p:sp>
        <p:nvSpPr>
          <p:cNvPr id="16404" name="TextBox 66">
            <a:extLst>
              <a:ext uri="{FF2B5EF4-FFF2-40B4-BE49-F238E27FC236}">
                <a16:creationId xmlns:a16="http://schemas.microsoft.com/office/drawing/2014/main" id="{7EFAEF6A-FAE2-47C5-B9A9-1E9FABABB93E}"/>
              </a:ext>
            </a:extLst>
          </p:cNvPr>
          <p:cNvSpPr txBox="1">
            <a:spLocks noChangeArrowheads="1"/>
          </p:cNvSpPr>
          <p:nvPr/>
        </p:nvSpPr>
        <p:spPr bwMode="auto">
          <a:xfrm>
            <a:off x="3071813" y="5661025"/>
            <a:ext cx="10572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400"/>
              <a:t>1 bit</a:t>
            </a:r>
          </a:p>
        </p:txBody>
      </p:sp>
      <p:sp>
        <p:nvSpPr>
          <p:cNvPr id="16405" name="TextBox 70">
            <a:extLst>
              <a:ext uri="{FF2B5EF4-FFF2-40B4-BE49-F238E27FC236}">
                <a16:creationId xmlns:a16="http://schemas.microsoft.com/office/drawing/2014/main" id="{708C5B80-DE5D-4CDE-B237-3E2A18C60B81}"/>
              </a:ext>
            </a:extLst>
          </p:cNvPr>
          <p:cNvSpPr txBox="1">
            <a:spLocks noChangeArrowheads="1"/>
          </p:cNvSpPr>
          <p:nvPr/>
        </p:nvSpPr>
        <p:spPr bwMode="auto">
          <a:xfrm>
            <a:off x="5386388" y="5661025"/>
            <a:ext cx="10572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400"/>
              <a:t>6 bits</a:t>
            </a:r>
          </a:p>
        </p:txBody>
      </p:sp>
      <p:sp>
        <p:nvSpPr>
          <p:cNvPr id="16406" name="TextBox 75">
            <a:extLst>
              <a:ext uri="{FF2B5EF4-FFF2-40B4-BE49-F238E27FC236}">
                <a16:creationId xmlns:a16="http://schemas.microsoft.com/office/drawing/2014/main" id="{27FF3935-16FD-4437-B968-156A41B9B363}"/>
              </a:ext>
            </a:extLst>
          </p:cNvPr>
          <p:cNvSpPr txBox="1">
            <a:spLocks noChangeArrowheads="1"/>
          </p:cNvSpPr>
          <p:nvPr/>
        </p:nvSpPr>
        <p:spPr bwMode="auto">
          <a:xfrm>
            <a:off x="179388" y="260350"/>
            <a:ext cx="3384550" cy="341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400"/>
              <a:t>So entropy is the number of bits needed to communicate the “purity” of a box.</a:t>
            </a:r>
          </a:p>
          <a:p>
            <a:pPr>
              <a:spcBef>
                <a:spcPct val="0"/>
              </a:spcBef>
              <a:buFontTx/>
              <a:buNone/>
            </a:pPr>
            <a:endParaRPr lang="en-US" altLang="en-US" sz="2400"/>
          </a:p>
          <a:p>
            <a:pPr>
              <a:spcBef>
                <a:spcPct val="0"/>
              </a:spcBef>
              <a:buFontTx/>
              <a:buNone/>
            </a:pPr>
            <a:r>
              <a:rPr lang="en-US" altLang="en-US" sz="2400"/>
              <a:t>This maps nicely onto the decision tree (next slide)</a:t>
            </a:r>
          </a:p>
          <a:p>
            <a:pPr>
              <a:spcBef>
                <a:spcPct val="0"/>
              </a:spcBef>
              <a:buFontTx/>
              <a:buNone/>
            </a:pPr>
            <a:endParaRPr lang="en-US" altLang="en-US" sz="2400"/>
          </a:p>
          <a:p>
            <a:pPr>
              <a:spcBef>
                <a:spcPct val="0"/>
              </a:spcBef>
              <a:buFontTx/>
              <a:buNone/>
            </a:pPr>
            <a:endParaRPr lang="en-US" altLang="en-US" sz="2400"/>
          </a:p>
        </p:txBody>
      </p:sp>
      <p:sp>
        <p:nvSpPr>
          <p:cNvPr id="16407" name="Rectangle 3">
            <a:extLst>
              <a:ext uri="{FF2B5EF4-FFF2-40B4-BE49-F238E27FC236}">
                <a16:creationId xmlns:a16="http://schemas.microsoft.com/office/drawing/2014/main" id="{E4AB7899-9A59-4113-B6A3-DBF7414B69BC}"/>
              </a:ext>
            </a:extLst>
          </p:cNvPr>
          <p:cNvSpPr>
            <a:spLocks noChangeArrowheads="1"/>
          </p:cNvSpPr>
          <p:nvPr/>
        </p:nvSpPr>
        <p:spPr bwMode="auto">
          <a:xfrm>
            <a:off x="7385050" y="4005263"/>
            <a:ext cx="1512888" cy="1584325"/>
          </a:xfrm>
          <a:prstGeom prst="rect">
            <a:avLst/>
          </a:prstGeom>
          <a:noFill/>
          <a:ln w="31750" algn="ctr">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6408" name="Oval 152">
            <a:extLst>
              <a:ext uri="{FF2B5EF4-FFF2-40B4-BE49-F238E27FC236}">
                <a16:creationId xmlns:a16="http://schemas.microsoft.com/office/drawing/2014/main" id="{F08B9F42-B12F-4D1D-B32B-E297AC262E90}"/>
              </a:ext>
            </a:extLst>
          </p:cNvPr>
          <p:cNvSpPr>
            <a:spLocks noChangeArrowheads="1"/>
          </p:cNvSpPr>
          <p:nvPr/>
        </p:nvSpPr>
        <p:spPr bwMode="auto">
          <a:xfrm>
            <a:off x="7720013" y="4113213"/>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6409" name="Oval 152">
            <a:extLst>
              <a:ext uri="{FF2B5EF4-FFF2-40B4-BE49-F238E27FC236}">
                <a16:creationId xmlns:a16="http://schemas.microsoft.com/office/drawing/2014/main" id="{2E3BAD1C-7230-4D2B-A9DF-545E38F05EBE}"/>
              </a:ext>
            </a:extLst>
          </p:cNvPr>
          <p:cNvSpPr>
            <a:spLocks noChangeArrowheads="1"/>
          </p:cNvSpPr>
          <p:nvPr/>
        </p:nvSpPr>
        <p:spPr bwMode="auto">
          <a:xfrm>
            <a:off x="7529513" y="4437063"/>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6410" name="Oval 152">
            <a:extLst>
              <a:ext uri="{FF2B5EF4-FFF2-40B4-BE49-F238E27FC236}">
                <a16:creationId xmlns:a16="http://schemas.microsoft.com/office/drawing/2014/main" id="{219EDD98-C322-4187-8219-D527CBF0DF0A}"/>
              </a:ext>
            </a:extLst>
          </p:cNvPr>
          <p:cNvSpPr>
            <a:spLocks noChangeArrowheads="1"/>
          </p:cNvSpPr>
          <p:nvPr/>
        </p:nvSpPr>
        <p:spPr bwMode="auto">
          <a:xfrm>
            <a:off x="8313738" y="5302250"/>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6411" name="Oval 152">
            <a:extLst>
              <a:ext uri="{FF2B5EF4-FFF2-40B4-BE49-F238E27FC236}">
                <a16:creationId xmlns:a16="http://schemas.microsoft.com/office/drawing/2014/main" id="{786A0758-0458-4D5F-866A-57322C6B163F}"/>
              </a:ext>
            </a:extLst>
          </p:cNvPr>
          <p:cNvSpPr>
            <a:spLocks noChangeArrowheads="1"/>
          </p:cNvSpPr>
          <p:nvPr/>
        </p:nvSpPr>
        <p:spPr bwMode="auto">
          <a:xfrm>
            <a:off x="7737475" y="4645025"/>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6412" name="Oval 152">
            <a:extLst>
              <a:ext uri="{FF2B5EF4-FFF2-40B4-BE49-F238E27FC236}">
                <a16:creationId xmlns:a16="http://schemas.microsoft.com/office/drawing/2014/main" id="{A705AE80-66A7-4272-B747-0535C1C9E742}"/>
              </a:ext>
            </a:extLst>
          </p:cNvPr>
          <p:cNvSpPr>
            <a:spLocks noChangeArrowheads="1"/>
          </p:cNvSpPr>
          <p:nvPr/>
        </p:nvSpPr>
        <p:spPr bwMode="auto">
          <a:xfrm>
            <a:off x="7745413" y="4941888"/>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6413" name="Oval 152">
            <a:extLst>
              <a:ext uri="{FF2B5EF4-FFF2-40B4-BE49-F238E27FC236}">
                <a16:creationId xmlns:a16="http://schemas.microsoft.com/office/drawing/2014/main" id="{6BEB7816-6E7D-4271-B464-0F6748260874}"/>
              </a:ext>
            </a:extLst>
          </p:cNvPr>
          <p:cNvSpPr>
            <a:spLocks noChangeArrowheads="1"/>
          </p:cNvSpPr>
          <p:nvPr/>
        </p:nvSpPr>
        <p:spPr bwMode="auto">
          <a:xfrm>
            <a:off x="8140700" y="4914900"/>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6414" name="Oval 152">
            <a:extLst>
              <a:ext uri="{FF2B5EF4-FFF2-40B4-BE49-F238E27FC236}">
                <a16:creationId xmlns:a16="http://schemas.microsoft.com/office/drawing/2014/main" id="{AF8E90D8-3504-4B29-A8AD-5C7F1C450E4F}"/>
              </a:ext>
            </a:extLst>
          </p:cNvPr>
          <p:cNvSpPr>
            <a:spLocks noChangeArrowheads="1"/>
          </p:cNvSpPr>
          <p:nvPr/>
        </p:nvSpPr>
        <p:spPr bwMode="auto">
          <a:xfrm>
            <a:off x="8232775" y="4132263"/>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6415" name="Oval 152">
            <a:extLst>
              <a:ext uri="{FF2B5EF4-FFF2-40B4-BE49-F238E27FC236}">
                <a16:creationId xmlns:a16="http://schemas.microsoft.com/office/drawing/2014/main" id="{AD2F1BDF-7A54-4E1F-9D8C-A8CD88377C29}"/>
              </a:ext>
            </a:extLst>
          </p:cNvPr>
          <p:cNvSpPr>
            <a:spLocks noChangeArrowheads="1"/>
          </p:cNvSpPr>
          <p:nvPr/>
        </p:nvSpPr>
        <p:spPr bwMode="auto">
          <a:xfrm>
            <a:off x="8205788" y="4492625"/>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6416" name="Oval 152">
            <a:extLst>
              <a:ext uri="{FF2B5EF4-FFF2-40B4-BE49-F238E27FC236}">
                <a16:creationId xmlns:a16="http://schemas.microsoft.com/office/drawing/2014/main" id="{94F3C076-3940-40C3-B1BF-3DCAB6FA1DC8}"/>
              </a:ext>
            </a:extLst>
          </p:cNvPr>
          <p:cNvSpPr>
            <a:spLocks noChangeArrowheads="1"/>
          </p:cNvSpPr>
          <p:nvPr/>
        </p:nvSpPr>
        <p:spPr bwMode="auto">
          <a:xfrm>
            <a:off x="8569325" y="4513263"/>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6417" name="Oval 152">
            <a:extLst>
              <a:ext uri="{FF2B5EF4-FFF2-40B4-BE49-F238E27FC236}">
                <a16:creationId xmlns:a16="http://schemas.microsoft.com/office/drawing/2014/main" id="{1FA1EE72-0E9E-4BF5-9FA7-2105C5DC9C89}"/>
              </a:ext>
            </a:extLst>
          </p:cNvPr>
          <p:cNvSpPr>
            <a:spLocks noChangeArrowheads="1"/>
          </p:cNvSpPr>
          <p:nvPr/>
        </p:nvSpPr>
        <p:spPr bwMode="auto">
          <a:xfrm>
            <a:off x="7620000" y="5299075"/>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6418" name="TextBox 67">
            <a:extLst>
              <a:ext uri="{FF2B5EF4-FFF2-40B4-BE49-F238E27FC236}">
                <a16:creationId xmlns:a16="http://schemas.microsoft.com/office/drawing/2014/main" id="{D6DFB81D-D67C-4288-AE40-82615DBC09B4}"/>
              </a:ext>
            </a:extLst>
          </p:cNvPr>
          <p:cNvSpPr txBox="1">
            <a:spLocks noChangeArrowheads="1"/>
          </p:cNvSpPr>
          <p:nvPr/>
        </p:nvSpPr>
        <p:spPr bwMode="auto">
          <a:xfrm>
            <a:off x="6999288" y="4014788"/>
            <a:ext cx="31273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0</a:t>
            </a:r>
          </a:p>
        </p:txBody>
      </p:sp>
      <p:sp>
        <p:nvSpPr>
          <p:cNvPr id="16419" name="TextBox 75">
            <a:extLst>
              <a:ext uri="{FF2B5EF4-FFF2-40B4-BE49-F238E27FC236}">
                <a16:creationId xmlns:a16="http://schemas.microsoft.com/office/drawing/2014/main" id="{3D59C37F-5824-4587-832B-17921E0AA0FE}"/>
              </a:ext>
            </a:extLst>
          </p:cNvPr>
          <p:cNvSpPr txBox="1">
            <a:spLocks noChangeArrowheads="1"/>
          </p:cNvSpPr>
          <p:nvPr/>
        </p:nvSpPr>
        <p:spPr bwMode="auto">
          <a:xfrm>
            <a:off x="7700963" y="5622925"/>
            <a:ext cx="10556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400"/>
              <a:t>1 bit</a:t>
            </a:r>
          </a:p>
        </p:txBody>
      </p:sp>
      <p:sp>
        <p:nvSpPr>
          <p:cNvPr id="16420" name="TextBox 73">
            <a:extLst>
              <a:ext uri="{FF2B5EF4-FFF2-40B4-BE49-F238E27FC236}">
                <a16:creationId xmlns:a16="http://schemas.microsoft.com/office/drawing/2014/main" id="{EA9D0DFD-7A9A-45A2-9CA8-8715EDA9734C}"/>
              </a:ext>
            </a:extLst>
          </p:cNvPr>
          <p:cNvSpPr txBox="1">
            <a:spLocks noChangeArrowheads="1"/>
          </p:cNvSpPr>
          <p:nvPr/>
        </p:nvSpPr>
        <p:spPr bwMode="auto">
          <a:xfrm>
            <a:off x="2551113" y="3900488"/>
            <a:ext cx="33813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400"/>
              <a:t>1</a:t>
            </a:r>
          </a:p>
        </p:txBody>
      </p:sp>
      <p:sp>
        <p:nvSpPr>
          <p:cNvPr id="16421" name="TextBox 73">
            <a:extLst>
              <a:ext uri="{FF2B5EF4-FFF2-40B4-BE49-F238E27FC236}">
                <a16:creationId xmlns:a16="http://schemas.microsoft.com/office/drawing/2014/main" id="{B7F235DD-B071-4E1B-985D-11A2533E3D09}"/>
              </a:ext>
            </a:extLst>
          </p:cNvPr>
          <p:cNvSpPr txBox="1">
            <a:spLocks noChangeArrowheads="1"/>
          </p:cNvSpPr>
          <p:nvPr/>
        </p:nvSpPr>
        <p:spPr bwMode="auto">
          <a:xfrm>
            <a:off x="4749800" y="3900488"/>
            <a:ext cx="33813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400"/>
              <a:t>1</a:t>
            </a: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3">
            <a:extLst>
              <a:ext uri="{FF2B5EF4-FFF2-40B4-BE49-F238E27FC236}">
                <a16:creationId xmlns:a16="http://schemas.microsoft.com/office/drawing/2014/main" id="{CE3CB585-4F02-4AC8-ABC7-4CBFD27C10EF}"/>
              </a:ext>
            </a:extLst>
          </p:cNvPr>
          <p:cNvSpPr>
            <a:spLocks noChangeArrowheads="1"/>
          </p:cNvSpPr>
          <p:nvPr/>
        </p:nvSpPr>
        <p:spPr bwMode="auto">
          <a:xfrm>
            <a:off x="2916238" y="4005263"/>
            <a:ext cx="1512887" cy="1584325"/>
          </a:xfrm>
          <a:prstGeom prst="rect">
            <a:avLst/>
          </a:prstGeom>
          <a:noFill/>
          <a:ln w="31750" algn="ctr">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7411" name="Oval 152">
            <a:extLst>
              <a:ext uri="{FF2B5EF4-FFF2-40B4-BE49-F238E27FC236}">
                <a16:creationId xmlns:a16="http://schemas.microsoft.com/office/drawing/2014/main" id="{9755CDED-5736-49B7-ADC2-C474B8BF1A46}"/>
              </a:ext>
            </a:extLst>
          </p:cNvPr>
          <p:cNvSpPr>
            <a:spLocks noChangeArrowheads="1"/>
          </p:cNvSpPr>
          <p:nvPr/>
        </p:nvSpPr>
        <p:spPr bwMode="auto">
          <a:xfrm>
            <a:off x="3251200" y="4113213"/>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7412" name="Oval 152">
            <a:extLst>
              <a:ext uri="{FF2B5EF4-FFF2-40B4-BE49-F238E27FC236}">
                <a16:creationId xmlns:a16="http://schemas.microsoft.com/office/drawing/2014/main" id="{8754E9E9-6FD0-4FA8-8E6F-785325A80259}"/>
              </a:ext>
            </a:extLst>
          </p:cNvPr>
          <p:cNvSpPr>
            <a:spLocks noChangeArrowheads="1"/>
          </p:cNvSpPr>
          <p:nvPr/>
        </p:nvSpPr>
        <p:spPr bwMode="auto">
          <a:xfrm>
            <a:off x="3060700" y="4437063"/>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7413" name="Oval 152">
            <a:extLst>
              <a:ext uri="{FF2B5EF4-FFF2-40B4-BE49-F238E27FC236}">
                <a16:creationId xmlns:a16="http://schemas.microsoft.com/office/drawing/2014/main" id="{20C6674F-AEA1-4B77-B489-BF9FCACCDADD}"/>
              </a:ext>
            </a:extLst>
          </p:cNvPr>
          <p:cNvSpPr>
            <a:spLocks noChangeArrowheads="1"/>
          </p:cNvSpPr>
          <p:nvPr/>
        </p:nvSpPr>
        <p:spPr bwMode="auto">
          <a:xfrm>
            <a:off x="3268663" y="4645025"/>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7414" name="Oval 152">
            <a:extLst>
              <a:ext uri="{FF2B5EF4-FFF2-40B4-BE49-F238E27FC236}">
                <a16:creationId xmlns:a16="http://schemas.microsoft.com/office/drawing/2014/main" id="{71F564F8-F219-4297-A3C1-EE4EBC49DB2E}"/>
              </a:ext>
            </a:extLst>
          </p:cNvPr>
          <p:cNvSpPr>
            <a:spLocks noChangeArrowheads="1"/>
          </p:cNvSpPr>
          <p:nvPr/>
        </p:nvSpPr>
        <p:spPr bwMode="auto">
          <a:xfrm>
            <a:off x="3276600" y="4941888"/>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7415" name="Oval 152">
            <a:extLst>
              <a:ext uri="{FF2B5EF4-FFF2-40B4-BE49-F238E27FC236}">
                <a16:creationId xmlns:a16="http://schemas.microsoft.com/office/drawing/2014/main" id="{F1BBA12B-527F-43DA-9AD3-36963C979134}"/>
              </a:ext>
            </a:extLst>
          </p:cNvPr>
          <p:cNvSpPr>
            <a:spLocks noChangeArrowheads="1"/>
          </p:cNvSpPr>
          <p:nvPr/>
        </p:nvSpPr>
        <p:spPr bwMode="auto">
          <a:xfrm>
            <a:off x="3151188" y="5299075"/>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7416" name="TextBox 1">
            <a:extLst>
              <a:ext uri="{FF2B5EF4-FFF2-40B4-BE49-F238E27FC236}">
                <a16:creationId xmlns:a16="http://schemas.microsoft.com/office/drawing/2014/main" id="{C6290330-4FE2-4EEB-9D39-7E10F3E0999E}"/>
              </a:ext>
            </a:extLst>
          </p:cNvPr>
          <p:cNvSpPr txBox="1">
            <a:spLocks noChangeArrowheads="1"/>
          </p:cNvSpPr>
          <p:nvPr/>
        </p:nvSpPr>
        <p:spPr bwMode="auto">
          <a:xfrm>
            <a:off x="3336925" y="4048125"/>
            <a:ext cx="2619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1</a:t>
            </a:r>
          </a:p>
        </p:txBody>
      </p:sp>
      <p:sp>
        <p:nvSpPr>
          <p:cNvPr id="17417" name="TextBox 48">
            <a:extLst>
              <a:ext uri="{FF2B5EF4-FFF2-40B4-BE49-F238E27FC236}">
                <a16:creationId xmlns:a16="http://schemas.microsoft.com/office/drawing/2014/main" id="{F5A07ED4-C532-407A-9DC7-D9F7477AA8F6}"/>
              </a:ext>
            </a:extLst>
          </p:cNvPr>
          <p:cNvSpPr txBox="1">
            <a:spLocks noChangeArrowheads="1"/>
          </p:cNvSpPr>
          <p:nvPr/>
        </p:nvSpPr>
        <p:spPr bwMode="auto">
          <a:xfrm>
            <a:off x="3167063" y="4352925"/>
            <a:ext cx="26193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1</a:t>
            </a:r>
          </a:p>
        </p:txBody>
      </p:sp>
      <p:sp>
        <p:nvSpPr>
          <p:cNvPr id="17418" name="TextBox 49">
            <a:extLst>
              <a:ext uri="{FF2B5EF4-FFF2-40B4-BE49-F238E27FC236}">
                <a16:creationId xmlns:a16="http://schemas.microsoft.com/office/drawing/2014/main" id="{2C36234A-70E2-42DB-893F-10A8A4469A13}"/>
              </a:ext>
            </a:extLst>
          </p:cNvPr>
          <p:cNvSpPr txBox="1">
            <a:spLocks noChangeArrowheads="1"/>
          </p:cNvSpPr>
          <p:nvPr/>
        </p:nvSpPr>
        <p:spPr bwMode="auto">
          <a:xfrm>
            <a:off x="3365500" y="4568825"/>
            <a:ext cx="2619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1</a:t>
            </a:r>
          </a:p>
        </p:txBody>
      </p:sp>
      <p:sp>
        <p:nvSpPr>
          <p:cNvPr id="17419" name="TextBox 50">
            <a:extLst>
              <a:ext uri="{FF2B5EF4-FFF2-40B4-BE49-F238E27FC236}">
                <a16:creationId xmlns:a16="http://schemas.microsoft.com/office/drawing/2014/main" id="{E423E68F-2880-434D-AD89-3E109A9E11D2}"/>
              </a:ext>
            </a:extLst>
          </p:cNvPr>
          <p:cNvSpPr txBox="1">
            <a:spLocks noChangeArrowheads="1"/>
          </p:cNvSpPr>
          <p:nvPr/>
        </p:nvSpPr>
        <p:spPr bwMode="auto">
          <a:xfrm>
            <a:off x="3352800" y="4852988"/>
            <a:ext cx="26035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1</a:t>
            </a:r>
          </a:p>
        </p:txBody>
      </p:sp>
      <p:sp>
        <p:nvSpPr>
          <p:cNvPr id="17420" name="TextBox 51">
            <a:extLst>
              <a:ext uri="{FF2B5EF4-FFF2-40B4-BE49-F238E27FC236}">
                <a16:creationId xmlns:a16="http://schemas.microsoft.com/office/drawing/2014/main" id="{E0DA8D14-0A48-4BC4-82D7-AA8A573AE1CE}"/>
              </a:ext>
            </a:extLst>
          </p:cNvPr>
          <p:cNvSpPr txBox="1">
            <a:spLocks noChangeArrowheads="1"/>
          </p:cNvSpPr>
          <p:nvPr/>
        </p:nvSpPr>
        <p:spPr bwMode="auto">
          <a:xfrm>
            <a:off x="3233738" y="5237163"/>
            <a:ext cx="2603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1</a:t>
            </a:r>
          </a:p>
        </p:txBody>
      </p:sp>
      <p:sp>
        <p:nvSpPr>
          <p:cNvPr id="17421" name="Rectangle 3">
            <a:extLst>
              <a:ext uri="{FF2B5EF4-FFF2-40B4-BE49-F238E27FC236}">
                <a16:creationId xmlns:a16="http://schemas.microsoft.com/office/drawing/2014/main" id="{A87C8C6F-5194-41A0-9128-C0D3DE9CCC43}"/>
              </a:ext>
            </a:extLst>
          </p:cNvPr>
          <p:cNvSpPr>
            <a:spLocks noChangeArrowheads="1"/>
          </p:cNvSpPr>
          <p:nvPr/>
        </p:nvSpPr>
        <p:spPr bwMode="auto">
          <a:xfrm>
            <a:off x="5148263" y="836613"/>
            <a:ext cx="1512887" cy="1584325"/>
          </a:xfrm>
          <a:prstGeom prst="rect">
            <a:avLst/>
          </a:prstGeom>
          <a:noFill/>
          <a:ln w="31750" algn="ctr">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7422" name="Oval 152">
            <a:extLst>
              <a:ext uri="{FF2B5EF4-FFF2-40B4-BE49-F238E27FC236}">
                <a16:creationId xmlns:a16="http://schemas.microsoft.com/office/drawing/2014/main" id="{DBCD0A04-8F39-4F75-A57A-0D48844D1DAA}"/>
              </a:ext>
            </a:extLst>
          </p:cNvPr>
          <p:cNvSpPr>
            <a:spLocks noChangeArrowheads="1"/>
          </p:cNvSpPr>
          <p:nvPr/>
        </p:nvSpPr>
        <p:spPr bwMode="auto">
          <a:xfrm>
            <a:off x="5483225" y="944563"/>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7423" name="Oval 152">
            <a:extLst>
              <a:ext uri="{FF2B5EF4-FFF2-40B4-BE49-F238E27FC236}">
                <a16:creationId xmlns:a16="http://schemas.microsoft.com/office/drawing/2014/main" id="{2FA7CA53-5F07-4B55-A4B9-DB5E1FCD7370}"/>
              </a:ext>
            </a:extLst>
          </p:cNvPr>
          <p:cNvSpPr>
            <a:spLocks noChangeArrowheads="1"/>
          </p:cNvSpPr>
          <p:nvPr/>
        </p:nvSpPr>
        <p:spPr bwMode="auto">
          <a:xfrm>
            <a:off x="5292725" y="1268413"/>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7424" name="Oval 152">
            <a:extLst>
              <a:ext uri="{FF2B5EF4-FFF2-40B4-BE49-F238E27FC236}">
                <a16:creationId xmlns:a16="http://schemas.microsoft.com/office/drawing/2014/main" id="{1C72A46C-20CC-4689-B1D5-F225358C7A6E}"/>
              </a:ext>
            </a:extLst>
          </p:cNvPr>
          <p:cNvSpPr>
            <a:spLocks noChangeArrowheads="1"/>
          </p:cNvSpPr>
          <p:nvPr/>
        </p:nvSpPr>
        <p:spPr bwMode="auto">
          <a:xfrm>
            <a:off x="5500688" y="1476375"/>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7425" name="Oval 152">
            <a:extLst>
              <a:ext uri="{FF2B5EF4-FFF2-40B4-BE49-F238E27FC236}">
                <a16:creationId xmlns:a16="http://schemas.microsoft.com/office/drawing/2014/main" id="{1B2C522A-426E-4F08-A18E-FA2C79A70B84}"/>
              </a:ext>
            </a:extLst>
          </p:cNvPr>
          <p:cNvSpPr>
            <a:spLocks noChangeArrowheads="1"/>
          </p:cNvSpPr>
          <p:nvPr/>
        </p:nvSpPr>
        <p:spPr bwMode="auto">
          <a:xfrm>
            <a:off x="5508625" y="1773238"/>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7426" name="Oval 152">
            <a:extLst>
              <a:ext uri="{FF2B5EF4-FFF2-40B4-BE49-F238E27FC236}">
                <a16:creationId xmlns:a16="http://schemas.microsoft.com/office/drawing/2014/main" id="{FDADC7B0-832D-4477-8BC3-F4AF0692B917}"/>
              </a:ext>
            </a:extLst>
          </p:cNvPr>
          <p:cNvSpPr>
            <a:spLocks noChangeArrowheads="1"/>
          </p:cNvSpPr>
          <p:nvPr/>
        </p:nvSpPr>
        <p:spPr bwMode="auto">
          <a:xfrm>
            <a:off x="5383213" y="2130425"/>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7427" name="TextBox 69">
            <a:extLst>
              <a:ext uri="{FF2B5EF4-FFF2-40B4-BE49-F238E27FC236}">
                <a16:creationId xmlns:a16="http://schemas.microsoft.com/office/drawing/2014/main" id="{199AEEC3-9F66-48E1-856F-5133DFA176C8}"/>
              </a:ext>
            </a:extLst>
          </p:cNvPr>
          <p:cNvSpPr txBox="1">
            <a:spLocks noChangeArrowheads="1"/>
          </p:cNvSpPr>
          <p:nvPr/>
        </p:nvSpPr>
        <p:spPr bwMode="auto">
          <a:xfrm>
            <a:off x="5568950" y="879475"/>
            <a:ext cx="26193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1</a:t>
            </a:r>
          </a:p>
        </p:txBody>
      </p:sp>
      <p:sp>
        <p:nvSpPr>
          <p:cNvPr id="17428" name="TextBox 71">
            <a:extLst>
              <a:ext uri="{FF2B5EF4-FFF2-40B4-BE49-F238E27FC236}">
                <a16:creationId xmlns:a16="http://schemas.microsoft.com/office/drawing/2014/main" id="{66BA11C6-626E-41F7-8605-7E110E429C83}"/>
              </a:ext>
            </a:extLst>
          </p:cNvPr>
          <p:cNvSpPr txBox="1">
            <a:spLocks noChangeArrowheads="1"/>
          </p:cNvSpPr>
          <p:nvPr/>
        </p:nvSpPr>
        <p:spPr bwMode="auto">
          <a:xfrm>
            <a:off x="5399088" y="1185863"/>
            <a:ext cx="2619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1</a:t>
            </a:r>
          </a:p>
        </p:txBody>
      </p:sp>
      <p:sp>
        <p:nvSpPr>
          <p:cNvPr id="17429" name="TextBox 72">
            <a:extLst>
              <a:ext uri="{FF2B5EF4-FFF2-40B4-BE49-F238E27FC236}">
                <a16:creationId xmlns:a16="http://schemas.microsoft.com/office/drawing/2014/main" id="{B69059EA-1905-4B7F-8756-7C105F9D3EE0}"/>
              </a:ext>
            </a:extLst>
          </p:cNvPr>
          <p:cNvSpPr txBox="1">
            <a:spLocks noChangeArrowheads="1"/>
          </p:cNvSpPr>
          <p:nvPr/>
        </p:nvSpPr>
        <p:spPr bwMode="auto">
          <a:xfrm>
            <a:off x="5599113" y="1400175"/>
            <a:ext cx="26035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1</a:t>
            </a:r>
          </a:p>
        </p:txBody>
      </p:sp>
      <p:sp>
        <p:nvSpPr>
          <p:cNvPr id="17430" name="TextBox 73">
            <a:extLst>
              <a:ext uri="{FF2B5EF4-FFF2-40B4-BE49-F238E27FC236}">
                <a16:creationId xmlns:a16="http://schemas.microsoft.com/office/drawing/2014/main" id="{EAB45E9D-1150-4877-BD7D-C36390A2F7E8}"/>
              </a:ext>
            </a:extLst>
          </p:cNvPr>
          <p:cNvSpPr txBox="1">
            <a:spLocks noChangeArrowheads="1"/>
          </p:cNvSpPr>
          <p:nvPr/>
        </p:nvSpPr>
        <p:spPr bwMode="auto">
          <a:xfrm>
            <a:off x="5584825" y="1684338"/>
            <a:ext cx="2619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1</a:t>
            </a:r>
          </a:p>
        </p:txBody>
      </p:sp>
      <p:sp>
        <p:nvSpPr>
          <p:cNvPr id="17431" name="TextBox 74">
            <a:extLst>
              <a:ext uri="{FF2B5EF4-FFF2-40B4-BE49-F238E27FC236}">
                <a16:creationId xmlns:a16="http://schemas.microsoft.com/office/drawing/2014/main" id="{9A2ABAF0-5A24-44A2-B074-890C8229EA26}"/>
              </a:ext>
            </a:extLst>
          </p:cNvPr>
          <p:cNvSpPr txBox="1">
            <a:spLocks noChangeArrowheads="1"/>
          </p:cNvSpPr>
          <p:nvPr/>
        </p:nvSpPr>
        <p:spPr bwMode="auto">
          <a:xfrm>
            <a:off x="5465763" y="2068513"/>
            <a:ext cx="2619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1</a:t>
            </a:r>
          </a:p>
        </p:txBody>
      </p:sp>
      <p:sp>
        <p:nvSpPr>
          <p:cNvPr id="17432" name="Rectangle 3">
            <a:extLst>
              <a:ext uri="{FF2B5EF4-FFF2-40B4-BE49-F238E27FC236}">
                <a16:creationId xmlns:a16="http://schemas.microsoft.com/office/drawing/2014/main" id="{6FD08E94-F9C7-437D-A57C-3334114EDE50}"/>
              </a:ext>
            </a:extLst>
          </p:cNvPr>
          <p:cNvSpPr>
            <a:spLocks noChangeArrowheads="1"/>
          </p:cNvSpPr>
          <p:nvPr/>
        </p:nvSpPr>
        <p:spPr bwMode="auto">
          <a:xfrm>
            <a:off x="7385050" y="4005263"/>
            <a:ext cx="1512888" cy="1584325"/>
          </a:xfrm>
          <a:prstGeom prst="rect">
            <a:avLst/>
          </a:prstGeom>
          <a:noFill/>
          <a:ln w="31750" algn="ctr">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7433" name="Oval 152">
            <a:extLst>
              <a:ext uri="{FF2B5EF4-FFF2-40B4-BE49-F238E27FC236}">
                <a16:creationId xmlns:a16="http://schemas.microsoft.com/office/drawing/2014/main" id="{B9863340-181B-4A24-B075-AB9480F15DB1}"/>
              </a:ext>
            </a:extLst>
          </p:cNvPr>
          <p:cNvSpPr>
            <a:spLocks noChangeArrowheads="1"/>
          </p:cNvSpPr>
          <p:nvPr/>
        </p:nvSpPr>
        <p:spPr bwMode="auto">
          <a:xfrm>
            <a:off x="8313738" y="5302250"/>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7434" name="Oval 152">
            <a:extLst>
              <a:ext uri="{FF2B5EF4-FFF2-40B4-BE49-F238E27FC236}">
                <a16:creationId xmlns:a16="http://schemas.microsoft.com/office/drawing/2014/main" id="{7F78E424-9ABF-4A6B-8548-49EE78A7AE3F}"/>
              </a:ext>
            </a:extLst>
          </p:cNvPr>
          <p:cNvSpPr>
            <a:spLocks noChangeArrowheads="1"/>
          </p:cNvSpPr>
          <p:nvPr/>
        </p:nvSpPr>
        <p:spPr bwMode="auto">
          <a:xfrm>
            <a:off x="8140700" y="4914900"/>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7435" name="Oval 152">
            <a:extLst>
              <a:ext uri="{FF2B5EF4-FFF2-40B4-BE49-F238E27FC236}">
                <a16:creationId xmlns:a16="http://schemas.microsoft.com/office/drawing/2014/main" id="{7BC93FA6-5CE4-4E5F-90E5-2184CFD793EF}"/>
              </a:ext>
            </a:extLst>
          </p:cNvPr>
          <p:cNvSpPr>
            <a:spLocks noChangeArrowheads="1"/>
          </p:cNvSpPr>
          <p:nvPr/>
        </p:nvSpPr>
        <p:spPr bwMode="auto">
          <a:xfrm>
            <a:off x="8232775" y="4132263"/>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7436" name="Oval 152">
            <a:extLst>
              <a:ext uri="{FF2B5EF4-FFF2-40B4-BE49-F238E27FC236}">
                <a16:creationId xmlns:a16="http://schemas.microsoft.com/office/drawing/2014/main" id="{D82A7C98-20D1-4FB5-B592-81CACAB266E0}"/>
              </a:ext>
            </a:extLst>
          </p:cNvPr>
          <p:cNvSpPr>
            <a:spLocks noChangeArrowheads="1"/>
          </p:cNvSpPr>
          <p:nvPr/>
        </p:nvSpPr>
        <p:spPr bwMode="auto">
          <a:xfrm>
            <a:off x="8205788" y="4492625"/>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7437" name="Oval 152">
            <a:extLst>
              <a:ext uri="{FF2B5EF4-FFF2-40B4-BE49-F238E27FC236}">
                <a16:creationId xmlns:a16="http://schemas.microsoft.com/office/drawing/2014/main" id="{9ED026F0-5991-442A-B5F3-C0301A31C36E}"/>
              </a:ext>
            </a:extLst>
          </p:cNvPr>
          <p:cNvSpPr>
            <a:spLocks noChangeArrowheads="1"/>
          </p:cNvSpPr>
          <p:nvPr/>
        </p:nvSpPr>
        <p:spPr bwMode="auto">
          <a:xfrm>
            <a:off x="8569325" y="4513263"/>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7438" name="TextBox 92">
            <a:extLst>
              <a:ext uri="{FF2B5EF4-FFF2-40B4-BE49-F238E27FC236}">
                <a16:creationId xmlns:a16="http://schemas.microsoft.com/office/drawing/2014/main" id="{9FED43CF-172C-44EC-8CF2-0B4CEA54F761}"/>
              </a:ext>
            </a:extLst>
          </p:cNvPr>
          <p:cNvSpPr txBox="1">
            <a:spLocks noChangeArrowheads="1"/>
          </p:cNvSpPr>
          <p:nvPr/>
        </p:nvSpPr>
        <p:spPr bwMode="auto">
          <a:xfrm>
            <a:off x="8308975" y="4041775"/>
            <a:ext cx="2619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0</a:t>
            </a:r>
          </a:p>
        </p:txBody>
      </p:sp>
      <p:sp>
        <p:nvSpPr>
          <p:cNvPr id="17439" name="TextBox 97">
            <a:extLst>
              <a:ext uri="{FF2B5EF4-FFF2-40B4-BE49-F238E27FC236}">
                <a16:creationId xmlns:a16="http://schemas.microsoft.com/office/drawing/2014/main" id="{DC421B1D-2BFA-4CB0-A85A-EDBC614589C0}"/>
              </a:ext>
            </a:extLst>
          </p:cNvPr>
          <p:cNvSpPr txBox="1">
            <a:spLocks noChangeArrowheads="1"/>
          </p:cNvSpPr>
          <p:nvPr/>
        </p:nvSpPr>
        <p:spPr bwMode="auto">
          <a:xfrm>
            <a:off x="8293100" y="4416425"/>
            <a:ext cx="26193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0</a:t>
            </a:r>
          </a:p>
        </p:txBody>
      </p:sp>
      <p:sp>
        <p:nvSpPr>
          <p:cNvPr id="17440" name="TextBox 98">
            <a:extLst>
              <a:ext uri="{FF2B5EF4-FFF2-40B4-BE49-F238E27FC236}">
                <a16:creationId xmlns:a16="http://schemas.microsoft.com/office/drawing/2014/main" id="{A8B3614D-4EE5-42E8-87BA-5544D457F993}"/>
              </a:ext>
            </a:extLst>
          </p:cNvPr>
          <p:cNvSpPr txBox="1">
            <a:spLocks noChangeArrowheads="1"/>
          </p:cNvSpPr>
          <p:nvPr/>
        </p:nvSpPr>
        <p:spPr bwMode="auto">
          <a:xfrm>
            <a:off x="8634413" y="4451350"/>
            <a:ext cx="2619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0</a:t>
            </a:r>
          </a:p>
        </p:txBody>
      </p:sp>
      <p:sp>
        <p:nvSpPr>
          <p:cNvPr id="17441" name="TextBox 99">
            <a:extLst>
              <a:ext uri="{FF2B5EF4-FFF2-40B4-BE49-F238E27FC236}">
                <a16:creationId xmlns:a16="http://schemas.microsoft.com/office/drawing/2014/main" id="{E2FBE97E-2448-4B80-A0FD-6FD7D5CFB730}"/>
              </a:ext>
            </a:extLst>
          </p:cNvPr>
          <p:cNvSpPr txBox="1">
            <a:spLocks noChangeArrowheads="1"/>
          </p:cNvSpPr>
          <p:nvPr/>
        </p:nvSpPr>
        <p:spPr bwMode="auto">
          <a:xfrm>
            <a:off x="8232775" y="4846638"/>
            <a:ext cx="2619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0</a:t>
            </a:r>
          </a:p>
        </p:txBody>
      </p:sp>
      <p:sp>
        <p:nvSpPr>
          <p:cNvPr id="17442" name="TextBox 100">
            <a:extLst>
              <a:ext uri="{FF2B5EF4-FFF2-40B4-BE49-F238E27FC236}">
                <a16:creationId xmlns:a16="http://schemas.microsoft.com/office/drawing/2014/main" id="{622CF0CF-0489-40ED-A7B4-B4040485AEAA}"/>
              </a:ext>
            </a:extLst>
          </p:cNvPr>
          <p:cNvSpPr txBox="1">
            <a:spLocks noChangeArrowheads="1"/>
          </p:cNvSpPr>
          <p:nvPr/>
        </p:nvSpPr>
        <p:spPr bwMode="auto">
          <a:xfrm>
            <a:off x="8386763" y="5235575"/>
            <a:ext cx="26193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0</a:t>
            </a:r>
          </a:p>
        </p:txBody>
      </p:sp>
      <p:sp>
        <p:nvSpPr>
          <p:cNvPr id="17443" name="Oval 152">
            <a:extLst>
              <a:ext uri="{FF2B5EF4-FFF2-40B4-BE49-F238E27FC236}">
                <a16:creationId xmlns:a16="http://schemas.microsoft.com/office/drawing/2014/main" id="{51A44D23-8D5D-4CA9-8F77-1264998083A5}"/>
              </a:ext>
            </a:extLst>
          </p:cNvPr>
          <p:cNvSpPr>
            <a:spLocks noChangeArrowheads="1"/>
          </p:cNvSpPr>
          <p:nvPr/>
        </p:nvSpPr>
        <p:spPr bwMode="auto">
          <a:xfrm>
            <a:off x="6067425" y="2132013"/>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7444" name="Oval 152">
            <a:extLst>
              <a:ext uri="{FF2B5EF4-FFF2-40B4-BE49-F238E27FC236}">
                <a16:creationId xmlns:a16="http://schemas.microsoft.com/office/drawing/2014/main" id="{2B458AF8-307D-48F7-9B82-A1424383C845}"/>
              </a:ext>
            </a:extLst>
          </p:cNvPr>
          <p:cNvSpPr>
            <a:spLocks noChangeArrowheads="1"/>
          </p:cNvSpPr>
          <p:nvPr/>
        </p:nvSpPr>
        <p:spPr bwMode="auto">
          <a:xfrm>
            <a:off x="5895975" y="1746250"/>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7445" name="Oval 152">
            <a:extLst>
              <a:ext uri="{FF2B5EF4-FFF2-40B4-BE49-F238E27FC236}">
                <a16:creationId xmlns:a16="http://schemas.microsoft.com/office/drawing/2014/main" id="{428F3DD0-07E1-476D-A4A6-64B1085DF893}"/>
              </a:ext>
            </a:extLst>
          </p:cNvPr>
          <p:cNvSpPr>
            <a:spLocks noChangeArrowheads="1"/>
          </p:cNvSpPr>
          <p:nvPr/>
        </p:nvSpPr>
        <p:spPr bwMode="auto">
          <a:xfrm>
            <a:off x="5988050" y="962025"/>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7446" name="Oval 152">
            <a:extLst>
              <a:ext uri="{FF2B5EF4-FFF2-40B4-BE49-F238E27FC236}">
                <a16:creationId xmlns:a16="http://schemas.microsoft.com/office/drawing/2014/main" id="{BB2DA0F3-FF12-4636-B9D4-EB0F5A03F448}"/>
              </a:ext>
            </a:extLst>
          </p:cNvPr>
          <p:cNvSpPr>
            <a:spLocks noChangeArrowheads="1"/>
          </p:cNvSpPr>
          <p:nvPr/>
        </p:nvSpPr>
        <p:spPr bwMode="auto">
          <a:xfrm>
            <a:off x="5961063" y="1322388"/>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7447" name="Oval 152">
            <a:extLst>
              <a:ext uri="{FF2B5EF4-FFF2-40B4-BE49-F238E27FC236}">
                <a16:creationId xmlns:a16="http://schemas.microsoft.com/office/drawing/2014/main" id="{58D05050-B188-4A5E-ABF7-C704880D95E2}"/>
              </a:ext>
            </a:extLst>
          </p:cNvPr>
          <p:cNvSpPr>
            <a:spLocks noChangeArrowheads="1"/>
          </p:cNvSpPr>
          <p:nvPr/>
        </p:nvSpPr>
        <p:spPr bwMode="auto">
          <a:xfrm>
            <a:off x="6324600" y="1343025"/>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7448" name="TextBox 106">
            <a:extLst>
              <a:ext uri="{FF2B5EF4-FFF2-40B4-BE49-F238E27FC236}">
                <a16:creationId xmlns:a16="http://schemas.microsoft.com/office/drawing/2014/main" id="{188962A0-2E1B-453A-BBD2-3FAF54240FDE}"/>
              </a:ext>
            </a:extLst>
          </p:cNvPr>
          <p:cNvSpPr txBox="1">
            <a:spLocks noChangeArrowheads="1"/>
          </p:cNvSpPr>
          <p:nvPr/>
        </p:nvSpPr>
        <p:spPr bwMode="auto">
          <a:xfrm>
            <a:off x="6064250" y="871538"/>
            <a:ext cx="2619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0</a:t>
            </a:r>
          </a:p>
        </p:txBody>
      </p:sp>
      <p:sp>
        <p:nvSpPr>
          <p:cNvPr id="17449" name="TextBox 107">
            <a:extLst>
              <a:ext uri="{FF2B5EF4-FFF2-40B4-BE49-F238E27FC236}">
                <a16:creationId xmlns:a16="http://schemas.microsoft.com/office/drawing/2014/main" id="{94BC7FAA-D19E-453C-BBCB-C3B458A70665}"/>
              </a:ext>
            </a:extLst>
          </p:cNvPr>
          <p:cNvSpPr txBox="1">
            <a:spLocks noChangeArrowheads="1"/>
          </p:cNvSpPr>
          <p:nvPr/>
        </p:nvSpPr>
        <p:spPr bwMode="auto">
          <a:xfrm>
            <a:off x="6048375" y="1246188"/>
            <a:ext cx="2619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0</a:t>
            </a:r>
          </a:p>
        </p:txBody>
      </p:sp>
      <p:sp>
        <p:nvSpPr>
          <p:cNvPr id="17450" name="TextBox 108">
            <a:extLst>
              <a:ext uri="{FF2B5EF4-FFF2-40B4-BE49-F238E27FC236}">
                <a16:creationId xmlns:a16="http://schemas.microsoft.com/office/drawing/2014/main" id="{5A21D761-2265-4956-9C6C-99B4FF9A62FD}"/>
              </a:ext>
            </a:extLst>
          </p:cNvPr>
          <p:cNvSpPr txBox="1">
            <a:spLocks noChangeArrowheads="1"/>
          </p:cNvSpPr>
          <p:nvPr/>
        </p:nvSpPr>
        <p:spPr bwMode="auto">
          <a:xfrm>
            <a:off x="6389688" y="1281113"/>
            <a:ext cx="2603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0</a:t>
            </a:r>
          </a:p>
        </p:txBody>
      </p:sp>
      <p:sp>
        <p:nvSpPr>
          <p:cNvPr id="17451" name="TextBox 109">
            <a:extLst>
              <a:ext uri="{FF2B5EF4-FFF2-40B4-BE49-F238E27FC236}">
                <a16:creationId xmlns:a16="http://schemas.microsoft.com/office/drawing/2014/main" id="{3ACA32D8-FD4D-4D13-A278-E5046061FBC1}"/>
              </a:ext>
            </a:extLst>
          </p:cNvPr>
          <p:cNvSpPr txBox="1">
            <a:spLocks noChangeArrowheads="1"/>
          </p:cNvSpPr>
          <p:nvPr/>
        </p:nvSpPr>
        <p:spPr bwMode="auto">
          <a:xfrm>
            <a:off x="5988050" y="1677988"/>
            <a:ext cx="2619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0</a:t>
            </a:r>
          </a:p>
        </p:txBody>
      </p:sp>
      <p:sp>
        <p:nvSpPr>
          <p:cNvPr id="17452" name="TextBox 110">
            <a:extLst>
              <a:ext uri="{FF2B5EF4-FFF2-40B4-BE49-F238E27FC236}">
                <a16:creationId xmlns:a16="http://schemas.microsoft.com/office/drawing/2014/main" id="{16D6BB20-9FF6-4E5E-8BB5-F25FB5F066D6}"/>
              </a:ext>
            </a:extLst>
          </p:cNvPr>
          <p:cNvSpPr txBox="1">
            <a:spLocks noChangeArrowheads="1"/>
          </p:cNvSpPr>
          <p:nvPr/>
        </p:nvSpPr>
        <p:spPr bwMode="auto">
          <a:xfrm>
            <a:off x="6142038" y="2065338"/>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0</a:t>
            </a:r>
          </a:p>
        </p:txBody>
      </p:sp>
      <p:sp>
        <p:nvSpPr>
          <p:cNvPr id="17453" name="TextBox 75">
            <a:extLst>
              <a:ext uri="{FF2B5EF4-FFF2-40B4-BE49-F238E27FC236}">
                <a16:creationId xmlns:a16="http://schemas.microsoft.com/office/drawing/2014/main" id="{90BEC862-DC72-4DB8-B766-DAC2DCAF44FE}"/>
              </a:ext>
            </a:extLst>
          </p:cNvPr>
          <p:cNvSpPr txBox="1">
            <a:spLocks noChangeArrowheads="1"/>
          </p:cNvSpPr>
          <p:nvPr/>
        </p:nvSpPr>
        <p:spPr bwMode="auto">
          <a:xfrm>
            <a:off x="179388" y="260350"/>
            <a:ext cx="3384550"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400"/>
              <a:t>We want to ask a question that splits a high entropy collection into two low entropy states</a:t>
            </a:r>
          </a:p>
          <a:p>
            <a:pPr>
              <a:spcBef>
                <a:spcPct val="0"/>
              </a:spcBef>
              <a:buFontTx/>
              <a:buNone/>
            </a:pPr>
            <a:endParaRPr lang="en-US" altLang="en-US" sz="2400"/>
          </a:p>
          <a:p>
            <a:pPr>
              <a:spcBef>
                <a:spcPct val="0"/>
              </a:spcBef>
              <a:buFontTx/>
              <a:buNone/>
            </a:pPr>
            <a:endParaRPr lang="en-US" altLang="en-US" sz="2400"/>
          </a:p>
        </p:txBody>
      </p:sp>
      <p:cxnSp>
        <p:nvCxnSpPr>
          <p:cNvPr id="17454" name="Straight Arrow Connector 4">
            <a:extLst>
              <a:ext uri="{FF2B5EF4-FFF2-40B4-BE49-F238E27FC236}">
                <a16:creationId xmlns:a16="http://schemas.microsoft.com/office/drawing/2014/main" id="{0D70DEF9-6598-4AAF-9210-C2CC82B7F6D0}"/>
              </a:ext>
            </a:extLst>
          </p:cNvPr>
          <p:cNvCxnSpPr>
            <a:cxnSpLocks noChangeShapeType="1"/>
          </p:cNvCxnSpPr>
          <p:nvPr/>
        </p:nvCxnSpPr>
        <p:spPr bwMode="auto">
          <a:xfrm flipH="1">
            <a:off x="3995738" y="2420938"/>
            <a:ext cx="1573212" cy="1584325"/>
          </a:xfrm>
          <a:prstGeom prst="straightConnector1">
            <a:avLst/>
          </a:prstGeom>
          <a:noFill/>
          <a:ln w="0" algn="ctr">
            <a:solidFill>
              <a:srgbClr val="000000"/>
            </a:solidFill>
            <a:round/>
            <a:headEnd/>
            <a:tailEnd type="triangle" w="med" len="med"/>
          </a:ln>
          <a:extLst>
            <a:ext uri="{909E8E84-426E-40DD-AFC4-6F175D3DCCD1}">
              <a14:hiddenFill xmlns:a14="http://schemas.microsoft.com/office/drawing/2010/main">
                <a:noFill/>
              </a14:hiddenFill>
            </a:ext>
          </a:extLst>
        </p:spPr>
      </p:cxnSp>
      <p:cxnSp>
        <p:nvCxnSpPr>
          <p:cNvPr id="17455" name="Straight Arrow Connector 76">
            <a:extLst>
              <a:ext uri="{FF2B5EF4-FFF2-40B4-BE49-F238E27FC236}">
                <a16:creationId xmlns:a16="http://schemas.microsoft.com/office/drawing/2014/main" id="{B9130D46-671E-439A-AD7A-C6ECD889E641}"/>
              </a:ext>
            </a:extLst>
          </p:cNvPr>
          <p:cNvCxnSpPr>
            <a:cxnSpLocks/>
          </p:cNvCxnSpPr>
          <p:nvPr/>
        </p:nvCxnSpPr>
        <p:spPr bwMode="auto">
          <a:xfrm>
            <a:off x="6299200" y="2420938"/>
            <a:ext cx="1441450" cy="1584325"/>
          </a:xfrm>
          <a:prstGeom prst="straightConnector1">
            <a:avLst/>
          </a:prstGeom>
          <a:noFill/>
          <a:ln w="0" algn="ctr">
            <a:solidFill>
              <a:srgbClr val="000000"/>
            </a:solidFill>
            <a:round/>
            <a:headEnd/>
            <a:tailEnd type="triangle" w="med" len="med"/>
          </a:ln>
          <a:extLst>
            <a:ext uri="{909E8E84-426E-40DD-AFC4-6F175D3DCCD1}">
              <a14:hiddenFill xmlns:a14="http://schemas.microsoft.com/office/drawing/2010/main">
                <a:noFill/>
              </a14:hiddenFill>
            </a:ext>
          </a:extLst>
        </p:spPr>
      </p:cxnSp>
      <p:sp>
        <p:nvSpPr>
          <p:cNvPr id="17456" name="TextBox 77">
            <a:extLst>
              <a:ext uri="{FF2B5EF4-FFF2-40B4-BE49-F238E27FC236}">
                <a16:creationId xmlns:a16="http://schemas.microsoft.com/office/drawing/2014/main" id="{EACAD2C7-F4A2-41BF-BCF2-6243C0E7C8E9}"/>
              </a:ext>
            </a:extLst>
          </p:cNvPr>
          <p:cNvSpPr txBox="1">
            <a:spLocks noChangeArrowheads="1"/>
          </p:cNvSpPr>
          <p:nvPr/>
        </p:nvSpPr>
        <p:spPr bwMode="auto">
          <a:xfrm>
            <a:off x="4997450" y="285750"/>
            <a:ext cx="19256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400"/>
              <a:t>Are you red?</a:t>
            </a:r>
          </a:p>
        </p:txBody>
      </p:sp>
      <p:sp>
        <p:nvSpPr>
          <p:cNvPr id="17457" name="TextBox 78">
            <a:extLst>
              <a:ext uri="{FF2B5EF4-FFF2-40B4-BE49-F238E27FC236}">
                <a16:creationId xmlns:a16="http://schemas.microsoft.com/office/drawing/2014/main" id="{F6428400-6117-4F84-85A9-4E0D63C76AFB}"/>
              </a:ext>
            </a:extLst>
          </p:cNvPr>
          <p:cNvSpPr txBox="1">
            <a:spLocks noChangeArrowheads="1"/>
          </p:cNvSpPr>
          <p:nvPr/>
        </p:nvSpPr>
        <p:spPr bwMode="auto">
          <a:xfrm>
            <a:off x="4319588" y="2870200"/>
            <a:ext cx="19272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400"/>
              <a:t>No</a:t>
            </a:r>
          </a:p>
        </p:txBody>
      </p:sp>
      <p:sp>
        <p:nvSpPr>
          <p:cNvPr id="17458" name="TextBox 79">
            <a:extLst>
              <a:ext uri="{FF2B5EF4-FFF2-40B4-BE49-F238E27FC236}">
                <a16:creationId xmlns:a16="http://schemas.microsoft.com/office/drawing/2014/main" id="{1CB82F09-C23C-4B34-A22D-D0B9EB7D421B}"/>
              </a:ext>
            </a:extLst>
          </p:cNvPr>
          <p:cNvSpPr txBox="1">
            <a:spLocks noChangeArrowheads="1"/>
          </p:cNvSpPr>
          <p:nvPr/>
        </p:nvSpPr>
        <p:spPr bwMode="auto">
          <a:xfrm>
            <a:off x="6940550" y="2846388"/>
            <a:ext cx="7270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400"/>
              <a:t>Yes</a:t>
            </a:r>
          </a:p>
        </p:txBody>
      </p:sp>
      <p:sp>
        <p:nvSpPr>
          <p:cNvPr id="112" name="TextBox 111">
            <a:extLst>
              <a:ext uri="{FF2B5EF4-FFF2-40B4-BE49-F238E27FC236}">
                <a16:creationId xmlns:a16="http://schemas.microsoft.com/office/drawing/2014/main" id="{15CA1B2C-0CD5-4D48-BA9B-44FC8ECAE307}"/>
              </a:ext>
            </a:extLst>
          </p:cNvPr>
          <p:cNvSpPr txBox="1"/>
          <p:nvPr/>
        </p:nvSpPr>
        <p:spPr>
          <a:xfrm>
            <a:off x="6767513" y="1009650"/>
            <a:ext cx="1603375" cy="523875"/>
          </a:xfrm>
          <a:prstGeom prst="rect">
            <a:avLst/>
          </a:prstGeom>
          <a:noFill/>
        </p:spPr>
        <p:txBody>
          <a:bodyPr>
            <a:spAutoFit/>
          </a:bodyPr>
          <a:lstStyle/>
          <a:p>
            <a:pPr>
              <a:defRPr/>
            </a:pPr>
            <a:r>
              <a:rPr lang="en-US" altLang="en-US" sz="1400" dirty="0">
                <a:solidFill>
                  <a:schemeClr val="bg1">
                    <a:lumMod val="65000"/>
                  </a:schemeClr>
                </a:solidFill>
              </a:rPr>
              <a:t>High entropy/low information</a:t>
            </a:r>
            <a:endParaRPr lang="en-US" sz="1400" dirty="0">
              <a:solidFill>
                <a:schemeClr val="bg1">
                  <a:lumMod val="65000"/>
                </a:schemeClr>
              </a:solidFill>
            </a:endParaRPr>
          </a:p>
        </p:txBody>
      </p:sp>
      <p:sp>
        <p:nvSpPr>
          <p:cNvPr id="113" name="TextBox 112">
            <a:extLst>
              <a:ext uri="{FF2B5EF4-FFF2-40B4-BE49-F238E27FC236}">
                <a16:creationId xmlns:a16="http://schemas.microsoft.com/office/drawing/2014/main" id="{CF2803DD-913F-4651-8DA6-9A788D60FA77}"/>
              </a:ext>
            </a:extLst>
          </p:cNvPr>
          <p:cNvSpPr txBox="1"/>
          <p:nvPr/>
        </p:nvSpPr>
        <p:spPr>
          <a:xfrm>
            <a:off x="4895850" y="4260850"/>
            <a:ext cx="1801813" cy="1169988"/>
          </a:xfrm>
          <a:prstGeom prst="rect">
            <a:avLst/>
          </a:prstGeom>
          <a:noFill/>
        </p:spPr>
        <p:txBody>
          <a:bodyPr>
            <a:spAutoFit/>
          </a:bodyPr>
          <a:lstStyle/>
          <a:p>
            <a:pPr>
              <a:defRPr/>
            </a:pPr>
            <a:r>
              <a:rPr lang="en-US" altLang="en-US" sz="1400" dirty="0">
                <a:solidFill>
                  <a:schemeClr val="bg1">
                    <a:lumMod val="65000"/>
                  </a:schemeClr>
                </a:solidFill>
              </a:rPr>
              <a:t>lower entropy/higher information.</a:t>
            </a:r>
          </a:p>
          <a:p>
            <a:pPr>
              <a:defRPr/>
            </a:pPr>
            <a:endParaRPr lang="en-US" sz="1400" dirty="0">
              <a:solidFill>
                <a:schemeClr val="bg1">
                  <a:lumMod val="65000"/>
                </a:schemeClr>
              </a:solidFill>
            </a:endParaRPr>
          </a:p>
          <a:p>
            <a:pPr>
              <a:defRPr/>
            </a:pPr>
            <a:r>
              <a:rPr lang="en-US" sz="1400" dirty="0">
                <a:solidFill>
                  <a:schemeClr val="bg1">
                    <a:lumMod val="65000"/>
                  </a:schemeClr>
                </a:solidFill>
              </a:rPr>
              <a:t>Thus, there was </a:t>
            </a:r>
            <a:r>
              <a:rPr lang="en-US" sz="1400" i="1" dirty="0">
                <a:solidFill>
                  <a:schemeClr val="bg1">
                    <a:lumMod val="65000"/>
                  </a:schemeClr>
                </a:solidFill>
              </a:rPr>
              <a:t>information gained</a:t>
            </a: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3">
            <a:extLst>
              <a:ext uri="{FF2B5EF4-FFF2-40B4-BE49-F238E27FC236}">
                <a16:creationId xmlns:a16="http://schemas.microsoft.com/office/drawing/2014/main" id="{EC291B6C-2189-435C-88F5-26F53E03A25D}"/>
              </a:ext>
            </a:extLst>
          </p:cNvPr>
          <p:cNvSpPr>
            <a:spLocks noChangeArrowheads="1"/>
          </p:cNvSpPr>
          <p:nvPr/>
        </p:nvSpPr>
        <p:spPr bwMode="auto">
          <a:xfrm>
            <a:off x="2916238" y="4005263"/>
            <a:ext cx="1512887" cy="1584325"/>
          </a:xfrm>
          <a:prstGeom prst="rect">
            <a:avLst/>
          </a:prstGeom>
          <a:noFill/>
          <a:ln w="31750" algn="ctr">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8435" name="Oval 152">
            <a:extLst>
              <a:ext uri="{FF2B5EF4-FFF2-40B4-BE49-F238E27FC236}">
                <a16:creationId xmlns:a16="http://schemas.microsoft.com/office/drawing/2014/main" id="{E47F6705-EAE8-42FC-B625-185C29985E22}"/>
              </a:ext>
            </a:extLst>
          </p:cNvPr>
          <p:cNvSpPr>
            <a:spLocks noChangeArrowheads="1"/>
          </p:cNvSpPr>
          <p:nvPr/>
        </p:nvSpPr>
        <p:spPr bwMode="auto">
          <a:xfrm>
            <a:off x="7735888" y="4116388"/>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8436" name="Oval 152">
            <a:extLst>
              <a:ext uri="{FF2B5EF4-FFF2-40B4-BE49-F238E27FC236}">
                <a16:creationId xmlns:a16="http://schemas.microsoft.com/office/drawing/2014/main" id="{D30D6376-FD4A-4EA8-8370-AED4C0BD0EE6}"/>
              </a:ext>
            </a:extLst>
          </p:cNvPr>
          <p:cNvSpPr>
            <a:spLocks noChangeArrowheads="1"/>
          </p:cNvSpPr>
          <p:nvPr/>
        </p:nvSpPr>
        <p:spPr bwMode="auto">
          <a:xfrm>
            <a:off x="7545388" y="4440238"/>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8437" name="Oval 152">
            <a:extLst>
              <a:ext uri="{FF2B5EF4-FFF2-40B4-BE49-F238E27FC236}">
                <a16:creationId xmlns:a16="http://schemas.microsoft.com/office/drawing/2014/main" id="{99DA8B1D-2113-4E7E-BD4F-BCD88F35E5AA}"/>
              </a:ext>
            </a:extLst>
          </p:cNvPr>
          <p:cNvSpPr>
            <a:spLocks noChangeArrowheads="1"/>
          </p:cNvSpPr>
          <p:nvPr/>
        </p:nvSpPr>
        <p:spPr bwMode="auto">
          <a:xfrm>
            <a:off x="7753350" y="4648200"/>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8438" name="Oval 152">
            <a:extLst>
              <a:ext uri="{FF2B5EF4-FFF2-40B4-BE49-F238E27FC236}">
                <a16:creationId xmlns:a16="http://schemas.microsoft.com/office/drawing/2014/main" id="{A665295D-C78A-4523-96A0-E6CB1B881D8C}"/>
              </a:ext>
            </a:extLst>
          </p:cNvPr>
          <p:cNvSpPr>
            <a:spLocks noChangeArrowheads="1"/>
          </p:cNvSpPr>
          <p:nvPr/>
        </p:nvSpPr>
        <p:spPr bwMode="auto">
          <a:xfrm>
            <a:off x="7761288" y="4945063"/>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8439" name="Oval 152">
            <a:extLst>
              <a:ext uri="{FF2B5EF4-FFF2-40B4-BE49-F238E27FC236}">
                <a16:creationId xmlns:a16="http://schemas.microsoft.com/office/drawing/2014/main" id="{54004900-228A-4850-9F80-B2E75B7BEC72}"/>
              </a:ext>
            </a:extLst>
          </p:cNvPr>
          <p:cNvSpPr>
            <a:spLocks noChangeArrowheads="1"/>
          </p:cNvSpPr>
          <p:nvPr/>
        </p:nvSpPr>
        <p:spPr bwMode="auto">
          <a:xfrm>
            <a:off x="7637463" y="5302250"/>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8440" name="TextBox 1">
            <a:extLst>
              <a:ext uri="{FF2B5EF4-FFF2-40B4-BE49-F238E27FC236}">
                <a16:creationId xmlns:a16="http://schemas.microsoft.com/office/drawing/2014/main" id="{A5E892B8-0FB4-47C6-84C2-4E0BC40F6FF7}"/>
              </a:ext>
            </a:extLst>
          </p:cNvPr>
          <p:cNvSpPr txBox="1">
            <a:spLocks noChangeArrowheads="1"/>
          </p:cNvSpPr>
          <p:nvPr/>
        </p:nvSpPr>
        <p:spPr bwMode="auto">
          <a:xfrm>
            <a:off x="7823200" y="4051300"/>
            <a:ext cx="2619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1</a:t>
            </a:r>
          </a:p>
        </p:txBody>
      </p:sp>
      <p:sp>
        <p:nvSpPr>
          <p:cNvPr id="18441" name="TextBox 48">
            <a:extLst>
              <a:ext uri="{FF2B5EF4-FFF2-40B4-BE49-F238E27FC236}">
                <a16:creationId xmlns:a16="http://schemas.microsoft.com/office/drawing/2014/main" id="{6F3AAF62-3C86-4652-A61D-700A179B91D8}"/>
              </a:ext>
            </a:extLst>
          </p:cNvPr>
          <p:cNvSpPr txBox="1">
            <a:spLocks noChangeArrowheads="1"/>
          </p:cNvSpPr>
          <p:nvPr/>
        </p:nvSpPr>
        <p:spPr bwMode="auto">
          <a:xfrm>
            <a:off x="7653338" y="4356100"/>
            <a:ext cx="26035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1</a:t>
            </a:r>
          </a:p>
        </p:txBody>
      </p:sp>
      <p:sp>
        <p:nvSpPr>
          <p:cNvPr id="18442" name="TextBox 49">
            <a:extLst>
              <a:ext uri="{FF2B5EF4-FFF2-40B4-BE49-F238E27FC236}">
                <a16:creationId xmlns:a16="http://schemas.microsoft.com/office/drawing/2014/main" id="{CE5A93C1-6A4B-4A78-9108-90824400DB08}"/>
              </a:ext>
            </a:extLst>
          </p:cNvPr>
          <p:cNvSpPr txBox="1">
            <a:spLocks noChangeArrowheads="1"/>
          </p:cNvSpPr>
          <p:nvPr/>
        </p:nvSpPr>
        <p:spPr bwMode="auto">
          <a:xfrm>
            <a:off x="7851775" y="4572000"/>
            <a:ext cx="2619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1</a:t>
            </a:r>
          </a:p>
        </p:txBody>
      </p:sp>
      <p:sp>
        <p:nvSpPr>
          <p:cNvPr id="18443" name="TextBox 50">
            <a:extLst>
              <a:ext uri="{FF2B5EF4-FFF2-40B4-BE49-F238E27FC236}">
                <a16:creationId xmlns:a16="http://schemas.microsoft.com/office/drawing/2014/main" id="{0D54ADCA-5099-4BF8-9F1B-4233D87E1353}"/>
              </a:ext>
            </a:extLst>
          </p:cNvPr>
          <p:cNvSpPr txBox="1">
            <a:spLocks noChangeArrowheads="1"/>
          </p:cNvSpPr>
          <p:nvPr/>
        </p:nvSpPr>
        <p:spPr bwMode="auto">
          <a:xfrm>
            <a:off x="7837488" y="4856163"/>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1</a:t>
            </a:r>
          </a:p>
        </p:txBody>
      </p:sp>
      <p:sp>
        <p:nvSpPr>
          <p:cNvPr id="18444" name="TextBox 51">
            <a:extLst>
              <a:ext uri="{FF2B5EF4-FFF2-40B4-BE49-F238E27FC236}">
                <a16:creationId xmlns:a16="http://schemas.microsoft.com/office/drawing/2014/main" id="{526CB7C1-FAF7-4526-B302-97BD84129FEC}"/>
              </a:ext>
            </a:extLst>
          </p:cNvPr>
          <p:cNvSpPr txBox="1">
            <a:spLocks noChangeArrowheads="1"/>
          </p:cNvSpPr>
          <p:nvPr/>
        </p:nvSpPr>
        <p:spPr bwMode="auto">
          <a:xfrm>
            <a:off x="7720013" y="5240338"/>
            <a:ext cx="2603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1</a:t>
            </a:r>
          </a:p>
        </p:txBody>
      </p:sp>
      <p:sp>
        <p:nvSpPr>
          <p:cNvPr id="18445" name="Rectangle 3">
            <a:extLst>
              <a:ext uri="{FF2B5EF4-FFF2-40B4-BE49-F238E27FC236}">
                <a16:creationId xmlns:a16="http://schemas.microsoft.com/office/drawing/2014/main" id="{AB605AEC-5237-43E7-BF7F-E2D79262F364}"/>
              </a:ext>
            </a:extLst>
          </p:cNvPr>
          <p:cNvSpPr>
            <a:spLocks noChangeArrowheads="1"/>
          </p:cNvSpPr>
          <p:nvPr/>
        </p:nvSpPr>
        <p:spPr bwMode="auto">
          <a:xfrm>
            <a:off x="5148263" y="836613"/>
            <a:ext cx="1512887" cy="1584325"/>
          </a:xfrm>
          <a:prstGeom prst="rect">
            <a:avLst/>
          </a:prstGeom>
          <a:noFill/>
          <a:ln w="31750" algn="ctr">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8446" name="Oval 152">
            <a:extLst>
              <a:ext uri="{FF2B5EF4-FFF2-40B4-BE49-F238E27FC236}">
                <a16:creationId xmlns:a16="http://schemas.microsoft.com/office/drawing/2014/main" id="{7CE063A1-AE71-4259-9BA1-D60E25785ACF}"/>
              </a:ext>
            </a:extLst>
          </p:cNvPr>
          <p:cNvSpPr>
            <a:spLocks noChangeArrowheads="1"/>
          </p:cNvSpPr>
          <p:nvPr/>
        </p:nvSpPr>
        <p:spPr bwMode="auto">
          <a:xfrm>
            <a:off x="5483225" y="944563"/>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8447" name="Oval 152">
            <a:extLst>
              <a:ext uri="{FF2B5EF4-FFF2-40B4-BE49-F238E27FC236}">
                <a16:creationId xmlns:a16="http://schemas.microsoft.com/office/drawing/2014/main" id="{6D50EF66-7F64-4947-9040-2740683B3749}"/>
              </a:ext>
            </a:extLst>
          </p:cNvPr>
          <p:cNvSpPr>
            <a:spLocks noChangeArrowheads="1"/>
          </p:cNvSpPr>
          <p:nvPr/>
        </p:nvSpPr>
        <p:spPr bwMode="auto">
          <a:xfrm>
            <a:off x="5292725" y="1268413"/>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8448" name="Oval 152">
            <a:extLst>
              <a:ext uri="{FF2B5EF4-FFF2-40B4-BE49-F238E27FC236}">
                <a16:creationId xmlns:a16="http://schemas.microsoft.com/office/drawing/2014/main" id="{291129ED-7206-42C6-A2EA-630B3FE1D1EE}"/>
              </a:ext>
            </a:extLst>
          </p:cNvPr>
          <p:cNvSpPr>
            <a:spLocks noChangeArrowheads="1"/>
          </p:cNvSpPr>
          <p:nvPr/>
        </p:nvSpPr>
        <p:spPr bwMode="auto">
          <a:xfrm>
            <a:off x="5500688" y="1476375"/>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8449" name="Oval 152">
            <a:extLst>
              <a:ext uri="{FF2B5EF4-FFF2-40B4-BE49-F238E27FC236}">
                <a16:creationId xmlns:a16="http://schemas.microsoft.com/office/drawing/2014/main" id="{9102483B-38D4-435E-A22A-8684D33E6333}"/>
              </a:ext>
            </a:extLst>
          </p:cNvPr>
          <p:cNvSpPr>
            <a:spLocks noChangeArrowheads="1"/>
          </p:cNvSpPr>
          <p:nvPr/>
        </p:nvSpPr>
        <p:spPr bwMode="auto">
          <a:xfrm>
            <a:off x="5508625" y="1773238"/>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8450" name="Oval 152">
            <a:extLst>
              <a:ext uri="{FF2B5EF4-FFF2-40B4-BE49-F238E27FC236}">
                <a16:creationId xmlns:a16="http://schemas.microsoft.com/office/drawing/2014/main" id="{958F4E0B-807E-43C9-BFE2-6F910D6B3ED6}"/>
              </a:ext>
            </a:extLst>
          </p:cNvPr>
          <p:cNvSpPr>
            <a:spLocks noChangeArrowheads="1"/>
          </p:cNvSpPr>
          <p:nvPr/>
        </p:nvSpPr>
        <p:spPr bwMode="auto">
          <a:xfrm>
            <a:off x="5383213" y="2130425"/>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8451" name="TextBox 69">
            <a:extLst>
              <a:ext uri="{FF2B5EF4-FFF2-40B4-BE49-F238E27FC236}">
                <a16:creationId xmlns:a16="http://schemas.microsoft.com/office/drawing/2014/main" id="{18AFA131-9278-4F0A-96F8-46AA06AF70C1}"/>
              </a:ext>
            </a:extLst>
          </p:cNvPr>
          <p:cNvSpPr txBox="1">
            <a:spLocks noChangeArrowheads="1"/>
          </p:cNvSpPr>
          <p:nvPr/>
        </p:nvSpPr>
        <p:spPr bwMode="auto">
          <a:xfrm>
            <a:off x="5568950" y="879475"/>
            <a:ext cx="26193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1</a:t>
            </a:r>
          </a:p>
        </p:txBody>
      </p:sp>
      <p:sp>
        <p:nvSpPr>
          <p:cNvPr id="18452" name="TextBox 71">
            <a:extLst>
              <a:ext uri="{FF2B5EF4-FFF2-40B4-BE49-F238E27FC236}">
                <a16:creationId xmlns:a16="http://schemas.microsoft.com/office/drawing/2014/main" id="{663DD220-6514-42F5-95C5-0BF03BDF0EE1}"/>
              </a:ext>
            </a:extLst>
          </p:cNvPr>
          <p:cNvSpPr txBox="1">
            <a:spLocks noChangeArrowheads="1"/>
          </p:cNvSpPr>
          <p:nvPr/>
        </p:nvSpPr>
        <p:spPr bwMode="auto">
          <a:xfrm>
            <a:off x="5399088" y="1185863"/>
            <a:ext cx="2619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1</a:t>
            </a:r>
          </a:p>
        </p:txBody>
      </p:sp>
      <p:sp>
        <p:nvSpPr>
          <p:cNvPr id="18453" name="TextBox 72">
            <a:extLst>
              <a:ext uri="{FF2B5EF4-FFF2-40B4-BE49-F238E27FC236}">
                <a16:creationId xmlns:a16="http://schemas.microsoft.com/office/drawing/2014/main" id="{27E176E8-8E8F-457B-8FDA-84EEA6A8BCC8}"/>
              </a:ext>
            </a:extLst>
          </p:cNvPr>
          <p:cNvSpPr txBox="1">
            <a:spLocks noChangeArrowheads="1"/>
          </p:cNvSpPr>
          <p:nvPr/>
        </p:nvSpPr>
        <p:spPr bwMode="auto">
          <a:xfrm>
            <a:off x="5599113" y="1400175"/>
            <a:ext cx="26035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1</a:t>
            </a:r>
          </a:p>
        </p:txBody>
      </p:sp>
      <p:sp>
        <p:nvSpPr>
          <p:cNvPr id="18454" name="TextBox 73">
            <a:extLst>
              <a:ext uri="{FF2B5EF4-FFF2-40B4-BE49-F238E27FC236}">
                <a16:creationId xmlns:a16="http://schemas.microsoft.com/office/drawing/2014/main" id="{582D108E-ACB4-4875-8D47-DCEC1E25EA3F}"/>
              </a:ext>
            </a:extLst>
          </p:cNvPr>
          <p:cNvSpPr txBox="1">
            <a:spLocks noChangeArrowheads="1"/>
          </p:cNvSpPr>
          <p:nvPr/>
        </p:nvSpPr>
        <p:spPr bwMode="auto">
          <a:xfrm>
            <a:off x="5584825" y="1684338"/>
            <a:ext cx="2619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1</a:t>
            </a:r>
          </a:p>
        </p:txBody>
      </p:sp>
      <p:sp>
        <p:nvSpPr>
          <p:cNvPr id="18455" name="TextBox 74">
            <a:extLst>
              <a:ext uri="{FF2B5EF4-FFF2-40B4-BE49-F238E27FC236}">
                <a16:creationId xmlns:a16="http://schemas.microsoft.com/office/drawing/2014/main" id="{2F938C4C-B15C-4881-B30F-B0A9EFE46E6A}"/>
              </a:ext>
            </a:extLst>
          </p:cNvPr>
          <p:cNvSpPr txBox="1">
            <a:spLocks noChangeArrowheads="1"/>
          </p:cNvSpPr>
          <p:nvPr/>
        </p:nvSpPr>
        <p:spPr bwMode="auto">
          <a:xfrm>
            <a:off x="5465763" y="2068513"/>
            <a:ext cx="2619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1</a:t>
            </a:r>
          </a:p>
        </p:txBody>
      </p:sp>
      <p:sp>
        <p:nvSpPr>
          <p:cNvPr id="18456" name="Rectangle 3">
            <a:extLst>
              <a:ext uri="{FF2B5EF4-FFF2-40B4-BE49-F238E27FC236}">
                <a16:creationId xmlns:a16="http://schemas.microsoft.com/office/drawing/2014/main" id="{87CF4225-68B6-4BF9-8BB1-6B4CF482F075}"/>
              </a:ext>
            </a:extLst>
          </p:cNvPr>
          <p:cNvSpPr>
            <a:spLocks noChangeArrowheads="1"/>
          </p:cNvSpPr>
          <p:nvPr/>
        </p:nvSpPr>
        <p:spPr bwMode="auto">
          <a:xfrm>
            <a:off x="7385050" y="4005263"/>
            <a:ext cx="1512888" cy="1584325"/>
          </a:xfrm>
          <a:prstGeom prst="rect">
            <a:avLst/>
          </a:prstGeom>
          <a:noFill/>
          <a:ln w="31750" algn="ctr">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8457" name="Oval 152">
            <a:extLst>
              <a:ext uri="{FF2B5EF4-FFF2-40B4-BE49-F238E27FC236}">
                <a16:creationId xmlns:a16="http://schemas.microsoft.com/office/drawing/2014/main" id="{1D69CBBD-03EC-4229-95A2-B55D9A16F621}"/>
              </a:ext>
            </a:extLst>
          </p:cNvPr>
          <p:cNvSpPr>
            <a:spLocks noChangeArrowheads="1"/>
          </p:cNvSpPr>
          <p:nvPr/>
        </p:nvSpPr>
        <p:spPr bwMode="auto">
          <a:xfrm>
            <a:off x="8313738" y="5302250"/>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8458" name="Oval 152">
            <a:extLst>
              <a:ext uri="{FF2B5EF4-FFF2-40B4-BE49-F238E27FC236}">
                <a16:creationId xmlns:a16="http://schemas.microsoft.com/office/drawing/2014/main" id="{C401ACF9-9282-4132-B9FC-80AD508DDC2D}"/>
              </a:ext>
            </a:extLst>
          </p:cNvPr>
          <p:cNvSpPr>
            <a:spLocks noChangeArrowheads="1"/>
          </p:cNvSpPr>
          <p:nvPr/>
        </p:nvSpPr>
        <p:spPr bwMode="auto">
          <a:xfrm>
            <a:off x="8140700" y="4914900"/>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8459" name="Oval 152">
            <a:extLst>
              <a:ext uri="{FF2B5EF4-FFF2-40B4-BE49-F238E27FC236}">
                <a16:creationId xmlns:a16="http://schemas.microsoft.com/office/drawing/2014/main" id="{D589E673-742C-4143-B6A1-AFB001FD4AFE}"/>
              </a:ext>
            </a:extLst>
          </p:cNvPr>
          <p:cNvSpPr>
            <a:spLocks noChangeArrowheads="1"/>
          </p:cNvSpPr>
          <p:nvPr/>
        </p:nvSpPr>
        <p:spPr bwMode="auto">
          <a:xfrm>
            <a:off x="8232775" y="4132263"/>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8460" name="Oval 152">
            <a:extLst>
              <a:ext uri="{FF2B5EF4-FFF2-40B4-BE49-F238E27FC236}">
                <a16:creationId xmlns:a16="http://schemas.microsoft.com/office/drawing/2014/main" id="{5DEDC944-A575-4721-8897-FD15948D95DC}"/>
              </a:ext>
            </a:extLst>
          </p:cNvPr>
          <p:cNvSpPr>
            <a:spLocks noChangeArrowheads="1"/>
          </p:cNvSpPr>
          <p:nvPr/>
        </p:nvSpPr>
        <p:spPr bwMode="auto">
          <a:xfrm>
            <a:off x="8205788" y="4492625"/>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8461" name="Oval 152">
            <a:extLst>
              <a:ext uri="{FF2B5EF4-FFF2-40B4-BE49-F238E27FC236}">
                <a16:creationId xmlns:a16="http://schemas.microsoft.com/office/drawing/2014/main" id="{61C00993-9BE8-4B07-A23B-5E627BCEB3EB}"/>
              </a:ext>
            </a:extLst>
          </p:cNvPr>
          <p:cNvSpPr>
            <a:spLocks noChangeArrowheads="1"/>
          </p:cNvSpPr>
          <p:nvPr/>
        </p:nvSpPr>
        <p:spPr bwMode="auto">
          <a:xfrm>
            <a:off x="8569325" y="4513263"/>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8462" name="TextBox 92">
            <a:extLst>
              <a:ext uri="{FF2B5EF4-FFF2-40B4-BE49-F238E27FC236}">
                <a16:creationId xmlns:a16="http://schemas.microsoft.com/office/drawing/2014/main" id="{2A01FF3B-751D-4175-A1F3-39507C0CA35E}"/>
              </a:ext>
            </a:extLst>
          </p:cNvPr>
          <p:cNvSpPr txBox="1">
            <a:spLocks noChangeArrowheads="1"/>
          </p:cNvSpPr>
          <p:nvPr/>
        </p:nvSpPr>
        <p:spPr bwMode="auto">
          <a:xfrm>
            <a:off x="8308975" y="4041775"/>
            <a:ext cx="2619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0</a:t>
            </a:r>
          </a:p>
        </p:txBody>
      </p:sp>
      <p:sp>
        <p:nvSpPr>
          <p:cNvPr id="18463" name="TextBox 97">
            <a:extLst>
              <a:ext uri="{FF2B5EF4-FFF2-40B4-BE49-F238E27FC236}">
                <a16:creationId xmlns:a16="http://schemas.microsoft.com/office/drawing/2014/main" id="{7E3B562A-7186-4456-AC6C-8905291EC202}"/>
              </a:ext>
            </a:extLst>
          </p:cNvPr>
          <p:cNvSpPr txBox="1">
            <a:spLocks noChangeArrowheads="1"/>
          </p:cNvSpPr>
          <p:nvPr/>
        </p:nvSpPr>
        <p:spPr bwMode="auto">
          <a:xfrm>
            <a:off x="8293100" y="4416425"/>
            <a:ext cx="26193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0</a:t>
            </a:r>
          </a:p>
        </p:txBody>
      </p:sp>
      <p:sp>
        <p:nvSpPr>
          <p:cNvPr id="18464" name="TextBox 98">
            <a:extLst>
              <a:ext uri="{FF2B5EF4-FFF2-40B4-BE49-F238E27FC236}">
                <a16:creationId xmlns:a16="http://schemas.microsoft.com/office/drawing/2014/main" id="{905D4698-1FD7-4D3B-B0A2-BDEB47A4559B}"/>
              </a:ext>
            </a:extLst>
          </p:cNvPr>
          <p:cNvSpPr txBox="1">
            <a:spLocks noChangeArrowheads="1"/>
          </p:cNvSpPr>
          <p:nvPr/>
        </p:nvSpPr>
        <p:spPr bwMode="auto">
          <a:xfrm>
            <a:off x="8634413" y="4451350"/>
            <a:ext cx="2619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0</a:t>
            </a:r>
          </a:p>
        </p:txBody>
      </p:sp>
      <p:sp>
        <p:nvSpPr>
          <p:cNvPr id="18465" name="TextBox 99">
            <a:extLst>
              <a:ext uri="{FF2B5EF4-FFF2-40B4-BE49-F238E27FC236}">
                <a16:creationId xmlns:a16="http://schemas.microsoft.com/office/drawing/2014/main" id="{E39AF1F9-E741-42F9-AC7E-A659AA9D5C87}"/>
              </a:ext>
            </a:extLst>
          </p:cNvPr>
          <p:cNvSpPr txBox="1">
            <a:spLocks noChangeArrowheads="1"/>
          </p:cNvSpPr>
          <p:nvPr/>
        </p:nvSpPr>
        <p:spPr bwMode="auto">
          <a:xfrm>
            <a:off x="8232775" y="4846638"/>
            <a:ext cx="2619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0</a:t>
            </a:r>
          </a:p>
        </p:txBody>
      </p:sp>
      <p:sp>
        <p:nvSpPr>
          <p:cNvPr id="18466" name="TextBox 100">
            <a:extLst>
              <a:ext uri="{FF2B5EF4-FFF2-40B4-BE49-F238E27FC236}">
                <a16:creationId xmlns:a16="http://schemas.microsoft.com/office/drawing/2014/main" id="{20D6613A-C6DA-4F9F-9702-A81B8F875ADC}"/>
              </a:ext>
            </a:extLst>
          </p:cNvPr>
          <p:cNvSpPr txBox="1">
            <a:spLocks noChangeArrowheads="1"/>
          </p:cNvSpPr>
          <p:nvPr/>
        </p:nvSpPr>
        <p:spPr bwMode="auto">
          <a:xfrm>
            <a:off x="8386763" y="5235575"/>
            <a:ext cx="26193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0</a:t>
            </a:r>
          </a:p>
        </p:txBody>
      </p:sp>
      <p:sp>
        <p:nvSpPr>
          <p:cNvPr id="18467" name="Oval 152">
            <a:extLst>
              <a:ext uri="{FF2B5EF4-FFF2-40B4-BE49-F238E27FC236}">
                <a16:creationId xmlns:a16="http://schemas.microsoft.com/office/drawing/2014/main" id="{41851E74-8544-4CD7-8AEE-4D10E5610DCA}"/>
              </a:ext>
            </a:extLst>
          </p:cNvPr>
          <p:cNvSpPr>
            <a:spLocks noChangeArrowheads="1"/>
          </p:cNvSpPr>
          <p:nvPr/>
        </p:nvSpPr>
        <p:spPr bwMode="auto">
          <a:xfrm>
            <a:off x="6067425" y="2132013"/>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8468" name="Oval 152">
            <a:extLst>
              <a:ext uri="{FF2B5EF4-FFF2-40B4-BE49-F238E27FC236}">
                <a16:creationId xmlns:a16="http://schemas.microsoft.com/office/drawing/2014/main" id="{2BFDB7E7-DC6E-4164-8E45-CA6B75135FD6}"/>
              </a:ext>
            </a:extLst>
          </p:cNvPr>
          <p:cNvSpPr>
            <a:spLocks noChangeArrowheads="1"/>
          </p:cNvSpPr>
          <p:nvPr/>
        </p:nvSpPr>
        <p:spPr bwMode="auto">
          <a:xfrm>
            <a:off x="5895975" y="1746250"/>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8469" name="Oval 152">
            <a:extLst>
              <a:ext uri="{FF2B5EF4-FFF2-40B4-BE49-F238E27FC236}">
                <a16:creationId xmlns:a16="http://schemas.microsoft.com/office/drawing/2014/main" id="{1EA820D2-5DC0-4D20-ADE6-D4A538EE944D}"/>
              </a:ext>
            </a:extLst>
          </p:cNvPr>
          <p:cNvSpPr>
            <a:spLocks noChangeArrowheads="1"/>
          </p:cNvSpPr>
          <p:nvPr/>
        </p:nvSpPr>
        <p:spPr bwMode="auto">
          <a:xfrm>
            <a:off x="5988050" y="962025"/>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8470" name="Oval 152">
            <a:extLst>
              <a:ext uri="{FF2B5EF4-FFF2-40B4-BE49-F238E27FC236}">
                <a16:creationId xmlns:a16="http://schemas.microsoft.com/office/drawing/2014/main" id="{608AAD6E-C803-400E-8DB6-F33CA633F34C}"/>
              </a:ext>
            </a:extLst>
          </p:cNvPr>
          <p:cNvSpPr>
            <a:spLocks noChangeArrowheads="1"/>
          </p:cNvSpPr>
          <p:nvPr/>
        </p:nvSpPr>
        <p:spPr bwMode="auto">
          <a:xfrm>
            <a:off x="5961063" y="1322388"/>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8471" name="Oval 152">
            <a:extLst>
              <a:ext uri="{FF2B5EF4-FFF2-40B4-BE49-F238E27FC236}">
                <a16:creationId xmlns:a16="http://schemas.microsoft.com/office/drawing/2014/main" id="{01ED84D0-A6AA-4352-9BDD-B0C77218CB2A}"/>
              </a:ext>
            </a:extLst>
          </p:cNvPr>
          <p:cNvSpPr>
            <a:spLocks noChangeArrowheads="1"/>
          </p:cNvSpPr>
          <p:nvPr/>
        </p:nvSpPr>
        <p:spPr bwMode="auto">
          <a:xfrm>
            <a:off x="6324600" y="1343025"/>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8472" name="TextBox 106">
            <a:extLst>
              <a:ext uri="{FF2B5EF4-FFF2-40B4-BE49-F238E27FC236}">
                <a16:creationId xmlns:a16="http://schemas.microsoft.com/office/drawing/2014/main" id="{E430A921-39B9-45CD-9275-D90447DE1CE2}"/>
              </a:ext>
            </a:extLst>
          </p:cNvPr>
          <p:cNvSpPr txBox="1">
            <a:spLocks noChangeArrowheads="1"/>
          </p:cNvSpPr>
          <p:nvPr/>
        </p:nvSpPr>
        <p:spPr bwMode="auto">
          <a:xfrm>
            <a:off x="6064250" y="871538"/>
            <a:ext cx="2619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0</a:t>
            </a:r>
          </a:p>
        </p:txBody>
      </p:sp>
      <p:sp>
        <p:nvSpPr>
          <p:cNvPr id="18473" name="TextBox 107">
            <a:extLst>
              <a:ext uri="{FF2B5EF4-FFF2-40B4-BE49-F238E27FC236}">
                <a16:creationId xmlns:a16="http://schemas.microsoft.com/office/drawing/2014/main" id="{23D43C2F-7031-4F2B-B609-E2F70EC18E0E}"/>
              </a:ext>
            </a:extLst>
          </p:cNvPr>
          <p:cNvSpPr txBox="1">
            <a:spLocks noChangeArrowheads="1"/>
          </p:cNvSpPr>
          <p:nvPr/>
        </p:nvSpPr>
        <p:spPr bwMode="auto">
          <a:xfrm>
            <a:off x="6048375" y="1246188"/>
            <a:ext cx="2619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0</a:t>
            </a:r>
          </a:p>
        </p:txBody>
      </p:sp>
      <p:sp>
        <p:nvSpPr>
          <p:cNvPr id="18474" name="TextBox 108">
            <a:extLst>
              <a:ext uri="{FF2B5EF4-FFF2-40B4-BE49-F238E27FC236}">
                <a16:creationId xmlns:a16="http://schemas.microsoft.com/office/drawing/2014/main" id="{42548931-5159-4377-81FC-4E7080F3C82F}"/>
              </a:ext>
            </a:extLst>
          </p:cNvPr>
          <p:cNvSpPr txBox="1">
            <a:spLocks noChangeArrowheads="1"/>
          </p:cNvSpPr>
          <p:nvPr/>
        </p:nvSpPr>
        <p:spPr bwMode="auto">
          <a:xfrm>
            <a:off x="6389688" y="1281113"/>
            <a:ext cx="2603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0</a:t>
            </a:r>
          </a:p>
        </p:txBody>
      </p:sp>
      <p:sp>
        <p:nvSpPr>
          <p:cNvPr id="18475" name="TextBox 109">
            <a:extLst>
              <a:ext uri="{FF2B5EF4-FFF2-40B4-BE49-F238E27FC236}">
                <a16:creationId xmlns:a16="http://schemas.microsoft.com/office/drawing/2014/main" id="{DDB02F05-58BA-4B4F-B4A3-05D8921E023D}"/>
              </a:ext>
            </a:extLst>
          </p:cNvPr>
          <p:cNvSpPr txBox="1">
            <a:spLocks noChangeArrowheads="1"/>
          </p:cNvSpPr>
          <p:nvPr/>
        </p:nvSpPr>
        <p:spPr bwMode="auto">
          <a:xfrm>
            <a:off x="5988050" y="1677988"/>
            <a:ext cx="2619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0</a:t>
            </a:r>
          </a:p>
        </p:txBody>
      </p:sp>
      <p:sp>
        <p:nvSpPr>
          <p:cNvPr id="18476" name="TextBox 110">
            <a:extLst>
              <a:ext uri="{FF2B5EF4-FFF2-40B4-BE49-F238E27FC236}">
                <a16:creationId xmlns:a16="http://schemas.microsoft.com/office/drawing/2014/main" id="{89FF452D-C59C-4003-85C6-F68B4171A381}"/>
              </a:ext>
            </a:extLst>
          </p:cNvPr>
          <p:cNvSpPr txBox="1">
            <a:spLocks noChangeArrowheads="1"/>
          </p:cNvSpPr>
          <p:nvPr/>
        </p:nvSpPr>
        <p:spPr bwMode="auto">
          <a:xfrm>
            <a:off x="6142038" y="2065338"/>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0</a:t>
            </a:r>
          </a:p>
        </p:txBody>
      </p:sp>
      <p:sp>
        <p:nvSpPr>
          <p:cNvPr id="18477" name="TextBox 75">
            <a:extLst>
              <a:ext uri="{FF2B5EF4-FFF2-40B4-BE49-F238E27FC236}">
                <a16:creationId xmlns:a16="http://schemas.microsoft.com/office/drawing/2014/main" id="{CFD58151-D5D3-4E42-A043-68817CAAFB92}"/>
              </a:ext>
            </a:extLst>
          </p:cNvPr>
          <p:cNvSpPr txBox="1">
            <a:spLocks noChangeArrowheads="1"/>
          </p:cNvSpPr>
          <p:nvPr/>
        </p:nvSpPr>
        <p:spPr bwMode="auto">
          <a:xfrm>
            <a:off x="179388" y="260350"/>
            <a:ext cx="3384550"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400"/>
              <a:t>We want to ask a question that splits a high entropy collection into two low entropy states</a:t>
            </a:r>
          </a:p>
          <a:p>
            <a:pPr>
              <a:spcBef>
                <a:spcPct val="0"/>
              </a:spcBef>
              <a:buFontTx/>
              <a:buNone/>
            </a:pPr>
            <a:endParaRPr lang="en-US" altLang="en-US" sz="2400"/>
          </a:p>
          <a:p>
            <a:pPr>
              <a:spcBef>
                <a:spcPct val="0"/>
              </a:spcBef>
              <a:buFontTx/>
              <a:buNone/>
            </a:pPr>
            <a:endParaRPr lang="en-US" altLang="en-US" sz="2400"/>
          </a:p>
        </p:txBody>
      </p:sp>
      <p:cxnSp>
        <p:nvCxnSpPr>
          <p:cNvPr id="18478" name="Straight Arrow Connector 4">
            <a:extLst>
              <a:ext uri="{FF2B5EF4-FFF2-40B4-BE49-F238E27FC236}">
                <a16:creationId xmlns:a16="http://schemas.microsoft.com/office/drawing/2014/main" id="{B8AD6E9F-71B0-4070-AD92-48D94DEBB327}"/>
              </a:ext>
            </a:extLst>
          </p:cNvPr>
          <p:cNvCxnSpPr>
            <a:cxnSpLocks noChangeShapeType="1"/>
          </p:cNvCxnSpPr>
          <p:nvPr/>
        </p:nvCxnSpPr>
        <p:spPr bwMode="auto">
          <a:xfrm flipH="1">
            <a:off x="3995738" y="2420938"/>
            <a:ext cx="1573212" cy="1584325"/>
          </a:xfrm>
          <a:prstGeom prst="straightConnector1">
            <a:avLst/>
          </a:prstGeom>
          <a:noFill/>
          <a:ln w="0" algn="ctr">
            <a:solidFill>
              <a:srgbClr val="000000"/>
            </a:solidFill>
            <a:round/>
            <a:headEnd/>
            <a:tailEnd type="triangle" w="med" len="med"/>
          </a:ln>
          <a:extLst>
            <a:ext uri="{909E8E84-426E-40DD-AFC4-6F175D3DCCD1}">
              <a14:hiddenFill xmlns:a14="http://schemas.microsoft.com/office/drawing/2010/main">
                <a:noFill/>
              </a14:hiddenFill>
            </a:ext>
          </a:extLst>
        </p:spPr>
      </p:cxnSp>
      <p:cxnSp>
        <p:nvCxnSpPr>
          <p:cNvPr id="18479" name="Straight Arrow Connector 76">
            <a:extLst>
              <a:ext uri="{FF2B5EF4-FFF2-40B4-BE49-F238E27FC236}">
                <a16:creationId xmlns:a16="http://schemas.microsoft.com/office/drawing/2014/main" id="{2CBB6A17-1415-4917-B5B6-80E983A4148C}"/>
              </a:ext>
            </a:extLst>
          </p:cNvPr>
          <p:cNvCxnSpPr>
            <a:cxnSpLocks/>
          </p:cNvCxnSpPr>
          <p:nvPr/>
        </p:nvCxnSpPr>
        <p:spPr bwMode="auto">
          <a:xfrm>
            <a:off x="6299200" y="2420938"/>
            <a:ext cx="1441450" cy="1584325"/>
          </a:xfrm>
          <a:prstGeom prst="straightConnector1">
            <a:avLst/>
          </a:prstGeom>
          <a:noFill/>
          <a:ln w="0" algn="ctr">
            <a:solidFill>
              <a:srgbClr val="000000"/>
            </a:solidFill>
            <a:round/>
            <a:headEnd/>
            <a:tailEnd type="triangle" w="med" len="med"/>
          </a:ln>
          <a:extLst>
            <a:ext uri="{909E8E84-426E-40DD-AFC4-6F175D3DCCD1}">
              <a14:hiddenFill xmlns:a14="http://schemas.microsoft.com/office/drawing/2010/main">
                <a:noFill/>
              </a14:hiddenFill>
            </a:ext>
          </a:extLst>
        </p:spPr>
      </p:cxnSp>
      <p:sp>
        <p:nvSpPr>
          <p:cNvPr id="18480" name="TextBox 77">
            <a:extLst>
              <a:ext uri="{FF2B5EF4-FFF2-40B4-BE49-F238E27FC236}">
                <a16:creationId xmlns:a16="http://schemas.microsoft.com/office/drawing/2014/main" id="{3C70C806-9A55-4ADC-AA8B-A99E5123BC5F}"/>
              </a:ext>
            </a:extLst>
          </p:cNvPr>
          <p:cNvSpPr txBox="1">
            <a:spLocks noChangeArrowheads="1"/>
          </p:cNvSpPr>
          <p:nvPr/>
        </p:nvSpPr>
        <p:spPr bwMode="auto">
          <a:xfrm>
            <a:off x="4997450" y="285750"/>
            <a:ext cx="26701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400"/>
              <a:t>Are you round?</a:t>
            </a:r>
          </a:p>
        </p:txBody>
      </p:sp>
      <p:sp>
        <p:nvSpPr>
          <p:cNvPr id="18481" name="TextBox 78">
            <a:extLst>
              <a:ext uri="{FF2B5EF4-FFF2-40B4-BE49-F238E27FC236}">
                <a16:creationId xmlns:a16="http://schemas.microsoft.com/office/drawing/2014/main" id="{0B7D4A1B-771F-4D7B-A3A3-46400CED8DD1}"/>
              </a:ext>
            </a:extLst>
          </p:cNvPr>
          <p:cNvSpPr txBox="1">
            <a:spLocks noChangeArrowheads="1"/>
          </p:cNvSpPr>
          <p:nvPr/>
        </p:nvSpPr>
        <p:spPr bwMode="auto">
          <a:xfrm>
            <a:off x="4319588" y="2870200"/>
            <a:ext cx="19272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400"/>
              <a:t>No</a:t>
            </a:r>
          </a:p>
        </p:txBody>
      </p:sp>
      <p:sp>
        <p:nvSpPr>
          <p:cNvPr id="18482" name="TextBox 79">
            <a:extLst>
              <a:ext uri="{FF2B5EF4-FFF2-40B4-BE49-F238E27FC236}">
                <a16:creationId xmlns:a16="http://schemas.microsoft.com/office/drawing/2014/main" id="{CF3E8F4E-37DA-4C79-BF17-E026C45CBB2F}"/>
              </a:ext>
            </a:extLst>
          </p:cNvPr>
          <p:cNvSpPr txBox="1">
            <a:spLocks noChangeArrowheads="1"/>
          </p:cNvSpPr>
          <p:nvPr/>
        </p:nvSpPr>
        <p:spPr bwMode="auto">
          <a:xfrm>
            <a:off x="6940550" y="2846388"/>
            <a:ext cx="7270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400"/>
              <a:t>Yes</a:t>
            </a:r>
          </a:p>
        </p:txBody>
      </p:sp>
      <p:sp>
        <p:nvSpPr>
          <p:cNvPr id="112" name="TextBox 111">
            <a:extLst>
              <a:ext uri="{FF2B5EF4-FFF2-40B4-BE49-F238E27FC236}">
                <a16:creationId xmlns:a16="http://schemas.microsoft.com/office/drawing/2014/main" id="{E9C9DC75-8F01-4F86-BDAA-A42475A28F88}"/>
              </a:ext>
            </a:extLst>
          </p:cNvPr>
          <p:cNvSpPr txBox="1"/>
          <p:nvPr/>
        </p:nvSpPr>
        <p:spPr>
          <a:xfrm>
            <a:off x="6767513" y="1009650"/>
            <a:ext cx="1603375" cy="523875"/>
          </a:xfrm>
          <a:prstGeom prst="rect">
            <a:avLst/>
          </a:prstGeom>
          <a:noFill/>
        </p:spPr>
        <p:txBody>
          <a:bodyPr>
            <a:spAutoFit/>
          </a:bodyPr>
          <a:lstStyle/>
          <a:p>
            <a:pPr>
              <a:defRPr/>
            </a:pPr>
            <a:r>
              <a:rPr lang="en-US" altLang="en-US" sz="1400" dirty="0">
                <a:solidFill>
                  <a:schemeClr val="bg1">
                    <a:lumMod val="65000"/>
                  </a:schemeClr>
                </a:solidFill>
              </a:rPr>
              <a:t>High entropy/low information</a:t>
            </a:r>
            <a:endParaRPr lang="en-US" sz="1400" dirty="0">
              <a:solidFill>
                <a:schemeClr val="bg1">
                  <a:lumMod val="65000"/>
                </a:schemeClr>
              </a:solidFill>
            </a:endParaRPr>
          </a:p>
        </p:txBody>
      </p:sp>
      <p:sp>
        <p:nvSpPr>
          <p:cNvPr id="113" name="TextBox 112">
            <a:extLst>
              <a:ext uri="{FF2B5EF4-FFF2-40B4-BE49-F238E27FC236}">
                <a16:creationId xmlns:a16="http://schemas.microsoft.com/office/drawing/2014/main" id="{3889CD80-CA2B-49DB-A631-60850BBFA6E8}"/>
              </a:ext>
            </a:extLst>
          </p:cNvPr>
          <p:cNvSpPr txBox="1"/>
          <p:nvPr/>
        </p:nvSpPr>
        <p:spPr>
          <a:xfrm>
            <a:off x="4895850" y="4260850"/>
            <a:ext cx="2171700" cy="1169988"/>
          </a:xfrm>
          <a:prstGeom prst="rect">
            <a:avLst/>
          </a:prstGeom>
          <a:noFill/>
        </p:spPr>
        <p:txBody>
          <a:bodyPr>
            <a:spAutoFit/>
          </a:bodyPr>
          <a:lstStyle/>
          <a:p>
            <a:pPr>
              <a:defRPr/>
            </a:pPr>
            <a:r>
              <a:rPr lang="en-US" altLang="en-US" sz="1400" dirty="0">
                <a:solidFill>
                  <a:schemeClr val="bg1">
                    <a:lumMod val="65000"/>
                  </a:schemeClr>
                </a:solidFill>
              </a:rPr>
              <a:t>Still high entropy/low information.</a:t>
            </a:r>
          </a:p>
          <a:p>
            <a:pPr>
              <a:defRPr/>
            </a:pPr>
            <a:endParaRPr lang="en-US" sz="1400" dirty="0">
              <a:solidFill>
                <a:schemeClr val="bg1">
                  <a:lumMod val="65000"/>
                </a:schemeClr>
              </a:solidFill>
            </a:endParaRPr>
          </a:p>
          <a:p>
            <a:pPr>
              <a:defRPr/>
            </a:pPr>
            <a:r>
              <a:rPr lang="en-US" sz="1400" dirty="0">
                <a:solidFill>
                  <a:schemeClr val="bg1">
                    <a:lumMod val="65000"/>
                  </a:schemeClr>
                </a:solidFill>
              </a:rPr>
              <a:t>Thus, there was no </a:t>
            </a:r>
            <a:r>
              <a:rPr lang="en-US" sz="1400" i="1" dirty="0">
                <a:solidFill>
                  <a:schemeClr val="bg1">
                    <a:lumMod val="65000"/>
                  </a:schemeClr>
                </a:solidFill>
              </a:rPr>
              <a:t>information gained</a:t>
            </a: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1026">
            <a:extLst>
              <a:ext uri="{FF2B5EF4-FFF2-40B4-BE49-F238E27FC236}">
                <a16:creationId xmlns:a16="http://schemas.microsoft.com/office/drawing/2014/main" id="{7407380C-5B95-4E33-A6FB-9198F8383B3C}"/>
              </a:ext>
            </a:extLst>
          </p:cNvPr>
          <p:cNvSpPr>
            <a:spLocks noChangeArrowheads="1"/>
          </p:cNvSpPr>
          <p:nvPr/>
        </p:nvSpPr>
        <p:spPr bwMode="auto">
          <a:xfrm>
            <a:off x="0" y="142875"/>
            <a:ext cx="9144000" cy="609600"/>
          </a:xfrm>
          <a:prstGeom prst="rect">
            <a:avLst/>
          </a:prstGeom>
          <a:noFill/>
          <a:ln w="9525">
            <a:noFill/>
            <a:miter lim="800000"/>
            <a:headEnd/>
            <a:tailEnd/>
          </a:ln>
          <a:effectLst/>
        </p:spPr>
        <p:txBody>
          <a:bodyPr lIns="92075" tIns="46038" rIns="92075" bIns="46038" anchor="b"/>
          <a:lstStyle/>
          <a:p>
            <a:pPr algn="ctr" eaLnBrk="1" hangingPunct="1">
              <a:defRPr/>
            </a:pPr>
            <a:r>
              <a:rPr lang="en-US" sz="4000">
                <a:solidFill>
                  <a:schemeClr val="tx2"/>
                </a:solidFill>
                <a:effectLst>
                  <a:outerShdw blurRad="38100" dist="38100" dir="2700000" algn="tl">
                    <a:srgbClr val="C0C0C0"/>
                  </a:outerShdw>
                </a:effectLst>
              </a:rPr>
              <a:t>Information Gain as A Splitting Criteria</a:t>
            </a:r>
            <a:endParaRPr lang="en-US" sz="5400">
              <a:solidFill>
                <a:schemeClr val="tx2"/>
              </a:solidFill>
              <a:effectLst>
                <a:outerShdw blurRad="38100" dist="38100" dir="2700000" algn="tl">
                  <a:srgbClr val="C0C0C0"/>
                </a:outerShdw>
              </a:effectLst>
            </a:endParaRPr>
          </a:p>
        </p:txBody>
      </p:sp>
      <p:sp>
        <p:nvSpPr>
          <p:cNvPr id="19459" name="Rectangle 1027">
            <a:extLst>
              <a:ext uri="{FF2B5EF4-FFF2-40B4-BE49-F238E27FC236}">
                <a16:creationId xmlns:a16="http://schemas.microsoft.com/office/drawing/2014/main" id="{3CA5C246-DD5E-4321-AA29-445BBA575943}"/>
              </a:ext>
            </a:extLst>
          </p:cNvPr>
          <p:cNvSpPr>
            <a:spLocks noChangeArrowheads="1"/>
          </p:cNvSpPr>
          <p:nvPr/>
        </p:nvSpPr>
        <p:spPr bwMode="auto">
          <a:xfrm>
            <a:off x="0" y="819150"/>
            <a:ext cx="8661400" cy="502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lstStyle>
            <a:lvl1pPr marL="342900" indent="-342900">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lnSpc>
                <a:spcPct val="120000"/>
              </a:lnSpc>
              <a:spcBef>
                <a:spcPct val="30000"/>
              </a:spcBef>
            </a:pPr>
            <a:r>
              <a:rPr lang="en-US" altLang="en-US" sz="2400"/>
              <a:t>Select the attribute with the highest information gain (</a:t>
            </a:r>
            <a:r>
              <a:rPr lang="en-US" altLang="en-US" sz="2000"/>
              <a:t>information gain is the expected reduction in entropy</a:t>
            </a:r>
            <a:r>
              <a:rPr lang="en-US" altLang="en-US" sz="2400"/>
              <a:t>).</a:t>
            </a:r>
          </a:p>
          <a:p>
            <a:pPr eaLnBrk="1" hangingPunct="1">
              <a:lnSpc>
                <a:spcPct val="120000"/>
              </a:lnSpc>
              <a:spcBef>
                <a:spcPct val="30000"/>
              </a:spcBef>
            </a:pPr>
            <a:r>
              <a:rPr lang="en-US" altLang="en-US" sz="2400"/>
              <a:t>Assume there are two classes,</a:t>
            </a:r>
            <a:r>
              <a:rPr lang="en-US" altLang="en-US" sz="2400" i="1"/>
              <a:t> </a:t>
            </a:r>
            <a:r>
              <a:rPr lang="en-US" altLang="en-US" sz="2400" b="1" i="1">
                <a:solidFill>
                  <a:srgbClr val="0000FF"/>
                </a:solidFill>
              </a:rPr>
              <a:t>P</a:t>
            </a:r>
            <a:r>
              <a:rPr lang="en-US" altLang="en-US" sz="2400"/>
              <a:t>  and</a:t>
            </a:r>
            <a:r>
              <a:rPr lang="en-US" altLang="en-US" sz="2400" i="1"/>
              <a:t> </a:t>
            </a:r>
            <a:r>
              <a:rPr lang="en-US" altLang="en-US" sz="2400" b="1" i="1">
                <a:solidFill>
                  <a:srgbClr val="FF0000"/>
                </a:solidFill>
              </a:rPr>
              <a:t>N </a:t>
            </a:r>
            <a:endParaRPr lang="en-US" altLang="en-US" sz="2400" b="1">
              <a:solidFill>
                <a:srgbClr val="FF0000"/>
              </a:solidFill>
            </a:endParaRPr>
          </a:p>
          <a:p>
            <a:pPr lvl="1" eaLnBrk="1" hangingPunct="1">
              <a:lnSpc>
                <a:spcPct val="120000"/>
              </a:lnSpc>
              <a:spcBef>
                <a:spcPct val="30000"/>
              </a:spcBef>
            </a:pPr>
            <a:r>
              <a:rPr lang="en-US" altLang="en-US" sz="2000"/>
              <a:t>Let the set of examples </a:t>
            </a:r>
            <a:r>
              <a:rPr lang="en-US" altLang="en-US" sz="2000" b="1" i="1"/>
              <a:t>S</a:t>
            </a:r>
            <a:r>
              <a:rPr lang="en-US" altLang="en-US" sz="2000"/>
              <a:t> contain </a:t>
            </a:r>
            <a:r>
              <a:rPr lang="en-US" altLang="en-US" sz="2000" i="1"/>
              <a:t>p</a:t>
            </a:r>
            <a:r>
              <a:rPr lang="en-US" altLang="en-US" sz="2000"/>
              <a:t> elements of class </a:t>
            </a:r>
            <a:r>
              <a:rPr lang="en-US" altLang="en-US" sz="2000" b="1" i="1">
                <a:solidFill>
                  <a:srgbClr val="0000FF"/>
                </a:solidFill>
              </a:rPr>
              <a:t>P</a:t>
            </a:r>
            <a:r>
              <a:rPr lang="en-US" altLang="en-US" sz="2000" b="1">
                <a:solidFill>
                  <a:srgbClr val="0000FF"/>
                </a:solidFill>
              </a:rPr>
              <a:t> </a:t>
            </a:r>
            <a:r>
              <a:rPr lang="en-US" altLang="en-US" sz="2000"/>
              <a:t> and </a:t>
            </a:r>
            <a:r>
              <a:rPr lang="en-US" altLang="en-US" sz="2000" i="1"/>
              <a:t>n</a:t>
            </a:r>
            <a:r>
              <a:rPr lang="en-US" altLang="en-US" sz="2000"/>
              <a:t> elements of class </a:t>
            </a:r>
            <a:r>
              <a:rPr lang="en-US" altLang="en-US" sz="2400" b="1" i="1">
                <a:solidFill>
                  <a:srgbClr val="FF0000"/>
                </a:solidFill>
              </a:rPr>
              <a:t>N</a:t>
            </a:r>
          </a:p>
          <a:p>
            <a:pPr lvl="1" eaLnBrk="1" hangingPunct="1">
              <a:lnSpc>
                <a:spcPct val="120000"/>
              </a:lnSpc>
              <a:spcBef>
                <a:spcPct val="30000"/>
              </a:spcBef>
            </a:pPr>
            <a:r>
              <a:rPr lang="en-US" altLang="en-US" sz="2000"/>
              <a:t>The amount of information, needed to decide if an arbitrary example in </a:t>
            </a:r>
            <a:r>
              <a:rPr lang="en-US" altLang="en-US" sz="2000" i="1"/>
              <a:t>S</a:t>
            </a:r>
            <a:r>
              <a:rPr lang="en-US" altLang="en-US" sz="2000"/>
              <a:t> belongs to </a:t>
            </a:r>
            <a:r>
              <a:rPr lang="en-US" altLang="en-US" sz="2000" i="1"/>
              <a:t>P</a:t>
            </a:r>
            <a:r>
              <a:rPr lang="en-US" altLang="en-US" sz="2000"/>
              <a:t>  or </a:t>
            </a:r>
            <a:r>
              <a:rPr lang="en-US" altLang="en-US" sz="2000" i="1"/>
              <a:t>N</a:t>
            </a:r>
            <a:r>
              <a:rPr lang="en-US" altLang="en-US" sz="2000"/>
              <a:t> is defined as</a:t>
            </a:r>
          </a:p>
          <a:p>
            <a:pPr eaLnBrk="1" hangingPunct="1">
              <a:lnSpc>
                <a:spcPct val="120000"/>
              </a:lnSpc>
              <a:spcBef>
                <a:spcPct val="30000"/>
              </a:spcBef>
            </a:pPr>
            <a:endParaRPr lang="en-US" altLang="en-US"/>
          </a:p>
          <a:p>
            <a:pPr eaLnBrk="1" hangingPunct="1">
              <a:spcBef>
                <a:spcPct val="0"/>
              </a:spcBef>
            </a:pPr>
            <a:endParaRPr lang="en-US" altLang="en-US" sz="2800"/>
          </a:p>
        </p:txBody>
      </p:sp>
      <p:graphicFrame>
        <p:nvGraphicFramePr>
          <p:cNvPr id="19460" name="Object 1028">
            <a:extLst>
              <a:ext uri="{FF2B5EF4-FFF2-40B4-BE49-F238E27FC236}">
                <a16:creationId xmlns:a16="http://schemas.microsoft.com/office/drawing/2014/main" id="{7FAB88E0-1CB5-4338-BA3F-7F43881685D6}"/>
              </a:ext>
            </a:extLst>
          </p:cNvPr>
          <p:cNvGraphicFramePr>
            <a:graphicFrameLocks noChangeAspect="1"/>
          </p:cNvGraphicFramePr>
          <p:nvPr/>
        </p:nvGraphicFramePr>
        <p:xfrm>
          <a:off x="793750" y="3987800"/>
          <a:ext cx="7777163" cy="1116013"/>
        </p:xfrm>
        <a:graphic>
          <a:graphicData uri="http://schemas.openxmlformats.org/presentationml/2006/ole">
            <mc:AlternateContent xmlns:mc="http://schemas.openxmlformats.org/markup-compatibility/2006">
              <mc:Choice xmlns:v="urn:schemas-microsoft-com:vml" Requires="v">
                <p:oleObj spid="_x0000_s19476" name="Equation" r:id="rId3" imgW="3187700" imgH="457200" progId="Equation.3">
                  <p:embed/>
                </p:oleObj>
              </mc:Choice>
              <mc:Fallback>
                <p:oleObj name="Equation" r:id="rId3" imgW="3187700" imgH="457200" progId="Equation.3">
                  <p:embed/>
                  <p:pic>
                    <p:nvPicPr>
                      <p:cNvPr id="0" name="Object 102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93750" y="3987800"/>
                        <a:ext cx="7777163" cy="11160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9461" name="Text Box 1029">
            <a:extLst>
              <a:ext uri="{FF2B5EF4-FFF2-40B4-BE49-F238E27FC236}">
                <a16:creationId xmlns:a16="http://schemas.microsoft.com/office/drawing/2014/main" id="{6E4B196B-4727-4B59-AFF9-C0EC64286403}"/>
              </a:ext>
            </a:extLst>
          </p:cNvPr>
          <p:cNvSpPr txBox="1">
            <a:spLocks noChangeArrowheads="1"/>
          </p:cNvSpPr>
          <p:nvPr/>
        </p:nvSpPr>
        <p:spPr bwMode="auto">
          <a:xfrm>
            <a:off x="166688" y="6245225"/>
            <a:ext cx="23050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800">
                <a:solidFill>
                  <a:schemeClr val="folHlink"/>
                </a:solidFill>
              </a:rPr>
              <a:t>0 log(0) is defined as</a:t>
            </a:r>
            <a:r>
              <a:rPr lang="en-US" altLang="en-US" sz="2400">
                <a:solidFill>
                  <a:schemeClr val="folHlink"/>
                </a:solidFill>
              </a:rPr>
              <a:t> </a:t>
            </a:r>
            <a:r>
              <a:rPr lang="en-US" altLang="en-US" sz="1800">
                <a:solidFill>
                  <a:schemeClr val="folHlink"/>
                </a:solidFill>
              </a:rPr>
              <a:t>0</a:t>
            </a:r>
          </a:p>
        </p:txBody>
      </p:sp>
      <p:grpSp>
        <p:nvGrpSpPr>
          <p:cNvPr id="19462" name="Group 1">
            <a:extLst>
              <a:ext uri="{FF2B5EF4-FFF2-40B4-BE49-F238E27FC236}">
                <a16:creationId xmlns:a16="http://schemas.microsoft.com/office/drawing/2014/main" id="{9234A999-E48E-4459-B9D5-635681D581ED}"/>
              </a:ext>
            </a:extLst>
          </p:cNvPr>
          <p:cNvGrpSpPr>
            <a:grpSpLocks/>
          </p:cNvGrpSpPr>
          <p:nvPr/>
        </p:nvGrpSpPr>
        <p:grpSpPr bwMode="auto">
          <a:xfrm>
            <a:off x="8027988" y="5772150"/>
            <a:ext cx="1031875" cy="982663"/>
            <a:chOff x="4139952" y="5661248"/>
            <a:chExt cx="1512887" cy="1584325"/>
          </a:xfrm>
        </p:grpSpPr>
        <p:sp>
          <p:nvSpPr>
            <p:cNvPr id="19464" name="Rectangle 3">
              <a:extLst>
                <a:ext uri="{FF2B5EF4-FFF2-40B4-BE49-F238E27FC236}">
                  <a16:creationId xmlns:a16="http://schemas.microsoft.com/office/drawing/2014/main" id="{BAADFA66-1E73-475A-B8AD-4EC1B6481557}"/>
                </a:ext>
              </a:extLst>
            </p:cNvPr>
            <p:cNvSpPr>
              <a:spLocks noChangeArrowheads="1"/>
            </p:cNvSpPr>
            <p:nvPr/>
          </p:nvSpPr>
          <p:spPr bwMode="auto">
            <a:xfrm>
              <a:off x="4139952" y="5661248"/>
              <a:ext cx="1512887" cy="1584325"/>
            </a:xfrm>
            <a:prstGeom prst="rect">
              <a:avLst/>
            </a:prstGeom>
            <a:noFill/>
            <a:ln w="31750" algn="ctr">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9465" name="Oval 152">
              <a:extLst>
                <a:ext uri="{FF2B5EF4-FFF2-40B4-BE49-F238E27FC236}">
                  <a16:creationId xmlns:a16="http://schemas.microsoft.com/office/drawing/2014/main" id="{E5355555-3F73-414E-A199-B78DD3438846}"/>
                </a:ext>
              </a:extLst>
            </p:cNvPr>
            <p:cNvSpPr>
              <a:spLocks noChangeArrowheads="1"/>
            </p:cNvSpPr>
            <p:nvPr/>
          </p:nvSpPr>
          <p:spPr bwMode="auto">
            <a:xfrm>
              <a:off x="4474915" y="5768682"/>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9466" name="Oval 152">
              <a:extLst>
                <a:ext uri="{FF2B5EF4-FFF2-40B4-BE49-F238E27FC236}">
                  <a16:creationId xmlns:a16="http://schemas.microsoft.com/office/drawing/2014/main" id="{C9797DBE-642A-4E5D-B964-1ACF5462E795}"/>
                </a:ext>
              </a:extLst>
            </p:cNvPr>
            <p:cNvSpPr>
              <a:spLocks noChangeArrowheads="1"/>
            </p:cNvSpPr>
            <p:nvPr/>
          </p:nvSpPr>
          <p:spPr bwMode="auto">
            <a:xfrm>
              <a:off x="4284414" y="6093048"/>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9467" name="Oval 152">
              <a:extLst>
                <a:ext uri="{FF2B5EF4-FFF2-40B4-BE49-F238E27FC236}">
                  <a16:creationId xmlns:a16="http://schemas.microsoft.com/office/drawing/2014/main" id="{87091EEE-414E-466D-B3B3-AD1C44CF5D40}"/>
                </a:ext>
              </a:extLst>
            </p:cNvPr>
            <p:cNvSpPr>
              <a:spLocks noChangeArrowheads="1"/>
            </p:cNvSpPr>
            <p:nvPr/>
          </p:nvSpPr>
          <p:spPr bwMode="auto">
            <a:xfrm>
              <a:off x="4743995" y="6146911"/>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9468" name="Oval 152">
              <a:extLst>
                <a:ext uri="{FF2B5EF4-FFF2-40B4-BE49-F238E27FC236}">
                  <a16:creationId xmlns:a16="http://schemas.microsoft.com/office/drawing/2014/main" id="{1B8A733B-6768-4A0D-B5C6-48882C675AE4}"/>
                </a:ext>
              </a:extLst>
            </p:cNvPr>
            <p:cNvSpPr>
              <a:spLocks noChangeArrowheads="1"/>
            </p:cNvSpPr>
            <p:nvPr/>
          </p:nvSpPr>
          <p:spPr bwMode="auto">
            <a:xfrm>
              <a:off x="4500314" y="6597873"/>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9469" name="Oval 152">
              <a:extLst>
                <a:ext uri="{FF2B5EF4-FFF2-40B4-BE49-F238E27FC236}">
                  <a16:creationId xmlns:a16="http://schemas.microsoft.com/office/drawing/2014/main" id="{7B0F761B-34FF-45D3-A3C7-C1D54E23D90B}"/>
                </a:ext>
              </a:extLst>
            </p:cNvPr>
            <p:cNvSpPr>
              <a:spLocks noChangeArrowheads="1"/>
            </p:cNvSpPr>
            <p:nvPr/>
          </p:nvSpPr>
          <p:spPr bwMode="auto">
            <a:xfrm>
              <a:off x="4375312" y="6955021"/>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9470" name="Oval 152">
              <a:extLst>
                <a:ext uri="{FF2B5EF4-FFF2-40B4-BE49-F238E27FC236}">
                  <a16:creationId xmlns:a16="http://schemas.microsoft.com/office/drawing/2014/main" id="{60DC40E7-0F17-4F86-B573-2644BF739B8A}"/>
                </a:ext>
              </a:extLst>
            </p:cNvPr>
            <p:cNvSpPr>
              <a:spLocks noChangeArrowheads="1"/>
            </p:cNvSpPr>
            <p:nvPr/>
          </p:nvSpPr>
          <p:spPr bwMode="auto">
            <a:xfrm>
              <a:off x="5060040" y="6956875"/>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9471" name="Oval 152">
              <a:extLst>
                <a:ext uri="{FF2B5EF4-FFF2-40B4-BE49-F238E27FC236}">
                  <a16:creationId xmlns:a16="http://schemas.microsoft.com/office/drawing/2014/main" id="{CA030BFD-24BA-4C16-B498-5A08C2712DD5}"/>
                </a:ext>
              </a:extLst>
            </p:cNvPr>
            <p:cNvSpPr>
              <a:spLocks noChangeArrowheads="1"/>
            </p:cNvSpPr>
            <p:nvPr/>
          </p:nvSpPr>
          <p:spPr bwMode="auto">
            <a:xfrm>
              <a:off x="4979846" y="5786888"/>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9472" name="Oval 152">
              <a:extLst>
                <a:ext uri="{FF2B5EF4-FFF2-40B4-BE49-F238E27FC236}">
                  <a16:creationId xmlns:a16="http://schemas.microsoft.com/office/drawing/2014/main" id="{80CD9C23-C5E3-4ADF-9486-D0E806C9B212}"/>
                </a:ext>
              </a:extLst>
            </p:cNvPr>
            <p:cNvSpPr>
              <a:spLocks noChangeArrowheads="1"/>
            </p:cNvSpPr>
            <p:nvPr/>
          </p:nvSpPr>
          <p:spPr bwMode="auto">
            <a:xfrm>
              <a:off x="4644777" y="6380592"/>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9473" name="Oval 152">
              <a:extLst>
                <a:ext uri="{FF2B5EF4-FFF2-40B4-BE49-F238E27FC236}">
                  <a16:creationId xmlns:a16="http://schemas.microsoft.com/office/drawing/2014/main" id="{29FA0C89-BC12-4CAD-BD36-5B7C13307EB0}"/>
                </a:ext>
              </a:extLst>
            </p:cNvPr>
            <p:cNvSpPr>
              <a:spLocks noChangeArrowheads="1"/>
            </p:cNvSpPr>
            <p:nvPr/>
          </p:nvSpPr>
          <p:spPr bwMode="auto">
            <a:xfrm>
              <a:off x="5316788" y="6167888"/>
              <a:ext cx="152400" cy="1524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9474" name="Oval 152">
              <a:extLst>
                <a:ext uri="{FF2B5EF4-FFF2-40B4-BE49-F238E27FC236}">
                  <a16:creationId xmlns:a16="http://schemas.microsoft.com/office/drawing/2014/main" id="{C66D9D5C-A6AF-4C34-B051-177C72DFE3EB}"/>
                </a:ext>
              </a:extLst>
            </p:cNvPr>
            <p:cNvSpPr>
              <a:spLocks noChangeArrowheads="1"/>
            </p:cNvSpPr>
            <p:nvPr/>
          </p:nvSpPr>
          <p:spPr bwMode="auto">
            <a:xfrm>
              <a:off x="5050966" y="6377210"/>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grpSp>
      <p:sp>
        <p:nvSpPr>
          <p:cNvPr id="19463" name="TextBox 29">
            <a:extLst>
              <a:ext uri="{FF2B5EF4-FFF2-40B4-BE49-F238E27FC236}">
                <a16:creationId xmlns:a16="http://schemas.microsoft.com/office/drawing/2014/main" id="{12D6B515-1043-43AC-A205-5290250ABD7A}"/>
              </a:ext>
            </a:extLst>
          </p:cNvPr>
          <p:cNvSpPr txBox="1">
            <a:spLocks noChangeArrowheads="1"/>
          </p:cNvSpPr>
          <p:nvPr/>
        </p:nvSpPr>
        <p:spPr bwMode="auto">
          <a:xfrm>
            <a:off x="5592763" y="6156325"/>
            <a:ext cx="2932112"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400"/>
              <a:t>set of examples </a:t>
            </a:r>
            <a:r>
              <a:rPr lang="en-US" altLang="en-US" sz="2400" b="1" i="1"/>
              <a:t>S</a:t>
            </a:r>
            <a:r>
              <a:rPr lang="en-US" altLang="en-US" sz="2400"/>
              <a:t> </a:t>
            </a: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1026">
            <a:extLst>
              <a:ext uri="{FF2B5EF4-FFF2-40B4-BE49-F238E27FC236}">
                <a16:creationId xmlns:a16="http://schemas.microsoft.com/office/drawing/2014/main" id="{B2D5E794-F8D9-4380-A2DB-504A07E6C961}"/>
              </a:ext>
            </a:extLst>
          </p:cNvPr>
          <p:cNvSpPr>
            <a:spLocks noChangeArrowheads="1"/>
          </p:cNvSpPr>
          <p:nvPr/>
        </p:nvSpPr>
        <p:spPr bwMode="auto">
          <a:xfrm>
            <a:off x="-314325" y="-161925"/>
            <a:ext cx="9601200" cy="1066800"/>
          </a:xfrm>
          <a:prstGeom prst="rect">
            <a:avLst/>
          </a:prstGeom>
          <a:noFill/>
          <a:ln w="9525">
            <a:noFill/>
            <a:miter lim="800000"/>
            <a:headEnd/>
            <a:tailEnd/>
          </a:ln>
          <a:effectLst/>
        </p:spPr>
        <p:txBody>
          <a:bodyPr anchor="b"/>
          <a:lstStyle/>
          <a:p>
            <a:pPr algn="ctr" eaLnBrk="1" hangingPunct="1">
              <a:defRPr/>
            </a:pPr>
            <a:r>
              <a:rPr lang="en-US" sz="3600">
                <a:solidFill>
                  <a:schemeClr val="tx2"/>
                </a:solidFill>
                <a:effectLst>
                  <a:outerShdw blurRad="38100" dist="38100" dir="2700000" algn="tl">
                    <a:srgbClr val="C0C0C0"/>
                  </a:outerShdw>
                </a:effectLst>
              </a:rPr>
              <a:t>Information Gain in Decision Tree Induction</a:t>
            </a:r>
            <a:endParaRPr lang="en-US" sz="4800">
              <a:solidFill>
                <a:schemeClr val="tx2"/>
              </a:solidFill>
              <a:effectLst>
                <a:outerShdw blurRad="38100" dist="38100" dir="2700000" algn="tl">
                  <a:srgbClr val="C0C0C0"/>
                </a:outerShdw>
              </a:effectLst>
            </a:endParaRPr>
          </a:p>
        </p:txBody>
      </p:sp>
      <p:sp>
        <p:nvSpPr>
          <p:cNvPr id="20483" name="Rectangle 1027">
            <a:extLst>
              <a:ext uri="{FF2B5EF4-FFF2-40B4-BE49-F238E27FC236}">
                <a16:creationId xmlns:a16="http://schemas.microsoft.com/office/drawing/2014/main" id="{088B33FB-3D0E-42A1-9752-0D607D729629}"/>
              </a:ext>
            </a:extLst>
          </p:cNvPr>
          <p:cNvSpPr>
            <a:spLocks noChangeArrowheads="1"/>
          </p:cNvSpPr>
          <p:nvPr/>
        </p:nvSpPr>
        <p:spPr bwMode="auto">
          <a:xfrm>
            <a:off x="390525" y="1079500"/>
            <a:ext cx="8077200" cy="472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lnSpc>
                <a:spcPct val="110000"/>
              </a:lnSpc>
              <a:spcBef>
                <a:spcPct val="30000"/>
              </a:spcBef>
            </a:pPr>
            <a:r>
              <a:rPr lang="en-US" altLang="en-US" sz="2800"/>
              <a:t>Assume that using attribute </a:t>
            </a:r>
            <a:r>
              <a:rPr lang="en-US" altLang="en-US" sz="2800" i="1"/>
              <a:t>A</a:t>
            </a:r>
            <a:r>
              <a:rPr lang="en-US" altLang="en-US" sz="2800"/>
              <a:t>, a current set will be partitioned into some number of child sets</a:t>
            </a:r>
          </a:p>
          <a:p>
            <a:pPr eaLnBrk="1" hangingPunct="1">
              <a:lnSpc>
                <a:spcPct val="110000"/>
              </a:lnSpc>
              <a:spcBef>
                <a:spcPct val="30000"/>
              </a:spcBef>
            </a:pPr>
            <a:r>
              <a:rPr lang="en-US" altLang="en-US" sz="2800"/>
              <a:t>The encoding information that would be gained by branching on </a:t>
            </a:r>
            <a:r>
              <a:rPr lang="en-US" altLang="en-US" sz="2800" i="1"/>
              <a:t>A</a:t>
            </a:r>
          </a:p>
          <a:p>
            <a:pPr eaLnBrk="1" hangingPunct="1"/>
            <a:endParaRPr lang="en-US" altLang="en-US" sz="2800"/>
          </a:p>
        </p:txBody>
      </p:sp>
      <p:graphicFrame>
        <p:nvGraphicFramePr>
          <p:cNvPr id="20484" name="Object 1028">
            <a:extLst>
              <a:ext uri="{FF2B5EF4-FFF2-40B4-BE49-F238E27FC236}">
                <a16:creationId xmlns:a16="http://schemas.microsoft.com/office/drawing/2014/main" id="{CE965DFB-7DDC-489C-9552-770DCFA17137}"/>
              </a:ext>
            </a:extLst>
          </p:cNvPr>
          <p:cNvGraphicFramePr>
            <a:graphicFrameLocks noChangeAspect="1"/>
          </p:cNvGraphicFramePr>
          <p:nvPr/>
        </p:nvGraphicFramePr>
        <p:xfrm>
          <a:off x="1116013" y="3243263"/>
          <a:ext cx="7413625" cy="619125"/>
        </p:xfrm>
        <a:graphic>
          <a:graphicData uri="http://schemas.openxmlformats.org/presentationml/2006/ole">
            <mc:AlternateContent xmlns:mc="http://schemas.openxmlformats.org/markup-compatibility/2006">
              <mc:Choice xmlns:v="urn:schemas-microsoft-com:vml" Requires="v">
                <p:oleObj spid="_x0000_s20518" name="Equation" r:id="rId3" imgW="3022600" imgH="254000" progId="Equation.3">
                  <p:embed/>
                </p:oleObj>
              </mc:Choice>
              <mc:Fallback>
                <p:oleObj name="Equation" r:id="rId3" imgW="3022600" imgH="254000" progId="Equation.3">
                  <p:embed/>
                  <p:pic>
                    <p:nvPicPr>
                      <p:cNvPr id="0" name="Object 102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16013" y="3243263"/>
                        <a:ext cx="7413625" cy="6191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0485" name="Rectangle 3">
            <a:extLst>
              <a:ext uri="{FF2B5EF4-FFF2-40B4-BE49-F238E27FC236}">
                <a16:creationId xmlns:a16="http://schemas.microsoft.com/office/drawing/2014/main" id="{475A10B3-47E0-4DFE-9E3E-83A277C1F485}"/>
              </a:ext>
            </a:extLst>
          </p:cNvPr>
          <p:cNvSpPr>
            <a:spLocks noChangeArrowheads="1"/>
          </p:cNvSpPr>
          <p:nvPr/>
        </p:nvSpPr>
        <p:spPr bwMode="auto">
          <a:xfrm>
            <a:off x="4932363" y="5992813"/>
            <a:ext cx="782637" cy="820737"/>
          </a:xfrm>
          <a:prstGeom prst="rect">
            <a:avLst/>
          </a:prstGeom>
          <a:noFill/>
          <a:ln w="31750" algn="ctr">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1100"/>
          </a:p>
        </p:txBody>
      </p:sp>
      <p:sp>
        <p:nvSpPr>
          <p:cNvPr id="20486" name="Oval 152">
            <a:extLst>
              <a:ext uri="{FF2B5EF4-FFF2-40B4-BE49-F238E27FC236}">
                <a16:creationId xmlns:a16="http://schemas.microsoft.com/office/drawing/2014/main" id="{5D398771-2372-46FF-B301-0C982B977019}"/>
              </a:ext>
            </a:extLst>
          </p:cNvPr>
          <p:cNvSpPr>
            <a:spLocks noChangeArrowheads="1"/>
          </p:cNvSpPr>
          <p:nvPr/>
        </p:nvSpPr>
        <p:spPr bwMode="auto">
          <a:xfrm>
            <a:off x="5105400" y="6048375"/>
            <a:ext cx="79375" cy="79375"/>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1100"/>
          </a:p>
        </p:txBody>
      </p:sp>
      <p:sp>
        <p:nvSpPr>
          <p:cNvPr id="20487" name="Oval 152">
            <a:extLst>
              <a:ext uri="{FF2B5EF4-FFF2-40B4-BE49-F238E27FC236}">
                <a16:creationId xmlns:a16="http://schemas.microsoft.com/office/drawing/2014/main" id="{1E9C427F-23F3-487F-83A1-073ED14F2E74}"/>
              </a:ext>
            </a:extLst>
          </p:cNvPr>
          <p:cNvSpPr>
            <a:spLocks noChangeArrowheads="1"/>
          </p:cNvSpPr>
          <p:nvPr/>
        </p:nvSpPr>
        <p:spPr bwMode="auto">
          <a:xfrm>
            <a:off x="5006975" y="6216650"/>
            <a:ext cx="79375" cy="79375"/>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1100"/>
          </a:p>
        </p:txBody>
      </p:sp>
      <p:sp>
        <p:nvSpPr>
          <p:cNvPr id="20488" name="Oval 152">
            <a:extLst>
              <a:ext uri="{FF2B5EF4-FFF2-40B4-BE49-F238E27FC236}">
                <a16:creationId xmlns:a16="http://schemas.microsoft.com/office/drawing/2014/main" id="{ABAE9D15-D14A-4DFC-AF89-1A4BF2D1E2B6}"/>
              </a:ext>
            </a:extLst>
          </p:cNvPr>
          <p:cNvSpPr>
            <a:spLocks noChangeArrowheads="1"/>
          </p:cNvSpPr>
          <p:nvPr/>
        </p:nvSpPr>
        <p:spPr bwMode="auto">
          <a:xfrm>
            <a:off x="5114925" y="6324600"/>
            <a:ext cx="77788" cy="79375"/>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1100"/>
          </a:p>
        </p:txBody>
      </p:sp>
      <p:sp>
        <p:nvSpPr>
          <p:cNvPr id="20489" name="Oval 152">
            <a:extLst>
              <a:ext uri="{FF2B5EF4-FFF2-40B4-BE49-F238E27FC236}">
                <a16:creationId xmlns:a16="http://schemas.microsoft.com/office/drawing/2014/main" id="{DBD11E9D-242B-43E1-97CC-F18E798F8679}"/>
              </a:ext>
            </a:extLst>
          </p:cNvPr>
          <p:cNvSpPr>
            <a:spLocks noChangeArrowheads="1"/>
          </p:cNvSpPr>
          <p:nvPr/>
        </p:nvSpPr>
        <p:spPr bwMode="auto">
          <a:xfrm>
            <a:off x="5118100" y="6478588"/>
            <a:ext cx="79375" cy="77787"/>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1100"/>
          </a:p>
        </p:txBody>
      </p:sp>
      <p:sp>
        <p:nvSpPr>
          <p:cNvPr id="20490" name="Oval 152">
            <a:extLst>
              <a:ext uri="{FF2B5EF4-FFF2-40B4-BE49-F238E27FC236}">
                <a16:creationId xmlns:a16="http://schemas.microsoft.com/office/drawing/2014/main" id="{7A7C8F14-4C10-4645-8255-2E10963A43A0}"/>
              </a:ext>
            </a:extLst>
          </p:cNvPr>
          <p:cNvSpPr>
            <a:spLocks noChangeArrowheads="1"/>
          </p:cNvSpPr>
          <p:nvPr/>
        </p:nvSpPr>
        <p:spPr bwMode="auto">
          <a:xfrm>
            <a:off x="5054600" y="6662738"/>
            <a:ext cx="77788" cy="79375"/>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1100"/>
          </a:p>
        </p:txBody>
      </p:sp>
      <p:sp>
        <p:nvSpPr>
          <p:cNvPr id="20491" name="Rectangle 3">
            <a:extLst>
              <a:ext uri="{FF2B5EF4-FFF2-40B4-BE49-F238E27FC236}">
                <a16:creationId xmlns:a16="http://schemas.microsoft.com/office/drawing/2014/main" id="{D6C8F82A-F01D-4DF4-9529-26F04E2D9686}"/>
              </a:ext>
            </a:extLst>
          </p:cNvPr>
          <p:cNvSpPr>
            <a:spLocks noChangeArrowheads="1"/>
          </p:cNvSpPr>
          <p:nvPr/>
        </p:nvSpPr>
        <p:spPr bwMode="auto">
          <a:xfrm>
            <a:off x="6088063" y="4352925"/>
            <a:ext cx="782637" cy="820738"/>
          </a:xfrm>
          <a:prstGeom prst="rect">
            <a:avLst/>
          </a:prstGeom>
          <a:noFill/>
          <a:ln w="31750" algn="ctr">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1100"/>
          </a:p>
        </p:txBody>
      </p:sp>
      <p:sp>
        <p:nvSpPr>
          <p:cNvPr id="20492" name="Oval 152">
            <a:extLst>
              <a:ext uri="{FF2B5EF4-FFF2-40B4-BE49-F238E27FC236}">
                <a16:creationId xmlns:a16="http://schemas.microsoft.com/office/drawing/2014/main" id="{37B862D2-0518-4E2C-A934-225FD4E92D45}"/>
              </a:ext>
            </a:extLst>
          </p:cNvPr>
          <p:cNvSpPr>
            <a:spLocks noChangeArrowheads="1"/>
          </p:cNvSpPr>
          <p:nvPr/>
        </p:nvSpPr>
        <p:spPr bwMode="auto">
          <a:xfrm>
            <a:off x="6261100" y="4408488"/>
            <a:ext cx="79375" cy="79375"/>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1100"/>
          </a:p>
        </p:txBody>
      </p:sp>
      <p:sp>
        <p:nvSpPr>
          <p:cNvPr id="20493" name="Oval 152">
            <a:extLst>
              <a:ext uri="{FF2B5EF4-FFF2-40B4-BE49-F238E27FC236}">
                <a16:creationId xmlns:a16="http://schemas.microsoft.com/office/drawing/2014/main" id="{9878114C-86CB-49AF-A39B-328F3ED4A102}"/>
              </a:ext>
            </a:extLst>
          </p:cNvPr>
          <p:cNvSpPr>
            <a:spLocks noChangeArrowheads="1"/>
          </p:cNvSpPr>
          <p:nvPr/>
        </p:nvSpPr>
        <p:spPr bwMode="auto">
          <a:xfrm>
            <a:off x="6162675" y="4576763"/>
            <a:ext cx="79375" cy="79375"/>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1100"/>
          </a:p>
        </p:txBody>
      </p:sp>
      <p:sp>
        <p:nvSpPr>
          <p:cNvPr id="20494" name="Oval 152">
            <a:extLst>
              <a:ext uri="{FF2B5EF4-FFF2-40B4-BE49-F238E27FC236}">
                <a16:creationId xmlns:a16="http://schemas.microsoft.com/office/drawing/2014/main" id="{F0C6058A-B63D-4640-9D3C-F4AD78645439}"/>
              </a:ext>
            </a:extLst>
          </p:cNvPr>
          <p:cNvSpPr>
            <a:spLocks noChangeArrowheads="1"/>
          </p:cNvSpPr>
          <p:nvPr/>
        </p:nvSpPr>
        <p:spPr bwMode="auto">
          <a:xfrm>
            <a:off x="6270625" y="4684713"/>
            <a:ext cx="77788" cy="79375"/>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1100"/>
          </a:p>
        </p:txBody>
      </p:sp>
      <p:sp>
        <p:nvSpPr>
          <p:cNvPr id="20495" name="Oval 152">
            <a:extLst>
              <a:ext uri="{FF2B5EF4-FFF2-40B4-BE49-F238E27FC236}">
                <a16:creationId xmlns:a16="http://schemas.microsoft.com/office/drawing/2014/main" id="{775F7F74-3242-4C5F-ADBA-6B72A98CBE94}"/>
              </a:ext>
            </a:extLst>
          </p:cNvPr>
          <p:cNvSpPr>
            <a:spLocks noChangeArrowheads="1"/>
          </p:cNvSpPr>
          <p:nvPr/>
        </p:nvSpPr>
        <p:spPr bwMode="auto">
          <a:xfrm>
            <a:off x="6273800" y="4838700"/>
            <a:ext cx="79375" cy="77788"/>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1100"/>
          </a:p>
        </p:txBody>
      </p:sp>
      <p:sp>
        <p:nvSpPr>
          <p:cNvPr id="20496" name="Oval 152">
            <a:extLst>
              <a:ext uri="{FF2B5EF4-FFF2-40B4-BE49-F238E27FC236}">
                <a16:creationId xmlns:a16="http://schemas.microsoft.com/office/drawing/2014/main" id="{E876F18B-D8DF-4FE2-A63A-DB29E949F03E}"/>
              </a:ext>
            </a:extLst>
          </p:cNvPr>
          <p:cNvSpPr>
            <a:spLocks noChangeArrowheads="1"/>
          </p:cNvSpPr>
          <p:nvPr/>
        </p:nvSpPr>
        <p:spPr bwMode="auto">
          <a:xfrm>
            <a:off x="6208713" y="5022850"/>
            <a:ext cx="79375" cy="79375"/>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1100"/>
          </a:p>
        </p:txBody>
      </p:sp>
      <p:sp>
        <p:nvSpPr>
          <p:cNvPr id="20497" name="Rectangle 3">
            <a:extLst>
              <a:ext uri="{FF2B5EF4-FFF2-40B4-BE49-F238E27FC236}">
                <a16:creationId xmlns:a16="http://schemas.microsoft.com/office/drawing/2014/main" id="{DB213F87-A3E1-4323-8E2E-E0046BE42372}"/>
              </a:ext>
            </a:extLst>
          </p:cNvPr>
          <p:cNvSpPr>
            <a:spLocks noChangeArrowheads="1"/>
          </p:cNvSpPr>
          <p:nvPr/>
        </p:nvSpPr>
        <p:spPr bwMode="auto">
          <a:xfrm>
            <a:off x="7245350" y="5992813"/>
            <a:ext cx="782638" cy="820737"/>
          </a:xfrm>
          <a:prstGeom prst="rect">
            <a:avLst/>
          </a:prstGeom>
          <a:noFill/>
          <a:ln w="31750" algn="ctr">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1100"/>
          </a:p>
        </p:txBody>
      </p:sp>
      <p:sp>
        <p:nvSpPr>
          <p:cNvPr id="20498" name="Oval 152">
            <a:extLst>
              <a:ext uri="{FF2B5EF4-FFF2-40B4-BE49-F238E27FC236}">
                <a16:creationId xmlns:a16="http://schemas.microsoft.com/office/drawing/2014/main" id="{4F594FCF-DBC7-4EE4-B018-F0895C780F8D}"/>
              </a:ext>
            </a:extLst>
          </p:cNvPr>
          <p:cNvSpPr>
            <a:spLocks noChangeArrowheads="1"/>
          </p:cNvSpPr>
          <p:nvPr/>
        </p:nvSpPr>
        <p:spPr bwMode="auto">
          <a:xfrm>
            <a:off x="7726363" y="6664325"/>
            <a:ext cx="77787" cy="7937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1100"/>
          </a:p>
        </p:txBody>
      </p:sp>
      <p:sp>
        <p:nvSpPr>
          <p:cNvPr id="20499" name="Oval 152">
            <a:extLst>
              <a:ext uri="{FF2B5EF4-FFF2-40B4-BE49-F238E27FC236}">
                <a16:creationId xmlns:a16="http://schemas.microsoft.com/office/drawing/2014/main" id="{769CDDD9-CADC-411E-AA2A-E1B1C9800025}"/>
              </a:ext>
            </a:extLst>
          </p:cNvPr>
          <p:cNvSpPr>
            <a:spLocks noChangeArrowheads="1"/>
          </p:cNvSpPr>
          <p:nvPr/>
        </p:nvSpPr>
        <p:spPr bwMode="auto">
          <a:xfrm>
            <a:off x="7635875" y="6464300"/>
            <a:ext cx="79375" cy="7937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1100"/>
          </a:p>
        </p:txBody>
      </p:sp>
      <p:sp>
        <p:nvSpPr>
          <p:cNvPr id="20500" name="Oval 152">
            <a:extLst>
              <a:ext uri="{FF2B5EF4-FFF2-40B4-BE49-F238E27FC236}">
                <a16:creationId xmlns:a16="http://schemas.microsoft.com/office/drawing/2014/main" id="{DCAAEE6C-FD74-49F2-AB39-73F29FFBA3FE}"/>
              </a:ext>
            </a:extLst>
          </p:cNvPr>
          <p:cNvSpPr>
            <a:spLocks noChangeArrowheads="1"/>
          </p:cNvSpPr>
          <p:nvPr/>
        </p:nvSpPr>
        <p:spPr bwMode="auto">
          <a:xfrm>
            <a:off x="7685088" y="6059488"/>
            <a:ext cx="77787" cy="77787"/>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1100"/>
          </a:p>
        </p:txBody>
      </p:sp>
      <p:sp>
        <p:nvSpPr>
          <p:cNvPr id="20501" name="Oval 152">
            <a:extLst>
              <a:ext uri="{FF2B5EF4-FFF2-40B4-BE49-F238E27FC236}">
                <a16:creationId xmlns:a16="http://schemas.microsoft.com/office/drawing/2014/main" id="{0D493714-D50F-42C1-9C4F-1DAA59970CCD}"/>
              </a:ext>
            </a:extLst>
          </p:cNvPr>
          <p:cNvSpPr>
            <a:spLocks noChangeArrowheads="1"/>
          </p:cNvSpPr>
          <p:nvPr/>
        </p:nvSpPr>
        <p:spPr bwMode="auto">
          <a:xfrm>
            <a:off x="7670800" y="6245225"/>
            <a:ext cx="77788" cy="7937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1100"/>
          </a:p>
        </p:txBody>
      </p:sp>
      <p:sp>
        <p:nvSpPr>
          <p:cNvPr id="20502" name="Oval 152">
            <a:extLst>
              <a:ext uri="{FF2B5EF4-FFF2-40B4-BE49-F238E27FC236}">
                <a16:creationId xmlns:a16="http://schemas.microsoft.com/office/drawing/2014/main" id="{33B91F21-E56C-4257-B5C9-BBC11C56E39F}"/>
              </a:ext>
            </a:extLst>
          </p:cNvPr>
          <p:cNvSpPr>
            <a:spLocks noChangeArrowheads="1"/>
          </p:cNvSpPr>
          <p:nvPr/>
        </p:nvSpPr>
        <p:spPr bwMode="auto">
          <a:xfrm>
            <a:off x="7858125" y="6256338"/>
            <a:ext cx="79375" cy="7937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1100"/>
          </a:p>
        </p:txBody>
      </p:sp>
      <p:sp>
        <p:nvSpPr>
          <p:cNvPr id="20503" name="Oval 152">
            <a:extLst>
              <a:ext uri="{FF2B5EF4-FFF2-40B4-BE49-F238E27FC236}">
                <a16:creationId xmlns:a16="http://schemas.microsoft.com/office/drawing/2014/main" id="{D2DB380D-270F-4977-8CD5-032AFF5F885A}"/>
              </a:ext>
            </a:extLst>
          </p:cNvPr>
          <p:cNvSpPr>
            <a:spLocks noChangeArrowheads="1"/>
          </p:cNvSpPr>
          <p:nvPr/>
        </p:nvSpPr>
        <p:spPr bwMode="auto">
          <a:xfrm>
            <a:off x="6564313" y="5024438"/>
            <a:ext cx="77787" cy="77787"/>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1100"/>
          </a:p>
        </p:txBody>
      </p:sp>
      <p:sp>
        <p:nvSpPr>
          <p:cNvPr id="20504" name="Oval 152">
            <a:extLst>
              <a:ext uri="{FF2B5EF4-FFF2-40B4-BE49-F238E27FC236}">
                <a16:creationId xmlns:a16="http://schemas.microsoft.com/office/drawing/2014/main" id="{A087C49B-1DF8-415F-81DF-DDF4F7023D38}"/>
              </a:ext>
            </a:extLst>
          </p:cNvPr>
          <p:cNvSpPr>
            <a:spLocks noChangeArrowheads="1"/>
          </p:cNvSpPr>
          <p:nvPr/>
        </p:nvSpPr>
        <p:spPr bwMode="auto">
          <a:xfrm>
            <a:off x="6473825" y="4824413"/>
            <a:ext cx="79375" cy="77787"/>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1100"/>
          </a:p>
        </p:txBody>
      </p:sp>
      <p:sp>
        <p:nvSpPr>
          <p:cNvPr id="20505" name="Oval 152">
            <a:extLst>
              <a:ext uri="{FF2B5EF4-FFF2-40B4-BE49-F238E27FC236}">
                <a16:creationId xmlns:a16="http://schemas.microsoft.com/office/drawing/2014/main" id="{B548BB61-8B2C-47A3-B443-CCF426B7C734}"/>
              </a:ext>
            </a:extLst>
          </p:cNvPr>
          <p:cNvSpPr>
            <a:spLocks noChangeArrowheads="1"/>
          </p:cNvSpPr>
          <p:nvPr/>
        </p:nvSpPr>
        <p:spPr bwMode="auto">
          <a:xfrm>
            <a:off x="6523038" y="4418013"/>
            <a:ext cx="77787" cy="7937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1100"/>
          </a:p>
        </p:txBody>
      </p:sp>
      <p:sp>
        <p:nvSpPr>
          <p:cNvPr id="20506" name="Oval 152">
            <a:extLst>
              <a:ext uri="{FF2B5EF4-FFF2-40B4-BE49-F238E27FC236}">
                <a16:creationId xmlns:a16="http://schemas.microsoft.com/office/drawing/2014/main" id="{B83A8EDF-6EB7-45A3-8A29-BF10B0984057}"/>
              </a:ext>
            </a:extLst>
          </p:cNvPr>
          <p:cNvSpPr>
            <a:spLocks noChangeArrowheads="1"/>
          </p:cNvSpPr>
          <p:nvPr/>
        </p:nvSpPr>
        <p:spPr bwMode="auto">
          <a:xfrm>
            <a:off x="6508750" y="4605338"/>
            <a:ext cx="77788" cy="77787"/>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1100"/>
          </a:p>
        </p:txBody>
      </p:sp>
      <p:sp>
        <p:nvSpPr>
          <p:cNvPr id="20507" name="Oval 152">
            <a:extLst>
              <a:ext uri="{FF2B5EF4-FFF2-40B4-BE49-F238E27FC236}">
                <a16:creationId xmlns:a16="http://schemas.microsoft.com/office/drawing/2014/main" id="{DB447BE0-22ED-4009-B6BD-D7EBFCDBE93D}"/>
              </a:ext>
            </a:extLst>
          </p:cNvPr>
          <p:cNvSpPr>
            <a:spLocks noChangeArrowheads="1"/>
          </p:cNvSpPr>
          <p:nvPr/>
        </p:nvSpPr>
        <p:spPr bwMode="auto">
          <a:xfrm>
            <a:off x="6696075" y="4614863"/>
            <a:ext cx="79375" cy="7937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1100"/>
          </a:p>
        </p:txBody>
      </p:sp>
      <p:cxnSp>
        <p:nvCxnSpPr>
          <p:cNvPr id="20508" name="Straight Arrow Connector 49">
            <a:extLst>
              <a:ext uri="{FF2B5EF4-FFF2-40B4-BE49-F238E27FC236}">
                <a16:creationId xmlns:a16="http://schemas.microsoft.com/office/drawing/2014/main" id="{B152893A-A0FE-45B9-A900-EAA589578944}"/>
              </a:ext>
            </a:extLst>
          </p:cNvPr>
          <p:cNvCxnSpPr>
            <a:cxnSpLocks noChangeShapeType="1"/>
          </p:cNvCxnSpPr>
          <p:nvPr/>
        </p:nvCxnSpPr>
        <p:spPr bwMode="auto">
          <a:xfrm flipH="1">
            <a:off x="5491163" y="5173663"/>
            <a:ext cx="814387" cy="819150"/>
          </a:xfrm>
          <a:prstGeom prst="straightConnector1">
            <a:avLst/>
          </a:prstGeom>
          <a:noFill/>
          <a:ln w="0" algn="ctr">
            <a:solidFill>
              <a:srgbClr val="000000"/>
            </a:solidFill>
            <a:round/>
            <a:headEnd/>
            <a:tailEnd type="triangle" w="med" len="med"/>
          </a:ln>
          <a:extLst>
            <a:ext uri="{909E8E84-426E-40DD-AFC4-6F175D3DCCD1}">
              <a14:hiddenFill xmlns:a14="http://schemas.microsoft.com/office/drawing/2010/main">
                <a:noFill/>
              </a14:hiddenFill>
            </a:ext>
          </a:extLst>
        </p:spPr>
      </p:cxnSp>
      <p:cxnSp>
        <p:nvCxnSpPr>
          <p:cNvPr id="20509" name="Straight Arrow Connector 50">
            <a:extLst>
              <a:ext uri="{FF2B5EF4-FFF2-40B4-BE49-F238E27FC236}">
                <a16:creationId xmlns:a16="http://schemas.microsoft.com/office/drawing/2014/main" id="{99578476-CB87-4D45-BFD7-B418DC386C5F}"/>
              </a:ext>
            </a:extLst>
          </p:cNvPr>
          <p:cNvCxnSpPr>
            <a:cxnSpLocks/>
          </p:cNvCxnSpPr>
          <p:nvPr/>
        </p:nvCxnSpPr>
        <p:spPr bwMode="auto">
          <a:xfrm>
            <a:off x="6683375" y="5173663"/>
            <a:ext cx="746125" cy="819150"/>
          </a:xfrm>
          <a:prstGeom prst="straightConnector1">
            <a:avLst/>
          </a:prstGeom>
          <a:noFill/>
          <a:ln w="0" algn="ctr">
            <a:solidFill>
              <a:srgbClr val="000000"/>
            </a:solidFill>
            <a:round/>
            <a:headEnd/>
            <a:tailEnd type="triangle" w="med" len="med"/>
          </a:ln>
          <a:extLst>
            <a:ext uri="{909E8E84-426E-40DD-AFC4-6F175D3DCCD1}">
              <a14:hiddenFill xmlns:a14="http://schemas.microsoft.com/office/drawing/2010/main">
                <a:noFill/>
              </a14:hiddenFill>
            </a:ext>
          </a:extLst>
        </p:spPr>
      </p:cxnSp>
      <p:sp>
        <p:nvSpPr>
          <p:cNvPr id="20510" name="TextBox 51">
            <a:extLst>
              <a:ext uri="{FF2B5EF4-FFF2-40B4-BE49-F238E27FC236}">
                <a16:creationId xmlns:a16="http://schemas.microsoft.com/office/drawing/2014/main" id="{C25A47BF-E5F3-4B53-BEC2-9289B58BA64A}"/>
              </a:ext>
            </a:extLst>
          </p:cNvPr>
          <p:cNvSpPr txBox="1">
            <a:spLocks noChangeArrowheads="1"/>
          </p:cNvSpPr>
          <p:nvPr/>
        </p:nvSpPr>
        <p:spPr bwMode="auto">
          <a:xfrm>
            <a:off x="6010275" y="4068763"/>
            <a:ext cx="99695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100"/>
              <a:t>Are you red?</a:t>
            </a:r>
          </a:p>
        </p:txBody>
      </p:sp>
      <p:sp>
        <p:nvSpPr>
          <p:cNvPr id="20511" name="TextBox 52">
            <a:extLst>
              <a:ext uri="{FF2B5EF4-FFF2-40B4-BE49-F238E27FC236}">
                <a16:creationId xmlns:a16="http://schemas.microsoft.com/office/drawing/2014/main" id="{360772A1-6D0A-46D2-827A-E7C6D54400B7}"/>
              </a:ext>
            </a:extLst>
          </p:cNvPr>
          <p:cNvSpPr txBox="1">
            <a:spLocks noChangeArrowheads="1"/>
          </p:cNvSpPr>
          <p:nvPr/>
        </p:nvSpPr>
        <p:spPr bwMode="auto">
          <a:xfrm>
            <a:off x="5610225" y="5380038"/>
            <a:ext cx="9969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100"/>
              <a:t>No</a:t>
            </a:r>
          </a:p>
        </p:txBody>
      </p:sp>
      <p:sp>
        <p:nvSpPr>
          <p:cNvPr id="20512" name="TextBox 53">
            <a:extLst>
              <a:ext uri="{FF2B5EF4-FFF2-40B4-BE49-F238E27FC236}">
                <a16:creationId xmlns:a16="http://schemas.microsoft.com/office/drawing/2014/main" id="{2CEF2569-4FED-4902-B26F-48C0BFC38D34}"/>
              </a:ext>
            </a:extLst>
          </p:cNvPr>
          <p:cNvSpPr txBox="1">
            <a:spLocks noChangeArrowheads="1"/>
          </p:cNvSpPr>
          <p:nvPr/>
        </p:nvSpPr>
        <p:spPr bwMode="auto">
          <a:xfrm>
            <a:off x="7015163" y="5394325"/>
            <a:ext cx="655637"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100"/>
              <a:t>Yes</a:t>
            </a:r>
          </a:p>
        </p:txBody>
      </p:sp>
      <p:sp>
        <p:nvSpPr>
          <p:cNvPr id="20513" name="TextBox 55">
            <a:extLst>
              <a:ext uri="{FF2B5EF4-FFF2-40B4-BE49-F238E27FC236}">
                <a16:creationId xmlns:a16="http://schemas.microsoft.com/office/drawing/2014/main" id="{855BEC2A-DE9D-4F81-BC93-415CAB494451}"/>
              </a:ext>
            </a:extLst>
          </p:cNvPr>
          <p:cNvSpPr txBox="1">
            <a:spLocks noChangeArrowheads="1"/>
          </p:cNvSpPr>
          <p:nvPr/>
        </p:nvSpPr>
        <p:spPr bwMode="auto">
          <a:xfrm>
            <a:off x="6973888" y="4505325"/>
            <a:ext cx="1954212"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E(current set)</a:t>
            </a:r>
          </a:p>
        </p:txBody>
      </p:sp>
      <p:sp>
        <p:nvSpPr>
          <p:cNvPr id="20514" name="TextBox 56">
            <a:extLst>
              <a:ext uri="{FF2B5EF4-FFF2-40B4-BE49-F238E27FC236}">
                <a16:creationId xmlns:a16="http://schemas.microsoft.com/office/drawing/2014/main" id="{CE4FBFFE-E3EC-4E07-A20C-7C1F7F9BCCA5}"/>
              </a:ext>
            </a:extLst>
          </p:cNvPr>
          <p:cNvSpPr txBox="1">
            <a:spLocks noChangeArrowheads="1"/>
          </p:cNvSpPr>
          <p:nvPr/>
        </p:nvSpPr>
        <p:spPr bwMode="auto">
          <a:xfrm>
            <a:off x="5754688" y="6305550"/>
            <a:ext cx="1954212"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E(child set)</a:t>
            </a:r>
          </a:p>
        </p:txBody>
      </p:sp>
      <p:sp>
        <p:nvSpPr>
          <p:cNvPr id="20515" name="TextBox 58">
            <a:extLst>
              <a:ext uri="{FF2B5EF4-FFF2-40B4-BE49-F238E27FC236}">
                <a16:creationId xmlns:a16="http://schemas.microsoft.com/office/drawing/2014/main" id="{DF42A4A6-FA79-49CC-A7EF-FC2E99612D31}"/>
              </a:ext>
            </a:extLst>
          </p:cNvPr>
          <p:cNvSpPr txBox="1">
            <a:spLocks noChangeArrowheads="1"/>
          </p:cNvSpPr>
          <p:nvPr/>
        </p:nvSpPr>
        <p:spPr bwMode="auto">
          <a:xfrm>
            <a:off x="8047038" y="6297613"/>
            <a:ext cx="1954212"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E(child set)</a:t>
            </a:r>
          </a:p>
        </p:txBody>
      </p:sp>
      <p:sp>
        <p:nvSpPr>
          <p:cNvPr id="20516" name="TextBox 60">
            <a:extLst>
              <a:ext uri="{FF2B5EF4-FFF2-40B4-BE49-F238E27FC236}">
                <a16:creationId xmlns:a16="http://schemas.microsoft.com/office/drawing/2014/main" id="{95DB6F76-6FEB-40EE-A5CF-2615E04D7425}"/>
              </a:ext>
            </a:extLst>
          </p:cNvPr>
          <p:cNvSpPr txBox="1">
            <a:spLocks noChangeArrowheads="1"/>
          </p:cNvSpPr>
          <p:nvPr/>
        </p:nvSpPr>
        <p:spPr bwMode="auto">
          <a:xfrm>
            <a:off x="107950" y="4627563"/>
            <a:ext cx="3625850" cy="1201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800"/>
              <a:t>Gain(A) is between 0 and 1</a:t>
            </a:r>
          </a:p>
          <a:p>
            <a:pPr>
              <a:spcBef>
                <a:spcPct val="0"/>
              </a:spcBef>
              <a:buFontTx/>
              <a:buNone/>
            </a:pPr>
            <a:endParaRPr lang="en-US" altLang="en-US" sz="1800"/>
          </a:p>
          <a:p>
            <a:pPr>
              <a:spcBef>
                <a:spcPct val="0"/>
              </a:spcBef>
              <a:buFontTx/>
              <a:buNone/>
            </a:pPr>
            <a:r>
              <a:rPr lang="en-US" altLang="en-US" sz="1800"/>
              <a:t>A score close to zero, a bad question</a:t>
            </a:r>
          </a:p>
          <a:p>
            <a:pPr>
              <a:spcBef>
                <a:spcPct val="0"/>
              </a:spcBef>
              <a:buFontTx/>
              <a:buNone/>
            </a:pPr>
            <a:r>
              <a:rPr lang="en-US" altLang="en-US" sz="1800"/>
              <a:t>A score close to one, a good question </a:t>
            </a: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2996" name="Group 116">
            <a:extLst>
              <a:ext uri="{FF2B5EF4-FFF2-40B4-BE49-F238E27FC236}">
                <a16:creationId xmlns:a16="http://schemas.microsoft.com/office/drawing/2014/main" id="{729DA561-0216-4741-AF1F-653C3484C1AF}"/>
              </a:ext>
            </a:extLst>
          </p:cNvPr>
          <p:cNvGraphicFramePr>
            <a:graphicFrameLocks noGrp="1"/>
          </p:cNvGraphicFramePr>
          <p:nvPr/>
        </p:nvGraphicFramePr>
        <p:xfrm>
          <a:off x="1687513" y="144463"/>
          <a:ext cx="7229475" cy="5526087"/>
        </p:xfrm>
        <a:graphic>
          <a:graphicData uri="http://schemas.openxmlformats.org/drawingml/2006/table">
            <a:tbl>
              <a:tblPr/>
              <a:tblGrid>
                <a:gridCol w="2409825">
                  <a:extLst>
                    <a:ext uri="{9D8B030D-6E8A-4147-A177-3AD203B41FA5}">
                      <a16:colId xmlns:a16="http://schemas.microsoft.com/office/drawing/2014/main" val="20000"/>
                    </a:ext>
                  </a:extLst>
                </a:gridCol>
                <a:gridCol w="1281112">
                  <a:extLst>
                    <a:ext uri="{9D8B030D-6E8A-4147-A177-3AD203B41FA5}">
                      <a16:colId xmlns:a16="http://schemas.microsoft.com/office/drawing/2014/main" val="20001"/>
                    </a:ext>
                  </a:extLst>
                </a:gridCol>
                <a:gridCol w="1319213">
                  <a:extLst>
                    <a:ext uri="{9D8B030D-6E8A-4147-A177-3AD203B41FA5}">
                      <a16:colId xmlns:a16="http://schemas.microsoft.com/office/drawing/2014/main" val="20002"/>
                    </a:ext>
                  </a:extLst>
                </a:gridCol>
                <a:gridCol w="942975">
                  <a:extLst>
                    <a:ext uri="{9D8B030D-6E8A-4147-A177-3AD203B41FA5}">
                      <a16:colId xmlns:a16="http://schemas.microsoft.com/office/drawing/2014/main" val="20003"/>
                    </a:ext>
                  </a:extLst>
                </a:gridCol>
                <a:gridCol w="1276350">
                  <a:extLst>
                    <a:ext uri="{9D8B030D-6E8A-4147-A177-3AD203B41FA5}">
                      <a16:colId xmlns:a16="http://schemas.microsoft.com/office/drawing/2014/main" val="20004"/>
                    </a:ext>
                  </a:extLst>
                </a:gridCol>
              </a:tblGrid>
              <a:tr h="822952">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pPr>
                      <a:r>
                        <a:rPr kumimoji="0" lang="en-US" sz="3600" b="0" i="0" u="none" strike="noStrike" cap="none" normalizeH="0" baseline="0">
                          <a:ln>
                            <a:noFill/>
                          </a:ln>
                          <a:solidFill>
                            <a:schemeClr val="tx1"/>
                          </a:solidFill>
                          <a:effectLst/>
                          <a:latin typeface="Times New Roman" pitchFamily="18" charset="0"/>
                        </a:rPr>
                        <a:t>Person</a:t>
                      </a:r>
                    </a:p>
                  </a:txBody>
                  <a:tcPr marT="45716" marB="4571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Hair Length</a:t>
                      </a:r>
                    </a:p>
                  </a:txBody>
                  <a:tcPr marT="45716" marB="4571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Weight</a:t>
                      </a:r>
                    </a:p>
                  </a:txBody>
                  <a:tcPr marT="45716" marB="4571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Age</a:t>
                      </a:r>
                    </a:p>
                  </a:txBody>
                  <a:tcPr marT="45716" marB="4571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Class</a:t>
                      </a:r>
                    </a:p>
                  </a:txBody>
                  <a:tcPr marT="45716" marB="4571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525421">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rPr>
                        <a:t>            Homer</a:t>
                      </a:r>
                    </a:p>
                  </a:txBody>
                  <a:tcPr marT="45716" marB="4571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rPr>
                        <a:t>0”</a:t>
                      </a:r>
                    </a:p>
                  </a:txBody>
                  <a:tcPr marT="45716" marB="4571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rPr>
                        <a:t>250</a:t>
                      </a:r>
                    </a:p>
                  </a:txBody>
                  <a:tcPr marT="45716" marB="4571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rPr>
                        <a:t>36</a:t>
                      </a:r>
                    </a:p>
                  </a:txBody>
                  <a:tcPr marT="45716" marB="4571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0000FF"/>
                          </a:solidFill>
                          <a:effectLst/>
                          <a:latin typeface="Times New Roman" pitchFamily="18" charset="0"/>
                        </a:rPr>
                        <a:t>M</a:t>
                      </a:r>
                    </a:p>
                  </a:txBody>
                  <a:tcPr marT="45716" marB="4571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523833">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rPr>
                        <a:t>Marge</a:t>
                      </a:r>
                    </a:p>
                  </a:txBody>
                  <a:tcPr marT="45716" marB="4571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rPr>
                        <a:t>10”</a:t>
                      </a:r>
                    </a:p>
                  </a:txBody>
                  <a:tcPr marT="45716" marB="4571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rPr>
                        <a:t>150</a:t>
                      </a:r>
                    </a:p>
                  </a:txBody>
                  <a:tcPr marT="45716" marB="4571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rPr>
                        <a:t>34</a:t>
                      </a:r>
                    </a:p>
                  </a:txBody>
                  <a:tcPr marT="45716" marB="4571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FF0000"/>
                          </a:solidFill>
                          <a:effectLst/>
                          <a:latin typeface="Times New Roman" pitchFamily="18" charset="0"/>
                        </a:rPr>
                        <a:t>F</a:t>
                      </a:r>
                    </a:p>
                  </a:txBody>
                  <a:tcPr marT="45716" marB="4571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523833">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rPr>
                        <a:t>Bart</a:t>
                      </a:r>
                    </a:p>
                  </a:txBody>
                  <a:tcPr marT="45716" marB="4571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rPr>
                        <a:t>2”</a:t>
                      </a:r>
                    </a:p>
                  </a:txBody>
                  <a:tcPr marT="45716" marB="4571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rPr>
                        <a:t>90</a:t>
                      </a:r>
                    </a:p>
                  </a:txBody>
                  <a:tcPr marT="45716" marB="4571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rPr>
                        <a:t>10</a:t>
                      </a:r>
                    </a:p>
                  </a:txBody>
                  <a:tcPr marT="45716" marB="4571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0000FF"/>
                          </a:solidFill>
                          <a:effectLst/>
                          <a:latin typeface="Times New Roman" pitchFamily="18" charset="0"/>
                        </a:rPr>
                        <a:t>M</a:t>
                      </a:r>
                    </a:p>
                  </a:txBody>
                  <a:tcPr marT="45716" marB="4571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522246">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rPr>
                        <a:t>Lisa</a:t>
                      </a:r>
                    </a:p>
                  </a:txBody>
                  <a:tcPr marT="45716" marB="4571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rPr>
                        <a:t>6”</a:t>
                      </a:r>
                    </a:p>
                  </a:txBody>
                  <a:tcPr marT="45716" marB="4571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rPr>
                        <a:t>78</a:t>
                      </a:r>
                    </a:p>
                  </a:txBody>
                  <a:tcPr marT="45716" marB="4571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rPr>
                        <a:t>8</a:t>
                      </a:r>
                    </a:p>
                  </a:txBody>
                  <a:tcPr marT="45716" marB="4571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FF0000"/>
                          </a:solidFill>
                          <a:effectLst/>
                          <a:latin typeface="Times New Roman" pitchFamily="18" charset="0"/>
                        </a:rPr>
                        <a:t>F</a:t>
                      </a:r>
                    </a:p>
                  </a:txBody>
                  <a:tcPr marT="45716" marB="4571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523833">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rPr>
                        <a:t>Maggie</a:t>
                      </a:r>
                    </a:p>
                  </a:txBody>
                  <a:tcPr marT="45716" marB="4571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rPr>
                        <a:t>4”</a:t>
                      </a:r>
                    </a:p>
                  </a:txBody>
                  <a:tcPr marT="45716" marB="4571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rPr>
                        <a:t>20</a:t>
                      </a:r>
                    </a:p>
                  </a:txBody>
                  <a:tcPr marT="45716" marB="4571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rPr>
                        <a:t>1</a:t>
                      </a:r>
                    </a:p>
                  </a:txBody>
                  <a:tcPr marT="45716" marB="4571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FF0000"/>
                          </a:solidFill>
                          <a:effectLst/>
                          <a:latin typeface="Times New Roman" pitchFamily="18" charset="0"/>
                        </a:rPr>
                        <a:t>F</a:t>
                      </a:r>
                    </a:p>
                  </a:txBody>
                  <a:tcPr marT="45716" marB="4571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523833">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rPr>
                        <a:t>Abe</a:t>
                      </a:r>
                    </a:p>
                  </a:txBody>
                  <a:tcPr marT="45716" marB="4571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rPr>
                        <a:t>1”</a:t>
                      </a:r>
                    </a:p>
                  </a:txBody>
                  <a:tcPr marT="45716" marB="4571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rPr>
                        <a:t>170</a:t>
                      </a:r>
                    </a:p>
                  </a:txBody>
                  <a:tcPr marT="45716" marB="4571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rPr>
                        <a:t>70</a:t>
                      </a:r>
                    </a:p>
                  </a:txBody>
                  <a:tcPr marT="45716" marB="4571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0000FF"/>
                          </a:solidFill>
                          <a:effectLst/>
                          <a:latin typeface="Times New Roman" pitchFamily="18" charset="0"/>
                        </a:rPr>
                        <a:t>M</a:t>
                      </a:r>
                    </a:p>
                  </a:txBody>
                  <a:tcPr marT="45716" marB="4571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523833">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rPr>
                        <a:t>Selma</a:t>
                      </a:r>
                    </a:p>
                  </a:txBody>
                  <a:tcPr marT="45716" marB="4571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rPr>
                        <a:t>8”</a:t>
                      </a:r>
                    </a:p>
                  </a:txBody>
                  <a:tcPr marT="45716" marB="4571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rPr>
                        <a:t>160</a:t>
                      </a:r>
                    </a:p>
                  </a:txBody>
                  <a:tcPr marT="45716" marB="4571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rPr>
                        <a:t>41</a:t>
                      </a:r>
                    </a:p>
                  </a:txBody>
                  <a:tcPr marT="45716" marB="4571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FF0000"/>
                          </a:solidFill>
                          <a:effectLst/>
                          <a:latin typeface="Times New Roman" pitchFamily="18" charset="0"/>
                        </a:rPr>
                        <a:t>F</a:t>
                      </a:r>
                    </a:p>
                  </a:txBody>
                  <a:tcPr marT="45716" marB="4571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518152">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rPr>
                        <a:t>Otto</a:t>
                      </a:r>
                    </a:p>
                  </a:txBody>
                  <a:tcPr marT="45716" marB="4571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rPr>
                        <a:t>10”</a:t>
                      </a:r>
                    </a:p>
                  </a:txBody>
                  <a:tcPr marT="45716" marB="4571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rPr>
                        <a:t>180</a:t>
                      </a:r>
                    </a:p>
                  </a:txBody>
                  <a:tcPr marT="45716" marB="4571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rPr>
                        <a:t>38</a:t>
                      </a:r>
                    </a:p>
                  </a:txBody>
                  <a:tcPr marT="45716" marB="4571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0000FF"/>
                          </a:solidFill>
                          <a:effectLst/>
                          <a:latin typeface="Times New Roman" pitchFamily="18" charset="0"/>
                        </a:rPr>
                        <a:t>M</a:t>
                      </a:r>
                    </a:p>
                  </a:txBody>
                  <a:tcPr marT="45716" marB="4571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518152">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rPr>
                        <a:t>Krusty</a:t>
                      </a:r>
                    </a:p>
                  </a:txBody>
                  <a:tcPr marT="45716" marB="4571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rPr>
                        <a:t>6”</a:t>
                      </a:r>
                    </a:p>
                  </a:txBody>
                  <a:tcPr marT="45716" marB="4571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rPr>
                        <a:t>200</a:t>
                      </a:r>
                    </a:p>
                  </a:txBody>
                  <a:tcPr marT="45716" marB="4571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rPr>
                        <a:t>45</a:t>
                      </a:r>
                    </a:p>
                  </a:txBody>
                  <a:tcPr marT="45716" marB="4571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0000FF"/>
                          </a:solidFill>
                          <a:effectLst/>
                          <a:latin typeface="Times New Roman" pitchFamily="18" charset="0"/>
                        </a:rPr>
                        <a:t>M</a:t>
                      </a:r>
                    </a:p>
                  </a:txBody>
                  <a:tcPr marT="45716" marB="45716"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bl>
          </a:graphicData>
        </a:graphic>
      </p:graphicFrame>
      <p:sp>
        <p:nvSpPr>
          <p:cNvPr id="21574" name="Rectangle 70">
            <a:extLst>
              <a:ext uri="{FF2B5EF4-FFF2-40B4-BE49-F238E27FC236}">
                <a16:creationId xmlns:a16="http://schemas.microsoft.com/office/drawing/2014/main" id="{BC79FD3F-DBD4-4E18-B628-7119CA834834}"/>
              </a:ext>
            </a:extLst>
          </p:cNvPr>
          <p:cNvSpPr>
            <a:spLocks noChangeArrowheads="1"/>
          </p:cNvSpPr>
          <p:nvPr/>
        </p:nvSpPr>
        <p:spPr bwMode="auto">
          <a:xfrm>
            <a:off x="3195638" y="1100138"/>
            <a:ext cx="754062"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21575" name="Rectangle 72">
            <a:extLst>
              <a:ext uri="{FF2B5EF4-FFF2-40B4-BE49-F238E27FC236}">
                <a16:creationId xmlns:a16="http://schemas.microsoft.com/office/drawing/2014/main" id="{EB25E975-9642-46E8-8272-313C3EC74565}"/>
              </a:ext>
            </a:extLst>
          </p:cNvPr>
          <p:cNvSpPr>
            <a:spLocks noChangeArrowheads="1"/>
          </p:cNvSpPr>
          <p:nvPr/>
        </p:nvSpPr>
        <p:spPr bwMode="auto">
          <a:xfrm>
            <a:off x="3195638" y="1100138"/>
            <a:ext cx="754062"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21576" name="Rectangle 74">
            <a:extLst>
              <a:ext uri="{FF2B5EF4-FFF2-40B4-BE49-F238E27FC236}">
                <a16:creationId xmlns:a16="http://schemas.microsoft.com/office/drawing/2014/main" id="{97E8EE35-CF64-435B-9780-4B59AD3D82BF}"/>
              </a:ext>
            </a:extLst>
          </p:cNvPr>
          <p:cNvSpPr>
            <a:spLocks noChangeArrowheads="1"/>
          </p:cNvSpPr>
          <p:nvPr/>
        </p:nvSpPr>
        <p:spPr bwMode="auto">
          <a:xfrm>
            <a:off x="3195638" y="1100138"/>
            <a:ext cx="754062"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21577" name="Rectangle 76">
            <a:extLst>
              <a:ext uri="{FF2B5EF4-FFF2-40B4-BE49-F238E27FC236}">
                <a16:creationId xmlns:a16="http://schemas.microsoft.com/office/drawing/2014/main" id="{FF2ED547-60E3-41E7-8BA5-0C891E769CD8}"/>
              </a:ext>
            </a:extLst>
          </p:cNvPr>
          <p:cNvSpPr>
            <a:spLocks noChangeArrowheads="1"/>
          </p:cNvSpPr>
          <p:nvPr/>
        </p:nvSpPr>
        <p:spPr bwMode="auto">
          <a:xfrm>
            <a:off x="3195638" y="1100138"/>
            <a:ext cx="754062"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21578" name="Rectangle 78">
            <a:extLst>
              <a:ext uri="{FF2B5EF4-FFF2-40B4-BE49-F238E27FC236}">
                <a16:creationId xmlns:a16="http://schemas.microsoft.com/office/drawing/2014/main" id="{651E3A10-8C12-486A-8FF6-85E4611517B2}"/>
              </a:ext>
            </a:extLst>
          </p:cNvPr>
          <p:cNvSpPr>
            <a:spLocks noChangeArrowheads="1"/>
          </p:cNvSpPr>
          <p:nvPr/>
        </p:nvSpPr>
        <p:spPr bwMode="auto">
          <a:xfrm>
            <a:off x="3195638" y="1100138"/>
            <a:ext cx="754062"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21579" name="Rectangle 80">
            <a:extLst>
              <a:ext uri="{FF2B5EF4-FFF2-40B4-BE49-F238E27FC236}">
                <a16:creationId xmlns:a16="http://schemas.microsoft.com/office/drawing/2014/main" id="{3AC1DF4B-CD67-45B9-A883-FDA56D572346}"/>
              </a:ext>
            </a:extLst>
          </p:cNvPr>
          <p:cNvSpPr>
            <a:spLocks noChangeArrowheads="1"/>
          </p:cNvSpPr>
          <p:nvPr/>
        </p:nvSpPr>
        <p:spPr bwMode="auto">
          <a:xfrm>
            <a:off x="3195638" y="1100138"/>
            <a:ext cx="754062"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21580" name="Rectangle 82">
            <a:extLst>
              <a:ext uri="{FF2B5EF4-FFF2-40B4-BE49-F238E27FC236}">
                <a16:creationId xmlns:a16="http://schemas.microsoft.com/office/drawing/2014/main" id="{FB7E4856-154E-420B-BE05-13D03BBD4592}"/>
              </a:ext>
            </a:extLst>
          </p:cNvPr>
          <p:cNvSpPr>
            <a:spLocks noChangeArrowheads="1"/>
          </p:cNvSpPr>
          <p:nvPr/>
        </p:nvSpPr>
        <p:spPr bwMode="auto">
          <a:xfrm>
            <a:off x="3195638" y="1100138"/>
            <a:ext cx="754062"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21581" name="Rectangle 84">
            <a:extLst>
              <a:ext uri="{FF2B5EF4-FFF2-40B4-BE49-F238E27FC236}">
                <a16:creationId xmlns:a16="http://schemas.microsoft.com/office/drawing/2014/main" id="{5D9C2DCE-DB45-49F0-BB32-B9550329F08F}"/>
              </a:ext>
            </a:extLst>
          </p:cNvPr>
          <p:cNvSpPr>
            <a:spLocks noChangeArrowheads="1"/>
          </p:cNvSpPr>
          <p:nvPr/>
        </p:nvSpPr>
        <p:spPr bwMode="auto">
          <a:xfrm>
            <a:off x="3195638" y="1100138"/>
            <a:ext cx="754062"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grpSp>
        <p:nvGrpSpPr>
          <p:cNvPr id="21582" name="Group 117">
            <a:extLst>
              <a:ext uri="{FF2B5EF4-FFF2-40B4-BE49-F238E27FC236}">
                <a16:creationId xmlns:a16="http://schemas.microsoft.com/office/drawing/2014/main" id="{6C9DE2D0-A4E5-4E52-8051-FF6738FEEB19}"/>
              </a:ext>
            </a:extLst>
          </p:cNvPr>
          <p:cNvGrpSpPr>
            <a:grpSpLocks/>
          </p:cNvGrpSpPr>
          <p:nvPr/>
        </p:nvGrpSpPr>
        <p:grpSpPr bwMode="auto">
          <a:xfrm>
            <a:off x="2074863" y="1014413"/>
            <a:ext cx="566737" cy="4667250"/>
            <a:chOff x="1011" y="744"/>
            <a:chExt cx="423" cy="3469"/>
          </a:xfrm>
        </p:grpSpPr>
        <p:pic>
          <p:nvPicPr>
            <p:cNvPr id="21599" name="Picture 71" descr="homer">
              <a:extLst>
                <a:ext uri="{FF2B5EF4-FFF2-40B4-BE49-F238E27FC236}">
                  <a16:creationId xmlns:a16="http://schemas.microsoft.com/office/drawing/2014/main" id="{8CD50021-0F3A-496C-86C5-387F3EAAE15C}"/>
                </a:ext>
              </a:extLst>
            </p:cNvPr>
            <p:cNvPicPr>
              <a:picLocks noChangeAspect="1" noChangeArrowheads="1"/>
            </p:cNvPicPr>
            <p:nvPr/>
          </p:nvPicPr>
          <p:blipFill>
            <a:blip r:embed="rId2">
              <a:clrChange>
                <a:clrFrom>
                  <a:srgbClr val="65CBFF"/>
                </a:clrFrom>
                <a:clrTo>
                  <a:srgbClr val="65CBFF">
                    <a:alpha val="0"/>
                  </a:srgbClr>
                </a:clrTo>
              </a:clrChange>
              <a:extLst>
                <a:ext uri="{28A0092B-C50C-407E-A947-70E740481C1C}">
                  <a14:useLocalDpi xmlns:a14="http://schemas.microsoft.com/office/drawing/2010/main" val="0"/>
                </a:ext>
              </a:extLst>
            </a:blip>
            <a:srcRect b="42667"/>
            <a:stretch>
              <a:fillRect/>
            </a:stretch>
          </p:blipFill>
          <p:spPr bwMode="auto">
            <a:xfrm>
              <a:off x="1019" y="744"/>
              <a:ext cx="406" cy="3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600" name="Picture 73" descr="marge">
              <a:extLst>
                <a:ext uri="{FF2B5EF4-FFF2-40B4-BE49-F238E27FC236}">
                  <a16:creationId xmlns:a16="http://schemas.microsoft.com/office/drawing/2014/main" id="{694EF479-0CC9-46B9-A9D1-CB354DFC7B3D}"/>
                </a:ext>
              </a:extLst>
            </p:cNvPr>
            <p:cNvPicPr>
              <a:picLocks noChangeAspect="1" noChangeArrowheads="1"/>
            </p:cNvPicPr>
            <p:nvPr/>
          </p:nvPicPr>
          <p:blipFill>
            <a:blip r:embed="rId3">
              <a:clrChange>
                <a:clrFrom>
                  <a:srgbClr val="65CBFF"/>
                </a:clrFrom>
                <a:clrTo>
                  <a:srgbClr val="65CBFF">
                    <a:alpha val="0"/>
                  </a:srgbClr>
                </a:clrTo>
              </a:clrChange>
              <a:extLst>
                <a:ext uri="{28A0092B-C50C-407E-A947-70E740481C1C}">
                  <a14:useLocalDpi xmlns:a14="http://schemas.microsoft.com/office/drawing/2010/main" val="0"/>
                </a:ext>
              </a:extLst>
            </a:blip>
            <a:srcRect b="40851"/>
            <a:stretch>
              <a:fillRect/>
            </a:stretch>
          </p:blipFill>
          <p:spPr bwMode="auto">
            <a:xfrm>
              <a:off x="1019" y="1099"/>
              <a:ext cx="415" cy="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601" name="Picture 75" descr="bart">
              <a:extLst>
                <a:ext uri="{FF2B5EF4-FFF2-40B4-BE49-F238E27FC236}">
                  <a16:creationId xmlns:a16="http://schemas.microsoft.com/office/drawing/2014/main" id="{CB5ADD7E-CB90-4237-A749-2477BB1CFABB}"/>
                </a:ext>
              </a:extLst>
            </p:cNvPr>
            <p:cNvPicPr>
              <a:picLocks noChangeAspect="1" noChangeArrowheads="1"/>
            </p:cNvPicPr>
            <p:nvPr/>
          </p:nvPicPr>
          <p:blipFill>
            <a:blip r:embed="rId4">
              <a:clrChange>
                <a:clrFrom>
                  <a:srgbClr val="65CBFF"/>
                </a:clrFrom>
                <a:clrTo>
                  <a:srgbClr val="65CBFF">
                    <a:alpha val="0"/>
                  </a:srgbClr>
                </a:clrTo>
              </a:clrChange>
              <a:extLst>
                <a:ext uri="{28A0092B-C50C-407E-A947-70E740481C1C}">
                  <a14:useLocalDpi xmlns:a14="http://schemas.microsoft.com/office/drawing/2010/main" val="0"/>
                </a:ext>
              </a:extLst>
            </a:blip>
            <a:srcRect b="42667"/>
            <a:stretch>
              <a:fillRect/>
            </a:stretch>
          </p:blipFill>
          <p:spPr bwMode="auto">
            <a:xfrm>
              <a:off x="1019" y="1501"/>
              <a:ext cx="409" cy="3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602" name="Picture 77" descr="lisa">
              <a:extLst>
                <a:ext uri="{FF2B5EF4-FFF2-40B4-BE49-F238E27FC236}">
                  <a16:creationId xmlns:a16="http://schemas.microsoft.com/office/drawing/2014/main" id="{E3B3F90B-A6A3-40E1-87AA-3B3523440EA5}"/>
                </a:ext>
              </a:extLst>
            </p:cNvPr>
            <p:cNvPicPr>
              <a:picLocks noChangeAspect="1" noChangeArrowheads="1"/>
            </p:cNvPicPr>
            <p:nvPr/>
          </p:nvPicPr>
          <p:blipFill>
            <a:blip r:embed="rId5">
              <a:clrChange>
                <a:clrFrom>
                  <a:srgbClr val="65CBFF"/>
                </a:clrFrom>
                <a:clrTo>
                  <a:srgbClr val="65CBFF">
                    <a:alpha val="0"/>
                  </a:srgbClr>
                </a:clrTo>
              </a:clrChange>
              <a:extLst>
                <a:ext uri="{28A0092B-C50C-407E-A947-70E740481C1C}">
                  <a14:useLocalDpi xmlns:a14="http://schemas.microsoft.com/office/drawing/2010/main" val="0"/>
                </a:ext>
              </a:extLst>
            </a:blip>
            <a:srcRect b="42667"/>
            <a:stretch>
              <a:fillRect/>
            </a:stretch>
          </p:blipFill>
          <p:spPr bwMode="auto">
            <a:xfrm>
              <a:off x="1019" y="1884"/>
              <a:ext cx="392" cy="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603" name="Picture 79" descr="maggie">
              <a:extLst>
                <a:ext uri="{FF2B5EF4-FFF2-40B4-BE49-F238E27FC236}">
                  <a16:creationId xmlns:a16="http://schemas.microsoft.com/office/drawing/2014/main" id="{757BB0A2-7B43-44E0-9AFE-497225AD1AEC}"/>
                </a:ext>
              </a:extLst>
            </p:cNvPr>
            <p:cNvPicPr>
              <a:picLocks noChangeAspect="1" noChangeArrowheads="1"/>
            </p:cNvPicPr>
            <p:nvPr/>
          </p:nvPicPr>
          <p:blipFill>
            <a:blip r:embed="rId6">
              <a:clrChange>
                <a:clrFrom>
                  <a:srgbClr val="65CBFF"/>
                </a:clrFrom>
                <a:clrTo>
                  <a:srgbClr val="65CBFF">
                    <a:alpha val="0"/>
                  </a:srgbClr>
                </a:clrTo>
              </a:clrChange>
              <a:extLst>
                <a:ext uri="{28A0092B-C50C-407E-A947-70E740481C1C}">
                  <a14:useLocalDpi xmlns:a14="http://schemas.microsoft.com/office/drawing/2010/main" val="0"/>
                </a:ext>
              </a:extLst>
            </a:blip>
            <a:srcRect b="40851"/>
            <a:stretch>
              <a:fillRect/>
            </a:stretch>
          </p:blipFill>
          <p:spPr bwMode="auto">
            <a:xfrm>
              <a:off x="1019" y="2258"/>
              <a:ext cx="399" cy="4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604" name="Picture 81" descr="grandpa">
              <a:extLst>
                <a:ext uri="{FF2B5EF4-FFF2-40B4-BE49-F238E27FC236}">
                  <a16:creationId xmlns:a16="http://schemas.microsoft.com/office/drawing/2014/main" id="{7C2AABB1-4B44-4560-91DF-DAFD61090A59}"/>
                </a:ext>
              </a:extLst>
            </p:cNvPr>
            <p:cNvPicPr>
              <a:picLocks noChangeAspect="1" noChangeArrowheads="1"/>
            </p:cNvPicPr>
            <p:nvPr/>
          </p:nvPicPr>
          <p:blipFill>
            <a:blip r:embed="rId7">
              <a:clrChange>
                <a:clrFrom>
                  <a:srgbClr val="65CBFF"/>
                </a:clrFrom>
                <a:clrTo>
                  <a:srgbClr val="65CBFF">
                    <a:alpha val="0"/>
                  </a:srgbClr>
                </a:clrTo>
              </a:clrChange>
              <a:extLst>
                <a:ext uri="{28A0092B-C50C-407E-A947-70E740481C1C}">
                  <a14:useLocalDpi xmlns:a14="http://schemas.microsoft.com/office/drawing/2010/main" val="0"/>
                </a:ext>
              </a:extLst>
            </a:blip>
            <a:srcRect r="3369" b="41739"/>
            <a:stretch>
              <a:fillRect/>
            </a:stretch>
          </p:blipFill>
          <p:spPr bwMode="auto">
            <a:xfrm>
              <a:off x="1019" y="2677"/>
              <a:ext cx="397" cy="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605" name="Picture 83" descr="patty">
              <a:extLst>
                <a:ext uri="{FF2B5EF4-FFF2-40B4-BE49-F238E27FC236}">
                  <a16:creationId xmlns:a16="http://schemas.microsoft.com/office/drawing/2014/main" id="{0A5F1415-DB8E-471D-B213-33AA978F3CCD}"/>
                </a:ext>
              </a:extLst>
            </p:cNvPr>
            <p:cNvPicPr>
              <a:picLocks noChangeAspect="1" noChangeArrowheads="1"/>
            </p:cNvPicPr>
            <p:nvPr/>
          </p:nvPicPr>
          <p:blipFill>
            <a:blip r:embed="rId8">
              <a:clrChange>
                <a:clrFrom>
                  <a:srgbClr val="65CBFF"/>
                </a:clrFrom>
                <a:clrTo>
                  <a:srgbClr val="65CBFF">
                    <a:alpha val="0"/>
                  </a:srgbClr>
                </a:clrTo>
              </a:clrChange>
              <a:extLst>
                <a:ext uri="{28A0092B-C50C-407E-A947-70E740481C1C}">
                  <a14:useLocalDpi xmlns:a14="http://schemas.microsoft.com/office/drawing/2010/main" val="0"/>
                </a:ext>
              </a:extLst>
            </a:blip>
            <a:srcRect r="1685" b="41739"/>
            <a:stretch>
              <a:fillRect/>
            </a:stretch>
          </p:blipFill>
          <p:spPr bwMode="auto">
            <a:xfrm>
              <a:off x="1019" y="3060"/>
              <a:ext cx="403"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606" name="Picture 85" descr="otto">
              <a:extLst>
                <a:ext uri="{FF2B5EF4-FFF2-40B4-BE49-F238E27FC236}">
                  <a16:creationId xmlns:a16="http://schemas.microsoft.com/office/drawing/2014/main" id="{1B66F28C-8EED-401B-A0EC-4A4E82C23129}"/>
                </a:ext>
              </a:extLst>
            </p:cNvPr>
            <p:cNvPicPr>
              <a:picLocks noChangeAspect="1" noChangeArrowheads="1"/>
            </p:cNvPicPr>
            <p:nvPr/>
          </p:nvPicPr>
          <p:blipFill>
            <a:blip r:embed="rId9">
              <a:clrChange>
                <a:clrFrom>
                  <a:srgbClr val="65CBFF"/>
                </a:clrFrom>
                <a:clrTo>
                  <a:srgbClr val="65CBFF">
                    <a:alpha val="0"/>
                  </a:srgbClr>
                </a:clrTo>
              </a:clrChange>
              <a:extLst>
                <a:ext uri="{28A0092B-C50C-407E-A947-70E740481C1C}">
                  <a14:useLocalDpi xmlns:a14="http://schemas.microsoft.com/office/drawing/2010/main" val="0"/>
                </a:ext>
              </a:extLst>
            </a:blip>
            <a:srcRect l="10521" r="13150" b="41290"/>
            <a:stretch>
              <a:fillRect/>
            </a:stretch>
          </p:blipFill>
          <p:spPr bwMode="auto">
            <a:xfrm>
              <a:off x="1017" y="3443"/>
              <a:ext cx="403" cy="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607" name="Picture 94" descr="krusty">
              <a:extLst>
                <a:ext uri="{FF2B5EF4-FFF2-40B4-BE49-F238E27FC236}">
                  <a16:creationId xmlns:a16="http://schemas.microsoft.com/office/drawing/2014/main" id="{F3BCCB79-1205-4325-8454-37CEFA4A9A6D}"/>
                </a:ext>
              </a:extLst>
            </p:cNvPr>
            <p:cNvPicPr>
              <a:picLocks noChangeAspect="1" noChangeArrowheads="1"/>
            </p:cNvPicPr>
            <p:nvPr/>
          </p:nvPicPr>
          <p:blipFill>
            <a:blip r:embed="rId10">
              <a:clrChange>
                <a:clrFrom>
                  <a:srgbClr val="65CBFF"/>
                </a:clrFrom>
                <a:clrTo>
                  <a:srgbClr val="65CBFF">
                    <a:alpha val="0"/>
                  </a:srgbClr>
                </a:clrTo>
              </a:clrChange>
              <a:extLst>
                <a:ext uri="{28A0092B-C50C-407E-A947-70E740481C1C}">
                  <a14:useLocalDpi xmlns:a14="http://schemas.microsoft.com/office/drawing/2010/main" val="0"/>
                </a:ext>
              </a:extLst>
            </a:blip>
            <a:srcRect l="11111" t="1613" r="16872" b="39247"/>
            <a:stretch>
              <a:fillRect/>
            </a:stretch>
          </p:blipFill>
          <p:spPr bwMode="auto">
            <a:xfrm>
              <a:off x="1011" y="3818"/>
              <a:ext cx="419" cy="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1583" name="Rectangle 118">
            <a:extLst>
              <a:ext uri="{FF2B5EF4-FFF2-40B4-BE49-F238E27FC236}">
                <a16:creationId xmlns:a16="http://schemas.microsoft.com/office/drawing/2014/main" id="{A4189653-5D6E-4965-B3AF-0900E8A824E9}"/>
              </a:ext>
            </a:extLst>
          </p:cNvPr>
          <p:cNvSpPr>
            <a:spLocks noChangeArrowheads="1"/>
          </p:cNvSpPr>
          <p:nvPr/>
        </p:nvSpPr>
        <p:spPr bwMode="auto">
          <a:xfrm>
            <a:off x="71438" y="2736850"/>
            <a:ext cx="9144000"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pic>
        <p:nvPicPr>
          <p:cNvPr id="21584" name="Picture 120" descr="Comic Book Guy">
            <a:extLst>
              <a:ext uri="{FF2B5EF4-FFF2-40B4-BE49-F238E27FC236}">
                <a16:creationId xmlns:a16="http://schemas.microsoft.com/office/drawing/2014/main" id="{69D65246-73D7-48D5-92BE-BBAF3B3FA361}"/>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508125" y="6038850"/>
            <a:ext cx="600075" cy="485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123015" name="Group 135">
            <a:extLst>
              <a:ext uri="{FF2B5EF4-FFF2-40B4-BE49-F238E27FC236}">
                <a16:creationId xmlns:a16="http://schemas.microsoft.com/office/drawing/2014/main" id="{F049F863-B120-41E5-96BE-30348D2C9920}"/>
              </a:ext>
            </a:extLst>
          </p:cNvPr>
          <p:cNvGraphicFramePr>
            <a:graphicFrameLocks noGrp="1"/>
          </p:cNvGraphicFramePr>
          <p:nvPr/>
        </p:nvGraphicFramePr>
        <p:xfrm>
          <a:off x="1411288" y="6005513"/>
          <a:ext cx="7229475" cy="517525"/>
        </p:xfrm>
        <a:graphic>
          <a:graphicData uri="http://schemas.openxmlformats.org/drawingml/2006/table">
            <a:tbl>
              <a:tblPr/>
              <a:tblGrid>
                <a:gridCol w="2409825">
                  <a:extLst>
                    <a:ext uri="{9D8B030D-6E8A-4147-A177-3AD203B41FA5}">
                      <a16:colId xmlns:a16="http://schemas.microsoft.com/office/drawing/2014/main" val="20000"/>
                    </a:ext>
                  </a:extLst>
                </a:gridCol>
                <a:gridCol w="1281112">
                  <a:extLst>
                    <a:ext uri="{9D8B030D-6E8A-4147-A177-3AD203B41FA5}">
                      <a16:colId xmlns:a16="http://schemas.microsoft.com/office/drawing/2014/main" val="20001"/>
                    </a:ext>
                  </a:extLst>
                </a:gridCol>
                <a:gridCol w="1319213">
                  <a:extLst>
                    <a:ext uri="{9D8B030D-6E8A-4147-A177-3AD203B41FA5}">
                      <a16:colId xmlns:a16="http://schemas.microsoft.com/office/drawing/2014/main" val="20002"/>
                    </a:ext>
                  </a:extLst>
                </a:gridCol>
                <a:gridCol w="942975">
                  <a:extLst>
                    <a:ext uri="{9D8B030D-6E8A-4147-A177-3AD203B41FA5}">
                      <a16:colId xmlns:a16="http://schemas.microsoft.com/office/drawing/2014/main" val="20003"/>
                    </a:ext>
                  </a:extLst>
                </a:gridCol>
                <a:gridCol w="1276350">
                  <a:extLst>
                    <a:ext uri="{9D8B030D-6E8A-4147-A177-3AD203B41FA5}">
                      <a16:colId xmlns:a16="http://schemas.microsoft.com/office/drawing/2014/main" val="20004"/>
                    </a:ext>
                  </a:extLst>
                </a:gridCol>
              </a:tblGrid>
              <a:tr h="517525">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rPr>
                        <a:t>Comic</a:t>
                      </a:r>
                    </a:p>
                  </a:txBody>
                  <a:tcPr marT="45428" marB="4542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rPr>
                        <a:t>8”</a:t>
                      </a:r>
                    </a:p>
                  </a:txBody>
                  <a:tcPr marT="45428" marB="454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rPr>
                        <a:t>290</a:t>
                      </a:r>
                    </a:p>
                  </a:txBody>
                  <a:tcPr marT="45428" marB="454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a:ln>
                            <a:noFill/>
                          </a:ln>
                          <a:solidFill>
                            <a:schemeClr val="tx1"/>
                          </a:solidFill>
                          <a:effectLst/>
                          <a:latin typeface="Times New Roman" pitchFamily="18" charset="0"/>
                        </a:rPr>
                        <a:t>38</a:t>
                      </a:r>
                    </a:p>
                  </a:txBody>
                  <a:tcPr marT="45428" marB="4542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a:ln>
                            <a:noFill/>
                          </a:ln>
                          <a:solidFill>
                            <a:srgbClr val="800080"/>
                          </a:solidFill>
                          <a:effectLst/>
                          <a:latin typeface="Times New Roman" pitchFamily="18" charset="0"/>
                        </a:rPr>
                        <a:t>?</a:t>
                      </a:r>
                    </a:p>
                  </a:txBody>
                  <a:tcPr marT="45428" marB="4542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1072">
            <a:extLst>
              <a:ext uri="{FF2B5EF4-FFF2-40B4-BE49-F238E27FC236}">
                <a16:creationId xmlns:a16="http://schemas.microsoft.com/office/drawing/2014/main" id="{5884FC0B-5A9F-4848-8931-8F996D3184C9}"/>
              </a:ext>
            </a:extLst>
          </p:cNvPr>
          <p:cNvSpPr>
            <a:spLocks noChangeArrowheads="1"/>
          </p:cNvSpPr>
          <p:nvPr/>
        </p:nvSpPr>
        <p:spPr bwMode="auto">
          <a:xfrm>
            <a:off x="161925" y="5419725"/>
            <a:ext cx="8782050" cy="1238250"/>
          </a:xfrm>
          <a:prstGeom prst="rect">
            <a:avLst/>
          </a:prstGeom>
          <a:solidFill>
            <a:srgbClr val="FFFF99"/>
          </a:solidFill>
          <a:ln w="0">
            <a:solidFill>
              <a:srgbClr val="C0C0C0"/>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22531" name="Rectangle 1027">
            <a:extLst>
              <a:ext uri="{FF2B5EF4-FFF2-40B4-BE49-F238E27FC236}">
                <a16:creationId xmlns:a16="http://schemas.microsoft.com/office/drawing/2014/main" id="{04D0141E-F3C5-4476-923F-B1B8FE0E7A47}"/>
              </a:ext>
            </a:extLst>
          </p:cNvPr>
          <p:cNvSpPr>
            <a:spLocks noChangeArrowheads="1"/>
          </p:cNvSpPr>
          <p:nvPr/>
        </p:nvSpPr>
        <p:spPr bwMode="auto">
          <a:xfrm>
            <a:off x="715963" y="268288"/>
            <a:ext cx="3303587" cy="1223962"/>
          </a:xfrm>
          <a:prstGeom prst="rect">
            <a:avLst/>
          </a:prstGeom>
          <a:solidFill>
            <a:schemeClr val="bg1"/>
          </a:solidFill>
          <a:ln w="12700">
            <a:solidFill>
              <a:srgbClr val="808080"/>
            </a:solidFill>
            <a:miter lim="800000"/>
            <a:headEnd/>
            <a:tailEnd/>
          </a:ln>
          <a:effectLst>
            <a:outerShdw dist="107763" dir="8100000" algn="ctr" rotWithShape="0">
              <a:srgbClr val="808080"/>
            </a:outerShdw>
          </a:effec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22532" name="Rectangle 1029">
            <a:extLst>
              <a:ext uri="{FF2B5EF4-FFF2-40B4-BE49-F238E27FC236}">
                <a16:creationId xmlns:a16="http://schemas.microsoft.com/office/drawing/2014/main" id="{70E96714-E2B4-47B3-AA9E-F98BFE08DC28}"/>
              </a:ext>
            </a:extLst>
          </p:cNvPr>
          <p:cNvSpPr>
            <a:spLocks noChangeArrowheads="1"/>
          </p:cNvSpPr>
          <p:nvPr/>
        </p:nvSpPr>
        <p:spPr bwMode="auto">
          <a:xfrm>
            <a:off x="188913" y="2266950"/>
            <a:ext cx="1801812" cy="1223963"/>
          </a:xfrm>
          <a:prstGeom prst="rect">
            <a:avLst/>
          </a:prstGeom>
          <a:solidFill>
            <a:schemeClr val="bg1"/>
          </a:solidFill>
          <a:ln w="0">
            <a:solidFill>
              <a:srgbClr val="808080"/>
            </a:solidFill>
            <a:miter lim="800000"/>
            <a:headEnd/>
            <a:tailEnd/>
          </a:ln>
          <a:effectLst>
            <a:outerShdw dist="107763" dir="8100000" algn="ctr" rotWithShape="0">
              <a:srgbClr val="808080"/>
            </a:outerShdw>
          </a:effec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22533" name="Line 1031">
            <a:extLst>
              <a:ext uri="{FF2B5EF4-FFF2-40B4-BE49-F238E27FC236}">
                <a16:creationId xmlns:a16="http://schemas.microsoft.com/office/drawing/2014/main" id="{D8A165C4-F0B9-4A66-B5D4-C8F0CA260A7F}"/>
              </a:ext>
            </a:extLst>
          </p:cNvPr>
          <p:cNvSpPr>
            <a:spLocks noChangeShapeType="1"/>
          </p:cNvSpPr>
          <p:nvPr/>
        </p:nvSpPr>
        <p:spPr bwMode="auto">
          <a:xfrm flipH="1">
            <a:off x="1171575" y="1492250"/>
            <a:ext cx="700088" cy="782638"/>
          </a:xfrm>
          <a:prstGeom prst="line">
            <a:avLst/>
          </a:prstGeom>
          <a:noFill/>
          <a:ln w="2540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pic>
        <p:nvPicPr>
          <p:cNvPr id="22534" name="Picture 1036">
            <a:extLst>
              <a:ext uri="{FF2B5EF4-FFF2-40B4-BE49-F238E27FC236}">
                <a16:creationId xmlns:a16="http://schemas.microsoft.com/office/drawing/2014/main" id="{C3118E0A-3989-49A3-97DC-5500D35717D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16150" y="1071563"/>
            <a:ext cx="238125"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535" name="Picture 1038">
            <a:extLst>
              <a:ext uri="{FF2B5EF4-FFF2-40B4-BE49-F238E27FC236}">
                <a16:creationId xmlns:a16="http://schemas.microsoft.com/office/drawing/2014/main" id="{D3FC2DBD-6056-4F31-B77F-51B4ADA37AD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33425" y="554038"/>
            <a:ext cx="469900" cy="912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536" name="Picture 1034">
            <a:extLst>
              <a:ext uri="{FF2B5EF4-FFF2-40B4-BE49-F238E27FC236}">
                <a16:creationId xmlns:a16="http://schemas.microsoft.com/office/drawing/2014/main" id="{FBB99B98-145A-4A5A-9FFE-3E388578A5D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187450" y="390525"/>
            <a:ext cx="309563"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537" name="Picture 1040">
            <a:extLst>
              <a:ext uri="{FF2B5EF4-FFF2-40B4-BE49-F238E27FC236}">
                <a16:creationId xmlns:a16="http://schemas.microsoft.com/office/drawing/2014/main" id="{3EC7EB01-99FF-414A-9CE2-F84D7B0C03E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779588" y="887413"/>
            <a:ext cx="452437" cy="56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538" name="Picture 1042">
            <a:extLst>
              <a:ext uri="{FF2B5EF4-FFF2-40B4-BE49-F238E27FC236}">
                <a16:creationId xmlns:a16="http://schemas.microsoft.com/office/drawing/2014/main" id="{3807367D-6422-4C1F-9D5F-44A983724BA0}"/>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508125" y="877888"/>
            <a:ext cx="290513" cy="57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539" name="Picture 1044">
            <a:extLst>
              <a:ext uri="{FF2B5EF4-FFF2-40B4-BE49-F238E27FC236}">
                <a16:creationId xmlns:a16="http://schemas.microsoft.com/office/drawing/2014/main" id="{7C9BBD9C-07B1-46A2-85EC-AF4A40B475EF}"/>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548063" y="581025"/>
            <a:ext cx="442912" cy="865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540" name="Picture 1050">
            <a:extLst>
              <a:ext uri="{FF2B5EF4-FFF2-40B4-BE49-F238E27FC236}">
                <a16:creationId xmlns:a16="http://schemas.microsoft.com/office/drawing/2014/main" id="{36C67BB5-C446-4E14-9D7C-6F5C72917614}"/>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471738" y="633413"/>
            <a:ext cx="300037" cy="779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541" name="Picture 1046">
            <a:extLst>
              <a:ext uri="{FF2B5EF4-FFF2-40B4-BE49-F238E27FC236}">
                <a16:creationId xmlns:a16="http://schemas.microsoft.com/office/drawing/2014/main" id="{C4952908-BB1E-4893-8ADF-E594A5FC82A0}"/>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155950" y="641350"/>
            <a:ext cx="420688" cy="80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542" name="Picture 1048">
            <a:extLst>
              <a:ext uri="{FF2B5EF4-FFF2-40B4-BE49-F238E27FC236}">
                <a16:creationId xmlns:a16="http://schemas.microsoft.com/office/drawing/2014/main" id="{F331D8A7-612A-461F-918B-172F798759DE}"/>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770188" y="679450"/>
            <a:ext cx="385762" cy="735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43" name="Rectangle 1051">
            <a:extLst>
              <a:ext uri="{FF2B5EF4-FFF2-40B4-BE49-F238E27FC236}">
                <a16:creationId xmlns:a16="http://schemas.microsoft.com/office/drawing/2014/main" id="{D2154F10-47F9-43C0-A1EC-309F8BAE6E1F}"/>
              </a:ext>
            </a:extLst>
          </p:cNvPr>
          <p:cNvSpPr>
            <a:spLocks noChangeArrowheads="1"/>
          </p:cNvSpPr>
          <p:nvPr/>
        </p:nvSpPr>
        <p:spPr bwMode="auto">
          <a:xfrm flipH="1">
            <a:off x="2598738" y="2266950"/>
            <a:ext cx="1849437" cy="1223963"/>
          </a:xfrm>
          <a:prstGeom prst="rect">
            <a:avLst/>
          </a:prstGeom>
          <a:solidFill>
            <a:schemeClr val="bg1"/>
          </a:solidFill>
          <a:ln w="0">
            <a:solidFill>
              <a:srgbClr val="808080"/>
            </a:solidFill>
            <a:miter lim="800000"/>
            <a:headEnd/>
            <a:tailEnd/>
          </a:ln>
          <a:effectLst>
            <a:outerShdw dist="107763" dir="8100000" algn="ctr" rotWithShape="0">
              <a:srgbClr val="808080"/>
            </a:outerShdw>
          </a:effec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22544" name="Line 1052">
            <a:extLst>
              <a:ext uri="{FF2B5EF4-FFF2-40B4-BE49-F238E27FC236}">
                <a16:creationId xmlns:a16="http://schemas.microsoft.com/office/drawing/2014/main" id="{36C860AE-551D-465C-92B9-F04B1B7B68CB}"/>
              </a:ext>
            </a:extLst>
          </p:cNvPr>
          <p:cNvSpPr>
            <a:spLocks noChangeShapeType="1"/>
          </p:cNvSpPr>
          <p:nvPr/>
        </p:nvSpPr>
        <p:spPr bwMode="auto">
          <a:xfrm>
            <a:off x="2981325" y="1492250"/>
            <a:ext cx="700088" cy="782638"/>
          </a:xfrm>
          <a:prstGeom prst="line">
            <a:avLst/>
          </a:prstGeom>
          <a:noFill/>
          <a:ln w="2540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2545" name="Rectangle 1053">
            <a:extLst>
              <a:ext uri="{FF2B5EF4-FFF2-40B4-BE49-F238E27FC236}">
                <a16:creationId xmlns:a16="http://schemas.microsoft.com/office/drawing/2014/main" id="{1016CA2F-A81C-4710-AF37-0F6B37019844}"/>
              </a:ext>
            </a:extLst>
          </p:cNvPr>
          <p:cNvSpPr>
            <a:spLocks noChangeArrowheads="1"/>
          </p:cNvSpPr>
          <p:nvPr/>
        </p:nvSpPr>
        <p:spPr bwMode="auto">
          <a:xfrm>
            <a:off x="1560513" y="1878013"/>
            <a:ext cx="16954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1600"/>
              <a:t>Hair Length &lt;= 5?</a:t>
            </a:r>
          </a:p>
        </p:txBody>
      </p:sp>
      <p:sp>
        <p:nvSpPr>
          <p:cNvPr id="22546" name="Text Box 1054">
            <a:extLst>
              <a:ext uri="{FF2B5EF4-FFF2-40B4-BE49-F238E27FC236}">
                <a16:creationId xmlns:a16="http://schemas.microsoft.com/office/drawing/2014/main" id="{32EF1177-04E5-4D4A-9F2A-0722E78FD064}"/>
              </a:ext>
            </a:extLst>
          </p:cNvPr>
          <p:cNvSpPr txBox="1">
            <a:spLocks noChangeArrowheads="1"/>
          </p:cNvSpPr>
          <p:nvPr/>
        </p:nvSpPr>
        <p:spPr bwMode="auto">
          <a:xfrm>
            <a:off x="1246188" y="1641475"/>
            <a:ext cx="406400" cy="365125"/>
          </a:xfrm>
          <a:prstGeom prst="rect">
            <a:avLst/>
          </a:prstGeom>
          <a:solidFill>
            <a:schemeClr val="bg1"/>
          </a:solidFill>
          <a:ln>
            <a:noFill/>
          </a:ln>
          <a:extLst>
            <a:ext uri="{91240B29-F687-4F45-9708-019B960494DF}">
              <a14:hiddenLine xmlns:a14="http://schemas.microsoft.com/office/drawing/2010/main" w="0">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2400"/>
              <a:t>yes</a:t>
            </a:r>
          </a:p>
        </p:txBody>
      </p:sp>
      <p:sp>
        <p:nvSpPr>
          <p:cNvPr id="22547" name="Text Box 1055">
            <a:extLst>
              <a:ext uri="{FF2B5EF4-FFF2-40B4-BE49-F238E27FC236}">
                <a16:creationId xmlns:a16="http://schemas.microsoft.com/office/drawing/2014/main" id="{CF013825-8AE3-4CA5-B215-4DCE67EFCB08}"/>
              </a:ext>
            </a:extLst>
          </p:cNvPr>
          <p:cNvSpPr txBox="1">
            <a:spLocks noChangeArrowheads="1"/>
          </p:cNvSpPr>
          <p:nvPr/>
        </p:nvSpPr>
        <p:spPr bwMode="auto">
          <a:xfrm>
            <a:off x="3144838" y="1593850"/>
            <a:ext cx="304800" cy="365125"/>
          </a:xfrm>
          <a:prstGeom prst="rect">
            <a:avLst/>
          </a:prstGeom>
          <a:solidFill>
            <a:schemeClr val="bg1"/>
          </a:solidFill>
          <a:ln>
            <a:noFill/>
          </a:ln>
          <a:extLst>
            <a:ext uri="{91240B29-F687-4F45-9708-019B960494DF}">
              <a14:hiddenLine xmlns:a14="http://schemas.microsoft.com/office/drawing/2010/main" w="0">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2400"/>
              <a:t>no</a:t>
            </a:r>
          </a:p>
        </p:txBody>
      </p:sp>
      <p:pic>
        <p:nvPicPr>
          <p:cNvPr id="22548" name="Picture 1056">
            <a:extLst>
              <a:ext uri="{FF2B5EF4-FFF2-40B4-BE49-F238E27FC236}">
                <a16:creationId xmlns:a16="http://schemas.microsoft.com/office/drawing/2014/main" id="{DD3B36C2-9F1F-4117-9063-17BFE018B60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9075" y="2382838"/>
            <a:ext cx="469900" cy="912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549" name="Picture 1057">
            <a:extLst>
              <a:ext uri="{FF2B5EF4-FFF2-40B4-BE49-F238E27FC236}">
                <a16:creationId xmlns:a16="http://schemas.microsoft.com/office/drawing/2014/main" id="{18574C68-D4CF-4980-AC4C-2513E015EF2C}"/>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79450" y="2335213"/>
            <a:ext cx="290513" cy="57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550" name="Picture 1058">
            <a:extLst>
              <a:ext uri="{FF2B5EF4-FFF2-40B4-BE49-F238E27FC236}">
                <a16:creationId xmlns:a16="http://schemas.microsoft.com/office/drawing/2014/main" id="{E222024A-D3FE-46D1-AAEF-2716029E60F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54175" y="3052763"/>
            <a:ext cx="238125"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551" name="Picture 1059">
            <a:extLst>
              <a:ext uri="{FF2B5EF4-FFF2-40B4-BE49-F238E27FC236}">
                <a16:creationId xmlns:a16="http://schemas.microsoft.com/office/drawing/2014/main" id="{E70B3305-FCB7-4CFF-8F6D-316C0D6DD44E}"/>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938213" y="2566988"/>
            <a:ext cx="300037" cy="779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552" name="Picture 1060">
            <a:extLst>
              <a:ext uri="{FF2B5EF4-FFF2-40B4-BE49-F238E27FC236}">
                <a16:creationId xmlns:a16="http://schemas.microsoft.com/office/drawing/2014/main" id="{75B75BBA-F965-4F63-BEBC-9302F5A9B69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644775" y="2352675"/>
            <a:ext cx="309563"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553" name="Picture 1063">
            <a:extLst>
              <a:ext uri="{FF2B5EF4-FFF2-40B4-BE49-F238E27FC236}">
                <a16:creationId xmlns:a16="http://schemas.microsoft.com/office/drawing/2014/main" id="{5090F6BC-DC3D-4895-A2A7-0C4FA88FEBDC}"/>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976688" y="2324100"/>
            <a:ext cx="442912" cy="865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554" name="Picture 1064">
            <a:extLst>
              <a:ext uri="{FF2B5EF4-FFF2-40B4-BE49-F238E27FC236}">
                <a16:creationId xmlns:a16="http://schemas.microsoft.com/office/drawing/2014/main" id="{29A0F5D9-E18A-4C26-81F5-AE3A04E6E8F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208338" y="2297113"/>
            <a:ext cx="452437" cy="56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555" name="Picture 1061">
            <a:extLst>
              <a:ext uri="{FF2B5EF4-FFF2-40B4-BE49-F238E27FC236}">
                <a16:creationId xmlns:a16="http://schemas.microsoft.com/office/drawing/2014/main" id="{100CE780-E06E-4FC8-81B3-C488B0AE0106}"/>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960688" y="2708275"/>
            <a:ext cx="385762" cy="735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556" name="Picture 1062">
            <a:extLst>
              <a:ext uri="{FF2B5EF4-FFF2-40B4-BE49-F238E27FC236}">
                <a16:creationId xmlns:a16="http://schemas.microsoft.com/office/drawing/2014/main" id="{8DBE66E6-558D-4F55-BF10-DA581E9EC2A7}"/>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575050" y="2660650"/>
            <a:ext cx="420688" cy="80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57" name="Text Box 1065">
            <a:extLst>
              <a:ext uri="{FF2B5EF4-FFF2-40B4-BE49-F238E27FC236}">
                <a16:creationId xmlns:a16="http://schemas.microsoft.com/office/drawing/2014/main" id="{20FB49DE-D2DA-4435-8087-81A35C915946}"/>
              </a:ext>
            </a:extLst>
          </p:cNvPr>
          <p:cNvSpPr txBox="1">
            <a:spLocks noChangeArrowheads="1"/>
          </p:cNvSpPr>
          <p:nvPr/>
        </p:nvSpPr>
        <p:spPr bwMode="auto">
          <a:xfrm>
            <a:off x="4076700" y="1009650"/>
            <a:ext cx="4738688"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800" i="1"/>
              <a:t>Entropy</a:t>
            </a:r>
            <a:r>
              <a:rPr lang="en-US" altLang="en-US" sz="1800"/>
              <a:t>(4</a:t>
            </a:r>
            <a:r>
              <a:rPr lang="en-US" altLang="en-US" sz="1800" b="1">
                <a:solidFill>
                  <a:srgbClr val="FF0000"/>
                </a:solidFill>
              </a:rPr>
              <a:t>F</a:t>
            </a:r>
            <a:r>
              <a:rPr lang="en-US" altLang="en-US" sz="1800"/>
              <a:t>,5</a:t>
            </a:r>
            <a:r>
              <a:rPr lang="en-US" altLang="en-US" sz="1800" b="1">
                <a:solidFill>
                  <a:srgbClr val="0000FF"/>
                </a:solidFill>
              </a:rPr>
              <a:t>M</a:t>
            </a:r>
            <a:r>
              <a:rPr lang="en-US" altLang="en-US" sz="1800"/>
              <a:t>) = -(4/9)log</a:t>
            </a:r>
            <a:r>
              <a:rPr lang="en-US" altLang="en-US" sz="1800" baseline="-25000"/>
              <a:t>2</a:t>
            </a:r>
            <a:r>
              <a:rPr lang="en-US" altLang="en-US" sz="1800"/>
              <a:t>(4/9) - (5/9)log</a:t>
            </a:r>
            <a:r>
              <a:rPr lang="en-US" altLang="en-US" sz="1800" baseline="-25000"/>
              <a:t>2</a:t>
            </a:r>
            <a:r>
              <a:rPr lang="en-US" altLang="en-US" sz="1800"/>
              <a:t>(5/9)</a:t>
            </a:r>
          </a:p>
          <a:p>
            <a:pPr>
              <a:spcBef>
                <a:spcPct val="0"/>
              </a:spcBef>
              <a:buFontTx/>
              <a:buNone/>
            </a:pPr>
            <a:r>
              <a:rPr lang="en-US" altLang="en-US" sz="1800"/>
              <a:t>	            =  </a:t>
            </a:r>
            <a:r>
              <a:rPr lang="en-US" altLang="en-US" sz="1800" b="1">
                <a:solidFill>
                  <a:srgbClr val="FF33CC"/>
                </a:solidFill>
              </a:rPr>
              <a:t>0.9911</a:t>
            </a:r>
            <a:r>
              <a:rPr lang="en-US" altLang="en-US" sz="1800"/>
              <a:t>	</a:t>
            </a:r>
            <a:endParaRPr lang="en-US" altLang="en-US" sz="2000"/>
          </a:p>
        </p:txBody>
      </p:sp>
      <p:sp>
        <p:nvSpPr>
          <p:cNvPr id="22558" name="Text Box 1066">
            <a:extLst>
              <a:ext uri="{FF2B5EF4-FFF2-40B4-BE49-F238E27FC236}">
                <a16:creationId xmlns:a16="http://schemas.microsoft.com/office/drawing/2014/main" id="{67B8193C-050E-4A58-913F-A7BE4D031436}"/>
              </a:ext>
            </a:extLst>
          </p:cNvPr>
          <p:cNvSpPr txBox="1">
            <a:spLocks noChangeArrowheads="1"/>
          </p:cNvSpPr>
          <p:nvPr/>
        </p:nvSpPr>
        <p:spPr bwMode="auto">
          <a:xfrm rot="703679">
            <a:off x="177800" y="4033838"/>
            <a:ext cx="4738688" cy="671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800" i="1"/>
              <a:t>Entropy</a:t>
            </a:r>
            <a:r>
              <a:rPr lang="en-US" altLang="en-US" sz="1800"/>
              <a:t>(1</a:t>
            </a:r>
            <a:r>
              <a:rPr lang="en-US" altLang="en-US" sz="1800" b="1">
                <a:solidFill>
                  <a:srgbClr val="FF0000"/>
                </a:solidFill>
              </a:rPr>
              <a:t>F</a:t>
            </a:r>
            <a:r>
              <a:rPr lang="en-US" altLang="en-US" sz="1800"/>
              <a:t>,3</a:t>
            </a:r>
            <a:r>
              <a:rPr lang="en-US" altLang="en-US" sz="1800" b="1">
                <a:solidFill>
                  <a:srgbClr val="0000FF"/>
                </a:solidFill>
              </a:rPr>
              <a:t>M</a:t>
            </a:r>
            <a:r>
              <a:rPr lang="en-US" altLang="en-US" sz="1800"/>
              <a:t>) = -(1/4)log</a:t>
            </a:r>
            <a:r>
              <a:rPr lang="en-US" altLang="en-US" sz="1800" baseline="-25000"/>
              <a:t>2</a:t>
            </a:r>
            <a:r>
              <a:rPr lang="en-US" altLang="en-US" sz="1800"/>
              <a:t>(1/4) - (3/4)log</a:t>
            </a:r>
            <a:r>
              <a:rPr lang="en-US" altLang="en-US" sz="1800" baseline="-25000"/>
              <a:t>2</a:t>
            </a:r>
            <a:r>
              <a:rPr lang="en-US" altLang="en-US" sz="1800"/>
              <a:t>(3/4)</a:t>
            </a:r>
          </a:p>
          <a:p>
            <a:pPr>
              <a:spcBef>
                <a:spcPct val="0"/>
              </a:spcBef>
              <a:buFontTx/>
              <a:buNone/>
            </a:pPr>
            <a:r>
              <a:rPr lang="en-US" altLang="en-US" sz="1800"/>
              <a:t>	            =  </a:t>
            </a:r>
            <a:r>
              <a:rPr lang="en-US" altLang="en-US" sz="2000" b="1">
                <a:solidFill>
                  <a:srgbClr val="006600"/>
                </a:solidFill>
              </a:rPr>
              <a:t>0.8113</a:t>
            </a:r>
          </a:p>
        </p:txBody>
      </p:sp>
      <p:sp>
        <p:nvSpPr>
          <p:cNvPr id="22559" name="Text Box 1067">
            <a:extLst>
              <a:ext uri="{FF2B5EF4-FFF2-40B4-BE49-F238E27FC236}">
                <a16:creationId xmlns:a16="http://schemas.microsoft.com/office/drawing/2014/main" id="{F2E45BA7-617F-4952-8D0E-3D736F4DB642}"/>
              </a:ext>
            </a:extLst>
          </p:cNvPr>
          <p:cNvSpPr txBox="1">
            <a:spLocks noChangeArrowheads="1"/>
          </p:cNvSpPr>
          <p:nvPr/>
        </p:nvSpPr>
        <p:spPr bwMode="auto">
          <a:xfrm rot="814016">
            <a:off x="3681413" y="4019550"/>
            <a:ext cx="4738687" cy="67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800" i="1"/>
              <a:t>Entropy</a:t>
            </a:r>
            <a:r>
              <a:rPr lang="en-US" altLang="en-US" sz="1800"/>
              <a:t>(3</a:t>
            </a:r>
            <a:r>
              <a:rPr lang="en-US" altLang="en-US" sz="1800" b="1">
                <a:solidFill>
                  <a:srgbClr val="FF0000"/>
                </a:solidFill>
              </a:rPr>
              <a:t>F</a:t>
            </a:r>
            <a:r>
              <a:rPr lang="en-US" altLang="en-US" sz="1800"/>
              <a:t>,2</a:t>
            </a:r>
            <a:r>
              <a:rPr lang="en-US" altLang="en-US" sz="1800" b="1">
                <a:solidFill>
                  <a:srgbClr val="0000FF"/>
                </a:solidFill>
              </a:rPr>
              <a:t>M</a:t>
            </a:r>
            <a:r>
              <a:rPr lang="en-US" altLang="en-US" sz="1800"/>
              <a:t>) = -(3/5)log</a:t>
            </a:r>
            <a:r>
              <a:rPr lang="en-US" altLang="en-US" sz="1800" baseline="-25000"/>
              <a:t>2</a:t>
            </a:r>
            <a:r>
              <a:rPr lang="en-US" altLang="en-US" sz="1800"/>
              <a:t>(3/5) - (2/5)log</a:t>
            </a:r>
            <a:r>
              <a:rPr lang="en-US" altLang="en-US" sz="1800" baseline="-25000"/>
              <a:t>2</a:t>
            </a:r>
            <a:r>
              <a:rPr lang="en-US" altLang="en-US" sz="1800"/>
              <a:t>(2/5)</a:t>
            </a:r>
          </a:p>
          <a:p>
            <a:pPr>
              <a:spcBef>
                <a:spcPct val="0"/>
              </a:spcBef>
              <a:buFontTx/>
              <a:buNone/>
            </a:pPr>
            <a:r>
              <a:rPr lang="en-US" altLang="en-US" sz="1800"/>
              <a:t>	            =  </a:t>
            </a:r>
            <a:r>
              <a:rPr lang="en-US" altLang="en-US" sz="2000" b="1">
                <a:solidFill>
                  <a:srgbClr val="990099"/>
                </a:solidFill>
              </a:rPr>
              <a:t>0.9710</a:t>
            </a:r>
          </a:p>
        </p:txBody>
      </p:sp>
      <p:graphicFrame>
        <p:nvGraphicFramePr>
          <p:cNvPr id="22560" name="Object 1068">
            <a:extLst>
              <a:ext uri="{FF2B5EF4-FFF2-40B4-BE49-F238E27FC236}">
                <a16:creationId xmlns:a16="http://schemas.microsoft.com/office/drawing/2014/main" id="{554CCEEE-9E57-4AEA-9813-A0AD09D3C17A}"/>
              </a:ext>
            </a:extLst>
          </p:cNvPr>
          <p:cNvGraphicFramePr>
            <a:graphicFrameLocks noChangeAspect="1"/>
          </p:cNvGraphicFramePr>
          <p:nvPr/>
        </p:nvGraphicFramePr>
        <p:xfrm>
          <a:off x="4116388" y="169863"/>
          <a:ext cx="4841875" cy="615950"/>
        </p:xfrm>
        <a:graphic>
          <a:graphicData uri="http://schemas.openxmlformats.org/presentationml/2006/ole">
            <mc:AlternateContent xmlns:mc="http://schemas.openxmlformats.org/markup-compatibility/2006">
              <mc:Choice xmlns:v="urn:schemas-microsoft-com:vml" Requires="v">
                <p:oleObj spid="_x0000_s22566" name="Equation" r:id="rId12" imgW="3594100" imgH="457200" progId="Equation.3">
                  <p:embed/>
                </p:oleObj>
              </mc:Choice>
              <mc:Fallback>
                <p:oleObj name="Equation" r:id="rId12" imgW="3594100" imgH="457200" progId="Equation.3">
                  <p:embed/>
                  <p:pic>
                    <p:nvPicPr>
                      <p:cNvPr id="0" name="Object 1068"/>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4116388" y="169863"/>
                        <a:ext cx="4841875" cy="6159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2561" name="Text Box 1069">
            <a:extLst>
              <a:ext uri="{FF2B5EF4-FFF2-40B4-BE49-F238E27FC236}">
                <a16:creationId xmlns:a16="http://schemas.microsoft.com/office/drawing/2014/main" id="{38F15556-E722-417A-8624-38FD7752960D}"/>
              </a:ext>
            </a:extLst>
          </p:cNvPr>
          <p:cNvSpPr txBox="1">
            <a:spLocks noChangeArrowheads="1"/>
          </p:cNvSpPr>
          <p:nvPr/>
        </p:nvSpPr>
        <p:spPr bwMode="auto">
          <a:xfrm>
            <a:off x="136525" y="6116638"/>
            <a:ext cx="9293225"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200" i="1"/>
              <a:t>Gain</a:t>
            </a:r>
            <a:r>
              <a:rPr lang="en-US" altLang="en-US" sz="2200"/>
              <a:t>(Hair Length &lt;= 5) = </a:t>
            </a:r>
            <a:r>
              <a:rPr lang="en-US" altLang="en-US" sz="2200" b="1">
                <a:solidFill>
                  <a:srgbClr val="FF33CC"/>
                </a:solidFill>
              </a:rPr>
              <a:t>0.9911</a:t>
            </a:r>
            <a:r>
              <a:rPr lang="en-US" altLang="en-US" sz="2200"/>
              <a:t> – (4/9 * </a:t>
            </a:r>
            <a:r>
              <a:rPr lang="en-US" altLang="en-US" sz="2200" b="1">
                <a:solidFill>
                  <a:srgbClr val="006600"/>
                </a:solidFill>
              </a:rPr>
              <a:t>0.8113</a:t>
            </a:r>
            <a:r>
              <a:rPr lang="en-US" altLang="en-US" sz="2200"/>
              <a:t> + 5/9 * </a:t>
            </a:r>
            <a:r>
              <a:rPr lang="en-US" altLang="en-US" sz="2200" b="1">
                <a:solidFill>
                  <a:srgbClr val="990099"/>
                </a:solidFill>
              </a:rPr>
              <a:t>0.9710</a:t>
            </a:r>
            <a:r>
              <a:rPr lang="en-US" altLang="en-US" sz="2200"/>
              <a:t> ) = </a:t>
            </a:r>
            <a:r>
              <a:rPr lang="en-US" altLang="en-US" sz="2200" b="1"/>
              <a:t>0.0911</a:t>
            </a:r>
          </a:p>
        </p:txBody>
      </p:sp>
      <p:graphicFrame>
        <p:nvGraphicFramePr>
          <p:cNvPr id="22562" name="Object 1071">
            <a:extLst>
              <a:ext uri="{FF2B5EF4-FFF2-40B4-BE49-F238E27FC236}">
                <a16:creationId xmlns:a16="http://schemas.microsoft.com/office/drawing/2014/main" id="{F4E42B45-71FF-4E3A-9CD1-A5918572DE76}"/>
              </a:ext>
            </a:extLst>
          </p:cNvPr>
          <p:cNvGraphicFramePr>
            <a:graphicFrameLocks noChangeAspect="1"/>
          </p:cNvGraphicFramePr>
          <p:nvPr/>
        </p:nvGraphicFramePr>
        <p:xfrm>
          <a:off x="254000" y="5553075"/>
          <a:ext cx="5746750" cy="479425"/>
        </p:xfrm>
        <a:graphic>
          <a:graphicData uri="http://schemas.openxmlformats.org/presentationml/2006/ole">
            <mc:AlternateContent xmlns:mc="http://schemas.openxmlformats.org/markup-compatibility/2006">
              <mc:Choice xmlns:v="urn:schemas-microsoft-com:vml" Requires="v">
                <p:oleObj spid="_x0000_s22567" name="Equation" r:id="rId14" imgW="3022600" imgH="254000" progId="Equation.3">
                  <p:embed/>
                </p:oleObj>
              </mc:Choice>
              <mc:Fallback>
                <p:oleObj name="Equation" r:id="rId14" imgW="3022600" imgH="254000" progId="Equation.3">
                  <p:embed/>
                  <p:pic>
                    <p:nvPicPr>
                      <p:cNvPr id="0" name="Object 1071"/>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54000" y="5553075"/>
                        <a:ext cx="5746750" cy="4794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2563" name="Text Box 1073">
            <a:extLst>
              <a:ext uri="{FF2B5EF4-FFF2-40B4-BE49-F238E27FC236}">
                <a16:creationId xmlns:a16="http://schemas.microsoft.com/office/drawing/2014/main" id="{4435F1F3-9D26-4717-950D-F9FC80804618}"/>
              </a:ext>
            </a:extLst>
          </p:cNvPr>
          <p:cNvSpPr txBox="1">
            <a:spLocks noChangeArrowheads="1"/>
          </p:cNvSpPr>
          <p:nvPr/>
        </p:nvSpPr>
        <p:spPr bwMode="auto">
          <a:xfrm>
            <a:off x="6111875" y="2336800"/>
            <a:ext cx="2509838" cy="822325"/>
          </a:xfrm>
          <a:prstGeom prst="rect">
            <a:avLst/>
          </a:prstGeom>
          <a:solidFill>
            <a:srgbClr val="CCFFCC"/>
          </a:solidFill>
          <a:ln>
            <a:noFill/>
          </a:ln>
          <a:effectLst>
            <a:outerShdw dist="107763" dir="8100000" algn="ctr" rotWithShape="0">
              <a:srgbClr val="808080"/>
            </a:outerShdw>
          </a:effectLst>
          <a:extLst>
            <a:ext uri="{91240B29-F687-4F45-9708-019B960494DF}">
              <a14:hiddenLine xmlns:a14="http://schemas.microsoft.com/office/drawing/2010/main" w="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t>Let us try splitting on </a:t>
            </a:r>
            <a:r>
              <a:rPr lang="en-US" altLang="en-US" sz="2400" i="1"/>
              <a:t>Hair length</a:t>
            </a: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2">
            <a:extLst>
              <a:ext uri="{FF2B5EF4-FFF2-40B4-BE49-F238E27FC236}">
                <a16:creationId xmlns:a16="http://schemas.microsoft.com/office/drawing/2014/main" id="{F84C8E81-6D32-4E90-80C3-0838F87471D0}"/>
              </a:ext>
            </a:extLst>
          </p:cNvPr>
          <p:cNvSpPr>
            <a:spLocks noChangeArrowheads="1"/>
          </p:cNvSpPr>
          <p:nvPr/>
        </p:nvSpPr>
        <p:spPr bwMode="auto">
          <a:xfrm>
            <a:off x="161925" y="5419725"/>
            <a:ext cx="8782050" cy="1238250"/>
          </a:xfrm>
          <a:prstGeom prst="rect">
            <a:avLst/>
          </a:prstGeom>
          <a:solidFill>
            <a:srgbClr val="FFFF99"/>
          </a:solidFill>
          <a:ln w="0">
            <a:solidFill>
              <a:srgbClr val="C0C0C0"/>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23555" name="Rectangle 3">
            <a:extLst>
              <a:ext uri="{FF2B5EF4-FFF2-40B4-BE49-F238E27FC236}">
                <a16:creationId xmlns:a16="http://schemas.microsoft.com/office/drawing/2014/main" id="{37AC345C-C06B-4C5F-8281-4F938288080F}"/>
              </a:ext>
            </a:extLst>
          </p:cNvPr>
          <p:cNvSpPr>
            <a:spLocks noChangeArrowheads="1"/>
          </p:cNvSpPr>
          <p:nvPr/>
        </p:nvSpPr>
        <p:spPr bwMode="auto">
          <a:xfrm>
            <a:off x="715963" y="268288"/>
            <a:ext cx="3303587" cy="1223962"/>
          </a:xfrm>
          <a:prstGeom prst="rect">
            <a:avLst/>
          </a:prstGeom>
          <a:solidFill>
            <a:schemeClr val="bg1"/>
          </a:solidFill>
          <a:ln w="12700">
            <a:solidFill>
              <a:srgbClr val="808080"/>
            </a:solidFill>
            <a:miter lim="800000"/>
            <a:headEnd/>
            <a:tailEnd/>
          </a:ln>
          <a:effectLst>
            <a:outerShdw dist="107763" dir="8100000" algn="ctr" rotWithShape="0">
              <a:srgbClr val="808080"/>
            </a:outerShdw>
          </a:effec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23556" name="Rectangle 4">
            <a:extLst>
              <a:ext uri="{FF2B5EF4-FFF2-40B4-BE49-F238E27FC236}">
                <a16:creationId xmlns:a16="http://schemas.microsoft.com/office/drawing/2014/main" id="{71BD0E45-07BA-48BD-AE97-DF13E80239DB}"/>
              </a:ext>
            </a:extLst>
          </p:cNvPr>
          <p:cNvSpPr>
            <a:spLocks noChangeArrowheads="1"/>
          </p:cNvSpPr>
          <p:nvPr/>
        </p:nvSpPr>
        <p:spPr bwMode="auto">
          <a:xfrm>
            <a:off x="188913" y="2266950"/>
            <a:ext cx="1801812" cy="1223963"/>
          </a:xfrm>
          <a:prstGeom prst="rect">
            <a:avLst/>
          </a:prstGeom>
          <a:solidFill>
            <a:schemeClr val="bg1"/>
          </a:solidFill>
          <a:ln w="0">
            <a:solidFill>
              <a:srgbClr val="808080"/>
            </a:solidFill>
            <a:miter lim="800000"/>
            <a:headEnd/>
            <a:tailEnd/>
          </a:ln>
          <a:effectLst>
            <a:outerShdw dist="107763" dir="8100000" algn="ctr" rotWithShape="0">
              <a:srgbClr val="808080"/>
            </a:outerShdw>
          </a:effec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23557" name="Line 5">
            <a:extLst>
              <a:ext uri="{FF2B5EF4-FFF2-40B4-BE49-F238E27FC236}">
                <a16:creationId xmlns:a16="http://schemas.microsoft.com/office/drawing/2014/main" id="{E5885B41-ECAD-473F-9B06-81EF019D5163}"/>
              </a:ext>
            </a:extLst>
          </p:cNvPr>
          <p:cNvSpPr>
            <a:spLocks noChangeShapeType="1"/>
          </p:cNvSpPr>
          <p:nvPr/>
        </p:nvSpPr>
        <p:spPr bwMode="auto">
          <a:xfrm flipH="1">
            <a:off x="1171575" y="1492250"/>
            <a:ext cx="700088" cy="782638"/>
          </a:xfrm>
          <a:prstGeom prst="line">
            <a:avLst/>
          </a:prstGeom>
          <a:noFill/>
          <a:ln w="2540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pic>
        <p:nvPicPr>
          <p:cNvPr id="23558" name="Picture 6">
            <a:extLst>
              <a:ext uri="{FF2B5EF4-FFF2-40B4-BE49-F238E27FC236}">
                <a16:creationId xmlns:a16="http://schemas.microsoft.com/office/drawing/2014/main" id="{D553A5A2-8B19-429C-A776-4D32C4E502A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16150" y="1071563"/>
            <a:ext cx="238125"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559" name="Picture 7">
            <a:extLst>
              <a:ext uri="{FF2B5EF4-FFF2-40B4-BE49-F238E27FC236}">
                <a16:creationId xmlns:a16="http://schemas.microsoft.com/office/drawing/2014/main" id="{CAF441A5-3FDD-41AB-8DD7-FE6A89DE88B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33425" y="554038"/>
            <a:ext cx="469900" cy="912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560" name="Picture 8">
            <a:extLst>
              <a:ext uri="{FF2B5EF4-FFF2-40B4-BE49-F238E27FC236}">
                <a16:creationId xmlns:a16="http://schemas.microsoft.com/office/drawing/2014/main" id="{999EACEC-EB66-41F1-A8D0-AC8BA3E826B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187450" y="390525"/>
            <a:ext cx="309563"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561" name="Picture 9">
            <a:extLst>
              <a:ext uri="{FF2B5EF4-FFF2-40B4-BE49-F238E27FC236}">
                <a16:creationId xmlns:a16="http://schemas.microsoft.com/office/drawing/2014/main" id="{075BC130-F834-473C-88AA-52E76A6BB5C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779588" y="887413"/>
            <a:ext cx="452437" cy="56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562" name="Picture 10">
            <a:extLst>
              <a:ext uri="{FF2B5EF4-FFF2-40B4-BE49-F238E27FC236}">
                <a16:creationId xmlns:a16="http://schemas.microsoft.com/office/drawing/2014/main" id="{93C39119-8806-4DC7-8530-6728A0FBEBD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508125" y="877888"/>
            <a:ext cx="290513" cy="57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563" name="Picture 11">
            <a:extLst>
              <a:ext uri="{FF2B5EF4-FFF2-40B4-BE49-F238E27FC236}">
                <a16:creationId xmlns:a16="http://schemas.microsoft.com/office/drawing/2014/main" id="{5743C92D-074B-44F0-BD41-C9F83BCDD4A9}"/>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548063" y="581025"/>
            <a:ext cx="442912" cy="865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564" name="Picture 12">
            <a:extLst>
              <a:ext uri="{FF2B5EF4-FFF2-40B4-BE49-F238E27FC236}">
                <a16:creationId xmlns:a16="http://schemas.microsoft.com/office/drawing/2014/main" id="{40F3F9DD-5E7E-4AB8-A12D-18C6D792CFE2}"/>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471738" y="633413"/>
            <a:ext cx="300037" cy="779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565" name="Picture 13">
            <a:extLst>
              <a:ext uri="{FF2B5EF4-FFF2-40B4-BE49-F238E27FC236}">
                <a16:creationId xmlns:a16="http://schemas.microsoft.com/office/drawing/2014/main" id="{BFCEB11C-5D9E-4B62-8061-6CA045A5C41C}"/>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155950" y="641350"/>
            <a:ext cx="420688" cy="80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566" name="Picture 14">
            <a:extLst>
              <a:ext uri="{FF2B5EF4-FFF2-40B4-BE49-F238E27FC236}">
                <a16:creationId xmlns:a16="http://schemas.microsoft.com/office/drawing/2014/main" id="{8F7B0B5A-CC26-4B7F-9D48-9CABD0DA99D5}"/>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770188" y="679450"/>
            <a:ext cx="385762" cy="735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67" name="Rectangle 15">
            <a:extLst>
              <a:ext uri="{FF2B5EF4-FFF2-40B4-BE49-F238E27FC236}">
                <a16:creationId xmlns:a16="http://schemas.microsoft.com/office/drawing/2014/main" id="{B2675A9F-26BB-498B-8888-E55D6B755B73}"/>
              </a:ext>
            </a:extLst>
          </p:cNvPr>
          <p:cNvSpPr>
            <a:spLocks noChangeArrowheads="1"/>
          </p:cNvSpPr>
          <p:nvPr/>
        </p:nvSpPr>
        <p:spPr bwMode="auto">
          <a:xfrm flipH="1">
            <a:off x="2598738" y="2266950"/>
            <a:ext cx="1849437" cy="1223963"/>
          </a:xfrm>
          <a:prstGeom prst="rect">
            <a:avLst/>
          </a:prstGeom>
          <a:solidFill>
            <a:schemeClr val="bg1"/>
          </a:solidFill>
          <a:ln w="0">
            <a:solidFill>
              <a:srgbClr val="808080"/>
            </a:solidFill>
            <a:miter lim="800000"/>
            <a:headEnd/>
            <a:tailEnd/>
          </a:ln>
          <a:effectLst>
            <a:outerShdw dist="107763" dir="8100000" algn="ctr" rotWithShape="0">
              <a:srgbClr val="808080"/>
            </a:outerShdw>
          </a:effec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23568" name="Line 16">
            <a:extLst>
              <a:ext uri="{FF2B5EF4-FFF2-40B4-BE49-F238E27FC236}">
                <a16:creationId xmlns:a16="http://schemas.microsoft.com/office/drawing/2014/main" id="{9BC0C057-9AC4-4CB2-A12C-C78C3B28603E}"/>
              </a:ext>
            </a:extLst>
          </p:cNvPr>
          <p:cNvSpPr>
            <a:spLocks noChangeShapeType="1"/>
          </p:cNvSpPr>
          <p:nvPr/>
        </p:nvSpPr>
        <p:spPr bwMode="auto">
          <a:xfrm>
            <a:off x="2981325" y="1492250"/>
            <a:ext cx="700088" cy="782638"/>
          </a:xfrm>
          <a:prstGeom prst="line">
            <a:avLst/>
          </a:prstGeom>
          <a:noFill/>
          <a:ln w="2540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3569" name="Rectangle 17">
            <a:extLst>
              <a:ext uri="{FF2B5EF4-FFF2-40B4-BE49-F238E27FC236}">
                <a16:creationId xmlns:a16="http://schemas.microsoft.com/office/drawing/2014/main" id="{32B94029-A403-4933-B305-17BF3E900C9F}"/>
              </a:ext>
            </a:extLst>
          </p:cNvPr>
          <p:cNvSpPr>
            <a:spLocks noChangeArrowheads="1"/>
          </p:cNvSpPr>
          <p:nvPr/>
        </p:nvSpPr>
        <p:spPr bwMode="auto">
          <a:xfrm>
            <a:off x="1654175" y="1878013"/>
            <a:ext cx="15097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1600"/>
              <a:t>Weight &lt;= 160?</a:t>
            </a:r>
          </a:p>
        </p:txBody>
      </p:sp>
      <p:sp>
        <p:nvSpPr>
          <p:cNvPr id="23570" name="Text Box 18">
            <a:extLst>
              <a:ext uri="{FF2B5EF4-FFF2-40B4-BE49-F238E27FC236}">
                <a16:creationId xmlns:a16="http://schemas.microsoft.com/office/drawing/2014/main" id="{B10C343E-819B-4CA8-9FB6-110623FD0E4E}"/>
              </a:ext>
            </a:extLst>
          </p:cNvPr>
          <p:cNvSpPr txBox="1">
            <a:spLocks noChangeArrowheads="1"/>
          </p:cNvSpPr>
          <p:nvPr/>
        </p:nvSpPr>
        <p:spPr bwMode="auto">
          <a:xfrm>
            <a:off x="1246188" y="1641475"/>
            <a:ext cx="406400" cy="365125"/>
          </a:xfrm>
          <a:prstGeom prst="rect">
            <a:avLst/>
          </a:prstGeom>
          <a:solidFill>
            <a:schemeClr val="bg1"/>
          </a:solidFill>
          <a:ln>
            <a:noFill/>
          </a:ln>
          <a:extLst>
            <a:ext uri="{91240B29-F687-4F45-9708-019B960494DF}">
              <a14:hiddenLine xmlns:a14="http://schemas.microsoft.com/office/drawing/2010/main" w="0">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2400"/>
              <a:t>yes</a:t>
            </a:r>
          </a:p>
        </p:txBody>
      </p:sp>
      <p:sp>
        <p:nvSpPr>
          <p:cNvPr id="23571" name="Text Box 19">
            <a:extLst>
              <a:ext uri="{FF2B5EF4-FFF2-40B4-BE49-F238E27FC236}">
                <a16:creationId xmlns:a16="http://schemas.microsoft.com/office/drawing/2014/main" id="{9B8ECE40-EC97-464D-9548-5ABB8553B290}"/>
              </a:ext>
            </a:extLst>
          </p:cNvPr>
          <p:cNvSpPr txBox="1">
            <a:spLocks noChangeArrowheads="1"/>
          </p:cNvSpPr>
          <p:nvPr/>
        </p:nvSpPr>
        <p:spPr bwMode="auto">
          <a:xfrm>
            <a:off x="3144838" y="1593850"/>
            <a:ext cx="304800" cy="365125"/>
          </a:xfrm>
          <a:prstGeom prst="rect">
            <a:avLst/>
          </a:prstGeom>
          <a:solidFill>
            <a:schemeClr val="bg1"/>
          </a:solidFill>
          <a:ln>
            <a:noFill/>
          </a:ln>
          <a:extLst>
            <a:ext uri="{91240B29-F687-4F45-9708-019B960494DF}">
              <a14:hiddenLine xmlns:a14="http://schemas.microsoft.com/office/drawing/2010/main" w="0">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2400"/>
              <a:t>no</a:t>
            </a:r>
          </a:p>
        </p:txBody>
      </p:sp>
      <p:pic>
        <p:nvPicPr>
          <p:cNvPr id="23572" name="Picture 20">
            <a:extLst>
              <a:ext uri="{FF2B5EF4-FFF2-40B4-BE49-F238E27FC236}">
                <a16:creationId xmlns:a16="http://schemas.microsoft.com/office/drawing/2014/main" id="{DF65BFDB-3709-46B7-BE62-A956C7BB180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676525" y="2392363"/>
            <a:ext cx="469900" cy="912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573" name="Picture 21">
            <a:extLst>
              <a:ext uri="{FF2B5EF4-FFF2-40B4-BE49-F238E27FC236}">
                <a16:creationId xmlns:a16="http://schemas.microsoft.com/office/drawing/2014/main" id="{0E2C7B0A-37A4-40D0-9F45-25C66F91C8D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660525" y="2859088"/>
            <a:ext cx="290513" cy="57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574" name="Picture 22">
            <a:extLst>
              <a:ext uri="{FF2B5EF4-FFF2-40B4-BE49-F238E27FC236}">
                <a16:creationId xmlns:a16="http://schemas.microsoft.com/office/drawing/2014/main" id="{8B80A425-E0E9-443F-B826-A4A77E83EA3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39775" y="3043238"/>
            <a:ext cx="238125"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575" name="Picture 23">
            <a:extLst>
              <a:ext uri="{FF2B5EF4-FFF2-40B4-BE49-F238E27FC236}">
                <a16:creationId xmlns:a16="http://schemas.microsoft.com/office/drawing/2014/main" id="{2E210AF3-02A4-4D25-9BDD-83ABB0E92E1C}"/>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224213" y="2462213"/>
            <a:ext cx="300037" cy="779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576" name="Picture 24">
            <a:extLst>
              <a:ext uri="{FF2B5EF4-FFF2-40B4-BE49-F238E27FC236}">
                <a16:creationId xmlns:a16="http://schemas.microsoft.com/office/drawing/2014/main" id="{60CF5D93-1F6A-4A0F-9E0F-54A1F78C88E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4000" y="2305050"/>
            <a:ext cx="309563"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577" name="Picture 25">
            <a:extLst>
              <a:ext uri="{FF2B5EF4-FFF2-40B4-BE49-F238E27FC236}">
                <a16:creationId xmlns:a16="http://schemas.microsoft.com/office/drawing/2014/main" id="{017C8A36-3EA4-453F-A819-F195F6C52EFB}"/>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995738" y="2324100"/>
            <a:ext cx="442912" cy="865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578" name="Picture 26">
            <a:extLst>
              <a:ext uri="{FF2B5EF4-FFF2-40B4-BE49-F238E27FC236}">
                <a16:creationId xmlns:a16="http://schemas.microsoft.com/office/drawing/2014/main" id="{0CF432F4-C2FE-4F7F-A5CD-901E51E0904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27063" y="2363788"/>
            <a:ext cx="452437" cy="56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579" name="Picture 27">
            <a:extLst>
              <a:ext uri="{FF2B5EF4-FFF2-40B4-BE49-F238E27FC236}">
                <a16:creationId xmlns:a16="http://schemas.microsoft.com/office/drawing/2014/main" id="{E37CC4CD-DDA1-4D08-B430-A340DF72F9F7}"/>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065213" y="2308225"/>
            <a:ext cx="385762" cy="735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580" name="Picture 28">
            <a:extLst>
              <a:ext uri="{FF2B5EF4-FFF2-40B4-BE49-F238E27FC236}">
                <a16:creationId xmlns:a16="http://schemas.microsoft.com/office/drawing/2014/main" id="{44C8FAA8-9D2D-41CC-9932-932554CD1A67}"/>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527425" y="2622550"/>
            <a:ext cx="420688" cy="80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81" name="Text Box 29">
            <a:extLst>
              <a:ext uri="{FF2B5EF4-FFF2-40B4-BE49-F238E27FC236}">
                <a16:creationId xmlns:a16="http://schemas.microsoft.com/office/drawing/2014/main" id="{9CB7CF91-9278-4F0D-9645-C5320A96854F}"/>
              </a:ext>
            </a:extLst>
          </p:cNvPr>
          <p:cNvSpPr txBox="1">
            <a:spLocks noChangeArrowheads="1"/>
          </p:cNvSpPr>
          <p:nvPr/>
        </p:nvSpPr>
        <p:spPr bwMode="auto">
          <a:xfrm>
            <a:off x="4076700" y="1009650"/>
            <a:ext cx="4738688"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800" i="1"/>
              <a:t>Entropy</a:t>
            </a:r>
            <a:r>
              <a:rPr lang="en-US" altLang="en-US" sz="1800"/>
              <a:t>(4</a:t>
            </a:r>
            <a:r>
              <a:rPr lang="en-US" altLang="en-US" sz="1800" b="1">
                <a:solidFill>
                  <a:srgbClr val="FF0000"/>
                </a:solidFill>
              </a:rPr>
              <a:t>F</a:t>
            </a:r>
            <a:r>
              <a:rPr lang="en-US" altLang="en-US" sz="1800"/>
              <a:t>,5</a:t>
            </a:r>
            <a:r>
              <a:rPr lang="en-US" altLang="en-US" sz="1800" b="1">
                <a:solidFill>
                  <a:srgbClr val="0000FF"/>
                </a:solidFill>
              </a:rPr>
              <a:t>M</a:t>
            </a:r>
            <a:r>
              <a:rPr lang="en-US" altLang="en-US" sz="1800"/>
              <a:t>) = -(4/9)log</a:t>
            </a:r>
            <a:r>
              <a:rPr lang="en-US" altLang="en-US" sz="1800" baseline="-25000"/>
              <a:t>2</a:t>
            </a:r>
            <a:r>
              <a:rPr lang="en-US" altLang="en-US" sz="1800"/>
              <a:t>(4/9) - (5/9)log</a:t>
            </a:r>
            <a:r>
              <a:rPr lang="en-US" altLang="en-US" sz="1800" baseline="-25000"/>
              <a:t>2</a:t>
            </a:r>
            <a:r>
              <a:rPr lang="en-US" altLang="en-US" sz="1800"/>
              <a:t>(5/9)</a:t>
            </a:r>
          </a:p>
          <a:p>
            <a:pPr>
              <a:spcBef>
                <a:spcPct val="0"/>
              </a:spcBef>
              <a:buFontTx/>
              <a:buNone/>
            </a:pPr>
            <a:r>
              <a:rPr lang="en-US" altLang="en-US" sz="1800"/>
              <a:t>	            =  </a:t>
            </a:r>
            <a:r>
              <a:rPr lang="en-US" altLang="en-US" sz="1800" b="1">
                <a:solidFill>
                  <a:srgbClr val="FF33CC"/>
                </a:solidFill>
              </a:rPr>
              <a:t>0.9911</a:t>
            </a:r>
            <a:r>
              <a:rPr lang="en-US" altLang="en-US" sz="1800"/>
              <a:t>	</a:t>
            </a:r>
            <a:endParaRPr lang="en-US" altLang="en-US" sz="2000"/>
          </a:p>
        </p:txBody>
      </p:sp>
      <p:sp>
        <p:nvSpPr>
          <p:cNvPr id="23582" name="Text Box 30">
            <a:extLst>
              <a:ext uri="{FF2B5EF4-FFF2-40B4-BE49-F238E27FC236}">
                <a16:creationId xmlns:a16="http://schemas.microsoft.com/office/drawing/2014/main" id="{C76E5175-E7AB-4D52-9E8C-7460AD04F691}"/>
              </a:ext>
            </a:extLst>
          </p:cNvPr>
          <p:cNvSpPr txBox="1">
            <a:spLocks noChangeArrowheads="1"/>
          </p:cNvSpPr>
          <p:nvPr/>
        </p:nvSpPr>
        <p:spPr bwMode="auto">
          <a:xfrm rot="703679">
            <a:off x="177800" y="4033838"/>
            <a:ext cx="4738688" cy="671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800" i="1"/>
              <a:t>Entropy</a:t>
            </a:r>
            <a:r>
              <a:rPr lang="en-US" altLang="en-US" sz="1800"/>
              <a:t>(4</a:t>
            </a:r>
            <a:r>
              <a:rPr lang="en-US" altLang="en-US" sz="1800" b="1">
                <a:solidFill>
                  <a:srgbClr val="FF0000"/>
                </a:solidFill>
              </a:rPr>
              <a:t>F</a:t>
            </a:r>
            <a:r>
              <a:rPr lang="en-US" altLang="en-US" sz="1800"/>
              <a:t>,1</a:t>
            </a:r>
            <a:r>
              <a:rPr lang="en-US" altLang="en-US" sz="1800" b="1">
                <a:solidFill>
                  <a:srgbClr val="0000FF"/>
                </a:solidFill>
              </a:rPr>
              <a:t>M</a:t>
            </a:r>
            <a:r>
              <a:rPr lang="en-US" altLang="en-US" sz="1800"/>
              <a:t>) = -(4/5)log</a:t>
            </a:r>
            <a:r>
              <a:rPr lang="en-US" altLang="en-US" sz="1800" baseline="-25000"/>
              <a:t>2</a:t>
            </a:r>
            <a:r>
              <a:rPr lang="en-US" altLang="en-US" sz="1800"/>
              <a:t>(4/5) - (1/5)log</a:t>
            </a:r>
            <a:r>
              <a:rPr lang="en-US" altLang="en-US" sz="1800" baseline="-25000"/>
              <a:t>2</a:t>
            </a:r>
            <a:r>
              <a:rPr lang="en-US" altLang="en-US" sz="1800"/>
              <a:t>(1/5)</a:t>
            </a:r>
          </a:p>
          <a:p>
            <a:pPr>
              <a:spcBef>
                <a:spcPct val="0"/>
              </a:spcBef>
              <a:buFontTx/>
              <a:buNone/>
            </a:pPr>
            <a:r>
              <a:rPr lang="en-US" altLang="en-US" sz="1800"/>
              <a:t>	            =  </a:t>
            </a:r>
            <a:r>
              <a:rPr lang="en-US" altLang="en-US" sz="2000" b="1">
                <a:solidFill>
                  <a:srgbClr val="006600"/>
                </a:solidFill>
              </a:rPr>
              <a:t>0.7219</a:t>
            </a:r>
          </a:p>
        </p:txBody>
      </p:sp>
      <p:sp>
        <p:nvSpPr>
          <p:cNvPr id="23583" name="Text Box 31">
            <a:extLst>
              <a:ext uri="{FF2B5EF4-FFF2-40B4-BE49-F238E27FC236}">
                <a16:creationId xmlns:a16="http://schemas.microsoft.com/office/drawing/2014/main" id="{A60BE7EF-9C45-41BE-A8E7-52EDABADCC85}"/>
              </a:ext>
            </a:extLst>
          </p:cNvPr>
          <p:cNvSpPr txBox="1">
            <a:spLocks noChangeArrowheads="1"/>
          </p:cNvSpPr>
          <p:nvPr/>
        </p:nvSpPr>
        <p:spPr bwMode="auto">
          <a:xfrm rot="814016">
            <a:off x="3681413" y="4019550"/>
            <a:ext cx="4738687" cy="67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800" i="1"/>
              <a:t>Entropy</a:t>
            </a:r>
            <a:r>
              <a:rPr lang="en-US" altLang="en-US" sz="1800"/>
              <a:t>(0</a:t>
            </a:r>
            <a:r>
              <a:rPr lang="en-US" altLang="en-US" sz="1800" b="1">
                <a:solidFill>
                  <a:srgbClr val="FF0000"/>
                </a:solidFill>
              </a:rPr>
              <a:t>F</a:t>
            </a:r>
            <a:r>
              <a:rPr lang="en-US" altLang="en-US" sz="1800"/>
              <a:t>,4</a:t>
            </a:r>
            <a:r>
              <a:rPr lang="en-US" altLang="en-US" sz="1800" b="1">
                <a:solidFill>
                  <a:srgbClr val="0000FF"/>
                </a:solidFill>
              </a:rPr>
              <a:t>M</a:t>
            </a:r>
            <a:r>
              <a:rPr lang="en-US" altLang="en-US" sz="1800"/>
              <a:t>) = -(0/4)log</a:t>
            </a:r>
            <a:r>
              <a:rPr lang="en-US" altLang="en-US" sz="1800" baseline="-25000"/>
              <a:t>2</a:t>
            </a:r>
            <a:r>
              <a:rPr lang="en-US" altLang="en-US" sz="1800"/>
              <a:t>(0/4) - (4/4)log</a:t>
            </a:r>
            <a:r>
              <a:rPr lang="en-US" altLang="en-US" sz="1800" baseline="-25000"/>
              <a:t>2</a:t>
            </a:r>
            <a:r>
              <a:rPr lang="en-US" altLang="en-US" sz="1800"/>
              <a:t>(4/4)</a:t>
            </a:r>
          </a:p>
          <a:p>
            <a:pPr>
              <a:spcBef>
                <a:spcPct val="0"/>
              </a:spcBef>
              <a:buFontTx/>
              <a:buNone/>
            </a:pPr>
            <a:r>
              <a:rPr lang="en-US" altLang="en-US" sz="1800"/>
              <a:t>	            =  </a:t>
            </a:r>
            <a:r>
              <a:rPr lang="en-US" altLang="en-US" sz="2000" b="1">
                <a:solidFill>
                  <a:srgbClr val="990099"/>
                </a:solidFill>
              </a:rPr>
              <a:t>0</a:t>
            </a:r>
          </a:p>
        </p:txBody>
      </p:sp>
      <p:graphicFrame>
        <p:nvGraphicFramePr>
          <p:cNvPr id="23584" name="Object 32">
            <a:extLst>
              <a:ext uri="{FF2B5EF4-FFF2-40B4-BE49-F238E27FC236}">
                <a16:creationId xmlns:a16="http://schemas.microsoft.com/office/drawing/2014/main" id="{5B7692FB-C90D-43AD-A577-F3B8138FEF28}"/>
              </a:ext>
            </a:extLst>
          </p:cNvPr>
          <p:cNvGraphicFramePr>
            <a:graphicFrameLocks noChangeAspect="1"/>
          </p:cNvGraphicFramePr>
          <p:nvPr/>
        </p:nvGraphicFramePr>
        <p:xfrm>
          <a:off x="4116388" y="169863"/>
          <a:ext cx="4841875" cy="615950"/>
        </p:xfrm>
        <a:graphic>
          <a:graphicData uri="http://schemas.openxmlformats.org/presentationml/2006/ole">
            <mc:AlternateContent xmlns:mc="http://schemas.openxmlformats.org/markup-compatibility/2006">
              <mc:Choice xmlns:v="urn:schemas-microsoft-com:vml" Requires="v">
                <p:oleObj spid="_x0000_s23590" name="Equation" r:id="rId12" imgW="3594100" imgH="457200" progId="Equation.3">
                  <p:embed/>
                </p:oleObj>
              </mc:Choice>
              <mc:Fallback>
                <p:oleObj name="Equation" r:id="rId12" imgW="3594100" imgH="457200" progId="Equation.3">
                  <p:embed/>
                  <p:pic>
                    <p:nvPicPr>
                      <p:cNvPr id="0" name="Object 32"/>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4116388" y="169863"/>
                        <a:ext cx="4841875" cy="6159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3585" name="Text Box 33">
            <a:extLst>
              <a:ext uri="{FF2B5EF4-FFF2-40B4-BE49-F238E27FC236}">
                <a16:creationId xmlns:a16="http://schemas.microsoft.com/office/drawing/2014/main" id="{70BB6F56-A888-4735-A942-32F0B03FD7C0}"/>
              </a:ext>
            </a:extLst>
          </p:cNvPr>
          <p:cNvSpPr txBox="1">
            <a:spLocks noChangeArrowheads="1"/>
          </p:cNvSpPr>
          <p:nvPr/>
        </p:nvSpPr>
        <p:spPr bwMode="auto">
          <a:xfrm>
            <a:off x="136525" y="6116638"/>
            <a:ext cx="9293225"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200" i="1"/>
              <a:t>Gain</a:t>
            </a:r>
            <a:r>
              <a:rPr lang="en-US" altLang="en-US" sz="2200"/>
              <a:t>(Weight &lt;= 160) = </a:t>
            </a:r>
            <a:r>
              <a:rPr lang="en-US" altLang="en-US" sz="2200" b="1">
                <a:solidFill>
                  <a:srgbClr val="FF33CC"/>
                </a:solidFill>
              </a:rPr>
              <a:t>0.9911</a:t>
            </a:r>
            <a:r>
              <a:rPr lang="en-US" altLang="en-US" sz="2200"/>
              <a:t> – (5/9 * </a:t>
            </a:r>
            <a:r>
              <a:rPr lang="en-US" altLang="en-US" sz="2000" b="1">
                <a:solidFill>
                  <a:srgbClr val="006600"/>
                </a:solidFill>
              </a:rPr>
              <a:t>0.7219</a:t>
            </a:r>
            <a:r>
              <a:rPr lang="en-US" altLang="en-US" sz="2200"/>
              <a:t> + 4/9 * </a:t>
            </a:r>
            <a:r>
              <a:rPr lang="en-US" altLang="en-US" sz="2200" b="1">
                <a:solidFill>
                  <a:srgbClr val="990099"/>
                </a:solidFill>
              </a:rPr>
              <a:t>0</a:t>
            </a:r>
            <a:r>
              <a:rPr lang="en-US" altLang="en-US" sz="2200"/>
              <a:t> ) = </a:t>
            </a:r>
            <a:r>
              <a:rPr lang="en-US" altLang="en-US" sz="2200" b="1"/>
              <a:t>0.5900</a:t>
            </a:r>
          </a:p>
        </p:txBody>
      </p:sp>
      <p:graphicFrame>
        <p:nvGraphicFramePr>
          <p:cNvPr id="23586" name="Object 34">
            <a:extLst>
              <a:ext uri="{FF2B5EF4-FFF2-40B4-BE49-F238E27FC236}">
                <a16:creationId xmlns:a16="http://schemas.microsoft.com/office/drawing/2014/main" id="{7FD5DD66-6D61-4D73-B565-799314E773EF}"/>
              </a:ext>
            </a:extLst>
          </p:cNvPr>
          <p:cNvGraphicFramePr>
            <a:graphicFrameLocks noChangeAspect="1"/>
          </p:cNvGraphicFramePr>
          <p:nvPr/>
        </p:nvGraphicFramePr>
        <p:xfrm>
          <a:off x="254000" y="5553075"/>
          <a:ext cx="5746750" cy="479425"/>
        </p:xfrm>
        <a:graphic>
          <a:graphicData uri="http://schemas.openxmlformats.org/presentationml/2006/ole">
            <mc:AlternateContent xmlns:mc="http://schemas.openxmlformats.org/markup-compatibility/2006">
              <mc:Choice xmlns:v="urn:schemas-microsoft-com:vml" Requires="v">
                <p:oleObj spid="_x0000_s23591" name="Equation" r:id="rId14" imgW="3022600" imgH="254000" progId="Equation.3">
                  <p:embed/>
                </p:oleObj>
              </mc:Choice>
              <mc:Fallback>
                <p:oleObj name="Equation" r:id="rId14" imgW="3022600" imgH="254000" progId="Equation.3">
                  <p:embed/>
                  <p:pic>
                    <p:nvPicPr>
                      <p:cNvPr id="0" name="Object 34"/>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54000" y="5553075"/>
                        <a:ext cx="5746750" cy="4794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3587" name="Text Box 35">
            <a:extLst>
              <a:ext uri="{FF2B5EF4-FFF2-40B4-BE49-F238E27FC236}">
                <a16:creationId xmlns:a16="http://schemas.microsoft.com/office/drawing/2014/main" id="{9F33881B-005E-40B5-8F15-349170F2B48E}"/>
              </a:ext>
            </a:extLst>
          </p:cNvPr>
          <p:cNvSpPr txBox="1">
            <a:spLocks noChangeArrowheads="1"/>
          </p:cNvSpPr>
          <p:nvPr/>
        </p:nvSpPr>
        <p:spPr bwMode="auto">
          <a:xfrm>
            <a:off x="6111875" y="2336800"/>
            <a:ext cx="2509838" cy="822325"/>
          </a:xfrm>
          <a:prstGeom prst="rect">
            <a:avLst/>
          </a:prstGeom>
          <a:solidFill>
            <a:srgbClr val="CCFFCC"/>
          </a:solidFill>
          <a:ln>
            <a:noFill/>
          </a:ln>
          <a:effectLst>
            <a:outerShdw dist="107763" dir="8100000" algn="ctr" rotWithShape="0">
              <a:srgbClr val="808080"/>
            </a:outerShdw>
          </a:effectLst>
          <a:extLst>
            <a:ext uri="{91240B29-F687-4F45-9708-019B960494DF}">
              <a14:hiddenLine xmlns:a14="http://schemas.microsoft.com/office/drawing/2010/main" w="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t>Let us try splitting on </a:t>
            </a:r>
            <a:r>
              <a:rPr lang="en-US" altLang="en-US" sz="2400" i="1"/>
              <a:t>Weight</a:t>
            </a: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2">
            <a:extLst>
              <a:ext uri="{FF2B5EF4-FFF2-40B4-BE49-F238E27FC236}">
                <a16:creationId xmlns:a16="http://schemas.microsoft.com/office/drawing/2014/main" id="{BF039020-7FF6-47B3-9CCB-60D81382F13F}"/>
              </a:ext>
            </a:extLst>
          </p:cNvPr>
          <p:cNvSpPr>
            <a:spLocks noChangeArrowheads="1"/>
          </p:cNvSpPr>
          <p:nvPr/>
        </p:nvSpPr>
        <p:spPr bwMode="auto">
          <a:xfrm>
            <a:off x="0" y="0"/>
            <a:ext cx="7772400" cy="1143000"/>
          </a:xfrm>
          <a:prstGeom prst="rect">
            <a:avLst/>
          </a:prstGeom>
          <a:noFill/>
          <a:ln w="9525">
            <a:noFill/>
            <a:miter lim="800000"/>
            <a:headEnd/>
            <a:tailEnd/>
          </a:ln>
          <a:effectLst/>
        </p:spPr>
        <p:txBody>
          <a:bodyPr anchor="ctr"/>
          <a:lstStyle/>
          <a:p>
            <a:pPr algn="ctr" eaLnBrk="1" hangingPunct="1">
              <a:defRPr/>
            </a:pPr>
            <a:r>
              <a:rPr lang="en-US" sz="4400" dirty="0">
                <a:solidFill>
                  <a:schemeClr val="tx2"/>
                </a:solidFill>
                <a:effectLst>
                  <a:outerShdw blurRad="38100" dist="38100" dir="2700000" algn="tl">
                    <a:srgbClr val="C0C0C0"/>
                  </a:outerShdw>
                </a:effectLst>
              </a:rPr>
              <a:t>Decision Tree Classifier</a:t>
            </a:r>
          </a:p>
        </p:txBody>
      </p:sp>
      <p:sp>
        <p:nvSpPr>
          <p:cNvPr id="6147" name="Text Box 4">
            <a:extLst>
              <a:ext uri="{FF2B5EF4-FFF2-40B4-BE49-F238E27FC236}">
                <a16:creationId xmlns:a16="http://schemas.microsoft.com/office/drawing/2014/main" id="{FD1C4775-890E-485E-822A-60CFD581B6BB}"/>
              </a:ext>
            </a:extLst>
          </p:cNvPr>
          <p:cNvSpPr txBox="1">
            <a:spLocks noChangeArrowheads="1"/>
          </p:cNvSpPr>
          <p:nvPr/>
        </p:nvSpPr>
        <p:spPr bwMode="auto">
          <a:xfrm>
            <a:off x="6985000" y="2471738"/>
            <a:ext cx="18351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2400"/>
              <a:t>Ross Quinlan</a:t>
            </a:r>
          </a:p>
          <a:p>
            <a:pPr algn="ctr" eaLnBrk="1" hangingPunct="1">
              <a:spcBef>
                <a:spcPct val="0"/>
              </a:spcBef>
              <a:buFontTx/>
              <a:buNone/>
            </a:pPr>
            <a:r>
              <a:rPr lang="en-US" altLang="en-US" sz="1800"/>
              <a:t> </a:t>
            </a:r>
          </a:p>
        </p:txBody>
      </p:sp>
      <p:graphicFrame>
        <p:nvGraphicFramePr>
          <p:cNvPr id="6148" name="Object 5">
            <a:extLst>
              <a:ext uri="{FF2B5EF4-FFF2-40B4-BE49-F238E27FC236}">
                <a16:creationId xmlns:a16="http://schemas.microsoft.com/office/drawing/2014/main" id="{BBD3304C-78F9-48CF-8E93-00C9682C5813}"/>
              </a:ext>
            </a:extLst>
          </p:cNvPr>
          <p:cNvGraphicFramePr>
            <a:graphicFrameLocks noChangeAspect="1"/>
          </p:cNvGraphicFramePr>
          <p:nvPr/>
        </p:nvGraphicFramePr>
        <p:xfrm>
          <a:off x="7134225" y="201613"/>
          <a:ext cx="1485900" cy="2162175"/>
        </p:xfrm>
        <a:graphic>
          <a:graphicData uri="http://schemas.openxmlformats.org/presentationml/2006/ole">
            <mc:AlternateContent xmlns:mc="http://schemas.openxmlformats.org/markup-compatibility/2006">
              <mc:Choice xmlns:v="urn:schemas-microsoft-com:vml" Requires="v">
                <p:oleObj spid="_x0000_s6371" name="Bitmap Image" r:id="rId3" imgW="1486107" imgH="2161905" progId="Paint.Picture">
                  <p:embed/>
                </p:oleObj>
              </mc:Choice>
              <mc:Fallback>
                <p:oleObj name="Bitmap Image" r:id="rId3" imgW="1486107" imgH="2161905" progId="Paint.Picture">
                  <p:embed/>
                  <p:pic>
                    <p:nvPicPr>
                      <p:cNvPr id="0" name="Object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134225" y="201613"/>
                        <a:ext cx="1485900" cy="21621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04454" name="Rectangle 6">
            <a:extLst>
              <a:ext uri="{FF2B5EF4-FFF2-40B4-BE49-F238E27FC236}">
                <a16:creationId xmlns:a16="http://schemas.microsoft.com/office/drawing/2014/main" id="{549BD012-B852-497E-8C38-881C5F680553}"/>
              </a:ext>
            </a:extLst>
          </p:cNvPr>
          <p:cNvSpPr>
            <a:spLocks noChangeArrowheads="1"/>
          </p:cNvSpPr>
          <p:nvPr/>
        </p:nvSpPr>
        <p:spPr bwMode="auto">
          <a:xfrm rot="-5400000">
            <a:off x="-896937" y="4062412"/>
            <a:ext cx="2133600" cy="339725"/>
          </a:xfrm>
          <a:prstGeom prst="rect">
            <a:avLst/>
          </a:prstGeom>
          <a:noFill/>
          <a:ln w="9525">
            <a:noFill/>
            <a:miter lim="800000"/>
            <a:headEnd/>
            <a:tailEnd/>
          </a:ln>
          <a:effectLst/>
        </p:spPr>
        <p:txBody>
          <a:bodyPr>
            <a:spAutoFit/>
          </a:bodyPr>
          <a:lstStyle/>
          <a:p>
            <a:pPr eaLnBrk="1" hangingPunct="1">
              <a:lnSpc>
                <a:spcPct val="90000"/>
              </a:lnSpc>
              <a:spcBef>
                <a:spcPct val="50000"/>
              </a:spcBef>
              <a:defRPr/>
            </a:pPr>
            <a:r>
              <a:rPr lang="en-US" sz="1800" b="1">
                <a:effectLst>
                  <a:outerShdw blurRad="38100" dist="38100" dir="2700000" algn="tl">
                    <a:srgbClr val="C0C0C0"/>
                  </a:outerShdw>
                </a:effectLst>
              </a:rPr>
              <a:t>Antenna  Length</a:t>
            </a:r>
          </a:p>
        </p:txBody>
      </p:sp>
      <p:sp>
        <p:nvSpPr>
          <p:cNvPr id="6150" name="Rectangle 7">
            <a:extLst>
              <a:ext uri="{FF2B5EF4-FFF2-40B4-BE49-F238E27FC236}">
                <a16:creationId xmlns:a16="http://schemas.microsoft.com/office/drawing/2014/main" id="{6164E1ED-B767-4E9E-96B8-66D84F4C8F5E}"/>
              </a:ext>
            </a:extLst>
          </p:cNvPr>
          <p:cNvSpPr>
            <a:spLocks noChangeArrowheads="1"/>
          </p:cNvSpPr>
          <p:nvPr/>
        </p:nvSpPr>
        <p:spPr bwMode="auto">
          <a:xfrm>
            <a:off x="685800" y="5756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151" name="Rectangle 8">
            <a:extLst>
              <a:ext uri="{FF2B5EF4-FFF2-40B4-BE49-F238E27FC236}">
                <a16:creationId xmlns:a16="http://schemas.microsoft.com/office/drawing/2014/main" id="{B7EEC74C-EE20-4505-95D1-7B1D43F2B7CA}"/>
              </a:ext>
            </a:extLst>
          </p:cNvPr>
          <p:cNvSpPr>
            <a:spLocks noChangeArrowheads="1"/>
          </p:cNvSpPr>
          <p:nvPr/>
        </p:nvSpPr>
        <p:spPr bwMode="auto">
          <a:xfrm>
            <a:off x="1066800" y="5756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152" name="Rectangle 9">
            <a:extLst>
              <a:ext uri="{FF2B5EF4-FFF2-40B4-BE49-F238E27FC236}">
                <a16:creationId xmlns:a16="http://schemas.microsoft.com/office/drawing/2014/main" id="{54773BE3-46DA-4F04-B3F4-7741311F28F6}"/>
              </a:ext>
            </a:extLst>
          </p:cNvPr>
          <p:cNvSpPr>
            <a:spLocks noChangeArrowheads="1"/>
          </p:cNvSpPr>
          <p:nvPr/>
        </p:nvSpPr>
        <p:spPr bwMode="auto">
          <a:xfrm>
            <a:off x="1447800" y="5756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153" name="Rectangle 10">
            <a:extLst>
              <a:ext uri="{FF2B5EF4-FFF2-40B4-BE49-F238E27FC236}">
                <a16:creationId xmlns:a16="http://schemas.microsoft.com/office/drawing/2014/main" id="{BA8C6D93-D0C4-4813-85B7-D9AEA0FFAD2F}"/>
              </a:ext>
            </a:extLst>
          </p:cNvPr>
          <p:cNvSpPr>
            <a:spLocks noChangeArrowheads="1"/>
          </p:cNvSpPr>
          <p:nvPr/>
        </p:nvSpPr>
        <p:spPr bwMode="auto">
          <a:xfrm>
            <a:off x="1828800" y="5756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154" name="Rectangle 11">
            <a:extLst>
              <a:ext uri="{FF2B5EF4-FFF2-40B4-BE49-F238E27FC236}">
                <a16:creationId xmlns:a16="http://schemas.microsoft.com/office/drawing/2014/main" id="{C81C91BC-55CC-457C-8711-35F0444967A8}"/>
              </a:ext>
            </a:extLst>
          </p:cNvPr>
          <p:cNvSpPr>
            <a:spLocks noChangeArrowheads="1"/>
          </p:cNvSpPr>
          <p:nvPr/>
        </p:nvSpPr>
        <p:spPr bwMode="auto">
          <a:xfrm>
            <a:off x="2209800" y="5756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155" name="Rectangle 12">
            <a:extLst>
              <a:ext uri="{FF2B5EF4-FFF2-40B4-BE49-F238E27FC236}">
                <a16:creationId xmlns:a16="http://schemas.microsoft.com/office/drawing/2014/main" id="{D2BC08A5-17DF-4B9D-BD97-B49D802FB6A6}"/>
              </a:ext>
            </a:extLst>
          </p:cNvPr>
          <p:cNvSpPr>
            <a:spLocks noChangeArrowheads="1"/>
          </p:cNvSpPr>
          <p:nvPr/>
        </p:nvSpPr>
        <p:spPr bwMode="auto">
          <a:xfrm>
            <a:off x="2590800" y="5756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156" name="Rectangle 13">
            <a:extLst>
              <a:ext uri="{FF2B5EF4-FFF2-40B4-BE49-F238E27FC236}">
                <a16:creationId xmlns:a16="http://schemas.microsoft.com/office/drawing/2014/main" id="{75D843F6-B559-4927-A5F6-42AB7A46A301}"/>
              </a:ext>
            </a:extLst>
          </p:cNvPr>
          <p:cNvSpPr>
            <a:spLocks noChangeArrowheads="1"/>
          </p:cNvSpPr>
          <p:nvPr/>
        </p:nvSpPr>
        <p:spPr bwMode="auto">
          <a:xfrm>
            <a:off x="2971800" y="5756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157" name="Rectangle 14">
            <a:extLst>
              <a:ext uri="{FF2B5EF4-FFF2-40B4-BE49-F238E27FC236}">
                <a16:creationId xmlns:a16="http://schemas.microsoft.com/office/drawing/2014/main" id="{4988DF8D-F987-4309-A358-5BD482455BC7}"/>
              </a:ext>
            </a:extLst>
          </p:cNvPr>
          <p:cNvSpPr>
            <a:spLocks noChangeArrowheads="1"/>
          </p:cNvSpPr>
          <p:nvPr/>
        </p:nvSpPr>
        <p:spPr bwMode="auto">
          <a:xfrm>
            <a:off x="3352800" y="5756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158" name="Rectangle 15">
            <a:extLst>
              <a:ext uri="{FF2B5EF4-FFF2-40B4-BE49-F238E27FC236}">
                <a16:creationId xmlns:a16="http://schemas.microsoft.com/office/drawing/2014/main" id="{628F770D-A8DE-4A4A-BDA7-D339A077632E}"/>
              </a:ext>
            </a:extLst>
          </p:cNvPr>
          <p:cNvSpPr>
            <a:spLocks noChangeArrowheads="1"/>
          </p:cNvSpPr>
          <p:nvPr/>
        </p:nvSpPr>
        <p:spPr bwMode="auto">
          <a:xfrm>
            <a:off x="3733800" y="5756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159" name="Rectangle 16">
            <a:extLst>
              <a:ext uri="{FF2B5EF4-FFF2-40B4-BE49-F238E27FC236}">
                <a16:creationId xmlns:a16="http://schemas.microsoft.com/office/drawing/2014/main" id="{B79AAF0C-5E70-4E82-83B5-7F4868B7000E}"/>
              </a:ext>
            </a:extLst>
          </p:cNvPr>
          <p:cNvSpPr>
            <a:spLocks noChangeArrowheads="1"/>
          </p:cNvSpPr>
          <p:nvPr/>
        </p:nvSpPr>
        <p:spPr bwMode="auto">
          <a:xfrm>
            <a:off x="4114800" y="5756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160" name="Rectangle 17">
            <a:extLst>
              <a:ext uri="{FF2B5EF4-FFF2-40B4-BE49-F238E27FC236}">
                <a16:creationId xmlns:a16="http://schemas.microsoft.com/office/drawing/2014/main" id="{4ED6BF0E-46B0-4BD1-B18D-502F313E8C7C}"/>
              </a:ext>
            </a:extLst>
          </p:cNvPr>
          <p:cNvSpPr>
            <a:spLocks noChangeArrowheads="1"/>
          </p:cNvSpPr>
          <p:nvPr/>
        </p:nvSpPr>
        <p:spPr bwMode="auto">
          <a:xfrm>
            <a:off x="685800" y="5375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161" name="Rectangle 18">
            <a:extLst>
              <a:ext uri="{FF2B5EF4-FFF2-40B4-BE49-F238E27FC236}">
                <a16:creationId xmlns:a16="http://schemas.microsoft.com/office/drawing/2014/main" id="{A035FABF-5A2E-4DBB-91FE-441D2C5C74AF}"/>
              </a:ext>
            </a:extLst>
          </p:cNvPr>
          <p:cNvSpPr>
            <a:spLocks noChangeArrowheads="1"/>
          </p:cNvSpPr>
          <p:nvPr/>
        </p:nvSpPr>
        <p:spPr bwMode="auto">
          <a:xfrm>
            <a:off x="1066800" y="5375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162" name="Rectangle 19">
            <a:extLst>
              <a:ext uri="{FF2B5EF4-FFF2-40B4-BE49-F238E27FC236}">
                <a16:creationId xmlns:a16="http://schemas.microsoft.com/office/drawing/2014/main" id="{0A63FD28-63B0-473B-A57B-3B71C06921B3}"/>
              </a:ext>
            </a:extLst>
          </p:cNvPr>
          <p:cNvSpPr>
            <a:spLocks noChangeArrowheads="1"/>
          </p:cNvSpPr>
          <p:nvPr/>
        </p:nvSpPr>
        <p:spPr bwMode="auto">
          <a:xfrm>
            <a:off x="1447800" y="5375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163" name="Rectangle 20">
            <a:extLst>
              <a:ext uri="{FF2B5EF4-FFF2-40B4-BE49-F238E27FC236}">
                <a16:creationId xmlns:a16="http://schemas.microsoft.com/office/drawing/2014/main" id="{A38D3684-46E9-46CF-9849-91B42AA9CBBB}"/>
              </a:ext>
            </a:extLst>
          </p:cNvPr>
          <p:cNvSpPr>
            <a:spLocks noChangeArrowheads="1"/>
          </p:cNvSpPr>
          <p:nvPr/>
        </p:nvSpPr>
        <p:spPr bwMode="auto">
          <a:xfrm>
            <a:off x="1828800" y="5375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164" name="Rectangle 21">
            <a:extLst>
              <a:ext uri="{FF2B5EF4-FFF2-40B4-BE49-F238E27FC236}">
                <a16:creationId xmlns:a16="http://schemas.microsoft.com/office/drawing/2014/main" id="{ED8FFE44-9F6C-42D5-94F0-8C3B29E906D7}"/>
              </a:ext>
            </a:extLst>
          </p:cNvPr>
          <p:cNvSpPr>
            <a:spLocks noChangeArrowheads="1"/>
          </p:cNvSpPr>
          <p:nvPr/>
        </p:nvSpPr>
        <p:spPr bwMode="auto">
          <a:xfrm>
            <a:off x="2209800" y="5375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165" name="Rectangle 22">
            <a:extLst>
              <a:ext uri="{FF2B5EF4-FFF2-40B4-BE49-F238E27FC236}">
                <a16:creationId xmlns:a16="http://schemas.microsoft.com/office/drawing/2014/main" id="{28D2FEF2-7EB2-49A8-B4EB-E8FFD4B82DE2}"/>
              </a:ext>
            </a:extLst>
          </p:cNvPr>
          <p:cNvSpPr>
            <a:spLocks noChangeArrowheads="1"/>
          </p:cNvSpPr>
          <p:nvPr/>
        </p:nvSpPr>
        <p:spPr bwMode="auto">
          <a:xfrm>
            <a:off x="2590800" y="5375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166" name="Rectangle 23">
            <a:extLst>
              <a:ext uri="{FF2B5EF4-FFF2-40B4-BE49-F238E27FC236}">
                <a16:creationId xmlns:a16="http://schemas.microsoft.com/office/drawing/2014/main" id="{3E802335-071B-4832-BBA3-AF93E2EF8F17}"/>
              </a:ext>
            </a:extLst>
          </p:cNvPr>
          <p:cNvSpPr>
            <a:spLocks noChangeArrowheads="1"/>
          </p:cNvSpPr>
          <p:nvPr/>
        </p:nvSpPr>
        <p:spPr bwMode="auto">
          <a:xfrm>
            <a:off x="2971800" y="5375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167" name="Rectangle 24">
            <a:extLst>
              <a:ext uri="{FF2B5EF4-FFF2-40B4-BE49-F238E27FC236}">
                <a16:creationId xmlns:a16="http://schemas.microsoft.com/office/drawing/2014/main" id="{8A061A09-BE36-4C5F-8CC6-3E89E751F6D4}"/>
              </a:ext>
            </a:extLst>
          </p:cNvPr>
          <p:cNvSpPr>
            <a:spLocks noChangeArrowheads="1"/>
          </p:cNvSpPr>
          <p:nvPr/>
        </p:nvSpPr>
        <p:spPr bwMode="auto">
          <a:xfrm>
            <a:off x="3352800" y="5375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168" name="Rectangle 25">
            <a:extLst>
              <a:ext uri="{FF2B5EF4-FFF2-40B4-BE49-F238E27FC236}">
                <a16:creationId xmlns:a16="http://schemas.microsoft.com/office/drawing/2014/main" id="{2A2E9E4B-4B7D-4FC4-9A07-FECD8EDA9DDB}"/>
              </a:ext>
            </a:extLst>
          </p:cNvPr>
          <p:cNvSpPr>
            <a:spLocks noChangeArrowheads="1"/>
          </p:cNvSpPr>
          <p:nvPr/>
        </p:nvSpPr>
        <p:spPr bwMode="auto">
          <a:xfrm>
            <a:off x="3733800" y="5375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169" name="Rectangle 26">
            <a:extLst>
              <a:ext uri="{FF2B5EF4-FFF2-40B4-BE49-F238E27FC236}">
                <a16:creationId xmlns:a16="http://schemas.microsoft.com/office/drawing/2014/main" id="{599BA772-7030-469F-9797-91729DA67802}"/>
              </a:ext>
            </a:extLst>
          </p:cNvPr>
          <p:cNvSpPr>
            <a:spLocks noChangeArrowheads="1"/>
          </p:cNvSpPr>
          <p:nvPr/>
        </p:nvSpPr>
        <p:spPr bwMode="auto">
          <a:xfrm>
            <a:off x="4114800" y="5375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170" name="Rectangle 27">
            <a:extLst>
              <a:ext uri="{FF2B5EF4-FFF2-40B4-BE49-F238E27FC236}">
                <a16:creationId xmlns:a16="http://schemas.microsoft.com/office/drawing/2014/main" id="{F0768435-C0CF-408B-BA6D-BBE85A42CFB0}"/>
              </a:ext>
            </a:extLst>
          </p:cNvPr>
          <p:cNvSpPr>
            <a:spLocks noChangeArrowheads="1"/>
          </p:cNvSpPr>
          <p:nvPr/>
        </p:nvSpPr>
        <p:spPr bwMode="auto">
          <a:xfrm>
            <a:off x="685800" y="4994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171" name="Rectangle 28">
            <a:extLst>
              <a:ext uri="{FF2B5EF4-FFF2-40B4-BE49-F238E27FC236}">
                <a16:creationId xmlns:a16="http://schemas.microsoft.com/office/drawing/2014/main" id="{9D394917-FDBC-4288-A881-EA08ABBB7C62}"/>
              </a:ext>
            </a:extLst>
          </p:cNvPr>
          <p:cNvSpPr>
            <a:spLocks noChangeArrowheads="1"/>
          </p:cNvSpPr>
          <p:nvPr/>
        </p:nvSpPr>
        <p:spPr bwMode="auto">
          <a:xfrm>
            <a:off x="1066800" y="4994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172" name="Rectangle 29">
            <a:extLst>
              <a:ext uri="{FF2B5EF4-FFF2-40B4-BE49-F238E27FC236}">
                <a16:creationId xmlns:a16="http://schemas.microsoft.com/office/drawing/2014/main" id="{D8322E65-2AA7-4581-86C7-F80C2C2E6C19}"/>
              </a:ext>
            </a:extLst>
          </p:cNvPr>
          <p:cNvSpPr>
            <a:spLocks noChangeArrowheads="1"/>
          </p:cNvSpPr>
          <p:nvPr/>
        </p:nvSpPr>
        <p:spPr bwMode="auto">
          <a:xfrm>
            <a:off x="1447800" y="4994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173" name="Rectangle 30">
            <a:extLst>
              <a:ext uri="{FF2B5EF4-FFF2-40B4-BE49-F238E27FC236}">
                <a16:creationId xmlns:a16="http://schemas.microsoft.com/office/drawing/2014/main" id="{0F43BA9C-4D3D-433D-9066-E4F898863A61}"/>
              </a:ext>
            </a:extLst>
          </p:cNvPr>
          <p:cNvSpPr>
            <a:spLocks noChangeArrowheads="1"/>
          </p:cNvSpPr>
          <p:nvPr/>
        </p:nvSpPr>
        <p:spPr bwMode="auto">
          <a:xfrm>
            <a:off x="1828800" y="4994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174" name="Rectangle 31">
            <a:extLst>
              <a:ext uri="{FF2B5EF4-FFF2-40B4-BE49-F238E27FC236}">
                <a16:creationId xmlns:a16="http://schemas.microsoft.com/office/drawing/2014/main" id="{13A17BF6-A6BF-4B1A-9372-F570CDF639A5}"/>
              </a:ext>
            </a:extLst>
          </p:cNvPr>
          <p:cNvSpPr>
            <a:spLocks noChangeArrowheads="1"/>
          </p:cNvSpPr>
          <p:nvPr/>
        </p:nvSpPr>
        <p:spPr bwMode="auto">
          <a:xfrm>
            <a:off x="2209800" y="4994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175" name="Rectangle 32">
            <a:extLst>
              <a:ext uri="{FF2B5EF4-FFF2-40B4-BE49-F238E27FC236}">
                <a16:creationId xmlns:a16="http://schemas.microsoft.com/office/drawing/2014/main" id="{7DF1946D-5404-4CC3-BBA3-96E5A0454906}"/>
              </a:ext>
            </a:extLst>
          </p:cNvPr>
          <p:cNvSpPr>
            <a:spLocks noChangeArrowheads="1"/>
          </p:cNvSpPr>
          <p:nvPr/>
        </p:nvSpPr>
        <p:spPr bwMode="auto">
          <a:xfrm>
            <a:off x="2590800" y="4994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176" name="Rectangle 33">
            <a:extLst>
              <a:ext uri="{FF2B5EF4-FFF2-40B4-BE49-F238E27FC236}">
                <a16:creationId xmlns:a16="http://schemas.microsoft.com/office/drawing/2014/main" id="{632087F5-7A5F-4BE7-8AE6-7E84342E7AB2}"/>
              </a:ext>
            </a:extLst>
          </p:cNvPr>
          <p:cNvSpPr>
            <a:spLocks noChangeArrowheads="1"/>
          </p:cNvSpPr>
          <p:nvPr/>
        </p:nvSpPr>
        <p:spPr bwMode="auto">
          <a:xfrm>
            <a:off x="2971800" y="4994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177" name="Rectangle 34">
            <a:extLst>
              <a:ext uri="{FF2B5EF4-FFF2-40B4-BE49-F238E27FC236}">
                <a16:creationId xmlns:a16="http://schemas.microsoft.com/office/drawing/2014/main" id="{3641A578-9231-4089-A0E2-028E1BCDFC12}"/>
              </a:ext>
            </a:extLst>
          </p:cNvPr>
          <p:cNvSpPr>
            <a:spLocks noChangeArrowheads="1"/>
          </p:cNvSpPr>
          <p:nvPr/>
        </p:nvSpPr>
        <p:spPr bwMode="auto">
          <a:xfrm>
            <a:off x="3352800" y="4994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178" name="Rectangle 35">
            <a:extLst>
              <a:ext uri="{FF2B5EF4-FFF2-40B4-BE49-F238E27FC236}">
                <a16:creationId xmlns:a16="http://schemas.microsoft.com/office/drawing/2014/main" id="{1DC83A9A-DBBD-4CE7-BCC3-1BF84E9D45A9}"/>
              </a:ext>
            </a:extLst>
          </p:cNvPr>
          <p:cNvSpPr>
            <a:spLocks noChangeArrowheads="1"/>
          </p:cNvSpPr>
          <p:nvPr/>
        </p:nvSpPr>
        <p:spPr bwMode="auto">
          <a:xfrm>
            <a:off x="3733800" y="4994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179" name="Rectangle 36">
            <a:extLst>
              <a:ext uri="{FF2B5EF4-FFF2-40B4-BE49-F238E27FC236}">
                <a16:creationId xmlns:a16="http://schemas.microsoft.com/office/drawing/2014/main" id="{74148EA2-A1EE-4FA3-BF49-C1A7F862F37C}"/>
              </a:ext>
            </a:extLst>
          </p:cNvPr>
          <p:cNvSpPr>
            <a:spLocks noChangeArrowheads="1"/>
          </p:cNvSpPr>
          <p:nvPr/>
        </p:nvSpPr>
        <p:spPr bwMode="auto">
          <a:xfrm>
            <a:off x="4114800" y="4994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180" name="Rectangle 37">
            <a:extLst>
              <a:ext uri="{FF2B5EF4-FFF2-40B4-BE49-F238E27FC236}">
                <a16:creationId xmlns:a16="http://schemas.microsoft.com/office/drawing/2014/main" id="{71010961-CE97-49D8-BDF4-A17F0C109071}"/>
              </a:ext>
            </a:extLst>
          </p:cNvPr>
          <p:cNvSpPr>
            <a:spLocks noChangeArrowheads="1"/>
          </p:cNvSpPr>
          <p:nvPr/>
        </p:nvSpPr>
        <p:spPr bwMode="auto">
          <a:xfrm>
            <a:off x="685800" y="4613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181" name="Rectangle 38">
            <a:extLst>
              <a:ext uri="{FF2B5EF4-FFF2-40B4-BE49-F238E27FC236}">
                <a16:creationId xmlns:a16="http://schemas.microsoft.com/office/drawing/2014/main" id="{24D8BA8C-0E06-477A-8EDC-475FBA4E51A0}"/>
              </a:ext>
            </a:extLst>
          </p:cNvPr>
          <p:cNvSpPr>
            <a:spLocks noChangeArrowheads="1"/>
          </p:cNvSpPr>
          <p:nvPr/>
        </p:nvSpPr>
        <p:spPr bwMode="auto">
          <a:xfrm>
            <a:off x="1066800" y="4613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182" name="Rectangle 39">
            <a:extLst>
              <a:ext uri="{FF2B5EF4-FFF2-40B4-BE49-F238E27FC236}">
                <a16:creationId xmlns:a16="http://schemas.microsoft.com/office/drawing/2014/main" id="{7032783A-3007-43C0-9F14-3DEAAB8E18C4}"/>
              </a:ext>
            </a:extLst>
          </p:cNvPr>
          <p:cNvSpPr>
            <a:spLocks noChangeArrowheads="1"/>
          </p:cNvSpPr>
          <p:nvPr/>
        </p:nvSpPr>
        <p:spPr bwMode="auto">
          <a:xfrm>
            <a:off x="1447800" y="4613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183" name="Rectangle 40">
            <a:extLst>
              <a:ext uri="{FF2B5EF4-FFF2-40B4-BE49-F238E27FC236}">
                <a16:creationId xmlns:a16="http://schemas.microsoft.com/office/drawing/2014/main" id="{D60B2D37-FDF6-433A-8804-9A177DB972D6}"/>
              </a:ext>
            </a:extLst>
          </p:cNvPr>
          <p:cNvSpPr>
            <a:spLocks noChangeArrowheads="1"/>
          </p:cNvSpPr>
          <p:nvPr/>
        </p:nvSpPr>
        <p:spPr bwMode="auto">
          <a:xfrm>
            <a:off x="1828800" y="4613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184" name="Rectangle 41">
            <a:extLst>
              <a:ext uri="{FF2B5EF4-FFF2-40B4-BE49-F238E27FC236}">
                <a16:creationId xmlns:a16="http://schemas.microsoft.com/office/drawing/2014/main" id="{64276848-08C1-4AF7-BC32-F58F0A9EDA84}"/>
              </a:ext>
            </a:extLst>
          </p:cNvPr>
          <p:cNvSpPr>
            <a:spLocks noChangeArrowheads="1"/>
          </p:cNvSpPr>
          <p:nvPr/>
        </p:nvSpPr>
        <p:spPr bwMode="auto">
          <a:xfrm>
            <a:off x="2209800" y="4613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185" name="Rectangle 42">
            <a:extLst>
              <a:ext uri="{FF2B5EF4-FFF2-40B4-BE49-F238E27FC236}">
                <a16:creationId xmlns:a16="http://schemas.microsoft.com/office/drawing/2014/main" id="{33035B0A-6E81-4ECA-8ACC-EC41036E2DB9}"/>
              </a:ext>
            </a:extLst>
          </p:cNvPr>
          <p:cNvSpPr>
            <a:spLocks noChangeArrowheads="1"/>
          </p:cNvSpPr>
          <p:nvPr/>
        </p:nvSpPr>
        <p:spPr bwMode="auto">
          <a:xfrm>
            <a:off x="2590800" y="4613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186" name="Rectangle 43">
            <a:extLst>
              <a:ext uri="{FF2B5EF4-FFF2-40B4-BE49-F238E27FC236}">
                <a16:creationId xmlns:a16="http://schemas.microsoft.com/office/drawing/2014/main" id="{AD6D5DCD-4BFC-4692-B0CA-9CAE8DD63D8F}"/>
              </a:ext>
            </a:extLst>
          </p:cNvPr>
          <p:cNvSpPr>
            <a:spLocks noChangeArrowheads="1"/>
          </p:cNvSpPr>
          <p:nvPr/>
        </p:nvSpPr>
        <p:spPr bwMode="auto">
          <a:xfrm>
            <a:off x="2971800" y="4613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187" name="Rectangle 44">
            <a:extLst>
              <a:ext uri="{FF2B5EF4-FFF2-40B4-BE49-F238E27FC236}">
                <a16:creationId xmlns:a16="http://schemas.microsoft.com/office/drawing/2014/main" id="{9F749F10-AE74-458F-8F79-D6E27BD0EAFF}"/>
              </a:ext>
            </a:extLst>
          </p:cNvPr>
          <p:cNvSpPr>
            <a:spLocks noChangeArrowheads="1"/>
          </p:cNvSpPr>
          <p:nvPr/>
        </p:nvSpPr>
        <p:spPr bwMode="auto">
          <a:xfrm>
            <a:off x="3352800" y="4613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188" name="Rectangle 45">
            <a:extLst>
              <a:ext uri="{FF2B5EF4-FFF2-40B4-BE49-F238E27FC236}">
                <a16:creationId xmlns:a16="http://schemas.microsoft.com/office/drawing/2014/main" id="{D8783156-7175-402A-91B8-6EEC941B14C9}"/>
              </a:ext>
            </a:extLst>
          </p:cNvPr>
          <p:cNvSpPr>
            <a:spLocks noChangeArrowheads="1"/>
          </p:cNvSpPr>
          <p:nvPr/>
        </p:nvSpPr>
        <p:spPr bwMode="auto">
          <a:xfrm>
            <a:off x="3733800" y="4613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189" name="Rectangle 46">
            <a:extLst>
              <a:ext uri="{FF2B5EF4-FFF2-40B4-BE49-F238E27FC236}">
                <a16:creationId xmlns:a16="http://schemas.microsoft.com/office/drawing/2014/main" id="{4824F9CD-617C-455E-9427-832FE8E063B0}"/>
              </a:ext>
            </a:extLst>
          </p:cNvPr>
          <p:cNvSpPr>
            <a:spLocks noChangeArrowheads="1"/>
          </p:cNvSpPr>
          <p:nvPr/>
        </p:nvSpPr>
        <p:spPr bwMode="auto">
          <a:xfrm>
            <a:off x="4114800" y="4613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190" name="Rectangle 47">
            <a:extLst>
              <a:ext uri="{FF2B5EF4-FFF2-40B4-BE49-F238E27FC236}">
                <a16:creationId xmlns:a16="http://schemas.microsoft.com/office/drawing/2014/main" id="{7ED9E7F1-3751-4147-B7FA-44D26BDE9F16}"/>
              </a:ext>
            </a:extLst>
          </p:cNvPr>
          <p:cNvSpPr>
            <a:spLocks noChangeArrowheads="1"/>
          </p:cNvSpPr>
          <p:nvPr/>
        </p:nvSpPr>
        <p:spPr bwMode="auto">
          <a:xfrm>
            <a:off x="685800" y="4232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191" name="Rectangle 48">
            <a:extLst>
              <a:ext uri="{FF2B5EF4-FFF2-40B4-BE49-F238E27FC236}">
                <a16:creationId xmlns:a16="http://schemas.microsoft.com/office/drawing/2014/main" id="{833BD063-2E67-42BC-84CC-AAE2272F8195}"/>
              </a:ext>
            </a:extLst>
          </p:cNvPr>
          <p:cNvSpPr>
            <a:spLocks noChangeArrowheads="1"/>
          </p:cNvSpPr>
          <p:nvPr/>
        </p:nvSpPr>
        <p:spPr bwMode="auto">
          <a:xfrm>
            <a:off x="1066800" y="4232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192" name="Rectangle 49">
            <a:extLst>
              <a:ext uri="{FF2B5EF4-FFF2-40B4-BE49-F238E27FC236}">
                <a16:creationId xmlns:a16="http://schemas.microsoft.com/office/drawing/2014/main" id="{BDDCB837-7C14-47A3-A149-1DADBA5FC33E}"/>
              </a:ext>
            </a:extLst>
          </p:cNvPr>
          <p:cNvSpPr>
            <a:spLocks noChangeArrowheads="1"/>
          </p:cNvSpPr>
          <p:nvPr/>
        </p:nvSpPr>
        <p:spPr bwMode="auto">
          <a:xfrm>
            <a:off x="1447800" y="4232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193" name="Rectangle 50">
            <a:extLst>
              <a:ext uri="{FF2B5EF4-FFF2-40B4-BE49-F238E27FC236}">
                <a16:creationId xmlns:a16="http://schemas.microsoft.com/office/drawing/2014/main" id="{A2DC20B3-8E71-43C4-BB73-E697F39E3E45}"/>
              </a:ext>
            </a:extLst>
          </p:cNvPr>
          <p:cNvSpPr>
            <a:spLocks noChangeArrowheads="1"/>
          </p:cNvSpPr>
          <p:nvPr/>
        </p:nvSpPr>
        <p:spPr bwMode="auto">
          <a:xfrm>
            <a:off x="1828800" y="4232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194" name="Rectangle 51">
            <a:extLst>
              <a:ext uri="{FF2B5EF4-FFF2-40B4-BE49-F238E27FC236}">
                <a16:creationId xmlns:a16="http://schemas.microsoft.com/office/drawing/2014/main" id="{18048475-9514-45E2-B206-173778FE34CC}"/>
              </a:ext>
            </a:extLst>
          </p:cNvPr>
          <p:cNvSpPr>
            <a:spLocks noChangeArrowheads="1"/>
          </p:cNvSpPr>
          <p:nvPr/>
        </p:nvSpPr>
        <p:spPr bwMode="auto">
          <a:xfrm>
            <a:off x="2209800" y="4232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195" name="Rectangle 52">
            <a:extLst>
              <a:ext uri="{FF2B5EF4-FFF2-40B4-BE49-F238E27FC236}">
                <a16:creationId xmlns:a16="http://schemas.microsoft.com/office/drawing/2014/main" id="{73723392-E96C-4BC6-AD13-1EF1176B2E18}"/>
              </a:ext>
            </a:extLst>
          </p:cNvPr>
          <p:cNvSpPr>
            <a:spLocks noChangeArrowheads="1"/>
          </p:cNvSpPr>
          <p:nvPr/>
        </p:nvSpPr>
        <p:spPr bwMode="auto">
          <a:xfrm>
            <a:off x="2590800" y="4232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196" name="Rectangle 53">
            <a:extLst>
              <a:ext uri="{FF2B5EF4-FFF2-40B4-BE49-F238E27FC236}">
                <a16:creationId xmlns:a16="http://schemas.microsoft.com/office/drawing/2014/main" id="{E0FE04B4-2A40-4B20-AEAA-C9874717137A}"/>
              </a:ext>
            </a:extLst>
          </p:cNvPr>
          <p:cNvSpPr>
            <a:spLocks noChangeArrowheads="1"/>
          </p:cNvSpPr>
          <p:nvPr/>
        </p:nvSpPr>
        <p:spPr bwMode="auto">
          <a:xfrm>
            <a:off x="2971800" y="4232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197" name="Rectangle 54">
            <a:extLst>
              <a:ext uri="{FF2B5EF4-FFF2-40B4-BE49-F238E27FC236}">
                <a16:creationId xmlns:a16="http://schemas.microsoft.com/office/drawing/2014/main" id="{BE01E6ED-130E-46E2-A904-BC5B02E3FB70}"/>
              </a:ext>
            </a:extLst>
          </p:cNvPr>
          <p:cNvSpPr>
            <a:spLocks noChangeArrowheads="1"/>
          </p:cNvSpPr>
          <p:nvPr/>
        </p:nvSpPr>
        <p:spPr bwMode="auto">
          <a:xfrm>
            <a:off x="3352800" y="4232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198" name="Rectangle 55">
            <a:extLst>
              <a:ext uri="{FF2B5EF4-FFF2-40B4-BE49-F238E27FC236}">
                <a16:creationId xmlns:a16="http://schemas.microsoft.com/office/drawing/2014/main" id="{C556C53F-B2CB-4561-9866-A85C62085D9B}"/>
              </a:ext>
            </a:extLst>
          </p:cNvPr>
          <p:cNvSpPr>
            <a:spLocks noChangeArrowheads="1"/>
          </p:cNvSpPr>
          <p:nvPr/>
        </p:nvSpPr>
        <p:spPr bwMode="auto">
          <a:xfrm>
            <a:off x="3733800" y="4232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199" name="Rectangle 56">
            <a:extLst>
              <a:ext uri="{FF2B5EF4-FFF2-40B4-BE49-F238E27FC236}">
                <a16:creationId xmlns:a16="http://schemas.microsoft.com/office/drawing/2014/main" id="{5ADEA949-F097-428C-BF19-15B1C2E38665}"/>
              </a:ext>
            </a:extLst>
          </p:cNvPr>
          <p:cNvSpPr>
            <a:spLocks noChangeArrowheads="1"/>
          </p:cNvSpPr>
          <p:nvPr/>
        </p:nvSpPr>
        <p:spPr bwMode="auto">
          <a:xfrm>
            <a:off x="4114800" y="4232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00" name="Rectangle 57">
            <a:extLst>
              <a:ext uri="{FF2B5EF4-FFF2-40B4-BE49-F238E27FC236}">
                <a16:creationId xmlns:a16="http://schemas.microsoft.com/office/drawing/2014/main" id="{D6060B37-D899-41AC-9FBD-DF80A743A91D}"/>
              </a:ext>
            </a:extLst>
          </p:cNvPr>
          <p:cNvSpPr>
            <a:spLocks noChangeArrowheads="1"/>
          </p:cNvSpPr>
          <p:nvPr/>
        </p:nvSpPr>
        <p:spPr bwMode="auto">
          <a:xfrm>
            <a:off x="685800" y="3851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01" name="Rectangle 58">
            <a:extLst>
              <a:ext uri="{FF2B5EF4-FFF2-40B4-BE49-F238E27FC236}">
                <a16:creationId xmlns:a16="http://schemas.microsoft.com/office/drawing/2014/main" id="{BEE297E2-BD74-4258-B749-14A5389CEC08}"/>
              </a:ext>
            </a:extLst>
          </p:cNvPr>
          <p:cNvSpPr>
            <a:spLocks noChangeArrowheads="1"/>
          </p:cNvSpPr>
          <p:nvPr/>
        </p:nvSpPr>
        <p:spPr bwMode="auto">
          <a:xfrm>
            <a:off x="1066800" y="3851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02" name="Rectangle 59">
            <a:extLst>
              <a:ext uri="{FF2B5EF4-FFF2-40B4-BE49-F238E27FC236}">
                <a16:creationId xmlns:a16="http://schemas.microsoft.com/office/drawing/2014/main" id="{B7C77EA7-C89A-4E30-94E2-F3D8A20341B8}"/>
              </a:ext>
            </a:extLst>
          </p:cNvPr>
          <p:cNvSpPr>
            <a:spLocks noChangeArrowheads="1"/>
          </p:cNvSpPr>
          <p:nvPr/>
        </p:nvSpPr>
        <p:spPr bwMode="auto">
          <a:xfrm>
            <a:off x="1447800" y="3851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03" name="Rectangle 60">
            <a:extLst>
              <a:ext uri="{FF2B5EF4-FFF2-40B4-BE49-F238E27FC236}">
                <a16:creationId xmlns:a16="http://schemas.microsoft.com/office/drawing/2014/main" id="{7ED7E97A-438C-4149-81F6-BD47547F85CD}"/>
              </a:ext>
            </a:extLst>
          </p:cNvPr>
          <p:cNvSpPr>
            <a:spLocks noChangeArrowheads="1"/>
          </p:cNvSpPr>
          <p:nvPr/>
        </p:nvSpPr>
        <p:spPr bwMode="auto">
          <a:xfrm>
            <a:off x="1828800" y="3851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04" name="Rectangle 61">
            <a:extLst>
              <a:ext uri="{FF2B5EF4-FFF2-40B4-BE49-F238E27FC236}">
                <a16:creationId xmlns:a16="http://schemas.microsoft.com/office/drawing/2014/main" id="{E69AABCF-5F15-4E06-B7CE-54D2B5006444}"/>
              </a:ext>
            </a:extLst>
          </p:cNvPr>
          <p:cNvSpPr>
            <a:spLocks noChangeArrowheads="1"/>
          </p:cNvSpPr>
          <p:nvPr/>
        </p:nvSpPr>
        <p:spPr bwMode="auto">
          <a:xfrm>
            <a:off x="2209800" y="3851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05" name="Rectangle 62">
            <a:extLst>
              <a:ext uri="{FF2B5EF4-FFF2-40B4-BE49-F238E27FC236}">
                <a16:creationId xmlns:a16="http://schemas.microsoft.com/office/drawing/2014/main" id="{1DB332A0-E7EC-4718-B82D-3540FEF10019}"/>
              </a:ext>
            </a:extLst>
          </p:cNvPr>
          <p:cNvSpPr>
            <a:spLocks noChangeArrowheads="1"/>
          </p:cNvSpPr>
          <p:nvPr/>
        </p:nvSpPr>
        <p:spPr bwMode="auto">
          <a:xfrm>
            <a:off x="2590800" y="3851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06" name="Rectangle 63">
            <a:extLst>
              <a:ext uri="{FF2B5EF4-FFF2-40B4-BE49-F238E27FC236}">
                <a16:creationId xmlns:a16="http://schemas.microsoft.com/office/drawing/2014/main" id="{C30002B3-86A0-4252-8570-B02EB3CC38F5}"/>
              </a:ext>
            </a:extLst>
          </p:cNvPr>
          <p:cNvSpPr>
            <a:spLocks noChangeArrowheads="1"/>
          </p:cNvSpPr>
          <p:nvPr/>
        </p:nvSpPr>
        <p:spPr bwMode="auto">
          <a:xfrm>
            <a:off x="2971800" y="3851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07" name="Rectangle 64">
            <a:extLst>
              <a:ext uri="{FF2B5EF4-FFF2-40B4-BE49-F238E27FC236}">
                <a16:creationId xmlns:a16="http://schemas.microsoft.com/office/drawing/2014/main" id="{E9CB5565-12DE-4EF2-B2C6-9268C2D6DFBA}"/>
              </a:ext>
            </a:extLst>
          </p:cNvPr>
          <p:cNvSpPr>
            <a:spLocks noChangeArrowheads="1"/>
          </p:cNvSpPr>
          <p:nvPr/>
        </p:nvSpPr>
        <p:spPr bwMode="auto">
          <a:xfrm>
            <a:off x="3352800" y="3851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08" name="Rectangle 65">
            <a:extLst>
              <a:ext uri="{FF2B5EF4-FFF2-40B4-BE49-F238E27FC236}">
                <a16:creationId xmlns:a16="http://schemas.microsoft.com/office/drawing/2014/main" id="{C1A9A00A-1AD2-4FFD-A32D-82A1DFF7B399}"/>
              </a:ext>
            </a:extLst>
          </p:cNvPr>
          <p:cNvSpPr>
            <a:spLocks noChangeArrowheads="1"/>
          </p:cNvSpPr>
          <p:nvPr/>
        </p:nvSpPr>
        <p:spPr bwMode="auto">
          <a:xfrm>
            <a:off x="3733800" y="3851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09" name="Rectangle 66">
            <a:extLst>
              <a:ext uri="{FF2B5EF4-FFF2-40B4-BE49-F238E27FC236}">
                <a16:creationId xmlns:a16="http://schemas.microsoft.com/office/drawing/2014/main" id="{AFA5AB81-635A-49CB-8C2F-8B3436BFE80A}"/>
              </a:ext>
            </a:extLst>
          </p:cNvPr>
          <p:cNvSpPr>
            <a:spLocks noChangeArrowheads="1"/>
          </p:cNvSpPr>
          <p:nvPr/>
        </p:nvSpPr>
        <p:spPr bwMode="auto">
          <a:xfrm>
            <a:off x="4114800" y="3851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10" name="Rectangle 67">
            <a:extLst>
              <a:ext uri="{FF2B5EF4-FFF2-40B4-BE49-F238E27FC236}">
                <a16:creationId xmlns:a16="http://schemas.microsoft.com/office/drawing/2014/main" id="{457AA31F-2B15-4F5A-BE42-F38642A9AF11}"/>
              </a:ext>
            </a:extLst>
          </p:cNvPr>
          <p:cNvSpPr>
            <a:spLocks noChangeArrowheads="1"/>
          </p:cNvSpPr>
          <p:nvPr/>
        </p:nvSpPr>
        <p:spPr bwMode="auto">
          <a:xfrm>
            <a:off x="685800" y="3470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11" name="Rectangle 68">
            <a:extLst>
              <a:ext uri="{FF2B5EF4-FFF2-40B4-BE49-F238E27FC236}">
                <a16:creationId xmlns:a16="http://schemas.microsoft.com/office/drawing/2014/main" id="{AF933A8F-DA68-48F1-B300-3646AD6D7EBF}"/>
              </a:ext>
            </a:extLst>
          </p:cNvPr>
          <p:cNvSpPr>
            <a:spLocks noChangeArrowheads="1"/>
          </p:cNvSpPr>
          <p:nvPr/>
        </p:nvSpPr>
        <p:spPr bwMode="auto">
          <a:xfrm>
            <a:off x="1066800" y="3470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12" name="Rectangle 69">
            <a:extLst>
              <a:ext uri="{FF2B5EF4-FFF2-40B4-BE49-F238E27FC236}">
                <a16:creationId xmlns:a16="http://schemas.microsoft.com/office/drawing/2014/main" id="{639EA073-B679-4F7C-A229-C3F57A7A77D5}"/>
              </a:ext>
            </a:extLst>
          </p:cNvPr>
          <p:cNvSpPr>
            <a:spLocks noChangeArrowheads="1"/>
          </p:cNvSpPr>
          <p:nvPr/>
        </p:nvSpPr>
        <p:spPr bwMode="auto">
          <a:xfrm>
            <a:off x="1447800" y="3470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13" name="Rectangle 70">
            <a:extLst>
              <a:ext uri="{FF2B5EF4-FFF2-40B4-BE49-F238E27FC236}">
                <a16:creationId xmlns:a16="http://schemas.microsoft.com/office/drawing/2014/main" id="{88DF8B25-BC9A-4B3D-9948-85AD80DE157B}"/>
              </a:ext>
            </a:extLst>
          </p:cNvPr>
          <p:cNvSpPr>
            <a:spLocks noChangeArrowheads="1"/>
          </p:cNvSpPr>
          <p:nvPr/>
        </p:nvSpPr>
        <p:spPr bwMode="auto">
          <a:xfrm>
            <a:off x="1828800" y="3470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14" name="Rectangle 71">
            <a:extLst>
              <a:ext uri="{FF2B5EF4-FFF2-40B4-BE49-F238E27FC236}">
                <a16:creationId xmlns:a16="http://schemas.microsoft.com/office/drawing/2014/main" id="{B934BF2B-BCCA-44DD-A94B-53AF6F62EBEA}"/>
              </a:ext>
            </a:extLst>
          </p:cNvPr>
          <p:cNvSpPr>
            <a:spLocks noChangeArrowheads="1"/>
          </p:cNvSpPr>
          <p:nvPr/>
        </p:nvSpPr>
        <p:spPr bwMode="auto">
          <a:xfrm>
            <a:off x="2209800" y="3470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15" name="Rectangle 72">
            <a:extLst>
              <a:ext uri="{FF2B5EF4-FFF2-40B4-BE49-F238E27FC236}">
                <a16:creationId xmlns:a16="http://schemas.microsoft.com/office/drawing/2014/main" id="{3CC163E0-0F1A-4103-95C5-5281E3E75C29}"/>
              </a:ext>
            </a:extLst>
          </p:cNvPr>
          <p:cNvSpPr>
            <a:spLocks noChangeArrowheads="1"/>
          </p:cNvSpPr>
          <p:nvPr/>
        </p:nvSpPr>
        <p:spPr bwMode="auto">
          <a:xfrm>
            <a:off x="2590800" y="3470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16" name="Rectangle 73">
            <a:extLst>
              <a:ext uri="{FF2B5EF4-FFF2-40B4-BE49-F238E27FC236}">
                <a16:creationId xmlns:a16="http://schemas.microsoft.com/office/drawing/2014/main" id="{71E27466-13B9-411F-89C9-4815ACCD36E3}"/>
              </a:ext>
            </a:extLst>
          </p:cNvPr>
          <p:cNvSpPr>
            <a:spLocks noChangeArrowheads="1"/>
          </p:cNvSpPr>
          <p:nvPr/>
        </p:nvSpPr>
        <p:spPr bwMode="auto">
          <a:xfrm>
            <a:off x="2971800" y="3470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17" name="Rectangle 74">
            <a:extLst>
              <a:ext uri="{FF2B5EF4-FFF2-40B4-BE49-F238E27FC236}">
                <a16:creationId xmlns:a16="http://schemas.microsoft.com/office/drawing/2014/main" id="{B0FAB9AC-6ACE-4FA0-B260-D943E44F64E2}"/>
              </a:ext>
            </a:extLst>
          </p:cNvPr>
          <p:cNvSpPr>
            <a:spLocks noChangeArrowheads="1"/>
          </p:cNvSpPr>
          <p:nvPr/>
        </p:nvSpPr>
        <p:spPr bwMode="auto">
          <a:xfrm>
            <a:off x="3352800" y="3470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18" name="Rectangle 75">
            <a:extLst>
              <a:ext uri="{FF2B5EF4-FFF2-40B4-BE49-F238E27FC236}">
                <a16:creationId xmlns:a16="http://schemas.microsoft.com/office/drawing/2014/main" id="{7A51E89E-ED58-45D7-9285-9BF80C852822}"/>
              </a:ext>
            </a:extLst>
          </p:cNvPr>
          <p:cNvSpPr>
            <a:spLocks noChangeArrowheads="1"/>
          </p:cNvSpPr>
          <p:nvPr/>
        </p:nvSpPr>
        <p:spPr bwMode="auto">
          <a:xfrm>
            <a:off x="3733800" y="3470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19" name="Rectangle 76">
            <a:extLst>
              <a:ext uri="{FF2B5EF4-FFF2-40B4-BE49-F238E27FC236}">
                <a16:creationId xmlns:a16="http://schemas.microsoft.com/office/drawing/2014/main" id="{167EC15A-A4C0-4932-A802-8CAB78DE8469}"/>
              </a:ext>
            </a:extLst>
          </p:cNvPr>
          <p:cNvSpPr>
            <a:spLocks noChangeArrowheads="1"/>
          </p:cNvSpPr>
          <p:nvPr/>
        </p:nvSpPr>
        <p:spPr bwMode="auto">
          <a:xfrm>
            <a:off x="4114800" y="3470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20" name="Rectangle 77">
            <a:extLst>
              <a:ext uri="{FF2B5EF4-FFF2-40B4-BE49-F238E27FC236}">
                <a16:creationId xmlns:a16="http://schemas.microsoft.com/office/drawing/2014/main" id="{7794D7EB-78ED-4CF9-BE15-4B4645CD9030}"/>
              </a:ext>
            </a:extLst>
          </p:cNvPr>
          <p:cNvSpPr>
            <a:spLocks noChangeArrowheads="1"/>
          </p:cNvSpPr>
          <p:nvPr/>
        </p:nvSpPr>
        <p:spPr bwMode="auto">
          <a:xfrm>
            <a:off x="685800" y="3089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21" name="Rectangle 78">
            <a:extLst>
              <a:ext uri="{FF2B5EF4-FFF2-40B4-BE49-F238E27FC236}">
                <a16:creationId xmlns:a16="http://schemas.microsoft.com/office/drawing/2014/main" id="{FBDC6149-F258-4C5E-B8C3-C8672FC39657}"/>
              </a:ext>
            </a:extLst>
          </p:cNvPr>
          <p:cNvSpPr>
            <a:spLocks noChangeArrowheads="1"/>
          </p:cNvSpPr>
          <p:nvPr/>
        </p:nvSpPr>
        <p:spPr bwMode="auto">
          <a:xfrm>
            <a:off x="1066800" y="3089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22" name="Rectangle 79">
            <a:extLst>
              <a:ext uri="{FF2B5EF4-FFF2-40B4-BE49-F238E27FC236}">
                <a16:creationId xmlns:a16="http://schemas.microsoft.com/office/drawing/2014/main" id="{DE0F84D4-5A91-4AF3-89FF-62B457BDCB64}"/>
              </a:ext>
            </a:extLst>
          </p:cNvPr>
          <p:cNvSpPr>
            <a:spLocks noChangeArrowheads="1"/>
          </p:cNvSpPr>
          <p:nvPr/>
        </p:nvSpPr>
        <p:spPr bwMode="auto">
          <a:xfrm>
            <a:off x="1447800" y="3089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23" name="Rectangle 80">
            <a:extLst>
              <a:ext uri="{FF2B5EF4-FFF2-40B4-BE49-F238E27FC236}">
                <a16:creationId xmlns:a16="http://schemas.microsoft.com/office/drawing/2014/main" id="{03BE91C9-CF97-4418-BA41-25800CD67303}"/>
              </a:ext>
            </a:extLst>
          </p:cNvPr>
          <p:cNvSpPr>
            <a:spLocks noChangeArrowheads="1"/>
          </p:cNvSpPr>
          <p:nvPr/>
        </p:nvSpPr>
        <p:spPr bwMode="auto">
          <a:xfrm>
            <a:off x="1828800" y="3089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24" name="Rectangle 81">
            <a:extLst>
              <a:ext uri="{FF2B5EF4-FFF2-40B4-BE49-F238E27FC236}">
                <a16:creationId xmlns:a16="http://schemas.microsoft.com/office/drawing/2014/main" id="{B0892AFD-E970-461F-9C72-15F67DAA1F63}"/>
              </a:ext>
            </a:extLst>
          </p:cNvPr>
          <p:cNvSpPr>
            <a:spLocks noChangeArrowheads="1"/>
          </p:cNvSpPr>
          <p:nvPr/>
        </p:nvSpPr>
        <p:spPr bwMode="auto">
          <a:xfrm>
            <a:off x="2209800" y="3089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25" name="Rectangle 82">
            <a:extLst>
              <a:ext uri="{FF2B5EF4-FFF2-40B4-BE49-F238E27FC236}">
                <a16:creationId xmlns:a16="http://schemas.microsoft.com/office/drawing/2014/main" id="{98D97277-85C5-414A-80A8-8E4CAA516DE4}"/>
              </a:ext>
            </a:extLst>
          </p:cNvPr>
          <p:cNvSpPr>
            <a:spLocks noChangeArrowheads="1"/>
          </p:cNvSpPr>
          <p:nvPr/>
        </p:nvSpPr>
        <p:spPr bwMode="auto">
          <a:xfrm>
            <a:off x="2590800" y="3089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26" name="Rectangle 83">
            <a:extLst>
              <a:ext uri="{FF2B5EF4-FFF2-40B4-BE49-F238E27FC236}">
                <a16:creationId xmlns:a16="http://schemas.microsoft.com/office/drawing/2014/main" id="{B7CCC82E-B5BC-4710-980B-98D84485D7D9}"/>
              </a:ext>
            </a:extLst>
          </p:cNvPr>
          <p:cNvSpPr>
            <a:spLocks noChangeArrowheads="1"/>
          </p:cNvSpPr>
          <p:nvPr/>
        </p:nvSpPr>
        <p:spPr bwMode="auto">
          <a:xfrm>
            <a:off x="2971800" y="3089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27" name="Rectangle 84">
            <a:extLst>
              <a:ext uri="{FF2B5EF4-FFF2-40B4-BE49-F238E27FC236}">
                <a16:creationId xmlns:a16="http://schemas.microsoft.com/office/drawing/2014/main" id="{60CD8980-B48E-4B6A-8B31-98EF87F3E139}"/>
              </a:ext>
            </a:extLst>
          </p:cNvPr>
          <p:cNvSpPr>
            <a:spLocks noChangeArrowheads="1"/>
          </p:cNvSpPr>
          <p:nvPr/>
        </p:nvSpPr>
        <p:spPr bwMode="auto">
          <a:xfrm>
            <a:off x="3352800" y="3089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28" name="Rectangle 85">
            <a:extLst>
              <a:ext uri="{FF2B5EF4-FFF2-40B4-BE49-F238E27FC236}">
                <a16:creationId xmlns:a16="http://schemas.microsoft.com/office/drawing/2014/main" id="{598EBC4F-9004-40A0-A27F-54E1EB5EDC25}"/>
              </a:ext>
            </a:extLst>
          </p:cNvPr>
          <p:cNvSpPr>
            <a:spLocks noChangeArrowheads="1"/>
          </p:cNvSpPr>
          <p:nvPr/>
        </p:nvSpPr>
        <p:spPr bwMode="auto">
          <a:xfrm>
            <a:off x="3733800" y="3089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29" name="Rectangle 86">
            <a:extLst>
              <a:ext uri="{FF2B5EF4-FFF2-40B4-BE49-F238E27FC236}">
                <a16:creationId xmlns:a16="http://schemas.microsoft.com/office/drawing/2014/main" id="{3D38731E-9E0A-4920-9890-FA3E571512ED}"/>
              </a:ext>
            </a:extLst>
          </p:cNvPr>
          <p:cNvSpPr>
            <a:spLocks noChangeArrowheads="1"/>
          </p:cNvSpPr>
          <p:nvPr/>
        </p:nvSpPr>
        <p:spPr bwMode="auto">
          <a:xfrm>
            <a:off x="4114800" y="3089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30" name="Rectangle 87">
            <a:extLst>
              <a:ext uri="{FF2B5EF4-FFF2-40B4-BE49-F238E27FC236}">
                <a16:creationId xmlns:a16="http://schemas.microsoft.com/office/drawing/2014/main" id="{0E8D0FF0-602B-40A6-84C6-9DE87B374C9B}"/>
              </a:ext>
            </a:extLst>
          </p:cNvPr>
          <p:cNvSpPr>
            <a:spLocks noChangeArrowheads="1"/>
          </p:cNvSpPr>
          <p:nvPr/>
        </p:nvSpPr>
        <p:spPr bwMode="auto">
          <a:xfrm>
            <a:off x="685800" y="2708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31" name="Rectangle 88">
            <a:extLst>
              <a:ext uri="{FF2B5EF4-FFF2-40B4-BE49-F238E27FC236}">
                <a16:creationId xmlns:a16="http://schemas.microsoft.com/office/drawing/2014/main" id="{ECE75B2E-BD9D-4D2C-BBE1-A272C57B6424}"/>
              </a:ext>
            </a:extLst>
          </p:cNvPr>
          <p:cNvSpPr>
            <a:spLocks noChangeArrowheads="1"/>
          </p:cNvSpPr>
          <p:nvPr/>
        </p:nvSpPr>
        <p:spPr bwMode="auto">
          <a:xfrm>
            <a:off x="1066800" y="2708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32" name="Rectangle 89">
            <a:extLst>
              <a:ext uri="{FF2B5EF4-FFF2-40B4-BE49-F238E27FC236}">
                <a16:creationId xmlns:a16="http://schemas.microsoft.com/office/drawing/2014/main" id="{A7487BC9-E756-4F11-8262-16B82FF19E1F}"/>
              </a:ext>
            </a:extLst>
          </p:cNvPr>
          <p:cNvSpPr>
            <a:spLocks noChangeArrowheads="1"/>
          </p:cNvSpPr>
          <p:nvPr/>
        </p:nvSpPr>
        <p:spPr bwMode="auto">
          <a:xfrm>
            <a:off x="1447800" y="2708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33" name="Rectangle 90">
            <a:extLst>
              <a:ext uri="{FF2B5EF4-FFF2-40B4-BE49-F238E27FC236}">
                <a16:creationId xmlns:a16="http://schemas.microsoft.com/office/drawing/2014/main" id="{5651A3BB-E9C8-4D82-A257-E6435D418120}"/>
              </a:ext>
            </a:extLst>
          </p:cNvPr>
          <p:cNvSpPr>
            <a:spLocks noChangeArrowheads="1"/>
          </p:cNvSpPr>
          <p:nvPr/>
        </p:nvSpPr>
        <p:spPr bwMode="auto">
          <a:xfrm>
            <a:off x="1828800" y="2708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34" name="Rectangle 91">
            <a:extLst>
              <a:ext uri="{FF2B5EF4-FFF2-40B4-BE49-F238E27FC236}">
                <a16:creationId xmlns:a16="http://schemas.microsoft.com/office/drawing/2014/main" id="{53A2328D-D05F-4AAE-96A6-3BC2B067116B}"/>
              </a:ext>
            </a:extLst>
          </p:cNvPr>
          <p:cNvSpPr>
            <a:spLocks noChangeArrowheads="1"/>
          </p:cNvSpPr>
          <p:nvPr/>
        </p:nvSpPr>
        <p:spPr bwMode="auto">
          <a:xfrm>
            <a:off x="2209800" y="2708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35" name="Rectangle 92">
            <a:extLst>
              <a:ext uri="{FF2B5EF4-FFF2-40B4-BE49-F238E27FC236}">
                <a16:creationId xmlns:a16="http://schemas.microsoft.com/office/drawing/2014/main" id="{2A7A5648-12D3-49D1-8FAB-7B9C74ECA3CF}"/>
              </a:ext>
            </a:extLst>
          </p:cNvPr>
          <p:cNvSpPr>
            <a:spLocks noChangeArrowheads="1"/>
          </p:cNvSpPr>
          <p:nvPr/>
        </p:nvSpPr>
        <p:spPr bwMode="auto">
          <a:xfrm>
            <a:off x="2590800" y="2708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36" name="Rectangle 93">
            <a:extLst>
              <a:ext uri="{FF2B5EF4-FFF2-40B4-BE49-F238E27FC236}">
                <a16:creationId xmlns:a16="http://schemas.microsoft.com/office/drawing/2014/main" id="{43A08D15-3F2D-4DE8-A5F3-7EFABB36AA8D}"/>
              </a:ext>
            </a:extLst>
          </p:cNvPr>
          <p:cNvSpPr>
            <a:spLocks noChangeArrowheads="1"/>
          </p:cNvSpPr>
          <p:nvPr/>
        </p:nvSpPr>
        <p:spPr bwMode="auto">
          <a:xfrm>
            <a:off x="2971800" y="2708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37" name="Rectangle 94">
            <a:extLst>
              <a:ext uri="{FF2B5EF4-FFF2-40B4-BE49-F238E27FC236}">
                <a16:creationId xmlns:a16="http://schemas.microsoft.com/office/drawing/2014/main" id="{9B2AE196-E206-4900-972A-7D7AFD156D33}"/>
              </a:ext>
            </a:extLst>
          </p:cNvPr>
          <p:cNvSpPr>
            <a:spLocks noChangeArrowheads="1"/>
          </p:cNvSpPr>
          <p:nvPr/>
        </p:nvSpPr>
        <p:spPr bwMode="auto">
          <a:xfrm>
            <a:off x="3352800" y="2708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38" name="Rectangle 95">
            <a:extLst>
              <a:ext uri="{FF2B5EF4-FFF2-40B4-BE49-F238E27FC236}">
                <a16:creationId xmlns:a16="http://schemas.microsoft.com/office/drawing/2014/main" id="{091FB420-C8BD-4765-9C36-9ED1C7CDBFA6}"/>
              </a:ext>
            </a:extLst>
          </p:cNvPr>
          <p:cNvSpPr>
            <a:spLocks noChangeArrowheads="1"/>
          </p:cNvSpPr>
          <p:nvPr/>
        </p:nvSpPr>
        <p:spPr bwMode="auto">
          <a:xfrm>
            <a:off x="3733800" y="2708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39" name="Rectangle 96">
            <a:extLst>
              <a:ext uri="{FF2B5EF4-FFF2-40B4-BE49-F238E27FC236}">
                <a16:creationId xmlns:a16="http://schemas.microsoft.com/office/drawing/2014/main" id="{088DB722-6538-4DEF-84E7-79187B3BE6A4}"/>
              </a:ext>
            </a:extLst>
          </p:cNvPr>
          <p:cNvSpPr>
            <a:spLocks noChangeArrowheads="1"/>
          </p:cNvSpPr>
          <p:nvPr/>
        </p:nvSpPr>
        <p:spPr bwMode="auto">
          <a:xfrm>
            <a:off x="4114800" y="2708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40" name="Rectangle 97">
            <a:extLst>
              <a:ext uri="{FF2B5EF4-FFF2-40B4-BE49-F238E27FC236}">
                <a16:creationId xmlns:a16="http://schemas.microsoft.com/office/drawing/2014/main" id="{41BE28C4-729A-4726-B9CD-AEF97BD9ABB9}"/>
              </a:ext>
            </a:extLst>
          </p:cNvPr>
          <p:cNvSpPr>
            <a:spLocks noChangeArrowheads="1"/>
          </p:cNvSpPr>
          <p:nvPr/>
        </p:nvSpPr>
        <p:spPr bwMode="auto">
          <a:xfrm>
            <a:off x="685800" y="2327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41" name="Rectangle 98">
            <a:extLst>
              <a:ext uri="{FF2B5EF4-FFF2-40B4-BE49-F238E27FC236}">
                <a16:creationId xmlns:a16="http://schemas.microsoft.com/office/drawing/2014/main" id="{7BBA27AA-4B80-4AAD-8C56-A64F34A2E2F7}"/>
              </a:ext>
            </a:extLst>
          </p:cNvPr>
          <p:cNvSpPr>
            <a:spLocks noChangeArrowheads="1"/>
          </p:cNvSpPr>
          <p:nvPr/>
        </p:nvSpPr>
        <p:spPr bwMode="auto">
          <a:xfrm>
            <a:off x="1066800" y="2327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42" name="Rectangle 99">
            <a:extLst>
              <a:ext uri="{FF2B5EF4-FFF2-40B4-BE49-F238E27FC236}">
                <a16:creationId xmlns:a16="http://schemas.microsoft.com/office/drawing/2014/main" id="{C6BE78FF-E580-4C27-929D-5637625FD601}"/>
              </a:ext>
            </a:extLst>
          </p:cNvPr>
          <p:cNvSpPr>
            <a:spLocks noChangeArrowheads="1"/>
          </p:cNvSpPr>
          <p:nvPr/>
        </p:nvSpPr>
        <p:spPr bwMode="auto">
          <a:xfrm>
            <a:off x="1447800" y="2327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43" name="Rectangle 100">
            <a:extLst>
              <a:ext uri="{FF2B5EF4-FFF2-40B4-BE49-F238E27FC236}">
                <a16:creationId xmlns:a16="http://schemas.microsoft.com/office/drawing/2014/main" id="{6FCFFCEE-5B2E-4AC8-B9AF-D4C6366DC264}"/>
              </a:ext>
            </a:extLst>
          </p:cNvPr>
          <p:cNvSpPr>
            <a:spLocks noChangeArrowheads="1"/>
          </p:cNvSpPr>
          <p:nvPr/>
        </p:nvSpPr>
        <p:spPr bwMode="auto">
          <a:xfrm>
            <a:off x="1828800" y="2327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44" name="Rectangle 101">
            <a:extLst>
              <a:ext uri="{FF2B5EF4-FFF2-40B4-BE49-F238E27FC236}">
                <a16:creationId xmlns:a16="http://schemas.microsoft.com/office/drawing/2014/main" id="{C1C3F23D-1F7F-48AB-977C-74AD99117016}"/>
              </a:ext>
            </a:extLst>
          </p:cNvPr>
          <p:cNvSpPr>
            <a:spLocks noChangeArrowheads="1"/>
          </p:cNvSpPr>
          <p:nvPr/>
        </p:nvSpPr>
        <p:spPr bwMode="auto">
          <a:xfrm>
            <a:off x="2209800" y="2327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45" name="Rectangle 102">
            <a:extLst>
              <a:ext uri="{FF2B5EF4-FFF2-40B4-BE49-F238E27FC236}">
                <a16:creationId xmlns:a16="http://schemas.microsoft.com/office/drawing/2014/main" id="{56ECA575-86FA-46FB-8867-DD8AACAC3321}"/>
              </a:ext>
            </a:extLst>
          </p:cNvPr>
          <p:cNvSpPr>
            <a:spLocks noChangeArrowheads="1"/>
          </p:cNvSpPr>
          <p:nvPr/>
        </p:nvSpPr>
        <p:spPr bwMode="auto">
          <a:xfrm>
            <a:off x="2590800" y="2327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46" name="Rectangle 103">
            <a:extLst>
              <a:ext uri="{FF2B5EF4-FFF2-40B4-BE49-F238E27FC236}">
                <a16:creationId xmlns:a16="http://schemas.microsoft.com/office/drawing/2014/main" id="{F419870E-BC60-4CD9-8243-0C638502C7FF}"/>
              </a:ext>
            </a:extLst>
          </p:cNvPr>
          <p:cNvSpPr>
            <a:spLocks noChangeArrowheads="1"/>
          </p:cNvSpPr>
          <p:nvPr/>
        </p:nvSpPr>
        <p:spPr bwMode="auto">
          <a:xfrm>
            <a:off x="2971800" y="2327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47" name="Rectangle 104">
            <a:extLst>
              <a:ext uri="{FF2B5EF4-FFF2-40B4-BE49-F238E27FC236}">
                <a16:creationId xmlns:a16="http://schemas.microsoft.com/office/drawing/2014/main" id="{7E67DD31-99E7-4FF6-8A30-8DD2AB1FB05F}"/>
              </a:ext>
            </a:extLst>
          </p:cNvPr>
          <p:cNvSpPr>
            <a:spLocks noChangeArrowheads="1"/>
          </p:cNvSpPr>
          <p:nvPr/>
        </p:nvSpPr>
        <p:spPr bwMode="auto">
          <a:xfrm>
            <a:off x="3352800" y="2327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48" name="Rectangle 105">
            <a:extLst>
              <a:ext uri="{FF2B5EF4-FFF2-40B4-BE49-F238E27FC236}">
                <a16:creationId xmlns:a16="http://schemas.microsoft.com/office/drawing/2014/main" id="{52A136DB-9EA4-4DEA-8F4C-9C7222F3FC80}"/>
              </a:ext>
            </a:extLst>
          </p:cNvPr>
          <p:cNvSpPr>
            <a:spLocks noChangeArrowheads="1"/>
          </p:cNvSpPr>
          <p:nvPr/>
        </p:nvSpPr>
        <p:spPr bwMode="auto">
          <a:xfrm>
            <a:off x="3733800" y="2327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49" name="Rectangle 106">
            <a:extLst>
              <a:ext uri="{FF2B5EF4-FFF2-40B4-BE49-F238E27FC236}">
                <a16:creationId xmlns:a16="http://schemas.microsoft.com/office/drawing/2014/main" id="{50787D71-E71F-406B-AF85-163876E9F316}"/>
              </a:ext>
            </a:extLst>
          </p:cNvPr>
          <p:cNvSpPr>
            <a:spLocks noChangeArrowheads="1"/>
          </p:cNvSpPr>
          <p:nvPr/>
        </p:nvSpPr>
        <p:spPr bwMode="auto">
          <a:xfrm>
            <a:off x="4114800" y="2327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50" name="Line 107">
            <a:extLst>
              <a:ext uri="{FF2B5EF4-FFF2-40B4-BE49-F238E27FC236}">
                <a16:creationId xmlns:a16="http://schemas.microsoft.com/office/drawing/2014/main" id="{41D4E055-629E-4EC2-B2DB-6A69ECE551A0}"/>
              </a:ext>
            </a:extLst>
          </p:cNvPr>
          <p:cNvSpPr>
            <a:spLocks noChangeShapeType="1"/>
          </p:cNvSpPr>
          <p:nvPr/>
        </p:nvSpPr>
        <p:spPr bwMode="auto">
          <a:xfrm>
            <a:off x="685800" y="6137275"/>
            <a:ext cx="3810000" cy="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1" name="Line 108">
            <a:extLst>
              <a:ext uri="{FF2B5EF4-FFF2-40B4-BE49-F238E27FC236}">
                <a16:creationId xmlns:a16="http://schemas.microsoft.com/office/drawing/2014/main" id="{3686CD97-33A4-47EC-B25A-CA89E61074C4}"/>
              </a:ext>
            </a:extLst>
          </p:cNvPr>
          <p:cNvSpPr>
            <a:spLocks noChangeShapeType="1"/>
          </p:cNvSpPr>
          <p:nvPr/>
        </p:nvSpPr>
        <p:spPr bwMode="auto">
          <a:xfrm flipV="1">
            <a:off x="685800" y="2327275"/>
            <a:ext cx="0" cy="381000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2" name="Oval 109">
            <a:extLst>
              <a:ext uri="{FF2B5EF4-FFF2-40B4-BE49-F238E27FC236}">
                <a16:creationId xmlns:a16="http://schemas.microsoft.com/office/drawing/2014/main" id="{2785E708-37C8-41A0-B4DC-896153AAA4F9}"/>
              </a:ext>
            </a:extLst>
          </p:cNvPr>
          <p:cNvSpPr>
            <a:spLocks noChangeArrowheads="1"/>
          </p:cNvSpPr>
          <p:nvPr/>
        </p:nvSpPr>
        <p:spPr bwMode="auto">
          <a:xfrm>
            <a:off x="1066800" y="4841875"/>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53" name="Oval 110">
            <a:extLst>
              <a:ext uri="{FF2B5EF4-FFF2-40B4-BE49-F238E27FC236}">
                <a16:creationId xmlns:a16="http://schemas.microsoft.com/office/drawing/2014/main" id="{7EAC6979-808B-476F-A3D1-94A227BB1290}"/>
              </a:ext>
            </a:extLst>
          </p:cNvPr>
          <p:cNvSpPr>
            <a:spLocks noChangeArrowheads="1"/>
          </p:cNvSpPr>
          <p:nvPr/>
        </p:nvSpPr>
        <p:spPr bwMode="auto">
          <a:xfrm>
            <a:off x="2103438" y="5299075"/>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54" name="Rectangle 111" descr="Wide downward diagonal">
            <a:extLst>
              <a:ext uri="{FF2B5EF4-FFF2-40B4-BE49-F238E27FC236}">
                <a16:creationId xmlns:a16="http://schemas.microsoft.com/office/drawing/2014/main" id="{93A57540-0A1E-4F64-97D5-F72CA0F15738}"/>
              </a:ext>
            </a:extLst>
          </p:cNvPr>
          <p:cNvSpPr>
            <a:spLocks noChangeArrowheads="1"/>
          </p:cNvSpPr>
          <p:nvPr/>
        </p:nvSpPr>
        <p:spPr bwMode="auto">
          <a:xfrm>
            <a:off x="2667000" y="2860675"/>
            <a:ext cx="152400" cy="152400"/>
          </a:xfrm>
          <a:prstGeom prst="rect">
            <a:avLst/>
          </a:prstGeom>
          <a:blipFill dpi="0" rotWithShape="0">
            <a:blip r:embed="rId5"/>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55" name="Rectangle 112" descr="Wide downward diagonal">
            <a:extLst>
              <a:ext uri="{FF2B5EF4-FFF2-40B4-BE49-F238E27FC236}">
                <a16:creationId xmlns:a16="http://schemas.microsoft.com/office/drawing/2014/main" id="{27CBFDC5-4999-4222-B841-12ADD173A25B}"/>
              </a:ext>
            </a:extLst>
          </p:cNvPr>
          <p:cNvSpPr>
            <a:spLocks noChangeArrowheads="1"/>
          </p:cNvSpPr>
          <p:nvPr/>
        </p:nvSpPr>
        <p:spPr bwMode="auto">
          <a:xfrm>
            <a:off x="3048000" y="3546475"/>
            <a:ext cx="152400" cy="152400"/>
          </a:xfrm>
          <a:prstGeom prst="rect">
            <a:avLst/>
          </a:prstGeom>
          <a:blipFill dpi="0" rotWithShape="0">
            <a:blip r:embed="rId5"/>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56" name="Rectangle 113" descr="Wide downward diagonal">
            <a:extLst>
              <a:ext uri="{FF2B5EF4-FFF2-40B4-BE49-F238E27FC236}">
                <a16:creationId xmlns:a16="http://schemas.microsoft.com/office/drawing/2014/main" id="{3D470ACA-A05C-481B-869D-A78477D17648}"/>
              </a:ext>
            </a:extLst>
          </p:cNvPr>
          <p:cNvSpPr>
            <a:spLocks noChangeArrowheads="1"/>
          </p:cNvSpPr>
          <p:nvPr/>
        </p:nvSpPr>
        <p:spPr bwMode="auto">
          <a:xfrm>
            <a:off x="3657600" y="2555875"/>
            <a:ext cx="152400" cy="152400"/>
          </a:xfrm>
          <a:prstGeom prst="rect">
            <a:avLst/>
          </a:prstGeom>
          <a:blipFill dpi="0" rotWithShape="0">
            <a:blip r:embed="rId5"/>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57" name="Rectangle 114" descr="Wide downward diagonal">
            <a:extLst>
              <a:ext uri="{FF2B5EF4-FFF2-40B4-BE49-F238E27FC236}">
                <a16:creationId xmlns:a16="http://schemas.microsoft.com/office/drawing/2014/main" id="{113D1E4A-6A29-4E8A-B56B-97206A1E8BEF}"/>
              </a:ext>
            </a:extLst>
          </p:cNvPr>
          <p:cNvSpPr>
            <a:spLocks noChangeArrowheads="1"/>
          </p:cNvSpPr>
          <p:nvPr/>
        </p:nvSpPr>
        <p:spPr bwMode="auto">
          <a:xfrm>
            <a:off x="3810000" y="3546475"/>
            <a:ext cx="152400" cy="152400"/>
          </a:xfrm>
          <a:prstGeom prst="rect">
            <a:avLst/>
          </a:prstGeom>
          <a:blipFill dpi="0" rotWithShape="0">
            <a:blip r:embed="rId5"/>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58" name="Rectangle 115" descr="Wide downward diagonal">
            <a:extLst>
              <a:ext uri="{FF2B5EF4-FFF2-40B4-BE49-F238E27FC236}">
                <a16:creationId xmlns:a16="http://schemas.microsoft.com/office/drawing/2014/main" id="{E0092A36-7175-4DDB-A58D-6FB13BEE41A8}"/>
              </a:ext>
            </a:extLst>
          </p:cNvPr>
          <p:cNvSpPr>
            <a:spLocks noChangeArrowheads="1"/>
          </p:cNvSpPr>
          <p:nvPr/>
        </p:nvSpPr>
        <p:spPr bwMode="auto">
          <a:xfrm>
            <a:off x="3733800" y="4308475"/>
            <a:ext cx="152400" cy="152400"/>
          </a:xfrm>
          <a:prstGeom prst="rect">
            <a:avLst/>
          </a:prstGeom>
          <a:blipFill dpi="0" rotWithShape="0">
            <a:blip r:embed="rId5"/>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59" name="Oval 116">
            <a:extLst>
              <a:ext uri="{FF2B5EF4-FFF2-40B4-BE49-F238E27FC236}">
                <a16:creationId xmlns:a16="http://schemas.microsoft.com/office/drawing/2014/main" id="{7DDAC947-8527-437C-B8BF-B71A8FEDBCBB}"/>
              </a:ext>
            </a:extLst>
          </p:cNvPr>
          <p:cNvSpPr>
            <a:spLocks noChangeArrowheads="1"/>
          </p:cNvSpPr>
          <p:nvPr/>
        </p:nvSpPr>
        <p:spPr bwMode="auto">
          <a:xfrm>
            <a:off x="1976438" y="4144963"/>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60" name="Oval 117">
            <a:extLst>
              <a:ext uri="{FF2B5EF4-FFF2-40B4-BE49-F238E27FC236}">
                <a16:creationId xmlns:a16="http://schemas.microsoft.com/office/drawing/2014/main" id="{6BC48CF8-C3A0-43E9-A2A1-A94271997B7E}"/>
              </a:ext>
            </a:extLst>
          </p:cNvPr>
          <p:cNvSpPr>
            <a:spLocks noChangeArrowheads="1"/>
          </p:cNvSpPr>
          <p:nvPr/>
        </p:nvSpPr>
        <p:spPr bwMode="auto">
          <a:xfrm>
            <a:off x="838200" y="5680075"/>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61" name="Oval 118">
            <a:extLst>
              <a:ext uri="{FF2B5EF4-FFF2-40B4-BE49-F238E27FC236}">
                <a16:creationId xmlns:a16="http://schemas.microsoft.com/office/drawing/2014/main" id="{5BF1454C-E776-43B0-BCD0-BEA5786F2454}"/>
              </a:ext>
            </a:extLst>
          </p:cNvPr>
          <p:cNvSpPr>
            <a:spLocks noChangeArrowheads="1"/>
          </p:cNvSpPr>
          <p:nvPr/>
        </p:nvSpPr>
        <p:spPr bwMode="auto">
          <a:xfrm>
            <a:off x="914400" y="4308475"/>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grpSp>
        <p:nvGrpSpPr>
          <p:cNvPr id="6262" name="Group 119">
            <a:extLst>
              <a:ext uri="{FF2B5EF4-FFF2-40B4-BE49-F238E27FC236}">
                <a16:creationId xmlns:a16="http://schemas.microsoft.com/office/drawing/2014/main" id="{77B98593-5AC5-49AF-BBAD-6B3BB20768A7}"/>
              </a:ext>
            </a:extLst>
          </p:cNvPr>
          <p:cNvGrpSpPr>
            <a:grpSpLocks/>
          </p:cNvGrpSpPr>
          <p:nvPr/>
        </p:nvGrpSpPr>
        <p:grpSpPr bwMode="auto">
          <a:xfrm>
            <a:off x="152400" y="2174875"/>
            <a:ext cx="4476750" cy="4435475"/>
            <a:chOff x="1104" y="703"/>
            <a:chExt cx="2820" cy="2794"/>
          </a:xfrm>
        </p:grpSpPr>
        <p:sp>
          <p:nvSpPr>
            <p:cNvPr id="6350" name="Text Box 120">
              <a:extLst>
                <a:ext uri="{FF2B5EF4-FFF2-40B4-BE49-F238E27FC236}">
                  <a16:creationId xmlns:a16="http://schemas.microsoft.com/office/drawing/2014/main" id="{6A0BC22A-6601-4E04-89F8-09D0882EA5EB}"/>
                </a:ext>
              </a:extLst>
            </p:cNvPr>
            <p:cNvSpPr txBox="1">
              <a:spLocks noChangeArrowheads="1"/>
            </p:cNvSpPr>
            <p:nvPr/>
          </p:nvSpPr>
          <p:spPr bwMode="auto">
            <a:xfrm>
              <a:off x="1104" y="703"/>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10</a:t>
              </a:r>
            </a:p>
          </p:txBody>
        </p:sp>
        <p:sp>
          <p:nvSpPr>
            <p:cNvPr id="6351" name="Text Box 121">
              <a:extLst>
                <a:ext uri="{FF2B5EF4-FFF2-40B4-BE49-F238E27FC236}">
                  <a16:creationId xmlns:a16="http://schemas.microsoft.com/office/drawing/2014/main" id="{568E302A-6DDE-415C-9214-55F7C320AEC3}"/>
                </a:ext>
              </a:extLst>
            </p:cNvPr>
            <p:cNvSpPr txBox="1">
              <a:spLocks noChangeArrowheads="1"/>
            </p:cNvSpPr>
            <p:nvPr/>
          </p:nvSpPr>
          <p:spPr bwMode="auto">
            <a:xfrm>
              <a:off x="1536" y="3247"/>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1</a:t>
              </a:r>
            </a:p>
          </p:txBody>
        </p:sp>
        <p:sp>
          <p:nvSpPr>
            <p:cNvPr id="6352" name="Text Box 122">
              <a:extLst>
                <a:ext uri="{FF2B5EF4-FFF2-40B4-BE49-F238E27FC236}">
                  <a16:creationId xmlns:a16="http://schemas.microsoft.com/office/drawing/2014/main" id="{67E52573-74A3-4255-B34A-9C1D6CBB7D02}"/>
                </a:ext>
              </a:extLst>
            </p:cNvPr>
            <p:cNvSpPr txBox="1">
              <a:spLocks noChangeArrowheads="1"/>
            </p:cNvSpPr>
            <p:nvPr/>
          </p:nvSpPr>
          <p:spPr bwMode="auto">
            <a:xfrm>
              <a:off x="1776" y="3247"/>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2</a:t>
              </a:r>
            </a:p>
          </p:txBody>
        </p:sp>
        <p:sp>
          <p:nvSpPr>
            <p:cNvPr id="6353" name="Text Box 123">
              <a:extLst>
                <a:ext uri="{FF2B5EF4-FFF2-40B4-BE49-F238E27FC236}">
                  <a16:creationId xmlns:a16="http://schemas.microsoft.com/office/drawing/2014/main" id="{1771E3BF-9D8B-46C2-A515-F4A8B4D25A12}"/>
                </a:ext>
              </a:extLst>
            </p:cNvPr>
            <p:cNvSpPr txBox="1">
              <a:spLocks noChangeArrowheads="1"/>
            </p:cNvSpPr>
            <p:nvPr/>
          </p:nvSpPr>
          <p:spPr bwMode="auto">
            <a:xfrm>
              <a:off x="2016" y="3247"/>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3</a:t>
              </a:r>
            </a:p>
          </p:txBody>
        </p:sp>
        <p:sp>
          <p:nvSpPr>
            <p:cNvPr id="6354" name="Text Box 124">
              <a:extLst>
                <a:ext uri="{FF2B5EF4-FFF2-40B4-BE49-F238E27FC236}">
                  <a16:creationId xmlns:a16="http://schemas.microsoft.com/office/drawing/2014/main" id="{DD42FBC6-5748-478D-966E-2CDA20DB9899}"/>
                </a:ext>
              </a:extLst>
            </p:cNvPr>
            <p:cNvSpPr txBox="1">
              <a:spLocks noChangeArrowheads="1"/>
            </p:cNvSpPr>
            <p:nvPr/>
          </p:nvSpPr>
          <p:spPr bwMode="auto">
            <a:xfrm>
              <a:off x="2256" y="3247"/>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4</a:t>
              </a:r>
            </a:p>
          </p:txBody>
        </p:sp>
        <p:sp>
          <p:nvSpPr>
            <p:cNvPr id="6355" name="Text Box 125">
              <a:extLst>
                <a:ext uri="{FF2B5EF4-FFF2-40B4-BE49-F238E27FC236}">
                  <a16:creationId xmlns:a16="http://schemas.microsoft.com/office/drawing/2014/main" id="{58038596-C8F2-436D-BD23-8797EACE4DA4}"/>
                </a:ext>
              </a:extLst>
            </p:cNvPr>
            <p:cNvSpPr txBox="1">
              <a:spLocks noChangeArrowheads="1"/>
            </p:cNvSpPr>
            <p:nvPr/>
          </p:nvSpPr>
          <p:spPr bwMode="auto">
            <a:xfrm>
              <a:off x="2496" y="3247"/>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5</a:t>
              </a:r>
            </a:p>
          </p:txBody>
        </p:sp>
        <p:sp>
          <p:nvSpPr>
            <p:cNvPr id="6356" name="Text Box 126">
              <a:extLst>
                <a:ext uri="{FF2B5EF4-FFF2-40B4-BE49-F238E27FC236}">
                  <a16:creationId xmlns:a16="http://schemas.microsoft.com/office/drawing/2014/main" id="{13FDF70F-A6D8-4844-B65E-AA8BA9673B9E}"/>
                </a:ext>
              </a:extLst>
            </p:cNvPr>
            <p:cNvSpPr txBox="1">
              <a:spLocks noChangeArrowheads="1"/>
            </p:cNvSpPr>
            <p:nvPr/>
          </p:nvSpPr>
          <p:spPr bwMode="auto">
            <a:xfrm>
              <a:off x="2736" y="3247"/>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6</a:t>
              </a:r>
            </a:p>
          </p:txBody>
        </p:sp>
        <p:sp>
          <p:nvSpPr>
            <p:cNvPr id="6357" name="Text Box 127">
              <a:extLst>
                <a:ext uri="{FF2B5EF4-FFF2-40B4-BE49-F238E27FC236}">
                  <a16:creationId xmlns:a16="http://schemas.microsoft.com/office/drawing/2014/main" id="{F7132C30-E975-468B-A159-FA309FF1E059}"/>
                </a:ext>
              </a:extLst>
            </p:cNvPr>
            <p:cNvSpPr txBox="1">
              <a:spLocks noChangeArrowheads="1"/>
            </p:cNvSpPr>
            <p:nvPr/>
          </p:nvSpPr>
          <p:spPr bwMode="auto">
            <a:xfrm>
              <a:off x="2976" y="3247"/>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7</a:t>
              </a:r>
            </a:p>
          </p:txBody>
        </p:sp>
        <p:sp>
          <p:nvSpPr>
            <p:cNvPr id="6358" name="Text Box 128">
              <a:extLst>
                <a:ext uri="{FF2B5EF4-FFF2-40B4-BE49-F238E27FC236}">
                  <a16:creationId xmlns:a16="http://schemas.microsoft.com/office/drawing/2014/main" id="{35BA0D20-D076-41C8-BB79-DAE34BB4B4E7}"/>
                </a:ext>
              </a:extLst>
            </p:cNvPr>
            <p:cNvSpPr txBox="1">
              <a:spLocks noChangeArrowheads="1"/>
            </p:cNvSpPr>
            <p:nvPr/>
          </p:nvSpPr>
          <p:spPr bwMode="auto">
            <a:xfrm>
              <a:off x="3216" y="3247"/>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8</a:t>
              </a:r>
            </a:p>
          </p:txBody>
        </p:sp>
        <p:sp>
          <p:nvSpPr>
            <p:cNvPr id="6359" name="Text Box 129">
              <a:extLst>
                <a:ext uri="{FF2B5EF4-FFF2-40B4-BE49-F238E27FC236}">
                  <a16:creationId xmlns:a16="http://schemas.microsoft.com/office/drawing/2014/main" id="{152CA1E0-8BDB-433B-A7C6-6CFB334F3AAB}"/>
                </a:ext>
              </a:extLst>
            </p:cNvPr>
            <p:cNvSpPr txBox="1">
              <a:spLocks noChangeArrowheads="1"/>
            </p:cNvSpPr>
            <p:nvPr/>
          </p:nvSpPr>
          <p:spPr bwMode="auto">
            <a:xfrm>
              <a:off x="3456" y="3247"/>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9</a:t>
              </a:r>
            </a:p>
          </p:txBody>
        </p:sp>
        <p:sp>
          <p:nvSpPr>
            <p:cNvPr id="6360" name="Text Box 130">
              <a:extLst>
                <a:ext uri="{FF2B5EF4-FFF2-40B4-BE49-F238E27FC236}">
                  <a16:creationId xmlns:a16="http://schemas.microsoft.com/office/drawing/2014/main" id="{DD6C8DC5-8416-4977-8893-ACC74D782F2A}"/>
                </a:ext>
              </a:extLst>
            </p:cNvPr>
            <p:cNvSpPr txBox="1">
              <a:spLocks noChangeArrowheads="1"/>
            </p:cNvSpPr>
            <p:nvPr/>
          </p:nvSpPr>
          <p:spPr bwMode="auto">
            <a:xfrm>
              <a:off x="3648" y="3247"/>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10</a:t>
              </a:r>
            </a:p>
          </p:txBody>
        </p:sp>
        <p:sp>
          <p:nvSpPr>
            <p:cNvPr id="6361" name="Text Box 131">
              <a:extLst>
                <a:ext uri="{FF2B5EF4-FFF2-40B4-BE49-F238E27FC236}">
                  <a16:creationId xmlns:a16="http://schemas.microsoft.com/office/drawing/2014/main" id="{514EE2A1-CC6A-4FDE-A765-327097EDF876}"/>
                </a:ext>
              </a:extLst>
            </p:cNvPr>
            <p:cNvSpPr txBox="1">
              <a:spLocks noChangeArrowheads="1"/>
            </p:cNvSpPr>
            <p:nvPr/>
          </p:nvSpPr>
          <p:spPr bwMode="auto">
            <a:xfrm>
              <a:off x="1152" y="2863"/>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1</a:t>
              </a:r>
            </a:p>
          </p:txBody>
        </p:sp>
        <p:sp>
          <p:nvSpPr>
            <p:cNvPr id="6362" name="Text Box 132">
              <a:extLst>
                <a:ext uri="{FF2B5EF4-FFF2-40B4-BE49-F238E27FC236}">
                  <a16:creationId xmlns:a16="http://schemas.microsoft.com/office/drawing/2014/main" id="{5041B698-54B7-4212-8C48-E0F869868DDC}"/>
                </a:ext>
              </a:extLst>
            </p:cNvPr>
            <p:cNvSpPr txBox="1">
              <a:spLocks noChangeArrowheads="1"/>
            </p:cNvSpPr>
            <p:nvPr/>
          </p:nvSpPr>
          <p:spPr bwMode="auto">
            <a:xfrm>
              <a:off x="1152" y="2623"/>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2</a:t>
              </a:r>
            </a:p>
          </p:txBody>
        </p:sp>
        <p:sp>
          <p:nvSpPr>
            <p:cNvPr id="6363" name="Text Box 133">
              <a:extLst>
                <a:ext uri="{FF2B5EF4-FFF2-40B4-BE49-F238E27FC236}">
                  <a16:creationId xmlns:a16="http://schemas.microsoft.com/office/drawing/2014/main" id="{DC914712-BA86-488F-B7B0-F0A3F810D061}"/>
                </a:ext>
              </a:extLst>
            </p:cNvPr>
            <p:cNvSpPr txBox="1">
              <a:spLocks noChangeArrowheads="1"/>
            </p:cNvSpPr>
            <p:nvPr/>
          </p:nvSpPr>
          <p:spPr bwMode="auto">
            <a:xfrm>
              <a:off x="1152" y="2383"/>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3</a:t>
              </a:r>
            </a:p>
          </p:txBody>
        </p:sp>
        <p:sp>
          <p:nvSpPr>
            <p:cNvPr id="6364" name="Text Box 134">
              <a:extLst>
                <a:ext uri="{FF2B5EF4-FFF2-40B4-BE49-F238E27FC236}">
                  <a16:creationId xmlns:a16="http://schemas.microsoft.com/office/drawing/2014/main" id="{72DCA054-4379-4E62-8BA1-0BD06BCFE2D8}"/>
                </a:ext>
              </a:extLst>
            </p:cNvPr>
            <p:cNvSpPr txBox="1">
              <a:spLocks noChangeArrowheads="1"/>
            </p:cNvSpPr>
            <p:nvPr/>
          </p:nvSpPr>
          <p:spPr bwMode="auto">
            <a:xfrm>
              <a:off x="1152" y="2143"/>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4</a:t>
              </a:r>
            </a:p>
          </p:txBody>
        </p:sp>
        <p:sp>
          <p:nvSpPr>
            <p:cNvPr id="6365" name="Text Box 135">
              <a:extLst>
                <a:ext uri="{FF2B5EF4-FFF2-40B4-BE49-F238E27FC236}">
                  <a16:creationId xmlns:a16="http://schemas.microsoft.com/office/drawing/2014/main" id="{0C206F3B-89C8-43AD-9ED3-CF3A1893B45C}"/>
                </a:ext>
              </a:extLst>
            </p:cNvPr>
            <p:cNvSpPr txBox="1">
              <a:spLocks noChangeArrowheads="1"/>
            </p:cNvSpPr>
            <p:nvPr/>
          </p:nvSpPr>
          <p:spPr bwMode="auto">
            <a:xfrm>
              <a:off x="1152" y="1903"/>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5</a:t>
              </a:r>
            </a:p>
          </p:txBody>
        </p:sp>
        <p:sp>
          <p:nvSpPr>
            <p:cNvPr id="6366" name="Text Box 136">
              <a:extLst>
                <a:ext uri="{FF2B5EF4-FFF2-40B4-BE49-F238E27FC236}">
                  <a16:creationId xmlns:a16="http://schemas.microsoft.com/office/drawing/2014/main" id="{6562152C-6EB0-461E-A70B-A3D85FC3EEA6}"/>
                </a:ext>
              </a:extLst>
            </p:cNvPr>
            <p:cNvSpPr txBox="1">
              <a:spLocks noChangeArrowheads="1"/>
            </p:cNvSpPr>
            <p:nvPr/>
          </p:nvSpPr>
          <p:spPr bwMode="auto">
            <a:xfrm>
              <a:off x="1152" y="1663"/>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6</a:t>
              </a:r>
            </a:p>
          </p:txBody>
        </p:sp>
        <p:sp>
          <p:nvSpPr>
            <p:cNvPr id="6367" name="Text Box 137">
              <a:extLst>
                <a:ext uri="{FF2B5EF4-FFF2-40B4-BE49-F238E27FC236}">
                  <a16:creationId xmlns:a16="http://schemas.microsoft.com/office/drawing/2014/main" id="{7EEBB75E-42C8-44FF-A31A-48A52C7E18BC}"/>
                </a:ext>
              </a:extLst>
            </p:cNvPr>
            <p:cNvSpPr txBox="1">
              <a:spLocks noChangeArrowheads="1"/>
            </p:cNvSpPr>
            <p:nvPr/>
          </p:nvSpPr>
          <p:spPr bwMode="auto">
            <a:xfrm>
              <a:off x="1152" y="1423"/>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7</a:t>
              </a:r>
            </a:p>
          </p:txBody>
        </p:sp>
        <p:sp>
          <p:nvSpPr>
            <p:cNvPr id="6368" name="Text Box 138">
              <a:extLst>
                <a:ext uri="{FF2B5EF4-FFF2-40B4-BE49-F238E27FC236}">
                  <a16:creationId xmlns:a16="http://schemas.microsoft.com/office/drawing/2014/main" id="{BE75B910-DD66-4222-A5CB-778446CFE245}"/>
                </a:ext>
              </a:extLst>
            </p:cNvPr>
            <p:cNvSpPr txBox="1">
              <a:spLocks noChangeArrowheads="1"/>
            </p:cNvSpPr>
            <p:nvPr/>
          </p:nvSpPr>
          <p:spPr bwMode="auto">
            <a:xfrm>
              <a:off x="1152" y="1183"/>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8</a:t>
              </a:r>
            </a:p>
          </p:txBody>
        </p:sp>
        <p:sp>
          <p:nvSpPr>
            <p:cNvPr id="6369" name="Text Box 139">
              <a:extLst>
                <a:ext uri="{FF2B5EF4-FFF2-40B4-BE49-F238E27FC236}">
                  <a16:creationId xmlns:a16="http://schemas.microsoft.com/office/drawing/2014/main" id="{0D3BF7B6-602E-4866-9AFA-E78FC5D56551}"/>
                </a:ext>
              </a:extLst>
            </p:cNvPr>
            <p:cNvSpPr txBox="1">
              <a:spLocks noChangeArrowheads="1"/>
            </p:cNvSpPr>
            <p:nvPr/>
          </p:nvSpPr>
          <p:spPr bwMode="auto">
            <a:xfrm>
              <a:off x="1152" y="943"/>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9</a:t>
              </a:r>
            </a:p>
          </p:txBody>
        </p:sp>
      </p:grpSp>
      <p:sp>
        <p:nvSpPr>
          <p:cNvPr id="104588" name="Rectangle 140">
            <a:extLst>
              <a:ext uri="{FF2B5EF4-FFF2-40B4-BE49-F238E27FC236}">
                <a16:creationId xmlns:a16="http://schemas.microsoft.com/office/drawing/2014/main" id="{B5C23C3D-9B05-43E8-B75B-F2A596C4F1BF}"/>
              </a:ext>
            </a:extLst>
          </p:cNvPr>
          <p:cNvSpPr>
            <a:spLocks noChangeArrowheads="1"/>
          </p:cNvSpPr>
          <p:nvPr/>
        </p:nvSpPr>
        <p:spPr bwMode="auto">
          <a:xfrm>
            <a:off x="1447800" y="6518275"/>
            <a:ext cx="2133600" cy="339725"/>
          </a:xfrm>
          <a:prstGeom prst="rect">
            <a:avLst/>
          </a:prstGeom>
          <a:noFill/>
          <a:ln w="9525">
            <a:noFill/>
            <a:miter lim="800000"/>
            <a:headEnd/>
            <a:tailEnd/>
          </a:ln>
          <a:effectLst/>
        </p:spPr>
        <p:txBody>
          <a:bodyPr>
            <a:spAutoFit/>
          </a:bodyPr>
          <a:lstStyle/>
          <a:p>
            <a:pPr eaLnBrk="1" hangingPunct="1">
              <a:lnSpc>
                <a:spcPct val="90000"/>
              </a:lnSpc>
              <a:spcBef>
                <a:spcPct val="50000"/>
              </a:spcBef>
              <a:defRPr/>
            </a:pPr>
            <a:r>
              <a:rPr lang="en-US" sz="1800" b="1">
                <a:effectLst>
                  <a:outerShdw blurRad="38100" dist="38100" dir="2700000" algn="tl">
                    <a:srgbClr val="C0C0C0"/>
                  </a:outerShdw>
                </a:effectLst>
              </a:rPr>
              <a:t>Abdomen Length</a:t>
            </a:r>
          </a:p>
        </p:txBody>
      </p:sp>
      <p:sp>
        <p:nvSpPr>
          <p:cNvPr id="6264" name="Oval 142">
            <a:extLst>
              <a:ext uri="{FF2B5EF4-FFF2-40B4-BE49-F238E27FC236}">
                <a16:creationId xmlns:a16="http://schemas.microsoft.com/office/drawing/2014/main" id="{8872EF8B-68E5-45E8-BFBC-61640EC8F781}"/>
              </a:ext>
            </a:extLst>
          </p:cNvPr>
          <p:cNvSpPr>
            <a:spLocks noChangeArrowheads="1"/>
          </p:cNvSpPr>
          <p:nvPr/>
        </p:nvSpPr>
        <p:spPr bwMode="auto">
          <a:xfrm>
            <a:off x="1055688" y="4843463"/>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65" name="Oval 143">
            <a:extLst>
              <a:ext uri="{FF2B5EF4-FFF2-40B4-BE49-F238E27FC236}">
                <a16:creationId xmlns:a16="http://schemas.microsoft.com/office/drawing/2014/main" id="{D5595FA2-939D-4608-9E67-6AE8951B89B0}"/>
              </a:ext>
            </a:extLst>
          </p:cNvPr>
          <p:cNvSpPr>
            <a:spLocks noChangeArrowheads="1"/>
          </p:cNvSpPr>
          <p:nvPr/>
        </p:nvSpPr>
        <p:spPr bwMode="auto">
          <a:xfrm>
            <a:off x="2679700" y="5461000"/>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66" name="Rectangle 144" descr="Wide downward diagonal">
            <a:extLst>
              <a:ext uri="{FF2B5EF4-FFF2-40B4-BE49-F238E27FC236}">
                <a16:creationId xmlns:a16="http://schemas.microsoft.com/office/drawing/2014/main" id="{7E6E82E9-E0D8-45FD-9065-CB01164E39C3}"/>
              </a:ext>
            </a:extLst>
          </p:cNvPr>
          <p:cNvSpPr>
            <a:spLocks noChangeArrowheads="1"/>
          </p:cNvSpPr>
          <p:nvPr/>
        </p:nvSpPr>
        <p:spPr bwMode="auto">
          <a:xfrm>
            <a:off x="3973513" y="2811463"/>
            <a:ext cx="152400" cy="152400"/>
          </a:xfrm>
          <a:prstGeom prst="rect">
            <a:avLst/>
          </a:prstGeom>
          <a:blipFill dpi="0" rotWithShape="0">
            <a:blip r:embed="rId5"/>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67" name="Rectangle 145" descr="Wide downward diagonal">
            <a:extLst>
              <a:ext uri="{FF2B5EF4-FFF2-40B4-BE49-F238E27FC236}">
                <a16:creationId xmlns:a16="http://schemas.microsoft.com/office/drawing/2014/main" id="{6CF7DDF9-4789-4E85-A5BC-D72BA9BEEE2D}"/>
              </a:ext>
            </a:extLst>
          </p:cNvPr>
          <p:cNvSpPr>
            <a:spLocks noChangeArrowheads="1"/>
          </p:cNvSpPr>
          <p:nvPr/>
        </p:nvSpPr>
        <p:spPr bwMode="auto">
          <a:xfrm>
            <a:off x="3070225" y="3471863"/>
            <a:ext cx="152400" cy="152400"/>
          </a:xfrm>
          <a:prstGeom prst="rect">
            <a:avLst/>
          </a:prstGeom>
          <a:blipFill dpi="0" rotWithShape="0">
            <a:blip r:embed="rId5"/>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68" name="Rectangle 146" descr="Wide downward diagonal">
            <a:extLst>
              <a:ext uri="{FF2B5EF4-FFF2-40B4-BE49-F238E27FC236}">
                <a16:creationId xmlns:a16="http://schemas.microsoft.com/office/drawing/2014/main" id="{3C487852-46ED-46FE-A9C8-AA12451EF7CF}"/>
              </a:ext>
            </a:extLst>
          </p:cNvPr>
          <p:cNvSpPr>
            <a:spLocks noChangeArrowheads="1"/>
          </p:cNvSpPr>
          <p:nvPr/>
        </p:nvSpPr>
        <p:spPr bwMode="auto">
          <a:xfrm>
            <a:off x="3646488" y="2557463"/>
            <a:ext cx="152400" cy="152400"/>
          </a:xfrm>
          <a:prstGeom prst="rect">
            <a:avLst/>
          </a:prstGeom>
          <a:blipFill dpi="0" rotWithShape="0">
            <a:blip r:embed="rId5"/>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69" name="Rectangle 147" descr="Wide downward diagonal">
            <a:extLst>
              <a:ext uri="{FF2B5EF4-FFF2-40B4-BE49-F238E27FC236}">
                <a16:creationId xmlns:a16="http://schemas.microsoft.com/office/drawing/2014/main" id="{CBA9C74A-7E89-49B9-B46C-95DE4814D04C}"/>
              </a:ext>
            </a:extLst>
          </p:cNvPr>
          <p:cNvSpPr>
            <a:spLocks noChangeArrowheads="1"/>
          </p:cNvSpPr>
          <p:nvPr/>
        </p:nvSpPr>
        <p:spPr bwMode="auto">
          <a:xfrm>
            <a:off x="3798888" y="3548063"/>
            <a:ext cx="152400" cy="152400"/>
          </a:xfrm>
          <a:prstGeom prst="rect">
            <a:avLst/>
          </a:prstGeom>
          <a:blipFill dpi="0" rotWithShape="0">
            <a:blip r:embed="rId5"/>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70" name="Rectangle 148" descr="Wide downward diagonal">
            <a:extLst>
              <a:ext uri="{FF2B5EF4-FFF2-40B4-BE49-F238E27FC236}">
                <a16:creationId xmlns:a16="http://schemas.microsoft.com/office/drawing/2014/main" id="{0A148BC6-7147-4BA4-86F6-4BA348613320}"/>
              </a:ext>
            </a:extLst>
          </p:cNvPr>
          <p:cNvSpPr>
            <a:spLocks noChangeArrowheads="1"/>
          </p:cNvSpPr>
          <p:nvPr/>
        </p:nvSpPr>
        <p:spPr bwMode="auto">
          <a:xfrm>
            <a:off x="4327525" y="4378325"/>
            <a:ext cx="152400" cy="152400"/>
          </a:xfrm>
          <a:prstGeom prst="rect">
            <a:avLst/>
          </a:prstGeom>
          <a:blipFill dpi="0" rotWithShape="0">
            <a:blip r:embed="rId5"/>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71" name="Oval 149">
            <a:extLst>
              <a:ext uri="{FF2B5EF4-FFF2-40B4-BE49-F238E27FC236}">
                <a16:creationId xmlns:a16="http://schemas.microsoft.com/office/drawing/2014/main" id="{DD6C2C45-FE6D-46C0-9554-4AB7C089AB70}"/>
              </a:ext>
            </a:extLst>
          </p:cNvPr>
          <p:cNvSpPr>
            <a:spLocks noChangeArrowheads="1"/>
          </p:cNvSpPr>
          <p:nvPr/>
        </p:nvSpPr>
        <p:spPr bwMode="auto">
          <a:xfrm>
            <a:off x="1219200" y="4214813"/>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72" name="Oval 150">
            <a:extLst>
              <a:ext uri="{FF2B5EF4-FFF2-40B4-BE49-F238E27FC236}">
                <a16:creationId xmlns:a16="http://schemas.microsoft.com/office/drawing/2014/main" id="{3404BB51-1326-4F60-985A-3578DAF38CE3}"/>
              </a:ext>
            </a:extLst>
          </p:cNvPr>
          <p:cNvSpPr>
            <a:spLocks noChangeArrowheads="1"/>
          </p:cNvSpPr>
          <p:nvPr/>
        </p:nvSpPr>
        <p:spPr bwMode="auto">
          <a:xfrm>
            <a:off x="827088" y="5681663"/>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73" name="Oval 151">
            <a:extLst>
              <a:ext uri="{FF2B5EF4-FFF2-40B4-BE49-F238E27FC236}">
                <a16:creationId xmlns:a16="http://schemas.microsoft.com/office/drawing/2014/main" id="{30C6A43F-FDA6-4449-8779-86758ADACF73}"/>
              </a:ext>
            </a:extLst>
          </p:cNvPr>
          <p:cNvSpPr>
            <a:spLocks noChangeArrowheads="1"/>
          </p:cNvSpPr>
          <p:nvPr/>
        </p:nvSpPr>
        <p:spPr bwMode="auto">
          <a:xfrm>
            <a:off x="903288" y="4310063"/>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74" name="Oval 152">
            <a:extLst>
              <a:ext uri="{FF2B5EF4-FFF2-40B4-BE49-F238E27FC236}">
                <a16:creationId xmlns:a16="http://schemas.microsoft.com/office/drawing/2014/main" id="{3A52F8C9-314C-4EA5-975B-4B0F1993D372}"/>
              </a:ext>
            </a:extLst>
          </p:cNvPr>
          <p:cNvSpPr>
            <a:spLocks noChangeArrowheads="1"/>
          </p:cNvSpPr>
          <p:nvPr/>
        </p:nvSpPr>
        <p:spPr bwMode="auto">
          <a:xfrm>
            <a:off x="1512888" y="4767263"/>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75" name="Oval 153">
            <a:extLst>
              <a:ext uri="{FF2B5EF4-FFF2-40B4-BE49-F238E27FC236}">
                <a16:creationId xmlns:a16="http://schemas.microsoft.com/office/drawing/2014/main" id="{0F8E2320-7BE3-432C-A2ED-EBA2651FFCBE}"/>
              </a:ext>
            </a:extLst>
          </p:cNvPr>
          <p:cNvSpPr>
            <a:spLocks noChangeArrowheads="1"/>
          </p:cNvSpPr>
          <p:nvPr/>
        </p:nvSpPr>
        <p:spPr bwMode="auto">
          <a:xfrm>
            <a:off x="1131888" y="5224463"/>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76" name="Oval 154">
            <a:extLst>
              <a:ext uri="{FF2B5EF4-FFF2-40B4-BE49-F238E27FC236}">
                <a16:creationId xmlns:a16="http://schemas.microsoft.com/office/drawing/2014/main" id="{C8991A85-40C6-40B3-A4A0-A2F3CE9237AE}"/>
              </a:ext>
            </a:extLst>
          </p:cNvPr>
          <p:cNvSpPr>
            <a:spLocks noChangeArrowheads="1"/>
          </p:cNvSpPr>
          <p:nvPr/>
        </p:nvSpPr>
        <p:spPr bwMode="auto">
          <a:xfrm>
            <a:off x="1527175" y="5662613"/>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77" name="Oval 155">
            <a:extLst>
              <a:ext uri="{FF2B5EF4-FFF2-40B4-BE49-F238E27FC236}">
                <a16:creationId xmlns:a16="http://schemas.microsoft.com/office/drawing/2014/main" id="{4E5B2D86-231F-4387-A72B-1CEF4710A5AB}"/>
              </a:ext>
            </a:extLst>
          </p:cNvPr>
          <p:cNvSpPr>
            <a:spLocks noChangeArrowheads="1"/>
          </p:cNvSpPr>
          <p:nvPr/>
        </p:nvSpPr>
        <p:spPr bwMode="auto">
          <a:xfrm>
            <a:off x="2338388" y="4953000"/>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78" name="Oval 156">
            <a:extLst>
              <a:ext uri="{FF2B5EF4-FFF2-40B4-BE49-F238E27FC236}">
                <a16:creationId xmlns:a16="http://schemas.microsoft.com/office/drawing/2014/main" id="{BB768198-E5E1-461F-A759-291C75F4D7A2}"/>
              </a:ext>
            </a:extLst>
          </p:cNvPr>
          <p:cNvSpPr>
            <a:spLocks noChangeArrowheads="1"/>
          </p:cNvSpPr>
          <p:nvPr/>
        </p:nvSpPr>
        <p:spPr bwMode="auto">
          <a:xfrm>
            <a:off x="979488" y="3929063"/>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79" name="Oval 157">
            <a:extLst>
              <a:ext uri="{FF2B5EF4-FFF2-40B4-BE49-F238E27FC236}">
                <a16:creationId xmlns:a16="http://schemas.microsoft.com/office/drawing/2014/main" id="{D7A193D7-E0E0-4BDE-B2A3-5D23FD264CB1}"/>
              </a:ext>
            </a:extLst>
          </p:cNvPr>
          <p:cNvSpPr>
            <a:spLocks noChangeArrowheads="1"/>
          </p:cNvSpPr>
          <p:nvPr/>
        </p:nvSpPr>
        <p:spPr bwMode="auto">
          <a:xfrm>
            <a:off x="1449388" y="3987800"/>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80" name="Oval 158">
            <a:extLst>
              <a:ext uri="{FF2B5EF4-FFF2-40B4-BE49-F238E27FC236}">
                <a16:creationId xmlns:a16="http://schemas.microsoft.com/office/drawing/2014/main" id="{C7FC0964-65F4-4D44-B4AE-62A092DE6B18}"/>
              </a:ext>
            </a:extLst>
          </p:cNvPr>
          <p:cNvSpPr>
            <a:spLocks noChangeArrowheads="1"/>
          </p:cNvSpPr>
          <p:nvPr/>
        </p:nvSpPr>
        <p:spPr bwMode="auto">
          <a:xfrm>
            <a:off x="1131888" y="4691063"/>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81" name="Oval 159">
            <a:extLst>
              <a:ext uri="{FF2B5EF4-FFF2-40B4-BE49-F238E27FC236}">
                <a16:creationId xmlns:a16="http://schemas.microsoft.com/office/drawing/2014/main" id="{03781DF6-AB14-4476-BF4B-94270E3B5651}"/>
              </a:ext>
            </a:extLst>
          </p:cNvPr>
          <p:cNvSpPr>
            <a:spLocks noChangeArrowheads="1"/>
          </p:cNvSpPr>
          <p:nvPr/>
        </p:nvSpPr>
        <p:spPr bwMode="auto">
          <a:xfrm>
            <a:off x="1436688" y="4614863"/>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82" name="Oval 160">
            <a:extLst>
              <a:ext uri="{FF2B5EF4-FFF2-40B4-BE49-F238E27FC236}">
                <a16:creationId xmlns:a16="http://schemas.microsoft.com/office/drawing/2014/main" id="{0D05810A-63BE-4280-A215-5F641097689C}"/>
              </a:ext>
            </a:extLst>
          </p:cNvPr>
          <p:cNvSpPr>
            <a:spLocks noChangeArrowheads="1"/>
          </p:cNvSpPr>
          <p:nvPr/>
        </p:nvSpPr>
        <p:spPr bwMode="auto">
          <a:xfrm>
            <a:off x="827088" y="5148263"/>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83" name="Oval 161">
            <a:extLst>
              <a:ext uri="{FF2B5EF4-FFF2-40B4-BE49-F238E27FC236}">
                <a16:creationId xmlns:a16="http://schemas.microsoft.com/office/drawing/2014/main" id="{2E7E1560-EC8A-4D9A-ACBB-C4D326204441}"/>
              </a:ext>
            </a:extLst>
          </p:cNvPr>
          <p:cNvSpPr>
            <a:spLocks noChangeArrowheads="1"/>
          </p:cNvSpPr>
          <p:nvPr/>
        </p:nvSpPr>
        <p:spPr bwMode="auto">
          <a:xfrm>
            <a:off x="1754188" y="5389563"/>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84" name="Oval 162">
            <a:extLst>
              <a:ext uri="{FF2B5EF4-FFF2-40B4-BE49-F238E27FC236}">
                <a16:creationId xmlns:a16="http://schemas.microsoft.com/office/drawing/2014/main" id="{E685EC20-2226-4F4B-97FD-3822F3537819}"/>
              </a:ext>
            </a:extLst>
          </p:cNvPr>
          <p:cNvSpPr>
            <a:spLocks noChangeArrowheads="1"/>
          </p:cNvSpPr>
          <p:nvPr/>
        </p:nvSpPr>
        <p:spPr bwMode="auto">
          <a:xfrm>
            <a:off x="3059113" y="5543550"/>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85" name="Oval 163">
            <a:extLst>
              <a:ext uri="{FF2B5EF4-FFF2-40B4-BE49-F238E27FC236}">
                <a16:creationId xmlns:a16="http://schemas.microsoft.com/office/drawing/2014/main" id="{DAB27A6E-5FC1-408F-B7E3-D75995B09B8F}"/>
              </a:ext>
            </a:extLst>
          </p:cNvPr>
          <p:cNvSpPr>
            <a:spLocks noChangeArrowheads="1"/>
          </p:cNvSpPr>
          <p:nvPr/>
        </p:nvSpPr>
        <p:spPr bwMode="auto">
          <a:xfrm>
            <a:off x="1208088" y="4462463"/>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86" name="Oval 164">
            <a:extLst>
              <a:ext uri="{FF2B5EF4-FFF2-40B4-BE49-F238E27FC236}">
                <a16:creationId xmlns:a16="http://schemas.microsoft.com/office/drawing/2014/main" id="{510F9E5A-D845-4527-9BB3-8763FE1CBB13}"/>
              </a:ext>
            </a:extLst>
          </p:cNvPr>
          <p:cNvSpPr>
            <a:spLocks noChangeArrowheads="1"/>
          </p:cNvSpPr>
          <p:nvPr/>
        </p:nvSpPr>
        <p:spPr bwMode="auto">
          <a:xfrm>
            <a:off x="1790700" y="4979988"/>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87" name="Rectangle 165" descr="Wide downward diagonal">
            <a:extLst>
              <a:ext uri="{FF2B5EF4-FFF2-40B4-BE49-F238E27FC236}">
                <a16:creationId xmlns:a16="http://schemas.microsoft.com/office/drawing/2014/main" id="{095B6DF1-1891-4514-8F68-F207199A245A}"/>
              </a:ext>
            </a:extLst>
          </p:cNvPr>
          <p:cNvSpPr>
            <a:spLocks noChangeArrowheads="1"/>
          </p:cNvSpPr>
          <p:nvPr/>
        </p:nvSpPr>
        <p:spPr bwMode="auto">
          <a:xfrm>
            <a:off x="3570288" y="3319463"/>
            <a:ext cx="152400" cy="152400"/>
          </a:xfrm>
          <a:prstGeom prst="rect">
            <a:avLst/>
          </a:prstGeom>
          <a:blipFill dpi="0" rotWithShape="0">
            <a:blip r:embed="rId5"/>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88" name="Rectangle 166" descr="Wide downward diagonal">
            <a:extLst>
              <a:ext uri="{FF2B5EF4-FFF2-40B4-BE49-F238E27FC236}">
                <a16:creationId xmlns:a16="http://schemas.microsoft.com/office/drawing/2014/main" id="{98A363BB-2B47-4FED-B7A4-FBE5D7D24955}"/>
              </a:ext>
            </a:extLst>
          </p:cNvPr>
          <p:cNvSpPr>
            <a:spLocks noChangeArrowheads="1"/>
          </p:cNvSpPr>
          <p:nvPr/>
        </p:nvSpPr>
        <p:spPr bwMode="auto">
          <a:xfrm>
            <a:off x="3417888" y="3624263"/>
            <a:ext cx="152400" cy="152400"/>
          </a:xfrm>
          <a:prstGeom prst="rect">
            <a:avLst/>
          </a:prstGeom>
          <a:blipFill dpi="0" rotWithShape="0">
            <a:blip r:embed="rId5"/>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89" name="Rectangle 167" descr="Wide downward diagonal">
            <a:extLst>
              <a:ext uri="{FF2B5EF4-FFF2-40B4-BE49-F238E27FC236}">
                <a16:creationId xmlns:a16="http://schemas.microsoft.com/office/drawing/2014/main" id="{A46BFDEA-8C58-4C34-AC4E-441C5277786D}"/>
              </a:ext>
            </a:extLst>
          </p:cNvPr>
          <p:cNvSpPr>
            <a:spLocks noChangeArrowheads="1"/>
          </p:cNvSpPr>
          <p:nvPr/>
        </p:nvSpPr>
        <p:spPr bwMode="auto">
          <a:xfrm>
            <a:off x="3189288" y="3243263"/>
            <a:ext cx="152400" cy="152400"/>
          </a:xfrm>
          <a:prstGeom prst="rect">
            <a:avLst/>
          </a:prstGeom>
          <a:blipFill dpi="0" rotWithShape="0">
            <a:blip r:embed="rId5"/>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90" name="Rectangle 168" descr="Wide downward diagonal">
            <a:extLst>
              <a:ext uri="{FF2B5EF4-FFF2-40B4-BE49-F238E27FC236}">
                <a16:creationId xmlns:a16="http://schemas.microsoft.com/office/drawing/2014/main" id="{130B3CEF-1218-454D-A541-63EC0C5412D5}"/>
              </a:ext>
            </a:extLst>
          </p:cNvPr>
          <p:cNvSpPr>
            <a:spLocks noChangeArrowheads="1"/>
          </p:cNvSpPr>
          <p:nvPr/>
        </p:nvSpPr>
        <p:spPr bwMode="auto">
          <a:xfrm>
            <a:off x="3138488" y="3675063"/>
            <a:ext cx="152400" cy="152400"/>
          </a:xfrm>
          <a:prstGeom prst="rect">
            <a:avLst/>
          </a:prstGeom>
          <a:blipFill dpi="0" rotWithShape="0">
            <a:blip r:embed="rId5"/>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91" name="Rectangle 169" descr="Wide downward diagonal">
            <a:extLst>
              <a:ext uri="{FF2B5EF4-FFF2-40B4-BE49-F238E27FC236}">
                <a16:creationId xmlns:a16="http://schemas.microsoft.com/office/drawing/2014/main" id="{B5926E09-63E7-4436-86B1-2E1347F7BF09}"/>
              </a:ext>
            </a:extLst>
          </p:cNvPr>
          <p:cNvSpPr>
            <a:spLocks noChangeArrowheads="1"/>
          </p:cNvSpPr>
          <p:nvPr/>
        </p:nvSpPr>
        <p:spPr bwMode="auto">
          <a:xfrm>
            <a:off x="3722688" y="3090863"/>
            <a:ext cx="152400" cy="152400"/>
          </a:xfrm>
          <a:prstGeom prst="rect">
            <a:avLst/>
          </a:prstGeom>
          <a:blipFill dpi="0" rotWithShape="0">
            <a:blip r:embed="rId5"/>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92" name="Rectangle 170" descr="Wide downward diagonal">
            <a:extLst>
              <a:ext uri="{FF2B5EF4-FFF2-40B4-BE49-F238E27FC236}">
                <a16:creationId xmlns:a16="http://schemas.microsoft.com/office/drawing/2014/main" id="{915D09C2-42F1-4419-8228-60DC331A1418}"/>
              </a:ext>
            </a:extLst>
          </p:cNvPr>
          <p:cNvSpPr>
            <a:spLocks noChangeArrowheads="1"/>
          </p:cNvSpPr>
          <p:nvPr/>
        </p:nvSpPr>
        <p:spPr bwMode="auto">
          <a:xfrm>
            <a:off x="3875088" y="3319463"/>
            <a:ext cx="152400" cy="152400"/>
          </a:xfrm>
          <a:prstGeom prst="rect">
            <a:avLst/>
          </a:prstGeom>
          <a:blipFill dpi="0" rotWithShape="0">
            <a:blip r:embed="rId5"/>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93" name="Rectangle 171" descr="Wide downward diagonal">
            <a:extLst>
              <a:ext uri="{FF2B5EF4-FFF2-40B4-BE49-F238E27FC236}">
                <a16:creationId xmlns:a16="http://schemas.microsoft.com/office/drawing/2014/main" id="{92D058CC-00A8-43D6-9DCE-65BA165B51F9}"/>
              </a:ext>
            </a:extLst>
          </p:cNvPr>
          <p:cNvSpPr>
            <a:spLocks noChangeArrowheads="1"/>
          </p:cNvSpPr>
          <p:nvPr/>
        </p:nvSpPr>
        <p:spPr bwMode="auto">
          <a:xfrm>
            <a:off x="3189288" y="2405063"/>
            <a:ext cx="152400" cy="152400"/>
          </a:xfrm>
          <a:prstGeom prst="rect">
            <a:avLst/>
          </a:prstGeom>
          <a:blipFill dpi="0" rotWithShape="0">
            <a:blip r:embed="rId5"/>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94" name="Rectangle 172" descr="Wide downward diagonal">
            <a:extLst>
              <a:ext uri="{FF2B5EF4-FFF2-40B4-BE49-F238E27FC236}">
                <a16:creationId xmlns:a16="http://schemas.microsoft.com/office/drawing/2014/main" id="{221E577E-49B5-4D69-B53D-76999F742317}"/>
              </a:ext>
            </a:extLst>
          </p:cNvPr>
          <p:cNvSpPr>
            <a:spLocks noChangeArrowheads="1"/>
          </p:cNvSpPr>
          <p:nvPr/>
        </p:nvSpPr>
        <p:spPr bwMode="auto">
          <a:xfrm>
            <a:off x="4179888" y="2328863"/>
            <a:ext cx="152400" cy="152400"/>
          </a:xfrm>
          <a:prstGeom prst="rect">
            <a:avLst/>
          </a:prstGeom>
          <a:blipFill dpi="0" rotWithShape="0">
            <a:blip r:embed="rId5"/>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95" name="Rectangle 173" descr="Wide downward diagonal">
            <a:extLst>
              <a:ext uri="{FF2B5EF4-FFF2-40B4-BE49-F238E27FC236}">
                <a16:creationId xmlns:a16="http://schemas.microsoft.com/office/drawing/2014/main" id="{1D04FF6F-08DD-4DBD-8334-EE56D84237F9}"/>
              </a:ext>
            </a:extLst>
          </p:cNvPr>
          <p:cNvSpPr>
            <a:spLocks noChangeArrowheads="1"/>
          </p:cNvSpPr>
          <p:nvPr/>
        </p:nvSpPr>
        <p:spPr bwMode="auto">
          <a:xfrm>
            <a:off x="3222625" y="2820988"/>
            <a:ext cx="152400" cy="152400"/>
          </a:xfrm>
          <a:prstGeom prst="rect">
            <a:avLst/>
          </a:prstGeom>
          <a:blipFill dpi="0" rotWithShape="0">
            <a:blip r:embed="rId5"/>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96" name="Rectangle 174" descr="Wide downward diagonal">
            <a:extLst>
              <a:ext uri="{FF2B5EF4-FFF2-40B4-BE49-F238E27FC236}">
                <a16:creationId xmlns:a16="http://schemas.microsoft.com/office/drawing/2014/main" id="{C0C5290D-EFE0-4C9F-9489-BFC246A97754}"/>
              </a:ext>
            </a:extLst>
          </p:cNvPr>
          <p:cNvSpPr>
            <a:spLocks noChangeArrowheads="1"/>
          </p:cNvSpPr>
          <p:nvPr/>
        </p:nvSpPr>
        <p:spPr bwMode="auto">
          <a:xfrm>
            <a:off x="3875088" y="3852863"/>
            <a:ext cx="152400" cy="152400"/>
          </a:xfrm>
          <a:prstGeom prst="rect">
            <a:avLst/>
          </a:prstGeom>
          <a:blipFill dpi="0" rotWithShape="0">
            <a:blip r:embed="rId5"/>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97" name="Rectangle 175" descr="Wide downward diagonal">
            <a:extLst>
              <a:ext uri="{FF2B5EF4-FFF2-40B4-BE49-F238E27FC236}">
                <a16:creationId xmlns:a16="http://schemas.microsoft.com/office/drawing/2014/main" id="{4CFA5636-CE53-4FC3-B3D5-2A2A8EB64AC6}"/>
              </a:ext>
            </a:extLst>
          </p:cNvPr>
          <p:cNvSpPr>
            <a:spLocks noChangeArrowheads="1"/>
          </p:cNvSpPr>
          <p:nvPr/>
        </p:nvSpPr>
        <p:spPr bwMode="auto">
          <a:xfrm>
            <a:off x="3798888" y="2862263"/>
            <a:ext cx="152400" cy="152400"/>
          </a:xfrm>
          <a:prstGeom prst="rect">
            <a:avLst/>
          </a:prstGeom>
          <a:blipFill dpi="0" rotWithShape="0">
            <a:blip r:embed="rId5"/>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98" name="Rectangle 176" descr="Wide downward diagonal">
            <a:extLst>
              <a:ext uri="{FF2B5EF4-FFF2-40B4-BE49-F238E27FC236}">
                <a16:creationId xmlns:a16="http://schemas.microsoft.com/office/drawing/2014/main" id="{E032C7B8-772C-462E-877B-40EADFA09060}"/>
              </a:ext>
            </a:extLst>
          </p:cNvPr>
          <p:cNvSpPr>
            <a:spLocks noChangeArrowheads="1"/>
          </p:cNvSpPr>
          <p:nvPr/>
        </p:nvSpPr>
        <p:spPr bwMode="auto">
          <a:xfrm>
            <a:off x="3341688" y="3014663"/>
            <a:ext cx="152400" cy="152400"/>
          </a:xfrm>
          <a:prstGeom prst="rect">
            <a:avLst/>
          </a:prstGeom>
          <a:blipFill dpi="0" rotWithShape="0">
            <a:blip r:embed="rId5"/>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299" name="Rectangle 177" descr="Wide downward diagonal">
            <a:extLst>
              <a:ext uri="{FF2B5EF4-FFF2-40B4-BE49-F238E27FC236}">
                <a16:creationId xmlns:a16="http://schemas.microsoft.com/office/drawing/2014/main" id="{9AB22121-AE6E-4248-BB03-0C5C9000F347}"/>
              </a:ext>
            </a:extLst>
          </p:cNvPr>
          <p:cNvSpPr>
            <a:spLocks noChangeArrowheads="1"/>
          </p:cNvSpPr>
          <p:nvPr/>
        </p:nvSpPr>
        <p:spPr bwMode="auto">
          <a:xfrm>
            <a:off x="2884488" y="3167063"/>
            <a:ext cx="152400" cy="152400"/>
          </a:xfrm>
          <a:prstGeom prst="rect">
            <a:avLst/>
          </a:prstGeom>
          <a:blipFill dpi="0" rotWithShape="0">
            <a:blip r:embed="rId5"/>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300" name="Rectangle 178" descr="Wide downward diagonal">
            <a:extLst>
              <a:ext uri="{FF2B5EF4-FFF2-40B4-BE49-F238E27FC236}">
                <a16:creationId xmlns:a16="http://schemas.microsoft.com/office/drawing/2014/main" id="{279C5A52-116C-4B98-B2B2-7D6DDCFC4FCE}"/>
              </a:ext>
            </a:extLst>
          </p:cNvPr>
          <p:cNvSpPr>
            <a:spLocks noChangeArrowheads="1"/>
          </p:cNvSpPr>
          <p:nvPr/>
        </p:nvSpPr>
        <p:spPr bwMode="auto">
          <a:xfrm>
            <a:off x="4179888" y="3090863"/>
            <a:ext cx="152400" cy="152400"/>
          </a:xfrm>
          <a:prstGeom prst="rect">
            <a:avLst/>
          </a:prstGeom>
          <a:blipFill dpi="0" rotWithShape="0">
            <a:blip r:embed="rId5"/>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301" name="Rectangle 179" descr="Wide downward diagonal">
            <a:extLst>
              <a:ext uri="{FF2B5EF4-FFF2-40B4-BE49-F238E27FC236}">
                <a16:creationId xmlns:a16="http://schemas.microsoft.com/office/drawing/2014/main" id="{F17E6A8D-7B51-42EF-B329-F03D9046BF0D}"/>
              </a:ext>
            </a:extLst>
          </p:cNvPr>
          <p:cNvSpPr>
            <a:spLocks noChangeArrowheads="1"/>
          </p:cNvSpPr>
          <p:nvPr/>
        </p:nvSpPr>
        <p:spPr bwMode="auto">
          <a:xfrm>
            <a:off x="3494088" y="3929063"/>
            <a:ext cx="152400" cy="152400"/>
          </a:xfrm>
          <a:prstGeom prst="rect">
            <a:avLst/>
          </a:prstGeom>
          <a:blipFill dpi="0" rotWithShape="0">
            <a:blip r:embed="rId5"/>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302" name="Rectangle 180" descr="Wide downward diagonal">
            <a:extLst>
              <a:ext uri="{FF2B5EF4-FFF2-40B4-BE49-F238E27FC236}">
                <a16:creationId xmlns:a16="http://schemas.microsoft.com/office/drawing/2014/main" id="{FC27D9A1-D52D-4D6F-8E16-8EB4D1EDB7D8}"/>
              </a:ext>
            </a:extLst>
          </p:cNvPr>
          <p:cNvSpPr>
            <a:spLocks noChangeArrowheads="1"/>
          </p:cNvSpPr>
          <p:nvPr/>
        </p:nvSpPr>
        <p:spPr bwMode="auto">
          <a:xfrm>
            <a:off x="4103688" y="4005263"/>
            <a:ext cx="152400" cy="152400"/>
          </a:xfrm>
          <a:prstGeom prst="rect">
            <a:avLst/>
          </a:prstGeom>
          <a:blipFill dpi="0" rotWithShape="0">
            <a:blip r:embed="rId5"/>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303" name="Oval 181">
            <a:extLst>
              <a:ext uri="{FF2B5EF4-FFF2-40B4-BE49-F238E27FC236}">
                <a16:creationId xmlns:a16="http://schemas.microsoft.com/office/drawing/2014/main" id="{FD8052B4-4B92-4F77-A404-4034F64CA5B8}"/>
              </a:ext>
            </a:extLst>
          </p:cNvPr>
          <p:cNvSpPr>
            <a:spLocks noChangeArrowheads="1"/>
          </p:cNvSpPr>
          <p:nvPr/>
        </p:nvSpPr>
        <p:spPr bwMode="auto">
          <a:xfrm>
            <a:off x="2706688" y="4962525"/>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304" name="Oval 182">
            <a:extLst>
              <a:ext uri="{FF2B5EF4-FFF2-40B4-BE49-F238E27FC236}">
                <a16:creationId xmlns:a16="http://schemas.microsoft.com/office/drawing/2014/main" id="{54361F4F-56B7-4504-B788-6F150577D671}"/>
              </a:ext>
            </a:extLst>
          </p:cNvPr>
          <p:cNvSpPr>
            <a:spLocks noChangeArrowheads="1"/>
          </p:cNvSpPr>
          <p:nvPr/>
        </p:nvSpPr>
        <p:spPr bwMode="auto">
          <a:xfrm>
            <a:off x="1574800" y="4225925"/>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305" name="Oval 183">
            <a:extLst>
              <a:ext uri="{FF2B5EF4-FFF2-40B4-BE49-F238E27FC236}">
                <a16:creationId xmlns:a16="http://schemas.microsoft.com/office/drawing/2014/main" id="{03AB13D8-C66F-493A-B104-04A8FCDABBEC}"/>
              </a:ext>
            </a:extLst>
          </p:cNvPr>
          <p:cNvSpPr>
            <a:spLocks noChangeArrowheads="1"/>
          </p:cNvSpPr>
          <p:nvPr/>
        </p:nvSpPr>
        <p:spPr bwMode="auto">
          <a:xfrm>
            <a:off x="2112963" y="4505325"/>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306" name="Oval 184">
            <a:extLst>
              <a:ext uri="{FF2B5EF4-FFF2-40B4-BE49-F238E27FC236}">
                <a16:creationId xmlns:a16="http://schemas.microsoft.com/office/drawing/2014/main" id="{0C4C3B61-7AB8-435B-A7A5-7C12244A8EE9}"/>
              </a:ext>
            </a:extLst>
          </p:cNvPr>
          <p:cNvSpPr>
            <a:spLocks noChangeArrowheads="1"/>
          </p:cNvSpPr>
          <p:nvPr/>
        </p:nvSpPr>
        <p:spPr bwMode="auto">
          <a:xfrm>
            <a:off x="2341563" y="4765675"/>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307" name="Oval 185">
            <a:extLst>
              <a:ext uri="{FF2B5EF4-FFF2-40B4-BE49-F238E27FC236}">
                <a16:creationId xmlns:a16="http://schemas.microsoft.com/office/drawing/2014/main" id="{4639E91D-2007-4C79-B9CA-1ABEBDC6FFD0}"/>
              </a:ext>
            </a:extLst>
          </p:cNvPr>
          <p:cNvSpPr>
            <a:spLocks noChangeArrowheads="1"/>
          </p:cNvSpPr>
          <p:nvPr/>
        </p:nvSpPr>
        <p:spPr bwMode="auto">
          <a:xfrm>
            <a:off x="2493963" y="5581650"/>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308" name="Oval 186">
            <a:extLst>
              <a:ext uri="{FF2B5EF4-FFF2-40B4-BE49-F238E27FC236}">
                <a16:creationId xmlns:a16="http://schemas.microsoft.com/office/drawing/2014/main" id="{E60E2B5D-85A9-4729-BD4E-A0EB2F99F2A7}"/>
              </a:ext>
            </a:extLst>
          </p:cNvPr>
          <p:cNvSpPr>
            <a:spLocks noChangeArrowheads="1"/>
          </p:cNvSpPr>
          <p:nvPr/>
        </p:nvSpPr>
        <p:spPr bwMode="auto">
          <a:xfrm>
            <a:off x="825500" y="4694238"/>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309" name="Oval 187">
            <a:extLst>
              <a:ext uri="{FF2B5EF4-FFF2-40B4-BE49-F238E27FC236}">
                <a16:creationId xmlns:a16="http://schemas.microsoft.com/office/drawing/2014/main" id="{E81B1053-EBAC-4E24-B177-FD9C307CFE31}"/>
              </a:ext>
            </a:extLst>
          </p:cNvPr>
          <p:cNvSpPr>
            <a:spLocks noChangeArrowheads="1"/>
          </p:cNvSpPr>
          <p:nvPr/>
        </p:nvSpPr>
        <p:spPr bwMode="auto">
          <a:xfrm>
            <a:off x="1054100" y="5499100"/>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310" name="Oval 188">
            <a:extLst>
              <a:ext uri="{FF2B5EF4-FFF2-40B4-BE49-F238E27FC236}">
                <a16:creationId xmlns:a16="http://schemas.microsoft.com/office/drawing/2014/main" id="{CDD61D90-F16A-4581-A25A-C56F3C266124}"/>
              </a:ext>
            </a:extLst>
          </p:cNvPr>
          <p:cNvSpPr>
            <a:spLocks noChangeArrowheads="1"/>
          </p:cNvSpPr>
          <p:nvPr/>
        </p:nvSpPr>
        <p:spPr bwMode="auto">
          <a:xfrm>
            <a:off x="1768475" y="4721225"/>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311" name="Oval 189">
            <a:extLst>
              <a:ext uri="{FF2B5EF4-FFF2-40B4-BE49-F238E27FC236}">
                <a16:creationId xmlns:a16="http://schemas.microsoft.com/office/drawing/2014/main" id="{993DA601-7187-4A6E-8B00-471E95E3BABD}"/>
              </a:ext>
            </a:extLst>
          </p:cNvPr>
          <p:cNvSpPr>
            <a:spLocks noChangeArrowheads="1"/>
          </p:cNvSpPr>
          <p:nvPr/>
        </p:nvSpPr>
        <p:spPr bwMode="auto">
          <a:xfrm>
            <a:off x="1946275" y="5713413"/>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312" name="Oval 190">
            <a:extLst>
              <a:ext uri="{FF2B5EF4-FFF2-40B4-BE49-F238E27FC236}">
                <a16:creationId xmlns:a16="http://schemas.microsoft.com/office/drawing/2014/main" id="{27B54F59-C4A5-4C3E-973A-75589E32F660}"/>
              </a:ext>
            </a:extLst>
          </p:cNvPr>
          <p:cNvSpPr>
            <a:spLocks noChangeArrowheads="1"/>
          </p:cNvSpPr>
          <p:nvPr/>
        </p:nvSpPr>
        <p:spPr bwMode="auto">
          <a:xfrm>
            <a:off x="788988" y="5930900"/>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313" name="Rectangle 191" descr="Wide downward diagonal">
            <a:extLst>
              <a:ext uri="{FF2B5EF4-FFF2-40B4-BE49-F238E27FC236}">
                <a16:creationId xmlns:a16="http://schemas.microsoft.com/office/drawing/2014/main" id="{809B9F2E-A2D5-4E10-81AF-0408E8550CE7}"/>
              </a:ext>
            </a:extLst>
          </p:cNvPr>
          <p:cNvSpPr>
            <a:spLocks noChangeArrowheads="1"/>
          </p:cNvSpPr>
          <p:nvPr/>
        </p:nvSpPr>
        <p:spPr bwMode="auto">
          <a:xfrm>
            <a:off x="4092575" y="3741738"/>
            <a:ext cx="152400" cy="152400"/>
          </a:xfrm>
          <a:prstGeom prst="rect">
            <a:avLst/>
          </a:prstGeom>
          <a:blipFill dpi="0" rotWithShape="0">
            <a:blip r:embed="rId5"/>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314" name="Rectangle 192" descr="Wide downward diagonal">
            <a:extLst>
              <a:ext uri="{FF2B5EF4-FFF2-40B4-BE49-F238E27FC236}">
                <a16:creationId xmlns:a16="http://schemas.microsoft.com/office/drawing/2014/main" id="{34E009EF-D3E9-4657-85CB-0FBB4FBB65A6}"/>
              </a:ext>
            </a:extLst>
          </p:cNvPr>
          <p:cNvSpPr>
            <a:spLocks noChangeArrowheads="1"/>
          </p:cNvSpPr>
          <p:nvPr/>
        </p:nvSpPr>
        <p:spPr bwMode="auto">
          <a:xfrm>
            <a:off x="3498850" y="2768600"/>
            <a:ext cx="152400" cy="152400"/>
          </a:xfrm>
          <a:prstGeom prst="rect">
            <a:avLst/>
          </a:prstGeom>
          <a:blipFill dpi="0" rotWithShape="0">
            <a:blip r:embed="rId5"/>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315" name="Rectangle 193" descr="Wide downward diagonal">
            <a:extLst>
              <a:ext uri="{FF2B5EF4-FFF2-40B4-BE49-F238E27FC236}">
                <a16:creationId xmlns:a16="http://schemas.microsoft.com/office/drawing/2014/main" id="{6DFE150C-25E8-43A4-B5FA-1C5E8DCDB8F4}"/>
              </a:ext>
            </a:extLst>
          </p:cNvPr>
          <p:cNvSpPr>
            <a:spLocks noChangeArrowheads="1"/>
          </p:cNvSpPr>
          <p:nvPr/>
        </p:nvSpPr>
        <p:spPr bwMode="auto">
          <a:xfrm>
            <a:off x="2795588" y="3408363"/>
            <a:ext cx="152400" cy="152400"/>
          </a:xfrm>
          <a:prstGeom prst="rect">
            <a:avLst/>
          </a:prstGeom>
          <a:blipFill dpi="0" rotWithShape="0">
            <a:blip r:embed="rId5"/>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316" name="Rectangle 194" descr="Wide downward diagonal">
            <a:extLst>
              <a:ext uri="{FF2B5EF4-FFF2-40B4-BE49-F238E27FC236}">
                <a16:creationId xmlns:a16="http://schemas.microsoft.com/office/drawing/2014/main" id="{4CECEEEB-5BD0-46FC-87FD-B93E4FE338DC}"/>
              </a:ext>
            </a:extLst>
          </p:cNvPr>
          <p:cNvSpPr>
            <a:spLocks noChangeArrowheads="1"/>
          </p:cNvSpPr>
          <p:nvPr/>
        </p:nvSpPr>
        <p:spPr bwMode="auto">
          <a:xfrm>
            <a:off x="3802063" y="4173538"/>
            <a:ext cx="152400" cy="152400"/>
          </a:xfrm>
          <a:prstGeom prst="rect">
            <a:avLst/>
          </a:prstGeom>
          <a:blipFill dpi="0" rotWithShape="0">
            <a:blip r:embed="rId5"/>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317" name="Rectangle 195" descr="Wide downward diagonal">
            <a:extLst>
              <a:ext uri="{FF2B5EF4-FFF2-40B4-BE49-F238E27FC236}">
                <a16:creationId xmlns:a16="http://schemas.microsoft.com/office/drawing/2014/main" id="{2619E172-9E61-4B38-97B4-6763158899C4}"/>
              </a:ext>
            </a:extLst>
          </p:cNvPr>
          <p:cNvSpPr>
            <a:spLocks noChangeArrowheads="1"/>
          </p:cNvSpPr>
          <p:nvPr/>
        </p:nvSpPr>
        <p:spPr bwMode="auto">
          <a:xfrm>
            <a:off x="4122738" y="3368675"/>
            <a:ext cx="152400" cy="152400"/>
          </a:xfrm>
          <a:prstGeom prst="rect">
            <a:avLst/>
          </a:prstGeom>
          <a:blipFill dpi="0" rotWithShape="0">
            <a:blip r:embed="rId5"/>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318" name="Line 196">
            <a:extLst>
              <a:ext uri="{FF2B5EF4-FFF2-40B4-BE49-F238E27FC236}">
                <a16:creationId xmlns:a16="http://schemas.microsoft.com/office/drawing/2014/main" id="{9AA8D787-B437-49DA-9AC2-7AF4D9DC4346}"/>
              </a:ext>
            </a:extLst>
          </p:cNvPr>
          <p:cNvSpPr>
            <a:spLocks noChangeShapeType="1"/>
          </p:cNvSpPr>
          <p:nvPr/>
        </p:nvSpPr>
        <p:spPr bwMode="auto">
          <a:xfrm>
            <a:off x="3370263" y="2324100"/>
            <a:ext cx="0" cy="3797300"/>
          </a:xfrm>
          <a:prstGeom prst="line">
            <a:avLst/>
          </a:prstGeom>
          <a:noFill/>
          <a:ln w="76200">
            <a:solidFill>
              <a:srgbClr val="FF66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19" name="AutoShape 197">
            <a:extLst>
              <a:ext uri="{FF2B5EF4-FFF2-40B4-BE49-F238E27FC236}">
                <a16:creationId xmlns:a16="http://schemas.microsoft.com/office/drawing/2014/main" id="{0B81261B-F803-46E6-866B-4393893735A5}"/>
              </a:ext>
            </a:extLst>
          </p:cNvPr>
          <p:cNvSpPr>
            <a:spLocks noChangeArrowheads="1"/>
          </p:cNvSpPr>
          <p:nvPr/>
        </p:nvSpPr>
        <p:spPr bwMode="auto">
          <a:xfrm>
            <a:off x="2238375" y="4129088"/>
            <a:ext cx="228600" cy="228600"/>
          </a:xfrm>
          <a:prstGeom prst="diamond">
            <a:avLst/>
          </a:prstGeom>
          <a:solidFill>
            <a:srgbClr val="990099"/>
          </a:solid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320" name="Line 198">
            <a:extLst>
              <a:ext uri="{FF2B5EF4-FFF2-40B4-BE49-F238E27FC236}">
                <a16:creationId xmlns:a16="http://schemas.microsoft.com/office/drawing/2014/main" id="{1D5A7695-5BCC-4F64-B344-A13082F38FB1}"/>
              </a:ext>
            </a:extLst>
          </p:cNvPr>
          <p:cNvSpPr>
            <a:spLocks noChangeShapeType="1"/>
          </p:cNvSpPr>
          <p:nvPr/>
        </p:nvSpPr>
        <p:spPr bwMode="auto">
          <a:xfrm rot="16200000" flipH="1">
            <a:off x="2026444" y="2539206"/>
            <a:ext cx="1588" cy="2689225"/>
          </a:xfrm>
          <a:prstGeom prst="line">
            <a:avLst/>
          </a:prstGeom>
          <a:noFill/>
          <a:ln w="76200">
            <a:solidFill>
              <a:srgbClr val="FF66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649" name="Rectangle 201">
            <a:extLst>
              <a:ext uri="{FF2B5EF4-FFF2-40B4-BE49-F238E27FC236}">
                <a16:creationId xmlns:a16="http://schemas.microsoft.com/office/drawing/2014/main" id="{F5E06A0F-0510-4109-BB33-77E6A3C8F113}"/>
              </a:ext>
            </a:extLst>
          </p:cNvPr>
          <p:cNvSpPr>
            <a:spLocks noChangeArrowheads="1"/>
          </p:cNvSpPr>
          <p:nvPr/>
        </p:nvSpPr>
        <p:spPr bwMode="auto">
          <a:xfrm>
            <a:off x="6357938" y="3648075"/>
            <a:ext cx="2408237" cy="304800"/>
          </a:xfrm>
          <a:prstGeom prst="rect">
            <a:avLst/>
          </a:prstGeom>
          <a:noFill/>
          <a:ln w="9525">
            <a:noFill/>
            <a:miter lim="800000"/>
            <a:headEnd/>
            <a:tailEnd/>
          </a:ln>
        </p:spPr>
        <p:txBody>
          <a:bodyPr wrap="none" lIns="0" tIns="0" rIns="0" bIns="0">
            <a:spAutoFit/>
          </a:bodyPr>
          <a:lstStyle/>
          <a:p>
            <a:pPr algn="ctr" eaLnBrk="1" hangingPunct="1">
              <a:defRPr/>
            </a:pPr>
            <a:r>
              <a:rPr lang="en-US" sz="1800" b="1">
                <a:effectLst>
                  <a:outerShdw blurRad="38100" dist="38100" dir="2700000" algn="tl">
                    <a:srgbClr val="C0C0C0"/>
                  </a:outerShdw>
                </a:effectLst>
              </a:rPr>
              <a:t>Abdomen Length</a:t>
            </a:r>
            <a:r>
              <a:rPr lang="en-US" sz="2000">
                <a:solidFill>
                  <a:srgbClr val="000000"/>
                </a:solidFill>
              </a:rPr>
              <a:t> &gt; 7.1?</a:t>
            </a:r>
          </a:p>
        </p:txBody>
      </p:sp>
      <p:sp>
        <p:nvSpPr>
          <p:cNvPr id="6322" name="Rectangle 202">
            <a:extLst>
              <a:ext uri="{FF2B5EF4-FFF2-40B4-BE49-F238E27FC236}">
                <a16:creationId xmlns:a16="http://schemas.microsoft.com/office/drawing/2014/main" id="{8099F729-4317-4BA9-B5CD-00FF5CC1F1F3}"/>
              </a:ext>
            </a:extLst>
          </p:cNvPr>
          <p:cNvSpPr>
            <a:spLocks noChangeArrowheads="1"/>
          </p:cNvSpPr>
          <p:nvPr/>
        </p:nvSpPr>
        <p:spPr bwMode="auto">
          <a:xfrm>
            <a:off x="6180138" y="4613275"/>
            <a:ext cx="1025525"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323" name="Rectangle 203">
            <a:extLst>
              <a:ext uri="{FF2B5EF4-FFF2-40B4-BE49-F238E27FC236}">
                <a16:creationId xmlns:a16="http://schemas.microsoft.com/office/drawing/2014/main" id="{375E2AE8-48C2-447D-89DF-BE2C3EB3E3C2}"/>
              </a:ext>
            </a:extLst>
          </p:cNvPr>
          <p:cNvSpPr>
            <a:spLocks noChangeArrowheads="1"/>
          </p:cNvSpPr>
          <p:nvPr/>
        </p:nvSpPr>
        <p:spPr bwMode="auto">
          <a:xfrm>
            <a:off x="6226175" y="4260850"/>
            <a:ext cx="304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2400">
                <a:solidFill>
                  <a:srgbClr val="000000"/>
                </a:solidFill>
              </a:rPr>
              <a:t>no</a:t>
            </a:r>
            <a:endParaRPr lang="en-US" altLang="en-US" sz="2400"/>
          </a:p>
        </p:txBody>
      </p:sp>
      <p:sp>
        <p:nvSpPr>
          <p:cNvPr id="6324" name="Rectangle 204">
            <a:extLst>
              <a:ext uri="{FF2B5EF4-FFF2-40B4-BE49-F238E27FC236}">
                <a16:creationId xmlns:a16="http://schemas.microsoft.com/office/drawing/2014/main" id="{62FE2A19-73F4-4F90-AAAA-A4B49E48D3AD}"/>
              </a:ext>
            </a:extLst>
          </p:cNvPr>
          <p:cNvSpPr>
            <a:spLocks noChangeArrowheads="1"/>
          </p:cNvSpPr>
          <p:nvPr/>
        </p:nvSpPr>
        <p:spPr bwMode="auto">
          <a:xfrm>
            <a:off x="7694613" y="4613275"/>
            <a:ext cx="1025525"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325" name="Rectangle 205">
            <a:extLst>
              <a:ext uri="{FF2B5EF4-FFF2-40B4-BE49-F238E27FC236}">
                <a16:creationId xmlns:a16="http://schemas.microsoft.com/office/drawing/2014/main" id="{69AA5116-F401-4680-B733-63452BEF6184}"/>
              </a:ext>
            </a:extLst>
          </p:cNvPr>
          <p:cNvSpPr>
            <a:spLocks noChangeArrowheads="1"/>
          </p:cNvSpPr>
          <p:nvPr/>
        </p:nvSpPr>
        <p:spPr bwMode="auto">
          <a:xfrm>
            <a:off x="8174038" y="4217988"/>
            <a:ext cx="406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2400">
                <a:solidFill>
                  <a:srgbClr val="000000"/>
                </a:solidFill>
              </a:rPr>
              <a:t>yes</a:t>
            </a:r>
            <a:endParaRPr lang="en-US" altLang="en-US" sz="2400"/>
          </a:p>
        </p:txBody>
      </p:sp>
      <p:sp>
        <p:nvSpPr>
          <p:cNvPr id="6326" name="Rectangle 206">
            <a:extLst>
              <a:ext uri="{FF2B5EF4-FFF2-40B4-BE49-F238E27FC236}">
                <a16:creationId xmlns:a16="http://schemas.microsoft.com/office/drawing/2014/main" id="{32FFEA09-4621-4F32-ACF2-897139EC65B6}"/>
              </a:ext>
            </a:extLst>
          </p:cNvPr>
          <p:cNvSpPr>
            <a:spLocks noChangeArrowheads="1"/>
          </p:cNvSpPr>
          <p:nvPr/>
        </p:nvSpPr>
        <p:spPr bwMode="auto">
          <a:xfrm>
            <a:off x="7870825" y="4776788"/>
            <a:ext cx="1025525" cy="377825"/>
          </a:xfrm>
          <a:prstGeom prst="rect">
            <a:avLst/>
          </a:prstGeom>
          <a:solidFill>
            <a:srgbClr val="DDDDDD"/>
          </a:solidFill>
          <a:ln w="9525">
            <a:solidFill>
              <a:srgbClr val="000000"/>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327" name="Rectangle 207">
            <a:extLst>
              <a:ext uri="{FF2B5EF4-FFF2-40B4-BE49-F238E27FC236}">
                <a16:creationId xmlns:a16="http://schemas.microsoft.com/office/drawing/2014/main" id="{624A5BD5-D2A7-447C-A352-B2EF0A8228CB}"/>
              </a:ext>
            </a:extLst>
          </p:cNvPr>
          <p:cNvSpPr>
            <a:spLocks noChangeArrowheads="1"/>
          </p:cNvSpPr>
          <p:nvPr/>
        </p:nvSpPr>
        <p:spPr bwMode="auto">
          <a:xfrm>
            <a:off x="7932738" y="4822825"/>
            <a:ext cx="887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2000" b="1">
                <a:solidFill>
                  <a:srgbClr val="FF0000"/>
                </a:solidFill>
              </a:rPr>
              <a:t>Katydid</a:t>
            </a:r>
          </a:p>
        </p:txBody>
      </p:sp>
      <p:sp>
        <p:nvSpPr>
          <p:cNvPr id="6328" name="Line 208">
            <a:extLst>
              <a:ext uri="{FF2B5EF4-FFF2-40B4-BE49-F238E27FC236}">
                <a16:creationId xmlns:a16="http://schemas.microsoft.com/office/drawing/2014/main" id="{B900566E-53E8-4AC3-97B7-FD9E7EE11209}"/>
              </a:ext>
            </a:extLst>
          </p:cNvPr>
          <p:cNvSpPr>
            <a:spLocks noChangeShapeType="1"/>
          </p:cNvSpPr>
          <p:nvPr/>
        </p:nvSpPr>
        <p:spPr bwMode="auto">
          <a:xfrm flipH="1">
            <a:off x="6391275" y="3983038"/>
            <a:ext cx="617538" cy="38100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29" name="Line 209">
            <a:extLst>
              <a:ext uri="{FF2B5EF4-FFF2-40B4-BE49-F238E27FC236}">
                <a16:creationId xmlns:a16="http://schemas.microsoft.com/office/drawing/2014/main" id="{43513FA9-5FC5-43BC-82BB-CA86B563EA4E}"/>
              </a:ext>
            </a:extLst>
          </p:cNvPr>
          <p:cNvSpPr>
            <a:spLocks noChangeShapeType="1"/>
          </p:cNvSpPr>
          <p:nvPr/>
        </p:nvSpPr>
        <p:spPr bwMode="auto">
          <a:xfrm>
            <a:off x="7737475" y="3984625"/>
            <a:ext cx="415925" cy="27622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30" name="Line 210">
            <a:extLst>
              <a:ext uri="{FF2B5EF4-FFF2-40B4-BE49-F238E27FC236}">
                <a16:creationId xmlns:a16="http://schemas.microsoft.com/office/drawing/2014/main" id="{F41005DD-0127-4A1F-8394-307B3DF5F742}"/>
              </a:ext>
            </a:extLst>
          </p:cNvPr>
          <p:cNvSpPr>
            <a:spLocks noChangeShapeType="1"/>
          </p:cNvSpPr>
          <p:nvPr/>
        </p:nvSpPr>
        <p:spPr bwMode="auto">
          <a:xfrm>
            <a:off x="6345238" y="4587875"/>
            <a:ext cx="0" cy="18097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31" name="Line 211">
            <a:extLst>
              <a:ext uri="{FF2B5EF4-FFF2-40B4-BE49-F238E27FC236}">
                <a16:creationId xmlns:a16="http://schemas.microsoft.com/office/drawing/2014/main" id="{13EAA762-B49C-4CBA-9CD8-792E82BE9817}"/>
              </a:ext>
            </a:extLst>
          </p:cNvPr>
          <p:cNvSpPr>
            <a:spLocks noChangeShapeType="1"/>
          </p:cNvSpPr>
          <p:nvPr/>
        </p:nvSpPr>
        <p:spPr bwMode="auto">
          <a:xfrm>
            <a:off x="8340725" y="4533900"/>
            <a:ext cx="0" cy="24447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32" name="Rectangle 212">
            <a:extLst>
              <a:ext uri="{FF2B5EF4-FFF2-40B4-BE49-F238E27FC236}">
                <a16:creationId xmlns:a16="http://schemas.microsoft.com/office/drawing/2014/main" id="{46AD1BAA-DABD-4B70-A516-C2B21C6397DF}"/>
              </a:ext>
            </a:extLst>
          </p:cNvPr>
          <p:cNvSpPr>
            <a:spLocks noChangeArrowheads="1"/>
          </p:cNvSpPr>
          <p:nvPr/>
        </p:nvSpPr>
        <p:spPr bwMode="auto">
          <a:xfrm>
            <a:off x="5253038" y="4783138"/>
            <a:ext cx="2540000" cy="37465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04661" name="Rectangle 213">
            <a:extLst>
              <a:ext uri="{FF2B5EF4-FFF2-40B4-BE49-F238E27FC236}">
                <a16:creationId xmlns:a16="http://schemas.microsoft.com/office/drawing/2014/main" id="{85A6D93B-688C-4175-9BF2-C95ADD708BCB}"/>
              </a:ext>
            </a:extLst>
          </p:cNvPr>
          <p:cNvSpPr>
            <a:spLocks noChangeArrowheads="1"/>
          </p:cNvSpPr>
          <p:nvPr/>
        </p:nvSpPr>
        <p:spPr bwMode="auto">
          <a:xfrm>
            <a:off x="5308600" y="4811713"/>
            <a:ext cx="2351088" cy="304800"/>
          </a:xfrm>
          <a:prstGeom prst="rect">
            <a:avLst/>
          </a:prstGeom>
          <a:noFill/>
          <a:ln w="9525">
            <a:noFill/>
            <a:miter lim="800000"/>
            <a:headEnd/>
            <a:tailEnd/>
          </a:ln>
        </p:spPr>
        <p:txBody>
          <a:bodyPr wrap="none" lIns="0" tIns="0" rIns="0" bIns="0">
            <a:spAutoFit/>
          </a:bodyPr>
          <a:lstStyle/>
          <a:p>
            <a:pPr algn="ctr" eaLnBrk="1" hangingPunct="1">
              <a:defRPr/>
            </a:pPr>
            <a:r>
              <a:rPr lang="en-US" sz="1800" b="1">
                <a:effectLst>
                  <a:outerShdw blurRad="38100" dist="38100" dir="2700000" algn="tl">
                    <a:srgbClr val="C0C0C0"/>
                  </a:outerShdw>
                </a:effectLst>
              </a:rPr>
              <a:t>Antenna  Length</a:t>
            </a:r>
            <a:r>
              <a:rPr lang="en-US" sz="2000">
                <a:solidFill>
                  <a:srgbClr val="000000"/>
                </a:solidFill>
              </a:rPr>
              <a:t> &gt; 6.0?</a:t>
            </a:r>
          </a:p>
        </p:txBody>
      </p:sp>
      <p:sp>
        <p:nvSpPr>
          <p:cNvPr id="6334" name="Rectangle 214">
            <a:extLst>
              <a:ext uri="{FF2B5EF4-FFF2-40B4-BE49-F238E27FC236}">
                <a16:creationId xmlns:a16="http://schemas.microsoft.com/office/drawing/2014/main" id="{5C8C27AC-6E63-40B9-A011-0557155376CE}"/>
              </a:ext>
            </a:extLst>
          </p:cNvPr>
          <p:cNvSpPr>
            <a:spLocks noChangeArrowheads="1"/>
          </p:cNvSpPr>
          <p:nvPr/>
        </p:nvSpPr>
        <p:spPr bwMode="auto">
          <a:xfrm>
            <a:off x="5110163" y="5851525"/>
            <a:ext cx="1025525"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335" name="Rectangle 215">
            <a:extLst>
              <a:ext uri="{FF2B5EF4-FFF2-40B4-BE49-F238E27FC236}">
                <a16:creationId xmlns:a16="http://schemas.microsoft.com/office/drawing/2014/main" id="{BCB89456-FCBD-4FDD-A9F1-154B4B51B72F}"/>
              </a:ext>
            </a:extLst>
          </p:cNvPr>
          <p:cNvSpPr>
            <a:spLocks noChangeArrowheads="1"/>
          </p:cNvSpPr>
          <p:nvPr/>
        </p:nvSpPr>
        <p:spPr bwMode="auto">
          <a:xfrm>
            <a:off x="5697538" y="5473700"/>
            <a:ext cx="304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2400">
                <a:solidFill>
                  <a:srgbClr val="000000"/>
                </a:solidFill>
              </a:rPr>
              <a:t>no</a:t>
            </a:r>
            <a:endParaRPr lang="en-US" altLang="en-US" sz="2400"/>
          </a:p>
        </p:txBody>
      </p:sp>
      <p:sp>
        <p:nvSpPr>
          <p:cNvPr id="6336" name="Rectangle 216">
            <a:extLst>
              <a:ext uri="{FF2B5EF4-FFF2-40B4-BE49-F238E27FC236}">
                <a16:creationId xmlns:a16="http://schemas.microsoft.com/office/drawing/2014/main" id="{6DEA1563-59D8-4E0A-8693-333D54855BF1}"/>
              </a:ext>
            </a:extLst>
          </p:cNvPr>
          <p:cNvSpPr>
            <a:spLocks noChangeArrowheads="1"/>
          </p:cNvSpPr>
          <p:nvPr/>
        </p:nvSpPr>
        <p:spPr bwMode="auto">
          <a:xfrm>
            <a:off x="6624638" y="5851525"/>
            <a:ext cx="1025525"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337" name="Line 222">
            <a:extLst>
              <a:ext uri="{FF2B5EF4-FFF2-40B4-BE49-F238E27FC236}">
                <a16:creationId xmlns:a16="http://schemas.microsoft.com/office/drawing/2014/main" id="{DD325B32-5CC1-48C9-AA1D-D4A28E1E6049}"/>
              </a:ext>
            </a:extLst>
          </p:cNvPr>
          <p:cNvSpPr>
            <a:spLocks noChangeShapeType="1"/>
          </p:cNvSpPr>
          <p:nvPr/>
        </p:nvSpPr>
        <p:spPr bwMode="auto">
          <a:xfrm flipH="1">
            <a:off x="5899150" y="5154613"/>
            <a:ext cx="273050" cy="36353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38" name="Rectangle 232">
            <a:extLst>
              <a:ext uri="{FF2B5EF4-FFF2-40B4-BE49-F238E27FC236}">
                <a16:creationId xmlns:a16="http://schemas.microsoft.com/office/drawing/2014/main" id="{FBE91C12-86C0-4E07-B909-EFE7684BF49B}"/>
              </a:ext>
            </a:extLst>
          </p:cNvPr>
          <p:cNvSpPr>
            <a:spLocks noChangeArrowheads="1"/>
          </p:cNvSpPr>
          <p:nvPr/>
        </p:nvSpPr>
        <p:spPr bwMode="auto">
          <a:xfrm>
            <a:off x="7662863" y="5443538"/>
            <a:ext cx="406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2400">
                <a:solidFill>
                  <a:srgbClr val="000000"/>
                </a:solidFill>
              </a:rPr>
              <a:t>yes</a:t>
            </a:r>
            <a:endParaRPr lang="en-US" altLang="en-US" sz="2400"/>
          </a:p>
        </p:txBody>
      </p:sp>
      <p:sp>
        <p:nvSpPr>
          <p:cNvPr id="6339" name="Rectangle 233">
            <a:extLst>
              <a:ext uri="{FF2B5EF4-FFF2-40B4-BE49-F238E27FC236}">
                <a16:creationId xmlns:a16="http://schemas.microsoft.com/office/drawing/2014/main" id="{DB273728-AAD5-4F79-9724-132C9F434308}"/>
              </a:ext>
            </a:extLst>
          </p:cNvPr>
          <p:cNvSpPr>
            <a:spLocks noChangeArrowheads="1"/>
          </p:cNvSpPr>
          <p:nvPr/>
        </p:nvSpPr>
        <p:spPr bwMode="auto">
          <a:xfrm>
            <a:off x="7418388" y="5994400"/>
            <a:ext cx="1025525" cy="393700"/>
          </a:xfrm>
          <a:prstGeom prst="rect">
            <a:avLst/>
          </a:prstGeom>
          <a:solidFill>
            <a:srgbClr val="DDDDDD"/>
          </a:solidFill>
          <a:ln w="9525">
            <a:solidFill>
              <a:srgbClr val="000000"/>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340" name="Rectangle 234">
            <a:extLst>
              <a:ext uri="{FF2B5EF4-FFF2-40B4-BE49-F238E27FC236}">
                <a16:creationId xmlns:a16="http://schemas.microsoft.com/office/drawing/2014/main" id="{3520E4E5-8982-42BE-82BF-0A4337347449}"/>
              </a:ext>
            </a:extLst>
          </p:cNvPr>
          <p:cNvSpPr>
            <a:spLocks noChangeArrowheads="1"/>
          </p:cNvSpPr>
          <p:nvPr/>
        </p:nvSpPr>
        <p:spPr bwMode="auto">
          <a:xfrm>
            <a:off x="7480300" y="6040438"/>
            <a:ext cx="8874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2000" b="1">
                <a:solidFill>
                  <a:srgbClr val="FF0000"/>
                </a:solidFill>
              </a:rPr>
              <a:t>Katydid</a:t>
            </a:r>
          </a:p>
        </p:txBody>
      </p:sp>
      <p:sp>
        <p:nvSpPr>
          <p:cNvPr id="6341" name="Line 235">
            <a:extLst>
              <a:ext uri="{FF2B5EF4-FFF2-40B4-BE49-F238E27FC236}">
                <a16:creationId xmlns:a16="http://schemas.microsoft.com/office/drawing/2014/main" id="{40F627BD-4ACB-4C3A-8418-FE360C4F234E}"/>
              </a:ext>
            </a:extLst>
          </p:cNvPr>
          <p:cNvSpPr>
            <a:spLocks noChangeShapeType="1"/>
          </p:cNvSpPr>
          <p:nvPr/>
        </p:nvSpPr>
        <p:spPr bwMode="auto">
          <a:xfrm>
            <a:off x="7289800" y="5156200"/>
            <a:ext cx="411163" cy="322263"/>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42" name="Line 236">
            <a:extLst>
              <a:ext uri="{FF2B5EF4-FFF2-40B4-BE49-F238E27FC236}">
                <a16:creationId xmlns:a16="http://schemas.microsoft.com/office/drawing/2014/main" id="{D8D0268A-AC25-4084-B0CA-59E313F96D9B}"/>
              </a:ext>
            </a:extLst>
          </p:cNvPr>
          <p:cNvSpPr>
            <a:spLocks noChangeShapeType="1"/>
          </p:cNvSpPr>
          <p:nvPr/>
        </p:nvSpPr>
        <p:spPr bwMode="auto">
          <a:xfrm>
            <a:off x="7888288" y="5751513"/>
            <a:ext cx="0" cy="24447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43" name="Rectangle 237">
            <a:extLst>
              <a:ext uri="{FF2B5EF4-FFF2-40B4-BE49-F238E27FC236}">
                <a16:creationId xmlns:a16="http://schemas.microsoft.com/office/drawing/2014/main" id="{7FB46474-ED4F-48D2-807B-F3DFD9261C08}"/>
              </a:ext>
            </a:extLst>
          </p:cNvPr>
          <p:cNvSpPr>
            <a:spLocks noChangeArrowheads="1"/>
          </p:cNvSpPr>
          <p:nvPr/>
        </p:nvSpPr>
        <p:spPr bwMode="auto">
          <a:xfrm>
            <a:off x="5154613" y="5916613"/>
            <a:ext cx="1025525" cy="458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344" name="Rectangle 238">
            <a:extLst>
              <a:ext uri="{FF2B5EF4-FFF2-40B4-BE49-F238E27FC236}">
                <a16:creationId xmlns:a16="http://schemas.microsoft.com/office/drawing/2014/main" id="{F4239A99-23BD-4E0C-BB31-0678F14F6FC4}"/>
              </a:ext>
            </a:extLst>
          </p:cNvPr>
          <p:cNvSpPr>
            <a:spLocks noChangeArrowheads="1"/>
          </p:cNvSpPr>
          <p:nvPr/>
        </p:nvSpPr>
        <p:spPr bwMode="auto">
          <a:xfrm>
            <a:off x="5094288" y="6021388"/>
            <a:ext cx="1462087" cy="393700"/>
          </a:xfrm>
          <a:prstGeom prst="rect">
            <a:avLst/>
          </a:prstGeom>
          <a:solidFill>
            <a:srgbClr val="DDDDDD"/>
          </a:solidFill>
          <a:ln w="9525">
            <a:solidFill>
              <a:srgbClr val="000000"/>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345" name="Rectangle 239">
            <a:extLst>
              <a:ext uri="{FF2B5EF4-FFF2-40B4-BE49-F238E27FC236}">
                <a16:creationId xmlns:a16="http://schemas.microsoft.com/office/drawing/2014/main" id="{E874EBA5-676C-4338-9E0E-1DD382806A8C}"/>
              </a:ext>
            </a:extLst>
          </p:cNvPr>
          <p:cNvSpPr>
            <a:spLocks noChangeArrowheads="1"/>
          </p:cNvSpPr>
          <p:nvPr/>
        </p:nvSpPr>
        <p:spPr bwMode="auto">
          <a:xfrm>
            <a:off x="5132388" y="6067425"/>
            <a:ext cx="14097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2000" b="1">
                <a:solidFill>
                  <a:srgbClr val="0000FF"/>
                </a:solidFill>
              </a:rPr>
              <a:t>Grasshopper</a:t>
            </a:r>
          </a:p>
        </p:txBody>
      </p:sp>
      <p:sp>
        <p:nvSpPr>
          <p:cNvPr id="6346" name="Line 240">
            <a:extLst>
              <a:ext uri="{FF2B5EF4-FFF2-40B4-BE49-F238E27FC236}">
                <a16:creationId xmlns:a16="http://schemas.microsoft.com/office/drawing/2014/main" id="{CEA6A69A-F94A-468F-B0C5-A5EBE833CCED}"/>
              </a:ext>
            </a:extLst>
          </p:cNvPr>
          <p:cNvSpPr>
            <a:spLocks noChangeShapeType="1"/>
          </p:cNvSpPr>
          <p:nvPr/>
        </p:nvSpPr>
        <p:spPr bwMode="auto">
          <a:xfrm>
            <a:off x="5818188" y="5786438"/>
            <a:ext cx="0" cy="24447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47" name="Rectangle 200">
            <a:extLst>
              <a:ext uri="{FF2B5EF4-FFF2-40B4-BE49-F238E27FC236}">
                <a16:creationId xmlns:a16="http://schemas.microsoft.com/office/drawing/2014/main" id="{BB052126-53BE-499B-8A69-131CC18BDC8E}"/>
              </a:ext>
            </a:extLst>
          </p:cNvPr>
          <p:cNvSpPr>
            <a:spLocks noChangeArrowheads="1"/>
          </p:cNvSpPr>
          <p:nvPr/>
        </p:nvSpPr>
        <p:spPr bwMode="auto">
          <a:xfrm>
            <a:off x="6192838" y="3578225"/>
            <a:ext cx="2711450" cy="40798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pic>
        <p:nvPicPr>
          <p:cNvPr id="6348" name="Picture 241" descr="grasshopper">
            <a:extLst>
              <a:ext uri="{FF2B5EF4-FFF2-40B4-BE49-F238E27FC236}">
                <a16:creationId xmlns:a16="http://schemas.microsoft.com/office/drawing/2014/main" id="{A0540B24-4EA8-43D9-A6AA-56F4FE4388C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38163" y="1339850"/>
            <a:ext cx="1562100" cy="78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49" name="Line 242">
            <a:extLst>
              <a:ext uri="{FF2B5EF4-FFF2-40B4-BE49-F238E27FC236}">
                <a16:creationId xmlns:a16="http://schemas.microsoft.com/office/drawing/2014/main" id="{86AEFB67-5495-4DAB-8F94-6001C271B9C3}"/>
              </a:ext>
            </a:extLst>
          </p:cNvPr>
          <p:cNvSpPr>
            <a:spLocks noChangeShapeType="1"/>
          </p:cNvSpPr>
          <p:nvPr/>
        </p:nvSpPr>
        <p:spPr bwMode="auto">
          <a:xfrm>
            <a:off x="1787525" y="2030413"/>
            <a:ext cx="503238" cy="2055812"/>
          </a:xfrm>
          <a:prstGeom prst="line">
            <a:avLst/>
          </a:prstGeom>
          <a:noFill/>
          <a:ln w="1270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2">
            <a:extLst>
              <a:ext uri="{FF2B5EF4-FFF2-40B4-BE49-F238E27FC236}">
                <a16:creationId xmlns:a16="http://schemas.microsoft.com/office/drawing/2014/main" id="{2559EFAD-72FF-459D-881F-56A746B7CD89}"/>
              </a:ext>
            </a:extLst>
          </p:cNvPr>
          <p:cNvSpPr>
            <a:spLocks noChangeArrowheads="1"/>
          </p:cNvSpPr>
          <p:nvPr/>
        </p:nvSpPr>
        <p:spPr bwMode="auto">
          <a:xfrm>
            <a:off x="161925" y="5419725"/>
            <a:ext cx="8782050" cy="1238250"/>
          </a:xfrm>
          <a:prstGeom prst="rect">
            <a:avLst/>
          </a:prstGeom>
          <a:solidFill>
            <a:srgbClr val="FFFF99"/>
          </a:solidFill>
          <a:ln w="0">
            <a:solidFill>
              <a:srgbClr val="C0C0C0"/>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24579" name="Rectangle 3">
            <a:extLst>
              <a:ext uri="{FF2B5EF4-FFF2-40B4-BE49-F238E27FC236}">
                <a16:creationId xmlns:a16="http://schemas.microsoft.com/office/drawing/2014/main" id="{9B7C198E-C525-4224-82BD-8EF1DAE31903}"/>
              </a:ext>
            </a:extLst>
          </p:cNvPr>
          <p:cNvSpPr>
            <a:spLocks noChangeArrowheads="1"/>
          </p:cNvSpPr>
          <p:nvPr/>
        </p:nvSpPr>
        <p:spPr bwMode="auto">
          <a:xfrm>
            <a:off x="715963" y="268288"/>
            <a:ext cx="3303587" cy="1223962"/>
          </a:xfrm>
          <a:prstGeom prst="rect">
            <a:avLst/>
          </a:prstGeom>
          <a:solidFill>
            <a:schemeClr val="bg1"/>
          </a:solidFill>
          <a:ln w="12700">
            <a:solidFill>
              <a:srgbClr val="808080"/>
            </a:solidFill>
            <a:miter lim="800000"/>
            <a:headEnd/>
            <a:tailEnd/>
          </a:ln>
          <a:effectLst>
            <a:outerShdw dist="107763" dir="8100000" algn="ctr" rotWithShape="0">
              <a:srgbClr val="808080"/>
            </a:outerShdw>
          </a:effec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24580" name="Rectangle 4">
            <a:extLst>
              <a:ext uri="{FF2B5EF4-FFF2-40B4-BE49-F238E27FC236}">
                <a16:creationId xmlns:a16="http://schemas.microsoft.com/office/drawing/2014/main" id="{24A6ED61-01D2-4EF3-AC88-66F535215584}"/>
              </a:ext>
            </a:extLst>
          </p:cNvPr>
          <p:cNvSpPr>
            <a:spLocks noChangeArrowheads="1"/>
          </p:cNvSpPr>
          <p:nvPr/>
        </p:nvSpPr>
        <p:spPr bwMode="auto">
          <a:xfrm>
            <a:off x="188913" y="2266950"/>
            <a:ext cx="1801812" cy="1223963"/>
          </a:xfrm>
          <a:prstGeom prst="rect">
            <a:avLst/>
          </a:prstGeom>
          <a:solidFill>
            <a:schemeClr val="bg1"/>
          </a:solidFill>
          <a:ln w="0">
            <a:solidFill>
              <a:srgbClr val="808080"/>
            </a:solidFill>
            <a:miter lim="800000"/>
            <a:headEnd/>
            <a:tailEnd/>
          </a:ln>
          <a:effectLst>
            <a:outerShdw dist="107763" dir="8100000" algn="ctr" rotWithShape="0">
              <a:srgbClr val="808080"/>
            </a:outerShdw>
          </a:effec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24581" name="Line 5">
            <a:extLst>
              <a:ext uri="{FF2B5EF4-FFF2-40B4-BE49-F238E27FC236}">
                <a16:creationId xmlns:a16="http://schemas.microsoft.com/office/drawing/2014/main" id="{EB7680F6-4ACF-4035-BE71-A5BA41EB7B13}"/>
              </a:ext>
            </a:extLst>
          </p:cNvPr>
          <p:cNvSpPr>
            <a:spLocks noChangeShapeType="1"/>
          </p:cNvSpPr>
          <p:nvPr/>
        </p:nvSpPr>
        <p:spPr bwMode="auto">
          <a:xfrm flipH="1">
            <a:off x="1171575" y="1492250"/>
            <a:ext cx="700088" cy="782638"/>
          </a:xfrm>
          <a:prstGeom prst="line">
            <a:avLst/>
          </a:prstGeom>
          <a:noFill/>
          <a:ln w="2540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pic>
        <p:nvPicPr>
          <p:cNvPr id="24582" name="Picture 6">
            <a:extLst>
              <a:ext uri="{FF2B5EF4-FFF2-40B4-BE49-F238E27FC236}">
                <a16:creationId xmlns:a16="http://schemas.microsoft.com/office/drawing/2014/main" id="{EE1A1DAA-ABE5-4B03-9BB5-6200DB638D5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16150" y="1071563"/>
            <a:ext cx="238125"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583" name="Picture 7">
            <a:extLst>
              <a:ext uri="{FF2B5EF4-FFF2-40B4-BE49-F238E27FC236}">
                <a16:creationId xmlns:a16="http://schemas.microsoft.com/office/drawing/2014/main" id="{7C6601F8-8D03-4444-B150-9C2C88F75BE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33425" y="554038"/>
            <a:ext cx="469900" cy="912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584" name="Picture 8">
            <a:extLst>
              <a:ext uri="{FF2B5EF4-FFF2-40B4-BE49-F238E27FC236}">
                <a16:creationId xmlns:a16="http://schemas.microsoft.com/office/drawing/2014/main" id="{94018337-710D-43C8-BA9D-FDCDD7BC25C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187450" y="390525"/>
            <a:ext cx="309563"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585" name="Picture 9">
            <a:extLst>
              <a:ext uri="{FF2B5EF4-FFF2-40B4-BE49-F238E27FC236}">
                <a16:creationId xmlns:a16="http://schemas.microsoft.com/office/drawing/2014/main" id="{BA70AE9F-3715-4A2F-A93F-76B0AF32661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779588" y="887413"/>
            <a:ext cx="452437" cy="56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586" name="Picture 10">
            <a:extLst>
              <a:ext uri="{FF2B5EF4-FFF2-40B4-BE49-F238E27FC236}">
                <a16:creationId xmlns:a16="http://schemas.microsoft.com/office/drawing/2014/main" id="{329ADBC0-344A-4189-9D2A-C9ABEBC880E5}"/>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508125" y="877888"/>
            <a:ext cx="290513" cy="57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587" name="Picture 11">
            <a:extLst>
              <a:ext uri="{FF2B5EF4-FFF2-40B4-BE49-F238E27FC236}">
                <a16:creationId xmlns:a16="http://schemas.microsoft.com/office/drawing/2014/main" id="{AF8EE831-C765-4A09-83DD-DB5185A110A2}"/>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548063" y="581025"/>
            <a:ext cx="442912" cy="865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588" name="Picture 12">
            <a:extLst>
              <a:ext uri="{FF2B5EF4-FFF2-40B4-BE49-F238E27FC236}">
                <a16:creationId xmlns:a16="http://schemas.microsoft.com/office/drawing/2014/main" id="{CDADA09C-D5C4-4D8F-8FC0-E1F523423454}"/>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471738" y="633413"/>
            <a:ext cx="300037" cy="779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589" name="Picture 13">
            <a:extLst>
              <a:ext uri="{FF2B5EF4-FFF2-40B4-BE49-F238E27FC236}">
                <a16:creationId xmlns:a16="http://schemas.microsoft.com/office/drawing/2014/main" id="{55BBBC81-5835-4818-BDDD-FB4AAF7796F0}"/>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155950" y="641350"/>
            <a:ext cx="420688" cy="80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590" name="Picture 14">
            <a:extLst>
              <a:ext uri="{FF2B5EF4-FFF2-40B4-BE49-F238E27FC236}">
                <a16:creationId xmlns:a16="http://schemas.microsoft.com/office/drawing/2014/main" id="{363B7AC6-0A85-4800-B969-EDE83EA4865D}"/>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770188" y="679450"/>
            <a:ext cx="385762" cy="735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591" name="Rectangle 15">
            <a:extLst>
              <a:ext uri="{FF2B5EF4-FFF2-40B4-BE49-F238E27FC236}">
                <a16:creationId xmlns:a16="http://schemas.microsoft.com/office/drawing/2014/main" id="{52ADDAB8-B84A-4AD5-A290-720B829E6FD9}"/>
              </a:ext>
            </a:extLst>
          </p:cNvPr>
          <p:cNvSpPr>
            <a:spLocks noChangeArrowheads="1"/>
          </p:cNvSpPr>
          <p:nvPr/>
        </p:nvSpPr>
        <p:spPr bwMode="auto">
          <a:xfrm flipH="1">
            <a:off x="2598738" y="2266950"/>
            <a:ext cx="1849437" cy="1223963"/>
          </a:xfrm>
          <a:prstGeom prst="rect">
            <a:avLst/>
          </a:prstGeom>
          <a:solidFill>
            <a:schemeClr val="bg1"/>
          </a:solidFill>
          <a:ln w="0">
            <a:solidFill>
              <a:srgbClr val="808080"/>
            </a:solidFill>
            <a:miter lim="800000"/>
            <a:headEnd/>
            <a:tailEnd/>
          </a:ln>
          <a:effectLst>
            <a:outerShdw dist="107763" dir="8100000" algn="ctr" rotWithShape="0">
              <a:srgbClr val="808080"/>
            </a:outerShdw>
          </a:effec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24592" name="Line 16">
            <a:extLst>
              <a:ext uri="{FF2B5EF4-FFF2-40B4-BE49-F238E27FC236}">
                <a16:creationId xmlns:a16="http://schemas.microsoft.com/office/drawing/2014/main" id="{9175AEC2-B072-4670-AB10-37B33A55D71A}"/>
              </a:ext>
            </a:extLst>
          </p:cNvPr>
          <p:cNvSpPr>
            <a:spLocks noChangeShapeType="1"/>
          </p:cNvSpPr>
          <p:nvPr/>
        </p:nvSpPr>
        <p:spPr bwMode="auto">
          <a:xfrm>
            <a:off x="2981325" y="1492250"/>
            <a:ext cx="700088" cy="782638"/>
          </a:xfrm>
          <a:prstGeom prst="line">
            <a:avLst/>
          </a:prstGeom>
          <a:noFill/>
          <a:ln w="2540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4593" name="Rectangle 17">
            <a:extLst>
              <a:ext uri="{FF2B5EF4-FFF2-40B4-BE49-F238E27FC236}">
                <a16:creationId xmlns:a16="http://schemas.microsoft.com/office/drawing/2014/main" id="{B9F7195F-E38E-400E-BFF6-178A3596193B}"/>
              </a:ext>
            </a:extLst>
          </p:cNvPr>
          <p:cNvSpPr>
            <a:spLocks noChangeArrowheads="1"/>
          </p:cNvSpPr>
          <p:nvPr/>
        </p:nvSpPr>
        <p:spPr bwMode="auto">
          <a:xfrm>
            <a:off x="1863725" y="1878013"/>
            <a:ext cx="10906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1600"/>
              <a:t>age &lt;= 40?</a:t>
            </a:r>
          </a:p>
        </p:txBody>
      </p:sp>
      <p:sp>
        <p:nvSpPr>
          <p:cNvPr id="24594" name="Text Box 18">
            <a:extLst>
              <a:ext uri="{FF2B5EF4-FFF2-40B4-BE49-F238E27FC236}">
                <a16:creationId xmlns:a16="http://schemas.microsoft.com/office/drawing/2014/main" id="{3EC54703-1EEC-4814-B182-BF42105C434D}"/>
              </a:ext>
            </a:extLst>
          </p:cNvPr>
          <p:cNvSpPr txBox="1">
            <a:spLocks noChangeArrowheads="1"/>
          </p:cNvSpPr>
          <p:nvPr/>
        </p:nvSpPr>
        <p:spPr bwMode="auto">
          <a:xfrm>
            <a:off x="1246188" y="1641475"/>
            <a:ext cx="406400" cy="365125"/>
          </a:xfrm>
          <a:prstGeom prst="rect">
            <a:avLst/>
          </a:prstGeom>
          <a:solidFill>
            <a:schemeClr val="bg1"/>
          </a:solidFill>
          <a:ln>
            <a:noFill/>
          </a:ln>
          <a:extLst>
            <a:ext uri="{91240B29-F687-4F45-9708-019B960494DF}">
              <a14:hiddenLine xmlns:a14="http://schemas.microsoft.com/office/drawing/2010/main" w="0">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2400"/>
              <a:t>yes</a:t>
            </a:r>
          </a:p>
        </p:txBody>
      </p:sp>
      <p:sp>
        <p:nvSpPr>
          <p:cNvPr id="24595" name="Text Box 19">
            <a:extLst>
              <a:ext uri="{FF2B5EF4-FFF2-40B4-BE49-F238E27FC236}">
                <a16:creationId xmlns:a16="http://schemas.microsoft.com/office/drawing/2014/main" id="{D9404E7F-893A-489B-B3CB-92CBCF0F95E8}"/>
              </a:ext>
            </a:extLst>
          </p:cNvPr>
          <p:cNvSpPr txBox="1">
            <a:spLocks noChangeArrowheads="1"/>
          </p:cNvSpPr>
          <p:nvPr/>
        </p:nvSpPr>
        <p:spPr bwMode="auto">
          <a:xfrm>
            <a:off x="3144838" y="1593850"/>
            <a:ext cx="304800" cy="365125"/>
          </a:xfrm>
          <a:prstGeom prst="rect">
            <a:avLst/>
          </a:prstGeom>
          <a:solidFill>
            <a:schemeClr val="bg1"/>
          </a:solidFill>
          <a:ln>
            <a:noFill/>
          </a:ln>
          <a:extLst>
            <a:ext uri="{91240B29-F687-4F45-9708-019B960494DF}">
              <a14:hiddenLine xmlns:a14="http://schemas.microsoft.com/office/drawing/2010/main" w="0">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2400"/>
              <a:t>no</a:t>
            </a:r>
          </a:p>
        </p:txBody>
      </p:sp>
      <p:pic>
        <p:nvPicPr>
          <p:cNvPr id="24596" name="Picture 20">
            <a:extLst>
              <a:ext uri="{FF2B5EF4-FFF2-40B4-BE49-F238E27FC236}">
                <a16:creationId xmlns:a16="http://schemas.microsoft.com/office/drawing/2014/main" id="{4C0CBDFB-5A37-4F60-999E-25487DC2E60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81100" y="2457450"/>
            <a:ext cx="450850" cy="87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597" name="Picture 22">
            <a:extLst>
              <a:ext uri="{FF2B5EF4-FFF2-40B4-BE49-F238E27FC236}">
                <a16:creationId xmlns:a16="http://schemas.microsoft.com/office/drawing/2014/main" id="{348F007C-8F4D-44B5-A98F-2B250071BBC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4525" y="2338388"/>
            <a:ext cx="238125"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598" name="Picture 23">
            <a:extLst>
              <a:ext uri="{FF2B5EF4-FFF2-40B4-BE49-F238E27FC236}">
                <a16:creationId xmlns:a16="http://schemas.microsoft.com/office/drawing/2014/main" id="{933561A5-7B5B-4683-98C5-923F04A2E308}"/>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605213" y="2500313"/>
            <a:ext cx="300037" cy="779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599" name="Picture 24">
            <a:extLst>
              <a:ext uri="{FF2B5EF4-FFF2-40B4-BE49-F238E27FC236}">
                <a16:creationId xmlns:a16="http://schemas.microsoft.com/office/drawing/2014/main" id="{C8C9D02C-9E7D-43BD-9AEF-B0118C52029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4000" y="2305050"/>
            <a:ext cx="309563"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600" name="Picture 25">
            <a:extLst>
              <a:ext uri="{FF2B5EF4-FFF2-40B4-BE49-F238E27FC236}">
                <a16:creationId xmlns:a16="http://schemas.microsoft.com/office/drawing/2014/main" id="{B38319AF-61D4-4630-AE89-6C629C8949FB}"/>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957638" y="2457450"/>
            <a:ext cx="442912" cy="865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601" name="Picture 26">
            <a:extLst>
              <a:ext uri="{FF2B5EF4-FFF2-40B4-BE49-F238E27FC236}">
                <a16:creationId xmlns:a16="http://schemas.microsoft.com/office/drawing/2014/main" id="{671CDDC7-8C9E-4C03-9DB5-37597F1B891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79438" y="2897188"/>
            <a:ext cx="452437" cy="56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602" name="Picture 27">
            <a:extLst>
              <a:ext uri="{FF2B5EF4-FFF2-40B4-BE49-F238E27FC236}">
                <a16:creationId xmlns:a16="http://schemas.microsoft.com/office/drawing/2014/main" id="{B0F6702C-0E1A-4D20-A5DD-FA59993139B8}"/>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665413" y="2641600"/>
            <a:ext cx="385762" cy="735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603" name="Picture 28">
            <a:extLst>
              <a:ext uri="{FF2B5EF4-FFF2-40B4-BE49-F238E27FC236}">
                <a16:creationId xmlns:a16="http://schemas.microsoft.com/office/drawing/2014/main" id="{785A4108-0C5E-44AB-A77A-1660C7C67806}"/>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574800" y="2279650"/>
            <a:ext cx="401638" cy="771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604" name="Text Box 29">
            <a:extLst>
              <a:ext uri="{FF2B5EF4-FFF2-40B4-BE49-F238E27FC236}">
                <a16:creationId xmlns:a16="http://schemas.microsoft.com/office/drawing/2014/main" id="{36394581-45D3-499A-BF69-1CD3B318467A}"/>
              </a:ext>
            </a:extLst>
          </p:cNvPr>
          <p:cNvSpPr txBox="1">
            <a:spLocks noChangeArrowheads="1"/>
          </p:cNvSpPr>
          <p:nvPr/>
        </p:nvSpPr>
        <p:spPr bwMode="auto">
          <a:xfrm>
            <a:off x="4076700" y="1009650"/>
            <a:ext cx="4738688"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800" i="1"/>
              <a:t>Entropy</a:t>
            </a:r>
            <a:r>
              <a:rPr lang="en-US" altLang="en-US" sz="1800"/>
              <a:t>(4</a:t>
            </a:r>
            <a:r>
              <a:rPr lang="en-US" altLang="en-US" sz="1800" b="1">
                <a:solidFill>
                  <a:srgbClr val="FF0000"/>
                </a:solidFill>
              </a:rPr>
              <a:t>F</a:t>
            </a:r>
            <a:r>
              <a:rPr lang="en-US" altLang="en-US" sz="1800"/>
              <a:t>,5</a:t>
            </a:r>
            <a:r>
              <a:rPr lang="en-US" altLang="en-US" sz="1800" b="1">
                <a:solidFill>
                  <a:srgbClr val="0000FF"/>
                </a:solidFill>
              </a:rPr>
              <a:t>M</a:t>
            </a:r>
            <a:r>
              <a:rPr lang="en-US" altLang="en-US" sz="1800"/>
              <a:t>) = -(4/9)log</a:t>
            </a:r>
            <a:r>
              <a:rPr lang="en-US" altLang="en-US" sz="1800" baseline="-25000"/>
              <a:t>2</a:t>
            </a:r>
            <a:r>
              <a:rPr lang="en-US" altLang="en-US" sz="1800"/>
              <a:t>(4/9) - (5/9)log</a:t>
            </a:r>
            <a:r>
              <a:rPr lang="en-US" altLang="en-US" sz="1800" baseline="-25000"/>
              <a:t>2</a:t>
            </a:r>
            <a:r>
              <a:rPr lang="en-US" altLang="en-US" sz="1800"/>
              <a:t>(5/9)</a:t>
            </a:r>
          </a:p>
          <a:p>
            <a:pPr>
              <a:spcBef>
                <a:spcPct val="0"/>
              </a:spcBef>
              <a:buFontTx/>
              <a:buNone/>
            </a:pPr>
            <a:r>
              <a:rPr lang="en-US" altLang="en-US" sz="1800"/>
              <a:t>	            =  </a:t>
            </a:r>
            <a:r>
              <a:rPr lang="en-US" altLang="en-US" sz="1800" b="1">
                <a:solidFill>
                  <a:srgbClr val="FF33CC"/>
                </a:solidFill>
              </a:rPr>
              <a:t>0.9911</a:t>
            </a:r>
            <a:r>
              <a:rPr lang="en-US" altLang="en-US" sz="1800"/>
              <a:t>	</a:t>
            </a:r>
            <a:endParaRPr lang="en-US" altLang="en-US" sz="2000"/>
          </a:p>
        </p:txBody>
      </p:sp>
      <p:sp>
        <p:nvSpPr>
          <p:cNvPr id="24605" name="Text Box 30">
            <a:extLst>
              <a:ext uri="{FF2B5EF4-FFF2-40B4-BE49-F238E27FC236}">
                <a16:creationId xmlns:a16="http://schemas.microsoft.com/office/drawing/2014/main" id="{2D39365D-FF38-4834-BA15-B3CF1B6234A4}"/>
              </a:ext>
            </a:extLst>
          </p:cNvPr>
          <p:cNvSpPr txBox="1">
            <a:spLocks noChangeArrowheads="1"/>
          </p:cNvSpPr>
          <p:nvPr/>
        </p:nvSpPr>
        <p:spPr bwMode="auto">
          <a:xfrm rot="703679">
            <a:off x="177800" y="4033838"/>
            <a:ext cx="4738688" cy="671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800" i="1"/>
              <a:t>Entropy</a:t>
            </a:r>
            <a:r>
              <a:rPr lang="en-US" altLang="en-US" sz="1800"/>
              <a:t>(3</a:t>
            </a:r>
            <a:r>
              <a:rPr lang="en-US" altLang="en-US" sz="1800" b="1">
                <a:solidFill>
                  <a:srgbClr val="FF0000"/>
                </a:solidFill>
              </a:rPr>
              <a:t>F</a:t>
            </a:r>
            <a:r>
              <a:rPr lang="en-US" altLang="en-US" sz="1800"/>
              <a:t>,3</a:t>
            </a:r>
            <a:r>
              <a:rPr lang="en-US" altLang="en-US" sz="1800" b="1">
                <a:solidFill>
                  <a:srgbClr val="0000FF"/>
                </a:solidFill>
              </a:rPr>
              <a:t>M</a:t>
            </a:r>
            <a:r>
              <a:rPr lang="en-US" altLang="en-US" sz="1800"/>
              <a:t>) = -(3/6)log</a:t>
            </a:r>
            <a:r>
              <a:rPr lang="en-US" altLang="en-US" sz="1800" baseline="-25000"/>
              <a:t>2</a:t>
            </a:r>
            <a:r>
              <a:rPr lang="en-US" altLang="en-US" sz="1800"/>
              <a:t>(3/6) - (3/6)log</a:t>
            </a:r>
            <a:r>
              <a:rPr lang="en-US" altLang="en-US" sz="1800" baseline="-25000"/>
              <a:t>2</a:t>
            </a:r>
            <a:r>
              <a:rPr lang="en-US" altLang="en-US" sz="1800"/>
              <a:t>(3/6)</a:t>
            </a:r>
          </a:p>
          <a:p>
            <a:pPr>
              <a:spcBef>
                <a:spcPct val="0"/>
              </a:spcBef>
              <a:buFontTx/>
              <a:buNone/>
            </a:pPr>
            <a:r>
              <a:rPr lang="en-US" altLang="en-US" sz="1800"/>
              <a:t>	            =  </a:t>
            </a:r>
            <a:r>
              <a:rPr lang="en-US" altLang="en-US" sz="2000" b="1">
                <a:solidFill>
                  <a:srgbClr val="006600"/>
                </a:solidFill>
              </a:rPr>
              <a:t>1</a:t>
            </a:r>
          </a:p>
        </p:txBody>
      </p:sp>
      <p:sp>
        <p:nvSpPr>
          <p:cNvPr id="24606" name="Text Box 31">
            <a:extLst>
              <a:ext uri="{FF2B5EF4-FFF2-40B4-BE49-F238E27FC236}">
                <a16:creationId xmlns:a16="http://schemas.microsoft.com/office/drawing/2014/main" id="{EF121213-F49C-45C3-92FC-7B632DF39839}"/>
              </a:ext>
            </a:extLst>
          </p:cNvPr>
          <p:cNvSpPr txBox="1">
            <a:spLocks noChangeArrowheads="1"/>
          </p:cNvSpPr>
          <p:nvPr/>
        </p:nvSpPr>
        <p:spPr bwMode="auto">
          <a:xfrm rot="814016">
            <a:off x="3681413" y="4019550"/>
            <a:ext cx="4738687" cy="67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800" i="1"/>
              <a:t>Entropy</a:t>
            </a:r>
            <a:r>
              <a:rPr lang="en-US" altLang="en-US" sz="1800"/>
              <a:t>(1</a:t>
            </a:r>
            <a:r>
              <a:rPr lang="en-US" altLang="en-US" sz="1800" b="1">
                <a:solidFill>
                  <a:srgbClr val="FF0000"/>
                </a:solidFill>
              </a:rPr>
              <a:t>F</a:t>
            </a:r>
            <a:r>
              <a:rPr lang="en-US" altLang="en-US" sz="1800"/>
              <a:t>,2</a:t>
            </a:r>
            <a:r>
              <a:rPr lang="en-US" altLang="en-US" sz="1800" b="1">
                <a:solidFill>
                  <a:srgbClr val="0000FF"/>
                </a:solidFill>
              </a:rPr>
              <a:t>M</a:t>
            </a:r>
            <a:r>
              <a:rPr lang="en-US" altLang="en-US" sz="1800"/>
              <a:t>) = -(1/3)log</a:t>
            </a:r>
            <a:r>
              <a:rPr lang="en-US" altLang="en-US" sz="1800" baseline="-25000"/>
              <a:t>2</a:t>
            </a:r>
            <a:r>
              <a:rPr lang="en-US" altLang="en-US" sz="1800"/>
              <a:t>(1/3) - (2/3)log</a:t>
            </a:r>
            <a:r>
              <a:rPr lang="en-US" altLang="en-US" sz="1800" baseline="-25000"/>
              <a:t>2</a:t>
            </a:r>
            <a:r>
              <a:rPr lang="en-US" altLang="en-US" sz="1800"/>
              <a:t>(2/3)</a:t>
            </a:r>
          </a:p>
          <a:p>
            <a:pPr>
              <a:spcBef>
                <a:spcPct val="0"/>
              </a:spcBef>
              <a:buFontTx/>
              <a:buNone/>
            </a:pPr>
            <a:r>
              <a:rPr lang="en-US" altLang="en-US" sz="1800"/>
              <a:t>	            =  </a:t>
            </a:r>
            <a:r>
              <a:rPr lang="en-US" altLang="en-US" sz="2000" b="1">
                <a:solidFill>
                  <a:srgbClr val="990099"/>
                </a:solidFill>
              </a:rPr>
              <a:t>0.9183</a:t>
            </a:r>
          </a:p>
        </p:txBody>
      </p:sp>
      <p:graphicFrame>
        <p:nvGraphicFramePr>
          <p:cNvPr id="24607" name="Object 32">
            <a:extLst>
              <a:ext uri="{FF2B5EF4-FFF2-40B4-BE49-F238E27FC236}">
                <a16:creationId xmlns:a16="http://schemas.microsoft.com/office/drawing/2014/main" id="{FAF639B4-DE37-498F-94EB-4D270492B706}"/>
              </a:ext>
            </a:extLst>
          </p:cNvPr>
          <p:cNvGraphicFramePr>
            <a:graphicFrameLocks noChangeAspect="1"/>
          </p:cNvGraphicFramePr>
          <p:nvPr/>
        </p:nvGraphicFramePr>
        <p:xfrm>
          <a:off x="4116388" y="169863"/>
          <a:ext cx="4841875" cy="615950"/>
        </p:xfrm>
        <a:graphic>
          <a:graphicData uri="http://schemas.openxmlformats.org/presentationml/2006/ole">
            <mc:AlternateContent xmlns:mc="http://schemas.openxmlformats.org/markup-compatibility/2006">
              <mc:Choice xmlns:v="urn:schemas-microsoft-com:vml" Requires="v">
                <p:oleObj spid="_x0000_s24614" name="Equation" r:id="rId12" imgW="3594100" imgH="457200" progId="Equation.3">
                  <p:embed/>
                </p:oleObj>
              </mc:Choice>
              <mc:Fallback>
                <p:oleObj name="Equation" r:id="rId12" imgW="3594100" imgH="457200" progId="Equation.3">
                  <p:embed/>
                  <p:pic>
                    <p:nvPicPr>
                      <p:cNvPr id="0" name="Object 32"/>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4116388" y="169863"/>
                        <a:ext cx="4841875" cy="6159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4608" name="Text Box 33">
            <a:extLst>
              <a:ext uri="{FF2B5EF4-FFF2-40B4-BE49-F238E27FC236}">
                <a16:creationId xmlns:a16="http://schemas.microsoft.com/office/drawing/2014/main" id="{125965EF-F088-4AFF-A9CA-08E777E217E8}"/>
              </a:ext>
            </a:extLst>
          </p:cNvPr>
          <p:cNvSpPr txBox="1">
            <a:spLocks noChangeArrowheads="1"/>
          </p:cNvSpPr>
          <p:nvPr/>
        </p:nvSpPr>
        <p:spPr bwMode="auto">
          <a:xfrm>
            <a:off x="136525" y="6116638"/>
            <a:ext cx="8616950"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2200" i="1"/>
              <a:t>Gain</a:t>
            </a:r>
            <a:r>
              <a:rPr lang="en-US" altLang="en-US" sz="2200"/>
              <a:t>(Age &lt;= 40) = </a:t>
            </a:r>
            <a:r>
              <a:rPr lang="en-US" altLang="en-US" sz="2200" b="1">
                <a:solidFill>
                  <a:srgbClr val="FF33CC"/>
                </a:solidFill>
              </a:rPr>
              <a:t>0.9911</a:t>
            </a:r>
            <a:r>
              <a:rPr lang="en-US" altLang="en-US" sz="2200"/>
              <a:t> – (6/9 * </a:t>
            </a:r>
            <a:r>
              <a:rPr lang="en-US" altLang="en-US" sz="2000" b="1">
                <a:solidFill>
                  <a:srgbClr val="006600"/>
                </a:solidFill>
              </a:rPr>
              <a:t>1</a:t>
            </a:r>
            <a:r>
              <a:rPr lang="en-US" altLang="en-US" sz="2200"/>
              <a:t> + 3/9 * </a:t>
            </a:r>
            <a:r>
              <a:rPr lang="en-US" altLang="en-US" sz="2000" b="1">
                <a:solidFill>
                  <a:srgbClr val="990099"/>
                </a:solidFill>
              </a:rPr>
              <a:t>0.9183</a:t>
            </a:r>
            <a:r>
              <a:rPr lang="en-US" altLang="en-US" sz="2200"/>
              <a:t> ) = </a:t>
            </a:r>
            <a:r>
              <a:rPr lang="en-US" altLang="en-US" sz="2200" b="1"/>
              <a:t>0.0183</a:t>
            </a:r>
          </a:p>
        </p:txBody>
      </p:sp>
      <p:graphicFrame>
        <p:nvGraphicFramePr>
          <p:cNvPr id="24609" name="Object 34">
            <a:extLst>
              <a:ext uri="{FF2B5EF4-FFF2-40B4-BE49-F238E27FC236}">
                <a16:creationId xmlns:a16="http://schemas.microsoft.com/office/drawing/2014/main" id="{1A88F830-3CC0-4348-A8D1-59452DB092C1}"/>
              </a:ext>
            </a:extLst>
          </p:cNvPr>
          <p:cNvGraphicFramePr>
            <a:graphicFrameLocks noChangeAspect="1"/>
          </p:cNvGraphicFramePr>
          <p:nvPr/>
        </p:nvGraphicFramePr>
        <p:xfrm>
          <a:off x="254000" y="5553075"/>
          <a:ext cx="5746750" cy="479425"/>
        </p:xfrm>
        <a:graphic>
          <a:graphicData uri="http://schemas.openxmlformats.org/presentationml/2006/ole">
            <mc:AlternateContent xmlns:mc="http://schemas.openxmlformats.org/markup-compatibility/2006">
              <mc:Choice xmlns:v="urn:schemas-microsoft-com:vml" Requires="v">
                <p:oleObj spid="_x0000_s24615" name="Equation" r:id="rId14" imgW="3022600" imgH="254000" progId="Equation.3">
                  <p:embed/>
                </p:oleObj>
              </mc:Choice>
              <mc:Fallback>
                <p:oleObj name="Equation" r:id="rId14" imgW="3022600" imgH="254000" progId="Equation.3">
                  <p:embed/>
                  <p:pic>
                    <p:nvPicPr>
                      <p:cNvPr id="0" name="Object 34"/>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54000" y="5553075"/>
                        <a:ext cx="5746750" cy="4794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pic>
        <p:nvPicPr>
          <p:cNvPr id="24610" name="Picture 21">
            <a:extLst>
              <a:ext uri="{FF2B5EF4-FFF2-40B4-BE49-F238E27FC236}">
                <a16:creationId xmlns:a16="http://schemas.microsoft.com/office/drawing/2014/main" id="{4F509261-634D-49FB-B5FA-423EFD234894}"/>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641475" y="2887663"/>
            <a:ext cx="290513" cy="57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611" name="Text Box 35">
            <a:extLst>
              <a:ext uri="{FF2B5EF4-FFF2-40B4-BE49-F238E27FC236}">
                <a16:creationId xmlns:a16="http://schemas.microsoft.com/office/drawing/2014/main" id="{72E11BFF-7E6E-48E0-B692-D3E821753C13}"/>
              </a:ext>
            </a:extLst>
          </p:cNvPr>
          <p:cNvSpPr txBox="1">
            <a:spLocks noChangeArrowheads="1"/>
          </p:cNvSpPr>
          <p:nvPr/>
        </p:nvSpPr>
        <p:spPr bwMode="auto">
          <a:xfrm>
            <a:off x="6111875" y="2336800"/>
            <a:ext cx="2509838" cy="822325"/>
          </a:xfrm>
          <a:prstGeom prst="rect">
            <a:avLst/>
          </a:prstGeom>
          <a:solidFill>
            <a:srgbClr val="CCFFCC"/>
          </a:solidFill>
          <a:ln>
            <a:noFill/>
          </a:ln>
          <a:effectLst>
            <a:outerShdw dist="107763" dir="8100000" algn="ctr" rotWithShape="0">
              <a:srgbClr val="808080"/>
            </a:outerShdw>
          </a:effectLst>
          <a:extLst>
            <a:ext uri="{91240B29-F687-4F45-9708-019B960494DF}">
              <a14:hiddenLine xmlns:a14="http://schemas.microsoft.com/office/drawing/2010/main" w="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t>Let us try splitting on </a:t>
            </a:r>
            <a:r>
              <a:rPr lang="en-US" altLang="en-US" sz="2400" i="1"/>
              <a:t>Age</a:t>
            </a: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4">
            <a:extLst>
              <a:ext uri="{FF2B5EF4-FFF2-40B4-BE49-F238E27FC236}">
                <a16:creationId xmlns:a16="http://schemas.microsoft.com/office/drawing/2014/main" id="{E10815B3-3EAD-41BD-983A-26E28F570FC3}"/>
              </a:ext>
            </a:extLst>
          </p:cNvPr>
          <p:cNvSpPr>
            <a:spLocks noChangeArrowheads="1"/>
          </p:cNvSpPr>
          <p:nvPr/>
        </p:nvSpPr>
        <p:spPr bwMode="auto">
          <a:xfrm>
            <a:off x="5237163" y="182563"/>
            <a:ext cx="3303587" cy="1223962"/>
          </a:xfrm>
          <a:prstGeom prst="rect">
            <a:avLst/>
          </a:prstGeom>
          <a:solidFill>
            <a:schemeClr val="bg1"/>
          </a:solidFill>
          <a:ln w="12700">
            <a:solidFill>
              <a:srgbClr val="808080"/>
            </a:solidFill>
            <a:miter lim="800000"/>
            <a:headEnd/>
            <a:tailEnd/>
          </a:ln>
          <a:effectLst>
            <a:outerShdw dist="107763" dir="8100000" algn="ctr" rotWithShape="0">
              <a:srgbClr val="808080"/>
            </a:outerShdw>
          </a:effec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25603" name="Rectangle 5">
            <a:extLst>
              <a:ext uri="{FF2B5EF4-FFF2-40B4-BE49-F238E27FC236}">
                <a16:creationId xmlns:a16="http://schemas.microsoft.com/office/drawing/2014/main" id="{E7A995DF-1C58-4DBB-93AA-56165C1E72D0}"/>
              </a:ext>
            </a:extLst>
          </p:cNvPr>
          <p:cNvSpPr>
            <a:spLocks noChangeArrowheads="1"/>
          </p:cNvSpPr>
          <p:nvPr/>
        </p:nvSpPr>
        <p:spPr bwMode="auto">
          <a:xfrm>
            <a:off x="4710113" y="2181225"/>
            <a:ext cx="1801812" cy="1223963"/>
          </a:xfrm>
          <a:prstGeom prst="rect">
            <a:avLst/>
          </a:prstGeom>
          <a:solidFill>
            <a:schemeClr val="bg1"/>
          </a:solidFill>
          <a:ln w="0">
            <a:solidFill>
              <a:srgbClr val="808080"/>
            </a:solidFill>
            <a:miter lim="800000"/>
            <a:headEnd/>
            <a:tailEnd/>
          </a:ln>
          <a:effectLst>
            <a:outerShdw dist="107763" dir="8100000" algn="ctr" rotWithShape="0">
              <a:srgbClr val="808080"/>
            </a:outerShdw>
          </a:effec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25604" name="Line 6">
            <a:extLst>
              <a:ext uri="{FF2B5EF4-FFF2-40B4-BE49-F238E27FC236}">
                <a16:creationId xmlns:a16="http://schemas.microsoft.com/office/drawing/2014/main" id="{B376F88C-269A-4DE0-8807-3D4E3EAC90CA}"/>
              </a:ext>
            </a:extLst>
          </p:cNvPr>
          <p:cNvSpPr>
            <a:spLocks noChangeShapeType="1"/>
          </p:cNvSpPr>
          <p:nvPr/>
        </p:nvSpPr>
        <p:spPr bwMode="auto">
          <a:xfrm flipH="1">
            <a:off x="5692775" y="1406525"/>
            <a:ext cx="700088" cy="782638"/>
          </a:xfrm>
          <a:prstGeom prst="line">
            <a:avLst/>
          </a:prstGeom>
          <a:noFill/>
          <a:ln w="2540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pic>
        <p:nvPicPr>
          <p:cNvPr id="25605" name="Picture 7">
            <a:extLst>
              <a:ext uri="{FF2B5EF4-FFF2-40B4-BE49-F238E27FC236}">
                <a16:creationId xmlns:a16="http://schemas.microsoft.com/office/drawing/2014/main" id="{0291F41D-B112-4B99-A721-99B94ADA664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737350" y="985838"/>
            <a:ext cx="238125"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06" name="Picture 8">
            <a:extLst>
              <a:ext uri="{FF2B5EF4-FFF2-40B4-BE49-F238E27FC236}">
                <a16:creationId xmlns:a16="http://schemas.microsoft.com/office/drawing/2014/main" id="{E18656B4-3A60-4461-8A19-8F4CCF42F3E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54625" y="468313"/>
            <a:ext cx="469900" cy="912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07" name="Picture 9">
            <a:extLst>
              <a:ext uri="{FF2B5EF4-FFF2-40B4-BE49-F238E27FC236}">
                <a16:creationId xmlns:a16="http://schemas.microsoft.com/office/drawing/2014/main" id="{8B7FDD69-A5FD-4E7B-81D2-6E34D029759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08650" y="304800"/>
            <a:ext cx="309563"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08" name="Picture 10">
            <a:extLst>
              <a:ext uri="{FF2B5EF4-FFF2-40B4-BE49-F238E27FC236}">
                <a16:creationId xmlns:a16="http://schemas.microsoft.com/office/drawing/2014/main" id="{01E48A57-E51F-4F54-94CD-71A038D9412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300788" y="801688"/>
            <a:ext cx="452437" cy="56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09" name="Picture 11">
            <a:extLst>
              <a:ext uri="{FF2B5EF4-FFF2-40B4-BE49-F238E27FC236}">
                <a16:creationId xmlns:a16="http://schemas.microsoft.com/office/drawing/2014/main" id="{B28EF1C7-AC03-4CE1-9FC8-95E7C391D4B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029325" y="792163"/>
            <a:ext cx="290513" cy="57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10" name="Picture 12">
            <a:extLst>
              <a:ext uri="{FF2B5EF4-FFF2-40B4-BE49-F238E27FC236}">
                <a16:creationId xmlns:a16="http://schemas.microsoft.com/office/drawing/2014/main" id="{676A6B6E-BEFD-4954-AF2B-99F24C7C7594}"/>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069263" y="495300"/>
            <a:ext cx="442912" cy="865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11" name="Picture 13">
            <a:extLst>
              <a:ext uri="{FF2B5EF4-FFF2-40B4-BE49-F238E27FC236}">
                <a16:creationId xmlns:a16="http://schemas.microsoft.com/office/drawing/2014/main" id="{55D4F5A3-51F8-4143-B8B9-7413820EEC9F}"/>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992938" y="547688"/>
            <a:ext cx="300037" cy="779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12" name="Picture 14">
            <a:extLst>
              <a:ext uri="{FF2B5EF4-FFF2-40B4-BE49-F238E27FC236}">
                <a16:creationId xmlns:a16="http://schemas.microsoft.com/office/drawing/2014/main" id="{0D5BA04B-A39F-4F28-ADB9-29C5B43162A9}"/>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677150" y="555625"/>
            <a:ext cx="420688" cy="80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13" name="Picture 15">
            <a:extLst>
              <a:ext uri="{FF2B5EF4-FFF2-40B4-BE49-F238E27FC236}">
                <a16:creationId xmlns:a16="http://schemas.microsoft.com/office/drawing/2014/main" id="{71C3C496-BE91-4221-911C-E125B7C7A4CB}"/>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7291388" y="593725"/>
            <a:ext cx="385762" cy="735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14" name="Rectangle 16">
            <a:extLst>
              <a:ext uri="{FF2B5EF4-FFF2-40B4-BE49-F238E27FC236}">
                <a16:creationId xmlns:a16="http://schemas.microsoft.com/office/drawing/2014/main" id="{26E0BCFA-4D19-46C7-93F8-62755FFCF8AE}"/>
              </a:ext>
            </a:extLst>
          </p:cNvPr>
          <p:cNvSpPr>
            <a:spLocks noChangeArrowheads="1"/>
          </p:cNvSpPr>
          <p:nvPr/>
        </p:nvSpPr>
        <p:spPr bwMode="auto">
          <a:xfrm flipH="1">
            <a:off x="7119938" y="2181225"/>
            <a:ext cx="1849437" cy="1223963"/>
          </a:xfrm>
          <a:prstGeom prst="rect">
            <a:avLst/>
          </a:prstGeom>
          <a:solidFill>
            <a:schemeClr val="bg1"/>
          </a:solidFill>
          <a:ln w="0">
            <a:solidFill>
              <a:srgbClr val="808080"/>
            </a:solidFill>
            <a:miter lim="800000"/>
            <a:headEnd/>
            <a:tailEnd/>
          </a:ln>
          <a:effectLst>
            <a:outerShdw dist="107763" dir="8100000" algn="ctr" rotWithShape="0">
              <a:srgbClr val="808080"/>
            </a:outerShdw>
          </a:effec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25615" name="Line 17">
            <a:extLst>
              <a:ext uri="{FF2B5EF4-FFF2-40B4-BE49-F238E27FC236}">
                <a16:creationId xmlns:a16="http://schemas.microsoft.com/office/drawing/2014/main" id="{3B349A71-4AC2-4269-9829-491C2C38E80F}"/>
              </a:ext>
            </a:extLst>
          </p:cNvPr>
          <p:cNvSpPr>
            <a:spLocks noChangeShapeType="1"/>
          </p:cNvSpPr>
          <p:nvPr/>
        </p:nvSpPr>
        <p:spPr bwMode="auto">
          <a:xfrm>
            <a:off x="7502525" y="1406525"/>
            <a:ext cx="700088" cy="782638"/>
          </a:xfrm>
          <a:prstGeom prst="line">
            <a:avLst/>
          </a:prstGeom>
          <a:noFill/>
          <a:ln w="2540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5616" name="Rectangle 18">
            <a:extLst>
              <a:ext uri="{FF2B5EF4-FFF2-40B4-BE49-F238E27FC236}">
                <a16:creationId xmlns:a16="http://schemas.microsoft.com/office/drawing/2014/main" id="{9F7A7209-22D8-4FCB-B55F-A57301AEEDFB}"/>
              </a:ext>
            </a:extLst>
          </p:cNvPr>
          <p:cNvSpPr>
            <a:spLocks noChangeArrowheads="1"/>
          </p:cNvSpPr>
          <p:nvPr/>
        </p:nvSpPr>
        <p:spPr bwMode="auto">
          <a:xfrm>
            <a:off x="6175375" y="1792288"/>
            <a:ext cx="15097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1600"/>
              <a:t>Weight &lt;= 160?</a:t>
            </a:r>
          </a:p>
        </p:txBody>
      </p:sp>
      <p:sp>
        <p:nvSpPr>
          <p:cNvPr id="25617" name="Text Box 19">
            <a:extLst>
              <a:ext uri="{FF2B5EF4-FFF2-40B4-BE49-F238E27FC236}">
                <a16:creationId xmlns:a16="http://schemas.microsoft.com/office/drawing/2014/main" id="{8A7BE793-44F9-4E57-8EC9-613CC197606C}"/>
              </a:ext>
            </a:extLst>
          </p:cNvPr>
          <p:cNvSpPr txBox="1">
            <a:spLocks noChangeArrowheads="1"/>
          </p:cNvSpPr>
          <p:nvPr/>
        </p:nvSpPr>
        <p:spPr bwMode="auto">
          <a:xfrm>
            <a:off x="5767388" y="1555750"/>
            <a:ext cx="406400" cy="365125"/>
          </a:xfrm>
          <a:prstGeom prst="rect">
            <a:avLst/>
          </a:prstGeom>
          <a:solidFill>
            <a:schemeClr val="bg1"/>
          </a:solidFill>
          <a:ln>
            <a:noFill/>
          </a:ln>
          <a:extLst>
            <a:ext uri="{91240B29-F687-4F45-9708-019B960494DF}">
              <a14:hiddenLine xmlns:a14="http://schemas.microsoft.com/office/drawing/2010/main" w="0">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2400"/>
              <a:t>yes</a:t>
            </a:r>
          </a:p>
        </p:txBody>
      </p:sp>
      <p:sp>
        <p:nvSpPr>
          <p:cNvPr id="25618" name="Text Box 20">
            <a:extLst>
              <a:ext uri="{FF2B5EF4-FFF2-40B4-BE49-F238E27FC236}">
                <a16:creationId xmlns:a16="http://schemas.microsoft.com/office/drawing/2014/main" id="{83ADB39C-6E31-41EE-ADBD-EE9220C6D97A}"/>
              </a:ext>
            </a:extLst>
          </p:cNvPr>
          <p:cNvSpPr txBox="1">
            <a:spLocks noChangeArrowheads="1"/>
          </p:cNvSpPr>
          <p:nvPr/>
        </p:nvSpPr>
        <p:spPr bwMode="auto">
          <a:xfrm>
            <a:off x="7666038" y="1508125"/>
            <a:ext cx="304800" cy="365125"/>
          </a:xfrm>
          <a:prstGeom prst="rect">
            <a:avLst/>
          </a:prstGeom>
          <a:solidFill>
            <a:schemeClr val="bg1"/>
          </a:solidFill>
          <a:ln>
            <a:noFill/>
          </a:ln>
          <a:extLst>
            <a:ext uri="{91240B29-F687-4F45-9708-019B960494DF}">
              <a14:hiddenLine xmlns:a14="http://schemas.microsoft.com/office/drawing/2010/main" w="0">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2400"/>
              <a:t>no</a:t>
            </a:r>
          </a:p>
        </p:txBody>
      </p:sp>
      <p:pic>
        <p:nvPicPr>
          <p:cNvPr id="25619" name="Picture 21">
            <a:extLst>
              <a:ext uri="{FF2B5EF4-FFF2-40B4-BE49-F238E27FC236}">
                <a16:creationId xmlns:a16="http://schemas.microsoft.com/office/drawing/2014/main" id="{96324F72-B768-4629-BAD9-9A092C833E3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197725" y="2306638"/>
            <a:ext cx="469900" cy="912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20" name="Picture 22">
            <a:extLst>
              <a:ext uri="{FF2B5EF4-FFF2-40B4-BE49-F238E27FC236}">
                <a16:creationId xmlns:a16="http://schemas.microsoft.com/office/drawing/2014/main" id="{4C77EE05-5EFF-42FB-825B-90CDE319874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181725" y="2773363"/>
            <a:ext cx="290513" cy="57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21" name="Picture 23">
            <a:extLst>
              <a:ext uri="{FF2B5EF4-FFF2-40B4-BE49-F238E27FC236}">
                <a16:creationId xmlns:a16="http://schemas.microsoft.com/office/drawing/2014/main" id="{71C860D3-EB11-452B-A7CE-784E4543932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60975" y="2957513"/>
            <a:ext cx="238125"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22" name="Picture 24">
            <a:extLst>
              <a:ext uri="{FF2B5EF4-FFF2-40B4-BE49-F238E27FC236}">
                <a16:creationId xmlns:a16="http://schemas.microsoft.com/office/drawing/2014/main" id="{483BC590-E6E9-4E0A-98F2-844D3E9E777E}"/>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745413" y="2376488"/>
            <a:ext cx="300037" cy="779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23" name="Picture 25">
            <a:extLst>
              <a:ext uri="{FF2B5EF4-FFF2-40B4-BE49-F238E27FC236}">
                <a16:creationId xmlns:a16="http://schemas.microsoft.com/office/drawing/2014/main" id="{D6AD170C-4989-44A3-AFBC-0D9A5FE75D6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75200" y="2219325"/>
            <a:ext cx="309563"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24" name="Picture 26">
            <a:extLst>
              <a:ext uri="{FF2B5EF4-FFF2-40B4-BE49-F238E27FC236}">
                <a16:creationId xmlns:a16="http://schemas.microsoft.com/office/drawing/2014/main" id="{E6FE29AC-8D6F-4A23-A4C0-5AB1FF9DE5C5}"/>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516938" y="2238375"/>
            <a:ext cx="442912" cy="865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25" name="Picture 27">
            <a:extLst>
              <a:ext uri="{FF2B5EF4-FFF2-40B4-BE49-F238E27FC236}">
                <a16:creationId xmlns:a16="http://schemas.microsoft.com/office/drawing/2014/main" id="{F89B09E8-43D6-4D46-9942-DBA7FCFEF65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148263" y="2278063"/>
            <a:ext cx="452437" cy="56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26" name="Picture 28">
            <a:extLst>
              <a:ext uri="{FF2B5EF4-FFF2-40B4-BE49-F238E27FC236}">
                <a16:creationId xmlns:a16="http://schemas.microsoft.com/office/drawing/2014/main" id="{3E47DE0B-A953-4230-AE2A-944C54C360C1}"/>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586413" y="2222500"/>
            <a:ext cx="385762" cy="735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27" name="Picture 29">
            <a:extLst>
              <a:ext uri="{FF2B5EF4-FFF2-40B4-BE49-F238E27FC236}">
                <a16:creationId xmlns:a16="http://schemas.microsoft.com/office/drawing/2014/main" id="{28886BA5-C085-4E37-81DC-3A372290E7D6}"/>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8048625" y="2536825"/>
            <a:ext cx="420688" cy="80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28" name="Text Box 53">
            <a:extLst>
              <a:ext uri="{FF2B5EF4-FFF2-40B4-BE49-F238E27FC236}">
                <a16:creationId xmlns:a16="http://schemas.microsoft.com/office/drawing/2014/main" id="{53069A78-D5F0-42E4-BFAB-2DA999540B59}"/>
              </a:ext>
            </a:extLst>
          </p:cNvPr>
          <p:cNvSpPr txBox="1">
            <a:spLocks noChangeArrowheads="1"/>
          </p:cNvSpPr>
          <p:nvPr/>
        </p:nvSpPr>
        <p:spPr bwMode="auto">
          <a:xfrm>
            <a:off x="0" y="155575"/>
            <a:ext cx="4522788"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t>Of the 3 features we had, </a:t>
            </a:r>
            <a:r>
              <a:rPr lang="en-US" altLang="en-US" sz="2400" i="1"/>
              <a:t>Weight</a:t>
            </a:r>
            <a:r>
              <a:rPr lang="en-US" altLang="en-US" sz="2400"/>
              <a:t> was best. But while people who weigh over 160 are perfectly classified (as males), the under 160 people are not perfectly classified…</a:t>
            </a: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4">
            <a:extLst>
              <a:ext uri="{FF2B5EF4-FFF2-40B4-BE49-F238E27FC236}">
                <a16:creationId xmlns:a16="http://schemas.microsoft.com/office/drawing/2014/main" id="{7D8F64A1-0841-40EF-9E97-AC4955D694AA}"/>
              </a:ext>
            </a:extLst>
          </p:cNvPr>
          <p:cNvSpPr>
            <a:spLocks noChangeArrowheads="1"/>
          </p:cNvSpPr>
          <p:nvPr/>
        </p:nvSpPr>
        <p:spPr bwMode="auto">
          <a:xfrm>
            <a:off x="5237163" y="182563"/>
            <a:ext cx="3303587" cy="1223962"/>
          </a:xfrm>
          <a:prstGeom prst="rect">
            <a:avLst/>
          </a:prstGeom>
          <a:solidFill>
            <a:schemeClr val="bg1"/>
          </a:solidFill>
          <a:ln w="12700">
            <a:solidFill>
              <a:srgbClr val="808080"/>
            </a:solidFill>
            <a:miter lim="800000"/>
            <a:headEnd/>
            <a:tailEnd/>
          </a:ln>
          <a:effectLst>
            <a:outerShdw dist="107763" dir="8100000" algn="ctr" rotWithShape="0">
              <a:srgbClr val="808080"/>
            </a:outerShdw>
          </a:effec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26627" name="Rectangle 5">
            <a:extLst>
              <a:ext uri="{FF2B5EF4-FFF2-40B4-BE49-F238E27FC236}">
                <a16:creationId xmlns:a16="http://schemas.microsoft.com/office/drawing/2014/main" id="{6DFF087F-E959-43CA-9CAB-ADE28490A5D4}"/>
              </a:ext>
            </a:extLst>
          </p:cNvPr>
          <p:cNvSpPr>
            <a:spLocks noChangeArrowheads="1"/>
          </p:cNvSpPr>
          <p:nvPr/>
        </p:nvSpPr>
        <p:spPr bwMode="auto">
          <a:xfrm>
            <a:off x="4710113" y="2181225"/>
            <a:ext cx="1801812" cy="1223963"/>
          </a:xfrm>
          <a:prstGeom prst="rect">
            <a:avLst/>
          </a:prstGeom>
          <a:solidFill>
            <a:schemeClr val="bg1"/>
          </a:solidFill>
          <a:ln w="0">
            <a:solidFill>
              <a:srgbClr val="808080"/>
            </a:solidFill>
            <a:miter lim="800000"/>
            <a:headEnd/>
            <a:tailEnd/>
          </a:ln>
          <a:effectLst>
            <a:outerShdw dist="107763" dir="8100000" algn="ctr" rotWithShape="0">
              <a:srgbClr val="808080"/>
            </a:outerShdw>
          </a:effec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26628" name="Line 6">
            <a:extLst>
              <a:ext uri="{FF2B5EF4-FFF2-40B4-BE49-F238E27FC236}">
                <a16:creationId xmlns:a16="http://schemas.microsoft.com/office/drawing/2014/main" id="{E989D278-EFD5-4AFD-8483-B7DA54894082}"/>
              </a:ext>
            </a:extLst>
          </p:cNvPr>
          <p:cNvSpPr>
            <a:spLocks noChangeShapeType="1"/>
          </p:cNvSpPr>
          <p:nvPr/>
        </p:nvSpPr>
        <p:spPr bwMode="auto">
          <a:xfrm flipH="1">
            <a:off x="5692775" y="1406525"/>
            <a:ext cx="700088" cy="782638"/>
          </a:xfrm>
          <a:prstGeom prst="line">
            <a:avLst/>
          </a:prstGeom>
          <a:noFill/>
          <a:ln w="2540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pic>
        <p:nvPicPr>
          <p:cNvPr id="26629" name="Picture 7">
            <a:extLst>
              <a:ext uri="{FF2B5EF4-FFF2-40B4-BE49-F238E27FC236}">
                <a16:creationId xmlns:a16="http://schemas.microsoft.com/office/drawing/2014/main" id="{14B04567-FF77-468F-BCBD-33C73B66EB3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737350" y="985838"/>
            <a:ext cx="238125"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30" name="Picture 8">
            <a:extLst>
              <a:ext uri="{FF2B5EF4-FFF2-40B4-BE49-F238E27FC236}">
                <a16:creationId xmlns:a16="http://schemas.microsoft.com/office/drawing/2014/main" id="{6175B5DC-54B1-47DA-A8C7-C71D974EEED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54625" y="468313"/>
            <a:ext cx="469900" cy="912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31" name="Picture 9">
            <a:extLst>
              <a:ext uri="{FF2B5EF4-FFF2-40B4-BE49-F238E27FC236}">
                <a16:creationId xmlns:a16="http://schemas.microsoft.com/office/drawing/2014/main" id="{0F473F01-FCD5-4C60-B2DD-D93647D3C8E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08650" y="304800"/>
            <a:ext cx="309563"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32" name="Picture 10">
            <a:extLst>
              <a:ext uri="{FF2B5EF4-FFF2-40B4-BE49-F238E27FC236}">
                <a16:creationId xmlns:a16="http://schemas.microsoft.com/office/drawing/2014/main" id="{093D38B7-0BF2-46D9-A42E-6CB36CF406E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300788" y="801688"/>
            <a:ext cx="452437" cy="56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33" name="Picture 11">
            <a:extLst>
              <a:ext uri="{FF2B5EF4-FFF2-40B4-BE49-F238E27FC236}">
                <a16:creationId xmlns:a16="http://schemas.microsoft.com/office/drawing/2014/main" id="{52767CD1-D067-45E7-8A66-4C56EE83DC6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029325" y="792163"/>
            <a:ext cx="290513" cy="57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34" name="Picture 12">
            <a:extLst>
              <a:ext uri="{FF2B5EF4-FFF2-40B4-BE49-F238E27FC236}">
                <a16:creationId xmlns:a16="http://schemas.microsoft.com/office/drawing/2014/main" id="{0DFF3FB7-B1AD-42E2-B495-D0066BBCB466}"/>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069263" y="495300"/>
            <a:ext cx="442912" cy="865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35" name="Picture 13">
            <a:extLst>
              <a:ext uri="{FF2B5EF4-FFF2-40B4-BE49-F238E27FC236}">
                <a16:creationId xmlns:a16="http://schemas.microsoft.com/office/drawing/2014/main" id="{158FF137-A330-4A6D-B6DB-A851A42B4538}"/>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992938" y="547688"/>
            <a:ext cx="300037" cy="779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36" name="Picture 14">
            <a:extLst>
              <a:ext uri="{FF2B5EF4-FFF2-40B4-BE49-F238E27FC236}">
                <a16:creationId xmlns:a16="http://schemas.microsoft.com/office/drawing/2014/main" id="{C5C36AB6-4218-455F-A948-A8FE40DCECCB}"/>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677150" y="555625"/>
            <a:ext cx="420688" cy="80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37" name="Picture 15">
            <a:extLst>
              <a:ext uri="{FF2B5EF4-FFF2-40B4-BE49-F238E27FC236}">
                <a16:creationId xmlns:a16="http://schemas.microsoft.com/office/drawing/2014/main" id="{9B57848B-3A7F-4E65-8320-73B572159636}"/>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7291388" y="593725"/>
            <a:ext cx="385762" cy="735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38" name="Rectangle 16">
            <a:extLst>
              <a:ext uri="{FF2B5EF4-FFF2-40B4-BE49-F238E27FC236}">
                <a16:creationId xmlns:a16="http://schemas.microsoft.com/office/drawing/2014/main" id="{A3E5D401-2958-44BD-BA58-5F625CFCA5F9}"/>
              </a:ext>
            </a:extLst>
          </p:cNvPr>
          <p:cNvSpPr>
            <a:spLocks noChangeArrowheads="1"/>
          </p:cNvSpPr>
          <p:nvPr/>
        </p:nvSpPr>
        <p:spPr bwMode="auto">
          <a:xfrm flipH="1">
            <a:off x="7119938" y="2181225"/>
            <a:ext cx="1849437" cy="1223963"/>
          </a:xfrm>
          <a:prstGeom prst="rect">
            <a:avLst/>
          </a:prstGeom>
          <a:solidFill>
            <a:schemeClr val="bg1"/>
          </a:solidFill>
          <a:ln w="0">
            <a:solidFill>
              <a:srgbClr val="808080"/>
            </a:solidFill>
            <a:miter lim="800000"/>
            <a:headEnd/>
            <a:tailEnd/>
          </a:ln>
          <a:effectLst>
            <a:outerShdw dist="107763" dir="8100000" algn="ctr" rotWithShape="0">
              <a:srgbClr val="808080"/>
            </a:outerShdw>
          </a:effec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26639" name="Line 17">
            <a:extLst>
              <a:ext uri="{FF2B5EF4-FFF2-40B4-BE49-F238E27FC236}">
                <a16:creationId xmlns:a16="http://schemas.microsoft.com/office/drawing/2014/main" id="{1D42EC79-51ED-4B6A-B6BB-EF5C354CF02D}"/>
              </a:ext>
            </a:extLst>
          </p:cNvPr>
          <p:cNvSpPr>
            <a:spLocks noChangeShapeType="1"/>
          </p:cNvSpPr>
          <p:nvPr/>
        </p:nvSpPr>
        <p:spPr bwMode="auto">
          <a:xfrm>
            <a:off x="7502525" y="1406525"/>
            <a:ext cx="700088" cy="782638"/>
          </a:xfrm>
          <a:prstGeom prst="line">
            <a:avLst/>
          </a:prstGeom>
          <a:noFill/>
          <a:ln w="2540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6640" name="Rectangle 18">
            <a:extLst>
              <a:ext uri="{FF2B5EF4-FFF2-40B4-BE49-F238E27FC236}">
                <a16:creationId xmlns:a16="http://schemas.microsoft.com/office/drawing/2014/main" id="{4F581931-2B0B-4E9A-8311-E20F9804C934}"/>
              </a:ext>
            </a:extLst>
          </p:cNvPr>
          <p:cNvSpPr>
            <a:spLocks noChangeArrowheads="1"/>
          </p:cNvSpPr>
          <p:nvPr/>
        </p:nvSpPr>
        <p:spPr bwMode="auto">
          <a:xfrm>
            <a:off x="6175375" y="1792288"/>
            <a:ext cx="15097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1600"/>
              <a:t>Weight &lt;= 160?</a:t>
            </a:r>
          </a:p>
        </p:txBody>
      </p:sp>
      <p:sp>
        <p:nvSpPr>
          <p:cNvPr id="26641" name="Text Box 19">
            <a:extLst>
              <a:ext uri="{FF2B5EF4-FFF2-40B4-BE49-F238E27FC236}">
                <a16:creationId xmlns:a16="http://schemas.microsoft.com/office/drawing/2014/main" id="{E0839065-5B9D-4344-BE96-C96BBF811E56}"/>
              </a:ext>
            </a:extLst>
          </p:cNvPr>
          <p:cNvSpPr txBox="1">
            <a:spLocks noChangeArrowheads="1"/>
          </p:cNvSpPr>
          <p:nvPr/>
        </p:nvSpPr>
        <p:spPr bwMode="auto">
          <a:xfrm>
            <a:off x="5767388" y="1555750"/>
            <a:ext cx="406400" cy="365125"/>
          </a:xfrm>
          <a:prstGeom prst="rect">
            <a:avLst/>
          </a:prstGeom>
          <a:solidFill>
            <a:schemeClr val="bg1"/>
          </a:solidFill>
          <a:ln>
            <a:noFill/>
          </a:ln>
          <a:extLst>
            <a:ext uri="{91240B29-F687-4F45-9708-019B960494DF}">
              <a14:hiddenLine xmlns:a14="http://schemas.microsoft.com/office/drawing/2010/main" w="0">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2400"/>
              <a:t>yes</a:t>
            </a:r>
          </a:p>
        </p:txBody>
      </p:sp>
      <p:sp>
        <p:nvSpPr>
          <p:cNvPr id="26642" name="Text Box 20">
            <a:extLst>
              <a:ext uri="{FF2B5EF4-FFF2-40B4-BE49-F238E27FC236}">
                <a16:creationId xmlns:a16="http://schemas.microsoft.com/office/drawing/2014/main" id="{67457347-F46D-4C8C-B8FA-DDA2320C5B08}"/>
              </a:ext>
            </a:extLst>
          </p:cNvPr>
          <p:cNvSpPr txBox="1">
            <a:spLocks noChangeArrowheads="1"/>
          </p:cNvSpPr>
          <p:nvPr/>
        </p:nvSpPr>
        <p:spPr bwMode="auto">
          <a:xfrm>
            <a:off x="7666038" y="1508125"/>
            <a:ext cx="304800" cy="365125"/>
          </a:xfrm>
          <a:prstGeom prst="rect">
            <a:avLst/>
          </a:prstGeom>
          <a:solidFill>
            <a:schemeClr val="bg1"/>
          </a:solidFill>
          <a:ln>
            <a:noFill/>
          </a:ln>
          <a:extLst>
            <a:ext uri="{91240B29-F687-4F45-9708-019B960494DF}">
              <a14:hiddenLine xmlns:a14="http://schemas.microsoft.com/office/drawing/2010/main" w="0">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2400"/>
              <a:t>no</a:t>
            </a:r>
          </a:p>
        </p:txBody>
      </p:sp>
      <p:pic>
        <p:nvPicPr>
          <p:cNvPr id="26643" name="Picture 21">
            <a:extLst>
              <a:ext uri="{FF2B5EF4-FFF2-40B4-BE49-F238E27FC236}">
                <a16:creationId xmlns:a16="http://schemas.microsoft.com/office/drawing/2014/main" id="{F17FA5C0-E85D-47AA-BAA0-6A2BCDB5E9C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197725" y="2306638"/>
            <a:ext cx="469900" cy="912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44" name="Picture 22">
            <a:extLst>
              <a:ext uri="{FF2B5EF4-FFF2-40B4-BE49-F238E27FC236}">
                <a16:creationId xmlns:a16="http://schemas.microsoft.com/office/drawing/2014/main" id="{89D82812-A607-4CB2-80C0-8110706A8B0F}"/>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181725" y="2773363"/>
            <a:ext cx="290513" cy="57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45" name="Picture 23">
            <a:extLst>
              <a:ext uri="{FF2B5EF4-FFF2-40B4-BE49-F238E27FC236}">
                <a16:creationId xmlns:a16="http://schemas.microsoft.com/office/drawing/2014/main" id="{8847079C-009C-46FB-BDF1-8518E581510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60975" y="2957513"/>
            <a:ext cx="238125"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46" name="Picture 24">
            <a:extLst>
              <a:ext uri="{FF2B5EF4-FFF2-40B4-BE49-F238E27FC236}">
                <a16:creationId xmlns:a16="http://schemas.microsoft.com/office/drawing/2014/main" id="{E8D57E9C-83B0-478B-97B3-837C38B9534C}"/>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745413" y="2376488"/>
            <a:ext cx="300037" cy="779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47" name="Picture 25">
            <a:extLst>
              <a:ext uri="{FF2B5EF4-FFF2-40B4-BE49-F238E27FC236}">
                <a16:creationId xmlns:a16="http://schemas.microsoft.com/office/drawing/2014/main" id="{57461EF2-F14F-4434-AA56-F565DAF9FA3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75200" y="2219325"/>
            <a:ext cx="309563"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48" name="Picture 26">
            <a:extLst>
              <a:ext uri="{FF2B5EF4-FFF2-40B4-BE49-F238E27FC236}">
                <a16:creationId xmlns:a16="http://schemas.microsoft.com/office/drawing/2014/main" id="{111FA6A9-A509-4270-B9E1-E3AE416EBF9C}"/>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516938" y="2238375"/>
            <a:ext cx="442912" cy="865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49" name="Picture 27">
            <a:extLst>
              <a:ext uri="{FF2B5EF4-FFF2-40B4-BE49-F238E27FC236}">
                <a16:creationId xmlns:a16="http://schemas.microsoft.com/office/drawing/2014/main" id="{AE0A2985-6CEB-4939-828E-2C90A33D112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148263" y="2278063"/>
            <a:ext cx="452437" cy="56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50" name="Picture 28">
            <a:extLst>
              <a:ext uri="{FF2B5EF4-FFF2-40B4-BE49-F238E27FC236}">
                <a16:creationId xmlns:a16="http://schemas.microsoft.com/office/drawing/2014/main" id="{4E4465D7-9393-47FD-9F41-CDA63CCCAB2A}"/>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586413" y="2222500"/>
            <a:ext cx="385762" cy="735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51" name="Picture 29">
            <a:extLst>
              <a:ext uri="{FF2B5EF4-FFF2-40B4-BE49-F238E27FC236}">
                <a16:creationId xmlns:a16="http://schemas.microsoft.com/office/drawing/2014/main" id="{638D41FF-218F-4737-860A-8D6B86EBD079}"/>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8048625" y="2536825"/>
            <a:ext cx="420688" cy="80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52" name="Rectangle 36">
            <a:extLst>
              <a:ext uri="{FF2B5EF4-FFF2-40B4-BE49-F238E27FC236}">
                <a16:creationId xmlns:a16="http://schemas.microsoft.com/office/drawing/2014/main" id="{FED5FF08-A412-4E78-8277-AD1221ED7CFD}"/>
              </a:ext>
            </a:extLst>
          </p:cNvPr>
          <p:cNvSpPr>
            <a:spLocks noChangeArrowheads="1"/>
          </p:cNvSpPr>
          <p:nvPr/>
        </p:nvSpPr>
        <p:spPr bwMode="auto">
          <a:xfrm>
            <a:off x="5919788" y="4171950"/>
            <a:ext cx="1268412" cy="1223963"/>
          </a:xfrm>
          <a:prstGeom prst="rect">
            <a:avLst/>
          </a:prstGeom>
          <a:solidFill>
            <a:schemeClr val="bg1"/>
          </a:solidFill>
          <a:ln w="0">
            <a:solidFill>
              <a:srgbClr val="808080"/>
            </a:solidFill>
            <a:miter lim="800000"/>
            <a:headEnd/>
            <a:tailEnd/>
          </a:ln>
          <a:effectLst>
            <a:outerShdw dist="107763" dir="8100000" algn="ctr" rotWithShape="0">
              <a:srgbClr val="808080"/>
            </a:outerShdw>
          </a:effec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26653" name="Line 37">
            <a:extLst>
              <a:ext uri="{FF2B5EF4-FFF2-40B4-BE49-F238E27FC236}">
                <a16:creationId xmlns:a16="http://schemas.microsoft.com/office/drawing/2014/main" id="{24666B02-6D54-436A-A1D9-BB797B8594DF}"/>
              </a:ext>
            </a:extLst>
          </p:cNvPr>
          <p:cNvSpPr>
            <a:spLocks noChangeShapeType="1"/>
          </p:cNvSpPr>
          <p:nvPr/>
        </p:nvSpPr>
        <p:spPr bwMode="auto">
          <a:xfrm flipH="1">
            <a:off x="4416425" y="3397250"/>
            <a:ext cx="700088" cy="782638"/>
          </a:xfrm>
          <a:prstGeom prst="line">
            <a:avLst/>
          </a:prstGeom>
          <a:noFill/>
          <a:ln w="2540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6654" name="Rectangle 38">
            <a:extLst>
              <a:ext uri="{FF2B5EF4-FFF2-40B4-BE49-F238E27FC236}">
                <a16:creationId xmlns:a16="http://schemas.microsoft.com/office/drawing/2014/main" id="{1D93F7AC-8ABB-41E0-9D83-40CB672A978D}"/>
              </a:ext>
            </a:extLst>
          </p:cNvPr>
          <p:cNvSpPr>
            <a:spLocks noChangeArrowheads="1"/>
          </p:cNvSpPr>
          <p:nvPr/>
        </p:nvSpPr>
        <p:spPr bwMode="auto">
          <a:xfrm flipH="1">
            <a:off x="4205288" y="4171950"/>
            <a:ext cx="801687" cy="1223963"/>
          </a:xfrm>
          <a:prstGeom prst="rect">
            <a:avLst/>
          </a:prstGeom>
          <a:solidFill>
            <a:schemeClr val="bg1"/>
          </a:solidFill>
          <a:ln w="0">
            <a:solidFill>
              <a:srgbClr val="808080"/>
            </a:solidFill>
            <a:miter lim="800000"/>
            <a:headEnd/>
            <a:tailEnd/>
          </a:ln>
          <a:effectLst>
            <a:outerShdw dist="107763" dir="8100000" algn="ctr" rotWithShape="0">
              <a:srgbClr val="808080"/>
            </a:outerShdw>
          </a:effec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26655" name="Line 39">
            <a:extLst>
              <a:ext uri="{FF2B5EF4-FFF2-40B4-BE49-F238E27FC236}">
                <a16:creationId xmlns:a16="http://schemas.microsoft.com/office/drawing/2014/main" id="{D6886E5A-B09A-41E0-A768-34822B1CEB37}"/>
              </a:ext>
            </a:extLst>
          </p:cNvPr>
          <p:cNvSpPr>
            <a:spLocks noChangeShapeType="1"/>
          </p:cNvSpPr>
          <p:nvPr/>
        </p:nvSpPr>
        <p:spPr bwMode="auto">
          <a:xfrm>
            <a:off x="6226175" y="3397250"/>
            <a:ext cx="700088" cy="782638"/>
          </a:xfrm>
          <a:prstGeom prst="line">
            <a:avLst/>
          </a:prstGeom>
          <a:noFill/>
          <a:ln w="2540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6656" name="Rectangle 40">
            <a:extLst>
              <a:ext uri="{FF2B5EF4-FFF2-40B4-BE49-F238E27FC236}">
                <a16:creationId xmlns:a16="http://schemas.microsoft.com/office/drawing/2014/main" id="{9F1A3503-8E00-4D20-93D3-1AD763BE70CA}"/>
              </a:ext>
            </a:extLst>
          </p:cNvPr>
          <p:cNvSpPr>
            <a:spLocks noChangeArrowheads="1"/>
          </p:cNvSpPr>
          <p:nvPr/>
        </p:nvSpPr>
        <p:spPr bwMode="auto">
          <a:xfrm>
            <a:off x="4806950" y="3783013"/>
            <a:ext cx="16954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1600"/>
              <a:t>Hair Length &lt;= 2?</a:t>
            </a:r>
          </a:p>
        </p:txBody>
      </p:sp>
      <p:sp>
        <p:nvSpPr>
          <p:cNvPr id="26657" name="Text Box 41">
            <a:extLst>
              <a:ext uri="{FF2B5EF4-FFF2-40B4-BE49-F238E27FC236}">
                <a16:creationId xmlns:a16="http://schemas.microsoft.com/office/drawing/2014/main" id="{20F0B6B6-F57E-4D14-A72E-1DBB95A1CC30}"/>
              </a:ext>
            </a:extLst>
          </p:cNvPr>
          <p:cNvSpPr txBox="1">
            <a:spLocks noChangeArrowheads="1"/>
          </p:cNvSpPr>
          <p:nvPr/>
        </p:nvSpPr>
        <p:spPr bwMode="auto">
          <a:xfrm>
            <a:off x="4491038" y="3546475"/>
            <a:ext cx="406400" cy="365125"/>
          </a:xfrm>
          <a:prstGeom prst="rect">
            <a:avLst/>
          </a:prstGeom>
          <a:solidFill>
            <a:schemeClr val="bg1"/>
          </a:solidFill>
          <a:ln>
            <a:noFill/>
          </a:ln>
          <a:extLst>
            <a:ext uri="{91240B29-F687-4F45-9708-019B960494DF}">
              <a14:hiddenLine xmlns:a14="http://schemas.microsoft.com/office/drawing/2010/main" w="0">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2400"/>
              <a:t>yes</a:t>
            </a:r>
          </a:p>
        </p:txBody>
      </p:sp>
      <p:sp>
        <p:nvSpPr>
          <p:cNvPr id="26658" name="Text Box 42">
            <a:extLst>
              <a:ext uri="{FF2B5EF4-FFF2-40B4-BE49-F238E27FC236}">
                <a16:creationId xmlns:a16="http://schemas.microsoft.com/office/drawing/2014/main" id="{E87B5899-A57D-4277-940E-A23D6AC11EA0}"/>
              </a:ext>
            </a:extLst>
          </p:cNvPr>
          <p:cNvSpPr txBox="1">
            <a:spLocks noChangeArrowheads="1"/>
          </p:cNvSpPr>
          <p:nvPr/>
        </p:nvSpPr>
        <p:spPr bwMode="auto">
          <a:xfrm>
            <a:off x="6389688" y="3498850"/>
            <a:ext cx="304800" cy="365125"/>
          </a:xfrm>
          <a:prstGeom prst="rect">
            <a:avLst/>
          </a:prstGeom>
          <a:solidFill>
            <a:schemeClr val="bg1"/>
          </a:solidFill>
          <a:ln>
            <a:noFill/>
          </a:ln>
          <a:extLst>
            <a:ext uri="{91240B29-F687-4F45-9708-019B960494DF}">
              <a14:hiddenLine xmlns:a14="http://schemas.microsoft.com/office/drawing/2010/main" w="0">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2400"/>
              <a:t>no</a:t>
            </a:r>
          </a:p>
        </p:txBody>
      </p:sp>
      <p:pic>
        <p:nvPicPr>
          <p:cNvPr id="26659" name="Picture 44">
            <a:extLst>
              <a:ext uri="{FF2B5EF4-FFF2-40B4-BE49-F238E27FC236}">
                <a16:creationId xmlns:a16="http://schemas.microsoft.com/office/drawing/2014/main" id="{170BB8AA-BF97-48DF-B5D6-3FA3AF5B3A6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438650" y="4583113"/>
            <a:ext cx="290513" cy="57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60" name="Picture 45">
            <a:extLst>
              <a:ext uri="{FF2B5EF4-FFF2-40B4-BE49-F238E27FC236}">
                <a16:creationId xmlns:a16="http://schemas.microsoft.com/office/drawing/2014/main" id="{A2AF8F35-DF78-431B-8C82-A76A3A0BE98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470650" y="4948238"/>
            <a:ext cx="238125"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61" name="Picture 47">
            <a:extLst>
              <a:ext uri="{FF2B5EF4-FFF2-40B4-BE49-F238E27FC236}">
                <a16:creationId xmlns:a16="http://schemas.microsoft.com/office/drawing/2014/main" id="{62F51142-A74E-4A3D-AB6B-93E7411504C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84875" y="4210050"/>
            <a:ext cx="309563"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62" name="Picture 49">
            <a:extLst>
              <a:ext uri="{FF2B5EF4-FFF2-40B4-BE49-F238E27FC236}">
                <a16:creationId xmlns:a16="http://schemas.microsoft.com/office/drawing/2014/main" id="{B83C413A-E731-4724-B8EC-2D9F0F6FB40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357938" y="4268788"/>
            <a:ext cx="452437" cy="56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63" name="Picture 50">
            <a:extLst>
              <a:ext uri="{FF2B5EF4-FFF2-40B4-BE49-F238E27FC236}">
                <a16:creationId xmlns:a16="http://schemas.microsoft.com/office/drawing/2014/main" id="{7A960BA0-D0ED-40EB-99C5-9EC4E4F0101D}"/>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6796088" y="4184650"/>
            <a:ext cx="385762" cy="735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64" name="Text Box 53">
            <a:extLst>
              <a:ext uri="{FF2B5EF4-FFF2-40B4-BE49-F238E27FC236}">
                <a16:creationId xmlns:a16="http://schemas.microsoft.com/office/drawing/2014/main" id="{54782A72-44B1-4F31-846D-4F50A9E40EC5}"/>
              </a:ext>
            </a:extLst>
          </p:cNvPr>
          <p:cNvSpPr txBox="1">
            <a:spLocks noChangeArrowheads="1"/>
          </p:cNvSpPr>
          <p:nvPr/>
        </p:nvSpPr>
        <p:spPr bwMode="auto">
          <a:xfrm>
            <a:off x="0" y="155575"/>
            <a:ext cx="4522788" cy="2282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t>Of the 3 features we had, </a:t>
            </a:r>
            <a:r>
              <a:rPr lang="en-US" altLang="en-US" sz="2400" i="1"/>
              <a:t>Weight</a:t>
            </a:r>
            <a:r>
              <a:rPr lang="en-US" altLang="en-US" sz="2400"/>
              <a:t> was best. But while people who weigh over 160 are perfectly classified (as males), the under 160 people are not perfectly classified… So we simply recurse!</a:t>
            </a:r>
          </a:p>
        </p:txBody>
      </p:sp>
      <p:sp>
        <p:nvSpPr>
          <p:cNvPr id="26665" name="Text Box 54">
            <a:extLst>
              <a:ext uri="{FF2B5EF4-FFF2-40B4-BE49-F238E27FC236}">
                <a16:creationId xmlns:a16="http://schemas.microsoft.com/office/drawing/2014/main" id="{CD0EA212-EC81-41A7-B3BB-9D672B34A907}"/>
              </a:ext>
            </a:extLst>
          </p:cNvPr>
          <p:cNvSpPr txBox="1">
            <a:spLocks noChangeArrowheads="1"/>
          </p:cNvSpPr>
          <p:nvPr/>
        </p:nvSpPr>
        <p:spPr bwMode="auto">
          <a:xfrm>
            <a:off x="0" y="2584450"/>
            <a:ext cx="3783013"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t>This time we find that we can split on </a:t>
            </a:r>
            <a:r>
              <a:rPr lang="en-US" altLang="en-US" sz="2400" i="1"/>
              <a:t>Hair length,</a:t>
            </a:r>
            <a:r>
              <a:rPr lang="en-US" altLang="en-US" sz="2400"/>
              <a:t> and we are done!</a:t>
            </a: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2">
            <a:extLst>
              <a:ext uri="{FF2B5EF4-FFF2-40B4-BE49-F238E27FC236}">
                <a16:creationId xmlns:a16="http://schemas.microsoft.com/office/drawing/2014/main" id="{D0C0A1EF-9D8A-42B7-961A-1F74F0623E34}"/>
              </a:ext>
            </a:extLst>
          </p:cNvPr>
          <p:cNvSpPr>
            <a:spLocks noChangeArrowheads="1"/>
          </p:cNvSpPr>
          <p:nvPr/>
        </p:nvSpPr>
        <p:spPr bwMode="auto">
          <a:xfrm>
            <a:off x="5932488" y="182563"/>
            <a:ext cx="2065337" cy="1223962"/>
          </a:xfrm>
          <a:prstGeom prst="rect">
            <a:avLst/>
          </a:prstGeom>
          <a:solidFill>
            <a:schemeClr val="bg1"/>
          </a:solidFill>
          <a:ln w="12700">
            <a:solidFill>
              <a:srgbClr val="808080"/>
            </a:solidFill>
            <a:miter lim="800000"/>
            <a:headEnd/>
            <a:tailEnd/>
          </a:ln>
          <a:effectLst>
            <a:outerShdw dist="107763" dir="8100000" algn="ctr" rotWithShape="0">
              <a:srgbClr val="808080"/>
            </a:outerShdw>
          </a:effec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26627" name="Rectangle 3">
            <a:extLst>
              <a:ext uri="{FF2B5EF4-FFF2-40B4-BE49-F238E27FC236}">
                <a16:creationId xmlns:a16="http://schemas.microsoft.com/office/drawing/2014/main" id="{BE612ADD-BFAE-48C6-9BE1-BD9322FD285F}"/>
              </a:ext>
            </a:extLst>
          </p:cNvPr>
          <p:cNvSpPr>
            <a:spLocks noChangeArrowheads="1"/>
          </p:cNvSpPr>
          <p:nvPr/>
        </p:nvSpPr>
        <p:spPr bwMode="auto">
          <a:xfrm>
            <a:off x="4576763" y="2181225"/>
            <a:ext cx="2049462" cy="1223963"/>
          </a:xfrm>
          <a:prstGeom prst="rect">
            <a:avLst/>
          </a:prstGeom>
          <a:solidFill>
            <a:schemeClr val="bg1"/>
          </a:solidFill>
          <a:ln w="0">
            <a:solidFill>
              <a:schemeClr val="tx1">
                <a:lumMod val="85000"/>
                <a:lumOff val="15000"/>
              </a:schemeClr>
            </a:solidFill>
            <a:miter lim="800000"/>
            <a:headEnd/>
            <a:tailEnd/>
          </a:ln>
          <a:effectLst>
            <a:outerShdw dist="107763" dir="8100000" algn="ctr" rotWithShape="0">
              <a:srgbClr val="808080"/>
            </a:outerShdw>
          </a:effec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defRPr/>
            </a:pPr>
            <a:endParaRPr lang="en-US" altLang="en-US" sz="2400"/>
          </a:p>
        </p:txBody>
      </p:sp>
      <p:sp>
        <p:nvSpPr>
          <p:cNvPr id="27652" name="Line 4">
            <a:extLst>
              <a:ext uri="{FF2B5EF4-FFF2-40B4-BE49-F238E27FC236}">
                <a16:creationId xmlns:a16="http://schemas.microsoft.com/office/drawing/2014/main" id="{872C6C67-983E-4E83-B95E-19B6B077C04E}"/>
              </a:ext>
            </a:extLst>
          </p:cNvPr>
          <p:cNvSpPr>
            <a:spLocks noChangeShapeType="1"/>
          </p:cNvSpPr>
          <p:nvPr/>
        </p:nvSpPr>
        <p:spPr bwMode="auto">
          <a:xfrm flipH="1">
            <a:off x="5692775" y="1406525"/>
            <a:ext cx="700088" cy="782638"/>
          </a:xfrm>
          <a:prstGeom prst="line">
            <a:avLst/>
          </a:prstGeom>
          <a:noFill/>
          <a:ln w="2540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6629" name="Rectangle 5">
            <a:extLst>
              <a:ext uri="{FF2B5EF4-FFF2-40B4-BE49-F238E27FC236}">
                <a16:creationId xmlns:a16="http://schemas.microsoft.com/office/drawing/2014/main" id="{319AC072-9DEA-4FBA-AF8D-E7F71CE2DF8E}"/>
              </a:ext>
            </a:extLst>
          </p:cNvPr>
          <p:cNvSpPr>
            <a:spLocks noChangeArrowheads="1"/>
          </p:cNvSpPr>
          <p:nvPr/>
        </p:nvSpPr>
        <p:spPr bwMode="auto">
          <a:xfrm flipH="1">
            <a:off x="7119938" y="2181225"/>
            <a:ext cx="1849437" cy="1223963"/>
          </a:xfrm>
          <a:prstGeom prst="rect">
            <a:avLst/>
          </a:prstGeom>
          <a:solidFill>
            <a:schemeClr val="bg1"/>
          </a:solidFill>
          <a:ln w="0">
            <a:solidFill>
              <a:schemeClr val="tx1">
                <a:lumMod val="85000"/>
                <a:lumOff val="15000"/>
              </a:schemeClr>
            </a:solidFill>
            <a:miter lim="800000"/>
            <a:headEnd/>
            <a:tailEnd/>
          </a:ln>
          <a:effectLst>
            <a:outerShdw dist="107763" dir="8100000" algn="ctr" rotWithShape="0">
              <a:srgbClr val="808080"/>
            </a:outerShdw>
          </a:effec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defRPr/>
            </a:pPr>
            <a:endParaRPr lang="en-US" altLang="en-US" sz="2400"/>
          </a:p>
        </p:txBody>
      </p:sp>
      <p:sp>
        <p:nvSpPr>
          <p:cNvPr id="27654" name="Line 6">
            <a:extLst>
              <a:ext uri="{FF2B5EF4-FFF2-40B4-BE49-F238E27FC236}">
                <a16:creationId xmlns:a16="http://schemas.microsoft.com/office/drawing/2014/main" id="{EADA8339-4808-494D-AC7C-04AC9DF4898F}"/>
              </a:ext>
            </a:extLst>
          </p:cNvPr>
          <p:cNvSpPr>
            <a:spLocks noChangeShapeType="1"/>
          </p:cNvSpPr>
          <p:nvPr/>
        </p:nvSpPr>
        <p:spPr bwMode="auto">
          <a:xfrm>
            <a:off x="7502525" y="1406525"/>
            <a:ext cx="700088" cy="782638"/>
          </a:xfrm>
          <a:prstGeom prst="line">
            <a:avLst/>
          </a:prstGeom>
          <a:noFill/>
          <a:ln w="2540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7655" name="Rectangle 7">
            <a:extLst>
              <a:ext uri="{FF2B5EF4-FFF2-40B4-BE49-F238E27FC236}">
                <a16:creationId xmlns:a16="http://schemas.microsoft.com/office/drawing/2014/main" id="{4C03DC16-8C6D-41C9-AA34-ABAD365897A0}"/>
              </a:ext>
            </a:extLst>
          </p:cNvPr>
          <p:cNvSpPr>
            <a:spLocks noChangeArrowheads="1"/>
          </p:cNvSpPr>
          <p:nvPr/>
        </p:nvSpPr>
        <p:spPr bwMode="auto">
          <a:xfrm>
            <a:off x="5973763" y="487363"/>
            <a:ext cx="18970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2000" b="1"/>
              <a:t>Weight &lt;= 160?</a:t>
            </a:r>
          </a:p>
        </p:txBody>
      </p:sp>
      <p:sp>
        <p:nvSpPr>
          <p:cNvPr id="27656" name="Text Box 8">
            <a:extLst>
              <a:ext uri="{FF2B5EF4-FFF2-40B4-BE49-F238E27FC236}">
                <a16:creationId xmlns:a16="http://schemas.microsoft.com/office/drawing/2014/main" id="{96B2FF27-855C-493C-8308-8DC09F35A1F2}"/>
              </a:ext>
            </a:extLst>
          </p:cNvPr>
          <p:cNvSpPr txBox="1">
            <a:spLocks noChangeArrowheads="1"/>
          </p:cNvSpPr>
          <p:nvPr/>
        </p:nvSpPr>
        <p:spPr bwMode="auto">
          <a:xfrm>
            <a:off x="5786438" y="1546225"/>
            <a:ext cx="406400" cy="365125"/>
          </a:xfrm>
          <a:prstGeom prst="rect">
            <a:avLst/>
          </a:prstGeom>
          <a:solidFill>
            <a:schemeClr val="bg1"/>
          </a:solidFill>
          <a:ln>
            <a:noFill/>
          </a:ln>
          <a:extLst>
            <a:ext uri="{91240B29-F687-4F45-9708-019B960494DF}">
              <a14:hiddenLine xmlns:a14="http://schemas.microsoft.com/office/drawing/2010/main" w="0">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2400"/>
              <a:t>yes</a:t>
            </a:r>
          </a:p>
        </p:txBody>
      </p:sp>
      <p:sp>
        <p:nvSpPr>
          <p:cNvPr id="27657" name="Text Box 9">
            <a:extLst>
              <a:ext uri="{FF2B5EF4-FFF2-40B4-BE49-F238E27FC236}">
                <a16:creationId xmlns:a16="http://schemas.microsoft.com/office/drawing/2014/main" id="{DA9A20A3-3FD6-4DE9-B04C-61CC04A2F299}"/>
              </a:ext>
            </a:extLst>
          </p:cNvPr>
          <p:cNvSpPr txBox="1">
            <a:spLocks noChangeArrowheads="1"/>
          </p:cNvSpPr>
          <p:nvPr/>
        </p:nvSpPr>
        <p:spPr bwMode="auto">
          <a:xfrm>
            <a:off x="7666038" y="1546225"/>
            <a:ext cx="304800" cy="365125"/>
          </a:xfrm>
          <a:prstGeom prst="rect">
            <a:avLst/>
          </a:prstGeom>
          <a:solidFill>
            <a:schemeClr val="bg1"/>
          </a:solidFill>
          <a:ln>
            <a:noFill/>
          </a:ln>
          <a:extLst>
            <a:ext uri="{91240B29-F687-4F45-9708-019B960494DF}">
              <a14:hiddenLine xmlns:a14="http://schemas.microsoft.com/office/drawing/2010/main" w="0">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2400"/>
              <a:t>no</a:t>
            </a:r>
          </a:p>
        </p:txBody>
      </p:sp>
      <p:sp>
        <p:nvSpPr>
          <p:cNvPr id="26634" name="Rectangle 10">
            <a:extLst>
              <a:ext uri="{FF2B5EF4-FFF2-40B4-BE49-F238E27FC236}">
                <a16:creationId xmlns:a16="http://schemas.microsoft.com/office/drawing/2014/main" id="{80365A8A-92AF-49F2-9492-1BF695689010}"/>
              </a:ext>
            </a:extLst>
          </p:cNvPr>
          <p:cNvSpPr>
            <a:spLocks noChangeArrowheads="1"/>
          </p:cNvSpPr>
          <p:nvPr/>
        </p:nvSpPr>
        <p:spPr bwMode="auto">
          <a:xfrm>
            <a:off x="5919788" y="4171950"/>
            <a:ext cx="1792287" cy="1223963"/>
          </a:xfrm>
          <a:prstGeom prst="rect">
            <a:avLst/>
          </a:prstGeom>
          <a:solidFill>
            <a:schemeClr val="bg1"/>
          </a:solidFill>
          <a:ln w="0">
            <a:solidFill>
              <a:schemeClr val="tx1">
                <a:lumMod val="85000"/>
                <a:lumOff val="15000"/>
              </a:schemeClr>
            </a:solidFill>
            <a:miter lim="800000"/>
            <a:headEnd/>
            <a:tailEnd/>
          </a:ln>
          <a:effectLst>
            <a:outerShdw dist="107763" dir="8100000" algn="ctr" rotWithShape="0">
              <a:srgbClr val="808080"/>
            </a:outerShdw>
          </a:effec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defRPr/>
            </a:pPr>
            <a:endParaRPr lang="en-US" altLang="en-US" sz="2400"/>
          </a:p>
        </p:txBody>
      </p:sp>
      <p:sp>
        <p:nvSpPr>
          <p:cNvPr id="27659" name="Line 11">
            <a:extLst>
              <a:ext uri="{FF2B5EF4-FFF2-40B4-BE49-F238E27FC236}">
                <a16:creationId xmlns:a16="http://schemas.microsoft.com/office/drawing/2014/main" id="{A95FAEFF-B41B-452E-B44F-C4200AB042B3}"/>
              </a:ext>
            </a:extLst>
          </p:cNvPr>
          <p:cNvSpPr>
            <a:spLocks noChangeShapeType="1"/>
          </p:cNvSpPr>
          <p:nvPr/>
        </p:nvSpPr>
        <p:spPr bwMode="auto">
          <a:xfrm flipH="1">
            <a:off x="4416425" y="3397250"/>
            <a:ext cx="700088" cy="782638"/>
          </a:xfrm>
          <a:prstGeom prst="line">
            <a:avLst/>
          </a:prstGeom>
          <a:noFill/>
          <a:ln w="2540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6636" name="Rectangle 12">
            <a:extLst>
              <a:ext uri="{FF2B5EF4-FFF2-40B4-BE49-F238E27FC236}">
                <a16:creationId xmlns:a16="http://schemas.microsoft.com/office/drawing/2014/main" id="{898EF94D-0807-4067-9EF9-F0AD4175469D}"/>
              </a:ext>
            </a:extLst>
          </p:cNvPr>
          <p:cNvSpPr>
            <a:spLocks noChangeArrowheads="1"/>
          </p:cNvSpPr>
          <p:nvPr/>
        </p:nvSpPr>
        <p:spPr bwMode="auto">
          <a:xfrm flipH="1">
            <a:off x="3843338" y="4171950"/>
            <a:ext cx="1497012" cy="1223963"/>
          </a:xfrm>
          <a:prstGeom prst="rect">
            <a:avLst/>
          </a:prstGeom>
          <a:solidFill>
            <a:schemeClr val="bg1"/>
          </a:solidFill>
          <a:ln w="0">
            <a:solidFill>
              <a:schemeClr val="tx1">
                <a:lumMod val="85000"/>
                <a:lumOff val="15000"/>
              </a:schemeClr>
            </a:solidFill>
            <a:miter lim="800000"/>
            <a:headEnd/>
            <a:tailEnd/>
          </a:ln>
          <a:effectLst>
            <a:outerShdw dist="107763" dir="8100000" algn="ctr" rotWithShape="0">
              <a:srgbClr val="808080"/>
            </a:outerShdw>
          </a:effec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defRPr/>
            </a:pPr>
            <a:endParaRPr lang="en-US" altLang="en-US" sz="2400"/>
          </a:p>
        </p:txBody>
      </p:sp>
      <p:sp>
        <p:nvSpPr>
          <p:cNvPr id="27661" name="Line 13">
            <a:extLst>
              <a:ext uri="{FF2B5EF4-FFF2-40B4-BE49-F238E27FC236}">
                <a16:creationId xmlns:a16="http://schemas.microsoft.com/office/drawing/2014/main" id="{AFF8EDDC-F29F-4DBF-A069-5308B8729A40}"/>
              </a:ext>
            </a:extLst>
          </p:cNvPr>
          <p:cNvSpPr>
            <a:spLocks noChangeShapeType="1"/>
          </p:cNvSpPr>
          <p:nvPr/>
        </p:nvSpPr>
        <p:spPr bwMode="auto">
          <a:xfrm>
            <a:off x="6226175" y="3397250"/>
            <a:ext cx="700088" cy="782638"/>
          </a:xfrm>
          <a:prstGeom prst="line">
            <a:avLst/>
          </a:prstGeom>
          <a:noFill/>
          <a:ln w="2540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7662" name="Rectangle 14">
            <a:extLst>
              <a:ext uri="{FF2B5EF4-FFF2-40B4-BE49-F238E27FC236}">
                <a16:creationId xmlns:a16="http://schemas.microsoft.com/office/drawing/2014/main" id="{629E5722-663B-47DF-84D5-1C54D032527A}"/>
              </a:ext>
            </a:extLst>
          </p:cNvPr>
          <p:cNvSpPr>
            <a:spLocks noChangeArrowheads="1"/>
          </p:cNvSpPr>
          <p:nvPr/>
        </p:nvSpPr>
        <p:spPr bwMode="auto">
          <a:xfrm>
            <a:off x="4597400" y="2549525"/>
            <a:ext cx="2000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1800" b="1"/>
              <a:t>Hair Length &lt;= 2?</a:t>
            </a:r>
          </a:p>
        </p:txBody>
      </p:sp>
      <p:sp>
        <p:nvSpPr>
          <p:cNvPr id="27663" name="Text Box 15">
            <a:extLst>
              <a:ext uri="{FF2B5EF4-FFF2-40B4-BE49-F238E27FC236}">
                <a16:creationId xmlns:a16="http://schemas.microsoft.com/office/drawing/2014/main" id="{67710A71-922D-4EB8-94C8-765630F026F5}"/>
              </a:ext>
            </a:extLst>
          </p:cNvPr>
          <p:cNvSpPr txBox="1">
            <a:spLocks noChangeArrowheads="1"/>
          </p:cNvSpPr>
          <p:nvPr/>
        </p:nvSpPr>
        <p:spPr bwMode="auto">
          <a:xfrm>
            <a:off x="4491038" y="3546475"/>
            <a:ext cx="406400" cy="365125"/>
          </a:xfrm>
          <a:prstGeom prst="rect">
            <a:avLst/>
          </a:prstGeom>
          <a:solidFill>
            <a:schemeClr val="bg1"/>
          </a:solidFill>
          <a:ln>
            <a:noFill/>
          </a:ln>
          <a:extLst>
            <a:ext uri="{91240B29-F687-4F45-9708-019B960494DF}">
              <a14:hiddenLine xmlns:a14="http://schemas.microsoft.com/office/drawing/2010/main" w="0">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2400"/>
              <a:t>yes</a:t>
            </a:r>
          </a:p>
        </p:txBody>
      </p:sp>
      <p:sp>
        <p:nvSpPr>
          <p:cNvPr id="27664" name="Text Box 16">
            <a:extLst>
              <a:ext uri="{FF2B5EF4-FFF2-40B4-BE49-F238E27FC236}">
                <a16:creationId xmlns:a16="http://schemas.microsoft.com/office/drawing/2014/main" id="{824CA149-65F0-40AE-ADDF-1ACC9F00A0B6}"/>
              </a:ext>
            </a:extLst>
          </p:cNvPr>
          <p:cNvSpPr txBox="1">
            <a:spLocks noChangeArrowheads="1"/>
          </p:cNvSpPr>
          <p:nvPr/>
        </p:nvSpPr>
        <p:spPr bwMode="auto">
          <a:xfrm>
            <a:off x="6399213" y="3556000"/>
            <a:ext cx="304800" cy="365125"/>
          </a:xfrm>
          <a:prstGeom prst="rect">
            <a:avLst/>
          </a:prstGeom>
          <a:solidFill>
            <a:schemeClr val="bg1"/>
          </a:solidFill>
          <a:ln>
            <a:noFill/>
          </a:ln>
          <a:extLst>
            <a:ext uri="{91240B29-F687-4F45-9708-019B960494DF}">
              <a14:hiddenLine xmlns:a14="http://schemas.microsoft.com/office/drawing/2010/main" w="0">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2400"/>
              <a:t>no</a:t>
            </a:r>
          </a:p>
        </p:txBody>
      </p:sp>
      <p:sp>
        <p:nvSpPr>
          <p:cNvPr id="27665" name="Text Box 17">
            <a:extLst>
              <a:ext uri="{FF2B5EF4-FFF2-40B4-BE49-F238E27FC236}">
                <a16:creationId xmlns:a16="http://schemas.microsoft.com/office/drawing/2014/main" id="{3D7BE378-6904-4C85-AE45-9633D1E285ED}"/>
              </a:ext>
            </a:extLst>
          </p:cNvPr>
          <p:cNvSpPr txBox="1">
            <a:spLocks noChangeArrowheads="1"/>
          </p:cNvSpPr>
          <p:nvPr/>
        </p:nvSpPr>
        <p:spPr bwMode="auto">
          <a:xfrm>
            <a:off x="0" y="155575"/>
            <a:ext cx="4808538"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t>We need don’t need to keep the data around, just the test conditions.</a:t>
            </a:r>
          </a:p>
        </p:txBody>
      </p:sp>
      <p:sp>
        <p:nvSpPr>
          <p:cNvPr id="27666" name="Text Box 18">
            <a:extLst>
              <a:ext uri="{FF2B5EF4-FFF2-40B4-BE49-F238E27FC236}">
                <a16:creationId xmlns:a16="http://schemas.microsoft.com/office/drawing/2014/main" id="{7CDB3976-FF87-41FC-8CC7-AC7BCAE8F512}"/>
              </a:ext>
            </a:extLst>
          </p:cNvPr>
          <p:cNvSpPr txBox="1">
            <a:spLocks noChangeArrowheads="1"/>
          </p:cNvSpPr>
          <p:nvPr/>
        </p:nvSpPr>
        <p:spPr bwMode="auto">
          <a:xfrm>
            <a:off x="7585075" y="2559050"/>
            <a:ext cx="990600" cy="549275"/>
          </a:xfrm>
          <a:prstGeom prst="rect">
            <a:avLst/>
          </a:prstGeom>
          <a:solidFill>
            <a:schemeClr val="bg1"/>
          </a:solidFill>
          <a:ln>
            <a:noFill/>
          </a:ln>
          <a:extLst>
            <a:ext uri="{91240B29-F687-4F45-9708-019B960494DF}">
              <a14:hiddenLine xmlns:a14="http://schemas.microsoft.com/office/drawing/2010/main" w="0">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3600" b="1">
                <a:solidFill>
                  <a:srgbClr val="0000FF"/>
                </a:solidFill>
              </a:rPr>
              <a:t>Male</a:t>
            </a:r>
          </a:p>
        </p:txBody>
      </p:sp>
      <p:sp>
        <p:nvSpPr>
          <p:cNvPr id="27667" name="Text Box 19">
            <a:extLst>
              <a:ext uri="{FF2B5EF4-FFF2-40B4-BE49-F238E27FC236}">
                <a16:creationId xmlns:a16="http://schemas.microsoft.com/office/drawing/2014/main" id="{AF9E837A-164A-4B03-B775-B536FF5D8802}"/>
              </a:ext>
            </a:extLst>
          </p:cNvPr>
          <p:cNvSpPr txBox="1">
            <a:spLocks noChangeArrowheads="1"/>
          </p:cNvSpPr>
          <p:nvPr/>
        </p:nvSpPr>
        <p:spPr bwMode="auto">
          <a:xfrm>
            <a:off x="4070350" y="4578350"/>
            <a:ext cx="990600" cy="549275"/>
          </a:xfrm>
          <a:prstGeom prst="rect">
            <a:avLst/>
          </a:prstGeom>
          <a:solidFill>
            <a:schemeClr val="bg1"/>
          </a:solidFill>
          <a:ln>
            <a:noFill/>
          </a:ln>
          <a:extLst>
            <a:ext uri="{91240B29-F687-4F45-9708-019B960494DF}">
              <a14:hiddenLine xmlns:a14="http://schemas.microsoft.com/office/drawing/2010/main" w="0">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3600" b="1">
                <a:solidFill>
                  <a:srgbClr val="0000FF"/>
                </a:solidFill>
              </a:rPr>
              <a:t>Male</a:t>
            </a:r>
          </a:p>
        </p:txBody>
      </p:sp>
      <p:sp>
        <p:nvSpPr>
          <p:cNvPr id="27668" name="Text Box 20">
            <a:extLst>
              <a:ext uri="{FF2B5EF4-FFF2-40B4-BE49-F238E27FC236}">
                <a16:creationId xmlns:a16="http://schemas.microsoft.com/office/drawing/2014/main" id="{7326B249-554B-4D8A-A86C-CFB009C3C4D5}"/>
              </a:ext>
            </a:extLst>
          </p:cNvPr>
          <p:cNvSpPr txBox="1">
            <a:spLocks noChangeArrowheads="1"/>
          </p:cNvSpPr>
          <p:nvPr/>
        </p:nvSpPr>
        <p:spPr bwMode="auto">
          <a:xfrm>
            <a:off x="6083300" y="4578350"/>
            <a:ext cx="1422400" cy="549275"/>
          </a:xfrm>
          <a:prstGeom prst="rect">
            <a:avLst/>
          </a:prstGeom>
          <a:solidFill>
            <a:schemeClr val="bg1"/>
          </a:solidFill>
          <a:ln>
            <a:noFill/>
          </a:ln>
          <a:extLst>
            <a:ext uri="{91240B29-F687-4F45-9708-019B960494DF}">
              <a14:hiddenLine xmlns:a14="http://schemas.microsoft.com/office/drawing/2010/main" w="0">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3600" b="1">
                <a:solidFill>
                  <a:srgbClr val="FF0000"/>
                </a:solidFill>
              </a:rPr>
              <a:t>Female</a:t>
            </a:r>
          </a:p>
        </p:txBody>
      </p:sp>
      <p:pic>
        <p:nvPicPr>
          <p:cNvPr id="27669" name="Picture 24">
            <a:extLst>
              <a:ext uri="{FF2B5EF4-FFF2-40B4-BE49-F238E27FC236}">
                <a16:creationId xmlns:a16="http://schemas.microsoft.com/office/drawing/2014/main" id="{0E68D7B4-7BC5-470C-BE56-C6E296CC04E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3350" y="3427413"/>
            <a:ext cx="1065213" cy="2012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670" name="Picture 26">
            <a:extLst>
              <a:ext uri="{FF2B5EF4-FFF2-40B4-BE49-F238E27FC236}">
                <a16:creationId xmlns:a16="http://schemas.microsoft.com/office/drawing/2014/main" id="{C8A0F272-1CB8-4CD5-B2C9-EE49E3189E4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74763" y="3895725"/>
            <a:ext cx="927100"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671" name="Picture 30">
            <a:extLst>
              <a:ext uri="{FF2B5EF4-FFF2-40B4-BE49-F238E27FC236}">
                <a16:creationId xmlns:a16="http://schemas.microsoft.com/office/drawing/2014/main" id="{934558FF-A132-47CD-9DF3-D135C471A85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8913" y="5607050"/>
            <a:ext cx="506412" cy="112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672" name="Text Box 31">
            <a:extLst>
              <a:ext uri="{FF2B5EF4-FFF2-40B4-BE49-F238E27FC236}">
                <a16:creationId xmlns:a16="http://schemas.microsoft.com/office/drawing/2014/main" id="{34984E08-B483-4921-8F39-7D84AABBBAE2}"/>
              </a:ext>
            </a:extLst>
          </p:cNvPr>
          <p:cNvSpPr txBox="1">
            <a:spLocks noChangeArrowheads="1"/>
          </p:cNvSpPr>
          <p:nvPr/>
        </p:nvSpPr>
        <p:spPr bwMode="auto">
          <a:xfrm>
            <a:off x="165100" y="2193925"/>
            <a:ext cx="2024063"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t>How would these people be classified?</a:t>
            </a:r>
          </a:p>
        </p:txBody>
      </p:sp>
      <p:pic>
        <p:nvPicPr>
          <p:cNvPr id="27673" name="Picture 33">
            <a:extLst>
              <a:ext uri="{FF2B5EF4-FFF2-40B4-BE49-F238E27FC236}">
                <a16:creationId xmlns:a16="http://schemas.microsoft.com/office/drawing/2014/main" id="{641C5402-4009-4CED-9A97-2D4DB6F5F47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270000" y="5343525"/>
            <a:ext cx="468313" cy="151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ext Box 40">
            <a:extLst>
              <a:ext uri="{FF2B5EF4-FFF2-40B4-BE49-F238E27FC236}">
                <a16:creationId xmlns:a16="http://schemas.microsoft.com/office/drawing/2014/main" id="{8519C812-17D8-43ED-B154-858F26DAEE35}"/>
              </a:ext>
            </a:extLst>
          </p:cNvPr>
          <p:cNvSpPr txBox="1">
            <a:spLocks noChangeArrowheads="1"/>
          </p:cNvSpPr>
          <p:nvPr/>
        </p:nvSpPr>
        <p:spPr bwMode="auto">
          <a:xfrm>
            <a:off x="0" y="155575"/>
            <a:ext cx="4522788"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t>It is trivial to convert Decision Trees to rules… </a:t>
            </a:r>
          </a:p>
        </p:txBody>
      </p:sp>
      <p:sp>
        <p:nvSpPr>
          <p:cNvPr id="28675" name="Rectangle 2">
            <a:extLst>
              <a:ext uri="{FF2B5EF4-FFF2-40B4-BE49-F238E27FC236}">
                <a16:creationId xmlns:a16="http://schemas.microsoft.com/office/drawing/2014/main" id="{79A68DCF-DE1B-4EC3-B485-F63E858BB85D}"/>
              </a:ext>
            </a:extLst>
          </p:cNvPr>
          <p:cNvSpPr>
            <a:spLocks noChangeArrowheads="1"/>
          </p:cNvSpPr>
          <p:nvPr/>
        </p:nvSpPr>
        <p:spPr bwMode="auto">
          <a:xfrm>
            <a:off x="5932488" y="182563"/>
            <a:ext cx="2065337" cy="858837"/>
          </a:xfrm>
          <a:prstGeom prst="rect">
            <a:avLst/>
          </a:prstGeom>
          <a:solidFill>
            <a:schemeClr val="bg1"/>
          </a:solidFill>
          <a:ln w="12700">
            <a:solidFill>
              <a:srgbClr val="808080"/>
            </a:solidFill>
            <a:miter lim="800000"/>
            <a:headEnd/>
            <a:tailEnd/>
          </a:ln>
          <a:effectLst>
            <a:outerShdw dist="107763" dir="8100000" algn="ctr" rotWithShape="0">
              <a:srgbClr val="808080"/>
            </a:outerShdw>
          </a:effec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27652" name="Rectangle 3">
            <a:extLst>
              <a:ext uri="{FF2B5EF4-FFF2-40B4-BE49-F238E27FC236}">
                <a16:creationId xmlns:a16="http://schemas.microsoft.com/office/drawing/2014/main" id="{8A463537-2461-4E2C-9C60-22EA56E70498}"/>
              </a:ext>
            </a:extLst>
          </p:cNvPr>
          <p:cNvSpPr>
            <a:spLocks noChangeArrowheads="1"/>
          </p:cNvSpPr>
          <p:nvPr/>
        </p:nvSpPr>
        <p:spPr bwMode="auto">
          <a:xfrm>
            <a:off x="4576763" y="1585913"/>
            <a:ext cx="2049462" cy="858837"/>
          </a:xfrm>
          <a:prstGeom prst="rect">
            <a:avLst/>
          </a:prstGeom>
          <a:solidFill>
            <a:schemeClr val="bg1"/>
          </a:solidFill>
          <a:ln w="0">
            <a:solidFill>
              <a:schemeClr val="bg1">
                <a:lumMod val="50000"/>
              </a:schemeClr>
            </a:solidFill>
            <a:miter lim="800000"/>
            <a:headEnd/>
            <a:tailEnd/>
          </a:ln>
          <a:effectLst>
            <a:outerShdw dist="107763" dir="8100000" algn="ctr" rotWithShape="0">
              <a:srgbClr val="808080"/>
            </a:outerShdw>
          </a:effec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defRPr/>
            </a:pPr>
            <a:endParaRPr lang="en-US" altLang="en-US" sz="2400"/>
          </a:p>
        </p:txBody>
      </p:sp>
      <p:sp>
        <p:nvSpPr>
          <p:cNvPr id="28677" name="Line 4">
            <a:extLst>
              <a:ext uri="{FF2B5EF4-FFF2-40B4-BE49-F238E27FC236}">
                <a16:creationId xmlns:a16="http://schemas.microsoft.com/office/drawing/2014/main" id="{E0A903C9-F13A-4FC3-977B-5B85C23B4F06}"/>
              </a:ext>
            </a:extLst>
          </p:cNvPr>
          <p:cNvSpPr>
            <a:spLocks noChangeShapeType="1"/>
          </p:cNvSpPr>
          <p:nvPr/>
        </p:nvSpPr>
        <p:spPr bwMode="auto">
          <a:xfrm flipH="1">
            <a:off x="5692775" y="1041400"/>
            <a:ext cx="700088" cy="550863"/>
          </a:xfrm>
          <a:prstGeom prst="line">
            <a:avLst/>
          </a:prstGeom>
          <a:noFill/>
          <a:ln w="2540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8678" name="Rectangle 14">
            <a:extLst>
              <a:ext uri="{FF2B5EF4-FFF2-40B4-BE49-F238E27FC236}">
                <a16:creationId xmlns:a16="http://schemas.microsoft.com/office/drawing/2014/main" id="{4E0000FB-AA83-404E-AF3C-A017E3D0862C}"/>
              </a:ext>
            </a:extLst>
          </p:cNvPr>
          <p:cNvSpPr>
            <a:spLocks noChangeArrowheads="1"/>
          </p:cNvSpPr>
          <p:nvPr/>
        </p:nvSpPr>
        <p:spPr bwMode="auto">
          <a:xfrm flipH="1">
            <a:off x="7119938" y="1585913"/>
            <a:ext cx="1849437" cy="858837"/>
          </a:xfrm>
          <a:prstGeom prst="rect">
            <a:avLst/>
          </a:prstGeom>
          <a:solidFill>
            <a:schemeClr val="bg1"/>
          </a:solidFill>
          <a:ln w="0">
            <a:solidFill>
              <a:srgbClr val="808080"/>
            </a:solidFill>
            <a:miter lim="800000"/>
            <a:headEnd/>
            <a:tailEnd/>
          </a:ln>
          <a:effectLst>
            <a:outerShdw dist="107763" dir="8100000" algn="ctr" rotWithShape="0">
              <a:srgbClr val="808080"/>
            </a:outerShdw>
          </a:effec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28679" name="Line 15">
            <a:extLst>
              <a:ext uri="{FF2B5EF4-FFF2-40B4-BE49-F238E27FC236}">
                <a16:creationId xmlns:a16="http://schemas.microsoft.com/office/drawing/2014/main" id="{863B3BF7-0DB1-44CB-805A-B0B1FE0B1757}"/>
              </a:ext>
            </a:extLst>
          </p:cNvPr>
          <p:cNvSpPr>
            <a:spLocks noChangeShapeType="1"/>
          </p:cNvSpPr>
          <p:nvPr/>
        </p:nvSpPr>
        <p:spPr bwMode="auto">
          <a:xfrm>
            <a:off x="7502525" y="1041400"/>
            <a:ext cx="700088" cy="550863"/>
          </a:xfrm>
          <a:prstGeom prst="line">
            <a:avLst/>
          </a:prstGeom>
          <a:noFill/>
          <a:ln w="2540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8680" name="Rectangle 16">
            <a:extLst>
              <a:ext uri="{FF2B5EF4-FFF2-40B4-BE49-F238E27FC236}">
                <a16:creationId xmlns:a16="http://schemas.microsoft.com/office/drawing/2014/main" id="{3B4FB66B-FA8C-4B72-ADB7-D8AC6A84CDA0}"/>
              </a:ext>
            </a:extLst>
          </p:cNvPr>
          <p:cNvSpPr>
            <a:spLocks noChangeArrowheads="1"/>
          </p:cNvSpPr>
          <p:nvPr/>
        </p:nvSpPr>
        <p:spPr bwMode="auto">
          <a:xfrm>
            <a:off x="5973763" y="396875"/>
            <a:ext cx="18970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2000" b="1"/>
              <a:t>Weight &lt;= 160?</a:t>
            </a:r>
          </a:p>
        </p:txBody>
      </p:sp>
      <p:sp>
        <p:nvSpPr>
          <p:cNvPr id="28681" name="Text Box 17">
            <a:extLst>
              <a:ext uri="{FF2B5EF4-FFF2-40B4-BE49-F238E27FC236}">
                <a16:creationId xmlns:a16="http://schemas.microsoft.com/office/drawing/2014/main" id="{389D894F-8107-4B06-A61C-6632B19DCF43}"/>
              </a:ext>
            </a:extLst>
          </p:cNvPr>
          <p:cNvSpPr txBox="1">
            <a:spLocks noChangeArrowheads="1"/>
          </p:cNvSpPr>
          <p:nvPr/>
        </p:nvSpPr>
        <p:spPr bwMode="auto">
          <a:xfrm>
            <a:off x="5929313" y="1139825"/>
            <a:ext cx="406400" cy="365125"/>
          </a:xfrm>
          <a:prstGeom prst="rect">
            <a:avLst/>
          </a:prstGeom>
          <a:solidFill>
            <a:schemeClr val="bg1"/>
          </a:solidFill>
          <a:ln>
            <a:noFill/>
          </a:ln>
          <a:extLst>
            <a:ext uri="{91240B29-F687-4F45-9708-019B960494DF}">
              <a14:hiddenLine xmlns:a14="http://schemas.microsoft.com/office/drawing/2010/main" w="0">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2400"/>
              <a:t>yes</a:t>
            </a:r>
          </a:p>
        </p:txBody>
      </p:sp>
      <p:sp>
        <p:nvSpPr>
          <p:cNvPr id="28682" name="Text Box 18">
            <a:extLst>
              <a:ext uri="{FF2B5EF4-FFF2-40B4-BE49-F238E27FC236}">
                <a16:creationId xmlns:a16="http://schemas.microsoft.com/office/drawing/2014/main" id="{A2DD95CB-DAF1-42A1-B9F5-92FECEE9463A}"/>
              </a:ext>
            </a:extLst>
          </p:cNvPr>
          <p:cNvSpPr txBox="1">
            <a:spLocks noChangeArrowheads="1"/>
          </p:cNvSpPr>
          <p:nvPr/>
        </p:nvSpPr>
        <p:spPr bwMode="auto">
          <a:xfrm>
            <a:off x="7666038" y="1139825"/>
            <a:ext cx="304800" cy="365125"/>
          </a:xfrm>
          <a:prstGeom prst="rect">
            <a:avLst/>
          </a:prstGeom>
          <a:solidFill>
            <a:schemeClr val="bg1"/>
          </a:solidFill>
          <a:ln>
            <a:noFill/>
          </a:ln>
          <a:extLst>
            <a:ext uri="{91240B29-F687-4F45-9708-019B960494DF}">
              <a14:hiddenLine xmlns:a14="http://schemas.microsoft.com/office/drawing/2010/main" w="0">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2400"/>
              <a:t>no</a:t>
            </a:r>
          </a:p>
        </p:txBody>
      </p:sp>
      <p:sp>
        <p:nvSpPr>
          <p:cNvPr id="28683" name="Rectangle 28">
            <a:extLst>
              <a:ext uri="{FF2B5EF4-FFF2-40B4-BE49-F238E27FC236}">
                <a16:creationId xmlns:a16="http://schemas.microsoft.com/office/drawing/2014/main" id="{EE272977-E10C-4BEB-99AC-29C0108DD0D9}"/>
              </a:ext>
            </a:extLst>
          </p:cNvPr>
          <p:cNvSpPr>
            <a:spLocks noChangeArrowheads="1"/>
          </p:cNvSpPr>
          <p:nvPr/>
        </p:nvSpPr>
        <p:spPr bwMode="auto">
          <a:xfrm>
            <a:off x="5919788" y="2984500"/>
            <a:ext cx="1792287" cy="858838"/>
          </a:xfrm>
          <a:prstGeom prst="rect">
            <a:avLst/>
          </a:prstGeom>
          <a:solidFill>
            <a:schemeClr val="bg1"/>
          </a:solidFill>
          <a:ln w="0">
            <a:solidFill>
              <a:srgbClr val="808080"/>
            </a:solidFill>
            <a:miter lim="800000"/>
            <a:headEnd/>
            <a:tailEnd/>
          </a:ln>
          <a:effectLst>
            <a:outerShdw dist="107763" dir="8100000" algn="ctr" rotWithShape="0">
              <a:srgbClr val="808080"/>
            </a:outerShdw>
          </a:effec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28684" name="Line 29">
            <a:extLst>
              <a:ext uri="{FF2B5EF4-FFF2-40B4-BE49-F238E27FC236}">
                <a16:creationId xmlns:a16="http://schemas.microsoft.com/office/drawing/2014/main" id="{5F54DF65-1851-4897-AF52-A10520B725F4}"/>
              </a:ext>
            </a:extLst>
          </p:cNvPr>
          <p:cNvSpPr>
            <a:spLocks noChangeShapeType="1"/>
          </p:cNvSpPr>
          <p:nvPr/>
        </p:nvSpPr>
        <p:spPr bwMode="auto">
          <a:xfrm flipH="1">
            <a:off x="4416425" y="2439988"/>
            <a:ext cx="700088" cy="549275"/>
          </a:xfrm>
          <a:prstGeom prst="line">
            <a:avLst/>
          </a:prstGeom>
          <a:noFill/>
          <a:ln w="2540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8685" name="Rectangle 30">
            <a:extLst>
              <a:ext uri="{FF2B5EF4-FFF2-40B4-BE49-F238E27FC236}">
                <a16:creationId xmlns:a16="http://schemas.microsoft.com/office/drawing/2014/main" id="{C83E8612-A3C9-4E4E-A07E-DCB939A033DE}"/>
              </a:ext>
            </a:extLst>
          </p:cNvPr>
          <p:cNvSpPr>
            <a:spLocks noChangeArrowheads="1"/>
          </p:cNvSpPr>
          <p:nvPr/>
        </p:nvSpPr>
        <p:spPr bwMode="auto">
          <a:xfrm flipH="1">
            <a:off x="3843338" y="2984500"/>
            <a:ext cx="1497012" cy="858838"/>
          </a:xfrm>
          <a:prstGeom prst="rect">
            <a:avLst/>
          </a:prstGeom>
          <a:solidFill>
            <a:schemeClr val="bg1"/>
          </a:solidFill>
          <a:ln w="0">
            <a:solidFill>
              <a:srgbClr val="808080"/>
            </a:solidFill>
            <a:miter lim="800000"/>
            <a:headEnd/>
            <a:tailEnd/>
          </a:ln>
          <a:effectLst>
            <a:outerShdw dist="107763" dir="8100000" algn="ctr" rotWithShape="0">
              <a:srgbClr val="808080"/>
            </a:outerShdw>
          </a:effec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28686" name="Line 31">
            <a:extLst>
              <a:ext uri="{FF2B5EF4-FFF2-40B4-BE49-F238E27FC236}">
                <a16:creationId xmlns:a16="http://schemas.microsoft.com/office/drawing/2014/main" id="{F7542709-43D5-42D5-8777-FC167BC74550}"/>
              </a:ext>
            </a:extLst>
          </p:cNvPr>
          <p:cNvSpPr>
            <a:spLocks noChangeShapeType="1"/>
          </p:cNvSpPr>
          <p:nvPr/>
        </p:nvSpPr>
        <p:spPr bwMode="auto">
          <a:xfrm>
            <a:off x="6226175" y="2439988"/>
            <a:ext cx="700088" cy="549275"/>
          </a:xfrm>
          <a:prstGeom prst="line">
            <a:avLst/>
          </a:prstGeom>
          <a:noFill/>
          <a:ln w="2540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8687" name="Rectangle 32">
            <a:extLst>
              <a:ext uri="{FF2B5EF4-FFF2-40B4-BE49-F238E27FC236}">
                <a16:creationId xmlns:a16="http://schemas.microsoft.com/office/drawing/2014/main" id="{FEA627FC-6CA7-4316-BE0A-46393FC87171}"/>
              </a:ext>
            </a:extLst>
          </p:cNvPr>
          <p:cNvSpPr>
            <a:spLocks noChangeArrowheads="1"/>
          </p:cNvSpPr>
          <p:nvPr/>
        </p:nvSpPr>
        <p:spPr bwMode="auto">
          <a:xfrm>
            <a:off x="4597400" y="1844675"/>
            <a:ext cx="2000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1800" b="1"/>
              <a:t>Hair Length &lt;= 2?</a:t>
            </a:r>
          </a:p>
        </p:txBody>
      </p:sp>
      <p:sp>
        <p:nvSpPr>
          <p:cNvPr id="28688" name="Text Box 33">
            <a:extLst>
              <a:ext uri="{FF2B5EF4-FFF2-40B4-BE49-F238E27FC236}">
                <a16:creationId xmlns:a16="http://schemas.microsoft.com/office/drawing/2014/main" id="{062891D5-819B-4F08-B48F-5FF27A7FFFCD}"/>
              </a:ext>
            </a:extLst>
          </p:cNvPr>
          <p:cNvSpPr txBox="1">
            <a:spLocks noChangeArrowheads="1"/>
          </p:cNvSpPr>
          <p:nvPr/>
        </p:nvSpPr>
        <p:spPr bwMode="auto">
          <a:xfrm>
            <a:off x="4633913" y="2563813"/>
            <a:ext cx="406400" cy="365125"/>
          </a:xfrm>
          <a:prstGeom prst="rect">
            <a:avLst/>
          </a:prstGeom>
          <a:solidFill>
            <a:schemeClr val="bg1"/>
          </a:solidFill>
          <a:ln>
            <a:noFill/>
          </a:ln>
          <a:extLst>
            <a:ext uri="{91240B29-F687-4F45-9708-019B960494DF}">
              <a14:hiddenLine xmlns:a14="http://schemas.microsoft.com/office/drawing/2010/main" w="0">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2400"/>
              <a:t>yes</a:t>
            </a:r>
          </a:p>
        </p:txBody>
      </p:sp>
      <p:sp>
        <p:nvSpPr>
          <p:cNvPr id="28689" name="Text Box 34">
            <a:extLst>
              <a:ext uri="{FF2B5EF4-FFF2-40B4-BE49-F238E27FC236}">
                <a16:creationId xmlns:a16="http://schemas.microsoft.com/office/drawing/2014/main" id="{C4A84DAA-7D70-4629-A37B-CF85D6D6C85F}"/>
              </a:ext>
            </a:extLst>
          </p:cNvPr>
          <p:cNvSpPr txBox="1">
            <a:spLocks noChangeArrowheads="1"/>
          </p:cNvSpPr>
          <p:nvPr/>
        </p:nvSpPr>
        <p:spPr bwMode="auto">
          <a:xfrm>
            <a:off x="6323013" y="2532063"/>
            <a:ext cx="304800" cy="365125"/>
          </a:xfrm>
          <a:prstGeom prst="rect">
            <a:avLst/>
          </a:prstGeom>
          <a:solidFill>
            <a:schemeClr val="bg1"/>
          </a:solidFill>
          <a:ln>
            <a:noFill/>
          </a:ln>
          <a:extLst>
            <a:ext uri="{91240B29-F687-4F45-9708-019B960494DF}">
              <a14:hiddenLine xmlns:a14="http://schemas.microsoft.com/office/drawing/2010/main" w="0">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2400"/>
              <a:t>no</a:t>
            </a:r>
          </a:p>
        </p:txBody>
      </p:sp>
      <p:sp>
        <p:nvSpPr>
          <p:cNvPr id="28690" name="Text Box 42">
            <a:extLst>
              <a:ext uri="{FF2B5EF4-FFF2-40B4-BE49-F238E27FC236}">
                <a16:creationId xmlns:a16="http://schemas.microsoft.com/office/drawing/2014/main" id="{E80A19E6-51C1-4940-B87A-9CFF8BC7CE79}"/>
              </a:ext>
            </a:extLst>
          </p:cNvPr>
          <p:cNvSpPr txBox="1">
            <a:spLocks noChangeArrowheads="1"/>
          </p:cNvSpPr>
          <p:nvPr/>
        </p:nvSpPr>
        <p:spPr bwMode="auto">
          <a:xfrm>
            <a:off x="7585075" y="1851025"/>
            <a:ext cx="990600" cy="549275"/>
          </a:xfrm>
          <a:prstGeom prst="rect">
            <a:avLst/>
          </a:prstGeom>
          <a:solidFill>
            <a:schemeClr val="bg1"/>
          </a:solidFill>
          <a:ln>
            <a:noFill/>
          </a:ln>
          <a:extLst>
            <a:ext uri="{91240B29-F687-4F45-9708-019B960494DF}">
              <a14:hiddenLine xmlns:a14="http://schemas.microsoft.com/office/drawing/2010/main" w="0">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3600" b="1">
                <a:solidFill>
                  <a:srgbClr val="0000FF"/>
                </a:solidFill>
              </a:rPr>
              <a:t>Male</a:t>
            </a:r>
          </a:p>
        </p:txBody>
      </p:sp>
      <p:sp>
        <p:nvSpPr>
          <p:cNvPr id="28691" name="Text Box 43">
            <a:extLst>
              <a:ext uri="{FF2B5EF4-FFF2-40B4-BE49-F238E27FC236}">
                <a16:creationId xmlns:a16="http://schemas.microsoft.com/office/drawing/2014/main" id="{12977C67-545B-4BA2-8E1C-57605222162E}"/>
              </a:ext>
            </a:extLst>
          </p:cNvPr>
          <p:cNvSpPr txBox="1">
            <a:spLocks noChangeArrowheads="1"/>
          </p:cNvSpPr>
          <p:nvPr/>
        </p:nvSpPr>
        <p:spPr bwMode="auto">
          <a:xfrm>
            <a:off x="4070350" y="3268663"/>
            <a:ext cx="990600" cy="549275"/>
          </a:xfrm>
          <a:prstGeom prst="rect">
            <a:avLst/>
          </a:prstGeom>
          <a:solidFill>
            <a:schemeClr val="bg1"/>
          </a:solidFill>
          <a:ln>
            <a:noFill/>
          </a:ln>
          <a:extLst>
            <a:ext uri="{91240B29-F687-4F45-9708-019B960494DF}">
              <a14:hiddenLine xmlns:a14="http://schemas.microsoft.com/office/drawing/2010/main" w="0">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3600" b="1">
                <a:solidFill>
                  <a:srgbClr val="0000FF"/>
                </a:solidFill>
              </a:rPr>
              <a:t>Male</a:t>
            </a:r>
          </a:p>
        </p:txBody>
      </p:sp>
      <p:sp>
        <p:nvSpPr>
          <p:cNvPr id="28692" name="Text Box 44">
            <a:extLst>
              <a:ext uri="{FF2B5EF4-FFF2-40B4-BE49-F238E27FC236}">
                <a16:creationId xmlns:a16="http://schemas.microsoft.com/office/drawing/2014/main" id="{3D79B4A3-ABDB-449A-AC1C-761A5063DC80}"/>
              </a:ext>
            </a:extLst>
          </p:cNvPr>
          <p:cNvSpPr txBox="1">
            <a:spLocks noChangeArrowheads="1"/>
          </p:cNvSpPr>
          <p:nvPr/>
        </p:nvSpPr>
        <p:spPr bwMode="auto">
          <a:xfrm>
            <a:off x="6083300" y="3268663"/>
            <a:ext cx="1422400" cy="549275"/>
          </a:xfrm>
          <a:prstGeom prst="rect">
            <a:avLst/>
          </a:prstGeom>
          <a:solidFill>
            <a:schemeClr val="bg1"/>
          </a:solidFill>
          <a:ln>
            <a:noFill/>
          </a:ln>
          <a:extLst>
            <a:ext uri="{91240B29-F687-4F45-9708-019B960494DF}">
              <a14:hiddenLine xmlns:a14="http://schemas.microsoft.com/office/drawing/2010/main" w="0">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3600" b="1">
                <a:solidFill>
                  <a:srgbClr val="FF0000"/>
                </a:solidFill>
              </a:rPr>
              <a:t>Female</a:t>
            </a:r>
          </a:p>
        </p:txBody>
      </p:sp>
      <p:sp>
        <p:nvSpPr>
          <p:cNvPr id="28693" name="Text Box 45">
            <a:extLst>
              <a:ext uri="{FF2B5EF4-FFF2-40B4-BE49-F238E27FC236}">
                <a16:creationId xmlns:a16="http://schemas.microsoft.com/office/drawing/2014/main" id="{65DEA983-18F1-4D9B-8254-2B1B1C981176}"/>
              </a:ext>
            </a:extLst>
          </p:cNvPr>
          <p:cNvSpPr txBox="1">
            <a:spLocks noChangeArrowheads="1"/>
          </p:cNvSpPr>
          <p:nvPr/>
        </p:nvSpPr>
        <p:spPr bwMode="auto">
          <a:xfrm>
            <a:off x="1290638" y="4652963"/>
            <a:ext cx="6297612" cy="1616075"/>
          </a:xfrm>
          <a:prstGeom prst="rect">
            <a:avLst/>
          </a:prstGeom>
          <a:solidFill>
            <a:srgbClr val="FFCC99"/>
          </a:solidFill>
          <a:ln>
            <a:noFill/>
          </a:ln>
          <a:effectLst>
            <a:outerShdw dist="107763" dir="8100000" algn="ctr" rotWithShape="0">
              <a:srgbClr val="808080"/>
            </a:outerShdw>
          </a:effectLst>
          <a:extLst>
            <a:ext uri="{91240B29-F687-4F45-9708-019B960494DF}">
              <a14:hiddenLine xmlns:a14="http://schemas.microsoft.com/office/drawing/2010/main" w="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000" b="1"/>
              <a:t>Rules to Classify Males/Females</a:t>
            </a:r>
          </a:p>
          <a:p>
            <a:pPr eaLnBrk="1" hangingPunct="1">
              <a:spcBef>
                <a:spcPct val="0"/>
              </a:spcBef>
              <a:buFontTx/>
              <a:buNone/>
            </a:pPr>
            <a:endParaRPr lang="en-US" altLang="en-US" sz="2000" b="1"/>
          </a:p>
          <a:p>
            <a:pPr eaLnBrk="1" hangingPunct="1">
              <a:spcBef>
                <a:spcPct val="0"/>
              </a:spcBef>
              <a:buFontTx/>
              <a:buNone/>
            </a:pPr>
            <a:r>
              <a:rPr lang="en-US" altLang="en-US" sz="2000" b="1"/>
              <a:t>If</a:t>
            </a:r>
            <a:r>
              <a:rPr lang="en-US" altLang="en-US" sz="2000"/>
              <a:t> </a:t>
            </a:r>
            <a:r>
              <a:rPr lang="en-US" altLang="en-US" sz="2000" i="1"/>
              <a:t>Weight</a:t>
            </a:r>
            <a:r>
              <a:rPr lang="en-US" altLang="en-US" sz="2000"/>
              <a:t> </a:t>
            </a:r>
            <a:r>
              <a:rPr lang="en-US" altLang="en-US" sz="2000" b="1"/>
              <a:t>greater than</a:t>
            </a:r>
            <a:r>
              <a:rPr lang="en-US" altLang="en-US" sz="2000"/>
              <a:t> 160, classify as </a:t>
            </a:r>
            <a:r>
              <a:rPr lang="en-US" altLang="en-US" sz="2000" b="1">
                <a:solidFill>
                  <a:srgbClr val="0000FF"/>
                </a:solidFill>
              </a:rPr>
              <a:t>Male</a:t>
            </a:r>
          </a:p>
          <a:p>
            <a:pPr eaLnBrk="1" hangingPunct="1">
              <a:spcBef>
                <a:spcPct val="0"/>
              </a:spcBef>
              <a:buFontTx/>
              <a:buNone/>
            </a:pPr>
            <a:r>
              <a:rPr lang="en-US" altLang="en-US" sz="2000" b="1"/>
              <a:t>Elseif </a:t>
            </a:r>
            <a:r>
              <a:rPr lang="en-US" altLang="en-US" sz="2000" i="1"/>
              <a:t>Hair Length</a:t>
            </a:r>
            <a:r>
              <a:rPr lang="en-US" altLang="en-US" sz="2000"/>
              <a:t> </a:t>
            </a:r>
            <a:r>
              <a:rPr lang="en-US" altLang="en-US" sz="2000" b="1"/>
              <a:t>less than or equal</a:t>
            </a:r>
            <a:r>
              <a:rPr lang="en-US" altLang="en-US" sz="2000"/>
              <a:t> to 2, classify as </a:t>
            </a:r>
            <a:r>
              <a:rPr lang="en-US" altLang="en-US" sz="2000" b="1">
                <a:solidFill>
                  <a:srgbClr val="0000FF"/>
                </a:solidFill>
              </a:rPr>
              <a:t>Male</a:t>
            </a:r>
            <a:endParaRPr lang="en-US" altLang="en-US" sz="2000"/>
          </a:p>
          <a:p>
            <a:pPr eaLnBrk="1" hangingPunct="1">
              <a:spcBef>
                <a:spcPct val="0"/>
              </a:spcBef>
              <a:buFontTx/>
              <a:buNone/>
            </a:pPr>
            <a:r>
              <a:rPr lang="en-US" altLang="en-US" sz="2000" b="1"/>
              <a:t>Else</a:t>
            </a:r>
            <a:r>
              <a:rPr lang="en-US" altLang="en-US" sz="2000"/>
              <a:t> classify as </a:t>
            </a:r>
            <a:r>
              <a:rPr lang="en-US" altLang="en-US" sz="2000" b="1">
                <a:solidFill>
                  <a:srgbClr val="FF0000"/>
                </a:solidFill>
              </a:rPr>
              <a:t>Female</a:t>
            </a:r>
            <a:r>
              <a:rPr lang="en-US" altLang="en-US" sz="2000" b="1"/>
              <a:t> </a:t>
            </a: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698" name="Picture 5">
            <a:extLst>
              <a:ext uri="{FF2B5EF4-FFF2-40B4-BE49-F238E27FC236}">
                <a16:creationId xmlns:a16="http://schemas.microsoft.com/office/drawing/2014/main" id="{25CBBFF4-7335-4DD8-84EB-4CBCF252492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87438" y="1444625"/>
            <a:ext cx="6858000" cy="434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526" name="Text Box 6">
            <a:extLst>
              <a:ext uri="{FF2B5EF4-FFF2-40B4-BE49-F238E27FC236}">
                <a16:creationId xmlns:a16="http://schemas.microsoft.com/office/drawing/2014/main" id="{7623A878-4A08-447E-AE62-ED2D206C1960}"/>
              </a:ext>
            </a:extLst>
          </p:cNvPr>
          <p:cNvSpPr txBox="1">
            <a:spLocks noChangeArrowheads="1"/>
          </p:cNvSpPr>
          <p:nvPr/>
        </p:nvSpPr>
        <p:spPr bwMode="auto">
          <a:xfrm>
            <a:off x="1003300" y="5840413"/>
            <a:ext cx="6997700" cy="822325"/>
          </a:xfrm>
          <a:prstGeom prst="rect">
            <a:avLst/>
          </a:prstGeom>
          <a:noFill/>
          <a:ln w="0">
            <a:noFill/>
            <a:miter lim="800000"/>
            <a:headEnd/>
            <a:tailEnd/>
          </a:ln>
          <a:effectLst/>
        </p:spPr>
        <p:txBody>
          <a:bodyPr>
            <a:spAutoFit/>
          </a:bodyPr>
          <a:lstStyle/>
          <a:p>
            <a:pPr eaLnBrk="1" hangingPunct="1">
              <a:defRPr/>
            </a:pPr>
            <a:r>
              <a:rPr lang="en-US">
                <a:effectLst>
                  <a:outerShdw blurRad="38100" dist="38100" dir="2700000" algn="tl">
                    <a:srgbClr val="C0C0C0"/>
                  </a:outerShdw>
                </a:effectLst>
              </a:rPr>
              <a:t>Decision tree for a typical shared-care setting applying the system for the diagnosis of prostatic obstructions.</a:t>
            </a:r>
          </a:p>
        </p:txBody>
      </p:sp>
      <p:sp>
        <p:nvSpPr>
          <p:cNvPr id="107527" name="Text Box 7">
            <a:extLst>
              <a:ext uri="{FF2B5EF4-FFF2-40B4-BE49-F238E27FC236}">
                <a16:creationId xmlns:a16="http://schemas.microsoft.com/office/drawing/2014/main" id="{D4507A49-7C5F-4E60-B559-B36385215C53}"/>
              </a:ext>
            </a:extLst>
          </p:cNvPr>
          <p:cNvSpPr txBox="1">
            <a:spLocks noChangeArrowheads="1"/>
          </p:cNvSpPr>
          <p:nvPr/>
        </p:nvSpPr>
        <p:spPr bwMode="auto">
          <a:xfrm>
            <a:off x="141288" y="107950"/>
            <a:ext cx="9002712" cy="442913"/>
          </a:xfrm>
          <a:prstGeom prst="rect">
            <a:avLst/>
          </a:prstGeom>
          <a:noFill/>
          <a:ln w="0">
            <a:noFill/>
            <a:miter lim="800000"/>
            <a:headEnd/>
            <a:tailEnd/>
          </a:ln>
          <a:effectLst/>
        </p:spPr>
        <p:txBody>
          <a:bodyPr>
            <a:spAutoFit/>
          </a:bodyPr>
          <a:lstStyle/>
          <a:p>
            <a:pPr eaLnBrk="1" hangingPunct="1">
              <a:defRPr/>
            </a:pPr>
            <a:r>
              <a:rPr lang="en-US" sz="2300">
                <a:effectLst>
                  <a:outerShdw blurRad="38100" dist="38100" dir="2700000" algn="tl">
                    <a:srgbClr val="C0C0C0"/>
                  </a:outerShdw>
                </a:effectLst>
              </a:rPr>
              <a:t>Once we have learned the decision tree, we don’t even need a computer!</a:t>
            </a:r>
          </a:p>
        </p:txBody>
      </p:sp>
      <p:sp>
        <p:nvSpPr>
          <p:cNvPr id="29701" name="Text Box 8">
            <a:extLst>
              <a:ext uri="{FF2B5EF4-FFF2-40B4-BE49-F238E27FC236}">
                <a16:creationId xmlns:a16="http://schemas.microsoft.com/office/drawing/2014/main" id="{366EEAEB-C216-4484-BE2D-6CF5DA84466B}"/>
              </a:ext>
            </a:extLst>
          </p:cNvPr>
          <p:cNvSpPr txBox="1">
            <a:spLocks noChangeArrowheads="1"/>
          </p:cNvSpPr>
          <p:nvPr/>
        </p:nvSpPr>
        <p:spPr bwMode="auto">
          <a:xfrm>
            <a:off x="777875" y="688975"/>
            <a:ext cx="7564438"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800"/>
              <a:t>This decision tree is attached to a medical machine, and is designed to help nurses make decisions about what type of doctor to call.</a:t>
            </a:r>
            <a:r>
              <a:rPr lang="en-US" altLang="en-US" sz="2400"/>
              <a:t> </a:t>
            </a: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TextBox 2">
            <a:extLst>
              <a:ext uri="{FF2B5EF4-FFF2-40B4-BE49-F238E27FC236}">
                <a16:creationId xmlns:a16="http://schemas.microsoft.com/office/drawing/2014/main" id="{1D1C0BD5-B235-4109-9580-3FCF55BE3479}"/>
              </a:ext>
            </a:extLst>
          </p:cNvPr>
          <p:cNvSpPr txBox="1">
            <a:spLocks noChangeArrowheads="1"/>
          </p:cNvSpPr>
          <p:nvPr/>
        </p:nvSpPr>
        <p:spPr bwMode="auto">
          <a:xfrm>
            <a:off x="250825" y="188913"/>
            <a:ext cx="88931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000" b="1"/>
              <a:t>Classification Problem: </a:t>
            </a:r>
            <a:r>
              <a:rPr lang="en-US" altLang="en-US" sz="2000"/>
              <a:t>Fourth Amendment Cases before the Supreme Court I</a:t>
            </a:r>
          </a:p>
        </p:txBody>
      </p:sp>
      <p:sp>
        <p:nvSpPr>
          <p:cNvPr id="30723" name="TextBox 3">
            <a:extLst>
              <a:ext uri="{FF2B5EF4-FFF2-40B4-BE49-F238E27FC236}">
                <a16:creationId xmlns:a16="http://schemas.microsoft.com/office/drawing/2014/main" id="{9715CA10-CF79-4F5A-8257-BCD6B4E31A8A}"/>
              </a:ext>
            </a:extLst>
          </p:cNvPr>
          <p:cNvSpPr txBox="1">
            <a:spLocks noChangeArrowheads="1"/>
          </p:cNvSpPr>
          <p:nvPr/>
        </p:nvSpPr>
        <p:spPr bwMode="auto">
          <a:xfrm>
            <a:off x="323850" y="1052513"/>
            <a:ext cx="8424863" cy="286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800"/>
              <a:t>The </a:t>
            </a:r>
            <a:r>
              <a:rPr lang="en-US" altLang="en-US" sz="1800" b="1"/>
              <a:t>Fourth Amendment</a:t>
            </a:r>
            <a:r>
              <a:rPr lang="en-US" altLang="en-US" sz="1800"/>
              <a:t> (</a:t>
            </a:r>
            <a:r>
              <a:rPr lang="en-US" altLang="en-US" sz="1800" b="1"/>
              <a:t>Amendment</a:t>
            </a:r>
            <a:r>
              <a:rPr lang="en-US" altLang="en-US" sz="1800"/>
              <a:t> IV) to the United States Constitution is the part of the Bill of Rights that prohibits unreasonable searches and seizures and requires any warrant to be judicially sanctioned and supported by probable cause.</a:t>
            </a:r>
          </a:p>
          <a:p>
            <a:pPr eaLnBrk="1" hangingPunct="1">
              <a:spcBef>
                <a:spcPct val="0"/>
              </a:spcBef>
              <a:buFontTx/>
              <a:buNone/>
            </a:pPr>
            <a:endParaRPr lang="en-US" altLang="en-US" sz="1800"/>
          </a:p>
          <a:p>
            <a:pPr eaLnBrk="1" hangingPunct="1">
              <a:spcBef>
                <a:spcPct val="0"/>
              </a:spcBef>
              <a:buFontTx/>
              <a:buNone/>
            </a:pPr>
            <a:r>
              <a:rPr lang="en-US" altLang="en-US" sz="1800"/>
              <a:t>Suppose we have a 4</a:t>
            </a:r>
            <a:r>
              <a:rPr lang="en-US" altLang="en-US" sz="1800" baseline="30000"/>
              <a:t>th</a:t>
            </a:r>
            <a:r>
              <a:rPr lang="en-US" altLang="en-US" sz="1800"/>
              <a:t> Amendment case, Keogh vs. State of California.</a:t>
            </a:r>
          </a:p>
          <a:p>
            <a:pPr eaLnBrk="1" hangingPunct="1">
              <a:spcBef>
                <a:spcPct val="0"/>
              </a:spcBef>
              <a:buFontTx/>
              <a:buNone/>
            </a:pPr>
            <a:r>
              <a:rPr lang="en-US" altLang="en-US" sz="1800"/>
              <a:t>Keogh argues that the search that found evidence of him taking bribes was an </a:t>
            </a:r>
            <a:r>
              <a:rPr lang="en-US" altLang="en-US" sz="1800" b="1"/>
              <a:t>U</a:t>
            </a:r>
            <a:r>
              <a:rPr lang="en-US" altLang="en-US" sz="1800"/>
              <a:t>nreasonable search (</a:t>
            </a:r>
            <a:r>
              <a:rPr lang="en-US" altLang="en-US" sz="1800" b="1"/>
              <a:t>U</a:t>
            </a:r>
            <a:r>
              <a:rPr lang="en-US" altLang="en-US" sz="1800"/>
              <a:t>), and the state argues that the search was </a:t>
            </a:r>
            <a:r>
              <a:rPr lang="en-US" altLang="en-US" sz="1800" b="1"/>
              <a:t>R</a:t>
            </a:r>
            <a:r>
              <a:rPr lang="en-US" altLang="en-US" sz="1800"/>
              <a:t>easonable search (</a:t>
            </a:r>
            <a:r>
              <a:rPr lang="en-US" altLang="en-US" sz="1800" b="1"/>
              <a:t>R</a:t>
            </a:r>
            <a:r>
              <a:rPr lang="en-US" altLang="en-US" sz="1800"/>
              <a:t>).</a:t>
            </a:r>
          </a:p>
          <a:p>
            <a:pPr eaLnBrk="1" hangingPunct="1">
              <a:spcBef>
                <a:spcPct val="0"/>
              </a:spcBef>
              <a:buFontTx/>
              <a:buNone/>
            </a:pPr>
            <a:endParaRPr lang="en-US" altLang="en-US" sz="1800"/>
          </a:p>
          <a:p>
            <a:pPr eaLnBrk="1" hangingPunct="1">
              <a:spcBef>
                <a:spcPct val="0"/>
              </a:spcBef>
              <a:buFontTx/>
              <a:buNone/>
            </a:pPr>
            <a:r>
              <a:rPr lang="en-US" altLang="en-US" sz="1800"/>
              <a:t>The case is appealed to the Supreme Court, will the court decide </a:t>
            </a:r>
            <a:r>
              <a:rPr lang="en-US" altLang="en-US" sz="1800" b="1"/>
              <a:t>U</a:t>
            </a:r>
            <a:r>
              <a:rPr lang="en-US" altLang="en-US" sz="1800"/>
              <a:t> or </a:t>
            </a:r>
            <a:r>
              <a:rPr lang="en-US" altLang="en-US" sz="1800" b="1"/>
              <a:t>R</a:t>
            </a:r>
            <a:r>
              <a:rPr lang="en-US" altLang="en-US" sz="1800"/>
              <a:t>?</a:t>
            </a:r>
          </a:p>
          <a:p>
            <a:pPr eaLnBrk="1" hangingPunct="1">
              <a:spcBef>
                <a:spcPct val="0"/>
              </a:spcBef>
              <a:buFontTx/>
              <a:buNone/>
            </a:pPr>
            <a:endParaRPr lang="en-US" altLang="en-US" sz="1800"/>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1">
            <a:extLst>
              <a:ext uri="{FF2B5EF4-FFF2-40B4-BE49-F238E27FC236}">
                <a16:creationId xmlns:a16="http://schemas.microsoft.com/office/drawing/2014/main" id="{76C48901-D0B7-49B1-8B1A-584AE1C6A989}"/>
              </a:ext>
            </a:extLst>
          </p:cNvPr>
          <p:cNvSpPr>
            <a:spLocks noChangeArrowheads="1"/>
          </p:cNvSpPr>
          <p:nvPr/>
        </p:nvSpPr>
        <p:spPr bwMode="auto">
          <a:xfrm>
            <a:off x="323850" y="5041900"/>
            <a:ext cx="8351838" cy="181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400"/>
              <a:t>• </a:t>
            </a:r>
            <a:r>
              <a:rPr lang="en-US" altLang="en-US" sz="1400">
                <a:solidFill>
                  <a:srgbClr val="FF0000"/>
                </a:solidFill>
              </a:rPr>
              <a:t>If the search was conducted in a home. </a:t>
            </a:r>
          </a:p>
          <a:p>
            <a:pPr eaLnBrk="1" hangingPunct="1">
              <a:spcBef>
                <a:spcPct val="0"/>
              </a:spcBef>
              <a:buFontTx/>
              <a:buNone/>
            </a:pPr>
            <a:r>
              <a:rPr lang="en-US" altLang="en-US" sz="1400"/>
              <a:t>• </a:t>
            </a:r>
            <a:r>
              <a:rPr lang="en-US" altLang="en-US" sz="1400">
                <a:solidFill>
                  <a:srgbClr val="00B050"/>
                </a:solidFill>
              </a:rPr>
              <a:t>If the search was conducted in a business. </a:t>
            </a:r>
          </a:p>
          <a:p>
            <a:pPr eaLnBrk="1" hangingPunct="1">
              <a:spcBef>
                <a:spcPct val="0"/>
              </a:spcBef>
            </a:pPr>
            <a:r>
              <a:rPr lang="en-US" altLang="en-US" sz="1400"/>
              <a:t> If the search was conducted on one’s person. </a:t>
            </a:r>
          </a:p>
          <a:p>
            <a:pPr eaLnBrk="1" hangingPunct="1">
              <a:spcBef>
                <a:spcPct val="0"/>
              </a:spcBef>
              <a:buFontTx/>
              <a:buNone/>
            </a:pPr>
            <a:r>
              <a:rPr lang="en-US" altLang="en-US" sz="1400"/>
              <a:t>• If the search was conducted in a car. </a:t>
            </a:r>
          </a:p>
          <a:p>
            <a:pPr eaLnBrk="1" hangingPunct="1">
              <a:spcBef>
                <a:spcPct val="0"/>
              </a:spcBef>
              <a:buFontTx/>
              <a:buNone/>
            </a:pPr>
            <a:r>
              <a:rPr lang="en-US" altLang="en-US" sz="1400"/>
              <a:t>• If the search was a full search, as opposed to a less extensive intrusion. </a:t>
            </a:r>
          </a:p>
          <a:p>
            <a:pPr eaLnBrk="1" hangingPunct="1">
              <a:spcBef>
                <a:spcPct val="0"/>
              </a:spcBef>
              <a:buFontTx/>
              <a:buNone/>
            </a:pPr>
            <a:r>
              <a:rPr lang="en-US" altLang="en-US" sz="1400"/>
              <a:t>• If the search was conducted incident to arrest. </a:t>
            </a:r>
          </a:p>
          <a:p>
            <a:pPr eaLnBrk="1" hangingPunct="1">
              <a:spcBef>
                <a:spcPct val="0"/>
              </a:spcBef>
              <a:buFontTx/>
              <a:buNone/>
            </a:pPr>
            <a:r>
              <a:rPr lang="en-US" altLang="en-US" sz="1400"/>
              <a:t>• If the search was conducted after a lawful arrest. </a:t>
            </a:r>
          </a:p>
          <a:p>
            <a:pPr eaLnBrk="1" hangingPunct="1">
              <a:spcBef>
                <a:spcPct val="0"/>
              </a:spcBef>
              <a:buFontTx/>
              <a:buNone/>
            </a:pPr>
            <a:r>
              <a:rPr lang="en-US" altLang="en-US" sz="1400"/>
              <a:t>• </a:t>
            </a:r>
            <a:r>
              <a:rPr lang="en-US" altLang="en-US" sz="1400">
                <a:solidFill>
                  <a:srgbClr val="0000FF"/>
                </a:solidFill>
              </a:rPr>
              <a:t>If an exception to the warrant requirement existed (beyond that of search incident to a lawful arrest).</a:t>
            </a:r>
            <a:endParaRPr lang="en-US" altLang="en-US" sz="1800">
              <a:solidFill>
                <a:srgbClr val="0000FF"/>
              </a:solidFill>
            </a:endParaRPr>
          </a:p>
        </p:txBody>
      </p:sp>
      <p:sp>
        <p:nvSpPr>
          <p:cNvPr id="31747" name="TextBox 2">
            <a:extLst>
              <a:ext uri="{FF2B5EF4-FFF2-40B4-BE49-F238E27FC236}">
                <a16:creationId xmlns:a16="http://schemas.microsoft.com/office/drawing/2014/main" id="{C10A130D-C1C8-4EF3-AB37-CB00327FF7F2}"/>
              </a:ext>
            </a:extLst>
          </p:cNvPr>
          <p:cNvSpPr txBox="1">
            <a:spLocks noChangeArrowheads="1"/>
          </p:cNvSpPr>
          <p:nvPr/>
        </p:nvSpPr>
        <p:spPr bwMode="auto">
          <a:xfrm>
            <a:off x="250825" y="188913"/>
            <a:ext cx="88931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000" b="1"/>
              <a:t>Classification Problem: </a:t>
            </a:r>
            <a:r>
              <a:rPr lang="en-US" altLang="en-US" sz="2000"/>
              <a:t>Fourth Amendment Cases before the Supreme Court I</a:t>
            </a:r>
          </a:p>
        </p:txBody>
      </p:sp>
      <p:sp>
        <p:nvSpPr>
          <p:cNvPr id="31748" name="TextBox 3">
            <a:extLst>
              <a:ext uri="{FF2B5EF4-FFF2-40B4-BE49-F238E27FC236}">
                <a16:creationId xmlns:a16="http://schemas.microsoft.com/office/drawing/2014/main" id="{FE36324B-1B30-4DC4-8B74-0004C1F6D044}"/>
              </a:ext>
            </a:extLst>
          </p:cNvPr>
          <p:cNvSpPr txBox="1">
            <a:spLocks noChangeArrowheads="1"/>
          </p:cNvSpPr>
          <p:nvPr/>
        </p:nvSpPr>
        <p:spPr bwMode="auto">
          <a:xfrm>
            <a:off x="323850" y="1052513"/>
            <a:ext cx="8424863" cy="314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800"/>
              <a:t>The </a:t>
            </a:r>
            <a:r>
              <a:rPr lang="en-US" altLang="en-US" sz="1800" b="1"/>
              <a:t>Fourth Amendment</a:t>
            </a:r>
            <a:r>
              <a:rPr lang="en-US" altLang="en-US" sz="1800"/>
              <a:t> (</a:t>
            </a:r>
            <a:r>
              <a:rPr lang="en-US" altLang="en-US" sz="1800" b="1"/>
              <a:t>Amendment</a:t>
            </a:r>
            <a:r>
              <a:rPr lang="en-US" altLang="en-US" sz="1800"/>
              <a:t> IV) to the United States Constitution is the part of the Bill of Rights that prohibits unreasonable searches and seizures and requires any warrant to be judicially sanctioned and supported by probable cause.</a:t>
            </a:r>
          </a:p>
          <a:p>
            <a:pPr eaLnBrk="1" hangingPunct="1">
              <a:spcBef>
                <a:spcPct val="0"/>
              </a:spcBef>
              <a:buFontTx/>
              <a:buNone/>
            </a:pPr>
            <a:endParaRPr lang="en-US" altLang="en-US" sz="1800"/>
          </a:p>
          <a:p>
            <a:pPr eaLnBrk="1" hangingPunct="1">
              <a:spcBef>
                <a:spcPct val="0"/>
              </a:spcBef>
              <a:buFontTx/>
              <a:buNone/>
            </a:pPr>
            <a:r>
              <a:rPr lang="en-US" altLang="en-US" sz="1800"/>
              <a:t>Suppose we have a 4</a:t>
            </a:r>
            <a:r>
              <a:rPr lang="en-US" altLang="en-US" sz="1800" baseline="30000"/>
              <a:t>th</a:t>
            </a:r>
            <a:r>
              <a:rPr lang="en-US" altLang="en-US" sz="1800"/>
              <a:t> Amendment case, Keogh vs. State of California.</a:t>
            </a:r>
          </a:p>
          <a:p>
            <a:pPr eaLnBrk="1" hangingPunct="1">
              <a:spcBef>
                <a:spcPct val="0"/>
              </a:spcBef>
              <a:buFontTx/>
              <a:buNone/>
            </a:pPr>
            <a:r>
              <a:rPr lang="en-US" altLang="en-US" sz="1800"/>
              <a:t>Keogh argues that the search that found evidence of him taking bribes was an </a:t>
            </a:r>
            <a:r>
              <a:rPr lang="en-US" altLang="en-US" sz="1800" b="1"/>
              <a:t>U</a:t>
            </a:r>
            <a:r>
              <a:rPr lang="en-US" altLang="en-US" sz="1800"/>
              <a:t>nreasonable search (</a:t>
            </a:r>
            <a:r>
              <a:rPr lang="en-US" altLang="en-US" sz="1800" b="1"/>
              <a:t>U</a:t>
            </a:r>
            <a:r>
              <a:rPr lang="en-US" altLang="en-US" sz="1800"/>
              <a:t>), and the state argues that the search was </a:t>
            </a:r>
            <a:r>
              <a:rPr lang="en-US" altLang="en-US" sz="1800" b="1"/>
              <a:t>R</a:t>
            </a:r>
            <a:r>
              <a:rPr lang="en-US" altLang="en-US" sz="1800"/>
              <a:t>easonable search (</a:t>
            </a:r>
            <a:r>
              <a:rPr lang="en-US" altLang="en-US" sz="1800" b="1"/>
              <a:t>R</a:t>
            </a:r>
            <a:r>
              <a:rPr lang="en-US" altLang="en-US" sz="1800"/>
              <a:t>).</a:t>
            </a:r>
          </a:p>
          <a:p>
            <a:pPr eaLnBrk="1" hangingPunct="1">
              <a:spcBef>
                <a:spcPct val="0"/>
              </a:spcBef>
              <a:buFontTx/>
              <a:buNone/>
            </a:pPr>
            <a:endParaRPr lang="en-US" altLang="en-US" sz="1800"/>
          </a:p>
          <a:p>
            <a:pPr eaLnBrk="1" hangingPunct="1">
              <a:spcBef>
                <a:spcPct val="0"/>
              </a:spcBef>
              <a:buFontTx/>
              <a:buNone/>
            </a:pPr>
            <a:r>
              <a:rPr lang="en-US" altLang="en-US" sz="1800"/>
              <a:t>The case is appealed to the Supreme Court, will the court decide </a:t>
            </a:r>
            <a:r>
              <a:rPr lang="en-US" altLang="en-US" sz="1800" b="1"/>
              <a:t>U</a:t>
            </a:r>
            <a:r>
              <a:rPr lang="en-US" altLang="en-US" sz="1800"/>
              <a:t> or </a:t>
            </a:r>
            <a:r>
              <a:rPr lang="en-US" altLang="en-US" sz="1800" b="1"/>
              <a:t>R</a:t>
            </a:r>
            <a:r>
              <a:rPr lang="en-US" altLang="en-US" sz="1800"/>
              <a:t>?</a:t>
            </a:r>
          </a:p>
          <a:p>
            <a:pPr eaLnBrk="1" hangingPunct="1">
              <a:spcBef>
                <a:spcPct val="0"/>
              </a:spcBef>
              <a:buFontTx/>
              <a:buNone/>
            </a:pPr>
            <a:endParaRPr lang="en-US" altLang="en-US" sz="1800"/>
          </a:p>
          <a:p>
            <a:pPr eaLnBrk="1" hangingPunct="1">
              <a:spcBef>
                <a:spcPct val="0"/>
              </a:spcBef>
              <a:buFontTx/>
              <a:buNone/>
            </a:pPr>
            <a:r>
              <a:rPr lang="en-US" altLang="en-US" sz="1800"/>
              <a:t>We can use machine learning to try to predict their decision. What should the features be? </a:t>
            </a:r>
          </a:p>
        </p:txBody>
      </p:sp>
      <p:sp>
        <p:nvSpPr>
          <p:cNvPr id="31749" name="Rectangle 5">
            <a:extLst>
              <a:ext uri="{FF2B5EF4-FFF2-40B4-BE49-F238E27FC236}">
                <a16:creationId xmlns:a16="http://schemas.microsoft.com/office/drawing/2014/main" id="{D1C43AB3-B648-4094-8C10-A46A6AF65CBC}"/>
              </a:ext>
            </a:extLst>
          </p:cNvPr>
          <p:cNvSpPr>
            <a:spLocks noChangeArrowheads="1"/>
          </p:cNvSpPr>
          <p:nvPr/>
        </p:nvSpPr>
        <p:spPr bwMode="auto">
          <a:xfrm>
            <a:off x="2700338" y="4221163"/>
            <a:ext cx="6248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t>Keogh vs. State of California = {</a:t>
            </a:r>
            <a:r>
              <a:rPr lang="en-US" altLang="en-US" sz="2400">
                <a:solidFill>
                  <a:srgbClr val="FF0000"/>
                </a:solidFill>
              </a:rPr>
              <a:t>0</a:t>
            </a:r>
            <a:r>
              <a:rPr lang="en-US" altLang="en-US" sz="2400"/>
              <a:t>,</a:t>
            </a:r>
            <a:r>
              <a:rPr lang="en-US" altLang="en-US" sz="2400">
                <a:solidFill>
                  <a:srgbClr val="00B050"/>
                </a:solidFill>
              </a:rPr>
              <a:t>1</a:t>
            </a:r>
            <a:r>
              <a:rPr lang="en-US" altLang="en-US" sz="2400"/>
              <a:t>,1,0,0,0,1,</a:t>
            </a:r>
            <a:r>
              <a:rPr lang="en-US" altLang="en-US" sz="2400">
                <a:solidFill>
                  <a:srgbClr val="0000FF"/>
                </a:solidFill>
              </a:rPr>
              <a:t>0</a:t>
            </a:r>
            <a:r>
              <a:rPr lang="en-US" altLang="en-US" sz="2400"/>
              <a:t>} </a:t>
            </a:r>
          </a:p>
        </p:txBody>
      </p:sp>
      <p:sp>
        <p:nvSpPr>
          <p:cNvPr id="7" name="Rectangle 6">
            <a:extLst>
              <a:ext uri="{FF2B5EF4-FFF2-40B4-BE49-F238E27FC236}">
                <a16:creationId xmlns:a16="http://schemas.microsoft.com/office/drawing/2014/main" id="{9E5F0CFD-5796-4E33-B403-6AE9F8FD24FE}"/>
              </a:ext>
            </a:extLst>
          </p:cNvPr>
          <p:cNvSpPr/>
          <p:nvPr/>
        </p:nvSpPr>
        <p:spPr>
          <a:xfrm>
            <a:off x="6084888" y="5157788"/>
            <a:ext cx="2914650" cy="954087"/>
          </a:xfrm>
          <a:prstGeom prst="rect">
            <a:avLst/>
          </a:prstGeom>
        </p:spPr>
        <p:txBody>
          <a:bodyPr>
            <a:spAutoFit/>
          </a:bodyPr>
          <a:lstStyle/>
          <a:p>
            <a:pPr algn="ctr" eaLnBrk="1" hangingPunct="1">
              <a:defRPr/>
            </a:pPr>
            <a:r>
              <a:rPr lang="en-US" sz="1400" dirty="0">
                <a:solidFill>
                  <a:schemeClr val="bg1">
                    <a:lumMod val="75000"/>
                  </a:schemeClr>
                </a:solidFill>
              </a:rPr>
              <a:t>The Statistical Analysis of Judicial Decisions and Legal Rules with Classification Treesjels_1176 202..230 Jonathan P. </a:t>
            </a:r>
            <a:r>
              <a:rPr lang="en-US" sz="1400" dirty="0" err="1">
                <a:solidFill>
                  <a:schemeClr val="bg1">
                    <a:lumMod val="75000"/>
                  </a:schemeClr>
                </a:solidFill>
              </a:rPr>
              <a:t>Kastellec</a:t>
            </a:r>
            <a:endParaRPr lang="en-US" sz="1400" dirty="0">
              <a:solidFill>
                <a:schemeClr val="bg1">
                  <a:lumMod val="75000"/>
                </a:schemeClr>
              </a:solidFill>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70" name="Picture 2">
            <a:extLst>
              <a:ext uri="{FF2B5EF4-FFF2-40B4-BE49-F238E27FC236}">
                <a16:creationId xmlns:a16="http://schemas.microsoft.com/office/drawing/2014/main" id="{EE4CF9DB-1FB1-4480-A655-668874F5707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3213" y="2401888"/>
            <a:ext cx="8459787" cy="4418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miter lim="800000"/>
                <a:headEnd/>
                <a:tailEnd/>
              </a14:hiddenLine>
            </a:ext>
          </a:extLst>
        </p:spPr>
      </p:pic>
      <p:sp>
        <p:nvSpPr>
          <p:cNvPr id="32771" name="Rectangle 2">
            <a:extLst>
              <a:ext uri="{FF2B5EF4-FFF2-40B4-BE49-F238E27FC236}">
                <a16:creationId xmlns:a16="http://schemas.microsoft.com/office/drawing/2014/main" id="{E54B6021-04F9-48CA-B67B-0F748996CA3F}"/>
              </a:ext>
            </a:extLst>
          </p:cNvPr>
          <p:cNvSpPr>
            <a:spLocks noChangeArrowheads="1"/>
          </p:cNvSpPr>
          <p:nvPr/>
        </p:nvSpPr>
        <p:spPr bwMode="auto">
          <a:xfrm>
            <a:off x="250825" y="908050"/>
            <a:ext cx="70580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800"/>
              <a:t>The Supreme Court’s search and seizure decisions, 1962–1984 terms.</a:t>
            </a:r>
          </a:p>
        </p:txBody>
      </p:sp>
      <p:sp>
        <p:nvSpPr>
          <p:cNvPr id="32772" name="Rectangle 3">
            <a:extLst>
              <a:ext uri="{FF2B5EF4-FFF2-40B4-BE49-F238E27FC236}">
                <a16:creationId xmlns:a16="http://schemas.microsoft.com/office/drawing/2014/main" id="{CEECDEC8-51C3-4252-8DA5-890514129C1C}"/>
              </a:ext>
            </a:extLst>
          </p:cNvPr>
          <p:cNvSpPr>
            <a:spLocks noChangeArrowheads="1"/>
          </p:cNvSpPr>
          <p:nvPr/>
        </p:nvSpPr>
        <p:spPr bwMode="auto">
          <a:xfrm>
            <a:off x="323850" y="6273800"/>
            <a:ext cx="266382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600" b="1"/>
              <a:t>U</a:t>
            </a:r>
            <a:r>
              <a:rPr lang="en-US" altLang="en-US" sz="1600"/>
              <a:t> = Unreasonable</a:t>
            </a:r>
          </a:p>
          <a:p>
            <a:pPr eaLnBrk="1" hangingPunct="1">
              <a:spcBef>
                <a:spcPct val="0"/>
              </a:spcBef>
              <a:buFontTx/>
              <a:buNone/>
            </a:pPr>
            <a:r>
              <a:rPr lang="en-US" altLang="en-US" sz="1600" b="1"/>
              <a:t>R</a:t>
            </a:r>
            <a:r>
              <a:rPr lang="en-US" altLang="en-US" sz="1600"/>
              <a:t> = Reasonable</a:t>
            </a:r>
          </a:p>
        </p:txBody>
      </p:sp>
      <p:sp>
        <p:nvSpPr>
          <p:cNvPr id="32773" name="TextBox 4">
            <a:extLst>
              <a:ext uri="{FF2B5EF4-FFF2-40B4-BE49-F238E27FC236}">
                <a16:creationId xmlns:a16="http://schemas.microsoft.com/office/drawing/2014/main" id="{48E0E816-F02C-4BE9-ABF0-DDA602710A5C}"/>
              </a:ext>
            </a:extLst>
          </p:cNvPr>
          <p:cNvSpPr txBox="1">
            <a:spLocks noChangeArrowheads="1"/>
          </p:cNvSpPr>
          <p:nvPr/>
        </p:nvSpPr>
        <p:spPr bwMode="auto">
          <a:xfrm>
            <a:off x="250825" y="188913"/>
            <a:ext cx="88931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000" b="1"/>
              <a:t>Classification Problem: </a:t>
            </a:r>
            <a:r>
              <a:rPr lang="en-US" altLang="en-US" sz="2000"/>
              <a:t>Fourth Amendment Cases before the Supreme Court II</a:t>
            </a:r>
          </a:p>
        </p:txBody>
      </p:sp>
      <p:sp>
        <p:nvSpPr>
          <p:cNvPr id="32774" name="Rectangle 5">
            <a:extLst>
              <a:ext uri="{FF2B5EF4-FFF2-40B4-BE49-F238E27FC236}">
                <a16:creationId xmlns:a16="http://schemas.microsoft.com/office/drawing/2014/main" id="{12A1806A-9850-47A6-B081-B0745178338A}"/>
              </a:ext>
            </a:extLst>
          </p:cNvPr>
          <p:cNvSpPr>
            <a:spLocks noChangeArrowheads="1"/>
          </p:cNvSpPr>
          <p:nvPr/>
        </p:nvSpPr>
        <p:spPr bwMode="auto">
          <a:xfrm>
            <a:off x="2124075" y="1773238"/>
            <a:ext cx="6248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t>Keogh vs. State of California = {</a:t>
            </a:r>
            <a:r>
              <a:rPr lang="en-US" altLang="en-US" sz="2400">
                <a:solidFill>
                  <a:srgbClr val="FF0000"/>
                </a:solidFill>
              </a:rPr>
              <a:t>0</a:t>
            </a:r>
            <a:r>
              <a:rPr lang="en-US" altLang="en-US" sz="2400"/>
              <a:t>,</a:t>
            </a:r>
            <a:r>
              <a:rPr lang="en-US" altLang="en-US" sz="2400">
                <a:solidFill>
                  <a:srgbClr val="33CC33"/>
                </a:solidFill>
              </a:rPr>
              <a:t>1</a:t>
            </a:r>
            <a:r>
              <a:rPr lang="en-US" altLang="en-US" sz="2400"/>
              <a:t>,1,0,0,0,1,</a:t>
            </a:r>
            <a:r>
              <a:rPr lang="en-US" altLang="en-US" sz="2400">
                <a:solidFill>
                  <a:srgbClr val="0000FF"/>
                </a:solidFill>
              </a:rPr>
              <a:t>0</a:t>
            </a:r>
            <a:r>
              <a:rPr lang="en-US" altLang="en-US" sz="2400"/>
              <a:t>} </a:t>
            </a:r>
          </a:p>
        </p:txBody>
      </p:sp>
      <p:cxnSp>
        <p:nvCxnSpPr>
          <p:cNvPr id="32775" name="Straight Connector 7">
            <a:extLst>
              <a:ext uri="{FF2B5EF4-FFF2-40B4-BE49-F238E27FC236}">
                <a16:creationId xmlns:a16="http://schemas.microsoft.com/office/drawing/2014/main" id="{265127AA-BFE2-475C-BD97-EF02141FC87F}"/>
              </a:ext>
            </a:extLst>
          </p:cNvPr>
          <p:cNvCxnSpPr>
            <a:cxnSpLocks noChangeShapeType="1"/>
          </p:cNvCxnSpPr>
          <p:nvPr/>
        </p:nvCxnSpPr>
        <p:spPr bwMode="auto">
          <a:xfrm>
            <a:off x="4546600" y="2708275"/>
            <a:ext cx="1295400" cy="0"/>
          </a:xfrm>
          <a:prstGeom prst="line">
            <a:avLst/>
          </a:prstGeom>
          <a:noFill/>
          <a:ln w="53975" algn="ctr">
            <a:solidFill>
              <a:srgbClr val="FF0000"/>
            </a:solidFill>
            <a:round/>
            <a:headEnd/>
            <a:tailEnd/>
          </a:ln>
          <a:extLst>
            <a:ext uri="{909E8E84-426E-40DD-AFC4-6F175D3DCCD1}">
              <a14:hiddenFill xmlns:a14="http://schemas.microsoft.com/office/drawing/2010/main">
                <a:noFill/>
              </a14:hiddenFill>
            </a:ext>
          </a:extLst>
        </p:spPr>
      </p:cxnSp>
      <p:cxnSp>
        <p:nvCxnSpPr>
          <p:cNvPr id="32776" name="Straight Connector 8">
            <a:extLst>
              <a:ext uri="{FF2B5EF4-FFF2-40B4-BE49-F238E27FC236}">
                <a16:creationId xmlns:a16="http://schemas.microsoft.com/office/drawing/2014/main" id="{C65B9C9D-7F51-4E95-AF57-6FD853A58F11}"/>
              </a:ext>
            </a:extLst>
          </p:cNvPr>
          <p:cNvCxnSpPr>
            <a:cxnSpLocks noChangeShapeType="1"/>
          </p:cNvCxnSpPr>
          <p:nvPr/>
        </p:nvCxnSpPr>
        <p:spPr bwMode="auto">
          <a:xfrm>
            <a:off x="6516688" y="3644900"/>
            <a:ext cx="1079500" cy="0"/>
          </a:xfrm>
          <a:prstGeom prst="line">
            <a:avLst/>
          </a:prstGeom>
          <a:noFill/>
          <a:ln w="53975" algn="ctr">
            <a:solidFill>
              <a:srgbClr val="0000FF"/>
            </a:solidFill>
            <a:round/>
            <a:headEnd/>
            <a:tailEnd/>
          </a:ln>
          <a:extLst>
            <a:ext uri="{909E8E84-426E-40DD-AFC4-6F175D3DCCD1}">
              <a14:hiddenFill xmlns:a14="http://schemas.microsoft.com/office/drawing/2010/main">
                <a:noFill/>
              </a14:hiddenFill>
            </a:ext>
          </a:extLst>
        </p:spPr>
      </p:cxnSp>
      <p:cxnSp>
        <p:nvCxnSpPr>
          <p:cNvPr id="32777" name="Straight Connector 10">
            <a:extLst>
              <a:ext uri="{FF2B5EF4-FFF2-40B4-BE49-F238E27FC236}">
                <a16:creationId xmlns:a16="http://schemas.microsoft.com/office/drawing/2014/main" id="{01AB688A-4D75-46F6-AC6B-978E08C3D00E}"/>
              </a:ext>
            </a:extLst>
          </p:cNvPr>
          <p:cNvCxnSpPr>
            <a:cxnSpLocks noChangeShapeType="1"/>
          </p:cNvCxnSpPr>
          <p:nvPr/>
        </p:nvCxnSpPr>
        <p:spPr bwMode="auto">
          <a:xfrm>
            <a:off x="5795963" y="5084763"/>
            <a:ext cx="1296987" cy="0"/>
          </a:xfrm>
          <a:prstGeom prst="line">
            <a:avLst/>
          </a:prstGeom>
          <a:noFill/>
          <a:ln w="53975" algn="ctr">
            <a:solidFill>
              <a:srgbClr val="00B050"/>
            </a:solidFill>
            <a:round/>
            <a:headEnd/>
            <a:tailEnd/>
          </a:ln>
          <a:extLst>
            <a:ext uri="{909E8E84-426E-40DD-AFC4-6F175D3DCCD1}">
              <a14:hiddenFill xmlns:a14="http://schemas.microsoft.com/office/drawing/2010/main">
                <a:noFill/>
              </a14:hiddenFill>
            </a:ext>
          </a:extLst>
        </p:spPr>
      </p:cxnSp>
      <p:sp>
        <p:nvSpPr>
          <p:cNvPr id="32778" name="Rectangle 11">
            <a:extLst>
              <a:ext uri="{FF2B5EF4-FFF2-40B4-BE49-F238E27FC236}">
                <a16:creationId xmlns:a16="http://schemas.microsoft.com/office/drawing/2014/main" id="{61EC1620-5947-4220-A533-68956C28CFD0}"/>
              </a:ext>
            </a:extLst>
          </p:cNvPr>
          <p:cNvSpPr>
            <a:spLocks noChangeArrowheads="1"/>
          </p:cNvSpPr>
          <p:nvPr/>
        </p:nvSpPr>
        <p:spPr bwMode="auto">
          <a:xfrm>
            <a:off x="755650" y="2133600"/>
            <a:ext cx="720725" cy="503238"/>
          </a:xfrm>
          <a:prstGeom prst="rect">
            <a:avLst/>
          </a:prstGeom>
          <a:solidFill>
            <a:schemeClr val="bg1"/>
          </a:solidFill>
          <a:ln>
            <a:noFill/>
          </a:ln>
          <a:extLst>
            <a:ext uri="{91240B29-F687-4F45-9708-019B960494DF}">
              <a14:hiddenLine xmlns:a14="http://schemas.microsoft.com/office/drawing/2010/main" w="0" algn="ctr">
                <a:solidFill>
                  <a:srgbClr val="000000"/>
                </a:solidFill>
                <a:round/>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2779" name="Rectangle 12">
            <a:extLst>
              <a:ext uri="{FF2B5EF4-FFF2-40B4-BE49-F238E27FC236}">
                <a16:creationId xmlns:a16="http://schemas.microsoft.com/office/drawing/2014/main" id="{9936E1D3-CA80-4160-B87C-56B2E7E3B770}"/>
              </a:ext>
            </a:extLst>
          </p:cNvPr>
          <p:cNvSpPr>
            <a:spLocks noChangeArrowheads="1"/>
          </p:cNvSpPr>
          <p:nvPr/>
        </p:nvSpPr>
        <p:spPr bwMode="auto">
          <a:xfrm>
            <a:off x="3132138" y="3716338"/>
            <a:ext cx="719137" cy="504825"/>
          </a:xfrm>
          <a:prstGeom prst="rect">
            <a:avLst/>
          </a:prstGeom>
          <a:solidFill>
            <a:schemeClr val="bg1"/>
          </a:solidFill>
          <a:ln>
            <a:noFill/>
          </a:ln>
          <a:extLst>
            <a:ext uri="{91240B29-F687-4F45-9708-019B960494DF}">
              <a14:hiddenLine xmlns:a14="http://schemas.microsoft.com/office/drawing/2010/main" w="0" algn="ctr">
                <a:solidFill>
                  <a:srgbClr val="000000"/>
                </a:solidFill>
                <a:round/>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2780" name="Rectangle 13">
            <a:extLst>
              <a:ext uri="{FF2B5EF4-FFF2-40B4-BE49-F238E27FC236}">
                <a16:creationId xmlns:a16="http://schemas.microsoft.com/office/drawing/2014/main" id="{42C5CF71-D000-42BB-9A19-78E4E51938D8}"/>
              </a:ext>
            </a:extLst>
          </p:cNvPr>
          <p:cNvSpPr>
            <a:spLocks noChangeArrowheads="1"/>
          </p:cNvSpPr>
          <p:nvPr/>
        </p:nvSpPr>
        <p:spPr bwMode="auto">
          <a:xfrm>
            <a:off x="1258888" y="4652963"/>
            <a:ext cx="720725" cy="504825"/>
          </a:xfrm>
          <a:prstGeom prst="rect">
            <a:avLst/>
          </a:prstGeom>
          <a:solidFill>
            <a:schemeClr val="bg1"/>
          </a:solidFill>
          <a:ln>
            <a:noFill/>
          </a:ln>
          <a:extLst>
            <a:ext uri="{91240B29-F687-4F45-9708-019B960494DF}">
              <a14:hiddenLine xmlns:a14="http://schemas.microsoft.com/office/drawing/2010/main" w="0" algn="ctr">
                <a:solidFill>
                  <a:srgbClr val="000000"/>
                </a:solidFill>
                <a:round/>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2781" name="Rectangle 14">
            <a:extLst>
              <a:ext uri="{FF2B5EF4-FFF2-40B4-BE49-F238E27FC236}">
                <a16:creationId xmlns:a16="http://schemas.microsoft.com/office/drawing/2014/main" id="{AC3EDCBD-74E4-460D-BE42-4AE50B1504B9}"/>
              </a:ext>
            </a:extLst>
          </p:cNvPr>
          <p:cNvSpPr>
            <a:spLocks noChangeArrowheads="1"/>
          </p:cNvSpPr>
          <p:nvPr/>
        </p:nvSpPr>
        <p:spPr bwMode="auto">
          <a:xfrm>
            <a:off x="4932363" y="2852738"/>
            <a:ext cx="719137" cy="504825"/>
          </a:xfrm>
          <a:prstGeom prst="rect">
            <a:avLst/>
          </a:prstGeom>
          <a:solidFill>
            <a:schemeClr val="bg1"/>
          </a:solidFill>
          <a:ln>
            <a:noFill/>
          </a:ln>
          <a:extLst>
            <a:ext uri="{91240B29-F687-4F45-9708-019B960494DF}">
              <a14:hiddenLine xmlns:a14="http://schemas.microsoft.com/office/drawing/2010/main" w="0" algn="ctr">
                <a:solidFill>
                  <a:srgbClr val="000000"/>
                </a:solidFill>
                <a:round/>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2782" name="Rectangle 15">
            <a:extLst>
              <a:ext uri="{FF2B5EF4-FFF2-40B4-BE49-F238E27FC236}">
                <a16:creationId xmlns:a16="http://schemas.microsoft.com/office/drawing/2014/main" id="{DC436258-D8B3-4F1D-978A-08808777E6C2}"/>
              </a:ext>
            </a:extLst>
          </p:cNvPr>
          <p:cNvSpPr>
            <a:spLocks noChangeArrowheads="1"/>
          </p:cNvSpPr>
          <p:nvPr/>
        </p:nvSpPr>
        <p:spPr bwMode="auto">
          <a:xfrm>
            <a:off x="5795963" y="5300663"/>
            <a:ext cx="720725" cy="504825"/>
          </a:xfrm>
          <a:prstGeom prst="rect">
            <a:avLst/>
          </a:prstGeom>
          <a:solidFill>
            <a:schemeClr val="bg1"/>
          </a:solidFill>
          <a:ln>
            <a:noFill/>
          </a:ln>
          <a:extLst>
            <a:ext uri="{91240B29-F687-4F45-9708-019B960494DF}">
              <a14:hiddenLine xmlns:a14="http://schemas.microsoft.com/office/drawing/2010/main" w="0" algn="ctr">
                <a:solidFill>
                  <a:srgbClr val="000000"/>
                </a:solidFill>
                <a:round/>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2783" name="Rectangle 16">
            <a:extLst>
              <a:ext uri="{FF2B5EF4-FFF2-40B4-BE49-F238E27FC236}">
                <a16:creationId xmlns:a16="http://schemas.microsoft.com/office/drawing/2014/main" id="{3562F3E5-8172-475D-AF36-66DE4F92364E}"/>
              </a:ext>
            </a:extLst>
          </p:cNvPr>
          <p:cNvSpPr>
            <a:spLocks noChangeArrowheads="1"/>
          </p:cNvSpPr>
          <p:nvPr/>
        </p:nvSpPr>
        <p:spPr bwMode="auto">
          <a:xfrm>
            <a:off x="6588125" y="3789363"/>
            <a:ext cx="720725" cy="503237"/>
          </a:xfrm>
          <a:prstGeom prst="rect">
            <a:avLst/>
          </a:prstGeom>
          <a:solidFill>
            <a:schemeClr val="bg1"/>
          </a:solidFill>
          <a:ln>
            <a:noFill/>
          </a:ln>
          <a:extLst>
            <a:ext uri="{91240B29-F687-4F45-9708-019B960494DF}">
              <a14:hiddenLine xmlns:a14="http://schemas.microsoft.com/office/drawing/2010/main" w="0" algn="ctr">
                <a:solidFill>
                  <a:srgbClr val="000000"/>
                </a:solidFill>
                <a:round/>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cxnSp>
        <p:nvCxnSpPr>
          <p:cNvPr id="32784" name="Straight Connector 2">
            <a:extLst>
              <a:ext uri="{FF2B5EF4-FFF2-40B4-BE49-F238E27FC236}">
                <a16:creationId xmlns:a16="http://schemas.microsoft.com/office/drawing/2014/main" id="{7AA4D5ED-DFE1-4A0E-9FE7-1EC3F157FA00}"/>
              </a:ext>
            </a:extLst>
          </p:cNvPr>
          <p:cNvCxnSpPr>
            <a:cxnSpLocks/>
          </p:cNvCxnSpPr>
          <p:nvPr/>
        </p:nvCxnSpPr>
        <p:spPr bwMode="auto">
          <a:xfrm>
            <a:off x="5865813" y="2776538"/>
            <a:ext cx="577850" cy="898525"/>
          </a:xfrm>
          <a:prstGeom prst="line">
            <a:avLst/>
          </a:prstGeom>
          <a:noFill/>
          <a:ln w="225425" algn="ctr">
            <a:solidFill>
              <a:srgbClr val="FFFF00">
                <a:alpha val="39999"/>
              </a:srgbClr>
            </a:solidFill>
            <a:round/>
            <a:headEnd/>
            <a:tailEnd/>
          </a:ln>
          <a:extLst>
            <a:ext uri="{909E8E84-426E-40DD-AFC4-6F175D3DCCD1}">
              <a14:hiddenFill xmlns:a14="http://schemas.microsoft.com/office/drawing/2010/main">
                <a:noFill/>
              </a14:hiddenFill>
            </a:ext>
          </a:extLst>
        </p:spPr>
      </p:cxnSp>
      <p:cxnSp>
        <p:nvCxnSpPr>
          <p:cNvPr id="32785" name="Straight Connector 18">
            <a:extLst>
              <a:ext uri="{FF2B5EF4-FFF2-40B4-BE49-F238E27FC236}">
                <a16:creationId xmlns:a16="http://schemas.microsoft.com/office/drawing/2014/main" id="{DA7DF4E2-E253-4C46-ADF0-669BE0FFCAB3}"/>
              </a:ext>
            </a:extLst>
          </p:cNvPr>
          <p:cNvCxnSpPr>
            <a:cxnSpLocks/>
          </p:cNvCxnSpPr>
          <p:nvPr/>
        </p:nvCxnSpPr>
        <p:spPr bwMode="auto">
          <a:xfrm flipH="1">
            <a:off x="5651500" y="3716338"/>
            <a:ext cx="709613" cy="1409700"/>
          </a:xfrm>
          <a:prstGeom prst="line">
            <a:avLst/>
          </a:prstGeom>
          <a:noFill/>
          <a:ln w="225425" algn="ctr">
            <a:solidFill>
              <a:srgbClr val="FFFF00">
                <a:alpha val="39999"/>
              </a:srgbClr>
            </a:solidFill>
            <a:round/>
            <a:headEnd/>
            <a:tailEnd/>
          </a:ln>
          <a:extLst>
            <a:ext uri="{909E8E84-426E-40DD-AFC4-6F175D3DCCD1}">
              <a14:hiddenFill xmlns:a14="http://schemas.microsoft.com/office/drawing/2010/main">
                <a:noFill/>
              </a14:hiddenFill>
            </a:ext>
          </a:extLst>
        </p:spPr>
      </p:cxnSp>
      <p:cxnSp>
        <p:nvCxnSpPr>
          <p:cNvPr id="32786" name="Straight Connector 20">
            <a:extLst>
              <a:ext uri="{FF2B5EF4-FFF2-40B4-BE49-F238E27FC236}">
                <a16:creationId xmlns:a16="http://schemas.microsoft.com/office/drawing/2014/main" id="{CE325F9A-39C6-40BA-B073-5F8F26B87D44}"/>
              </a:ext>
            </a:extLst>
          </p:cNvPr>
          <p:cNvCxnSpPr>
            <a:cxnSpLocks/>
          </p:cNvCxnSpPr>
          <p:nvPr/>
        </p:nvCxnSpPr>
        <p:spPr bwMode="auto">
          <a:xfrm>
            <a:off x="6932613" y="5126038"/>
            <a:ext cx="339725" cy="895350"/>
          </a:xfrm>
          <a:prstGeom prst="line">
            <a:avLst/>
          </a:prstGeom>
          <a:noFill/>
          <a:ln w="225425" algn="ctr">
            <a:solidFill>
              <a:srgbClr val="FFFF00">
                <a:alpha val="39999"/>
              </a:srgbClr>
            </a:solidFill>
            <a:round/>
            <a:headEnd/>
            <a:tailEnd/>
          </a:ln>
          <a:extLst>
            <a:ext uri="{909E8E84-426E-40DD-AFC4-6F175D3DCCD1}">
              <a14:hiddenFill xmlns:a14="http://schemas.microsoft.com/office/drawing/2010/main">
                <a:noFill/>
              </a14:hiddenFill>
            </a:ext>
          </a:extLst>
        </p:spPr>
      </p:cxn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4" name="Picture 2" descr="Figure">
            <a:extLst>
              <a:ext uri="{FF2B5EF4-FFF2-40B4-BE49-F238E27FC236}">
                <a16:creationId xmlns:a16="http://schemas.microsoft.com/office/drawing/2014/main" id="{1CC7DE38-0A22-4FFA-A8F2-448824B39FB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t="9657"/>
          <a:stretch>
            <a:fillRect/>
          </a:stretch>
        </p:blipFill>
        <p:spPr bwMode="auto">
          <a:xfrm>
            <a:off x="2892425" y="0"/>
            <a:ext cx="62515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795" name="Rectangle 2">
            <a:extLst>
              <a:ext uri="{FF2B5EF4-FFF2-40B4-BE49-F238E27FC236}">
                <a16:creationId xmlns:a16="http://schemas.microsoft.com/office/drawing/2014/main" id="{5D694EA5-90D9-4D3E-B755-B1BC0FF4EF4D}"/>
              </a:ext>
            </a:extLst>
          </p:cNvPr>
          <p:cNvSpPr>
            <a:spLocks noChangeArrowheads="1"/>
          </p:cNvSpPr>
          <p:nvPr/>
        </p:nvSpPr>
        <p:spPr bwMode="auto">
          <a:xfrm>
            <a:off x="0" y="6211888"/>
            <a:ext cx="3887788"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1800" b="1"/>
              <a:t>Decision Tree for Supreme Court Justice Sandra Day O'Connor</a:t>
            </a:r>
            <a:endParaRPr lang="en-US" altLang="en-US" sz="1800"/>
          </a:p>
        </p:txBody>
      </p:sp>
      <p:sp>
        <p:nvSpPr>
          <p:cNvPr id="33796" name="TextBox 3">
            <a:extLst>
              <a:ext uri="{FF2B5EF4-FFF2-40B4-BE49-F238E27FC236}">
                <a16:creationId xmlns:a16="http://schemas.microsoft.com/office/drawing/2014/main" id="{C8B86A7D-AA45-4B23-BD7F-6341A9A23249}"/>
              </a:ext>
            </a:extLst>
          </p:cNvPr>
          <p:cNvSpPr txBox="1">
            <a:spLocks noChangeArrowheads="1"/>
          </p:cNvSpPr>
          <p:nvPr/>
        </p:nvSpPr>
        <p:spPr bwMode="auto">
          <a:xfrm>
            <a:off x="250825" y="188913"/>
            <a:ext cx="4752975"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t>We can also learn decision trees for individual Supreme Court Members.  </a:t>
            </a:r>
          </a:p>
        </p:txBody>
      </p:sp>
      <p:sp>
        <p:nvSpPr>
          <p:cNvPr id="33797" name="Rectangle 4">
            <a:extLst>
              <a:ext uri="{FF2B5EF4-FFF2-40B4-BE49-F238E27FC236}">
                <a16:creationId xmlns:a16="http://schemas.microsoft.com/office/drawing/2014/main" id="{22AC5F72-F178-4F24-8686-0BBC064E47E9}"/>
              </a:ext>
            </a:extLst>
          </p:cNvPr>
          <p:cNvSpPr>
            <a:spLocks noChangeArrowheads="1"/>
          </p:cNvSpPr>
          <p:nvPr/>
        </p:nvSpPr>
        <p:spPr bwMode="auto">
          <a:xfrm>
            <a:off x="179388" y="1773238"/>
            <a:ext cx="3097212" cy="156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600"/>
              <a:t>Using similar decision trees for the other eight justices, these models correctly predicted the majority opinion in 75 percent of the cases, substantially outperforming the experts' 59 percent.</a:t>
            </a:r>
          </a:p>
        </p:txBody>
      </p:sp>
      <p:pic>
        <p:nvPicPr>
          <p:cNvPr id="33798" name="Picture 3">
            <a:extLst>
              <a:ext uri="{FF2B5EF4-FFF2-40B4-BE49-F238E27FC236}">
                <a16:creationId xmlns:a16="http://schemas.microsoft.com/office/drawing/2014/main" id="{3F0B6C81-4B8B-4D63-9233-5CF4EFD3235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5650" y="3933825"/>
            <a:ext cx="2006600" cy="2265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miter lim="800000"/>
                <a:headEnd/>
                <a:tailEnd/>
              </a14:hiddenLine>
            </a:ext>
          </a:extLst>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2">
            <a:extLst>
              <a:ext uri="{FF2B5EF4-FFF2-40B4-BE49-F238E27FC236}">
                <a16:creationId xmlns:a16="http://schemas.microsoft.com/office/drawing/2014/main" id="{8943F0D1-FBF3-4487-A906-7817752BCBC3}"/>
              </a:ext>
            </a:extLst>
          </p:cNvPr>
          <p:cNvSpPr>
            <a:spLocks noChangeArrowheads="1"/>
          </p:cNvSpPr>
          <p:nvPr/>
        </p:nvSpPr>
        <p:spPr bwMode="auto">
          <a:xfrm>
            <a:off x="0" y="0"/>
            <a:ext cx="7772400" cy="1143000"/>
          </a:xfrm>
          <a:prstGeom prst="rect">
            <a:avLst/>
          </a:prstGeom>
          <a:noFill/>
          <a:ln w="9525">
            <a:noFill/>
            <a:miter lim="800000"/>
            <a:headEnd/>
            <a:tailEnd/>
          </a:ln>
          <a:effectLst/>
        </p:spPr>
        <p:txBody>
          <a:bodyPr anchor="ctr"/>
          <a:lstStyle/>
          <a:p>
            <a:pPr algn="ctr" eaLnBrk="1" hangingPunct="1">
              <a:defRPr/>
            </a:pPr>
            <a:r>
              <a:rPr lang="en-US" sz="4400">
                <a:solidFill>
                  <a:schemeClr val="tx2"/>
                </a:solidFill>
                <a:effectLst>
                  <a:outerShdw blurRad="38100" dist="38100" dir="2700000" algn="tl">
                    <a:srgbClr val="C0C0C0"/>
                  </a:outerShdw>
                </a:effectLst>
              </a:rPr>
              <a:t>Decision Tree Classifier</a:t>
            </a:r>
          </a:p>
        </p:txBody>
      </p:sp>
      <p:sp>
        <p:nvSpPr>
          <p:cNvPr id="104454" name="Rectangle 6">
            <a:extLst>
              <a:ext uri="{FF2B5EF4-FFF2-40B4-BE49-F238E27FC236}">
                <a16:creationId xmlns:a16="http://schemas.microsoft.com/office/drawing/2014/main" id="{F5DCEA61-F762-4312-8101-5F33D14D9CA6}"/>
              </a:ext>
            </a:extLst>
          </p:cNvPr>
          <p:cNvSpPr>
            <a:spLocks noChangeArrowheads="1"/>
          </p:cNvSpPr>
          <p:nvPr/>
        </p:nvSpPr>
        <p:spPr bwMode="auto">
          <a:xfrm rot="-5400000">
            <a:off x="-896937" y="4062412"/>
            <a:ext cx="2133600" cy="339725"/>
          </a:xfrm>
          <a:prstGeom prst="rect">
            <a:avLst/>
          </a:prstGeom>
          <a:noFill/>
          <a:ln w="9525">
            <a:noFill/>
            <a:miter lim="800000"/>
            <a:headEnd/>
            <a:tailEnd/>
          </a:ln>
          <a:effectLst/>
        </p:spPr>
        <p:txBody>
          <a:bodyPr>
            <a:spAutoFit/>
          </a:bodyPr>
          <a:lstStyle/>
          <a:p>
            <a:pPr eaLnBrk="1" hangingPunct="1">
              <a:lnSpc>
                <a:spcPct val="90000"/>
              </a:lnSpc>
              <a:spcBef>
                <a:spcPct val="50000"/>
              </a:spcBef>
              <a:defRPr/>
            </a:pPr>
            <a:r>
              <a:rPr lang="en-US" sz="1800" b="1">
                <a:effectLst>
                  <a:outerShdw blurRad="38100" dist="38100" dir="2700000" algn="tl">
                    <a:srgbClr val="C0C0C0"/>
                  </a:outerShdw>
                </a:effectLst>
              </a:rPr>
              <a:t>Antenna  Length</a:t>
            </a:r>
          </a:p>
        </p:txBody>
      </p:sp>
      <p:sp>
        <p:nvSpPr>
          <p:cNvPr id="7172" name="Rectangle 7">
            <a:extLst>
              <a:ext uri="{FF2B5EF4-FFF2-40B4-BE49-F238E27FC236}">
                <a16:creationId xmlns:a16="http://schemas.microsoft.com/office/drawing/2014/main" id="{285C0ACC-8A50-4D97-8C56-F35737DE93E9}"/>
              </a:ext>
            </a:extLst>
          </p:cNvPr>
          <p:cNvSpPr>
            <a:spLocks noChangeArrowheads="1"/>
          </p:cNvSpPr>
          <p:nvPr/>
        </p:nvSpPr>
        <p:spPr bwMode="auto">
          <a:xfrm>
            <a:off x="685800" y="5756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173" name="Rectangle 8">
            <a:extLst>
              <a:ext uri="{FF2B5EF4-FFF2-40B4-BE49-F238E27FC236}">
                <a16:creationId xmlns:a16="http://schemas.microsoft.com/office/drawing/2014/main" id="{BE051231-E77D-493E-8A77-930E0E189B55}"/>
              </a:ext>
            </a:extLst>
          </p:cNvPr>
          <p:cNvSpPr>
            <a:spLocks noChangeArrowheads="1"/>
          </p:cNvSpPr>
          <p:nvPr/>
        </p:nvSpPr>
        <p:spPr bwMode="auto">
          <a:xfrm>
            <a:off x="1066800" y="5756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174" name="Rectangle 9">
            <a:extLst>
              <a:ext uri="{FF2B5EF4-FFF2-40B4-BE49-F238E27FC236}">
                <a16:creationId xmlns:a16="http://schemas.microsoft.com/office/drawing/2014/main" id="{028C5410-1867-4717-9773-39575293C7D8}"/>
              </a:ext>
            </a:extLst>
          </p:cNvPr>
          <p:cNvSpPr>
            <a:spLocks noChangeArrowheads="1"/>
          </p:cNvSpPr>
          <p:nvPr/>
        </p:nvSpPr>
        <p:spPr bwMode="auto">
          <a:xfrm>
            <a:off x="1447800" y="5756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175" name="Rectangle 10">
            <a:extLst>
              <a:ext uri="{FF2B5EF4-FFF2-40B4-BE49-F238E27FC236}">
                <a16:creationId xmlns:a16="http://schemas.microsoft.com/office/drawing/2014/main" id="{77D46DEF-A595-4ED6-B33F-AE6642D66708}"/>
              </a:ext>
            </a:extLst>
          </p:cNvPr>
          <p:cNvSpPr>
            <a:spLocks noChangeArrowheads="1"/>
          </p:cNvSpPr>
          <p:nvPr/>
        </p:nvSpPr>
        <p:spPr bwMode="auto">
          <a:xfrm>
            <a:off x="1828800" y="5756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176" name="Rectangle 11">
            <a:extLst>
              <a:ext uri="{FF2B5EF4-FFF2-40B4-BE49-F238E27FC236}">
                <a16:creationId xmlns:a16="http://schemas.microsoft.com/office/drawing/2014/main" id="{2885E890-9B5D-4955-828D-6FBC0F3D2F9B}"/>
              </a:ext>
            </a:extLst>
          </p:cNvPr>
          <p:cNvSpPr>
            <a:spLocks noChangeArrowheads="1"/>
          </p:cNvSpPr>
          <p:nvPr/>
        </p:nvSpPr>
        <p:spPr bwMode="auto">
          <a:xfrm>
            <a:off x="2209800" y="5756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177" name="Rectangle 12">
            <a:extLst>
              <a:ext uri="{FF2B5EF4-FFF2-40B4-BE49-F238E27FC236}">
                <a16:creationId xmlns:a16="http://schemas.microsoft.com/office/drawing/2014/main" id="{39002169-EF07-4946-9912-025ED2DC1DE5}"/>
              </a:ext>
            </a:extLst>
          </p:cNvPr>
          <p:cNvSpPr>
            <a:spLocks noChangeArrowheads="1"/>
          </p:cNvSpPr>
          <p:nvPr/>
        </p:nvSpPr>
        <p:spPr bwMode="auto">
          <a:xfrm>
            <a:off x="2590800" y="5756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178" name="Rectangle 13">
            <a:extLst>
              <a:ext uri="{FF2B5EF4-FFF2-40B4-BE49-F238E27FC236}">
                <a16:creationId xmlns:a16="http://schemas.microsoft.com/office/drawing/2014/main" id="{E4DA2D8D-4310-44E0-B082-D4E9CDFBE01F}"/>
              </a:ext>
            </a:extLst>
          </p:cNvPr>
          <p:cNvSpPr>
            <a:spLocks noChangeArrowheads="1"/>
          </p:cNvSpPr>
          <p:nvPr/>
        </p:nvSpPr>
        <p:spPr bwMode="auto">
          <a:xfrm>
            <a:off x="2971800" y="5756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179" name="Rectangle 14">
            <a:extLst>
              <a:ext uri="{FF2B5EF4-FFF2-40B4-BE49-F238E27FC236}">
                <a16:creationId xmlns:a16="http://schemas.microsoft.com/office/drawing/2014/main" id="{91C921CC-52EE-453B-BA82-8AC909C6B5C7}"/>
              </a:ext>
            </a:extLst>
          </p:cNvPr>
          <p:cNvSpPr>
            <a:spLocks noChangeArrowheads="1"/>
          </p:cNvSpPr>
          <p:nvPr/>
        </p:nvSpPr>
        <p:spPr bwMode="auto">
          <a:xfrm>
            <a:off x="3352800" y="5756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180" name="Rectangle 15">
            <a:extLst>
              <a:ext uri="{FF2B5EF4-FFF2-40B4-BE49-F238E27FC236}">
                <a16:creationId xmlns:a16="http://schemas.microsoft.com/office/drawing/2014/main" id="{76F21CD6-CF40-4413-BE01-2FDAB85B972C}"/>
              </a:ext>
            </a:extLst>
          </p:cNvPr>
          <p:cNvSpPr>
            <a:spLocks noChangeArrowheads="1"/>
          </p:cNvSpPr>
          <p:nvPr/>
        </p:nvSpPr>
        <p:spPr bwMode="auto">
          <a:xfrm>
            <a:off x="3733800" y="5756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181" name="Rectangle 16">
            <a:extLst>
              <a:ext uri="{FF2B5EF4-FFF2-40B4-BE49-F238E27FC236}">
                <a16:creationId xmlns:a16="http://schemas.microsoft.com/office/drawing/2014/main" id="{C9E76BA5-5F0F-4D12-BDFD-DAE389B81C27}"/>
              </a:ext>
            </a:extLst>
          </p:cNvPr>
          <p:cNvSpPr>
            <a:spLocks noChangeArrowheads="1"/>
          </p:cNvSpPr>
          <p:nvPr/>
        </p:nvSpPr>
        <p:spPr bwMode="auto">
          <a:xfrm>
            <a:off x="4114800" y="5756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182" name="Rectangle 17">
            <a:extLst>
              <a:ext uri="{FF2B5EF4-FFF2-40B4-BE49-F238E27FC236}">
                <a16:creationId xmlns:a16="http://schemas.microsoft.com/office/drawing/2014/main" id="{6CE37924-B5E7-42A4-A12E-5F59FE78E7C2}"/>
              </a:ext>
            </a:extLst>
          </p:cNvPr>
          <p:cNvSpPr>
            <a:spLocks noChangeArrowheads="1"/>
          </p:cNvSpPr>
          <p:nvPr/>
        </p:nvSpPr>
        <p:spPr bwMode="auto">
          <a:xfrm>
            <a:off x="685800" y="5375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183" name="Rectangle 18">
            <a:extLst>
              <a:ext uri="{FF2B5EF4-FFF2-40B4-BE49-F238E27FC236}">
                <a16:creationId xmlns:a16="http://schemas.microsoft.com/office/drawing/2014/main" id="{CB301195-DE30-4CBB-9F5A-14C5C9444E54}"/>
              </a:ext>
            </a:extLst>
          </p:cNvPr>
          <p:cNvSpPr>
            <a:spLocks noChangeArrowheads="1"/>
          </p:cNvSpPr>
          <p:nvPr/>
        </p:nvSpPr>
        <p:spPr bwMode="auto">
          <a:xfrm>
            <a:off x="1066800" y="5375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184" name="Rectangle 19">
            <a:extLst>
              <a:ext uri="{FF2B5EF4-FFF2-40B4-BE49-F238E27FC236}">
                <a16:creationId xmlns:a16="http://schemas.microsoft.com/office/drawing/2014/main" id="{F732C268-0FB8-467D-8018-8D0EDF7B0DDA}"/>
              </a:ext>
            </a:extLst>
          </p:cNvPr>
          <p:cNvSpPr>
            <a:spLocks noChangeArrowheads="1"/>
          </p:cNvSpPr>
          <p:nvPr/>
        </p:nvSpPr>
        <p:spPr bwMode="auto">
          <a:xfrm>
            <a:off x="1447800" y="5375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185" name="Rectangle 20">
            <a:extLst>
              <a:ext uri="{FF2B5EF4-FFF2-40B4-BE49-F238E27FC236}">
                <a16:creationId xmlns:a16="http://schemas.microsoft.com/office/drawing/2014/main" id="{24A854C0-CA2D-4DCC-A721-E11CEC91F61A}"/>
              </a:ext>
            </a:extLst>
          </p:cNvPr>
          <p:cNvSpPr>
            <a:spLocks noChangeArrowheads="1"/>
          </p:cNvSpPr>
          <p:nvPr/>
        </p:nvSpPr>
        <p:spPr bwMode="auto">
          <a:xfrm>
            <a:off x="1828800" y="5375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186" name="Rectangle 21">
            <a:extLst>
              <a:ext uri="{FF2B5EF4-FFF2-40B4-BE49-F238E27FC236}">
                <a16:creationId xmlns:a16="http://schemas.microsoft.com/office/drawing/2014/main" id="{0258B104-BD6F-4A34-80DB-BBDCA1419A91}"/>
              </a:ext>
            </a:extLst>
          </p:cNvPr>
          <p:cNvSpPr>
            <a:spLocks noChangeArrowheads="1"/>
          </p:cNvSpPr>
          <p:nvPr/>
        </p:nvSpPr>
        <p:spPr bwMode="auto">
          <a:xfrm>
            <a:off x="2209800" y="5375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187" name="Rectangle 22">
            <a:extLst>
              <a:ext uri="{FF2B5EF4-FFF2-40B4-BE49-F238E27FC236}">
                <a16:creationId xmlns:a16="http://schemas.microsoft.com/office/drawing/2014/main" id="{E52A730B-3510-4D4D-9365-06E5DE96E9E3}"/>
              </a:ext>
            </a:extLst>
          </p:cNvPr>
          <p:cNvSpPr>
            <a:spLocks noChangeArrowheads="1"/>
          </p:cNvSpPr>
          <p:nvPr/>
        </p:nvSpPr>
        <p:spPr bwMode="auto">
          <a:xfrm>
            <a:off x="2590800" y="5375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188" name="Rectangle 23">
            <a:extLst>
              <a:ext uri="{FF2B5EF4-FFF2-40B4-BE49-F238E27FC236}">
                <a16:creationId xmlns:a16="http://schemas.microsoft.com/office/drawing/2014/main" id="{7B074359-3A74-478C-BD18-6A86E4F84762}"/>
              </a:ext>
            </a:extLst>
          </p:cNvPr>
          <p:cNvSpPr>
            <a:spLocks noChangeArrowheads="1"/>
          </p:cNvSpPr>
          <p:nvPr/>
        </p:nvSpPr>
        <p:spPr bwMode="auto">
          <a:xfrm>
            <a:off x="2971800" y="5375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189" name="Rectangle 24">
            <a:extLst>
              <a:ext uri="{FF2B5EF4-FFF2-40B4-BE49-F238E27FC236}">
                <a16:creationId xmlns:a16="http://schemas.microsoft.com/office/drawing/2014/main" id="{CABA87C4-86E2-49A4-9794-CDBAC44C085E}"/>
              </a:ext>
            </a:extLst>
          </p:cNvPr>
          <p:cNvSpPr>
            <a:spLocks noChangeArrowheads="1"/>
          </p:cNvSpPr>
          <p:nvPr/>
        </p:nvSpPr>
        <p:spPr bwMode="auto">
          <a:xfrm>
            <a:off x="3352800" y="5375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190" name="Rectangle 25">
            <a:extLst>
              <a:ext uri="{FF2B5EF4-FFF2-40B4-BE49-F238E27FC236}">
                <a16:creationId xmlns:a16="http://schemas.microsoft.com/office/drawing/2014/main" id="{C276F4FD-4197-4CC9-85F0-6A8A8C74EAE8}"/>
              </a:ext>
            </a:extLst>
          </p:cNvPr>
          <p:cNvSpPr>
            <a:spLocks noChangeArrowheads="1"/>
          </p:cNvSpPr>
          <p:nvPr/>
        </p:nvSpPr>
        <p:spPr bwMode="auto">
          <a:xfrm>
            <a:off x="3733800" y="5375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191" name="Rectangle 26">
            <a:extLst>
              <a:ext uri="{FF2B5EF4-FFF2-40B4-BE49-F238E27FC236}">
                <a16:creationId xmlns:a16="http://schemas.microsoft.com/office/drawing/2014/main" id="{B2BC582F-320F-445B-BE0F-FBDCE9AC42BB}"/>
              </a:ext>
            </a:extLst>
          </p:cNvPr>
          <p:cNvSpPr>
            <a:spLocks noChangeArrowheads="1"/>
          </p:cNvSpPr>
          <p:nvPr/>
        </p:nvSpPr>
        <p:spPr bwMode="auto">
          <a:xfrm>
            <a:off x="4114800" y="5375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192" name="Rectangle 27">
            <a:extLst>
              <a:ext uri="{FF2B5EF4-FFF2-40B4-BE49-F238E27FC236}">
                <a16:creationId xmlns:a16="http://schemas.microsoft.com/office/drawing/2014/main" id="{ECBEDD31-3A8F-4A08-8FB5-4D9B2E75EF3F}"/>
              </a:ext>
            </a:extLst>
          </p:cNvPr>
          <p:cNvSpPr>
            <a:spLocks noChangeArrowheads="1"/>
          </p:cNvSpPr>
          <p:nvPr/>
        </p:nvSpPr>
        <p:spPr bwMode="auto">
          <a:xfrm>
            <a:off x="685800" y="4994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193" name="Rectangle 28">
            <a:extLst>
              <a:ext uri="{FF2B5EF4-FFF2-40B4-BE49-F238E27FC236}">
                <a16:creationId xmlns:a16="http://schemas.microsoft.com/office/drawing/2014/main" id="{20A4A637-3013-4D08-AA5A-AFC1ECA2E765}"/>
              </a:ext>
            </a:extLst>
          </p:cNvPr>
          <p:cNvSpPr>
            <a:spLocks noChangeArrowheads="1"/>
          </p:cNvSpPr>
          <p:nvPr/>
        </p:nvSpPr>
        <p:spPr bwMode="auto">
          <a:xfrm>
            <a:off x="1066800" y="4994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194" name="Rectangle 29">
            <a:extLst>
              <a:ext uri="{FF2B5EF4-FFF2-40B4-BE49-F238E27FC236}">
                <a16:creationId xmlns:a16="http://schemas.microsoft.com/office/drawing/2014/main" id="{8973D406-C4FA-4B50-8918-DC952193F90F}"/>
              </a:ext>
            </a:extLst>
          </p:cNvPr>
          <p:cNvSpPr>
            <a:spLocks noChangeArrowheads="1"/>
          </p:cNvSpPr>
          <p:nvPr/>
        </p:nvSpPr>
        <p:spPr bwMode="auto">
          <a:xfrm>
            <a:off x="1447800" y="4994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195" name="Rectangle 30">
            <a:extLst>
              <a:ext uri="{FF2B5EF4-FFF2-40B4-BE49-F238E27FC236}">
                <a16:creationId xmlns:a16="http://schemas.microsoft.com/office/drawing/2014/main" id="{AC3E039D-5900-46BA-9C03-4B90145C7BE2}"/>
              </a:ext>
            </a:extLst>
          </p:cNvPr>
          <p:cNvSpPr>
            <a:spLocks noChangeArrowheads="1"/>
          </p:cNvSpPr>
          <p:nvPr/>
        </p:nvSpPr>
        <p:spPr bwMode="auto">
          <a:xfrm>
            <a:off x="1828800" y="4994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196" name="Rectangle 31">
            <a:extLst>
              <a:ext uri="{FF2B5EF4-FFF2-40B4-BE49-F238E27FC236}">
                <a16:creationId xmlns:a16="http://schemas.microsoft.com/office/drawing/2014/main" id="{5A9CFBA1-E622-4465-90F0-FED904838914}"/>
              </a:ext>
            </a:extLst>
          </p:cNvPr>
          <p:cNvSpPr>
            <a:spLocks noChangeArrowheads="1"/>
          </p:cNvSpPr>
          <p:nvPr/>
        </p:nvSpPr>
        <p:spPr bwMode="auto">
          <a:xfrm>
            <a:off x="2209800" y="4994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197" name="Rectangle 32">
            <a:extLst>
              <a:ext uri="{FF2B5EF4-FFF2-40B4-BE49-F238E27FC236}">
                <a16:creationId xmlns:a16="http://schemas.microsoft.com/office/drawing/2014/main" id="{7C64E30F-B54A-48F5-8640-108F8271813A}"/>
              </a:ext>
            </a:extLst>
          </p:cNvPr>
          <p:cNvSpPr>
            <a:spLocks noChangeArrowheads="1"/>
          </p:cNvSpPr>
          <p:nvPr/>
        </p:nvSpPr>
        <p:spPr bwMode="auto">
          <a:xfrm>
            <a:off x="2590800" y="4994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198" name="Rectangle 33">
            <a:extLst>
              <a:ext uri="{FF2B5EF4-FFF2-40B4-BE49-F238E27FC236}">
                <a16:creationId xmlns:a16="http://schemas.microsoft.com/office/drawing/2014/main" id="{BB729BD7-F026-4B0D-8DD4-966E54F09F61}"/>
              </a:ext>
            </a:extLst>
          </p:cNvPr>
          <p:cNvSpPr>
            <a:spLocks noChangeArrowheads="1"/>
          </p:cNvSpPr>
          <p:nvPr/>
        </p:nvSpPr>
        <p:spPr bwMode="auto">
          <a:xfrm>
            <a:off x="2971800" y="4994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199" name="Rectangle 34">
            <a:extLst>
              <a:ext uri="{FF2B5EF4-FFF2-40B4-BE49-F238E27FC236}">
                <a16:creationId xmlns:a16="http://schemas.microsoft.com/office/drawing/2014/main" id="{7C7B112A-454A-4FA7-992E-D782250D5654}"/>
              </a:ext>
            </a:extLst>
          </p:cNvPr>
          <p:cNvSpPr>
            <a:spLocks noChangeArrowheads="1"/>
          </p:cNvSpPr>
          <p:nvPr/>
        </p:nvSpPr>
        <p:spPr bwMode="auto">
          <a:xfrm>
            <a:off x="3352800" y="4994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00" name="Rectangle 35">
            <a:extLst>
              <a:ext uri="{FF2B5EF4-FFF2-40B4-BE49-F238E27FC236}">
                <a16:creationId xmlns:a16="http://schemas.microsoft.com/office/drawing/2014/main" id="{0491C6AD-1003-4D1E-A762-0C13CB16E019}"/>
              </a:ext>
            </a:extLst>
          </p:cNvPr>
          <p:cNvSpPr>
            <a:spLocks noChangeArrowheads="1"/>
          </p:cNvSpPr>
          <p:nvPr/>
        </p:nvSpPr>
        <p:spPr bwMode="auto">
          <a:xfrm>
            <a:off x="3733800" y="4994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01" name="Rectangle 36">
            <a:extLst>
              <a:ext uri="{FF2B5EF4-FFF2-40B4-BE49-F238E27FC236}">
                <a16:creationId xmlns:a16="http://schemas.microsoft.com/office/drawing/2014/main" id="{1A0C07F4-22D1-4AAC-8426-99EAF3DAFE4A}"/>
              </a:ext>
            </a:extLst>
          </p:cNvPr>
          <p:cNvSpPr>
            <a:spLocks noChangeArrowheads="1"/>
          </p:cNvSpPr>
          <p:nvPr/>
        </p:nvSpPr>
        <p:spPr bwMode="auto">
          <a:xfrm>
            <a:off x="4114800" y="4994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02" name="Rectangle 37">
            <a:extLst>
              <a:ext uri="{FF2B5EF4-FFF2-40B4-BE49-F238E27FC236}">
                <a16:creationId xmlns:a16="http://schemas.microsoft.com/office/drawing/2014/main" id="{4D9C3B50-8E0D-4E83-BF04-661E995C4A7F}"/>
              </a:ext>
            </a:extLst>
          </p:cNvPr>
          <p:cNvSpPr>
            <a:spLocks noChangeArrowheads="1"/>
          </p:cNvSpPr>
          <p:nvPr/>
        </p:nvSpPr>
        <p:spPr bwMode="auto">
          <a:xfrm>
            <a:off x="685800" y="4613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03" name="Rectangle 38">
            <a:extLst>
              <a:ext uri="{FF2B5EF4-FFF2-40B4-BE49-F238E27FC236}">
                <a16:creationId xmlns:a16="http://schemas.microsoft.com/office/drawing/2014/main" id="{AE5938B4-FBA9-4541-B048-58AA1918C901}"/>
              </a:ext>
            </a:extLst>
          </p:cNvPr>
          <p:cNvSpPr>
            <a:spLocks noChangeArrowheads="1"/>
          </p:cNvSpPr>
          <p:nvPr/>
        </p:nvSpPr>
        <p:spPr bwMode="auto">
          <a:xfrm>
            <a:off x="1066800" y="4613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04" name="Rectangle 39">
            <a:extLst>
              <a:ext uri="{FF2B5EF4-FFF2-40B4-BE49-F238E27FC236}">
                <a16:creationId xmlns:a16="http://schemas.microsoft.com/office/drawing/2014/main" id="{5710C12B-A85B-405D-A848-39650EDDD47E}"/>
              </a:ext>
            </a:extLst>
          </p:cNvPr>
          <p:cNvSpPr>
            <a:spLocks noChangeArrowheads="1"/>
          </p:cNvSpPr>
          <p:nvPr/>
        </p:nvSpPr>
        <p:spPr bwMode="auto">
          <a:xfrm>
            <a:off x="1447800" y="4613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05" name="Rectangle 40">
            <a:extLst>
              <a:ext uri="{FF2B5EF4-FFF2-40B4-BE49-F238E27FC236}">
                <a16:creationId xmlns:a16="http://schemas.microsoft.com/office/drawing/2014/main" id="{7B2222AE-27F6-4E34-9007-0CF1E230D409}"/>
              </a:ext>
            </a:extLst>
          </p:cNvPr>
          <p:cNvSpPr>
            <a:spLocks noChangeArrowheads="1"/>
          </p:cNvSpPr>
          <p:nvPr/>
        </p:nvSpPr>
        <p:spPr bwMode="auto">
          <a:xfrm>
            <a:off x="1828800" y="4613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06" name="Rectangle 41">
            <a:extLst>
              <a:ext uri="{FF2B5EF4-FFF2-40B4-BE49-F238E27FC236}">
                <a16:creationId xmlns:a16="http://schemas.microsoft.com/office/drawing/2014/main" id="{C78A9CDB-7F16-4670-9FFE-5110ED24A80A}"/>
              </a:ext>
            </a:extLst>
          </p:cNvPr>
          <p:cNvSpPr>
            <a:spLocks noChangeArrowheads="1"/>
          </p:cNvSpPr>
          <p:nvPr/>
        </p:nvSpPr>
        <p:spPr bwMode="auto">
          <a:xfrm>
            <a:off x="2209800" y="4613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07" name="Rectangle 42">
            <a:extLst>
              <a:ext uri="{FF2B5EF4-FFF2-40B4-BE49-F238E27FC236}">
                <a16:creationId xmlns:a16="http://schemas.microsoft.com/office/drawing/2014/main" id="{7383ECCD-7AB0-4F97-9EE6-6E8813AE0A58}"/>
              </a:ext>
            </a:extLst>
          </p:cNvPr>
          <p:cNvSpPr>
            <a:spLocks noChangeArrowheads="1"/>
          </p:cNvSpPr>
          <p:nvPr/>
        </p:nvSpPr>
        <p:spPr bwMode="auto">
          <a:xfrm>
            <a:off x="2590800" y="4613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08" name="Rectangle 43">
            <a:extLst>
              <a:ext uri="{FF2B5EF4-FFF2-40B4-BE49-F238E27FC236}">
                <a16:creationId xmlns:a16="http://schemas.microsoft.com/office/drawing/2014/main" id="{7C104E2C-E366-442D-85E0-5AD00BACB7A9}"/>
              </a:ext>
            </a:extLst>
          </p:cNvPr>
          <p:cNvSpPr>
            <a:spLocks noChangeArrowheads="1"/>
          </p:cNvSpPr>
          <p:nvPr/>
        </p:nvSpPr>
        <p:spPr bwMode="auto">
          <a:xfrm>
            <a:off x="2971800" y="4613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09" name="Rectangle 44">
            <a:extLst>
              <a:ext uri="{FF2B5EF4-FFF2-40B4-BE49-F238E27FC236}">
                <a16:creationId xmlns:a16="http://schemas.microsoft.com/office/drawing/2014/main" id="{2ECB4F4F-DC4E-4C0D-A105-6D6D06DC065E}"/>
              </a:ext>
            </a:extLst>
          </p:cNvPr>
          <p:cNvSpPr>
            <a:spLocks noChangeArrowheads="1"/>
          </p:cNvSpPr>
          <p:nvPr/>
        </p:nvSpPr>
        <p:spPr bwMode="auto">
          <a:xfrm>
            <a:off x="3352800" y="4613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10" name="Rectangle 45">
            <a:extLst>
              <a:ext uri="{FF2B5EF4-FFF2-40B4-BE49-F238E27FC236}">
                <a16:creationId xmlns:a16="http://schemas.microsoft.com/office/drawing/2014/main" id="{A821939D-6150-4AD4-AD6B-0DACB84C184E}"/>
              </a:ext>
            </a:extLst>
          </p:cNvPr>
          <p:cNvSpPr>
            <a:spLocks noChangeArrowheads="1"/>
          </p:cNvSpPr>
          <p:nvPr/>
        </p:nvSpPr>
        <p:spPr bwMode="auto">
          <a:xfrm>
            <a:off x="3733800" y="4613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11" name="Rectangle 46">
            <a:extLst>
              <a:ext uri="{FF2B5EF4-FFF2-40B4-BE49-F238E27FC236}">
                <a16:creationId xmlns:a16="http://schemas.microsoft.com/office/drawing/2014/main" id="{ABC32425-B39A-43E7-9E19-80E04FC7E921}"/>
              </a:ext>
            </a:extLst>
          </p:cNvPr>
          <p:cNvSpPr>
            <a:spLocks noChangeArrowheads="1"/>
          </p:cNvSpPr>
          <p:nvPr/>
        </p:nvSpPr>
        <p:spPr bwMode="auto">
          <a:xfrm>
            <a:off x="4114800" y="4613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12" name="Rectangle 47">
            <a:extLst>
              <a:ext uri="{FF2B5EF4-FFF2-40B4-BE49-F238E27FC236}">
                <a16:creationId xmlns:a16="http://schemas.microsoft.com/office/drawing/2014/main" id="{DF079F1E-050B-4857-B4A8-E6523542FA5E}"/>
              </a:ext>
            </a:extLst>
          </p:cNvPr>
          <p:cNvSpPr>
            <a:spLocks noChangeArrowheads="1"/>
          </p:cNvSpPr>
          <p:nvPr/>
        </p:nvSpPr>
        <p:spPr bwMode="auto">
          <a:xfrm>
            <a:off x="685800" y="4232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13" name="Rectangle 48">
            <a:extLst>
              <a:ext uri="{FF2B5EF4-FFF2-40B4-BE49-F238E27FC236}">
                <a16:creationId xmlns:a16="http://schemas.microsoft.com/office/drawing/2014/main" id="{DAE1B4FC-1287-4F4E-9F27-B055A66820BA}"/>
              </a:ext>
            </a:extLst>
          </p:cNvPr>
          <p:cNvSpPr>
            <a:spLocks noChangeArrowheads="1"/>
          </p:cNvSpPr>
          <p:nvPr/>
        </p:nvSpPr>
        <p:spPr bwMode="auto">
          <a:xfrm>
            <a:off x="1066800" y="4232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14" name="Rectangle 49">
            <a:extLst>
              <a:ext uri="{FF2B5EF4-FFF2-40B4-BE49-F238E27FC236}">
                <a16:creationId xmlns:a16="http://schemas.microsoft.com/office/drawing/2014/main" id="{6A0DEAD6-9660-4B7B-9E9E-A87536760C37}"/>
              </a:ext>
            </a:extLst>
          </p:cNvPr>
          <p:cNvSpPr>
            <a:spLocks noChangeArrowheads="1"/>
          </p:cNvSpPr>
          <p:nvPr/>
        </p:nvSpPr>
        <p:spPr bwMode="auto">
          <a:xfrm>
            <a:off x="1447800" y="4232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15" name="Rectangle 50">
            <a:extLst>
              <a:ext uri="{FF2B5EF4-FFF2-40B4-BE49-F238E27FC236}">
                <a16:creationId xmlns:a16="http://schemas.microsoft.com/office/drawing/2014/main" id="{223DA7FC-9B62-4CA2-99E7-13500000043F}"/>
              </a:ext>
            </a:extLst>
          </p:cNvPr>
          <p:cNvSpPr>
            <a:spLocks noChangeArrowheads="1"/>
          </p:cNvSpPr>
          <p:nvPr/>
        </p:nvSpPr>
        <p:spPr bwMode="auto">
          <a:xfrm>
            <a:off x="1828800" y="4232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16" name="Rectangle 51">
            <a:extLst>
              <a:ext uri="{FF2B5EF4-FFF2-40B4-BE49-F238E27FC236}">
                <a16:creationId xmlns:a16="http://schemas.microsoft.com/office/drawing/2014/main" id="{57CD3D47-1F0E-49CB-802B-9ABBD2BBDF6A}"/>
              </a:ext>
            </a:extLst>
          </p:cNvPr>
          <p:cNvSpPr>
            <a:spLocks noChangeArrowheads="1"/>
          </p:cNvSpPr>
          <p:nvPr/>
        </p:nvSpPr>
        <p:spPr bwMode="auto">
          <a:xfrm>
            <a:off x="2209800" y="4232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17" name="Rectangle 52">
            <a:extLst>
              <a:ext uri="{FF2B5EF4-FFF2-40B4-BE49-F238E27FC236}">
                <a16:creationId xmlns:a16="http://schemas.microsoft.com/office/drawing/2014/main" id="{C920EB6A-1E96-40A1-A599-DB71C23F3823}"/>
              </a:ext>
            </a:extLst>
          </p:cNvPr>
          <p:cNvSpPr>
            <a:spLocks noChangeArrowheads="1"/>
          </p:cNvSpPr>
          <p:nvPr/>
        </p:nvSpPr>
        <p:spPr bwMode="auto">
          <a:xfrm>
            <a:off x="2590800" y="4232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18" name="Rectangle 53">
            <a:extLst>
              <a:ext uri="{FF2B5EF4-FFF2-40B4-BE49-F238E27FC236}">
                <a16:creationId xmlns:a16="http://schemas.microsoft.com/office/drawing/2014/main" id="{4CC242E1-C901-4F6D-94AA-E895D8CE9F51}"/>
              </a:ext>
            </a:extLst>
          </p:cNvPr>
          <p:cNvSpPr>
            <a:spLocks noChangeArrowheads="1"/>
          </p:cNvSpPr>
          <p:nvPr/>
        </p:nvSpPr>
        <p:spPr bwMode="auto">
          <a:xfrm>
            <a:off x="2971800" y="4232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19" name="Rectangle 54">
            <a:extLst>
              <a:ext uri="{FF2B5EF4-FFF2-40B4-BE49-F238E27FC236}">
                <a16:creationId xmlns:a16="http://schemas.microsoft.com/office/drawing/2014/main" id="{A3C3674A-29A2-4709-852C-62ABB0C89DAA}"/>
              </a:ext>
            </a:extLst>
          </p:cNvPr>
          <p:cNvSpPr>
            <a:spLocks noChangeArrowheads="1"/>
          </p:cNvSpPr>
          <p:nvPr/>
        </p:nvSpPr>
        <p:spPr bwMode="auto">
          <a:xfrm>
            <a:off x="3352800" y="4232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20" name="Rectangle 55">
            <a:extLst>
              <a:ext uri="{FF2B5EF4-FFF2-40B4-BE49-F238E27FC236}">
                <a16:creationId xmlns:a16="http://schemas.microsoft.com/office/drawing/2014/main" id="{C0082315-C93A-4A45-A143-CED422CE085D}"/>
              </a:ext>
            </a:extLst>
          </p:cNvPr>
          <p:cNvSpPr>
            <a:spLocks noChangeArrowheads="1"/>
          </p:cNvSpPr>
          <p:nvPr/>
        </p:nvSpPr>
        <p:spPr bwMode="auto">
          <a:xfrm>
            <a:off x="3733800" y="4232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21" name="Rectangle 56">
            <a:extLst>
              <a:ext uri="{FF2B5EF4-FFF2-40B4-BE49-F238E27FC236}">
                <a16:creationId xmlns:a16="http://schemas.microsoft.com/office/drawing/2014/main" id="{BD6AED20-CB03-46BA-A056-9094C82A16CC}"/>
              </a:ext>
            </a:extLst>
          </p:cNvPr>
          <p:cNvSpPr>
            <a:spLocks noChangeArrowheads="1"/>
          </p:cNvSpPr>
          <p:nvPr/>
        </p:nvSpPr>
        <p:spPr bwMode="auto">
          <a:xfrm>
            <a:off x="4114800" y="4232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22" name="Rectangle 57">
            <a:extLst>
              <a:ext uri="{FF2B5EF4-FFF2-40B4-BE49-F238E27FC236}">
                <a16:creationId xmlns:a16="http://schemas.microsoft.com/office/drawing/2014/main" id="{05770497-619A-43D9-9C30-D74A2CEF2999}"/>
              </a:ext>
            </a:extLst>
          </p:cNvPr>
          <p:cNvSpPr>
            <a:spLocks noChangeArrowheads="1"/>
          </p:cNvSpPr>
          <p:nvPr/>
        </p:nvSpPr>
        <p:spPr bwMode="auto">
          <a:xfrm>
            <a:off x="685800" y="3851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23" name="Rectangle 58">
            <a:extLst>
              <a:ext uri="{FF2B5EF4-FFF2-40B4-BE49-F238E27FC236}">
                <a16:creationId xmlns:a16="http://schemas.microsoft.com/office/drawing/2014/main" id="{DE7B048A-9888-4282-97F3-BA905EE5C146}"/>
              </a:ext>
            </a:extLst>
          </p:cNvPr>
          <p:cNvSpPr>
            <a:spLocks noChangeArrowheads="1"/>
          </p:cNvSpPr>
          <p:nvPr/>
        </p:nvSpPr>
        <p:spPr bwMode="auto">
          <a:xfrm>
            <a:off x="1066800" y="3851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24" name="Rectangle 59">
            <a:extLst>
              <a:ext uri="{FF2B5EF4-FFF2-40B4-BE49-F238E27FC236}">
                <a16:creationId xmlns:a16="http://schemas.microsoft.com/office/drawing/2014/main" id="{91968C05-1A57-4CAC-8BD2-15E7AA5D8075}"/>
              </a:ext>
            </a:extLst>
          </p:cNvPr>
          <p:cNvSpPr>
            <a:spLocks noChangeArrowheads="1"/>
          </p:cNvSpPr>
          <p:nvPr/>
        </p:nvSpPr>
        <p:spPr bwMode="auto">
          <a:xfrm>
            <a:off x="1447800" y="3851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25" name="Rectangle 60">
            <a:extLst>
              <a:ext uri="{FF2B5EF4-FFF2-40B4-BE49-F238E27FC236}">
                <a16:creationId xmlns:a16="http://schemas.microsoft.com/office/drawing/2014/main" id="{1D1F2540-624D-45E8-AFF6-F7DF7364B2C3}"/>
              </a:ext>
            </a:extLst>
          </p:cNvPr>
          <p:cNvSpPr>
            <a:spLocks noChangeArrowheads="1"/>
          </p:cNvSpPr>
          <p:nvPr/>
        </p:nvSpPr>
        <p:spPr bwMode="auto">
          <a:xfrm>
            <a:off x="1828800" y="3851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26" name="Rectangle 61">
            <a:extLst>
              <a:ext uri="{FF2B5EF4-FFF2-40B4-BE49-F238E27FC236}">
                <a16:creationId xmlns:a16="http://schemas.microsoft.com/office/drawing/2014/main" id="{F4A68968-4D27-435D-9043-0E143068DA15}"/>
              </a:ext>
            </a:extLst>
          </p:cNvPr>
          <p:cNvSpPr>
            <a:spLocks noChangeArrowheads="1"/>
          </p:cNvSpPr>
          <p:nvPr/>
        </p:nvSpPr>
        <p:spPr bwMode="auto">
          <a:xfrm>
            <a:off x="2209800" y="3851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27" name="Rectangle 62">
            <a:extLst>
              <a:ext uri="{FF2B5EF4-FFF2-40B4-BE49-F238E27FC236}">
                <a16:creationId xmlns:a16="http://schemas.microsoft.com/office/drawing/2014/main" id="{E9BCA31D-1A3E-4541-A154-EF5A87EEE880}"/>
              </a:ext>
            </a:extLst>
          </p:cNvPr>
          <p:cNvSpPr>
            <a:spLocks noChangeArrowheads="1"/>
          </p:cNvSpPr>
          <p:nvPr/>
        </p:nvSpPr>
        <p:spPr bwMode="auto">
          <a:xfrm>
            <a:off x="2590800" y="3851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28" name="Rectangle 63">
            <a:extLst>
              <a:ext uri="{FF2B5EF4-FFF2-40B4-BE49-F238E27FC236}">
                <a16:creationId xmlns:a16="http://schemas.microsoft.com/office/drawing/2014/main" id="{4B12D5C9-29BA-42C2-9D0C-F2FEC998D8A1}"/>
              </a:ext>
            </a:extLst>
          </p:cNvPr>
          <p:cNvSpPr>
            <a:spLocks noChangeArrowheads="1"/>
          </p:cNvSpPr>
          <p:nvPr/>
        </p:nvSpPr>
        <p:spPr bwMode="auto">
          <a:xfrm>
            <a:off x="2971800" y="3851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29" name="Rectangle 64">
            <a:extLst>
              <a:ext uri="{FF2B5EF4-FFF2-40B4-BE49-F238E27FC236}">
                <a16:creationId xmlns:a16="http://schemas.microsoft.com/office/drawing/2014/main" id="{2786A171-DF8E-4C34-AA3F-91800D613C32}"/>
              </a:ext>
            </a:extLst>
          </p:cNvPr>
          <p:cNvSpPr>
            <a:spLocks noChangeArrowheads="1"/>
          </p:cNvSpPr>
          <p:nvPr/>
        </p:nvSpPr>
        <p:spPr bwMode="auto">
          <a:xfrm>
            <a:off x="3352800" y="3851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30" name="Rectangle 65">
            <a:extLst>
              <a:ext uri="{FF2B5EF4-FFF2-40B4-BE49-F238E27FC236}">
                <a16:creationId xmlns:a16="http://schemas.microsoft.com/office/drawing/2014/main" id="{6229539E-D97D-40BC-AFC6-3B0B860435AA}"/>
              </a:ext>
            </a:extLst>
          </p:cNvPr>
          <p:cNvSpPr>
            <a:spLocks noChangeArrowheads="1"/>
          </p:cNvSpPr>
          <p:nvPr/>
        </p:nvSpPr>
        <p:spPr bwMode="auto">
          <a:xfrm>
            <a:off x="3733800" y="3851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31" name="Rectangle 66">
            <a:extLst>
              <a:ext uri="{FF2B5EF4-FFF2-40B4-BE49-F238E27FC236}">
                <a16:creationId xmlns:a16="http://schemas.microsoft.com/office/drawing/2014/main" id="{6BA8629F-D0BE-4F65-8377-5D65C4BA2E4B}"/>
              </a:ext>
            </a:extLst>
          </p:cNvPr>
          <p:cNvSpPr>
            <a:spLocks noChangeArrowheads="1"/>
          </p:cNvSpPr>
          <p:nvPr/>
        </p:nvSpPr>
        <p:spPr bwMode="auto">
          <a:xfrm>
            <a:off x="4114800" y="3851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32" name="Rectangle 67">
            <a:extLst>
              <a:ext uri="{FF2B5EF4-FFF2-40B4-BE49-F238E27FC236}">
                <a16:creationId xmlns:a16="http://schemas.microsoft.com/office/drawing/2014/main" id="{1CFFFA88-3AD9-48BB-A0F3-6D7095F6F480}"/>
              </a:ext>
            </a:extLst>
          </p:cNvPr>
          <p:cNvSpPr>
            <a:spLocks noChangeArrowheads="1"/>
          </p:cNvSpPr>
          <p:nvPr/>
        </p:nvSpPr>
        <p:spPr bwMode="auto">
          <a:xfrm>
            <a:off x="685800" y="3470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33" name="Rectangle 68">
            <a:extLst>
              <a:ext uri="{FF2B5EF4-FFF2-40B4-BE49-F238E27FC236}">
                <a16:creationId xmlns:a16="http://schemas.microsoft.com/office/drawing/2014/main" id="{BED1B739-7424-45F4-A3E6-3D6D94A9635F}"/>
              </a:ext>
            </a:extLst>
          </p:cNvPr>
          <p:cNvSpPr>
            <a:spLocks noChangeArrowheads="1"/>
          </p:cNvSpPr>
          <p:nvPr/>
        </p:nvSpPr>
        <p:spPr bwMode="auto">
          <a:xfrm>
            <a:off x="1066800" y="3470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34" name="Rectangle 69">
            <a:extLst>
              <a:ext uri="{FF2B5EF4-FFF2-40B4-BE49-F238E27FC236}">
                <a16:creationId xmlns:a16="http://schemas.microsoft.com/office/drawing/2014/main" id="{CE6D4AD0-F7F8-40B0-9696-6E8854DE30C1}"/>
              </a:ext>
            </a:extLst>
          </p:cNvPr>
          <p:cNvSpPr>
            <a:spLocks noChangeArrowheads="1"/>
          </p:cNvSpPr>
          <p:nvPr/>
        </p:nvSpPr>
        <p:spPr bwMode="auto">
          <a:xfrm>
            <a:off x="1447800" y="3470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35" name="Rectangle 70">
            <a:extLst>
              <a:ext uri="{FF2B5EF4-FFF2-40B4-BE49-F238E27FC236}">
                <a16:creationId xmlns:a16="http://schemas.microsoft.com/office/drawing/2014/main" id="{2767FC64-7F4E-43A7-8FD7-0484C450FA2C}"/>
              </a:ext>
            </a:extLst>
          </p:cNvPr>
          <p:cNvSpPr>
            <a:spLocks noChangeArrowheads="1"/>
          </p:cNvSpPr>
          <p:nvPr/>
        </p:nvSpPr>
        <p:spPr bwMode="auto">
          <a:xfrm>
            <a:off x="1828800" y="3470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36" name="Rectangle 71">
            <a:extLst>
              <a:ext uri="{FF2B5EF4-FFF2-40B4-BE49-F238E27FC236}">
                <a16:creationId xmlns:a16="http://schemas.microsoft.com/office/drawing/2014/main" id="{4FBF6336-10DB-4C47-AF70-4624699AFBDB}"/>
              </a:ext>
            </a:extLst>
          </p:cNvPr>
          <p:cNvSpPr>
            <a:spLocks noChangeArrowheads="1"/>
          </p:cNvSpPr>
          <p:nvPr/>
        </p:nvSpPr>
        <p:spPr bwMode="auto">
          <a:xfrm>
            <a:off x="2209800" y="3470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37" name="Rectangle 72">
            <a:extLst>
              <a:ext uri="{FF2B5EF4-FFF2-40B4-BE49-F238E27FC236}">
                <a16:creationId xmlns:a16="http://schemas.microsoft.com/office/drawing/2014/main" id="{CD5F75C7-5F93-42F8-A20E-E815020AD1E7}"/>
              </a:ext>
            </a:extLst>
          </p:cNvPr>
          <p:cNvSpPr>
            <a:spLocks noChangeArrowheads="1"/>
          </p:cNvSpPr>
          <p:nvPr/>
        </p:nvSpPr>
        <p:spPr bwMode="auto">
          <a:xfrm>
            <a:off x="2590800" y="3470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38" name="Rectangle 73">
            <a:extLst>
              <a:ext uri="{FF2B5EF4-FFF2-40B4-BE49-F238E27FC236}">
                <a16:creationId xmlns:a16="http://schemas.microsoft.com/office/drawing/2014/main" id="{51AFFED8-08A3-4BB9-A8FD-CCA6BFB64787}"/>
              </a:ext>
            </a:extLst>
          </p:cNvPr>
          <p:cNvSpPr>
            <a:spLocks noChangeArrowheads="1"/>
          </p:cNvSpPr>
          <p:nvPr/>
        </p:nvSpPr>
        <p:spPr bwMode="auto">
          <a:xfrm>
            <a:off x="2971800" y="3470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39" name="Rectangle 74">
            <a:extLst>
              <a:ext uri="{FF2B5EF4-FFF2-40B4-BE49-F238E27FC236}">
                <a16:creationId xmlns:a16="http://schemas.microsoft.com/office/drawing/2014/main" id="{DECBCAC0-6B3E-4655-B552-52949B357955}"/>
              </a:ext>
            </a:extLst>
          </p:cNvPr>
          <p:cNvSpPr>
            <a:spLocks noChangeArrowheads="1"/>
          </p:cNvSpPr>
          <p:nvPr/>
        </p:nvSpPr>
        <p:spPr bwMode="auto">
          <a:xfrm>
            <a:off x="3352800" y="3470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40" name="Rectangle 75">
            <a:extLst>
              <a:ext uri="{FF2B5EF4-FFF2-40B4-BE49-F238E27FC236}">
                <a16:creationId xmlns:a16="http://schemas.microsoft.com/office/drawing/2014/main" id="{3C5C0232-65C4-4E16-8FF8-49FA4128CB80}"/>
              </a:ext>
            </a:extLst>
          </p:cNvPr>
          <p:cNvSpPr>
            <a:spLocks noChangeArrowheads="1"/>
          </p:cNvSpPr>
          <p:nvPr/>
        </p:nvSpPr>
        <p:spPr bwMode="auto">
          <a:xfrm>
            <a:off x="3733800" y="3470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41" name="Rectangle 76">
            <a:extLst>
              <a:ext uri="{FF2B5EF4-FFF2-40B4-BE49-F238E27FC236}">
                <a16:creationId xmlns:a16="http://schemas.microsoft.com/office/drawing/2014/main" id="{2183FA51-ECF4-4A12-B37F-746421661AA1}"/>
              </a:ext>
            </a:extLst>
          </p:cNvPr>
          <p:cNvSpPr>
            <a:spLocks noChangeArrowheads="1"/>
          </p:cNvSpPr>
          <p:nvPr/>
        </p:nvSpPr>
        <p:spPr bwMode="auto">
          <a:xfrm>
            <a:off x="4114800" y="3470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42" name="Rectangle 77">
            <a:extLst>
              <a:ext uri="{FF2B5EF4-FFF2-40B4-BE49-F238E27FC236}">
                <a16:creationId xmlns:a16="http://schemas.microsoft.com/office/drawing/2014/main" id="{28C0BF4E-44A8-4704-9960-68FF59AE6758}"/>
              </a:ext>
            </a:extLst>
          </p:cNvPr>
          <p:cNvSpPr>
            <a:spLocks noChangeArrowheads="1"/>
          </p:cNvSpPr>
          <p:nvPr/>
        </p:nvSpPr>
        <p:spPr bwMode="auto">
          <a:xfrm>
            <a:off x="685800" y="3089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43" name="Rectangle 78">
            <a:extLst>
              <a:ext uri="{FF2B5EF4-FFF2-40B4-BE49-F238E27FC236}">
                <a16:creationId xmlns:a16="http://schemas.microsoft.com/office/drawing/2014/main" id="{7A9A1E4B-295D-4A55-B2E2-B663DB0A3690}"/>
              </a:ext>
            </a:extLst>
          </p:cNvPr>
          <p:cNvSpPr>
            <a:spLocks noChangeArrowheads="1"/>
          </p:cNvSpPr>
          <p:nvPr/>
        </p:nvSpPr>
        <p:spPr bwMode="auto">
          <a:xfrm>
            <a:off x="1066800" y="3089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44" name="Rectangle 79">
            <a:extLst>
              <a:ext uri="{FF2B5EF4-FFF2-40B4-BE49-F238E27FC236}">
                <a16:creationId xmlns:a16="http://schemas.microsoft.com/office/drawing/2014/main" id="{EB03340F-4FFD-4C6E-B0A8-F230870E3521}"/>
              </a:ext>
            </a:extLst>
          </p:cNvPr>
          <p:cNvSpPr>
            <a:spLocks noChangeArrowheads="1"/>
          </p:cNvSpPr>
          <p:nvPr/>
        </p:nvSpPr>
        <p:spPr bwMode="auto">
          <a:xfrm>
            <a:off x="1447800" y="3089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45" name="Rectangle 80">
            <a:extLst>
              <a:ext uri="{FF2B5EF4-FFF2-40B4-BE49-F238E27FC236}">
                <a16:creationId xmlns:a16="http://schemas.microsoft.com/office/drawing/2014/main" id="{C0B3C2C3-83CB-4697-B8A1-ED17C3DBF650}"/>
              </a:ext>
            </a:extLst>
          </p:cNvPr>
          <p:cNvSpPr>
            <a:spLocks noChangeArrowheads="1"/>
          </p:cNvSpPr>
          <p:nvPr/>
        </p:nvSpPr>
        <p:spPr bwMode="auto">
          <a:xfrm>
            <a:off x="1828800" y="3089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46" name="Rectangle 81">
            <a:extLst>
              <a:ext uri="{FF2B5EF4-FFF2-40B4-BE49-F238E27FC236}">
                <a16:creationId xmlns:a16="http://schemas.microsoft.com/office/drawing/2014/main" id="{7DE6E17E-19E3-43A0-A936-5F1934732B90}"/>
              </a:ext>
            </a:extLst>
          </p:cNvPr>
          <p:cNvSpPr>
            <a:spLocks noChangeArrowheads="1"/>
          </p:cNvSpPr>
          <p:nvPr/>
        </p:nvSpPr>
        <p:spPr bwMode="auto">
          <a:xfrm>
            <a:off x="2209800" y="3089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47" name="Rectangle 82">
            <a:extLst>
              <a:ext uri="{FF2B5EF4-FFF2-40B4-BE49-F238E27FC236}">
                <a16:creationId xmlns:a16="http://schemas.microsoft.com/office/drawing/2014/main" id="{D3D5DAF1-CE58-4BA2-AB5F-85462378067A}"/>
              </a:ext>
            </a:extLst>
          </p:cNvPr>
          <p:cNvSpPr>
            <a:spLocks noChangeArrowheads="1"/>
          </p:cNvSpPr>
          <p:nvPr/>
        </p:nvSpPr>
        <p:spPr bwMode="auto">
          <a:xfrm>
            <a:off x="2590800" y="3089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48" name="Rectangle 83">
            <a:extLst>
              <a:ext uri="{FF2B5EF4-FFF2-40B4-BE49-F238E27FC236}">
                <a16:creationId xmlns:a16="http://schemas.microsoft.com/office/drawing/2014/main" id="{795AA882-26E7-4200-B4A6-3CF446D92D44}"/>
              </a:ext>
            </a:extLst>
          </p:cNvPr>
          <p:cNvSpPr>
            <a:spLocks noChangeArrowheads="1"/>
          </p:cNvSpPr>
          <p:nvPr/>
        </p:nvSpPr>
        <p:spPr bwMode="auto">
          <a:xfrm>
            <a:off x="2971800" y="3089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49" name="Rectangle 84">
            <a:extLst>
              <a:ext uri="{FF2B5EF4-FFF2-40B4-BE49-F238E27FC236}">
                <a16:creationId xmlns:a16="http://schemas.microsoft.com/office/drawing/2014/main" id="{87F90AAA-CB01-4A90-8621-AB061D060E24}"/>
              </a:ext>
            </a:extLst>
          </p:cNvPr>
          <p:cNvSpPr>
            <a:spLocks noChangeArrowheads="1"/>
          </p:cNvSpPr>
          <p:nvPr/>
        </p:nvSpPr>
        <p:spPr bwMode="auto">
          <a:xfrm>
            <a:off x="3352800" y="3089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50" name="Rectangle 85">
            <a:extLst>
              <a:ext uri="{FF2B5EF4-FFF2-40B4-BE49-F238E27FC236}">
                <a16:creationId xmlns:a16="http://schemas.microsoft.com/office/drawing/2014/main" id="{C5028914-DF44-45D0-AB78-E602B3B799A2}"/>
              </a:ext>
            </a:extLst>
          </p:cNvPr>
          <p:cNvSpPr>
            <a:spLocks noChangeArrowheads="1"/>
          </p:cNvSpPr>
          <p:nvPr/>
        </p:nvSpPr>
        <p:spPr bwMode="auto">
          <a:xfrm>
            <a:off x="3733800" y="3089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51" name="Rectangle 86">
            <a:extLst>
              <a:ext uri="{FF2B5EF4-FFF2-40B4-BE49-F238E27FC236}">
                <a16:creationId xmlns:a16="http://schemas.microsoft.com/office/drawing/2014/main" id="{5DC3E621-F68F-41B4-AEE2-411B74B00FAF}"/>
              </a:ext>
            </a:extLst>
          </p:cNvPr>
          <p:cNvSpPr>
            <a:spLocks noChangeArrowheads="1"/>
          </p:cNvSpPr>
          <p:nvPr/>
        </p:nvSpPr>
        <p:spPr bwMode="auto">
          <a:xfrm>
            <a:off x="4114800" y="3089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52" name="Rectangle 87">
            <a:extLst>
              <a:ext uri="{FF2B5EF4-FFF2-40B4-BE49-F238E27FC236}">
                <a16:creationId xmlns:a16="http://schemas.microsoft.com/office/drawing/2014/main" id="{40AC810B-2AA2-49D7-8F55-FCFA3975B900}"/>
              </a:ext>
            </a:extLst>
          </p:cNvPr>
          <p:cNvSpPr>
            <a:spLocks noChangeArrowheads="1"/>
          </p:cNvSpPr>
          <p:nvPr/>
        </p:nvSpPr>
        <p:spPr bwMode="auto">
          <a:xfrm>
            <a:off x="685800" y="2708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53" name="Rectangle 88">
            <a:extLst>
              <a:ext uri="{FF2B5EF4-FFF2-40B4-BE49-F238E27FC236}">
                <a16:creationId xmlns:a16="http://schemas.microsoft.com/office/drawing/2014/main" id="{24C349B0-6F68-43F7-8037-43626C378DF3}"/>
              </a:ext>
            </a:extLst>
          </p:cNvPr>
          <p:cNvSpPr>
            <a:spLocks noChangeArrowheads="1"/>
          </p:cNvSpPr>
          <p:nvPr/>
        </p:nvSpPr>
        <p:spPr bwMode="auto">
          <a:xfrm>
            <a:off x="1066800" y="2708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54" name="Rectangle 89">
            <a:extLst>
              <a:ext uri="{FF2B5EF4-FFF2-40B4-BE49-F238E27FC236}">
                <a16:creationId xmlns:a16="http://schemas.microsoft.com/office/drawing/2014/main" id="{88577AC5-35D7-4BBF-B2E7-531010389BFF}"/>
              </a:ext>
            </a:extLst>
          </p:cNvPr>
          <p:cNvSpPr>
            <a:spLocks noChangeArrowheads="1"/>
          </p:cNvSpPr>
          <p:nvPr/>
        </p:nvSpPr>
        <p:spPr bwMode="auto">
          <a:xfrm>
            <a:off x="1447800" y="2708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55" name="Rectangle 90">
            <a:extLst>
              <a:ext uri="{FF2B5EF4-FFF2-40B4-BE49-F238E27FC236}">
                <a16:creationId xmlns:a16="http://schemas.microsoft.com/office/drawing/2014/main" id="{8A861BDB-3628-4201-9C35-496560751F00}"/>
              </a:ext>
            </a:extLst>
          </p:cNvPr>
          <p:cNvSpPr>
            <a:spLocks noChangeArrowheads="1"/>
          </p:cNvSpPr>
          <p:nvPr/>
        </p:nvSpPr>
        <p:spPr bwMode="auto">
          <a:xfrm>
            <a:off x="1828800" y="2708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56" name="Rectangle 91">
            <a:extLst>
              <a:ext uri="{FF2B5EF4-FFF2-40B4-BE49-F238E27FC236}">
                <a16:creationId xmlns:a16="http://schemas.microsoft.com/office/drawing/2014/main" id="{5143020F-5B8B-41C0-9891-6FA0411FE6D0}"/>
              </a:ext>
            </a:extLst>
          </p:cNvPr>
          <p:cNvSpPr>
            <a:spLocks noChangeArrowheads="1"/>
          </p:cNvSpPr>
          <p:nvPr/>
        </p:nvSpPr>
        <p:spPr bwMode="auto">
          <a:xfrm>
            <a:off x="2209800" y="2708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57" name="Rectangle 92">
            <a:extLst>
              <a:ext uri="{FF2B5EF4-FFF2-40B4-BE49-F238E27FC236}">
                <a16:creationId xmlns:a16="http://schemas.microsoft.com/office/drawing/2014/main" id="{C1AFF87C-591D-4B39-9220-0E50A1698130}"/>
              </a:ext>
            </a:extLst>
          </p:cNvPr>
          <p:cNvSpPr>
            <a:spLocks noChangeArrowheads="1"/>
          </p:cNvSpPr>
          <p:nvPr/>
        </p:nvSpPr>
        <p:spPr bwMode="auto">
          <a:xfrm>
            <a:off x="2590800" y="2708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58" name="Rectangle 93">
            <a:extLst>
              <a:ext uri="{FF2B5EF4-FFF2-40B4-BE49-F238E27FC236}">
                <a16:creationId xmlns:a16="http://schemas.microsoft.com/office/drawing/2014/main" id="{D3363D19-640A-4157-801A-F750636860A8}"/>
              </a:ext>
            </a:extLst>
          </p:cNvPr>
          <p:cNvSpPr>
            <a:spLocks noChangeArrowheads="1"/>
          </p:cNvSpPr>
          <p:nvPr/>
        </p:nvSpPr>
        <p:spPr bwMode="auto">
          <a:xfrm>
            <a:off x="2971800" y="2708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59" name="Rectangle 94">
            <a:extLst>
              <a:ext uri="{FF2B5EF4-FFF2-40B4-BE49-F238E27FC236}">
                <a16:creationId xmlns:a16="http://schemas.microsoft.com/office/drawing/2014/main" id="{B0470298-4B11-47BC-9BB6-4D8A8FB9C17F}"/>
              </a:ext>
            </a:extLst>
          </p:cNvPr>
          <p:cNvSpPr>
            <a:spLocks noChangeArrowheads="1"/>
          </p:cNvSpPr>
          <p:nvPr/>
        </p:nvSpPr>
        <p:spPr bwMode="auto">
          <a:xfrm>
            <a:off x="3352800" y="2708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60" name="Rectangle 95">
            <a:extLst>
              <a:ext uri="{FF2B5EF4-FFF2-40B4-BE49-F238E27FC236}">
                <a16:creationId xmlns:a16="http://schemas.microsoft.com/office/drawing/2014/main" id="{4A9DBE2D-0C96-4FCD-B383-C6593E6C8865}"/>
              </a:ext>
            </a:extLst>
          </p:cNvPr>
          <p:cNvSpPr>
            <a:spLocks noChangeArrowheads="1"/>
          </p:cNvSpPr>
          <p:nvPr/>
        </p:nvSpPr>
        <p:spPr bwMode="auto">
          <a:xfrm>
            <a:off x="3733800" y="2708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61" name="Rectangle 96">
            <a:extLst>
              <a:ext uri="{FF2B5EF4-FFF2-40B4-BE49-F238E27FC236}">
                <a16:creationId xmlns:a16="http://schemas.microsoft.com/office/drawing/2014/main" id="{54BB3DE1-8889-4B05-993F-EEBACBE89BFA}"/>
              </a:ext>
            </a:extLst>
          </p:cNvPr>
          <p:cNvSpPr>
            <a:spLocks noChangeArrowheads="1"/>
          </p:cNvSpPr>
          <p:nvPr/>
        </p:nvSpPr>
        <p:spPr bwMode="auto">
          <a:xfrm>
            <a:off x="4114800" y="2708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62" name="Rectangle 97">
            <a:extLst>
              <a:ext uri="{FF2B5EF4-FFF2-40B4-BE49-F238E27FC236}">
                <a16:creationId xmlns:a16="http://schemas.microsoft.com/office/drawing/2014/main" id="{A8264A95-C1BE-4E95-8FCB-74E8C8A9D701}"/>
              </a:ext>
            </a:extLst>
          </p:cNvPr>
          <p:cNvSpPr>
            <a:spLocks noChangeArrowheads="1"/>
          </p:cNvSpPr>
          <p:nvPr/>
        </p:nvSpPr>
        <p:spPr bwMode="auto">
          <a:xfrm>
            <a:off x="685800" y="2327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63" name="Rectangle 98">
            <a:extLst>
              <a:ext uri="{FF2B5EF4-FFF2-40B4-BE49-F238E27FC236}">
                <a16:creationId xmlns:a16="http://schemas.microsoft.com/office/drawing/2014/main" id="{E2FDEA18-4D3A-4750-9C54-88441BFF3B33}"/>
              </a:ext>
            </a:extLst>
          </p:cNvPr>
          <p:cNvSpPr>
            <a:spLocks noChangeArrowheads="1"/>
          </p:cNvSpPr>
          <p:nvPr/>
        </p:nvSpPr>
        <p:spPr bwMode="auto">
          <a:xfrm>
            <a:off x="1066800" y="2327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64" name="Rectangle 99">
            <a:extLst>
              <a:ext uri="{FF2B5EF4-FFF2-40B4-BE49-F238E27FC236}">
                <a16:creationId xmlns:a16="http://schemas.microsoft.com/office/drawing/2014/main" id="{98058912-A990-44F1-8B68-C631107CAFA3}"/>
              </a:ext>
            </a:extLst>
          </p:cNvPr>
          <p:cNvSpPr>
            <a:spLocks noChangeArrowheads="1"/>
          </p:cNvSpPr>
          <p:nvPr/>
        </p:nvSpPr>
        <p:spPr bwMode="auto">
          <a:xfrm>
            <a:off x="1447800" y="2327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65" name="Rectangle 100">
            <a:extLst>
              <a:ext uri="{FF2B5EF4-FFF2-40B4-BE49-F238E27FC236}">
                <a16:creationId xmlns:a16="http://schemas.microsoft.com/office/drawing/2014/main" id="{3431F707-B5A3-4B26-A8F6-4B0A05DDD8F2}"/>
              </a:ext>
            </a:extLst>
          </p:cNvPr>
          <p:cNvSpPr>
            <a:spLocks noChangeArrowheads="1"/>
          </p:cNvSpPr>
          <p:nvPr/>
        </p:nvSpPr>
        <p:spPr bwMode="auto">
          <a:xfrm>
            <a:off x="1828800" y="2327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66" name="Rectangle 101">
            <a:extLst>
              <a:ext uri="{FF2B5EF4-FFF2-40B4-BE49-F238E27FC236}">
                <a16:creationId xmlns:a16="http://schemas.microsoft.com/office/drawing/2014/main" id="{15CD8071-8735-49CA-A7C3-BB428425B67B}"/>
              </a:ext>
            </a:extLst>
          </p:cNvPr>
          <p:cNvSpPr>
            <a:spLocks noChangeArrowheads="1"/>
          </p:cNvSpPr>
          <p:nvPr/>
        </p:nvSpPr>
        <p:spPr bwMode="auto">
          <a:xfrm>
            <a:off x="2209800" y="2327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67" name="Rectangle 102">
            <a:extLst>
              <a:ext uri="{FF2B5EF4-FFF2-40B4-BE49-F238E27FC236}">
                <a16:creationId xmlns:a16="http://schemas.microsoft.com/office/drawing/2014/main" id="{30AB482E-F63F-4C7A-9570-DE16E2AC1C6C}"/>
              </a:ext>
            </a:extLst>
          </p:cNvPr>
          <p:cNvSpPr>
            <a:spLocks noChangeArrowheads="1"/>
          </p:cNvSpPr>
          <p:nvPr/>
        </p:nvSpPr>
        <p:spPr bwMode="auto">
          <a:xfrm>
            <a:off x="2590800" y="2327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68" name="Rectangle 103">
            <a:extLst>
              <a:ext uri="{FF2B5EF4-FFF2-40B4-BE49-F238E27FC236}">
                <a16:creationId xmlns:a16="http://schemas.microsoft.com/office/drawing/2014/main" id="{054FE441-67FD-485B-8C7C-3194147970CB}"/>
              </a:ext>
            </a:extLst>
          </p:cNvPr>
          <p:cNvSpPr>
            <a:spLocks noChangeArrowheads="1"/>
          </p:cNvSpPr>
          <p:nvPr/>
        </p:nvSpPr>
        <p:spPr bwMode="auto">
          <a:xfrm>
            <a:off x="2971800" y="2327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69" name="Rectangle 104">
            <a:extLst>
              <a:ext uri="{FF2B5EF4-FFF2-40B4-BE49-F238E27FC236}">
                <a16:creationId xmlns:a16="http://schemas.microsoft.com/office/drawing/2014/main" id="{8EB2026C-AEF6-4828-A2D9-236B11020C02}"/>
              </a:ext>
            </a:extLst>
          </p:cNvPr>
          <p:cNvSpPr>
            <a:spLocks noChangeArrowheads="1"/>
          </p:cNvSpPr>
          <p:nvPr/>
        </p:nvSpPr>
        <p:spPr bwMode="auto">
          <a:xfrm>
            <a:off x="3352800" y="2327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70" name="Rectangle 105">
            <a:extLst>
              <a:ext uri="{FF2B5EF4-FFF2-40B4-BE49-F238E27FC236}">
                <a16:creationId xmlns:a16="http://schemas.microsoft.com/office/drawing/2014/main" id="{6E0AE08F-97D0-4428-B344-BDE4CD2026DF}"/>
              </a:ext>
            </a:extLst>
          </p:cNvPr>
          <p:cNvSpPr>
            <a:spLocks noChangeArrowheads="1"/>
          </p:cNvSpPr>
          <p:nvPr/>
        </p:nvSpPr>
        <p:spPr bwMode="auto">
          <a:xfrm>
            <a:off x="3733800" y="2327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71" name="Rectangle 106">
            <a:extLst>
              <a:ext uri="{FF2B5EF4-FFF2-40B4-BE49-F238E27FC236}">
                <a16:creationId xmlns:a16="http://schemas.microsoft.com/office/drawing/2014/main" id="{E676ABD4-C718-441B-96E1-7006FC940D4F}"/>
              </a:ext>
            </a:extLst>
          </p:cNvPr>
          <p:cNvSpPr>
            <a:spLocks noChangeArrowheads="1"/>
          </p:cNvSpPr>
          <p:nvPr/>
        </p:nvSpPr>
        <p:spPr bwMode="auto">
          <a:xfrm>
            <a:off x="4114800" y="2327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72" name="Line 107">
            <a:extLst>
              <a:ext uri="{FF2B5EF4-FFF2-40B4-BE49-F238E27FC236}">
                <a16:creationId xmlns:a16="http://schemas.microsoft.com/office/drawing/2014/main" id="{6173434F-22F2-435D-9C37-79A13D312141}"/>
              </a:ext>
            </a:extLst>
          </p:cNvPr>
          <p:cNvSpPr>
            <a:spLocks noChangeShapeType="1"/>
          </p:cNvSpPr>
          <p:nvPr/>
        </p:nvSpPr>
        <p:spPr bwMode="auto">
          <a:xfrm>
            <a:off x="685800" y="6137275"/>
            <a:ext cx="3810000" cy="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273" name="Line 108">
            <a:extLst>
              <a:ext uri="{FF2B5EF4-FFF2-40B4-BE49-F238E27FC236}">
                <a16:creationId xmlns:a16="http://schemas.microsoft.com/office/drawing/2014/main" id="{629DAFDA-EE15-422D-96A0-D0B7119739AC}"/>
              </a:ext>
            </a:extLst>
          </p:cNvPr>
          <p:cNvSpPr>
            <a:spLocks noChangeShapeType="1"/>
          </p:cNvSpPr>
          <p:nvPr/>
        </p:nvSpPr>
        <p:spPr bwMode="auto">
          <a:xfrm flipV="1">
            <a:off x="685800" y="2327275"/>
            <a:ext cx="0" cy="381000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274" name="Oval 109">
            <a:extLst>
              <a:ext uri="{FF2B5EF4-FFF2-40B4-BE49-F238E27FC236}">
                <a16:creationId xmlns:a16="http://schemas.microsoft.com/office/drawing/2014/main" id="{A285048E-4A99-4B98-9EB1-3BC33B097A66}"/>
              </a:ext>
            </a:extLst>
          </p:cNvPr>
          <p:cNvSpPr>
            <a:spLocks noChangeArrowheads="1"/>
          </p:cNvSpPr>
          <p:nvPr/>
        </p:nvSpPr>
        <p:spPr bwMode="auto">
          <a:xfrm>
            <a:off x="1066800" y="4841875"/>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75" name="Oval 110">
            <a:extLst>
              <a:ext uri="{FF2B5EF4-FFF2-40B4-BE49-F238E27FC236}">
                <a16:creationId xmlns:a16="http://schemas.microsoft.com/office/drawing/2014/main" id="{74B3AD8C-2B55-438E-8A7E-4EA79315DC6F}"/>
              </a:ext>
            </a:extLst>
          </p:cNvPr>
          <p:cNvSpPr>
            <a:spLocks noChangeArrowheads="1"/>
          </p:cNvSpPr>
          <p:nvPr/>
        </p:nvSpPr>
        <p:spPr bwMode="auto">
          <a:xfrm>
            <a:off x="2103438" y="5299075"/>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76" name="Rectangle 111" descr="Wide downward diagonal">
            <a:extLst>
              <a:ext uri="{FF2B5EF4-FFF2-40B4-BE49-F238E27FC236}">
                <a16:creationId xmlns:a16="http://schemas.microsoft.com/office/drawing/2014/main" id="{7528FC39-DD1F-4179-B255-0EE2136CB8BB}"/>
              </a:ext>
            </a:extLst>
          </p:cNvPr>
          <p:cNvSpPr>
            <a:spLocks noChangeArrowheads="1"/>
          </p:cNvSpPr>
          <p:nvPr/>
        </p:nvSpPr>
        <p:spPr bwMode="auto">
          <a:xfrm>
            <a:off x="2667000" y="2860675"/>
            <a:ext cx="152400" cy="1524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77" name="Rectangle 112" descr="Wide downward diagonal">
            <a:extLst>
              <a:ext uri="{FF2B5EF4-FFF2-40B4-BE49-F238E27FC236}">
                <a16:creationId xmlns:a16="http://schemas.microsoft.com/office/drawing/2014/main" id="{DACB6EFB-ABB2-43D4-B0B5-EE81B395DA64}"/>
              </a:ext>
            </a:extLst>
          </p:cNvPr>
          <p:cNvSpPr>
            <a:spLocks noChangeArrowheads="1"/>
          </p:cNvSpPr>
          <p:nvPr/>
        </p:nvSpPr>
        <p:spPr bwMode="auto">
          <a:xfrm>
            <a:off x="3048000" y="3546475"/>
            <a:ext cx="152400" cy="1524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78" name="Rectangle 113" descr="Wide downward diagonal">
            <a:extLst>
              <a:ext uri="{FF2B5EF4-FFF2-40B4-BE49-F238E27FC236}">
                <a16:creationId xmlns:a16="http://schemas.microsoft.com/office/drawing/2014/main" id="{61648F95-67CB-463D-AFE0-9EC8613E3793}"/>
              </a:ext>
            </a:extLst>
          </p:cNvPr>
          <p:cNvSpPr>
            <a:spLocks noChangeArrowheads="1"/>
          </p:cNvSpPr>
          <p:nvPr/>
        </p:nvSpPr>
        <p:spPr bwMode="auto">
          <a:xfrm>
            <a:off x="3657600" y="2555875"/>
            <a:ext cx="152400" cy="1524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79" name="Rectangle 114" descr="Wide downward diagonal">
            <a:extLst>
              <a:ext uri="{FF2B5EF4-FFF2-40B4-BE49-F238E27FC236}">
                <a16:creationId xmlns:a16="http://schemas.microsoft.com/office/drawing/2014/main" id="{AD02B6D0-1297-44C7-98CF-09BA4A09A4FF}"/>
              </a:ext>
            </a:extLst>
          </p:cNvPr>
          <p:cNvSpPr>
            <a:spLocks noChangeArrowheads="1"/>
          </p:cNvSpPr>
          <p:nvPr/>
        </p:nvSpPr>
        <p:spPr bwMode="auto">
          <a:xfrm>
            <a:off x="3810000" y="3546475"/>
            <a:ext cx="152400" cy="1524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80" name="Rectangle 115" descr="Wide downward diagonal">
            <a:extLst>
              <a:ext uri="{FF2B5EF4-FFF2-40B4-BE49-F238E27FC236}">
                <a16:creationId xmlns:a16="http://schemas.microsoft.com/office/drawing/2014/main" id="{E4F3407E-159E-4875-AEBD-B3B2C8CCE6A6}"/>
              </a:ext>
            </a:extLst>
          </p:cNvPr>
          <p:cNvSpPr>
            <a:spLocks noChangeArrowheads="1"/>
          </p:cNvSpPr>
          <p:nvPr/>
        </p:nvSpPr>
        <p:spPr bwMode="auto">
          <a:xfrm>
            <a:off x="3733800" y="4308475"/>
            <a:ext cx="152400" cy="1524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81" name="Oval 116">
            <a:extLst>
              <a:ext uri="{FF2B5EF4-FFF2-40B4-BE49-F238E27FC236}">
                <a16:creationId xmlns:a16="http://schemas.microsoft.com/office/drawing/2014/main" id="{89940DF2-FF98-4D9A-A6A0-DF5D6EB341CC}"/>
              </a:ext>
            </a:extLst>
          </p:cNvPr>
          <p:cNvSpPr>
            <a:spLocks noChangeArrowheads="1"/>
          </p:cNvSpPr>
          <p:nvPr/>
        </p:nvSpPr>
        <p:spPr bwMode="auto">
          <a:xfrm>
            <a:off x="1976438" y="4144963"/>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82" name="Oval 117">
            <a:extLst>
              <a:ext uri="{FF2B5EF4-FFF2-40B4-BE49-F238E27FC236}">
                <a16:creationId xmlns:a16="http://schemas.microsoft.com/office/drawing/2014/main" id="{08B2E240-AC47-49DC-9F6E-B77A8636827D}"/>
              </a:ext>
            </a:extLst>
          </p:cNvPr>
          <p:cNvSpPr>
            <a:spLocks noChangeArrowheads="1"/>
          </p:cNvSpPr>
          <p:nvPr/>
        </p:nvSpPr>
        <p:spPr bwMode="auto">
          <a:xfrm>
            <a:off x="838200" y="5680075"/>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83" name="Oval 118">
            <a:extLst>
              <a:ext uri="{FF2B5EF4-FFF2-40B4-BE49-F238E27FC236}">
                <a16:creationId xmlns:a16="http://schemas.microsoft.com/office/drawing/2014/main" id="{FE06AFED-F13B-4D2D-B912-1F88B053484A}"/>
              </a:ext>
            </a:extLst>
          </p:cNvPr>
          <p:cNvSpPr>
            <a:spLocks noChangeArrowheads="1"/>
          </p:cNvSpPr>
          <p:nvPr/>
        </p:nvSpPr>
        <p:spPr bwMode="auto">
          <a:xfrm>
            <a:off x="914400" y="4308475"/>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grpSp>
        <p:nvGrpSpPr>
          <p:cNvPr id="7284" name="Group 119">
            <a:extLst>
              <a:ext uri="{FF2B5EF4-FFF2-40B4-BE49-F238E27FC236}">
                <a16:creationId xmlns:a16="http://schemas.microsoft.com/office/drawing/2014/main" id="{9010ED14-D0AA-4B80-9889-9E2B42FEF51F}"/>
              </a:ext>
            </a:extLst>
          </p:cNvPr>
          <p:cNvGrpSpPr>
            <a:grpSpLocks/>
          </p:cNvGrpSpPr>
          <p:nvPr/>
        </p:nvGrpSpPr>
        <p:grpSpPr bwMode="auto">
          <a:xfrm>
            <a:off x="152400" y="2174875"/>
            <a:ext cx="4476750" cy="4435475"/>
            <a:chOff x="1104" y="703"/>
            <a:chExt cx="2820" cy="2794"/>
          </a:xfrm>
        </p:grpSpPr>
        <p:sp>
          <p:nvSpPr>
            <p:cNvPr id="7347" name="Text Box 120">
              <a:extLst>
                <a:ext uri="{FF2B5EF4-FFF2-40B4-BE49-F238E27FC236}">
                  <a16:creationId xmlns:a16="http://schemas.microsoft.com/office/drawing/2014/main" id="{B862D5A7-8DE6-4227-A7B5-041847C25BEC}"/>
                </a:ext>
              </a:extLst>
            </p:cNvPr>
            <p:cNvSpPr txBox="1">
              <a:spLocks noChangeArrowheads="1"/>
            </p:cNvSpPr>
            <p:nvPr/>
          </p:nvSpPr>
          <p:spPr bwMode="auto">
            <a:xfrm>
              <a:off x="1104" y="703"/>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10</a:t>
              </a:r>
            </a:p>
          </p:txBody>
        </p:sp>
        <p:sp>
          <p:nvSpPr>
            <p:cNvPr id="7348" name="Text Box 121">
              <a:extLst>
                <a:ext uri="{FF2B5EF4-FFF2-40B4-BE49-F238E27FC236}">
                  <a16:creationId xmlns:a16="http://schemas.microsoft.com/office/drawing/2014/main" id="{5AF7A5E7-648C-4B1B-B1A9-3EED3CC517EF}"/>
                </a:ext>
              </a:extLst>
            </p:cNvPr>
            <p:cNvSpPr txBox="1">
              <a:spLocks noChangeArrowheads="1"/>
            </p:cNvSpPr>
            <p:nvPr/>
          </p:nvSpPr>
          <p:spPr bwMode="auto">
            <a:xfrm>
              <a:off x="1536" y="3247"/>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1</a:t>
              </a:r>
            </a:p>
          </p:txBody>
        </p:sp>
        <p:sp>
          <p:nvSpPr>
            <p:cNvPr id="7349" name="Text Box 122">
              <a:extLst>
                <a:ext uri="{FF2B5EF4-FFF2-40B4-BE49-F238E27FC236}">
                  <a16:creationId xmlns:a16="http://schemas.microsoft.com/office/drawing/2014/main" id="{C2568358-A113-402A-B4BF-A37A2B6F7117}"/>
                </a:ext>
              </a:extLst>
            </p:cNvPr>
            <p:cNvSpPr txBox="1">
              <a:spLocks noChangeArrowheads="1"/>
            </p:cNvSpPr>
            <p:nvPr/>
          </p:nvSpPr>
          <p:spPr bwMode="auto">
            <a:xfrm>
              <a:off x="1776" y="3247"/>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2</a:t>
              </a:r>
            </a:p>
          </p:txBody>
        </p:sp>
        <p:sp>
          <p:nvSpPr>
            <p:cNvPr id="7350" name="Text Box 123">
              <a:extLst>
                <a:ext uri="{FF2B5EF4-FFF2-40B4-BE49-F238E27FC236}">
                  <a16:creationId xmlns:a16="http://schemas.microsoft.com/office/drawing/2014/main" id="{DE500E65-2E7E-4599-B93D-7719D9E18711}"/>
                </a:ext>
              </a:extLst>
            </p:cNvPr>
            <p:cNvSpPr txBox="1">
              <a:spLocks noChangeArrowheads="1"/>
            </p:cNvSpPr>
            <p:nvPr/>
          </p:nvSpPr>
          <p:spPr bwMode="auto">
            <a:xfrm>
              <a:off x="2016" y="3247"/>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3</a:t>
              </a:r>
            </a:p>
          </p:txBody>
        </p:sp>
        <p:sp>
          <p:nvSpPr>
            <p:cNvPr id="7351" name="Text Box 124">
              <a:extLst>
                <a:ext uri="{FF2B5EF4-FFF2-40B4-BE49-F238E27FC236}">
                  <a16:creationId xmlns:a16="http://schemas.microsoft.com/office/drawing/2014/main" id="{FB6C3701-E850-478F-97C2-AA976950FD62}"/>
                </a:ext>
              </a:extLst>
            </p:cNvPr>
            <p:cNvSpPr txBox="1">
              <a:spLocks noChangeArrowheads="1"/>
            </p:cNvSpPr>
            <p:nvPr/>
          </p:nvSpPr>
          <p:spPr bwMode="auto">
            <a:xfrm>
              <a:off x="2256" y="3247"/>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4</a:t>
              </a:r>
            </a:p>
          </p:txBody>
        </p:sp>
        <p:sp>
          <p:nvSpPr>
            <p:cNvPr id="7352" name="Text Box 125">
              <a:extLst>
                <a:ext uri="{FF2B5EF4-FFF2-40B4-BE49-F238E27FC236}">
                  <a16:creationId xmlns:a16="http://schemas.microsoft.com/office/drawing/2014/main" id="{33080252-DAAF-4E67-8551-57E984651411}"/>
                </a:ext>
              </a:extLst>
            </p:cNvPr>
            <p:cNvSpPr txBox="1">
              <a:spLocks noChangeArrowheads="1"/>
            </p:cNvSpPr>
            <p:nvPr/>
          </p:nvSpPr>
          <p:spPr bwMode="auto">
            <a:xfrm>
              <a:off x="2496" y="3247"/>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5</a:t>
              </a:r>
            </a:p>
          </p:txBody>
        </p:sp>
        <p:sp>
          <p:nvSpPr>
            <p:cNvPr id="7353" name="Text Box 126">
              <a:extLst>
                <a:ext uri="{FF2B5EF4-FFF2-40B4-BE49-F238E27FC236}">
                  <a16:creationId xmlns:a16="http://schemas.microsoft.com/office/drawing/2014/main" id="{19266EB3-D671-4115-8575-B17D2F7EAEA4}"/>
                </a:ext>
              </a:extLst>
            </p:cNvPr>
            <p:cNvSpPr txBox="1">
              <a:spLocks noChangeArrowheads="1"/>
            </p:cNvSpPr>
            <p:nvPr/>
          </p:nvSpPr>
          <p:spPr bwMode="auto">
            <a:xfrm>
              <a:off x="2736" y="3247"/>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6</a:t>
              </a:r>
            </a:p>
          </p:txBody>
        </p:sp>
        <p:sp>
          <p:nvSpPr>
            <p:cNvPr id="7354" name="Text Box 127">
              <a:extLst>
                <a:ext uri="{FF2B5EF4-FFF2-40B4-BE49-F238E27FC236}">
                  <a16:creationId xmlns:a16="http://schemas.microsoft.com/office/drawing/2014/main" id="{B609086F-9124-4E52-98FC-2529CA99A757}"/>
                </a:ext>
              </a:extLst>
            </p:cNvPr>
            <p:cNvSpPr txBox="1">
              <a:spLocks noChangeArrowheads="1"/>
            </p:cNvSpPr>
            <p:nvPr/>
          </p:nvSpPr>
          <p:spPr bwMode="auto">
            <a:xfrm>
              <a:off x="2976" y="3247"/>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7</a:t>
              </a:r>
            </a:p>
          </p:txBody>
        </p:sp>
        <p:sp>
          <p:nvSpPr>
            <p:cNvPr id="7355" name="Text Box 128">
              <a:extLst>
                <a:ext uri="{FF2B5EF4-FFF2-40B4-BE49-F238E27FC236}">
                  <a16:creationId xmlns:a16="http://schemas.microsoft.com/office/drawing/2014/main" id="{3268A93B-E050-47B0-90A4-8B9755839A2B}"/>
                </a:ext>
              </a:extLst>
            </p:cNvPr>
            <p:cNvSpPr txBox="1">
              <a:spLocks noChangeArrowheads="1"/>
            </p:cNvSpPr>
            <p:nvPr/>
          </p:nvSpPr>
          <p:spPr bwMode="auto">
            <a:xfrm>
              <a:off x="3216" y="3247"/>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8</a:t>
              </a:r>
            </a:p>
          </p:txBody>
        </p:sp>
        <p:sp>
          <p:nvSpPr>
            <p:cNvPr id="7356" name="Text Box 129">
              <a:extLst>
                <a:ext uri="{FF2B5EF4-FFF2-40B4-BE49-F238E27FC236}">
                  <a16:creationId xmlns:a16="http://schemas.microsoft.com/office/drawing/2014/main" id="{33094DB4-755D-4B18-B713-6C9100839C3A}"/>
                </a:ext>
              </a:extLst>
            </p:cNvPr>
            <p:cNvSpPr txBox="1">
              <a:spLocks noChangeArrowheads="1"/>
            </p:cNvSpPr>
            <p:nvPr/>
          </p:nvSpPr>
          <p:spPr bwMode="auto">
            <a:xfrm>
              <a:off x="3456" y="3247"/>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9</a:t>
              </a:r>
            </a:p>
          </p:txBody>
        </p:sp>
        <p:sp>
          <p:nvSpPr>
            <p:cNvPr id="7357" name="Text Box 130">
              <a:extLst>
                <a:ext uri="{FF2B5EF4-FFF2-40B4-BE49-F238E27FC236}">
                  <a16:creationId xmlns:a16="http://schemas.microsoft.com/office/drawing/2014/main" id="{5A3DDC9C-6660-4216-8739-D7A380DE2018}"/>
                </a:ext>
              </a:extLst>
            </p:cNvPr>
            <p:cNvSpPr txBox="1">
              <a:spLocks noChangeArrowheads="1"/>
            </p:cNvSpPr>
            <p:nvPr/>
          </p:nvSpPr>
          <p:spPr bwMode="auto">
            <a:xfrm>
              <a:off x="3648" y="3247"/>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10</a:t>
              </a:r>
            </a:p>
          </p:txBody>
        </p:sp>
        <p:sp>
          <p:nvSpPr>
            <p:cNvPr id="7358" name="Text Box 131">
              <a:extLst>
                <a:ext uri="{FF2B5EF4-FFF2-40B4-BE49-F238E27FC236}">
                  <a16:creationId xmlns:a16="http://schemas.microsoft.com/office/drawing/2014/main" id="{9A141BF9-73B4-43B9-B221-624FB7B8AE34}"/>
                </a:ext>
              </a:extLst>
            </p:cNvPr>
            <p:cNvSpPr txBox="1">
              <a:spLocks noChangeArrowheads="1"/>
            </p:cNvSpPr>
            <p:nvPr/>
          </p:nvSpPr>
          <p:spPr bwMode="auto">
            <a:xfrm>
              <a:off x="1152" y="2863"/>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1</a:t>
              </a:r>
            </a:p>
          </p:txBody>
        </p:sp>
        <p:sp>
          <p:nvSpPr>
            <p:cNvPr id="7359" name="Text Box 132">
              <a:extLst>
                <a:ext uri="{FF2B5EF4-FFF2-40B4-BE49-F238E27FC236}">
                  <a16:creationId xmlns:a16="http://schemas.microsoft.com/office/drawing/2014/main" id="{D97AA0F1-064E-495F-8E59-F5E22F64B5EE}"/>
                </a:ext>
              </a:extLst>
            </p:cNvPr>
            <p:cNvSpPr txBox="1">
              <a:spLocks noChangeArrowheads="1"/>
            </p:cNvSpPr>
            <p:nvPr/>
          </p:nvSpPr>
          <p:spPr bwMode="auto">
            <a:xfrm>
              <a:off x="1152" y="2623"/>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2</a:t>
              </a:r>
            </a:p>
          </p:txBody>
        </p:sp>
        <p:sp>
          <p:nvSpPr>
            <p:cNvPr id="7360" name="Text Box 133">
              <a:extLst>
                <a:ext uri="{FF2B5EF4-FFF2-40B4-BE49-F238E27FC236}">
                  <a16:creationId xmlns:a16="http://schemas.microsoft.com/office/drawing/2014/main" id="{7C2C85F4-D79C-4DAF-87A5-96D990FA5335}"/>
                </a:ext>
              </a:extLst>
            </p:cNvPr>
            <p:cNvSpPr txBox="1">
              <a:spLocks noChangeArrowheads="1"/>
            </p:cNvSpPr>
            <p:nvPr/>
          </p:nvSpPr>
          <p:spPr bwMode="auto">
            <a:xfrm>
              <a:off x="1152" y="2383"/>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3</a:t>
              </a:r>
            </a:p>
          </p:txBody>
        </p:sp>
        <p:sp>
          <p:nvSpPr>
            <p:cNvPr id="7361" name="Text Box 134">
              <a:extLst>
                <a:ext uri="{FF2B5EF4-FFF2-40B4-BE49-F238E27FC236}">
                  <a16:creationId xmlns:a16="http://schemas.microsoft.com/office/drawing/2014/main" id="{427E89C7-B7F0-40EC-817C-607BF5825EA5}"/>
                </a:ext>
              </a:extLst>
            </p:cNvPr>
            <p:cNvSpPr txBox="1">
              <a:spLocks noChangeArrowheads="1"/>
            </p:cNvSpPr>
            <p:nvPr/>
          </p:nvSpPr>
          <p:spPr bwMode="auto">
            <a:xfrm>
              <a:off x="1152" y="2143"/>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4</a:t>
              </a:r>
            </a:p>
          </p:txBody>
        </p:sp>
        <p:sp>
          <p:nvSpPr>
            <p:cNvPr id="7362" name="Text Box 135">
              <a:extLst>
                <a:ext uri="{FF2B5EF4-FFF2-40B4-BE49-F238E27FC236}">
                  <a16:creationId xmlns:a16="http://schemas.microsoft.com/office/drawing/2014/main" id="{BAD3C1C3-D5AB-4744-856B-02D3BBCF8346}"/>
                </a:ext>
              </a:extLst>
            </p:cNvPr>
            <p:cNvSpPr txBox="1">
              <a:spLocks noChangeArrowheads="1"/>
            </p:cNvSpPr>
            <p:nvPr/>
          </p:nvSpPr>
          <p:spPr bwMode="auto">
            <a:xfrm>
              <a:off x="1152" y="1903"/>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5</a:t>
              </a:r>
            </a:p>
          </p:txBody>
        </p:sp>
        <p:sp>
          <p:nvSpPr>
            <p:cNvPr id="7363" name="Text Box 136">
              <a:extLst>
                <a:ext uri="{FF2B5EF4-FFF2-40B4-BE49-F238E27FC236}">
                  <a16:creationId xmlns:a16="http://schemas.microsoft.com/office/drawing/2014/main" id="{458D2C0C-3A05-4C66-B40E-21C9CF930636}"/>
                </a:ext>
              </a:extLst>
            </p:cNvPr>
            <p:cNvSpPr txBox="1">
              <a:spLocks noChangeArrowheads="1"/>
            </p:cNvSpPr>
            <p:nvPr/>
          </p:nvSpPr>
          <p:spPr bwMode="auto">
            <a:xfrm>
              <a:off x="1152" y="1663"/>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6</a:t>
              </a:r>
            </a:p>
          </p:txBody>
        </p:sp>
        <p:sp>
          <p:nvSpPr>
            <p:cNvPr id="7364" name="Text Box 137">
              <a:extLst>
                <a:ext uri="{FF2B5EF4-FFF2-40B4-BE49-F238E27FC236}">
                  <a16:creationId xmlns:a16="http://schemas.microsoft.com/office/drawing/2014/main" id="{B14F4449-733F-4D50-83D8-FF6329638F97}"/>
                </a:ext>
              </a:extLst>
            </p:cNvPr>
            <p:cNvSpPr txBox="1">
              <a:spLocks noChangeArrowheads="1"/>
            </p:cNvSpPr>
            <p:nvPr/>
          </p:nvSpPr>
          <p:spPr bwMode="auto">
            <a:xfrm>
              <a:off x="1152" y="1423"/>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7</a:t>
              </a:r>
            </a:p>
          </p:txBody>
        </p:sp>
        <p:sp>
          <p:nvSpPr>
            <p:cNvPr id="7365" name="Text Box 138">
              <a:extLst>
                <a:ext uri="{FF2B5EF4-FFF2-40B4-BE49-F238E27FC236}">
                  <a16:creationId xmlns:a16="http://schemas.microsoft.com/office/drawing/2014/main" id="{643398A1-FC7D-41BB-9095-863DF1980258}"/>
                </a:ext>
              </a:extLst>
            </p:cNvPr>
            <p:cNvSpPr txBox="1">
              <a:spLocks noChangeArrowheads="1"/>
            </p:cNvSpPr>
            <p:nvPr/>
          </p:nvSpPr>
          <p:spPr bwMode="auto">
            <a:xfrm>
              <a:off x="1152" y="1183"/>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8</a:t>
              </a:r>
            </a:p>
          </p:txBody>
        </p:sp>
        <p:sp>
          <p:nvSpPr>
            <p:cNvPr id="7366" name="Text Box 139">
              <a:extLst>
                <a:ext uri="{FF2B5EF4-FFF2-40B4-BE49-F238E27FC236}">
                  <a16:creationId xmlns:a16="http://schemas.microsoft.com/office/drawing/2014/main" id="{554891F7-EE3F-4DC4-9D56-E6CA798B6666}"/>
                </a:ext>
              </a:extLst>
            </p:cNvPr>
            <p:cNvSpPr txBox="1">
              <a:spLocks noChangeArrowheads="1"/>
            </p:cNvSpPr>
            <p:nvPr/>
          </p:nvSpPr>
          <p:spPr bwMode="auto">
            <a:xfrm>
              <a:off x="1152" y="943"/>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9</a:t>
              </a:r>
            </a:p>
          </p:txBody>
        </p:sp>
      </p:grpSp>
      <p:sp>
        <p:nvSpPr>
          <p:cNvPr id="104588" name="Rectangle 140">
            <a:extLst>
              <a:ext uri="{FF2B5EF4-FFF2-40B4-BE49-F238E27FC236}">
                <a16:creationId xmlns:a16="http://schemas.microsoft.com/office/drawing/2014/main" id="{4A951CD8-365D-49D3-8312-B5AF4C024B23}"/>
              </a:ext>
            </a:extLst>
          </p:cNvPr>
          <p:cNvSpPr>
            <a:spLocks noChangeArrowheads="1"/>
          </p:cNvSpPr>
          <p:nvPr/>
        </p:nvSpPr>
        <p:spPr bwMode="auto">
          <a:xfrm>
            <a:off x="1447800" y="6518275"/>
            <a:ext cx="2133600" cy="339725"/>
          </a:xfrm>
          <a:prstGeom prst="rect">
            <a:avLst/>
          </a:prstGeom>
          <a:noFill/>
          <a:ln w="9525">
            <a:noFill/>
            <a:miter lim="800000"/>
            <a:headEnd/>
            <a:tailEnd/>
          </a:ln>
          <a:effectLst/>
        </p:spPr>
        <p:txBody>
          <a:bodyPr>
            <a:spAutoFit/>
          </a:bodyPr>
          <a:lstStyle/>
          <a:p>
            <a:pPr eaLnBrk="1" hangingPunct="1">
              <a:lnSpc>
                <a:spcPct val="90000"/>
              </a:lnSpc>
              <a:spcBef>
                <a:spcPct val="50000"/>
              </a:spcBef>
              <a:defRPr/>
            </a:pPr>
            <a:r>
              <a:rPr lang="en-US" sz="1800" b="1">
                <a:effectLst>
                  <a:outerShdw blurRad="38100" dist="38100" dir="2700000" algn="tl">
                    <a:srgbClr val="C0C0C0"/>
                  </a:outerShdw>
                </a:effectLst>
              </a:rPr>
              <a:t>Abdomen Length</a:t>
            </a:r>
          </a:p>
        </p:txBody>
      </p:sp>
      <p:sp>
        <p:nvSpPr>
          <p:cNvPr id="7286" name="Oval 142">
            <a:extLst>
              <a:ext uri="{FF2B5EF4-FFF2-40B4-BE49-F238E27FC236}">
                <a16:creationId xmlns:a16="http://schemas.microsoft.com/office/drawing/2014/main" id="{182FA19E-CB83-4558-B258-6211257838CC}"/>
              </a:ext>
            </a:extLst>
          </p:cNvPr>
          <p:cNvSpPr>
            <a:spLocks noChangeArrowheads="1"/>
          </p:cNvSpPr>
          <p:nvPr/>
        </p:nvSpPr>
        <p:spPr bwMode="auto">
          <a:xfrm>
            <a:off x="1055688" y="4843463"/>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87" name="Oval 143">
            <a:extLst>
              <a:ext uri="{FF2B5EF4-FFF2-40B4-BE49-F238E27FC236}">
                <a16:creationId xmlns:a16="http://schemas.microsoft.com/office/drawing/2014/main" id="{18EF5523-23B1-4ED0-8AE9-A36B1A0636F1}"/>
              </a:ext>
            </a:extLst>
          </p:cNvPr>
          <p:cNvSpPr>
            <a:spLocks noChangeArrowheads="1"/>
          </p:cNvSpPr>
          <p:nvPr/>
        </p:nvSpPr>
        <p:spPr bwMode="auto">
          <a:xfrm>
            <a:off x="2679700" y="5461000"/>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88" name="Rectangle 144" descr="Wide downward diagonal">
            <a:extLst>
              <a:ext uri="{FF2B5EF4-FFF2-40B4-BE49-F238E27FC236}">
                <a16:creationId xmlns:a16="http://schemas.microsoft.com/office/drawing/2014/main" id="{81633547-DF47-4E8D-A17C-6E25358D3BA9}"/>
              </a:ext>
            </a:extLst>
          </p:cNvPr>
          <p:cNvSpPr>
            <a:spLocks noChangeArrowheads="1"/>
          </p:cNvSpPr>
          <p:nvPr/>
        </p:nvSpPr>
        <p:spPr bwMode="auto">
          <a:xfrm>
            <a:off x="3973513" y="2811463"/>
            <a:ext cx="152400" cy="1524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89" name="Rectangle 145" descr="Wide downward diagonal">
            <a:extLst>
              <a:ext uri="{FF2B5EF4-FFF2-40B4-BE49-F238E27FC236}">
                <a16:creationId xmlns:a16="http://schemas.microsoft.com/office/drawing/2014/main" id="{EF042C58-4465-4421-B420-CB9C1E97779F}"/>
              </a:ext>
            </a:extLst>
          </p:cNvPr>
          <p:cNvSpPr>
            <a:spLocks noChangeArrowheads="1"/>
          </p:cNvSpPr>
          <p:nvPr/>
        </p:nvSpPr>
        <p:spPr bwMode="auto">
          <a:xfrm>
            <a:off x="3070225" y="3471863"/>
            <a:ext cx="152400" cy="1524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90" name="Rectangle 146" descr="Wide downward diagonal">
            <a:extLst>
              <a:ext uri="{FF2B5EF4-FFF2-40B4-BE49-F238E27FC236}">
                <a16:creationId xmlns:a16="http://schemas.microsoft.com/office/drawing/2014/main" id="{E35617B0-5F8D-4DC2-935E-A69852ADE7B4}"/>
              </a:ext>
            </a:extLst>
          </p:cNvPr>
          <p:cNvSpPr>
            <a:spLocks noChangeArrowheads="1"/>
          </p:cNvSpPr>
          <p:nvPr/>
        </p:nvSpPr>
        <p:spPr bwMode="auto">
          <a:xfrm>
            <a:off x="3646488" y="2557463"/>
            <a:ext cx="152400" cy="1524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91" name="Rectangle 147" descr="Wide downward diagonal">
            <a:extLst>
              <a:ext uri="{FF2B5EF4-FFF2-40B4-BE49-F238E27FC236}">
                <a16:creationId xmlns:a16="http://schemas.microsoft.com/office/drawing/2014/main" id="{28F73BB9-CCBD-428F-9BB1-3DC15FA103F7}"/>
              </a:ext>
            </a:extLst>
          </p:cNvPr>
          <p:cNvSpPr>
            <a:spLocks noChangeArrowheads="1"/>
          </p:cNvSpPr>
          <p:nvPr/>
        </p:nvSpPr>
        <p:spPr bwMode="auto">
          <a:xfrm>
            <a:off x="3798888" y="3548063"/>
            <a:ext cx="152400" cy="1524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92" name="Rectangle 148" descr="Wide downward diagonal">
            <a:extLst>
              <a:ext uri="{FF2B5EF4-FFF2-40B4-BE49-F238E27FC236}">
                <a16:creationId xmlns:a16="http://schemas.microsoft.com/office/drawing/2014/main" id="{02BAC948-270B-4791-9A4C-D24112C5E1DA}"/>
              </a:ext>
            </a:extLst>
          </p:cNvPr>
          <p:cNvSpPr>
            <a:spLocks noChangeArrowheads="1"/>
          </p:cNvSpPr>
          <p:nvPr/>
        </p:nvSpPr>
        <p:spPr bwMode="auto">
          <a:xfrm>
            <a:off x="4327525" y="4378325"/>
            <a:ext cx="152400" cy="1524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93" name="Oval 149">
            <a:extLst>
              <a:ext uri="{FF2B5EF4-FFF2-40B4-BE49-F238E27FC236}">
                <a16:creationId xmlns:a16="http://schemas.microsoft.com/office/drawing/2014/main" id="{90947B6B-730B-4C39-B9E7-0A2513CF36B9}"/>
              </a:ext>
            </a:extLst>
          </p:cNvPr>
          <p:cNvSpPr>
            <a:spLocks noChangeArrowheads="1"/>
          </p:cNvSpPr>
          <p:nvPr/>
        </p:nvSpPr>
        <p:spPr bwMode="auto">
          <a:xfrm>
            <a:off x="1219200" y="4214813"/>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94" name="Oval 150">
            <a:extLst>
              <a:ext uri="{FF2B5EF4-FFF2-40B4-BE49-F238E27FC236}">
                <a16:creationId xmlns:a16="http://schemas.microsoft.com/office/drawing/2014/main" id="{E1882241-777D-490B-8F6A-F5C011AB6908}"/>
              </a:ext>
            </a:extLst>
          </p:cNvPr>
          <p:cNvSpPr>
            <a:spLocks noChangeArrowheads="1"/>
          </p:cNvSpPr>
          <p:nvPr/>
        </p:nvSpPr>
        <p:spPr bwMode="auto">
          <a:xfrm>
            <a:off x="827088" y="5681663"/>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95" name="Oval 151">
            <a:extLst>
              <a:ext uri="{FF2B5EF4-FFF2-40B4-BE49-F238E27FC236}">
                <a16:creationId xmlns:a16="http://schemas.microsoft.com/office/drawing/2014/main" id="{2CEBECAB-7A04-4380-8940-B0EEAE623F21}"/>
              </a:ext>
            </a:extLst>
          </p:cNvPr>
          <p:cNvSpPr>
            <a:spLocks noChangeArrowheads="1"/>
          </p:cNvSpPr>
          <p:nvPr/>
        </p:nvSpPr>
        <p:spPr bwMode="auto">
          <a:xfrm>
            <a:off x="903288" y="4310063"/>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96" name="Oval 152">
            <a:extLst>
              <a:ext uri="{FF2B5EF4-FFF2-40B4-BE49-F238E27FC236}">
                <a16:creationId xmlns:a16="http://schemas.microsoft.com/office/drawing/2014/main" id="{157574B5-9507-49B5-BF93-98F4F90688BE}"/>
              </a:ext>
            </a:extLst>
          </p:cNvPr>
          <p:cNvSpPr>
            <a:spLocks noChangeArrowheads="1"/>
          </p:cNvSpPr>
          <p:nvPr/>
        </p:nvSpPr>
        <p:spPr bwMode="auto">
          <a:xfrm>
            <a:off x="1512888" y="4767263"/>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97" name="Oval 153">
            <a:extLst>
              <a:ext uri="{FF2B5EF4-FFF2-40B4-BE49-F238E27FC236}">
                <a16:creationId xmlns:a16="http://schemas.microsoft.com/office/drawing/2014/main" id="{9C154EF8-B025-4655-A1B7-9C0AED2BA9A4}"/>
              </a:ext>
            </a:extLst>
          </p:cNvPr>
          <p:cNvSpPr>
            <a:spLocks noChangeArrowheads="1"/>
          </p:cNvSpPr>
          <p:nvPr/>
        </p:nvSpPr>
        <p:spPr bwMode="auto">
          <a:xfrm>
            <a:off x="1131888" y="5224463"/>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98" name="Oval 154">
            <a:extLst>
              <a:ext uri="{FF2B5EF4-FFF2-40B4-BE49-F238E27FC236}">
                <a16:creationId xmlns:a16="http://schemas.microsoft.com/office/drawing/2014/main" id="{87ECC647-CC50-4039-A85E-D383EA10F660}"/>
              </a:ext>
            </a:extLst>
          </p:cNvPr>
          <p:cNvSpPr>
            <a:spLocks noChangeArrowheads="1"/>
          </p:cNvSpPr>
          <p:nvPr/>
        </p:nvSpPr>
        <p:spPr bwMode="auto">
          <a:xfrm>
            <a:off x="1527175" y="5662613"/>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99" name="Oval 155">
            <a:extLst>
              <a:ext uri="{FF2B5EF4-FFF2-40B4-BE49-F238E27FC236}">
                <a16:creationId xmlns:a16="http://schemas.microsoft.com/office/drawing/2014/main" id="{8E3D7E48-876C-4EDE-9260-07DC8D48357A}"/>
              </a:ext>
            </a:extLst>
          </p:cNvPr>
          <p:cNvSpPr>
            <a:spLocks noChangeArrowheads="1"/>
          </p:cNvSpPr>
          <p:nvPr/>
        </p:nvSpPr>
        <p:spPr bwMode="auto">
          <a:xfrm>
            <a:off x="2338388" y="4953000"/>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300" name="Oval 156">
            <a:extLst>
              <a:ext uri="{FF2B5EF4-FFF2-40B4-BE49-F238E27FC236}">
                <a16:creationId xmlns:a16="http://schemas.microsoft.com/office/drawing/2014/main" id="{4B161318-578A-4AA8-A64D-1905AB5A57DF}"/>
              </a:ext>
            </a:extLst>
          </p:cNvPr>
          <p:cNvSpPr>
            <a:spLocks noChangeArrowheads="1"/>
          </p:cNvSpPr>
          <p:nvPr/>
        </p:nvSpPr>
        <p:spPr bwMode="auto">
          <a:xfrm>
            <a:off x="979488" y="3929063"/>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301" name="Oval 157">
            <a:extLst>
              <a:ext uri="{FF2B5EF4-FFF2-40B4-BE49-F238E27FC236}">
                <a16:creationId xmlns:a16="http://schemas.microsoft.com/office/drawing/2014/main" id="{1A4A4B94-45B6-4300-90CA-61CE7CBB677C}"/>
              </a:ext>
            </a:extLst>
          </p:cNvPr>
          <p:cNvSpPr>
            <a:spLocks noChangeArrowheads="1"/>
          </p:cNvSpPr>
          <p:nvPr/>
        </p:nvSpPr>
        <p:spPr bwMode="auto">
          <a:xfrm>
            <a:off x="1449388" y="3987800"/>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302" name="Oval 158">
            <a:extLst>
              <a:ext uri="{FF2B5EF4-FFF2-40B4-BE49-F238E27FC236}">
                <a16:creationId xmlns:a16="http://schemas.microsoft.com/office/drawing/2014/main" id="{E2BEF4E5-6905-488F-B982-C5A855EBA229}"/>
              </a:ext>
            </a:extLst>
          </p:cNvPr>
          <p:cNvSpPr>
            <a:spLocks noChangeArrowheads="1"/>
          </p:cNvSpPr>
          <p:nvPr/>
        </p:nvSpPr>
        <p:spPr bwMode="auto">
          <a:xfrm>
            <a:off x="1131888" y="4691063"/>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303" name="Oval 159">
            <a:extLst>
              <a:ext uri="{FF2B5EF4-FFF2-40B4-BE49-F238E27FC236}">
                <a16:creationId xmlns:a16="http://schemas.microsoft.com/office/drawing/2014/main" id="{D379B16B-587E-4B44-BB4D-8692A6FBA18C}"/>
              </a:ext>
            </a:extLst>
          </p:cNvPr>
          <p:cNvSpPr>
            <a:spLocks noChangeArrowheads="1"/>
          </p:cNvSpPr>
          <p:nvPr/>
        </p:nvSpPr>
        <p:spPr bwMode="auto">
          <a:xfrm>
            <a:off x="1436688" y="4614863"/>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304" name="Oval 160">
            <a:extLst>
              <a:ext uri="{FF2B5EF4-FFF2-40B4-BE49-F238E27FC236}">
                <a16:creationId xmlns:a16="http://schemas.microsoft.com/office/drawing/2014/main" id="{C7115BF2-08CC-45F6-9489-87ED400F1008}"/>
              </a:ext>
            </a:extLst>
          </p:cNvPr>
          <p:cNvSpPr>
            <a:spLocks noChangeArrowheads="1"/>
          </p:cNvSpPr>
          <p:nvPr/>
        </p:nvSpPr>
        <p:spPr bwMode="auto">
          <a:xfrm>
            <a:off x="827088" y="5148263"/>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305" name="Oval 161">
            <a:extLst>
              <a:ext uri="{FF2B5EF4-FFF2-40B4-BE49-F238E27FC236}">
                <a16:creationId xmlns:a16="http://schemas.microsoft.com/office/drawing/2014/main" id="{4957BE2F-1D11-420E-993D-12194E522F4D}"/>
              </a:ext>
            </a:extLst>
          </p:cNvPr>
          <p:cNvSpPr>
            <a:spLocks noChangeArrowheads="1"/>
          </p:cNvSpPr>
          <p:nvPr/>
        </p:nvSpPr>
        <p:spPr bwMode="auto">
          <a:xfrm>
            <a:off x="1754188" y="5389563"/>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306" name="Oval 162">
            <a:extLst>
              <a:ext uri="{FF2B5EF4-FFF2-40B4-BE49-F238E27FC236}">
                <a16:creationId xmlns:a16="http://schemas.microsoft.com/office/drawing/2014/main" id="{F6EF468B-8F2C-440D-9C4C-40D0D7A863C7}"/>
              </a:ext>
            </a:extLst>
          </p:cNvPr>
          <p:cNvSpPr>
            <a:spLocks noChangeArrowheads="1"/>
          </p:cNvSpPr>
          <p:nvPr/>
        </p:nvSpPr>
        <p:spPr bwMode="auto">
          <a:xfrm>
            <a:off x="3059113" y="5543550"/>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307" name="Oval 163">
            <a:extLst>
              <a:ext uri="{FF2B5EF4-FFF2-40B4-BE49-F238E27FC236}">
                <a16:creationId xmlns:a16="http://schemas.microsoft.com/office/drawing/2014/main" id="{6557B23F-88B5-4B78-A7A3-798CF26DB828}"/>
              </a:ext>
            </a:extLst>
          </p:cNvPr>
          <p:cNvSpPr>
            <a:spLocks noChangeArrowheads="1"/>
          </p:cNvSpPr>
          <p:nvPr/>
        </p:nvSpPr>
        <p:spPr bwMode="auto">
          <a:xfrm>
            <a:off x="1208088" y="4462463"/>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308" name="Oval 164">
            <a:extLst>
              <a:ext uri="{FF2B5EF4-FFF2-40B4-BE49-F238E27FC236}">
                <a16:creationId xmlns:a16="http://schemas.microsoft.com/office/drawing/2014/main" id="{78D04624-1868-470C-96F0-BABE2CEA0DA0}"/>
              </a:ext>
            </a:extLst>
          </p:cNvPr>
          <p:cNvSpPr>
            <a:spLocks noChangeArrowheads="1"/>
          </p:cNvSpPr>
          <p:nvPr/>
        </p:nvSpPr>
        <p:spPr bwMode="auto">
          <a:xfrm>
            <a:off x="1790700" y="4979988"/>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309" name="Rectangle 165" descr="Wide downward diagonal">
            <a:extLst>
              <a:ext uri="{FF2B5EF4-FFF2-40B4-BE49-F238E27FC236}">
                <a16:creationId xmlns:a16="http://schemas.microsoft.com/office/drawing/2014/main" id="{FE1ADE2C-B9A1-4F8D-B3FA-36C4B9326B32}"/>
              </a:ext>
            </a:extLst>
          </p:cNvPr>
          <p:cNvSpPr>
            <a:spLocks noChangeArrowheads="1"/>
          </p:cNvSpPr>
          <p:nvPr/>
        </p:nvSpPr>
        <p:spPr bwMode="auto">
          <a:xfrm>
            <a:off x="3570288" y="3319463"/>
            <a:ext cx="152400" cy="1524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310" name="Rectangle 166" descr="Wide downward diagonal">
            <a:extLst>
              <a:ext uri="{FF2B5EF4-FFF2-40B4-BE49-F238E27FC236}">
                <a16:creationId xmlns:a16="http://schemas.microsoft.com/office/drawing/2014/main" id="{9D351791-00BF-4F37-98B9-AAC9301EEE3A}"/>
              </a:ext>
            </a:extLst>
          </p:cNvPr>
          <p:cNvSpPr>
            <a:spLocks noChangeArrowheads="1"/>
          </p:cNvSpPr>
          <p:nvPr/>
        </p:nvSpPr>
        <p:spPr bwMode="auto">
          <a:xfrm>
            <a:off x="3417888" y="3624263"/>
            <a:ext cx="152400" cy="1524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311" name="Rectangle 167" descr="Wide downward diagonal">
            <a:extLst>
              <a:ext uri="{FF2B5EF4-FFF2-40B4-BE49-F238E27FC236}">
                <a16:creationId xmlns:a16="http://schemas.microsoft.com/office/drawing/2014/main" id="{828B47CD-87B7-4BC7-978E-27058A601FC9}"/>
              </a:ext>
            </a:extLst>
          </p:cNvPr>
          <p:cNvSpPr>
            <a:spLocks noChangeArrowheads="1"/>
          </p:cNvSpPr>
          <p:nvPr/>
        </p:nvSpPr>
        <p:spPr bwMode="auto">
          <a:xfrm>
            <a:off x="3189288" y="3243263"/>
            <a:ext cx="152400" cy="1524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312" name="Rectangle 168" descr="Wide downward diagonal">
            <a:extLst>
              <a:ext uri="{FF2B5EF4-FFF2-40B4-BE49-F238E27FC236}">
                <a16:creationId xmlns:a16="http://schemas.microsoft.com/office/drawing/2014/main" id="{A34E996D-0482-4903-961E-0536B632E893}"/>
              </a:ext>
            </a:extLst>
          </p:cNvPr>
          <p:cNvSpPr>
            <a:spLocks noChangeArrowheads="1"/>
          </p:cNvSpPr>
          <p:nvPr/>
        </p:nvSpPr>
        <p:spPr bwMode="auto">
          <a:xfrm>
            <a:off x="3138488" y="3675063"/>
            <a:ext cx="152400" cy="1524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313" name="Rectangle 169" descr="Wide downward diagonal">
            <a:extLst>
              <a:ext uri="{FF2B5EF4-FFF2-40B4-BE49-F238E27FC236}">
                <a16:creationId xmlns:a16="http://schemas.microsoft.com/office/drawing/2014/main" id="{D13960A8-BB31-4778-8DF8-E991BD956F49}"/>
              </a:ext>
            </a:extLst>
          </p:cNvPr>
          <p:cNvSpPr>
            <a:spLocks noChangeArrowheads="1"/>
          </p:cNvSpPr>
          <p:nvPr/>
        </p:nvSpPr>
        <p:spPr bwMode="auto">
          <a:xfrm>
            <a:off x="3722688" y="3090863"/>
            <a:ext cx="152400" cy="1524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314" name="Rectangle 170" descr="Wide downward diagonal">
            <a:extLst>
              <a:ext uri="{FF2B5EF4-FFF2-40B4-BE49-F238E27FC236}">
                <a16:creationId xmlns:a16="http://schemas.microsoft.com/office/drawing/2014/main" id="{EFA123FB-AE06-4927-AFFE-D488B263C2F0}"/>
              </a:ext>
            </a:extLst>
          </p:cNvPr>
          <p:cNvSpPr>
            <a:spLocks noChangeArrowheads="1"/>
          </p:cNvSpPr>
          <p:nvPr/>
        </p:nvSpPr>
        <p:spPr bwMode="auto">
          <a:xfrm>
            <a:off x="3875088" y="3319463"/>
            <a:ext cx="152400" cy="1524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315" name="Rectangle 171" descr="Wide downward diagonal">
            <a:extLst>
              <a:ext uri="{FF2B5EF4-FFF2-40B4-BE49-F238E27FC236}">
                <a16:creationId xmlns:a16="http://schemas.microsoft.com/office/drawing/2014/main" id="{AC2C1C30-A34C-4BCE-AE8B-724E392450B8}"/>
              </a:ext>
            </a:extLst>
          </p:cNvPr>
          <p:cNvSpPr>
            <a:spLocks noChangeArrowheads="1"/>
          </p:cNvSpPr>
          <p:nvPr/>
        </p:nvSpPr>
        <p:spPr bwMode="auto">
          <a:xfrm>
            <a:off x="3189288" y="2405063"/>
            <a:ext cx="152400" cy="1524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316" name="Rectangle 172" descr="Wide downward diagonal">
            <a:extLst>
              <a:ext uri="{FF2B5EF4-FFF2-40B4-BE49-F238E27FC236}">
                <a16:creationId xmlns:a16="http://schemas.microsoft.com/office/drawing/2014/main" id="{D5870B66-64B4-4CE4-8865-0561C8E472B0}"/>
              </a:ext>
            </a:extLst>
          </p:cNvPr>
          <p:cNvSpPr>
            <a:spLocks noChangeArrowheads="1"/>
          </p:cNvSpPr>
          <p:nvPr/>
        </p:nvSpPr>
        <p:spPr bwMode="auto">
          <a:xfrm>
            <a:off x="4179888" y="2328863"/>
            <a:ext cx="152400" cy="1524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317" name="Rectangle 173" descr="Wide downward diagonal">
            <a:extLst>
              <a:ext uri="{FF2B5EF4-FFF2-40B4-BE49-F238E27FC236}">
                <a16:creationId xmlns:a16="http://schemas.microsoft.com/office/drawing/2014/main" id="{40537EDD-E439-45EB-BF53-175B3E27A6CD}"/>
              </a:ext>
            </a:extLst>
          </p:cNvPr>
          <p:cNvSpPr>
            <a:spLocks noChangeArrowheads="1"/>
          </p:cNvSpPr>
          <p:nvPr/>
        </p:nvSpPr>
        <p:spPr bwMode="auto">
          <a:xfrm>
            <a:off x="3222625" y="2820988"/>
            <a:ext cx="152400" cy="1524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318" name="Rectangle 174" descr="Wide downward diagonal">
            <a:extLst>
              <a:ext uri="{FF2B5EF4-FFF2-40B4-BE49-F238E27FC236}">
                <a16:creationId xmlns:a16="http://schemas.microsoft.com/office/drawing/2014/main" id="{FE516B14-ED44-44DA-AAA0-76E9C666768F}"/>
              </a:ext>
            </a:extLst>
          </p:cNvPr>
          <p:cNvSpPr>
            <a:spLocks noChangeArrowheads="1"/>
          </p:cNvSpPr>
          <p:nvPr/>
        </p:nvSpPr>
        <p:spPr bwMode="auto">
          <a:xfrm>
            <a:off x="3875088" y="3852863"/>
            <a:ext cx="152400" cy="1524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319" name="Rectangle 175" descr="Wide downward diagonal">
            <a:extLst>
              <a:ext uri="{FF2B5EF4-FFF2-40B4-BE49-F238E27FC236}">
                <a16:creationId xmlns:a16="http://schemas.microsoft.com/office/drawing/2014/main" id="{BF0ABDF4-1DF0-4AC7-87F7-5FCB450D4ECB}"/>
              </a:ext>
            </a:extLst>
          </p:cNvPr>
          <p:cNvSpPr>
            <a:spLocks noChangeArrowheads="1"/>
          </p:cNvSpPr>
          <p:nvPr/>
        </p:nvSpPr>
        <p:spPr bwMode="auto">
          <a:xfrm>
            <a:off x="3798888" y="2862263"/>
            <a:ext cx="152400" cy="1524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320" name="Rectangle 176" descr="Wide downward diagonal">
            <a:extLst>
              <a:ext uri="{FF2B5EF4-FFF2-40B4-BE49-F238E27FC236}">
                <a16:creationId xmlns:a16="http://schemas.microsoft.com/office/drawing/2014/main" id="{0D3437E5-9D59-4724-98AC-EAD53BF68803}"/>
              </a:ext>
            </a:extLst>
          </p:cNvPr>
          <p:cNvSpPr>
            <a:spLocks noChangeArrowheads="1"/>
          </p:cNvSpPr>
          <p:nvPr/>
        </p:nvSpPr>
        <p:spPr bwMode="auto">
          <a:xfrm>
            <a:off x="3341688" y="3014663"/>
            <a:ext cx="152400" cy="1524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321" name="Rectangle 177" descr="Wide downward diagonal">
            <a:extLst>
              <a:ext uri="{FF2B5EF4-FFF2-40B4-BE49-F238E27FC236}">
                <a16:creationId xmlns:a16="http://schemas.microsoft.com/office/drawing/2014/main" id="{8297A656-32A7-4B2D-A36F-0CF74FCB333C}"/>
              </a:ext>
            </a:extLst>
          </p:cNvPr>
          <p:cNvSpPr>
            <a:spLocks noChangeArrowheads="1"/>
          </p:cNvSpPr>
          <p:nvPr/>
        </p:nvSpPr>
        <p:spPr bwMode="auto">
          <a:xfrm>
            <a:off x="2884488" y="3167063"/>
            <a:ext cx="152400" cy="1524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322" name="Rectangle 178" descr="Wide downward diagonal">
            <a:extLst>
              <a:ext uri="{FF2B5EF4-FFF2-40B4-BE49-F238E27FC236}">
                <a16:creationId xmlns:a16="http://schemas.microsoft.com/office/drawing/2014/main" id="{E6701B64-392B-4073-836F-4E29F0B86A80}"/>
              </a:ext>
            </a:extLst>
          </p:cNvPr>
          <p:cNvSpPr>
            <a:spLocks noChangeArrowheads="1"/>
          </p:cNvSpPr>
          <p:nvPr/>
        </p:nvSpPr>
        <p:spPr bwMode="auto">
          <a:xfrm>
            <a:off x="4179888" y="3090863"/>
            <a:ext cx="152400" cy="1524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323" name="Rectangle 179" descr="Wide downward diagonal">
            <a:extLst>
              <a:ext uri="{FF2B5EF4-FFF2-40B4-BE49-F238E27FC236}">
                <a16:creationId xmlns:a16="http://schemas.microsoft.com/office/drawing/2014/main" id="{5C41FD53-F2EB-4BA2-AC21-D4221E707FC3}"/>
              </a:ext>
            </a:extLst>
          </p:cNvPr>
          <p:cNvSpPr>
            <a:spLocks noChangeArrowheads="1"/>
          </p:cNvSpPr>
          <p:nvPr/>
        </p:nvSpPr>
        <p:spPr bwMode="auto">
          <a:xfrm>
            <a:off x="3494088" y="3929063"/>
            <a:ext cx="152400" cy="1524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324" name="Rectangle 180" descr="Wide downward diagonal">
            <a:extLst>
              <a:ext uri="{FF2B5EF4-FFF2-40B4-BE49-F238E27FC236}">
                <a16:creationId xmlns:a16="http://schemas.microsoft.com/office/drawing/2014/main" id="{4B96B544-82BF-436C-B71E-CA51BC1E50FB}"/>
              </a:ext>
            </a:extLst>
          </p:cNvPr>
          <p:cNvSpPr>
            <a:spLocks noChangeArrowheads="1"/>
          </p:cNvSpPr>
          <p:nvPr/>
        </p:nvSpPr>
        <p:spPr bwMode="auto">
          <a:xfrm>
            <a:off x="4103688" y="4005263"/>
            <a:ext cx="152400" cy="1524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325" name="Oval 181">
            <a:extLst>
              <a:ext uri="{FF2B5EF4-FFF2-40B4-BE49-F238E27FC236}">
                <a16:creationId xmlns:a16="http://schemas.microsoft.com/office/drawing/2014/main" id="{3D68B5F9-F7C6-4928-91BF-0350CD114377}"/>
              </a:ext>
            </a:extLst>
          </p:cNvPr>
          <p:cNvSpPr>
            <a:spLocks noChangeArrowheads="1"/>
          </p:cNvSpPr>
          <p:nvPr/>
        </p:nvSpPr>
        <p:spPr bwMode="auto">
          <a:xfrm>
            <a:off x="2706688" y="4962525"/>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326" name="Oval 182">
            <a:extLst>
              <a:ext uri="{FF2B5EF4-FFF2-40B4-BE49-F238E27FC236}">
                <a16:creationId xmlns:a16="http://schemas.microsoft.com/office/drawing/2014/main" id="{ECC86A55-EA12-4BBE-ADF9-F24113D9DB4A}"/>
              </a:ext>
            </a:extLst>
          </p:cNvPr>
          <p:cNvSpPr>
            <a:spLocks noChangeArrowheads="1"/>
          </p:cNvSpPr>
          <p:nvPr/>
        </p:nvSpPr>
        <p:spPr bwMode="auto">
          <a:xfrm>
            <a:off x="1574800" y="4225925"/>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327" name="Oval 183">
            <a:extLst>
              <a:ext uri="{FF2B5EF4-FFF2-40B4-BE49-F238E27FC236}">
                <a16:creationId xmlns:a16="http://schemas.microsoft.com/office/drawing/2014/main" id="{8993B58A-54E8-4639-9380-2C3670FEF597}"/>
              </a:ext>
            </a:extLst>
          </p:cNvPr>
          <p:cNvSpPr>
            <a:spLocks noChangeArrowheads="1"/>
          </p:cNvSpPr>
          <p:nvPr/>
        </p:nvSpPr>
        <p:spPr bwMode="auto">
          <a:xfrm>
            <a:off x="2112963" y="4505325"/>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328" name="Oval 184">
            <a:extLst>
              <a:ext uri="{FF2B5EF4-FFF2-40B4-BE49-F238E27FC236}">
                <a16:creationId xmlns:a16="http://schemas.microsoft.com/office/drawing/2014/main" id="{7635E7B5-1207-4181-B5E4-7C27D0CDCB69}"/>
              </a:ext>
            </a:extLst>
          </p:cNvPr>
          <p:cNvSpPr>
            <a:spLocks noChangeArrowheads="1"/>
          </p:cNvSpPr>
          <p:nvPr/>
        </p:nvSpPr>
        <p:spPr bwMode="auto">
          <a:xfrm>
            <a:off x="2341563" y="4765675"/>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329" name="Oval 185">
            <a:extLst>
              <a:ext uri="{FF2B5EF4-FFF2-40B4-BE49-F238E27FC236}">
                <a16:creationId xmlns:a16="http://schemas.microsoft.com/office/drawing/2014/main" id="{952D84E3-3630-43E4-B027-C00871BE2CF7}"/>
              </a:ext>
            </a:extLst>
          </p:cNvPr>
          <p:cNvSpPr>
            <a:spLocks noChangeArrowheads="1"/>
          </p:cNvSpPr>
          <p:nvPr/>
        </p:nvSpPr>
        <p:spPr bwMode="auto">
          <a:xfrm>
            <a:off x="2493963" y="5581650"/>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330" name="Oval 186">
            <a:extLst>
              <a:ext uri="{FF2B5EF4-FFF2-40B4-BE49-F238E27FC236}">
                <a16:creationId xmlns:a16="http://schemas.microsoft.com/office/drawing/2014/main" id="{713280A8-F440-4E5C-86B9-6891512C8BAC}"/>
              </a:ext>
            </a:extLst>
          </p:cNvPr>
          <p:cNvSpPr>
            <a:spLocks noChangeArrowheads="1"/>
          </p:cNvSpPr>
          <p:nvPr/>
        </p:nvSpPr>
        <p:spPr bwMode="auto">
          <a:xfrm>
            <a:off x="825500" y="4694238"/>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331" name="Oval 187">
            <a:extLst>
              <a:ext uri="{FF2B5EF4-FFF2-40B4-BE49-F238E27FC236}">
                <a16:creationId xmlns:a16="http://schemas.microsoft.com/office/drawing/2014/main" id="{1481D13A-CA92-4737-BAB6-325046A1F5CA}"/>
              </a:ext>
            </a:extLst>
          </p:cNvPr>
          <p:cNvSpPr>
            <a:spLocks noChangeArrowheads="1"/>
          </p:cNvSpPr>
          <p:nvPr/>
        </p:nvSpPr>
        <p:spPr bwMode="auto">
          <a:xfrm>
            <a:off x="1054100" y="5499100"/>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332" name="Oval 188">
            <a:extLst>
              <a:ext uri="{FF2B5EF4-FFF2-40B4-BE49-F238E27FC236}">
                <a16:creationId xmlns:a16="http://schemas.microsoft.com/office/drawing/2014/main" id="{7E9A8112-6E6B-437E-BC51-5E6FED386EB1}"/>
              </a:ext>
            </a:extLst>
          </p:cNvPr>
          <p:cNvSpPr>
            <a:spLocks noChangeArrowheads="1"/>
          </p:cNvSpPr>
          <p:nvPr/>
        </p:nvSpPr>
        <p:spPr bwMode="auto">
          <a:xfrm>
            <a:off x="1768475" y="4721225"/>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333" name="Oval 189">
            <a:extLst>
              <a:ext uri="{FF2B5EF4-FFF2-40B4-BE49-F238E27FC236}">
                <a16:creationId xmlns:a16="http://schemas.microsoft.com/office/drawing/2014/main" id="{48A33C8A-637F-4098-A21D-423A935B35C6}"/>
              </a:ext>
            </a:extLst>
          </p:cNvPr>
          <p:cNvSpPr>
            <a:spLocks noChangeArrowheads="1"/>
          </p:cNvSpPr>
          <p:nvPr/>
        </p:nvSpPr>
        <p:spPr bwMode="auto">
          <a:xfrm>
            <a:off x="1946275" y="5713413"/>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334" name="Oval 190">
            <a:extLst>
              <a:ext uri="{FF2B5EF4-FFF2-40B4-BE49-F238E27FC236}">
                <a16:creationId xmlns:a16="http://schemas.microsoft.com/office/drawing/2014/main" id="{EE91C1F4-DA23-4C7C-8D64-08A729B39A4B}"/>
              </a:ext>
            </a:extLst>
          </p:cNvPr>
          <p:cNvSpPr>
            <a:spLocks noChangeArrowheads="1"/>
          </p:cNvSpPr>
          <p:nvPr/>
        </p:nvSpPr>
        <p:spPr bwMode="auto">
          <a:xfrm>
            <a:off x="788988" y="5930900"/>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335" name="Rectangle 191" descr="Wide downward diagonal">
            <a:extLst>
              <a:ext uri="{FF2B5EF4-FFF2-40B4-BE49-F238E27FC236}">
                <a16:creationId xmlns:a16="http://schemas.microsoft.com/office/drawing/2014/main" id="{16A12F93-E159-4E59-A226-D5EC489CAFA2}"/>
              </a:ext>
            </a:extLst>
          </p:cNvPr>
          <p:cNvSpPr>
            <a:spLocks noChangeArrowheads="1"/>
          </p:cNvSpPr>
          <p:nvPr/>
        </p:nvSpPr>
        <p:spPr bwMode="auto">
          <a:xfrm>
            <a:off x="4092575" y="3741738"/>
            <a:ext cx="152400" cy="1524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336" name="Rectangle 192" descr="Wide downward diagonal">
            <a:extLst>
              <a:ext uri="{FF2B5EF4-FFF2-40B4-BE49-F238E27FC236}">
                <a16:creationId xmlns:a16="http://schemas.microsoft.com/office/drawing/2014/main" id="{98AAB465-F230-4372-98F5-B80971004123}"/>
              </a:ext>
            </a:extLst>
          </p:cNvPr>
          <p:cNvSpPr>
            <a:spLocks noChangeArrowheads="1"/>
          </p:cNvSpPr>
          <p:nvPr/>
        </p:nvSpPr>
        <p:spPr bwMode="auto">
          <a:xfrm>
            <a:off x="3498850" y="2768600"/>
            <a:ext cx="152400" cy="1524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337" name="Rectangle 193" descr="Wide downward diagonal">
            <a:extLst>
              <a:ext uri="{FF2B5EF4-FFF2-40B4-BE49-F238E27FC236}">
                <a16:creationId xmlns:a16="http://schemas.microsoft.com/office/drawing/2014/main" id="{A79001D3-3E69-4290-96A7-DA0A2FB5008B}"/>
              </a:ext>
            </a:extLst>
          </p:cNvPr>
          <p:cNvSpPr>
            <a:spLocks noChangeArrowheads="1"/>
          </p:cNvSpPr>
          <p:nvPr/>
        </p:nvSpPr>
        <p:spPr bwMode="auto">
          <a:xfrm>
            <a:off x="2795588" y="3408363"/>
            <a:ext cx="152400" cy="1524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338" name="Rectangle 194" descr="Wide downward diagonal">
            <a:extLst>
              <a:ext uri="{FF2B5EF4-FFF2-40B4-BE49-F238E27FC236}">
                <a16:creationId xmlns:a16="http://schemas.microsoft.com/office/drawing/2014/main" id="{722678CE-56E0-4A56-9620-F8275CE267F8}"/>
              </a:ext>
            </a:extLst>
          </p:cNvPr>
          <p:cNvSpPr>
            <a:spLocks noChangeArrowheads="1"/>
          </p:cNvSpPr>
          <p:nvPr/>
        </p:nvSpPr>
        <p:spPr bwMode="auto">
          <a:xfrm>
            <a:off x="3802063" y="4173538"/>
            <a:ext cx="152400" cy="1524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339" name="Rectangle 195" descr="Wide downward diagonal">
            <a:extLst>
              <a:ext uri="{FF2B5EF4-FFF2-40B4-BE49-F238E27FC236}">
                <a16:creationId xmlns:a16="http://schemas.microsoft.com/office/drawing/2014/main" id="{A2CA8AFF-6713-40DE-B34D-2261BC7868C8}"/>
              </a:ext>
            </a:extLst>
          </p:cNvPr>
          <p:cNvSpPr>
            <a:spLocks noChangeArrowheads="1"/>
          </p:cNvSpPr>
          <p:nvPr/>
        </p:nvSpPr>
        <p:spPr bwMode="auto">
          <a:xfrm>
            <a:off x="4122738" y="3368675"/>
            <a:ext cx="152400" cy="1524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340" name="Line 196">
            <a:extLst>
              <a:ext uri="{FF2B5EF4-FFF2-40B4-BE49-F238E27FC236}">
                <a16:creationId xmlns:a16="http://schemas.microsoft.com/office/drawing/2014/main" id="{530464E5-B863-4EF8-B2BF-8B32ED5A5577}"/>
              </a:ext>
            </a:extLst>
          </p:cNvPr>
          <p:cNvSpPr>
            <a:spLocks noChangeShapeType="1"/>
          </p:cNvSpPr>
          <p:nvPr/>
        </p:nvSpPr>
        <p:spPr bwMode="auto">
          <a:xfrm>
            <a:off x="2555875" y="2349500"/>
            <a:ext cx="0" cy="2428875"/>
          </a:xfrm>
          <a:prstGeom prst="line">
            <a:avLst/>
          </a:prstGeom>
          <a:noFill/>
          <a:ln w="76200">
            <a:solidFill>
              <a:srgbClr val="FF66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341" name="AutoShape 197">
            <a:extLst>
              <a:ext uri="{FF2B5EF4-FFF2-40B4-BE49-F238E27FC236}">
                <a16:creationId xmlns:a16="http://schemas.microsoft.com/office/drawing/2014/main" id="{59F12230-6BB0-48BA-8C4C-AA462A5503FA}"/>
              </a:ext>
            </a:extLst>
          </p:cNvPr>
          <p:cNvSpPr>
            <a:spLocks noChangeArrowheads="1"/>
          </p:cNvSpPr>
          <p:nvPr/>
        </p:nvSpPr>
        <p:spPr bwMode="auto">
          <a:xfrm>
            <a:off x="2238375" y="4129088"/>
            <a:ext cx="228600" cy="228600"/>
          </a:xfrm>
          <a:prstGeom prst="diamond">
            <a:avLst/>
          </a:prstGeom>
          <a:solidFill>
            <a:srgbClr val="990099"/>
          </a:solid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342" name="Line 198">
            <a:extLst>
              <a:ext uri="{FF2B5EF4-FFF2-40B4-BE49-F238E27FC236}">
                <a16:creationId xmlns:a16="http://schemas.microsoft.com/office/drawing/2014/main" id="{ADB71478-0762-44B0-8431-AABACC49C3D9}"/>
              </a:ext>
            </a:extLst>
          </p:cNvPr>
          <p:cNvSpPr>
            <a:spLocks noChangeShapeType="1"/>
          </p:cNvSpPr>
          <p:nvPr/>
        </p:nvSpPr>
        <p:spPr bwMode="auto">
          <a:xfrm rot="16200000" flipH="1">
            <a:off x="2592388" y="2889250"/>
            <a:ext cx="0" cy="3816350"/>
          </a:xfrm>
          <a:prstGeom prst="line">
            <a:avLst/>
          </a:prstGeom>
          <a:noFill/>
          <a:ln w="76200">
            <a:solidFill>
              <a:srgbClr val="FF6600"/>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7343" name="Picture 241" descr="grasshopper">
            <a:extLst>
              <a:ext uri="{FF2B5EF4-FFF2-40B4-BE49-F238E27FC236}">
                <a16:creationId xmlns:a16="http://schemas.microsoft.com/office/drawing/2014/main" id="{D037A423-FE40-4C31-B9C6-F9AA5E980CA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8163" y="1339850"/>
            <a:ext cx="1562100" cy="78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44" name="Line 242">
            <a:extLst>
              <a:ext uri="{FF2B5EF4-FFF2-40B4-BE49-F238E27FC236}">
                <a16:creationId xmlns:a16="http://schemas.microsoft.com/office/drawing/2014/main" id="{6E7C6795-3AEE-40DA-A910-EEF28B4CD2E8}"/>
              </a:ext>
            </a:extLst>
          </p:cNvPr>
          <p:cNvSpPr>
            <a:spLocks noChangeShapeType="1"/>
          </p:cNvSpPr>
          <p:nvPr/>
        </p:nvSpPr>
        <p:spPr bwMode="auto">
          <a:xfrm>
            <a:off x="1787525" y="2030413"/>
            <a:ext cx="503238" cy="2055812"/>
          </a:xfrm>
          <a:prstGeom prst="line">
            <a:avLst/>
          </a:prstGeom>
          <a:noFill/>
          <a:ln w="1270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26" name="TextBox 225">
            <a:extLst>
              <a:ext uri="{FF2B5EF4-FFF2-40B4-BE49-F238E27FC236}">
                <a16:creationId xmlns:a16="http://schemas.microsoft.com/office/drawing/2014/main" id="{EF72B9BA-FCD2-43EF-871B-6BACE391A609}"/>
              </a:ext>
            </a:extLst>
          </p:cNvPr>
          <p:cNvSpPr txBox="1"/>
          <p:nvPr/>
        </p:nvSpPr>
        <p:spPr>
          <a:xfrm>
            <a:off x="4859338" y="2276475"/>
            <a:ext cx="4187825" cy="3416300"/>
          </a:xfrm>
          <a:prstGeom prst="rect">
            <a:avLst/>
          </a:prstGeom>
          <a:noFill/>
        </p:spPr>
        <p:txBody>
          <a:bodyPr>
            <a:spAutoFit/>
          </a:bodyPr>
          <a:lstStyle/>
          <a:p>
            <a:pPr eaLnBrk="1" hangingPunct="1">
              <a:defRPr/>
            </a:pPr>
            <a:r>
              <a:rPr lang="en-US" dirty="0"/>
              <a:t>Here is a different tree.</a:t>
            </a:r>
          </a:p>
          <a:p>
            <a:pPr eaLnBrk="1" hangingPunct="1">
              <a:defRPr/>
            </a:pPr>
            <a:r>
              <a:rPr lang="en-US" dirty="0">
                <a:solidFill>
                  <a:schemeClr val="bg1">
                    <a:lumMod val="75000"/>
                  </a:schemeClr>
                </a:solidFill>
              </a:rPr>
              <a:t>(exercise, draw out the full tree)</a:t>
            </a:r>
          </a:p>
          <a:p>
            <a:pPr eaLnBrk="1" hangingPunct="1">
              <a:defRPr/>
            </a:pPr>
            <a:endParaRPr lang="en-US" dirty="0"/>
          </a:p>
          <a:p>
            <a:pPr eaLnBrk="1" hangingPunct="1">
              <a:defRPr/>
            </a:pPr>
            <a:r>
              <a:rPr lang="en-US" dirty="0"/>
              <a:t>In general, if we have </a:t>
            </a:r>
            <a:r>
              <a:rPr lang="en-US" i="1" dirty="0"/>
              <a:t>n</a:t>
            </a:r>
            <a:r>
              <a:rPr lang="en-US" dirty="0"/>
              <a:t> Boolean features, the number of trees is:</a:t>
            </a:r>
          </a:p>
          <a:p>
            <a:pPr eaLnBrk="1" hangingPunct="1">
              <a:defRPr/>
            </a:pPr>
            <a:endParaRPr lang="en-US" dirty="0"/>
          </a:p>
          <a:p>
            <a:pPr eaLnBrk="1" hangingPunct="1">
              <a:defRPr/>
            </a:pPr>
            <a:endParaRPr lang="en-US" dirty="0"/>
          </a:p>
          <a:p>
            <a:pPr eaLnBrk="1" hangingPunct="1">
              <a:defRPr/>
            </a:pPr>
            <a:endParaRPr lang="en-US" dirty="0"/>
          </a:p>
          <a:p>
            <a:pPr eaLnBrk="1" hangingPunct="1">
              <a:defRPr/>
            </a:pPr>
            <a:r>
              <a:rPr lang="en-US" dirty="0"/>
              <a:t>This is both good and bad news.</a:t>
            </a:r>
          </a:p>
        </p:txBody>
      </p:sp>
      <p:graphicFrame>
        <p:nvGraphicFramePr>
          <p:cNvPr id="7346" name="Object 3">
            <a:extLst>
              <a:ext uri="{FF2B5EF4-FFF2-40B4-BE49-F238E27FC236}">
                <a16:creationId xmlns:a16="http://schemas.microsoft.com/office/drawing/2014/main" id="{C83EAAC9-F9FA-41C7-B4E7-3F5A949D270C}"/>
              </a:ext>
            </a:extLst>
          </p:cNvPr>
          <p:cNvGraphicFramePr>
            <a:graphicFrameLocks noChangeAspect="1"/>
          </p:cNvGraphicFramePr>
          <p:nvPr/>
        </p:nvGraphicFramePr>
        <p:xfrm>
          <a:off x="5724525" y="4149725"/>
          <a:ext cx="742950" cy="1039813"/>
        </p:xfrm>
        <a:graphic>
          <a:graphicData uri="http://schemas.openxmlformats.org/presentationml/2006/ole">
            <mc:AlternateContent xmlns:mc="http://schemas.openxmlformats.org/markup-compatibility/2006">
              <mc:Choice xmlns:v="urn:schemas-microsoft-com:vml" Requires="v">
                <p:oleObj spid="_x0000_s7368" name="Equation" r:id="rId5" imgW="190335" imgH="266469" progId="Equation.3">
                  <p:embed/>
                </p:oleObj>
              </mc:Choice>
              <mc:Fallback>
                <p:oleObj name="Equation" r:id="rId5" imgW="190335" imgH="266469" progId="Equation.3">
                  <p:embed/>
                  <p:pic>
                    <p:nvPicPr>
                      <p:cNvPr id="0" name="Object 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724525" y="4149725"/>
                        <a:ext cx="742950" cy="10398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2">
            <a:extLst>
              <a:ext uri="{FF2B5EF4-FFF2-40B4-BE49-F238E27FC236}">
                <a16:creationId xmlns:a16="http://schemas.microsoft.com/office/drawing/2014/main" id="{C491ED4B-01CD-4DA4-A7AF-7F7F0BBA78C5}"/>
              </a:ext>
            </a:extLst>
          </p:cNvPr>
          <p:cNvSpPr>
            <a:spLocks noChangeArrowheads="1"/>
          </p:cNvSpPr>
          <p:nvPr/>
        </p:nvSpPr>
        <p:spPr bwMode="auto">
          <a:xfrm>
            <a:off x="5589588" y="349250"/>
            <a:ext cx="2449512" cy="1663700"/>
          </a:xfrm>
          <a:prstGeom prst="rect">
            <a:avLst/>
          </a:prstGeom>
          <a:solidFill>
            <a:schemeClr val="bg1"/>
          </a:solidFill>
          <a:ln w="0">
            <a:solidFill>
              <a:srgbClr val="808080"/>
            </a:solidFill>
            <a:miter lim="800000"/>
            <a:headEnd/>
            <a:tailEnd/>
          </a:ln>
          <a:effectLst>
            <a:outerShdw dist="107763" dir="8100000" algn="ctr" rotWithShape="0">
              <a:srgbClr val="808080"/>
            </a:outerShdw>
          </a:effec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4819" name="Line 9">
            <a:extLst>
              <a:ext uri="{FF2B5EF4-FFF2-40B4-BE49-F238E27FC236}">
                <a16:creationId xmlns:a16="http://schemas.microsoft.com/office/drawing/2014/main" id="{2B01B8D8-EA26-4BCD-B9D0-0B74DA69DA49}"/>
              </a:ext>
            </a:extLst>
          </p:cNvPr>
          <p:cNvSpPr>
            <a:spLocks noChangeShapeType="1"/>
          </p:cNvSpPr>
          <p:nvPr/>
        </p:nvSpPr>
        <p:spPr bwMode="auto">
          <a:xfrm flipH="1">
            <a:off x="5191125" y="2001838"/>
            <a:ext cx="950913" cy="1065212"/>
          </a:xfrm>
          <a:prstGeom prst="line">
            <a:avLst/>
          </a:prstGeom>
          <a:noFill/>
          <a:ln w="2540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4820" name="Rectangle 10">
            <a:extLst>
              <a:ext uri="{FF2B5EF4-FFF2-40B4-BE49-F238E27FC236}">
                <a16:creationId xmlns:a16="http://schemas.microsoft.com/office/drawing/2014/main" id="{8F946D1D-06D7-483F-9520-A987619127DF}"/>
              </a:ext>
            </a:extLst>
          </p:cNvPr>
          <p:cNvSpPr>
            <a:spLocks noChangeArrowheads="1"/>
          </p:cNvSpPr>
          <p:nvPr/>
        </p:nvSpPr>
        <p:spPr bwMode="auto">
          <a:xfrm flipH="1">
            <a:off x="4948238" y="3055938"/>
            <a:ext cx="1504950" cy="1987550"/>
          </a:xfrm>
          <a:prstGeom prst="rect">
            <a:avLst/>
          </a:prstGeom>
          <a:solidFill>
            <a:schemeClr val="bg1"/>
          </a:solidFill>
          <a:ln w="0">
            <a:solidFill>
              <a:srgbClr val="808080"/>
            </a:solidFill>
            <a:miter lim="800000"/>
            <a:headEnd/>
            <a:tailEnd/>
          </a:ln>
          <a:effectLst>
            <a:outerShdw dist="107763" dir="8100000" algn="ctr" rotWithShape="0">
              <a:srgbClr val="808080"/>
            </a:outerShdw>
          </a:effec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4821" name="Line 11">
            <a:extLst>
              <a:ext uri="{FF2B5EF4-FFF2-40B4-BE49-F238E27FC236}">
                <a16:creationId xmlns:a16="http://schemas.microsoft.com/office/drawing/2014/main" id="{0ACD5EC6-10CA-41EC-B8F2-6C2072B5E317}"/>
              </a:ext>
            </a:extLst>
          </p:cNvPr>
          <p:cNvSpPr>
            <a:spLocks noChangeShapeType="1"/>
          </p:cNvSpPr>
          <p:nvPr/>
        </p:nvSpPr>
        <p:spPr bwMode="auto">
          <a:xfrm>
            <a:off x="7650163" y="2001838"/>
            <a:ext cx="952500" cy="1065212"/>
          </a:xfrm>
          <a:prstGeom prst="line">
            <a:avLst/>
          </a:prstGeom>
          <a:noFill/>
          <a:ln w="2540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4822" name="Rectangle 12">
            <a:extLst>
              <a:ext uri="{FF2B5EF4-FFF2-40B4-BE49-F238E27FC236}">
                <a16:creationId xmlns:a16="http://schemas.microsoft.com/office/drawing/2014/main" id="{C6641F46-39B9-4738-817B-5D18D138C21A}"/>
              </a:ext>
            </a:extLst>
          </p:cNvPr>
          <p:cNvSpPr>
            <a:spLocks noChangeArrowheads="1"/>
          </p:cNvSpPr>
          <p:nvPr/>
        </p:nvSpPr>
        <p:spPr bwMode="auto">
          <a:xfrm>
            <a:off x="5938838" y="2563813"/>
            <a:ext cx="18494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2400"/>
              <a:t>Wears green?</a:t>
            </a:r>
          </a:p>
        </p:txBody>
      </p:sp>
      <p:sp>
        <p:nvSpPr>
          <p:cNvPr id="34823" name="Text Box 13">
            <a:extLst>
              <a:ext uri="{FF2B5EF4-FFF2-40B4-BE49-F238E27FC236}">
                <a16:creationId xmlns:a16="http://schemas.microsoft.com/office/drawing/2014/main" id="{547D7744-FE86-493C-A878-D7446AC4FC92}"/>
              </a:ext>
            </a:extLst>
          </p:cNvPr>
          <p:cNvSpPr txBox="1">
            <a:spLocks noChangeArrowheads="1"/>
          </p:cNvSpPr>
          <p:nvPr/>
        </p:nvSpPr>
        <p:spPr bwMode="auto">
          <a:xfrm>
            <a:off x="5622925" y="2157413"/>
            <a:ext cx="474663" cy="365125"/>
          </a:xfrm>
          <a:prstGeom prst="rect">
            <a:avLst/>
          </a:prstGeom>
          <a:solidFill>
            <a:schemeClr val="bg1"/>
          </a:solidFill>
          <a:ln>
            <a:noFill/>
          </a:ln>
          <a:extLst>
            <a:ext uri="{91240B29-F687-4F45-9708-019B960494DF}">
              <a14:hiddenLine xmlns:a14="http://schemas.microsoft.com/office/drawing/2010/main" w="0">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2400"/>
              <a:t>Yes</a:t>
            </a:r>
          </a:p>
        </p:txBody>
      </p:sp>
      <p:sp>
        <p:nvSpPr>
          <p:cNvPr id="34824" name="Text Box 14">
            <a:extLst>
              <a:ext uri="{FF2B5EF4-FFF2-40B4-BE49-F238E27FC236}">
                <a16:creationId xmlns:a16="http://schemas.microsoft.com/office/drawing/2014/main" id="{C09FC7CA-5175-413F-B865-BE140EFCBF71}"/>
              </a:ext>
            </a:extLst>
          </p:cNvPr>
          <p:cNvSpPr txBox="1">
            <a:spLocks noChangeArrowheads="1"/>
          </p:cNvSpPr>
          <p:nvPr/>
        </p:nvSpPr>
        <p:spPr bwMode="auto">
          <a:xfrm>
            <a:off x="7799388" y="2168525"/>
            <a:ext cx="373062" cy="365125"/>
          </a:xfrm>
          <a:prstGeom prst="rect">
            <a:avLst/>
          </a:prstGeom>
          <a:solidFill>
            <a:schemeClr val="bg1"/>
          </a:solidFill>
          <a:ln>
            <a:noFill/>
          </a:ln>
          <a:extLst>
            <a:ext uri="{91240B29-F687-4F45-9708-019B960494DF}">
              <a14:hiddenLine xmlns:a14="http://schemas.microsoft.com/office/drawing/2010/main" w="0">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2400"/>
              <a:t>No</a:t>
            </a:r>
          </a:p>
        </p:txBody>
      </p:sp>
      <p:pic>
        <p:nvPicPr>
          <p:cNvPr id="34825" name="Picture 15">
            <a:extLst>
              <a:ext uri="{FF2B5EF4-FFF2-40B4-BE49-F238E27FC236}">
                <a16:creationId xmlns:a16="http://schemas.microsoft.com/office/drawing/2014/main" id="{A54CA8CF-4171-4C75-ABAD-F735A6A9369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496175" y="903288"/>
            <a:ext cx="442913" cy="879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826" name="Picture 17">
            <a:extLst>
              <a:ext uri="{FF2B5EF4-FFF2-40B4-BE49-F238E27FC236}">
                <a16:creationId xmlns:a16="http://schemas.microsoft.com/office/drawing/2014/main" id="{C987641D-19CF-42C4-B1E4-E1CD6BED161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699125" y="423863"/>
            <a:ext cx="433388" cy="1506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4827" name="Object 26">
            <a:extLst>
              <a:ext uri="{FF2B5EF4-FFF2-40B4-BE49-F238E27FC236}">
                <a16:creationId xmlns:a16="http://schemas.microsoft.com/office/drawing/2014/main" id="{5BADB77B-80D5-41AC-98D4-FEF5933A6D4F}"/>
              </a:ext>
            </a:extLst>
          </p:cNvPr>
          <p:cNvGraphicFramePr>
            <a:graphicFrameLocks noChangeAspect="1"/>
          </p:cNvGraphicFramePr>
          <p:nvPr/>
        </p:nvGraphicFramePr>
        <p:xfrm>
          <a:off x="6216650" y="622300"/>
          <a:ext cx="612775" cy="1301750"/>
        </p:xfrm>
        <a:graphic>
          <a:graphicData uri="http://schemas.openxmlformats.org/presentationml/2006/ole">
            <mc:AlternateContent xmlns:mc="http://schemas.openxmlformats.org/markup-compatibility/2006">
              <mc:Choice xmlns:v="urn:schemas-microsoft-com:vml" Requires="v">
                <p:oleObj spid="_x0000_s34841" name="Bitmap Image" r:id="rId5" imgW="1561905" imgH="3315163" progId="Paint.Picture">
                  <p:embed/>
                </p:oleObj>
              </mc:Choice>
              <mc:Fallback>
                <p:oleObj name="Bitmap Image" r:id="rId5" imgW="1561905" imgH="3315163" progId="Paint.Picture">
                  <p:embed/>
                  <p:pic>
                    <p:nvPicPr>
                      <p:cNvPr id="0" name="Object 2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216650" y="622300"/>
                        <a:ext cx="612775" cy="13017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pic>
        <p:nvPicPr>
          <p:cNvPr id="34828" name="Picture 28">
            <a:extLst>
              <a:ext uri="{FF2B5EF4-FFF2-40B4-BE49-F238E27FC236}">
                <a16:creationId xmlns:a16="http://schemas.microsoft.com/office/drawing/2014/main" id="{6B8D4C1D-6C7E-443D-B5ED-2CFBFDDCEE9D}"/>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834188" y="819150"/>
            <a:ext cx="538162"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829" name="Rectangle 38">
            <a:extLst>
              <a:ext uri="{FF2B5EF4-FFF2-40B4-BE49-F238E27FC236}">
                <a16:creationId xmlns:a16="http://schemas.microsoft.com/office/drawing/2014/main" id="{A277F02C-5CB5-4383-B83B-245734497558}"/>
              </a:ext>
            </a:extLst>
          </p:cNvPr>
          <p:cNvSpPr>
            <a:spLocks noChangeArrowheads="1"/>
          </p:cNvSpPr>
          <p:nvPr/>
        </p:nvSpPr>
        <p:spPr bwMode="auto">
          <a:xfrm flipH="1">
            <a:off x="7510463" y="3074988"/>
            <a:ext cx="1504950" cy="1949450"/>
          </a:xfrm>
          <a:prstGeom prst="rect">
            <a:avLst/>
          </a:prstGeom>
          <a:solidFill>
            <a:schemeClr val="bg1"/>
          </a:solidFill>
          <a:ln w="0">
            <a:solidFill>
              <a:srgbClr val="808080"/>
            </a:solidFill>
            <a:miter lim="800000"/>
            <a:headEnd/>
            <a:tailEnd/>
          </a:ln>
          <a:effectLst>
            <a:outerShdw dist="107763" dir="8100000" algn="ctr" rotWithShape="0">
              <a:srgbClr val="808080"/>
            </a:outerShdw>
          </a:effec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graphicFrame>
        <p:nvGraphicFramePr>
          <p:cNvPr id="34830" name="Object 40">
            <a:extLst>
              <a:ext uri="{FF2B5EF4-FFF2-40B4-BE49-F238E27FC236}">
                <a16:creationId xmlns:a16="http://schemas.microsoft.com/office/drawing/2014/main" id="{3F2F326E-6BA3-4CEE-A712-0ACE45683015}"/>
              </a:ext>
            </a:extLst>
          </p:cNvPr>
          <p:cNvGraphicFramePr>
            <a:graphicFrameLocks noChangeAspect="1"/>
          </p:cNvGraphicFramePr>
          <p:nvPr/>
        </p:nvGraphicFramePr>
        <p:xfrm>
          <a:off x="5692775" y="3232150"/>
          <a:ext cx="612775" cy="1301750"/>
        </p:xfrm>
        <a:graphic>
          <a:graphicData uri="http://schemas.openxmlformats.org/presentationml/2006/ole">
            <mc:AlternateContent xmlns:mc="http://schemas.openxmlformats.org/markup-compatibility/2006">
              <mc:Choice xmlns:v="urn:schemas-microsoft-com:vml" Requires="v">
                <p:oleObj spid="_x0000_s34842" name="Bitmap Image" r:id="rId8" imgW="1561905" imgH="3315163" progId="Paint.Picture">
                  <p:embed/>
                </p:oleObj>
              </mc:Choice>
              <mc:Fallback>
                <p:oleObj name="Bitmap Image" r:id="rId8" imgW="1561905" imgH="3315163" progId="Paint.Picture">
                  <p:embed/>
                  <p:pic>
                    <p:nvPicPr>
                      <p:cNvPr id="0" name="Object 4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692775" y="3232150"/>
                        <a:ext cx="612775" cy="13017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pic>
        <p:nvPicPr>
          <p:cNvPr id="34831" name="Picture 41">
            <a:extLst>
              <a:ext uri="{FF2B5EF4-FFF2-40B4-BE49-F238E27FC236}">
                <a16:creationId xmlns:a16="http://schemas.microsoft.com/office/drawing/2014/main" id="{529F5BD4-245C-4EFF-A3D1-812F858285B3}"/>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634288" y="3448050"/>
            <a:ext cx="538162"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832" name="Picture 42">
            <a:extLst>
              <a:ext uri="{FF2B5EF4-FFF2-40B4-BE49-F238E27FC236}">
                <a16:creationId xmlns:a16="http://schemas.microsoft.com/office/drawing/2014/main" id="{6F34A190-4CE8-44BB-BD2D-3624D8C4694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82000" y="3465513"/>
            <a:ext cx="442913" cy="879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833" name="Line 43">
            <a:extLst>
              <a:ext uri="{FF2B5EF4-FFF2-40B4-BE49-F238E27FC236}">
                <a16:creationId xmlns:a16="http://schemas.microsoft.com/office/drawing/2014/main" id="{798A3C25-348F-442F-A811-17D3C1C2359B}"/>
              </a:ext>
            </a:extLst>
          </p:cNvPr>
          <p:cNvSpPr>
            <a:spLocks noChangeShapeType="1"/>
          </p:cNvSpPr>
          <p:nvPr/>
        </p:nvSpPr>
        <p:spPr bwMode="auto">
          <a:xfrm flipH="1">
            <a:off x="6838950" y="0"/>
            <a:ext cx="331788" cy="352425"/>
          </a:xfrm>
          <a:prstGeom prst="line">
            <a:avLst/>
          </a:prstGeom>
          <a:noFill/>
          <a:ln w="2540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4834" name="Text Box 44">
            <a:extLst>
              <a:ext uri="{FF2B5EF4-FFF2-40B4-BE49-F238E27FC236}">
                <a16:creationId xmlns:a16="http://schemas.microsoft.com/office/drawing/2014/main" id="{C032DE81-ABED-498F-B5A6-4193D8972A17}"/>
              </a:ext>
            </a:extLst>
          </p:cNvPr>
          <p:cNvSpPr txBox="1">
            <a:spLocks noChangeArrowheads="1"/>
          </p:cNvSpPr>
          <p:nvPr/>
        </p:nvSpPr>
        <p:spPr bwMode="auto">
          <a:xfrm>
            <a:off x="234950" y="469900"/>
            <a:ext cx="4440238" cy="410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t>The worked examples we have seen were performed on small datasets. However with small datasets there is a great danger of overfitting the data…</a:t>
            </a:r>
          </a:p>
          <a:p>
            <a:pPr eaLnBrk="1" hangingPunct="1">
              <a:spcBef>
                <a:spcPct val="0"/>
              </a:spcBef>
              <a:buFontTx/>
              <a:buNone/>
            </a:pPr>
            <a:endParaRPr lang="en-US" altLang="en-US" sz="2400"/>
          </a:p>
          <a:p>
            <a:pPr eaLnBrk="1" hangingPunct="1">
              <a:spcBef>
                <a:spcPct val="0"/>
              </a:spcBef>
              <a:buFontTx/>
              <a:buNone/>
            </a:pPr>
            <a:r>
              <a:rPr lang="en-US" altLang="en-US" sz="2400"/>
              <a:t>When you have few datapoints, there are many possible splitting rules that perfectly classify the data, but will not generalize to future datasets.</a:t>
            </a:r>
          </a:p>
        </p:txBody>
      </p:sp>
      <p:sp>
        <p:nvSpPr>
          <p:cNvPr id="34835" name="Text Box 45">
            <a:extLst>
              <a:ext uri="{FF2B5EF4-FFF2-40B4-BE49-F238E27FC236}">
                <a16:creationId xmlns:a16="http://schemas.microsoft.com/office/drawing/2014/main" id="{9B7EED87-BDF4-458E-A8CA-6B64702CC820}"/>
              </a:ext>
            </a:extLst>
          </p:cNvPr>
          <p:cNvSpPr txBox="1">
            <a:spLocks noChangeArrowheads="1"/>
          </p:cNvSpPr>
          <p:nvPr/>
        </p:nvSpPr>
        <p:spPr bwMode="auto">
          <a:xfrm>
            <a:off x="249238" y="5727700"/>
            <a:ext cx="8447087"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000"/>
              <a:t>For example, the rule “Wears green?” perfectly classifies the data, so does “Mothers name is Jacqueline?”, so does “Has blue shoes”…</a:t>
            </a:r>
          </a:p>
        </p:txBody>
      </p:sp>
      <p:sp>
        <p:nvSpPr>
          <p:cNvPr id="34836" name="Text Box 46">
            <a:extLst>
              <a:ext uri="{FF2B5EF4-FFF2-40B4-BE49-F238E27FC236}">
                <a16:creationId xmlns:a16="http://schemas.microsoft.com/office/drawing/2014/main" id="{188B4345-604D-4005-AB3B-A080CDB7A147}"/>
              </a:ext>
            </a:extLst>
          </p:cNvPr>
          <p:cNvSpPr txBox="1">
            <a:spLocks noChangeArrowheads="1"/>
          </p:cNvSpPr>
          <p:nvPr/>
        </p:nvSpPr>
        <p:spPr bwMode="auto">
          <a:xfrm>
            <a:off x="7823200" y="4430713"/>
            <a:ext cx="990600" cy="549275"/>
          </a:xfrm>
          <a:prstGeom prst="rect">
            <a:avLst/>
          </a:prstGeom>
          <a:solidFill>
            <a:schemeClr val="bg1"/>
          </a:solidFill>
          <a:ln>
            <a:noFill/>
          </a:ln>
          <a:extLst>
            <a:ext uri="{91240B29-F687-4F45-9708-019B960494DF}">
              <a14:hiddenLine xmlns:a14="http://schemas.microsoft.com/office/drawing/2010/main" w="0">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3600" b="1">
                <a:solidFill>
                  <a:srgbClr val="0000FF"/>
                </a:solidFill>
              </a:rPr>
              <a:t>Male</a:t>
            </a:r>
          </a:p>
        </p:txBody>
      </p:sp>
      <p:sp>
        <p:nvSpPr>
          <p:cNvPr id="34837" name="Text Box 47">
            <a:extLst>
              <a:ext uri="{FF2B5EF4-FFF2-40B4-BE49-F238E27FC236}">
                <a16:creationId xmlns:a16="http://schemas.microsoft.com/office/drawing/2014/main" id="{86CAAA65-B0EE-4A2C-AEDF-07F02ED13155}"/>
              </a:ext>
            </a:extLst>
          </p:cNvPr>
          <p:cNvSpPr txBox="1">
            <a:spLocks noChangeArrowheads="1"/>
          </p:cNvSpPr>
          <p:nvPr/>
        </p:nvSpPr>
        <p:spPr bwMode="auto">
          <a:xfrm>
            <a:off x="5006975" y="4487863"/>
            <a:ext cx="1422400" cy="549275"/>
          </a:xfrm>
          <a:prstGeom prst="rect">
            <a:avLst/>
          </a:prstGeom>
          <a:solidFill>
            <a:schemeClr val="bg1"/>
          </a:solidFill>
          <a:ln>
            <a:noFill/>
          </a:ln>
          <a:extLst>
            <a:ext uri="{91240B29-F687-4F45-9708-019B960494DF}">
              <a14:hiddenLine xmlns:a14="http://schemas.microsoft.com/office/drawing/2010/main" w="0">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3600" b="1">
                <a:solidFill>
                  <a:srgbClr val="FF0000"/>
                </a:solidFill>
              </a:rPr>
              <a:t>Female</a:t>
            </a:r>
          </a:p>
        </p:txBody>
      </p:sp>
      <p:pic>
        <p:nvPicPr>
          <p:cNvPr id="34838" name="Picture 39">
            <a:extLst>
              <a:ext uri="{FF2B5EF4-FFF2-40B4-BE49-F238E27FC236}">
                <a16:creationId xmlns:a16="http://schemas.microsoft.com/office/drawing/2014/main" id="{2A7BC114-AF84-4B27-A4F0-7C8B076A7E9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60950" y="3119438"/>
            <a:ext cx="433388" cy="1506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Rectangle 2">
            <a:extLst>
              <a:ext uri="{FF2B5EF4-FFF2-40B4-BE49-F238E27FC236}">
                <a16:creationId xmlns:a16="http://schemas.microsoft.com/office/drawing/2014/main" id="{3A42E0F7-81D8-4B11-8881-D27B1AED1C2F}"/>
              </a:ext>
            </a:extLst>
          </p:cNvPr>
          <p:cNvSpPr>
            <a:spLocks noChangeArrowheads="1"/>
          </p:cNvSpPr>
          <p:nvPr/>
        </p:nvSpPr>
        <p:spPr bwMode="auto">
          <a:xfrm>
            <a:off x="123825" y="152400"/>
            <a:ext cx="8639175" cy="685800"/>
          </a:xfrm>
          <a:prstGeom prst="rect">
            <a:avLst/>
          </a:prstGeom>
          <a:noFill/>
          <a:ln w="9525">
            <a:noFill/>
            <a:miter lim="800000"/>
            <a:headEnd/>
            <a:tailEnd/>
          </a:ln>
          <a:effectLst/>
        </p:spPr>
        <p:txBody>
          <a:bodyPr lIns="92075" tIns="46038" rIns="92075" bIns="46038" anchor="ctr"/>
          <a:lstStyle/>
          <a:p>
            <a:pPr algn="ctr" eaLnBrk="1" hangingPunct="1">
              <a:defRPr/>
            </a:pPr>
            <a:r>
              <a:rPr lang="en-US" sz="4400">
                <a:solidFill>
                  <a:schemeClr val="tx2"/>
                </a:solidFill>
                <a:effectLst>
                  <a:outerShdw blurRad="38100" dist="38100" dir="2700000" algn="tl">
                    <a:srgbClr val="C0C0C0"/>
                  </a:outerShdw>
                </a:effectLst>
              </a:rPr>
              <a:t>Avoid Overfitting in Classification</a:t>
            </a:r>
            <a:endParaRPr lang="en-US" sz="4800">
              <a:solidFill>
                <a:schemeClr val="tx2"/>
              </a:solidFill>
              <a:effectLst>
                <a:outerShdw blurRad="38100" dist="38100" dir="2700000" algn="tl">
                  <a:srgbClr val="C0C0C0"/>
                </a:outerShdw>
              </a:effectLst>
            </a:endParaRPr>
          </a:p>
        </p:txBody>
      </p:sp>
      <p:sp>
        <p:nvSpPr>
          <p:cNvPr id="35843" name="Rectangle 3">
            <a:extLst>
              <a:ext uri="{FF2B5EF4-FFF2-40B4-BE49-F238E27FC236}">
                <a16:creationId xmlns:a16="http://schemas.microsoft.com/office/drawing/2014/main" id="{17173115-70E7-487E-B325-33A95457CAC8}"/>
              </a:ext>
            </a:extLst>
          </p:cNvPr>
          <p:cNvSpPr>
            <a:spLocks noChangeArrowheads="1"/>
          </p:cNvSpPr>
          <p:nvPr/>
        </p:nvSpPr>
        <p:spPr bwMode="auto">
          <a:xfrm>
            <a:off x="685800" y="990600"/>
            <a:ext cx="8077200" cy="487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lstStyle>
            <a:lvl1pPr marL="342900" indent="-342900">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lnSpc>
                <a:spcPct val="90000"/>
              </a:lnSpc>
            </a:pPr>
            <a:r>
              <a:rPr lang="en-US" altLang="en-US" sz="2800"/>
              <a:t>The generated tree may overfit the training data</a:t>
            </a:r>
            <a:r>
              <a:rPr lang="en-US" altLang="en-US" sz="2400"/>
              <a:t> </a:t>
            </a:r>
          </a:p>
          <a:p>
            <a:pPr lvl="1" eaLnBrk="1" hangingPunct="1">
              <a:lnSpc>
                <a:spcPct val="90000"/>
              </a:lnSpc>
            </a:pPr>
            <a:r>
              <a:rPr lang="en-US" altLang="en-US" sz="2400"/>
              <a:t>Too many branches, some may reflect anomalies due to noise or outliers</a:t>
            </a:r>
            <a:endParaRPr lang="en-US" altLang="en-US"/>
          </a:p>
          <a:p>
            <a:pPr lvl="1" eaLnBrk="1" hangingPunct="1">
              <a:lnSpc>
                <a:spcPct val="90000"/>
              </a:lnSpc>
            </a:pPr>
            <a:r>
              <a:rPr lang="en-US" altLang="en-US" sz="2400"/>
              <a:t>Result is in poor accuracy for unseen samples</a:t>
            </a:r>
          </a:p>
          <a:p>
            <a:pPr eaLnBrk="1" hangingPunct="1">
              <a:lnSpc>
                <a:spcPct val="90000"/>
              </a:lnSpc>
            </a:pPr>
            <a:r>
              <a:rPr lang="en-US" altLang="en-US" sz="2800"/>
              <a:t>Two approaches to avoid overfitting </a:t>
            </a:r>
          </a:p>
          <a:p>
            <a:pPr lvl="1" eaLnBrk="1" hangingPunct="1">
              <a:lnSpc>
                <a:spcPct val="90000"/>
              </a:lnSpc>
            </a:pPr>
            <a:r>
              <a:rPr lang="en-US" altLang="en-US" sz="2400" b="1"/>
              <a:t>Prepruning</a:t>
            </a:r>
            <a:r>
              <a:rPr lang="en-US" altLang="en-US" sz="2400"/>
              <a:t>: Halt tree construction early</a:t>
            </a:r>
            <a:r>
              <a:rPr lang="en-US" altLang="en-US" sz="2400">
                <a:cs typeface="Tahoma" panose="020B0604030504040204" pitchFamily="34" charset="0"/>
              </a:rPr>
              <a:t>—</a:t>
            </a:r>
            <a:r>
              <a:rPr lang="en-US" altLang="en-US" sz="2400"/>
              <a:t>do not split a node if this would result in the goodness measure falling below a threshold</a:t>
            </a:r>
          </a:p>
          <a:p>
            <a:pPr lvl="2" eaLnBrk="1" hangingPunct="1">
              <a:lnSpc>
                <a:spcPct val="90000"/>
              </a:lnSpc>
            </a:pPr>
            <a:r>
              <a:rPr lang="en-US" altLang="en-US"/>
              <a:t>Difficult to choose an appropriate threshold</a:t>
            </a:r>
          </a:p>
          <a:p>
            <a:pPr lvl="1" eaLnBrk="1" hangingPunct="1">
              <a:lnSpc>
                <a:spcPct val="90000"/>
              </a:lnSpc>
            </a:pPr>
            <a:r>
              <a:rPr lang="en-US" altLang="en-US" sz="2400" b="1"/>
              <a:t>Postpruning</a:t>
            </a:r>
            <a:r>
              <a:rPr lang="en-US" altLang="en-US" sz="2400"/>
              <a:t>: Remove branches from a “fully grown” tree</a:t>
            </a:r>
            <a:r>
              <a:rPr lang="en-US" altLang="en-US" sz="2400">
                <a:cs typeface="Tahoma" panose="020B0604030504040204" pitchFamily="34" charset="0"/>
              </a:rPr>
              <a:t>—</a:t>
            </a:r>
            <a:r>
              <a:rPr lang="en-US" altLang="en-US" sz="2400"/>
              <a:t>get a sequence of progressively pruned trees</a:t>
            </a:r>
          </a:p>
          <a:p>
            <a:pPr lvl="2" eaLnBrk="1" hangingPunct="1">
              <a:lnSpc>
                <a:spcPct val="90000"/>
              </a:lnSpc>
            </a:pPr>
            <a:r>
              <a:rPr lang="en-US" altLang="en-US"/>
              <a:t>Use a set of data different from the training data to decide which is the “best pruned tree”</a:t>
            </a: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6866" name="Group 2">
            <a:extLst>
              <a:ext uri="{FF2B5EF4-FFF2-40B4-BE49-F238E27FC236}">
                <a16:creationId xmlns:a16="http://schemas.microsoft.com/office/drawing/2014/main" id="{F883CF89-A0E6-471D-BA22-E5860BCD42A2}"/>
              </a:ext>
            </a:extLst>
          </p:cNvPr>
          <p:cNvGrpSpPr>
            <a:grpSpLocks/>
          </p:cNvGrpSpPr>
          <p:nvPr/>
        </p:nvGrpSpPr>
        <p:grpSpPr bwMode="auto">
          <a:xfrm>
            <a:off x="5921375" y="244475"/>
            <a:ext cx="3078163" cy="3078163"/>
            <a:chOff x="0" y="2230"/>
            <a:chExt cx="1939" cy="1939"/>
          </a:xfrm>
        </p:grpSpPr>
        <p:sp>
          <p:nvSpPr>
            <p:cNvPr id="36870" name="Rectangle 3">
              <a:extLst>
                <a:ext uri="{FF2B5EF4-FFF2-40B4-BE49-F238E27FC236}">
                  <a16:creationId xmlns:a16="http://schemas.microsoft.com/office/drawing/2014/main" id="{6E76C211-0F13-47D5-AAE7-63A0D3A72829}"/>
                </a:ext>
              </a:extLst>
            </p:cNvPr>
            <p:cNvSpPr>
              <a:spLocks noChangeArrowheads="1"/>
            </p:cNvSpPr>
            <p:nvPr/>
          </p:nvSpPr>
          <p:spPr bwMode="auto">
            <a:xfrm>
              <a:off x="138" y="2230"/>
              <a:ext cx="1801" cy="1765"/>
            </a:xfrm>
            <a:prstGeom prst="rect">
              <a:avLst/>
            </a:prstGeom>
            <a:solidFill>
              <a:srgbClr val="FFFFCC"/>
            </a:solidFill>
            <a:ln>
              <a:noFill/>
            </a:ln>
            <a:effectLst>
              <a:outerShdw dist="107763" dir="8100000" algn="ctr" rotWithShape="0">
                <a:schemeClr val="bg2"/>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grpSp>
          <p:nvGrpSpPr>
            <p:cNvPr id="36871" name="Group 4">
              <a:extLst>
                <a:ext uri="{FF2B5EF4-FFF2-40B4-BE49-F238E27FC236}">
                  <a16:creationId xmlns:a16="http://schemas.microsoft.com/office/drawing/2014/main" id="{0E7993A9-8C8B-4A3A-9E7F-C336E460B4F4}"/>
                </a:ext>
              </a:extLst>
            </p:cNvPr>
            <p:cNvGrpSpPr>
              <a:grpSpLocks/>
            </p:cNvGrpSpPr>
            <p:nvPr/>
          </p:nvGrpSpPr>
          <p:grpSpPr bwMode="auto">
            <a:xfrm>
              <a:off x="0" y="2293"/>
              <a:ext cx="1931" cy="1876"/>
              <a:chOff x="3199" y="69"/>
              <a:chExt cx="2462" cy="2286"/>
            </a:xfrm>
          </p:grpSpPr>
          <p:grpSp>
            <p:nvGrpSpPr>
              <p:cNvPr id="36872" name="Group 5">
                <a:extLst>
                  <a:ext uri="{FF2B5EF4-FFF2-40B4-BE49-F238E27FC236}">
                    <a16:creationId xmlns:a16="http://schemas.microsoft.com/office/drawing/2014/main" id="{929AE15E-569D-44B0-BA16-24762A613AC7}"/>
                  </a:ext>
                </a:extLst>
              </p:cNvPr>
              <p:cNvGrpSpPr>
                <a:grpSpLocks/>
              </p:cNvGrpSpPr>
              <p:nvPr/>
            </p:nvGrpSpPr>
            <p:grpSpPr bwMode="auto">
              <a:xfrm>
                <a:off x="3199" y="69"/>
                <a:ext cx="2462" cy="2286"/>
                <a:chOff x="1137" y="1946"/>
                <a:chExt cx="2183" cy="1941"/>
              </a:xfrm>
            </p:grpSpPr>
            <p:sp>
              <p:nvSpPr>
                <p:cNvPr id="139270" name="Rectangle 6">
                  <a:extLst>
                    <a:ext uri="{FF2B5EF4-FFF2-40B4-BE49-F238E27FC236}">
                      <a16:creationId xmlns:a16="http://schemas.microsoft.com/office/drawing/2014/main" id="{4979141A-9659-47AB-B04C-A113B5231819}"/>
                    </a:ext>
                  </a:extLst>
                </p:cNvPr>
                <p:cNvSpPr>
                  <a:spLocks noChangeArrowheads="1"/>
                </p:cNvSpPr>
                <p:nvPr/>
              </p:nvSpPr>
              <p:spPr bwMode="auto">
                <a:xfrm rot="-5400000">
                  <a:off x="1127" y="2315"/>
                  <a:ext cx="281" cy="262"/>
                </a:xfrm>
                <a:prstGeom prst="rect">
                  <a:avLst/>
                </a:prstGeom>
                <a:noFill/>
                <a:ln w="9525">
                  <a:noFill/>
                  <a:miter lim="800000"/>
                  <a:headEnd/>
                  <a:tailEnd/>
                </a:ln>
                <a:effectLst/>
              </p:spPr>
              <p:txBody>
                <a:bodyPr vert="eaVert">
                  <a:spAutoFit/>
                </a:bodyPr>
                <a:lstStyle/>
                <a:p>
                  <a:pPr algn="ctr" eaLnBrk="1" hangingPunct="1">
                    <a:lnSpc>
                      <a:spcPct val="90000"/>
                    </a:lnSpc>
                    <a:spcBef>
                      <a:spcPct val="50000"/>
                    </a:spcBef>
                    <a:defRPr/>
                  </a:pPr>
                  <a:endParaRPr lang="en-US" sz="1800" b="1">
                    <a:effectLst>
                      <a:outerShdw blurRad="38100" dist="38100" dir="2700000" algn="tl">
                        <a:srgbClr val="C0C0C0"/>
                      </a:outerShdw>
                    </a:effectLst>
                  </a:endParaRPr>
                </a:p>
              </p:txBody>
            </p:sp>
            <p:sp>
              <p:nvSpPr>
                <p:cNvPr id="36924" name="Rectangle 7">
                  <a:extLst>
                    <a:ext uri="{FF2B5EF4-FFF2-40B4-BE49-F238E27FC236}">
                      <a16:creationId xmlns:a16="http://schemas.microsoft.com/office/drawing/2014/main" id="{5B50A866-97DA-447A-9B96-1D768F723816}"/>
                    </a:ext>
                  </a:extLst>
                </p:cNvPr>
                <p:cNvSpPr>
                  <a:spLocks noChangeArrowheads="1"/>
                </p:cNvSpPr>
                <p:nvPr/>
              </p:nvSpPr>
              <p:spPr bwMode="auto">
                <a:xfrm>
                  <a:off x="1502"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25" name="Rectangle 8">
                  <a:extLst>
                    <a:ext uri="{FF2B5EF4-FFF2-40B4-BE49-F238E27FC236}">
                      <a16:creationId xmlns:a16="http://schemas.microsoft.com/office/drawing/2014/main" id="{49C9CB30-E8BA-4E92-954C-E3D9ADB45F4B}"/>
                    </a:ext>
                  </a:extLst>
                </p:cNvPr>
                <p:cNvSpPr>
                  <a:spLocks noChangeArrowheads="1"/>
                </p:cNvSpPr>
                <p:nvPr/>
              </p:nvSpPr>
              <p:spPr bwMode="auto">
                <a:xfrm>
                  <a:off x="1670" y="3309"/>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26" name="Rectangle 9">
                  <a:extLst>
                    <a:ext uri="{FF2B5EF4-FFF2-40B4-BE49-F238E27FC236}">
                      <a16:creationId xmlns:a16="http://schemas.microsoft.com/office/drawing/2014/main" id="{1C7B6713-36B7-45FA-8F61-EE7CE47723EC}"/>
                    </a:ext>
                  </a:extLst>
                </p:cNvPr>
                <p:cNvSpPr>
                  <a:spLocks noChangeArrowheads="1"/>
                </p:cNvSpPr>
                <p:nvPr/>
              </p:nvSpPr>
              <p:spPr bwMode="auto">
                <a:xfrm>
                  <a:off x="1837"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27" name="Rectangle 10">
                  <a:extLst>
                    <a:ext uri="{FF2B5EF4-FFF2-40B4-BE49-F238E27FC236}">
                      <a16:creationId xmlns:a16="http://schemas.microsoft.com/office/drawing/2014/main" id="{A3342D1B-1697-47D5-A4C3-1B98C913F970}"/>
                    </a:ext>
                  </a:extLst>
                </p:cNvPr>
                <p:cNvSpPr>
                  <a:spLocks noChangeArrowheads="1"/>
                </p:cNvSpPr>
                <p:nvPr/>
              </p:nvSpPr>
              <p:spPr bwMode="auto">
                <a:xfrm>
                  <a:off x="2005"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28" name="Rectangle 11">
                  <a:extLst>
                    <a:ext uri="{FF2B5EF4-FFF2-40B4-BE49-F238E27FC236}">
                      <a16:creationId xmlns:a16="http://schemas.microsoft.com/office/drawing/2014/main" id="{6FCE5519-2A05-487F-B4D3-A267FB428E4E}"/>
                    </a:ext>
                  </a:extLst>
                </p:cNvPr>
                <p:cNvSpPr>
                  <a:spLocks noChangeArrowheads="1"/>
                </p:cNvSpPr>
                <p:nvPr/>
              </p:nvSpPr>
              <p:spPr bwMode="auto">
                <a:xfrm>
                  <a:off x="2173"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29" name="Rectangle 12">
                  <a:extLst>
                    <a:ext uri="{FF2B5EF4-FFF2-40B4-BE49-F238E27FC236}">
                      <a16:creationId xmlns:a16="http://schemas.microsoft.com/office/drawing/2014/main" id="{0F282A39-B95D-452C-8906-EA50742E96F3}"/>
                    </a:ext>
                  </a:extLst>
                </p:cNvPr>
                <p:cNvSpPr>
                  <a:spLocks noChangeArrowheads="1"/>
                </p:cNvSpPr>
                <p:nvPr/>
              </p:nvSpPr>
              <p:spPr bwMode="auto">
                <a:xfrm>
                  <a:off x="2341" y="3309"/>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30" name="Rectangle 13">
                  <a:extLst>
                    <a:ext uri="{FF2B5EF4-FFF2-40B4-BE49-F238E27FC236}">
                      <a16:creationId xmlns:a16="http://schemas.microsoft.com/office/drawing/2014/main" id="{CBC5BE81-93C2-4AAF-BF5C-855DF8A7CF07}"/>
                    </a:ext>
                  </a:extLst>
                </p:cNvPr>
                <p:cNvSpPr>
                  <a:spLocks noChangeArrowheads="1"/>
                </p:cNvSpPr>
                <p:nvPr/>
              </p:nvSpPr>
              <p:spPr bwMode="auto">
                <a:xfrm>
                  <a:off x="2508"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31" name="Rectangle 14">
                  <a:extLst>
                    <a:ext uri="{FF2B5EF4-FFF2-40B4-BE49-F238E27FC236}">
                      <a16:creationId xmlns:a16="http://schemas.microsoft.com/office/drawing/2014/main" id="{AF7EFD22-C6E1-44A9-9AB5-73E5040379CD}"/>
                    </a:ext>
                  </a:extLst>
                </p:cNvPr>
                <p:cNvSpPr>
                  <a:spLocks noChangeArrowheads="1"/>
                </p:cNvSpPr>
                <p:nvPr/>
              </p:nvSpPr>
              <p:spPr bwMode="auto">
                <a:xfrm>
                  <a:off x="2676"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32" name="Rectangle 15">
                  <a:extLst>
                    <a:ext uri="{FF2B5EF4-FFF2-40B4-BE49-F238E27FC236}">
                      <a16:creationId xmlns:a16="http://schemas.microsoft.com/office/drawing/2014/main" id="{F1FCE59B-3DFA-46D9-8F76-3A4676019FB3}"/>
                    </a:ext>
                  </a:extLst>
                </p:cNvPr>
                <p:cNvSpPr>
                  <a:spLocks noChangeArrowheads="1"/>
                </p:cNvSpPr>
                <p:nvPr/>
              </p:nvSpPr>
              <p:spPr bwMode="auto">
                <a:xfrm>
                  <a:off x="2844" y="3309"/>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33" name="Rectangle 16">
                  <a:extLst>
                    <a:ext uri="{FF2B5EF4-FFF2-40B4-BE49-F238E27FC236}">
                      <a16:creationId xmlns:a16="http://schemas.microsoft.com/office/drawing/2014/main" id="{72BC8A5F-1C12-4138-A6CA-458392B5F1BD}"/>
                    </a:ext>
                  </a:extLst>
                </p:cNvPr>
                <p:cNvSpPr>
                  <a:spLocks noChangeArrowheads="1"/>
                </p:cNvSpPr>
                <p:nvPr/>
              </p:nvSpPr>
              <p:spPr bwMode="auto">
                <a:xfrm>
                  <a:off x="3011"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34" name="Rectangle 17">
                  <a:extLst>
                    <a:ext uri="{FF2B5EF4-FFF2-40B4-BE49-F238E27FC236}">
                      <a16:creationId xmlns:a16="http://schemas.microsoft.com/office/drawing/2014/main" id="{8AAD37AE-D83A-4A04-ACB9-581F1304F91F}"/>
                    </a:ext>
                  </a:extLst>
                </p:cNvPr>
                <p:cNvSpPr>
                  <a:spLocks noChangeArrowheads="1"/>
                </p:cNvSpPr>
                <p:nvPr/>
              </p:nvSpPr>
              <p:spPr bwMode="auto">
                <a:xfrm>
                  <a:off x="1502"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35" name="Rectangle 18">
                  <a:extLst>
                    <a:ext uri="{FF2B5EF4-FFF2-40B4-BE49-F238E27FC236}">
                      <a16:creationId xmlns:a16="http://schemas.microsoft.com/office/drawing/2014/main" id="{62B9BD88-68A5-4369-AC6A-F200A5EEBD31}"/>
                    </a:ext>
                  </a:extLst>
                </p:cNvPr>
                <p:cNvSpPr>
                  <a:spLocks noChangeArrowheads="1"/>
                </p:cNvSpPr>
                <p:nvPr/>
              </p:nvSpPr>
              <p:spPr bwMode="auto">
                <a:xfrm>
                  <a:off x="1670" y="3161"/>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36" name="Rectangle 19">
                  <a:extLst>
                    <a:ext uri="{FF2B5EF4-FFF2-40B4-BE49-F238E27FC236}">
                      <a16:creationId xmlns:a16="http://schemas.microsoft.com/office/drawing/2014/main" id="{45575E69-8538-4BDB-8845-9D90ED36CFDF}"/>
                    </a:ext>
                  </a:extLst>
                </p:cNvPr>
                <p:cNvSpPr>
                  <a:spLocks noChangeArrowheads="1"/>
                </p:cNvSpPr>
                <p:nvPr/>
              </p:nvSpPr>
              <p:spPr bwMode="auto">
                <a:xfrm>
                  <a:off x="1837"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37" name="Rectangle 20">
                  <a:extLst>
                    <a:ext uri="{FF2B5EF4-FFF2-40B4-BE49-F238E27FC236}">
                      <a16:creationId xmlns:a16="http://schemas.microsoft.com/office/drawing/2014/main" id="{4053A5C4-6CF3-46AA-8911-1189B5BDD09E}"/>
                    </a:ext>
                  </a:extLst>
                </p:cNvPr>
                <p:cNvSpPr>
                  <a:spLocks noChangeArrowheads="1"/>
                </p:cNvSpPr>
                <p:nvPr/>
              </p:nvSpPr>
              <p:spPr bwMode="auto">
                <a:xfrm>
                  <a:off x="2005"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38" name="Rectangle 21">
                  <a:extLst>
                    <a:ext uri="{FF2B5EF4-FFF2-40B4-BE49-F238E27FC236}">
                      <a16:creationId xmlns:a16="http://schemas.microsoft.com/office/drawing/2014/main" id="{CD972532-671B-4648-A489-AE57DF1ABFDE}"/>
                    </a:ext>
                  </a:extLst>
                </p:cNvPr>
                <p:cNvSpPr>
                  <a:spLocks noChangeArrowheads="1"/>
                </p:cNvSpPr>
                <p:nvPr/>
              </p:nvSpPr>
              <p:spPr bwMode="auto">
                <a:xfrm>
                  <a:off x="2173"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39" name="Rectangle 22">
                  <a:extLst>
                    <a:ext uri="{FF2B5EF4-FFF2-40B4-BE49-F238E27FC236}">
                      <a16:creationId xmlns:a16="http://schemas.microsoft.com/office/drawing/2014/main" id="{8B82F703-CE99-49DA-B26B-5B719C3FCDCA}"/>
                    </a:ext>
                  </a:extLst>
                </p:cNvPr>
                <p:cNvSpPr>
                  <a:spLocks noChangeArrowheads="1"/>
                </p:cNvSpPr>
                <p:nvPr/>
              </p:nvSpPr>
              <p:spPr bwMode="auto">
                <a:xfrm>
                  <a:off x="2341" y="3161"/>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40" name="Rectangle 23">
                  <a:extLst>
                    <a:ext uri="{FF2B5EF4-FFF2-40B4-BE49-F238E27FC236}">
                      <a16:creationId xmlns:a16="http://schemas.microsoft.com/office/drawing/2014/main" id="{4D7100EB-0803-4D4E-AB26-C3C3B84D42BF}"/>
                    </a:ext>
                  </a:extLst>
                </p:cNvPr>
                <p:cNvSpPr>
                  <a:spLocks noChangeArrowheads="1"/>
                </p:cNvSpPr>
                <p:nvPr/>
              </p:nvSpPr>
              <p:spPr bwMode="auto">
                <a:xfrm>
                  <a:off x="2508"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41" name="Rectangle 24">
                  <a:extLst>
                    <a:ext uri="{FF2B5EF4-FFF2-40B4-BE49-F238E27FC236}">
                      <a16:creationId xmlns:a16="http://schemas.microsoft.com/office/drawing/2014/main" id="{77F2A390-45AF-4DF1-A5FF-0221E0FE3F00}"/>
                    </a:ext>
                  </a:extLst>
                </p:cNvPr>
                <p:cNvSpPr>
                  <a:spLocks noChangeArrowheads="1"/>
                </p:cNvSpPr>
                <p:nvPr/>
              </p:nvSpPr>
              <p:spPr bwMode="auto">
                <a:xfrm>
                  <a:off x="2676"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42" name="Rectangle 25">
                  <a:extLst>
                    <a:ext uri="{FF2B5EF4-FFF2-40B4-BE49-F238E27FC236}">
                      <a16:creationId xmlns:a16="http://schemas.microsoft.com/office/drawing/2014/main" id="{674105CA-4B50-487B-926B-AD7ADB629BC1}"/>
                    </a:ext>
                  </a:extLst>
                </p:cNvPr>
                <p:cNvSpPr>
                  <a:spLocks noChangeArrowheads="1"/>
                </p:cNvSpPr>
                <p:nvPr/>
              </p:nvSpPr>
              <p:spPr bwMode="auto">
                <a:xfrm>
                  <a:off x="2844" y="3161"/>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43" name="Rectangle 26">
                  <a:extLst>
                    <a:ext uri="{FF2B5EF4-FFF2-40B4-BE49-F238E27FC236}">
                      <a16:creationId xmlns:a16="http://schemas.microsoft.com/office/drawing/2014/main" id="{ECC6595E-36F2-4762-B3A4-82287DD6DB80}"/>
                    </a:ext>
                  </a:extLst>
                </p:cNvPr>
                <p:cNvSpPr>
                  <a:spLocks noChangeArrowheads="1"/>
                </p:cNvSpPr>
                <p:nvPr/>
              </p:nvSpPr>
              <p:spPr bwMode="auto">
                <a:xfrm>
                  <a:off x="3011"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44" name="Rectangle 27">
                  <a:extLst>
                    <a:ext uri="{FF2B5EF4-FFF2-40B4-BE49-F238E27FC236}">
                      <a16:creationId xmlns:a16="http://schemas.microsoft.com/office/drawing/2014/main" id="{C3E64D4B-DEC4-4E8F-8AE4-CC744B049B01}"/>
                    </a:ext>
                  </a:extLst>
                </p:cNvPr>
                <p:cNvSpPr>
                  <a:spLocks noChangeArrowheads="1"/>
                </p:cNvSpPr>
                <p:nvPr/>
              </p:nvSpPr>
              <p:spPr bwMode="auto">
                <a:xfrm>
                  <a:off x="1502"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45" name="Rectangle 28">
                  <a:extLst>
                    <a:ext uri="{FF2B5EF4-FFF2-40B4-BE49-F238E27FC236}">
                      <a16:creationId xmlns:a16="http://schemas.microsoft.com/office/drawing/2014/main" id="{D4AD82DC-62CE-4F30-AED5-ADC7C8001B8B}"/>
                    </a:ext>
                  </a:extLst>
                </p:cNvPr>
                <p:cNvSpPr>
                  <a:spLocks noChangeArrowheads="1"/>
                </p:cNvSpPr>
                <p:nvPr/>
              </p:nvSpPr>
              <p:spPr bwMode="auto">
                <a:xfrm>
                  <a:off x="1670" y="3013"/>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46" name="Rectangle 29">
                  <a:extLst>
                    <a:ext uri="{FF2B5EF4-FFF2-40B4-BE49-F238E27FC236}">
                      <a16:creationId xmlns:a16="http://schemas.microsoft.com/office/drawing/2014/main" id="{9D9886FB-5018-4F47-A530-D4FBCCEBB3D2}"/>
                    </a:ext>
                  </a:extLst>
                </p:cNvPr>
                <p:cNvSpPr>
                  <a:spLocks noChangeArrowheads="1"/>
                </p:cNvSpPr>
                <p:nvPr/>
              </p:nvSpPr>
              <p:spPr bwMode="auto">
                <a:xfrm>
                  <a:off x="1837"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47" name="Rectangle 30">
                  <a:extLst>
                    <a:ext uri="{FF2B5EF4-FFF2-40B4-BE49-F238E27FC236}">
                      <a16:creationId xmlns:a16="http://schemas.microsoft.com/office/drawing/2014/main" id="{1FADD9CD-444C-4AEC-83C1-C5C03B902179}"/>
                    </a:ext>
                  </a:extLst>
                </p:cNvPr>
                <p:cNvSpPr>
                  <a:spLocks noChangeArrowheads="1"/>
                </p:cNvSpPr>
                <p:nvPr/>
              </p:nvSpPr>
              <p:spPr bwMode="auto">
                <a:xfrm>
                  <a:off x="2005"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48" name="Rectangle 31">
                  <a:extLst>
                    <a:ext uri="{FF2B5EF4-FFF2-40B4-BE49-F238E27FC236}">
                      <a16:creationId xmlns:a16="http://schemas.microsoft.com/office/drawing/2014/main" id="{70D3F67F-F405-44C0-8405-C5FED3D41546}"/>
                    </a:ext>
                  </a:extLst>
                </p:cNvPr>
                <p:cNvSpPr>
                  <a:spLocks noChangeArrowheads="1"/>
                </p:cNvSpPr>
                <p:nvPr/>
              </p:nvSpPr>
              <p:spPr bwMode="auto">
                <a:xfrm>
                  <a:off x="2173"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49" name="Rectangle 32">
                  <a:extLst>
                    <a:ext uri="{FF2B5EF4-FFF2-40B4-BE49-F238E27FC236}">
                      <a16:creationId xmlns:a16="http://schemas.microsoft.com/office/drawing/2014/main" id="{43045650-1921-431B-B15A-8E0649C75516}"/>
                    </a:ext>
                  </a:extLst>
                </p:cNvPr>
                <p:cNvSpPr>
                  <a:spLocks noChangeArrowheads="1"/>
                </p:cNvSpPr>
                <p:nvPr/>
              </p:nvSpPr>
              <p:spPr bwMode="auto">
                <a:xfrm>
                  <a:off x="2341" y="3013"/>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50" name="Rectangle 33">
                  <a:extLst>
                    <a:ext uri="{FF2B5EF4-FFF2-40B4-BE49-F238E27FC236}">
                      <a16:creationId xmlns:a16="http://schemas.microsoft.com/office/drawing/2014/main" id="{5B10F021-AFB8-4133-8D3B-903DFFB6B0B1}"/>
                    </a:ext>
                  </a:extLst>
                </p:cNvPr>
                <p:cNvSpPr>
                  <a:spLocks noChangeArrowheads="1"/>
                </p:cNvSpPr>
                <p:nvPr/>
              </p:nvSpPr>
              <p:spPr bwMode="auto">
                <a:xfrm>
                  <a:off x="2508"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51" name="Rectangle 34">
                  <a:extLst>
                    <a:ext uri="{FF2B5EF4-FFF2-40B4-BE49-F238E27FC236}">
                      <a16:creationId xmlns:a16="http://schemas.microsoft.com/office/drawing/2014/main" id="{799F62BE-0115-4C37-8C9F-35F3913503FC}"/>
                    </a:ext>
                  </a:extLst>
                </p:cNvPr>
                <p:cNvSpPr>
                  <a:spLocks noChangeArrowheads="1"/>
                </p:cNvSpPr>
                <p:nvPr/>
              </p:nvSpPr>
              <p:spPr bwMode="auto">
                <a:xfrm>
                  <a:off x="2676"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52" name="Rectangle 35">
                  <a:extLst>
                    <a:ext uri="{FF2B5EF4-FFF2-40B4-BE49-F238E27FC236}">
                      <a16:creationId xmlns:a16="http://schemas.microsoft.com/office/drawing/2014/main" id="{A9173115-5139-4021-B133-1B91A84C359C}"/>
                    </a:ext>
                  </a:extLst>
                </p:cNvPr>
                <p:cNvSpPr>
                  <a:spLocks noChangeArrowheads="1"/>
                </p:cNvSpPr>
                <p:nvPr/>
              </p:nvSpPr>
              <p:spPr bwMode="auto">
                <a:xfrm>
                  <a:off x="2844" y="3013"/>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53" name="Rectangle 36">
                  <a:extLst>
                    <a:ext uri="{FF2B5EF4-FFF2-40B4-BE49-F238E27FC236}">
                      <a16:creationId xmlns:a16="http://schemas.microsoft.com/office/drawing/2014/main" id="{98A9FF8B-A929-4D3A-ADD4-48EF5555FEC6}"/>
                    </a:ext>
                  </a:extLst>
                </p:cNvPr>
                <p:cNvSpPr>
                  <a:spLocks noChangeArrowheads="1"/>
                </p:cNvSpPr>
                <p:nvPr/>
              </p:nvSpPr>
              <p:spPr bwMode="auto">
                <a:xfrm>
                  <a:off x="3011"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54" name="Rectangle 37">
                  <a:extLst>
                    <a:ext uri="{FF2B5EF4-FFF2-40B4-BE49-F238E27FC236}">
                      <a16:creationId xmlns:a16="http://schemas.microsoft.com/office/drawing/2014/main" id="{1E620A8A-F3BB-4E7A-B496-A7404E2CA002}"/>
                    </a:ext>
                  </a:extLst>
                </p:cNvPr>
                <p:cNvSpPr>
                  <a:spLocks noChangeArrowheads="1"/>
                </p:cNvSpPr>
                <p:nvPr/>
              </p:nvSpPr>
              <p:spPr bwMode="auto">
                <a:xfrm>
                  <a:off x="1502"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55" name="Rectangle 38">
                  <a:extLst>
                    <a:ext uri="{FF2B5EF4-FFF2-40B4-BE49-F238E27FC236}">
                      <a16:creationId xmlns:a16="http://schemas.microsoft.com/office/drawing/2014/main" id="{EF6D3093-FA5C-4076-B39C-6185207A8BD5}"/>
                    </a:ext>
                  </a:extLst>
                </p:cNvPr>
                <p:cNvSpPr>
                  <a:spLocks noChangeArrowheads="1"/>
                </p:cNvSpPr>
                <p:nvPr/>
              </p:nvSpPr>
              <p:spPr bwMode="auto">
                <a:xfrm>
                  <a:off x="1670" y="2864"/>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56" name="Rectangle 39">
                  <a:extLst>
                    <a:ext uri="{FF2B5EF4-FFF2-40B4-BE49-F238E27FC236}">
                      <a16:creationId xmlns:a16="http://schemas.microsoft.com/office/drawing/2014/main" id="{80424C5A-B8C5-48F0-B397-91B7C22BB56B}"/>
                    </a:ext>
                  </a:extLst>
                </p:cNvPr>
                <p:cNvSpPr>
                  <a:spLocks noChangeArrowheads="1"/>
                </p:cNvSpPr>
                <p:nvPr/>
              </p:nvSpPr>
              <p:spPr bwMode="auto">
                <a:xfrm>
                  <a:off x="1837"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57" name="Rectangle 40">
                  <a:extLst>
                    <a:ext uri="{FF2B5EF4-FFF2-40B4-BE49-F238E27FC236}">
                      <a16:creationId xmlns:a16="http://schemas.microsoft.com/office/drawing/2014/main" id="{EFAEB16D-D925-4B9A-9D2F-8392CE637F77}"/>
                    </a:ext>
                  </a:extLst>
                </p:cNvPr>
                <p:cNvSpPr>
                  <a:spLocks noChangeArrowheads="1"/>
                </p:cNvSpPr>
                <p:nvPr/>
              </p:nvSpPr>
              <p:spPr bwMode="auto">
                <a:xfrm>
                  <a:off x="2005"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58" name="Rectangle 41">
                  <a:extLst>
                    <a:ext uri="{FF2B5EF4-FFF2-40B4-BE49-F238E27FC236}">
                      <a16:creationId xmlns:a16="http://schemas.microsoft.com/office/drawing/2014/main" id="{39052BC6-5759-4A6D-BDD5-C4C0DE5AD784}"/>
                    </a:ext>
                  </a:extLst>
                </p:cNvPr>
                <p:cNvSpPr>
                  <a:spLocks noChangeArrowheads="1"/>
                </p:cNvSpPr>
                <p:nvPr/>
              </p:nvSpPr>
              <p:spPr bwMode="auto">
                <a:xfrm>
                  <a:off x="2173"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59" name="Rectangle 42">
                  <a:extLst>
                    <a:ext uri="{FF2B5EF4-FFF2-40B4-BE49-F238E27FC236}">
                      <a16:creationId xmlns:a16="http://schemas.microsoft.com/office/drawing/2014/main" id="{63735D0F-D4CA-4D2D-BF1B-E7DCA7F4F666}"/>
                    </a:ext>
                  </a:extLst>
                </p:cNvPr>
                <p:cNvSpPr>
                  <a:spLocks noChangeArrowheads="1"/>
                </p:cNvSpPr>
                <p:nvPr/>
              </p:nvSpPr>
              <p:spPr bwMode="auto">
                <a:xfrm>
                  <a:off x="2341" y="2864"/>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60" name="Rectangle 43">
                  <a:extLst>
                    <a:ext uri="{FF2B5EF4-FFF2-40B4-BE49-F238E27FC236}">
                      <a16:creationId xmlns:a16="http://schemas.microsoft.com/office/drawing/2014/main" id="{43A4CC7E-EFE0-4918-9E5D-44506FFF8D84}"/>
                    </a:ext>
                  </a:extLst>
                </p:cNvPr>
                <p:cNvSpPr>
                  <a:spLocks noChangeArrowheads="1"/>
                </p:cNvSpPr>
                <p:nvPr/>
              </p:nvSpPr>
              <p:spPr bwMode="auto">
                <a:xfrm>
                  <a:off x="2508"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61" name="Rectangle 44">
                  <a:extLst>
                    <a:ext uri="{FF2B5EF4-FFF2-40B4-BE49-F238E27FC236}">
                      <a16:creationId xmlns:a16="http://schemas.microsoft.com/office/drawing/2014/main" id="{E964DE73-578C-4F10-AD8F-065823890B46}"/>
                    </a:ext>
                  </a:extLst>
                </p:cNvPr>
                <p:cNvSpPr>
                  <a:spLocks noChangeArrowheads="1"/>
                </p:cNvSpPr>
                <p:nvPr/>
              </p:nvSpPr>
              <p:spPr bwMode="auto">
                <a:xfrm>
                  <a:off x="2676"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62" name="Rectangle 45">
                  <a:extLst>
                    <a:ext uri="{FF2B5EF4-FFF2-40B4-BE49-F238E27FC236}">
                      <a16:creationId xmlns:a16="http://schemas.microsoft.com/office/drawing/2014/main" id="{07F74E98-1989-4BF6-A66B-324CF71F987A}"/>
                    </a:ext>
                  </a:extLst>
                </p:cNvPr>
                <p:cNvSpPr>
                  <a:spLocks noChangeArrowheads="1"/>
                </p:cNvSpPr>
                <p:nvPr/>
              </p:nvSpPr>
              <p:spPr bwMode="auto">
                <a:xfrm>
                  <a:off x="2844" y="2864"/>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63" name="Rectangle 46">
                  <a:extLst>
                    <a:ext uri="{FF2B5EF4-FFF2-40B4-BE49-F238E27FC236}">
                      <a16:creationId xmlns:a16="http://schemas.microsoft.com/office/drawing/2014/main" id="{98EE88A0-D509-4EE8-BC68-5594648CFD00}"/>
                    </a:ext>
                  </a:extLst>
                </p:cNvPr>
                <p:cNvSpPr>
                  <a:spLocks noChangeArrowheads="1"/>
                </p:cNvSpPr>
                <p:nvPr/>
              </p:nvSpPr>
              <p:spPr bwMode="auto">
                <a:xfrm>
                  <a:off x="3011"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64" name="Rectangle 47">
                  <a:extLst>
                    <a:ext uri="{FF2B5EF4-FFF2-40B4-BE49-F238E27FC236}">
                      <a16:creationId xmlns:a16="http://schemas.microsoft.com/office/drawing/2014/main" id="{3588E5CA-C95C-4BA5-81C3-23B97A087798}"/>
                    </a:ext>
                  </a:extLst>
                </p:cNvPr>
                <p:cNvSpPr>
                  <a:spLocks noChangeArrowheads="1"/>
                </p:cNvSpPr>
                <p:nvPr/>
              </p:nvSpPr>
              <p:spPr bwMode="auto">
                <a:xfrm>
                  <a:off x="1502"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65" name="Rectangle 48">
                  <a:extLst>
                    <a:ext uri="{FF2B5EF4-FFF2-40B4-BE49-F238E27FC236}">
                      <a16:creationId xmlns:a16="http://schemas.microsoft.com/office/drawing/2014/main" id="{064FAE67-11F4-45D8-A4AB-0C0F5BD5D444}"/>
                    </a:ext>
                  </a:extLst>
                </p:cNvPr>
                <p:cNvSpPr>
                  <a:spLocks noChangeArrowheads="1"/>
                </p:cNvSpPr>
                <p:nvPr/>
              </p:nvSpPr>
              <p:spPr bwMode="auto">
                <a:xfrm>
                  <a:off x="1670" y="2716"/>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66" name="Rectangle 49">
                  <a:extLst>
                    <a:ext uri="{FF2B5EF4-FFF2-40B4-BE49-F238E27FC236}">
                      <a16:creationId xmlns:a16="http://schemas.microsoft.com/office/drawing/2014/main" id="{E90C7653-C921-4C35-8CAB-B2667317BC45}"/>
                    </a:ext>
                  </a:extLst>
                </p:cNvPr>
                <p:cNvSpPr>
                  <a:spLocks noChangeArrowheads="1"/>
                </p:cNvSpPr>
                <p:nvPr/>
              </p:nvSpPr>
              <p:spPr bwMode="auto">
                <a:xfrm>
                  <a:off x="1837"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67" name="Rectangle 50">
                  <a:extLst>
                    <a:ext uri="{FF2B5EF4-FFF2-40B4-BE49-F238E27FC236}">
                      <a16:creationId xmlns:a16="http://schemas.microsoft.com/office/drawing/2014/main" id="{72DFFE2B-80B2-43AF-9B06-C9EA26CCB030}"/>
                    </a:ext>
                  </a:extLst>
                </p:cNvPr>
                <p:cNvSpPr>
                  <a:spLocks noChangeArrowheads="1"/>
                </p:cNvSpPr>
                <p:nvPr/>
              </p:nvSpPr>
              <p:spPr bwMode="auto">
                <a:xfrm>
                  <a:off x="2005"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68" name="Rectangle 51">
                  <a:extLst>
                    <a:ext uri="{FF2B5EF4-FFF2-40B4-BE49-F238E27FC236}">
                      <a16:creationId xmlns:a16="http://schemas.microsoft.com/office/drawing/2014/main" id="{424278C3-A535-4604-8DD8-B57775017009}"/>
                    </a:ext>
                  </a:extLst>
                </p:cNvPr>
                <p:cNvSpPr>
                  <a:spLocks noChangeArrowheads="1"/>
                </p:cNvSpPr>
                <p:nvPr/>
              </p:nvSpPr>
              <p:spPr bwMode="auto">
                <a:xfrm>
                  <a:off x="2173"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69" name="Rectangle 52">
                  <a:extLst>
                    <a:ext uri="{FF2B5EF4-FFF2-40B4-BE49-F238E27FC236}">
                      <a16:creationId xmlns:a16="http://schemas.microsoft.com/office/drawing/2014/main" id="{F1BBBAED-40FB-4160-AF98-CB3C79B2E3AE}"/>
                    </a:ext>
                  </a:extLst>
                </p:cNvPr>
                <p:cNvSpPr>
                  <a:spLocks noChangeArrowheads="1"/>
                </p:cNvSpPr>
                <p:nvPr/>
              </p:nvSpPr>
              <p:spPr bwMode="auto">
                <a:xfrm>
                  <a:off x="2341" y="2716"/>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70" name="Rectangle 53">
                  <a:extLst>
                    <a:ext uri="{FF2B5EF4-FFF2-40B4-BE49-F238E27FC236}">
                      <a16:creationId xmlns:a16="http://schemas.microsoft.com/office/drawing/2014/main" id="{5FC16C50-B738-4D47-B780-E799C74921EB}"/>
                    </a:ext>
                  </a:extLst>
                </p:cNvPr>
                <p:cNvSpPr>
                  <a:spLocks noChangeArrowheads="1"/>
                </p:cNvSpPr>
                <p:nvPr/>
              </p:nvSpPr>
              <p:spPr bwMode="auto">
                <a:xfrm>
                  <a:off x="2508"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71" name="Rectangle 54">
                  <a:extLst>
                    <a:ext uri="{FF2B5EF4-FFF2-40B4-BE49-F238E27FC236}">
                      <a16:creationId xmlns:a16="http://schemas.microsoft.com/office/drawing/2014/main" id="{783F8E93-DC40-4165-9697-857F768BAE8C}"/>
                    </a:ext>
                  </a:extLst>
                </p:cNvPr>
                <p:cNvSpPr>
                  <a:spLocks noChangeArrowheads="1"/>
                </p:cNvSpPr>
                <p:nvPr/>
              </p:nvSpPr>
              <p:spPr bwMode="auto">
                <a:xfrm>
                  <a:off x="2676"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72" name="Rectangle 55">
                  <a:extLst>
                    <a:ext uri="{FF2B5EF4-FFF2-40B4-BE49-F238E27FC236}">
                      <a16:creationId xmlns:a16="http://schemas.microsoft.com/office/drawing/2014/main" id="{8D5BDC33-339A-4041-B6D8-A8E5DF1B9860}"/>
                    </a:ext>
                  </a:extLst>
                </p:cNvPr>
                <p:cNvSpPr>
                  <a:spLocks noChangeArrowheads="1"/>
                </p:cNvSpPr>
                <p:nvPr/>
              </p:nvSpPr>
              <p:spPr bwMode="auto">
                <a:xfrm>
                  <a:off x="2844" y="2716"/>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73" name="Rectangle 56">
                  <a:extLst>
                    <a:ext uri="{FF2B5EF4-FFF2-40B4-BE49-F238E27FC236}">
                      <a16:creationId xmlns:a16="http://schemas.microsoft.com/office/drawing/2014/main" id="{E4D53415-FB03-42A6-89D3-D287BEB83029}"/>
                    </a:ext>
                  </a:extLst>
                </p:cNvPr>
                <p:cNvSpPr>
                  <a:spLocks noChangeArrowheads="1"/>
                </p:cNvSpPr>
                <p:nvPr/>
              </p:nvSpPr>
              <p:spPr bwMode="auto">
                <a:xfrm>
                  <a:off x="3011"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74" name="Rectangle 57">
                  <a:extLst>
                    <a:ext uri="{FF2B5EF4-FFF2-40B4-BE49-F238E27FC236}">
                      <a16:creationId xmlns:a16="http://schemas.microsoft.com/office/drawing/2014/main" id="{0FCD4356-30B4-4520-BAE8-F5A21C47A9F0}"/>
                    </a:ext>
                  </a:extLst>
                </p:cNvPr>
                <p:cNvSpPr>
                  <a:spLocks noChangeArrowheads="1"/>
                </p:cNvSpPr>
                <p:nvPr/>
              </p:nvSpPr>
              <p:spPr bwMode="auto">
                <a:xfrm>
                  <a:off x="1502"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75" name="Rectangle 58">
                  <a:extLst>
                    <a:ext uri="{FF2B5EF4-FFF2-40B4-BE49-F238E27FC236}">
                      <a16:creationId xmlns:a16="http://schemas.microsoft.com/office/drawing/2014/main" id="{D3933167-101A-4E5D-9EA8-99659C1A51ED}"/>
                    </a:ext>
                  </a:extLst>
                </p:cNvPr>
                <p:cNvSpPr>
                  <a:spLocks noChangeArrowheads="1"/>
                </p:cNvSpPr>
                <p:nvPr/>
              </p:nvSpPr>
              <p:spPr bwMode="auto">
                <a:xfrm>
                  <a:off x="1670" y="2568"/>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76" name="Rectangle 59">
                  <a:extLst>
                    <a:ext uri="{FF2B5EF4-FFF2-40B4-BE49-F238E27FC236}">
                      <a16:creationId xmlns:a16="http://schemas.microsoft.com/office/drawing/2014/main" id="{03843311-F932-4C84-B063-1F32E3A089D7}"/>
                    </a:ext>
                  </a:extLst>
                </p:cNvPr>
                <p:cNvSpPr>
                  <a:spLocks noChangeArrowheads="1"/>
                </p:cNvSpPr>
                <p:nvPr/>
              </p:nvSpPr>
              <p:spPr bwMode="auto">
                <a:xfrm>
                  <a:off x="1837"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77" name="Rectangle 60">
                  <a:extLst>
                    <a:ext uri="{FF2B5EF4-FFF2-40B4-BE49-F238E27FC236}">
                      <a16:creationId xmlns:a16="http://schemas.microsoft.com/office/drawing/2014/main" id="{4BD3FFBC-A162-4A7D-A981-58BE8DB46FDA}"/>
                    </a:ext>
                  </a:extLst>
                </p:cNvPr>
                <p:cNvSpPr>
                  <a:spLocks noChangeArrowheads="1"/>
                </p:cNvSpPr>
                <p:nvPr/>
              </p:nvSpPr>
              <p:spPr bwMode="auto">
                <a:xfrm>
                  <a:off x="2005"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78" name="Rectangle 61">
                  <a:extLst>
                    <a:ext uri="{FF2B5EF4-FFF2-40B4-BE49-F238E27FC236}">
                      <a16:creationId xmlns:a16="http://schemas.microsoft.com/office/drawing/2014/main" id="{584BF952-CAEF-49F3-885C-26DD35364CC8}"/>
                    </a:ext>
                  </a:extLst>
                </p:cNvPr>
                <p:cNvSpPr>
                  <a:spLocks noChangeArrowheads="1"/>
                </p:cNvSpPr>
                <p:nvPr/>
              </p:nvSpPr>
              <p:spPr bwMode="auto">
                <a:xfrm>
                  <a:off x="2173"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79" name="Rectangle 62">
                  <a:extLst>
                    <a:ext uri="{FF2B5EF4-FFF2-40B4-BE49-F238E27FC236}">
                      <a16:creationId xmlns:a16="http://schemas.microsoft.com/office/drawing/2014/main" id="{4D35464C-9124-4C99-AA93-B084FCF86D93}"/>
                    </a:ext>
                  </a:extLst>
                </p:cNvPr>
                <p:cNvSpPr>
                  <a:spLocks noChangeArrowheads="1"/>
                </p:cNvSpPr>
                <p:nvPr/>
              </p:nvSpPr>
              <p:spPr bwMode="auto">
                <a:xfrm>
                  <a:off x="2341" y="2568"/>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80" name="Rectangle 63">
                  <a:extLst>
                    <a:ext uri="{FF2B5EF4-FFF2-40B4-BE49-F238E27FC236}">
                      <a16:creationId xmlns:a16="http://schemas.microsoft.com/office/drawing/2014/main" id="{4A6A254A-CD60-4CF2-9633-0B3E12F7318E}"/>
                    </a:ext>
                  </a:extLst>
                </p:cNvPr>
                <p:cNvSpPr>
                  <a:spLocks noChangeArrowheads="1"/>
                </p:cNvSpPr>
                <p:nvPr/>
              </p:nvSpPr>
              <p:spPr bwMode="auto">
                <a:xfrm>
                  <a:off x="2508"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81" name="Rectangle 64">
                  <a:extLst>
                    <a:ext uri="{FF2B5EF4-FFF2-40B4-BE49-F238E27FC236}">
                      <a16:creationId xmlns:a16="http://schemas.microsoft.com/office/drawing/2014/main" id="{0F602660-45D1-4E20-94B0-8238053ED761}"/>
                    </a:ext>
                  </a:extLst>
                </p:cNvPr>
                <p:cNvSpPr>
                  <a:spLocks noChangeArrowheads="1"/>
                </p:cNvSpPr>
                <p:nvPr/>
              </p:nvSpPr>
              <p:spPr bwMode="auto">
                <a:xfrm>
                  <a:off x="2676"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82" name="Rectangle 65">
                  <a:extLst>
                    <a:ext uri="{FF2B5EF4-FFF2-40B4-BE49-F238E27FC236}">
                      <a16:creationId xmlns:a16="http://schemas.microsoft.com/office/drawing/2014/main" id="{AE6BBD17-E2D4-48C2-ABB1-5374B8FFAC3F}"/>
                    </a:ext>
                  </a:extLst>
                </p:cNvPr>
                <p:cNvSpPr>
                  <a:spLocks noChangeArrowheads="1"/>
                </p:cNvSpPr>
                <p:nvPr/>
              </p:nvSpPr>
              <p:spPr bwMode="auto">
                <a:xfrm>
                  <a:off x="2844" y="2568"/>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83" name="Rectangle 66">
                  <a:extLst>
                    <a:ext uri="{FF2B5EF4-FFF2-40B4-BE49-F238E27FC236}">
                      <a16:creationId xmlns:a16="http://schemas.microsoft.com/office/drawing/2014/main" id="{C8F087EA-02AB-4074-A7C4-7F2925CAF3A5}"/>
                    </a:ext>
                  </a:extLst>
                </p:cNvPr>
                <p:cNvSpPr>
                  <a:spLocks noChangeArrowheads="1"/>
                </p:cNvSpPr>
                <p:nvPr/>
              </p:nvSpPr>
              <p:spPr bwMode="auto">
                <a:xfrm>
                  <a:off x="3011"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84" name="Rectangle 67">
                  <a:extLst>
                    <a:ext uri="{FF2B5EF4-FFF2-40B4-BE49-F238E27FC236}">
                      <a16:creationId xmlns:a16="http://schemas.microsoft.com/office/drawing/2014/main" id="{9280BDDB-9E43-4743-96FF-A03CC120C4F5}"/>
                    </a:ext>
                  </a:extLst>
                </p:cNvPr>
                <p:cNvSpPr>
                  <a:spLocks noChangeArrowheads="1"/>
                </p:cNvSpPr>
                <p:nvPr/>
              </p:nvSpPr>
              <p:spPr bwMode="auto">
                <a:xfrm>
                  <a:off x="1502"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85" name="Rectangle 68">
                  <a:extLst>
                    <a:ext uri="{FF2B5EF4-FFF2-40B4-BE49-F238E27FC236}">
                      <a16:creationId xmlns:a16="http://schemas.microsoft.com/office/drawing/2014/main" id="{E79B3336-89F8-4313-BCEE-0D245569D35A}"/>
                    </a:ext>
                  </a:extLst>
                </p:cNvPr>
                <p:cNvSpPr>
                  <a:spLocks noChangeArrowheads="1"/>
                </p:cNvSpPr>
                <p:nvPr/>
              </p:nvSpPr>
              <p:spPr bwMode="auto">
                <a:xfrm>
                  <a:off x="1670" y="2420"/>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86" name="Rectangle 69">
                  <a:extLst>
                    <a:ext uri="{FF2B5EF4-FFF2-40B4-BE49-F238E27FC236}">
                      <a16:creationId xmlns:a16="http://schemas.microsoft.com/office/drawing/2014/main" id="{A41AE9A7-420D-4779-9EA8-62C407CD6C49}"/>
                    </a:ext>
                  </a:extLst>
                </p:cNvPr>
                <p:cNvSpPr>
                  <a:spLocks noChangeArrowheads="1"/>
                </p:cNvSpPr>
                <p:nvPr/>
              </p:nvSpPr>
              <p:spPr bwMode="auto">
                <a:xfrm>
                  <a:off x="1837"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87" name="Rectangle 70">
                  <a:extLst>
                    <a:ext uri="{FF2B5EF4-FFF2-40B4-BE49-F238E27FC236}">
                      <a16:creationId xmlns:a16="http://schemas.microsoft.com/office/drawing/2014/main" id="{D6C211D0-7DB2-44A9-A585-4DD4599AD04B}"/>
                    </a:ext>
                  </a:extLst>
                </p:cNvPr>
                <p:cNvSpPr>
                  <a:spLocks noChangeArrowheads="1"/>
                </p:cNvSpPr>
                <p:nvPr/>
              </p:nvSpPr>
              <p:spPr bwMode="auto">
                <a:xfrm>
                  <a:off x="2005"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88" name="Rectangle 71">
                  <a:extLst>
                    <a:ext uri="{FF2B5EF4-FFF2-40B4-BE49-F238E27FC236}">
                      <a16:creationId xmlns:a16="http://schemas.microsoft.com/office/drawing/2014/main" id="{998AD579-AE4F-4B20-BCFB-5227B6A49C6B}"/>
                    </a:ext>
                  </a:extLst>
                </p:cNvPr>
                <p:cNvSpPr>
                  <a:spLocks noChangeArrowheads="1"/>
                </p:cNvSpPr>
                <p:nvPr/>
              </p:nvSpPr>
              <p:spPr bwMode="auto">
                <a:xfrm>
                  <a:off x="2173"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89" name="Rectangle 72">
                  <a:extLst>
                    <a:ext uri="{FF2B5EF4-FFF2-40B4-BE49-F238E27FC236}">
                      <a16:creationId xmlns:a16="http://schemas.microsoft.com/office/drawing/2014/main" id="{112DB7C4-C23B-48CA-803A-3811185A3941}"/>
                    </a:ext>
                  </a:extLst>
                </p:cNvPr>
                <p:cNvSpPr>
                  <a:spLocks noChangeArrowheads="1"/>
                </p:cNvSpPr>
                <p:nvPr/>
              </p:nvSpPr>
              <p:spPr bwMode="auto">
                <a:xfrm>
                  <a:off x="2341" y="2420"/>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90" name="Rectangle 73">
                  <a:extLst>
                    <a:ext uri="{FF2B5EF4-FFF2-40B4-BE49-F238E27FC236}">
                      <a16:creationId xmlns:a16="http://schemas.microsoft.com/office/drawing/2014/main" id="{8E3F18EC-4275-4510-AD2F-CF715F2022F0}"/>
                    </a:ext>
                  </a:extLst>
                </p:cNvPr>
                <p:cNvSpPr>
                  <a:spLocks noChangeArrowheads="1"/>
                </p:cNvSpPr>
                <p:nvPr/>
              </p:nvSpPr>
              <p:spPr bwMode="auto">
                <a:xfrm>
                  <a:off x="2508"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91" name="Rectangle 74">
                  <a:extLst>
                    <a:ext uri="{FF2B5EF4-FFF2-40B4-BE49-F238E27FC236}">
                      <a16:creationId xmlns:a16="http://schemas.microsoft.com/office/drawing/2014/main" id="{3441A006-19E1-4DCC-AAF0-32F545796A6D}"/>
                    </a:ext>
                  </a:extLst>
                </p:cNvPr>
                <p:cNvSpPr>
                  <a:spLocks noChangeArrowheads="1"/>
                </p:cNvSpPr>
                <p:nvPr/>
              </p:nvSpPr>
              <p:spPr bwMode="auto">
                <a:xfrm>
                  <a:off x="2676"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92" name="Rectangle 75">
                  <a:extLst>
                    <a:ext uri="{FF2B5EF4-FFF2-40B4-BE49-F238E27FC236}">
                      <a16:creationId xmlns:a16="http://schemas.microsoft.com/office/drawing/2014/main" id="{D67EBB98-CD6A-45D6-8372-356374EFDD87}"/>
                    </a:ext>
                  </a:extLst>
                </p:cNvPr>
                <p:cNvSpPr>
                  <a:spLocks noChangeArrowheads="1"/>
                </p:cNvSpPr>
                <p:nvPr/>
              </p:nvSpPr>
              <p:spPr bwMode="auto">
                <a:xfrm>
                  <a:off x="2844" y="2420"/>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93" name="Rectangle 76">
                  <a:extLst>
                    <a:ext uri="{FF2B5EF4-FFF2-40B4-BE49-F238E27FC236}">
                      <a16:creationId xmlns:a16="http://schemas.microsoft.com/office/drawing/2014/main" id="{CD27DE45-1B34-49B4-BC56-25A398B48F75}"/>
                    </a:ext>
                  </a:extLst>
                </p:cNvPr>
                <p:cNvSpPr>
                  <a:spLocks noChangeArrowheads="1"/>
                </p:cNvSpPr>
                <p:nvPr/>
              </p:nvSpPr>
              <p:spPr bwMode="auto">
                <a:xfrm>
                  <a:off x="3011"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94" name="Rectangle 77">
                  <a:extLst>
                    <a:ext uri="{FF2B5EF4-FFF2-40B4-BE49-F238E27FC236}">
                      <a16:creationId xmlns:a16="http://schemas.microsoft.com/office/drawing/2014/main" id="{B8679F08-9797-42AF-B443-FBA423D07FBB}"/>
                    </a:ext>
                  </a:extLst>
                </p:cNvPr>
                <p:cNvSpPr>
                  <a:spLocks noChangeArrowheads="1"/>
                </p:cNvSpPr>
                <p:nvPr/>
              </p:nvSpPr>
              <p:spPr bwMode="auto">
                <a:xfrm>
                  <a:off x="1502"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95" name="Rectangle 78">
                  <a:extLst>
                    <a:ext uri="{FF2B5EF4-FFF2-40B4-BE49-F238E27FC236}">
                      <a16:creationId xmlns:a16="http://schemas.microsoft.com/office/drawing/2014/main" id="{BE64A44F-3B02-43F5-8360-62FB0D2B879F}"/>
                    </a:ext>
                  </a:extLst>
                </p:cNvPr>
                <p:cNvSpPr>
                  <a:spLocks noChangeArrowheads="1"/>
                </p:cNvSpPr>
                <p:nvPr/>
              </p:nvSpPr>
              <p:spPr bwMode="auto">
                <a:xfrm>
                  <a:off x="1670" y="2272"/>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96" name="Rectangle 79">
                  <a:extLst>
                    <a:ext uri="{FF2B5EF4-FFF2-40B4-BE49-F238E27FC236}">
                      <a16:creationId xmlns:a16="http://schemas.microsoft.com/office/drawing/2014/main" id="{7E1259A2-DB1D-4532-878D-817FB1DA124D}"/>
                    </a:ext>
                  </a:extLst>
                </p:cNvPr>
                <p:cNvSpPr>
                  <a:spLocks noChangeArrowheads="1"/>
                </p:cNvSpPr>
                <p:nvPr/>
              </p:nvSpPr>
              <p:spPr bwMode="auto">
                <a:xfrm>
                  <a:off x="1837"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97" name="Rectangle 80">
                  <a:extLst>
                    <a:ext uri="{FF2B5EF4-FFF2-40B4-BE49-F238E27FC236}">
                      <a16:creationId xmlns:a16="http://schemas.microsoft.com/office/drawing/2014/main" id="{532CAEC3-A1D1-49E6-8AFF-F1173374FC4D}"/>
                    </a:ext>
                  </a:extLst>
                </p:cNvPr>
                <p:cNvSpPr>
                  <a:spLocks noChangeArrowheads="1"/>
                </p:cNvSpPr>
                <p:nvPr/>
              </p:nvSpPr>
              <p:spPr bwMode="auto">
                <a:xfrm>
                  <a:off x="2005"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98" name="Rectangle 81">
                  <a:extLst>
                    <a:ext uri="{FF2B5EF4-FFF2-40B4-BE49-F238E27FC236}">
                      <a16:creationId xmlns:a16="http://schemas.microsoft.com/office/drawing/2014/main" id="{68FC86FC-9C76-4D9A-955C-F2FB7F792BCE}"/>
                    </a:ext>
                  </a:extLst>
                </p:cNvPr>
                <p:cNvSpPr>
                  <a:spLocks noChangeArrowheads="1"/>
                </p:cNvSpPr>
                <p:nvPr/>
              </p:nvSpPr>
              <p:spPr bwMode="auto">
                <a:xfrm>
                  <a:off x="2173"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99" name="Rectangle 82">
                  <a:extLst>
                    <a:ext uri="{FF2B5EF4-FFF2-40B4-BE49-F238E27FC236}">
                      <a16:creationId xmlns:a16="http://schemas.microsoft.com/office/drawing/2014/main" id="{D2409BFF-7302-43AB-B893-E5A4688B4191}"/>
                    </a:ext>
                  </a:extLst>
                </p:cNvPr>
                <p:cNvSpPr>
                  <a:spLocks noChangeArrowheads="1"/>
                </p:cNvSpPr>
                <p:nvPr/>
              </p:nvSpPr>
              <p:spPr bwMode="auto">
                <a:xfrm>
                  <a:off x="2341" y="2272"/>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000" name="Rectangle 83">
                  <a:extLst>
                    <a:ext uri="{FF2B5EF4-FFF2-40B4-BE49-F238E27FC236}">
                      <a16:creationId xmlns:a16="http://schemas.microsoft.com/office/drawing/2014/main" id="{28CD5CDC-1237-4C19-809B-1BDE4C202D4D}"/>
                    </a:ext>
                  </a:extLst>
                </p:cNvPr>
                <p:cNvSpPr>
                  <a:spLocks noChangeArrowheads="1"/>
                </p:cNvSpPr>
                <p:nvPr/>
              </p:nvSpPr>
              <p:spPr bwMode="auto">
                <a:xfrm>
                  <a:off x="2508"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001" name="Rectangle 84">
                  <a:extLst>
                    <a:ext uri="{FF2B5EF4-FFF2-40B4-BE49-F238E27FC236}">
                      <a16:creationId xmlns:a16="http://schemas.microsoft.com/office/drawing/2014/main" id="{2E342304-55CE-45D7-89F1-3216EFA1881A}"/>
                    </a:ext>
                  </a:extLst>
                </p:cNvPr>
                <p:cNvSpPr>
                  <a:spLocks noChangeArrowheads="1"/>
                </p:cNvSpPr>
                <p:nvPr/>
              </p:nvSpPr>
              <p:spPr bwMode="auto">
                <a:xfrm>
                  <a:off x="2676"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002" name="Rectangle 85">
                  <a:extLst>
                    <a:ext uri="{FF2B5EF4-FFF2-40B4-BE49-F238E27FC236}">
                      <a16:creationId xmlns:a16="http://schemas.microsoft.com/office/drawing/2014/main" id="{5E84D8CE-FA6F-4212-93F4-F7D761EDD651}"/>
                    </a:ext>
                  </a:extLst>
                </p:cNvPr>
                <p:cNvSpPr>
                  <a:spLocks noChangeArrowheads="1"/>
                </p:cNvSpPr>
                <p:nvPr/>
              </p:nvSpPr>
              <p:spPr bwMode="auto">
                <a:xfrm>
                  <a:off x="2844" y="2272"/>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003" name="Rectangle 86">
                  <a:extLst>
                    <a:ext uri="{FF2B5EF4-FFF2-40B4-BE49-F238E27FC236}">
                      <a16:creationId xmlns:a16="http://schemas.microsoft.com/office/drawing/2014/main" id="{C12FEA05-30AB-4AE7-B2A0-4815917AB4AF}"/>
                    </a:ext>
                  </a:extLst>
                </p:cNvPr>
                <p:cNvSpPr>
                  <a:spLocks noChangeArrowheads="1"/>
                </p:cNvSpPr>
                <p:nvPr/>
              </p:nvSpPr>
              <p:spPr bwMode="auto">
                <a:xfrm>
                  <a:off x="3011"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004" name="Rectangle 87">
                  <a:extLst>
                    <a:ext uri="{FF2B5EF4-FFF2-40B4-BE49-F238E27FC236}">
                      <a16:creationId xmlns:a16="http://schemas.microsoft.com/office/drawing/2014/main" id="{B556CB8F-2B4D-4C08-B71B-69DCE7BD6FBA}"/>
                    </a:ext>
                  </a:extLst>
                </p:cNvPr>
                <p:cNvSpPr>
                  <a:spLocks noChangeArrowheads="1"/>
                </p:cNvSpPr>
                <p:nvPr/>
              </p:nvSpPr>
              <p:spPr bwMode="auto">
                <a:xfrm>
                  <a:off x="1502"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005" name="Rectangle 88">
                  <a:extLst>
                    <a:ext uri="{FF2B5EF4-FFF2-40B4-BE49-F238E27FC236}">
                      <a16:creationId xmlns:a16="http://schemas.microsoft.com/office/drawing/2014/main" id="{2A507644-4F51-4BF4-BBF6-42E8C15A5C5E}"/>
                    </a:ext>
                  </a:extLst>
                </p:cNvPr>
                <p:cNvSpPr>
                  <a:spLocks noChangeArrowheads="1"/>
                </p:cNvSpPr>
                <p:nvPr/>
              </p:nvSpPr>
              <p:spPr bwMode="auto">
                <a:xfrm>
                  <a:off x="1670" y="2123"/>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006" name="Rectangle 89">
                  <a:extLst>
                    <a:ext uri="{FF2B5EF4-FFF2-40B4-BE49-F238E27FC236}">
                      <a16:creationId xmlns:a16="http://schemas.microsoft.com/office/drawing/2014/main" id="{D2F34820-5EFB-4FC7-840C-753EF9A203A5}"/>
                    </a:ext>
                  </a:extLst>
                </p:cNvPr>
                <p:cNvSpPr>
                  <a:spLocks noChangeArrowheads="1"/>
                </p:cNvSpPr>
                <p:nvPr/>
              </p:nvSpPr>
              <p:spPr bwMode="auto">
                <a:xfrm>
                  <a:off x="1837"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007" name="Rectangle 90">
                  <a:extLst>
                    <a:ext uri="{FF2B5EF4-FFF2-40B4-BE49-F238E27FC236}">
                      <a16:creationId xmlns:a16="http://schemas.microsoft.com/office/drawing/2014/main" id="{DC7AFD44-3E9B-44DD-A44D-136407AF1339}"/>
                    </a:ext>
                  </a:extLst>
                </p:cNvPr>
                <p:cNvSpPr>
                  <a:spLocks noChangeArrowheads="1"/>
                </p:cNvSpPr>
                <p:nvPr/>
              </p:nvSpPr>
              <p:spPr bwMode="auto">
                <a:xfrm>
                  <a:off x="2005"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008" name="Rectangle 91">
                  <a:extLst>
                    <a:ext uri="{FF2B5EF4-FFF2-40B4-BE49-F238E27FC236}">
                      <a16:creationId xmlns:a16="http://schemas.microsoft.com/office/drawing/2014/main" id="{D26716CD-65A8-40E8-BC62-01CAFAF1BA43}"/>
                    </a:ext>
                  </a:extLst>
                </p:cNvPr>
                <p:cNvSpPr>
                  <a:spLocks noChangeArrowheads="1"/>
                </p:cNvSpPr>
                <p:nvPr/>
              </p:nvSpPr>
              <p:spPr bwMode="auto">
                <a:xfrm>
                  <a:off x="2173"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009" name="Rectangle 92">
                  <a:extLst>
                    <a:ext uri="{FF2B5EF4-FFF2-40B4-BE49-F238E27FC236}">
                      <a16:creationId xmlns:a16="http://schemas.microsoft.com/office/drawing/2014/main" id="{E5EAE1AD-CAC1-4BAA-BAC6-798B360D6CDF}"/>
                    </a:ext>
                  </a:extLst>
                </p:cNvPr>
                <p:cNvSpPr>
                  <a:spLocks noChangeArrowheads="1"/>
                </p:cNvSpPr>
                <p:nvPr/>
              </p:nvSpPr>
              <p:spPr bwMode="auto">
                <a:xfrm>
                  <a:off x="2341" y="2123"/>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010" name="Rectangle 93">
                  <a:extLst>
                    <a:ext uri="{FF2B5EF4-FFF2-40B4-BE49-F238E27FC236}">
                      <a16:creationId xmlns:a16="http://schemas.microsoft.com/office/drawing/2014/main" id="{B8902391-C460-4B28-88BA-14A32802765F}"/>
                    </a:ext>
                  </a:extLst>
                </p:cNvPr>
                <p:cNvSpPr>
                  <a:spLocks noChangeArrowheads="1"/>
                </p:cNvSpPr>
                <p:nvPr/>
              </p:nvSpPr>
              <p:spPr bwMode="auto">
                <a:xfrm>
                  <a:off x="2508"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011" name="Rectangle 94">
                  <a:extLst>
                    <a:ext uri="{FF2B5EF4-FFF2-40B4-BE49-F238E27FC236}">
                      <a16:creationId xmlns:a16="http://schemas.microsoft.com/office/drawing/2014/main" id="{68FC97C4-CDB3-47C8-8F2E-E80FAF060A35}"/>
                    </a:ext>
                  </a:extLst>
                </p:cNvPr>
                <p:cNvSpPr>
                  <a:spLocks noChangeArrowheads="1"/>
                </p:cNvSpPr>
                <p:nvPr/>
              </p:nvSpPr>
              <p:spPr bwMode="auto">
                <a:xfrm>
                  <a:off x="2676"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012" name="Rectangle 95">
                  <a:extLst>
                    <a:ext uri="{FF2B5EF4-FFF2-40B4-BE49-F238E27FC236}">
                      <a16:creationId xmlns:a16="http://schemas.microsoft.com/office/drawing/2014/main" id="{D0464ACE-1C53-42DE-BFEF-DACEC7281F25}"/>
                    </a:ext>
                  </a:extLst>
                </p:cNvPr>
                <p:cNvSpPr>
                  <a:spLocks noChangeArrowheads="1"/>
                </p:cNvSpPr>
                <p:nvPr/>
              </p:nvSpPr>
              <p:spPr bwMode="auto">
                <a:xfrm>
                  <a:off x="2844" y="2123"/>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013" name="Rectangle 96">
                  <a:extLst>
                    <a:ext uri="{FF2B5EF4-FFF2-40B4-BE49-F238E27FC236}">
                      <a16:creationId xmlns:a16="http://schemas.microsoft.com/office/drawing/2014/main" id="{D4D775EB-7A30-4A4B-9F60-436FC48F5974}"/>
                    </a:ext>
                  </a:extLst>
                </p:cNvPr>
                <p:cNvSpPr>
                  <a:spLocks noChangeArrowheads="1"/>
                </p:cNvSpPr>
                <p:nvPr/>
              </p:nvSpPr>
              <p:spPr bwMode="auto">
                <a:xfrm>
                  <a:off x="3011"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014" name="Rectangle 97">
                  <a:extLst>
                    <a:ext uri="{FF2B5EF4-FFF2-40B4-BE49-F238E27FC236}">
                      <a16:creationId xmlns:a16="http://schemas.microsoft.com/office/drawing/2014/main" id="{78F6CDB7-11D2-4192-9BA1-F30B9030A2F6}"/>
                    </a:ext>
                  </a:extLst>
                </p:cNvPr>
                <p:cNvSpPr>
                  <a:spLocks noChangeArrowheads="1"/>
                </p:cNvSpPr>
                <p:nvPr/>
              </p:nvSpPr>
              <p:spPr bwMode="auto">
                <a:xfrm>
                  <a:off x="1502"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015" name="Rectangle 98">
                  <a:extLst>
                    <a:ext uri="{FF2B5EF4-FFF2-40B4-BE49-F238E27FC236}">
                      <a16:creationId xmlns:a16="http://schemas.microsoft.com/office/drawing/2014/main" id="{57040D66-BBE1-4B44-96EF-AB2ECFC8FE11}"/>
                    </a:ext>
                  </a:extLst>
                </p:cNvPr>
                <p:cNvSpPr>
                  <a:spLocks noChangeArrowheads="1"/>
                </p:cNvSpPr>
                <p:nvPr/>
              </p:nvSpPr>
              <p:spPr bwMode="auto">
                <a:xfrm>
                  <a:off x="1670" y="1975"/>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016" name="Rectangle 99">
                  <a:extLst>
                    <a:ext uri="{FF2B5EF4-FFF2-40B4-BE49-F238E27FC236}">
                      <a16:creationId xmlns:a16="http://schemas.microsoft.com/office/drawing/2014/main" id="{B5819F1E-E811-4CCA-8825-4F2CE0F182BC}"/>
                    </a:ext>
                  </a:extLst>
                </p:cNvPr>
                <p:cNvSpPr>
                  <a:spLocks noChangeArrowheads="1"/>
                </p:cNvSpPr>
                <p:nvPr/>
              </p:nvSpPr>
              <p:spPr bwMode="auto">
                <a:xfrm>
                  <a:off x="1837"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017" name="Rectangle 100">
                  <a:extLst>
                    <a:ext uri="{FF2B5EF4-FFF2-40B4-BE49-F238E27FC236}">
                      <a16:creationId xmlns:a16="http://schemas.microsoft.com/office/drawing/2014/main" id="{B874C0FB-69D5-4117-90C0-BD8CD1934F1E}"/>
                    </a:ext>
                  </a:extLst>
                </p:cNvPr>
                <p:cNvSpPr>
                  <a:spLocks noChangeArrowheads="1"/>
                </p:cNvSpPr>
                <p:nvPr/>
              </p:nvSpPr>
              <p:spPr bwMode="auto">
                <a:xfrm>
                  <a:off x="2005"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018" name="Rectangle 101">
                  <a:extLst>
                    <a:ext uri="{FF2B5EF4-FFF2-40B4-BE49-F238E27FC236}">
                      <a16:creationId xmlns:a16="http://schemas.microsoft.com/office/drawing/2014/main" id="{EEF11ACB-87F0-47CC-BC04-F14B376E3723}"/>
                    </a:ext>
                  </a:extLst>
                </p:cNvPr>
                <p:cNvSpPr>
                  <a:spLocks noChangeArrowheads="1"/>
                </p:cNvSpPr>
                <p:nvPr/>
              </p:nvSpPr>
              <p:spPr bwMode="auto">
                <a:xfrm>
                  <a:off x="2173"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019" name="Rectangle 102">
                  <a:extLst>
                    <a:ext uri="{FF2B5EF4-FFF2-40B4-BE49-F238E27FC236}">
                      <a16:creationId xmlns:a16="http://schemas.microsoft.com/office/drawing/2014/main" id="{5F1A9DE4-EA54-40E1-80DD-3EF97473C040}"/>
                    </a:ext>
                  </a:extLst>
                </p:cNvPr>
                <p:cNvSpPr>
                  <a:spLocks noChangeArrowheads="1"/>
                </p:cNvSpPr>
                <p:nvPr/>
              </p:nvSpPr>
              <p:spPr bwMode="auto">
                <a:xfrm>
                  <a:off x="2341" y="1975"/>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020" name="Rectangle 103">
                  <a:extLst>
                    <a:ext uri="{FF2B5EF4-FFF2-40B4-BE49-F238E27FC236}">
                      <a16:creationId xmlns:a16="http://schemas.microsoft.com/office/drawing/2014/main" id="{C0F17D92-1B24-48F9-84AD-EB3E3C89CCE0}"/>
                    </a:ext>
                  </a:extLst>
                </p:cNvPr>
                <p:cNvSpPr>
                  <a:spLocks noChangeArrowheads="1"/>
                </p:cNvSpPr>
                <p:nvPr/>
              </p:nvSpPr>
              <p:spPr bwMode="auto">
                <a:xfrm>
                  <a:off x="2508"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021" name="Rectangle 104">
                  <a:extLst>
                    <a:ext uri="{FF2B5EF4-FFF2-40B4-BE49-F238E27FC236}">
                      <a16:creationId xmlns:a16="http://schemas.microsoft.com/office/drawing/2014/main" id="{02D04882-2F66-4864-87AD-B3D575EAA5B1}"/>
                    </a:ext>
                  </a:extLst>
                </p:cNvPr>
                <p:cNvSpPr>
                  <a:spLocks noChangeArrowheads="1"/>
                </p:cNvSpPr>
                <p:nvPr/>
              </p:nvSpPr>
              <p:spPr bwMode="auto">
                <a:xfrm>
                  <a:off x="2676"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022" name="Rectangle 105">
                  <a:extLst>
                    <a:ext uri="{FF2B5EF4-FFF2-40B4-BE49-F238E27FC236}">
                      <a16:creationId xmlns:a16="http://schemas.microsoft.com/office/drawing/2014/main" id="{01C36EF7-2C28-4A1E-BE69-EB822EC891AB}"/>
                    </a:ext>
                  </a:extLst>
                </p:cNvPr>
                <p:cNvSpPr>
                  <a:spLocks noChangeArrowheads="1"/>
                </p:cNvSpPr>
                <p:nvPr/>
              </p:nvSpPr>
              <p:spPr bwMode="auto">
                <a:xfrm>
                  <a:off x="2844" y="1975"/>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023" name="Rectangle 106">
                  <a:extLst>
                    <a:ext uri="{FF2B5EF4-FFF2-40B4-BE49-F238E27FC236}">
                      <a16:creationId xmlns:a16="http://schemas.microsoft.com/office/drawing/2014/main" id="{7CAA5261-EA92-4DFA-BCC2-73E66E11B1C7}"/>
                    </a:ext>
                  </a:extLst>
                </p:cNvPr>
                <p:cNvSpPr>
                  <a:spLocks noChangeArrowheads="1"/>
                </p:cNvSpPr>
                <p:nvPr/>
              </p:nvSpPr>
              <p:spPr bwMode="auto">
                <a:xfrm>
                  <a:off x="3011"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024" name="Line 107">
                  <a:extLst>
                    <a:ext uri="{FF2B5EF4-FFF2-40B4-BE49-F238E27FC236}">
                      <a16:creationId xmlns:a16="http://schemas.microsoft.com/office/drawing/2014/main" id="{18F36D0A-37DC-4568-A746-3D14EE6ABB72}"/>
                    </a:ext>
                  </a:extLst>
                </p:cNvPr>
                <p:cNvSpPr>
                  <a:spLocks noChangeShapeType="1"/>
                </p:cNvSpPr>
                <p:nvPr/>
              </p:nvSpPr>
              <p:spPr bwMode="auto">
                <a:xfrm>
                  <a:off x="1502" y="3457"/>
                  <a:ext cx="1677" cy="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25" name="Line 108">
                  <a:extLst>
                    <a:ext uri="{FF2B5EF4-FFF2-40B4-BE49-F238E27FC236}">
                      <a16:creationId xmlns:a16="http://schemas.microsoft.com/office/drawing/2014/main" id="{0130922D-0AD8-438C-86AF-FC380BED07DA}"/>
                    </a:ext>
                  </a:extLst>
                </p:cNvPr>
                <p:cNvSpPr>
                  <a:spLocks noChangeShapeType="1"/>
                </p:cNvSpPr>
                <p:nvPr/>
              </p:nvSpPr>
              <p:spPr bwMode="auto">
                <a:xfrm flipV="1">
                  <a:off x="1502" y="1975"/>
                  <a:ext cx="0" cy="1482"/>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026" name="Text Box 109">
                  <a:extLst>
                    <a:ext uri="{FF2B5EF4-FFF2-40B4-BE49-F238E27FC236}">
                      <a16:creationId xmlns:a16="http://schemas.microsoft.com/office/drawing/2014/main" id="{E92CDF7B-E79D-40DC-B347-38B03261365C}"/>
                    </a:ext>
                  </a:extLst>
                </p:cNvPr>
                <p:cNvSpPr txBox="1">
                  <a:spLocks noChangeArrowheads="1"/>
                </p:cNvSpPr>
                <p:nvPr/>
              </p:nvSpPr>
              <p:spPr bwMode="auto">
                <a:xfrm>
                  <a:off x="1266" y="1946"/>
                  <a:ext cx="276"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10</a:t>
                  </a:r>
                </a:p>
              </p:txBody>
            </p:sp>
            <p:sp>
              <p:nvSpPr>
                <p:cNvPr id="37027" name="Text Box 110">
                  <a:extLst>
                    <a:ext uri="{FF2B5EF4-FFF2-40B4-BE49-F238E27FC236}">
                      <a16:creationId xmlns:a16="http://schemas.microsoft.com/office/drawing/2014/main" id="{64CF364D-067D-4168-B231-723E86976661}"/>
                    </a:ext>
                  </a:extLst>
                </p:cNvPr>
                <p:cNvSpPr txBox="1">
                  <a:spLocks noChangeArrowheads="1"/>
                </p:cNvSpPr>
                <p:nvPr/>
              </p:nvSpPr>
              <p:spPr bwMode="auto">
                <a:xfrm>
                  <a:off x="1556" y="3514"/>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1</a:t>
                  </a:r>
                </a:p>
              </p:txBody>
            </p:sp>
            <p:sp>
              <p:nvSpPr>
                <p:cNvPr id="37028" name="Text Box 111">
                  <a:extLst>
                    <a:ext uri="{FF2B5EF4-FFF2-40B4-BE49-F238E27FC236}">
                      <a16:creationId xmlns:a16="http://schemas.microsoft.com/office/drawing/2014/main" id="{EA52D894-8F36-4FEB-BDA5-A6B5EC3A91AA}"/>
                    </a:ext>
                  </a:extLst>
                </p:cNvPr>
                <p:cNvSpPr txBox="1">
                  <a:spLocks noChangeArrowheads="1"/>
                </p:cNvSpPr>
                <p:nvPr/>
              </p:nvSpPr>
              <p:spPr bwMode="auto">
                <a:xfrm>
                  <a:off x="1727" y="3514"/>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2</a:t>
                  </a:r>
                </a:p>
              </p:txBody>
            </p:sp>
            <p:sp>
              <p:nvSpPr>
                <p:cNvPr id="37029" name="Text Box 112">
                  <a:extLst>
                    <a:ext uri="{FF2B5EF4-FFF2-40B4-BE49-F238E27FC236}">
                      <a16:creationId xmlns:a16="http://schemas.microsoft.com/office/drawing/2014/main" id="{820EE3DE-3B03-42ED-8039-20DA542F0F12}"/>
                    </a:ext>
                  </a:extLst>
                </p:cNvPr>
                <p:cNvSpPr txBox="1">
                  <a:spLocks noChangeArrowheads="1"/>
                </p:cNvSpPr>
                <p:nvPr/>
              </p:nvSpPr>
              <p:spPr bwMode="auto">
                <a:xfrm>
                  <a:off x="1892" y="3514"/>
                  <a:ext cx="203"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3</a:t>
                  </a:r>
                </a:p>
              </p:txBody>
            </p:sp>
            <p:sp>
              <p:nvSpPr>
                <p:cNvPr id="37030" name="Text Box 113">
                  <a:extLst>
                    <a:ext uri="{FF2B5EF4-FFF2-40B4-BE49-F238E27FC236}">
                      <a16:creationId xmlns:a16="http://schemas.microsoft.com/office/drawing/2014/main" id="{319E23D2-2C8C-4AC1-9ED2-44AA46A255AB}"/>
                    </a:ext>
                  </a:extLst>
                </p:cNvPr>
                <p:cNvSpPr txBox="1">
                  <a:spLocks noChangeArrowheads="1"/>
                </p:cNvSpPr>
                <p:nvPr/>
              </p:nvSpPr>
              <p:spPr bwMode="auto">
                <a:xfrm>
                  <a:off x="2064" y="3514"/>
                  <a:ext cx="203"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4</a:t>
                  </a:r>
                </a:p>
              </p:txBody>
            </p:sp>
            <p:sp>
              <p:nvSpPr>
                <p:cNvPr id="37031" name="Text Box 114">
                  <a:extLst>
                    <a:ext uri="{FF2B5EF4-FFF2-40B4-BE49-F238E27FC236}">
                      <a16:creationId xmlns:a16="http://schemas.microsoft.com/office/drawing/2014/main" id="{DFFE5BD2-8299-4A47-90FF-CDA52C9C0B27}"/>
                    </a:ext>
                  </a:extLst>
                </p:cNvPr>
                <p:cNvSpPr txBox="1">
                  <a:spLocks noChangeArrowheads="1"/>
                </p:cNvSpPr>
                <p:nvPr/>
              </p:nvSpPr>
              <p:spPr bwMode="auto">
                <a:xfrm>
                  <a:off x="2231" y="3514"/>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5</a:t>
                  </a:r>
                </a:p>
              </p:txBody>
            </p:sp>
            <p:sp>
              <p:nvSpPr>
                <p:cNvPr id="37032" name="Text Box 115">
                  <a:extLst>
                    <a:ext uri="{FF2B5EF4-FFF2-40B4-BE49-F238E27FC236}">
                      <a16:creationId xmlns:a16="http://schemas.microsoft.com/office/drawing/2014/main" id="{2140E5C5-FCEE-48F5-9857-51C44AB84E0A}"/>
                    </a:ext>
                  </a:extLst>
                </p:cNvPr>
                <p:cNvSpPr txBox="1">
                  <a:spLocks noChangeArrowheads="1"/>
                </p:cNvSpPr>
                <p:nvPr/>
              </p:nvSpPr>
              <p:spPr bwMode="auto">
                <a:xfrm>
                  <a:off x="2401" y="3514"/>
                  <a:ext cx="203"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6</a:t>
                  </a:r>
                </a:p>
              </p:txBody>
            </p:sp>
            <p:sp>
              <p:nvSpPr>
                <p:cNvPr id="37033" name="Text Box 116">
                  <a:extLst>
                    <a:ext uri="{FF2B5EF4-FFF2-40B4-BE49-F238E27FC236}">
                      <a16:creationId xmlns:a16="http://schemas.microsoft.com/office/drawing/2014/main" id="{E7CD8448-ADB9-4710-981B-1EDAAA46D133}"/>
                    </a:ext>
                  </a:extLst>
                </p:cNvPr>
                <p:cNvSpPr txBox="1">
                  <a:spLocks noChangeArrowheads="1"/>
                </p:cNvSpPr>
                <p:nvPr/>
              </p:nvSpPr>
              <p:spPr bwMode="auto">
                <a:xfrm>
                  <a:off x="2564" y="3514"/>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7</a:t>
                  </a:r>
                </a:p>
              </p:txBody>
            </p:sp>
            <p:sp>
              <p:nvSpPr>
                <p:cNvPr id="37034" name="Text Box 117">
                  <a:extLst>
                    <a:ext uri="{FF2B5EF4-FFF2-40B4-BE49-F238E27FC236}">
                      <a16:creationId xmlns:a16="http://schemas.microsoft.com/office/drawing/2014/main" id="{556FC2D6-AC97-41B0-A0B5-8C0FDFC9DE8A}"/>
                    </a:ext>
                  </a:extLst>
                </p:cNvPr>
                <p:cNvSpPr txBox="1">
                  <a:spLocks noChangeArrowheads="1"/>
                </p:cNvSpPr>
                <p:nvPr/>
              </p:nvSpPr>
              <p:spPr bwMode="auto">
                <a:xfrm>
                  <a:off x="2736" y="3514"/>
                  <a:ext cx="203"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8</a:t>
                  </a:r>
                </a:p>
              </p:txBody>
            </p:sp>
            <p:sp>
              <p:nvSpPr>
                <p:cNvPr id="37035" name="Text Box 118">
                  <a:extLst>
                    <a:ext uri="{FF2B5EF4-FFF2-40B4-BE49-F238E27FC236}">
                      <a16:creationId xmlns:a16="http://schemas.microsoft.com/office/drawing/2014/main" id="{99C33425-8D6E-48F5-AADA-A6400DEE5B7B}"/>
                    </a:ext>
                  </a:extLst>
                </p:cNvPr>
                <p:cNvSpPr txBox="1">
                  <a:spLocks noChangeArrowheads="1"/>
                </p:cNvSpPr>
                <p:nvPr/>
              </p:nvSpPr>
              <p:spPr bwMode="auto">
                <a:xfrm>
                  <a:off x="2900" y="3517"/>
                  <a:ext cx="203"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9</a:t>
                  </a:r>
                </a:p>
              </p:txBody>
            </p:sp>
            <p:sp>
              <p:nvSpPr>
                <p:cNvPr id="37036" name="Text Box 119">
                  <a:extLst>
                    <a:ext uri="{FF2B5EF4-FFF2-40B4-BE49-F238E27FC236}">
                      <a16:creationId xmlns:a16="http://schemas.microsoft.com/office/drawing/2014/main" id="{5B7CE4E6-209F-42CC-8096-C1DFB341754E}"/>
                    </a:ext>
                  </a:extLst>
                </p:cNvPr>
                <p:cNvSpPr txBox="1">
                  <a:spLocks noChangeArrowheads="1"/>
                </p:cNvSpPr>
                <p:nvPr/>
              </p:nvSpPr>
              <p:spPr bwMode="auto">
                <a:xfrm>
                  <a:off x="3044" y="3514"/>
                  <a:ext cx="276"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10</a:t>
                  </a:r>
                </a:p>
              </p:txBody>
            </p:sp>
            <p:sp>
              <p:nvSpPr>
                <p:cNvPr id="37037" name="Text Box 120">
                  <a:extLst>
                    <a:ext uri="{FF2B5EF4-FFF2-40B4-BE49-F238E27FC236}">
                      <a16:creationId xmlns:a16="http://schemas.microsoft.com/office/drawing/2014/main" id="{58F94CC0-92B6-4102-9B39-6842319E231A}"/>
                    </a:ext>
                  </a:extLst>
                </p:cNvPr>
                <p:cNvSpPr txBox="1">
                  <a:spLocks noChangeArrowheads="1"/>
                </p:cNvSpPr>
                <p:nvPr/>
              </p:nvSpPr>
              <p:spPr bwMode="auto">
                <a:xfrm>
                  <a:off x="1289" y="3280"/>
                  <a:ext cx="204"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1</a:t>
                  </a:r>
                </a:p>
              </p:txBody>
            </p:sp>
            <p:sp>
              <p:nvSpPr>
                <p:cNvPr id="37038" name="Text Box 121">
                  <a:extLst>
                    <a:ext uri="{FF2B5EF4-FFF2-40B4-BE49-F238E27FC236}">
                      <a16:creationId xmlns:a16="http://schemas.microsoft.com/office/drawing/2014/main" id="{75B93B1C-C533-48FA-8316-6DE55F8C1915}"/>
                    </a:ext>
                  </a:extLst>
                </p:cNvPr>
                <p:cNvSpPr txBox="1">
                  <a:spLocks noChangeArrowheads="1"/>
                </p:cNvSpPr>
                <p:nvPr/>
              </p:nvSpPr>
              <p:spPr bwMode="auto">
                <a:xfrm>
                  <a:off x="1289" y="3130"/>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2</a:t>
                  </a:r>
                </a:p>
              </p:txBody>
            </p:sp>
            <p:sp>
              <p:nvSpPr>
                <p:cNvPr id="37039" name="Text Box 122">
                  <a:extLst>
                    <a:ext uri="{FF2B5EF4-FFF2-40B4-BE49-F238E27FC236}">
                      <a16:creationId xmlns:a16="http://schemas.microsoft.com/office/drawing/2014/main" id="{8D39DD21-7DFE-47F2-96A2-D8CBC9537CC9}"/>
                    </a:ext>
                  </a:extLst>
                </p:cNvPr>
                <p:cNvSpPr txBox="1">
                  <a:spLocks noChangeArrowheads="1"/>
                </p:cNvSpPr>
                <p:nvPr/>
              </p:nvSpPr>
              <p:spPr bwMode="auto">
                <a:xfrm>
                  <a:off x="1289" y="2984"/>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3</a:t>
                  </a:r>
                </a:p>
              </p:txBody>
            </p:sp>
            <p:sp>
              <p:nvSpPr>
                <p:cNvPr id="37040" name="Text Box 123">
                  <a:extLst>
                    <a:ext uri="{FF2B5EF4-FFF2-40B4-BE49-F238E27FC236}">
                      <a16:creationId xmlns:a16="http://schemas.microsoft.com/office/drawing/2014/main" id="{682995ED-0F10-44D8-803A-69579AC57625}"/>
                    </a:ext>
                  </a:extLst>
                </p:cNvPr>
                <p:cNvSpPr txBox="1">
                  <a:spLocks noChangeArrowheads="1"/>
                </p:cNvSpPr>
                <p:nvPr/>
              </p:nvSpPr>
              <p:spPr bwMode="auto">
                <a:xfrm>
                  <a:off x="1289" y="2835"/>
                  <a:ext cx="204"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4</a:t>
                  </a:r>
                </a:p>
              </p:txBody>
            </p:sp>
            <p:sp>
              <p:nvSpPr>
                <p:cNvPr id="37041" name="Text Box 124">
                  <a:extLst>
                    <a:ext uri="{FF2B5EF4-FFF2-40B4-BE49-F238E27FC236}">
                      <a16:creationId xmlns:a16="http://schemas.microsoft.com/office/drawing/2014/main" id="{73BD2279-C60C-4F32-B0DE-EAE3DEA44FEE}"/>
                    </a:ext>
                  </a:extLst>
                </p:cNvPr>
                <p:cNvSpPr txBox="1">
                  <a:spLocks noChangeArrowheads="1"/>
                </p:cNvSpPr>
                <p:nvPr/>
              </p:nvSpPr>
              <p:spPr bwMode="auto">
                <a:xfrm>
                  <a:off x="1289" y="2686"/>
                  <a:ext cx="204"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5</a:t>
                  </a:r>
                </a:p>
              </p:txBody>
            </p:sp>
            <p:sp>
              <p:nvSpPr>
                <p:cNvPr id="37042" name="Text Box 125">
                  <a:extLst>
                    <a:ext uri="{FF2B5EF4-FFF2-40B4-BE49-F238E27FC236}">
                      <a16:creationId xmlns:a16="http://schemas.microsoft.com/office/drawing/2014/main" id="{290FB048-D0AC-4CD0-BA90-C0DDE9DF133B}"/>
                    </a:ext>
                  </a:extLst>
                </p:cNvPr>
                <p:cNvSpPr txBox="1">
                  <a:spLocks noChangeArrowheads="1"/>
                </p:cNvSpPr>
                <p:nvPr/>
              </p:nvSpPr>
              <p:spPr bwMode="auto">
                <a:xfrm>
                  <a:off x="1289" y="2539"/>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6</a:t>
                  </a:r>
                </a:p>
              </p:txBody>
            </p:sp>
            <p:sp>
              <p:nvSpPr>
                <p:cNvPr id="37043" name="Text Box 126">
                  <a:extLst>
                    <a:ext uri="{FF2B5EF4-FFF2-40B4-BE49-F238E27FC236}">
                      <a16:creationId xmlns:a16="http://schemas.microsoft.com/office/drawing/2014/main" id="{C161906C-CEC6-4230-AD82-DCC42E700C23}"/>
                    </a:ext>
                  </a:extLst>
                </p:cNvPr>
                <p:cNvSpPr txBox="1">
                  <a:spLocks noChangeArrowheads="1"/>
                </p:cNvSpPr>
                <p:nvPr/>
              </p:nvSpPr>
              <p:spPr bwMode="auto">
                <a:xfrm>
                  <a:off x="1289" y="2391"/>
                  <a:ext cx="204"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7</a:t>
                  </a:r>
                </a:p>
              </p:txBody>
            </p:sp>
            <p:sp>
              <p:nvSpPr>
                <p:cNvPr id="37044" name="Text Box 127">
                  <a:extLst>
                    <a:ext uri="{FF2B5EF4-FFF2-40B4-BE49-F238E27FC236}">
                      <a16:creationId xmlns:a16="http://schemas.microsoft.com/office/drawing/2014/main" id="{E892B247-8E66-4DB1-9E71-FE47EE7033CB}"/>
                    </a:ext>
                  </a:extLst>
                </p:cNvPr>
                <p:cNvSpPr txBox="1">
                  <a:spLocks noChangeArrowheads="1"/>
                </p:cNvSpPr>
                <p:nvPr/>
              </p:nvSpPr>
              <p:spPr bwMode="auto">
                <a:xfrm>
                  <a:off x="1289" y="2242"/>
                  <a:ext cx="204"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8</a:t>
                  </a:r>
                </a:p>
              </p:txBody>
            </p:sp>
            <p:sp>
              <p:nvSpPr>
                <p:cNvPr id="37045" name="Text Box 128">
                  <a:extLst>
                    <a:ext uri="{FF2B5EF4-FFF2-40B4-BE49-F238E27FC236}">
                      <a16:creationId xmlns:a16="http://schemas.microsoft.com/office/drawing/2014/main" id="{0DE0AB3C-E75A-4537-A5E2-294DEA258B90}"/>
                    </a:ext>
                  </a:extLst>
                </p:cNvPr>
                <p:cNvSpPr txBox="1">
                  <a:spLocks noChangeArrowheads="1"/>
                </p:cNvSpPr>
                <p:nvPr/>
              </p:nvSpPr>
              <p:spPr bwMode="auto">
                <a:xfrm>
                  <a:off x="1289" y="2095"/>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9</a:t>
                  </a:r>
                </a:p>
              </p:txBody>
            </p:sp>
            <p:sp>
              <p:nvSpPr>
                <p:cNvPr id="139393" name="Rectangle 129">
                  <a:extLst>
                    <a:ext uri="{FF2B5EF4-FFF2-40B4-BE49-F238E27FC236}">
                      <a16:creationId xmlns:a16="http://schemas.microsoft.com/office/drawing/2014/main" id="{9A3755E4-E5FB-4007-AC24-4F953B9D55C1}"/>
                    </a:ext>
                  </a:extLst>
                </p:cNvPr>
                <p:cNvSpPr>
                  <a:spLocks noChangeArrowheads="1"/>
                </p:cNvSpPr>
                <p:nvPr/>
              </p:nvSpPr>
              <p:spPr bwMode="auto">
                <a:xfrm>
                  <a:off x="1962" y="3683"/>
                  <a:ext cx="1098" cy="204"/>
                </a:xfrm>
                <a:prstGeom prst="rect">
                  <a:avLst/>
                </a:prstGeom>
                <a:noFill/>
                <a:ln w="9525">
                  <a:noFill/>
                  <a:miter lim="800000"/>
                  <a:headEnd/>
                  <a:tailEnd/>
                </a:ln>
                <a:effectLst/>
              </p:spPr>
              <p:txBody>
                <a:bodyPr>
                  <a:spAutoFit/>
                </a:bodyPr>
                <a:lstStyle/>
                <a:p>
                  <a:pPr eaLnBrk="1" hangingPunct="1">
                    <a:lnSpc>
                      <a:spcPct val="90000"/>
                    </a:lnSpc>
                    <a:spcBef>
                      <a:spcPct val="50000"/>
                    </a:spcBef>
                    <a:defRPr/>
                  </a:pPr>
                  <a:endParaRPr lang="en-US" sz="1600" b="1">
                    <a:effectLst>
                      <a:outerShdw blurRad="38100" dist="38100" dir="2700000" algn="tl">
                        <a:srgbClr val="C0C0C0"/>
                      </a:outerShdw>
                    </a:effectLst>
                  </a:endParaRPr>
                </a:p>
              </p:txBody>
            </p:sp>
          </p:grpSp>
          <p:sp>
            <p:nvSpPr>
              <p:cNvPr id="36873" name="Oval 130">
                <a:extLst>
                  <a:ext uri="{FF2B5EF4-FFF2-40B4-BE49-F238E27FC236}">
                    <a16:creationId xmlns:a16="http://schemas.microsoft.com/office/drawing/2014/main" id="{C93CA6A8-40FF-4212-8F37-62AF06D66FD3}"/>
                  </a:ext>
                </a:extLst>
              </p:cNvPr>
              <p:cNvSpPr>
                <a:spLocks noChangeArrowheads="1"/>
              </p:cNvSpPr>
              <p:nvPr/>
            </p:nvSpPr>
            <p:spPr bwMode="auto">
              <a:xfrm>
                <a:off x="4129" y="1457"/>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874" name="Oval 131">
                <a:extLst>
                  <a:ext uri="{FF2B5EF4-FFF2-40B4-BE49-F238E27FC236}">
                    <a16:creationId xmlns:a16="http://schemas.microsoft.com/office/drawing/2014/main" id="{951DA02A-31B4-4284-BA27-6980A3B6CE74}"/>
                  </a:ext>
                </a:extLst>
              </p:cNvPr>
              <p:cNvSpPr>
                <a:spLocks noChangeArrowheads="1"/>
              </p:cNvSpPr>
              <p:nvPr/>
            </p:nvSpPr>
            <p:spPr bwMode="auto">
              <a:xfrm>
                <a:off x="5335" y="301"/>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875" name="Oval 132">
                <a:extLst>
                  <a:ext uri="{FF2B5EF4-FFF2-40B4-BE49-F238E27FC236}">
                    <a16:creationId xmlns:a16="http://schemas.microsoft.com/office/drawing/2014/main" id="{DF4B9774-4760-4CDF-9D43-7051C08D9745}"/>
                  </a:ext>
                </a:extLst>
              </p:cNvPr>
              <p:cNvSpPr>
                <a:spLocks noChangeArrowheads="1"/>
              </p:cNvSpPr>
              <p:nvPr/>
            </p:nvSpPr>
            <p:spPr bwMode="auto">
              <a:xfrm>
                <a:off x="3844" y="1686"/>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876" name="Oval 133">
                <a:extLst>
                  <a:ext uri="{FF2B5EF4-FFF2-40B4-BE49-F238E27FC236}">
                    <a16:creationId xmlns:a16="http://schemas.microsoft.com/office/drawing/2014/main" id="{12764693-CA74-4A25-889D-4A1D7C3DBFC9}"/>
                  </a:ext>
                </a:extLst>
              </p:cNvPr>
              <p:cNvSpPr>
                <a:spLocks noChangeArrowheads="1"/>
              </p:cNvSpPr>
              <p:nvPr/>
            </p:nvSpPr>
            <p:spPr bwMode="auto">
              <a:xfrm>
                <a:off x="4649" y="930"/>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877" name="Oval 134">
                <a:extLst>
                  <a:ext uri="{FF2B5EF4-FFF2-40B4-BE49-F238E27FC236}">
                    <a16:creationId xmlns:a16="http://schemas.microsoft.com/office/drawing/2014/main" id="{0EED65B2-2F3F-45A7-ACCC-0967F9636256}"/>
                  </a:ext>
                </a:extLst>
              </p:cNvPr>
              <p:cNvSpPr>
                <a:spLocks noChangeArrowheads="1"/>
              </p:cNvSpPr>
              <p:nvPr/>
            </p:nvSpPr>
            <p:spPr bwMode="auto">
              <a:xfrm>
                <a:off x="5384" y="1000"/>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878" name="Oval 135">
                <a:extLst>
                  <a:ext uri="{FF2B5EF4-FFF2-40B4-BE49-F238E27FC236}">
                    <a16:creationId xmlns:a16="http://schemas.microsoft.com/office/drawing/2014/main" id="{8EF28536-50D1-492A-B8B2-EAF3DFDA1692}"/>
                  </a:ext>
                </a:extLst>
              </p:cNvPr>
              <p:cNvSpPr>
                <a:spLocks noChangeArrowheads="1"/>
              </p:cNvSpPr>
              <p:nvPr/>
            </p:nvSpPr>
            <p:spPr bwMode="auto">
              <a:xfrm>
                <a:off x="5122" y="1377"/>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879" name="Oval 136">
                <a:extLst>
                  <a:ext uri="{FF2B5EF4-FFF2-40B4-BE49-F238E27FC236}">
                    <a16:creationId xmlns:a16="http://schemas.microsoft.com/office/drawing/2014/main" id="{4548F8E5-1397-472C-A081-F2331CB4EC8C}"/>
                  </a:ext>
                </a:extLst>
              </p:cNvPr>
              <p:cNvSpPr>
                <a:spLocks noChangeArrowheads="1"/>
              </p:cNvSpPr>
              <p:nvPr/>
            </p:nvSpPr>
            <p:spPr bwMode="auto">
              <a:xfrm>
                <a:off x="4247" y="1633"/>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880" name="Oval 137">
                <a:extLst>
                  <a:ext uri="{FF2B5EF4-FFF2-40B4-BE49-F238E27FC236}">
                    <a16:creationId xmlns:a16="http://schemas.microsoft.com/office/drawing/2014/main" id="{158968AC-B0A7-46E2-B503-2512976E980C}"/>
                  </a:ext>
                </a:extLst>
              </p:cNvPr>
              <p:cNvSpPr>
                <a:spLocks noChangeArrowheads="1"/>
              </p:cNvSpPr>
              <p:nvPr/>
            </p:nvSpPr>
            <p:spPr bwMode="auto">
              <a:xfrm>
                <a:off x="4708" y="1534"/>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881" name="Oval 138">
                <a:extLst>
                  <a:ext uri="{FF2B5EF4-FFF2-40B4-BE49-F238E27FC236}">
                    <a16:creationId xmlns:a16="http://schemas.microsoft.com/office/drawing/2014/main" id="{315A8FB4-3E2F-4537-835F-1973608E6B09}"/>
                  </a:ext>
                </a:extLst>
              </p:cNvPr>
              <p:cNvSpPr>
                <a:spLocks noChangeArrowheads="1"/>
              </p:cNvSpPr>
              <p:nvPr/>
            </p:nvSpPr>
            <p:spPr bwMode="auto">
              <a:xfrm>
                <a:off x="4423" y="1545"/>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882" name="Oval 139">
                <a:extLst>
                  <a:ext uri="{FF2B5EF4-FFF2-40B4-BE49-F238E27FC236}">
                    <a16:creationId xmlns:a16="http://schemas.microsoft.com/office/drawing/2014/main" id="{8A1767C4-CF0D-4C7A-9599-F940681F230A}"/>
                  </a:ext>
                </a:extLst>
              </p:cNvPr>
              <p:cNvSpPr>
                <a:spLocks noChangeArrowheads="1"/>
              </p:cNvSpPr>
              <p:nvPr/>
            </p:nvSpPr>
            <p:spPr bwMode="auto">
              <a:xfrm>
                <a:off x="5232" y="1202"/>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883" name="Oval 140">
                <a:extLst>
                  <a:ext uri="{FF2B5EF4-FFF2-40B4-BE49-F238E27FC236}">
                    <a16:creationId xmlns:a16="http://schemas.microsoft.com/office/drawing/2014/main" id="{5D546EB3-54B6-4171-9F09-93509D445BA6}"/>
                  </a:ext>
                </a:extLst>
              </p:cNvPr>
              <p:cNvSpPr>
                <a:spLocks noChangeArrowheads="1"/>
              </p:cNvSpPr>
              <p:nvPr/>
            </p:nvSpPr>
            <p:spPr bwMode="auto">
              <a:xfrm>
                <a:off x="4370" y="1179"/>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884" name="Oval 141">
                <a:extLst>
                  <a:ext uri="{FF2B5EF4-FFF2-40B4-BE49-F238E27FC236}">
                    <a16:creationId xmlns:a16="http://schemas.microsoft.com/office/drawing/2014/main" id="{39E71905-4C23-4334-8EB3-B991F5C18F73}"/>
                  </a:ext>
                </a:extLst>
              </p:cNvPr>
              <p:cNvSpPr>
                <a:spLocks noChangeArrowheads="1"/>
              </p:cNvSpPr>
              <p:nvPr/>
            </p:nvSpPr>
            <p:spPr bwMode="auto">
              <a:xfrm>
                <a:off x="4904" y="743"/>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885" name="Oval 142">
                <a:extLst>
                  <a:ext uri="{FF2B5EF4-FFF2-40B4-BE49-F238E27FC236}">
                    <a16:creationId xmlns:a16="http://schemas.microsoft.com/office/drawing/2014/main" id="{076F3E38-C318-401C-A6FD-D359E26A3C81}"/>
                  </a:ext>
                </a:extLst>
              </p:cNvPr>
              <p:cNvSpPr>
                <a:spLocks noChangeArrowheads="1"/>
              </p:cNvSpPr>
              <p:nvPr/>
            </p:nvSpPr>
            <p:spPr bwMode="auto">
              <a:xfrm>
                <a:off x="5238" y="753"/>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886" name="Oval 143">
                <a:extLst>
                  <a:ext uri="{FF2B5EF4-FFF2-40B4-BE49-F238E27FC236}">
                    <a16:creationId xmlns:a16="http://schemas.microsoft.com/office/drawing/2014/main" id="{7982FB60-C97B-45A2-80AA-381BE9F18B2E}"/>
                  </a:ext>
                </a:extLst>
              </p:cNvPr>
              <p:cNvSpPr>
                <a:spLocks noChangeArrowheads="1"/>
              </p:cNvSpPr>
              <p:nvPr/>
            </p:nvSpPr>
            <p:spPr bwMode="auto">
              <a:xfrm>
                <a:off x="4840" y="1111"/>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887" name="Oval 144">
                <a:extLst>
                  <a:ext uri="{FF2B5EF4-FFF2-40B4-BE49-F238E27FC236}">
                    <a16:creationId xmlns:a16="http://schemas.microsoft.com/office/drawing/2014/main" id="{37BFD39E-DCD7-4540-BD3F-7FA9497BF427}"/>
                  </a:ext>
                </a:extLst>
              </p:cNvPr>
              <p:cNvSpPr>
                <a:spLocks noChangeArrowheads="1"/>
              </p:cNvSpPr>
              <p:nvPr/>
            </p:nvSpPr>
            <p:spPr bwMode="auto">
              <a:xfrm>
                <a:off x="5343" y="1630"/>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888" name="Oval 145">
                <a:extLst>
                  <a:ext uri="{FF2B5EF4-FFF2-40B4-BE49-F238E27FC236}">
                    <a16:creationId xmlns:a16="http://schemas.microsoft.com/office/drawing/2014/main" id="{D33C36E8-F016-4992-A474-B323F8CCCACB}"/>
                  </a:ext>
                </a:extLst>
              </p:cNvPr>
              <p:cNvSpPr>
                <a:spLocks noChangeArrowheads="1"/>
              </p:cNvSpPr>
              <p:nvPr/>
            </p:nvSpPr>
            <p:spPr bwMode="auto">
              <a:xfrm>
                <a:off x="5149" y="892"/>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889" name="Oval 146">
                <a:extLst>
                  <a:ext uri="{FF2B5EF4-FFF2-40B4-BE49-F238E27FC236}">
                    <a16:creationId xmlns:a16="http://schemas.microsoft.com/office/drawing/2014/main" id="{9174F3F1-62F3-4D83-A6F4-CE6873886BB1}"/>
                  </a:ext>
                </a:extLst>
              </p:cNvPr>
              <p:cNvSpPr>
                <a:spLocks noChangeArrowheads="1"/>
              </p:cNvSpPr>
              <p:nvPr/>
            </p:nvSpPr>
            <p:spPr bwMode="auto">
              <a:xfrm>
                <a:off x="4735" y="1354"/>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890" name="Oval 147">
                <a:extLst>
                  <a:ext uri="{FF2B5EF4-FFF2-40B4-BE49-F238E27FC236}">
                    <a16:creationId xmlns:a16="http://schemas.microsoft.com/office/drawing/2014/main" id="{F25F92DF-E929-4F45-B463-054BF8D2CF46}"/>
                  </a:ext>
                </a:extLst>
              </p:cNvPr>
              <p:cNvSpPr>
                <a:spLocks noChangeArrowheads="1"/>
              </p:cNvSpPr>
              <p:nvPr/>
            </p:nvSpPr>
            <p:spPr bwMode="auto">
              <a:xfrm>
                <a:off x="5134" y="606"/>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891" name="Rectangle 148" descr="Wide downward diagonal">
                <a:extLst>
                  <a:ext uri="{FF2B5EF4-FFF2-40B4-BE49-F238E27FC236}">
                    <a16:creationId xmlns:a16="http://schemas.microsoft.com/office/drawing/2014/main" id="{0B66D676-F49B-4C50-B81F-4835116A6A7F}"/>
                  </a:ext>
                </a:extLst>
              </p:cNvPr>
              <p:cNvSpPr>
                <a:spLocks noChangeArrowheads="1"/>
              </p:cNvSpPr>
              <p:nvPr/>
            </p:nvSpPr>
            <p:spPr bwMode="auto">
              <a:xfrm>
                <a:off x="3642" y="501"/>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892" name="Rectangle 149" descr="Wide downward diagonal">
                <a:extLst>
                  <a:ext uri="{FF2B5EF4-FFF2-40B4-BE49-F238E27FC236}">
                    <a16:creationId xmlns:a16="http://schemas.microsoft.com/office/drawing/2014/main" id="{49D4AA48-A6AB-43B8-AA64-A959ADB3AC1F}"/>
                  </a:ext>
                </a:extLst>
              </p:cNvPr>
              <p:cNvSpPr>
                <a:spLocks noChangeArrowheads="1"/>
              </p:cNvSpPr>
              <p:nvPr/>
            </p:nvSpPr>
            <p:spPr bwMode="auto">
              <a:xfrm>
                <a:off x="3834" y="228"/>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893" name="Rectangle 150" descr="Wide downward diagonal">
                <a:extLst>
                  <a:ext uri="{FF2B5EF4-FFF2-40B4-BE49-F238E27FC236}">
                    <a16:creationId xmlns:a16="http://schemas.microsoft.com/office/drawing/2014/main" id="{881BE2BD-BC3E-4E59-96BF-9F853F8DB3E9}"/>
                  </a:ext>
                </a:extLst>
              </p:cNvPr>
              <p:cNvSpPr>
                <a:spLocks noChangeArrowheads="1"/>
              </p:cNvSpPr>
              <p:nvPr/>
            </p:nvSpPr>
            <p:spPr bwMode="auto">
              <a:xfrm>
                <a:off x="4183" y="656"/>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894" name="Rectangle 151" descr="Wide downward diagonal">
                <a:extLst>
                  <a:ext uri="{FF2B5EF4-FFF2-40B4-BE49-F238E27FC236}">
                    <a16:creationId xmlns:a16="http://schemas.microsoft.com/office/drawing/2014/main" id="{10CAEBDA-1578-471F-837D-F0CB1AC15732}"/>
                  </a:ext>
                </a:extLst>
              </p:cNvPr>
              <p:cNvSpPr>
                <a:spLocks noChangeArrowheads="1"/>
              </p:cNvSpPr>
              <p:nvPr/>
            </p:nvSpPr>
            <p:spPr bwMode="auto">
              <a:xfrm>
                <a:off x="3782" y="1428"/>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895" name="Rectangle 152" descr="Wide downward diagonal">
                <a:extLst>
                  <a:ext uri="{FF2B5EF4-FFF2-40B4-BE49-F238E27FC236}">
                    <a16:creationId xmlns:a16="http://schemas.microsoft.com/office/drawing/2014/main" id="{8FC3CF96-E1E5-423A-9732-328C6B2D799B}"/>
                  </a:ext>
                </a:extLst>
              </p:cNvPr>
              <p:cNvSpPr>
                <a:spLocks noChangeArrowheads="1"/>
              </p:cNvSpPr>
              <p:nvPr/>
            </p:nvSpPr>
            <p:spPr bwMode="auto">
              <a:xfrm>
                <a:off x="4264" y="282"/>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896" name="Rectangle 153" descr="Wide downward diagonal">
                <a:extLst>
                  <a:ext uri="{FF2B5EF4-FFF2-40B4-BE49-F238E27FC236}">
                    <a16:creationId xmlns:a16="http://schemas.microsoft.com/office/drawing/2014/main" id="{67CFBAF8-CB5B-44F5-A3AB-4E98B26190FF}"/>
                  </a:ext>
                </a:extLst>
              </p:cNvPr>
              <p:cNvSpPr>
                <a:spLocks noChangeArrowheads="1"/>
              </p:cNvSpPr>
              <p:nvPr/>
            </p:nvSpPr>
            <p:spPr bwMode="auto">
              <a:xfrm>
                <a:off x="4122" y="981"/>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897" name="Rectangle 154" descr="Wide downward diagonal">
                <a:extLst>
                  <a:ext uri="{FF2B5EF4-FFF2-40B4-BE49-F238E27FC236}">
                    <a16:creationId xmlns:a16="http://schemas.microsoft.com/office/drawing/2014/main" id="{CCAC30AB-DF28-4836-9B53-DA1E1E872CAB}"/>
                  </a:ext>
                </a:extLst>
              </p:cNvPr>
              <p:cNvSpPr>
                <a:spLocks noChangeArrowheads="1"/>
              </p:cNvSpPr>
              <p:nvPr/>
            </p:nvSpPr>
            <p:spPr bwMode="auto">
              <a:xfrm>
                <a:off x="4884" y="226"/>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898" name="Rectangle 155" descr="Wide downward diagonal">
                <a:extLst>
                  <a:ext uri="{FF2B5EF4-FFF2-40B4-BE49-F238E27FC236}">
                    <a16:creationId xmlns:a16="http://schemas.microsoft.com/office/drawing/2014/main" id="{042B5657-DB97-43B9-9FDE-E2928835A348}"/>
                  </a:ext>
                </a:extLst>
              </p:cNvPr>
              <p:cNvSpPr>
                <a:spLocks noChangeArrowheads="1"/>
              </p:cNvSpPr>
              <p:nvPr/>
            </p:nvSpPr>
            <p:spPr bwMode="auto">
              <a:xfrm>
                <a:off x="3951" y="498"/>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899" name="Rectangle 156" descr="Wide downward diagonal">
                <a:extLst>
                  <a:ext uri="{FF2B5EF4-FFF2-40B4-BE49-F238E27FC236}">
                    <a16:creationId xmlns:a16="http://schemas.microsoft.com/office/drawing/2014/main" id="{9BF25DC8-9AD6-4397-8628-3367ABE62994}"/>
                  </a:ext>
                </a:extLst>
              </p:cNvPr>
              <p:cNvSpPr>
                <a:spLocks noChangeArrowheads="1"/>
              </p:cNvSpPr>
              <p:nvPr/>
            </p:nvSpPr>
            <p:spPr bwMode="auto">
              <a:xfrm>
                <a:off x="3820" y="932"/>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00" name="Rectangle 157" descr="Wide downward diagonal">
                <a:extLst>
                  <a:ext uri="{FF2B5EF4-FFF2-40B4-BE49-F238E27FC236}">
                    <a16:creationId xmlns:a16="http://schemas.microsoft.com/office/drawing/2014/main" id="{AF29B99A-529B-4EB9-87F4-07B9C6C35177}"/>
                  </a:ext>
                </a:extLst>
              </p:cNvPr>
              <p:cNvSpPr>
                <a:spLocks noChangeArrowheads="1"/>
              </p:cNvSpPr>
              <p:nvPr/>
            </p:nvSpPr>
            <p:spPr bwMode="auto">
              <a:xfrm>
                <a:off x="4481" y="790"/>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01" name="Rectangle 158" descr="Wide downward diagonal">
                <a:extLst>
                  <a:ext uri="{FF2B5EF4-FFF2-40B4-BE49-F238E27FC236}">
                    <a16:creationId xmlns:a16="http://schemas.microsoft.com/office/drawing/2014/main" id="{42325CA1-3264-4477-89E9-798AB43DEC50}"/>
                  </a:ext>
                </a:extLst>
              </p:cNvPr>
              <p:cNvSpPr>
                <a:spLocks noChangeArrowheads="1"/>
              </p:cNvSpPr>
              <p:nvPr/>
            </p:nvSpPr>
            <p:spPr bwMode="auto">
              <a:xfrm>
                <a:off x="4541" y="459"/>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02" name="Rectangle 159" descr="Wide downward diagonal">
                <a:extLst>
                  <a:ext uri="{FF2B5EF4-FFF2-40B4-BE49-F238E27FC236}">
                    <a16:creationId xmlns:a16="http://schemas.microsoft.com/office/drawing/2014/main" id="{52B813A1-C98A-426C-9057-FFBAFFF266B6}"/>
                  </a:ext>
                </a:extLst>
              </p:cNvPr>
              <p:cNvSpPr>
                <a:spLocks noChangeArrowheads="1"/>
              </p:cNvSpPr>
              <p:nvPr/>
            </p:nvSpPr>
            <p:spPr bwMode="auto">
              <a:xfrm>
                <a:off x="5200" y="145"/>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03" name="Rectangle 160" descr="Wide downward diagonal">
                <a:extLst>
                  <a:ext uri="{FF2B5EF4-FFF2-40B4-BE49-F238E27FC236}">
                    <a16:creationId xmlns:a16="http://schemas.microsoft.com/office/drawing/2014/main" id="{5AE7EC72-CF4A-4D1A-8E2A-3D9060EDB748}"/>
                  </a:ext>
                </a:extLst>
              </p:cNvPr>
              <p:cNvSpPr>
                <a:spLocks noChangeArrowheads="1"/>
              </p:cNvSpPr>
              <p:nvPr/>
            </p:nvSpPr>
            <p:spPr bwMode="auto">
              <a:xfrm>
                <a:off x="4044" y="1209"/>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04" name="Rectangle 161" descr="Wide downward diagonal">
                <a:extLst>
                  <a:ext uri="{FF2B5EF4-FFF2-40B4-BE49-F238E27FC236}">
                    <a16:creationId xmlns:a16="http://schemas.microsoft.com/office/drawing/2014/main" id="{1CF73D58-1B02-4747-B43C-DC7D96C6F229}"/>
                  </a:ext>
                </a:extLst>
              </p:cNvPr>
              <p:cNvSpPr>
                <a:spLocks noChangeArrowheads="1"/>
              </p:cNvSpPr>
              <p:nvPr/>
            </p:nvSpPr>
            <p:spPr bwMode="auto">
              <a:xfrm>
                <a:off x="4539" y="209"/>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05" name="Oval 162">
                <a:extLst>
                  <a:ext uri="{FF2B5EF4-FFF2-40B4-BE49-F238E27FC236}">
                    <a16:creationId xmlns:a16="http://schemas.microsoft.com/office/drawing/2014/main" id="{D7692083-1B73-422E-85EF-0B7CA4D1B63E}"/>
                  </a:ext>
                </a:extLst>
              </p:cNvPr>
              <p:cNvSpPr>
                <a:spLocks noChangeArrowheads="1"/>
              </p:cNvSpPr>
              <p:nvPr/>
            </p:nvSpPr>
            <p:spPr bwMode="auto">
              <a:xfrm>
                <a:off x="4831" y="1450"/>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06" name="Oval 163">
                <a:extLst>
                  <a:ext uri="{FF2B5EF4-FFF2-40B4-BE49-F238E27FC236}">
                    <a16:creationId xmlns:a16="http://schemas.microsoft.com/office/drawing/2014/main" id="{00EF259D-ECBB-480E-AB26-17785C172CE0}"/>
                  </a:ext>
                </a:extLst>
              </p:cNvPr>
              <p:cNvSpPr>
                <a:spLocks noChangeArrowheads="1"/>
              </p:cNvSpPr>
              <p:nvPr/>
            </p:nvSpPr>
            <p:spPr bwMode="auto">
              <a:xfrm>
                <a:off x="4520" y="1271"/>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07" name="Oval 164">
                <a:extLst>
                  <a:ext uri="{FF2B5EF4-FFF2-40B4-BE49-F238E27FC236}">
                    <a16:creationId xmlns:a16="http://schemas.microsoft.com/office/drawing/2014/main" id="{0D86947D-ACA0-4CAB-9A4E-3FD6CCC28660}"/>
                  </a:ext>
                </a:extLst>
              </p:cNvPr>
              <p:cNvSpPr>
                <a:spLocks noChangeArrowheads="1"/>
              </p:cNvSpPr>
              <p:nvPr/>
            </p:nvSpPr>
            <p:spPr bwMode="auto">
              <a:xfrm>
                <a:off x="4980" y="970"/>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08" name="Oval 165">
                <a:extLst>
                  <a:ext uri="{FF2B5EF4-FFF2-40B4-BE49-F238E27FC236}">
                    <a16:creationId xmlns:a16="http://schemas.microsoft.com/office/drawing/2014/main" id="{67700CE6-85A8-46C6-995D-378BEE1F9F2D}"/>
                  </a:ext>
                </a:extLst>
              </p:cNvPr>
              <p:cNvSpPr>
                <a:spLocks noChangeArrowheads="1"/>
              </p:cNvSpPr>
              <p:nvPr/>
            </p:nvSpPr>
            <p:spPr bwMode="auto">
              <a:xfrm>
                <a:off x="4694" y="1705"/>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09" name="Oval 166">
                <a:extLst>
                  <a:ext uri="{FF2B5EF4-FFF2-40B4-BE49-F238E27FC236}">
                    <a16:creationId xmlns:a16="http://schemas.microsoft.com/office/drawing/2014/main" id="{3C6CA86C-DDA5-4F6A-A986-9957836940C1}"/>
                  </a:ext>
                </a:extLst>
              </p:cNvPr>
              <p:cNvSpPr>
                <a:spLocks noChangeArrowheads="1"/>
              </p:cNvSpPr>
              <p:nvPr/>
            </p:nvSpPr>
            <p:spPr bwMode="auto">
              <a:xfrm>
                <a:off x="5027" y="1261"/>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10" name="Oval 167">
                <a:extLst>
                  <a:ext uri="{FF2B5EF4-FFF2-40B4-BE49-F238E27FC236}">
                    <a16:creationId xmlns:a16="http://schemas.microsoft.com/office/drawing/2014/main" id="{8E01E8BD-AA40-4B84-8119-769421C2AEDF}"/>
                  </a:ext>
                </a:extLst>
              </p:cNvPr>
              <p:cNvSpPr>
                <a:spLocks noChangeArrowheads="1"/>
              </p:cNvSpPr>
              <p:nvPr/>
            </p:nvSpPr>
            <p:spPr bwMode="auto">
              <a:xfrm>
                <a:off x="5023" y="1642"/>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11" name="Oval 168">
                <a:extLst>
                  <a:ext uri="{FF2B5EF4-FFF2-40B4-BE49-F238E27FC236}">
                    <a16:creationId xmlns:a16="http://schemas.microsoft.com/office/drawing/2014/main" id="{17259AAE-9FB4-4155-B32C-5DCD8A0BD78E}"/>
                  </a:ext>
                </a:extLst>
              </p:cNvPr>
              <p:cNvSpPr>
                <a:spLocks noChangeArrowheads="1"/>
              </p:cNvSpPr>
              <p:nvPr/>
            </p:nvSpPr>
            <p:spPr bwMode="auto">
              <a:xfrm>
                <a:off x="5119" y="1738"/>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12" name="Oval 169">
                <a:extLst>
                  <a:ext uri="{FF2B5EF4-FFF2-40B4-BE49-F238E27FC236}">
                    <a16:creationId xmlns:a16="http://schemas.microsoft.com/office/drawing/2014/main" id="{AF4BD8F6-5611-4CD8-B099-26367DAF1223}"/>
                  </a:ext>
                </a:extLst>
              </p:cNvPr>
              <p:cNvSpPr>
                <a:spLocks noChangeArrowheads="1"/>
              </p:cNvSpPr>
              <p:nvPr/>
            </p:nvSpPr>
            <p:spPr bwMode="auto">
              <a:xfrm>
                <a:off x="5295" y="1490"/>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13" name="Oval 170">
                <a:extLst>
                  <a:ext uri="{FF2B5EF4-FFF2-40B4-BE49-F238E27FC236}">
                    <a16:creationId xmlns:a16="http://schemas.microsoft.com/office/drawing/2014/main" id="{7B1F4DCA-11B1-4B61-8508-B18BA1AA87FC}"/>
                  </a:ext>
                </a:extLst>
              </p:cNvPr>
              <p:cNvSpPr>
                <a:spLocks noChangeArrowheads="1"/>
              </p:cNvSpPr>
              <p:nvPr/>
            </p:nvSpPr>
            <p:spPr bwMode="auto">
              <a:xfrm>
                <a:off x="5309" y="528"/>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14" name="Oval 171">
                <a:extLst>
                  <a:ext uri="{FF2B5EF4-FFF2-40B4-BE49-F238E27FC236}">
                    <a16:creationId xmlns:a16="http://schemas.microsoft.com/office/drawing/2014/main" id="{09D9B748-C618-4703-9311-E4755881E429}"/>
                  </a:ext>
                </a:extLst>
              </p:cNvPr>
              <p:cNvSpPr>
                <a:spLocks noChangeArrowheads="1"/>
              </p:cNvSpPr>
              <p:nvPr/>
            </p:nvSpPr>
            <p:spPr bwMode="auto">
              <a:xfrm>
                <a:off x="5384" y="735"/>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15" name="Rectangle 172" descr="Wide downward diagonal">
                <a:extLst>
                  <a:ext uri="{FF2B5EF4-FFF2-40B4-BE49-F238E27FC236}">
                    <a16:creationId xmlns:a16="http://schemas.microsoft.com/office/drawing/2014/main" id="{C707E0D1-9671-4619-9C5A-AC88842504A4}"/>
                  </a:ext>
                </a:extLst>
              </p:cNvPr>
              <p:cNvSpPr>
                <a:spLocks noChangeArrowheads="1"/>
              </p:cNvSpPr>
              <p:nvPr/>
            </p:nvSpPr>
            <p:spPr bwMode="auto">
              <a:xfrm>
                <a:off x="4637" y="629"/>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16" name="Rectangle 173" descr="Wide downward diagonal">
                <a:extLst>
                  <a:ext uri="{FF2B5EF4-FFF2-40B4-BE49-F238E27FC236}">
                    <a16:creationId xmlns:a16="http://schemas.microsoft.com/office/drawing/2014/main" id="{414A4ECF-B77D-419A-9491-C90A7250476E}"/>
                  </a:ext>
                </a:extLst>
              </p:cNvPr>
              <p:cNvSpPr>
                <a:spLocks noChangeArrowheads="1"/>
              </p:cNvSpPr>
              <p:nvPr/>
            </p:nvSpPr>
            <p:spPr bwMode="auto">
              <a:xfrm>
                <a:off x="4950" y="402"/>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17" name="Rectangle 174" descr="Wide downward diagonal">
                <a:extLst>
                  <a:ext uri="{FF2B5EF4-FFF2-40B4-BE49-F238E27FC236}">
                    <a16:creationId xmlns:a16="http://schemas.microsoft.com/office/drawing/2014/main" id="{D0E96FBB-FB68-47D3-BC96-BA33CB168EB3}"/>
                  </a:ext>
                </a:extLst>
              </p:cNvPr>
              <p:cNvSpPr>
                <a:spLocks noChangeArrowheads="1"/>
              </p:cNvSpPr>
              <p:nvPr/>
            </p:nvSpPr>
            <p:spPr bwMode="auto">
              <a:xfrm>
                <a:off x="3811" y="1203"/>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18" name="Rectangle 175" descr="Wide downward diagonal">
                <a:extLst>
                  <a:ext uri="{FF2B5EF4-FFF2-40B4-BE49-F238E27FC236}">
                    <a16:creationId xmlns:a16="http://schemas.microsoft.com/office/drawing/2014/main" id="{2FB65035-B8B4-41BF-8C9E-CE9AD209098C}"/>
                  </a:ext>
                </a:extLst>
              </p:cNvPr>
              <p:cNvSpPr>
                <a:spLocks noChangeArrowheads="1"/>
              </p:cNvSpPr>
              <p:nvPr/>
            </p:nvSpPr>
            <p:spPr bwMode="auto">
              <a:xfrm>
                <a:off x="4334" y="919"/>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19" name="Rectangle 176" descr="Wide downward diagonal">
                <a:extLst>
                  <a:ext uri="{FF2B5EF4-FFF2-40B4-BE49-F238E27FC236}">
                    <a16:creationId xmlns:a16="http://schemas.microsoft.com/office/drawing/2014/main" id="{07EA6588-7E8A-4B68-992E-0F31B5AE7B52}"/>
                  </a:ext>
                </a:extLst>
              </p:cNvPr>
              <p:cNvSpPr>
                <a:spLocks noChangeArrowheads="1"/>
              </p:cNvSpPr>
              <p:nvPr/>
            </p:nvSpPr>
            <p:spPr bwMode="auto">
              <a:xfrm>
                <a:off x="3878" y="721"/>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20" name="Rectangle 177" descr="Wide downward diagonal">
                <a:extLst>
                  <a:ext uri="{FF2B5EF4-FFF2-40B4-BE49-F238E27FC236}">
                    <a16:creationId xmlns:a16="http://schemas.microsoft.com/office/drawing/2014/main" id="{9A42CBC1-1632-4ABA-9063-8D88982836A8}"/>
                  </a:ext>
                </a:extLst>
              </p:cNvPr>
              <p:cNvSpPr>
                <a:spLocks noChangeArrowheads="1"/>
              </p:cNvSpPr>
              <p:nvPr/>
            </p:nvSpPr>
            <p:spPr bwMode="auto">
              <a:xfrm>
                <a:off x="4094" y="160"/>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21" name="Rectangle 178" descr="Wide downward diagonal">
                <a:extLst>
                  <a:ext uri="{FF2B5EF4-FFF2-40B4-BE49-F238E27FC236}">
                    <a16:creationId xmlns:a16="http://schemas.microsoft.com/office/drawing/2014/main" id="{9C852D14-6E1B-4DA6-8C8F-B8AF7D200BE8}"/>
                  </a:ext>
                </a:extLst>
              </p:cNvPr>
              <p:cNvSpPr>
                <a:spLocks noChangeArrowheads="1"/>
              </p:cNvSpPr>
              <p:nvPr/>
            </p:nvSpPr>
            <p:spPr bwMode="auto">
              <a:xfrm>
                <a:off x="3667" y="1018"/>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6922" name="Rectangle 179" descr="Wide downward diagonal">
                <a:extLst>
                  <a:ext uri="{FF2B5EF4-FFF2-40B4-BE49-F238E27FC236}">
                    <a16:creationId xmlns:a16="http://schemas.microsoft.com/office/drawing/2014/main" id="{6693C7C8-4109-434D-A74B-574062A7DA0D}"/>
                  </a:ext>
                </a:extLst>
              </p:cNvPr>
              <p:cNvSpPr>
                <a:spLocks noChangeArrowheads="1"/>
              </p:cNvSpPr>
              <p:nvPr/>
            </p:nvSpPr>
            <p:spPr bwMode="auto">
              <a:xfrm>
                <a:off x="3632" y="1606"/>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grpSp>
      </p:grpSp>
      <p:sp>
        <p:nvSpPr>
          <p:cNvPr id="36867" name="Line 180">
            <a:extLst>
              <a:ext uri="{FF2B5EF4-FFF2-40B4-BE49-F238E27FC236}">
                <a16:creationId xmlns:a16="http://schemas.microsoft.com/office/drawing/2014/main" id="{1A30F5FC-D52F-49EC-AF09-21F08AD37366}"/>
              </a:ext>
            </a:extLst>
          </p:cNvPr>
          <p:cNvSpPr>
            <a:spLocks noChangeShapeType="1"/>
          </p:cNvSpPr>
          <p:nvPr/>
        </p:nvSpPr>
        <p:spPr bwMode="auto">
          <a:xfrm>
            <a:off x="1331913" y="1616075"/>
            <a:ext cx="2352675" cy="0"/>
          </a:xfrm>
          <a:prstGeom prst="line">
            <a:avLst/>
          </a:prstGeom>
          <a:noFill/>
          <a:ln w="76200">
            <a:solidFill>
              <a:srgbClr val="FF66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868" name="TextBox 1">
            <a:extLst>
              <a:ext uri="{FF2B5EF4-FFF2-40B4-BE49-F238E27FC236}">
                <a16:creationId xmlns:a16="http://schemas.microsoft.com/office/drawing/2014/main" id="{0A3F94E8-2776-4109-8E5A-952BCD4C4CEE}"/>
              </a:ext>
            </a:extLst>
          </p:cNvPr>
          <p:cNvSpPr txBox="1">
            <a:spLocks noChangeArrowheads="1"/>
          </p:cNvSpPr>
          <p:nvPr/>
        </p:nvSpPr>
        <p:spPr bwMode="auto">
          <a:xfrm>
            <a:off x="323850" y="549275"/>
            <a:ext cx="38782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400"/>
              <a:t>How would a DT handle this?</a:t>
            </a:r>
          </a:p>
        </p:txBody>
      </p:sp>
      <p:sp>
        <p:nvSpPr>
          <p:cNvPr id="36869" name="Line 180">
            <a:extLst>
              <a:ext uri="{FF2B5EF4-FFF2-40B4-BE49-F238E27FC236}">
                <a16:creationId xmlns:a16="http://schemas.microsoft.com/office/drawing/2014/main" id="{DD6A5382-4589-4F33-8A23-A49D3B0D4E0F}"/>
              </a:ext>
            </a:extLst>
          </p:cNvPr>
          <p:cNvSpPr>
            <a:spLocks noChangeShapeType="1"/>
          </p:cNvSpPr>
          <p:nvPr/>
        </p:nvSpPr>
        <p:spPr bwMode="auto">
          <a:xfrm flipH="1">
            <a:off x="827088" y="1079500"/>
            <a:ext cx="0" cy="1985963"/>
          </a:xfrm>
          <a:prstGeom prst="line">
            <a:avLst/>
          </a:prstGeom>
          <a:noFill/>
          <a:ln w="76200">
            <a:solidFill>
              <a:srgbClr val="FF6600"/>
            </a:solidFill>
            <a:round/>
            <a:headEnd/>
            <a:tailEn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890" name="Group 2">
            <a:extLst>
              <a:ext uri="{FF2B5EF4-FFF2-40B4-BE49-F238E27FC236}">
                <a16:creationId xmlns:a16="http://schemas.microsoft.com/office/drawing/2014/main" id="{347A609C-2605-4BF0-A1DC-D27ABE774A13}"/>
              </a:ext>
            </a:extLst>
          </p:cNvPr>
          <p:cNvGrpSpPr>
            <a:grpSpLocks/>
          </p:cNvGrpSpPr>
          <p:nvPr/>
        </p:nvGrpSpPr>
        <p:grpSpPr bwMode="auto">
          <a:xfrm>
            <a:off x="5921375" y="244475"/>
            <a:ext cx="3078163" cy="3078163"/>
            <a:chOff x="0" y="2230"/>
            <a:chExt cx="1939" cy="1939"/>
          </a:xfrm>
        </p:grpSpPr>
        <p:sp>
          <p:nvSpPr>
            <p:cNvPr id="37892" name="Rectangle 3">
              <a:extLst>
                <a:ext uri="{FF2B5EF4-FFF2-40B4-BE49-F238E27FC236}">
                  <a16:creationId xmlns:a16="http://schemas.microsoft.com/office/drawing/2014/main" id="{613E5F7A-A77A-4CF8-B99C-4F440242660E}"/>
                </a:ext>
              </a:extLst>
            </p:cNvPr>
            <p:cNvSpPr>
              <a:spLocks noChangeArrowheads="1"/>
            </p:cNvSpPr>
            <p:nvPr/>
          </p:nvSpPr>
          <p:spPr bwMode="auto">
            <a:xfrm>
              <a:off x="138" y="2230"/>
              <a:ext cx="1801" cy="1765"/>
            </a:xfrm>
            <a:prstGeom prst="rect">
              <a:avLst/>
            </a:prstGeom>
            <a:solidFill>
              <a:srgbClr val="FFFFCC"/>
            </a:solidFill>
            <a:ln>
              <a:noFill/>
            </a:ln>
            <a:effectLst>
              <a:outerShdw dist="107763" dir="8100000" algn="ctr" rotWithShape="0">
                <a:schemeClr val="bg2"/>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grpSp>
          <p:nvGrpSpPr>
            <p:cNvPr id="37893" name="Group 4">
              <a:extLst>
                <a:ext uri="{FF2B5EF4-FFF2-40B4-BE49-F238E27FC236}">
                  <a16:creationId xmlns:a16="http://schemas.microsoft.com/office/drawing/2014/main" id="{1349ADA8-AE85-4E13-8E4C-FB0DD6C628EC}"/>
                </a:ext>
              </a:extLst>
            </p:cNvPr>
            <p:cNvGrpSpPr>
              <a:grpSpLocks/>
            </p:cNvGrpSpPr>
            <p:nvPr/>
          </p:nvGrpSpPr>
          <p:grpSpPr bwMode="auto">
            <a:xfrm>
              <a:off x="0" y="2293"/>
              <a:ext cx="1931" cy="1876"/>
              <a:chOff x="3199" y="69"/>
              <a:chExt cx="2462" cy="2286"/>
            </a:xfrm>
          </p:grpSpPr>
          <p:grpSp>
            <p:nvGrpSpPr>
              <p:cNvPr id="37894" name="Group 5">
                <a:extLst>
                  <a:ext uri="{FF2B5EF4-FFF2-40B4-BE49-F238E27FC236}">
                    <a16:creationId xmlns:a16="http://schemas.microsoft.com/office/drawing/2014/main" id="{165BD3F3-B7E6-42E3-9194-3562395CDE9E}"/>
                  </a:ext>
                </a:extLst>
              </p:cNvPr>
              <p:cNvGrpSpPr>
                <a:grpSpLocks/>
              </p:cNvGrpSpPr>
              <p:nvPr/>
            </p:nvGrpSpPr>
            <p:grpSpPr bwMode="auto">
              <a:xfrm>
                <a:off x="3199" y="69"/>
                <a:ext cx="2462" cy="2286"/>
                <a:chOff x="1137" y="1946"/>
                <a:chExt cx="2183" cy="1941"/>
              </a:xfrm>
            </p:grpSpPr>
            <p:sp>
              <p:nvSpPr>
                <p:cNvPr id="139270" name="Rectangle 6">
                  <a:extLst>
                    <a:ext uri="{FF2B5EF4-FFF2-40B4-BE49-F238E27FC236}">
                      <a16:creationId xmlns:a16="http://schemas.microsoft.com/office/drawing/2014/main" id="{592B6879-FF74-4FF8-8E43-3D5A5084271A}"/>
                    </a:ext>
                  </a:extLst>
                </p:cNvPr>
                <p:cNvSpPr>
                  <a:spLocks noChangeArrowheads="1"/>
                </p:cNvSpPr>
                <p:nvPr/>
              </p:nvSpPr>
              <p:spPr bwMode="auto">
                <a:xfrm rot="-5400000">
                  <a:off x="1127" y="2315"/>
                  <a:ext cx="281" cy="262"/>
                </a:xfrm>
                <a:prstGeom prst="rect">
                  <a:avLst/>
                </a:prstGeom>
                <a:noFill/>
                <a:ln w="9525">
                  <a:noFill/>
                  <a:miter lim="800000"/>
                  <a:headEnd/>
                  <a:tailEnd/>
                </a:ln>
                <a:effectLst/>
              </p:spPr>
              <p:txBody>
                <a:bodyPr vert="eaVert">
                  <a:spAutoFit/>
                </a:bodyPr>
                <a:lstStyle/>
                <a:p>
                  <a:pPr algn="ctr" eaLnBrk="1" hangingPunct="1">
                    <a:lnSpc>
                      <a:spcPct val="90000"/>
                    </a:lnSpc>
                    <a:spcBef>
                      <a:spcPct val="50000"/>
                    </a:spcBef>
                    <a:defRPr/>
                  </a:pPr>
                  <a:endParaRPr lang="en-US" sz="1800" b="1">
                    <a:effectLst>
                      <a:outerShdw blurRad="38100" dist="38100" dir="2700000" algn="tl">
                        <a:srgbClr val="C0C0C0"/>
                      </a:outerShdw>
                    </a:effectLst>
                  </a:endParaRPr>
                </a:p>
              </p:txBody>
            </p:sp>
            <p:sp>
              <p:nvSpPr>
                <p:cNvPr id="37946" name="Rectangle 7">
                  <a:extLst>
                    <a:ext uri="{FF2B5EF4-FFF2-40B4-BE49-F238E27FC236}">
                      <a16:creationId xmlns:a16="http://schemas.microsoft.com/office/drawing/2014/main" id="{A305481B-6EC2-40AC-BF3A-9C9C06FF7904}"/>
                    </a:ext>
                  </a:extLst>
                </p:cNvPr>
                <p:cNvSpPr>
                  <a:spLocks noChangeArrowheads="1"/>
                </p:cNvSpPr>
                <p:nvPr/>
              </p:nvSpPr>
              <p:spPr bwMode="auto">
                <a:xfrm>
                  <a:off x="1502"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47" name="Rectangle 8">
                  <a:extLst>
                    <a:ext uri="{FF2B5EF4-FFF2-40B4-BE49-F238E27FC236}">
                      <a16:creationId xmlns:a16="http://schemas.microsoft.com/office/drawing/2014/main" id="{3928F8E7-EB12-4BAD-AE9B-7C7FE00DC766}"/>
                    </a:ext>
                  </a:extLst>
                </p:cNvPr>
                <p:cNvSpPr>
                  <a:spLocks noChangeArrowheads="1"/>
                </p:cNvSpPr>
                <p:nvPr/>
              </p:nvSpPr>
              <p:spPr bwMode="auto">
                <a:xfrm>
                  <a:off x="1670" y="3309"/>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48" name="Rectangle 9">
                  <a:extLst>
                    <a:ext uri="{FF2B5EF4-FFF2-40B4-BE49-F238E27FC236}">
                      <a16:creationId xmlns:a16="http://schemas.microsoft.com/office/drawing/2014/main" id="{D363507C-6F4F-4F5B-8182-30FF3F46C29B}"/>
                    </a:ext>
                  </a:extLst>
                </p:cNvPr>
                <p:cNvSpPr>
                  <a:spLocks noChangeArrowheads="1"/>
                </p:cNvSpPr>
                <p:nvPr/>
              </p:nvSpPr>
              <p:spPr bwMode="auto">
                <a:xfrm>
                  <a:off x="1837"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49" name="Rectangle 10">
                  <a:extLst>
                    <a:ext uri="{FF2B5EF4-FFF2-40B4-BE49-F238E27FC236}">
                      <a16:creationId xmlns:a16="http://schemas.microsoft.com/office/drawing/2014/main" id="{6A722F3B-E484-43BC-9068-5D6E03C39F11}"/>
                    </a:ext>
                  </a:extLst>
                </p:cNvPr>
                <p:cNvSpPr>
                  <a:spLocks noChangeArrowheads="1"/>
                </p:cNvSpPr>
                <p:nvPr/>
              </p:nvSpPr>
              <p:spPr bwMode="auto">
                <a:xfrm>
                  <a:off x="2005"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50" name="Rectangle 11">
                  <a:extLst>
                    <a:ext uri="{FF2B5EF4-FFF2-40B4-BE49-F238E27FC236}">
                      <a16:creationId xmlns:a16="http://schemas.microsoft.com/office/drawing/2014/main" id="{8C4E9CB3-9FF9-42DA-B0C0-F131ACABF17E}"/>
                    </a:ext>
                  </a:extLst>
                </p:cNvPr>
                <p:cNvSpPr>
                  <a:spLocks noChangeArrowheads="1"/>
                </p:cNvSpPr>
                <p:nvPr/>
              </p:nvSpPr>
              <p:spPr bwMode="auto">
                <a:xfrm>
                  <a:off x="2173"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51" name="Rectangle 12">
                  <a:extLst>
                    <a:ext uri="{FF2B5EF4-FFF2-40B4-BE49-F238E27FC236}">
                      <a16:creationId xmlns:a16="http://schemas.microsoft.com/office/drawing/2014/main" id="{0476F2DB-A042-4461-BDBA-C3402171821C}"/>
                    </a:ext>
                  </a:extLst>
                </p:cNvPr>
                <p:cNvSpPr>
                  <a:spLocks noChangeArrowheads="1"/>
                </p:cNvSpPr>
                <p:nvPr/>
              </p:nvSpPr>
              <p:spPr bwMode="auto">
                <a:xfrm>
                  <a:off x="2341" y="3309"/>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52" name="Rectangle 13">
                  <a:extLst>
                    <a:ext uri="{FF2B5EF4-FFF2-40B4-BE49-F238E27FC236}">
                      <a16:creationId xmlns:a16="http://schemas.microsoft.com/office/drawing/2014/main" id="{A6500EAB-A703-4642-B2BE-C7FA34A473F2}"/>
                    </a:ext>
                  </a:extLst>
                </p:cNvPr>
                <p:cNvSpPr>
                  <a:spLocks noChangeArrowheads="1"/>
                </p:cNvSpPr>
                <p:nvPr/>
              </p:nvSpPr>
              <p:spPr bwMode="auto">
                <a:xfrm>
                  <a:off x="2508"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53" name="Rectangle 14">
                  <a:extLst>
                    <a:ext uri="{FF2B5EF4-FFF2-40B4-BE49-F238E27FC236}">
                      <a16:creationId xmlns:a16="http://schemas.microsoft.com/office/drawing/2014/main" id="{5BE7C668-C755-4F85-B86F-C075A8A981E4}"/>
                    </a:ext>
                  </a:extLst>
                </p:cNvPr>
                <p:cNvSpPr>
                  <a:spLocks noChangeArrowheads="1"/>
                </p:cNvSpPr>
                <p:nvPr/>
              </p:nvSpPr>
              <p:spPr bwMode="auto">
                <a:xfrm>
                  <a:off x="2676"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54" name="Rectangle 15">
                  <a:extLst>
                    <a:ext uri="{FF2B5EF4-FFF2-40B4-BE49-F238E27FC236}">
                      <a16:creationId xmlns:a16="http://schemas.microsoft.com/office/drawing/2014/main" id="{0F3BAC10-9F8C-4751-BB5E-59CE86DC0A2D}"/>
                    </a:ext>
                  </a:extLst>
                </p:cNvPr>
                <p:cNvSpPr>
                  <a:spLocks noChangeArrowheads="1"/>
                </p:cNvSpPr>
                <p:nvPr/>
              </p:nvSpPr>
              <p:spPr bwMode="auto">
                <a:xfrm>
                  <a:off x="2844" y="3309"/>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55" name="Rectangle 16">
                  <a:extLst>
                    <a:ext uri="{FF2B5EF4-FFF2-40B4-BE49-F238E27FC236}">
                      <a16:creationId xmlns:a16="http://schemas.microsoft.com/office/drawing/2014/main" id="{2E0C89CD-07B1-4C5A-B191-FEFB29FF99D5}"/>
                    </a:ext>
                  </a:extLst>
                </p:cNvPr>
                <p:cNvSpPr>
                  <a:spLocks noChangeArrowheads="1"/>
                </p:cNvSpPr>
                <p:nvPr/>
              </p:nvSpPr>
              <p:spPr bwMode="auto">
                <a:xfrm>
                  <a:off x="3011"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56" name="Rectangle 17">
                  <a:extLst>
                    <a:ext uri="{FF2B5EF4-FFF2-40B4-BE49-F238E27FC236}">
                      <a16:creationId xmlns:a16="http://schemas.microsoft.com/office/drawing/2014/main" id="{A8E156FD-1966-49C3-B1EF-CA1B3E5A68AF}"/>
                    </a:ext>
                  </a:extLst>
                </p:cNvPr>
                <p:cNvSpPr>
                  <a:spLocks noChangeArrowheads="1"/>
                </p:cNvSpPr>
                <p:nvPr/>
              </p:nvSpPr>
              <p:spPr bwMode="auto">
                <a:xfrm>
                  <a:off x="1502"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57" name="Rectangle 18">
                  <a:extLst>
                    <a:ext uri="{FF2B5EF4-FFF2-40B4-BE49-F238E27FC236}">
                      <a16:creationId xmlns:a16="http://schemas.microsoft.com/office/drawing/2014/main" id="{5AF5091D-283B-4C9F-81B0-48A65EA92FFC}"/>
                    </a:ext>
                  </a:extLst>
                </p:cNvPr>
                <p:cNvSpPr>
                  <a:spLocks noChangeArrowheads="1"/>
                </p:cNvSpPr>
                <p:nvPr/>
              </p:nvSpPr>
              <p:spPr bwMode="auto">
                <a:xfrm>
                  <a:off x="1670" y="3161"/>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58" name="Rectangle 19">
                  <a:extLst>
                    <a:ext uri="{FF2B5EF4-FFF2-40B4-BE49-F238E27FC236}">
                      <a16:creationId xmlns:a16="http://schemas.microsoft.com/office/drawing/2014/main" id="{3320A2A8-3AB6-42EA-AF25-96D8F4A6F814}"/>
                    </a:ext>
                  </a:extLst>
                </p:cNvPr>
                <p:cNvSpPr>
                  <a:spLocks noChangeArrowheads="1"/>
                </p:cNvSpPr>
                <p:nvPr/>
              </p:nvSpPr>
              <p:spPr bwMode="auto">
                <a:xfrm>
                  <a:off x="1837"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59" name="Rectangle 20">
                  <a:extLst>
                    <a:ext uri="{FF2B5EF4-FFF2-40B4-BE49-F238E27FC236}">
                      <a16:creationId xmlns:a16="http://schemas.microsoft.com/office/drawing/2014/main" id="{C9622869-D429-4657-B9A8-5E25691E028C}"/>
                    </a:ext>
                  </a:extLst>
                </p:cNvPr>
                <p:cNvSpPr>
                  <a:spLocks noChangeArrowheads="1"/>
                </p:cNvSpPr>
                <p:nvPr/>
              </p:nvSpPr>
              <p:spPr bwMode="auto">
                <a:xfrm>
                  <a:off x="2005"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60" name="Rectangle 21">
                  <a:extLst>
                    <a:ext uri="{FF2B5EF4-FFF2-40B4-BE49-F238E27FC236}">
                      <a16:creationId xmlns:a16="http://schemas.microsoft.com/office/drawing/2014/main" id="{0A37D7AC-52F4-4F36-B1AD-C0F748A537B3}"/>
                    </a:ext>
                  </a:extLst>
                </p:cNvPr>
                <p:cNvSpPr>
                  <a:spLocks noChangeArrowheads="1"/>
                </p:cNvSpPr>
                <p:nvPr/>
              </p:nvSpPr>
              <p:spPr bwMode="auto">
                <a:xfrm>
                  <a:off x="2173"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61" name="Rectangle 22">
                  <a:extLst>
                    <a:ext uri="{FF2B5EF4-FFF2-40B4-BE49-F238E27FC236}">
                      <a16:creationId xmlns:a16="http://schemas.microsoft.com/office/drawing/2014/main" id="{DE52A8E8-EF58-4156-8F62-30EC67BB94EE}"/>
                    </a:ext>
                  </a:extLst>
                </p:cNvPr>
                <p:cNvSpPr>
                  <a:spLocks noChangeArrowheads="1"/>
                </p:cNvSpPr>
                <p:nvPr/>
              </p:nvSpPr>
              <p:spPr bwMode="auto">
                <a:xfrm>
                  <a:off x="2341" y="3161"/>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62" name="Rectangle 23">
                  <a:extLst>
                    <a:ext uri="{FF2B5EF4-FFF2-40B4-BE49-F238E27FC236}">
                      <a16:creationId xmlns:a16="http://schemas.microsoft.com/office/drawing/2014/main" id="{85130116-2FAD-47AE-90EF-292B8ED42F20}"/>
                    </a:ext>
                  </a:extLst>
                </p:cNvPr>
                <p:cNvSpPr>
                  <a:spLocks noChangeArrowheads="1"/>
                </p:cNvSpPr>
                <p:nvPr/>
              </p:nvSpPr>
              <p:spPr bwMode="auto">
                <a:xfrm>
                  <a:off x="2508"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63" name="Rectangle 24">
                  <a:extLst>
                    <a:ext uri="{FF2B5EF4-FFF2-40B4-BE49-F238E27FC236}">
                      <a16:creationId xmlns:a16="http://schemas.microsoft.com/office/drawing/2014/main" id="{03A53CB8-8482-4467-9155-56EF2733F880}"/>
                    </a:ext>
                  </a:extLst>
                </p:cNvPr>
                <p:cNvSpPr>
                  <a:spLocks noChangeArrowheads="1"/>
                </p:cNvSpPr>
                <p:nvPr/>
              </p:nvSpPr>
              <p:spPr bwMode="auto">
                <a:xfrm>
                  <a:off x="2676"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64" name="Rectangle 25">
                  <a:extLst>
                    <a:ext uri="{FF2B5EF4-FFF2-40B4-BE49-F238E27FC236}">
                      <a16:creationId xmlns:a16="http://schemas.microsoft.com/office/drawing/2014/main" id="{52A51B69-F91C-4281-B9E5-DA554BECBA41}"/>
                    </a:ext>
                  </a:extLst>
                </p:cNvPr>
                <p:cNvSpPr>
                  <a:spLocks noChangeArrowheads="1"/>
                </p:cNvSpPr>
                <p:nvPr/>
              </p:nvSpPr>
              <p:spPr bwMode="auto">
                <a:xfrm>
                  <a:off x="2844" y="3161"/>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65" name="Rectangle 26">
                  <a:extLst>
                    <a:ext uri="{FF2B5EF4-FFF2-40B4-BE49-F238E27FC236}">
                      <a16:creationId xmlns:a16="http://schemas.microsoft.com/office/drawing/2014/main" id="{3EA8C331-DF29-4855-AA18-8CD419F069C6}"/>
                    </a:ext>
                  </a:extLst>
                </p:cNvPr>
                <p:cNvSpPr>
                  <a:spLocks noChangeArrowheads="1"/>
                </p:cNvSpPr>
                <p:nvPr/>
              </p:nvSpPr>
              <p:spPr bwMode="auto">
                <a:xfrm>
                  <a:off x="3011"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66" name="Rectangle 27">
                  <a:extLst>
                    <a:ext uri="{FF2B5EF4-FFF2-40B4-BE49-F238E27FC236}">
                      <a16:creationId xmlns:a16="http://schemas.microsoft.com/office/drawing/2014/main" id="{CA98FF75-106E-4514-80A2-5E1A4DA070EE}"/>
                    </a:ext>
                  </a:extLst>
                </p:cNvPr>
                <p:cNvSpPr>
                  <a:spLocks noChangeArrowheads="1"/>
                </p:cNvSpPr>
                <p:nvPr/>
              </p:nvSpPr>
              <p:spPr bwMode="auto">
                <a:xfrm>
                  <a:off x="1502"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67" name="Rectangle 28">
                  <a:extLst>
                    <a:ext uri="{FF2B5EF4-FFF2-40B4-BE49-F238E27FC236}">
                      <a16:creationId xmlns:a16="http://schemas.microsoft.com/office/drawing/2014/main" id="{0B860B5D-AEE7-4DFE-A161-8753630A6CFC}"/>
                    </a:ext>
                  </a:extLst>
                </p:cNvPr>
                <p:cNvSpPr>
                  <a:spLocks noChangeArrowheads="1"/>
                </p:cNvSpPr>
                <p:nvPr/>
              </p:nvSpPr>
              <p:spPr bwMode="auto">
                <a:xfrm>
                  <a:off x="1670" y="3013"/>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68" name="Rectangle 29">
                  <a:extLst>
                    <a:ext uri="{FF2B5EF4-FFF2-40B4-BE49-F238E27FC236}">
                      <a16:creationId xmlns:a16="http://schemas.microsoft.com/office/drawing/2014/main" id="{D44C932F-1FF3-4077-8895-D69066C3F41A}"/>
                    </a:ext>
                  </a:extLst>
                </p:cNvPr>
                <p:cNvSpPr>
                  <a:spLocks noChangeArrowheads="1"/>
                </p:cNvSpPr>
                <p:nvPr/>
              </p:nvSpPr>
              <p:spPr bwMode="auto">
                <a:xfrm>
                  <a:off x="1837"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69" name="Rectangle 30">
                  <a:extLst>
                    <a:ext uri="{FF2B5EF4-FFF2-40B4-BE49-F238E27FC236}">
                      <a16:creationId xmlns:a16="http://schemas.microsoft.com/office/drawing/2014/main" id="{B0D43DF4-BF90-4558-AF75-A0FE345A5556}"/>
                    </a:ext>
                  </a:extLst>
                </p:cNvPr>
                <p:cNvSpPr>
                  <a:spLocks noChangeArrowheads="1"/>
                </p:cNvSpPr>
                <p:nvPr/>
              </p:nvSpPr>
              <p:spPr bwMode="auto">
                <a:xfrm>
                  <a:off x="2005"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70" name="Rectangle 31">
                  <a:extLst>
                    <a:ext uri="{FF2B5EF4-FFF2-40B4-BE49-F238E27FC236}">
                      <a16:creationId xmlns:a16="http://schemas.microsoft.com/office/drawing/2014/main" id="{FA58EAD5-A0AD-4EF9-A368-25EAD0190C74}"/>
                    </a:ext>
                  </a:extLst>
                </p:cNvPr>
                <p:cNvSpPr>
                  <a:spLocks noChangeArrowheads="1"/>
                </p:cNvSpPr>
                <p:nvPr/>
              </p:nvSpPr>
              <p:spPr bwMode="auto">
                <a:xfrm>
                  <a:off x="2173"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71" name="Rectangle 32">
                  <a:extLst>
                    <a:ext uri="{FF2B5EF4-FFF2-40B4-BE49-F238E27FC236}">
                      <a16:creationId xmlns:a16="http://schemas.microsoft.com/office/drawing/2014/main" id="{3F0C1D2F-66D1-4D93-9810-C94CBF852F3B}"/>
                    </a:ext>
                  </a:extLst>
                </p:cNvPr>
                <p:cNvSpPr>
                  <a:spLocks noChangeArrowheads="1"/>
                </p:cNvSpPr>
                <p:nvPr/>
              </p:nvSpPr>
              <p:spPr bwMode="auto">
                <a:xfrm>
                  <a:off x="2341" y="3013"/>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72" name="Rectangle 33">
                  <a:extLst>
                    <a:ext uri="{FF2B5EF4-FFF2-40B4-BE49-F238E27FC236}">
                      <a16:creationId xmlns:a16="http://schemas.microsoft.com/office/drawing/2014/main" id="{4D241A37-81BB-4D27-ABB5-D87B66390369}"/>
                    </a:ext>
                  </a:extLst>
                </p:cNvPr>
                <p:cNvSpPr>
                  <a:spLocks noChangeArrowheads="1"/>
                </p:cNvSpPr>
                <p:nvPr/>
              </p:nvSpPr>
              <p:spPr bwMode="auto">
                <a:xfrm>
                  <a:off x="2508"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73" name="Rectangle 34">
                  <a:extLst>
                    <a:ext uri="{FF2B5EF4-FFF2-40B4-BE49-F238E27FC236}">
                      <a16:creationId xmlns:a16="http://schemas.microsoft.com/office/drawing/2014/main" id="{F57FD440-289F-46B8-AA8F-120D1E6360D6}"/>
                    </a:ext>
                  </a:extLst>
                </p:cNvPr>
                <p:cNvSpPr>
                  <a:spLocks noChangeArrowheads="1"/>
                </p:cNvSpPr>
                <p:nvPr/>
              </p:nvSpPr>
              <p:spPr bwMode="auto">
                <a:xfrm>
                  <a:off x="2676"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74" name="Rectangle 35">
                  <a:extLst>
                    <a:ext uri="{FF2B5EF4-FFF2-40B4-BE49-F238E27FC236}">
                      <a16:creationId xmlns:a16="http://schemas.microsoft.com/office/drawing/2014/main" id="{E00761FD-0D26-4C35-979B-970F35A2462B}"/>
                    </a:ext>
                  </a:extLst>
                </p:cNvPr>
                <p:cNvSpPr>
                  <a:spLocks noChangeArrowheads="1"/>
                </p:cNvSpPr>
                <p:nvPr/>
              </p:nvSpPr>
              <p:spPr bwMode="auto">
                <a:xfrm>
                  <a:off x="2844" y="3013"/>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75" name="Rectangle 36">
                  <a:extLst>
                    <a:ext uri="{FF2B5EF4-FFF2-40B4-BE49-F238E27FC236}">
                      <a16:creationId xmlns:a16="http://schemas.microsoft.com/office/drawing/2014/main" id="{BB456490-E8CE-49A9-AA55-B4EE68A0FDA2}"/>
                    </a:ext>
                  </a:extLst>
                </p:cNvPr>
                <p:cNvSpPr>
                  <a:spLocks noChangeArrowheads="1"/>
                </p:cNvSpPr>
                <p:nvPr/>
              </p:nvSpPr>
              <p:spPr bwMode="auto">
                <a:xfrm>
                  <a:off x="3011"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76" name="Rectangle 37">
                  <a:extLst>
                    <a:ext uri="{FF2B5EF4-FFF2-40B4-BE49-F238E27FC236}">
                      <a16:creationId xmlns:a16="http://schemas.microsoft.com/office/drawing/2014/main" id="{B84B2A1B-5517-49EA-8627-931D2EB86601}"/>
                    </a:ext>
                  </a:extLst>
                </p:cNvPr>
                <p:cNvSpPr>
                  <a:spLocks noChangeArrowheads="1"/>
                </p:cNvSpPr>
                <p:nvPr/>
              </p:nvSpPr>
              <p:spPr bwMode="auto">
                <a:xfrm>
                  <a:off x="1502"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77" name="Rectangle 38">
                  <a:extLst>
                    <a:ext uri="{FF2B5EF4-FFF2-40B4-BE49-F238E27FC236}">
                      <a16:creationId xmlns:a16="http://schemas.microsoft.com/office/drawing/2014/main" id="{51ED3BF6-A621-4FE3-9305-0E92D3339429}"/>
                    </a:ext>
                  </a:extLst>
                </p:cNvPr>
                <p:cNvSpPr>
                  <a:spLocks noChangeArrowheads="1"/>
                </p:cNvSpPr>
                <p:nvPr/>
              </p:nvSpPr>
              <p:spPr bwMode="auto">
                <a:xfrm>
                  <a:off x="1670" y="2864"/>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78" name="Rectangle 39">
                  <a:extLst>
                    <a:ext uri="{FF2B5EF4-FFF2-40B4-BE49-F238E27FC236}">
                      <a16:creationId xmlns:a16="http://schemas.microsoft.com/office/drawing/2014/main" id="{97695738-ECB7-4E90-9765-CE5A9BC0F9D9}"/>
                    </a:ext>
                  </a:extLst>
                </p:cNvPr>
                <p:cNvSpPr>
                  <a:spLocks noChangeArrowheads="1"/>
                </p:cNvSpPr>
                <p:nvPr/>
              </p:nvSpPr>
              <p:spPr bwMode="auto">
                <a:xfrm>
                  <a:off x="1837"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79" name="Rectangle 40">
                  <a:extLst>
                    <a:ext uri="{FF2B5EF4-FFF2-40B4-BE49-F238E27FC236}">
                      <a16:creationId xmlns:a16="http://schemas.microsoft.com/office/drawing/2014/main" id="{C5E01014-A355-4DC0-8A30-3F03B8CC67F5}"/>
                    </a:ext>
                  </a:extLst>
                </p:cNvPr>
                <p:cNvSpPr>
                  <a:spLocks noChangeArrowheads="1"/>
                </p:cNvSpPr>
                <p:nvPr/>
              </p:nvSpPr>
              <p:spPr bwMode="auto">
                <a:xfrm>
                  <a:off x="2005"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80" name="Rectangle 41">
                  <a:extLst>
                    <a:ext uri="{FF2B5EF4-FFF2-40B4-BE49-F238E27FC236}">
                      <a16:creationId xmlns:a16="http://schemas.microsoft.com/office/drawing/2014/main" id="{D3042F04-9744-4C1F-A626-E07313FAC19C}"/>
                    </a:ext>
                  </a:extLst>
                </p:cNvPr>
                <p:cNvSpPr>
                  <a:spLocks noChangeArrowheads="1"/>
                </p:cNvSpPr>
                <p:nvPr/>
              </p:nvSpPr>
              <p:spPr bwMode="auto">
                <a:xfrm>
                  <a:off x="2173"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81" name="Rectangle 42">
                  <a:extLst>
                    <a:ext uri="{FF2B5EF4-FFF2-40B4-BE49-F238E27FC236}">
                      <a16:creationId xmlns:a16="http://schemas.microsoft.com/office/drawing/2014/main" id="{C4623B31-0699-4455-A900-CD3709186113}"/>
                    </a:ext>
                  </a:extLst>
                </p:cNvPr>
                <p:cNvSpPr>
                  <a:spLocks noChangeArrowheads="1"/>
                </p:cNvSpPr>
                <p:nvPr/>
              </p:nvSpPr>
              <p:spPr bwMode="auto">
                <a:xfrm>
                  <a:off x="2341" y="2864"/>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82" name="Rectangle 43">
                  <a:extLst>
                    <a:ext uri="{FF2B5EF4-FFF2-40B4-BE49-F238E27FC236}">
                      <a16:creationId xmlns:a16="http://schemas.microsoft.com/office/drawing/2014/main" id="{7C721327-E669-4236-9A45-0251C301FB94}"/>
                    </a:ext>
                  </a:extLst>
                </p:cNvPr>
                <p:cNvSpPr>
                  <a:spLocks noChangeArrowheads="1"/>
                </p:cNvSpPr>
                <p:nvPr/>
              </p:nvSpPr>
              <p:spPr bwMode="auto">
                <a:xfrm>
                  <a:off x="2508"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83" name="Rectangle 44">
                  <a:extLst>
                    <a:ext uri="{FF2B5EF4-FFF2-40B4-BE49-F238E27FC236}">
                      <a16:creationId xmlns:a16="http://schemas.microsoft.com/office/drawing/2014/main" id="{1A32783A-4823-4DAD-8C80-D2C578F3EAAE}"/>
                    </a:ext>
                  </a:extLst>
                </p:cNvPr>
                <p:cNvSpPr>
                  <a:spLocks noChangeArrowheads="1"/>
                </p:cNvSpPr>
                <p:nvPr/>
              </p:nvSpPr>
              <p:spPr bwMode="auto">
                <a:xfrm>
                  <a:off x="2676"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84" name="Rectangle 45">
                  <a:extLst>
                    <a:ext uri="{FF2B5EF4-FFF2-40B4-BE49-F238E27FC236}">
                      <a16:creationId xmlns:a16="http://schemas.microsoft.com/office/drawing/2014/main" id="{304C5D0E-6252-40F4-84CC-AA316A18C3A7}"/>
                    </a:ext>
                  </a:extLst>
                </p:cNvPr>
                <p:cNvSpPr>
                  <a:spLocks noChangeArrowheads="1"/>
                </p:cNvSpPr>
                <p:nvPr/>
              </p:nvSpPr>
              <p:spPr bwMode="auto">
                <a:xfrm>
                  <a:off x="2844" y="2864"/>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85" name="Rectangle 46">
                  <a:extLst>
                    <a:ext uri="{FF2B5EF4-FFF2-40B4-BE49-F238E27FC236}">
                      <a16:creationId xmlns:a16="http://schemas.microsoft.com/office/drawing/2014/main" id="{8493B566-67F9-4A01-8648-C9966FF24A9B}"/>
                    </a:ext>
                  </a:extLst>
                </p:cNvPr>
                <p:cNvSpPr>
                  <a:spLocks noChangeArrowheads="1"/>
                </p:cNvSpPr>
                <p:nvPr/>
              </p:nvSpPr>
              <p:spPr bwMode="auto">
                <a:xfrm>
                  <a:off x="3011"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86" name="Rectangle 47">
                  <a:extLst>
                    <a:ext uri="{FF2B5EF4-FFF2-40B4-BE49-F238E27FC236}">
                      <a16:creationId xmlns:a16="http://schemas.microsoft.com/office/drawing/2014/main" id="{C959F111-EDED-4476-9119-38A12417587D}"/>
                    </a:ext>
                  </a:extLst>
                </p:cNvPr>
                <p:cNvSpPr>
                  <a:spLocks noChangeArrowheads="1"/>
                </p:cNvSpPr>
                <p:nvPr/>
              </p:nvSpPr>
              <p:spPr bwMode="auto">
                <a:xfrm>
                  <a:off x="1502"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87" name="Rectangle 48">
                  <a:extLst>
                    <a:ext uri="{FF2B5EF4-FFF2-40B4-BE49-F238E27FC236}">
                      <a16:creationId xmlns:a16="http://schemas.microsoft.com/office/drawing/2014/main" id="{D34AED0D-96B9-49C1-BF81-7578B9461C10}"/>
                    </a:ext>
                  </a:extLst>
                </p:cNvPr>
                <p:cNvSpPr>
                  <a:spLocks noChangeArrowheads="1"/>
                </p:cNvSpPr>
                <p:nvPr/>
              </p:nvSpPr>
              <p:spPr bwMode="auto">
                <a:xfrm>
                  <a:off x="1670" y="2716"/>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88" name="Rectangle 49">
                  <a:extLst>
                    <a:ext uri="{FF2B5EF4-FFF2-40B4-BE49-F238E27FC236}">
                      <a16:creationId xmlns:a16="http://schemas.microsoft.com/office/drawing/2014/main" id="{D19D0697-12FF-43F7-BEFD-EDC58F08D1DA}"/>
                    </a:ext>
                  </a:extLst>
                </p:cNvPr>
                <p:cNvSpPr>
                  <a:spLocks noChangeArrowheads="1"/>
                </p:cNvSpPr>
                <p:nvPr/>
              </p:nvSpPr>
              <p:spPr bwMode="auto">
                <a:xfrm>
                  <a:off x="1837"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89" name="Rectangle 50">
                  <a:extLst>
                    <a:ext uri="{FF2B5EF4-FFF2-40B4-BE49-F238E27FC236}">
                      <a16:creationId xmlns:a16="http://schemas.microsoft.com/office/drawing/2014/main" id="{3E7EBF82-FF14-45BA-87DD-40DD23C65E77}"/>
                    </a:ext>
                  </a:extLst>
                </p:cNvPr>
                <p:cNvSpPr>
                  <a:spLocks noChangeArrowheads="1"/>
                </p:cNvSpPr>
                <p:nvPr/>
              </p:nvSpPr>
              <p:spPr bwMode="auto">
                <a:xfrm>
                  <a:off x="2005"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90" name="Rectangle 51">
                  <a:extLst>
                    <a:ext uri="{FF2B5EF4-FFF2-40B4-BE49-F238E27FC236}">
                      <a16:creationId xmlns:a16="http://schemas.microsoft.com/office/drawing/2014/main" id="{17E7BEC2-4A13-4205-8F5A-DC694831E113}"/>
                    </a:ext>
                  </a:extLst>
                </p:cNvPr>
                <p:cNvSpPr>
                  <a:spLocks noChangeArrowheads="1"/>
                </p:cNvSpPr>
                <p:nvPr/>
              </p:nvSpPr>
              <p:spPr bwMode="auto">
                <a:xfrm>
                  <a:off x="2173"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91" name="Rectangle 52">
                  <a:extLst>
                    <a:ext uri="{FF2B5EF4-FFF2-40B4-BE49-F238E27FC236}">
                      <a16:creationId xmlns:a16="http://schemas.microsoft.com/office/drawing/2014/main" id="{14965999-D07B-47F1-9A2E-C384E4902A23}"/>
                    </a:ext>
                  </a:extLst>
                </p:cNvPr>
                <p:cNvSpPr>
                  <a:spLocks noChangeArrowheads="1"/>
                </p:cNvSpPr>
                <p:nvPr/>
              </p:nvSpPr>
              <p:spPr bwMode="auto">
                <a:xfrm>
                  <a:off x="2341" y="2716"/>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92" name="Rectangle 53">
                  <a:extLst>
                    <a:ext uri="{FF2B5EF4-FFF2-40B4-BE49-F238E27FC236}">
                      <a16:creationId xmlns:a16="http://schemas.microsoft.com/office/drawing/2014/main" id="{BBA88A00-6D02-4B6F-97B9-94F4DB70CE01}"/>
                    </a:ext>
                  </a:extLst>
                </p:cNvPr>
                <p:cNvSpPr>
                  <a:spLocks noChangeArrowheads="1"/>
                </p:cNvSpPr>
                <p:nvPr/>
              </p:nvSpPr>
              <p:spPr bwMode="auto">
                <a:xfrm>
                  <a:off x="2508"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93" name="Rectangle 54">
                  <a:extLst>
                    <a:ext uri="{FF2B5EF4-FFF2-40B4-BE49-F238E27FC236}">
                      <a16:creationId xmlns:a16="http://schemas.microsoft.com/office/drawing/2014/main" id="{874D7C89-19FD-48CA-8ED3-F3D614CE639D}"/>
                    </a:ext>
                  </a:extLst>
                </p:cNvPr>
                <p:cNvSpPr>
                  <a:spLocks noChangeArrowheads="1"/>
                </p:cNvSpPr>
                <p:nvPr/>
              </p:nvSpPr>
              <p:spPr bwMode="auto">
                <a:xfrm>
                  <a:off x="2676"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94" name="Rectangle 55">
                  <a:extLst>
                    <a:ext uri="{FF2B5EF4-FFF2-40B4-BE49-F238E27FC236}">
                      <a16:creationId xmlns:a16="http://schemas.microsoft.com/office/drawing/2014/main" id="{65F2129D-1FA7-44BD-BBD9-550AF7212ECA}"/>
                    </a:ext>
                  </a:extLst>
                </p:cNvPr>
                <p:cNvSpPr>
                  <a:spLocks noChangeArrowheads="1"/>
                </p:cNvSpPr>
                <p:nvPr/>
              </p:nvSpPr>
              <p:spPr bwMode="auto">
                <a:xfrm>
                  <a:off x="2844" y="2716"/>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95" name="Rectangle 56">
                  <a:extLst>
                    <a:ext uri="{FF2B5EF4-FFF2-40B4-BE49-F238E27FC236}">
                      <a16:creationId xmlns:a16="http://schemas.microsoft.com/office/drawing/2014/main" id="{34A5D9F1-22E7-4794-B851-F2386D8019F5}"/>
                    </a:ext>
                  </a:extLst>
                </p:cNvPr>
                <p:cNvSpPr>
                  <a:spLocks noChangeArrowheads="1"/>
                </p:cNvSpPr>
                <p:nvPr/>
              </p:nvSpPr>
              <p:spPr bwMode="auto">
                <a:xfrm>
                  <a:off x="3011"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96" name="Rectangle 57">
                  <a:extLst>
                    <a:ext uri="{FF2B5EF4-FFF2-40B4-BE49-F238E27FC236}">
                      <a16:creationId xmlns:a16="http://schemas.microsoft.com/office/drawing/2014/main" id="{F304C454-62FC-45FD-90A4-FEEBC8624DE7}"/>
                    </a:ext>
                  </a:extLst>
                </p:cNvPr>
                <p:cNvSpPr>
                  <a:spLocks noChangeArrowheads="1"/>
                </p:cNvSpPr>
                <p:nvPr/>
              </p:nvSpPr>
              <p:spPr bwMode="auto">
                <a:xfrm>
                  <a:off x="1502"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97" name="Rectangle 58">
                  <a:extLst>
                    <a:ext uri="{FF2B5EF4-FFF2-40B4-BE49-F238E27FC236}">
                      <a16:creationId xmlns:a16="http://schemas.microsoft.com/office/drawing/2014/main" id="{A7BC16DE-FE91-4727-8D86-CE99F12F4CFB}"/>
                    </a:ext>
                  </a:extLst>
                </p:cNvPr>
                <p:cNvSpPr>
                  <a:spLocks noChangeArrowheads="1"/>
                </p:cNvSpPr>
                <p:nvPr/>
              </p:nvSpPr>
              <p:spPr bwMode="auto">
                <a:xfrm>
                  <a:off x="1670" y="2568"/>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98" name="Rectangle 59">
                  <a:extLst>
                    <a:ext uri="{FF2B5EF4-FFF2-40B4-BE49-F238E27FC236}">
                      <a16:creationId xmlns:a16="http://schemas.microsoft.com/office/drawing/2014/main" id="{F4FCE5DC-EC77-4981-A291-6550B1A73236}"/>
                    </a:ext>
                  </a:extLst>
                </p:cNvPr>
                <p:cNvSpPr>
                  <a:spLocks noChangeArrowheads="1"/>
                </p:cNvSpPr>
                <p:nvPr/>
              </p:nvSpPr>
              <p:spPr bwMode="auto">
                <a:xfrm>
                  <a:off x="1837"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99" name="Rectangle 60">
                  <a:extLst>
                    <a:ext uri="{FF2B5EF4-FFF2-40B4-BE49-F238E27FC236}">
                      <a16:creationId xmlns:a16="http://schemas.microsoft.com/office/drawing/2014/main" id="{B4C86114-A687-4397-8AF0-A11FC8899DB7}"/>
                    </a:ext>
                  </a:extLst>
                </p:cNvPr>
                <p:cNvSpPr>
                  <a:spLocks noChangeArrowheads="1"/>
                </p:cNvSpPr>
                <p:nvPr/>
              </p:nvSpPr>
              <p:spPr bwMode="auto">
                <a:xfrm>
                  <a:off x="2005"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000" name="Rectangle 61">
                  <a:extLst>
                    <a:ext uri="{FF2B5EF4-FFF2-40B4-BE49-F238E27FC236}">
                      <a16:creationId xmlns:a16="http://schemas.microsoft.com/office/drawing/2014/main" id="{A94F2497-178D-41EE-ACD1-93E573B85CAA}"/>
                    </a:ext>
                  </a:extLst>
                </p:cNvPr>
                <p:cNvSpPr>
                  <a:spLocks noChangeArrowheads="1"/>
                </p:cNvSpPr>
                <p:nvPr/>
              </p:nvSpPr>
              <p:spPr bwMode="auto">
                <a:xfrm>
                  <a:off x="2173"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001" name="Rectangle 62">
                  <a:extLst>
                    <a:ext uri="{FF2B5EF4-FFF2-40B4-BE49-F238E27FC236}">
                      <a16:creationId xmlns:a16="http://schemas.microsoft.com/office/drawing/2014/main" id="{10703324-26C1-4091-8388-3398D7314F06}"/>
                    </a:ext>
                  </a:extLst>
                </p:cNvPr>
                <p:cNvSpPr>
                  <a:spLocks noChangeArrowheads="1"/>
                </p:cNvSpPr>
                <p:nvPr/>
              </p:nvSpPr>
              <p:spPr bwMode="auto">
                <a:xfrm>
                  <a:off x="2341" y="2568"/>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002" name="Rectangle 63">
                  <a:extLst>
                    <a:ext uri="{FF2B5EF4-FFF2-40B4-BE49-F238E27FC236}">
                      <a16:creationId xmlns:a16="http://schemas.microsoft.com/office/drawing/2014/main" id="{4F7C3CCC-8481-4530-B5FC-0904354CB27C}"/>
                    </a:ext>
                  </a:extLst>
                </p:cNvPr>
                <p:cNvSpPr>
                  <a:spLocks noChangeArrowheads="1"/>
                </p:cNvSpPr>
                <p:nvPr/>
              </p:nvSpPr>
              <p:spPr bwMode="auto">
                <a:xfrm>
                  <a:off x="2508"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003" name="Rectangle 64">
                  <a:extLst>
                    <a:ext uri="{FF2B5EF4-FFF2-40B4-BE49-F238E27FC236}">
                      <a16:creationId xmlns:a16="http://schemas.microsoft.com/office/drawing/2014/main" id="{A53185C9-5E35-4672-A829-2BA0F5EF252B}"/>
                    </a:ext>
                  </a:extLst>
                </p:cNvPr>
                <p:cNvSpPr>
                  <a:spLocks noChangeArrowheads="1"/>
                </p:cNvSpPr>
                <p:nvPr/>
              </p:nvSpPr>
              <p:spPr bwMode="auto">
                <a:xfrm>
                  <a:off x="2676"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004" name="Rectangle 65">
                  <a:extLst>
                    <a:ext uri="{FF2B5EF4-FFF2-40B4-BE49-F238E27FC236}">
                      <a16:creationId xmlns:a16="http://schemas.microsoft.com/office/drawing/2014/main" id="{5339EBF2-9360-49F0-9916-CE882C421042}"/>
                    </a:ext>
                  </a:extLst>
                </p:cNvPr>
                <p:cNvSpPr>
                  <a:spLocks noChangeArrowheads="1"/>
                </p:cNvSpPr>
                <p:nvPr/>
              </p:nvSpPr>
              <p:spPr bwMode="auto">
                <a:xfrm>
                  <a:off x="2844" y="2568"/>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005" name="Rectangle 66">
                  <a:extLst>
                    <a:ext uri="{FF2B5EF4-FFF2-40B4-BE49-F238E27FC236}">
                      <a16:creationId xmlns:a16="http://schemas.microsoft.com/office/drawing/2014/main" id="{8E02B19A-FE0E-44E1-B01C-211CCE716009}"/>
                    </a:ext>
                  </a:extLst>
                </p:cNvPr>
                <p:cNvSpPr>
                  <a:spLocks noChangeArrowheads="1"/>
                </p:cNvSpPr>
                <p:nvPr/>
              </p:nvSpPr>
              <p:spPr bwMode="auto">
                <a:xfrm>
                  <a:off x="3011"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006" name="Rectangle 67">
                  <a:extLst>
                    <a:ext uri="{FF2B5EF4-FFF2-40B4-BE49-F238E27FC236}">
                      <a16:creationId xmlns:a16="http://schemas.microsoft.com/office/drawing/2014/main" id="{EFC5B985-4FB4-4B82-B4B9-1430CC20ED70}"/>
                    </a:ext>
                  </a:extLst>
                </p:cNvPr>
                <p:cNvSpPr>
                  <a:spLocks noChangeArrowheads="1"/>
                </p:cNvSpPr>
                <p:nvPr/>
              </p:nvSpPr>
              <p:spPr bwMode="auto">
                <a:xfrm>
                  <a:off x="1502"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007" name="Rectangle 68">
                  <a:extLst>
                    <a:ext uri="{FF2B5EF4-FFF2-40B4-BE49-F238E27FC236}">
                      <a16:creationId xmlns:a16="http://schemas.microsoft.com/office/drawing/2014/main" id="{9EF8DA09-7469-4ADF-95FA-97E9C7BFE454}"/>
                    </a:ext>
                  </a:extLst>
                </p:cNvPr>
                <p:cNvSpPr>
                  <a:spLocks noChangeArrowheads="1"/>
                </p:cNvSpPr>
                <p:nvPr/>
              </p:nvSpPr>
              <p:spPr bwMode="auto">
                <a:xfrm>
                  <a:off x="1670" y="2420"/>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008" name="Rectangle 69">
                  <a:extLst>
                    <a:ext uri="{FF2B5EF4-FFF2-40B4-BE49-F238E27FC236}">
                      <a16:creationId xmlns:a16="http://schemas.microsoft.com/office/drawing/2014/main" id="{2CC94795-630B-47DC-8936-C2821AF35319}"/>
                    </a:ext>
                  </a:extLst>
                </p:cNvPr>
                <p:cNvSpPr>
                  <a:spLocks noChangeArrowheads="1"/>
                </p:cNvSpPr>
                <p:nvPr/>
              </p:nvSpPr>
              <p:spPr bwMode="auto">
                <a:xfrm>
                  <a:off x="1837"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009" name="Rectangle 70">
                  <a:extLst>
                    <a:ext uri="{FF2B5EF4-FFF2-40B4-BE49-F238E27FC236}">
                      <a16:creationId xmlns:a16="http://schemas.microsoft.com/office/drawing/2014/main" id="{FE1DBCA1-84BD-4BAD-B997-D87079EA9E36}"/>
                    </a:ext>
                  </a:extLst>
                </p:cNvPr>
                <p:cNvSpPr>
                  <a:spLocks noChangeArrowheads="1"/>
                </p:cNvSpPr>
                <p:nvPr/>
              </p:nvSpPr>
              <p:spPr bwMode="auto">
                <a:xfrm>
                  <a:off x="2005"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010" name="Rectangle 71">
                  <a:extLst>
                    <a:ext uri="{FF2B5EF4-FFF2-40B4-BE49-F238E27FC236}">
                      <a16:creationId xmlns:a16="http://schemas.microsoft.com/office/drawing/2014/main" id="{BAEAA6E7-1A2E-457B-A580-50042833F7A7}"/>
                    </a:ext>
                  </a:extLst>
                </p:cNvPr>
                <p:cNvSpPr>
                  <a:spLocks noChangeArrowheads="1"/>
                </p:cNvSpPr>
                <p:nvPr/>
              </p:nvSpPr>
              <p:spPr bwMode="auto">
                <a:xfrm>
                  <a:off x="2173"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011" name="Rectangle 72">
                  <a:extLst>
                    <a:ext uri="{FF2B5EF4-FFF2-40B4-BE49-F238E27FC236}">
                      <a16:creationId xmlns:a16="http://schemas.microsoft.com/office/drawing/2014/main" id="{C75140FE-BDDE-44BF-800E-0ACF0FEE54CE}"/>
                    </a:ext>
                  </a:extLst>
                </p:cNvPr>
                <p:cNvSpPr>
                  <a:spLocks noChangeArrowheads="1"/>
                </p:cNvSpPr>
                <p:nvPr/>
              </p:nvSpPr>
              <p:spPr bwMode="auto">
                <a:xfrm>
                  <a:off x="2341" y="2420"/>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012" name="Rectangle 73">
                  <a:extLst>
                    <a:ext uri="{FF2B5EF4-FFF2-40B4-BE49-F238E27FC236}">
                      <a16:creationId xmlns:a16="http://schemas.microsoft.com/office/drawing/2014/main" id="{7B28210B-607B-472E-959E-B6D0903ABAD9}"/>
                    </a:ext>
                  </a:extLst>
                </p:cNvPr>
                <p:cNvSpPr>
                  <a:spLocks noChangeArrowheads="1"/>
                </p:cNvSpPr>
                <p:nvPr/>
              </p:nvSpPr>
              <p:spPr bwMode="auto">
                <a:xfrm>
                  <a:off x="2508"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013" name="Rectangle 74">
                  <a:extLst>
                    <a:ext uri="{FF2B5EF4-FFF2-40B4-BE49-F238E27FC236}">
                      <a16:creationId xmlns:a16="http://schemas.microsoft.com/office/drawing/2014/main" id="{D327F5DB-8E43-45AF-B1A7-6FFDBF5194B3}"/>
                    </a:ext>
                  </a:extLst>
                </p:cNvPr>
                <p:cNvSpPr>
                  <a:spLocks noChangeArrowheads="1"/>
                </p:cNvSpPr>
                <p:nvPr/>
              </p:nvSpPr>
              <p:spPr bwMode="auto">
                <a:xfrm>
                  <a:off x="2676"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014" name="Rectangle 75">
                  <a:extLst>
                    <a:ext uri="{FF2B5EF4-FFF2-40B4-BE49-F238E27FC236}">
                      <a16:creationId xmlns:a16="http://schemas.microsoft.com/office/drawing/2014/main" id="{F641E1DE-1FDC-4363-B6F1-127DAB16674E}"/>
                    </a:ext>
                  </a:extLst>
                </p:cNvPr>
                <p:cNvSpPr>
                  <a:spLocks noChangeArrowheads="1"/>
                </p:cNvSpPr>
                <p:nvPr/>
              </p:nvSpPr>
              <p:spPr bwMode="auto">
                <a:xfrm>
                  <a:off x="2844" y="2420"/>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015" name="Rectangle 76">
                  <a:extLst>
                    <a:ext uri="{FF2B5EF4-FFF2-40B4-BE49-F238E27FC236}">
                      <a16:creationId xmlns:a16="http://schemas.microsoft.com/office/drawing/2014/main" id="{3A98AA65-C535-4577-BE3C-C25FEEC1071E}"/>
                    </a:ext>
                  </a:extLst>
                </p:cNvPr>
                <p:cNvSpPr>
                  <a:spLocks noChangeArrowheads="1"/>
                </p:cNvSpPr>
                <p:nvPr/>
              </p:nvSpPr>
              <p:spPr bwMode="auto">
                <a:xfrm>
                  <a:off x="3011"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016" name="Rectangle 77">
                  <a:extLst>
                    <a:ext uri="{FF2B5EF4-FFF2-40B4-BE49-F238E27FC236}">
                      <a16:creationId xmlns:a16="http://schemas.microsoft.com/office/drawing/2014/main" id="{90AEBA87-E115-4972-9426-0561C67E88E7}"/>
                    </a:ext>
                  </a:extLst>
                </p:cNvPr>
                <p:cNvSpPr>
                  <a:spLocks noChangeArrowheads="1"/>
                </p:cNvSpPr>
                <p:nvPr/>
              </p:nvSpPr>
              <p:spPr bwMode="auto">
                <a:xfrm>
                  <a:off x="1502"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017" name="Rectangle 78">
                  <a:extLst>
                    <a:ext uri="{FF2B5EF4-FFF2-40B4-BE49-F238E27FC236}">
                      <a16:creationId xmlns:a16="http://schemas.microsoft.com/office/drawing/2014/main" id="{62CD7DDC-0CC6-4960-BAF1-DD00C1CE6F65}"/>
                    </a:ext>
                  </a:extLst>
                </p:cNvPr>
                <p:cNvSpPr>
                  <a:spLocks noChangeArrowheads="1"/>
                </p:cNvSpPr>
                <p:nvPr/>
              </p:nvSpPr>
              <p:spPr bwMode="auto">
                <a:xfrm>
                  <a:off x="1670" y="2272"/>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018" name="Rectangle 79">
                  <a:extLst>
                    <a:ext uri="{FF2B5EF4-FFF2-40B4-BE49-F238E27FC236}">
                      <a16:creationId xmlns:a16="http://schemas.microsoft.com/office/drawing/2014/main" id="{694F3ADD-A25D-4CD1-A0C6-7E96BCD15C3E}"/>
                    </a:ext>
                  </a:extLst>
                </p:cNvPr>
                <p:cNvSpPr>
                  <a:spLocks noChangeArrowheads="1"/>
                </p:cNvSpPr>
                <p:nvPr/>
              </p:nvSpPr>
              <p:spPr bwMode="auto">
                <a:xfrm>
                  <a:off x="1837"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019" name="Rectangle 80">
                  <a:extLst>
                    <a:ext uri="{FF2B5EF4-FFF2-40B4-BE49-F238E27FC236}">
                      <a16:creationId xmlns:a16="http://schemas.microsoft.com/office/drawing/2014/main" id="{208385AE-6B28-4E98-A158-EEFF5DC0E2C2}"/>
                    </a:ext>
                  </a:extLst>
                </p:cNvPr>
                <p:cNvSpPr>
                  <a:spLocks noChangeArrowheads="1"/>
                </p:cNvSpPr>
                <p:nvPr/>
              </p:nvSpPr>
              <p:spPr bwMode="auto">
                <a:xfrm>
                  <a:off x="2005"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020" name="Rectangle 81">
                  <a:extLst>
                    <a:ext uri="{FF2B5EF4-FFF2-40B4-BE49-F238E27FC236}">
                      <a16:creationId xmlns:a16="http://schemas.microsoft.com/office/drawing/2014/main" id="{877BFAEA-9959-415D-AA1D-1A4B134941CF}"/>
                    </a:ext>
                  </a:extLst>
                </p:cNvPr>
                <p:cNvSpPr>
                  <a:spLocks noChangeArrowheads="1"/>
                </p:cNvSpPr>
                <p:nvPr/>
              </p:nvSpPr>
              <p:spPr bwMode="auto">
                <a:xfrm>
                  <a:off x="2173"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021" name="Rectangle 82">
                  <a:extLst>
                    <a:ext uri="{FF2B5EF4-FFF2-40B4-BE49-F238E27FC236}">
                      <a16:creationId xmlns:a16="http://schemas.microsoft.com/office/drawing/2014/main" id="{E23AD686-B42B-4EC5-B256-7DD8F90873F7}"/>
                    </a:ext>
                  </a:extLst>
                </p:cNvPr>
                <p:cNvSpPr>
                  <a:spLocks noChangeArrowheads="1"/>
                </p:cNvSpPr>
                <p:nvPr/>
              </p:nvSpPr>
              <p:spPr bwMode="auto">
                <a:xfrm>
                  <a:off x="2341" y="2272"/>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022" name="Rectangle 83">
                  <a:extLst>
                    <a:ext uri="{FF2B5EF4-FFF2-40B4-BE49-F238E27FC236}">
                      <a16:creationId xmlns:a16="http://schemas.microsoft.com/office/drawing/2014/main" id="{59E338C2-3994-4CCE-A2F9-BAB0DC74835E}"/>
                    </a:ext>
                  </a:extLst>
                </p:cNvPr>
                <p:cNvSpPr>
                  <a:spLocks noChangeArrowheads="1"/>
                </p:cNvSpPr>
                <p:nvPr/>
              </p:nvSpPr>
              <p:spPr bwMode="auto">
                <a:xfrm>
                  <a:off x="2508"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023" name="Rectangle 84">
                  <a:extLst>
                    <a:ext uri="{FF2B5EF4-FFF2-40B4-BE49-F238E27FC236}">
                      <a16:creationId xmlns:a16="http://schemas.microsoft.com/office/drawing/2014/main" id="{D8A030CA-8399-44F1-8CDC-287DD0664F2F}"/>
                    </a:ext>
                  </a:extLst>
                </p:cNvPr>
                <p:cNvSpPr>
                  <a:spLocks noChangeArrowheads="1"/>
                </p:cNvSpPr>
                <p:nvPr/>
              </p:nvSpPr>
              <p:spPr bwMode="auto">
                <a:xfrm>
                  <a:off x="2676"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024" name="Rectangle 85">
                  <a:extLst>
                    <a:ext uri="{FF2B5EF4-FFF2-40B4-BE49-F238E27FC236}">
                      <a16:creationId xmlns:a16="http://schemas.microsoft.com/office/drawing/2014/main" id="{969517F0-8D1F-4357-BDB9-47AE89F682D7}"/>
                    </a:ext>
                  </a:extLst>
                </p:cNvPr>
                <p:cNvSpPr>
                  <a:spLocks noChangeArrowheads="1"/>
                </p:cNvSpPr>
                <p:nvPr/>
              </p:nvSpPr>
              <p:spPr bwMode="auto">
                <a:xfrm>
                  <a:off x="2844" y="2272"/>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025" name="Rectangle 86">
                  <a:extLst>
                    <a:ext uri="{FF2B5EF4-FFF2-40B4-BE49-F238E27FC236}">
                      <a16:creationId xmlns:a16="http://schemas.microsoft.com/office/drawing/2014/main" id="{4165D515-4A3A-4261-BABA-DBE594F35FB3}"/>
                    </a:ext>
                  </a:extLst>
                </p:cNvPr>
                <p:cNvSpPr>
                  <a:spLocks noChangeArrowheads="1"/>
                </p:cNvSpPr>
                <p:nvPr/>
              </p:nvSpPr>
              <p:spPr bwMode="auto">
                <a:xfrm>
                  <a:off x="3011"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026" name="Rectangle 87">
                  <a:extLst>
                    <a:ext uri="{FF2B5EF4-FFF2-40B4-BE49-F238E27FC236}">
                      <a16:creationId xmlns:a16="http://schemas.microsoft.com/office/drawing/2014/main" id="{78D130BC-18A8-4792-8BC6-89623D86322C}"/>
                    </a:ext>
                  </a:extLst>
                </p:cNvPr>
                <p:cNvSpPr>
                  <a:spLocks noChangeArrowheads="1"/>
                </p:cNvSpPr>
                <p:nvPr/>
              </p:nvSpPr>
              <p:spPr bwMode="auto">
                <a:xfrm>
                  <a:off x="1502"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027" name="Rectangle 88">
                  <a:extLst>
                    <a:ext uri="{FF2B5EF4-FFF2-40B4-BE49-F238E27FC236}">
                      <a16:creationId xmlns:a16="http://schemas.microsoft.com/office/drawing/2014/main" id="{B7287EE6-B289-4651-8CE5-9B1FFDFE6F17}"/>
                    </a:ext>
                  </a:extLst>
                </p:cNvPr>
                <p:cNvSpPr>
                  <a:spLocks noChangeArrowheads="1"/>
                </p:cNvSpPr>
                <p:nvPr/>
              </p:nvSpPr>
              <p:spPr bwMode="auto">
                <a:xfrm>
                  <a:off x="1670" y="2123"/>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028" name="Rectangle 89">
                  <a:extLst>
                    <a:ext uri="{FF2B5EF4-FFF2-40B4-BE49-F238E27FC236}">
                      <a16:creationId xmlns:a16="http://schemas.microsoft.com/office/drawing/2014/main" id="{6DB6F72B-FBD0-4380-99F5-659A93D626AE}"/>
                    </a:ext>
                  </a:extLst>
                </p:cNvPr>
                <p:cNvSpPr>
                  <a:spLocks noChangeArrowheads="1"/>
                </p:cNvSpPr>
                <p:nvPr/>
              </p:nvSpPr>
              <p:spPr bwMode="auto">
                <a:xfrm>
                  <a:off x="1837"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029" name="Rectangle 90">
                  <a:extLst>
                    <a:ext uri="{FF2B5EF4-FFF2-40B4-BE49-F238E27FC236}">
                      <a16:creationId xmlns:a16="http://schemas.microsoft.com/office/drawing/2014/main" id="{7722F108-8C5A-4DED-A9BB-F56F79870881}"/>
                    </a:ext>
                  </a:extLst>
                </p:cNvPr>
                <p:cNvSpPr>
                  <a:spLocks noChangeArrowheads="1"/>
                </p:cNvSpPr>
                <p:nvPr/>
              </p:nvSpPr>
              <p:spPr bwMode="auto">
                <a:xfrm>
                  <a:off x="2005"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030" name="Rectangle 91">
                  <a:extLst>
                    <a:ext uri="{FF2B5EF4-FFF2-40B4-BE49-F238E27FC236}">
                      <a16:creationId xmlns:a16="http://schemas.microsoft.com/office/drawing/2014/main" id="{2DFE437B-ED24-43A4-BED1-6761DFFBE1F6}"/>
                    </a:ext>
                  </a:extLst>
                </p:cNvPr>
                <p:cNvSpPr>
                  <a:spLocks noChangeArrowheads="1"/>
                </p:cNvSpPr>
                <p:nvPr/>
              </p:nvSpPr>
              <p:spPr bwMode="auto">
                <a:xfrm>
                  <a:off x="2173"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031" name="Rectangle 92">
                  <a:extLst>
                    <a:ext uri="{FF2B5EF4-FFF2-40B4-BE49-F238E27FC236}">
                      <a16:creationId xmlns:a16="http://schemas.microsoft.com/office/drawing/2014/main" id="{5D50CC66-E64B-4AA9-83B9-9B32D3FFC403}"/>
                    </a:ext>
                  </a:extLst>
                </p:cNvPr>
                <p:cNvSpPr>
                  <a:spLocks noChangeArrowheads="1"/>
                </p:cNvSpPr>
                <p:nvPr/>
              </p:nvSpPr>
              <p:spPr bwMode="auto">
                <a:xfrm>
                  <a:off x="2341" y="2123"/>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032" name="Rectangle 93">
                  <a:extLst>
                    <a:ext uri="{FF2B5EF4-FFF2-40B4-BE49-F238E27FC236}">
                      <a16:creationId xmlns:a16="http://schemas.microsoft.com/office/drawing/2014/main" id="{F4393B04-2F46-4EFF-ABD5-5E5BC1E85CCB}"/>
                    </a:ext>
                  </a:extLst>
                </p:cNvPr>
                <p:cNvSpPr>
                  <a:spLocks noChangeArrowheads="1"/>
                </p:cNvSpPr>
                <p:nvPr/>
              </p:nvSpPr>
              <p:spPr bwMode="auto">
                <a:xfrm>
                  <a:off x="2508"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033" name="Rectangle 94">
                  <a:extLst>
                    <a:ext uri="{FF2B5EF4-FFF2-40B4-BE49-F238E27FC236}">
                      <a16:creationId xmlns:a16="http://schemas.microsoft.com/office/drawing/2014/main" id="{AC829A05-CC3B-437A-8114-FAB0BFBCB5D8}"/>
                    </a:ext>
                  </a:extLst>
                </p:cNvPr>
                <p:cNvSpPr>
                  <a:spLocks noChangeArrowheads="1"/>
                </p:cNvSpPr>
                <p:nvPr/>
              </p:nvSpPr>
              <p:spPr bwMode="auto">
                <a:xfrm>
                  <a:off x="2676"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034" name="Rectangle 95">
                  <a:extLst>
                    <a:ext uri="{FF2B5EF4-FFF2-40B4-BE49-F238E27FC236}">
                      <a16:creationId xmlns:a16="http://schemas.microsoft.com/office/drawing/2014/main" id="{0E0AB94C-6D5F-4540-9662-604D550F5A34}"/>
                    </a:ext>
                  </a:extLst>
                </p:cNvPr>
                <p:cNvSpPr>
                  <a:spLocks noChangeArrowheads="1"/>
                </p:cNvSpPr>
                <p:nvPr/>
              </p:nvSpPr>
              <p:spPr bwMode="auto">
                <a:xfrm>
                  <a:off x="2844" y="2123"/>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035" name="Rectangle 96">
                  <a:extLst>
                    <a:ext uri="{FF2B5EF4-FFF2-40B4-BE49-F238E27FC236}">
                      <a16:creationId xmlns:a16="http://schemas.microsoft.com/office/drawing/2014/main" id="{5649A9BA-641A-4734-AA5A-16F457CFD9D2}"/>
                    </a:ext>
                  </a:extLst>
                </p:cNvPr>
                <p:cNvSpPr>
                  <a:spLocks noChangeArrowheads="1"/>
                </p:cNvSpPr>
                <p:nvPr/>
              </p:nvSpPr>
              <p:spPr bwMode="auto">
                <a:xfrm>
                  <a:off x="3011"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036" name="Rectangle 97">
                  <a:extLst>
                    <a:ext uri="{FF2B5EF4-FFF2-40B4-BE49-F238E27FC236}">
                      <a16:creationId xmlns:a16="http://schemas.microsoft.com/office/drawing/2014/main" id="{7F99E8A7-E0E9-4377-A7E2-75E4AFA70A63}"/>
                    </a:ext>
                  </a:extLst>
                </p:cNvPr>
                <p:cNvSpPr>
                  <a:spLocks noChangeArrowheads="1"/>
                </p:cNvSpPr>
                <p:nvPr/>
              </p:nvSpPr>
              <p:spPr bwMode="auto">
                <a:xfrm>
                  <a:off x="1502"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037" name="Rectangle 98">
                  <a:extLst>
                    <a:ext uri="{FF2B5EF4-FFF2-40B4-BE49-F238E27FC236}">
                      <a16:creationId xmlns:a16="http://schemas.microsoft.com/office/drawing/2014/main" id="{E66F5BF5-DAA3-48F6-8586-0B191B6D41A6}"/>
                    </a:ext>
                  </a:extLst>
                </p:cNvPr>
                <p:cNvSpPr>
                  <a:spLocks noChangeArrowheads="1"/>
                </p:cNvSpPr>
                <p:nvPr/>
              </p:nvSpPr>
              <p:spPr bwMode="auto">
                <a:xfrm>
                  <a:off x="1670" y="1975"/>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038" name="Rectangle 99">
                  <a:extLst>
                    <a:ext uri="{FF2B5EF4-FFF2-40B4-BE49-F238E27FC236}">
                      <a16:creationId xmlns:a16="http://schemas.microsoft.com/office/drawing/2014/main" id="{6F5F3EC4-8EAD-4CE6-806F-4D0EB9048262}"/>
                    </a:ext>
                  </a:extLst>
                </p:cNvPr>
                <p:cNvSpPr>
                  <a:spLocks noChangeArrowheads="1"/>
                </p:cNvSpPr>
                <p:nvPr/>
              </p:nvSpPr>
              <p:spPr bwMode="auto">
                <a:xfrm>
                  <a:off x="1837"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039" name="Rectangle 100">
                  <a:extLst>
                    <a:ext uri="{FF2B5EF4-FFF2-40B4-BE49-F238E27FC236}">
                      <a16:creationId xmlns:a16="http://schemas.microsoft.com/office/drawing/2014/main" id="{C1F226B0-FA6E-4FEA-88DD-0E6D6E029E97}"/>
                    </a:ext>
                  </a:extLst>
                </p:cNvPr>
                <p:cNvSpPr>
                  <a:spLocks noChangeArrowheads="1"/>
                </p:cNvSpPr>
                <p:nvPr/>
              </p:nvSpPr>
              <p:spPr bwMode="auto">
                <a:xfrm>
                  <a:off x="2005"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040" name="Rectangle 101">
                  <a:extLst>
                    <a:ext uri="{FF2B5EF4-FFF2-40B4-BE49-F238E27FC236}">
                      <a16:creationId xmlns:a16="http://schemas.microsoft.com/office/drawing/2014/main" id="{E5342592-0A8B-4A55-BADC-F93CAF37FB1B}"/>
                    </a:ext>
                  </a:extLst>
                </p:cNvPr>
                <p:cNvSpPr>
                  <a:spLocks noChangeArrowheads="1"/>
                </p:cNvSpPr>
                <p:nvPr/>
              </p:nvSpPr>
              <p:spPr bwMode="auto">
                <a:xfrm>
                  <a:off x="2173"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041" name="Rectangle 102">
                  <a:extLst>
                    <a:ext uri="{FF2B5EF4-FFF2-40B4-BE49-F238E27FC236}">
                      <a16:creationId xmlns:a16="http://schemas.microsoft.com/office/drawing/2014/main" id="{A1A9D2A5-9AF6-4E8F-8880-0CCB937840B5}"/>
                    </a:ext>
                  </a:extLst>
                </p:cNvPr>
                <p:cNvSpPr>
                  <a:spLocks noChangeArrowheads="1"/>
                </p:cNvSpPr>
                <p:nvPr/>
              </p:nvSpPr>
              <p:spPr bwMode="auto">
                <a:xfrm>
                  <a:off x="2341" y="1975"/>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042" name="Rectangle 103">
                  <a:extLst>
                    <a:ext uri="{FF2B5EF4-FFF2-40B4-BE49-F238E27FC236}">
                      <a16:creationId xmlns:a16="http://schemas.microsoft.com/office/drawing/2014/main" id="{A7F91CE4-2CC5-4299-AA09-48A5804738B9}"/>
                    </a:ext>
                  </a:extLst>
                </p:cNvPr>
                <p:cNvSpPr>
                  <a:spLocks noChangeArrowheads="1"/>
                </p:cNvSpPr>
                <p:nvPr/>
              </p:nvSpPr>
              <p:spPr bwMode="auto">
                <a:xfrm>
                  <a:off x="2508"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043" name="Rectangle 104">
                  <a:extLst>
                    <a:ext uri="{FF2B5EF4-FFF2-40B4-BE49-F238E27FC236}">
                      <a16:creationId xmlns:a16="http://schemas.microsoft.com/office/drawing/2014/main" id="{FEF1A175-F7E0-45E2-B942-18F741FE1EB4}"/>
                    </a:ext>
                  </a:extLst>
                </p:cNvPr>
                <p:cNvSpPr>
                  <a:spLocks noChangeArrowheads="1"/>
                </p:cNvSpPr>
                <p:nvPr/>
              </p:nvSpPr>
              <p:spPr bwMode="auto">
                <a:xfrm>
                  <a:off x="2676"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044" name="Rectangle 105">
                  <a:extLst>
                    <a:ext uri="{FF2B5EF4-FFF2-40B4-BE49-F238E27FC236}">
                      <a16:creationId xmlns:a16="http://schemas.microsoft.com/office/drawing/2014/main" id="{D2DFA48D-218E-416A-9D73-83272FFF1C17}"/>
                    </a:ext>
                  </a:extLst>
                </p:cNvPr>
                <p:cNvSpPr>
                  <a:spLocks noChangeArrowheads="1"/>
                </p:cNvSpPr>
                <p:nvPr/>
              </p:nvSpPr>
              <p:spPr bwMode="auto">
                <a:xfrm>
                  <a:off x="2844" y="1975"/>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045" name="Rectangle 106">
                  <a:extLst>
                    <a:ext uri="{FF2B5EF4-FFF2-40B4-BE49-F238E27FC236}">
                      <a16:creationId xmlns:a16="http://schemas.microsoft.com/office/drawing/2014/main" id="{90865362-8724-493A-B5D5-1C2C85D00B75}"/>
                    </a:ext>
                  </a:extLst>
                </p:cNvPr>
                <p:cNvSpPr>
                  <a:spLocks noChangeArrowheads="1"/>
                </p:cNvSpPr>
                <p:nvPr/>
              </p:nvSpPr>
              <p:spPr bwMode="auto">
                <a:xfrm>
                  <a:off x="3011"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046" name="Line 107">
                  <a:extLst>
                    <a:ext uri="{FF2B5EF4-FFF2-40B4-BE49-F238E27FC236}">
                      <a16:creationId xmlns:a16="http://schemas.microsoft.com/office/drawing/2014/main" id="{494899D7-9086-47E1-9CF0-4DB2D3D19B5B}"/>
                    </a:ext>
                  </a:extLst>
                </p:cNvPr>
                <p:cNvSpPr>
                  <a:spLocks noChangeShapeType="1"/>
                </p:cNvSpPr>
                <p:nvPr/>
              </p:nvSpPr>
              <p:spPr bwMode="auto">
                <a:xfrm>
                  <a:off x="1502" y="3457"/>
                  <a:ext cx="1677" cy="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47" name="Line 108">
                  <a:extLst>
                    <a:ext uri="{FF2B5EF4-FFF2-40B4-BE49-F238E27FC236}">
                      <a16:creationId xmlns:a16="http://schemas.microsoft.com/office/drawing/2014/main" id="{682C96D9-9329-4590-967C-83C578B9D9B5}"/>
                    </a:ext>
                  </a:extLst>
                </p:cNvPr>
                <p:cNvSpPr>
                  <a:spLocks noChangeShapeType="1"/>
                </p:cNvSpPr>
                <p:nvPr/>
              </p:nvSpPr>
              <p:spPr bwMode="auto">
                <a:xfrm flipV="1">
                  <a:off x="1502" y="1975"/>
                  <a:ext cx="0" cy="1482"/>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048" name="Text Box 109">
                  <a:extLst>
                    <a:ext uri="{FF2B5EF4-FFF2-40B4-BE49-F238E27FC236}">
                      <a16:creationId xmlns:a16="http://schemas.microsoft.com/office/drawing/2014/main" id="{4AC4F42F-061D-437D-87E8-098E2CB55E35}"/>
                    </a:ext>
                  </a:extLst>
                </p:cNvPr>
                <p:cNvSpPr txBox="1">
                  <a:spLocks noChangeArrowheads="1"/>
                </p:cNvSpPr>
                <p:nvPr/>
              </p:nvSpPr>
              <p:spPr bwMode="auto">
                <a:xfrm>
                  <a:off x="1266" y="1946"/>
                  <a:ext cx="276"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10</a:t>
                  </a:r>
                </a:p>
              </p:txBody>
            </p:sp>
            <p:sp>
              <p:nvSpPr>
                <p:cNvPr id="38049" name="Text Box 110">
                  <a:extLst>
                    <a:ext uri="{FF2B5EF4-FFF2-40B4-BE49-F238E27FC236}">
                      <a16:creationId xmlns:a16="http://schemas.microsoft.com/office/drawing/2014/main" id="{B9FCB6D6-2BA6-4999-B590-EB1E727C2B3C}"/>
                    </a:ext>
                  </a:extLst>
                </p:cNvPr>
                <p:cNvSpPr txBox="1">
                  <a:spLocks noChangeArrowheads="1"/>
                </p:cNvSpPr>
                <p:nvPr/>
              </p:nvSpPr>
              <p:spPr bwMode="auto">
                <a:xfrm>
                  <a:off x="1556" y="3514"/>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1</a:t>
                  </a:r>
                </a:p>
              </p:txBody>
            </p:sp>
            <p:sp>
              <p:nvSpPr>
                <p:cNvPr id="38050" name="Text Box 111">
                  <a:extLst>
                    <a:ext uri="{FF2B5EF4-FFF2-40B4-BE49-F238E27FC236}">
                      <a16:creationId xmlns:a16="http://schemas.microsoft.com/office/drawing/2014/main" id="{3F429D7E-4D5A-434D-A394-F6603861093E}"/>
                    </a:ext>
                  </a:extLst>
                </p:cNvPr>
                <p:cNvSpPr txBox="1">
                  <a:spLocks noChangeArrowheads="1"/>
                </p:cNvSpPr>
                <p:nvPr/>
              </p:nvSpPr>
              <p:spPr bwMode="auto">
                <a:xfrm>
                  <a:off x="1727" y="3514"/>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2</a:t>
                  </a:r>
                </a:p>
              </p:txBody>
            </p:sp>
            <p:sp>
              <p:nvSpPr>
                <p:cNvPr id="38051" name="Text Box 112">
                  <a:extLst>
                    <a:ext uri="{FF2B5EF4-FFF2-40B4-BE49-F238E27FC236}">
                      <a16:creationId xmlns:a16="http://schemas.microsoft.com/office/drawing/2014/main" id="{38FD4188-6FDC-4DC1-AB57-6F422AD70C5E}"/>
                    </a:ext>
                  </a:extLst>
                </p:cNvPr>
                <p:cNvSpPr txBox="1">
                  <a:spLocks noChangeArrowheads="1"/>
                </p:cNvSpPr>
                <p:nvPr/>
              </p:nvSpPr>
              <p:spPr bwMode="auto">
                <a:xfrm>
                  <a:off x="1892" y="3514"/>
                  <a:ext cx="203"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3</a:t>
                  </a:r>
                </a:p>
              </p:txBody>
            </p:sp>
            <p:sp>
              <p:nvSpPr>
                <p:cNvPr id="38052" name="Text Box 113">
                  <a:extLst>
                    <a:ext uri="{FF2B5EF4-FFF2-40B4-BE49-F238E27FC236}">
                      <a16:creationId xmlns:a16="http://schemas.microsoft.com/office/drawing/2014/main" id="{EDB01136-7764-47BF-BEE0-CA1F2781B605}"/>
                    </a:ext>
                  </a:extLst>
                </p:cNvPr>
                <p:cNvSpPr txBox="1">
                  <a:spLocks noChangeArrowheads="1"/>
                </p:cNvSpPr>
                <p:nvPr/>
              </p:nvSpPr>
              <p:spPr bwMode="auto">
                <a:xfrm>
                  <a:off x="2064" y="3514"/>
                  <a:ext cx="203"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4</a:t>
                  </a:r>
                </a:p>
              </p:txBody>
            </p:sp>
            <p:sp>
              <p:nvSpPr>
                <p:cNvPr id="38053" name="Text Box 114">
                  <a:extLst>
                    <a:ext uri="{FF2B5EF4-FFF2-40B4-BE49-F238E27FC236}">
                      <a16:creationId xmlns:a16="http://schemas.microsoft.com/office/drawing/2014/main" id="{EC3DFA33-8CE6-4CBA-815D-1F9A7CD9E117}"/>
                    </a:ext>
                  </a:extLst>
                </p:cNvPr>
                <p:cNvSpPr txBox="1">
                  <a:spLocks noChangeArrowheads="1"/>
                </p:cNvSpPr>
                <p:nvPr/>
              </p:nvSpPr>
              <p:spPr bwMode="auto">
                <a:xfrm>
                  <a:off x="2231" y="3514"/>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5</a:t>
                  </a:r>
                </a:p>
              </p:txBody>
            </p:sp>
            <p:sp>
              <p:nvSpPr>
                <p:cNvPr id="38054" name="Text Box 115">
                  <a:extLst>
                    <a:ext uri="{FF2B5EF4-FFF2-40B4-BE49-F238E27FC236}">
                      <a16:creationId xmlns:a16="http://schemas.microsoft.com/office/drawing/2014/main" id="{94EAAE6C-6CD3-4790-9F76-1946B2435189}"/>
                    </a:ext>
                  </a:extLst>
                </p:cNvPr>
                <p:cNvSpPr txBox="1">
                  <a:spLocks noChangeArrowheads="1"/>
                </p:cNvSpPr>
                <p:nvPr/>
              </p:nvSpPr>
              <p:spPr bwMode="auto">
                <a:xfrm>
                  <a:off x="2401" y="3514"/>
                  <a:ext cx="203"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6</a:t>
                  </a:r>
                </a:p>
              </p:txBody>
            </p:sp>
            <p:sp>
              <p:nvSpPr>
                <p:cNvPr id="38055" name="Text Box 116">
                  <a:extLst>
                    <a:ext uri="{FF2B5EF4-FFF2-40B4-BE49-F238E27FC236}">
                      <a16:creationId xmlns:a16="http://schemas.microsoft.com/office/drawing/2014/main" id="{B91BE5F4-80C1-4CA7-99B7-08F0F40E65EE}"/>
                    </a:ext>
                  </a:extLst>
                </p:cNvPr>
                <p:cNvSpPr txBox="1">
                  <a:spLocks noChangeArrowheads="1"/>
                </p:cNvSpPr>
                <p:nvPr/>
              </p:nvSpPr>
              <p:spPr bwMode="auto">
                <a:xfrm>
                  <a:off x="2564" y="3514"/>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7</a:t>
                  </a:r>
                </a:p>
              </p:txBody>
            </p:sp>
            <p:sp>
              <p:nvSpPr>
                <p:cNvPr id="38056" name="Text Box 117">
                  <a:extLst>
                    <a:ext uri="{FF2B5EF4-FFF2-40B4-BE49-F238E27FC236}">
                      <a16:creationId xmlns:a16="http://schemas.microsoft.com/office/drawing/2014/main" id="{58475D73-844A-4EEB-B38E-C6F3F96DA65F}"/>
                    </a:ext>
                  </a:extLst>
                </p:cNvPr>
                <p:cNvSpPr txBox="1">
                  <a:spLocks noChangeArrowheads="1"/>
                </p:cNvSpPr>
                <p:nvPr/>
              </p:nvSpPr>
              <p:spPr bwMode="auto">
                <a:xfrm>
                  <a:off x="2736" y="3514"/>
                  <a:ext cx="203"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8</a:t>
                  </a:r>
                </a:p>
              </p:txBody>
            </p:sp>
            <p:sp>
              <p:nvSpPr>
                <p:cNvPr id="38057" name="Text Box 118">
                  <a:extLst>
                    <a:ext uri="{FF2B5EF4-FFF2-40B4-BE49-F238E27FC236}">
                      <a16:creationId xmlns:a16="http://schemas.microsoft.com/office/drawing/2014/main" id="{42189C49-004E-45B4-8311-FB0186BBA4EF}"/>
                    </a:ext>
                  </a:extLst>
                </p:cNvPr>
                <p:cNvSpPr txBox="1">
                  <a:spLocks noChangeArrowheads="1"/>
                </p:cNvSpPr>
                <p:nvPr/>
              </p:nvSpPr>
              <p:spPr bwMode="auto">
                <a:xfrm>
                  <a:off x="2900" y="3517"/>
                  <a:ext cx="203"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9</a:t>
                  </a:r>
                </a:p>
              </p:txBody>
            </p:sp>
            <p:sp>
              <p:nvSpPr>
                <p:cNvPr id="38058" name="Text Box 119">
                  <a:extLst>
                    <a:ext uri="{FF2B5EF4-FFF2-40B4-BE49-F238E27FC236}">
                      <a16:creationId xmlns:a16="http://schemas.microsoft.com/office/drawing/2014/main" id="{46B15EBA-475E-4DE7-B036-9289AEBD67E4}"/>
                    </a:ext>
                  </a:extLst>
                </p:cNvPr>
                <p:cNvSpPr txBox="1">
                  <a:spLocks noChangeArrowheads="1"/>
                </p:cNvSpPr>
                <p:nvPr/>
              </p:nvSpPr>
              <p:spPr bwMode="auto">
                <a:xfrm>
                  <a:off x="3044" y="3514"/>
                  <a:ext cx="276"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10</a:t>
                  </a:r>
                </a:p>
              </p:txBody>
            </p:sp>
            <p:sp>
              <p:nvSpPr>
                <p:cNvPr id="38059" name="Text Box 120">
                  <a:extLst>
                    <a:ext uri="{FF2B5EF4-FFF2-40B4-BE49-F238E27FC236}">
                      <a16:creationId xmlns:a16="http://schemas.microsoft.com/office/drawing/2014/main" id="{0C8F39FA-6A85-4688-8512-3C9C2FDB7013}"/>
                    </a:ext>
                  </a:extLst>
                </p:cNvPr>
                <p:cNvSpPr txBox="1">
                  <a:spLocks noChangeArrowheads="1"/>
                </p:cNvSpPr>
                <p:nvPr/>
              </p:nvSpPr>
              <p:spPr bwMode="auto">
                <a:xfrm>
                  <a:off x="1289" y="3280"/>
                  <a:ext cx="204"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1</a:t>
                  </a:r>
                </a:p>
              </p:txBody>
            </p:sp>
            <p:sp>
              <p:nvSpPr>
                <p:cNvPr id="38060" name="Text Box 121">
                  <a:extLst>
                    <a:ext uri="{FF2B5EF4-FFF2-40B4-BE49-F238E27FC236}">
                      <a16:creationId xmlns:a16="http://schemas.microsoft.com/office/drawing/2014/main" id="{77760585-0CD2-48D2-9A0D-D0C4C7F04372}"/>
                    </a:ext>
                  </a:extLst>
                </p:cNvPr>
                <p:cNvSpPr txBox="1">
                  <a:spLocks noChangeArrowheads="1"/>
                </p:cNvSpPr>
                <p:nvPr/>
              </p:nvSpPr>
              <p:spPr bwMode="auto">
                <a:xfrm>
                  <a:off x="1289" y="3130"/>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2</a:t>
                  </a:r>
                </a:p>
              </p:txBody>
            </p:sp>
            <p:sp>
              <p:nvSpPr>
                <p:cNvPr id="38061" name="Text Box 122">
                  <a:extLst>
                    <a:ext uri="{FF2B5EF4-FFF2-40B4-BE49-F238E27FC236}">
                      <a16:creationId xmlns:a16="http://schemas.microsoft.com/office/drawing/2014/main" id="{9D061075-96DE-4427-A2B5-424C142C0FBE}"/>
                    </a:ext>
                  </a:extLst>
                </p:cNvPr>
                <p:cNvSpPr txBox="1">
                  <a:spLocks noChangeArrowheads="1"/>
                </p:cNvSpPr>
                <p:nvPr/>
              </p:nvSpPr>
              <p:spPr bwMode="auto">
                <a:xfrm>
                  <a:off x="1289" y="2984"/>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3</a:t>
                  </a:r>
                </a:p>
              </p:txBody>
            </p:sp>
            <p:sp>
              <p:nvSpPr>
                <p:cNvPr id="38062" name="Text Box 123">
                  <a:extLst>
                    <a:ext uri="{FF2B5EF4-FFF2-40B4-BE49-F238E27FC236}">
                      <a16:creationId xmlns:a16="http://schemas.microsoft.com/office/drawing/2014/main" id="{D5DB6738-695B-4A91-A337-26F18C667855}"/>
                    </a:ext>
                  </a:extLst>
                </p:cNvPr>
                <p:cNvSpPr txBox="1">
                  <a:spLocks noChangeArrowheads="1"/>
                </p:cNvSpPr>
                <p:nvPr/>
              </p:nvSpPr>
              <p:spPr bwMode="auto">
                <a:xfrm>
                  <a:off x="1289" y="2835"/>
                  <a:ext cx="204"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4</a:t>
                  </a:r>
                </a:p>
              </p:txBody>
            </p:sp>
            <p:sp>
              <p:nvSpPr>
                <p:cNvPr id="38063" name="Text Box 124">
                  <a:extLst>
                    <a:ext uri="{FF2B5EF4-FFF2-40B4-BE49-F238E27FC236}">
                      <a16:creationId xmlns:a16="http://schemas.microsoft.com/office/drawing/2014/main" id="{294F0BC9-B64F-471D-9C02-6D95217A2726}"/>
                    </a:ext>
                  </a:extLst>
                </p:cNvPr>
                <p:cNvSpPr txBox="1">
                  <a:spLocks noChangeArrowheads="1"/>
                </p:cNvSpPr>
                <p:nvPr/>
              </p:nvSpPr>
              <p:spPr bwMode="auto">
                <a:xfrm>
                  <a:off x="1289" y="2686"/>
                  <a:ext cx="204"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5</a:t>
                  </a:r>
                </a:p>
              </p:txBody>
            </p:sp>
            <p:sp>
              <p:nvSpPr>
                <p:cNvPr id="38064" name="Text Box 125">
                  <a:extLst>
                    <a:ext uri="{FF2B5EF4-FFF2-40B4-BE49-F238E27FC236}">
                      <a16:creationId xmlns:a16="http://schemas.microsoft.com/office/drawing/2014/main" id="{65490293-06F6-43BB-A28F-C7A306573E31}"/>
                    </a:ext>
                  </a:extLst>
                </p:cNvPr>
                <p:cNvSpPr txBox="1">
                  <a:spLocks noChangeArrowheads="1"/>
                </p:cNvSpPr>
                <p:nvPr/>
              </p:nvSpPr>
              <p:spPr bwMode="auto">
                <a:xfrm>
                  <a:off x="1289" y="2539"/>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6</a:t>
                  </a:r>
                </a:p>
              </p:txBody>
            </p:sp>
            <p:sp>
              <p:nvSpPr>
                <p:cNvPr id="38065" name="Text Box 126">
                  <a:extLst>
                    <a:ext uri="{FF2B5EF4-FFF2-40B4-BE49-F238E27FC236}">
                      <a16:creationId xmlns:a16="http://schemas.microsoft.com/office/drawing/2014/main" id="{428048C0-672A-4C31-AD71-5A080DF74144}"/>
                    </a:ext>
                  </a:extLst>
                </p:cNvPr>
                <p:cNvSpPr txBox="1">
                  <a:spLocks noChangeArrowheads="1"/>
                </p:cNvSpPr>
                <p:nvPr/>
              </p:nvSpPr>
              <p:spPr bwMode="auto">
                <a:xfrm>
                  <a:off x="1289" y="2391"/>
                  <a:ext cx="204"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7</a:t>
                  </a:r>
                </a:p>
              </p:txBody>
            </p:sp>
            <p:sp>
              <p:nvSpPr>
                <p:cNvPr id="38066" name="Text Box 127">
                  <a:extLst>
                    <a:ext uri="{FF2B5EF4-FFF2-40B4-BE49-F238E27FC236}">
                      <a16:creationId xmlns:a16="http://schemas.microsoft.com/office/drawing/2014/main" id="{751BBB78-9530-442F-95ED-407EBFECE9D5}"/>
                    </a:ext>
                  </a:extLst>
                </p:cNvPr>
                <p:cNvSpPr txBox="1">
                  <a:spLocks noChangeArrowheads="1"/>
                </p:cNvSpPr>
                <p:nvPr/>
              </p:nvSpPr>
              <p:spPr bwMode="auto">
                <a:xfrm>
                  <a:off x="1289" y="2242"/>
                  <a:ext cx="204"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8</a:t>
                  </a:r>
                </a:p>
              </p:txBody>
            </p:sp>
            <p:sp>
              <p:nvSpPr>
                <p:cNvPr id="38067" name="Text Box 128">
                  <a:extLst>
                    <a:ext uri="{FF2B5EF4-FFF2-40B4-BE49-F238E27FC236}">
                      <a16:creationId xmlns:a16="http://schemas.microsoft.com/office/drawing/2014/main" id="{DBFFE22B-0274-4B65-8EDC-9A7E044EF828}"/>
                    </a:ext>
                  </a:extLst>
                </p:cNvPr>
                <p:cNvSpPr txBox="1">
                  <a:spLocks noChangeArrowheads="1"/>
                </p:cNvSpPr>
                <p:nvPr/>
              </p:nvSpPr>
              <p:spPr bwMode="auto">
                <a:xfrm>
                  <a:off x="1289" y="2095"/>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9</a:t>
                  </a:r>
                </a:p>
              </p:txBody>
            </p:sp>
            <p:sp>
              <p:nvSpPr>
                <p:cNvPr id="139393" name="Rectangle 129">
                  <a:extLst>
                    <a:ext uri="{FF2B5EF4-FFF2-40B4-BE49-F238E27FC236}">
                      <a16:creationId xmlns:a16="http://schemas.microsoft.com/office/drawing/2014/main" id="{91720A30-D376-434A-AABB-5D3FBCFAE5FD}"/>
                    </a:ext>
                  </a:extLst>
                </p:cNvPr>
                <p:cNvSpPr>
                  <a:spLocks noChangeArrowheads="1"/>
                </p:cNvSpPr>
                <p:nvPr/>
              </p:nvSpPr>
              <p:spPr bwMode="auto">
                <a:xfrm>
                  <a:off x="1962" y="3683"/>
                  <a:ext cx="1098" cy="204"/>
                </a:xfrm>
                <a:prstGeom prst="rect">
                  <a:avLst/>
                </a:prstGeom>
                <a:noFill/>
                <a:ln w="9525">
                  <a:noFill/>
                  <a:miter lim="800000"/>
                  <a:headEnd/>
                  <a:tailEnd/>
                </a:ln>
                <a:effectLst/>
              </p:spPr>
              <p:txBody>
                <a:bodyPr>
                  <a:spAutoFit/>
                </a:bodyPr>
                <a:lstStyle/>
                <a:p>
                  <a:pPr eaLnBrk="1" hangingPunct="1">
                    <a:lnSpc>
                      <a:spcPct val="90000"/>
                    </a:lnSpc>
                    <a:spcBef>
                      <a:spcPct val="50000"/>
                    </a:spcBef>
                    <a:defRPr/>
                  </a:pPr>
                  <a:endParaRPr lang="en-US" sz="1600" b="1">
                    <a:effectLst>
                      <a:outerShdw blurRad="38100" dist="38100" dir="2700000" algn="tl">
                        <a:srgbClr val="C0C0C0"/>
                      </a:outerShdw>
                    </a:effectLst>
                  </a:endParaRPr>
                </a:p>
              </p:txBody>
            </p:sp>
          </p:grpSp>
          <p:sp>
            <p:nvSpPr>
              <p:cNvPr id="37895" name="Oval 130">
                <a:extLst>
                  <a:ext uri="{FF2B5EF4-FFF2-40B4-BE49-F238E27FC236}">
                    <a16:creationId xmlns:a16="http://schemas.microsoft.com/office/drawing/2014/main" id="{70B1B716-43CA-4100-8D6C-364994FB1700}"/>
                  </a:ext>
                </a:extLst>
              </p:cNvPr>
              <p:cNvSpPr>
                <a:spLocks noChangeArrowheads="1"/>
              </p:cNvSpPr>
              <p:nvPr/>
            </p:nvSpPr>
            <p:spPr bwMode="auto">
              <a:xfrm>
                <a:off x="4129" y="1457"/>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896" name="Oval 131">
                <a:extLst>
                  <a:ext uri="{FF2B5EF4-FFF2-40B4-BE49-F238E27FC236}">
                    <a16:creationId xmlns:a16="http://schemas.microsoft.com/office/drawing/2014/main" id="{7D0A8DB6-C1A3-4D6F-8F15-B8658BEC4631}"/>
                  </a:ext>
                </a:extLst>
              </p:cNvPr>
              <p:cNvSpPr>
                <a:spLocks noChangeArrowheads="1"/>
              </p:cNvSpPr>
              <p:nvPr/>
            </p:nvSpPr>
            <p:spPr bwMode="auto">
              <a:xfrm>
                <a:off x="5335" y="301"/>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897" name="Oval 132">
                <a:extLst>
                  <a:ext uri="{FF2B5EF4-FFF2-40B4-BE49-F238E27FC236}">
                    <a16:creationId xmlns:a16="http://schemas.microsoft.com/office/drawing/2014/main" id="{B498F696-C7AA-45FA-9A6B-76C1BC902AEB}"/>
                  </a:ext>
                </a:extLst>
              </p:cNvPr>
              <p:cNvSpPr>
                <a:spLocks noChangeArrowheads="1"/>
              </p:cNvSpPr>
              <p:nvPr/>
            </p:nvSpPr>
            <p:spPr bwMode="auto">
              <a:xfrm>
                <a:off x="3844" y="1686"/>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898" name="Oval 133">
                <a:extLst>
                  <a:ext uri="{FF2B5EF4-FFF2-40B4-BE49-F238E27FC236}">
                    <a16:creationId xmlns:a16="http://schemas.microsoft.com/office/drawing/2014/main" id="{5B15D678-D5B1-4284-815D-5C6C93714BF9}"/>
                  </a:ext>
                </a:extLst>
              </p:cNvPr>
              <p:cNvSpPr>
                <a:spLocks noChangeArrowheads="1"/>
              </p:cNvSpPr>
              <p:nvPr/>
            </p:nvSpPr>
            <p:spPr bwMode="auto">
              <a:xfrm>
                <a:off x="4649" y="930"/>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899" name="Oval 134">
                <a:extLst>
                  <a:ext uri="{FF2B5EF4-FFF2-40B4-BE49-F238E27FC236}">
                    <a16:creationId xmlns:a16="http://schemas.microsoft.com/office/drawing/2014/main" id="{7E25B0C3-AD27-4CBE-9125-A5C9B507B62F}"/>
                  </a:ext>
                </a:extLst>
              </p:cNvPr>
              <p:cNvSpPr>
                <a:spLocks noChangeArrowheads="1"/>
              </p:cNvSpPr>
              <p:nvPr/>
            </p:nvSpPr>
            <p:spPr bwMode="auto">
              <a:xfrm>
                <a:off x="5384" y="1000"/>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00" name="Oval 135">
                <a:extLst>
                  <a:ext uri="{FF2B5EF4-FFF2-40B4-BE49-F238E27FC236}">
                    <a16:creationId xmlns:a16="http://schemas.microsoft.com/office/drawing/2014/main" id="{7CA84939-40E0-4F70-8F05-E74B48CE61D7}"/>
                  </a:ext>
                </a:extLst>
              </p:cNvPr>
              <p:cNvSpPr>
                <a:spLocks noChangeArrowheads="1"/>
              </p:cNvSpPr>
              <p:nvPr/>
            </p:nvSpPr>
            <p:spPr bwMode="auto">
              <a:xfrm>
                <a:off x="5122" y="1377"/>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01" name="Oval 136">
                <a:extLst>
                  <a:ext uri="{FF2B5EF4-FFF2-40B4-BE49-F238E27FC236}">
                    <a16:creationId xmlns:a16="http://schemas.microsoft.com/office/drawing/2014/main" id="{39CBF67A-AFB0-43E0-87B9-4C66C2A8B70F}"/>
                  </a:ext>
                </a:extLst>
              </p:cNvPr>
              <p:cNvSpPr>
                <a:spLocks noChangeArrowheads="1"/>
              </p:cNvSpPr>
              <p:nvPr/>
            </p:nvSpPr>
            <p:spPr bwMode="auto">
              <a:xfrm>
                <a:off x="4247" y="1633"/>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02" name="Oval 137">
                <a:extLst>
                  <a:ext uri="{FF2B5EF4-FFF2-40B4-BE49-F238E27FC236}">
                    <a16:creationId xmlns:a16="http://schemas.microsoft.com/office/drawing/2014/main" id="{3B75E4EA-BF80-47B3-B12C-FD2A9CA88B7C}"/>
                  </a:ext>
                </a:extLst>
              </p:cNvPr>
              <p:cNvSpPr>
                <a:spLocks noChangeArrowheads="1"/>
              </p:cNvSpPr>
              <p:nvPr/>
            </p:nvSpPr>
            <p:spPr bwMode="auto">
              <a:xfrm>
                <a:off x="4708" y="1534"/>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03" name="Oval 138">
                <a:extLst>
                  <a:ext uri="{FF2B5EF4-FFF2-40B4-BE49-F238E27FC236}">
                    <a16:creationId xmlns:a16="http://schemas.microsoft.com/office/drawing/2014/main" id="{E96D8D8E-9E8B-425F-BC44-63E5C71E8E29}"/>
                  </a:ext>
                </a:extLst>
              </p:cNvPr>
              <p:cNvSpPr>
                <a:spLocks noChangeArrowheads="1"/>
              </p:cNvSpPr>
              <p:nvPr/>
            </p:nvSpPr>
            <p:spPr bwMode="auto">
              <a:xfrm>
                <a:off x="4423" y="1545"/>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04" name="Oval 139">
                <a:extLst>
                  <a:ext uri="{FF2B5EF4-FFF2-40B4-BE49-F238E27FC236}">
                    <a16:creationId xmlns:a16="http://schemas.microsoft.com/office/drawing/2014/main" id="{A45FE39F-4A22-40F8-8E29-C1B9A90E7E86}"/>
                  </a:ext>
                </a:extLst>
              </p:cNvPr>
              <p:cNvSpPr>
                <a:spLocks noChangeArrowheads="1"/>
              </p:cNvSpPr>
              <p:nvPr/>
            </p:nvSpPr>
            <p:spPr bwMode="auto">
              <a:xfrm>
                <a:off x="5232" y="1202"/>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05" name="Oval 140">
                <a:extLst>
                  <a:ext uri="{FF2B5EF4-FFF2-40B4-BE49-F238E27FC236}">
                    <a16:creationId xmlns:a16="http://schemas.microsoft.com/office/drawing/2014/main" id="{34461A34-D0ED-4DE8-8762-8CB2B24397BC}"/>
                  </a:ext>
                </a:extLst>
              </p:cNvPr>
              <p:cNvSpPr>
                <a:spLocks noChangeArrowheads="1"/>
              </p:cNvSpPr>
              <p:nvPr/>
            </p:nvSpPr>
            <p:spPr bwMode="auto">
              <a:xfrm>
                <a:off x="4370" y="1179"/>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06" name="Oval 141">
                <a:extLst>
                  <a:ext uri="{FF2B5EF4-FFF2-40B4-BE49-F238E27FC236}">
                    <a16:creationId xmlns:a16="http://schemas.microsoft.com/office/drawing/2014/main" id="{B5D7E267-E6FF-46FF-B664-D28AEF2723C5}"/>
                  </a:ext>
                </a:extLst>
              </p:cNvPr>
              <p:cNvSpPr>
                <a:spLocks noChangeArrowheads="1"/>
              </p:cNvSpPr>
              <p:nvPr/>
            </p:nvSpPr>
            <p:spPr bwMode="auto">
              <a:xfrm>
                <a:off x="4904" y="743"/>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07" name="Oval 142">
                <a:extLst>
                  <a:ext uri="{FF2B5EF4-FFF2-40B4-BE49-F238E27FC236}">
                    <a16:creationId xmlns:a16="http://schemas.microsoft.com/office/drawing/2014/main" id="{BA51684A-99A1-4B94-BE3C-4DA3E2B0D848}"/>
                  </a:ext>
                </a:extLst>
              </p:cNvPr>
              <p:cNvSpPr>
                <a:spLocks noChangeArrowheads="1"/>
              </p:cNvSpPr>
              <p:nvPr/>
            </p:nvSpPr>
            <p:spPr bwMode="auto">
              <a:xfrm>
                <a:off x="5238" y="753"/>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08" name="Oval 143">
                <a:extLst>
                  <a:ext uri="{FF2B5EF4-FFF2-40B4-BE49-F238E27FC236}">
                    <a16:creationId xmlns:a16="http://schemas.microsoft.com/office/drawing/2014/main" id="{8D3C88C8-4F61-42F6-A706-835EA1B3A08F}"/>
                  </a:ext>
                </a:extLst>
              </p:cNvPr>
              <p:cNvSpPr>
                <a:spLocks noChangeArrowheads="1"/>
              </p:cNvSpPr>
              <p:nvPr/>
            </p:nvSpPr>
            <p:spPr bwMode="auto">
              <a:xfrm>
                <a:off x="4840" y="1111"/>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09" name="Oval 144">
                <a:extLst>
                  <a:ext uri="{FF2B5EF4-FFF2-40B4-BE49-F238E27FC236}">
                    <a16:creationId xmlns:a16="http://schemas.microsoft.com/office/drawing/2014/main" id="{D390930E-C0BC-4BAA-8905-F569B005F3E8}"/>
                  </a:ext>
                </a:extLst>
              </p:cNvPr>
              <p:cNvSpPr>
                <a:spLocks noChangeArrowheads="1"/>
              </p:cNvSpPr>
              <p:nvPr/>
            </p:nvSpPr>
            <p:spPr bwMode="auto">
              <a:xfrm>
                <a:off x="5343" y="1630"/>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10" name="Oval 145">
                <a:extLst>
                  <a:ext uri="{FF2B5EF4-FFF2-40B4-BE49-F238E27FC236}">
                    <a16:creationId xmlns:a16="http://schemas.microsoft.com/office/drawing/2014/main" id="{1F3BD5BE-89EB-459A-B444-8E971B9C6BBE}"/>
                  </a:ext>
                </a:extLst>
              </p:cNvPr>
              <p:cNvSpPr>
                <a:spLocks noChangeArrowheads="1"/>
              </p:cNvSpPr>
              <p:nvPr/>
            </p:nvSpPr>
            <p:spPr bwMode="auto">
              <a:xfrm>
                <a:off x="5149" y="892"/>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11" name="Oval 146">
                <a:extLst>
                  <a:ext uri="{FF2B5EF4-FFF2-40B4-BE49-F238E27FC236}">
                    <a16:creationId xmlns:a16="http://schemas.microsoft.com/office/drawing/2014/main" id="{31EFD6BD-A181-4F5A-816E-31403F3D4C0A}"/>
                  </a:ext>
                </a:extLst>
              </p:cNvPr>
              <p:cNvSpPr>
                <a:spLocks noChangeArrowheads="1"/>
              </p:cNvSpPr>
              <p:nvPr/>
            </p:nvSpPr>
            <p:spPr bwMode="auto">
              <a:xfrm>
                <a:off x="4735" y="1354"/>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12" name="Oval 147">
                <a:extLst>
                  <a:ext uri="{FF2B5EF4-FFF2-40B4-BE49-F238E27FC236}">
                    <a16:creationId xmlns:a16="http://schemas.microsoft.com/office/drawing/2014/main" id="{C181F78E-04D3-4FF9-BD01-F429E6D11D1B}"/>
                  </a:ext>
                </a:extLst>
              </p:cNvPr>
              <p:cNvSpPr>
                <a:spLocks noChangeArrowheads="1"/>
              </p:cNvSpPr>
              <p:nvPr/>
            </p:nvSpPr>
            <p:spPr bwMode="auto">
              <a:xfrm>
                <a:off x="5134" y="606"/>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13" name="Rectangle 148" descr="Wide downward diagonal">
                <a:extLst>
                  <a:ext uri="{FF2B5EF4-FFF2-40B4-BE49-F238E27FC236}">
                    <a16:creationId xmlns:a16="http://schemas.microsoft.com/office/drawing/2014/main" id="{0C3874A3-77F9-4A2B-A2BA-05A2E2A49364}"/>
                  </a:ext>
                </a:extLst>
              </p:cNvPr>
              <p:cNvSpPr>
                <a:spLocks noChangeArrowheads="1"/>
              </p:cNvSpPr>
              <p:nvPr/>
            </p:nvSpPr>
            <p:spPr bwMode="auto">
              <a:xfrm>
                <a:off x="3642" y="501"/>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14" name="Rectangle 149" descr="Wide downward diagonal">
                <a:extLst>
                  <a:ext uri="{FF2B5EF4-FFF2-40B4-BE49-F238E27FC236}">
                    <a16:creationId xmlns:a16="http://schemas.microsoft.com/office/drawing/2014/main" id="{00A0AB91-A772-4254-AC4A-92CCE072DC44}"/>
                  </a:ext>
                </a:extLst>
              </p:cNvPr>
              <p:cNvSpPr>
                <a:spLocks noChangeArrowheads="1"/>
              </p:cNvSpPr>
              <p:nvPr/>
            </p:nvSpPr>
            <p:spPr bwMode="auto">
              <a:xfrm>
                <a:off x="3834" y="228"/>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15" name="Rectangle 150" descr="Wide downward diagonal">
                <a:extLst>
                  <a:ext uri="{FF2B5EF4-FFF2-40B4-BE49-F238E27FC236}">
                    <a16:creationId xmlns:a16="http://schemas.microsoft.com/office/drawing/2014/main" id="{0476C70C-FAF5-4B5B-A827-FAA37B8FFEFC}"/>
                  </a:ext>
                </a:extLst>
              </p:cNvPr>
              <p:cNvSpPr>
                <a:spLocks noChangeArrowheads="1"/>
              </p:cNvSpPr>
              <p:nvPr/>
            </p:nvSpPr>
            <p:spPr bwMode="auto">
              <a:xfrm>
                <a:off x="4183" y="656"/>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16" name="Rectangle 151" descr="Wide downward diagonal">
                <a:extLst>
                  <a:ext uri="{FF2B5EF4-FFF2-40B4-BE49-F238E27FC236}">
                    <a16:creationId xmlns:a16="http://schemas.microsoft.com/office/drawing/2014/main" id="{B3D354B0-726C-4CED-97F1-E9DA87470F05}"/>
                  </a:ext>
                </a:extLst>
              </p:cNvPr>
              <p:cNvSpPr>
                <a:spLocks noChangeArrowheads="1"/>
              </p:cNvSpPr>
              <p:nvPr/>
            </p:nvSpPr>
            <p:spPr bwMode="auto">
              <a:xfrm>
                <a:off x="3782" y="1428"/>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17" name="Rectangle 152" descr="Wide downward diagonal">
                <a:extLst>
                  <a:ext uri="{FF2B5EF4-FFF2-40B4-BE49-F238E27FC236}">
                    <a16:creationId xmlns:a16="http://schemas.microsoft.com/office/drawing/2014/main" id="{1419F4FC-CB5E-4FE5-B021-252B1EEAEE27}"/>
                  </a:ext>
                </a:extLst>
              </p:cNvPr>
              <p:cNvSpPr>
                <a:spLocks noChangeArrowheads="1"/>
              </p:cNvSpPr>
              <p:nvPr/>
            </p:nvSpPr>
            <p:spPr bwMode="auto">
              <a:xfrm>
                <a:off x="4264" y="282"/>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18" name="Rectangle 153" descr="Wide downward diagonal">
                <a:extLst>
                  <a:ext uri="{FF2B5EF4-FFF2-40B4-BE49-F238E27FC236}">
                    <a16:creationId xmlns:a16="http://schemas.microsoft.com/office/drawing/2014/main" id="{BACD9A2D-1CB1-47DA-9A29-F924B90AC842}"/>
                  </a:ext>
                </a:extLst>
              </p:cNvPr>
              <p:cNvSpPr>
                <a:spLocks noChangeArrowheads="1"/>
              </p:cNvSpPr>
              <p:nvPr/>
            </p:nvSpPr>
            <p:spPr bwMode="auto">
              <a:xfrm>
                <a:off x="4122" y="981"/>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19" name="Rectangle 154" descr="Wide downward diagonal">
                <a:extLst>
                  <a:ext uri="{FF2B5EF4-FFF2-40B4-BE49-F238E27FC236}">
                    <a16:creationId xmlns:a16="http://schemas.microsoft.com/office/drawing/2014/main" id="{2D09415D-0BA4-48B7-B345-210ECB70929F}"/>
                  </a:ext>
                </a:extLst>
              </p:cNvPr>
              <p:cNvSpPr>
                <a:spLocks noChangeArrowheads="1"/>
              </p:cNvSpPr>
              <p:nvPr/>
            </p:nvSpPr>
            <p:spPr bwMode="auto">
              <a:xfrm>
                <a:off x="4884" y="226"/>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20" name="Rectangle 155" descr="Wide downward diagonal">
                <a:extLst>
                  <a:ext uri="{FF2B5EF4-FFF2-40B4-BE49-F238E27FC236}">
                    <a16:creationId xmlns:a16="http://schemas.microsoft.com/office/drawing/2014/main" id="{FFF8E065-A669-4694-8797-28B3B74733F5}"/>
                  </a:ext>
                </a:extLst>
              </p:cNvPr>
              <p:cNvSpPr>
                <a:spLocks noChangeArrowheads="1"/>
              </p:cNvSpPr>
              <p:nvPr/>
            </p:nvSpPr>
            <p:spPr bwMode="auto">
              <a:xfrm>
                <a:off x="3951" y="498"/>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21" name="Rectangle 156" descr="Wide downward diagonal">
                <a:extLst>
                  <a:ext uri="{FF2B5EF4-FFF2-40B4-BE49-F238E27FC236}">
                    <a16:creationId xmlns:a16="http://schemas.microsoft.com/office/drawing/2014/main" id="{CD0EEF61-96AE-4DC1-838F-09A2DD7A64C5}"/>
                  </a:ext>
                </a:extLst>
              </p:cNvPr>
              <p:cNvSpPr>
                <a:spLocks noChangeArrowheads="1"/>
              </p:cNvSpPr>
              <p:nvPr/>
            </p:nvSpPr>
            <p:spPr bwMode="auto">
              <a:xfrm>
                <a:off x="3820" y="932"/>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22" name="Rectangle 157" descr="Wide downward diagonal">
                <a:extLst>
                  <a:ext uri="{FF2B5EF4-FFF2-40B4-BE49-F238E27FC236}">
                    <a16:creationId xmlns:a16="http://schemas.microsoft.com/office/drawing/2014/main" id="{45AB1FBB-8546-4CA6-9502-68393C2982D7}"/>
                  </a:ext>
                </a:extLst>
              </p:cNvPr>
              <p:cNvSpPr>
                <a:spLocks noChangeArrowheads="1"/>
              </p:cNvSpPr>
              <p:nvPr/>
            </p:nvSpPr>
            <p:spPr bwMode="auto">
              <a:xfrm>
                <a:off x="4481" y="790"/>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23" name="Rectangle 158" descr="Wide downward diagonal">
                <a:extLst>
                  <a:ext uri="{FF2B5EF4-FFF2-40B4-BE49-F238E27FC236}">
                    <a16:creationId xmlns:a16="http://schemas.microsoft.com/office/drawing/2014/main" id="{7C99D9E0-69C4-419F-A2E4-E9A64BE5943A}"/>
                  </a:ext>
                </a:extLst>
              </p:cNvPr>
              <p:cNvSpPr>
                <a:spLocks noChangeArrowheads="1"/>
              </p:cNvSpPr>
              <p:nvPr/>
            </p:nvSpPr>
            <p:spPr bwMode="auto">
              <a:xfrm>
                <a:off x="4541" y="459"/>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24" name="Rectangle 159" descr="Wide downward diagonal">
                <a:extLst>
                  <a:ext uri="{FF2B5EF4-FFF2-40B4-BE49-F238E27FC236}">
                    <a16:creationId xmlns:a16="http://schemas.microsoft.com/office/drawing/2014/main" id="{9803F422-74EE-4E15-BEA6-12CCAF45F562}"/>
                  </a:ext>
                </a:extLst>
              </p:cNvPr>
              <p:cNvSpPr>
                <a:spLocks noChangeArrowheads="1"/>
              </p:cNvSpPr>
              <p:nvPr/>
            </p:nvSpPr>
            <p:spPr bwMode="auto">
              <a:xfrm>
                <a:off x="5200" y="145"/>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25" name="Rectangle 160" descr="Wide downward diagonal">
                <a:extLst>
                  <a:ext uri="{FF2B5EF4-FFF2-40B4-BE49-F238E27FC236}">
                    <a16:creationId xmlns:a16="http://schemas.microsoft.com/office/drawing/2014/main" id="{1C1B7CCF-2760-49F1-921F-798197FFDD38}"/>
                  </a:ext>
                </a:extLst>
              </p:cNvPr>
              <p:cNvSpPr>
                <a:spLocks noChangeArrowheads="1"/>
              </p:cNvSpPr>
              <p:nvPr/>
            </p:nvSpPr>
            <p:spPr bwMode="auto">
              <a:xfrm>
                <a:off x="4044" y="1209"/>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26" name="Rectangle 161" descr="Wide downward diagonal">
                <a:extLst>
                  <a:ext uri="{FF2B5EF4-FFF2-40B4-BE49-F238E27FC236}">
                    <a16:creationId xmlns:a16="http://schemas.microsoft.com/office/drawing/2014/main" id="{E08CF820-6E17-46F7-8A88-953408817A98}"/>
                  </a:ext>
                </a:extLst>
              </p:cNvPr>
              <p:cNvSpPr>
                <a:spLocks noChangeArrowheads="1"/>
              </p:cNvSpPr>
              <p:nvPr/>
            </p:nvSpPr>
            <p:spPr bwMode="auto">
              <a:xfrm>
                <a:off x="4539" y="209"/>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27" name="Oval 162">
                <a:extLst>
                  <a:ext uri="{FF2B5EF4-FFF2-40B4-BE49-F238E27FC236}">
                    <a16:creationId xmlns:a16="http://schemas.microsoft.com/office/drawing/2014/main" id="{3012E5C6-3B7F-44AA-9144-CEF09BA591F4}"/>
                  </a:ext>
                </a:extLst>
              </p:cNvPr>
              <p:cNvSpPr>
                <a:spLocks noChangeArrowheads="1"/>
              </p:cNvSpPr>
              <p:nvPr/>
            </p:nvSpPr>
            <p:spPr bwMode="auto">
              <a:xfrm>
                <a:off x="4831" y="1450"/>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28" name="Oval 163">
                <a:extLst>
                  <a:ext uri="{FF2B5EF4-FFF2-40B4-BE49-F238E27FC236}">
                    <a16:creationId xmlns:a16="http://schemas.microsoft.com/office/drawing/2014/main" id="{00DDDB56-E4B2-438E-AB1C-33DEF202122A}"/>
                  </a:ext>
                </a:extLst>
              </p:cNvPr>
              <p:cNvSpPr>
                <a:spLocks noChangeArrowheads="1"/>
              </p:cNvSpPr>
              <p:nvPr/>
            </p:nvSpPr>
            <p:spPr bwMode="auto">
              <a:xfrm>
                <a:off x="4520" y="1271"/>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29" name="Oval 164">
                <a:extLst>
                  <a:ext uri="{FF2B5EF4-FFF2-40B4-BE49-F238E27FC236}">
                    <a16:creationId xmlns:a16="http://schemas.microsoft.com/office/drawing/2014/main" id="{B9B0994C-C247-4228-A055-1F8A842EA977}"/>
                  </a:ext>
                </a:extLst>
              </p:cNvPr>
              <p:cNvSpPr>
                <a:spLocks noChangeArrowheads="1"/>
              </p:cNvSpPr>
              <p:nvPr/>
            </p:nvSpPr>
            <p:spPr bwMode="auto">
              <a:xfrm>
                <a:off x="4980" y="970"/>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30" name="Oval 165">
                <a:extLst>
                  <a:ext uri="{FF2B5EF4-FFF2-40B4-BE49-F238E27FC236}">
                    <a16:creationId xmlns:a16="http://schemas.microsoft.com/office/drawing/2014/main" id="{1FFA4B23-7EE1-494A-A338-4DBBF7A4EC7E}"/>
                  </a:ext>
                </a:extLst>
              </p:cNvPr>
              <p:cNvSpPr>
                <a:spLocks noChangeArrowheads="1"/>
              </p:cNvSpPr>
              <p:nvPr/>
            </p:nvSpPr>
            <p:spPr bwMode="auto">
              <a:xfrm>
                <a:off x="4694" y="1705"/>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31" name="Oval 166">
                <a:extLst>
                  <a:ext uri="{FF2B5EF4-FFF2-40B4-BE49-F238E27FC236}">
                    <a16:creationId xmlns:a16="http://schemas.microsoft.com/office/drawing/2014/main" id="{A32830BD-B665-4F12-A8DB-8FD9F0CFDFEC}"/>
                  </a:ext>
                </a:extLst>
              </p:cNvPr>
              <p:cNvSpPr>
                <a:spLocks noChangeArrowheads="1"/>
              </p:cNvSpPr>
              <p:nvPr/>
            </p:nvSpPr>
            <p:spPr bwMode="auto">
              <a:xfrm>
                <a:off x="5027" y="1261"/>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32" name="Oval 167">
                <a:extLst>
                  <a:ext uri="{FF2B5EF4-FFF2-40B4-BE49-F238E27FC236}">
                    <a16:creationId xmlns:a16="http://schemas.microsoft.com/office/drawing/2014/main" id="{504C4358-9189-45F1-9277-95FCAB6A3BBA}"/>
                  </a:ext>
                </a:extLst>
              </p:cNvPr>
              <p:cNvSpPr>
                <a:spLocks noChangeArrowheads="1"/>
              </p:cNvSpPr>
              <p:nvPr/>
            </p:nvSpPr>
            <p:spPr bwMode="auto">
              <a:xfrm>
                <a:off x="5023" y="1642"/>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33" name="Oval 168">
                <a:extLst>
                  <a:ext uri="{FF2B5EF4-FFF2-40B4-BE49-F238E27FC236}">
                    <a16:creationId xmlns:a16="http://schemas.microsoft.com/office/drawing/2014/main" id="{5B584EE3-FB29-427F-8283-137B05CD7B68}"/>
                  </a:ext>
                </a:extLst>
              </p:cNvPr>
              <p:cNvSpPr>
                <a:spLocks noChangeArrowheads="1"/>
              </p:cNvSpPr>
              <p:nvPr/>
            </p:nvSpPr>
            <p:spPr bwMode="auto">
              <a:xfrm>
                <a:off x="5119" y="1738"/>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34" name="Oval 169">
                <a:extLst>
                  <a:ext uri="{FF2B5EF4-FFF2-40B4-BE49-F238E27FC236}">
                    <a16:creationId xmlns:a16="http://schemas.microsoft.com/office/drawing/2014/main" id="{95BA2714-9BD9-4181-A2EA-6E6148A3CD31}"/>
                  </a:ext>
                </a:extLst>
              </p:cNvPr>
              <p:cNvSpPr>
                <a:spLocks noChangeArrowheads="1"/>
              </p:cNvSpPr>
              <p:nvPr/>
            </p:nvSpPr>
            <p:spPr bwMode="auto">
              <a:xfrm>
                <a:off x="5295" y="1490"/>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35" name="Oval 170">
                <a:extLst>
                  <a:ext uri="{FF2B5EF4-FFF2-40B4-BE49-F238E27FC236}">
                    <a16:creationId xmlns:a16="http://schemas.microsoft.com/office/drawing/2014/main" id="{D701F04D-D356-452D-9EE4-CB7D453F29AB}"/>
                  </a:ext>
                </a:extLst>
              </p:cNvPr>
              <p:cNvSpPr>
                <a:spLocks noChangeArrowheads="1"/>
              </p:cNvSpPr>
              <p:nvPr/>
            </p:nvSpPr>
            <p:spPr bwMode="auto">
              <a:xfrm>
                <a:off x="5309" y="528"/>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36" name="Oval 171">
                <a:extLst>
                  <a:ext uri="{FF2B5EF4-FFF2-40B4-BE49-F238E27FC236}">
                    <a16:creationId xmlns:a16="http://schemas.microsoft.com/office/drawing/2014/main" id="{AC45CA19-7894-45EC-935C-41CC5B9F3DA6}"/>
                  </a:ext>
                </a:extLst>
              </p:cNvPr>
              <p:cNvSpPr>
                <a:spLocks noChangeArrowheads="1"/>
              </p:cNvSpPr>
              <p:nvPr/>
            </p:nvSpPr>
            <p:spPr bwMode="auto">
              <a:xfrm>
                <a:off x="5384" y="735"/>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37" name="Rectangle 172" descr="Wide downward diagonal">
                <a:extLst>
                  <a:ext uri="{FF2B5EF4-FFF2-40B4-BE49-F238E27FC236}">
                    <a16:creationId xmlns:a16="http://schemas.microsoft.com/office/drawing/2014/main" id="{9ECF6DD8-8349-4798-85AC-2505D265A5CB}"/>
                  </a:ext>
                </a:extLst>
              </p:cNvPr>
              <p:cNvSpPr>
                <a:spLocks noChangeArrowheads="1"/>
              </p:cNvSpPr>
              <p:nvPr/>
            </p:nvSpPr>
            <p:spPr bwMode="auto">
              <a:xfrm>
                <a:off x="4637" y="629"/>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38" name="Rectangle 173" descr="Wide downward diagonal">
                <a:extLst>
                  <a:ext uri="{FF2B5EF4-FFF2-40B4-BE49-F238E27FC236}">
                    <a16:creationId xmlns:a16="http://schemas.microsoft.com/office/drawing/2014/main" id="{D2669756-C54D-40CA-B277-B709CDE8C4E9}"/>
                  </a:ext>
                </a:extLst>
              </p:cNvPr>
              <p:cNvSpPr>
                <a:spLocks noChangeArrowheads="1"/>
              </p:cNvSpPr>
              <p:nvPr/>
            </p:nvSpPr>
            <p:spPr bwMode="auto">
              <a:xfrm>
                <a:off x="4950" y="402"/>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39" name="Rectangle 174" descr="Wide downward diagonal">
                <a:extLst>
                  <a:ext uri="{FF2B5EF4-FFF2-40B4-BE49-F238E27FC236}">
                    <a16:creationId xmlns:a16="http://schemas.microsoft.com/office/drawing/2014/main" id="{A0A9D1D5-4406-46E1-BD08-7817C7863287}"/>
                  </a:ext>
                </a:extLst>
              </p:cNvPr>
              <p:cNvSpPr>
                <a:spLocks noChangeArrowheads="1"/>
              </p:cNvSpPr>
              <p:nvPr/>
            </p:nvSpPr>
            <p:spPr bwMode="auto">
              <a:xfrm>
                <a:off x="3811" y="1203"/>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40" name="Rectangle 175" descr="Wide downward diagonal">
                <a:extLst>
                  <a:ext uri="{FF2B5EF4-FFF2-40B4-BE49-F238E27FC236}">
                    <a16:creationId xmlns:a16="http://schemas.microsoft.com/office/drawing/2014/main" id="{46E7F0A0-784B-4C5C-8992-7F747FED2CE3}"/>
                  </a:ext>
                </a:extLst>
              </p:cNvPr>
              <p:cNvSpPr>
                <a:spLocks noChangeArrowheads="1"/>
              </p:cNvSpPr>
              <p:nvPr/>
            </p:nvSpPr>
            <p:spPr bwMode="auto">
              <a:xfrm>
                <a:off x="4334" y="919"/>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41" name="Rectangle 176" descr="Wide downward diagonal">
                <a:extLst>
                  <a:ext uri="{FF2B5EF4-FFF2-40B4-BE49-F238E27FC236}">
                    <a16:creationId xmlns:a16="http://schemas.microsoft.com/office/drawing/2014/main" id="{195C65D6-4426-4332-99FE-581E15F12573}"/>
                  </a:ext>
                </a:extLst>
              </p:cNvPr>
              <p:cNvSpPr>
                <a:spLocks noChangeArrowheads="1"/>
              </p:cNvSpPr>
              <p:nvPr/>
            </p:nvSpPr>
            <p:spPr bwMode="auto">
              <a:xfrm>
                <a:off x="3878" y="721"/>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42" name="Rectangle 177" descr="Wide downward diagonal">
                <a:extLst>
                  <a:ext uri="{FF2B5EF4-FFF2-40B4-BE49-F238E27FC236}">
                    <a16:creationId xmlns:a16="http://schemas.microsoft.com/office/drawing/2014/main" id="{F49D69CC-D83C-4256-8009-3ED2D4FA9078}"/>
                  </a:ext>
                </a:extLst>
              </p:cNvPr>
              <p:cNvSpPr>
                <a:spLocks noChangeArrowheads="1"/>
              </p:cNvSpPr>
              <p:nvPr/>
            </p:nvSpPr>
            <p:spPr bwMode="auto">
              <a:xfrm>
                <a:off x="4094" y="160"/>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43" name="Rectangle 178" descr="Wide downward diagonal">
                <a:extLst>
                  <a:ext uri="{FF2B5EF4-FFF2-40B4-BE49-F238E27FC236}">
                    <a16:creationId xmlns:a16="http://schemas.microsoft.com/office/drawing/2014/main" id="{81EC5385-DD4B-4F31-836D-F41298EA96D8}"/>
                  </a:ext>
                </a:extLst>
              </p:cNvPr>
              <p:cNvSpPr>
                <a:spLocks noChangeArrowheads="1"/>
              </p:cNvSpPr>
              <p:nvPr/>
            </p:nvSpPr>
            <p:spPr bwMode="auto">
              <a:xfrm>
                <a:off x="3667" y="1018"/>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7944" name="Rectangle 179" descr="Wide downward diagonal">
                <a:extLst>
                  <a:ext uri="{FF2B5EF4-FFF2-40B4-BE49-F238E27FC236}">
                    <a16:creationId xmlns:a16="http://schemas.microsoft.com/office/drawing/2014/main" id="{398FD760-4DD4-4604-AF36-7416056A04A4}"/>
                  </a:ext>
                </a:extLst>
              </p:cNvPr>
              <p:cNvSpPr>
                <a:spLocks noChangeArrowheads="1"/>
              </p:cNvSpPr>
              <p:nvPr/>
            </p:nvSpPr>
            <p:spPr bwMode="auto">
              <a:xfrm>
                <a:off x="3632" y="1606"/>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grpSp>
      </p:grpSp>
      <p:sp>
        <p:nvSpPr>
          <p:cNvPr id="37891" name="Line 180">
            <a:extLst>
              <a:ext uri="{FF2B5EF4-FFF2-40B4-BE49-F238E27FC236}">
                <a16:creationId xmlns:a16="http://schemas.microsoft.com/office/drawing/2014/main" id="{F14ED0CA-104D-45AB-9DEB-F4EFEF68B965}"/>
              </a:ext>
            </a:extLst>
          </p:cNvPr>
          <p:cNvSpPr>
            <a:spLocks noChangeShapeType="1"/>
          </p:cNvSpPr>
          <p:nvPr/>
        </p:nvSpPr>
        <p:spPr bwMode="auto">
          <a:xfrm>
            <a:off x="6445250" y="1511300"/>
            <a:ext cx="2352675" cy="0"/>
          </a:xfrm>
          <a:prstGeom prst="line">
            <a:avLst/>
          </a:prstGeom>
          <a:noFill/>
          <a:ln w="76200">
            <a:solidFill>
              <a:srgbClr val="FF6600"/>
            </a:solidFill>
            <a:round/>
            <a:headEnd/>
            <a:tailEn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914" name="Group 2">
            <a:extLst>
              <a:ext uri="{FF2B5EF4-FFF2-40B4-BE49-F238E27FC236}">
                <a16:creationId xmlns:a16="http://schemas.microsoft.com/office/drawing/2014/main" id="{7FC97C3D-B41D-420E-8844-3D8FFEFA042C}"/>
              </a:ext>
            </a:extLst>
          </p:cNvPr>
          <p:cNvGrpSpPr>
            <a:grpSpLocks/>
          </p:cNvGrpSpPr>
          <p:nvPr/>
        </p:nvGrpSpPr>
        <p:grpSpPr bwMode="auto">
          <a:xfrm>
            <a:off x="5921375" y="244475"/>
            <a:ext cx="3078163" cy="3078163"/>
            <a:chOff x="0" y="2230"/>
            <a:chExt cx="1939" cy="1939"/>
          </a:xfrm>
        </p:grpSpPr>
        <p:sp>
          <p:nvSpPr>
            <p:cNvPr id="38917" name="Rectangle 3">
              <a:extLst>
                <a:ext uri="{FF2B5EF4-FFF2-40B4-BE49-F238E27FC236}">
                  <a16:creationId xmlns:a16="http://schemas.microsoft.com/office/drawing/2014/main" id="{9DC5C5B2-0AB5-4865-9F5D-C39BBC77EFAD}"/>
                </a:ext>
              </a:extLst>
            </p:cNvPr>
            <p:cNvSpPr>
              <a:spLocks noChangeArrowheads="1"/>
            </p:cNvSpPr>
            <p:nvPr/>
          </p:nvSpPr>
          <p:spPr bwMode="auto">
            <a:xfrm>
              <a:off x="138" y="2230"/>
              <a:ext cx="1801" cy="1765"/>
            </a:xfrm>
            <a:prstGeom prst="rect">
              <a:avLst/>
            </a:prstGeom>
            <a:solidFill>
              <a:srgbClr val="FFFFCC"/>
            </a:solidFill>
            <a:ln>
              <a:noFill/>
            </a:ln>
            <a:effectLst>
              <a:outerShdw dist="107763" dir="8100000" algn="ctr" rotWithShape="0">
                <a:schemeClr val="bg2"/>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grpSp>
          <p:nvGrpSpPr>
            <p:cNvPr id="38918" name="Group 4">
              <a:extLst>
                <a:ext uri="{FF2B5EF4-FFF2-40B4-BE49-F238E27FC236}">
                  <a16:creationId xmlns:a16="http://schemas.microsoft.com/office/drawing/2014/main" id="{CBA1ABBD-5985-477B-B23C-6F64E6613028}"/>
                </a:ext>
              </a:extLst>
            </p:cNvPr>
            <p:cNvGrpSpPr>
              <a:grpSpLocks/>
            </p:cNvGrpSpPr>
            <p:nvPr/>
          </p:nvGrpSpPr>
          <p:grpSpPr bwMode="auto">
            <a:xfrm>
              <a:off x="0" y="2293"/>
              <a:ext cx="1931" cy="1876"/>
              <a:chOff x="3199" y="69"/>
              <a:chExt cx="2462" cy="2286"/>
            </a:xfrm>
          </p:grpSpPr>
          <p:grpSp>
            <p:nvGrpSpPr>
              <p:cNvPr id="38919" name="Group 5">
                <a:extLst>
                  <a:ext uri="{FF2B5EF4-FFF2-40B4-BE49-F238E27FC236}">
                    <a16:creationId xmlns:a16="http://schemas.microsoft.com/office/drawing/2014/main" id="{4A972DFD-BBEA-48C3-B741-F9D64A44252F}"/>
                  </a:ext>
                </a:extLst>
              </p:cNvPr>
              <p:cNvGrpSpPr>
                <a:grpSpLocks/>
              </p:cNvGrpSpPr>
              <p:nvPr/>
            </p:nvGrpSpPr>
            <p:grpSpPr bwMode="auto">
              <a:xfrm>
                <a:off x="3199" y="69"/>
                <a:ext cx="2462" cy="2286"/>
                <a:chOff x="1137" y="1946"/>
                <a:chExt cx="2183" cy="1941"/>
              </a:xfrm>
            </p:grpSpPr>
            <p:sp>
              <p:nvSpPr>
                <p:cNvPr id="139270" name="Rectangle 6">
                  <a:extLst>
                    <a:ext uri="{FF2B5EF4-FFF2-40B4-BE49-F238E27FC236}">
                      <a16:creationId xmlns:a16="http://schemas.microsoft.com/office/drawing/2014/main" id="{4A5508E1-CEAB-4902-B4EF-55E9867FD9B9}"/>
                    </a:ext>
                  </a:extLst>
                </p:cNvPr>
                <p:cNvSpPr>
                  <a:spLocks noChangeArrowheads="1"/>
                </p:cNvSpPr>
                <p:nvPr/>
              </p:nvSpPr>
              <p:spPr bwMode="auto">
                <a:xfrm rot="-5400000">
                  <a:off x="1127" y="2315"/>
                  <a:ext cx="281" cy="262"/>
                </a:xfrm>
                <a:prstGeom prst="rect">
                  <a:avLst/>
                </a:prstGeom>
                <a:noFill/>
                <a:ln w="9525">
                  <a:noFill/>
                  <a:miter lim="800000"/>
                  <a:headEnd/>
                  <a:tailEnd/>
                </a:ln>
                <a:effectLst/>
              </p:spPr>
              <p:txBody>
                <a:bodyPr vert="eaVert">
                  <a:spAutoFit/>
                </a:bodyPr>
                <a:lstStyle/>
                <a:p>
                  <a:pPr algn="ctr" eaLnBrk="1" hangingPunct="1">
                    <a:lnSpc>
                      <a:spcPct val="90000"/>
                    </a:lnSpc>
                    <a:spcBef>
                      <a:spcPct val="50000"/>
                    </a:spcBef>
                    <a:defRPr/>
                  </a:pPr>
                  <a:endParaRPr lang="en-US" sz="1800" b="1">
                    <a:effectLst>
                      <a:outerShdw blurRad="38100" dist="38100" dir="2700000" algn="tl">
                        <a:srgbClr val="C0C0C0"/>
                      </a:outerShdw>
                    </a:effectLst>
                  </a:endParaRPr>
                </a:p>
              </p:txBody>
            </p:sp>
            <p:sp>
              <p:nvSpPr>
                <p:cNvPr id="38971" name="Rectangle 7">
                  <a:extLst>
                    <a:ext uri="{FF2B5EF4-FFF2-40B4-BE49-F238E27FC236}">
                      <a16:creationId xmlns:a16="http://schemas.microsoft.com/office/drawing/2014/main" id="{583B9F81-77BB-4301-A21F-4F93B4FDB604}"/>
                    </a:ext>
                  </a:extLst>
                </p:cNvPr>
                <p:cNvSpPr>
                  <a:spLocks noChangeArrowheads="1"/>
                </p:cNvSpPr>
                <p:nvPr/>
              </p:nvSpPr>
              <p:spPr bwMode="auto">
                <a:xfrm>
                  <a:off x="1502"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72" name="Rectangle 8">
                  <a:extLst>
                    <a:ext uri="{FF2B5EF4-FFF2-40B4-BE49-F238E27FC236}">
                      <a16:creationId xmlns:a16="http://schemas.microsoft.com/office/drawing/2014/main" id="{9B4634CD-2F5D-4638-ACB7-53A13547A7AD}"/>
                    </a:ext>
                  </a:extLst>
                </p:cNvPr>
                <p:cNvSpPr>
                  <a:spLocks noChangeArrowheads="1"/>
                </p:cNvSpPr>
                <p:nvPr/>
              </p:nvSpPr>
              <p:spPr bwMode="auto">
                <a:xfrm>
                  <a:off x="1670" y="3309"/>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73" name="Rectangle 9">
                  <a:extLst>
                    <a:ext uri="{FF2B5EF4-FFF2-40B4-BE49-F238E27FC236}">
                      <a16:creationId xmlns:a16="http://schemas.microsoft.com/office/drawing/2014/main" id="{3C0F2A42-E86E-43A1-9076-343143162735}"/>
                    </a:ext>
                  </a:extLst>
                </p:cNvPr>
                <p:cNvSpPr>
                  <a:spLocks noChangeArrowheads="1"/>
                </p:cNvSpPr>
                <p:nvPr/>
              </p:nvSpPr>
              <p:spPr bwMode="auto">
                <a:xfrm>
                  <a:off x="1837"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74" name="Rectangle 10">
                  <a:extLst>
                    <a:ext uri="{FF2B5EF4-FFF2-40B4-BE49-F238E27FC236}">
                      <a16:creationId xmlns:a16="http://schemas.microsoft.com/office/drawing/2014/main" id="{B8ADC2A3-1830-4F17-872B-D757E47C547D}"/>
                    </a:ext>
                  </a:extLst>
                </p:cNvPr>
                <p:cNvSpPr>
                  <a:spLocks noChangeArrowheads="1"/>
                </p:cNvSpPr>
                <p:nvPr/>
              </p:nvSpPr>
              <p:spPr bwMode="auto">
                <a:xfrm>
                  <a:off x="2005"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75" name="Rectangle 11">
                  <a:extLst>
                    <a:ext uri="{FF2B5EF4-FFF2-40B4-BE49-F238E27FC236}">
                      <a16:creationId xmlns:a16="http://schemas.microsoft.com/office/drawing/2014/main" id="{D9809D67-FEFB-41E2-84EB-493050CF31AA}"/>
                    </a:ext>
                  </a:extLst>
                </p:cNvPr>
                <p:cNvSpPr>
                  <a:spLocks noChangeArrowheads="1"/>
                </p:cNvSpPr>
                <p:nvPr/>
              </p:nvSpPr>
              <p:spPr bwMode="auto">
                <a:xfrm>
                  <a:off x="2173"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76" name="Rectangle 12">
                  <a:extLst>
                    <a:ext uri="{FF2B5EF4-FFF2-40B4-BE49-F238E27FC236}">
                      <a16:creationId xmlns:a16="http://schemas.microsoft.com/office/drawing/2014/main" id="{B7764482-2546-48DA-A66C-F5039181F72C}"/>
                    </a:ext>
                  </a:extLst>
                </p:cNvPr>
                <p:cNvSpPr>
                  <a:spLocks noChangeArrowheads="1"/>
                </p:cNvSpPr>
                <p:nvPr/>
              </p:nvSpPr>
              <p:spPr bwMode="auto">
                <a:xfrm>
                  <a:off x="2341" y="3309"/>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77" name="Rectangle 13">
                  <a:extLst>
                    <a:ext uri="{FF2B5EF4-FFF2-40B4-BE49-F238E27FC236}">
                      <a16:creationId xmlns:a16="http://schemas.microsoft.com/office/drawing/2014/main" id="{1ECCD4E4-9FC1-450C-9A22-E761C7FCFE81}"/>
                    </a:ext>
                  </a:extLst>
                </p:cNvPr>
                <p:cNvSpPr>
                  <a:spLocks noChangeArrowheads="1"/>
                </p:cNvSpPr>
                <p:nvPr/>
              </p:nvSpPr>
              <p:spPr bwMode="auto">
                <a:xfrm>
                  <a:off x="2508"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78" name="Rectangle 14">
                  <a:extLst>
                    <a:ext uri="{FF2B5EF4-FFF2-40B4-BE49-F238E27FC236}">
                      <a16:creationId xmlns:a16="http://schemas.microsoft.com/office/drawing/2014/main" id="{6696D822-79BC-4825-BBE7-CBB5B14FEC01}"/>
                    </a:ext>
                  </a:extLst>
                </p:cNvPr>
                <p:cNvSpPr>
                  <a:spLocks noChangeArrowheads="1"/>
                </p:cNvSpPr>
                <p:nvPr/>
              </p:nvSpPr>
              <p:spPr bwMode="auto">
                <a:xfrm>
                  <a:off x="2676"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79" name="Rectangle 15">
                  <a:extLst>
                    <a:ext uri="{FF2B5EF4-FFF2-40B4-BE49-F238E27FC236}">
                      <a16:creationId xmlns:a16="http://schemas.microsoft.com/office/drawing/2014/main" id="{566C72FF-AFC6-4AD6-B393-2BD021081F64}"/>
                    </a:ext>
                  </a:extLst>
                </p:cNvPr>
                <p:cNvSpPr>
                  <a:spLocks noChangeArrowheads="1"/>
                </p:cNvSpPr>
                <p:nvPr/>
              </p:nvSpPr>
              <p:spPr bwMode="auto">
                <a:xfrm>
                  <a:off x="2844" y="3309"/>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80" name="Rectangle 16">
                  <a:extLst>
                    <a:ext uri="{FF2B5EF4-FFF2-40B4-BE49-F238E27FC236}">
                      <a16:creationId xmlns:a16="http://schemas.microsoft.com/office/drawing/2014/main" id="{3B0117D4-D345-49C1-85FD-149B4B334384}"/>
                    </a:ext>
                  </a:extLst>
                </p:cNvPr>
                <p:cNvSpPr>
                  <a:spLocks noChangeArrowheads="1"/>
                </p:cNvSpPr>
                <p:nvPr/>
              </p:nvSpPr>
              <p:spPr bwMode="auto">
                <a:xfrm>
                  <a:off x="3011"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81" name="Rectangle 17">
                  <a:extLst>
                    <a:ext uri="{FF2B5EF4-FFF2-40B4-BE49-F238E27FC236}">
                      <a16:creationId xmlns:a16="http://schemas.microsoft.com/office/drawing/2014/main" id="{718C6583-C18E-4982-A1D1-E567329006CA}"/>
                    </a:ext>
                  </a:extLst>
                </p:cNvPr>
                <p:cNvSpPr>
                  <a:spLocks noChangeArrowheads="1"/>
                </p:cNvSpPr>
                <p:nvPr/>
              </p:nvSpPr>
              <p:spPr bwMode="auto">
                <a:xfrm>
                  <a:off x="1502"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82" name="Rectangle 18">
                  <a:extLst>
                    <a:ext uri="{FF2B5EF4-FFF2-40B4-BE49-F238E27FC236}">
                      <a16:creationId xmlns:a16="http://schemas.microsoft.com/office/drawing/2014/main" id="{2E018F7D-D831-437C-B271-D3C0A6402950}"/>
                    </a:ext>
                  </a:extLst>
                </p:cNvPr>
                <p:cNvSpPr>
                  <a:spLocks noChangeArrowheads="1"/>
                </p:cNvSpPr>
                <p:nvPr/>
              </p:nvSpPr>
              <p:spPr bwMode="auto">
                <a:xfrm>
                  <a:off x="1670" y="3161"/>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83" name="Rectangle 19">
                  <a:extLst>
                    <a:ext uri="{FF2B5EF4-FFF2-40B4-BE49-F238E27FC236}">
                      <a16:creationId xmlns:a16="http://schemas.microsoft.com/office/drawing/2014/main" id="{52814988-36C7-444F-B49A-A8BE37D1BA32}"/>
                    </a:ext>
                  </a:extLst>
                </p:cNvPr>
                <p:cNvSpPr>
                  <a:spLocks noChangeArrowheads="1"/>
                </p:cNvSpPr>
                <p:nvPr/>
              </p:nvSpPr>
              <p:spPr bwMode="auto">
                <a:xfrm>
                  <a:off x="1837"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84" name="Rectangle 20">
                  <a:extLst>
                    <a:ext uri="{FF2B5EF4-FFF2-40B4-BE49-F238E27FC236}">
                      <a16:creationId xmlns:a16="http://schemas.microsoft.com/office/drawing/2014/main" id="{B4C33DA4-B3CA-4F68-9784-F38C137A52B0}"/>
                    </a:ext>
                  </a:extLst>
                </p:cNvPr>
                <p:cNvSpPr>
                  <a:spLocks noChangeArrowheads="1"/>
                </p:cNvSpPr>
                <p:nvPr/>
              </p:nvSpPr>
              <p:spPr bwMode="auto">
                <a:xfrm>
                  <a:off x="2005"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85" name="Rectangle 21">
                  <a:extLst>
                    <a:ext uri="{FF2B5EF4-FFF2-40B4-BE49-F238E27FC236}">
                      <a16:creationId xmlns:a16="http://schemas.microsoft.com/office/drawing/2014/main" id="{CFAC4C15-1746-46C7-8384-37FB52DD401F}"/>
                    </a:ext>
                  </a:extLst>
                </p:cNvPr>
                <p:cNvSpPr>
                  <a:spLocks noChangeArrowheads="1"/>
                </p:cNvSpPr>
                <p:nvPr/>
              </p:nvSpPr>
              <p:spPr bwMode="auto">
                <a:xfrm>
                  <a:off x="2173"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86" name="Rectangle 22">
                  <a:extLst>
                    <a:ext uri="{FF2B5EF4-FFF2-40B4-BE49-F238E27FC236}">
                      <a16:creationId xmlns:a16="http://schemas.microsoft.com/office/drawing/2014/main" id="{07BFDAE3-62D1-40C3-AF8A-70194878F024}"/>
                    </a:ext>
                  </a:extLst>
                </p:cNvPr>
                <p:cNvSpPr>
                  <a:spLocks noChangeArrowheads="1"/>
                </p:cNvSpPr>
                <p:nvPr/>
              </p:nvSpPr>
              <p:spPr bwMode="auto">
                <a:xfrm>
                  <a:off x="2341" y="3161"/>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87" name="Rectangle 23">
                  <a:extLst>
                    <a:ext uri="{FF2B5EF4-FFF2-40B4-BE49-F238E27FC236}">
                      <a16:creationId xmlns:a16="http://schemas.microsoft.com/office/drawing/2014/main" id="{4EB83667-70A2-4048-BF61-AD0D48A5D1BA}"/>
                    </a:ext>
                  </a:extLst>
                </p:cNvPr>
                <p:cNvSpPr>
                  <a:spLocks noChangeArrowheads="1"/>
                </p:cNvSpPr>
                <p:nvPr/>
              </p:nvSpPr>
              <p:spPr bwMode="auto">
                <a:xfrm>
                  <a:off x="2508"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88" name="Rectangle 24">
                  <a:extLst>
                    <a:ext uri="{FF2B5EF4-FFF2-40B4-BE49-F238E27FC236}">
                      <a16:creationId xmlns:a16="http://schemas.microsoft.com/office/drawing/2014/main" id="{02FACEA6-73FF-4400-A866-6F947016F3DA}"/>
                    </a:ext>
                  </a:extLst>
                </p:cNvPr>
                <p:cNvSpPr>
                  <a:spLocks noChangeArrowheads="1"/>
                </p:cNvSpPr>
                <p:nvPr/>
              </p:nvSpPr>
              <p:spPr bwMode="auto">
                <a:xfrm>
                  <a:off x="2676"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89" name="Rectangle 25">
                  <a:extLst>
                    <a:ext uri="{FF2B5EF4-FFF2-40B4-BE49-F238E27FC236}">
                      <a16:creationId xmlns:a16="http://schemas.microsoft.com/office/drawing/2014/main" id="{58733955-5BE9-4927-829F-27F7D0C40C9A}"/>
                    </a:ext>
                  </a:extLst>
                </p:cNvPr>
                <p:cNvSpPr>
                  <a:spLocks noChangeArrowheads="1"/>
                </p:cNvSpPr>
                <p:nvPr/>
              </p:nvSpPr>
              <p:spPr bwMode="auto">
                <a:xfrm>
                  <a:off x="2844" y="3161"/>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90" name="Rectangle 26">
                  <a:extLst>
                    <a:ext uri="{FF2B5EF4-FFF2-40B4-BE49-F238E27FC236}">
                      <a16:creationId xmlns:a16="http://schemas.microsoft.com/office/drawing/2014/main" id="{A4CCFAE5-58DD-4E11-96BE-A9D95F32C8C9}"/>
                    </a:ext>
                  </a:extLst>
                </p:cNvPr>
                <p:cNvSpPr>
                  <a:spLocks noChangeArrowheads="1"/>
                </p:cNvSpPr>
                <p:nvPr/>
              </p:nvSpPr>
              <p:spPr bwMode="auto">
                <a:xfrm>
                  <a:off x="3011"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91" name="Rectangle 27">
                  <a:extLst>
                    <a:ext uri="{FF2B5EF4-FFF2-40B4-BE49-F238E27FC236}">
                      <a16:creationId xmlns:a16="http://schemas.microsoft.com/office/drawing/2014/main" id="{0362D0FC-34AA-471F-96F5-BA67B37BA5D0}"/>
                    </a:ext>
                  </a:extLst>
                </p:cNvPr>
                <p:cNvSpPr>
                  <a:spLocks noChangeArrowheads="1"/>
                </p:cNvSpPr>
                <p:nvPr/>
              </p:nvSpPr>
              <p:spPr bwMode="auto">
                <a:xfrm>
                  <a:off x="1502"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92" name="Rectangle 28">
                  <a:extLst>
                    <a:ext uri="{FF2B5EF4-FFF2-40B4-BE49-F238E27FC236}">
                      <a16:creationId xmlns:a16="http://schemas.microsoft.com/office/drawing/2014/main" id="{195BDC7C-45E2-468F-A64D-CE0AA7945301}"/>
                    </a:ext>
                  </a:extLst>
                </p:cNvPr>
                <p:cNvSpPr>
                  <a:spLocks noChangeArrowheads="1"/>
                </p:cNvSpPr>
                <p:nvPr/>
              </p:nvSpPr>
              <p:spPr bwMode="auto">
                <a:xfrm>
                  <a:off x="1670" y="3013"/>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93" name="Rectangle 29">
                  <a:extLst>
                    <a:ext uri="{FF2B5EF4-FFF2-40B4-BE49-F238E27FC236}">
                      <a16:creationId xmlns:a16="http://schemas.microsoft.com/office/drawing/2014/main" id="{E2EF6FE1-609A-4A7C-BD33-46BA39CAE16C}"/>
                    </a:ext>
                  </a:extLst>
                </p:cNvPr>
                <p:cNvSpPr>
                  <a:spLocks noChangeArrowheads="1"/>
                </p:cNvSpPr>
                <p:nvPr/>
              </p:nvSpPr>
              <p:spPr bwMode="auto">
                <a:xfrm>
                  <a:off x="1837"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94" name="Rectangle 30">
                  <a:extLst>
                    <a:ext uri="{FF2B5EF4-FFF2-40B4-BE49-F238E27FC236}">
                      <a16:creationId xmlns:a16="http://schemas.microsoft.com/office/drawing/2014/main" id="{7DF8613D-4408-49C5-B3C9-F254FE5DE125}"/>
                    </a:ext>
                  </a:extLst>
                </p:cNvPr>
                <p:cNvSpPr>
                  <a:spLocks noChangeArrowheads="1"/>
                </p:cNvSpPr>
                <p:nvPr/>
              </p:nvSpPr>
              <p:spPr bwMode="auto">
                <a:xfrm>
                  <a:off x="2005"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95" name="Rectangle 31">
                  <a:extLst>
                    <a:ext uri="{FF2B5EF4-FFF2-40B4-BE49-F238E27FC236}">
                      <a16:creationId xmlns:a16="http://schemas.microsoft.com/office/drawing/2014/main" id="{D72E8218-D488-4390-A25E-5CC847779CAF}"/>
                    </a:ext>
                  </a:extLst>
                </p:cNvPr>
                <p:cNvSpPr>
                  <a:spLocks noChangeArrowheads="1"/>
                </p:cNvSpPr>
                <p:nvPr/>
              </p:nvSpPr>
              <p:spPr bwMode="auto">
                <a:xfrm>
                  <a:off x="2173"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96" name="Rectangle 32">
                  <a:extLst>
                    <a:ext uri="{FF2B5EF4-FFF2-40B4-BE49-F238E27FC236}">
                      <a16:creationId xmlns:a16="http://schemas.microsoft.com/office/drawing/2014/main" id="{165CBB6C-2ACB-4ABF-B3FF-019E604E50D2}"/>
                    </a:ext>
                  </a:extLst>
                </p:cNvPr>
                <p:cNvSpPr>
                  <a:spLocks noChangeArrowheads="1"/>
                </p:cNvSpPr>
                <p:nvPr/>
              </p:nvSpPr>
              <p:spPr bwMode="auto">
                <a:xfrm>
                  <a:off x="2341" y="3013"/>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97" name="Rectangle 33">
                  <a:extLst>
                    <a:ext uri="{FF2B5EF4-FFF2-40B4-BE49-F238E27FC236}">
                      <a16:creationId xmlns:a16="http://schemas.microsoft.com/office/drawing/2014/main" id="{E959D8BF-2794-4194-8744-D11954156710}"/>
                    </a:ext>
                  </a:extLst>
                </p:cNvPr>
                <p:cNvSpPr>
                  <a:spLocks noChangeArrowheads="1"/>
                </p:cNvSpPr>
                <p:nvPr/>
              </p:nvSpPr>
              <p:spPr bwMode="auto">
                <a:xfrm>
                  <a:off x="2508"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98" name="Rectangle 34">
                  <a:extLst>
                    <a:ext uri="{FF2B5EF4-FFF2-40B4-BE49-F238E27FC236}">
                      <a16:creationId xmlns:a16="http://schemas.microsoft.com/office/drawing/2014/main" id="{8CB2CC4C-2239-4E8E-9963-386CA4ED44A0}"/>
                    </a:ext>
                  </a:extLst>
                </p:cNvPr>
                <p:cNvSpPr>
                  <a:spLocks noChangeArrowheads="1"/>
                </p:cNvSpPr>
                <p:nvPr/>
              </p:nvSpPr>
              <p:spPr bwMode="auto">
                <a:xfrm>
                  <a:off x="2676"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99" name="Rectangle 35">
                  <a:extLst>
                    <a:ext uri="{FF2B5EF4-FFF2-40B4-BE49-F238E27FC236}">
                      <a16:creationId xmlns:a16="http://schemas.microsoft.com/office/drawing/2014/main" id="{B515E39A-92B7-4ACD-BD60-7D5DB6E8B3F7}"/>
                    </a:ext>
                  </a:extLst>
                </p:cNvPr>
                <p:cNvSpPr>
                  <a:spLocks noChangeArrowheads="1"/>
                </p:cNvSpPr>
                <p:nvPr/>
              </p:nvSpPr>
              <p:spPr bwMode="auto">
                <a:xfrm>
                  <a:off x="2844" y="3013"/>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00" name="Rectangle 36">
                  <a:extLst>
                    <a:ext uri="{FF2B5EF4-FFF2-40B4-BE49-F238E27FC236}">
                      <a16:creationId xmlns:a16="http://schemas.microsoft.com/office/drawing/2014/main" id="{4580100A-FA56-48AD-A58C-B03E1C266AA1}"/>
                    </a:ext>
                  </a:extLst>
                </p:cNvPr>
                <p:cNvSpPr>
                  <a:spLocks noChangeArrowheads="1"/>
                </p:cNvSpPr>
                <p:nvPr/>
              </p:nvSpPr>
              <p:spPr bwMode="auto">
                <a:xfrm>
                  <a:off x="3011"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01" name="Rectangle 37">
                  <a:extLst>
                    <a:ext uri="{FF2B5EF4-FFF2-40B4-BE49-F238E27FC236}">
                      <a16:creationId xmlns:a16="http://schemas.microsoft.com/office/drawing/2014/main" id="{CE91EBA7-30B6-4EB4-9220-51D9A5202179}"/>
                    </a:ext>
                  </a:extLst>
                </p:cNvPr>
                <p:cNvSpPr>
                  <a:spLocks noChangeArrowheads="1"/>
                </p:cNvSpPr>
                <p:nvPr/>
              </p:nvSpPr>
              <p:spPr bwMode="auto">
                <a:xfrm>
                  <a:off x="1502"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02" name="Rectangle 38">
                  <a:extLst>
                    <a:ext uri="{FF2B5EF4-FFF2-40B4-BE49-F238E27FC236}">
                      <a16:creationId xmlns:a16="http://schemas.microsoft.com/office/drawing/2014/main" id="{E94ED7A3-D3B0-4AFB-BEB9-30561B7FAAB8}"/>
                    </a:ext>
                  </a:extLst>
                </p:cNvPr>
                <p:cNvSpPr>
                  <a:spLocks noChangeArrowheads="1"/>
                </p:cNvSpPr>
                <p:nvPr/>
              </p:nvSpPr>
              <p:spPr bwMode="auto">
                <a:xfrm>
                  <a:off x="1670" y="2864"/>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03" name="Rectangle 39">
                  <a:extLst>
                    <a:ext uri="{FF2B5EF4-FFF2-40B4-BE49-F238E27FC236}">
                      <a16:creationId xmlns:a16="http://schemas.microsoft.com/office/drawing/2014/main" id="{A6870977-B1C5-4F4D-8E81-03D596744D0B}"/>
                    </a:ext>
                  </a:extLst>
                </p:cNvPr>
                <p:cNvSpPr>
                  <a:spLocks noChangeArrowheads="1"/>
                </p:cNvSpPr>
                <p:nvPr/>
              </p:nvSpPr>
              <p:spPr bwMode="auto">
                <a:xfrm>
                  <a:off x="1837"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04" name="Rectangle 40">
                  <a:extLst>
                    <a:ext uri="{FF2B5EF4-FFF2-40B4-BE49-F238E27FC236}">
                      <a16:creationId xmlns:a16="http://schemas.microsoft.com/office/drawing/2014/main" id="{0607C31C-436B-4A7F-8311-78E7CD6ED090}"/>
                    </a:ext>
                  </a:extLst>
                </p:cNvPr>
                <p:cNvSpPr>
                  <a:spLocks noChangeArrowheads="1"/>
                </p:cNvSpPr>
                <p:nvPr/>
              </p:nvSpPr>
              <p:spPr bwMode="auto">
                <a:xfrm>
                  <a:off x="2005"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05" name="Rectangle 41">
                  <a:extLst>
                    <a:ext uri="{FF2B5EF4-FFF2-40B4-BE49-F238E27FC236}">
                      <a16:creationId xmlns:a16="http://schemas.microsoft.com/office/drawing/2014/main" id="{640787A9-EEF7-4F37-A448-5782C5AC4BFA}"/>
                    </a:ext>
                  </a:extLst>
                </p:cNvPr>
                <p:cNvSpPr>
                  <a:spLocks noChangeArrowheads="1"/>
                </p:cNvSpPr>
                <p:nvPr/>
              </p:nvSpPr>
              <p:spPr bwMode="auto">
                <a:xfrm>
                  <a:off x="2173"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06" name="Rectangle 42">
                  <a:extLst>
                    <a:ext uri="{FF2B5EF4-FFF2-40B4-BE49-F238E27FC236}">
                      <a16:creationId xmlns:a16="http://schemas.microsoft.com/office/drawing/2014/main" id="{14A90A85-207A-4109-9E86-DEBDFCA578A6}"/>
                    </a:ext>
                  </a:extLst>
                </p:cNvPr>
                <p:cNvSpPr>
                  <a:spLocks noChangeArrowheads="1"/>
                </p:cNvSpPr>
                <p:nvPr/>
              </p:nvSpPr>
              <p:spPr bwMode="auto">
                <a:xfrm>
                  <a:off x="2341" y="2864"/>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07" name="Rectangle 43">
                  <a:extLst>
                    <a:ext uri="{FF2B5EF4-FFF2-40B4-BE49-F238E27FC236}">
                      <a16:creationId xmlns:a16="http://schemas.microsoft.com/office/drawing/2014/main" id="{6A93571F-B69D-4BC5-A450-C79D773BD8F8}"/>
                    </a:ext>
                  </a:extLst>
                </p:cNvPr>
                <p:cNvSpPr>
                  <a:spLocks noChangeArrowheads="1"/>
                </p:cNvSpPr>
                <p:nvPr/>
              </p:nvSpPr>
              <p:spPr bwMode="auto">
                <a:xfrm>
                  <a:off x="2508"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08" name="Rectangle 44">
                  <a:extLst>
                    <a:ext uri="{FF2B5EF4-FFF2-40B4-BE49-F238E27FC236}">
                      <a16:creationId xmlns:a16="http://schemas.microsoft.com/office/drawing/2014/main" id="{D919042E-E24C-40D6-97D6-A8C6DC16F6A6}"/>
                    </a:ext>
                  </a:extLst>
                </p:cNvPr>
                <p:cNvSpPr>
                  <a:spLocks noChangeArrowheads="1"/>
                </p:cNvSpPr>
                <p:nvPr/>
              </p:nvSpPr>
              <p:spPr bwMode="auto">
                <a:xfrm>
                  <a:off x="2676"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09" name="Rectangle 45">
                  <a:extLst>
                    <a:ext uri="{FF2B5EF4-FFF2-40B4-BE49-F238E27FC236}">
                      <a16:creationId xmlns:a16="http://schemas.microsoft.com/office/drawing/2014/main" id="{C7E8ACD2-BB46-4302-9985-0E18ABA1DDE9}"/>
                    </a:ext>
                  </a:extLst>
                </p:cNvPr>
                <p:cNvSpPr>
                  <a:spLocks noChangeArrowheads="1"/>
                </p:cNvSpPr>
                <p:nvPr/>
              </p:nvSpPr>
              <p:spPr bwMode="auto">
                <a:xfrm>
                  <a:off x="2844" y="2864"/>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10" name="Rectangle 46">
                  <a:extLst>
                    <a:ext uri="{FF2B5EF4-FFF2-40B4-BE49-F238E27FC236}">
                      <a16:creationId xmlns:a16="http://schemas.microsoft.com/office/drawing/2014/main" id="{EDFFC900-12D3-4C89-8094-B927A489F035}"/>
                    </a:ext>
                  </a:extLst>
                </p:cNvPr>
                <p:cNvSpPr>
                  <a:spLocks noChangeArrowheads="1"/>
                </p:cNvSpPr>
                <p:nvPr/>
              </p:nvSpPr>
              <p:spPr bwMode="auto">
                <a:xfrm>
                  <a:off x="3011"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11" name="Rectangle 47">
                  <a:extLst>
                    <a:ext uri="{FF2B5EF4-FFF2-40B4-BE49-F238E27FC236}">
                      <a16:creationId xmlns:a16="http://schemas.microsoft.com/office/drawing/2014/main" id="{0BCF8C7E-608E-4CCE-9D40-AAAF9E09CC90}"/>
                    </a:ext>
                  </a:extLst>
                </p:cNvPr>
                <p:cNvSpPr>
                  <a:spLocks noChangeArrowheads="1"/>
                </p:cNvSpPr>
                <p:nvPr/>
              </p:nvSpPr>
              <p:spPr bwMode="auto">
                <a:xfrm>
                  <a:off x="1502"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12" name="Rectangle 48">
                  <a:extLst>
                    <a:ext uri="{FF2B5EF4-FFF2-40B4-BE49-F238E27FC236}">
                      <a16:creationId xmlns:a16="http://schemas.microsoft.com/office/drawing/2014/main" id="{17B665B6-9394-4E6C-8022-B561D083666D}"/>
                    </a:ext>
                  </a:extLst>
                </p:cNvPr>
                <p:cNvSpPr>
                  <a:spLocks noChangeArrowheads="1"/>
                </p:cNvSpPr>
                <p:nvPr/>
              </p:nvSpPr>
              <p:spPr bwMode="auto">
                <a:xfrm>
                  <a:off x="1670" y="2716"/>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13" name="Rectangle 49">
                  <a:extLst>
                    <a:ext uri="{FF2B5EF4-FFF2-40B4-BE49-F238E27FC236}">
                      <a16:creationId xmlns:a16="http://schemas.microsoft.com/office/drawing/2014/main" id="{7962A547-E58D-41AF-8C9B-2E347E4BB71F}"/>
                    </a:ext>
                  </a:extLst>
                </p:cNvPr>
                <p:cNvSpPr>
                  <a:spLocks noChangeArrowheads="1"/>
                </p:cNvSpPr>
                <p:nvPr/>
              </p:nvSpPr>
              <p:spPr bwMode="auto">
                <a:xfrm>
                  <a:off x="1837"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14" name="Rectangle 50">
                  <a:extLst>
                    <a:ext uri="{FF2B5EF4-FFF2-40B4-BE49-F238E27FC236}">
                      <a16:creationId xmlns:a16="http://schemas.microsoft.com/office/drawing/2014/main" id="{3E66DD90-76BB-4E21-B80E-0F703A30AB57}"/>
                    </a:ext>
                  </a:extLst>
                </p:cNvPr>
                <p:cNvSpPr>
                  <a:spLocks noChangeArrowheads="1"/>
                </p:cNvSpPr>
                <p:nvPr/>
              </p:nvSpPr>
              <p:spPr bwMode="auto">
                <a:xfrm>
                  <a:off x="2005"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15" name="Rectangle 51">
                  <a:extLst>
                    <a:ext uri="{FF2B5EF4-FFF2-40B4-BE49-F238E27FC236}">
                      <a16:creationId xmlns:a16="http://schemas.microsoft.com/office/drawing/2014/main" id="{5C723603-2449-4753-B19C-5F6A53353C53}"/>
                    </a:ext>
                  </a:extLst>
                </p:cNvPr>
                <p:cNvSpPr>
                  <a:spLocks noChangeArrowheads="1"/>
                </p:cNvSpPr>
                <p:nvPr/>
              </p:nvSpPr>
              <p:spPr bwMode="auto">
                <a:xfrm>
                  <a:off x="2173"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16" name="Rectangle 52">
                  <a:extLst>
                    <a:ext uri="{FF2B5EF4-FFF2-40B4-BE49-F238E27FC236}">
                      <a16:creationId xmlns:a16="http://schemas.microsoft.com/office/drawing/2014/main" id="{F05B0A80-2747-4406-9883-FA9BDC2C6A58}"/>
                    </a:ext>
                  </a:extLst>
                </p:cNvPr>
                <p:cNvSpPr>
                  <a:spLocks noChangeArrowheads="1"/>
                </p:cNvSpPr>
                <p:nvPr/>
              </p:nvSpPr>
              <p:spPr bwMode="auto">
                <a:xfrm>
                  <a:off x="2341" y="2716"/>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17" name="Rectangle 53">
                  <a:extLst>
                    <a:ext uri="{FF2B5EF4-FFF2-40B4-BE49-F238E27FC236}">
                      <a16:creationId xmlns:a16="http://schemas.microsoft.com/office/drawing/2014/main" id="{7A006147-4340-4141-8160-330E55C2510C}"/>
                    </a:ext>
                  </a:extLst>
                </p:cNvPr>
                <p:cNvSpPr>
                  <a:spLocks noChangeArrowheads="1"/>
                </p:cNvSpPr>
                <p:nvPr/>
              </p:nvSpPr>
              <p:spPr bwMode="auto">
                <a:xfrm>
                  <a:off x="2508"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18" name="Rectangle 54">
                  <a:extLst>
                    <a:ext uri="{FF2B5EF4-FFF2-40B4-BE49-F238E27FC236}">
                      <a16:creationId xmlns:a16="http://schemas.microsoft.com/office/drawing/2014/main" id="{2149FE16-A671-44A3-AE68-3214B6DD37FC}"/>
                    </a:ext>
                  </a:extLst>
                </p:cNvPr>
                <p:cNvSpPr>
                  <a:spLocks noChangeArrowheads="1"/>
                </p:cNvSpPr>
                <p:nvPr/>
              </p:nvSpPr>
              <p:spPr bwMode="auto">
                <a:xfrm>
                  <a:off x="2676"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19" name="Rectangle 55">
                  <a:extLst>
                    <a:ext uri="{FF2B5EF4-FFF2-40B4-BE49-F238E27FC236}">
                      <a16:creationId xmlns:a16="http://schemas.microsoft.com/office/drawing/2014/main" id="{23B9794F-A64C-4719-B398-C48FBE94BB37}"/>
                    </a:ext>
                  </a:extLst>
                </p:cNvPr>
                <p:cNvSpPr>
                  <a:spLocks noChangeArrowheads="1"/>
                </p:cNvSpPr>
                <p:nvPr/>
              </p:nvSpPr>
              <p:spPr bwMode="auto">
                <a:xfrm>
                  <a:off x="2844" y="2716"/>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20" name="Rectangle 56">
                  <a:extLst>
                    <a:ext uri="{FF2B5EF4-FFF2-40B4-BE49-F238E27FC236}">
                      <a16:creationId xmlns:a16="http://schemas.microsoft.com/office/drawing/2014/main" id="{690B86B2-60AB-49C8-B720-7FAA26C6A709}"/>
                    </a:ext>
                  </a:extLst>
                </p:cNvPr>
                <p:cNvSpPr>
                  <a:spLocks noChangeArrowheads="1"/>
                </p:cNvSpPr>
                <p:nvPr/>
              </p:nvSpPr>
              <p:spPr bwMode="auto">
                <a:xfrm>
                  <a:off x="3011"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21" name="Rectangle 57">
                  <a:extLst>
                    <a:ext uri="{FF2B5EF4-FFF2-40B4-BE49-F238E27FC236}">
                      <a16:creationId xmlns:a16="http://schemas.microsoft.com/office/drawing/2014/main" id="{DD613CB5-EBA8-445F-84C1-76F331745944}"/>
                    </a:ext>
                  </a:extLst>
                </p:cNvPr>
                <p:cNvSpPr>
                  <a:spLocks noChangeArrowheads="1"/>
                </p:cNvSpPr>
                <p:nvPr/>
              </p:nvSpPr>
              <p:spPr bwMode="auto">
                <a:xfrm>
                  <a:off x="1502"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22" name="Rectangle 58">
                  <a:extLst>
                    <a:ext uri="{FF2B5EF4-FFF2-40B4-BE49-F238E27FC236}">
                      <a16:creationId xmlns:a16="http://schemas.microsoft.com/office/drawing/2014/main" id="{97E61201-04F4-4EC2-B666-9288F19D3988}"/>
                    </a:ext>
                  </a:extLst>
                </p:cNvPr>
                <p:cNvSpPr>
                  <a:spLocks noChangeArrowheads="1"/>
                </p:cNvSpPr>
                <p:nvPr/>
              </p:nvSpPr>
              <p:spPr bwMode="auto">
                <a:xfrm>
                  <a:off x="1670" y="2568"/>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23" name="Rectangle 59">
                  <a:extLst>
                    <a:ext uri="{FF2B5EF4-FFF2-40B4-BE49-F238E27FC236}">
                      <a16:creationId xmlns:a16="http://schemas.microsoft.com/office/drawing/2014/main" id="{FF92180E-294C-4BB0-89BD-7408EFAD5E52}"/>
                    </a:ext>
                  </a:extLst>
                </p:cNvPr>
                <p:cNvSpPr>
                  <a:spLocks noChangeArrowheads="1"/>
                </p:cNvSpPr>
                <p:nvPr/>
              </p:nvSpPr>
              <p:spPr bwMode="auto">
                <a:xfrm>
                  <a:off x="1837"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24" name="Rectangle 60">
                  <a:extLst>
                    <a:ext uri="{FF2B5EF4-FFF2-40B4-BE49-F238E27FC236}">
                      <a16:creationId xmlns:a16="http://schemas.microsoft.com/office/drawing/2014/main" id="{5E40AFA7-F5B2-4B21-9B76-484D6F3E58D2}"/>
                    </a:ext>
                  </a:extLst>
                </p:cNvPr>
                <p:cNvSpPr>
                  <a:spLocks noChangeArrowheads="1"/>
                </p:cNvSpPr>
                <p:nvPr/>
              </p:nvSpPr>
              <p:spPr bwMode="auto">
                <a:xfrm>
                  <a:off x="2005"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25" name="Rectangle 61">
                  <a:extLst>
                    <a:ext uri="{FF2B5EF4-FFF2-40B4-BE49-F238E27FC236}">
                      <a16:creationId xmlns:a16="http://schemas.microsoft.com/office/drawing/2014/main" id="{D5AC6BE0-3DD8-4E4E-8977-0CFDB04DE5D0}"/>
                    </a:ext>
                  </a:extLst>
                </p:cNvPr>
                <p:cNvSpPr>
                  <a:spLocks noChangeArrowheads="1"/>
                </p:cNvSpPr>
                <p:nvPr/>
              </p:nvSpPr>
              <p:spPr bwMode="auto">
                <a:xfrm>
                  <a:off x="2173"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26" name="Rectangle 62">
                  <a:extLst>
                    <a:ext uri="{FF2B5EF4-FFF2-40B4-BE49-F238E27FC236}">
                      <a16:creationId xmlns:a16="http://schemas.microsoft.com/office/drawing/2014/main" id="{B1D89F2D-8230-45C7-9854-ECE08E7CA7BE}"/>
                    </a:ext>
                  </a:extLst>
                </p:cNvPr>
                <p:cNvSpPr>
                  <a:spLocks noChangeArrowheads="1"/>
                </p:cNvSpPr>
                <p:nvPr/>
              </p:nvSpPr>
              <p:spPr bwMode="auto">
                <a:xfrm>
                  <a:off x="2341" y="2568"/>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27" name="Rectangle 63">
                  <a:extLst>
                    <a:ext uri="{FF2B5EF4-FFF2-40B4-BE49-F238E27FC236}">
                      <a16:creationId xmlns:a16="http://schemas.microsoft.com/office/drawing/2014/main" id="{0F7B6761-5DED-4C9D-8789-D993A56D1E3B}"/>
                    </a:ext>
                  </a:extLst>
                </p:cNvPr>
                <p:cNvSpPr>
                  <a:spLocks noChangeArrowheads="1"/>
                </p:cNvSpPr>
                <p:nvPr/>
              </p:nvSpPr>
              <p:spPr bwMode="auto">
                <a:xfrm>
                  <a:off x="2508"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28" name="Rectangle 64">
                  <a:extLst>
                    <a:ext uri="{FF2B5EF4-FFF2-40B4-BE49-F238E27FC236}">
                      <a16:creationId xmlns:a16="http://schemas.microsoft.com/office/drawing/2014/main" id="{401F4727-5000-4951-A57A-49B135C9CE47}"/>
                    </a:ext>
                  </a:extLst>
                </p:cNvPr>
                <p:cNvSpPr>
                  <a:spLocks noChangeArrowheads="1"/>
                </p:cNvSpPr>
                <p:nvPr/>
              </p:nvSpPr>
              <p:spPr bwMode="auto">
                <a:xfrm>
                  <a:off x="2676"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29" name="Rectangle 65">
                  <a:extLst>
                    <a:ext uri="{FF2B5EF4-FFF2-40B4-BE49-F238E27FC236}">
                      <a16:creationId xmlns:a16="http://schemas.microsoft.com/office/drawing/2014/main" id="{7D66BDE1-3DEB-4182-93C5-D11F17CC84A4}"/>
                    </a:ext>
                  </a:extLst>
                </p:cNvPr>
                <p:cNvSpPr>
                  <a:spLocks noChangeArrowheads="1"/>
                </p:cNvSpPr>
                <p:nvPr/>
              </p:nvSpPr>
              <p:spPr bwMode="auto">
                <a:xfrm>
                  <a:off x="2844" y="2568"/>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30" name="Rectangle 66">
                  <a:extLst>
                    <a:ext uri="{FF2B5EF4-FFF2-40B4-BE49-F238E27FC236}">
                      <a16:creationId xmlns:a16="http://schemas.microsoft.com/office/drawing/2014/main" id="{F859348F-C1CD-406E-8AE9-B29DAC5E4566}"/>
                    </a:ext>
                  </a:extLst>
                </p:cNvPr>
                <p:cNvSpPr>
                  <a:spLocks noChangeArrowheads="1"/>
                </p:cNvSpPr>
                <p:nvPr/>
              </p:nvSpPr>
              <p:spPr bwMode="auto">
                <a:xfrm>
                  <a:off x="3011"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31" name="Rectangle 67">
                  <a:extLst>
                    <a:ext uri="{FF2B5EF4-FFF2-40B4-BE49-F238E27FC236}">
                      <a16:creationId xmlns:a16="http://schemas.microsoft.com/office/drawing/2014/main" id="{FA3FDF71-4101-4E07-95FF-B318655E2664}"/>
                    </a:ext>
                  </a:extLst>
                </p:cNvPr>
                <p:cNvSpPr>
                  <a:spLocks noChangeArrowheads="1"/>
                </p:cNvSpPr>
                <p:nvPr/>
              </p:nvSpPr>
              <p:spPr bwMode="auto">
                <a:xfrm>
                  <a:off x="1502"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32" name="Rectangle 68">
                  <a:extLst>
                    <a:ext uri="{FF2B5EF4-FFF2-40B4-BE49-F238E27FC236}">
                      <a16:creationId xmlns:a16="http://schemas.microsoft.com/office/drawing/2014/main" id="{0CDD2E4B-D279-4864-825F-9BBCFCCAC2CC}"/>
                    </a:ext>
                  </a:extLst>
                </p:cNvPr>
                <p:cNvSpPr>
                  <a:spLocks noChangeArrowheads="1"/>
                </p:cNvSpPr>
                <p:nvPr/>
              </p:nvSpPr>
              <p:spPr bwMode="auto">
                <a:xfrm>
                  <a:off x="1670" y="2420"/>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33" name="Rectangle 69">
                  <a:extLst>
                    <a:ext uri="{FF2B5EF4-FFF2-40B4-BE49-F238E27FC236}">
                      <a16:creationId xmlns:a16="http://schemas.microsoft.com/office/drawing/2014/main" id="{32A92879-163D-4F1C-BB86-D9D0E92D23A8}"/>
                    </a:ext>
                  </a:extLst>
                </p:cNvPr>
                <p:cNvSpPr>
                  <a:spLocks noChangeArrowheads="1"/>
                </p:cNvSpPr>
                <p:nvPr/>
              </p:nvSpPr>
              <p:spPr bwMode="auto">
                <a:xfrm>
                  <a:off x="1837"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34" name="Rectangle 70">
                  <a:extLst>
                    <a:ext uri="{FF2B5EF4-FFF2-40B4-BE49-F238E27FC236}">
                      <a16:creationId xmlns:a16="http://schemas.microsoft.com/office/drawing/2014/main" id="{25624D1B-D1A2-454D-A747-00026B65ABEC}"/>
                    </a:ext>
                  </a:extLst>
                </p:cNvPr>
                <p:cNvSpPr>
                  <a:spLocks noChangeArrowheads="1"/>
                </p:cNvSpPr>
                <p:nvPr/>
              </p:nvSpPr>
              <p:spPr bwMode="auto">
                <a:xfrm>
                  <a:off x="2005"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35" name="Rectangle 71">
                  <a:extLst>
                    <a:ext uri="{FF2B5EF4-FFF2-40B4-BE49-F238E27FC236}">
                      <a16:creationId xmlns:a16="http://schemas.microsoft.com/office/drawing/2014/main" id="{63B937D6-29A0-4F2D-88E0-EB0306F99514}"/>
                    </a:ext>
                  </a:extLst>
                </p:cNvPr>
                <p:cNvSpPr>
                  <a:spLocks noChangeArrowheads="1"/>
                </p:cNvSpPr>
                <p:nvPr/>
              </p:nvSpPr>
              <p:spPr bwMode="auto">
                <a:xfrm>
                  <a:off x="2173"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36" name="Rectangle 72">
                  <a:extLst>
                    <a:ext uri="{FF2B5EF4-FFF2-40B4-BE49-F238E27FC236}">
                      <a16:creationId xmlns:a16="http://schemas.microsoft.com/office/drawing/2014/main" id="{258346E8-A111-46B1-8C29-7286D4C39DFF}"/>
                    </a:ext>
                  </a:extLst>
                </p:cNvPr>
                <p:cNvSpPr>
                  <a:spLocks noChangeArrowheads="1"/>
                </p:cNvSpPr>
                <p:nvPr/>
              </p:nvSpPr>
              <p:spPr bwMode="auto">
                <a:xfrm>
                  <a:off x="2341" y="2420"/>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37" name="Rectangle 73">
                  <a:extLst>
                    <a:ext uri="{FF2B5EF4-FFF2-40B4-BE49-F238E27FC236}">
                      <a16:creationId xmlns:a16="http://schemas.microsoft.com/office/drawing/2014/main" id="{E6CE7C7F-2E06-4230-AFAF-151A2EDB1DA1}"/>
                    </a:ext>
                  </a:extLst>
                </p:cNvPr>
                <p:cNvSpPr>
                  <a:spLocks noChangeArrowheads="1"/>
                </p:cNvSpPr>
                <p:nvPr/>
              </p:nvSpPr>
              <p:spPr bwMode="auto">
                <a:xfrm>
                  <a:off x="2508"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38" name="Rectangle 74">
                  <a:extLst>
                    <a:ext uri="{FF2B5EF4-FFF2-40B4-BE49-F238E27FC236}">
                      <a16:creationId xmlns:a16="http://schemas.microsoft.com/office/drawing/2014/main" id="{F83B2A2F-2306-4C39-A723-710BFDD3F9FF}"/>
                    </a:ext>
                  </a:extLst>
                </p:cNvPr>
                <p:cNvSpPr>
                  <a:spLocks noChangeArrowheads="1"/>
                </p:cNvSpPr>
                <p:nvPr/>
              </p:nvSpPr>
              <p:spPr bwMode="auto">
                <a:xfrm>
                  <a:off x="2676"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39" name="Rectangle 75">
                  <a:extLst>
                    <a:ext uri="{FF2B5EF4-FFF2-40B4-BE49-F238E27FC236}">
                      <a16:creationId xmlns:a16="http://schemas.microsoft.com/office/drawing/2014/main" id="{5496ED40-6878-448D-93BE-9F4FF9B4C80F}"/>
                    </a:ext>
                  </a:extLst>
                </p:cNvPr>
                <p:cNvSpPr>
                  <a:spLocks noChangeArrowheads="1"/>
                </p:cNvSpPr>
                <p:nvPr/>
              </p:nvSpPr>
              <p:spPr bwMode="auto">
                <a:xfrm>
                  <a:off x="2844" y="2420"/>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40" name="Rectangle 76">
                  <a:extLst>
                    <a:ext uri="{FF2B5EF4-FFF2-40B4-BE49-F238E27FC236}">
                      <a16:creationId xmlns:a16="http://schemas.microsoft.com/office/drawing/2014/main" id="{4A57C7A0-3D4C-4323-80BE-1F7EEB1C0928}"/>
                    </a:ext>
                  </a:extLst>
                </p:cNvPr>
                <p:cNvSpPr>
                  <a:spLocks noChangeArrowheads="1"/>
                </p:cNvSpPr>
                <p:nvPr/>
              </p:nvSpPr>
              <p:spPr bwMode="auto">
                <a:xfrm>
                  <a:off x="3011"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41" name="Rectangle 77">
                  <a:extLst>
                    <a:ext uri="{FF2B5EF4-FFF2-40B4-BE49-F238E27FC236}">
                      <a16:creationId xmlns:a16="http://schemas.microsoft.com/office/drawing/2014/main" id="{05A70555-D06D-4892-9691-0C20EF4AE295}"/>
                    </a:ext>
                  </a:extLst>
                </p:cNvPr>
                <p:cNvSpPr>
                  <a:spLocks noChangeArrowheads="1"/>
                </p:cNvSpPr>
                <p:nvPr/>
              </p:nvSpPr>
              <p:spPr bwMode="auto">
                <a:xfrm>
                  <a:off x="1502"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42" name="Rectangle 78">
                  <a:extLst>
                    <a:ext uri="{FF2B5EF4-FFF2-40B4-BE49-F238E27FC236}">
                      <a16:creationId xmlns:a16="http://schemas.microsoft.com/office/drawing/2014/main" id="{7A8BEE73-AB27-4EA7-9DC9-A168172D6FF2}"/>
                    </a:ext>
                  </a:extLst>
                </p:cNvPr>
                <p:cNvSpPr>
                  <a:spLocks noChangeArrowheads="1"/>
                </p:cNvSpPr>
                <p:nvPr/>
              </p:nvSpPr>
              <p:spPr bwMode="auto">
                <a:xfrm>
                  <a:off x="1670" y="2272"/>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43" name="Rectangle 79">
                  <a:extLst>
                    <a:ext uri="{FF2B5EF4-FFF2-40B4-BE49-F238E27FC236}">
                      <a16:creationId xmlns:a16="http://schemas.microsoft.com/office/drawing/2014/main" id="{03B8FCC5-95AF-45EC-AFC6-2A5ABB6AD976}"/>
                    </a:ext>
                  </a:extLst>
                </p:cNvPr>
                <p:cNvSpPr>
                  <a:spLocks noChangeArrowheads="1"/>
                </p:cNvSpPr>
                <p:nvPr/>
              </p:nvSpPr>
              <p:spPr bwMode="auto">
                <a:xfrm>
                  <a:off x="1837"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44" name="Rectangle 80">
                  <a:extLst>
                    <a:ext uri="{FF2B5EF4-FFF2-40B4-BE49-F238E27FC236}">
                      <a16:creationId xmlns:a16="http://schemas.microsoft.com/office/drawing/2014/main" id="{5B892D55-9650-4B93-A23A-7768E5AA09BE}"/>
                    </a:ext>
                  </a:extLst>
                </p:cNvPr>
                <p:cNvSpPr>
                  <a:spLocks noChangeArrowheads="1"/>
                </p:cNvSpPr>
                <p:nvPr/>
              </p:nvSpPr>
              <p:spPr bwMode="auto">
                <a:xfrm>
                  <a:off x="2005"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45" name="Rectangle 81">
                  <a:extLst>
                    <a:ext uri="{FF2B5EF4-FFF2-40B4-BE49-F238E27FC236}">
                      <a16:creationId xmlns:a16="http://schemas.microsoft.com/office/drawing/2014/main" id="{9201BDB5-0782-4505-9190-1FFAA4560076}"/>
                    </a:ext>
                  </a:extLst>
                </p:cNvPr>
                <p:cNvSpPr>
                  <a:spLocks noChangeArrowheads="1"/>
                </p:cNvSpPr>
                <p:nvPr/>
              </p:nvSpPr>
              <p:spPr bwMode="auto">
                <a:xfrm>
                  <a:off x="2173"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46" name="Rectangle 82">
                  <a:extLst>
                    <a:ext uri="{FF2B5EF4-FFF2-40B4-BE49-F238E27FC236}">
                      <a16:creationId xmlns:a16="http://schemas.microsoft.com/office/drawing/2014/main" id="{F0E25945-30D7-454F-90C3-1C68671DDF42}"/>
                    </a:ext>
                  </a:extLst>
                </p:cNvPr>
                <p:cNvSpPr>
                  <a:spLocks noChangeArrowheads="1"/>
                </p:cNvSpPr>
                <p:nvPr/>
              </p:nvSpPr>
              <p:spPr bwMode="auto">
                <a:xfrm>
                  <a:off x="2341" y="2272"/>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47" name="Rectangle 83">
                  <a:extLst>
                    <a:ext uri="{FF2B5EF4-FFF2-40B4-BE49-F238E27FC236}">
                      <a16:creationId xmlns:a16="http://schemas.microsoft.com/office/drawing/2014/main" id="{7DD413FB-B837-435E-B93E-19A9CDE5583E}"/>
                    </a:ext>
                  </a:extLst>
                </p:cNvPr>
                <p:cNvSpPr>
                  <a:spLocks noChangeArrowheads="1"/>
                </p:cNvSpPr>
                <p:nvPr/>
              </p:nvSpPr>
              <p:spPr bwMode="auto">
                <a:xfrm>
                  <a:off x="2508"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48" name="Rectangle 84">
                  <a:extLst>
                    <a:ext uri="{FF2B5EF4-FFF2-40B4-BE49-F238E27FC236}">
                      <a16:creationId xmlns:a16="http://schemas.microsoft.com/office/drawing/2014/main" id="{5FB9F837-10F9-4CA6-ABFC-E3DF8CDF8E3C}"/>
                    </a:ext>
                  </a:extLst>
                </p:cNvPr>
                <p:cNvSpPr>
                  <a:spLocks noChangeArrowheads="1"/>
                </p:cNvSpPr>
                <p:nvPr/>
              </p:nvSpPr>
              <p:spPr bwMode="auto">
                <a:xfrm>
                  <a:off x="2676"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49" name="Rectangle 85">
                  <a:extLst>
                    <a:ext uri="{FF2B5EF4-FFF2-40B4-BE49-F238E27FC236}">
                      <a16:creationId xmlns:a16="http://schemas.microsoft.com/office/drawing/2014/main" id="{063A385F-F7C4-49D0-BB94-EEE4F6C5D71D}"/>
                    </a:ext>
                  </a:extLst>
                </p:cNvPr>
                <p:cNvSpPr>
                  <a:spLocks noChangeArrowheads="1"/>
                </p:cNvSpPr>
                <p:nvPr/>
              </p:nvSpPr>
              <p:spPr bwMode="auto">
                <a:xfrm>
                  <a:off x="2844" y="2272"/>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50" name="Rectangle 86">
                  <a:extLst>
                    <a:ext uri="{FF2B5EF4-FFF2-40B4-BE49-F238E27FC236}">
                      <a16:creationId xmlns:a16="http://schemas.microsoft.com/office/drawing/2014/main" id="{A981A53F-9398-4371-93F6-BFDD0D684A32}"/>
                    </a:ext>
                  </a:extLst>
                </p:cNvPr>
                <p:cNvSpPr>
                  <a:spLocks noChangeArrowheads="1"/>
                </p:cNvSpPr>
                <p:nvPr/>
              </p:nvSpPr>
              <p:spPr bwMode="auto">
                <a:xfrm>
                  <a:off x="3011"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51" name="Rectangle 87">
                  <a:extLst>
                    <a:ext uri="{FF2B5EF4-FFF2-40B4-BE49-F238E27FC236}">
                      <a16:creationId xmlns:a16="http://schemas.microsoft.com/office/drawing/2014/main" id="{5BF50AB1-7EEE-4F22-9138-95A11C16E467}"/>
                    </a:ext>
                  </a:extLst>
                </p:cNvPr>
                <p:cNvSpPr>
                  <a:spLocks noChangeArrowheads="1"/>
                </p:cNvSpPr>
                <p:nvPr/>
              </p:nvSpPr>
              <p:spPr bwMode="auto">
                <a:xfrm>
                  <a:off x="1502"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52" name="Rectangle 88">
                  <a:extLst>
                    <a:ext uri="{FF2B5EF4-FFF2-40B4-BE49-F238E27FC236}">
                      <a16:creationId xmlns:a16="http://schemas.microsoft.com/office/drawing/2014/main" id="{E9440AC0-AF1C-47D1-A205-E00AC73297C5}"/>
                    </a:ext>
                  </a:extLst>
                </p:cNvPr>
                <p:cNvSpPr>
                  <a:spLocks noChangeArrowheads="1"/>
                </p:cNvSpPr>
                <p:nvPr/>
              </p:nvSpPr>
              <p:spPr bwMode="auto">
                <a:xfrm>
                  <a:off x="1670" y="2123"/>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53" name="Rectangle 89">
                  <a:extLst>
                    <a:ext uri="{FF2B5EF4-FFF2-40B4-BE49-F238E27FC236}">
                      <a16:creationId xmlns:a16="http://schemas.microsoft.com/office/drawing/2014/main" id="{916B9176-A68C-481B-868B-A22EFDD8C65F}"/>
                    </a:ext>
                  </a:extLst>
                </p:cNvPr>
                <p:cNvSpPr>
                  <a:spLocks noChangeArrowheads="1"/>
                </p:cNvSpPr>
                <p:nvPr/>
              </p:nvSpPr>
              <p:spPr bwMode="auto">
                <a:xfrm>
                  <a:off x="1837"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54" name="Rectangle 90">
                  <a:extLst>
                    <a:ext uri="{FF2B5EF4-FFF2-40B4-BE49-F238E27FC236}">
                      <a16:creationId xmlns:a16="http://schemas.microsoft.com/office/drawing/2014/main" id="{860D005A-C61A-4152-8981-F93923C4E0C1}"/>
                    </a:ext>
                  </a:extLst>
                </p:cNvPr>
                <p:cNvSpPr>
                  <a:spLocks noChangeArrowheads="1"/>
                </p:cNvSpPr>
                <p:nvPr/>
              </p:nvSpPr>
              <p:spPr bwMode="auto">
                <a:xfrm>
                  <a:off x="2005"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55" name="Rectangle 91">
                  <a:extLst>
                    <a:ext uri="{FF2B5EF4-FFF2-40B4-BE49-F238E27FC236}">
                      <a16:creationId xmlns:a16="http://schemas.microsoft.com/office/drawing/2014/main" id="{53D55F50-FA69-40C4-A3A7-F17407DD5067}"/>
                    </a:ext>
                  </a:extLst>
                </p:cNvPr>
                <p:cNvSpPr>
                  <a:spLocks noChangeArrowheads="1"/>
                </p:cNvSpPr>
                <p:nvPr/>
              </p:nvSpPr>
              <p:spPr bwMode="auto">
                <a:xfrm>
                  <a:off x="2173"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56" name="Rectangle 92">
                  <a:extLst>
                    <a:ext uri="{FF2B5EF4-FFF2-40B4-BE49-F238E27FC236}">
                      <a16:creationId xmlns:a16="http://schemas.microsoft.com/office/drawing/2014/main" id="{EA614220-FF39-4343-9D2C-F9A74EE8609F}"/>
                    </a:ext>
                  </a:extLst>
                </p:cNvPr>
                <p:cNvSpPr>
                  <a:spLocks noChangeArrowheads="1"/>
                </p:cNvSpPr>
                <p:nvPr/>
              </p:nvSpPr>
              <p:spPr bwMode="auto">
                <a:xfrm>
                  <a:off x="2341" y="2123"/>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57" name="Rectangle 93">
                  <a:extLst>
                    <a:ext uri="{FF2B5EF4-FFF2-40B4-BE49-F238E27FC236}">
                      <a16:creationId xmlns:a16="http://schemas.microsoft.com/office/drawing/2014/main" id="{A06296D5-8275-4049-BCF9-EE9C90DB99DB}"/>
                    </a:ext>
                  </a:extLst>
                </p:cNvPr>
                <p:cNvSpPr>
                  <a:spLocks noChangeArrowheads="1"/>
                </p:cNvSpPr>
                <p:nvPr/>
              </p:nvSpPr>
              <p:spPr bwMode="auto">
                <a:xfrm>
                  <a:off x="2508"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58" name="Rectangle 94">
                  <a:extLst>
                    <a:ext uri="{FF2B5EF4-FFF2-40B4-BE49-F238E27FC236}">
                      <a16:creationId xmlns:a16="http://schemas.microsoft.com/office/drawing/2014/main" id="{31DE87F5-20DE-4E86-923D-5040C92D356B}"/>
                    </a:ext>
                  </a:extLst>
                </p:cNvPr>
                <p:cNvSpPr>
                  <a:spLocks noChangeArrowheads="1"/>
                </p:cNvSpPr>
                <p:nvPr/>
              </p:nvSpPr>
              <p:spPr bwMode="auto">
                <a:xfrm>
                  <a:off x="2676"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59" name="Rectangle 95">
                  <a:extLst>
                    <a:ext uri="{FF2B5EF4-FFF2-40B4-BE49-F238E27FC236}">
                      <a16:creationId xmlns:a16="http://schemas.microsoft.com/office/drawing/2014/main" id="{CDB4BBF4-EF61-4E7C-B64A-FBF6A1ECD510}"/>
                    </a:ext>
                  </a:extLst>
                </p:cNvPr>
                <p:cNvSpPr>
                  <a:spLocks noChangeArrowheads="1"/>
                </p:cNvSpPr>
                <p:nvPr/>
              </p:nvSpPr>
              <p:spPr bwMode="auto">
                <a:xfrm>
                  <a:off x="2844" y="2123"/>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60" name="Rectangle 96">
                  <a:extLst>
                    <a:ext uri="{FF2B5EF4-FFF2-40B4-BE49-F238E27FC236}">
                      <a16:creationId xmlns:a16="http://schemas.microsoft.com/office/drawing/2014/main" id="{1C1335E1-183D-4F92-AA8B-599A7E3BBE9A}"/>
                    </a:ext>
                  </a:extLst>
                </p:cNvPr>
                <p:cNvSpPr>
                  <a:spLocks noChangeArrowheads="1"/>
                </p:cNvSpPr>
                <p:nvPr/>
              </p:nvSpPr>
              <p:spPr bwMode="auto">
                <a:xfrm>
                  <a:off x="3011"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61" name="Rectangle 97">
                  <a:extLst>
                    <a:ext uri="{FF2B5EF4-FFF2-40B4-BE49-F238E27FC236}">
                      <a16:creationId xmlns:a16="http://schemas.microsoft.com/office/drawing/2014/main" id="{69682EE5-CE1B-44E1-A785-E69B7AF2723A}"/>
                    </a:ext>
                  </a:extLst>
                </p:cNvPr>
                <p:cNvSpPr>
                  <a:spLocks noChangeArrowheads="1"/>
                </p:cNvSpPr>
                <p:nvPr/>
              </p:nvSpPr>
              <p:spPr bwMode="auto">
                <a:xfrm>
                  <a:off x="1502"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62" name="Rectangle 98">
                  <a:extLst>
                    <a:ext uri="{FF2B5EF4-FFF2-40B4-BE49-F238E27FC236}">
                      <a16:creationId xmlns:a16="http://schemas.microsoft.com/office/drawing/2014/main" id="{53412B99-97B3-4A8C-BFB7-9482E71206B1}"/>
                    </a:ext>
                  </a:extLst>
                </p:cNvPr>
                <p:cNvSpPr>
                  <a:spLocks noChangeArrowheads="1"/>
                </p:cNvSpPr>
                <p:nvPr/>
              </p:nvSpPr>
              <p:spPr bwMode="auto">
                <a:xfrm>
                  <a:off x="1670" y="1975"/>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63" name="Rectangle 99">
                  <a:extLst>
                    <a:ext uri="{FF2B5EF4-FFF2-40B4-BE49-F238E27FC236}">
                      <a16:creationId xmlns:a16="http://schemas.microsoft.com/office/drawing/2014/main" id="{FE576B6C-3997-42A9-8828-7A0345FCE0E2}"/>
                    </a:ext>
                  </a:extLst>
                </p:cNvPr>
                <p:cNvSpPr>
                  <a:spLocks noChangeArrowheads="1"/>
                </p:cNvSpPr>
                <p:nvPr/>
              </p:nvSpPr>
              <p:spPr bwMode="auto">
                <a:xfrm>
                  <a:off x="1837"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64" name="Rectangle 100">
                  <a:extLst>
                    <a:ext uri="{FF2B5EF4-FFF2-40B4-BE49-F238E27FC236}">
                      <a16:creationId xmlns:a16="http://schemas.microsoft.com/office/drawing/2014/main" id="{75173BCD-5D06-43A8-A34B-CBC97F8FD061}"/>
                    </a:ext>
                  </a:extLst>
                </p:cNvPr>
                <p:cNvSpPr>
                  <a:spLocks noChangeArrowheads="1"/>
                </p:cNvSpPr>
                <p:nvPr/>
              </p:nvSpPr>
              <p:spPr bwMode="auto">
                <a:xfrm>
                  <a:off x="2005"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65" name="Rectangle 101">
                  <a:extLst>
                    <a:ext uri="{FF2B5EF4-FFF2-40B4-BE49-F238E27FC236}">
                      <a16:creationId xmlns:a16="http://schemas.microsoft.com/office/drawing/2014/main" id="{AC9580F7-0076-4783-BFAC-CCC042C9D740}"/>
                    </a:ext>
                  </a:extLst>
                </p:cNvPr>
                <p:cNvSpPr>
                  <a:spLocks noChangeArrowheads="1"/>
                </p:cNvSpPr>
                <p:nvPr/>
              </p:nvSpPr>
              <p:spPr bwMode="auto">
                <a:xfrm>
                  <a:off x="2173"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66" name="Rectangle 102">
                  <a:extLst>
                    <a:ext uri="{FF2B5EF4-FFF2-40B4-BE49-F238E27FC236}">
                      <a16:creationId xmlns:a16="http://schemas.microsoft.com/office/drawing/2014/main" id="{E1B704F7-07E2-45F9-9CB8-4CB11FD3128F}"/>
                    </a:ext>
                  </a:extLst>
                </p:cNvPr>
                <p:cNvSpPr>
                  <a:spLocks noChangeArrowheads="1"/>
                </p:cNvSpPr>
                <p:nvPr/>
              </p:nvSpPr>
              <p:spPr bwMode="auto">
                <a:xfrm>
                  <a:off x="2341" y="1975"/>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67" name="Rectangle 103">
                  <a:extLst>
                    <a:ext uri="{FF2B5EF4-FFF2-40B4-BE49-F238E27FC236}">
                      <a16:creationId xmlns:a16="http://schemas.microsoft.com/office/drawing/2014/main" id="{460DFA8D-8838-44A0-A831-E72D014E65C8}"/>
                    </a:ext>
                  </a:extLst>
                </p:cNvPr>
                <p:cNvSpPr>
                  <a:spLocks noChangeArrowheads="1"/>
                </p:cNvSpPr>
                <p:nvPr/>
              </p:nvSpPr>
              <p:spPr bwMode="auto">
                <a:xfrm>
                  <a:off x="2508"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68" name="Rectangle 104">
                  <a:extLst>
                    <a:ext uri="{FF2B5EF4-FFF2-40B4-BE49-F238E27FC236}">
                      <a16:creationId xmlns:a16="http://schemas.microsoft.com/office/drawing/2014/main" id="{51054508-59EB-4BB6-9652-12ED3A97CE9F}"/>
                    </a:ext>
                  </a:extLst>
                </p:cNvPr>
                <p:cNvSpPr>
                  <a:spLocks noChangeArrowheads="1"/>
                </p:cNvSpPr>
                <p:nvPr/>
              </p:nvSpPr>
              <p:spPr bwMode="auto">
                <a:xfrm>
                  <a:off x="2676"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69" name="Rectangle 105">
                  <a:extLst>
                    <a:ext uri="{FF2B5EF4-FFF2-40B4-BE49-F238E27FC236}">
                      <a16:creationId xmlns:a16="http://schemas.microsoft.com/office/drawing/2014/main" id="{AD48B376-04B1-4BE3-850A-B530B251826C}"/>
                    </a:ext>
                  </a:extLst>
                </p:cNvPr>
                <p:cNvSpPr>
                  <a:spLocks noChangeArrowheads="1"/>
                </p:cNvSpPr>
                <p:nvPr/>
              </p:nvSpPr>
              <p:spPr bwMode="auto">
                <a:xfrm>
                  <a:off x="2844" y="1975"/>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70" name="Rectangle 106">
                  <a:extLst>
                    <a:ext uri="{FF2B5EF4-FFF2-40B4-BE49-F238E27FC236}">
                      <a16:creationId xmlns:a16="http://schemas.microsoft.com/office/drawing/2014/main" id="{5EAC8D94-1B50-4A7C-99BE-AE13F0928DB8}"/>
                    </a:ext>
                  </a:extLst>
                </p:cNvPr>
                <p:cNvSpPr>
                  <a:spLocks noChangeArrowheads="1"/>
                </p:cNvSpPr>
                <p:nvPr/>
              </p:nvSpPr>
              <p:spPr bwMode="auto">
                <a:xfrm>
                  <a:off x="3011"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071" name="Line 107">
                  <a:extLst>
                    <a:ext uri="{FF2B5EF4-FFF2-40B4-BE49-F238E27FC236}">
                      <a16:creationId xmlns:a16="http://schemas.microsoft.com/office/drawing/2014/main" id="{22C0B96B-FDDD-4608-8E8F-8470230F72DA}"/>
                    </a:ext>
                  </a:extLst>
                </p:cNvPr>
                <p:cNvSpPr>
                  <a:spLocks noChangeShapeType="1"/>
                </p:cNvSpPr>
                <p:nvPr/>
              </p:nvSpPr>
              <p:spPr bwMode="auto">
                <a:xfrm>
                  <a:off x="1502" y="3457"/>
                  <a:ext cx="1677" cy="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9072" name="Line 108">
                  <a:extLst>
                    <a:ext uri="{FF2B5EF4-FFF2-40B4-BE49-F238E27FC236}">
                      <a16:creationId xmlns:a16="http://schemas.microsoft.com/office/drawing/2014/main" id="{E2903272-20D2-470D-9BE1-CABF6EF85613}"/>
                    </a:ext>
                  </a:extLst>
                </p:cNvPr>
                <p:cNvSpPr>
                  <a:spLocks noChangeShapeType="1"/>
                </p:cNvSpPr>
                <p:nvPr/>
              </p:nvSpPr>
              <p:spPr bwMode="auto">
                <a:xfrm flipV="1">
                  <a:off x="1502" y="1975"/>
                  <a:ext cx="0" cy="1482"/>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9073" name="Text Box 109">
                  <a:extLst>
                    <a:ext uri="{FF2B5EF4-FFF2-40B4-BE49-F238E27FC236}">
                      <a16:creationId xmlns:a16="http://schemas.microsoft.com/office/drawing/2014/main" id="{B0005D35-DEEE-44BA-AECE-CBB8B7BE20ED}"/>
                    </a:ext>
                  </a:extLst>
                </p:cNvPr>
                <p:cNvSpPr txBox="1">
                  <a:spLocks noChangeArrowheads="1"/>
                </p:cNvSpPr>
                <p:nvPr/>
              </p:nvSpPr>
              <p:spPr bwMode="auto">
                <a:xfrm>
                  <a:off x="1266" y="1946"/>
                  <a:ext cx="276"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10</a:t>
                  </a:r>
                </a:p>
              </p:txBody>
            </p:sp>
            <p:sp>
              <p:nvSpPr>
                <p:cNvPr id="39074" name="Text Box 110">
                  <a:extLst>
                    <a:ext uri="{FF2B5EF4-FFF2-40B4-BE49-F238E27FC236}">
                      <a16:creationId xmlns:a16="http://schemas.microsoft.com/office/drawing/2014/main" id="{D082C376-2001-464B-AE67-B4789EF56D69}"/>
                    </a:ext>
                  </a:extLst>
                </p:cNvPr>
                <p:cNvSpPr txBox="1">
                  <a:spLocks noChangeArrowheads="1"/>
                </p:cNvSpPr>
                <p:nvPr/>
              </p:nvSpPr>
              <p:spPr bwMode="auto">
                <a:xfrm>
                  <a:off x="1556" y="3514"/>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1</a:t>
                  </a:r>
                </a:p>
              </p:txBody>
            </p:sp>
            <p:sp>
              <p:nvSpPr>
                <p:cNvPr id="39075" name="Text Box 111">
                  <a:extLst>
                    <a:ext uri="{FF2B5EF4-FFF2-40B4-BE49-F238E27FC236}">
                      <a16:creationId xmlns:a16="http://schemas.microsoft.com/office/drawing/2014/main" id="{A7726FD2-9AB4-438B-B9C9-078CFBA46E66}"/>
                    </a:ext>
                  </a:extLst>
                </p:cNvPr>
                <p:cNvSpPr txBox="1">
                  <a:spLocks noChangeArrowheads="1"/>
                </p:cNvSpPr>
                <p:nvPr/>
              </p:nvSpPr>
              <p:spPr bwMode="auto">
                <a:xfrm>
                  <a:off x="1727" y="3514"/>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2</a:t>
                  </a:r>
                </a:p>
              </p:txBody>
            </p:sp>
            <p:sp>
              <p:nvSpPr>
                <p:cNvPr id="39076" name="Text Box 112">
                  <a:extLst>
                    <a:ext uri="{FF2B5EF4-FFF2-40B4-BE49-F238E27FC236}">
                      <a16:creationId xmlns:a16="http://schemas.microsoft.com/office/drawing/2014/main" id="{F0334810-EEE6-4950-84AF-0DD178B5EBC2}"/>
                    </a:ext>
                  </a:extLst>
                </p:cNvPr>
                <p:cNvSpPr txBox="1">
                  <a:spLocks noChangeArrowheads="1"/>
                </p:cNvSpPr>
                <p:nvPr/>
              </p:nvSpPr>
              <p:spPr bwMode="auto">
                <a:xfrm>
                  <a:off x="1892" y="3514"/>
                  <a:ext cx="203"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3</a:t>
                  </a:r>
                </a:p>
              </p:txBody>
            </p:sp>
            <p:sp>
              <p:nvSpPr>
                <p:cNvPr id="39077" name="Text Box 113">
                  <a:extLst>
                    <a:ext uri="{FF2B5EF4-FFF2-40B4-BE49-F238E27FC236}">
                      <a16:creationId xmlns:a16="http://schemas.microsoft.com/office/drawing/2014/main" id="{38BFF156-65AB-4E54-9E5B-079439986049}"/>
                    </a:ext>
                  </a:extLst>
                </p:cNvPr>
                <p:cNvSpPr txBox="1">
                  <a:spLocks noChangeArrowheads="1"/>
                </p:cNvSpPr>
                <p:nvPr/>
              </p:nvSpPr>
              <p:spPr bwMode="auto">
                <a:xfrm>
                  <a:off x="2064" y="3514"/>
                  <a:ext cx="203"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4</a:t>
                  </a:r>
                </a:p>
              </p:txBody>
            </p:sp>
            <p:sp>
              <p:nvSpPr>
                <p:cNvPr id="39078" name="Text Box 114">
                  <a:extLst>
                    <a:ext uri="{FF2B5EF4-FFF2-40B4-BE49-F238E27FC236}">
                      <a16:creationId xmlns:a16="http://schemas.microsoft.com/office/drawing/2014/main" id="{5EFCF4CB-CA5B-48B6-9AB0-CB3225BEF907}"/>
                    </a:ext>
                  </a:extLst>
                </p:cNvPr>
                <p:cNvSpPr txBox="1">
                  <a:spLocks noChangeArrowheads="1"/>
                </p:cNvSpPr>
                <p:nvPr/>
              </p:nvSpPr>
              <p:spPr bwMode="auto">
                <a:xfrm>
                  <a:off x="2231" y="3514"/>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5</a:t>
                  </a:r>
                </a:p>
              </p:txBody>
            </p:sp>
            <p:sp>
              <p:nvSpPr>
                <p:cNvPr id="39079" name="Text Box 115">
                  <a:extLst>
                    <a:ext uri="{FF2B5EF4-FFF2-40B4-BE49-F238E27FC236}">
                      <a16:creationId xmlns:a16="http://schemas.microsoft.com/office/drawing/2014/main" id="{329CE52C-A721-4456-BAF3-9C3D24CD5D3D}"/>
                    </a:ext>
                  </a:extLst>
                </p:cNvPr>
                <p:cNvSpPr txBox="1">
                  <a:spLocks noChangeArrowheads="1"/>
                </p:cNvSpPr>
                <p:nvPr/>
              </p:nvSpPr>
              <p:spPr bwMode="auto">
                <a:xfrm>
                  <a:off x="2401" y="3514"/>
                  <a:ext cx="203"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6</a:t>
                  </a:r>
                </a:p>
              </p:txBody>
            </p:sp>
            <p:sp>
              <p:nvSpPr>
                <p:cNvPr id="39080" name="Text Box 116">
                  <a:extLst>
                    <a:ext uri="{FF2B5EF4-FFF2-40B4-BE49-F238E27FC236}">
                      <a16:creationId xmlns:a16="http://schemas.microsoft.com/office/drawing/2014/main" id="{B49D31E4-FD0E-4300-A94F-90A64DC21ED8}"/>
                    </a:ext>
                  </a:extLst>
                </p:cNvPr>
                <p:cNvSpPr txBox="1">
                  <a:spLocks noChangeArrowheads="1"/>
                </p:cNvSpPr>
                <p:nvPr/>
              </p:nvSpPr>
              <p:spPr bwMode="auto">
                <a:xfrm>
                  <a:off x="2564" y="3514"/>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7</a:t>
                  </a:r>
                </a:p>
              </p:txBody>
            </p:sp>
            <p:sp>
              <p:nvSpPr>
                <p:cNvPr id="39081" name="Text Box 117">
                  <a:extLst>
                    <a:ext uri="{FF2B5EF4-FFF2-40B4-BE49-F238E27FC236}">
                      <a16:creationId xmlns:a16="http://schemas.microsoft.com/office/drawing/2014/main" id="{F5B1746B-E5C3-46DD-A847-7CD97EC8BF4A}"/>
                    </a:ext>
                  </a:extLst>
                </p:cNvPr>
                <p:cNvSpPr txBox="1">
                  <a:spLocks noChangeArrowheads="1"/>
                </p:cNvSpPr>
                <p:nvPr/>
              </p:nvSpPr>
              <p:spPr bwMode="auto">
                <a:xfrm>
                  <a:off x="2736" y="3514"/>
                  <a:ext cx="203"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8</a:t>
                  </a:r>
                </a:p>
              </p:txBody>
            </p:sp>
            <p:sp>
              <p:nvSpPr>
                <p:cNvPr id="39082" name="Text Box 118">
                  <a:extLst>
                    <a:ext uri="{FF2B5EF4-FFF2-40B4-BE49-F238E27FC236}">
                      <a16:creationId xmlns:a16="http://schemas.microsoft.com/office/drawing/2014/main" id="{A50C0F48-4A23-449C-87B6-622F55825CB9}"/>
                    </a:ext>
                  </a:extLst>
                </p:cNvPr>
                <p:cNvSpPr txBox="1">
                  <a:spLocks noChangeArrowheads="1"/>
                </p:cNvSpPr>
                <p:nvPr/>
              </p:nvSpPr>
              <p:spPr bwMode="auto">
                <a:xfrm>
                  <a:off x="2900" y="3517"/>
                  <a:ext cx="203"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9</a:t>
                  </a:r>
                </a:p>
              </p:txBody>
            </p:sp>
            <p:sp>
              <p:nvSpPr>
                <p:cNvPr id="39083" name="Text Box 119">
                  <a:extLst>
                    <a:ext uri="{FF2B5EF4-FFF2-40B4-BE49-F238E27FC236}">
                      <a16:creationId xmlns:a16="http://schemas.microsoft.com/office/drawing/2014/main" id="{2ACCEDC6-E837-43F4-A4DC-A30401570C02}"/>
                    </a:ext>
                  </a:extLst>
                </p:cNvPr>
                <p:cNvSpPr txBox="1">
                  <a:spLocks noChangeArrowheads="1"/>
                </p:cNvSpPr>
                <p:nvPr/>
              </p:nvSpPr>
              <p:spPr bwMode="auto">
                <a:xfrm>
                  <a:off x="3044" y="3514"/>
                  <a:ext cx="276"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10</a:t>
                  </a:r>
                </a:p>
              </p:txBody>
            </p:sp>
            <p:sp>
              <p:nvSpPr>
                <p:cNvPr id="39084" name="Text Box 120">
                  <a:extLst>
                    <a:ext uri="{FF2B5EF4-FFF2-40B4-BE49-F238E27FC236}">
                      <a16:creationId xmlns:a16="http://schemas.microsoft.com/office/drawing/2014/main" id="{BE795465-E8E8-48EC-AA44-4A113DCE94DA}"/>
                    </a:ext>
                  </a:extLst>
                </p:cNvPr>
                <p:cNvSpPr txBox="1">
                  <a:spLocks noChangeArrowheads="1"/>
                </p:cNvSpPr>
                <p:nvPr/>
              </p:nvSpPr>
              <p:spPr bwMode="auto">
                <a:xfrm>
                  <a:off x="1289" y="3280"/>
                  <a:ext cx="204"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1</a:t>
                  </a:r>
                </a:p>
              </p:txBody>
            </p:sp>
            <p:sp>
              <p:nvSpPr>
                <p:cNvPr id="39085" name="Text Box 121">
                  <a:extLst>
                    <a:ext uri="{FF2B5EF4-FFF2-40B4-BE49-F238E27FC236}">
                      <a16:creationId xmlns:a16="http://schemas.microsoft.com/office/drawing/2014/main" id="{8372B0E8-3EA5-4627-861A-41AB7D6075E3}"/>
                    </a:ext>
                  </a:extLst>
                </p:cNvPr>
                <p:cNvSpPr txBox="1">
                  <a:spLocks noChangeArrowheads="1"/>
                </p:cNvSpPr>
                <p:nvPr/>
              </p:nvSpPr>
              <p:spPr bwMode="auto">
                <a:xfrm>
                  <a:off x="1289" y="3130"/>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2</a:t>
                  </a:r>
                </a:p>
              </p:txBody>
            </p:sp>
            <p:sp>
              <p:nvSpPr>
                <p:cNvPr id="39086" name="Text Box 122">
                  <a:extLst>
                    <a:ext uri="{FF2B5EF4-FFF2-40B4-BE49-F238E27FC236}">
                      <a16:creationId xmlns:a16="http://schemas.microsoft.com/office/drawing/2014/main" id="{FC94799A-F561-4942-BF10-E25F6C7731E2}"/>
                    </a:ext>
                  </a:extLst>
                </p:cNvPr>
                <p:cNvSpPr txBox="1">
                  <a:spLocks noChangeArrowheads="1"/>
                </p:cNvSpPr>
                <p:nvPr/>
              </p:nvSpPr>
              <p:spPr bwMode="auto">
                <a:xfrm>
                  <a:off x="1289" y="2984"/>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3</a:t>
                  </a:r>
                </a:p>
              </p:txBody>
            </p:sp>
            <p:sp>
              <p:nvSpPr>
                <p:cNvPr id="39087" name="Text Box 123">
                  <a:extLst>
                    <a:ext uri="{FF2B5EF4-FFF2-40B4-BE49-F238E27FC236}">
                      <a16:creationId xmlns:a16="http://schemas.microsoft.com/office/drawing/2014/main" id="{03F14D77-0072-4741-BF38-D77BE89A18D6}"/>
                    </a:ext>
                  </a:extLst>
                </p:cNvPr>
                <p:cNvSpPr txBox="1">
                  <a:spLocks noChangeArrowheads="1"/>
                </p:cNvSpPr>
                <p:nvPr/>
              </p:nvSpPr>
              <p:spPr bwMode="auto">
                <a:xfrm>
                  <a:off x="1289" y="2835"/>
                  <a:ext cx="204"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4</a:t>
                  </a:r>
                </a:p>
              </p:txBody>
            </p:sp>
            <p:sp>
              <p:nvSpPr>
                <p:cNvPr id="39088" name="Text Box 124">
                  <a:extLst>
                    <a:ext uri="{FF2B5EF4-FFF2-40B4-BE49-F238E27FC236}">
                      <a16:creationId xmlns:a16="http://schemas.microsoft.com/office/drawing/2014/main" id="{68245C25-0F1C-4CBC-9CC2-54B0052CBCD9}"/>
                    </a:ext>
                  </a:extLst>
                </p:cNvPr>
                <p:cNvSpPr txBox="1">
                  <a:spLocks noChangeArrowheads="1"/>
                </p:cNvSpPr>
                <p:nvPr/>
              </p:nvSpPr>
              <p:spPr bwMode="auto">
                <a:xfrm>
                  <a:off x="1289" y="2686"/>
                  <a:ext cx="204"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5</a:t>
                  </a:r>
                </a:p>
              </p:txBody>
            </p:sp>
            <p:sp>
              <p:nvSpPr>
                <p:cNvPr id="39089" name="Text Box 125">
                  <a:extLst>
                    <a:ext uri="{FF2B5EF4-FFF2-40B4-BE49-F238E27FC236}">
                      <a16:creationId xmlns:a16="http://schemas.microsoft.com/office/drawing/2014/main" id="{CA56FF57-288B-47FA-9AEB-CB3A9EEB40FF}"/>
                    </a:ext>
                  </a:extLst>
                </p:cNvPr>
                <p:cNvSpPr txBox="1">
                  <a:spLocks noChangeArrowheads="1"/>
                </p:cNvSpPr>
                <p:nvPr/>
              </p:nvSpPr>
              <p:spPr bwMode="auto">
                <a:xfrm>
                  <a:off x="1289" y="2539"/>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6</a:t>
                  </a:r>
                </a:p>
              </p:txBody>
            </p:sp>
            <p:sp>
              <p:nvSpPr>
                <p:cNvPr id="39090" name="Text Box 126">
                  <a:extLst>
                    <a:ext uri="{FF2B5EF4-FFF2-40B4-BE49-F238E27FC236}">
                      <a16:creationId xmlns:a16="http://schemas.microsoft.com/office/drawing/2014/main" id="{38F79E0A-8761-4952-83C3-9E05227CC546}"/>
                    </a:ext>
                  </a:extLst>
                </p:cNvPr>
                <p:cNvSpPr txBox="1">
                  <a:spLocks noChangeArrowheads="1"/>
                </p:cNvSpPr>
                <p:nvPr/>
              </p:nvSpPr>
              <p:spPr bwMode="auto">
                <a:xfrm>
                  <a:off x="1289" y="2391"/>
                  <a:ext cx="204"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7</a:t>
                  </a:r>
                </a:p>
              </p:txBody>
            </p:sp>
            <p:sp>
              <p:nvSpPr>
                <p:cNvPr id="39091" name="Text Box 127">
                  <a:extLst>
                    <a:ext uri="{FF2B5EF4-FFF2-40B4-BE49-F238E27FC236}">
                      <a16:creationId xmlns:a16="http://schemas.microsoft.com/office/drawing/2014/main" id="{6A33036D-5826-4290-9C15-9E7E8809C1F4}"/>
                    </a:ext>
                  </a:extLst>
                </p:cNvPr>
                <p:cNvSpPr txBox="1">
                  <a:spLocks noChangeArrowheads="1"/>
                </p:cNvSpPr>
                <p:nvPr/>
              </p:nvSpPr>
              <p:spPr bwMode="auto">
                <a:xfrm>
                  <a:off x="1289" y="2242"/>
                  <a:ext cx="204"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8</a:t>
                  </a:r>
                </a:p>
              </p:txBody>
            </p:sp>
            <p:sp>
              <p:nvSpPr>
                <p:cNvPr id="39092" name="Text Box 128">
                  <a:extLst>
                    <a:ext uri="{FF2B5EF4-FFF2-40B4-BE49-F238E27FC236}">
                      <a16:creationId xmlns:a16="http://schemas.microsoft.com/office/drawing/2014/main" id="{7CA15BC9-EC24-4F96-9EFD-FBCAECE781E6}"/>
                    </a:ext>
                  </a:extLst>
                </p:cNvPr>
                <p:cNvSpPr txBox="1">
                  <a:spLocks noChangeArrowheads="1"/>
                </p:cNvSpPr>
                <p:nvPr/>
              </p:nvSpPr>
              <p:spPr bwMode="auto">
                <a:xfrm>
                  <a:off x="1289" y="2095"/>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9</a:t>
                  </a:r>
                </a:p>
              </p:txBody>
            </p:sp>
            <p:sp>
              <p:nvSpPr>
                <p:cNvPr id="139393" name="Rectangle 129">
                  <a:extLst>
                    <a:ext uri="{FF2B5EF4-FFF2-40B4-BE49-F238E27FC236}">
                      <a16:creationId xmlns:a16="http://schemas.microsoft.com/office/drawing/2014/main" id="{B58FE4A2-8F40-41AB-8F31-A12611521FCE}"/>
                    </a:ext>
                  </a:extLst>
                </p:cNvPr>
                <p:cNvSpPr>
                  <a:spLocks noChangeArrowheads="1"/>
                </p:cNvSpPr>
                <p:nvPr/>
              </p:nvSpPr>
              <p:spPr bwMode="auto">
                <a:xfrm>
                  <a:off x="1962" y="3683"/>
                  <a:ext cx="1098" cy="204"/>
                </a:xfrm>
                <a:prstGeom prst="rect">
                  <a:avLst/>
                </a:prstGeom>
                <a:noFill/>
                <a:ln w="9525">
                  <a:noFill/>
                  <a:miter lim="800000"/>
                  <a:headEnd/>
                  <a:tailEnd/>
                </a:ln>
                <a:effectLst/>
              </p:spPr>
              <p:txBody>
                <a:bodyPr>
                  <a:spAutoFit/>
                </a:bodyPr>
                <a:lstStyle/>
                <a:p>
                  <a:pPr eaLnBrk="1" hangingPunct="1">
                    <a:lnSpc>
                      <a:spcPct val="90000"/>
                    </a:lnSpc>
                    <a:spcBef>
                      <a:spcPct val="50000"/>
                    </a:spcBef>
                    <a:defRPr/>
                  </a:pPr>
                  <a:endParaRPr lang="en-US" sz="1600" b="1">
                    <a:effectLst>
                      <a:outerShdw blurRad="38100" dist="38100" dir="2700000" algn="tl">
                        <a:srgbClr val="C0C0C0"/>
                      </a:outerShdw>
                    </a:effectLst>
                  </a:endParaRPr>
                </a:p>
              </p:txBody>
            </p:sp>
          </p:grpSp>
          <p:sp>
            <p:nvSpPr>
              <p:cNvPr id="38920" name="Oval 130">
                <a:extLst>
                  <a:ext uri="{FF2B5EF4-FFF2-40B4-BE49-F238E27FC236}">
                    <a16:creationId xmlns:a16="http://schemas.microsoft.com/office/drawing/2014/main" id="{486B79EB-F15C-4253-9EEE-B4D3C3469C65}"/>
                  </a:ext>
                </a:extLst>
              </p:cNvPr>
              <p:cNvSpPr>
                <a:spLocks noChangeArrowheads="1"/>
              </p:cNvSpPr>
              <p:nvPr/>
            </p:nvSpPr>
            <p:spPr bwMode="auto">
              <a:xfrm>
                <a:off x="4129" y="1457"/>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21" name="Oval 131">
                <a:extLst>
                  <a:ext uri="{FF2B5EF4-FFF2-40B4-BE49-F238E27FC236}">
                    <a16:creationId xmlns:a16="http://schemas.microsoft.com/office/drawing/2014/main" id="{4016D72B-4CFC-4387-8671-E41902F21222}"/>
                  </a:ext>
                </a:extLst>
              </p:cNvPr>
              <p:cNvSpPr>
                <a:spLocks noChangeArrowheads="1"/>
              </p:cNvSpPr>
              <p:nvPr/>
            </p:nvSpPr>
            <p:spPr bwMode="auto">
              <a:xfrm>
                <a:off x="5335" y="301"/>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22" name="Oval 132">
                <a:extLst>
                  <a:ext uri="{FF2B5EF4-FFF2-40B4-BE49-F238E27FC236}">
                    <a16:creationId xmlns:a16="http://schemas.microsoft.com/office/drawing/2014/main" id="{5199977B-C5B3-4232-9FE2-17DD69A598C1}"/>
                  </a:ext>
                </a:extLst>
              </p:cNvPr>
              <p:cNvSpPr>
                <a:spLocks noChangeArrowheads="1"/>
              </p:cNvSpPr>
              <p:nvPr/>
            </p:nvSpPr>
            <p:spPr bwMode="auto">
              <a:xfrm>
                <a:off x="3844" y="1686"/>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23" name="Oval 133">
                <a:extLst>
                  <a:ext uri="{FF2B5EF4-FFF2-40B4-BE49-F238E27FC236}">
                    <a16:creationId xmlns:a16="http://schemas.microsoft.com/office/drawing/2014/main" id="{55A58088-0D5F-4AE6-B043-49F32D9B55B3}"/>
                  </a:ext>
                </a:extLst>
              </p:cNvPr>
              <p:cNvSpPr>
                <a:spLocks noChangeArrowheads="1"/>
              </p:cNvSpPr>
              <p:nvPr/>
            </p:nvSpPr>
            <p:spPr bwMode="auto">
              <a:xfrm>
                <a:off x="4649" y="930"/>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24" name="Oval 134">
                <a:extLst>
                  <a:ext uri="{FF2B5EF4-FFF2-40B4-BE49-F238E27FC236}">
                    <a16:creationId xmlns:a16="http://schemas.microsoft.com/office/drawing/2014/main" id="{A5E1ECF4-1F3E-4DF7-AFEC-9ECAAFD1900C}"/>
                  </a:ext>
                </a:extLst>
              </p:cNvPr>
              <p:cNvSpPr>
                <a:spLocks noChangeArrowheads="1"/>
              </p:cNvSpPr>
              <p:nvPr/>
            </p:nvSpPr>
            <p:spPr bwMode="auto">
              <a:xfrm>
                <a:off x="5384" y="1000"/>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25" name="Oval 135">
                <a:extLst>
                  <a:ext uri="{FF2B5EF4-FFF2-40B4-BE49-F238E27FC236}">
                    <a16:creationId xmlns:a16="http://schemas.microsoft.com/office/drawing/2014/main" id="{D901B7E4-05FC-4C32-92B5-7EB68E393DB2}"/>
                  </a:ext>
                </a:extLst>
              </p:cNvPr>
              <p:cNvSpPr>
                <a:spLocks noChangeArrowheads="1"/>
              </p:cNvSpPr>
              <p:nvPr/>
            </p:nvSpPr>
            <p:spPr bwMode="auto">
              <a:xfrm>
                <a:off x="5122" y="1377"/>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26" name="Oval 136">
                <a:extLst>
                  <a:ext uri="{FF2B5EF4-FFF2-40B4-BE49-F238E27FC236}">
                    <a16:creationId xmlns:a16="http://schemas.microsoft.com/office/drawing/2014/main" id="{904BFD83-454D-4938-876B-88528897716C}"/>
                  </a:ext>
                </a:extLst>
              </p:cNvPr>
              <p:cNvSpPr>
                <a:spLocks noChangeArrowheads="1"/>
              </p:cNvSpPr>
              <p:nvPr/>
            </p:nvSpPr>
            <p:spPr bwMode="auto">
              <a:xfrm>
                <a:off x="4247" y="1633"/>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27" name="Oval 137">
                <a:extLst>
                  <a:ext uri="{FF2B5EF4-FFF2-40B4-BE49-F238E27FC236}">
                    <a16:creationId xmlns:a16="http://schemas.microsoft.com/office/drawing/2014/main" id="{878FBF60-0A08-41D7-B2B3-F291613722C2}"/>
                  </a:ext>
                </a:extLst>
              </p:cNvPr>
              <p:cNvSpPr>
                <a:spLocks noChangeArrowheads="1"/>
              </p:cNvSpPr>
              <p:nvPr/>
            </p:nvSpPr>
            <p:spPr bwMode="auto">
              <a:xfrm>
                <a:off x="4708" y="1534"/>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28" name="Oval 138">
                <a:extLst>
                  <a:ext uri="{FF2B5EF4-FFF2-40B4-BE49-F238E27FC236}">
                    <a16:creationId xmlns:a16="http://schemas.microsoft.com/office/drawing/2014/main" id="{4206451F-87CD-423D-8B35-2BBA1EC12832}"/>
                  </a:ext>
                </a:extLst>
              </p:cNvPr>
              <p:cNvSpPr>
                <a:spLocks noChangeArrowheads="1"/>
              </p:cNvSpPr>
              <p:nvPr/>
            </p:nvSpPr>
            <p:spPr bwMode="auto">
              <a:xfrm>
                <a:off x="4423" y="1545"/>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29" name="Oval 139">
                <a:extLst>
                  <a:ext uri="{FF2B5EF4-FFF2-40B4-BE49-F238E27FC236}">
                    <a16:creationId xmlns:a16="http://schemas.microsoft.com/office/drawing/2014/main" id="{A80C188E-DE40-4678-8DCF-76AE25E9C6DE}"/>
                  </a:ext>
                </a:extLst>
              </p:cNvPr>
              <p:cNvSpPr>
                <a:spLocks noChangeArrowheads="1"/>
              </p:cNvSpPr>
              <p:nvPr/>
            </p:nvSpPr>
            <p:spPr bwMode="auto">
              <a:xfrm>
                <a:off x="5232" y="1202"/>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30" name="Oval 140">
                <a:extLst>
                  <a:ext uri="{FF2B5EF4-FFF2-40B4-BE49-F238E27FC236}">
                    <a16:creationId xmlns:a16="http://schemas.microsoft.com/office/drawing/2014/main" id="{4F16DF41-3464-4539-AA62-422F1D64B185}"/>
                  </a:ext>
                </a:extLst>
              </p:cNvPr>
              <p:cNvSpPr>
                <a:spLocks noChangeArrowheads="1"/>
              </p:cNvSpPr>
              <p:nvPr/>
            </p:nvSpPr>
            <p:spPr bwMode="auto">
              <a:xfrm>
                <a:off x="4370" y="1179"/>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31" name="Oval 141">
                <a:extLst>
                  <a:ext uri="{FF2B5EF4-FFF2-40B4-BE49-F238E27FC236}">
                    <a16:creationId xmlns:a16="http://schemas.microsoft.com/office/drawing/2014/main" id="{E88A3AB6-260D-4248-B11F-A443ECF12351}"/>
                  </a:ext>
                </a:extLst>
              </p:cNvPr>
              <p:cNvSpPr>
                <a:spLocks noChangeArrowheads="1"/>
              </p:cNvSpPr>
              <p:nvPr/>
            </p:nvSpPr>
            <p:spPr bwMode="auto">
              <a:xfrm>
                <a:off x="4904" y="743"/>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32" name="Oval 142">
                <a:extLst>
                  <a:ext uri="{FF2B5EF4-FFF2-40B4-BE49-F238E27FC236}">
                    <a16:creationId xmlns:a16="http://schemas.microsoft.com/office/drawing/2014/main" id="{E512A999-E1D2-4813-9FBD-E3C2042111EB}"/>
                  </a:ext>
                </a:extLst>
              </p:cNvPr>
              <p:cNvSpPr>
                <a:spLocks noChangeArrowheads="1"/>
              </p:cNvSpPr>
              <p:nvPr/>
            </p:nvSpPr>
            <p:spPr bwMode="auto">
              <a:xfrm>
                <a:off x="5238" y="753"/>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33" name="Oval 143">
                <a:extLst>
                  <a:ext uri="{FF2B5EF4-FFF2-40B4-BE49-F238E27FC236}">
                    <a16:creationId xmlns:a16="http://schemas.microsoft.com/office/drawing/2014/main" id="{12CB34C8-7A95-4BB3-B115-3FBEAD478F20}"/>
                  </a:ext>
                </a:extLst>
              </p:cNvPr>
              <p:cNvSpPr>
                <a:spLocks noChangeArrowheads="1"/>
              </p:cNvSpPr>
              <p:nvPr/>
            </p:nvSpPr>
            <p:spPr bwMode="auto">
              <a:xfrm>
                <a:off x="4840" y="1111"/>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34" name="Oval 144">
                <a:extLst>
                  <a:ext uri="{FF2B5EF4-FFF2-40B4-BE49-F238E27FC236}">
                    <a16:creationId xmlns:a16="http://schemas.microsoft.com/office/drawing/2014/main" id="{86799EFA-E9C8-4C51-A071-0F681F46E97F}"/>
                  </a:ext>
                </a:extLst>
              </p:cNvPr>
              <p:cNvSpPr>
                <a:spLocks noChangeArrowheads="1"/>
              </p:cNvSpPr>
              <p:nvPr/>
            </p:nvSpPr>
            <p:spPr bwMode="auto">
              <a:xfrm>
                <a:off x="5343" y="1630"/>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35" name="Oval 145">
                <a:extLst>
                  <a:ext uri="{FF2B5EF4-FFF2-40B4-BE49-F238E27FC236}">
                    <a16:creationId xmlns:a16="http://schemas.microsoft.com/office/drawing/2014/main" id="{9C9987F9-7912-4A53-970D-8B1DB6BE19C1}"/>
                  </a:ext>
                </a:extLst>
              </p:cNvPr>
              <p:cNvSpPr>
                <a:spLocks noChangeArrowheads="1"/>
              </p:cNvSpPr>
              <p:nvPr/>
            </p:nvSpPr>
            <p:spPr bwMode="auto">
              <a:xfrm>
                <a:off x="5149" y="892"/>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36" name="Oval 146">
                <a:extLst>
                  <a:ext uri="{FF2B5EF4-FFF2-40B4-BE49-F238E27FC236}">
                    <a16:creationId xmlns:a16="http://schemas.microsoft.com/office/drawing/2014/main" id="{91A4138A-65F9-4B66-A66E-563141DEA910}"/>
                  </a:ext>
                </a:extLst>
              </p:cNvPr>
              <p:cNvSpPr>
                <a:spLocks noChangeArrowheads="1"/>
              </p:cNvSpPr>
              <p:nvPr/>
            </p:nvSpPr>
            <p:spPr bwMode="auto">
              <a:xfrm>
                <a:off x="4735" y="1354"/>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37" name="Oval 147">
                <a:extLst>
                  <a:ext uri="{FF2B5EF4-FFF2-40B4-BE49-F238E27FC236}">
                    <a16:creationId xmlns:a16="http://schemas.microsoft.com/office/drawing/2014/main" id="{99C4A5AC-A022-426A-A761-635C350EE601}"/>
                  </a:ext>
                </a:extLst>
              </p:cNvPr>
              <p:cNvSpPr>
                <a:spLocks noChangeArrowheads="1"/>
              </p:cNvSpPr>
              <p:nvPr/>
            </p:nvSpPr>
            <p:spPr bwMode="auto">
              <a:xfrm>
                <a:off x="5134" y="606"/>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38" name="Rectangle 148" descr="Wide downward diagonal">
                <a:extLst>
                  <a:ext uri="{FF2B5EF4-FFF2-40B4-BE49-F238E27FC236}">
                    <a16:creationId xmlns:a16="http://schemas.microsoft.com/office/drawing/2014/main" id="{48FCB40B-9D87-4ACE-BD55-F7F8038DD65D}"/>
                  </a:ext>
                </a:extLst>
              </p:cNvPr>
              <p:cNvSpPr>
                <a:spLocks noChangeArrowheads="1"/>
              </p:cNvSpPr>
              <p:nvPr/>
            </p:nvSpPr>
            <p:spPr bwMode="auto">
              <a:xfrm>
                <a:off x="3642" y="501"/>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39" name="Rectangle 149" descr="Wide downward diagonal">
                <a:extLst>
                  <a:ext uri="{FF2B5EF4-FFF2-40B4-BE49-F238E27FC236}">
                    <a16:creationId xmlns:a16="http://schemas.microsoft.com/office/drawing/2014/main" id="{6E2AEDB5-B353-4D3A-BA90-D0312570ED00}"/>
                  </a:ext>
                </a:extLst>
              </p:cNvPr>
              <p:cNvSpPr>
                <a:spLocks noChangeArrowheads="1"/>
              </p:cNvSpPr>
              <p:nvPr/>
            </p:nvSpPr>
            <p:spPr bwMode="auto">
              <a:xfrm>
                <a:off x="3834" y="228"/>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40" name="Rectangle 150" descr="Wide downward diagonal">
                <a:extLst>
                  <a:ext uri="{FF2B5EF4-FFF2-40B4-BE49-F238E27FC236}">
                    <a16:creationId xmlns:a16="http://schemas.microsoft.com/office/drawing/2014/main" id="{BB7F10EC-B2DF-43BC-BCEF-E918F08B5EEF}"/>
                  </a:ext>
                </a:extLst>
              </p:cNvPr>
              <p:cNvSpPr>
                <a:spLocks noChangeArrowheads="1"/>
              </p:cNvSpPr>
              <p:nvPr/>
            </p:nvSpPr>
            <p:spPr bwMode="auto">
              <a:xfrm>
                <a:off x="4183" y="656"/>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41" name="Rectangle 151" descr="Wide downward diagonal">
                <a:extLst>
                  <a:ext uri="{FF2B5EF4-FFF2-40B4-BE49-F238E27FC236}">
                    <a16:creationId xmlns:a16="http://schemas.microsoft.com/office/drawing/2014/main" id="{6ED6E49D-5A32-49AE-ACBB-ADD59F63F09D}"/>
                  </a:ext>
                </a:extLst>
              </p:cNvPr>
              <p:cNvSpPr>
                <a:spLocks noChangeArrowheads="1"/>
              </p:cNvSpPr>
              <p:nvPr/>
            </p:nvSpPr>
            <p:spPr bwMode="auto">
              <a:xfrm>
                <a:off x="3782" y="1428"/>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42" name="Rectangle 152" descr="Wide downward diagonal">
                <a:extLst>
                  <a:ext uri="{FF2B5EF4-FFF2-40B4-BE49-F238E27FC236}">
                    <a16:creationId xmlns:a16="http://schemas.microsoft.com/office/drawing/2014/main" id="{39BC7AF9-20F1-4264-86CB-A98C12005392}"/>
                  </a:ext>
                </a:extLst>
              </p:cNvPr>
              <p:cNvSpPr>
                <a:spLocks noChangeArrowheads="1"/>
              </p:cNvSpPr>
              <p:nvPr/>
            </p:nvSpPr>
            <p:spPr bwMode="auto">
              <a:xfrm>
                <a:off x="4264" y="282"/>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43" name="Rectangle 153" descr="Wide downward diagonal">
                <a:extLst>
                  <a:ext uri="{FF2B5EF4-FFF2-40B4-BE49-F238E27FC236}">
                    <a16:creationId xmlns:a16="http://schemas.microsoft.com/office/drawing/2014/main" id="{4CFE579C-E481-47EA-BD52-5AF23C9737AB}"/>
                  </a:ext>
                </a:extLst>
              </p:cNvPr>
              <p:cNvSpPr>
                <a:spLocks noChangeArrowheads="1"/>
              </p:cNvSpPr>
              <p:nvPr/>
            </p:nvSpPr>
            <p:spPr bwMode="auto">
              <a:xfrm>
                <a:off x="4122" y="981"/>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44" name="Rectangle 154" descr="Wide downward diagonal">
                <a:extLst>
                  <a:ext uri="{FF2B5EF4-FFF2-40B4-BE49-F238E27FC236}">
                    <a16:creationId xmlns:a16="http://schemas.microsoft.com/office/drawing/2014/main" id="{6717097A-EC75-44BB-895B-84C111EE66B5}"/>
                  </a:ext>
                </a:extLst>
              </p:cNvPr>
              <p:cNvSpPr>
                <a:spLocks noChangeArrowheads="1"/>
              </p:cNvSpPr>
              <p:nvPr/>
            </p:nvSpPr>
            <p:spPr bwMode="auto">
              <a:xfrm>
                <a:off x="4884" y="226"/>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45" name="Rectangle 155" descr="Wide downward diagonal">
                <a:extLst>
                  <a:ext uri="{FF2B5EF4-FFF2-40B4-BE49-F238E27FC236}">
                    <a16:creationId xmlns:a16="http://schemas.microsoft.com/office/drawing/2014/main" id="{23D845D3-3ECD-4830-91AA-84BE81BF63DC}"/>
                  </a:ext>
                </a:extLst>
              </p:cNvPr>
              <p:cNvSpPr>
                <a:spLocks noChangeArrowheads="1"/>
              </p:cNvSpPr>
              <p:nvPr/>
            </p:nvSpPr>
            <p:spPr bwMode="auto">
              <a:xfrm>
                <a:off x="3951" y="498"/>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46" name="Rectangle 156" descr="Wide downward diagonal">
                <a:extLst>
                  <a:ext uri="{FF2B5EF4-FFF2-40B4-BE49-F238E27FC236}">
                    <a16:creationId xmlns:a16="http://schemas.microsoft.com/office/drawing/2014/main" id="{0E33064E-3BC2-4067-978D-7BF3ABAFE681}"/>
                  </a:ext>
                </a:extLst>
              </p:cNvPr>
              <p:cNvSpPr>
                <a:spLocks noChangeArrowheads="1"/>
              </p:cNvSpPr>
              <p:nvPr/>
            </p:nvSpPr>
            <p:spPr bwMode="auto">
              <a:xfrm>
                <a:off x="3820" y="932"/>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47" name="Rectangle 157" descr="Wide downward diagonal">
                <a:extLst>
                  <a:ext uri="{FF2B5EF4-FFF2-40B4-BE49-F238E27FC236}">
                    <a16:creationId xmlns:a16="http://schemas.microsoft.com/office/drawing/2014/main" id="{8D4E3F33-51A6-47A6-BE2E-FFD9E3BE4464}"/>
                  </a:ext>
                </a:extLst>
              </p:cNvPr>
              <p:cNvSpPr>
                <a:spLocks noChangeArrowheads="1"/>
              </p:cNvSpPr>
              <p:nvPr/>
            </p:nvSpPr>
            <p:spPr bwMode="auto">
              <a:xfrm>
                <a:off x="4481" y="790"/>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48" name="Rectangle 158" descr="Wide downward diagonal">
                <a:extLst>
                  <a:ext uri="{FF2B5EF4-FFF2-40B4-BE49-F238E27FC236}">
                    <a16:creationId xmlns:a16="http://schemas.microsoft.com/office/drawing/2014/main" id="{CE11AE5D-9339-4133-9E85-177CE9A9D7D5}"/>
                  </a:ext>
                </a:extLst>
              </p:cNvPr>
              <p:cNvSpPr>
                <a:spLocks noChangeArrowheads="1"/>
              </p:cNvSpPr>
              <p:nvPr/>
            </p:nvSpPr>
            <p:spPr bwMode="auto">
              <a:xfrm>
                <a:off x="4541" y="459"/>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49" name="Rectangle 159" descr="Wide downward diagonal">
                <a:extLst>
                  <a:ext uri="{FF2B5EF4-FFF2-40B4-BE49-F238E27FC236}">
                    <a16:creationId xmlns:a16="http://schemas.microsoft.com/office/drawing/2014/main" id="{E00083E8-6D45-4E4F-BDA1-E7F73FA030D4}"/>
                  </a:ext>
                </a:extLst>
              </p:cNvPr>
              <p:cNvSpPr>
                <a:spLocks noChangeArrowheads="1"/>
              </p:cNvSpPr>
              <p:nvPr/>
            </p:nvSpPr>
            <p:spPr bwMode="auto">
              <a:xfrm>
                <a:off x="5200" y="145"/>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50" name="Rectangle 160" descr="Wide downward diagonal">
                <a:extLst>
                  <a:ext uri="{FF2B5EF4-FFF2-40B4-BE49-F238E27FC236}">
                    <a16:creationId xmlns:a16="http://schemas.microsoft.com/office/drawing/2014/main" id="{0C724519-6327-488B-9960-5BD7EE7565D3}"/>
                  </a:ext>
                </a:extLst>
              </p:cNvPr>
              <p:cNvSpPr>
                <a:spLocks noChangeArrowheads="1"/>
              </p:cNvSpPr>
              <p:nvPr/>
            </p:nvSpPr>
            <p:spPr bwMode="auto">
              <a:xfrm>
                <a:off x="4044" y="1209"/>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51" name="Rectangle 161" descr="Wide downward diagonal">
                <a:extLst>
                  <a:ext uri="{FF2B5EF4-FFF2-40B4-BE49-F238E27FC236}">
                    <a16:creationId xmlns:a16="http://schemas.microsoft.com/office/drawing/2014/main" id="{1F859B59-01A7-4CD9-8D25-EA46997DE25F}"/>
                  </a:ext>
                </a:extLst>
              </p:cNvPr>
              <p:cNvSpPr>
                <a:spLocks noChangeArrowheads="1"/>
              </p:cNvSpPr>
              <p:nvPr/>
            </p:nvSpPr>
            <p:spPr bwMode="auto">
              <a:xfrm>
                <a:off x="4539" y="209"/>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52" name="Oval 162">
                <a:extLst>
                  <a:ext uri="{FF2B5EF4-FFF2-40B4-BE49-F238E27FC236}">
                    <a16:creationId xmlns:a16="http://schemas.microsoft.com/office/drawing/2014/main" id="{962B7660-6697-4BA1-A8A1-EA810A5CBA29}"/>
                  </a:ext>
                </a:extLst>
              </p:cNvPr>
              <p:cNvSpPr>
                <a:spLocks noChangeArrowheads="1"/>
              </p:cNvSpPr>
              <p:nvPr/>
            </p:nvSpPr>
            <p:spPr bwMode="auto">
              <a:xfrm>
                <a:off x="4831" y="1450"/>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53" name="Oval 163">
                <a:extLst>
                  <a:ext uri="{FF2B5EF4-FFF2-40B4-BE49-F238E27FC236}">
                    <a16:creationId xmlns:a16="http://schemas.microsoft.com/office/drawing/2014/main" id="{3A00C9A2-02F4-4E22-86BB-BEEFAAE36544}"/>
                  </a:ext>
                </a:extLst>
              </p:cNvPr>
              <p:cNvSpPr>
                <a:spLocks noChangeArrowheads="1"/>
              </p:cNvSpPr>
              <p:nvPr/>
            </p:nvSpPr>
            <p:spPr bwMode="auto">
              <a:xfrm>
                <a:off x="4520" y="1271"/>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54" name="Oval 164">
                <a:extLst>
                  <a:ext uri="{FF2B5EF4-FFF2-40B4-BE49-F238E27FC236}">
                    <a16:creationId xmlns:a16="http://schemas.microsoft.com/office/drawing/2014/main" id="{916715CB-651E-47FF-BE59-3B8EA81D6D20}"/>
                  </a:ext>
                </a:extLst>
              </p:cNvPr>
              <p:cNvSpPr>
                <a:spLocks noChangeArrowheads="1"/>
              </p:cNvSpPr>
              <p:nvPr/>
            </p:nvSpPr>
            <p:spPr bwMode="auto">
              <a:xfrm>
                <a:off x="4980" y="970"/>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55" name="Oval 165">
                <a:extLst>
                  <a:ext uri="{FF2B5EF4-FFF2-40B4-BE49-F238E27FC236}">
                    <a16:creationId xmlns:a16="http://schemas.microsoft.com/office/drawing/2014/main" id="{9A186F6D-71E9-496A-8BD3-36FB6440D7D2}"/>
                  </a:ext>
                </a:extLst>
              </p:cNvPr>
              <p:cNvSpPr>
                <a:spLocks noChangeArrowheads="1"/>
              </p:cNvSpPr>
              <p:nvPr/>
            </p:nvSpPr>
            <p:spPr bwMode="auto">
              <a:xfrm>
                <a:off x="4694" y="1705"/>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56" name="Oval 166">
                <a:extLst>
                  <a:ext uri="{FF2B5EF4-FFF2-40B4-BE49-F238E27FC236}">
                    <a16:creationId xmlns:a16="http://schemas.microsoft.com/office/drawing/2014/main" id="{2F7672BB-EF92-48EC-82DF-91B3D2E16ADF}"/>
                  </a:ext>
                </a:extLst>
              </p:cNvPr>
              <p:cNvSpPr>
                <a:spLocks noChangeArrowheads="1"/>
              </p:cNvSpPr>
              <p:nvPr/>
            </p:nvSpPr>
            <p:spPr bwMode="auto">
              <a:xfrm>
                <a:off x="5027" y="1261"/>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57" name="Oval 167">
                <a:extLst>
                  <a:ext uri="{FF2B5EF4-FFF2-40B4-BE49-F238E27FC236}">
                    <a16:creationId xmlns:a16="http://schemas.microsoft.com/office/drawing/2014/main" id="{0CEDA9E0-54B7-48D0-928D-81D67B659CBF}"/>
                  </a:ext>
                </a:extLst>
              </p:cNvPr>
              <p:cNvSpPr>
                <a:spLocks noChangeArrowheads="1"/>
              </p:cNvSpPr>
              <p:nvPr/>
            </p:nvSpPr>
            <p:spPr bwMode="auto">
              <a:xfrm>
                <a:off x="5023" y="1642"/>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58" name="Oval 168">
                <a:extLst>
                  <a:ext uri="{FF2B5EF4-FFF2-40B4-BE49-F238E27FC236}">
                    <a16:creationId xmlns:a16="http://schemas.microsoft.com/office/drawing/2014/main" id="{C2BF6E3B-3D68-4995-A3A8-5145A642E4E3}"/>
                  </a:ext>
                </a:extLst>
              </p:cNvPr>
              <p:cNvSpPr>
                <a:spLocks noChangeArrowheads="1"/>
              </p:cNvSpPr>
              <p:nvPr/>
            </p:nvSpPr>
            <p:spPr bwMode="auto">
              <a:xfrm>
                <a:off x="5119" y="1738"/>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59" name="Oval 169">
                <a:extLst>
                  <a:ext uri="{FF2B5EF4-FFF2-40B4-BE49-F238E27FC236}">
                    <a16:creationId xmlns:a16="http://schemas.microsoft.com/office/drawing/2014/main" id="{944FDF84-72E5-44DD-936F-18BEF01E9287}"/>
                  </a:ext>
                </a:extLst>
              </p:cNvPr>
              <p:cNvSpPr>
                <a:spLocks noChangeArrowheads="1"/>
              </p:cNvSpPr>
              <p:nvPr/>
            </p:nvSpPr>
            <p:spPr bwMode="auto">
              <a:xfrm>
                <a:off x="5295" y="1490"/>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60" name="Oval 170">
                <a:extLst>
                  <a:ext uri="{FF2B5EF4-FFF2-40B4-BE49-F238E27FC236}">
                    <a16:creationId xmlns:a16="http://schemas.microsoft.com/office/drawing/2014/main" id="{3769A03B-7155-4115-B5A5-38D34D85BA39}"/>
                  </a:ext>
                </a:extLst>
              </p:cNvPr>
              <p:cNvSpPr>
                <a:spLocks noChangeArrowheads="1"/>
              </p:cNvSpPr>
              <p:nvPr/>
            </p:nvSpPr>
            <p:spPr bwMode="auto">
              <a:xfrm>
                <a:off x="5309" y="528"/>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61" name="Oval 171">
                <a:extLst>
                  <a:ext uri="{FF2B5EF4-FFF2-40B4-BE49-F238E27FC236}">
                    <a16:creationId xmlns:a16="http://schemas.microsoft.com/office/drawing/2014/main" id="{D155B9DE-3BC5-44D3-933B-FCFA8D0E8FB0}"/>
                  </a:ext>
                </a:extLst>
              </p:cNvPr>
              <p:cNvSpPr>
                <a:spLocks noChangeArrowheads="1"/>
              </p:cNvSpPr>
              <p:nvPr/>
            </p:nvSpPr>
            <p:spPr bwMode="auto">
              <a:xfrm>
                <a:off x="5384" y="735"/>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62" name="Rectangle 172" descr="Wide downward diagonal">
                <a:extLst>
                  <a:ext uri="{FF2B5EF4-FFF2-40B4-BE49-F238E27FC236}">
                    <a16:creationId xmlns:a16="http://schemas.microsoft.com/office/drawing/2014/main" id="{46D961DB-6A31-4E71-B346-70B2DA9C1457}"/>
                  </a:ext>
                </a:extLst>
              </p:cNvPr>
              <p:cNvSpPr>
                <a:spLocks noChangeArrowheads="1"/>
              </p:cNvSpPr>
              <p:nvPr/>
            </p:nvSpPr>
            <p:spPr bwMode="auto">
              <a:xfrm>
                <a:off x="4637" y="629"/>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63" name="Rectangle 173" descr="Wide downward diagonal">
                <a:extLst>
                  <a:ext uri="{FF2B5EF4-FFF2-40B4-BE49-F238E27FC236}">
                    <a16:creationId xmlns:a16="http://schemas.microsoft.com/office/drawing/2014/main" id="{CBE6A78E-D31B-4962-839B-0821DBAF10A5}"/>
                  </a:ext>
                </a:extLst>
              </p:cNvPr>
              <p:cNvSpPr>
                <a:spLocks noChangeArrowheads="1"/>
              </p:cNvSpPr>
              <p:nvPr/>
            </p:nvSpPr>
            <p:spPr bwMode="auto">
              <a:xfrm>
                <a:off x="4950" y="402"/>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64" name="Rectangle 174" descr="Wide downward diagonal">
                <a:extLst>
                  <a:ext uri="{FF2B5EF4-FFF2-40B4-BE49-F238E27FC236}">
                    <a16:creationId xmlns:a16="http://schemas.microsoft.com/office/drawing/2014/main" id="{EC961F1C-2D78-4DE9-A254-88C4B38A6FDC}"/>
                  </a:ext>
                </a:extLst>
              </p:cNvPr>
              <p:cNvSpPr>
                <a:spLocks noChangeArrowheads="1"/>
              </p:cNvSpPr>
              <p:nvPr/>
            </p:nvSpPr>
            <p:spPr bwMode="auto">
              <a:xfrm>
                <a:off x="3811" y="1203"/>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65" name="Rectangle 175" descr="Wide downward diagonal">
                <a:extLst>
                  <a:ext uri="{FF2B5EF4-FFF2-40B4-BE49-F238E27FC236}">
                    <a16:creationId xmlns:a16="http://schemas.microsoft.com/office/drawing/2014/main" id="{2B3F404F-485C-4EA1-B678-2481FBE1CE1C}"/>
                  </a:ext>
                </a:extLst>
              </p:cNvPr>
              <p:cNvSpPr>
                <a:spLocks noChangeArrowheads="1"/>
              </p:cNvSpPr>
              <p:nvPr/>
            </p:nvSpPr>
            <p:spPr bwMode="auto">
              <a:xfrm>
                <a:off x="4334" y="919"/>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66" name="Rectangle 176" descr="Wide downward diagonal">
                <a:extLst>
                  <a:ext uri="{FF2B5EF4-FFF2-40B4-BE49-F238E27FC236}">
                    <a16:creationId xmlns:a16="http://schemas.microsoft.com/office/drawing/2014/main" id="{5A1D299F-5BBE-4DB5-BE66-5F769AF7A3E5}"/>
                  </a:ext>
                </a:extLst>
              </p:cNvPr>
              <p:cNvSpPr>
                <a:spLocks noChangeArrowheads="1"/>
              </p:cNvSpPr>
              <p:nvPr/>
            </p:nvSpPr>
            <p:spPr bwMode="auto">
              <a:xfrm>
                <a:off x="3878" y="721"/>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67" name="Rectangle 177" descr="Wide downward diagonal">
                <a:extLst>
                  <a:ext uri="{FF2B5EF4-FFF2-40B4-BE49-F238E27FC236}">
                    <a16:creationId xmlns:a16="http://schemas.microsoft.com/office/drawing/2014/main" id="{1B0AC3E1-D610-4BB8-A4BE-313401016062}"/>
                  </a:ext>
                </a:extLst>
              </p:cNvPr>
              <p:cNvSpPr>
                <a:spLocks noChangeArrowheads="1"/>
              </p:cNvSpPr>
              <p:nvPr/>
            </p:nvSpPr>
            <p:spPr bwMode="auto">
              <a:xfrm>
                <a:off x="4094" y="160"/>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68" name="Rectangle 178" descr="Wide downward diagonal">
                <a:extLst>
                  <a:ext uri="{FF2B5EF4-FFF2-40B4-BE49-F238E27FC236}">
                    <a16:creationId xmlns:a16="http://schemas.microsoft.com/office/drawing/2014/main" id="{7F1C022D-3EBD-4F6D-A6B5-28037F95E540}"/>
                  </a:ext>
                </a:extLst>
              </p:cNvPr>
              <p:cNvSpPr>
                <a:spLocks noChangeArrowheads="1"/>
              </p:cNvSpPr>
              <p:nvPr/>
            </p:nvSpPr>
            <p:spPr bwMode="auto">
              <a:xfrm>
                <a:off x="3667" y="1018"/>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8969" name="Rectangle 179" descr="Wide downward diagonal">
                <a:extLst>
                  <a:ext uri="{FF2B5EF4-FFF2-40B4-BE49-F238E27FC236}">
                    <a16:creationId xmlns:a16="http://schemas.microsoft.com/office/drawing/2014/main" id="{2E685FDC-19F0-4C98-B748-7A1770B145EC}"/>
                  </a:ext>
                </a:extLst>
              </p:cNvPr>
              <p:cNvSpPr>
                <a:spLocks noChangeArrowheads="1"/>
              </p:cNvSpPr>
              <p:nvPr/>
            </p:nvSpPr>
            <p:spPr bwMode="auto">
              <a:xfrm>
                <a:off x="3632" y="1606"/>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grpSp>
      </p:grpSp>
      <p:sp>
        <p:nvSpPr>
          <p:cNvPr id="38915" name="Line 180">
            <a:extLst>
              <a:ext uri="{FF2B5EF4-FFF2-40B4-BE49-F238E27FC236}">
                <a16:creationId xmlns:a16="http://schemas.microsoft.com/office/drawing/2014/main" id="{FE607858-D7E8-4A77-BBD4-46D8A1BA0628}"/>
              </a:ext>
            </a:extLst>
          </p:cNvPr>
          <p:cNvSpPr>
            <a:spLocks noChangeShapeType="1"/>
          </p:cNvSpPr>
          <p:nvPr/>
        </p:nvSpPr>
        <p:spPr bwMode="auto">
          <a:xfrm>
            <a:off x="6445250" y="1511300"/>
            <a:ext cx="2352675" cy="0"/>
          </a:xfrm>
          <a:prstGeom prst="line">
            <a:avLst/>
          </a:prstGeom>
          <a:noFill/>
          <a:ln w="76200">
            <a:solidFill>
              <a:srgbClr val="FF66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916" name="Line 561">
            <a:extLst>
              <a:ext uri="{FF2B5EF4-FFF2-40B4-BE49-F238E27FC236}">
                <a16:creationId xmlns:a16="http://schemas.microsoft.com/office/drawing/2014/main" id="{712EC242-7708-456B-8513-AB04BD79412D}"/>
              </a:ext>
            </a:extLst>
          </p:cNvPr>
          <p:cNvSpPr>
            <a:spLocks noChangeShapeType="1"/>
          </p:cNvSpPr>
          <p:nvPr/>
        </p:nvSpPr>
        <p:spPr bwMode="auto">
          <a:xfrm flipV="1">
            <a:off x="7077075" y="1543050"/>
            <a:ext cx="0" cy="1111250"/>
          </a:xfrm>
          <a:prstGeom prst="line">
            <a:avLst/>
          </a:prstGeom>
          <a:noFill/>
          <a:ln w="76200">
            <a:solidFill>
              <a:srgbClr val="FF6600"/>
            </a:solidFill>
            <a:round/>
            <a:headEnd/>
            <a:tailEn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938" name="Group 2">
            <a:extLst>
              <a:ext uri="{FF2B5EF4-FFF2-40B4-BE49-F238E27FC236}">
                <a16:creationId xmlns:a16="http://schemas.microsoft.com/office/drawing/2014/main" id="{4DAC1D68-F85B-4E08-B0F8-7A229DF0F26A}"/>
              </a:ext>
            </a:extLst>
          </p:cNvPr>
          <p:cNvGrpSpPr>
            <a:grpSpLocks/>
          </p:cNvGrpSpPr>
          <p:nvPr/>
        </p:nvGrpSpPr>
        <p:grpSpPr bwMode="auto">
          <a:xfrm>
            <a:off x="5921375" y="244475"/>
            <a:ext cx="3078163" cy="3078163"/>
            <a:chOff x="0" y="2230"/>
            <a:chExt cx="1939" cy="1939"/>
          </a:xfrm>
        </p:grpSpPr>
        <p:sp>
          <p:nvSpPr>
            <p:cNvPr id="39942" name="Rectangle 3">
              <a:extLst>
                <a:ext uri="{FF2B5EF4-FFF2-40B4-BE49-F238E27FC236}">
                  <a16:creationId xmlns:a16="http://schemas.microsoft.com/office/drawing/2014/main" id="{8CA13E13-F718-4EA3-B252-DC161A32EF2E}"/>
                </a:ext>
              </a:extLst>
            </p:cNvPr>
            <p:cNvSpPr>
              <a:spLocks noChangeArrowheads="1"/>
            </p:cNvSpPr>
            <p:nvPr/>
          </p:nvSpPr>
          <p:spPr bwMode="auto">
            <a:xfrm>
              <a:off x="138" y="2230"/>
              <a:ext cx="1801" cy="1765"/>
            </a:xfrm>
            <a:prstGeom prst="rect">
              <a:avLst/>
            </a:prstGeom>
            <a:solidFill>
              <a:srgbClr val="FFFFCC"/>
            </a:solidFill>
            <a:ln>
              <a:noFill/>
            </a:ln>
            <a:effectLst>
              <a:outerShdw dist="107763" dir="8100000" algn="ctr" rotWithShape="0">
                <a:schemeClr val="bg2"/>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grpSp>
          <p:nvGrpSpPr>
            <p:cNvPr id="39943" name="Group 4">
              <a:extLst>
                <a:ext uri="{FF2B5EF4-FFF2-40B4-BE49-F238E27FC236}">
                  <a16:creationId xmlns:a16="http://schemas.microsoft.com/office/drawing/2014/main" id="{82172FC0-F2E2-429E-B8AD-C98765977E1D}"/>
                </a:ext>
              </a:extLst>
            </p:cNvPr>
            <p:cNvGrpSpPr>
              <a:grpSpLocks/>
            </p:cNvGrpSpPr>
            <p:nvPr/>
          </p:nvGrpSpPr>
          <p:grpSpPr bwMode="auto">
            <a:xfrm>
              <a:off x="0" y="2293"/>
              <a:ext cx="1931" cy="1876"/>
              <a:chOff x="3199" y="69"/>
              <a:chExt cx="2462" cy="2286"/>
            </a:xfrm>
          </p:grpSpPr>
          <p:grpSp>
            <p:nvGrpSpPr>
              <p:cNvPr id="39944" name="Group 5">
                <a:extLst>
                  <a:ext uri="{FF2B5EF4-FFF2-40B4-BE49-F238E27FC236}">
                    <a16:creationId xmlns:a16="http://schemas.microsoft.com/office/drawing/2014/main" id="{485E5E72-89A9-417F-9D1C-3BE0B76C45BE}"/>
                  </a:ext>
                </a:extLst>
              </p:cNvPr>
              <p:cNvGrpSpPr>
                <a:grpSpLocks/>
              </p:cNvGrpSpPr>
              <p:nvPr/>
            </p:nvGrpSpPr>
            <p:grpSpPr bwMode="auto">
              <a:xfrm>
                <a:off x="3199" y="69"/>
                <a:ext cx="2462" cy="2286"/>
                <a:chOff x="1137" y="1946"/>
                <a:chExt cx="2183" cy="1941"/>
              </a:xfrm>
            </p:grpSpPr>
            <p:sp>
              <p:nvSpPr>
                <p:cNvPr id="139270" name="Rectangle 6">
                  <a:extLst>
                    <a:ext uri="{FF2B5EF4-FFF2-40B4-BE49-F238E27FC236}">
                      <a16:creationId xmlns:a16="http://schemas.microsoft.com/office/drawing/2014/main" id="{661BCAAC-B6BC-4841-9B1A-2E724D08F62F}"/>
                    </a:ext>
                  </a:extLst>
                </p:cNvPr>
                <p:cNvSpPr>
                  <a:spLocks noChangeArrowheads="1"/>
                </p:cNvSpPr>
                <p:nvPr/>
              </p:nvSpPr>
              <p:spPr bwMode="auto">
                <a:xfrm rot="-5400000">
                  <a:off x="1127" y="2315"/>
                  <a:ext cx="281" cy="262"/>
                </a:xfrm>
                <a:prstGeom prst="rect">
                  <a:avLst/>
                </a:prstGeom>
                <a:noFill/>
                <a:ln w="9525">
                  <a:noFill/>
                  <a:miter lim="800000"/>
                  <a:headEnd/>
                  <a:tailEnd/>
                </a:ln>
                <a:effectLst/>
              </p:spPr>
              <p:txBody>
                <a:bodyPr vert="eaVert">
                  <a:spAutoFit/>
                </a:bodyPr>
                <a:lstStyle/>
                <a:p>
                  <a:pPr algn="ctr" eaLnBrk="1" hangingPunct="1">
                    <a:lnSpc>
                      <a:spcPct val="90000"/>
                    </a:lnSpc>
                    <a:spcBef>
                      <a:spcPct val="50000"/>
                    </a:spcBef>
                    <a:defRPr/>
                  </a:pPr>
                  <a:endParaRPr lang="en-US" sz="1800" b="1">
                    <a:effectLst>
                      <a:outerShdw blurRad="38100" dist="38100" dir="2700000" algn="tl">
                        <a:srgbClr val="C0C0C0"/>
                      </a:outerShdw>
                    </a:effectLst>
                  </a:endParaRPr>
                </a:p>
              </p:txBody>
            </p:sp>
            <p:sp>
              <p:nvSpPr>
                <p:cNvPr id="39996" name="Rectangle 7">
                  <a:extLst>
                    <a:ext uri="{FF2B5EF4-FFF2-40B4-BE49-F238E27FC236}">
                      <a16:creationId xmlns:a16="http://schemas.microsoft.com/office/drawing/2014/main" id="{84862DB2-B9B0-476C-B798-B6BB6158E580}"/>
                    </a:ext>
                  </a:extLst>
                </p:cNvPr>
                <p:cNvSpPr>
                  <a:spLocks noChangeArrowheads="1"/>
                </p:cNvSpPr>
                <p:nvPr/>
              </p:nvSpPr>
              <p:spPr bwMode="auto">
                <a:xfrm>
                  <a:off x="1502"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997" name="Rectangle 8">
                  <a:extLst>
                    <a:ext uri="{FF2B5EF4-FFF2-40B4-BE49-F238E27FC236}">
                      <a16:creationId xmlns:a16="http://schemas.microsoft.com/office/drawing/2014/main" id="{3AB002F2-03B6-47E1-AB1A-28F8DAACF083}"/>
                    </a:ext>
                  </a:extLst>
                </p:cNvPr>
                <p:cNvSpPr>
                  <a:spLocks noChangeArrowheads="1"/>
                </p:cNvSpPr>
                <p:nvPr/>
              </p:nvSpPr>
              <p:spPr bwMode="auto">
                <a:xfrm>
                  <a:off x="1670" y="3309"/>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998" name="Rectangle 9">
                  <a:extLst>
                    <a:ext uri="{FF2B5EF4-FFF2-40B4-BE49-F238E27FC236}">
                      <a16:creationId xmlns:a16="http://schemas.microsoft.com/office/drawing/2014/main" id="{EB891345-900E-4CDF-83DA-B137D7C35F9A}"/>
                    </a:ext>
                  </a:extLst>
                </p:cNvPr>
                <p:cNvSpPr>
                  <a:spLocks noChangeArrowheads="1"/>
                </p:cNvSpPr>
                <p:nvPr/>
              </p:nvSpPr>
              <p:spPr bwMode="auto">
                <a:xfrm>
                  <a:off x="1837"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999" name="Rectangle 10">
                  <a:extLst>
                    <a:ext uri="{FF2B5EF4-FFF2-40B4-BE49-F238E27FC236}">
                      <a16:creationId xmlns:a16="http://schemas.microsoft.com/office/drawing/2014/main" id="{72305FEE-3259-437B-B37E-77317F12AF52}"/>
                    </a:ext>
                  </a:extLst>
                </p:cNvPr>
                <p:cNvSpPr>
                  <a:spLocks noChangeArrowheads="1"/>
                </p:cNvSpPr>
                <p:nvPr/>
              </p:nvSpPr>
              <p:spPr bwMode="auto">
                <a:xfrm>
                  <a:off x="2005"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00" name="Rectangle 11">
                  <a:extLst>
                    <a:ext uri="{FF2B5EF4-FFF2-40B4-BE49-F238E27FC236}">
                      <a16:creationId xmlns:a16="http://schemas.microsoft.com/office/drawing/2014/main" id="{710C8B62-D7AF-4D09-84C7-32A0A2A34FDC}"/>
                    </a:ext>
                  </a:extLst>
                </p:cNvPr>
                <p:cNvSpPr>
                  <a:spLocks noChangeArrowheads="1"/>
                </p:cNvSpPr>
                <p:nvPr/>
              </p:nvSpPr>
              <p:spPr bwMode="auto">
                <a:xfrm>
                  <a:off x="2173"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01" name="Rectangle 12">
                  <a:extLst>
                    <a:ext uri="{FF2B5EF4-FFF2-40B4-BE49-F238E27FC236}">
                      <a16:creationId xmlns:a16="http://schemas.microsoft.com/office/drawing/2014/main" id="{28F02653-3E88-408C-A5AE-1490DA63EC96}"/>
                    </a:ext>
                  </a:extLst>
                </p:cNvPr>
                <p:cNvSpPr>
                  <a:spLocks noChangeArrowheads="1"/>
                </p:cNvSpPr>
                <p:nvPr/>
              </p:nvSpPr>
              <p:spPr bwMode="auto">
                <a:xfrm>
                  <a:off x="2341" y="3309"/>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02" name="Rectangle 13">
                  <a:extLst>
                    <a:ext uri="{FF2B5EF4-FFF2-40B4-BE49-F238E27FC236}">
                      <a16:creationId xmlns:a16="http://schemas.microsoft.com/office/drawing/2014/main" id="{10508723-5CD9-4224-A65F-8ECE38E1ECDD}"/>
                    </a:ext>
                  </a:extLst>
                </p:cNvPr>
                <p:cNvSpPr>
                  <a:spLocks noChangeArrowheads="1"/>
                </p:cNvSpPr>
                <p:nvPr/>
              </p:nvSpPr>
              <p:spPr bwMode="auto">
                <a:xfrm>
                  <a:off x="2508"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03" name="Rectangle 14">
                  <a:extLst>
                    <a:ext uri="{FF2B5EF4-FFF2-40B4-BE49-F238E27FC236}">
                      <a16:creationId xmlns:a16="http://schemas.microsoft.com/office/drawing/2014/main" id="{00C89CCB-5EB8-4E3A-9FDC-B3E0537523AD}"/>
                    </a:ext>
                  </a:extLst>
                </p:cNvPr>
                <p:cNvSpPr>
                  <a:spLocks noChangeArrowheads="1"/>
                </p:cNvSpPr>
                <p:nvPr/>
              </p:nvSpPr>
              <p:spPr bwMode="auto">
                <a:xfrm>
                  <a:off x="2676"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04" name="Rectangle 15">
                  <a:extLst>
                    <a:ext uri="{FF2B5EF4-FFF2-40B4-BE49-F238E27FC236}">
                      <a16:creationId xmlns:a16="http://schemas.microsoft.com/office/drawing/2014/main" id="{EC853EFA-F028-44AC-8F5B-E47F438524D1}"/>
                    </a:ext>
                  </a:extLst>
                </p:cNvPr>
                <p:cNvSpPr>
                  <a:spLocks noChangeArrowheads="1"/>
                </p:cNvSpPr>
                <p:nvPr/>
              </p:nvSpPr>
              <p:spPr bwMode="auto">
                <a:xfrm>
                  <a:off x="2844" y="3309"/>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05" name="Rectangle 16">
                  <a:extLst>
                    <a:ext uri="{FF2B5EF4-FFF2-40B4-BE49-F238E27FC236}">
                      <a16:creationId xmlns:a16="http://schemas.microsoft.com/office/drawing/2014/main" id="{35431485-3A2C-4822-940D-427B1D43A404}"/>
                    </a:ext>
                  </a:extLst>
                </p:cNvPr>
                <p:cNvSpPr>
                  <a:spLocks noChangeArrowheads="1"/>
                </p:cNvSpPr>
                <p:nvPr/>
              </p:nvSpPr>
              <p:spPr bwMode="auto">
                <a:xfrm>
                  <a:off x="3011"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06" name="Rectangle 17">
                  <a:extLst>
                    <a:ext uri="{FF2B5EF4-FFF2-40B4-BE49-F238E27FC236}">
                      <a16:creationId xmlns:a16="http://schemas.microsoft.com/office/drawing/2014/main" id="{C64412F5-086C-407B-ADB1-0AB886F3A585}"/>
                    </a:ext>
                  </a:extLst>
                </p:cNvPr>
                <p:cNvSpPr>
                  <a:spLocks noChangeArrowheads="1"/>
                </p:cNvSpPr>
                <p:nvPr/>
              </p:nvSpPr>
              <p:spPr bwMode="auto">
                <a:xfrm>
                  <a:off x="1502"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07" name="Rectangle 18">
                  <a:extLst>
                    <a:ext uri="{FF2B5EF4-FFF2-40B4-BE49-F238E27FC236}">
                      <a16:creationId xmlns:a16="http://schemas.microsoft.com/office/drawing/2014/main" id="{5A458093-2B3A-470C-BCFF-076FDDBFBC73}"/>
                    </a:ext>
                  </a:extLst>
                </p:cNvPr>
                <p:cNvSpPr>
                  <a:spLocks noChangeArrowheads="1"/>
                </p:cNvSpPr>
                <p:nvPr/>
              </p:nvSpPr>
              <p:spPr bwMode="auto">
                <a:xfrm>
                  <a:off x="1670" y="3161"/>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08" name="Rectangle 19">
                  <a:extLst>
                    <a:ext uri="{FF2B5EF4-FFF2-40B4-BE49-F238E27FC236}">
                      <a16:creationId xmlns:a16="http://schemas.microsoft.com/office/drawing/2014/main" id="{72108961-9E72-47A0-8974-8388B13EC965}"/>
                    </a:ext>
                  </a:extLst>
                </p:cNvPr>
                <p:cNvSpPr>
                  <a:spLocks noChangeArrowheads="1"/>
                </p:cNvSpPr>
                <p:nvPr/>
              </p:nvSpPr>
              <p:spPr bwMode="auto">
                <a:xfrm>
                  <a:off x="1837"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09" name="Rectangle 20">
                  <a:extLst>
                    <a:ext uri="{FF2B5EF4-FFF2-40B4-BE49-F238E27FC236}">
                      <a16:creationId xmlns:a16="http://schemas.microsoft.com/office/drawing/2014/main" id="{3CA5F591-29FF-4883-A5BD-78DD592BA028}"/>
                    </a:ext>
                  </a:extLst>
                </p:cNvPr>
                <p:cNvSpPr>
                  <a:spLocks noChangeArrowheads="1"/>
                </p:cNvSpPr>
                <p:nvPr/>
              </p:nvSpPr>
              <p:spPr bwMode="auto">
                <a:xfrm>
                  <a:off x="2005"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10" name="Rectangle 21">
                  <a:extLst>
                    <a:ext uri="{FF2B5EF4-FFF2-40B4-BE49-F238E27FC236}">
                      <a16:creationId xmlns:a16="http://schemas.microsoft.com/office/drawing/2014/main" id="{94A222F2-9795-4A37-8254-3EE74024ECC8}"/>
                    </a:ext>
                  </a:extLst>
                </p:cNvPr>
                <p:cNvSpPr>
                  <a:spLocks noChangeArrowheads="1"/>
                </p:cNvSpPr>
                <p:nvPr/>
              </p:nvSpPr>
              <p:spPr bwMode="auto">
                <a:xfrm>
                  <a:off x="2173"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11" name="Rectangle 22">
                  <a:extLst>
                    <a:ext uri="{FF2B5EF4-FFF2-40B4-BE49-F238E27FC236}">
                      <a16:creationId xmlns:a16="http://schemas.microsoft.com/office/drawing/2014/main" id="{70B0048B-BCCD-4555-85F1-C9DD136EB520}"/>
                    </a:ext>
                  </a:extLst>
                </p:cNvPr>
                <p:cNvSpPr>
                  <a:spLocks noChangeArrowheads="1"/>
                </p:cNvSpPr>
                <p:nvPr/>
              </p:nvSpPr>
              <p:spPr bwMode="auto">
                <a:xfrm>
                  <a:off x="2341" y="3161"/>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12" name="Rectangle 23">
                  <a:extLst>
                    <a:ext uri="{FF2B5EF4-FFF2-40B4-BE49-F238E27FC236}">
                      <a16:creationId xmlns:a16="http://schemas.microsoft.com/office/drawing/2014/main" id="{E662400C-673F-461B-8E1C-0A28D13C50B8}"/>
                    </a:ext>
                  </a:extLst>
                </p:cNvPr>
                <p:cNvSpPr>
                  <a:spLocks noChangeArrowheads="1"/>
                </p:cNvSpPr>
                <p:nvPr/>
              </p:nvSpPr>
              <p:spPr bwMode="auto">
                <a:xfrm>
                  <a:off x="2508"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13" name="Rectangle 24">
                  <a:extLst>
                    <a:ext uri="{FF2B5EF4-FFF2-40B4-BE49-F238E27FC236}">
                      <a16:creationId xmlns:a16="http://schemas.microsoft.com/office/drawing/2014/main" id="{E58D8F9A-D3AC-462C-BDD1-9B8C92836ADB}"/>
                    </a:ext>
                  </a:extLst>
                </p:cNvPr>
                <p:cNvSpPr>
                  <a:spLocks noChangeArrowheads="1"/>
                </p:cNvSpPr>
                <p:nvPr/>
              </p:nvSpPr>
              <p:spPr bwMode="auto">
                <a:xfrm>
                  <a:off x="2676"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14" name="Rectangle 25">
                  <a:extLst>
                    <a:ext uri="{FF2B5EF4-FFF2-40B4-BE49-F238E27FC236}">
                      <a16:creationId xmlns:a16="http://schemas.microsoft.com/office/drawing/2014/main" id="{94390C9C-60C3-4B5F-A48E-075C5F1DA714}"/>
                    </a:ext>
                  </a:extLst>
                </p:cNvPr>
                <p:cNvSpPr>
                  <a:spLocks noChangeArrowheads="1"/>
                </p:cNvSpPr>
                <p:nvPr/>
              </p:nvSpPr>
              <p:spPr bwMode="auto">
                <a:xfrm>
                  <a:off x="2844" y="3161"/>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15" name="Rectangle 26">
                  <a:extLst>
                    <a:ext uri="{FF2B5EF4-FFF2-40B4-BE49-F238E27FC236}">
                      <a16:creationId xmlns:a16="http://schemas.microsoft.com/office/drawing/2014/main" id="{E700347E-8E91-4EB3-88EE-32E572AF1B2D}"/>
                    </a:ext>
                  </a:extLst>
                </p:cNvPr>
                <p:cNvSpPr>
                  <a:spLocks noChangeArrowheads="1"/>
                </p:cNvSpPr>
                <p:nvPr/>
              </p:nvSpPr>
              <p:spPr bwMode="auto">
                <a:xfrm>
                  <a:off x="3011"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16" name="Rectangle 27">
                  <a:extLst>
                    <a:ext uri="{FF2B5EF4-FFF2-40B4-BE49-F238E27FC236}">
                      <a16:creationId xmlns:a16="http://schemas.microsoft.com/office/drawing/2014/main" id="{4033ACAE-8B99-4999-B803-7BBE8A8841CB}"/>
                    </a:ext>
                  </a:extLst>
                </p:cNvPr>
                <p:cNvSpPr>
                  <a:spLocks noChangeArrowheads="1"/>
                </p:cNvSpPr>
                <p:nvPr/>
              </p:nvSpPr>
              <p:spPr bwMode="auto">
                <a:xfrm>
                  <a:off x="1502"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17" name="Rectangle 28">
                  <a:extLst>
                    <a:ext uri="{FF2B5EF4-FFF2-40B4-BE49-F238E27FC236}">
                      <a16:creationId xmlns:a16="http://schemas.microsoft.com/office/drawing/2014/main" id="{CA9D8187-5FAC-4536-82D9-4CD57F4F49B8}"/>
                    </a:ext>
                  </a:extLst>
                </p:cNvPr>
                <p:cNvSpPr>
                  <a:spLocks noChangeArrowheads="1"/>
                </p:cNvSpPr>
                <p:nvPr/>
              </p:nvSpPr>
              <p:spPr bwMode="auto">
                <a:xfrm>
                  <a:off x="1670" y="3013"/>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18" name="Rectangle 29">
                  <a:extLst>
                    <a:ext uri="{FF2B5EF4-FFF2-40B4-BE49-F238E27FC236}">
                      <a16:creationId xmlns:a16="http://schemas.microsoft.com/office/drawing/2014/main" id="{55F256D7-5DFC-47AF-BB84-D80977E4F686}"/>
                    </a:ext>
                  </a:extLst>
                </p:cNvPr>
                <p:cNvSpPr>
                  <a:spLocks noChangeArrowheads="1"/>
                </p:cNvSpPr>
                <p:nvPr/>
              </p:nvSpPr>
              <p:spPr bwMode="auto">
                <a:xfrm>
                  <a:off x="1837"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19" name="Rectangle 30">
                  <a:extLst>
                    <a:ext uri="{FF2B5EF4-FFF2-40B4-BE49-F238E27FC236}">
                      <a16:creationId xmlns:a16="http://schemas.microsoft.com/office/drawing/2014/main" id="{8D84F579-A48C-4CAE-BF06-0E1409519CB7}"/>
                    </a:ext>
                  </a:extLst>
                </p:cNvPr>
                <p:cNvSpPr>
                  <a:spLocks noChangeArrowheads="1"/>
                </p:cNvSpPr>
                <p:nvPr/>
              </p:nvSpPr>
              <p:spPr bwMode="auto">
                <a:xfrm>
                  <a:off x="2005"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20" name="Rectangle 31">
                  <a:extLst>
                    <a:ext uri="{FF2B5EF4-FFF2-40B4-BE49-F238E27FC236}">
                      <a16:creationId xmlns:a16="http://schemas.microsoft.com/office/drawing/2014/main" id="{C28322AD-DF3B-4647-8EB0-BA905184B995}"/>
                    </a:ext>
                  </a:extLst>
                </p:cNvPr>
                <p:cNvSpPr>
                  <a:spLocks noChangeArrowheads="1"/>
                </p:cNvSpPr>
                <p:nvPr/>
              </p:nvSpPr>
              <p:spPr bwMode="auto">
                <a:xfrm>
                  <a:off x="2173"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21" name="Rectangle 32">
                  <a:extLst>
                    <a:ext uri="{FF2B5EF4-FFF2-40B4-BE49-F238E27FC236}">
                      <a16:creationId xmlns:a16="http://schemas.microsoft.com/office/drawing/2014/main" id="{F8F6C18B-E435-4863-A928-B3AC38740BFD}"/>
                    </a:ext>
                  </a:extLst>
                </p:cNvPr>
                <p:cNvSpPr>
                  <a:spLocks noChangeArrowheads="1"/>
                </p:cNvSpPr>
                <p:nvPr/>
              </p:nvSpPr>
              <p:spPr bwMode="auto">
                <a:xfrm>
                  <a:off x="2341" y="3013"/>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22" name="Rectangle 33">
                  <a:extLst>
                    <a:ext uri="{FF2B5EF4-FFF2-40B4-BE49-F238E27FC236}">
                      <a16:creationId xmlns:a16="http://schemas.microsoft.com/office/drawing/2014/main" id="{AEFBBD06-66CC-4252-AA82-1484F505B4EE}"/>
                    </a:ext>
                  </a:extLst>
                </p:cNvPr>
                <p:cNvSpPr>
                  <a:spLocks noChangeArrowheads="1"/>
                </p:cNvSpPr>
                <p:nvPr/>
              </p:nvSpPr>
              <p:spPr bwMode="auto">
                <a:xfrm>
                  <a:off x="2508"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23" name="Rectangle 34">
                  <a:extLst>
                    <a:ext uri="{FF2B5EF4-FFF2-40B4-BE49-F238E27FC236}">
                      <a16:creationId xmlns:a16="http://schemas.microsoft.com/office/drawing/2014/main" id="{67DCC30F-3BE8-464A-A2A0-3A2B2397892C}"/>
                    </a:ext>
                  </a:extLst>
                </p:cNvPr>
                <p:cNvSpPr>
                  <a:spLocks noChangeArrowheads="1"/>
                </p:cNvSpPr>
                <p:nvPr/>
              </p:nvSpPr>
              <p:spPr bwMode="auto">
                <a:xfrm>
                  <a:off x="2676"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24" name="Rectangle 35">
                  <a:extLst>
                    <a:ext uri="{FF2B5EF4-FFF2-40B4-BE49-F238E27FC236}">
                      <a16:creationId xmlns:a16="http://schemas.microsoft.com/office/drawing/2014/main" id="{F4F0DF5B-D96C-4DCF-B5E2-6801664ADA1B}"/>
                    </a:ext>
                  </a:extLst>
                </p:cNvPr>
                <p:cNvSpPr>
                  <a:spLocks noChangeArrowheads="1"/>
                </p:cNvSpPr>
                <p:nvPr/>
              </p:nvSpPr>
              <p:spPr bwMode="auto">
                <a:xfrm>
                  <a:off x="2844" y="3013"/>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25" name="Rectangle 36">
                  <a:extLst>
                    <a:ext uri="{FF2B5EF4-FFF2-40B4-BE49-F238E27FC236}">
                      <a16:creationId xmlns:a16="http://schemas.microsoft.com/office/drawing/2014/main" id="{C1D383D9-AA1B-4DBD-9302-D637D60DCB86}"/>
                    </a:ext>
                  </a:extLst>
                </p:cNvPr>
                <p:cNvSpPr>
                  <a:spLocks noChangeArrowheads="1"/>
                </p:cNvSpPr>
                <p:nvPr/>
              </p:nvSpPr>
              <p:spPr bwMode="auto">
                <a:xfrm>
                  <a:off x="3011"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26" name="Rectangle 37">
                  <a:extLst>
                    <a:ext uri="{FF2B5EF4-FFF2-40B4-BE49-F238E27FC236}">
                      <a16:creationId xmlns:a16="http://schemas.microsoft.com/office/drawing/2014/main" id="{B41D2FBA-275B-42DF-BBCB-F8C723DE19FC}"/>
                    </a:ext>
                  </a:extLst>
                </p:cNvPr>
                <p:cNvSpPr>
                  <a:spLocks noChangeArrowheads="1"/>
                </p:cNvSpPr>
                <p:nvPr/>
              </p:nvSpPr>
              <p:spPr bwMode="auto">
                <a:xfrm>
                  <a:off x="1502"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27" name="Rectangle 38">
                  <a:extLst>
                    <a:ext uri="{FF2B5EF4-FFF2-40B4-BE49-F238E27FC236}">
                      <a16:creationId xmlns:a16="http://schemas.microsoft.com/office/drawing/2014/main" id="{DF42E369-93A3-4112-A201-32E23E44FFBE}"/>
                    </a:ext>
                  </a:extLst>
                </p:cNvPr>
                <p:cNvSpPr>
                  <a:spLocks noChangeArrowheads="1"/>
                </p:cNvSpPr>
                <p:nvPr/>
              </p:nvSpPr>
              <p:spPr bwMode="auto">
                <a:xfrm>
                  <a:off x="1670" y="2864"/>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28" name="Rectangle 39">
                  <a:extLst>
                    <a:ext uri="{FF2B5EF4-FFF2-40B4-BE49-F238E27FC236}">
                      <a16:creationId xmlns:a16="http://schemas.microsoft.com/office/drawing/2014/main" id="{26606698-9C2A-48B0-A711-416D3B84D500}"/>
                    </a:ext>
                  </a:extLst>
                </p:cNvPr>
                <p:cNvSpPr>
                  <a:spLocks noChangeArrowheads="1"/>
                </p:cNvSpPr>
                <p:nvPr/>
              </p:nvSpPr>
              <p:spPr bwMode="auto">
                <a:xfrm>
                  <a:off x="1837"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29" name="Rectangle 40">
                  <a:extLst>
                    <a:ext uri="{FF2B5EF4-FFF2-40B4-BE49-F238E27FC236}">
                      <a16:creationId xmlns:a16="http://schemas.microsoft.com/office/drawing/2014/main" id="{411E25B1-E76F-46DD-B5FD-78D9677718F2}"/>
                    </a:ext>
                  </a:extLst>
                </p:cNvPr>
                <p:cNvSpPr>
                  <a:spLocks noChangeArrowheads="1"/>
                </p:cNvSpPr>
                <p:nvPr/>
              </p:nvSpPr>
              <p:spPr bwMode="auto">
                <a:xfrm>
                  <a:off x="2005"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30" name="Rectangle 41">
                  <a:extLst>
                    <a:ext uri="{FF2B5EF4-FFF2-40B4-BE49-F238E27FC236}">
                      <a16:creationId xmlns:a16="http://schemas.microsoft.com/office/drawing/2014/main" id="{8883FBE3-5D4E-408F-B7ED-6F19E5B1279A}"/>
                    </a:ext>
                  </a:extLst>
                </p:cNvPr>
                <p:cNvSpPr>
                  <a:spLocks noChangeArrowheads="1"/>
                </p:cNvSpPr>
                <p:nvPr/>
              </p:nvSpPr>
              <p:spPr bwMode="auto">
                <a:xfrm>
                  <a:off x="2173"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31" name="Rectangle 42">
                  <a:extLst>
                    <a:ext uri="{FF2B5EF4-FFF2-40B4-BE49-F238E27FC236}">
                      <a16:creationId xmlns:a16="http://schemas.microsoft.com/office/drawing/2014/main" id="{9BA7FA29-2D0B-403B-B75D-D3CAA075DC71}"/>
                    </a:ext>
                  </a:extLst>
                </p:cNvPr>
                <p:cNvSpPr>
                  <a:spLocks noChangeArrowheads="1"/>
                </p:cNvSpPr>
                <p:nvPr/>
              </p:nvSpPr>
              <p:spPr bwMode="auto">
                <a:xfrm>
                  <a:off x="2341" y="2864"/>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32" name="Rectangle 43">
                  <a:extLst>
                    <a:ext uri="{FF2B5EF4-FFF2-40B4-BE49-F238E27FC236}">
                      <a16:creationId xmlns:a16="http://schemas.microsoft.com/office/drawing/2014/main" id="{CDE7BB48-DB88-4839-829B-517291A3CA83}"/>
                    </a:ext>
                  </a:extLst>
                </p:cNvPr>
                <p:cNvSpPr>
                  <a:spLocks noChangeArrowheads="1"/>
                </p:cNvSpPr>
                <p:nvPr/>
              </p:nvSpPr>
              <p:spPr bwMode="auto">
                <a:xfrm>
                  <a:off x="2508"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33" name="Rectangle 44">
                  <a:extLst>
                    <a:ext uri="{FF2B5EF4-FFF2-40B4-BE49-F238E27FC236}">
                      <a16:creationId xmlns:a16="http://schemas.microsoft.com/office/drawing/2014/main" id="{2AA2244D-5D67-42AC-83C7-31E87314F304}"/>
                    </a:ext>
                  </a:extLst>
                </p:cNvPr>
                <p:cNvSpPr>
                  <a:spLocks noChangeArrowheads="1"/>
                </p:cNvSpPr>
                <p:nvPr/>
              </p:nvSpPr>
              <p:spPr bwMode="auto">
                <a:xfrm>
                  <a:off x="2676"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34" name="Rectangle 45">
                  <a:extLst>
                    <a:ext uri="{FF2B5EF4-FFF2-40B4-BE49-F238E27FC236}">
                      <a16:creationId xmlns:a16="http://schemas.microsoft.com/office/drawing/2014/main" id="{2A84FEDF-AE2D-4332-A277-442621FFD43D}"/>
                    </a:ext>
                  </a:extLst>
                </p:cNvPr>
                <p:cNvSpPr>
                  <a:spLocks noChangeArrowheads="1"/>
                </p:cNvSpPr>
                <p:nvPr/>
              </p:nvSpPr>
              <p:spPr bwMode="auto">
                <a:xfrm>
                  <a:off x="2844" y="2864"/>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35" name="Rectangle 46">
                  <a:extLst>
                    <a:ext uri="{FF2B5EF4-FFF2-40B4-BE49-F238E27FC236}">
                      <a16:creationId xmlns:a16="http://schemas.microsoft.com/office/drawing/2014/main" id="{63DB151E-0A6D-4154-AA18-222A19E01DE8}"/>
                    </a:ext>
                  </a:extLst>
                </p:cNvPr>
                <p:cNvSpPr>
                  <a:spLocks noChangeArrowheads="1"/>
                </p:cNvSpPr>
                <p:nvPr/>
              </p:nvSpPr>
              <p:spPr bwMode="auto">
                <a:xfrm>
                  <a:off x="3011"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36" name="Rectangle 47">
                  <a:extLst>
                    <a:ext uri="{FF2B5EF4-FFF2-40B4-BE49-F238E27FC236}">
                      <a16:creationId xmlns:a16="http://schemas.microsoft.com/office/drawing/2014/main" id="{CC18A78B-E923-42F6-8EDE-C569DCF9A168}"/>
                    </a:ext>
                  </a:extLst>
                </p:cNvPr>
                <p:cNvSpPr>
                  <a:spLocks noChangeArrowheads="1"/>
                </p:cNvSpPr>
                <p:nvPr/>
              </p:nvSpPr>
              <p:spPr bwMode="auto">
                <a:xfrm>
                  <a:off x="1502"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37" name="Rectangle 48">
                  <a:extLst>
                    <a:ext uri="{FF2B5EF4-FFF2-40B4-BE49-F238E27FC236}">
                      <a16:creationId xmlns:a16="http://schemas.microsoft.com/office/drawing/2014/main" id="{F231CC84-85C1-454F-A342-914EFC4D5124}"/>
                    </a:ext>
                  </a:extLst>
                </p:cNvPr>
                <p:cNvSpPr>
                  <a:spLocks noChangeArrowheads="1"/>
                </p:cNvSpPr>
                <p:nvPr/>
              </p:nvSpPr>
              <p:spPr bwMode="auto">
                <a:xfrm>
                  <a:off x="1670" y="2716"/>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38" name="Rectangle 49">
                  <a:extLst>
                    <a:ext uri="{FF2B5EF4-FFF2-40B4-BE49-F238E27FC236}">
                      <a16:creationId xmlns:a16="http://schemas.microsoft.com/office/drawing/2014/main" id="{A1CED279-D9C0-401A-8AD7-697D9A8F3357}"/>
                    </a:ext>
                  </a:extLst>
                </p:cNvPr>
                <p:cNvSpPr>
                  <a:spLocks noChangeArrowheads="1"/>
                </p:cNvSpPr>
                <p:nvPr/>
              </p:nvSpPr>
              <p:spPr bwMode="auto">
                <a:xfrm>
                  <a:off x="1837"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39" name="Rectangle 50">
                  <a:extLst>
                    <a:ext uri="{FF2B5EF4-FFF2-40B4-BE49-F238E27FC236}">
                      <a16:creationId xmlns:a16="http://schemas.microsoft.com/office/drawing/2014/main" id="{5234D27D-9CED-42CF-9438-5DC0626C1249}"/>
                    </a:ext>
                  </a:extLst>
                </p:cNvPr>
                <p:cNvSpPr>
                  <a:spLocks noChangeArrowheads="1"/>
                </p:cNvSpPr>
                <p:nvPr/>
              </p:nvSpPr>
              <p:spPr bwMode="auto">
                <a:xfrm>
                  <a:off x="2005"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40" name="Rectangle 51">
                  <a:extLst>
                    <a:ext uri="{FF2B5EF4-FFF2-40B4-BE49-F238E27FC236}">
                      <a16:creationId xmlns:a16="http://schemas.microsoft.com/office/drawing/2014/main" id="{A20D7201-6FEC-41E1-992C-48125A76F1A2}"/>
                    </a:ext>
                  </a:extLst>
                </p:cNvPr>
                <p:cNvSpPr>
                  <a:spLocks noChangeArrowheads="1"/>
                </p:cNvSpPr>
                <p:nvPr/>
              </p:nvSpPr>
              <p:spPr bwMode="auto">
                <a:xfrm>
                  <a:off x="2173"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41" name="Rectangle 52">
                  <a:extLst>
                    <a:ext uri="{FF2B5EF4-FFF2-40B4-BE49-F238E27FC236}">
                      <a16:creationId xmlns:a16="http://schemas.microsoft.com/office/drawing/2014/main" id="{AF43A52D-9570-4FEE-8F82-DE2A2D7991F1}"/>
                    </a:ext>
                  </a:extLst>
                </p:cNvPr>
                <p:cNvSpPr>
                  <a:spLocks noChangeArrowheads="1"/>
                </p:cNvSpPr>
                <p:nvPr/>
              </p:nvSpPr>
              <p:spPr bwMode="auto">
                <a:xfrm>
                  <a:off x="2341" y="2716"/>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42" name="Rectangle 53">
                  <a:extLst>
                    <a:ext uri="{FF2B5EF4-FFF2-40B4-BE49-F238E27FC236}">
                      <a16:creationId xmlns:a16="http://schemas.microsoft.com/office/drawing/2014/main" id="{B6783926-9B96-49B3-A248-9BEE45B63830}"/>
                    </a:ext>
                  </a:extLst>
                </p:cNvPr>
                <p:cNvSpPr>
                  <a:spLocks noChangeArrowheads="1"/>
                </p:cNvSpPr>
                <p:nvPr/>
              </p:nvSpPr>
              <p:spPr bwMode="auto">
                <a:xfrm>
                  <a:off x="2508"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43" name="Rectangle 54">
                  <a:extLst>
                    <a:ext uri="{FF2B5EF4-FFF2-40B4-BE49-F238E27FC236}">
                      <a16:creationId xmlns:a16="http://schemas.microsoft.com/office/drawing/2014/main" id="{D0A9E44E-8042-4CAC-83F3-7D380B4580D0}"/>
                    </a:ext>
                  </a:extLst>
                </p:cNvPr>
                <p:cNvSpPr>
                  <a:spLocks noChangeArrowheads="1"/>
                </p:cNvSpPr>
                <p:nvPr/>
              </p:nvSpPr>
              <p:spPr bwMode="auto">
                <a:xfrm>
                  <a:off x="2676"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44" name="Rectangle 55">
                  <a:extLst>
                    <a:ext uri="{FF2B5EF4-FFF2-40B4-BE49-F238E27FC236}">
                      <a16:creationId xmlns:a16="http://schemas.microsoft.com/office/drawing/2014/main" id="{691A398A-297B-4DA4-9B53-9AD249DD2CAC}"/>
                    </a:ext>
                  </a:extLst>
                </p:cNvPr>
                <p:cNvSpPr>
                  <a:spLocks noChangeArrowheads="1"/>
                </p:cNvSpPr>
                <p:nvPr/>
              </p:nvSpPr>
              <p:spPr bwMode="auto">
                <a:xfrm>
                  <a:off x="2844" y="2716"/>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45" name="Rectangle 56">
                  <a:extLst>
                    <a:ext uri="{FF2B5EF4-FFF2-40B4-BE49-F238E27FC236}">
                      <a16:creationId xmlns:a16="http://schemas.microsoft.com/office/drawing/2014/main" id="{3CF47B23-51BF-4440-9F43-1DBC49A4136E}"/>
                    </a:ext>
                  </a:extLst>
                </p:cNvPr>
                <p:cNvSpPr>
                  <a:spLocks noChangeArrowheads="1"/>
                </p:cNvSpPr>
                <p:nvPr/>
              </p:nvSpPr>
              <p:spPr bwMode="auto">
                <a:xfrm>
                  <a:off x="3011"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46" name="Rectangle 57">
                  <a:extLst>
                    <a:ext uri="{FF2B5EF4-FFF2-40B4-BE49-F238E27FC236}">
                      <a16:creationId xmlns:a16="http://schemas.microsoft.com/office/drawing/2014/main" id="{8FFBE6E7-6248-4570-A4CF-885EBCD43B70}"/>
                    </a:ext>
                  </a:extLst>
                </p:cNvPr>
                <p:cNvSpPr>
                  <a:spLocks noChangeArrowheads="1"/>
                </p:cNvSpPr>
                <p:nvPr/>
              </p:nvSpPr>
              <p:spPr bwMode="auto">
                <a:xfrm>
                  <a:off x="1502"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47" name="Rectangle 58">
                  <a:extLst>
                    <a:ext uri="{FF2B5EF4-FFF2-40B4-BE49-F238E27FC236}">
                      <a16:creationId xmlns:a16="http://schemas.microsoft.com/office/drawing/2014/main" id="{8207D33E-BF70-4FBC-920B-5421F65E66CA}"/>
                    </a:ext>
                  </a:extLst>
                </p:cNvPr>
                <p:cNvSpPr>
                  <a:spLocks noChangeArrowheads="1"/>
                </p:cNvSpPr>
                <p:nvPr/>
              </p:nvSpPr>
              <p:spPr bwMode="auto">
                <a:xfrm>
                  <a:off x="1670" y="2568"/>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48" name="Rectangle 59">
                  <a:extLst>
                    <a:ext uri="{FF2B5EF4-FFF2-40B4-BE49-F238E27FC236}">
                      <a16:creationId xmlns:a16="http://schemas.microsoft.com/office/drawing/2014/main" id="{80BF5F71-BBB6-40C6-A84D-BDFCB49C720E}"/>
                    </a:ext>
                  </a:extLst>
                </p:cNvPr>
                <p:cNvSpPr>
                  <a:spLocks noChangeArrowheads="1"/>
                </p:cNvSpPr>
                <p:nvPr/>
              </p:nvSpPr>
              <p:spPr bwMode="auto">
                <a:xfrm>
                  <a:off x="1837"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49" name="Rectangle 60">
                  <a:extLst>
                    <a:ext uri="{FF2B5EF4-FFF2-40B4-BE49-F238E27FC236}">
                      <a16:creationId xmlns:a16="http://schemas.microsoft.com/office/drawing/2014/main" id="{749C0CF9-17DB-4B24-942B-FAD578C571FB}"/>
                    </a:ext>
                  </a:extLst>
                </p:cNvPr>
                <p:cNvSpPr>
                  <a:spLocks noChangeArrowheads="1"/>
                </p:cNvSpPr>
                <p:nvPr/>
              </p:nvSpPr>
              <p:spPr bwMode="auto">
                <a:xfrm>
                  <a:off x="2005"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50" name="Rectangle 61">
                  <a:extLst>
                    <a:ext uri="{FF2B5EF4-FFF2-40B4-BE49-F238E27FC236}">
                      <a16:creationId xmlns:a16="http://schemas.microsoft.com/office/drawing/2014/main" id="{3BFFE254-87CF-451A-B532-29DFDB95D4C6}"/>
                    </a:ext>
                  </a:extLst>
                </p:cNvPr>
                <p:cNvSpPr>
                  <a:spLocks noChangeArrowheads="1"/>
                </p:cNvSpPr>
                <p:nvPr/>
              </p:nvSpPr>
              <p:spPr bwMode="auto">
                <a:xfrm>
                  <a:off x="2173"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51" name="Rectangle 62">
                  <a:extLst>
                    <a:ext uri="{FF2B5EF4-FFF2-40B4-BE49-F238E27FC236}">
                      <a16:creationId xmlns:a16="http://schemas.microsoft.com/office/drawing/2014/main" id="{82189F8E-8752-42A1-BE71-86E5EC1A2191}"/>
                    </a:ext>
                  </a:extLst>
                </p:cNvPr>
                <p:cNvSpPr>
                  <a:spLocks noChangeArrowheads="1"/>
                </p:cNvSpPr>
                <p:nvPr/>
              </p:nvSpPr>
              <p:spPr bwMode="auto">
                <a:xfrm>
                  <a:off x="2341" y="2568"/>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52" name="Rectangle 63">
                  <a:extLst>
                    <a:ext uri="{FF2B5EF4-FFF2-40B4-BE49-F238E27FC236}">
                      <a16:creationId xmlns:a16="http://schemas.microsoft.com/office/drawing/2014/main" id="{007AA188-07BC-42D6-A0AC-FB3ADF5B2906}"/>
                    </a:ext>
                  </a:extLst>
                </p:cNvPr>
                <p:cNvSpPr>
                  <a:spLocks noChangeArrowheads="1"/>
                </p:cNvSpPr>
                <p:nvPr/>
              </p:nvSpPr>
              <p:spPr bwMode="auto">
                <a:xfrm>
                  <a:off x="2508"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53" name="Rectangle 64">
                  <a:extLst>
                    <a:ext uri="{FF2B5EF4-FFF2-40B4-BE49-F238E27FC236}">
                      <a16:creationId xmlns:a16="http://schemas.microsoft.com/office/drawing/2014/main" id="{CDAA04F8-E3B0-40AB-AAF2-0590C1693630}"/>
                    </a:ext>
                  </a:extLst>
                </p:cNvPr>
                <p:cNvSpPr>
                  <a:spLocks noChangeArrowheads="1"/>
                </p:cNvSpPr>
                <p:nvPr/>
              </p:nvSpPr>
              <p:spPr bwMode="auto">
                <a:xfrm>
                  <a:off x="2676"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54" name="Rectangle 65">
                  <a:extLst>
                    <a:ext uri="{FF2B5EF4-FFF2-40B4-BE49-F238E27FC236}">
                      <a16:creationId xmlns:a16="http://schemas.microsoft.com/office/drawing/2014/main" id="{D6E5811E-0071-4256-9E81-D76118847960}"/>
                    </a:ext>
                  </a:extLst>
                </p:cNvPr>
                <p:cNvSpPr>
                  <a:spLocks noChangeArrowheads="1"/>
                </p:cNvSpPr>
                <p:nvPr/>
              </p:nvSpPr>
              <p:spPr bwMode="auto">
                <a:xfrm>
                  <a:off x="2844" y="2568"/>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55" name="Rectangle 66">
                  <a:extLst>
                    <a:ext uri="{FF2B5EF4-FFF2-40B4-BE49-F238E27FC236}">
                      <a16:creationId xmlns:a16="http://schemas.microsoft.com/office/drawing/2014/main" id="{2ABFD3BC-21B8-4DA3-8079-6DE1DE3AAD31}"/>
                    </a:ext>
                  </a:extLst>
                </p:cNvPr>
                <p:cNvSpPr>
                  <a:spLocks noChangeArrowheads="1"/>
                </p:cNvSpPr>
                <p:nvPr/>
              </p:nvSpPr>
              <p:spPr bwMode="auto">
                <a:xfrm>
                  <a:off x="3011"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56" name="Rectangle 67">
                  <a:extLst>
                    <a:ext uri="{FF2B5EF4-FFF2-40B4-BE49-F238E27FC236}">
                      <a16:creationId xmlns:a16="http://schemas.microsoft.com/office/drawing/2014/main" id="{1E5BB370-056E-4537-A28F-B609964C16E6}"/>
                    </a:ext>
                  </a:extLst>
                </p:cNvPr>
                <p:cNvSpPr>
                  <a:spLocks noChangeArrowheads="1"/>
                </p:cNvSpPr>
                <p:nvPr/>
              </p:nvSpPr>
              <p:spPr bwMode="auto">
                <a:xfrm>
                  <a:off x="1502"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57" name="Rectangle 68">
                  <a:extLst>
                    <a:ext uri="{FF2B5EF4-FFF2-40B4-BE49-F238E27FC236}">
                      <a16:creationId xmlns:a16="http://schemas.microsoft.com/office/drawing/2014/main" id="{19CDD865-B3DB-4507-8506-FBD74B1CBAF7}"/>
                    </a:ext>
                  </a:extLst>
                </p:cNvPr>
                <p:cNvSpPr>
                  <a:spLocks noChangeArrowheads="1"/>
                </p:cNvSpPr>
                <p:nvPr/>
              </p:nvSpPr>
              <p:spPr bwMode="auto">
                <a:xfrm>
                  <a:off x="1670" y="2420"/>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58" name="Rectangle 69">
                  <a:extLst>
                    <a:ext uri="{FF2B5EF4-FFF2-40B4-BE49-F238E27FC236}">
                      <a16:creationId xmlns:a16="http://schemas.microsoft.com/office/drawing/2014/main" id="{E911F24F-60A2-450C-93BD-E6A2306999FB}"/>
                    </a:ext>
                  </a:extLst>
                </p:cNvPr>
                <p:cNvSpPr>
                  <a:spLocks noChangeArrowheads="1"/>
                </p:cNvSpPr>
                <p:nvPr/>
              </p:nvSpPr>
              <p:spPr bwMode="auto">
                <a:xfrm>
                  <a:off x="1837"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59" name="Rectangle 70">
                  <a:extLst>
                    <a:ext uri="{FF2B5EF4-FFF2-40B4-BE49-F238E27FC236}">
                      <a16:creationId xmlns:a16="http://schemas.microsoft.com/office/drawing/2014/main" id="{00821B17-FBFD-41DF-833C-32E8C7DD06E8}"/>
                    </a:ext>
                  </a:extLst>
                </p:cNvPr>
                <p:cNvSpPr>
                  <a:spLocks noChangeArrowheads="1"/>
                </p:cNvSpPr>
                <p:nvPr/>
              </p:nvSpPr>
              <p:spPr bwMode="auto">
                <a:xfrm>
                  <a:off x="2005"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60" name="Rectangle 71">
                  <a:extLst>
                    <a:ext uri="{FF2B5EF4-FFF2-40B4-BE49-F238E27FC236}">
                      <a16:creationId xmlns:a16="http://schemas.microsoft.com/office/drawing/2014/main" id="{2229DAA0-7527-40C8-8C33-BBB16E325571}"/>
                    </a:ext>
                  </a:extLst>
                </p:cNvPr>
                <p:cNvSpPr>
                  <a:spLocks noChangeArrowheads="1"/>
                </p:cNvSpPr>
                <p:nvPr/>
              </p:nvSpPr>
              <p:spPr bwMode="auto">
                <a:xfrm>
                  <a:off x="2173"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61" name="Rectangle 72">
                  <a:extLst>
                    <a:ext uri="{FF2B5EF4-FFF2-40B4-BE49-F238E27FC236}">
                      <a16:creationId xmlns:a16="http://schemas.microsoft.com/office/drawing/2014/main" id="{A5478AEC-044F-446B-86FD-86D34B02AAC2}"/>
                    </a:ext>
                  </a:extLst>
                </p:cNvPr>
                <p:cNvSpPr>
                  <a:spLocks noChangeArrowheads="1"/>
                </p:cNvSpPr>
                <p:nvPr/>
              </p:nvSpPr>
              <p:spPr bwMode="auto">
                <a:xfrm>
                  <a:off x="2341" y="2420"/>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62" name="Rectangle 73">
                  <a:extLst>
                    <a:ext uri="{FF2B5EF4-FFF2-40B4-BE49-F238E27FC236}">
                      <a16:creationId xmlns:a16="http://schemas.microsoft.com/office/drawing/2014/main" id="{435FDF96-E82A-4F1F-8F42-C8EB169D40FA}"/>
                    </a:ext>
                  </a:extLst>
                </p:cNvPr>
                <p:cNvSpPr>
                  <a:spLocks noChangeArrowheads="1"/>
                </p:cNvSpPr>
                <p:nvPr/>
              </p:nvSpPr>
              <p:spPr bwMode="auto">
                <a:xfrm>
                  <a:off x="2508"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63" name="Rectangle 74">
                  <a:extLst>
                    <a:ext uri="{FF2B5EF4-FFF2-40B4-BE49-F238E27FC236}">
                      <a16:creationId xmlns:a16="http://schemas.microsoft.com/office/drawing/2014/main" id="{81619BDF-D451-4AB0-BA1F-1F50F40C2ECB}"/>
                    </a:ext>
                  </a:extLst>
                </p:cNvPr>
                <p:cNvSpPr>
                  <a:spLocks noChangeArrowheads="1"/>
                </p:cNvSpPr>
                <p:nvPr/>
              </p:nvSpPr>
              <p:spPr bwMode="auto">
                <a:xfrm>
                  <a:off x="2676"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64" name="Rectangle 75">
                  <a:extLst>
                    <a:ext uri="{FF2B5EF4-FFF2-40B4-BE49-F238E27FC236}">
                      <a16:creationId xmlns:a16="http://schemas.microsoft.com/office/drawing/2014/main" id="{60CD6A9C-86EF-4612-A1D6-871412615428}"/>
                    </a:ext>
                  </a:extLst>
                </p:cNvPr>
                <p:cNvSpPr>
                  <a:spLocks noChangeArrowheads="1"/>
                </p:cNvSpPr>
                <p:nvPr/>
              </p:nvSpPr>
              <p:spPr bwMode="auto">
                <a:xfrm>
                  <a:off x="2844" y="2420"/>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65" name="Rectangle 76">
                  <a:extLst>
                    <a:ext uri="{FF2B5EF4-FFF2-40B4-BE49-F238E27FC236}">
                      <a16:creationId xmlns:a16="http://schemas.microsoft.com/office/drawing/2014/main" id="{5CBACD02-F539-4E4D-9422-0033E79439DE}"/>
                    </a:ext>
                  </a:extLst>
                </p:cNvPr>
                <p:cNvSpPr>
                  <a:spLocks noChangeArrowheads="1"/>
                </p:cNvSpPr>
                <p:nvPr/>
              </p:nvSpPr>
              <p:spPr bwMode="auto">
                <a:xfrm>
                  <a:off x="3011"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66" name="Rectangle 77">
                  <a:extLst>
                    <a:ext uri="{FF2B5EF4-FFF2-40B4-BE49-F238E27FC236}">
                      <a16:creationId xmlns:a16="http://schemas.microsoft.com/office/drawing/2014/main" id="{8256E756-6AFE-4E42-87D7-46123B602238}"/>
                    </a:ext>
                  </a:extLst>
                </p:cNvPr>
                <p:cNvSpPr>
                  <a:spLocks noChangeArrowheads="1"/>
                </p:cNvSpPr>
                <p:nvPr/>
              </p:nvSpPr>
              <p:spPr bwMode="auto">
                <a:xfrm>
                  <a:off x="1502"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67" name="Rectangle 78">
                  <a:extLst>
                    <a:ext uri="{FF2B5EF4-FFF2-40B4-BE49-F238E27FC236}">
                      <a16:creationId xmlns:a16="http://schemas.microsoft.com/office/drawing/2014/main" id="{F6C2D9FA-C706-4870-94F9-B8B07C742A2F}"/>
                    </a:ext>
                  </a:extLst>
                </p:cNvPr>
                <p:cNvSpPr>
                  <a:spLocks noChangeArrowheads="1"/>
                </p:cNvSpPr>
                <p:nvPr/>
              </p:nvSpPr>
              <p:spPr bwMode="auto">
                <a:xfrm>
                  <a:off x="1670" y="2272"/>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68" name="Rectangle 79">
                  <a:extLst>
                    <a:ext uri="{FF2B5EF4-FFF2-40B4-BE49-F238E27FC236}">
                      <a16:creationId xmlns:a16="http://schemas.microsoft.com/office/drawing/2014/main" id="{50F71F48-2D5D-4AEB-AFDA-87BB90F22AD4}"/>
                    </a:ext>
                  </a:extLst>
                </p:cNvPr>
                <p:cNvSpPr>
                  <a:spLocks noChangeArrowheads="1"/>
                </p:cNvSpPr>
                <p:nvPr/>
              </p:nvSpPr>
              <p:spPr bwMode="auto">
                <a:xfrm>
                  <a:off x="1837"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69" name="Rectangle 80">
                  <a:extLst>
                    <a:ext uri="{FF2B5EF4-FFF2-40B4-BE49-F238E27FC236}">
                      <a16:creationId xmlns:a16="http://schemas.microsoft.com/office/drawing/2014/main" id="{BD19201C-9F23-4306-AAF3-26F2594BFB30}"/>
                    </a:ext>
                  </a:extLst>
                </p:cNvPr>
                <p:cNvSpPr>
                  <a:spLocks noChangeArrowheads="1"/>
                </p:cNvSpPr>
                <p:nvPr/>
              </p:nvSpPr>
              <p:spPr bwMode="auto">
                <a:xfrm>
                  <a:off x="2005"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70" name="Rectangle 81">
                  <a:extLst>
                    <a:ext uri="{FF2B5EF4-FFF2-40B4-BE49-F238E27FC236}">
                      <a16:creationId xmlns:a16="http://schemas.microsoft.com/office/drawing/2014/main" id="{A3607CFC-379E-4D02-8AE3-3AE140EF2E0E}"/>
                    </a:ext>
                  </a:extLst>
                </p:cNvPr>
                <p:cNvSpPr>
                  <a:spLocks noChangeArrowheads="1"/>
                </p:cNvSpPr>
                <p:nvPr/>
              </p:nvSpPr>
              <p:spPr bwMode="auto">
                <a:xfrm>
                  <a:off x="2173"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71" name="Rectangle 82">
                  <a:extLst>
                    <a:ext uri="{FF2B5EF4-FFF2-40B4-BE49-F238E27FC236}">
                      <a16:creationId xmlns:a16="http://schemas.microsoft.com/office/drawing/2014/main" id="{88CC0235-6A66-40C1-BE16-B855D5944704}"/>
                    </a:ext>
                  </a:extLst>
                </p:cNvPr>
                <p:cNvSpPr>
                  <a:spLocks noChangeArrowheads="1"/>
                </p:cNvSpPr>
                <p:nvPr/>
              </p:nvSpPr>
              <p:spPr bwMode="auto">
                <a:xfrm>
                  <a:off x="2341" y="2272"/>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72" name="Rectangle 83">
                  <a:extLst>
                    <a:ext uri="{FF2B5EF4-FFF2-40B4-BE49-F238E27FC236}">
                      <a16:creationId xmlns:a16="http://schemas.microsoft.com/office/drawing/2014/main" id="{AB93CA5A-7949-4AF1-B797-385F64B67879}"/>
                    </a:ext>
                  </a:extLst>
                </p:cNvPr>
                <p:cNvSpPr>
                  <a:spLocks noChangeArrowheads="1"/>
                </p:cNvSpPr>
                <p:nvPr/>
              </p:nvSpPr>
              <p:spPr bwMode="auto">
                <a:xfrm>
                  <a:off x="2508"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73" name="Rectangle 84">
                  <a:extLst>
                    <a:ext uri="{FF2B5EF4-FFF2-40B4-BE49-F238E27FC236}">
                      <a16:creationId xmlns:a16="http://schemas.microsoft.com/office/drawing/2014/main" id="{1473DEF0-D961-426C-BC0A-5F15AE09D4E4}"/>
                    </a:ext>
                  </a:extLst>
                </p:cNvPr>
                <p:cNvSpPr>
                  <a:spLocks noChangeArrowheads="1"/>
                </p:cNvSpPr>
                <p:nvPr/>
              </p:nvSpPr>
              <p:spPr bwMode="auto">
                <a:xfrm>
                  <a:off x="2676"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74" name="Rectangle 85">
                  <a:extLst>
                    <a:ext uri="{FF2B5EF4-FFF2-40B4-BE49-F238E27FC236}">
                      <a16:creationId xmlns:a16="http://schemas.microsoft.com/office/drawing/2014/main" id="{AD943886-C0A4-4190-ADF5-FD9AA587A6F6}"/>
                    </a:ext>
                  </a:extLst>
                </p:cNvPr>
                <p:cNvSpPr>
                  <a:spLocks noChangeArrowheads="1"/>
                </p:cNvSpPr>
                <p:nvPr/>
              </p:nvSpPr>
              <p:spPr bwMode="auto">
                <a:xfrm>
                  <a:off x="2844" y="2272"/>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75" name="Rectangle 86">
                  <a:extLst>
                    <a:ext uri="{FF2B5EF4-FFF2-40B4-BE49-F238E27FC236}">
                      <a16:creationId xmlns:a16="http://schemas.microsoft.com/office/drawing/2014/main" id="{21F5752A-2279-44E8-841A-C045B032BFB2}"/>
                    </a:ext>
                  </a:extLst>
                </p:cNvPr>
                <p:cNvSpPr>
                  <a:spLocks noChangeArrowheads="1"/>
                </p:cNvSpPr>
                <p:nvPr/>
              </p:nvSpPr>
              <p:spPr bwMode="auto">
                <a:xfrm>
                  <a:off x="3011"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76" name="Rectangle 87">
                  <a:extLst>
                    <a:ext uri="{FF2B5EF4-FFF2-40B4-BE49-F238E27FC236}">
                      <a16:creationId xmlns:a16="http://schemas.microsoft.com/office/drawing/2014/main" id="{B4299D57-560C-4C96-8AAE-CB16B6D20AE3}"/>
                    </a:ext>
                  </a:extLst>
                </p:cNvPr>
                <p:cNvSpPr>
                  <a:spLocks noChangeArrowheads="1"/>
                </p:cNvSpPr>
                <p:nvPr/>
              </p:nvSpPr>
              <p:spPr bwMode="auto">
                <a:xfrm>
                  <a:off x="1502"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77" name="Rectangle 88">
                  <a:extLst>
                    <a:ext uri="{FF2B5EF4-FFF2-40B4-BE49-F238E27FC236}">
                      <a16:creationId xmlns:a16="http://schemas.microsoft.com/office/drawing/2014/main" id="{A3AA9AE1-E98D-4BF8-A563-60185B88548E}"/>
                    </a:ext>
                  </a:extLst>
                </p:cNvPr>
                <p:cNvSpPr>
                  <a:spLocks noChangeArrowheads="1"/>
                </p:cNvSpPr>
                <p:nvPr/>
              </p:nvSpPr>
              <p:spPr bwMode="auto">
                <a:xfrm>
                  <a:off x="1670" y="2123"/>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78" name="Rectangle 89">
                  <a:extLst>
                    <a:ext uri="{FF2B5EF4-FFF2-40B4-BE49-F238E27FC236}">
                      <a16:creationId xmlns:a16="http://schemas.microsoft.com/office/drawing/2014/main" id="{3E5D7405-6666-4A9B-A8ED-69AEACE9B5D0}"/>
                    </a:ext>
                  </a:extLst>
                </p:cNvPr>
                <p:cNvSpPr>
                  <a:spLocks noChangeArrowheads="1"/>
                </p:cNvSpPr>
                <p:nvPr/>
              </p:nvSpPr>
              <p:spPr bwMode="auto">
                <a:xfrm>
                  <a:off x="1837"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79" name="Rectangle 90">
                  <a:extLst>
                    <a:ext uri="{FF2B5EF4-FFF2-40B4-BE49-F238E27FC236}">
                      <a16:creationId xmlns:a16="http://schemas.microsoft.com/office/drawing/2014/main" id="{F722C218-1E22-4120-97B4-7C4238AFA198}"/>
                    </a:ext>
                  </a:extLst>
                </p:cNvPr>
                <p:cNvSpPr>
                  <a:spLocks noChangeArrowheads="1"/>
                </p:cNvSpPr>
                <p:nvPr/>
              </p:nvSpPr>
              <p:spPr bwMode="auto">
                <a:xfrm>
                  <a:off x="2005"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80" name="Rectangle 91">
                  <a:extLst>
                    <a:ext uri="{FF2B5EF4-FFF2-40B4-BE49-F238E27FC236}">
                      <a16:creationId xmlns:a16="http://schemas.microsoft.com/office/drawing/2014/main" id="{7486E7A7-FBBD-4070-A7A6-EF888D401F22}"/>
                    </a:ext>
                  </a:extLst>
                </p:cNvPr>
                <p:cNvSpPr>
                  <a:spLocks noChangeArrowheads="1"/>
                </p:cNvSpPr>
                <p:nvPr/>
              </p:nvSpPr>
              <p:spPr bwMode="auto">
                <a:xfrm>
                  <a:off x="2173"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81" name="Rectangle 92">
                  <a:extLst>
                    <a:ext uri="{FF2B5EF4-FFF2-40B4-BE49-F238E27FC236}">
                      <a16:creationId xmlns:a16="http://schemas.microsoft.com/office/drawing/2014/main" id="{7BD6B998-D0FC-421E-9BA3-11C45FE350AA}"/>
                    </a:ext>
                  </a:extLst>
                </p:cNvPr>
                <p:cNvSpPr>
                  <a:spLocks noChangeArrowheads="1"/>
                </p:cNvSpPr>
                <p:nvPr/>
              </p:nvSpPr>
              <p:spPr bwMode="auto">
                <a:xfrm>
                  <a:off x="2341" y="2123"/>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82" name="Rectangle 93">
                  <a:extLst>
                    <a:ext uri="{FF2B5EF4-FFF2-40B4-BE49-F238E27FC236}">
                      <a16:creationId xmlns:a16="http://schemas.microsoft.com/office/drawing/2014/main" id="{E3701D68-7438-4B4C-A514-EA1FC895E2EB}"/>
                    </a:ext>
                  </a:extLst>
                </p:cNvPr>
                <p:cNvSpPr>
                  <a:spLocks noChangeArrowheads="1"/>
                </p:cNvSpPr>
                <p:nvPr/>
              </p:nvSpPr>
              <p:spPr bwMode="auto">
                <a:xfrm>
                  <a:off x="2508"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83" name="Rectangle 94">
                  <a:extLst>
                    <a:ext uri="{FF2B5EF4-FFF2-40B4-BE49-F238E27FC236}">
                      <a16:creationId xmlns:a16="http://schemas.microsoft.com/office/drawing/2014/main" id="{8C5A18F3-3196-43F8-9CF8-F4D4FE29A44F}"/>
                    </a:ext>
                  </a:extLst>
                </p:cNvPr>
                <p:cNvSpPr>
                  <a:spLocks noChangeArrowheads="1"/>
                </p:cNvSpPr>
                <p:nvPr/>
              </p:nvSpPr>
              <p:spPr bwMode="auto">
                <a:xfrm>
                  <a:off x="2676"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84" name="Rectangle 95">
                  <a:extLst>
                    <a:ext uri="{FF2B5EF4-FFF2-40B4-BE49-F238E27FC236}">
                      <a16:creationId xmlns:a16="http://schemas.microsoft.com/office/drawing/2014/main" id="{F027630E-DF13-4F22-9375-50B38FBBEB8F}"/>
                    </a:ext>
                  </a:extLst>
                </p:cNvPr>
                <p:cNvSpPr>
                  <a:spLocks noChangeArrowheads="1"/>
                </p:cNvSpPr>
                <p:nvPr/>
              </p:nvSpPr>
              <p:spPr bwMode="auto">
                <a:xfrm>
                  <a:off x="2844" y="2123"/>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85" name="Rectangle 96">
                  <a:extLst>
                    <a:ext uri="{FF2B5EF4-FFF2-40B4-BE49-F238E27FC236}">
                      <a16:creationId xmlns:a16="http://schemas.microsoft.com/office/drawing/2014/main" id="{A1864435-FFBF-4B32-960A-E930487F0047}"/>
                    </a:ext>
                  </a:extLst>
                </p:cNvPr>
                <p:cNvSpPr>
                  <a:spLocks noChangeArrowheads="1"/>
                </p:cNvSpPr>
                <p:nvPr/>
              </p:nvSpPr>
              <p:spPr bwMode="auto">
                <a:xfrm>
                  <a:off x="3011"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86" name="Rectangle 97">
                  <a:extLst>
                    <a:ext uri="{FF2B5EF4-FFF2-40B4-BE49-F238E27FC236}">
                      <a16:creationId xmlns:a16="http://schemas.microsoft.com/office/drawing/2014/main" id="{9C99BEF3-DE44-4B33-A44C-715685368748}"/>
                    </a:ext>
                  </a:extLst>
                </p:cNvPr>
                <p:cNvSpPr>
                  <a:spLocks noChangeArrowheads="1"/>
                </p:cNvSpPr>
                <p:nvPr/>
              </p:nvSpPr>
              <p:spPr bwMode="auto">
                <a:xfrm>
                  <a:off x="1502"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87" name="Rectangle 98">
                  <a:extLst>
                    <a:ext uri="{FF2B5EF4-FFF2-40B4-BE49-F238E27FC236}">
                      <a16:creationId xmlns:a16="http://schemas.microsoft.com/office/drawing/2014/main" id="{95748A5D-7712-4AB0-82A6-58A4DE2D1ACB}"/>
                    </a:ext>
                  </a:extLst>
                </p:cNvPr>
                <p:cNvSpPr>
                  <a:spLocks noChangeArrowheads="1"/>
                </p:cNvSpPr>
                <p:nvPr/>
              </p:nvSpPr>
              <p:spPr bwMode="auto">
                <a:xfrm>
                  <a:off x="1670" y="1975"/>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88" name="Rectangle 99">
                  <a:extLst>
                    <a:ext uri="{FF2B5EF4-FFF2-40B4-BE49-F238E27FC236}">
                      <a16:creationId xmlns:a16="http://schemas.microsoft.com/office/drawing/2014/main" id="{2C9A1EA5-FC4B-4879-82A5-E2EABED19AC2}"/>
                    </a:ext>
                  </a:extLst>
                </p:cNvPr>
                <p:cNvSpPr>
                  <a:spLocks noChangeArrowheads="1"/>
                </p:cNvSpPr>
                <p:nvPr/>
              </p:nvSpPr>
              <p:spPr bwMode="auto">
                <a:xfrm>
                  <a:off x="1837"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89" name="Rectangle 100">
                  <a:extLst>
                    <a:ext uri="{FF2B5EF4-FFF2-40B4-BE49-F238E27FC236}">
                      <a16:creationId xmlns:a16="http://schemas.microsoft.com/office/drawing/2014/main" id="{CEFD2FEC-7DE5-47F2-8660-BFB39F860588}"/>
                    </a:ext>
                  </a:extLst>
                </p:cNvPr>
                <p:cNvSpPr>
                  <a:spLocks noChangeArrowheads="1"/>
                </p:cNvSpPr>
                <p:nvPr/>
              </p:nvSpPr>
              <p:spPr bwMode="auto">
                <a:xfrm>
                  <a:off x="2005"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90" name="Rectangle 101">
                  <a:extLst>
                    <a:ext uri="{FF2B5EF4-FFF2-40B4-BE49-F238E27FC236}">
                      <a16:creationId xmlns:a16="http://schemas.microsoft.com/office/drawing/2014/main" id="{78AACA11-FB3D-483F-8126-1DE346E5866B}"/>
                    </a:ext>
                  </a:extLst>
                </p:cNvPr>
                <p:cNvSpPr>
                  <a:spLocks noChangeArrowheads="1"/>
                </p:cNvSpPr>
                <p:nvPr/>
              </p:nvSpPr>
              <p:spPr bwMode="auto">
                <a:xfrm>
                  <a:off x="2173"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91" name="Rectangle 102">
                  <a:extLst>
                    <a:ext uri="{FF2B5EF4-FFF2-40B4-BE49-F238E27FC236}">
                      <a16:creationId xmlns:a16="http://schemas.microsoft.com/office/drawing/2014/main" id="{3357037A-6B56-462C-8A7D-AB89ECA60DF4}"/>
                    </a:ext>
                  </a:extLst>
                </p:cNvPr>
                <p:cNvSpPr>
                  <a:spLocks noChangeArrowheads="1"/>
                </p:cNvSpPr>
                <p:nvPr/>
              </p:nvSpPr>
              <p:spPr bwMode="auto">
                <a:xfrm>
                  <a:off x="2341" y="1975"/>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92" name="Rectangle 103">
                  <a:extLst>
                    <a:ext uri="{FF2B5EF4-FFF2-40B4-BE49-F238E27FC236}">
                      <a16:creationId xmlns:a16="http://schemas.microsoft.com/office/drawing/2014/main" id="{C857FCEB-4DE9-47F2-B066-33F975D4265A}"/>
                    </a:ext>
                  </a:extLst>
                </p:cNvPr>
                <p:cNvSpPr>
                  <a:spLocks noChangeArrowheads="1"/>
                </p:cNvSpPr>
                <p:nvPr/>
              </p:nvSpPr>
              <p:spPr bwMode="auto">
                <a:xfrm>
                  <a:off x="2508"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93" name="Rectangle 104">
                  <a:extLst>
                    <a:ext uri="{FF2B5EF4-FFF2-40B4-BE49-F238E27FC236}">
                      <a16:creationId xmlns:a16="http://schemas.microsoft.com/office/drawing/2014/main" id="{43390063-00F3-49C8-A483-25D7E2FEF9FA}"/>
                    </a:ext>
                  </a:extLst>
                </p:cNvPr>
                <p:cNvSpPr>
                  <a:spLocks noChangeArrowheads="1"/>
                </p:cNvSpPr>
                <p:nvPr/>
              </p:nvSpPr>
              <p:spPr bwMode="auto">
                <a:xfrm>
                  <a:off x="2676"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94" name="Rectangle 105">
                  <a:extLst>
                    <a:ext uri="{FF2B5EF4-FFF2-40B4-BE49-F238E27FC236}">
                      <a16:creationId xmlns:a16="http://schemas.microsoft.com/office/drawing/2014/main" id="{2A79390E-39A0-49FE-93AB-237A4DF8F91B}"/>
                    </a:ext>
                  </a:extLst>
                </p:cNvPr>
                <p:cNvSpPr>
                  <a:spLocks noChangeArrowheads="1"/>
                </p:cNvSpPr>
                <p:nvPr/>
              </p:nvSpPr>
              <p:spPr bwMode="auto">
                <a:xfrm>
                  <a:off x="2844" y="1975"/>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95" name="Rectangle 106">
                  <a:extLst>
                    <a:ext uri="{FF2B5EF4-FFF2-40B4-BE49-F238E27FC236}">
                      <a16:creationId xmlns:a16="http://schemas.microsoft.com/office/drawing/2014/main" id="{2550CADF-5726-450A-BE6C-B7351A0B1292}"/>
                    </a:ext>
                  </a:extLst>
                </p:cNvPr>
                <p:cNvSpPr>
                  <a:spLocks noChangeArrowheads="1"/>
                </p:cNvSpPr>
                <p:nvPr/>
              </p:nvSpPr>
              <p:spPr bwMode="auto">
                <a:xfrm>
                  <a:off x="3011"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096" name="Line 107">
                  <a:extLst>
                    <a:ext uri="{FF2B5EF4-FFF2-40B4-BE49-F238E27FC236}">
                      <a16:creationId xmlns:a16="http://schemas.microsoft.com/office/drawing/2014/main" id="{79D260E0-934D-46C4-9D4A-A4DED21373A8}"/>
                    </a:ext>
                  </a:extLst>
                </p:cNvPr>
                <p:cNvSpPr>
                  <a:spLocks noChangeShapeType="1"/>
                </p:cNvSpPr>
                <p:nvPr/>
              </p:nvSpPr>
              <p:spPr bwMode="auto">
                <a:xfrm>
                  <a:off x="1502" y="3457"/>
                  <a:ext cx="1677" cy="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0097" name="Line 108">
                  <a:extLst>
                    <a:ext uri="{FF2B5EF4-FFF2-40B4-BE49-F238E27FC236}">
                      <a16:creationId xmlns:a16="http://schemas.microsoft.com/office/drawing/2014/main" id="{D0DB431C-E10E-4234-8C4D-FF8207DB5043}"/>
                    </a:ext>
                  </a:extLst>
                </p:cNvPr>
                <p:cNvSpPr>
                  <a:spLocks noChangeShapeType="1"/>
                </p:cNvSpPr>
                <p:nvPr/>
              </p:nvSpPr>
              <p:spPr bwMode="auto">
                <a:xfrm flipV="1">
                  <a:off x="1502" y="1975"/>
                  <a:ext cx="0" cy="1482"/>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0098" name="Text Box 109">
                  <a:extLst>
                    <a:ext uri="{FF2B5EF4-FFF2-40B4-BE49-F238E27FC236}">
                      <a16:creationId xmlns:a16="http://schemas.microsoft.com/office/drawing/2014/main" id="{814DA526-66CA-4DC0-A06F-4A29D6B59016}"/>
                    </a:ext>
                  </a:extLst>
                </p:cNvPr>
                <p:cNvSpPr txBox="1">
                  <a:spLocks noChangeArrowheads="1"/>
                </p:cNvSpPr>
                <p:nvPr/>
              </p:nvSpPr>
              <p:spPr bwMode="auto">
                <a:xfrm>
                  <a:off x="1266" y="1946"/>
                  <a:ext cx="276"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10</a:t>
                  </a:r>
                </a:p>
              </p:txBody>
            </p:sp>
            <p:sp>
              <p:nvSpPr>
                <p:cNvPr id="40099" name="Text Box 110">
                  <a:extLst>
                    <a:ext uri="{FF2B5EF4-FFF2-40B4-BE49-F238E27FC236}">
                      <a16:creationId xmlns:a16="http://schemas.microsoft.com/office/drawing/2014/main" id="{1EABBF67-75A3-4761-B7B6-65FB73D5F2DB}"/>
                    </a:ext>
                  </a:extLst>
                </p:cNvPr>
                <p:cNvSpPr txBox="1">
                  <a:spLocks noChangeArrowheads="1"/>
                </p:cNvSpPr>
                <p:nvPr/>
              </p:nvSpPr>
              <p:spPr bwMode="auto">
                <a:xfrm>
                  <a:off x="1556" y="3514"/>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1</a:t>
                  </a:r>
                </a:p>
              </p:txBody>
            </p:sp>
            <p:sp>
              <p:nvSpPr>
                <p:cNvPr id="40100" name="Text Box 111">
                  <a:extLst>
                    <a:ext uri="{FF2B5EF4-FFF2-40B4-BE49-F238E27FC236}">
                      <a16:creationId xmlns:a16="http://schemas.microsoft.com/office/drawing/2014/main" id="{4F5C8775-5A7E-4037-A01D-87DB38502B9D}"/>
                    </a:ext>
                  </a:extLst>
                </p:cNvPr>
                <p:cNvSpPr txBox="1">
                  <a:spLocks noChangeArrowheads="1"/>
                </p:cNvSpPr>
                <p:nvPr/>
              </p:nvSpPr>
              <p:spPr bwMode="auto">
                <a:xfrm>
                  <a:off x="1727" y="3514"/>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2</a:t>
                  </a:r>
                </a:p>
              </p:txBody>
            </p:sp>
            <p:sp>
              <p:nvSpPr>
                <p:cNvPr id="40101" name="Text Box 112">
                  <a:extLst>
                    <a:ext uri="{FF2B5EF4-FFF2-40B4-BE49-F238E27FC236}">
                      <a16:creationId xmlns:a16="http://schemas.microsoft.com/office/drawing/2014/main" id="{A4250039-32B8-4E31-8F2B-01AE9A223ECE}"/>
                    </a:ext>
                  </a:extLst>
                </p:cNvPr>
                <p:cNvSpPr txBox="1">
                  <a:spLocks noChangeArrowheads="1"/>
                </p:cNvSpPr>
                <p:nvPr/>
              </p:nvSpPr>
              <p:spPr bwMode="auto">
                <a:xfrm>
                  <a:off x="1892" y="3514"/>
                  <a:ext cx="203"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3</a:t>
                  </a:r>
                </a:p>
              </p:txBody>
            </p:sp>
            <p:sp>
              <p:nvSpPr>
                <p:cNvPr id="40102" name="Text Box 113">
                  <a:extLst>
                    <a:ext uri="{FF2B5EF4-FFF2-40B4-BE49-F238E27FC236}">
                      <a16:creationId xmlns:a16="http://schemas.microsoft.com/office/drawing/2014/main" id="{FD9B5B6D-95F5-4246-A42C-83A024A63591}"/>
                    </a:ext>
                  </a:extLst>
                </p:cNvPr>
                <p:cNvSpPr txBox="1">
                  <a:spLocks noChangeArrowheads="1"/>
                </p:cNvSpPr>
                <p:nvPr/>
              </p:nvSpPr>
              <p:spPr bwMode="auto">
                <a:xfrm>
                  <a:off x="2064" y="3514"/>
                  <a:ext cx="203"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4</a:t>
                  </a:r>
                </a:p>
              </p:txBody>
            </p:sp>
            <p:sp>
              <p:nvSpPr>
                <p:cNvPr id="40103" name="Text Box 114">
                  <a:extLst>
                    <a:ext uri="{FF2B5EF4-FFF2-40B4-BE49-F238E27FC236}">
                      <a16:creationId xmlns:a16="http://schemas.microsoft.com/office/drawing/2014/main" id="{EB750A69-76E6-418A-85F1-27A4C74D6C34}"/>
                    </a:ext>
                  </a:extLst>
                </p:cNvPr>
                <p:cNvSpPr txBox="1">
                  <a:spLocks noChangeArrowheads="1"/>
                </p:cNvSpPr>
                <p:nvPr/>
              </p:nvSpPr>
              <p:spPr bwMode="auto">
                <a:xfrm>
                  <a:off x="2231" y="3514"/>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5</a:t>
                  </a:r>
                </a:p>
              </p:txBody>
            </p:sp>
            <p:sp>
              <p:nvSpPr>
                <p:cNvPr id="40104" name="Text Box 115">
                  <a:extLst>
                    <a:ext uri="{FF2B5EF4-FFF2-40B4-BE49-F238E27FC236}">
                      <a16:creationId xmlns:a16="http://schemas.microsoft.com/office/drawing/2014/main" id="{7D5F3050-EA34-4615-928B-AB9C1A363DBA}"/>
                    </a:ext>
                  </a:extLst>
                </p:cNvPr>
                <p:cNvSpPr txBox="1">
                  <a:spLocks noChangeArrowheads="1"/>
                </p:cNvSpPr>
                <p:nvPr/>
              </p:nvSpPr>
              <p:spPr bwMode="auto">
                <a:xfrm>
                  <a:off x="2401" y="3514"/>
                  <a:ext cx="203"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6</a:t>
                  </a:r>
                </a:p>
              </p:txBody>
            </p:sp>
            <p:sp>
              <p:nvSpPr>
                <p:cNvPr id="40105" name="Text Box 116">
                  <a:extLst>
                    <a:ext uri="{FF2B5EF4-FFF2-40B4-BE49-F238E27FC236}">
                      <a16:creationId xmlns:a16="http://schemas.microsoft.com/office/drawing/2014/main" id="{5F1C6BA6-FD2A-47F8-9867-95068AD3E06B}"/>
                    </a:ext>
                  </a:extLst>
                </p:cNvPr>
                <p:cNvSpPr txBox="1">
                  <a:spLocks noChangeArrowheads="1"/>
                </p:cNvSpPr>
                <p:nvPr/>
              </p:nvSpPr>
              <p:spPr bwMode="auto">
                <a:xfrm>
                  <a:off x="2564" y="3514"/>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7</a:t>
                  </a:r>
                </a:p>
              </p:txBody>
            </p:sp>
            <p:sp>
              <p:nvSpPr>
                <p:cNvPr id="40106" name="Text Box 117">
                  <a:extLst>
                    <a:ext uri="{FF2B5EF4-FFF2-40B4-BE49-F238E27FC236}">
                      <a16:creationId xmlns:a16="http://schemas.microsoft.com/office/drawing/2014/main" id="{C2CCCBE9-B182-4C9A-B8FA-1A2007F0EE0A}"/>
                    </a:ext>
                  </a:extLst>
                </p:cNvPr>
                <p:cNvSpPr txBox="1">
                  <a:spLocks noChangeArrowheads="1"/>
                </p:cNvSpPr>
                <p:nvPr/>
              </p:nvSpPr>
              <p:spPr bwMode="auto">
                <a:xfrm>
                  <a:off x="2736" y="3514"/>
                  <a:ext cx="203"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8</a:t>
                  </a:r>
                </a:p>
              </p:txBody>
            </p:sp>
            <p:sp>
              <p:nvSpPr>
                <p:cNvPr id="40107" name="Text Box 118">
                  <a:extLst>
                    <a:ext uri="{FF2B5EF4-FFF2-40B4-BE49-F238E27FC236}">
                      <a16:creationId xmlns:a16="http://schemas.microsoft.com/office/drawing/2014/main" id="{4C122BE8-8B90-4733-8041-8F359CF15A5F}"/>
                    </a:ext>
                  </a:extLst>
                </p:cNvPr>
                <p:cNvSpPr txBox="1">
                  <a:spLocks noChangeArrowheads="1"/>
                </p:cNvSpPr>
                <p:nvPr/>
              </p:nvSpPr>
              <p:spPr bwMode="auto">
                <a:xfrm>
                  <a:off x="2900" y="3517"/>
                  <a:ext cx="203"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9</a:t>
                  </a:r>
                </a:p>
              </p:txBody>
            </p:sp>
            <p:sp>
              <p:nvSpPr>
                <p:cNvPr id="40108" name="Text Box 119">
                  <a:extLst>
                    <a:ext uri="{FF2B5EF4-FFF2-40B4-BE49-F238E27FC236}">
                      <a16:creationId xmlns:a16="http://schemas.microsoft.com/office/drawing/2014/main" id="{B2E46B91-13D9-4373-91B1-7DC4FAC2DF89}"/>
                    </a:ext>
                  </a:extLst>
                </p:cNvPr>
                <p:cNvSpPr txBox="1">
                  <a:spLocks noChangeArrowheads="1"/>
                </p:cNvSpPr>
                <p:nvPr/>
              </p:nvSpPr>
              <p:spPr bwMode="auto">
                <a:xfrm>
                  <a:off x="3044" y="3514"/>
                  <a:ext cx="276"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10</a:t>
                  </a:r>
                </a:p>
              </p:txBody>
            </p:sp>
            <p:sp>
              <p:nvSpPr>
                <p:cNvPr id="40109" name="Text Box 120">
                  <a:extLst>
                    <a:ext uri="{FF2B5EF4-FFF2-40B4-BE49-F238E27FC236}">
                      <a16:creationId xmlns:a16="http://schemas.microsoft.com/office/drawing/2014/main" id="{B28B153F-CF97-4CF9-945A-A346B4E50EAA}"/>
                    </a:ext>
                  </a:extLst>
                </p:cNvPr>
                <p:cNvSpPr txBox="1">
                  <a:spLocks noChangeArrowheads="1"/>
                </p:cNvSpPr>
                <p:nvPr/>
              </p:nvSpPr>
              <p:spPr bwMode="auto">
                <a:xfrm>
                  <a:off x="1289" y="3280"/>
                  <a:ext cx="204"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1</a:t>
                  </a:r>
                </a:p>
              </p:txBody>
            </p:sp>
            <p:sp>
              <p:nvSpPr>
                <p:cNvPr id="40110" name="Text Box 121">
                  <a:extLst>
                    <a:ext uri="{FF2B5EF4-FFF2-40B4-BE49-F238E27FC236}">
                      <a16:creationId xmlns:a16="http://schemas.microsoft.com/office/drawing/2014/main" id="{32E25E2D-43AF-4479-A157-EB11F57A4831}"/>
                    </a:ext>
                  </a:extLst>
                </p:cNvPr>
                <p:cNvSpPr txBox="1">
                  <a:spLocks noChangeArrowheads="1"/>
                </p:cNvSpPr>
                <p:nvPr/>
              </p:nvSpPr>
              <p:spPr bwMode="auto">
                <a:xfrm>
                  <a:off x="1289" y="3130"/>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2</a:t>
                  </a:r>
                </a:p>
              </p:txBody>
            </p:sp>
            <p:sp>
              <p:nvSpPr>
                <p:cNvPr id="40111" name="Text Box 122">
                  <a:extLst>
                    <a:ext uri="{FF2B5EF4-FFF2-40B4-BE49-F238E27FC236}">
                      <a16:creationId xmlns:a16="http://schemas.microsoft.com/office/drawing/2014/main" id="{54F1DAB6-D2C8-4E8D-B55D-7C54AB7D96A6}"/>
                    </a:ext>
                  </a:extLst>
                </p:cNvPr>
                <p:cNvSpPr txBox="1">
                  <a:spLocks noChangeArrowheads="1"/>
                </p:cNvSpPr>
                <p:nvPr/>
              </p:nvSpPr>
              <p:spPr bwMode="auto">
                <a:xfrm>
                  <a:off x="1289" y="2984"/>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3</a:t>
                  </a:r>
                </a:p>
              </p:txBody>
            </p:sp>
            <p:sp>
              <p:nvSpPr>
                <p:cNvPr id="40112" name="Text Box 123">
                  <a:extLst>
                    <a:ext uri="{FF2B5EF4-FFF2-40B4-BE49-F238E27FC236}">
                      <a16:creationId xmlns:a16="http://schemas.microsoft.com/office/drawing/2014/main" id="{FE77B8D2-C3FD-4BC7-8344-AC74D71B559A}"/>
                    </a:ext>
                  </a:extLst>
                </p:cNvPr>
                <p:cNvSpPr txBox="1">
                  <a:spLocks noChangeArrowheads="1"/>
                </p:cNvSpPr>
                <p:nvPr/>
              </p:nvSpPr>
              <p:spPr bwMode="auto">
                <a:xfrm>
                  <a:off x="1289" y="2835"/>
                  <a:ext cx="204"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4</a:t>
                  </a:r>
                </a:p>
              </p:txBody>
            </p:sp>
            <p:sp>
              <p:nvSpPr>
                <p:cNvPr id="40113" name="Text Box 124">
                  <a:extLst>
                    <a:ext uri="{FF2B5EF4-FFF2-40B4-BE49-F238E27FC236}">
                      <a16:creationId xmlns:a16="http://schemas.microsoft.com/office/drawing/2014/main" id="{0CD46D35-4CC0-44E1-B5CA-93D867768F73}"/>
                    </a:ext>
                  </a:extLst>
                </p:cNvPr>
                <p:cNvSpPr txBox="1">
                  <a:spLocks noChangeArrowheads="1"/>
                </p:cNvSpPr>
                <p:nvPr/>
              </p:nvSpPr>
              <p:spPr bwMode="auto">
                <a:xfrm>
                  <a:off x="1289" y="2686"/>
                  <a:ext cx="204"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5</a:t>
                  </a:r>
                </a:p>
              </p:txBody>
            </p:sp>
            <p:sp>
              <p:nvSpPr>
                <p:cNvPr id="40114" name="Text Box 125">
                  <a:extLst>
                    <a:ext uri="{FF2B5EF4-FFF2-40B4-BE49-F238E27FC236}">
                      <a16:creationId xmlns:a16="http://schemas.microsoft.com/office/drawing/2014/main" id="{25328E98-AB32-4C73-9E68-2714FB484FBA}"/>
                    </a:ext>
                  </a:extLst>
                </p:cNvPr>
                <p:cNvSpPr txBox="1">
                  <a:spLocks noChangeArrowheads="1"/>
                </p:cNvSpPr>
                <p:nvPr/>
              </p:nvSpPr>
              <p:spPr bwMode="auto">
                <a:xfrm>
                  <a:off x="1289" y="2539"/>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6</a:t>
                  </a:r>
                </a:p>
              </p:txBody>
            </p:sp>
            <p:sp>
              <p:nvSpPr>
                <p:cNvPr id="40115" name="Text Box 126">
                  <a:extLst>
                    <a:ext uri="{FF2B5EF4-FFF2-40B4-BE49-F238E27FC236}">
                      <a16:creationId xmlns:a16="http://schemas.microsoft.com/office/drawing/2014/main" id="{71C5DB36-A845-47DD-82A9-941809B009ED}"/>
                    </a:ext>
                  </a:extLst>
                </p:cNvPr>
                <p:cNvSpPr txBox="1">
                  <a:spLocks noChangeArrowheads="1"/>
                </p:cNvSpPr>
                <p:nvPr/>
              </p:nvSpPr>
              <p:spPr bwMode="auto">
                <a:xfrm>
                  <a:off x="1289" y="2391"/>
                  <a:ext cx="204"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7</a:t>
                  </a:r>
                </a:p>
              </p:txBody>
            </p:sp>
            <p:sp>
              <p:nvSpPr>
                <p:cNvPr id="40116" name="Text Box 127">
                  <a:extLst>
                    <a:ext uri="{FF2B5EF4-FFF2-40B4-BE49-F238E27FC236}">
                      <a16:creationId xmlns:a16="http://schemas.microsoft.com/office/drawing/2014/main" id="{C714099A-1C86-4F7B-94BA-7A00C6DA28BA}"/>
                    </a:ext>
                  </a:extLst>
                </p:cNvPr>
                <p:cNvSpPr txBox="1">
                  <a:spLocks noChangeArrowheads="1"/>
                </p:cNvSpPr>
                <p:nvPr/>
              </p:nvSpPr>
              <p:spPr bwMode="auto">
                <a:xfrm>
                  <a:off x="1289" y="2242"/>
                  <a:ext cx="204"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8</a:t>
                  </a:r>
                </a:p>
              </p:txBody>
            </p:sp>
            <p:sp>
              <p:nvSpPr>
                <p:cNvPr id="40117" name="Text Box 128">
                  <a:extLst>
                    <a:ext uri="{FF2B5EF4-FFF2-40B4-BE49-F238E27FC236}">
                      <a16:creationId xmlns:a16="http://schemas.microsoft.com/office/drawing/2014/main" id="{FD8D935D-9239-4C6E-8A16-1DFF5FAE10B5}"/>
                    </a:ext>
                  </a:extLst>
                </p:cNvPr>
                <p:cNvSpPr txBox="1">
                  <a:spLocks noChangeArrowheads="1"/>
                </p:cNvSpPr>
                <p:nvPr/>
              </p:nvSpPr>
              <p:spPr bwMode="auto">
                <a:xfrm>
                  <a:off x="1289" y="2095"/>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9</a:t>
                  </a:r>
                </a:p>
              </p:txBody>
            </p:sp>
            <p:sp>
              <p:nvSpPr>
                <p:cNvPr id="139393" name="Rectangle 129">
                  <a:extLst>
                    <a:ext uri="{FF2B5EF4-FFF2-40B4-BE49-F238E27FC236}">
                      <a16:creationId xmlns:a16="http://schemas.microsoft.com/office/drawing/2014/main" id="{0B3857B5-68C7-4313-BBD4-A381FCE87868}"/>
                    </a:ext>
                  </a:extLst>
                </p:cNvPr>
                <p:cNvSpPr>
                  <a:spLocks noChangeArrowheads="1"/>
                </p:cNvSpPr>
                <p:nvPr/>
              </p:nvSpPr>
              <p:spPr bwMode="auto">
                <a:xfrm>
                  <a:off x="1962" y="3683"/>
                  <a:ext cx="1098" cy="204"/>
                </a:xfrm>
                <a:prstGeom prst="rect">
                  <a:avLst/>
                </a:prstGeom>
                <a:noFill/>
                <a:ln w="9525">
                  <a:noFill/>
                  <a:miter lim="800000"/>
                  <a:headEnd/>
                  <a:tailEnd/>
                </a:ln>
                <a:effectLst/>
              </p:spPr>
              <p:txBody>
                <a:bodyPr>
                  <a:spAutoFit/>
                </a:bodyPr>
                <a:lstStyle/>
                <a:p>
                  <a:pPr eaLnBrk="1" hangingPunct="1">
                    <a:lnSpc>
                      <a:spcPct val="90000"/>
                    </a:lnSpc>
                    <a:spcBef>
                      <a:spcPct val="50000"/>
                    </a:spcBef>
                    <a:defRPr/>
                  </a:pPr>
                  <a:endParaRPr lang="en-US" sz="1600" b="1">
                    <a:effectLst>
                      <a:outerShdw blurRad="38100" dist="38100" dir="2700000" algn="tl">
                        <a:srgbClr val="C0C0C0"/>
                      </a:outerShdw>
                    </a:effectLst>
                  </a:endParaRPr>
                </a:p>
              </p:txBody>
            </p:sp>
          </p:grpSp>
          <p:sp>
            <p:nvSpPr>
              <p:cNvPr id="39945" name="Oval 130">
                <a:extLst>
                  <a:ext uri="{FF2B5EF4-FFF2-40B4-BE49-F238E27FC236}">
                    <a16:creationId xmlns:a16="http://schemas.microsoft.com/office/drawing/2014/main" id="{28A0F5F1-BBB9-4B33-BD8B-A951118D230B}"/>
                  </a:ext>
                </a:extLst>
              </p:cNvPr>
              <p:cNvSpPr>
                <a:spLocks noChangeArrowheads="1"/>
              </p:cNvSpPr>
              <p:nvPr/>
            </p:nvSpPr>
            <p:spPr bwMode="auto">
              <a:xfrm>
                <a:off x="4129" y="1457"/>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946" name="Oval 131">
                <a:extLst>
                  <a:ext uri="{FF2B5EF4-FFF2-40B4-BE49-F238E27FC236}">
                    <a16:creationId xmlns:a16="http://schemas.microsoft.com/office/drawing/2014/main" id="{EE18A0D6-60AD-4519-8A73-433505799477}"/>
                  </a:ext>
                </a:extLst>
              </p:cNvPr>
              <p:cNvSpPr>
                <a:spLocks noChangeArrowheads="1"/>
              </p:cNvSpPr>
              <p:nvPr/>
            </p:nvSpPr>
            <p:spPr bwMode="auto">
              <a:xfrm>
                <a:off x="5335" y="301"/>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947" name="Oval 132">
                <a:extLst>
                  <a:ext uri="{FF2B5EF4-FFF2-40B4-BE49-F238E27FC236}">
                    <a16:creationId xmlns:a16="http://schemas.microsoft.com/office/drawing/2014/main" id="{0255859B-0522-4327-8F18-783FD4DFB051}"/>
                  </a:ext>
                </a:extLst>
              </p:cNvPr>
              <p:cNvSpPr>
                <a:spLocks noChangeArrowheads="1"/>
              </p:cNvSpPr>
              <p:nvPr/>
            </p:nvSpPr>
            <p:spPr bwMode="auto">
              <a:xfrm>
                <a:off x="3844" y="1686"/>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948" name="Oval 133">
                <a:extLst>
                  <a:ext uri="{FF2B5EF4-FFF2-40B4-BE49-F238E27FC236}">
                    <a16:creationId xmlns:a16="http://schemas.microsoft.com/office/drawing/2014/main" id="{230212E1-FD51-4446-8B05-6F77307E2032}"/>
                  </a:ext>
                </a:extLst>
              </p:cNvPr>
              <p:cNvSpPr>
                <a:spLocks noChangeArrowheads="1"/>
              </p:cNvSpPr>
              <p:nvPr/>
            </p:nvSpPr>
            <p:spPr bwMode="auto">
              <a:xfrm>
                <a:off x="4649" y="930"/>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949" name="Oval 134">
                <a:extLst>
                  <a:ext uri="{FF2B5EF4-FFF2-40B4-BE49-F238E27FC236}">
                    <a16:creationId xmlns:a16="http://schemas.microsoft.com/office/drawing/2014/main" id="{C6466F77-C74B-49EE-8779-673DF493FE74}"/>
                  </a:ext>
                </a:extLst>
              </p:cNvPr>
              <p:cNvSpPr>
                <a:spLocks noChangeArrowheads="1"/>
              </p:cNvSpPr>
              <p:nvPr/>
            </p:nvSpPr>
            <p:spPr bwMode="auto">
              <a:xfrm>
                <a:off x="5384" y="1000"/>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950" name="Oval 135">
                <a:extLst>
                  <a:ext uri="{FF2B5EF4-FFF2-40B4-BE49-F238E27FC236}">
                    <a16:creationId xmlns:a16="http://schemas.microsoft.com/office/drawing/2014/main" id="{85032635-1C8A-41E1-A014-A975EDEDCFDB}"/>
                  </a:ext>
                </a:extLst>
              </p:cNvPr>
              <p:cNvSpPr>
                <a:spLocks noChangeArrowheads="1"/>
              </p:cNvSpPr>
              <p:nvPr/>
            </p:nvSpPr>
            <p:spPr bwMode="auto">
              <a:xfrm>
                <a:off x="5122" y="1377"/>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951" name="Oval 136">
                <a:extLst>
                  <a:ext uri="{FF2B5EF4-FFF2-40B4-BE49-F238E27FC236}">
                    <a16:creationId xmlns:a16="http://schemas.microsoft.com/office/drawing/2014/main" id="{2C8C3AA4-98D0-4D3F-B8C7-0F117BCF848D}"/>
                  </a:ext>
                </a:extLst>
              </p:cNvPr>
              <p:cNvSpPr>
                <a:spLocks noChangeArrowheads="1"/>
              </p:cNvSpPr>
              <p:nvPr/>
            </p:nvSpPr>
            <p:spPr bwMode="auto">
              <a:xfrm>
                <a:off x="4247" y="1633"/>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952" name="Oval 137">
                <a:extLst>
                  <a:ext uri="{FF2B5EF4-FFF2-40B4-BE49-F238E27FC236}">
                    <a16:creationId xmlns:a16="http://schemas.microsoft.com/office/drawing/2014/main" id="{B3BFF9CD-E934-45FA-AD38-FCE5107CA3B6}"/>
                  </a:ext>
                </a:extLst>
              </p:cNvPr>
              <p:cNvSpPr>
                <a:spLocks noChangeArrowheads="1"/>
              </p:cNvSpPr>
              <p:nvPr/>
            </p:nvSpPr>
            <p:spPr bwMode="auto">
              <a:xfrm>
                <a:off x="4708" y="1534"/>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953" name="Oval 138">
                <a:extLst>
                  <a:ext uri="{FF2B5EF4-FFF2-40B4-BE49-F238E27FC236}">
                    <a16:creationId xmlns:a16="http://schemas.microsoft.com/office/drawing/2014/main" id="{1ACEEE42-E0C1-48F9-B275-E7CDEBC92624}"/>
                  </a:ext>
                </a:extLst>
              </p:cNvPr>
              <p:cNvSpPr>
                <a:spLocks noChangeArrowheads="1"/>
              </p:cNvSpPr>
              <p:nvPr/>
            </p:nvSpPr>
            <p:spPr bwMode="auto">
              <a:xfrm>
                <a:off x="4423" y="1545"/>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954" name="Oval 139">
                <a:extLst>
                  <a:ext uri="{FF2B5EF4-FFF2-40B4-BE49-F238E27FC236}">
                    <a16:creationId xmlns:a16="http://schemas.microsoft.com/office/drawing/2014/main" id="{714F1FD1-983B-4C55-A3BB-94CA128D102F}"/>
                  </a:ext>
                </a:extLst>
              </p:cNvPr>
              <p:cNvSpPr>
                <a:spLocks noChangeArrowheads="1"/>
              </p:cNvSpPr>
              <p:nvPr/>
            </p:nvSpPr>
            <p:spPr bwMode="auto">
              <a:xfrm>
                <a:off x="5232" y="1202"/>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955" name="Oval 140">
                <a:extLst>
                  <a:ext uri="{FF2B5EF4-FFF2-40B4-BE49-F238E27FC236}">
                    <a16:creationId xmlns:a16="http://schemas.microsoft.com/office/drawing/2014/main" id="{47237724-3147-4E6D-A230-9F5D4A8B8A18}"/>
                  </a:ext>
                </a:extLst>
              </p:cNvPr>
              <p:cNvSpPr>
                <a:spLocks noChangeArrowheads="1"/>
              </p:cNvSpPr>
              <p:nvPr/>
            </p:nvSpPr>
            <p:spPr bwMode="auto">
              <a:xfrm>
                <a:off x="4370" y="1179"/>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956" name="Oval 141">
                <a:extLst>
                  <a:ext uri="{FF2B5EF4-FFF2-40B4-BE49-F238E27FC236}">
                    <a16:creationId xmlns:a16="http://schemas.microsoft.com/office/drawing/2014/main" id="{B0B67E52-7192-4F1B-B66E-CD2DC59F53C9}"/>
                  </a:ext>
                </a:extLst>
              </p:cNvPr>
              <p:cNvSpPr>
                <a:spLocks noChangeArrowheads="1"/>
              </p:cNvSpPr>
              <p:nvPr/>
            </p:nvSpPr>
            <p:spPr bwMode="auto">
              <a:xfrm>
                <a:off x="4904" y="743"/>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957" name="Oval 142">
                <a:extLst>
                  <a:ext uri="{FF2B5EF4-FFF2-40B4-BE49-F238E27FC236}">
                    <a16:creationId xmlns:a16="http://schemas.microsoft.com/office/drawing/2014/main" id="{129F2AE5-51EF-4A26-95CA-D79DA1CF1703}"/>
                  </a:ext>
                </a:extLst>
              </p:cNvPr>
              <p:cNvSpPr>
                <a:spLocks noChangeArrowheads="1"/>
              </p:cNvSpPr>
              <p:nvPr/>
            </p:nvSpPr>
            <p:spPr bwMode="auto">
              <a:xfrm>
                <a:off x="5238" y="753"/>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958" name="Oval 143">
                <a:extLst>
                  <a:ext uri="{FF2B5EF4-FFF2-40B4-BE49-F238E27FC236}">
                    <a16:creationId xmlns:a16="http://schemas.microsoft.com/office/drawing/2014/main" id="{7359FDB6-B86A-4BFF-B1AA-C0B92F721C6F}"/>
                  </a:ext>
                </a:extLst>
              </p:cNvPr>
              <p:cNvSpPr>
                <a:spLocks noChangeArrowheads="1"/>
              </p:cNvSpPr>
              <p:nvPr/>
            </p:nvSpPr>
            <p:spPr bwMode="auto">
              <a:xfrm>
                <a:off x="4840" y="1111"/>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959" name="Oval 144">
                <a:extLst>
                  <a:ext uri="{FF2B5EF4-FFF2-40B4-BE49-F238E27FC236}">
                    <a16:creationId xmlns:a16="http://schemas.microsoft.com/office/drawing/2014/main" id="{7FCE0E8F-67A6-45A1-B932-3B9CBA28C58E}"/>
                  </a:ext>
                </a:extLst>
              </p:cNvPr>
              <p:cNvSpPr>
                <a:spLocks noChangeArrowheads="1"/>
              </p:cNvSpPr>
              <p:nvPr/>
            </p:nvSpPr>
            <p:spPr bwMode="auto">
              <a:xfrm>
                <a:off x="5343" y="1630"/>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960" name="Oval 145">
                <a:extLst>
                  <a:ext uri="{FF2B5EF4-FFF2-40B4-BE49-F238E27FC236}">
                    <a16:creationId xmlns:a16="http://schemas.microsoft.com/office/drawing/2014/main" id="{5ADC1DDE-F345-454A-8C18-5E3A7068FA81}"/>
                  </a:ext>
                </a:extLst>
              </p:cNvPr>
              <p:cNvSpPr>
                <a:spLocks noChangeArrowheads="1"/>
              </p:cNvSpPr>
              <p:nvPr/>
            </p:nvSpPr>
            <p:spPr bwMode="auto">
              <a:xfrm>
                <a:off x="5149" y="892"/>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961" name="Oval 146">
                <a:extLst>
                  <a:ext uri="{FF2B5EF4-FFF2-40B4-BE49-F238E27FC236}">
                    <a16:creationId xmlns:a16="http://schemas.microsoft.com/office/drawing/2014/main" id="{9CCEA875-B1B4-4CA8-9976-9FF683493A6A}"/>
                  </a:ext>
                </a:extLst>
              </p:cNvPr>
              <p:cNvSpPr>
                <a:spLocks noChangeArrowheads="1"/>
              </p:cNvSpPr>
              <p:nvPr/>
            </p:nvSpPr>
            <p:spPr bwMode="auto">
              <a:xfrm>
                <a:off x="4735" y="1354"/>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962" name="Oval 147">
                <a:extLst>
                  <a:ext uri="{FF2B5EF4-FFF2-40B4-BE49-F238E27FC236}">
                    <a16:creationId xmlns:a16="http://schemas.microsoft.com/office/drawing/2014/main" id="{58B91E5C-6F45-4ED5-84D6-6B9924E5972C}"/>
                  </a:ext>
                </a:extLst>
              </p:cNvPr>
              <p:cNvSpPr>
                <a:spLocks noChangeArrowheads="1"/>
              </p:cNvSpPr>
              <p:nvPr/>
            </p:nvSpPr>
            <p:spPr bwMode="auto">
              <a:xfrm>
                <a:off x="5134" y="606"/>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963" name="Rectangle 148" descr="Wide downward diagonal">
                <a:extLst>
                  <a:ext uri="{FF2B5EF4-FFF2-40B4-BE49-F238E27FC236}">
                    <a16:creationId xmlns:a16="http://schemas.microsoft.com/office/drawing/2014/main" id="{57C4D9D6-7A79-4939-9879-94D20B99608F}"/>
                  </a:ext>
                </a:extLst>
              </p:cNvPr>
              <p:cNvSpPr>
                <a:spLocks noChangeArrowheads="1"/>
              </p:cNvSpPr>
              <p:nvPr/>
            </p:nvSpPr>
            <p:spPr bwMode="auto">
              <a:xfrm>
                <a:off x="3642" y="501"/>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964" name="Rectangle 149" descr="Wide downward diagonal">
                <a:extLst>
                  <a:ext uri="{FF2B5EF4-FFF2-40B4-BE49-F238E27FC236}">
                    <a16:creationId xmlns:a16="http://schemas.microsoft.com/office/drawing/2014/main" id="{58D4975D-F926-464E-BB5F-C39C167684E9}"/>
                  </a:ext>
                </a:extLst>
              </p:cNvPr>
              <p:cNvSpPr>
                <a:spLocks noChangeArrowheads="1"/>
              </p:cNvSpPr>
              <p:nvPr/>
            </p:nvSpPr>
            <p:spPr bwMode="auto">
              <a:xfrm>
                <a:off x="3834" y="228"/>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965" name="Rectangle 150" descr="Wide downward diagonal">
                <a:extLst>
                  <a:ext uri="{FF2B5EF4-FFF2-40B4-BE49-F238E27FC236}">
                    <a16:creationId xmlns:a16="http://schemas.microsoft.com/office/drawing/2014/main" id="{98E06547-65DC-4DF4-ABAB-0B9E2A3C1C56}"/>
                  </a:ext>
                </a:extLst>
              </p:cNvPr>
              <p:cNvSpPr>
                <a:spLocks noChangeArrowheads="1"/>
              </p:cNvSpPr>
              <p:nvPr/>
            </p:nvSpPr>
            <p:spPr bwMode="auto">
              <a:xfrm>
                <a:off x="4183" y="656"/>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966" name="Rectangle 151" descr="Wide downward diagonal">
                <a:extLst>
                  <a:ext uri="{FF2B5EF4-FFF2-40B4-BE49-F238E27FC236}">
                    <a16:creationId xmlns:a16="http://schemas.microsoft.com/office/drawing/2014/main" id="{3FA57ADA-4BA4-4BEC-BF72-F281BDA3ED49}"/>
                  </a:ext>
                </a:extLst>
              </p:cNvPr>
              <p:cNvSpPr>
                <a:spLocks noChangeArrowheads="1"/>
              </p:cNvSpPr>
              <p:nvPr/>
            </p:nvSpPr>
            <p:spPr bwMode="auto">
              <a:xfrm>
                <a:off x="3782" y="1428"/>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967" name="Rectangle 152" descr="Wide downward diagonal">
                <a:extLst>
                  <a:ext uri="{FF2B5EF4-FFF2-40B4-BE49-F238E27FC236}">
                    <a16:creationId xmlns:a16="http://schemas.microsoft.com/office/drawing/2014/main" id="{16CB5C10-58FB-4EB3-A71F-5AD9CB05C6A6}"/>
                  </a:ext>
                </a:extLst>
              </p:cNvPr>
              <p:cNvSpPr>
                <a:spLocks noChangeArrowheads="1"/>
              </p:cNvSpPr>
              <p:nvPr/>
            </p:nvSpPr>
            <p:spPr bwMode="auto">
              <a:xfrm>
                <a:off x="4264" y="282"/>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968" name="Rectangle 153" descr="Wide downward diagonal">
                <a:extLst>
                  <a:ext uri="{FF2B5EF4-FFF2-40B4-BE49-F238E27FC236}">
                    <a16:creationId xmlns:a16="http://schemas.microsoft.com/office/drawing/2014/main" id="{AAC5254E-9065-4934-8549-85C35AF18816}"/>
                  </a:ext>
                </a:extLst>
              </p:cNvPr>
              <p:cNvSpPr>
                <a:spLocks noChangeArrowheads="1"/>
              </p:cNvSpPr>
              <p:nvPr/>
            </p:nvSpPr>
            <p:spPr bwMode="auto">
              <a:xfrm>
                <a:off x="4122" y="981"/>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969" name="Rectangle 154" descr="Wide downward diagonal">
                <a:extLst>
                  <a:ext uri="{FF2B5EF4-FFF2-40B4-BE49-F238E27FC236}">
                    <a16:creationId xmlns:a16="http://schemas.microsoft.com/office/drawing/2014/main" id="{CBA37CEF-D353-46D9-9E6F-5F98A8ACE2AD}"/>
                  </a:ext>
                </a:extLst>
              </p:cNvPr>
              <p:cNvSpPr>
                <a:spLocks noChangeArrowheads="1"/>
              </p:cNvSpPr>
              <p:nvPr/>
            </p:nvSpPr>
            <p:spPr bwMode="auto">
              <a:xfrm>
                <a:off x="4884" y="226"/>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970" name="Rectangle 155" descr="Wide downward diagonal">
                <a:extLst>
                  <a:ext uri="{FF2B5EF4-FFF2-40B4-BE49-F238E27FC236}">
                    <a16:creationId xmlns:a16="http://schemas.microsoft.com/office/drawing/2014/main" id="{4C7FF946-DFEF-4E01-9FAA-603F436B80F4}"/>
                  </a:ext>
                </a:extLst>
              </p:cNvPr>
              <p:cNvSpPr>
                <a:spLocks noChangeArrowheads="1"/>
              </p:cNvSpPr>
              <p:nvPr/>
            </p:nvSpPr>
            <p:spPr bwMode="auto">
              <a:xfrm>
                <a:off x="3951" y="498"/>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971" name="Rectangle 156" descr="Wide downward diagonal">
                <a:extLst>
                  <a:ext uri="{FF2B5EF4-FFF2-40B4-BE49-F238E27FC236}">
                    <a16:creationId xmlns:a16="http://schemas.microsoft.com/office/drawing/2014/main" id="{EF1F8F87-CC87-4FBC-8DF0-81058E316079}"/>
                  </a:ext>
                </a:extLst>
              </p:cNvPr>
              <p:cNvSpPr>
                <a:spLocks noChangeArrowheads="1"/>
              </p:cNvSpPr>
              <p:nvPr/>
            </p:nvSpPr>
            <p:spPr bwMode="auto">
              <a:xfrm>
                <a:off x="3820" y="932"/>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972" name="Rectangle 157" descr="Wide downward diagonal">
                <a:extLst>
                  <a:ext uri="{FF2B5EF4-FFF2-40B4-BE49-F238E27FC236}">
                    <a16:creationId xmlns:a16="http://schemas.microsoft.com/office/drawing/2014/main" id="{175C1D37-550B-48F4-89FB-EEE7BCF9242D}"/>
                  </a:ext>
                </a:extLst>
              </p:cNvPr>
              <p:cNvSpPr>
                <a:spLocks noChangeArrowheads="1"/>
              </p:cNvSpPr>
              <p:nvPr/>
            </p:nvSpPr>
            <p:spPr bwMode="auto">
              <a:xfrm>
                <a:off x="4481" y="790"/>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973" name="Rectangle 158" descr="Wide downward diagonal">
                <a:extLst>
                  <a:ext uri="{FF2B5EF4-FFF2-40B4-BE49-F238E27FC236}">
                    <a16:creationId xmlns:a16="http://schemas.microsoft.com/office/drawing/2014/main" id="{D0A695F7-4FBE-438A-8370-402A120FCF76}"/>
                  </a:ext>
                </a:extLst>
              </p:cNvPr>
              <p:cNvSpPr>
                <a:spLocks noChangeArrowheads="1"/>
              </p:cNvSpPr>
              <p:nvPr/>
            </p:nvSpPr>
            <p:spPr bwMode="auto">
              <a:xfrm>
                <a:off x="4541" y="459"/>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974" name="Rectangle 159" descr="Wide downward diagonal">
                <a:extLst>
                  <a:ext uri="{FF2B5EF4-FFF2-40B4-BE49-F238E27FC236}">
                    <a16:creationId xmlns:a16="http://schemas.microsoft.com/office/drawing/2014/main" id="{BF801DD8-BCB4-453B-B79A-9DC19BD4AA44}"/>
                  </a:ext>
                </a:extLst>
              </p:cNvPr>
              <p:cNvSpPr>
                <a:spLocks noChangeArrowheads="1"/>
              </p:cNvSpPr>
              <p:nvPr/>
            </p:nvSpPr>
            <p:spPr bwMode="auto">
              <a:xfrm>
                <a:off x="5200" y="145"/>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975" name="Rectangle 160" descr="Wide downward diagonal">
                <a:extLst>
                  <a:ext uri="{FF2B5EF4-FFF2-40B4-BE49-F238E27FC236}">
                    <a16:creationId xmlns:a16="http://schemas.microsoft.com/office/drawing/2014/main" id="{32CEB297-F10D-4DFC-9B1F-5A7C3081BED9}"/>
                  </a:ext>
                </a:extLst>
              </p:cNvPr>
              <p:cNvSpPr>
                <a:spLocks noChangeArrowheads="1"/>
              </p:cNvSpPr>
              <p:nvPr/>
            </p:nvSpPr>
            <p:spPr bwMode="auto">
              <a:xfrm>
                <a:off x="4044" y="1209"/>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976" name="Rectangle 161" descr="Wide downward diagonal">
                <a:extLst>
                  <a:ext uri="{FF2B5EF4-FFF2-40B4-BE49-F238E27FC236}">
                    <a16:creationId xmlns:a16="http://schemas.microsoft.com/office/drawing/2014/main" id="{DCC23513-9149-43CB-81D8-6F0EBFAAD595}"/>
                  </a:ext>
                </a:extLst>
              </p:cNvPr>
              <p:cNvSpPr>
                <a:spLocks noChangeArrowheads="1"/>
              </p:cNvSpPr>
              <p:nvPr/>
            </p:nvSpPr>
            <p:spPr bwMode="auto">
              <a:xfrm>
                <a:off x="4539" y="209"/>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977" name="Oval 162">
                <a:extLst>
                  <a:ext uri="{FF2B5EF4-FFF2-40B4-BE49-F238E27FC236}">
                    <a16:creationId xmlns:a16="http://schemas.microsoft.com/office/drawing/2014/main" id="{07D5D0D4-FFE6-4E0E-AC11-9798DA0F8B74}"/>
                  </a:ext>
                </a:extLst>
              </p:cNvPr>
              <p:cNvSpPr>
                <a:spLocks noChangeArrowheads="1"/>
              </p:cNvSpPr>
              <p:nvPr/>
            </p:nvSpPr>
            <p:spPr bwMode="auto">
              <a:xfrm>
                <a:off x="4831" y="1450"/>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978" name="Oval 163">
                <a:extLst>
                  <a:ext uri="{FF2B5EF4-FFF2-40B4-BE49-F238E27FC236}">
                    <a16:creationId xmlns:a16="http://schemas.microsoft.com/office/drawing/2014/main" id="{4E907793-ADF1-4841-9B28-8B0CB203538D}"/>
                  </a:ext>
                </a:extLst>
              </p:cNvPr>
              <p:cNvSpPr>
                <a:spLocks noChangeArrowheads="1"/>
              </p:cNvSpPr>
              <p:nvPr/>
            </p:nvSpPr>
            <p:spPr bwMode="auto">
              <a:xfrm>
                <a:off x="4520" y="1271"/>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979" name="Oval 164">
                <a:extLst>
                  <a:ext uri="{FF2B5EF4-FFF2-40B4-BE49-F238E27FC236}">
                    <a16:creationId xmlns:a16="http://schemas.microsoft.com/office/drawing/2014/main" id="{D0CEAE04-33B0-41BA-8E75-CFE077432937}"/>
                  </a:ext>
                </a:extLst>
              </p:cNvPr>
              <p:cNvSpPr>
                <a:spLocks noChangeArrowheads="1"/>
              </p:cNvSpPr>
              <p:nvPr/>
            </p:nvSpPr>
            <p:spPr bwMode="auto">
              <a:xfrm>
                <a:off x="4980" y="970"/>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980" name="Oval 165">
                <a:extLst>
                  <a:ext uri="{FF2B5EF4-FFF2-40B4-BE49-F238E27FC236}">
                    <a16:creationId xmlns:a16="http://schemas.microsoft.com/office/drawing/2014/main" id="{35EDA153-51DB-41B2-B420-EB6B1611B314}"/>
                  </a:ext>
                </a:extLst>
              </p:cNvPr>
              <p:cNvSpPr>
                <a:spLocks noChangeArrowheads="1"/>
              </p:cNvSpPr>
              <p:nvPr/>
            </p:nvSpPr>
            <p:spPr bwMode="auto">
              <a:xfrm>
                <a:off x="4694" y="1705"/>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981" name="Oval 166">
                <a:extLst>
                  <a:ext uri="{FF2B5EF4-FFF2-40B4-BE49-F238E27FC236}">
                    <a16:creationId xmlns:a16="http://schemas.microsoft.com/office/drawing/2014/main" id="{F531BF3E-C512-46F8-BEE6-68C9DBE99813}"/>
                  </a:ext>
                </a:extLst>
              </p:cNvPr>
              <p:cNvSpPr>
                <a:spLocks noChangeArrowheads="1"/>
              </p:cNvSpPr>
              <p:nvPr/>
            </p:nvSpPr>
            <p:spPr bwMode="auto">
              <a:xfrm>
                <a:off x="5027" y="1261"/>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982" name="Oval 167">
                <a:extLst>
                  <a:ext uri="{FF2B5EF4-FFF2-40B4-BE49-F238E27FC236}">
                    <a16:creationId xmlns:a16="http://schemas.microsoft.com/office/drawing/2014/main" id="{DCF4C986-A5DF-4D1D-B236-CA067FBFAB96}"/>
                  </a:ext>
                </a:extLst>
              </p:cNvPr>
              <p:cNvSpPr>
                <a:spLocks noChangeArrowheads="1"/>
              </p:cNvSpPr>
              <p:nvPr/>
            </p:nvSpPr>
            <p:spPr bwMode="auto">
              <a:xfrm>
                <a:off x="5023" y="1642"/>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983" name="Oval 168">
                <a:extLst>
                  <a:ext uri="{FF2B5EF4-FFF2-40B4-BE49-F238E27FC236}">
                    <a16:creationId xmlns:a16="http://schemas.microsoft.com/office/drawing/2014/main" id="{974E176D-FBFB-47E1-83CD-2DA6EBEC8FE7}"/>
                  </a:ext>
                </a:extLst>
              </p:cNvPr>
              <p:cNvSpPr>
                <a:spLocks noChangeArrowheads="1"/>
              </p:cNvSpPr>
              <p:nvPr/>
            </p:nvSpPr>
            <p:spPr bwMode="auto">
              <a:xfrm>
                <a:off x="5119" y="1738"/>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984" name="Oval 169">
                <a:extLst>
                  <a:ext uri="{FF2B5EF4-FFF2-40B4-BE49-F238E27FC236}">
                    <a16:creationId xmlns:a16="http://schemas.microsoft.com/office/drawing/2014/main" id="{7E9C1BF1-9D52-410D-A1DF-A798A59013A0}"/>
                  </a:ext>
                </a:extLst>
              </p:cNvPr>
              <p:cNvSpPr>
                <a:spLocks noChangeArrowheads="1"/>
              </p:cNvSpPr>
              <p:nvPr/>
            </p:nvSpPr>
            <p:spPr bwMode="auto">
              <a:xfrm>
                <a:off x="5295" y="1490"/>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985" name="Oval 170">
                <a:extLst>
                  <a:ext uri="{FF2B5EF4-FFF2-40B4-BE49-F238E27FC236}">
                    <a16:creationId xmlns:a16="http://schemas.microsoft.com/office/drawing/2014/main" id="{4D7C6B8E-5548-49D8-968E-736B78908DC2}"/>
                  </a:ext>
                </a:extLst>
              </p:cNvPr>
              <p:cNvSpPr>
                <a:spLocks noChangeArrowheads="1"/>
              </p:cNvSpPr>
              <p:nvPr/>
            </p:nvSpPr>
            <p:spPr bwMode="auto">
              <a:xfrm>
                <a:off x="5309" y="528"/>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986" name="Oval 171">
                <a:extLst>
                  <a:ext uri="{FF2B5EF4-FFF2-40B4-BE49-F238E27FC236}">
                    <a16:creationId xmlns:a16="http://schemas.microsoft.com/office/drawing/2014/main" id="{8F72E250-218D-4B24-A195-F6894AE7420C}"/>
                  </a:ext>
                </a:extLst>
              </p:cNvPr>
              <p:cNvSpPr>
                <a:spLocks noChangeArrowheads="1"/>
              </p:cNvSpPr>
              <p:nvPr/>
            </p:nvSpPr>
            <p:spPr bwMode="auto">
              <a:xfrm>
                <a:off x="5384" y="735"/>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987" name="Rectangle 172" descr="Wide downward diagonal">
                <a:extLst>
                  <a:ext uri="{FF2B5EF4-FFF2-40B4-BE49-F238E27FC236}">
                    <a16:creationId xmlns:a16="http://schemas.microsoft.com/office/drawing/2014/main" id="{AFE1E09C-8FF6-457D-8507-3696418A4D07}"/>
                  </a:ext>
                </a:extLst>
              </p:cNvPr>
              <p:cNvSpPr>
                <a:spLocks noChangeArrowheads="1"/>
              </p:cNvSpPr>
              <p:nvPr/>
            </p:nvSpPr>
            <p:spPr bwMode="auto">
              <a:xfrm>
                <a:off x="4637" y="629"/>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988" name="Rectangle 173" descr="Wide downward diagonal">
                <a:extLst>
                  <a:ext uri="{FF2B5EF4-FFF2-40B4-BE49-F238E27FC236}">
                    <a16:creationId xmlns:a16="http://schemas.microsoft.com/office/drawing/2014/main" id="{DA929FCC-C7A5-474D-AACF-942ED7F1B2EA}"/>
                  </a:ext>
                </a:extLst>
              </p:cNvPr>
              <p:cNvSpPr>
                <a:spLocks noChangeArrowheads="1"/>
              </p:cNvSpPr>
              <p:nvPr/>
            </p:nvSpPr>
            <p:spPr bwMode="auto">
              <a:xfrm>
                <a:off x="4950" y="402"/>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989" name="Rectangle 174" descr="Wide downward diagonal">
                <a:extLst>
                  <a:ext uri="{FF2B5EF4-FFF2-40B4-BE49-F238E27FC236}">
                    <a16:creationId xmlns:a16="http://schemas.microsoft.com/office/drawing/2014/main" id="{659928A9-6C3B-4B83-9D19-014242AC80B2}"/>
                  </a:ext>
                </a:extLst>
              </p:cNvPr>
              <p:cNvSpPr>
                <a:spLocks noChangeArrowheads="1"/>
              </p:cNvSpPr>
              <p:nvPr/>
            </p:nvSpPr>
            <p:spPr bwMode="auto">
              <a:xfrm>
                <a:off x="3811" y="1203"/>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990" name="Rectangle 175" descr="Wide downward diagonal">
                <a:extLst>
                  <a:ext uri="{FF2B5EF4-FFF2-40B4-BE49-F238E27FC236}">
                    <a16:creationId xmlns:a16="http://schemas.microsoft.com/office/drawing/2014/main" id="{E5E71D76-ECEE-4255-928E-ABEFB3D25713}"/>
                  </a:ext>
                </a:extLst>
              </p:cNvPr>
              <p:cNvSpPr>
                <a:spLocks noChangeArrowheads="1"/>
              </p:cNvSpPr>
              <p:nvPr/>
            </p:nvSpPr>
            <p:spPr bwMode="auto">
              <a:xfrm>
                <a:off x="4334" y="919"/>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991" name="Rectangle 176" descr="Wide downward diagonal">
                <a:extLst>
                  <a:ext uri="{FF2B5EF4-FFF2-40B4-BE49-F238E27FC236}">
                    <a16:creationId xmlns:a16="http://schemas.microsoft.com/office/drawing/2014/main" id="{F96E35B7-85B4-4E09-AC9D-C52149B22C60}"/>
                  </a:ext>
                </a:extLst>
              </p:cNvPr>
              <p:cNvSpPr>
                <a:spLocks noChangeArrowheads="1"/>
              </p:cNvSpPr>
              <p:nvPr/>
            </p:nvSpPr>
            <p:spPr bwMode="auto">
              <a:xfrm>
                <a:off x="3878" y="721"/>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992" name="Rectangle 177" descr="Wide downward diagonal">
                <a:extLst>
                  <a:ext uri="{FF2B5EF4-FFF2-40B4-BE49-F238E27FC236}">
                    <a16:creationId xmlns:a16="http://schemas.microsoft.com/office/drawing/2014/main" id="{F8AD7410-B81A-4F6C-B73D-74A51B615D6D}"/>
                  </a:ext>
                </a:extLst>
              </p:cNvPr>
              <p:cNvSpPr>
                <a:spLocks noChangeArrowheads="1"/>
              </p:cNvSpPr>
              <p:nvPr/>
            </p:nvSpPr>
            <p:spPr bwMode="auto">
              <a:xfrm>
                <a:off x="4094" y="160"/>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993" name="Rectangle 178" descr="Wide downward diagonal">
                <a:extLst>
                  <a:ext uri="{FF2B5EF4-FFF2-40B4-BE49-F238E27FC236}">
                    <a16:creationId xmlns:a16="http://schemas.microsoft.com/office/drawing/2014/main" id="{338EC47B-0D3A-4EEC-8B05-64EB2E34CFBD}"/>
                  </a:ext>
                </a:extLst>
              </p:cNvPr>
              <p:cNvSpPr>
                <a:spLocks noChangeArrowheads="1"/>
              </p:cNvSpPr>
              <p:nvPr/>
            </p:nvSpPr>
            <p:spPr bwMode="auto">
              <a:xfrm>
                <a:off x="3667" y="1018"/>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9994" name="Rectangle 179" descr="Wide downward diagonal">
                <a:extLst>
                  <a:ext uri="{FF2B5EF4-FFF2-40B4-BE49-F238E27FC236}">
                    <a16:creationId xmlns:a16="http://schemas.microsoft.com/office/drawing/2014/main" id="{F3A2744E-A73C-4E65-9A28-69BFAFB240F6}"/>
                  </a:ext>
                </a:extLst>
              </p:cNvPr>
              <p:cNvSpPr>
                <a:spLocks noChangeArrowheads="1"/>
              </p:cNvSpPr>
              <p:nvPr/>
            </p:nvSpPr>
            <p:spPr bwMode="auto">
              <a:xfrm>
                <a:off x="3632" y="1606"/>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grpSp>
      </p:grpSp>
      <p:sp>
        <p:nvSpPr>
          <p:cNvPr id="39939" name="Line 180">
            <a:extLst>
              <a:ext uri="{FF2B5EF4-FFF2-40B4-BE49-F238E27FC236}">
                <a16:creationId xmlns:a16="http://schemas.microsoft.com/office/drawing/2014/main" id="{4C209D96-B28D-4E33-9329-6E6747A4E25B}"/>
              </a:ext>
            </a:extLst>
          </p:cNvPr>
          <p:cNvSpPr>
            <a:spLocks noChangeShapeType="1"/>
          </p:cNvSpPr>
          <p:nvPr/>
        </p:nvSpPr>
        <p:spPr bwMode="auto">
          <a:xfrm>
            <a:off x="6445250" y="1511300"/>
            <a:ext cx="2352675" cy="0"/>
          </a:xfrm>
          <a:prstGeom prst="line">
            <a:avLst/>
          </a:prstGeom>
          <a:noFill/>
          <a:ln w="76200">
            <a:solidFill>
              <a:srgbClr val="FF66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40" name="Line 561">
            <a:extLst>
              <a:ext uri="{FF2B5EF4-FFF2-40B4-BE49-F238E27FC236}">
                <a16:creationId xmlns:a16="http://schemas.microsoft.com/office/drawing/2014/main" id="{DBB5AFCD-232B-40B0-9A3A-1EA2D8AC0E85}"/>
              </a:ext>
            </a:extLst>
          </p:cNvPr>
          <p:cNvSpPr>
            <a:spLocks noChangeShapeType="1"/>
          </p:cNvSpPr>
          <p:nvPr/>
        </p:nvSpPr>
        <p:spPr bwMode="auto">
          <a:xfrm flipV="1">
            <a:off x="7077075" y="1543050"/>
            <a:ext cx="0" cy="1111250"/>
          </a:xfrm>
          <a:prstGeom prst="line">
            <a:avLst/>
          </a:prstGeom>
          <a:noFill/>
          <a:ln w="76200">
            <a:solidFill>
              <a:srgbClr val="FF66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41" name="Line 740">
            <a:extLst>
              <a:ext uri="{FF2B5EF4-FFF2-40B4-BE49-F238E27FC236}">
                <a16:creationId xmlns:a16="http://schemas.microsoft.com/office/drawing/2014/main" id="{856D51F7-CBA5-465A-9106-7271AAA1A38F}"/>
              </a:ext>
            </a:extLst>
          </p:cNvPr>
          <p:cNvSpPr>
            <a:spLocks noChangeShapeType="1"/>
          </p:cNvSpPr>
          <p:nvPr/>
        </p:nvSpPr>
        <p:spPr bwMode="auto">
          <a:xfrm flipV="1">
            <a:off x="8077200" y="381000"/>
            <a:ext cx="0" cy="1111250"/>
          </a:xfrm>
          <a:prstGeom prst="line">
            <a:avLst/>
          </a:prstGeom>
          <a:noFill/>
          <a:ln w="76200">
            <a:solidFill>
              <a:srgbClr val="FF6600"/>
            </a:solidFill>
            <a:round/>
            <a:headEnd/>
            <a:tailEn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0962" name="Group 2">
            <a:extLst>
              <a:ext uri="{FF2B5EF4-FFF2-40B4-BE49-F238E27FC236}">
                <a16:creationId xmlns:a16="http://schemas.microsoft.com/office/drawing/2014/main" id="{6A3E66BB-6A39-4DFA-BA4B-82ED38761746}"/>
              </a:ext>
            </a:extLst>
          </p:cNvPr>
          <p:cNvGrpSpPr>
            <a:grpSpLocks/>
          </p:cNvGrpSpPr>
          <p:nvPr/>
        </p:nvGrpSpPr>
        <p:grpSpPr bwMode="auto">
          <a:xfrm>
            <a:off x="5921375" y="244475"/>
            <a:ext cx="3078163" cy="3078163"/>
            <a:chOff x="0" y="2230"/>
            <a:chExt cx="1939" cy="1939"/>
          </a:xfrm>
        </p:grpSpPr>
        <p:sp>
          <p:nvSpPr>
            <p:cNvPr id="40971" name="Rectangle 3">
              <a:extLst>
                <a:ext uri="{FF2B5EF4-FFF2-40B4-BE49-F238E27FC236}">
                  <a16:creationId xmlns:a16="http://schemas.microsoft.com/office/drawing/2014/main" id="{8889D6A8-2961-4607-B30D-CA1214973B38}"/>
                </a:ext>
              </a:extLst>
            </p:cNvPr>
            <p:cNvSpPr>
              <a:spLocks noChangeArrowheads="1"/>
            </p:cNvSpPr>
            <p:nvPr/>
          </p:nvSpPr>
          <p:spPr bwMode="auto">
            <a:xfrm>
              <a:off x="138" y="2230"/>
              <a:ext cx="1801" cy="1765"/>
            </a:xfrm>
            <a:prstGeom prst="rect">
              <a:avLst/>
            </a:prstGeom>
            <a:solidFill>
              <a:srgbClr val="FFFFCC"/>
            </a:solidFill>
            <a:ln>
              <a:noFill/>
            </a:ln>
            <a:effectLst>
              <a:outerShdw dist="107763" dir="8100000" algn="ctr" rotWithShape="0">
                <a:schemeClr val="bg2"/>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grpSp>
          <p:nvGrpSpPr>
            <p:cNvPr id="40972" name="Group 4">
              <a:extLst>
                <a:ext uri="{FF2B5EF4-FFF2-40B4-BE49-F238E27FC236}">
                  <a16:creationId xmlns:a16="http://schemas.microsoft.com/office/drawing/2014/main" id="{185F3598-EC31-43A2-B0C0-DCAFB36188CB}"/>
                </a:ext>
              </a:extLst>
            </p:cNvPr>
            <p:cNvGrpSpPr>
              <a:grpSpLocks/>
            </p:cNvGrpSpPr>
            <p:nvPr/>
          </p:nvGrpSpPr>
          <p:grpSpPr bwMode="auto">
            <a:xfrm>
              <a:off x="0" y="2293"/>
              <a:ext cx="1931" cy="1876"/>
              <a:chOff x="3199" y="69"/>
              <a:chExt cx="2462" cy="2286"/>
            </a:xfrm>
          </p:grpSpPr>
          <p:grpSp>
            <p:nvGrpSpPr>
              <p:cNvPr id="40973" name="Group 5">
                <a:extLst>
                  <a:ext uri="{FF2B5EF4-FFF2-40B4-BE49-F238E27FC236}">
                    <a16:creationId xmlns:a16="http://schemas.microsoft.com/office/drawing/2014/main" id="{363FDAF8-7E24-40DD-BEF9-00CC8CA606CE}"/>
                  </a:ext>
                </a:extLst>
              </p:cNvPr>
              <p:cNvGrpSpPr>
                <a:grpSpLocks/>
              </p:cNvGrpSpPr>
              <p:nvPr/>
            </p:nvGrpSpPr>
            <p:grpSpPr bwMode="auto">
              <a:xfrm>
                <a:off x="3199" y="69"/>
                <a:ext cx="2462" cy="2286"/>
                <a:chOff x="1137" y="1946"/>
                <a:chExt cx="2183" cy="1941"/>
              </a:xfrm>
            </p:grpSpPr>
            <p:sp>
              <p:nvSpPr>
                <p:cNvPr id="56" name="Rectangle 6">
                  <a:extLst>
                    <a:ext uri="{FF2B5EF4-FFF2-40B4-BE49-F238E27FC236}">
                      <a16:creationId xmlns:a16="http://schemas.microsoft.com/office/drawing/2014/main" id="{CC1AE10B-5A4C-447D-9F46-F2FCB4FD1F18}"/>
                    </a:ext>
                  </a:extLst>
                </p:cNvPr>
                <p:cNvSpPr>
                  <a:spLocks noChangeArrowheads="1"/>
                </p:cNvSpPr>
                <p:nvPr/>
              </p:nvSpPr>
              <p:spPr bwMode="auto">
                <a:xfrm rot="-5400000">
                  <a:off x="1127" y="2315"/>
                  <a:ext cx="281" cy="262"/>
                </a:xfrm>
                <a:prstGeom prst="rect">
                  <a:avLst/>
                </a:prstGeom>
                <a:noFill/>
                <a:ln w="9525">
                  <a:noFill/>
                  <a:miter lim="800000"/>
                  <a:headEnd/>
                  <a:tailEnd/>
                </a:ln>
                <a:effectLst/>
              </p:spPr>
              <p:txBody>
                <a:bodyPr vert="eaVert">
                  <a:spAutoFit/>
                </a:bodyPr>
                <a:lstStyle/>
                <a:p>
                  <a:pPr algn="ctr" eaLnBrk="1" hangingPunct="1">
                    <a:lnSpc>
                      <a:spcPct val="90000"/>
                    </a:lnSpc>
                    <a:spcBef>
                      <a:spcPct val="50000"/>
                    </a:spcBef>
                    <a:defRPr/>
                  </a:pPr>
                  <a:endParaRPr lang="en-US" sz="1800" b="1">
                    <a:effectLst>
                      <a:outerShdw blurRad="38100" dist="38100" dir="2700000" algn="tl">
                        <a:srgbClr val="C0C0C0"/>
                      </a:outerShdw>
                    </a:effectLst>
                  </a:endParaRPr>
                </a:p>
              </p:txBody>
            </p:sp>
            <p:sp>
              <p:nvSpPr>
                <p:cNvPr id="41025" name="Rectangle 7">
                  <a:extLst>
                    <a:ext uri="{FF2B5EF4-FFF2-40B4-BE49-F238E27FC236}">
                      <a16:creationId xmlns:a16="http://schemas.microsoft.com/office/drawing/2014/main" id="{89375677-6D13-47E3-9E73-2D8119A3C309}"/>
                    </a:ext>
                  </a:extLst>
                </p:cNvPr>
                <p:cNvSpPr>
                  <a:spLocks noChangeArrowheads="1"/>
                </p:cNvSpPr>
                <p:nvPr/>
              </p:nvSpPr>
              <p:spPr bwMode="auto">
                <a:xfrm>
                  <a:off x="1502"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26" name="Rectangle 8">
                  <a:extLst>
                    <a:ext uri="{FF2B5EF4-FFF2-40B4-BE49-F238E27FC236}">
                      <a16:creationId xmlns:a16="http://schemas.microsoft.com/office/drawing/2014/main" id="{5831161B-BC91-4E53-A15A-863FA5E27347}"/>
                    </a:ext>
                  </a:extLst>
                </p:cNvPr>
                <p:cNvSpPr>
                  <a:spLocks noChangeArrowheads="1"/>
                </p:cNvSpPr>
                <p:nvPr/>
              </p:nvSpPr>
              <p:spPr bwMode="auto">
                <a:xfrm>
                  <a:off x="1670" y="3309"/>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27" name="Rectangle 9">
                  <a:extLst>
                    <a:ext uri="{FF2B5EF4-FFF2-40B4-BE49-F238E27FC236}">
                      <a16:creationId xmlns:a16="http://schemas.microsoft.com/office/drawing/2014/main" id="{A6F49BFA-E416-470B-87C8-6F4513189B35}"/>
                    </a:ext>
                  </a:extLst>
                </p:cNvPr>
                <p:cNvSpPr>
                  <a:spLocks noChangeArrowheads="1"/>
                </p:cNvSpPr>
                <p:nvPr/>
              </p:nvSpPr>
              <p:spPr bwMode="auto">
                <a:xfrm>
                  <a:off x="1837"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28" name="Rectangle 10">
                  <a:extLst>
                    <a:ext uri="{FF2B5EF4-FFF2-40B4-BE49-F238E27FC236}">
                      <a16:creationId xmlns:a16="http://schemas.microsoft.com/office/drawing/2014/main" id="{B469DE6B-271F-4057-8AFC-2D2D9741D6B4}"/>
                    </a:ext>
                  </a:extLst>
                </p:cNvPr>
                <p:cNvSpPr>
                  <a:spLocks noChangeArrowheads="1"/>
                </p:cNvSpPr>
                <p:nvPr/>
              </p:nvSpPr>
              <p:spPr bwMode="auto">
                <a:xfrm>
                  <a:off x="2005"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29" name="Rectangle 11">
                  <a:extLst>
                    <a:ext uri="{FF2B5EF4-FFF2-40B4-BE49-F238E27FC236}">
                      <a16:creationId xmlns:a16="http://schemas.microsoft.com/office/drawing/2014/main" id="{2A55A017-E88C-41B3-9D87-866A75283497}"/>
                    </a:ext>
                  </a:extLst>
                </p:cNvPr>
                <p:cNvSpPr>
                  <a:spLocks noChangeArrowheads="1"/>
                </p:cNvSpPr>
                <p:nvPr/>
              </p:nvSpPr>
              <p:spPr bwMode="auto">
                <a:xfrm>
                  <a:off x="2173"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30" name="Rectangle 12">
                  <a:extLst>
                    <a:ext uri="{FF2B5EF4-FFF2-40B4-BE49-F238E27FC236}">
                      <a16:creationId xmlns:a16="http://schemas.microsoft.com/office/drawing/2014/main" id="{40DFD095-01A3-4779-9358-24EE47EB2E06}"/>
                    </a:ext>
                  </a:extLst>
                </p:cNvPr>
                <p:cNvSpPr>
                  <a:spLocks noChangeArrowheads="1"/>
                </p:cNvSpPr>
                <p:nvPr/>
              </p:nvSpPr>
              <p:spPr bwMode="auto">
                <a:xfrm>
                  <a:off x="2341" y="3309"/>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31" name="Rectangle 13">
                  <a:extLst>
                    <a:ext uri="{FF2B5EF4-FFF2-40B4-BE49-F238E27FC236}">
                      <a16:creationId xmlns:a16="http://schemas.microsoft.com/office/drawing/2014/main" id="{FA94751E-CCD5-43A7-AC31-4102BB5620C4}"/>
                    </a:ext>
                  </a:extLst>
                </p:cNvPr>
                <p:cNvSpPr>
                  <a:spLocks noChangeArrowheads="1"/>
                </p:cNvSpPr>
                <p:nvPr/>
              </p:nvSpPr>
              <p:spPr bwMode="auto">
                <a:xfrm>
                  <a:off x="2508"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32" name="Rectangle 14">
                  <a:extLst>
                    <a:ext uri="{FF2B5EF4-FFF2-40B4-BE49-F238E27FC236}">
                      <a16:creationId xmlns:a16="http://schemas.microsoft.com/office/drawing/2014/main" id="{82397C33-2916-4CFD-BDB3-1E908221251E}"/>
                    </a:ext>
                  </a:extLst>
                </p:cNvPr>
                <p:cNvSpPr>
                  <a:spLocks noChangeArrowheads="1"/>
                </p:cNvSpPr>
                <p:nvPr/>
              </p:nvSpPr>
              <p:spPr bwMode="auto">
                <a:xfrm>
                  <a:off x="2676"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33" name="Rectangle 15">
                  <a:extLst>
                    <a:ext uri="{FF2B5EF4-FFF2-40B4-BE49-F238E27FC236}">
                      <a16:creationId xmlns:a16="http://schemas.microsoft.com/office/drawing/2014/main" id="{4B84160C-4484-4E0B-AD84-2ABFD19388EC}"/>
                    </a:ext>
                  </a:extLst>
                </p:cNvPr>
                <p:cNvSpPr>
                  <a:spLocks noChangeArrowheads="1"/>
                </p:cNvSpPr>
                <p:nvPr/>
              </p:nvSpPr>
              <p:spPr bwMode="auto">
                <a:xfrm>
                  <a:off x="2844" y="3309"/>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34" name="Rectangle 16">
                  <a:extLst>
                    <a:ext uri="{FF2B5EF4-FFF2-40B4-BE49-F238E27FC236}">
                      <a16:creationId xmlns:a16="http://schemas.microsoft.com/office/drawing/2014/main" id="{9731B500-8AEC-4996-AFCC-5581150DAF44}"/>
                    </a:ext>
                  </a:extLst>
                </p:cNvPr>
                <p:cNvSpPr>
                  <a:spLocks noChangeArrowheads="1"/>
                </p:cNvSpPr>
                <p:nvPr/>
              </p:nvSpPr>
              <p:spPr bwMode="auto">
                <a:xfrm>
                  <a:off x="3011"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35" name="Rectangle 17">
                  <a:extLst>
                    <a:ext uri="{FF2B5EF4-FFF2-40B4-BE49-F238E27FC236}">
                      <a16:creationId xmlns:a16="http://schemas.microsoft.com/office/drawing/2014/main" id="{CFEA5832-76C4-42ED-9169-4C9FBF188992}"/>
                    </a:ext>
                  </a:extLst>
                </p:cNvPr>
                <p:cNvSpPr>
                  <a:spLocks noChangeArrowheads="1"/>
                </p:cNvSpPr>
                <p:nvPr/>
              </p:nvSpPr>
              <p:spPr bwMode="auto">
                <a:xfrm>
                  <a:off x="1502"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36" name="Rectangle 18">
                  <a:extLst>
                    <a:ext uri="{FF2B5EF4-FFF2-40B4-BE49-F238E27FC236}">
                      <a16:creationId xmlns:a16="http://schemas.microsoft.com/office/drawing/2014/main" id="{B8882F4D-630C-46A7-ABDB-9155F6DD3314}"/>
                    </a:ext>
                  </a:extLst>
                </p:cNvPr>
                <p:cNvSpPr>
                  <a:spLocks noChangeArrowheads="1"/>
                </p:cNvSpPr>
                <p:nvPr/>
              </p:nvSpPr>
              <p:spPr bwMode="auto">
                <a:xfrm>
                  <a:off x="1670" y="3161"/>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37" name="Rectangle 19">
                  <a:extLst>
                    <a:ext uri="{FF2B5EF4-FFF2-40B4-BE49-F238E27FC236}">
                      <a16:creationId xmlns:a16="http://schemas.microsoft.com/office/drawing/2014/main" id="{38EF210E-106E-4302-849C-A6D8350669D7}"/>
                    </a:ext>
                  </a:extLst>
                </p:cNvPr>
                <p:cNvSpPr>
                  <a:spLocks noChangeArrowheads="1"/>
                </p:cNvSpPr>
                <p:nvPr/>
              </p:nvSpPr>
              <p:spPr bwMode="auto">
                <a:xfrm>
                  <a:off x="1837"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38" name="Rectangle 20">
                  <a:extLst>
                    <a:ext uri="{FF2B5EF4-FFF2-40B4-BE49-F238E27FC236}">
                      <a16:creationId xmlns:a16="http://schemas.microsoft.com/office/drawing/2014/main" id="{D093BB1B-DC56-4E8E-AE6B-121A50153CFD}"/>
                    </a:ext>
                  </a:extLst>
                </p:cNvPr>
                <p:cNvSpPr>
                  <a:spLocks noChangeArrowheads="1"/>
                </p:cNvSpPr>
                <p:nvPr/>
              </p:nvSpPr>
              <p:spPr bwMode="auto">
                <a:xfrm>
                  <a:off x="2005"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39" name="Rectangle 21">
                  <a:extLst>
                    <a:ext uri="{FF2B5EF4-FFF2-40B4-BE49-F238E27FC236}">
                      <a16:creationId xmlns:a16="http://schemas.microsoft.com/office/drawing/2014/main" id="{1F69A2CB-455C-4A2C-926A-A2FE5F984CCF}"/>
                    </a:ext>
                  </a:extLst>
                </p:cNvPr>
                <p:cNvSpPr>
                  <a:spLocks noChangeArrowheads="1"/>
                </p:cNvSpPr>
                <p:nvPr/>
              </p:nvSpPr>
              <p:spPr bwMode="auto">
                <a:xfrm>
                  <a:off x="2173"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40" name="Rectangle 22">
                  <a:extLst>
                    <a:ext uri="{FF2B5EF4-FFF2-40B4-BE49-F238E27FC236}">
                      <a16:creationId xmlns:a16="http://schemas.microsoft.com/office/drawing/2014/main" id="{0A789C50-73B4-456E-B66E-882C6979F8A8}"/>
                    </a:ext>
                  </a:extLst>
                </p:cNvPr>
                <p:cNvSpPr>
                  <a:spLocks noChangeArrowheads="1"/>
                </p:cNvSpPr>
                <p:nvPr/>
              </p:nvSpPr>
              <p:spPr bwMode="auto">
                <a:xfrm>
                  <a:off x="2341" y="3161"/>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41" name="Rectangle 23">
                  <a:extLst>
                    <a:ext uri="{FF2B5EF4-FFF2-40B4-BE49-F238E27FC236}">
                      <a16:creationId xmlns:a16="http://schemas.microsoft.com/office/drawing/2014/main" id="{DFAC4C3A-B8C2-41E5-857E-F1719AE1B3AC}"/>
                    </a:ext>
                  </a:extLst>
                </p:cNvPr>
                <p:cNvSpPr>
                  <a:spLocks noChangeArrowheads="1"/>
                </p:cNvSpPr>
                <p:nvPr/>
              </p:nvSpPr>
              <p:spPr bwMode="auto">
                <a:xfrm>
                  <a:off x="2508"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42" name="Rectangle 24">
                  <a:extLst>
                    <a:ext uri="{FF2B5EF4-FFF2-40B4-BE49-F238E27FC236}">
                      <a16:creationId xmlns:a16="http://schemas.microsoft.com/office/drawing/2014/main" id="{458A93EC-A819-4123-B512-5BFA1ABC2D6E}"/>
                    </a:ext>
                  </a:extLst>
                </p:cNvPr>
                <p:cNvSpPr>
                  <a:spLocks noChangeArrowheads="1"/>
                </p:cNvSpPr>
                <p:nvPr/>
              </p:nvSpPr>
              <p:spPr bwMode="auto">
                <a:xfrm>
                  <a:off x="2676"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43" name="Rectangle 25">
                  <a:extLst>
                    <a:ext uri="{FF2B5EF4-FFF2-40B4-BE49-F238E27FC236}">
                      <a16:creationId xmlns:a16="http://schemas.microsoft.com/office/drawing/2014/main" id="{C19912BD-A561-413E-8E7A-E620D1D2AF91}"/>
                    </a:ext>
                  </a:extLst>
                </p:cNvPr>
                <p:cNvSpPr>
                  <a:spLocks noChangeArrowheads="1"/>
                </p:cNvSpPr>
                <p:nvPr/>
              </p:nvSpPr>
              <p:spPr bwMode="auto">
                <a:xfrm>
                  <a:off x="2844" y="3161"/>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44" name="Rectangle 26">
                  <a:extLst>
                    <a:ext uri="{FF2B5EF4-FFF2-40B4-BE49-F238E27FC236}">
                      <a16:creationId xmlns:a16="http://schemas.microsoft.com/office/drawing/2014/main" id="{050E6BF8-5D4F-43F3-A5B5-3CD09DEEE369}"/>
                    </a:ext>
                  </a:extLst>
                </p:cNvPr>
                <p:cNvSpPr>
                  <a:spLocks noChangeArrowheads="1"/>
                </p:cNvSpPr>
                <p:nvPr/>
              </p:nvSpPr>
              <p:spPr bwMode="auto">
                <a:xfrm>
                  <a:off x="3011"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45" name="Rectangle 27">
                  <a:extLst>
                    <a:ext uri="{FF2B5EF4-FFF2-40B4-BE49-F238E27FC236}">
                      <a16:creationId xmlns:a16="http://schemas.microsoft.com/office/drawing/2014/main" id="{5773F88E-7C51-4825-BAA9-A1ED3D528760}"/>
                    </a:ext>
                  </a:extLst>
                </p:cNvPr>
                <p:cNvSpPr>
                  <a:spLocks noChangeArrowheads="1"/>
                </p:cNvSpPr>
                <p:nvPr/>
              </p:nvSpPr>
              <p:spPr bwMode="auto">
                <a:xfrm>
                  <a:off x="1502"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46" name="Rectangle 28">
                  <a:extLst>
                    <a:ext uri="{FF2B5EF4-FFF2-40B4-BE49-F238E27FC236}">
                      <a16:creationId xmlns:a16="http://schemas.microsoft.com/office/drawing/2014/main" id="{24BD2270-F022-4852-BFE3-99B25C023DA4}"/>
                    </a:ext>
                  </a:extLst>
                </p:cNvPr>
                <p:cNvSpPr>
                  <a:spLocks noChangeArrowheads="1"/>
                </p:cNvSpPr>
                <p:nvPr/>
              </p:nvSpPr>
              <p:spPr bwMode="auto">
                <a:xfrm>
                  <a:off x="1670" y="3013"/>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47" name="Rectangle 29">
                  <a:extLst>
                    <a:ext uri="{FF2B5EF4-FFF2-40B4-BE49-F238E27FC236}">
                      <a16:creationId xmlns:a16="http://schemas.microsoft.com/office/drawing/2014/main" id="{823DF83D-7966-4F96-950E-68E3F6A9E83B}"/>
                    </a:ext>
                  </a:extLst>
                </p:cNvPr>
                <p:cNvSpPr>
                  <a:spLocks noChangeArrowheads="1"/>
                </p:cNvSpPr>
                <p:nvPr/>
              </p:nvSpPr>
              <p:spPr bwMode="auto">
                <a:xfrm>
                  <a:off x="1837"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48" name="Rectangle 30">
                  <a:extLst>
                    <a:ext uri="{FF2B5EF4-FFF2-40B4-BE49-F238E27FC236}">
                      <a16:creationId xmlns:a16="http://schemas.microsoft.com/office/drawing/2014/main" id="{F04EF643-B81A-43D2-A14A-C9E703D7B430}"/>
                    </a:ext>
                  </a:extLst>
                </p:cNvPr>
                <p:cNvSpPr>
                  <a:spLocks noChangeArrowheads="1"/>
                </p:cNvSpPr>
                <p:nvPr/>
              </p:nvSpPr>
              <p:spPr bwMode="auto">
                <a:xfrm>
                  <a:off x="2005"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49" name="Rectangle 31">
                  <a:extLst>
                    <a:ext uri="{FF2B5EF4-FFF2-40B4-BE49-F238E27FC236}">
                      <a16:creationId xmlns:a16="http://schemas.microsoft.com/office/drawing/2014/main" id="{251D66C3-98C3-44BD-AC84-E6EDE00EA048}"/>
                    </a:ext>
                  </a:extLst>
                </p:cNvPr>
                <p:cNvSpPr>
                  <a:spLocks noChangeArrowheads="1"/>
                </p:cNvSpPr>
                <p:nvPr/>
              </p:nvSpPr>
              <p:spPr bwMode="auto">
                <a:xfrm>
                  <a:off x="2173"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50" name="Rectangle 32">
                  <a:extLst>
                    <a:ext uri="{FF2B5EF4-FFF2-40B4-BE49-F238E27FC236}">
                      <a16:creationId xmlns:a16="http://schemas.microsoft.com/office/drawing/2014/main" id="{C851BA51-F6AD-4EDE-B7ED-36DFB51312BB}"/>
                    </a:ext>
                  </a:extLst>
                </p:cNvPr>
                <p:cNvSpPr>
                  <a:spLocks noChangeArrowheads="1"/>
                </p:cNvSpPr>
                <p:nvPr/>
              </p:nvSpPr>
              <p:spPr bwMode="auto">
                <a:xfrm>
                  <a:off x="2341" y="3013"/>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51" name="Rectangle 33">
                  <a:extLst>
                    <a:ext uri="{FF2B5EF4-FFF2-40B4-BE49-F238E27FC236}">
                      <a16:creationId xmlns:a16="http://schemas.microsoft.com/office/drawing/2014/main" id="{47C63B9C-5027-420F-85CF-0260925B93DE}"/>
                    </a:ext>
                  </a:extLst>
                </p:cNvPr>
                <p:cNvSpPr>
                  <a:spLocks noChangeArrowheads="1"/>
                </p:cNvSpPr>
                <p:nvPr/>
              </p:nvSpPr>
              <p:spPr bwMode="auto">
                <a:xfrm>
                  <a:off x="2508"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52" name="Rectangle 34">
                  <a:extLst>
                    <a:ext uri="{FF2B5EF4-FFF2-40B4-BE49-F238E27FC236}">
                      <a16:creationId xmlns:a16="http://schemas.microsoft.com/office/drawing/2014/main" id="{BDEF538E-F151-44E9-9737-4B219F17E4B0}"/>
                    </a:ext>
                  </a:extLst>
                </p:cNvPr>
                <p:cNvSpPr>
                  <a:spLocks noChangeArrowheads="1"/>
                </p:cNvSpPr>
                <p:nvPr/>
              </p:nvSpPr>
              <p:spPr bwMode="auto">
                <a:xfrm>
                  <a:off x="2676"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53" name="Rectangle 35">
                  <a:extLst>
                    <a:ext uri="{FF2B5EF4-FFF2-40B4-BE49-F238E27FC236}">
                      <a16:creationId xmlns:a16="http://schemas.microsoft.com/office/drawing/2014/main" id="{83B59CBD-F41E-467E-BA04-7A05C62ADF93}"/>
                    </a:ext>
                  </a:extLst>
                </p:cNvPr>
                <p:cNvSpPr>
                  <a:spLocks noChangeArrowheads="1"/>
                </p:cNvSpPr>
                <p:nvPr/>
              </p:nvSpPr>
              <p:spPr bwMode="auto">
                <a:xfrm>
                  <a:off x="2844" y="3013"/>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54" name="Rectangle 36">
                  <a:extLst>
                    <a:ext uri="{FF2B5EF4-FFF2-40B4-BE49-F238E27FC236}">
                      <a16:creationId xmlns:a16="http://schemas.microsoft.com/office/drawing/2014/main" id="{FA6B4E76-7874-4D85-A373-C6EE146EF469}"/>
                    </a:ext>
                  </a:extLst>
                </p:cNvPr>
                <p:cNvSpPr>
                  <a:spLocks noChangeArrowheads="1"/>
                </p:cNvSpPr>
                <p:nvPr/>
              </p:nvSpPr>
              <p:spPr bwMode="auto">
                <a:xfrm>
                  <a:off x="3011"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55" name="Rectangle 37">
                  <a:extLst>
                    <a:ext uri="{FF2B5EF4-FFF2-40B4-BE49-F238E27FC236}">
                      <a16:creationId xmlns:a16="http://schemas.microsoft.com/office/drawing/2014/main" id="{3AA39D36-2280-459C-86EC-0535B63D73EC}"/>
                    </a:ext>
                  </a:extLst>
                </p:cNvPr>
                <p:cNvSpPr>
                  <a:spLocks noChangeArrowheads="1"/>
                </p:cNvSpPr>
                <p:nvPr/>
              </p:nvSpPr>
              <p:spPr bwMode="auto">
                <a:xfrm>
                  <a:off x="1502"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56" name="Rectangle 38">
                  <a:extLst>
                    <a:ext uri="{FF2B5EF4-FFF2-40B4-BE49-F238E27FC236}">
                      <a16:creationId xmlns:a16="http://schemas.microsoft.com/office/drawing/2014/main" id="{FB6AE7C1-44A4-4D6D-8E5E-06F2A28BB79E}"/>
                    </a:ext>
                  </a:extLst>
                </p:cNvPr>
                <p:cNvSpPr>
                  <a:spLocks noChangeArrowheads="1"/>
                </p:cNvSpPr>
                <p:nvPr/>
              </p:nvSpPr>
              <p:spPr bwMode="auto">
                <a:xfrm>
                  <a:off x="1670" y="2864"/>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57" name="Rectangle 39">
                  <a:extLst>
                    <a:ext uri="{FF2B5EF4-FFF2-40B4-BE49-F238E27FC236}">
                      <a16:creationId xmlns:a16="http://schemas.microsoft.com/office/drawing/2014/main" id="{A2C0F696-22EE-4DA7-B17E-8DA5AF221307}"/>
                    </a:ext>
                  </a:extLst>
                </p:cNvPr>
                <p:cNvSpPr>
                  <a:spLocks noChangeArrowheads="1"/>
                </p:cNvSpPr>
                <p:nvPr/>
              </p:nvSpPr>
              <p:spPr bwMode="auto">
                <a:xfrm>
                  <a:off x="1837"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58" name="Rectangle 40">
                  <a:extLst>
                    <a:ext uri="{FF2B5EF4-FFF2-40B4-BE49-F238E27FC236}">
                      <a16:creationId xmlns:a16="http://schemas.microsoft.com/office/drawing/2014/main" id="{17860B4B-CBB3-443F-8967-81AAE3F6E52C}"/>
                    </a:ext>
                  </a:extLst>
                </p:cNvPr>
                <p:cNvSpPr>
                  <a:spLocks noChangeArrowheads="1"/>
                </p:cNvSpPr>
                <p:nvPr/>
              </p:nvSpPr>
              <p:spPr bwMode="auto">
                <a:xfrm>
                  <a:off x="2005"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59" name="Rectangle 41">
                  <a:extLst>
                    <a:ext uri="{FF2B5EF4-FFF2-40B4-BE49-F238E27FC236}">
                      <a16:creationId xmlns:a16="http://schemas.microsoft.com/office/drawing/2014/main" id="{F2E4A095-8BDF-4E83-9EBB-8B8A20810CCC}"/>
                    </a:ext>
                  </a:extLst>
                </p:cNvPr>
                <p:cNvSpPr>
                  <a:spLocks noChangeArrowheads="1"/>
                </p:cNvSpPr>
                <p:nvPr/>
              </p:nvSpPr>
              <p:spPr bwMode="auto">
                <a:xfrm>
                  <a:off x="2173"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60" name="Rectangle 42">
                  <a:extLst>
                    <a:ext uri="{FF2B5EF4-FFF2-40B4-BE49-F238E27FC236}">
                      <a16:creationId xmlns:a16="http://schemas.microsoft.com/office/drawing/2014/main" id="{A3E2A71C-7781-43EB-AA8A-04987F01112A}"/>
                    </a:ext>
                  </a:extLst>
                </p:cNvPr>
                <p:cNvSpPr>
                  <a:spLocks noChangeArrowheads="1"/>
                </p:cNvSpPr>
                <p:nvPr/>
              </p:nvSpPr>
              <p:spPr bwMode="auto">
                <a:xfrm>
                  <a:off x="2341" y="2864"/>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61" name="Rectangle 43">
                  <a:extLst>
                    <a:ext uri="{FF2B5EF4-FFF2-40B4-BE49-F238E27FC236}">
                      <a16:creationId xmlns:a16="http://schemas.microsoft.com/office/drawing/2014/main" id="{6B3C8707-F56F-45C5-97E8-1D3AC48E57A4}"/>
                    </a:ext>
                  </a:extLst>
                </p:cNvPr>
                <p:cNvSpPr>
                  <a:spLocks noChangeArrowheads="1"/>
                </p:cNvSpPr>
                <p:nvPr/>
              </p:nvSpPr>
              <p:spPr bwMode="auto">
                <a:xfrm>
                  <a:off x="2508"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62" name="Rectangle 44">
                  <a:extLst>
                    <a:ext uri="{FF2B5EF4-FFF2-40B4-BE49-F238E27FC236}">
                      <a16:creationId xmlns:a16="http://schemas.microsoft.com/office/drawing/2014/main" id="{2FEADBE0-18F9-4604-9415-403F3469A5EF}"/>
                    </a:ext>
                  </a:extLst>
                </p:cNvPr>
                <p:cNvSpPr>
                  <a:spLocks noChangeArrowheads="1"/>
                </p:cNvSpPr>
                <p:nvPr/>
              </p:nvSpPr>
              <p:spPr bwMode="auto">
                <a:xfrm>
                  <a:off x="2676"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63" name="Rectangle 45">
                  <a:extLst>
                    <a:ext uri="{FF2B5EF4-FFF2-40B4-BE49-F238E27FC236}">
                      <a16:creationId xmlns:a16="http://schemas.microsoft.com/office/drawing/2014/main" id="{FB78B441-E020-4D59-BFAF-5B05355572DC}"/>
                    </a:ext>
                  </a:extLst>
                </p:cNvPr>
                <p:cNvSpPr>
                  <a:spLocks noChangeArrowheads="1"/>
                </p:cNvSpPr>
                <p:nvPr/>
              </p:nvSpPr>
              <p:spPr bwMode="auto">
                <a:xfrm>
                  <a:off x="2844" y="2864"/>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64" name="Rectangle 46">
                  <a:extLst>
                    <a:ext uri="{FF2B5EF4-FFF2-40B4-BE49-F238E27FC236}">
                      <a16:creationId xmlns:a16="http://schemas.microsoft.com/office/drawing/2014/main" id="{22C46D62-F41E-4B44-B24C-4E809ACEE735}"/>
                    </a:ext>
                  </a:extLst>
                </p:cNvPr>
                <p:cNvSpPr>
                  <a:spLocks noChangeArrowheads="1"/>
                </p:cNvSpPr>
                <p:nvPr/>
              </p:nvSpPr>
              <p:spPr bwMode="auto">
                <a:xfrm>
                  <a:off x="3011"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65" name="Rectangle 47">
                  <a:extLst>
                    <a:ext uri="{FF2B5EF4-FFF2-40B4-BE49-F238E27FC236}">
                      <a16:creationId xmlns:a16="http://schemas.microsoft.com/office/drawing/2014/main" id="{FD44EDF2-41FC-40DD-BA36-A5A7C36E3EF2}"/>
                    </a:ext>
                  </a:extLst>
                </p:cNvPr>
                <p:cNvSpPr>
                  <a:spLocks noChangeArrowheads="1"/>
                </p:cNvSpPr>
                <p:nvPr/>
              </p:nvSpPr>
              <p:spPr bwMode="auto">
                <a:xfrm>
                  <a:off x="1502"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66" name="Rectangle 48">
                  <a:extLst>
                    <a:ext uri="{FF2B5EF4-FFF2-40B4-BE49-F238E27FC236}">
                      <a16:creationId xmlns:a16="http://schemas.microsoft.com/office/drawing/2014/main" id="{92F95DC1-CCE1-4F2F-BC6C-CC1804670D14}"/>
                    </a:ext>
                  </a:extLst>
                </p:cNvPr>
                <p:cNvSpPr>
                  <a:spLocks noChangeArrowheads="1"/>
                </p:cNvSpPr>
                <p:nvPr/>
              </p:nvSpPr>
              <p:spPr bwMode="auto">
                <a:xfrm>
                  <a:off x="1670" y="2716"/>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67" name="Rectangle 49">
                  <a:extLst>
                    <a:ext uri="{FF2B5EF4-FFF2-40B4-BE49-F238E27FC236}">
                      <a16:creationId xmlns:a16="http://schemas.microsoft.com/office/drawing/2014/main" id="{6887E129-F07D-464E-B066-0A93EDD76B85}"/>
                    </a:ext>
                  </a:extLst>
                </p:cNvPr>
                <p:cNvSpPr>
                  <a:spLocks noChangeArrowheads="1"/>
                </p:cNvSpPr>
                <p:nvPr/>
              </p:nvSpPr>
              <p:spPr bwMode="auto">
                <a:xfrm>
                  <a:off x="1837"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68" name="Rectangle 50">
                  <a:extLst>
                    <a:ext uri="{FF2B5EF4-FFF2-40B4-BE49-F238E27FC236}">
                      <a16:creationId xmlns:a16="http://schemas.microsoft.com/office/drawing/2014/main" id="{F149F1BC-6F58-45DE-9A09-13D62BA31E7B}"/>
                    </a:ext>
                  </a:extLst>
                </p:cNvPr>
                <p:cNvSpPr>
                  <a:spLocks noChangeArrowheads="1"/>
                </p:cNvSpPr>
                <p:nvPr/>
              </p:nvSpPr>
              <p:spPr bwMode="auto">
                <a:xfrm>
                  <a:off x="2005"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69" name="Rectangle 51">
                  <a:extLst>
                    <a:ext uri="{FF2B5EF4-FFF2-40B4-BE49-F238E27FC236}">
                      <a16:creationId xmlns:a16="http://schemas.microsoft.com/office/drawing/2014/main" id="{BE905493-9B07-4A0F-9D72-403A67035E58}"/>
                    </a:ext>
                  </a:extLst>
                </p:cNvPr>
                <p:cNvSpPr>
                  <a:spLocks noChangeArrowheads="1"/>
                </p:cNvSpPr>
                <p:nvPr/>
              </p:nvSpPr>
              <p:spPr bwMode="auto">
                <a:xfrm>
                  <a:off x="2173"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70" name="Rectangle 52">
                  <a:extLst>
                    <a:ext uri="{FF2B5EF4-FFF2-40B4-BE49-F238E27FC236}">
                      <a16:creationId xmlns:a16="http://schemas.microsoft.com/office/drawing/2014/main" id="{2B61FDC9-0E4B-4DF2-863B-C344123D52B6}"/>
                    </a:ext>
                  </a:extLst>
                </p:cNvPr>
                <p:cNvSpPr>
                  <a:spLocks noChangeArrowheads="1"/>
                </p:cNvSpPr>
                <p:nvPr/>
              </p:nvSpPr>
              <p:spPr bwMode="auto">
                <a:xfrm>
                  <a:off x="2341" y="2716"/>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71" name="Rectangle 53">
                  <a:extLst>
                    <a:ext uri="{FF2B5EF4-FFF2-40B4-BE49-F238E27FC236}">
                      <a16:creationId xmlns:a16="http://schemas.microsoft.com/office/drawing/2014/main" id="{D9E44C27-D4DF-47C1-B07E-42B2CC24394B}"/>
                    </a:ext>
                  </a:extLst>
                </p:cNvPr>
                <p:cNvSpPr>
                  <a:spLocks noChangeArrowheads="1"/>
                </p:cNvSpPr>
                <p:nvPr/>
              </p:nvSpPr>
              <p:spPr bwMode="auto">
                <a:xfrm>
                  <a:off x="2508"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72" name="Rectangle 54">
                  <a:extLst>
                    <a:ext uri="{FF2B5EF4-FFF2-40B4-BE49-F238E27FC236}">
                      <a16:creationId xmlns:a16="http://schemas.microsoft.com/office/drawing/2014/main" id="{F2544A1F-CD1C-48DC-94E0-D902673541AD}"/>
                    </a:ext>
                  </a:extLst>
                </p:cNvPr>
                <p:cNvSpPr>
                  <a:spLocks noChangeArrowheads="1"/>
                </p:cNvSpPr>
                <p:nvPr/>
              </p:nvSpPr>
              <p:spPr bwMode="auto">
                <a:xfrm>
                  <a:off x="2676"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73" name="Rectangle 55">
                  <a:extLst>
                    <a:ext uri="{FF2B5EF4-FFF2-40B4-BE49-F238E27FC236}">
                      <a16:creationId xmlns:a16="http://schemas.microsoft.com/office/drawing/2014/main" id="{696B0C92-7406-49D3-89E3-A22B985A7F83}"/>
                    </a:ext>
                  </a:extLst>
                </p:cNvPr>
                <p:cNvSpPr>
                  <a:spLocks noChangeArrowheads="1"/>
                </p:cNvSpPr>
                <p:nvPr/>
              </p:nvSpPr>
              <p:spPr bwMode="auto">
                <a:xfrm>
                  <a:off x="2844" y="2716"/>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74" name="Rectangle 56">
                  <a:extLst>
                    <a:ext uri="{FF2B5EF4-FFF2-40B4-BE49-F238E27FC236}">
                      <a16:creationId xmlns:a16="http://schemas.microsoft.com/office/drawing/2014/main" id="{77D9527B-9A3D-4F91-9ED8-BD406AD1DDB5}"/>
                    </a:ext>
                  </a:extLst>
                </p:cNvPr>
                <p:cNvSpPr>
                  <a:spLocks noChangeArrowheads="1"/>
                </p:cNvSpPr>
                <p:nvPr/>
              </p:nvSpPr>
              <p:spPr bwMode="auto">
                <a:xfrm>
                  <a:off x="3011"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75" name="Rectangle 57">
                  <a:extLst>
                    <a:ext uri="{FF2B5EF4-FFF2-40B4-BE49-F238E27FC236}">
                      <a16:creationId xmlns:a16="http://schemas.microsoft.com/office/drawing/2014/main" id="{21ECE1D0-75DE-44D5-94BD-6CA5FA1620E4}"/>
                    </a:ext>
                  </a:extLst>
                </p:cNvPr>
                <p:cNvSpPr>
                  <a:spLocks noChangeArrowheads="1"/>
                </p:cNvSpPr>
                <p:nvPr/>
              </p:nvSpPr>
              <p:spPr bwMode="auto">
                <a:xfrm>
                  <a:off x="1502"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76" name="Rectangle 58">
                  <a:extLst>
                    <a:ext uri="{FF2B5EF4-FFF2-40B4-BE49-F238E27FC236}">
                      <a16:creationId xmlns:a16="http://schemas.microsoft.com/office/drawing/2014/main" id="{E89F4E01-81F5-4531-B7B3-EE1879CC0BE5}"/>
                    </a:ext>
                  </a:extLst>
                </p:cNvPr>
                <p:cNvSpPr>
                  <a:spLocks noChangeArrowheads="1"/>
                </p:cNvSpPr>
                <p:nvPr/>
              </p:nvSpPr>
              <p:spPr bwMode="auto">
                <a:xfrm>
                  <a:off x="1670" y="2568"/>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77" name="Rectangle 59">
                  <a:extLst>
                    <a:ext uri="{FF2B5EF4-FFF2-40B4-BE49-F238E27FC236}">
                      <a16:creationId xmlns:a16="http://schemas.microsoft.com/office/drawing/2014/main" id="{27AD4296-3F97-4CDD-8ACB-042383137986}"/>
                    </a:ext>
                  </a:extLst>
                </p:cNvPr>
                <p:cNvSpPr>
                  <a:spLocks noChangeArrowheads="1"/>
                </p:cNvSpPr>
                <p:nvPr/>
              </p:nvSpPr>
              <p:spPr bwMode="auto">
                <a:xfrm>
                  <a:off x="1837"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78" name="Rectangle 60">
                  <a:extLst>
                    <a:ext uri="{FF2B5EF4-FFF2-40B4-BE49-F238E27FC236}">
                      <a16:creationId xmlns:a16="http://schemas.microsoft.com/office/drawing/2014/main" id="{C76E6948-12BE-4320-B617-249970F72751}"/>
                    </a:ext>
                  </a:extLst>
                </p:cNvPr>
                <p:cNvSpPr>
                  <a:spLocks noChangeArrowheads="1"/>
                </p:cNvSpPr>
                <p:nvPr/>
              </p:nvSpPr>
              <p:spPr bwMode="auto">
                <a:xfrm>
                  <a:off x="2005"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79" name="Rectangle 61">
                  <a:extLst>
                    <a:ext uri="{FF2B5EF4-FFF2-40B4-BE49-F238E27FC236}">
                      <a16:creationId xmlns:a16="http://schemas.microsoft.com/office/drawing/2014/main" id="{A733A41A-65F2-4A76-8B2B-00630586AC78}"/>
                    </a:ext>
                  </a:extLst>
                </p:cNvPr>
                <p:cNvSpPr>
                  <a:spLocks noChangeArrowheads="1"/>
                </p:cNvSpPr>
                <p:nvPr/>
              </p:nvSpPr>
              <p:spPr bwMode="auto">
                <a:xfrm>
                  <a:off x="2173"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80" name="Rectangle 62">
                  <a:extLst>
                    <a:ext uri="{FF2B5EF4-FFF2-40B4-BE49-F238E27FC236}">
                      <a16:creationId xmlns:a16="http://schemas.microsoft.com/office/drawing/2014/main" id="{00C60566-7F8A-4672-A5EE-2E7EA21F10D3}"/>
                    </a:ext>
                  </a:extLst>
                </p:cNvPr>
                <p:cNvSpPr>
                  <a:spLocks noChangeArrowheads="1"/>
                </p:cNvSpPr>
                <p:nvPr/>
              </p:nvSpPr>
              <p:spPr bwMode="auto">
                <a:xfrm>
                  <a:off x="2341" y="2568"/>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81" name="Rectangle 63">
                  <a:extLst>
                    <a:ext uri="{FF2B5EF4-FFF2-40B4-BE49-F238E27FC236}">
                      <a16:creationId xmlns:a16="http://schemas.microsoft.com/office/drawing/2014/main" id="{5EA2AE3F-842E-47E9-B76E-6BA384B14524}"/>
                    </a:ext>
                  </a:extLst>
                </p:cNvPr>
                <p:cNvSpPr>
                  <a:spLocks noChangeArrowheads="1"/>
                </p:cNvSpPr>
                <p:nvPr/>
              </p:nvSpPr>
              <p:spPr bwMode="auto">
                <a:xfrm>
                  <a:off x="2508"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82" name="Rectangle 64">
                  <a:extLst>
                    <a:ext uri="{FF2B5EF4-FFF2-40B4-BE49-F238E27FC236}">
                      <a16:creationId xmlns:a16="http://schemas.microsoft.com/office/drawing/2014/main" id="{DF190EBB-C2E4-4682-86B2-BD4473CE2F64}"/>
                    </a:ext>
                  </a:extLst>
                </p:cNvPr>
                <p:cNvSpPr>
                  <a:spLocks noChangeArrowheads="1"/>
                </p:cNvSpPr>
                <p:nvPr/>
              </p:nvSpPr>
              <p:spPr bwMode="auto">
                <a:xfrm>
                  <a:off x="2676"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83" name="Rectangle 65">
                  <a:extLst>
                    <a:ext uri="{FF2B5EF4-FFF2-40B4-BE49-F238E27FC236}">
                      <a16:creationId xmlns:a16="http://schemas.microsoft.com/office/drawing/2014/main" id="{6771DA6E-EF22-41C3-B3C9-0591D83EA15F}"/>
                    </a:ext>
                  </a:extLst>
                </p:cNvPr>
                <p:cNvSpPr>
                  <a:spLocks noChangeArrowheads="1"/>
                </p:cNvSpPr>
                <p:nvPr/>
              </p:nvSpPr>
              <p:spPr bwMode="auto">
                <a:xfrm>
                  <a:off x="2844" y="2568"/>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84" name="Rectangle 66">
                  <a:extLst>
                    <a:ext uri="{FF2B5EF4-FFF2-40B4-BE49-F238E27FC236}">
                      <a16:creationId xmlns:a16="http://schemas.microsoft.com/office/drawing/2014/main" id="{03E5A2EF-28FB-4B4D-BFDE-DE033EFB10CB}"/>
                    </a:ext>
                  </a:extLst>
                </p:cNvPr>
                <p:cNvSpPr>
                  <a:spLocks noChangeArrowheads="1"/>
                </p:cNvSpPr>
                <p:nvPr/>
              </p:nvSpPr>
              <p:spPr bwMode="auto">
                <a:xfrm>
                  <a:off x="3011"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85" name="Rectangle 67">
                  <a:extLst>
                    <a:ext uri="{FF2B5EF4-FFF2-40B4-BE49-F238E27FC236}">
                      <a16:creationId xmlns:a16="http://schemas.microsoft.com/office/drawing/2014/main" id="{F1E19FFA-13E4-4D6A-800D-09AF8861E24F}"/>
                    </a:ext>
                  </a:extLst>
                </p:cNvPr>
                <p:cNvSpPr>
                  <a:spLocks noChangeArrowheads="1"/>
                </p:cNvSpPr>
                <p:nvPr/>
              </p:nvSpPr>
              <p:spPr bwMode="auto">
                <a:xfrm>
                  <a:off x="1502"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86" name="Rectangle 68">
                  <a:extLst>
                    <a:ext uri="{FF2B5EF4-FFF2-40B4-BE49-F238E27FC236}">
                      <a16:creationId xmlns:a16="http://schemas.microsoft.com/office/drawing/2014/main" id="{B354A10B-9F98-4D11-A0FC-C956315BEB8D}"/>
                    </a:ext>
                  </a:extLst>
                </p:cNvPr>
                <p:cNvSpPr>
                  <a:spLocks noChangeArrowheads="1"/>
                </p:cNvSpPr>
                <p:nvPr/>
              </p:nvSpPr>
              <p:spPr bwMode="auto">
                <a:xfrm>
                  <a:off x="1670" y="2420"/>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87" name="Rectangle 69">
                  <a:extLst>
                    <a:ext uri="{FF2B5EF4-FFF2-40B4-BE49-F238E27FC236}">
                      <a16:creationId xmlns:a16="http://schemas.microsoft.com/office/drawing/2014/main" id="{290C7089-D802-41B0-A5D4-C15EF7C0FEAD}"/>
                    </a:ext>
                  </a:extLst>
                </p:cNvPr>
                <p:cNvSpPr>
                  <a:spLocks noChangeArrowheads="1"/>
                </p:cNvSpPr>
                <p:nvPr/>
              </p:nvSpPr>
              <p:spPr bwMode="auto">
                <a:xfrm>
                  <a:off x="1837"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88" name="Rectangle 70">
                  <a:extLst>
                    <a:ext uri="{FF2B5EF4-FFF2-40B4-BE49-F238E27FC236}">
                      <a16:creationId xmlns:a16="http://schemas.microsoft.com/office/drawing/2014/main" id="{BD16FF81-6BCD-4145-9DB6-58D00C591438}"/>
                    </a:ext>
                  </a:extLst>
                </p:cNvPr>
                <p:cNvSpPr>
                  <a:spLocks noChangeArrowheads="1"/>
                </p:cNvSpPr>
                <p:nvPr/>
              </p:nvSpPr>
              <p:spPr bwMode="auto">
                <a:xfrm>
                  <a:off x="2005"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89" name="Rectangle 71">
                  <a:extLst>
                    <a:ext uri="{FF2B5EF4-FFF2-40B4-BE49-F238E27FC236}">
                      <a16:creationId xmlns:a16="http://schemas.microsoft.com/office/drawing/2014/main" id="{7B2BA024-B92A-4FE8-845D-C7E75CBBFB2F}"/>
                    </a:ext>
                  </a:extLst>
                </p:cNvPr>
                <p:cNvSpPr>
                  <a:spLocks noChangeArrowheads="1"/>
                </p:cNvSpPr>
                <p:nvPr/>
              </p:nvSpPr>
              <p:spPr bwMode="auto">
                <a:xfrm>
                  <a:off x="2173"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90" name="Rectangle 72">
                  <a:extLst>
                    <a:ext uri="{FF2B5EF4-FFF2-40B4-BE49-F238E27FC236}">
                      <a16:creationId xmlns:a16="http://schemas.microsoft.com/office/drawing/2014/main" id="{C006F2E5-FE83-4FC1-8443-05087AE01E57}"/>
                    </a:ext>
                  </a:extLst>
                </p:cNvPr>
                <p:cNvSpPr>
                  <a:spLocks noChangeArrowheads="1"/>
                </p:cNvSpPr>
                <p:nvPr/>
              </p:nvSpPr>
              <p:spPr bwMode="auto">
                <a:xfrm>
                  <a:off x="2341" y="2420"/>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91" name="Rectangle 73">
                  <a:extLst>
                    <a:ext uri="{FF2B5EF4-FFF2-40B4-BE49-F238E27FC236}">
                      <a16:creationId xmlns:a16="http://schemas.microsoft.com/office/drawing/2014/main" id="{E75188AF-4C68-4E80-9444-3CAC024A7FDE}"/>
                    </a:ext>
                  </a:extLst>
                </p:cNvPr>
                <p:cNvSpPr>
                  <a:spLocks noChangeArrowheads="1"/>
                </p:cNvSpPr>
                <p:nvPr/>
              </p:nvSpPr>
              <p:spPr bwMode="auto">
                <a:xfrm>
                  <a:off x="2508"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92" name="Rectangle 74">
                  <a:extLst>
                    <a:ext uri="{FF2B5EF4-FFF2-40B4-BE49-F238E27FC236}">
                      <a16:creationId xmlns:a16="http://schemas.microsoft.com/office/drawing/2014/main" id="{CB4223DE-2CC5-4D48-B565-ED83441441DD}"/>
                    </a:ext>
                  </a:extLst>
                </p:cNvPr>
                <p:cNvSpPr>
                  <a:spLocks noChangeArrowheads="1"/>
                </p:cNvSpPr>
                <p:nvPr/>
              </p:nvSpPr>
              <p:spPr bwMode="auto">
                <a:xfrm>
                  <a:off x="2676"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93" name="Rectangle 75">
                  <a:extLst>
                    <a:ext uri="{FF2B5EF4-FFF2-40B4-BE49-F238E27FC236}">
                      <a16:creationId xmlns:a16="http://schemas.microsoft.com/office/drawing/2014/main" id="{49B260AD-37B8-422B-B7FC-6B1F958526DA}"/>
                    </a:ext>
                  </a:extLst>
                </p:cNvPr>
                <p:cNvSpPr>
                  <a:spLocks noChangeArrowheads="1"/>
                </p:cNvSpPr>
                <p:nvPr/>
              </p:nvSpPr>
              <p:spPr bwMode="auto">
                <a:xfrm>
                  <a:off x="2844" y="2420"/>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94" name="Rectangle 76">
                  <a:extLst>
                    <a:ext uri="{FF2B5EF4-FFF2-40B4-BE49-F238E27FC236}">
                      <a16:creationId xmlns:a16="http://schemas.microsoft.com/office/drawing/2014/main" id="{1ED1E65E-C10C-4C70-AE0D-CC7FDFFE82CF}"/>
                    </a:ext>
                  </a:extLst>
                </p:cNvPr>
                <p:cNvSpPr>
                  <a:spLocks noChangeArrowheads="1"/>
                </p:cNvSpPr>
                <p:nvPr/>
              </p:nvSpPr>
              <p:spPr bwMode="auto">
                <a:xfrm>
                  <a:off x="3011"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95" name="Rectangle 77">
                  <a:extLst>
                    <a:ext uri="{FF2B5EF4-FFF2-40B4-BE49-F238E27FC236}">
                      <a16:creationId xmlns:a16="http://schemas.microsoft.com/office/drawing/2014/main" id="{F8E2C981-5FCE-4196-88EE-B130671BA64D}"/>
                    </a:ext>
                  </a:extLst>
                </p:cNvPr>
                <p:cNvSpPr>
                  <a:spLocks noChangeArrowheads="1"/>
                </p:cNvSpPr>
                <p:nvPr/>
              </p:nvSpPr>
              <p:spPr bwMode="auto">
                <a:xfrm>
                  <a:off x="1502"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96" name="Rectangle 78">
                  <a:extLst>
                    <a:ext uri="{FF2B5EF4-FFF2-40B4-BE49-F238E27FC236}">
                      <a16:creationId xmlns:a16="http://schemas.microsoft.com/office/drawing/2014/main" id="{44FE6097-2618-4A48-A4F6-3F333AB25D9E}"/>
                    </a:ext>
                  </a:extLst>
                </p:cNvPr>
                <p:cNvSpPr>
                  <a:spLocks noChangeArrowheads="1"/>
                </p:cNvSpPr>
                <p:nvPr/>
              </p:nvSpPr>
              <p:spPr bwMode="auto">
                <a:xfrm>
                  <a:off x="1670" y="2272"/>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97" name="Rectangle 79">
                  <a:extLst>
                    <a:ext uri="{FF2B5EF4-FFF2-40B4-BE49-F238E27FC236}">
                      <a16:creationId xmlns:a16="http://schemas.microsoft.com/office/drawing/2014/main" id="{8870A751-D84D-498D-8BE7-2CAFF437BF1F}"/>
                    </a:ext>
                  </a:extLst>
                </p:cNvPr>
                <p:cNvSpPr>
                  <a:spLocks noChangeArrowheads="1"/>
                </p:cNvSpPr>
                <p:nvPr/>
              </p:nvSpPr>
              <p:spPr bwMode="auto">
                <a:xfrm>
                  <a:off x="1837"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98" name="Rectangle 80">
                  <a:extLst>
                    <a:ext uri="{FF2B5EF4-FFF2-40B4-BE49-F238E27FC236}">
                      <a16:creationId xmlns:a16="http://schemas.microsoft.com/office/drawing/2014/main" id="{E08F2EC3-D9C7-405E-9EEA-8B2D0099AF8D}"/>
                    </a:ext>
                  </a:extLst>
                </p:cNvPr>
                <p:cNvSpPr>
                  <a:spLocks noChangeArrowheads="1"/>
                </p:cNvSpPr>
                <p:nvPr/>
              </p:nvSpPr>
              <p:spPr bwMode="auto">
                <a:xfrm>
                  <a:off x="2005"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99" name="Rectangle 81">
                  <a:extLst>
                    <a:ext uri="{FF2B5EF4-FFF2-40B4-BE49-F238E27FC236}">
                      <a16:creationId xmlns:a16="http://schemas.microsoft.com/office/drawing/2014/main" id="{052332F6-85CA-4404-9BE0-A9C98DAF1C42}"/>
                    </a:ext>
                  </a:extLst>
                </p:cNvPr>
                <p:cNvSpPr>
                  <a:spLocks noChangeArrowheads="1"/>
                </p:cNvSpPr>
                <p:nvPr/>
              </p:nvSpPr>
              <p:spPr bwMode="auto">
                <a:xfrm>
                  <a:off x="2173"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100" name="Rectangle 82">
                  <a:extLst>
                    <a:ext uri="{FF2B5EF4-FFF2-40B4-BE49-F238E27FC236}">
                      <a16:creationId xmlns:a16="http://schemas.microsoft.com/office/drawing/2014/main" id="{D35A78D2-2CDA-4A5B-A437-E4D00F12D934}"/>
                    </a:ext>
                  </a:extLst>
                </p:cNvPr>
                <p:cNvSpPr>
                  <a:spLocks noChangeArrowheads="1"/>
                </p:cNvSpPr>
                <p:nvPr/>
              </p:nvSpPr>
              <p:spPr bwMode="auto">
                <a:xfrm>
                  <a:off x="2341" y="2272"/>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101" name="Rectangle 83">
                  <a:extLst>
                    <a:ext uri="{FF2B5EF4-FFF2-40B4-BE49-F238E27FC236}">
                      <a16:creationId xmlns:a16="http://schemas.microsoft.com/office/drawing/2014/main" id="{BBF5C379-B63F-431B-93F0-D96371212C78}"/>
                    </a:ext>
                  </a:extLst>
                </p:cNvPr>
                <p:cNvSpPr>
                  <a:spLocks noChangeArrowheads="1"/>
                </p:cNvSpPr>
                <p:nvPr/>
              </p:nvSpPr>
              <p:spPr bwMode="auto">
                <a:xfrm>
                  <a:off x="2508"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102" name="Rectangle 84">
                  <a:extLst>
                    <a:ext uri="{FF2B5EF4-FFF2-40B4-BE49-F238E27FC236}">
                      <a16:creationId xmlns:a16="http://schemas.microsoft.com/office/drawing/2014/main" id="{B32575CA-44EE-4455-9630-3E3BF88C0688}"/>
                    </a:ext>
                  </a:extLst>
                </p:cNvPr>
                <p:cNvSpPr>
                  <a:spLocks noChangeArrowheads="1"/>
                </p:cNvSpPr>
                <p:nvPr/>
              </p:nvSpPr>
              <p:spPr bwMode="auto">
                <a:xfrm>
                  <a:off x="2676"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103" name="Rectangle 85">
                  <a:extLst>
                    <a:ext uri="{FF2B5EF4-FFF2-40B4-BE49-F238E27FC236}">
                      <a16:creationId xmlns:a16="http://schemas.microsoft.com/office/drawing/2014/main" id="{3F557526-DCA9-48DD-AA2F-6D4ABFB4BFC3}"/>
                    </a:ext>
                  </a:extLst>
                </p:cNvPr>
                <p:cNvSpPr>
                  <a:spLocks noChangeArrowheads="1"/>
                </p:cNvSpPr>
                <p:nvPr/>
              </p:nvSpPr>
              <p:spPr bwMode="auto">
                <a:xfrm>
                  <a:off x="2844" y="2272"/>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104" name="Rectangle 86">
                  <a:extLst>
                    <a:ext uri="{FF2B5EF4-FFF2-40B4-BE49-F238E27FC236}">
                      <a16:creationId xmlns:a16="http://schemas.microsoft.com/office/drawing/2014/main" id="{2008D857-B345-429C-ADA8-28CC87E360B4}"/>
                    </a:ext>
                  </a:extLst>
                </p:cNvPr>
                <p:cNvSpPr>
                  <a:spLocks noChangeArrowheads="1"/>
                </p:cNvSpPr>
                <p:nvPr/>
              </p:nvSpPr>
              <p:spPr bwMode="auto">
                <a:xfrm>
                  <a:off x="3011"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105" name="Rectangle 87">
                  <a:extLst>
                    <a:ext uri="{FF2B5EF4-FFF2-40B4-BE49-F238E27FC236}">
                      <a16:creationId xmlns:a16="http://schemas.microsoft.com/office/drawing/2014/main" id="{DB59B235-8CA3-4AAB-ADC5-FC319EAB09A6}"/>
                    </a:ext>
                  </a:extLst>
                </p:cNvPr>
                <p:cNvSpPr>
                  <a:spLocks noChangeArrowheads="1"/>
                </p:cNvSpPr>
                <p:nvPr/>
              </p:nvSpPr>
              <p:spPr bwMode="auto">
                <a:xfrm>
                  <a:off x="1502"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106" name="Rectangle 88">
                  <a:extLst>
                    <a:ext uri="{FF2B5EF4-FFF2-40B4-BE49-F238E27FC236}">
                      <a16:creationId xmlns:a16="http://schemas.microsoft.com/office/drawing/2014/main" id="{7BC19A0A-786B-4264-BB38-662E80C0124D}"/>
                    </a:ext>
                  </a:extLst>
                </p:cNvPr>
                <p:cNvSpPr>
                  <a:spLocks noChangeArrowheads="1"/>
                </p:cNvSpPr>
                <p:nvPr/>
              </p:nvSpPr>
              <p:spPr bwMode="auto">
                <a:xfrm>
                  <a:off x="1670" y="2123"/>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107" name="Rectangle 89">
                  <a:extLst>
                    <a:ext uri="{FF2B5EF4-FFF2-40B4-BE49-F238E27FC236}">
                      <a16:creationId xmlns:a16="http://schemas.microsoft.com/office/drawing/2014/main" id="{E1590445-938B-4BC0-8FF6-400D9A0BE595}"/>
                    </a:ext>
                  </a:extLst>
                </p:cNvPr>
                <p:cNvSpPr>
                  <a:spLocks noChangeArrowheads="1"/>
                </p:cNvSpPr>
                <p:nvPr/>
              </p:nvSpPr>
              <p:spPr bwMode="auto">
                <a:xfrm>
                  <a:off x="1837"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108" name="Rectangle 90">
                  <a:extLst>
                    <a:ext uri="{FF2B5EF4-FFF2-40B4-BE49-F238E27FC236}">
                      <a16:creationId xmlns:a16="http://schemas.microsoft.com/office/drawing/2014/main" id="{F708ED1B-2D04-47E2-83EA-CFA5239A4042}"/>
                    </a:ext>
                  </a:extLst>
                </p:cNvPr>
                <p:cNvSpPr>
                  <a:spLocks noChangeArrowheads="1"/>
                </p:cNvSpPr>
                <p:nvPr/>
              </p:nvSpPr>
              <p:spPr bwMode="auto">
                <a:xfrm>
                  <a:off x="2005"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109" name="Rectangle 91">
                  <a:extLst>
                    <a:ext uri="{FF2B5EF4-FFF2-40B4-BE49-F238E27FC236}">
                      <a16:creationId xmlns:a16="http://schemas.microsoft.com/office/drawing/2014/main" id="{E570CA5A-EE71-4E66-BBDE-826493ED383B}"/>
                    </a:ext>
                  </a:extLst>
                </p:cNvPr>
                <p:cNvSpPr>
                  <a:spLocks noChangeArrowheads="1"/>
                </p:cNvSpPr>
                <p:nvPr/>
              </p:nvSpPr>
              <p:spPr bwMode="auto">
                <a:xfrm>
                  <a:off x="2173"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110" name="Rectangle 92">
                  <a:extLst>
                    <a:ext uri="{FF2B5EF4-FFF2-40B4-BE49-F238E27FC236}">
                      <a16:creationId xmlns:a16="http://schemas.microsoft.com/office/drawing/2014/main" id="{AA179D61-3DC5-4E68-AF57-8251B6E02AC6}"/>
                    </a:ext>
                  </a:extLst>
                </p:cNvPr>
                <p:cNvSpPr>
                  <a:spLocks noChangeArrowheads="1"/>
                </p:cNvSpPr>
                <p:nvPr/>
              </p:nvSpPr>
              <p:spPr bwMode="auto">
                <a:xfrm>
                  <a:off x="2341" y="2123"/>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111" name="Rectangle 93">
                  <a:extLst>
                    <a:ext uri="{FF2B5EF4-FFF2-40B4-BE49-F238E27FC236}">
                      <a16:creationId xmlns:a16="http://schemas.microsoft.com/office/drawing/2014/main" id="{9B6F4F21-656A-4CD4-8E69-A6685515FC08}"/>
                    </a:ext>
                  </a:extLst>
                </p:cNvPr>
                <p:cNvSpPr>
                  <a:spLocks noChangeArrowheads="1"/>
                </p:cNvSpPr>
                <p:nvPr/>
              </p:nvSpPr>
              <p:spPr bwMode="auto">
                <a:xfrm>
                  <a:off x="2508"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112" name="Rectangle 94">
                  <a:extLst>
                    <a:ext uri="{FF2B5EF4-FFF2-40B4-BE49-F238E27FC236}">
                      <a16:creationId xmlns:a16="http://schemas.microsoft.com/office/drawing/2014/main" id="{C4C523D7-DA53-4731-B6E5-76A27A0AFBB2}"/>
                    </a:ext>
                  </a:extLst>
                </p:cNvPr>
                <p:cNvSpPr>
                  <a:spLocks noChangeArrowheads="1"/>
                </p:cNvSpPr>
                <p:nvPr/>
              </p:nvSpPr>
              <p:spPr bwMode="auto">
                <a:xfrm>
                  <a:off x="2676"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113" name="Rectangle 95">
                  <a:extLst>
                    <a:ext uri="{FF2B5EF4-FFF2-40B4-BE49-F238E27FC236}">
                      <a16:creationId xmlns:a16="http://schemas.microsoft.com/office/drawing/2014/main" id="{77E69A41-07A2-4E79-A201-EE0EEC5A547B}"/>
                    </a:ext>
                  </a:extLst>
                </p:cNvPr>
                <p:cNvSpPr>
                  <a:spLocks noChangeArrowheads="1"/>
                </p:cNvSpPr>
                <p:nvPr/>
              </p:nvSpPr>
              <p:spPr bwMode="auto">
                <a:xfrm>
                  <a:off x="2844" y="2123"/>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114" name="Rectangle 96">
                  <a:extLst>
                    <a:ext uri="{FF2B5EF4-FFF2-40B4-BE49-F238E27FC236}">
                      <a16:creationId xmlns:a16="http://schemas.microsoft.com/office/drawing/2014/main" id="{4E930362-D0CD-4644-973D-551A88FE52D3}"/>
                    </a:ext>
                  </a:extLst>
                </p:cNvPr>
                <p:cNvSpPr>
                  <a:spLocks noChangeArrowheads="1"/>
                </p:cNvSpPr>
                <p:nvPr/>
              </p:nvSpPr>
              <p:spPr bwMode="auto">
                <a:xfrm>
                  <a:off x="3011"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115" name="Rectangle 97">
                  <a:extLst>
                    <a:ext uri="{FF2B5EF4-FFF2-40B4-BE49-F238E27FC236}">
                      <a16:creationId xmlns:a16="http://schemas.microsoft.com/office/drawing/2014/main" id="{96475CA9-D89C-4647-93C3-C3F11A393C52}"/>
                    </a:ext>
                  </a:extLst>
                </p:cNvPr>
                <p:cNvSpPr>
                  <a:spLocks noChangeArrowheads="1"/>
                </p:cNvSpPr>
                <p:nvPr/>
              </p:nvSpPr>
              <p:spPr bwMode="auto">
                <a:xfrm>
                  <a:off x="1502"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116" name="Rectangle 98">
                  <a:extLst>
                    <a:ext uri="{FF2B5EF4-FFF2-40B4-BE49-F238E27FC236}">
                      <a16:creationId xmlns:a16="http://schemas.microsoft.com/office/drawing/2014/main" id="{B8F65D4E-E387-49E1-8514-BC29D526DD10}"/>
                    </a:ext>
                  </a:extLst>
                </p:cNvPr>
                <p:cNvSpPr>
                  <a:spLocks noChangeArrowheads="1"/>
                </p:cNvSpPr>
                <p:nvPr/>
              </p:nvSpPr>
              <p:spPr bwMode="auto">
                <a:xfrm>
                  <a:off x="1670" y="1975"/>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117" name="Rectangle 99">
                  <a:extLst>
                    <a:ext uri="{FF2B5EF4-FFF2-40B4-BE49-F238E27FC236}">
                      <a16:creationId xmlns:a16="http://schemas.microsoft.com/office/drawing/2014/main" id="{BEE4D3FB-416D-4B85-9A78-0B3CA58F3F47}"/>
                    </a:ext>
                  </a:extLst>
                </p:cNvPr>
                <p:cNvSpPr>
                  <a:spLocks noChangeArrowheads="1"/>
                </p:cNvSpPr>
                <p:nvPr/>
              </p:nvSpPr>
              <p:spPr bwMode="auto">
                <a:xfrm>
                  <a:off x="1837"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118" name="Rectangle 100">
                  <a:extLst>
                    <a:ext uri="{FF2B5EF4-FFF2-40B4-BE49-F238E27FC236}">
                      <a16:creationId xmlns:a16="http://schemas.microsoft.com/office/drawing/2014/main" id="{8769517C-C69C-4902-9E4D-8C5CED56A5F0}"/>
                    </a:ext>
                  </a:extLst>
                </p:cNvPr>
                <p:cNvSpPr>
                  <a:spLocks noChangeArrowheads="1"/>
                </p:cNvSpPr>
                <p:nvPr/>
              </p:nvSpPr>
              <p:spPr bwMode="auto">
                <a:xfrm>
                  <a:off x="2005"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119" name="Rectangle 101">
                  <a:extLst>
                    <a:ext uri="{FF2B5EF4-FFF2-40B4-BE49-F238E27FC236}">
                      <a16:creationId xmlns:a16="http://schemas.microsoft.com/office/drawing/2014/main" id="{6E3A19E5-9898-40AB-BDDE-807592032F51}"/>
                    </a:ext>
                  </a:extLst>
                </p:cNvPr>
                <p:cNvSpPr>
                  <a:spLocks noChangeArrowheads="1"/>
                </p:cNvSpPr>
                <p:nvPr/>
              </p:nvSpPr>
              <p:spPr bwMode="auto">
                <a:xfrm>
                  <a:off x="2173"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120" name="Rectangle 102">
                  <a:extLst>
                    <a:ext uri="{FF2B5EF4-FFF2-40B4-BE49-F238E27FC236}">
                      <a16:creationId xmlns:a16="http://schemas.microsoft.com/office/drawing/2014/main" id="{D25A5174-C3BD-44BD-B8B4-481D0397324A}"/>
                    </a:ext>
                  </a:extLst>
                </p:cNvPr>
                <p:cNvSpPr>
                  <a:spLocks noChangeArrowheads="1"/>
                </p:cNvSpPr>
                <p:nvPr/>
              </p:nvSpPr>
              <p:spPr bwMode="auto">
                <a:xfrm>
                  <a:off x="2341" y="1975"/>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121" name="Rectangle 103">
                  <a:extLst>
                    <a:ext uri="{FF2B5EF4-FFF2-40B4-BE49-F238E27FC236}">
                      <a16:creationId xmlns:a16="http://schemas.microsoft.com/office/drawing/2014/main" id="{762407C9-7669-48FA-8C53-04C8C1501368}"/>
                    </a:ext>
                  </a:extLst>
                </p:cNvPr>
                <p:cNvSpPr>
                  <a:spLocks noChangeArrowheads="1"/>
                </p:cNvSpPr>
                <p:nvPr/>
              </p:nvSpPr>
              <p:spPr bwMode="auto">
                <a:xfrm>
                  <a:off x="2508"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122" name="Rectangle 104">
                  <a:extLst>
                    <a:ext uri="{FF2B5EF4-FFF2-40B4-BE49-F238E27FC236}">
                      <a16:creationId xmlns:a16="http://schemas.microsoft.com/office/drawing/2014/main" id="{CB76D89F-F9C4-4E97-9A10-14D3A50F2431}"/>
                    </a:ext>
                  </a:extLst>
                </p:cNvPr>
                <p:cNvSpPr>
                  <a:spLocks noChangeArrowheads="1"/>
                </p:cNvSpPr>
                <p:nvPr/>
              </p:nvSpPr>
              <p:spPr bwMode="auto">
                <a:xfrm>
                  <a:off x="2676"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123" name="Rectangle 105">
                  <a:extLst>
                    <a:ext uri="{FF2B5EF4-FFF2-40B4-BE49-F238E27FC236}">
                      <a16:creationId xmlns:a16="http://schemas.microsoft.com/office/drawing/2014/main" id="{2C000D12-3A32-41F8-AECC-A6A60DD63901}"/>
                    </a:ext>
                  </a:extLst>
                </p:cNvPr>
                <p:cNvSpPr>
                  <a:spLocks noChangeArrowheads="1"/>
                </p:cNvSpPr>
                <p:nvPr/>
              </p:nvSpPr>
              <p:spPr bwMode="auto">
                <a:xfrm>
                  <a:off x="2844" y="1975"/>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124" name="Rectangle 106">
                  <a:extLst>
                    <a:ext uri="{FF2B5EF4-FFF2-40B4-BE49-F238E27FC236}">
                      <a16:creationId xmlns:a16="http://schemas.microsoft.com/office/drawing/2014/main" id="{0683DD7F-317D-4ADD-898E-761FBBEC4F8B}"/>
                    </a:ext>
                  </a:extLst>
                </p:cNvPr>
                <p:cNvSpPr>
                  <a:spLocks noChangeArrowheads="1"/>
                </p:cNvSpPr>
                <p:nvPr/>
              </p:nvSpPr>
              <p:spPr bwMode="auto">
                <a:xfrm>
                  <a:off x="3011"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125" name="Line 107">
                  <a:extLst>
                    <a:ext uri="{FF2B5EF4-FFF2-40B4-BE49-F238E27FC236}">
                      <a16:creationId xmlns:a16="http://schemas.microsoft.com/office/drawing/2014/main" id="{D5B8646D-CAE6-4DFF-A36C-4049594C1589}"/>
                    </a:ext>
                  </a:extLst>
                </p:cNvPr>
                <p:cNvSpPr>
                  <a:spLocks noChangeShapeType="1"/>
                </p:cNvSpPr>
                <p:nvPr/>
              </p:nvSpPr>
              <p:spPr bwMode="auto">
                <a:xfrm>
                  <a:off x="1502" y="3457"/>
                  <a:ext cx="1677" cy="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1126" name="Line 108">
                  <a:extLst>
                    <a:ext uri="{FF2B5EF4-FFF2-40B4-BE49-F238E27FC236}">
                      <a16:creationId xmlns:a16="http://schemas.microsoft.com/office/drawing/2014/main" id="{E57BC3AE-6C4F-4EDA-A0ED-C4D2BE51A861}"/>
                    </a:ext>
                  </a:extLst>
                </p:cNvPr>
                <p:cNvSpPr>
                  <a:spLocks noChangeShapeType="1"/>
                </p:cNvSpPr>
                <p:nvPr/>
              </p:nvSpPr>
              <p:spPr bwMode="auto">
                <a:xfrm flipV="1">
                  <a:off x="1502" y="1975"/>
                  <a:ext cx="0" cy="1482"/>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1127" name="Text Box 109">
                  <a:extLst>
                    <a:ext uri="{FF2B5EF4-FFF2-40B4-BE49-F238E27FC236}">
                      <a16:creationId xmlns:a16="http://schemas.microsoft.com/office/drawing/2014/main" id="{EE637AA3-EB4D-4D70-8D0D-7267C2CF052C}"/>
                    </a:ext>
                  </a:extLst>
                </p:cNvPr>
                <p:cNvSpPr txBox="1">
                  <a:spLocks noChangeArrowheads="1"/>
                </p:cNvSpPr>
                <p:nvPr/>
              </p:nvSpPr>
              <p:spPr bwMode="auto">
                <a:xfrm>
                  <a:off x="1266" y="1946"/>
                  <a:ext cx="276"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10</a:t>
                  </a:r>
                </a:p>
              </p:txBody>
            </p:sp>
            <p:sp>
              <p:nvSpPr>
                <p:cNvPr id="41128" name="Text Box 110">
                  <a:extLst>
                    <a:ext uri="{FF2B5EF4-FFF2-40B4-BE49-F238E27FC236}">
                      <a16:creationId xmlns:a16="http://schemas.microsoft.com/office/drawing/2014/main" id="{3DFA797B-6408-4237-B976-A2D80C94EE8D}"/>
                    </a:ext>
                  </a:extLst>
                </p:cNvPr>
                <p:cNvSpPr txBox="1">
                  <a:spLocks noChangeArrowheads="1"/>
                </p:cNvSpPr>
                <p:nvPr/>
              </p:nvSpPr>
              <p:spPr bwMode="auto">
                <a:xfrm>
                  <a:off x="1556" y="3514"/>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1</a:t>
                  </a:r>
                </a:p>
              </p:txBody>
            </p:sp>
            <p:sp>
              <p:nvSpPr>
                <p:cNvPr id="41129" name="Text Box 111">
                  <a:extLst>
                    <a:ext uri="{FF2B5EF4-FFF2-40B4-BE49-F238E27FC236}">
                      <a16:creationId xmlns:a16="http://schemas.microsoft.com/office/drawing/2014/main" id="{D8A583A6-73D1-477A-A29B-75E4E35DE2E0}"/>
                    </a:ext>
                  </a:extLst>
                </p:cNvPr>
                <p:cNvSpPr txBox="1">
                  <a:spLocks noChangeArrowheads="1"/>
                </p:cNvSpPr>
                <p:nvPr/>
              </p:nvSpPr>
              <p:spPr bwMode="auto">
                <a:xfrm>
                  <a:off x="1727" y="3514"/>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2</a:t>
                  </a:r>
                </a:p>
              </p:txBody>
            </p:sp>
            <p:sp>
              <p:nvSpPr>
                <p:cNvPr id="41130" name="Text Box 112">
                  <a:extLst>
                    <a:ext uri="{FF2B5EF4-FFF2-40B4-BE49-F238E27FC236}">
                      <a16:creationId xmlns:a16="http://schemas.microsoft.com/office/drawing/2014/main" id="{5C02D5E4-A231-4DE9-8E35-4F274F10F210}"/>
                    </a:ext>
                  </a:extLst>
                </p:cNvPr>
                <p:cNvSpPr txBox="1">
                  <a:spLocks noChangeArrowheads="1"/>
                </p:cNvSpPr>
                <p:nvPr/>
              </p:nvSpPr>
              <p:spPr bwMode="auto">
                <a:xfrm>
                  <a:off x="1892" y="3514"/>
                  <a:ext cx="203"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3</a:t>
                  </a:r>
                </a:p>
              </p:txBody>
            </p:sp>
            <p:sp>
              <p:nvSpPr>
                <p:cNvPr id="41131" name="Text Box 113">
                  <a:extLst>
                    <a:ext uri="{FF2B5EF4-FFF2-40B4-BE49-F238E27FC236}">
                      <a16:creationId xmlns:a16="http://schemas.microsoft.com/office/drawing/2014/main" id="{0A6E3126-E5FD-45C4-B226-BEBCECB1051D}"/>
                    </a:ext>
                  </a:extLst>
                </p:cNvPr>
                <p:cNvSpPr txBox="1">
                  <a:spLocks noChangeArrowheads="1"/>
                </p:cNvSpPr>
                <p:nvPr/>
              </p:nvSpPr>
              <p:spPr bwMode="auto">
                <a:xfrm>
                  <a:off x="2064" y="3514"/>
                  <a:ext cx="203"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4</a:t>
                  </a:r>
                </a:p>
              </p:txBody>
            </p:sp>
            <p:sp>
              <p:nvSpPr>
                <p:cNvPr id="41132" name="Text Box 114">
                  <a:extLst>
                    <a:ext uri="{FF2B5EF4-FFF2-40B4-BE49-F238E27FC236}">
                      <a16:creationId xmlns:a16="http://schemas.microsoft.com/office/drawing/2014/main" id="{7724CB2A-A3B4-48C1-A0DB-E1C3210AE5DB}"/>
                    </a:ext>
                  </a:extLst>
                </p:cNvPr>
                <p:cNvSpPr txBox="1">
                  <a:spLocks noChangeArrowheads="1"/>
                </p:cNvSpPr>
                <p:nvPr/>
              </p:nvSpPr>
              <p:spPr bwMode="auto">
                <a:xfrm>
                  <a:off x="2231" y="3514"/>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5</a:t>
                  </a:r>
                </a:p>
              </p:txBody>
            </p:sp>
            <p:sp>
              <p:nvSpPr>
                <p:cNvPr id="41133" name="Text Box 115">
                  <a:extLst>
                    <a:ext uri="{FF2B5EF4-FFF2-40B4-BE49-F238E27FC236}">
                      <a16:creationId xmlns:a16="http://schemas.microsoft.com/office/drawing/2014/main" id="{91778FC0-9C7A-4174-9B09-51282C64B428}"/>
                    </a:ext>
                  </a:extLst>
                </p:cNvPr>
                <p:cNvSpPr txBox="1">
                  <a:spLocks noChangeArrowheads="1"/>
                </p:cNvSpPr>
                <p:nvPr/>
              </p:nvSpPr>
              <p:spPr bwMode="auto">
                <a:xfrm>
                  <a:off x="2401" y="3514"/>
                  <a:ext cx="203"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6</a:t>
                  </a:r>
                </a:p>
              </p:txBody>
            </p:sp>
            <p:sp>
              <p:nvSpPr>
                <p:cNvPr id="41134" name="Text Box 116">
                  <a:extLst>
                    <a:ext uri="{FF2B5EF4-FFF2-40B4-BE49-F238E27FC236}">
                      <a16:creationId xmlns:a16="http://schemas.microsoft.com/office/drawing/2014/main" id="{7EC78A4E-E436-4F40-A7D7-B1C9871BFA29}"/>
                    </a:ext>
                  </a:extLst>
                </p:cNvPr>
                <p:cNvSpPr txBox="1">
                  <a:spLocks noChangeArrowheads="1"/>
                </p:cNvSpPr>
                <p:nvPr/>
              </p:nvSpPr>
              <p:spPr bwMode="auto">
                <a:xfrm>
                  <a:off x="2564" y="3514"/>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7</a:t>
                  </a:r>
                </a:p>
              </p:txBody>
            </p:sp>
            <p:sp>
              <p:nvSpPr>
                <p:cNvPr id="41135" name="Text Box 117">
                  <a:extLst>
                    <a:ext uri="{FF2B5EF4-FFF2-40B4-BE49-F238E27FC236}">
                      <a16:creationId xmlns:a16="http://schemas.microsoft.com/office/drawing/2014/main" id="{A8BFBC27-81EA-4097-B166-EEF04D62C263}"/>
                    </a:ext>
                  </a:extLst>
                </p:cNvPr>
                <p:cNvSpPr txBox="1">
                  <a:spLocks noChangeArrowheads="1"/>
                </p:cNvSpPr>
                <p:nvPr/>
              </p:nvSpPr>
              <p:spPr bwMode="auto">
                <a:xfrm>
                  <a:off x="2736" y="3514"/>
                  <a:ext cx="203"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8</a:t>
                  </a:r>
                </a:p>
              </p:txBody>
            </p:sp>
            <p:sp>
              <p:nvSpPr>
                <p:cNvPr id="41136" name="Text Box 118">
                  <a:extLst>
                    <a:ext uri="{FF2B5EF4-FFF2-40B4-BE49-F238E27FC236}">
                      <a16:creationId xmlns:a16="http://schemas.microsoft.com/office/drawing/2014/main" id="{A801C98C-0D80-427E-B0F4-E9F31EBA5E4F}"/>
                    </a:ext>
                  </a:extLst>
                </p:cNvPr>
                <p:cNvSpPr txBox="1">
                  <a:spLocks noChangeArrowheads="1"/>
                </p:cNvSpPr>
                <p:nvPr/>
              </p:nvSpPr>
              <p:spPr bwMode="auto">
                <a:xfrm>
                  <a:off x="2900" y="3517"/>
                  <a:ext cx="203"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9</a:t>
                  </a:r>
                </a:p>
              </p:txBody>
            </p:sp>
            <p:sp>
              <p:nvSpPr>
                <p:cNvPr id="41137" name="Text Box 119">
                  <a:extLst>
                    <a:ext uri="{FF2B5EF4-FFF2-40B4-BE49-F238E27FC236}">
                      <a16:creationId xmlns:a16="http://schemas.microsoft.com/office/drawing/2014/main" id="{F2386FC2-1409-48F9-8A99-F6B1A4F3E98D}"/>
                    </a:ext>
                  </a:extLst>
                </p:cNvPr>
                <p:cNvSpPr txBox="1">
                  <a:spLocks noChangeArrowheads="1"/>
                </p:cNvSpPr>
                <p:nvPr/>
              </p:nvSpPr>
              <p:spPr bwMode="auto">
                <a:xfrm>
                  <a:off x="3044" y="3514"/>
                  <a:ext cx="276"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10</a:t>
                  </a:r>
                </a:p>
              </p:txBody>
            </p:sp>
            <p:sp>
              <p:nvSpPr>
                <p:cNvPr id="41138" name="Text Box 120">
                  <a:extLst>
                    <a:ext uri="{FF2B5EF4-FFF2-40B4-BE49-F238E27FC236}">
                      <a16:creationId xmlns:a16="http://schemas.microsoft.com/office/drawing/2014/main" id="{81628FA9-372B-4DC8-9923-B2404E07532F}"/>
                    </a:ext>
                  </a:extLst>
                </p:cNvPr>
                <p:cNvSpPr txBox="1">
                  <a:spLocks noChangeArrowheads="1"/>
                </p:cNvSpPr>
                <p:nvPr/>
              </p:nvSpPr>
              <p:spPr bwMode="auto">
                <a:xfrm>
                  <a:off x="1289" y="3280"/>
                  <a:ext cx="204"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1</a:t>
                  </a:r>
                </a:p>
              </p:txBody>
            </p:sp>
            <p:sp>
              <p:nvSpPr>
                <p:cNvPr id="41139" name="Text Box 121">
                  <a:extLst>
                    <a:ext uri="{FF2B5EF4-FFF2-40B4-BE49-F238E27FC236}">
                      <a16:creationId xmlns:a16="http://schemas.microsoft.com/office/drawing/2014/main" id="{E977871C-8386-41D1-858F-2F001A7858C8}"/>
                    </a:ext>
                  </a:extLst>
                </p:cNvPr>
                <p:cNvSpPr txBox="1">
                  <a:spLocks noChangeArrowheads="1"/>
                </p:cNvSpPr>
                <p:nvPr/>
              </p:nvSpPr>
              <p:spPr bwMode="auto">
                <a:xfrm>
                  <a:off x="1289" y="3130"/>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2</a:t>
                  </a:r>
                </a:p>
              </p:txBody>
            </p:sp>
            <p:sp>
              <p:nvSpPr>
                <p:cNvPr id="41140" name="Text Box 122">
                  <a:extLst>
                    <a:ext uri="{FF2B5EF4-FFF2-40B4-BE49-F238E27FC236}">
                      <a16:creationId xmlns:a16="http://schemas.microsoft.com/office/drawing/2014/main" id="{E7887AB6-3766-4898-A440-388530737E33}"/>
                    </a:ext>
                  </a:extLst>
                </p:cNvPr>
                <p:cNvSpPr txBox="1">
                  <a:spLocks noChangeArrowheads="1"/>
                </p:cNvSpPr>
                <p:nvPr/>
              </p:nvSpPr>
              <p:spPr bwMode="auto">
                <a:xfrm>
                  <a:off x="1289" y="2984"/>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3</a:t>
                  </a:r>
                </a:p>
              </p:txBody>
            </p:sp>
            <p:sp>
              <p:nvSpPr>
                <p:cNvPr id="41141" name="Text Box 123">
                  <a:extLst>
                    <a:ext uri="{FF2B5EF4-FFF2-40B4-BE49-F238E27FC236}">
                      <a16:creationId xmlns:a16="http://schemas.microsoft.com/office/drawing/2014/main" id="{89CC4F80-BFD9-44C2-B09B-5B4E536E642F}"/>
                    </a:ext>
                  </a:extLst>
                </p:cNvPr>
                <p:cNvSpPr txBox="1">
                  <a:spLocks noChangeArrowheads="1"/>
                </p:cNvSpPr>
                <p:nvPr/>
              </p:nvSpPr>
              <p:spPr bwMode="auto">
                <a:xfrm>
                  <a:off x="1289" y="2835"/>
                  <a:ext cx="204"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4</a:t>
                  </a:r>
                </a:p>
              </p:txBody>
            </p:sp>
            <p:sp>
              <p:nvSpPr>
                <p:cNvPr id="41142" name="Text Box 124">
                  <a:extLst>
                    <a:ext uri="{FF2B5EF4-FFF2-40B4-BE49-F238E27FC236}">
                      <a16:creationId xmlns:a16="http://schemas.microsoft.com/office/drawing/2014/main" id="{7046355D-D57A-4946-B649-0B5E83E36198}"/>
                    </a:ext>
                  </a:extLst>
                </p:cNvPr>
                <p:cNvSpPr txBox="1">
                  <a:spLocks noChangeArrowheads="1"/>
                </p:cNvSpPr>
                <p:nvPr/>
              </p:nvSpPr>
              <p:spPr bwMode="auto">
                <a:xfrm>
                  <a:off x="1289" y="2686"/>
                  <a:ext cx="204"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5</a:t>
                  </a:r>
                </a:p>
              </p:txBody>
            </p:sp>
            <p:sp>
              <p:nvSpPr>
                <p:cNvPr id="41143" name="Text Box 125">
                  <a:extLst>
                    <a:ext uri="{FF2B5EF4-FFF2-40B4-BE49-F238E27FC236}">
                      <a16:creationId xmlns:a16="http://schemas.microsoft.com/office/drawing/2014/main" id="{99FCB16A-4ADE-4BA3-ADFB-E124072FE59E}"/>
                    </a:ext>
                  </a:extLst>
                </p:cNvPr>
                <p:cNvSpPr txBox="1">
                  <a:spLocks noChangeArrowheads="1"/>
                </p:cNvSpPr>
                <p:nvPr/>
              </p:nvSpPr>
              <p:spPr bwMode="auto">
                <a:xfrm>
                  <a:off x="1289" y="2539"/>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6</a:t>
                  </a:r>
                </a:p>
              </p:txBody>
            </p:sp>
            <p:sp>
              <p:nvSpPr>
                <p:cNvPr id="41144" name="Text Box 126">
                  <a:extLst>
                    <a:ext uri="{FF2B5EF4-FFF2-40B4-BE49-F238E27FC236}">
                      <a16:creationId xmlns:a16="http://schemas.microsoft.com/office/drawing/2014/main" id="{AFFB414E-9223-4D62-BDF0-0C89DE376938}"/>
                    </a:ext>
                  </a:extLst>
                </p:cNvPr>
                <p:cNvSpPr txBox="1">
                  <a:spLocks noChangeArrowheads="1"/>
                </p:cNvSpPr>
                <p:nvPr/>
              </p:nvSpPr>
              <p:spPr bwMode="auto">
                <a:xfrm>
                  <a:off x="1289" y="2391"/>
                  <a:ext cx="204"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7</a:t>
                  </a:r>
                </a:p>
              </p:txBody>
            </p:sp>
            <p:sp>
              <p:nvSpPr>
                <p:cNvPr id="41145" name="Text Box 127">
                  <a:extLst>
                    <a:ext uri="{FF2B5EF4-FFF2-40B4-BE49-F238E27FC236}">
                      <a16:creationId xmlns:a16="http://schemas.microsoft.com/office/drawing/2014/main" id="{0B50BEED-6A67-417A-AA78-A99FE08A3092}"/>
                    </a:ext>
                  </a:extLst>
                </p:cNvPr>
                <p:cNvSpPr txBox="1">
                  <a:spLocks noChangeArrowheads="1"/>
                </p:cNvSpPr>
                <p:nvPr/>
              </p:nvSpPr>
              <p:spPr bwMode="auto">
                <a:xfrm>
                  <a:off x="1289" y="2242"/>
                  <a:ext cx="204"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8</a:t>
                  </a:r>
                </a:p>
              </p:txBody>
            </p:sp>
            <p:sp>
              <p:nvSpPr>
                <p:cNvPr id="41146" name="Text Box 128">
                  <a:extLst>
                    <a:ext uri="{FF2B5EF4-FFF2-40B4-BE49-F238E27FC236}">
                      <a16:creationId xmlns:a16="http://schemas.microsoft.com/office/drawing/2014/main" id="{7E75B3B3-055F-46CA-B8E0-EC16AD118DEF}"/>
                    </a:ext>
                  </a:extLst>
                </p:cNvPr>
                <p:cNvSpPr txBox="1">
                  <a:spLocks noChangeArrowheads="1"/>
                </p:cNvSpPr>
                <p:nvPr/>
              </p:nvSpPr>
              <p:spPr bwMode="auto">
                <a:xfrm>
                  <a:off x="1289" y="2095"/>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9</a:t>
                  </a:r>
                </a:p>
              </p:txBody>
            </p:sp>
            <p:sp>
              <p:nvSpPr>
                <p:cNvPr id="179" name="Rectangle 129">
                  <a:extLst>
                    <a:ext uri="{FF2B5EF4-FFF2-40B4-BE49-F238E27FC236}">
                      <a16:creationId xmlns:a16="http://schemas.microsoft.com/office/drawing/2014/main" id="{FA16970F-00B2-4B84-9814-DD89895B27AC}"/>
                    </a:ext>
                  </a:extLst>
                </p:cNvPr>
                <p:cNvSpPr>
                  <a:spLocks noChangeArrowheads="1"/>
                </p:cNvSpPr>
                <p:nvPr/>
              </p:nvSpPr>
              <p:spPr bwMode="auto">
                <a:xfrm>
                  <a:off x="1962" y="3683"/>
                  <a:ext cx="1098" cy="204"/>
                </a:xfrm>
                <a:prstGeom prst="rect">
                  <a:avLst/>
                </a:prstGeom>
                <a:noFill/>
                <a:ln w="9525">
                  <a:noFill/>
                  <a:miter lim="800000"/>
                  <a:headEnd/>
                  <a:tailEnd/>
                </a:ln>
                <a:effectLst/>
              </p:spPr>
              <p:txBody>
                <a:bodyPr>
                  <a:spAutoFit/>
                </a:bodyPr>
                <a:lstStyle/>
                <a:p>
                  <a:pPr eaLnBrk="1" hangingPunct="1">
                    <a:lnSpc>
                      <a:spcPct val="90000"/>
                    </a:lnSpc>
                    <a:spcBef>
                      <a:spcPct val="50000"/>
                    </a:spcBef>
                    <a:defRPr/>
                  </a:pPr>
                  <a:endParaRPr lang="en-US" sz="1600" b="1">
                    <a:effectLst>
                      <a:outerShdw blurRad="38100" dist="38100" dir="2700000" algn="tl">
                        <a:srgbClr val="C0C0C0"/>
                      </a:outerShdw>
                    </a:effectLst>
                  </a:endParaRPr>
                </a:p>
              </p:txBody>
            </p:sp>
          </p:grpSp>
          <p:sp>
            <p:nvSpPr>
              <p:cNvPr id="40974" name="Oval 130">
                <a:extLst>
                  <a:ext uri="{FF2B5EF4-FFF2-40B4-BE49-F238E27FC236}">
                    <a16:creationId xmlns:a16="http://schemas.microsoft.com/office/drawing/2014/main" id="{5348F29B-6EB4-4D00-819B-BA30A98C854B}"/>
                  </a:ext>
                </a:extLst>
              </p:cNvPr>
              <p:cNvSpPr>
                <a:spLocks noChangeArrowheads="1"/>
              </p:cNvSpPr>
              <p:nvPr/>
            </p:nvSpPr>
            <p:spPr bwMode="auto">
              <a:xfrm>
                <a:off x="4129" y="1457"/>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975" name="Oval 131">
                <a:extLst>
                  <a:ext uri="{FF2B5EF4-FFF2-40B4-BE49-F238E27FC236}">
                    <a16:creationId xmlns:a16="http://schemas.microsoft.com/office/drawing/2014/main" id="{8BB520F3-59D2-4996-8FCE-B05353C7D921}"/>
                  </a:ext>
                </a:extLst>
              </p:cNvPr>
              <p:cNvSpPr>
                <a:spLocks noChangeArrowheads="1"/>
              </p:cNvSpPr>
              <p:nvPr/>
            </p:nvSpPr>
            <p:spPr bwMode="auto">
              <a:xfrm>
                <a:off x="5335" y="301"/>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976" name="Oval 132">
                <a:extLst>
                  <a:ext uri="{FF2B5EF4-FFF2-40B4-BE49-F238E27FC236}">
                    <a16:creationId xmlns:a16="http://schemas.microsoft.com/office/drawing/2014/main" id="{16DC016B-5426-44B9-91D5-62390EF4F792}"/>
                  </a:ext>
                </a:extLst>
              </p:cNvPr>
              <p:cNvSpPr>
                <a:spLocks noChangeArrowheads="1"/>
              </p:cNvSpPr>
              <p:nvPr/>
            </p:nvSpPr>
            <p:spPr bwMode="auto">
              <a:xfrm>
                <a:off x="3844" y="1686"/>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977" name="Oval 133">
                <a:extLst>
                  <a:ext uri="{FF2B5EF4-FFF2-40B4-BE49-F238E27FC236}">
                    <a16:creationId xmlns:a16="http://schemas.microsoft.com/office/drawing/2014/main" id="{B0FFAE21-9CDC-4CBC-8A9A-5A8089399EF3}"/>
                  </a:ext>
                </a:extLst>
              </p:cNvPr>
              <p:cNvSpPr>
                <a:spLocks noChangeArrowheads="1"/>
              </p:cNvSpPr>
              <p:nvPr/>
            </p:nvSpPr>
            <p:spPr bwMode="auto">
              <a:xfrm>
                <a:off x="4649" y="930"/>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978" name="Oval 134">
                <a:extLst>
                  <a:ext uri="{FF2B5EF4-FFF2-40B4-BE49-F238E27FC236}">
                    <a16:creationId xmlns:a16="http://schemas.microsoft.com/office/drawing/2014/main" id="{00003825-E82B-4186-A54F-BCE68FD9F3EB}"/>
                  </a:ext>
                </a:extLst>
              </p:cNvPr>
              <p:cNvSpPr>
                <a:spLocks noChangeArrowheads="1"/>
              </p:cNvSpPr>
              <p:nvPr/>
            </p:nvSpPr>
            <p:spPr bwMode="auto">
              <a:xfrm>
                <a:off x="5384" y="1000"/>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979" name="Oval 135">
                <a:extLst>
                  <a:ext uri="{FF2B5EF4-FFF2-40B4-BE49-F238E27FC236}">
                    <a16:creationId xmlns:a16="http://schemas.microsoft.com/office/drawing/2014/main" id="{2D40F086-2B67-430F-9F08-4659A437FF5D}"/>
                  </a:ext>
                </a:extLst>
              </p:cNvPr>
              <p:cNvSpPr>
                <a:spLocks noChangeArrowheads="1"/>
              </p:cNvSpPr>
              <p:nvPr/>
            </p:nvSpPr>
            <p:spPr bwMode="auto">
              <a:xfrm>
                <a:off x="5122" y="1377"/>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980" name="Oval 136">
                <a:extLst>
                  <a:ext uri="{FF2B5EF4-FFF2-40B4-BE49-F238E27FC236}">
                    <a16:creationId xmlns:a16="http://schemas.microsoft.com/office/drawing/2014/main" id="{9BDC4F4D-62B4-4501-B3DD-C7EAC0B563E8}"/>
                  </a:ext>
                </a:extLst>
              </p:cNvPr>
              <p:cNvSpPr>
                <a:spLocks noChangeArrowheads="1"/>
              </p:cNvSpPr>
              <p:nvPr/>
            </p:nvSpPr>
            <p:spPr bwMode="auto">
              <a:xfrm>
                <a:off x="4247" y="1633"/>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981" name="Oval 137">
                <a:extLst>
                  <a:ext uri="{FF2B5EF4-FFF2-40B4-BE49-F238E27FC236}">
                    <a16:creationId xmlns:a16="http://schemas.microsoft.com/office/drawing/2014/main" id="{21A1983D-8336-4C8A-9538-3F35458F7FE1}"/>
                  </a:ext>
                </a:extLst>
              </p:cNvPr>
              <p:cNvSpPr>
                <a:spLocks noChangeArrowheads="1"/>
              </p:cNvSpPr>
              <p:nvPr/>
            </p:nvSpPr>
            <p:spPr bwMode="auto">
              <a:xfrm>
                <a:off x="4708" y="1534"/>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982" name="Oval 138">
                <a:extLst>
                  <a:ext uri="{FF2B5EF4-FFF2-40B4-BE49-F238E27FC236}">
                    <a16:creationId xmlns:a16="http://schemas.microsoft.com/office/drawing/2014/main" id="{DED24157-A800-479E-A36F-A194C068BDA7}"/>
                  </a:ext>
                </a:extLst>
              </p:cNvPr>
              <p:cNvSpPr>
                <a:spLocks noChangeArrowheads="1"/>
              </p:cNvSpPr>
              <p:nvPr/>
            </p:nvSpPr>
            <p:spPr bwMode="auto">
              <a:xfrm>
                <a:off x="4423" y="1545"/>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983" name="Oval 139">
                <a:extLst>
                  <a:ext uri="{FF2B5EF4-FFF2-40B4-BE49-F238E27FC236}">
                    <a16:creationId xmlns:a16="http://schemas.microsoft.com/office/drawing/2014/main" id="{A146DD39-2AC7-438E-9A09-517C94FC1AD1}"/>
                  </a:ext>
                </a:extLst>
              </p:cNvPr>
              <p:cNvSpPr>
                <a:spLocks noChangeArrowheads="1"/>
              </p:cNvSpPr>
              <p:nvPr/>
            </p:nvSpPr>
            <p:spPr bwMode="auto">
              <a:xfrm>
                <a:off x="5232" y="1202"/>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984" name="Oval 140">
                <a:extLst>
                  <a:ext uri="{FF2B5EF4-FFF2-40B4-BE49-F238E27FC236}">
                    <a16:creationId xmlns:a16="http://schemas.microsoft.com/office/drawing/2014/main" id="{1EEC1E7D-73D7-4B96-A831-AFA06459CCA5}"/>
                  </a:ext>
                </a:extLst>
              </p:cNvPr>
              <p:cNvSpPr>
                <a:spLocks noChangeArrowheads="1"/>
              </p:cNvSpPr>
              <p:nvPr/>
            </p:nvSpPr>
            <p:spPr bwMode="auto">
              <a:xfrm>
                <a:off x="4370" y="1179"/>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985" name="Oval 141">
                <a:extLst>
                  <a:ext uri="{FF2B5EF4-FFF2-40B4-BE49-F238E27FC236}">
                    <a16:creationId xmlns:a16="http://schemas.microsoft.com/office/drawing/2014/main" id="{05AE3A1F-7102-4B7B-8D09-1485F2FDD1D5}"/>
                  </a:ext>
                </a:extLst>
              </p:cNvPr>
              <p:cNvSpPr>
                <a:spLocks noChangeArrowheads="1"/>
              </p:cNvSpPr>
              <p:nvPr/>
            </p:nvSpPr>
            <p:spPr bwMode="auto">
              <a:xfrm>
                <a:off x="4904" y="743"/>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986" name="Oval 142">
                <a:extLst>
                  <a:ext uri="{FF2B5EF4-FFF2-40B4-BE49-F238E27FC236}">
                    <a16:creationId xmlns:a16="http://schemas.microsoft.com/office/drawing/2014/main" id="{F1617ED2-F355-4A7D-B610-9E57E90BD744}"/>
                  </a:ext>
                </a:extLst>
              </p:cNvPr>
              <p:cNvSpPr>
                <a:spLocks noChangeArrowheads="1"/>
              </p:cNvSpPr>
              <p:nvPr/>
            </p:nvSpPr>
            <p:spPr bwMode="auto">
              <a:xfrm>
                <a:off x="5238" y="753"/>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987" name="Oval 143">
                <a:extLst>
                  <a:ext uri="{FF2B5EF4-FFF2-40B4-BE49-F238E27FC236}">
                    <a16:creationId xmlns:a16="http://schemas.microsoft.com/office/drawing/2014/main" id="{E6B8C3D7-C797-4A42-9A24-FF4BC6D1F935}"/>
                  </a:ext>
                </a:extLst>
              </p:cNvPr>
              <p:cNvSpPr>
                <a:spLocks noChangeArrowheads="1"/>
              </p:cNvSpPr>
              <p:nvPr/>
            </p:nvSpPr>
            <p:spPr bwMode="auto">
              <a:xfrm>
                <a:off x="4840" y="1111"/>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988" name="Oval 144">
                <a:extLst>
                  <a:ext uri="{FF2B5EF4-FFF2-40B4-BE49-F238E27FC236}">
                    <a16:creationId xmlns:a16="http://schemas.microsoft.com/office/drawing/2014/main" id="{C0DE43F1-DE26-47C8-8D28-CF682F2F95DA}"/>
                  </a:ext>
                </a:extLst>
              </p:cNvPr>
              <p:cNvSpPr>
                <a:spLocks noChangeArrowheads="1"/>
              </p:cNvSpPr>
              <p:nvPr/>
            </p:nvSpPr>
            <p:spPr bwMode="auto">
              <a:xfrm>
                <a:off x="5343" y="1630"/>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989" name="Oval 145">
                <a:extLst>
                  <a:ext uri="{FF2B5EF4-FFF2-40B4-BE49-F238E27FC236}">
                    <a16:creationId xmlns:a16="http://schemas.microsoft.com/office/drawing/2014/main" id="{61D4F8B5-2D63-4AF2-BFBA-867E88C33C24}"/>
                  </a:ext>
                </a:extLst>
              </p:cNvPr>
              <p:cNvSpPr>
                <a:spLocks noChangeArrowheads="1"/>
              </p:cNvSpPr>
              <p:nvPr/>
            </p:nvSpPr>
            <p:spPr bwMode="auto">
              <a:xfrm>
                <a:off x="5149" y="892"/>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990" name="Oval 146">
                <a:extLst>
                  <a:ext uri="{FF2B5EF4-FFF2-40B4-BE49-F238E27FC236}">
                    <a16:creationId xmlns:a16="http://schemas.microsoft.com/office/drawing/2014/main" id="{CED1A03C-79BA-4EBA-9698-2F1DC57E1119}"/>
                  </a:ext>
                </a:extLst>
              </p:cNvPr>
              <p:cNvSpPr>
                <a:spLocks noChangeArrowheads="1"/>
              </p:cNvSpPr>
              <p:nvPr/>
            </p:nvSpPr>
            <p:spPr bwMode="auto">
              <a:xfrm>
                <a:off x="4735" y="1354"/>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991" name="Oval 147">
                <a:extLst>
                  <a:ext uri="{FF2B5EF4-FFF2-40B4-BE49-F238E27FC236}">
                    <a16:creationId xmlns:a16="http://schemas.microsoft.com/office/drawing/2014/main" id="{F8A7F237-221D-4231-BBC4-09304CE6C241}"/>
                  </a:ext>
                </a:extLst>
              </p:cNvPr>
              <p:cNvSpPr>
                <a:spLocks noChangeArrowheads="1"/>
              </p:cNvSpPr>
              <p:nvPr/>
            </p:nvSpPr>
            <p:spPr bwMode="auto">
              <a:xfrm>
                <a:off x="5134" y="606"/>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992" name="Rectangle 148" descr="Wide downward diagonal">
                <a:extLst>
                  <a:ext uri="{FF2B5EF4-FFF2-40B4-BE49-F238E27FC236}">
                    <a16:creationId xmlns:a16="http://schemas.microsoft.com/office/drawing/2014/main" id="{7CE6213F-38A5-4FBD-8F2C-F25C18BB7E0D}"/>
                  </a:ext>
                </a:extLst>
              </p:cNvPr>
              <p:cNvSpPr>
                <a:spLocks noChangeArrowheads="1"/>
              </p:cNvSpPr>
              <p:nvPr/>
            </p:nvSpPr>
            <p:spPr bwMode="auto">
              <a:xfrm>
                <a:off x="3642" y="501"/>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993" name="Rectangle 149" descr="Wide downward diagonal">
                <a:extLst>
                  <a:ext uri="{FF2B5EF4-FFF2-40B4-BE49-F238E27FC236}">
                    <a16:creationId xmlns:a16="http://schemas.microsoft.com/office/drawing/2014/main" id="{A25F9138-F3C8-49AD-831E-36CFC4EA94F3}"/>
                  </a:ext>
                </a:extLst>
              </p:cNvPr>
              <p:cNvSpPr>
                <a:spLocks noChangeArrowheads="1"/>
              </p:cNvSpPr>
              <p:nvPr/>
            </p:nvSpPr>
            <p:spPr bwMode="auto">
              <a:xfrm>
                <a:off x="3834" y="228"/>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994" name="Rectangle 150" descr="Wide downward diagonal">
                <a:extLst>
                  <a:ext uri="{FF2B5EF4-FFF2-40B4-BE49-F238E27FC236}">
                    <a16:creationId xmlns:a16="http://schemas.microsoft.com/office/drawing/2014/main" id="{AA904467-36D1-472E-B271-D240D3CCA9A6}"/>
                  </a:ext>
                </a:extLst>
              </p:cNvPr>
              <p:cNvSpPr>
                <a:spLocks noChangeArrowheads="1"/>
              </p:cNvSpPr>
              <p:nvPr/>
            </p:nvSpPr>
            <p:spPr bwMode="auto">
              <a:xfrm>
                <a:off x="4183" y="656"/>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995" name="Rectangle 151" descr="Wide downward diagonal">
                <a:extLst>
                  <a:ext uri="{FF2B5EF4-FFF2-40B4-BE49-F238E27FC236}">
                    <a16:creationId xmlns:a16="http://schemas.microsoft.com/office/drawing/2014/main" id="{B35926CD-AB5D-4267-B442-73EBCC37527C}"/>
                  </a:ext>
                </a:extLst>
              </p:cNvPr>
              <p:cNvSpPr>
                <a:spLocks noChangeArrowheads="1"/>
              </p:cNvSpPr>
              <p:nvPr/>
            </p:nvSpPr>
            <p:spPr bwMode="auto">
              <a:xfrm>
                <a:off x="3782" y="1428"/>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996" name="Rectangle 152" descr="Wide downward diagonal">
                <a:extLst>
                  <a:ext uri="{FF2B5EF4-FFF2-40B4-BE49-F238E27FC236}">
                    <a16:creationId xmlns:a16="http://schemas.microsoft.com/office/drawing/2014/main" id="{E79A5E07-3EB6-4175-A31E-CC9A7C5A637F}"/>
                  </a:ext>
                </a:extLst>
              </p:cNvPr>
              <p:cNvSpPr>
                <a:spLocks noChangeArrowheads="1"/>
              </p:cNvSpPr>
              <p:nvPr/>
            </p:nvSpPr>
            <p:spPr bwMode="auto">
              <a:xfrm>
                <a:off x="4264" y="282"/>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997" name="Rectangle 153" descr="Wide downward diagonal">
                <a:extLst>
                  <a:ext uri="{FF2B5EF4-FFF2-40B4-BE49-F238E27FC236}">
                    <a16:creationId xmlns:a16="http://schemas.microsoft.com/office/drawing/2014/main" id="{F4092CFC-9342-455F-9E60-1B42C76ED90E}"/>
                  </a:ext>
                </a:extLst>
              </p:cNvPr>
              <p:cNvSpPr>
                <a:spLocks noChangeArrowheads="1"/>
              </p:cNvSpPr>
              <p:nvPr/>
            </p:nvSpPr>
            <p:spPr bwMode="auto">
              <a:xfrm>
                <a:off x="4122" y="981"/>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998" name="Rectangle 154" descr="Wide downward diagonal">
                <a:extLst>
                  <a:ext uri="{FF2B5EF4-FFF2-40B4-BE49-F238E27FC236}">
                    <a16:creationId xmlns:a16="http://schemas.microsoft.com/office/drawing/2014/main" id="{14D1E5F2-13C1-4F36-A73B-C28F02BB11C4}"/>
                  </a:ext>
                </a:extLst>
              </p:cNvPr>
              <p:cNvSpPr>
                <a:spLocks noChangeArrowheads="1"/>
              </p:cNvSpPr>
              <p:nvPr/>
            </p:nvSpPr>
            <p:spPr bwMode="auto">
              <a:xfrm>
                <a:off x="4884" y="226"/>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999" name="Rectangle 155" descr="Wide downward diagonal">
                <a:extLst>
                  <a:ext uri="{FF2B5EF4-FFF2-40B4-BE49-F238E27FC236}">
                    <a16:creationId xmlns:a16="http://schemas.microsoft.com/office/drawing/2014/main" id="{98A54015-F78F-4DDF-9CF5-20E41989EE9B}"/>
                  </a:ext>
                </a:extLst>
              </p:cNvPr>
              <p:cNvSpPr>
                <a:spLocks noChangeArrowheads="1"/>
              </p:cNvSpPr>
              <p:nvPr/>
            </p:nvSpPr>
            <p:spPr bwMode="auto">
              <a:xfrm>
                <a:off x="3951" y="498"/>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00" name="Rectangle 156" descr="Wide downward diagonal">
                <a:extLst>
                  <a:ext uri="{FF2B5EF4-FFF2-40B4-BE49-F238E27FC236}">
                    <a16:creationId xmlns:a16="http://schemas.microsoft.com/office/drawing/2014/main" id="{DD69B9F6-4807-469C-9C08-4B73F857D5E3}"/>
                  </a:ext>
                </a:extLst>
              </p:cNvPr>
              <p:cNvSpPr>
                <a:spLocks noChangeArrowheads="1"/>
              </p:cNvSpPr>
              <p:nvPr/>
            </p:nvSpPr>
            <p:spPr bwMode="auto">
              <a:xfrm>
                <a:off x="3820" y="932"/>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01" name="Rectangle 157" descr="Wide downward diagonal">
                <a:extLst>
                  <a:ext uri="{FF2B5EF4-FFF2-40B4-BE49-F238E27FC236}">
                    <a16:creationId xmlns:a16="http://schemas.microsoft.com/office/drawing/2014/main" id="{0EFDDCEF-0FCA-4E76-93A8-696F737BBB68}"/>
                  </a:ext>
                </a:extLst>
              </p:cNvPr>
              <p:cNvSpPr>
                <a:spLocks noChangeArrowheads="1"/>
              </p:cNvSpPr>
              <p:nvPr/>
            </p:nvSpPr>
            <p:spPr bwMode="auto">
              <a:xfrm>
                <a:off x="4481" y="790"/>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02" name="Rectangle 158" descr="Wide downward diagonal">
                <a:extLst>
                  <a:ext uri="{FF2B5EF4-FFF2-40B4-BE49-F238E27FC236}">
                    <a16:creationId xmlns:a16="http://schemas.microsoft.com/office/drawing/2014/main" id="{75AF899A-887E-4C30-A3C2-213980E24121}"/>
                  </a:ext>
                </a:extLst>
              </p:cNvPr>
              <p:cNvSpPr>
                <a:spLocks noChangeArrowheads="1"/>
              </p:cNvSpPr>
              <p:nvPr/>
            </p:nvSpPr>
            <p:spPr bwMode="auto">
              <a:xfrm>
                <a:off x="4541" y="459"/>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03" name="Rectangle 159" descr="Wide downward diagonal">
                <a:extLst>
                  <a:ext uri="{FF2B5EF4-FFF2-40B4-BE49-F238E27FC236}">
                    <a16:creationId xmlns:a16="http://schemas.microsoft.com/office/drawing/2014/main" id="{E63C6E1F-008C-44F8-944A-B5267E60BBB5}"/>
                  </a:ext>
                </a:extLst>
              </p:cNvPr>
              <p:cNvSpPr>
                <a:spLocks noChangeArrowheads="1"/>
              </p:cNvSpPr>
              <p:nvPr/>
            </p:nvSpPr>
            <p:spPr bwMode="auto">
              <a:xfrm>
                <a:off x="5200" y="145"/>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04" name="Rectangle 160" descr="Wide downward diagonal">
                <a:extLst>
                  <a:ext uri="{FF2B5EF4-FFF2-40B4-BE49-F238E27FC236}">
                    <a16:creationId xmlns:a16="http://schemas.microsoft.com/office/drawing/2014/main" id="{88EAEE24-79D4-4436-8148-3FDCC83170B8}"/>
                  </a:ext>
                </a:extLst>
              </p:cNvPr>
              <p:cNvSpPr>
                <a:spLocks noChangeArrowheads="1"/>
              </p:cNvSpPr>
              <p:nvPr/>
            </p:nvSpPr>
            <p:spPr bwMode="auto">
              <a:xfrm>
                <a:off x="4044" y="1209"/>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05" name="Rectangle 161" descr="Wide downward diagonal">
                <a:extLst>
                  <a:ext uri="{FF2B5EF4-FFF2-40B4-BE49-F238E27FC236}">
                    <a16:creationId xmlns:a16="http://schemas.microsoft.com/office/drawing/2014/main" id="{3E231F62-5F67-4B5E-86A8-62193975D2F7}"/>
                  </a:ext>
                </a:extLst>
              </p:cNvPr>
              <p:cNvSpPr>
                <a:spLocks noChangeArrowheads="1"/>
              </p:cNvSpPr>
              <p:nvPr/>
            </p:nvSpPr>
            <p:spPr bwMode="auto">
              <a:xfrm>
                <a:off x="4539" y="209"/>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06" name="Oval 162">
                <a:extLst>
                  <a:ext uri="{FF2B5EF4-FFF2-40B4-BE49-F238E27FC236}">
                    <a16:creationId xmlns:a16="http://schemas.microsoft.com/office/drawing/2014/main" id="{B432B44C-8CF7-4EF1-A43C-51A5E1E71291}"/>
                  </a:ext>
                </a:extLst>
              </p:cNvPr>
              <p:cNvSpPr>
                <a:spLocks noChangeArrowheads="1"/>
              </p:cNvSpPr>
              <p:nvPr/>
            </p:nvSpPr>
            <p:spPr bwMode="auto">
              <a:xfrm>
                <a:off x="4831" y="1450"/>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07" name="Oval 163">
                <a:extLst>
                  <a:ext uri="{FF2B5EF4-FFF2-40B4-BE49-F238E27FC236}">
                    <a16:creationId xmlns:a16="http://schemas.microsoft.com/office/drawing/2014/main" id="{3DF27F03-5642-4405-9AE6-D181DEE83B51}"/>
                  </a:ext>
                </a:extLst>
              </p:cNvPr>
              <p:cNvSpPr>
                <a:spLocks noChangeArrowheads="1"/>
              </p:cNvSpPr>
              <p:nvPr/>
            </p:nvSpPr>
            <p:spPr bwMode="auto">
              <a:xfrm>
                <a:off x="4520" y="1271"/>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08" name="Oval 164">
                <a:extLst>
                  <a:ext uri="{FF2B5EF4-FFF2-40B4-BE49-F238E27FC236}">
                    <a16:creationId xmlns:a16="http://schemas.microsoft.com/office/drawing/2014/main" id="{0475A796-EF49-49EE-A8BC-3DA21F120B07}"/>
                  </a:ext>
                </a:extLst>
              </p:cNvPr>
              <p:cNvSpPr>
                <a:spLocks noChangeArrowheads="1"/>
              </p:cNvSpPr>
              <p:nvPr/>
            </p:nvSpPr>
            <p:spPr bwMode="auto">
              <a:xfrm>
                <a:off x="4980" y="970"/>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09" name="Oval 165">
                <a:extLst>
                  <a:ext uri="{FF2B5EF4-FFF2-40B4-BE49-F238E27FC236}">
                    <a16:creationId xmlns:a16="http://schemas.microsoft.com/office/drawing/2014/main" id="{F21D519D-8019-425F-B1CA-A88C39B0D50D}"/>
                  </a:ext>
                </a:extLst>
              </p:cNvPr>
              <p:cNvSpPr>
                <a:spLocks noChangeArrowheads="1"/>
              </p:cNvSpPr>
              <p:nvPr/>
            </p:nvSpPr>
            <p:spPr bwMode="auto">
              <a:xfrm>
                <a:off x="4694" y="1705"/>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10" name="Oval 166">
                <a:extLst>
                  <a:ext uri="{FF2B5EF4-FFF2-40B4-BE49-F238E27FC236}">
                    <a16:creationId xmlns:a16="http://schemas.microsoft.com/office/drawing/2014/main" id="{0BA97F53-D01F-4A81-A412-C07B32BE21A3}"/>
                  </a:ext>
                </a:extLst>
              </p:cNvPr>
              <p:cNvSpPr>
                <a:spLocks noChangeArrowheads="1"/>
              </p:cNvSpPr>
              <p:nvPr/>
            </p:nvSpPr>
            <p:spPr bwMode="auto">
              <a:xfrm>
                <a:off x="5027" y="1261"/>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11" name="Oval 167">
                <a:extLst>
                  <a:ext uri="{FF2B5EF4-FFF2-40B4-BE49-F238E27FC236}">
                    <a16:creationId xmlns:a16="http://schemas.microsoft.com/office/drawing/2014/main" id="{CBF9EC43-A7A0-46B3-8759-AC6DBD6AF062}"/>
                  </a:ext>
                </a:extLst>
              </p:cNvPr>
              <p:cNvSpPr>
                <a:spLocks noChangeArrowheads="1"/>
              </p:cNvSpPr>
              <p:nvPr/>
            </p:nvSpPr>
            <p:spPr bwMode="auto">
              <a:xfrm>
                <a:off x="5023" y="1642"/>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12" name="Oval 168">
                <a:extLst>
                  <a:ext uri="{FF2B5EF4-FFF2-40B4-BE49-F238E27FC236}">
                    <a16:creationId xmlns:a16="http://schemas.microsoft.com/office/drawing/2014/main" id="{B7CF4DC3-5A66-41D5-95CC-5E4D035742DC}"/>
                  </a:ext>
                </a:extLst>
              </p:cNvPr>
              <p:cNvSpPr>
                <a:spLocks noChangeArrowheads="1"/>
              </p:cNvSpPr>
              <p:nvPr/>
            </p:nvSpPr>
            <p:spPr bwMode="auto">
              <a:xfrm>
                <a:off x="5119" y="1738"/>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13" name="Oval 169">
                <a:extLst>
                  <a:ext uri="{FF2B5EF4-FFF2-40B4-BE49-F238E27FC236}">
                    <a16:creationId xmlns:a16="http://schemas.microsoft.com/office/drawing/2014/main" id="{A16DE9FF-47A1-44EE-9069-831CF41DB602}"/>
                  </a:ext>
                </a:extLst>
              </p:cNvPr>
              <p:cNvSpPr>
                <a:spLocks noChangeArrowheads="1"/>
              </p:cNvSpPr>
              <p:nvPr/>
            </p:nvSpPr>
            <p:spPr bwMode="auto">
              <a:xfrm>
                <a:off x="5295" y="1490"/>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14" name="Oval 170">
                <a:extLst>
                  <a:ext uri="{FF2B5EF4-FFF2-40B4-BE49-F238E27FC236}">
                    <a16:creationId xmlns:a16="http://schemas.microsoft.com/office/drawing/2014/main" id="{C1547DB5-0C6F-4B46-B9C4-C69E5147B83B}"/>
                  </a:ext>
                </a:extLst>
              </p:cNvPr>
              <p:cNvSpPr>
                <a:spLocks noChangeArrowheads="1"/>
              </p:cNvSpPr>
              <p:nvPr/>
            </p:nvSpPr>
            <p:spPr bwMode="auto">
              <a:xfrm>
                <a:off x="5309" y="528"/>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15" name="Oval 171">
                <a:extLst>
                  <a:ext uri="{FF2B5EF4-FFF2-40B4-BE49-F238E27FC236}">
                    <a16:creationId xmlns:a16="http://schemas.microsoft.com/office/drawing/2014/main" id="{D5EC8DF4-49E7-46B5-ABC3-D92BDEA0CFA6}"/>
                  </a:ext>
                </a:extLst>
              </p:cNvPr>
              <p:cNvSpPr>
                <a:spLocks noChangeArrowheads="1"/>
              </p:cNvSpPr>
              <p:nvPr/>
            </p:nvSpPr>
            <p:spPr bwMode="auto">
              <a:xfrm>
                <a:off x="5384" y="735"/>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16" name="Rectangle 172" descr="Wide downward diagonal">
                <a:extLst>
                  <a:ext uri="{FF2B5EF4-FFF2-40B4-BE49-F238E27FC236}">
                    <a16:creationId xmlns:a16="http://schemas.microsoft.com/office/drawing/2014/main" id="{4BB9AEC6-AC03-49C3-97D9-325BF20742DA}"/>
                  </a:ext>
                </a:extLst>
              </p:cNvPr>
              <p:cNvSpPr>
                <a:spLocks noChangeArrowheads="1"/>
              </p:cNvSpPr>
              <p:nvPr/>
            </p:nvSpPr>
            <p:spPr bwMode="auto">
              <a:xfrm>
                <a:off x="4637" y="629"/>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17" name="Rectangle 173" descr="Wide downward diagonal">
                <a:extLst>
                  <a:ext uri="{FF2B5EF4-FFF2-40B4-BE49-F238E27FC236}">
                    <a16:creationId xmlns:a16="http://schemas.microsoft.com/office/drawing/2014/main" id="{50A5F4D3-958E-4C67-B14D-2B890D1791D3}"/>
                  </a:ext>
                </a:extLst>
              </p:cNvPr>
              <p:cNvSpPr>
                <a:spLocks noChangeArrowheads="1"/>
              </p:cNvSpPr>
              <p:nvPr/>
            </p:nvSpPr>
            <p:spPr bwMode="auto">
              <a:xfrm>
                <a:off x="4950" y="402"/>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18" name="Rectangle 174" descr="Wide downward diagonal">
                <a:extLst>
                  <a:ext uri="{FF2B5EF4-FFF2-40B4-BE49-F238E27FC236}">
                    <a16:creationId xmlns:a16="http://schemas.microsoft.com/office/drawing/2014/main" id="{8CE431CD-CE50-4175-AB6D-FDFA088206F9}"/>
                  </a:ext>
                </a:extLst>
              </p:cNvPr>
              <p:cNvSpPr>
                <a:spLocks noChangeArrowheads="1"/>
              </p:cNvSpPr>
              <p:nvPr/>
            </p:nvSpPr>
            <p:spPr bwMode="auto">
              <a:xfrm>
                <a:off x="3811" y="1203"/>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19" name="Rectangle 175" descr="Wide downward diagonal">
                <a:extLst>
                  <a:ext uri="{FF2B5EF4-FFF2-40B4-BE49-F238E27FC236}">
                    <a16:creationId xmlns:a16="http://schemas.microsoft.com/office/drawing/2014/main" id="{D8CEE0C8-B070-4231-9DF3-07A6571734B3}"/>
                  </a:ext>
                </a:extLst>
              </p:cNvPr>
              <p:cNvSpPr>
                <a:spLocks noChangeArrowheads="1"/>
              </p:cNvSpPr>
              <p:nvPr/>
            </p:nvSpPr>
            <p:spPr bwMode="auto">
              <a:xfrm>
                <a:off x="4334" y="919"/>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20" name="Rectangle 176" descr="Wide downward diagonal">
                <a:extLst>
                  <a:ext uri="{FF2B5EF4-FFF2-40B4-BE49-F238E27FC236}">
                    <a16:creationId xmlns:a16="http://schemas.microsoft.com/office/drawing/2014/main" id="{DB626854-64DA-47A7-B2E8-9434ED9FD592}"/>
                  </a:ext>
                </a:extLst>
              </p:cNvPr>
              <p:cNvSpPr>
                <a:spLocks noChangeArrowheads="1"/>
              </p:cNvSpPr>
              <p:nvPr/>
            </p:nvSpPr>
            <p:spPr bwMode="auto">
              <a:xfrm>
                <a:off x="3878" y="721"/>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21" name="Rectangle 177" descr="Wide downward diagonal">
                <a:extLst>
                  <a:ext uri="{FF2B5EF4-FFF2-40B4-BE49-F238E27FC236}">
                    <a16:creationId xmlns:a16="http://schemas.microsoft.com/office/drawing/2014/main" id="{257530FC-C2FC-4EF3-9090-BFE44AF157B2}"/>
                  </a:ext>
                </a:extLst>
              </p:cNvPr>
              <p:cNvSpPr>
                <a:spLocks noChangeArrowheads="1"/>
              </p:cNvSpPr>
              <p:nvPr/>
            </p:nvSpPr>
            <p:spPr bwMode="auto">
              <a:xfrm>
                <a:off x="4094" y="160"/>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22" name="Rectangle 178" descr="Wide downward diagonal">
                <a:extLst>
                  <a:ext uri="{FF2B5EF4-FFF2-40B4-BE49-F238E27FC236}">
                    <a16:creationId xmlns:a16="http://schemas.microsoft.com/office/drawing/2014/main" id="{6EA8FE55-CF78-4584-8B69-02461D519F1B}"/>
                  </a:ext>
                </a:extLst>
              </p:cNvPr>
              <p:cNvSpPr>
                <a:spLocks noChangeArrowheads="1"/>
              </p:cNvSpPr>
              <p:nvPr/>
            </p:nvSpPr>
            <p:spPr bwMode="auto">
              <a:xfrm>
                <a:off x="3667" y="1018"/>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1023" name="Rectangle 179" descr="Wide downward diagonal">
                <a:extLst>
                  <a:ext uri="{FF2B5EF4-FFF2-40B4-BE49-F238E27FC236}">
                    <a16:creationId xmlns:a16="http://schemas.microsoft.com/office/drawing/2014/main" id="{4034F051-8E07-40C0-86D6-7F3B1954CD2B}"/>
                  </a:ext>
                </a:extLst>
              </p:cNvPr>
              <p:cNvSpPr>
                <a:spLocks noChangeArrowheads="1"/>
              </p:cNvSpPr>
              <p:nvPr/>
            </p:nvSpPr>
            <p:spPr bwMode="auto">
              <a:xfrm>
                <a:off x="3632" y="1606"/>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grpSp>
      </p:grpSp>
      <p:sp>
        <p:nvSpPr>
          <p:cNvPr id="40963" name="Line 180">
            <a:extLst>
              <a:ext uri="{FF2B5EF4-FFF2-40B4-BE49-F238E27FC236}">
                <a16:creationId xmlns:a16="http://schemas.microsoft.com/office/drawing/2014/main" id="{D7D50099-E103-46B4-B524-58380BFDAB2F}"/>
              </a:ext>
            </a:extLst>
          </p:cNvPr>
          <p:cNvSpPr>
            <a:spLocks noChangeShapeType="1"/>
          </p:cNvSpPr>
          <p:nvPr/>
        </p:nvSpPr>
        <p:spPr bwMode="auto">
          <a:xfrm>
            <a:off x="6445250" y="1511300"/>
            <a:ext cx="2352675" cy="0"/>
          </a:xfrm>
          <a:prstGeom prst="line">
            <a:avLst/>
          </a:prstGeom>
          <a:noFill/>
          <a:ln w="76200">
            <a:solidFill>
              <a:srgbClr val="FF66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964" name="Line 561">
            <a:extLst>
              <a:ext uri="{FF2B5EF4-FFF2-40B4-BE49-F238E27FC236}">
                <a16:creationId xmlns:a16="http://schemas.microsoft.com/office/drawing/2014/main" id="{AB630BC9-AEB1-4ED2-8F9B-D61D3D365280}"/>
              </a:ext>
            </a:extLst>
          </p:cNvPr>
          <p:cNvSpPr>
            <a:spLocks noChangeShapeType="1"/>
          </p:cNvSpPr>
          <p:nvPr/>
        </p:nvSpPr>
        <p:spPr bwMode="auto">
          <a:xfrm flipV="1">
            <a:off x="7077075" y="1543050"/>
            <a:ext cx="0" cy="1111250"/>
          </a:xfrm>
          <a:prstGeom prst="line">
            <a:avLst/>
          </a:prstGeom>
          <a:noFill/>
          <a:ln w="76200">
            <a:solidFill>
              <a:srgbClr val="FF66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965" name="Line 740">
            <a:extLst>
              <a:ext uri="{FF2B5EF4-FFF2-40B4-BE49-F238E27FC236}">
                <a16:creationId xmlns:a16="http://schemas.microsoft.com/office/drawing/2014/main" id="{43D80C03-85C9-444F-99A0-13C9C5AB6E1E}"/>
              </a:ext>
            </a:extLst>
          </p:cNvPr>
          <p:cNvSpPr>
            <a:spLocks noChangeShapeType="1"/>
          </p:cNvSpPr>
          <p:nvPr/>
        </p:nvSpPr>
        <p:spPr bwMode="auto">
          <a:xfrm flipV="1">
            <a:off x="8077200" y="381000"/>
            <a:ext cx="0" cy="1111250"/>
          </a:xfrm>
          <a:prstGeom prst="line">
            <a:avLst/>
          </a:prstGeom>
          <a:noFill/>
          <a:ln w="76200">
            <a:solidFill>
              <a:srgbClr val="FF66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966" name="Line 741">
            <a:extLst>
              <a:ext uri="{FF2B5EF4-FFF2-40B4-BE49-F238E27FC236}">
                <a16:creationId xmlns:a16="http://schemas.microsoft.com/office/drawing/2014/main" id="{602D6775-5112-4D5A-AE7B-515DC0DBD2A4}"/>
              </a:ext>
            </a:extLst>
          </p:cNvPr>
          <p:cNvSpPr>
            <a:spLocks noChangeShapeType="1"/>
          </p:cNvSpPr>
          <p:nvPr/>
        </p:nvSpPr>
        <p:spPr bwMode="auto">
          <a:xfrm>
            <a:off x="6445250" y="2466975"/>
            <a:ext cx="593725" cy="0"/>
          </a:xfrm>
          <a:prstGeom prst="line">
            <a:avLst/>
          </a:prstGeom>
          <a:noFill/>
          <a:ln w="76200">
            <a:solidFill>
              <a:srgbClr val="FF66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967" name="Line 742">
            <a:extLst>
              <a:ext uri="{FF2B5EF4-FFF2-40B4-BE49-F238E27FC236}">
                <a16:creationId xmlns:a16="http://schemas.microsoft.com/office/drawing/2014/main" id="{0680CC4C-6D29-4E51-9628-320A92B3CBBC}"/>
              </a:ext>
            </a:extLst>
          </p:cNvPr>
          <p:cNvSpPr>
            <a:spLocks noChangeShapeType="1"/>
          </p:cNvSpPr>
          <p:nvPr/>
        </p:nvSpPr>
        <p:spPr bwMode="auto">
          <a:xfrm>
            <a:off x="8112125" y="917575"/>
            <a:ext cx="679450" cy="0"/>
          </a:xfrm>
          <a:prstGeom prst="line">
            <a:avLst/>
          </a:prstGeom>
          <a:noFill/>
          <a:ln w="76200">
            <a:solidFill>
              <a:srgbClr val="FF66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968" name="Line 743">
            <a:extLst>
              <a:ext uri="{FF2B5EF4-FFF2-40B4-BE49-F238E27FC236}">
                <a16:creationId xmlns:a16="http://schemas.microsoft.com/office/drawing/2014/main" id="{80247548-33F4-4A33-A5FA-9E6ADA303355}"/>
              </a:ext>
            </a:extLst>
          </p:cNvPr>
          <p:cNvSpPr>
            <a:spLocks noChangeShapeType="1"/>
          </p:cNvSpPr>
          <p:nvPr/>
        </p:nvSpPr>
        <p:spPr bwMode="auto">
          <a:xfrm rot="-5400000">
            <a:off x="8297862" y="652463"/>
            <a:ext cx="536575" cy="0"/>
          </a:xfrm>
          <a:prstGeom prst="line">
            <a:avLst/>
          </a:prstGeom>
          <a:noFill/>
          <a:ln w="76200">
            <a:solidFill>
              <a:srgbClr val="FF66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969" name="Line 744">
            <a:extLst>
              <a:ext uri="{FF2B5EF4-FFF2-40B4-BE49-F238E27FC236}">
                <a16:creationId xmlns:a16="http://schemas.microsoft.com/office/drawing/2014/main" id="{93AC3E54-F76A-43FE-86D7-ADD0694FB575}"/>
              </a:ext>
            </a:extLst>
          </p:cNvPr>
          <p:cNvSpPr>
            <a:spLocks noChangeShapeType="1"/>
          </p:cNvSpPr>
          <p:nvPr/>
        </p:nvSpPr>
        <p:spPr bwMode="auto">
          <a:xfrm>
            <a:off x="7116763" y="1703388"/>
            <a:ext cx="1670050" cy="0"/>
          </a:xfrm>
          <a:prstGeom prst="line">
            <a:avLst/>
          </a:prstGeom>
          <a:noFill/>
          <a:ln w="76200">
            <a:solidFill>
              <a:srgbClr val="FF66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970" name="Line 745">
            <a:extLst>
              <a:ext uri="{FF2B5EF4-FFF2-40B4-BE49-F238E27FC236}">
                <a16:creationId xmlns:a16="http://schemas.microsoft.com/office/drawing/2014/main" id="{DB2DEDFF-7DC7-4320-AA45-265FA3589E39}"/>
              </a:ext>
            </a:extLst>
          </p:cNvPr>
          <p:cNvSpPr>
            <a:spLocks noChangeShapeType="1"/>
          </p:cNvSpPr>
          <p:nvPr/>
        </p:nvSpPr>
        <p:spPr bwMode="auto">
          <a:xfrm rot="-5400000">
            <a:off x="7545387" y="1595438"/>
            <a:ext cx="174625" cy="0"/>
          </a:xfrm>
          <a:prstGeom prst="line">
            <a:avLst/>
          </a:prstGeom>
          <a:noFill/>
          <a:ln w="76200">
            <a:solidFill>
              <a:srgbClr val="FF6600"/>
            </a:solidFill>
            <a:round/>
            <a:headEnd/>
            <a:tailEn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986" name="Group 2">
            <a:extLst>
              <a:ext uri="{FF2B5EF4-FFF2-40B4-BE49-F238E27FC236}">
                <a16:creationId xmlns:a16="http://schemas.microsoft.com/office/drawing/2014/main" id="{57958F34-4833-45A8-931E-D920EEC81A39}"/>
              </a:ext>
            </a:extLst>
          </p:cNvPr>
          <p:cNvGrpSpPr>
            <a:grpSpLocks/>
          </p:cNvGrpSpPr>
          <p:nvPr/>
        </p:nvGrpSpPr>
        <p:grpSpPr bwMode="auto">
          <a:xfrm>
            <a:off x="5921375" y="244475"/>
            <a:ext cx="3078163" cy="3078163"/>
            <a:chOff x="0" y="2230"/>
            <a:chExt cx="1939" cy="1939"/>
          </a:xfrm>
        </p:grpSpPr>
        <p:sp>
          <p:nvSpPr>
            <p:cNvPr id="41996" name="Rectangle 3">
              <a:extLst>
                <a:ext uri="{FF2B5EF4-FFF2-40B4-BE49-F238E27FC236}">
                  <a16:creationId xmlns:a16="http://schemas.microsoft.com/office/drawing/2014/main" id="{88E75CA6-E79D-4EB1-BE55-C8E4F7280594}"/>
                </a:ext>
              </a:extLst>
            </p:cNvPr>
            <p:cNvSpPr>
              <a:spLocks noChangeArrowheads="1"/>
            </p:cNvSpPr>
            <p:nvPr/>
          </p:nvSpPr>
          <p:spPr bwMode="auto">
            <a:xfrm>
              <a:off x="138" y="2230"/>
              <a:ext cx="1801" cy="1765"/>
            </a:xfrm>
            <a:prstGeom prst="rect">
              <a:avLst/>
            </a:prstGeom>
            <a:solidFill>
              <a:srgbClr val="FFFFCC"/>
            </a:solidFill>
            <a:ln>
              <a:noFill/>
            </a:ln>
            <a:effectLst>
              <a:outerShdw dist="107763" dir="8100000" algn="ctr" rotWithShape="0">
                <a:schemeClr val="bg2"/>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grpSp>
          <p:nvGrpSpPr>
            <p:cNvPr id="41997" name="Group 4">
              <a:extLst>
                <a:ext uri="{FF2B5EF4-FFF2-40B4-BE49-F238E27FC236}">
                  <a16:creationId xmlns:a16="http://schemas.microsoft.com/office/drawing/2014/main" id="{A348DCFA-56BA-40A9-A044-18E1804B0308}"/>
                </a:ext>
              </a:extLst>
            </p:cNvPr>
            <p:cNvGrpSpPr>
              <a:grpSpLocks/>
            </p:cNvGrpSpPr>
            <p:nvPr/>
          </p:nvGrpSpPr>
          <p:grpSpPr bwMode="auto">
            <a:xfrm>
              <a:off x="0" y="2293"/>
              <a:ext cx="1931" cy="1876"/>
              <a:chOff x="3199" y="69"/>
              <a:chExt cx="2462" cy="2286"/>
            </a:xfrm>
          </p:grpSpPr>
          <p:grpSp>
            <p:nvGrpSpPr>
              <p:cNvPr id="41998" name="Group 5">
                <a:extLst>
                  <a:ext uri="{FF2B5EF4-FFF2-40B4-BE49-F238E27FC236}">
                    <a16:creationId xmlns:a16="http://schemas.microsoft.com/office/drawing/2014/main" id="{F4148BB1-7FB6-4A9A-8554-FAE9CCB3C6C4}"/>
                  </a:ext>
                </a:extLst>
              </p:cNvPr>
              <p:cNvGrpSpPr>
                <a:grpSpLocks/>
              </p:cNvGrpSpPr>
              <p:nvPr/>
            </p:nvGrpSpPr>
            <p:grpSpPr bwMode="auto">
              <a:xfrm>
                <a:off x="3199" y="69"/>
                <a:ext cx="2462" cy="2286"/>
                <a:chOff x="1137" y="1946"/>
                <a:chExt cx="2183" cy="1941"/>
              </a:xfrm>
            </p:grpSpPr>
            <p:sp>
              <p:nvSpPr>
                <p:cNvPr id="139270" name="Rectangle 6">
                  <a:extLst>
                    <a:ext uri="{FF2B5EF4-FFF2-40B4-BE49-F238E27FC236}">
                      <a16:creationId xmlns:a16="http://schemas.microsoft.com/office/drawing/2014/main" id="{21B5C72B-A3D6-4EBF-B4F2-7F1BE821D3C8}"/>
                    </a:ext>
                  </a:extLst>
                </p:cNvPr>
                <p:cNvSpPr>
                  <a:spLocks noChangeArrowheads="1"/>
                </p:cNvSpPr>
                <p:nvPr/>
              </p:nvSpPr>
              <p:spPr bwMode="auto">
                <a:xfrm rot="-5400000">
                  <a:off x="1127" y="2315"/>
                  <a:ext cx="281" cy="262"/>
                </a:xfrm>
                <a:prstGeom prst="rect">
                  <a:avLst/>
                </a:prstGeom>
                <a:noFill/>
                <a:ln w="9525">
                  <a:noFill/>
                  <a:miter lim="800000"/>
                  <a:headEnd/>
                  <a:tailEnd/>
                </a:ln>
                <a:effectLst/>
              </p:spPr>
              <p:txBody>
                <a:bodyPr vert="eaVert">
                  <a:spAutoFit/>
                </a:bodyPr>
                <a:lstStyle/>
                <a:p>
                  <a:pPr algn="ctr" eaLnBrk="1" hangingPunct="1">
                    <a:lnSpc>
                      <a:spcPct val="90000"/>
                    </a:lnSpc>
                    <a:spcBef>
                      <a:spcPct val="50000"/>
                    </a:spcBef>
                    <a:defRPr/>
                  </a:pPr>
                  <a:endParaRPr lang="en-US" sz="1800" b="1">
                    <a:effectLst>
                      <a:outerShdw blurRad="38100" dist="38100" dir="2700000" algn="tl">
                        <a:srgbClr val="C0C0C0"/>
                      </a:outerShdw>
                    </a:effectLst>
                  </a:endParaRPr>
                </a:p>
              </p:txBody>
            </p:sp>
            <p:sp>
              <p:nvSpPr>
                <p:cNvPr id="42050" name="Rectangle 7">
                  <a:extLst>
                    <a:ext uri="{FF2B5EF4-FFF2-40B4-BE49-F238E27FC236}">
                      <a16:creationId xmlns:a16="http://schemas.microsoft.com/office/drawing/2014/main" id="{1DC4A987-D749-4D58-A2F2-8D9E0EFBFAD8}"/>
                    </a:ext>
                  </a:extLst>
                </p:cNvPr>
                <p:cNvSpPr>
                  <a:spLocks noChangeArrowheads="1"/>
                </p:cNvSpPr>
                <p:nvPr/>
              </p:nvSpPr>
              <p:spPr bwMode="auto">
                <a:xfrm>
                  <a:off x="1502"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51" name="Rectangle 8">
                  <a:extLst>
                    <a:ext uri="{FF2B5EF4-FFF2-40B4-BE49-F238E27FC236}">
                      <a16:creationId xmlns:a16="http://schemas.microsoft.com/office/drawing/2014/main" id="{78AB1154-9EDF-4895-A327-0C0D79B9FE81}"/>
                    </a:ext>
                  </a:extLst>
                </p:cNvPr>
                <p:cNvSpPr>
                  <a:spLocks noChangeArrowheads="1"/>
                </p:cNvSpPr>
                <p:nvPr/>
              </p:nvSpPr>
              <p:spPr bwMode="auto">
                <a:xfrm>
                  <a:off x="1670" y="3309"/>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52" name="Rectangle 9">
                  <a:extLst>
                    <a:ext uri="{FF2B5EF4-FFF2-40B4-BE49-F238E27FC236}">
                      <a16:creationId xmlns:a16="http://schemas.microsoft.com/office/drawing/2014/main" id="{74034076-923F-453D-8A70-29AC61BE85DC}"/>
                    </a:ext>
                  </a:extLst>
                </p:cNvPr>
                <p:cNvSpPr>
                  <a:spLocks noChangeArrowheads="1"/>
                </p:cNvSpPr>
                <p:nvPr/>
              </p:nvSpPr>
              <p:spPr bwMode="auto">
                <a:xfrm>
                  <a:off x="1837"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53" name="Rectangle 10">
                  <a:extLst>
                    <a:ext uri="{FF2B5EF4-FFF2-40B4-BE49-F238E27FC236}">
                      <a16:creationId xmlns:a16="http://schemas.microsoft.com/office/drawing/2014/main" id="{9BC293F7-6A0A-4036-8547-8CDFC0AB7BD8}"/>
                    </a:ext>
                  </a:extLst>
                </p:cNvPr>
                <p:cNvSpPr>
                  <a:spLocks noChangeArrowheads="1"/>
                </p:cNvSpPr>
                <p:nvPr/>
              </p:nvSpPr>
              <p:spPr bwMode="auto">
                <a:xfrm>
                  <a:off x="2005"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54" name="Rectangle 11">
                  <a:extLst>
                    <a:ext uri="{FF2B5EF4-FFF2-40B4-BE49-F238E27FC236}">
                      <a16:creationId xmlns:a16="http://schemas.microsoft.com/office/drawing/2014/main" id="{A5255FB9-CB98-424D-BE36-8190FBF329FA}"/>
                    </a:ext>
                  </a:extLst>
                </p:cNvPr>
                <p:cNvSpPr>
                  <a:spLocks noChangeArrowheads="1"/>
                </p:cNvSpPr>
                <p:nvPr/>
              </p:nvSpPr>
              <p:spPr bwMode="auto">
                <a:xfrm>
                  <a:off x="2173"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55" name="Rectangle 12">
                  <a:extLst>
                    <a:ext uri="{FF2B5EF4-FFF2-40B4-BE49-F238E27FC236}">
                      <a16:creationId xmlns:a16="http://schemas.microsoft.com/office/drawing/2014/main" id="{73BEBA97-5955-4670-B086-DAEA746CE101}"/>
                    </a:ext>
                  </a:extLst>
                </p:cNvPr>
                <p:cNvSpPr>
                  <a:spLocks noChangeArrowheads="1"/>
                </p:cNvSpPr>
                <p:nvPr/>
              </p:nvSpPr>
              <p:spPr bwMode="auto">
                <a:xfrm>
                  <a:off x="2341" y="3309"/>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56" name="Rectangle 13">
                  <a:extLst>
                    <a:ext uri="{FF2B5EF4-FFF2-40B4-BE49-F238E27FC236}">
                      <a16:creationId xmlns:a16="http://schemas.microsoft.com/office/drawing/2014/main" id="{2D2AB3B8-907A-4D32-917A-F72F7FD24A51}"/>
                    </a:ext>
                  </a:extLst>
                </p:cNvPr>
                <p:cNvSpPr>
                  <a:spLocks noChangeArrowheads="1"/>
                </p:cNvSpPr>
                <p:nvPr/>
              </p:nvSpPr>
              <p:spPr bwMode="auto">
                <a:xfrm>
                  <a:off x="2508"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57" name="Rectangle 14">
                  <a:extLst>
                    <a:ext uri="{FF2B5EF4-FFF2-40B4-BE49-F238E27FC236}">
                      <a16:creationId xmlns:a16="http://schemas.microsoft.com/office/drawing/2014/main" id="{06B294FA-38C1-49B9-A7A4-9985F730FBE7}"/>
                    </a:ext>
                  </a:extLst>
                </p:cNvPr>
                <p:cNvSpPr>
                  <a:spLocks noChangeArrowheads="1"/>
                </p:cNvSpPr>
                <p:nvPr/>
              </p:nvSpPr>
              <p:spPr bwMode="auto">
                <a:xfrm>
                  <a:off x="2676"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58" name="Rectangle 15">
                  <a:extLst>
                    <a:ext uri="{FF2B5EF4-FFF2-40B4-BE49-F238E27FC236}">
                      <a16:creationId xmlns:a16="http://schemas.microsoft.com/office/drawing/2014/main" id="{A31FAFBD-77DB-4676-AD08-71FD58595327}"/>
                    </a:ext>
                  </a:extLst>
                </p:cNvPr>
                <p:cNvSpPr>
                  <a:spLocks noChangeArrowheads="1"/>
                </p:cNvSpPr>
                <p:nvPr/>
              </p:nvSpPr>
              <p:spPr bwMode="auto">
                <a:xfrm>
                  <a:off x="2844" y="3309"/>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59" name="Rectangle 16">
                  <a:extLst>
                    <a:ext uri="{FF2B5EF4-FFF2-40B4-BE49-F238E27FC236}">
                      <a16:creationId xmlns:a16="http://schemas.microsoft.com/office/drawing/2014/main" id="{6A0A24ED-7FFB-42D9-827F-1BFA196B30F1}"/>
                    </a:ext>
                  </a:extLst>
                </p:cNvPr>
                <p:cNvSpPr>
                  <a:spLocks noChangeArrowheads="1"/>
                </p:cNvSpPr>
                <p:nvPr/>
              </p:nvSpPr>
              <p:spPr bwMode="auto">
                <a:xfrm>
                  <a:off x="3011"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60" name="Rectangle 17">
                  <a:extLst>
                    <a:ext uri="{FF2B5EF4-FFF2-40B4-BE49-F238E27FC236}">
                      <a16:creationId xmlns:a16="http://schemas.microsoft.com/office/drawing/2014/main" id="{E9D08301-F6FD-4CB9-A5D8-A6E9EA00FE1E}"/>
                    </a:ext>
                  </a:extLst>
                </p:cNvPr>
                <p:cNvSpPr>
                  <a:spLocks noChangeArrowheads="1"/>
                </p:cNvSpPr>
                <p:nvPr/>
              </p:nvSpPr>
              <p:spPr bwMode="auto">
                <a:xfrm>
                  <a:off x="1502"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61" name="Rectangle 18">
                  <a:extLst>
                    <a:ext uri="{FF2B5EF4-FFF2-40B4-BE49-F238E27FC236}">
                      <a16:creationId xmlns:a16="http://schemas.microsoft.com/office/drawing/2014/main" id="{F8B4C5EE-2EF6-4FBB-B465-A36A7747A1B2}"/>
                    </a:ext>
                  </a:extLst>
                </p:cNvPr>
                <p:cNvSpPr>
                  <a:spLocks noChangeArrowheads="1"/>
                </p:cNvSpPr>
                <p:nvPr/>
              </p:nvSpPr>
              <p:spPr bwMode="auto">
                <a:xfrm>
                  <a:off x="1670" y="3161"/>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62" name="Rectangle 19">
                  <a:extLst>
                    <a:ext uri="{FF2B5EF4-FFF2-40B4-BE49-F238E27FC236}">
                      <a16:creationId xmlns:a16="http://schemas.microsoft.com/office/drawing/2014/main" id="{07BF3787-90C9-4891-AD64-600B7551FC99}"/>
                    </a:ext>
                  </a:extLst>
                </p:cNvPr>
                <p:cNvSpPr>
                  <a:spLocks noChangeArrowheads="1"/>
                </p:cNvSpPr>
                <p:nvPr/>
              </p:nvSpPr>
              <p:spPr bwMode="auto">
                <a:xfrm>
                  <a:off x="1837"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63" name="Rectangle 20">
                  <a:extLst>
                    <a:ext uri="{FF2B5EF4-FFF2-40B4-BE49-F238E27FC236}">
                      <a16:creationId xmlns:a16="http://schemas.microsoft.com/office/drawing/2014/main" id="{A08186E9-9D8A-4C82-A372-A6A5257F80DE}"/>
                    </a:ext>
                  </a:extLst>
                </p:cNvPr>
                <p:cNvSpPr>
                  <a:spLocks noChangeArrowheads="1"/>
                </p:cNvSpPr>
                <p:nvPr/>
              </p:nvSpPr>
              <p:spPr bwMode="auto">
                <a:xfrm>
                  <a:off x="2005"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64" name="Rectangle 21">
                  <a:extLst>
                    <a:ext uri="{FF2B5EF4-FFF2-40B4-BE49-F238E27FC236}">
                      <a16:creationId xmlns:a16="http://schemas.microsoft.com/office/drawing/2014/main" id="{5AC87639-27B2-4047-BC92-A900075417AD}"/>
                    </a:ext>
                  </a:extLst>
                </p:cNvPr>
                <p:cNvSpPr>
                  <a:spLocks noChangeArrowheads="1"/>
                </p:cNvSpPr>
                <p:nvPr/>
              </p:nvSpPr>
              <p:spPr bwMode="auto">
                <a:xfrm>
                  <a:off x="2173"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65" name="Rectangle 22">
                  <a:extLst>
                    <a:ext uri="{FF2B5EF4-FFF2-40B4-BE49-F238E27FC236}">
                      <a16:creationId xmlns:a16="http://schemas.microsoft.com/office/drawing/2014/main" id="{FB280E43-EFCD-4376-8264-4E21BD64DAF3}"/>
                    </a:ext>
                  </a:extLst>
                </p:cNvPr>
                <p:cNvSpPr>
                  <a:spLocks noChangeArrowheads="1"/>
                </p:cNvSpPr>
                <p:nvPr/>
              </p:nvSpPr>
              <p:spPr bwMode="auto">
                <a:xfrm>
                  <a:off x="2341" y="3161"/>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66" name="Rectangle 23">
                  <a:extLst>
                    <a:ext uri="{FF2B5EF4-FFF2-40B4-BE49-F238E27FC236}">
                      <a16:creationId xmlns:a16="http://schemas.microsoft.com/office/drawing/2014/main" id="{48467327-6F0C-4E88-A1C2-F9A3C814A70B}"/>
                    </a:ext>
                  </a:extLst>
                </p:cNvPr>
                <p:cNvSpPr>
                  <a:spLocks noChangeArrowheads="1"/>
                </p:cNvSpPr>
                <p:nvPr/>
              </p:nvSpPr>
              <p:spPr bwMode="auto">
                <a:xfrm>
                  <a:off x="2508"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67" name="Rectangle 24">
                  <a:extLst>
                    <a:ext uri="{FF2B5EF4-FFF2-40B4-BE49-F238E27FC236}">
                      <a16:creationId xmlns:a16="http://schemas.microsoft.com/office/drawing/2014/main" id="{4D91653B-DBFD-4A62-833F-8289AB5775BC}"/>
                    </a:ext>
                  </a:extLst>
                </p:cNvPr>
                <p:cNvSpPr>
                  <a:spLocks noChangeArrowheads="1"/>
                </p:cNvSpPr>
                <p:nvPr/>
              </p:nvSpPr>
              <p:spPr bwMode="auto">
                <a:xfrm>
                  <a:off x="2676"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68" name="Rectangle 25">
                  <a:extLst>
                    <a:ext uri="{FF2B5EF4-FFF2-40B4-BE49-F238E27FC236}">
                      <a16:creationId xmlns:a16="http://schemas.microsoft.com/office/drawing/2014/main" id="{F5E6E82E-68A2-4A16-9DF6-3C4403783703}"/>
                    </a:ext>
                  </a:extLst>
                </p:cNvPr>
                <p:cNvSpPr>
                  <a:spLocks noChangeArrowheads="1"/>
                </p:cNvSpPr>
                <p:nvPr/>
              </p:nvSpPr>
              <p:spPr bwMode="auto">
                <a:xfrm>
                  <a:off x="2844" y="3161"/>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69" name="Rectangle 26">
                  <a:extLst>
                    <a:ext uri="{FF2B5EF4-FFF2-40B4-BE49-F238E27FC236}">
                      <a16:creationId xmlns:a16="http://schemas.microsoft.com/office/drawing/2014/main" id="{A5722384-52E6-4C67-846C-86DDCD05DAFF}"/>
                    </a:ext>
                  </a:extLst>
                </p:cNvPr>
                <p:cNvSpPr>
                  <a:spLocks noChangeArrowheads="1"/>
                </p:cNvSpPr>
                <p:nvPr/>
              </p:nvSpPr>
              <p:spPr bwMode="auto">
                <a:xfrm>
                  <a:off x="3011"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70" name="Rectangle 27">
                  <a:extLst>
                    <a:ext uri="{FF2B5EF4-FFF2-40B4-BE49-F238E27FC236}">
                      <a16:creationId xmlns:a16="http://schemas.microsoft.com/office/drawing/2014/main" id="{980E0BA1-2C69-4CBC-AD49-2E3389DCC449}"/>
                    </a:ext>
                  </a:extLst>
                </p:cNvPr>
                <p:cNvSpPr>
                  <a:spLocks noChangeArrowheads="1"/>
                </p:cNvSpPr>
                <p:nvPr/>
              </p:nvSpPr>
              <p:spPr bwMode="auto">
                <a:xfrm>
                  <a:off x="1502"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71" name="Rectangle 28">
                  <a:extLst>
                    <a:ext uri="{FF2B5EF4-FFF2-40B4-BE49-F238E27FC236}">
                      <a16:creationId xmlns:a16="http://schemas.microsoft.com/office/drawing/2014/main" id="{5706C85E-EF86-4AA6-A1E3-3ABD7F6185A5}"/>
                    </a:ext>
                  </a:extLst>
                </p:cNvPr>
                <p:cNvSpPr>
                  <a:spLocks noChangeArrowheads="1"/>
                </p:cNvSpPr>
                <p:nvPr/>
              </p:nvSpPr>
              <p:spPr bwMode="auto">
                <a:xfrm>
                  <a:off x="1670" y="3013"/>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72" name="Rectangle 29">
                  <a:extLst>
                    <a:ext uri="{FF2B5EF4-FFF2-40B4-BE49-F238E27FC236}">
                      <a16:creationId xmlns:a16="http://schemas.microsoft.com/office/drawing/2014/main" id="{ADBCBF51-440C-4033-B587-88BAC1BF91DC}"/>
                    </a:ext>
                  </a:extLst>
                </p:cNvPr>
                <p:cNvSpPr>
                  <a:spLocks noChangeArrowheads="1"/>
                </p:cNvSpPr>
                <p:nvPr/>
              </p:nvSpPr>
              <p:spPr bwMode="auto">
                <a:xfrm>
                  <a:off x="1837"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73" name="Rectangle 30">
                  <a:extLst>
                    <a:ext uri="{FF2B5EF4-FFF2-40B4-BE49-F238E27FC236}">
                      <a16:creationId xmlns:a16="http://schemas.microsoft.com/office/drawing/2014/main" id="{14D658F5-8525-4703-8838-11C23D5454C1}"/>
                    </a:ext>
                  </a:extLst>
                </p:cNvPr>
                <p:cNvSpPr>
                  <a:spLocks noChangeArrowheads="1"/>
                </p:cNvSpPr>
                <p:nvPr/>
              </p:nvSpPr>
              <p:spPr bwMode="auto">
                <a:xfrm>
                  <a:off x="2005"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74" name="Rectangle 31">
                  <a:extLst>
                    <a:ext uri="{FF2B5EF4-FFF2-40B4-BE49-F238E27FC236}">
                      <a16:creationId xmlns:a16="http://schemas.microsoft.com/office/drawing/2014/main" id="{258A1954-4E5A-4345-8613-CA629BF8C646}"/>
                    </a:ext>
                  </a:extLst>
                </p:cNvPr>
                <p:cNvSpPr>
                  <a:spLocks noChangeArrowheads="1"/>
                </p:cNvSpPr>
                <p:nvPr/>
              </p:nvSpPr>
              <p:spPr bwMode="auto">
                <a:xfrm>
                  <a:off x="2173"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75" name="Rectangle 32">
                  <a:extLst>
                    <a:ext uri="{FF2B5EF4-FFF2-40B4-BE49-F238E27FC236}">
                      <a16:creationId xmlns:a16="http://schemas.microsoft.com/office/drawing/2014/main" id="{7993A571-DD4F-4FE6-8765-0A43C2278909}"/>
                    </a:ext>
                  </a:extLst>
                </p:cNvPr>
                <p:cNvSpPr>
                  <a:spLocks noChangeArrowheads="1"/>
                </p:cNvSpPr>
                <p:nvPr/>
              </p:nvSpPr>
              <p:spPr bwMode="auto">
                <a:xfrm>
                  <a:off x="2341" y="3013"/>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76" name="Rectangle 33">
                  <a:extLst>
                    <a:ext uri="{FF2B5EF4-FFF2-40B4-BE49-F238E27FC236}">
                      <a16:creationId xmlns:a16="http://schemas.microsoft.com/office/drawing/2014/main" id="{B49EFE2C-FD5E-4635-8731-8ABB9D497C83}"/>
                    </a:ext>
                  </a:extLst>
                </p:cNvPr>
                <p:cNvSpPr>
                  <a:spLocks noChangeArrowheads="1"/>
                </p:cNvSpPr>
                <p:nvPr/>
              </p:nvSpPr>
              <p:spPr bwMode="auto">
                <a:xfrm>
                  <a:off x="2508"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77" name="Rectangle 34">
                  <a:extLst>
                    <a:ext uri="{FF2B5EF4-FFF2-40B4-BE49-F238E27FC236}">
                      <a16:creationId xmlns:a16="http://schemas.microsoft.com/office/drawing/2014/main" id="{DDEAB8F6-9F29-4D71-AC0F-BF14CE053EE2}"/>
                    </a:ext>
                  </a:extLst>
                </p:cNvPr>
                <p:cNvSpPr>
                  <a:spLocks noChangeArrowheads="1"/>
                </p:cNvSpPr>
                <p:nvPr/>
              </p:nvSpPr>
              <p:spPr bwMode="auto">
                <a:xfrm>
                  <a:off x="2676"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78" name="Rectangle 35">
                  <a:extLst>
                    <a:ext uri="{FF2B5EF4-FFF2-40B4-BE49-F238E27FC236}">
                      <a16:creationId xmlns:a16="http://schemas.microsoft.com/office/drawing/2014/main" id="{D60B78C2-77BB-41F0-AA5C-6A2A5171D311}"/>
                    </a:ext>
                  </a:extLst>
                </p:cNvPr>
                <p:cNvSpPr>
                  <a:spLocks noChangeArrowheads="1"/>
                </p:cNvSpPr>
                <p:nvPr/>
              </p:nvSpPr>
              <p:spPr bwMode="auto">
                <a:xfrm>
                  <a:off x="2844" y="3013"/>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79" name="Rectangle 36">
                  <a:extLst>
                    <a:ext uri="{FF2B5EF4-FFF2-40B4-BE49-F238E27FC236}">
                      <a16:creationId xmlns:a16="http://schemas.microsoft.com/office/drawing/2014/main" id="{0AEFDEE7-66CD-420E-917C-5A322D585AA1}"/>
                    </a:ext>
                  </a:extLst>
                </p:cNvPr>
                <p:cNvSpPr>
                  <a:spLocks noChangeArrowheads="1"/>
                </p:cNvSpPr>
                <p:nvPr/>
              </p:nvSpPr>
              <p:spPr bwMode="auto">
                <a:xfrm>
                  <a:off x="3011"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80" name="Rectangle 37">
                  <a:extLst>
                    <a:ext uri="{FF2B5EF4-FFF2-40B4-BE49-F238E27FC236}">
                      <a16:creationId xmlns:a16="http://schemas.microsoft.com/office/drawing/2014/main" id="{9D726E36-815C-4934-A35E-B3BE512B8911}"/>
                    </a:ext>
                  </a:extLst>
                </p:cNvPr>
                <p:cNvSpPr>
                  <a:spLocks noChangeArrowheads="1"/>
                </p:cNvSpPr>
                <p:nvPr/>
              </p:nvSpPr>
              <p:spPr bwMode="auto">
                <a:xfrm>
                  <a:off x="1502"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81" name="Rectangle 38">
                  <a:extLst>
                    <a:ext uri="{FF2B5EF4-FFF2-40B4-BE49-F238E27FC236}">
                      <a16:creationId xmlns:a16="http://schemas.microsoft.com/office/drawing/2014/main" id="{84BD91C2-253B-402E-BB09-CC8478129ED6}"/>
                    </a:ext>
                  </a:extLst>
                </p:cNvPr>
                <p:cNvSpPr>
                  <a:spLocks noChangeArrowheads="1"/>
                </p:cNvSpPr>
                <p:nvPr/>
              </p:nvSpPr>
              <p:spPr bwMode="auto">
                <a:xfrm>
                  <a:off x="1670" y="2864"/>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82" name="Rectangle 39">
                  <a:extLst>
                    <a:ext uri="{FF2B5EF4-FFF2-40B4-BE49-F238E27FC236}">
                      <a16:creationId xmlns:a16="http://schemas.microsoft.com/office/drawing/2014/main" id="{9CD56240-EC2E-4CA9-83FB-D06700A03F6C}"/>
                    </a:ext>
                  </a:extLst>
                </p:cNvPr>
                <p:cNvSpPr>
                  <a:spLocks noChangeArrowheads="1"/>
                </p:cNvSpPr>
                <p:nvPr/>
              </p:nvSpPr>
              <p:spPr bwMode="auto">
                <a:xfrm>
                  <a:off x="1837"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83" name="Rectangle 40">
                  <a:extLst>
                    <a:ext uri="{FF2B5EF4-FFF2-40B4-BE49-F238E27FC236}">
                      <a16:creationId xmlns:a16="http://schemas.microsoft.com/office/drawing/2014/main" id="{8C042D6E-24ED-4062-B462-83320CBCC03C}"/>
                    </a:ext>
                  </a:extLst>
                </p:cNvPr>
                <p:cNvSpPr>
                  <a:spLocks noChangeArrowheads="1"/>
                </p:cNvSpPr>
                <p:nvPr/>
              </p:nvSpPr>
              <p:spPr bwMode="auto">
                <a:xfrm>
                  <a:off x="2005"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84" name="Rectangle 41">
                  <a:extLst>
                    <a:ext uri="{FF2B5EF4-FFF2-40B4-BE49-F238E27FC236}">
                      <a16:creationId xmlns:a16="http://schemas.microsoft.com/office/drawing/2014/main" id="{49F8DFC0-077F-4CCC-A7D4-7BE21CE7A517}"/>
                    </a:ext>
                  </a:extLst>
                </p:cNvPr>
                <p:cNvSpPr>
                  <a:spLocks noChangeArrowheads="1"/>
                </p:cNvSpPr>
                <p:nvPr/>
              </p:nvSpPr>
              <p:spPr bwMode="auto">
                <a:xfrm>
                  <a:off x="2173"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85" name="Rectangle 42">
                  <a:extLst>
                    <a:ext uri="{FF2B5EF4-FFF2-40B4-BE49-F238E27FC236}">
                      <a16:creationId xmlns:a16="http://schemas.microsoft.com/office/drawing/2014/main" id="{49CD201F-FA34-4D01-B3A1-4CB3A505FA7D}"/>
                    </a:ext>
                  </a:extLst>
                </p:cNvPr>
                <p:cNvSpPr>
                  <a:spLocks noChangeArrowheads="1"/>
                </p:cNvSpPr>
                <p:nvPr/>
              </p:nvSpPr>
              <p:spPr bwMode="auto">
                <a:xfrm>
                  <a:off x="2341" y="2864"/>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86" name="Rectangle 43">
                  <a:extLst>
                    <a:ext uri="{FF2B5EF4-FFF2-40B4-BE49-F238E27FC236}">
                      <a16:creationId xmlns:a16="http://schemas.microsoft.com/office/drawing/2014/main" id="{68B421CD-42BC-47A0-B21F-2EF50B0640AA}"/>
                    </a:ext>
                  </a:extLst>
                </p:cNvPr>
                <p:cNvSpPr>
                  <a:spLocks noChangeArrowheads="1"/>
                </p:cNvSpPr>
                <p:nvPr/>
              </p:nvSpPr>
              <p:spPr bwMode="auto">
                <a:xfrm>
                  <a:off x="2508"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87" name="Rectangle 44">
                  <a:extLst>
                    <a:ext uri="{FF2B5EF4-FFF2-40B4-BE49-F238E27FC236}">
                      <a16:creationId xmlns:a16="http://schemas.microsoft.com/office/drawing/2014/main" id="{4BDC0FD6-036B-4629-8C64-35C9CB9DD394}"/>
                    </a:ext>
                  </a:extLst>
                </p:cNvPr>
                <p:cNvSpPr>
                  <a:spLocks noChangeArrowheads="1"/>
                </p:cNvSpPr>
                <p:nvPr/>
              </p:nvSpPr>
              <p:spPr bwMode="auto">
                <a:xfrm>
                  <a:off x="2676"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88" name="Rectangle 45">
                  <a:extLst>
                    <a:ext uri="{FF2B5EF4-FFF2-40B4-BE49-F238E27FC236}">
                      <a16:creationId xmlns:a16="http://schemas.microsoft.com/office/drawing/2014/main" id="{1A40C526-2F3B-4A84-A818-63AF2DF15E4E}"/>
                    </a:ext>
                  </a:extLst>
                </p:cNvPr>
                <p:cNvSpPr>
                  <a:spLocks noChangeArrowheads="1"/>
                </p:cNvSpPr>
                <p:nvPr/>
              </p:nvSpPr>
              <p:spPr bwMode="auto">
                <a:xfrm>
                  <a:off x="2844" y="2864"/>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89" name="Rectangle 46">
                  <a:extLst>
                    <a:ext uri="{FF2B5EF4-FFF2-40B4-BE49-F238E27FC236}">
                      <a16:creationId xmlns:a16="http://schemas.microsoft.com/office/drawing/2014/main" id="{8E6E69AA-402E-4481-BF86-551CEEE80B65}"/>
                    </a:ext>
                  </a:extLst>
                </p:cNvPr>
                <p:cNvSpPr>
                  <a:spLocks noChangeArrowheads="1"/>
                </p:cNvSpPr>
                <p:nvPr/>
              </p:nvSpPr>
              <p:spPr bwMode="auto">
                <a:xfrm>
                  <a:off x="3011"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90" name="Rectangle 47">
                  <a:extLst>
                    <a:ext uri="{FF2B5EF4-FFF2-40B4-BE49-F238E27FC236}">
                      <a16:creationId xmlns:a16="http://schemas.microsoft.com/office/drawing/2014/main" id="{4044E413-B5BD-48B8-926C-0518F70C3B4C}"/>
                    </a:ext>
                  </a:extLst>
                </p:cNvPr>
                <p:cNvSpPr>
                  <a:spLocks noChangeArrowheads="1"/>
                </p:cNvSpPr>
                <p:nvPr/>
              </p:nvSpPr>
              <p:spPr bwMode="auto">
                <a:xfrm>
                  <a:off x="1502"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91" name="Rectangle 48">
                  <a:extLst>
                    <a:ext uri="{FF2B5EF4-FFF2-40B4-BE49-F238E27FC236}">
                      <a16:creationId xmlns:a16="http://schemas.microsoft.com/office/drawing/2014/main" id="{9C5E1E3B-D944-4C51-93FC-6519711CFE02}"/>
                    </a:ext>
                  </a:extLst>
                </p:cNvPr>
                <p:cNvSpPr>
                  <a:spLocks noChangeArrowheads="1"/>
                </p:cNvSpPr>
                <p:nvPr/>
              </p:nvSpPr>
              <p:spPr bwMode="auto">
                <a:xfrm>
                  <a:off x="1670" y="2716"/>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92" name="Rectangle 49">
                  <a:extLst>
                    <a:ext uri="{FF2B5EF4-FFF2-40B4-BE49-F238E27FC236}">
                      <a16:creationId xmlns:a16="http://schemas.microsoft.com/office/drawing/2014/main" id="{E19552E7-4986-40F1-94DF-E06FE8334E58}"/>
                    </a:ext>
                  </a:extLst>
                </p:cNvPr>
                <p:cNvSpPr>
                  <a:spLocks noChangeArrowheads="1"/>
                </p:cNvSpPr>
                <p:nvPr/>
              </p:nvSpPr>
              <p:spPr bwMode="auto">
                <a:xfrm>
                  <a:off x="1837"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93" name="Rectangle 50">
                  <a:extLst>
                    <a:ext uri="{FF2B5EF4-FFF2-40B4-BE49-F238E27FC236}">
                      <a16:creationId xmlns:a16="http://schemas.microsoft.com/office/drawing/2014/main" id="{0CBCE1A5-C815-48E9-A175-12D931B43412}"/>
                    </a:ext>
                  </a:extLst>
                </p:cNvPr>
                <p:cNvSpPr>
                  <a:spLocks noChangeArrowheads="1"/>
                </p:cNvSpPr>
                <p:nvPr/>
              </p:nvSpPr>
              <p:spPr bwMode="auto">
                <a:xfrm>
                  <a:off x="2005"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94" name="Rectangle 51">
                  <a:extLst>
                    <a:ext uri="{FF2B5EF4-FFF2-40B4-BE49-F238E27FC236}">
                      <a16:creationId xmlns:a16="http://schemas.microsoft.com/office/drawing/2014/main" id="{8C494B6E-FD56-4FDD-9DAD-55B6F16189FB}"/>
                    </a:ext>
                  </a:extLst>
                </p:cNvPr>
                <p:cNvSpPr>
                  <a:spLocks noChangeArrowheads="1"/>
                </p:cNvSpPr>
                <p:nvPr/>
              </p:nvSpPr>
              <p:spPr bwMode="auto">
                <a:xfrm>
                  <a:off x="2173"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95" name="Rectangle 52">
                  <a:extLst>
                    <a:ext uri="{FF2B5EF4-FFF2-40B4-BE49-F238E27FC236}">
                      <a16:creationId xmlns:a16="http://schemas.microsoft.com/office/drawing/2014/main" id="{1EE0F038-8D1E-42D7-8041-71388D2D0146}"/>
                    </a:ext>
                  </a:extLst>
                </p:cNvPr>
                <p:cNvSpPr>
                  <a:spLocks noChangeArrowheads="1"/>
                </p:cNvSpPr>
                <p:nvPr/>
              </p:nvSpPr>
              <p:spPr bwMode="auto">
                <a:xfrm>
                  <a:off x="2341" y="2716"/>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96" name="Rectangle 53">
                  <a:extLst>
                    <a:ext uri="{FF2B5EF4-FFF2-40B4-BE49-F238E27FC236}">
                      <a16:creationId xmlns:a16="http://schemas.microsoft.com/office/drawing/2014/main" id="{E49EE68A-80A1-4CB6-B85D-6161FF6D04C2}"/>
                    </a:ext>
                  </a:extLst>
                </p:cNvPr>
                <p:cNvSpPr>
                  <a:spLocks noChangeArrowheads="1"/>
                </p:cNvSpPr>
                <p:nvPr/>
              </p:nvSpPr>
              <p:spPr bwMode="auto">
                <a:xfrm>
                  <a:off x="2508"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97" name="Rectangle 54">
                  <a:extLst>
                    <a:ext uri="{FF2B5EF4-FFF2-40B4-BE49-F238E27FC236}">
                      <a16:creationId xmlns:a16="http://schemas.microsoft.com/office/drawing/2014/main" id="{7C92F023-0639-4992-B2C1-2DA6B9675329}"/>
                    </a:ext>
                  </a:extLst>
                </p:cNvPr>
                <p:cNvSpPr>
                  <a:spLocks noChangeArrowheads="1"/>
                </p:cNvSpPr>
                <p:nvPr/>
              </p:nvSpPr>
              <p:spPr bwMode="auto">
                <a:xfrm>
                  <a:off x="2676"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98" name="Rectangle 55">
                  <a:extLst>
                    <a:ext uri="{FF2B5EF4-FFF2-40B4-BE49-F238E27FC236}">
                      <a16:creationId xmlns:a16="http://schemas.microsoft.com/office/drawing/2014/main" id="{4DC8C5A5-53CC-4DD4-A702-5668ED6B2634}"/>
                    </a:ext>
                  </a:extLst>
                </p:cNvPr>
                <p:cNvSpPr>
                  <a:spLocks noChangeArrowheads="1"/>
                </p:cNvSpPr>
                <p:nvPr/>
              </p:nvSpPr>
              <p:spPr bwMode="auto">
                <a:xfrm>
                  <a:off x="2844" y="2716"/>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99" name="Rectangle 56">
                  <a:extLst>
                    <a:ext uri="{FF2B5EF4-FFF2-40B4-BE49-F238E27FC236}">
                      <a16:creationId xmlns:a16="http://schemas.microsoft.com/office/drawing/2014/main" id="{A477633E-D083-485A-BF39-DE204C248728}"/>
                    </a:ext>
                  </a:extLst>
                </p:cNvPr>
                <p:cNvSpPr>
                  <a:spLocks noChangeArrowheads="1"/>
                </p:cNvSpPr>
                <p:nvPr/>
              </p:nvSpPr>
              <p:spPr bwMode="auto">
                <a:xfrm>
                  <a:off x="3011"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100" name="Rectangle 57">
                  <a:extLst>
                    <a:ext uri="{FF2B5EF4-FFF2-40B4-BE49-F238E27FC236}">
                      <a16:creationId xmlns:a16="http://schemas.microsoft.com/office/drawing/2014/main" id="{23DAC869-D6E9-4BFB-847D-106A68B13A70}"/>
                    </a:ext>
                  </a:extLst>
                </p:cNvPr>
                <p:cNvSpPr>
                  <a:spLocks noChangeArrowheads="1"/>
                </p:cNvSpPr>
                <p:nvPr/>
              </p:nvSpPr>
              <p:spPr bwMode="auto">
                <a:xfrm>
                  <a:off x="1502"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101" name="Rectangle 58">
                  <a:extLst>
                    <a:ext uri="{FF2B5EF4-FFF2-40B4-BE49-F238E27FC236}">
                      <a16:creationId xmlns:a16="http://schemas.microsoft.com/office/drawing/2014/main" id="{1DD48DBD-CCF8-4949-80D1-C08152DAEF25}"/>
                    </a:ext>
                  </a:extLst>
                </p:cNvPr>
                <p:cNvSpPr>
                  <a:spLocks noChangeArrowheads="1"/>
                </p:cNvSpPr>
                <p:nvPr/>
              </p:nvSpPr>
              <p:spPr bwMode="auto">
                <a:xfrm>
                  <a:off x="1670" y="2568"/>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102" name="Rectangle 59">
                  <a:extLst>
                    <a:ext uri="{FF2B5EF4-FFF2-40B4-BE49-F238E27FC236}">
                      <a16:creationId xmlns:a16="http://schemas.microsoft.com/office/drawing/2014/main" id="{0700D4D3-D4D4-4EAC-AC67-75DFBA8227F8}"/>
                    </a:ext>
                  </a:extLst>
                </p:cNvPr>
                <p:cNvSpPr>
                  <a:spLocks noChangeArrowheads="1"/>
                </p:cNvSpPr>
                <p:nvPr/>
              </p:nvSpPr>
              <p:spPr bwMode="auto">
                <a:xfrm>
                  <a:off x="1837"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103" name="Rectangle 60">
                  <a:extLst>
                    <a:ext uri="{FF2B5EF4-FFF2-40B4-BE49-F238E27FC236}">
                      <a16:creationId xmlns:a16="http://schemas.microsoft.com/office/drawing/2014/main" id="{4D9AEDD6-66F5-4312-A7C3-BF9C112A250C}"/>
                    </a:ext>
                  </a:extLst>
                </p:cNvPr>
                <p:cNvSpPr>
                  <a:spLocks noChangeArrowheads="1"/>
                </p:cNvSpPr>
                <p:nvPr/>
              </p:nvSpPr>
              <p:spPr bwMode="auto">
                <a:xfrm>
                  <a:off x="2005"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104" name="Rectangle 61">
                  <a:extLst>
                    <a:ext uri="{FF2B5EF4-FFF2-40B4-BE49-F238E27FC236}">
                      <a16:creationId xmlns:a16="http://schemas.microsoft.com/office/drawing/2014/main" id="{947AED66-E783-4954-9A7D-C39838F0CC2B}"/>
                    </a:ext>
                  </a:extLst>
                </p:cNvPr>
                <p:cNvSpPr>
                  <a:spLocks noChangeArrowheads="1"/>
                </p:cNvSpPr>
                <p:nvPr/>
              </p:nvSpPr>
              <p:spPr bwMode="auto">
                <a:xfrm>
                  <a:off x="2173"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105" name="Rectangle 62">
                  <a:extLst>
                    <a:ext uri="{FF2B5EF4-FFF2-40B4-BE49-F238E27FC236}">
                      <a16:creationId xmlns:a16="http://schemas.microsoft.com/office/drawing/2014/main" id="{41CD1BBE-05A3-4646-BDF9-48D00C9F8683}"/>
                    </a:ext>
                  </a:extLst>
                </p:cNvPr>
                <p:cNvSpPr>
                  <a:spLocks noChangeArrowheads="1"/>
                </p:cNvSpPr>
                <p:nvPr/>
              </p:nvSpPr>
              <p:spPr bwMode="auto">
                <a:xfrm>
                  <a:off x="2341" y="2568"/>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106" name="Rectangle 63">
                  <a:extLst>
                    <a:ext uri="{FF2B5EF4-FFF2-40B4-BE49-F238E27FC236}">
                      <a16:creationId xmlns:a16="http://schemas.microsoft.com/office/drawing/2014/main" id="{B3C7B783-D840-43E8-B61E-C0B4A7175345}"/>
                    </a:ext>
                  </a:extLst>
                </p:cNvPr>
                <p:cNvSpPr>
                  <a:spLocks noChangeArrowheads="1"/>
                </p:cNvSpPr>
                <p:nvPr/>
              </p:nvSpPr>
              <p:spPr bwMode="auto">
                <a:xfrm>
                  <a:off x="2508"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107" name="Rectangle 64">
                  <a:extLst>
                    <a:ext uri="{FF2B5EF4-FFF2-40B4-BE49-F238E27FC236}">
                      <a16:creationId xmlns:a16="http://schemas.microsoft.com/office/drawing/2014/main" id="{2EF04C86-6F1C-457C-AA8F-B44F161E116D}"/>
                    </a:ext>
                  </a:extLst>
                </p:cNvPr>
                <p:cNvSpPr>
                  <a:spLocks noChangeArrowheads="1"/>
                </p:cNvSpPr>
                <p:nvPr/>
              </p:nvSpPr>
              <p:spPr bwMode="auto">
                <a:xfrm>
                  <a:off x="2676"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108" name="Rectangle 65">
                  <a:extLst>
                    <a:ext uri="{FF2B5EF4-FFF2-40B4-BE49-F238E27FC236}">
                      <a16:creationId xmlns:a16="http://schemas.microsoft.com/office/drawing/2014/main" id="{35156060-7B71-41B6-AB8A-3B5D44B28E3D}"/>
                    </a:ext>
                  </a:extLst>
                </p:cNvPr>
                <p:cNvSpPr>
                  <a:spLocks noChangeArrowheads="1"/>
                </p:cNvSpPr>
                <p:nvPr/>
              </p:nvSpPr>
              <p:spPr bwMode="auto">
                <a:xfrm>
                  <a:off x="2844" y="2568"/>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109" name="Rectangle 66">
                  <a:extLst>
                    <a:ext uri="{FF2B5EF4-FFF2-40B4-BE49-F238E27FC236}">
                      <a16:creationId xmlns:a16="http://schemas.microsoft.com/office/drawing/2014/main" id="{0BF063D3-F0B6-423B-A7ED-045FD0750BF6}"/>
                    </a:ext>
                  </a:extLst>
                </p:cNvPr>
                <p:cNvSpPr>
                  <a:spLocks noChangeArrowheads="1"/>
                </p:cNvSpPr>
                <p:nvPr/>
              </p:nvSpPr>
              <p:spPr bwMode="auto">
                <a:xfrm>
                  <a:off x="3011"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110" name="Rectangle 67">
                  <a:extLst>
                    <a:ext uri="{FF2B5EF4-FFF2-40B4-BE49-F238E27FC236}">
                      <a16:creationId xmlns:a16="http://schemas.microsoft.com/office/drawing/2014/main" id="{ED792FAF-B71C-4918-B231-E3E8C0FAD8CB}"/>
                    </a:ext>
                  </a:extLst>
                </p:cNvPr>
                <p:cNvSpPr>
                  <a:spLocks noChangeArrowheads="1"/>
                </p:cNvSpPr>
                <p:nvPr/>
              </p:nvSpPr>
              <p:spPr bwMode="auto">
                <a:xfrm>
                  <a:off x="1502"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111" name="Rectangle 68">
                  <a:extLst>
                    <a:ext uri="{FF2B5EF4-FFF2-40B4-BE49-F238E27FC236}">
                      <a16:creationId xmlns:a16="http://schemas.microsoft.com/office/drawing/2014/main" id="{A903D4BB-756D-4BAA-B0CE-2DF212DBFA3B}"/>
                    </a:ext>
                  </a:extLst>
                </p:cNvPr>
                <p:cNvSpPr>
                  <a:spLocks noChangeArrowheads="1"/>
                </p:cNvSpPr>
                <p:nvPr/>
              </p:nvSpPr>
              <p:spPr bwMode="auto">
                <a:xfrm>
                  <a:off x="1670" y="2420"/>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112" name="Rectangle 69">
                  <a:extLst>
                    <a:ext uri="{FF2B5EF4-FFF2-40B4-BE49-F238E27FC236}">
                      <a16:creationId xmlns:a16="http://schemas.microsoft.com/office/drawing/2014/main" id="{D0F1FEE4-EF11-4689-A2DB-D63CAC49E94B}"/>
                    </a:ext>
                  </a:extLst>
                </p:cNvPr>
                <p:cNvSpPr>
                  <a:spLocks noChangeArrowheads="1"/>
                </p:cNvSpPr>
                <p:nvPr/>
              </p:nvSpPr>
              <p:spPr bwMode="auto">
                <a:xfrm>
                  <a:off x="1837"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113" name="Rectangle 70">
                  <a:extLst>
                    <a:ext uri="{FF2B5EF4-FFF2-40B4-BE49-F238E27FC236}">
                      <a16:creationId xmlns:a16="http://schemas.microsoft.com/office/drawing/2014/main" id="{0E823189-EA3C-4E2B-8363-60FBF4A60A7A}"/>
                    </a:ext>
                  </a:extLst>
                </p:cNvPr>
                <p:cNvSpPr>
                  <a:spLocks noChangeArrowheads="1"/>
                </p:cNvSpPr>
                <p:nvPr/>
              </p:nvSpPr>
              <p:spPr bwMode="auto">
                <a:xfrm>
                  <a:off x="2005"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114" name="Rectangle 71">
                  <a:extLst>
                    <a:ext uri="{FF2B5EF4-FFF2-40B4-BE49-F238E27FC236}">
                      <a16:creationId xmlns:a16="http://schemas.microsoft.com/office/drawing/2014/main" id="{40814C68-7E17-4360-AB0D-7986A0E7EFFF}"/>
                    </a:ext>
                  </a:extLst>
                </p:cNvPr>
                <p:cNvSpPr>
                  <a:spLocks noChangeArrowheads="1"/>
                </p:cNvSpPr>
                <p:nvPr/>
              </p:nvSpPr>
              <p:spPr bwMode="auto">
                <a:xfrm>
                  <a:off x="2173"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115" name="Rectangle 72">
                  <a:extLst>
                    <a:ext uri="{FF2B5EF4-FFF2-40B4-BE49-F238E27FC236}">
                      <a16:creationId xmlns:a16="http://schemas.microsoft.com/office/drawing/2014/main" id="{9DDB318F-08B8-498B-A7E0-4DAF89F42FF6}"/>
                    </a:ext>
                  </a:extLst>
                </p:cNvPr>
                <p:cNvSpPr>
                  <a:spLocks noChangeArrowheads="1"/>
                </p:cNvSpPr>
                <p:nvPr/>
              </p:nvSpPr>
              <p:spPr bwMode="auto">
                <a:xfrm>
                  <a:off x="2341" y="2420"/>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116" name="Rectangle 73">
                  <a:extLst>
                    <a:ext uri="{FF2B5EF4-FFF2-40B4-BE49-F238E27FC236}">
                      <a16:creationId xmlns:a16="http://schemas.microsoft.com/office/drawing/2014/main" id="{AD4D7655-CCD1-48FD-AB60-AFFBEF0971C7}"/>
                    </a:ext>
                  </a:extLst>
                </p:cNvPr>
                <p:cNvSpPr>
                  <a:spLocks noChangeArrowheads="1"/>
                </p:cNvSpPr>
                <p:nvPr/>
              </p:nvSpPr>
              <p:spPr bwMode="auto">
                <a:xfrm>
                  <a:off x="2508"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117" name="Rectangle 74">
                  <a:extLst>
                    <a:ext uri="{FF2B5EF4-FFF2-40B4-BE49-F238E27FC236}">
                      <a16:creationId xmlns:a16="http://schemas.microsoft.com/office/drawing/2014/main" id="{E1B5208A-D4C3-4FE0-911E-A947D7F09893}"/>
                    </a:ext>
                  </a:extLst>
                </p:cNvPr>
                <p:cNvSpPr>
                  <a:spLocks noChangeArrowheads="1"/>
                </p:cNvSpPr>
                <p:nvPr/>
              </p:nvSpPr>
              <p:spPr bwMode="auto">
                <a:xfrm>
                  <a:off x="2676"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118" name="Rectangle 75">
                  <a:extLst>
                    <a:ext uri="{FF2B5EF4-FFF2-40B4-BE49-F238E27FC236}">
                      <a16:creationId xmlns:a16="http://schemas.microsoft.com/office/drawing/2014/main" id="{C1351EDC-0F74-4895-9568-8AE6EB65225C}"/>
                    </a:ext>
                  </a:extLst>
                </p:cNvPr>
                <p:cNvSpPr>
                  <a:spLocks noChangeArrowheads="1"/>
                </p:cNvSpPr>
                <p:nvPr/>
              </p:nvSpPr>
              <p:spPr bwMode="auto">
                <a:xfrm>
                  <a:off x="2844" y="2420"/>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119" name="Rectangle 76">
                  <a:extLst>
                    <a:ext uri="{FF2B5EF4-FFF2-40B4-BE49-F238E27FC236}">
                      <a16:creationId xmlns:a16="http://schemas.microsoft.com/office/drawing/2014/main" id="{9E9D0261-DA8C-4B0F-B058-1FB79F9A1AB6}"/>
                    </a:ext>
                  </a:extLst>
                </p:cNvPr>
                <p:cNvSpPr>
                  <a:spLocks noChangeArrowheads="1"/>
                </p:cNvSpPr>
                <p:nvPr/>
              </p:nvSpPr>
              <p:spPr bwMode="auto">
                <a:xfrm>
                  <a:off x="3011"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120" name="Rectangle 77">
                  <a:extLst>
                    <a:ext uri="{FF2B5EF4-FFF2-40B4-BE49-F238E27FC236}">
                      <a16:creationId xmlns:a16="http://schemas.microsoft.com/office/drawing/2014/main" id="{6D6B4A6B-093E-4997-850C-285FE19A521E}"/>
                    </a:ext>
                  </a:extLst>
                </p:cNvPr>
                <p:cNvSpPr>
                  <a:spLocks noChangeArrowheads="1"/>
                </p:cNvSpPr>
                <p:nvPr/>
              </p:nvSpPr>
              <p:spPr bwMode="auto">
                <a:xfrm>
                  <a:off x="1502"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121" name="Rectangle 78">
                  <a:extLst>
                    <a:ext uri="{FF2B5EF4-FFF2-40B4-BE49-F238E27FC236}">
                      <a16:creationId xmlns:a16="http://schemas.microsoft.com/office/drawing/2014/main" id="{F6CCB1C9-3440-4D37-85E8-C1E180F51E5C}"/>
                    </a:ext>
                  </a:extLst>
                </p:cNvPr>
                <p:cNvSpPr>
                  <a:spLocks noChangeArrowheads="1"/>
                </p:cNvSpPr>
                <p:nvPr/>
              </p:nvSpPr>
              <p:spPr bwMode="auto">
                <a:xfrm>
                  <a:off x="1670" y="2272"/>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122" name="Rectangle 79">
                  <a:extLst>
                    <a:ext uri="{FF2B5EF4-FFF2-40B4-BE49-F238E27FC236}">
                      <a16:creationId xmlns:a16="http://schemas.microsoft.com/office/drawing/2014/main" id="{329E3616-98EE-49BA-A98A-A863A4F3626D}"/>
                    </a:ext>
                  </a:extLst>
                </p:cNvPr>
                <p:cNvSpPr>
                  <a:spLocks noChangeArrowheads="1"/>
                </p:cNvSpPr>
                <p:nvPr/>
              </p:nvSpPr>
              <p:spPr bwMode="auto">
                <a:xfrm>
                  <a:off x="1837"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123" name="Rectangle 80">
                  <a:extLst>
                    <a:ext uri="{FF2B5EF4-FFF2-40B4-BE49-F238E27FC236}">
                      <a16:creationId xmlns:a16="http://schemas.microsoft.com/office/drawing/2014/main" id="{1B2E2EE2-DBB0-4E5D-9B5C-38D0EDD93DF4}"/>
                    </a:ext>
                  </a:extLst>
                </p:cNvPr>
                <p:cNvSpPr>
                  <a:spLocks noChangeArrowheads="1"/>
                </p:cNvSpPr>
                <p:nvPr/>
              </p:nvSpPr>
              <p:spPr bwMode="auto">
                <a:xfrm>
                  <a:off x="2005"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124" name="Rectangle 81">
                  <a:extLst>
                    <a:ext uri="{FF2B5EF4-FFF2-40B4-BE49-F238E27FC236}">
                      <a16:creationId xmlns:a16="http://schemas.microsoft.com/office/drawing/2014/main" id="{4A5230C4-A070-4AC8-B418-CD67C1BEF6A6}"/>
                    </a:ext>
                  </a:extLst>
                </p:cNvPr>
                <p:cNvSpPr>
                  <a:spLocks noChangeArrowheads="1"/>
                </p:cNvSpPr>
                <p:nvPr/>
              </p:nvSpPr>
              <p:spPr bwMode="auto">
                <a:xfrm>
                  <a:off x="2173"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125" name="Rectangle 82">
                  <a:extLst>
                    <a:ext uri="{FF2B5EF4-FFF2-40B4-BE49-F238E27FC236}">
                      <a16:creationId xmlns:a16="http://schemas.microsoft.com/office/drawing/2014/main" id="{BA949B5E-CE9E-4834-900F-309A2D131155}"/>
                    </a:ext>
                  </a:extLst>
                </p:cNvPr>
                <p:cNvSpPr>
                  <a:spLocks noChangeArrowheads="1"/>
                </p:cNvSpPr>
                <p:nvPr/>
              </p:nvSpPr>
              <p:spPr bwMode="auto">
                <a:xfrm>
                  <a:off x="2341" y="2272"/>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126" name="Rectangle 83">
                  <a:extLst>
                    <a:ext uri="{FF2B5EF4-FFF2-40B4-BE49-F238E27FC236}">
                      <a16:creationId xmlns:a16="http://schemas.microsoft.com/office/drawing/2014/main" id="{C3F3878B-58EE-4F0E-8489-9C957043C85B}"/>
                    </a:ext>
                  </a:extLst>
                </p:cNvPr>
                <p:cNvSpPr>
                  <a:spLocks noChangeArrowheads="1"/>
                </p:cNvSpPr>
                <p:nvPr/>
              </p:nvSpPr>
              <p:spPr bwMode="auto">
                <a:xfrm>
                  <a:off x="2508"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127" name="Rectangle 84">
                  <a:extLst>
                    <a:ext uri="{FF2B5EF4-FFF2-40B4-BE49-F238E27FC236}">
                      <a16:creationId xmlns:a16="http://schemas.microsoft.com/office/drawing/2014/main" id="{3CFE616A-AA3A-47EC-B1C9-133C85F69DA4}"/>
                    </a:ext>
                  </a:extLst>
                </p:cNvPr>
                <p:cNvSpPr>
                  <a:spLocks noChangeArrowheads="1"/>
                </p:cNvSpPr>
                <p:nvPr/>
              </p:nvSpPr>
              <p:spPr bwMode="auto">
                <a:xfrm>
                  <a:off x="2676"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128" name="Rectangle 85">
                  <a:extLst>
                    <a:ext uri="{FF2B5EF4-FFF2-40B4-BE49-F238E27FC236}">
                      <a16:creationId xmlns:a16="http://schemas.microsoft.com/office/drawing/2014/main" id="{2420D71B-A986-4640-B767-DB8DFE823579}"/>
                    </a:ext>
                  </a:extLst>
                </p:cNvPr>
                <p:cNvSpPr>
                  <a:spLocks noChangeArrowheads="1"/>
                </p:cNvSpPr>
                <p:nvPr/>
              </p:nvSpPr>
              <p:spPr bwMode="auto">
                <a:xfrm>
                  <a:off x="2844" y="2272"/>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129" name="Rectangle 86">
                  <a:extLst>
                    <a:ext uri="{FF2B5EF4-FFF2-40B4-BE49-F238E27FC236}">
                      <a16:creationId xmlns:a16="http://schemas.microsoft.com/office/drawing/2014/main" id="{AFA225CD-4DCF-4CE0-A425-F304C057EC98}"/>
                    </a:ext>
                  </a:extLst>
                </p:cNvPr>
                <p:cNvSpPr>
                  <a:spLocks noChangeArrowheads="1"/>
                </p:cNvSpPr>
                <p:nvPr/>
              </p:nvSpPr>
              <p:spPr bwMode="auto">
                <a:xfrm>
                  <a:off x="3011"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130" name="Rectangle 87">
                  <a:extLst>
                    <a:ext uri="{FF2B5EF4-FFF2-40B4-BE49-F238E27FC236}">
                      <a16:creationId xmlns:a16="http://schemas.microsoft.com/office/drawing/2014/main" id="{8B64FE67-8632-4CEC-A33E-CC754256A110}"/>
                    </a:ext>
                  </a:extLst>
                </p:cNvPr>
                <p:cNvSpPr>
                  <a:spLocks noChangeArrowheads="1"/>
                </p:cNvSpPr>
                <p:nvPr/>
              </p:nvSpPr>
              <p:spPr bwMode="auto">
                <a:xfrm>
                  <a:off x="1502"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131" name="Rectangle 88">
                  <a:extLst>
                    <a:ext uri="{FF2B5EF4-FFF2-40B4-BE49-F238E27FC236}">
                      <a16:creationId xmlns:a16="http://schemas.microsoft.com/office/drawing/2014/main" id="{0585FF1A-513C-4D5D-8EDF-07315DE2FEC1}"/>
                    </a:ext>
                  </a:extLst>
                </p:cNvPr>
                <p:cNvSpPr>
                  <a:spLocks noChangeArrowheads="1"/>
                </p:cNvSpPr>
                <p:nvPr/>
              </p:nvSpPr>
              <p:spPr bwMode="auto">
                <a:xfrm>
                  <a:off x="1670" y="2123"/>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132" name="Rectangle 89">
                  <a:extLst>
                    <a:ext uri="{FF2B5EF4-FFF2-40B4-BE49-F238E27FC236}">
                      <a16:creationId xmlns:a16="http://schemas.microsoft.com/office/drawing/2014/main" id="{F24D475B-9BAF-49D3-BDA9-FDF86D57C77F}"/>
                    </a:ext>
                  </a:extLst>
                </p:cNvPr>
                <p:cNvSpPr>
                  <a:spLocks noChangeArrowheads="1"/>
                </p:cNvSpPr>
                <p:nvPr/>
              </p:nvSpPr>
              <p:spPr bwMode="auto">
                <a:xfrm>
                  <a:off x="1837"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133" name="Rectangle 90">
                  <a:extLst>
                    <a:ext uri="{FF2B5EF4-FFF2-40B4-BE49-F238E27FC236}">
                      <a16:creationId xmlns:a16="http://schemas.microsoft.com/office/drawing/2014/main" id="{99482E0A-1FD3-48D0-8589-756F7817C39C}"/>
                    </a:ext>
                  </a:extLst>
                </p:cNvPr>
                <p:cNvSpPr>
                  <a:spLocks noChangeArrowheads="1"/>
                </p:cNvSpPr>
                <p:nvPr/>
              </p:nvSpPr>
              <p:spPr bwMode="auto">
                <a:xfrm>
                  <a:off x="2005"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134" name="Rectangle 91">
                  <a:extLst>
                    <a:ext uri="{FF2B5EF4-FFF2-40B4-BE49-F238E27FC236}">
                      <a16:creationId xmlns:a16="http://schemas.microsoft.com/office/drawing/2014/main" id="{DF5052C1-030F-40BA-B714-BEF39129E310}"/>
                    </a:ext>
                  </a:extLst>
                </p:cNvPr>
                <p:cNvSpPr>
                  <a:spLocks noChangeArrowheads="1"/>
                </p:cNvSpPr>
                <p:nvPr/>
              </p:nvSpPr>
              <p:spPr bwMode="auto">
                <a:xfrm>
                  <a:off x="2173"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135" name="Rectangle 92">
                  <a:extLst>
                    <a:ext uri="{FF2B5EF4-FFF2-40B4-BE49-F238E27FC236}">
                      <a16:creationId xmlns:a16="http://schemas.microsoft.com/office/drawing/2014/main" id="{5EFF612B-40D5-4964-B9AB-D50934F23D2C}"/>
                    </a:ext>
                  </a:extLst>
                </p:cNvPr>
                <p:cNvSpPr>
                  <a:spLocks noChangeArrowheads="1"/>
                </p:cNvSpPr>
                <p:nvPr/>
              </p:nvSpPr>
              <p:spPr bwMode="auto">
                <a:xfrm>
                  <a:off x="2341" y="2123"/>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136" name="Rectangle 93">
                  <a:extLst>
                    <a:ext uri="{FF2B5EF4-FFF2-40B4-BE49-F238E27FC236}">
                      <a16:creationId xmlns:a16="http://schemas.microsoft.com/office/drawing/2014/main" id="{8741DEB8-2B16-4584-9E2C-41DD3BDB1FAC}"/>
                    </a:ext>
                  </a:extLst>
                </p:cNvPr>
                <p:cNvSpPr>
                  <a:spLocks noChangeArrowheads="1"/>
                </p:cNvSpPr>
                <p:nvPr/>
              </p:nvSpPr>
              <p:spPr bwMode="auto">
                <a:xfrm>
                  <a:off x="2508"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137" name="Rectangle 94">
                  <a:extLst>
                    <a:ext uri="{FF2B5EF4-FFF2-40B4-BE49-F238E27FC236}">
                      <a16:creationId xmlns:a16="http://schemas.microsoft.com/office/drawing/2014/main" id="{2E3AE022-25BD-43EF-B91E-3908C9FCC9AA}"/>
                    </a:ext>
                  </a:extLst>
                </p:cNvPr>
                <p:cNvSpPr>
                  <a:spLocks noChangeArrowheads="1"/>
                </p:cNvSpPr>
                <p:nvPr/>
              </p:nvSpPr>
              <p:spPr bwMode="auto">
                <a:xfrm>
                  <a:off x="2676"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138" name="Rectangle 95">
                  <a:extLst>
                    <a:ext uri="{FF2B5EF4-FFF2-40B4-BE49-F238E27FC236}">
                      <a16:creationId xmlns:a16="http://schemas.microsoft.com/office/drawing/2014/main" id="{9788B09F-0D4A-48C6-B25B-B75D8417D513}"/>
                    </a:ext>
                  </a:extLst>
                </p:cNvPr>
                <p:cNvSpPr>
                  <a:spLocks noChangeArrowheads="1"/>
                </p:cNvSpPr>
                <p:nvPr/>
              </p:nvSpPr>
              <p:spPr bwMode="auto">
                <a:xfrm>
                  <a:off x="2844" y="2123"/>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139" name="Rectangle 96">
                  <a:extLst>
                    <a:ext uri="{FF2B5EF4-FFF2-40B4-BE49-F238E27FC236}">
                      <a16:creationId xmlns:a16="http://schemas.microsoft.com/office/drawing/2014/main" id="{551C36E4-36E9-44B8-91F1-74FE39E31BE7}"/>
                    </a:ext>
                  </a:extLst>
                </p:cNvPr>
                <p:cNvSpPr>
                  <a:spLocks noChangeArrowheads="1"/>
                </p:cNvSpPr>
                <p:nvPr/>
              </p:nvSpPr>
              <p:spPr bwMode="auto">
                <a:xfrm>
                  <a:off x="3011"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140" name="Rectangle 97">
                  <a:extLst>
                    <a:ext uri="{FF2B5EF4-FFF2-40B4-BE49-F238E27FC236}">
                      <a16:creationId xmlns:a16="http://schemas.microsoft.com/office/drawing/2014/main" id="{B1CB61C9-FEBB-4A6F-A9E5-F89A92886473}"/>
                    </a:ext>
                  </a:extLst>
                </p:cNvPr>
                <p:cNvSpPr>
                  <a:spLocks noChangeArrowheads="1"/>
                </p:cNvSpPr>
                <p:nvPr/>
              </p:nvSpPr>
              <p:spPr bwMode="auto">
                <a:xfrm>
                  <a:off x="1502"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141" name="Rectangle 98">
                  <a:extLst>
                    <a:ext uri="{FF2B5EF4-FFF2-40B4-BE49-F238E27FC236}">
                      <a16:creationId xmlns:a16="http://schemas.microsoft.com/office/drawing/2014/main" id="{754594A1-BAAD-44F9-98F2-DE74D7C7204A}"/>
                    </a:ext>
                  </a:extLst>
                </p:cNvPr>
                <p:cNvSpPr>
                  <a:spLocks noChangeArrowheads="1"/>
                </p:cNvSpPr>
                <p:nvPr/>
              </p:nvSpPr>
              <p:spPr bwMode="auto">
                <a:xfrm>
                  <a:off x="1670" y="1975"/>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142" name="Rectangle 99">
                  <a:extLst>
                    <a:ext uri="{FF2B5EF4-FFF2-40B4-BE49-F238E27FC236}">
                      <a16:creationId xmlns:a16="http://schemas.microsoft.com/office/drawing/2014/main" id="{F07569A5-3187-46B9-820B-34A5E57A678D}"/>
                    </a:ext>
                  </a:extLst>
                </p:cNvPr>
                <p:cNvSpPr>
                  <a:spLocks noChangeArrowheads="1"/>
                </p:cNvSpPr>
                <p:nvPr/>
              </p:nvSpPr>
              <p:spPr bwMode="auto">
                <a:xfrm>
                  <a:off x="1837"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143" name="Rectangle 100">
                  <a:extLst>
                    <a:ext uri="{FF2B5EF4-FFF2-40B4-BE49-F238E27FC236}">
                      <a16:creationId xmlns:a16="http://schemas.microsoft.com/office/drawing/2014/main" id="{C0CC146D-1DD9-421F-BD20-1D8B554FAF07}"/>
                    </a:ext>
                  </a:extLst>
                </p:cNvPr>
                <p:cNvSpPr>
                  <a:spLocks noChangeArrowheads="1"/>
                </p:cNvSpPr>
                <p:nvPr/>
              </p:nvSpPr>
              <p:spPr bwMode="auto">
                <a:xfrm>
                  <a:off x="2005"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144" name="Rectangle 101">
                  <a:extLst>
                    <a:ext uri="{FF2B5EF4-FFF2-40B4-BE49-F238E27FC236}">
                      <a16:creationId xmlns:a16="http://schemas.microsoft.com/office/drawing/2014/main" id="{82853762-79FD-48E3-9C21-1E19D23F513D}"/>
                    </a:ext>
                  </a:extLst>
                </p:cNvPr>
                <p:cNvSpPr>
                  <a:spLocks noChangeArrowheads="1"/>
                </p:cNvSpPr>
                <p:nvPr/>
              </p:nvSpPr>
              <p:spPr bwMode="auto">
                <a:xfrm>
                  <a:off x="2173"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145" name="Rectangle 102">
                  <a:extLst>
                    <a:ext uri="{FF2B5EF4-FFF2-40B4-BE49-F238E27FC236}">
                      <a16:creationId xmlns:a16="http://schemas.microsoft.com/office/drawing/2014/main" id="{453EC609-7633-4B8E-AF48-B7A9FAE76A4D}"/>
                    </a:ext>
                  </a:extLst>
                </p:cNvPr>
                <p:cNvSpPr>
                  <a:spLocks noChangeArrowheads="1"/>
                </p:cNvSpPr>
                <p:nvPr/>
              </p:nvSpPr>
              <p:spPr bwMode="auto">
                <a:xfrm>
                  <a:off x="2341" y="1975"/>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146" name="Rectangle 103">
                  <a:extLst>
                    <a:ext uri="{FF2B5EF4-FFF2-40B4-BE49-F238E27FC236}">
                      <a16:creationId xmlns:a16="http://schemas.microsoft.com/office/drawing/2014/main" id="{03CEF7F4-849B-4FB3-B187-2F7F60E3FEB7}"/>
                    </a:ext>
                  </a:extLst>
                </p:cNvPr>
                <p:cNvSpPr>
                  <a:spLocks noChangeArrowheads="1"/>
                </p:cNvSpPr>
                <p:nvPr/>
              </p:nvSpPr>
              <p:spPr bwMode="auto">
                <a:xfrm>
                  <a:off x="2508"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147" name="Rectangle 104">
                  <a:extLst>
                    <a:ext uri="{FF2B5EF4-FFF2-40B4-BE49-F238E27FC236}">
                      <a16:creationId xmlns:a16="http://schemas.microsoft.com/office/drawing/2014/main" id="{FD6B91F5-BDED-4569-876E-991F7C380A03}"/>
                    </a:ext>
                  </a:extLst>
                </p:cNvPr>
                <p:cNvSpPr>
                  <a:spLocks noChangeArrowheads="1"/>
                </p:cNvSpPr>
                <p:nvPr/>
              </p:nvSpPr>
              <p:spPr bwMode="auto">
                <a:xfrm>
                  <a:off x="2676"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148" name="Rectangle 105">
                  <a:extLst>
                    <a:ext uri="{FF2B5EF4-FFF2-40B4-BE49-F238E27FC236}">
                      <a16:creationId xmlns:a16="http://schemas.microsoft.com/office/drawing/2014/main" id="{1EE82DE0-FE44-4D46-930D-C1D36022C868}"/>
                    </a:ext>
                  </a:extLst>
                </p:cNvPr>
                <p:cNvSpPr>
                  <a:spLocks noChangeArrowheads="1"/>
                </p:cNvSpPr>
                <p:nvPr/>
              </p:nvSpPr>
              <p:spPr bwMode="auto">
                <a:xfrm>
                  <a:off x="2844" y="1975"/>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149" name="Rectangle 106">
                  <a:extLst>
                    <a:ext uri="{FF2B5EF4-FFF2-40B4-BE49-F238E27FC236}">
                      <a16:creationId xmlns:a16="http://schemas.microsoft.com/office/drawing/2014/main" id="{FD130133-9094-463C-88C2-D205D07C2C9B}"/>
                    </a:ext>
                  </a:extLst>
                </p:cNvPr>
                <p:cNvSpPr>
                  <a:spLocks noChangeArrowheads="1"/>
                </p:cNvSpPr>
                <p:nvPr/>
              </p:nvSpPr>
              <p:spPr bwMode="auto">
                <a:xfrm>
                  <a:off x="3011"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150" name="Line 107">
                  <a:extLst>
                    <a:ext uri="{FF2B5EF4-FFF2-40B4-BE49-F238E27FC236}">
                      <a16:creationId xmlns:a16="http://schemas.microsoft.com/office/drawing/2014/main" id="{9562AD98-E511-4844-977E-18C639A8F036}"/>
                    </a:ext>
                  </a:extLst>
                </p:cNvPr>
                <p:cNvSpPr>
                  <a:spLocks noChangeShapeType="1"/>
                </p:cNvSpPr>
                <p:nvPr/>
              </p:nvSpPr>
              <p:spPr bwMode="auto">
                <a:xfrm>
                  <a:off x="1502" y="3457"/>
                  <a:ext cx="1677" cy="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2151" name="Line 108">
                  <a:extLst>
                    <a:ext uri="{FF2B5EF4-FFF2-40B4-BE49-F238E27FC236}">
                      <a16:creationId xmlns:a16="http://schemas.microsoft.com/office/drawing/2014/main" id="{6C62574D-69F7-4CE8-8CFB-7C9A612F9319}"/>
                    </a:ext>
                  </a:extLst>
                </p:cNvPr>
                <p:cNvSpPr>
                  <a:spLocks noChangeShapeType="1"/>
                </p:cNvSpPr>
                <p:nvPr/>
              </p:nvSpPr>
              <p:spPr bwMode="auto">
                <a:xfrm flipV="1">
                  <a:off x="1502" y="1975"/>
                  <a:ext cx="0" cy="1482"/>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2152" name="Text Box 109">
                  <a:extLst>
                    <a:ext uri="{FF2B5EF4-FFF2-40B4-BE49-F238E27FC236}">
                      <a16:creationId xmlns:a16="http://schemas.microsoft.com/office/drawing/2014/main" id="{BAA4C77D-1449-4943-B60D-3418E9115A41}"/>
                    </a:ext>
                  </a:extLst>
                </p:cNvPr>
                <p:cNvSpPr txBox="1">
                  <a:spLocks noChangeArrowheads="1"/>
                </p:cNvSpPr>
                <p:nvPr/>
              </p:nvSpPr>
              <p:spPr bwMode="auto">
                <a:xfrm>
                  <a:off x="1266" y="1946"/>
                  <a:ext cx="276"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10</a:t>
                  </a:r>
                </a:p>
              </p:txBody>
            </p:sp>
            <p:sp>
              <p:nvSpPr>
                <p:cNvPr id="42153" name="Text Box 110">
                  <a:extLst>
                    <a:ext uri="{FF2B5EF4-FFF2-40B4-BE49-F238E27FC236}">
                      <a16:creationId xmlns:a16="http://schemas.microsoft.com/office/drawing/2014/main" id="{AB849BDC-5AC6-495C-B89A-E192527D01CE}"/>
                    </a:ext>
                  </a:extLst>
                </p:cNvPr>
                <p:cNvSpPr txBox="1">
                  <a:spLocks noChangeArrowheads="1"/>
                </p:cNvSpPr>
                <p:nvPr/>
              </p:nvSpPr>
              <p:spPr bwMode="auto">
                <a:xfrm>
                  <a:off x="1556" y="3514"/>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1</a:t>
                  </a:r>
                </a:p>
              </p:txBody>
            </p:sp>
            <p:sp>
              <p:nvSpPr>
                <p:cNvPr id="42154" name="Text Box 111">
                  <a:extLst>
                    <a:ext uri="{FF2B5EF4-FFF2-40B4-BE49-F238E27FC236}">
                      <a16:creationId xmlns:a16="http://schemas.microsoft.com/office/drawing/2014/main" id="{722CFAA0-2861-4810-A369-628F47DC3D73}"/>
                    </a:ext>
                  </a:extLst>
                </p:cNvPr>
                <p:cNvSpPr txBox="1">
                  <a:spLocks noChangeArrowheads="1"/>
                </p:cNvSpPr>
                <p:nvPr/>
              </p:nvSpPr>
              <p:spPr bwMode="auto">
                <a:xfrm>
                  <a:off x="1727" y="3514"/>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2</a:t>
                  </a:r>
                </a:p>
              </p:txBody>
            </p:sp>
            <p:sp>
              <p:nvSpPr>
                <p:cNvPr id="42155" name="Text Box 112">
                  <a:extLst>
                    <a:ext uri="{FF2B5EF4-FFF2-40B4-BE49-F238E27FC236}">
                      <a16:creationId xmlns:a16="http://schemas.microsoft.com/office/drawing/2014/main" id="{63D78FF7-4342-4915-B6B9-A1A362EF8941}"/>
                    </a:ext>
                  </a:extLst>
                </p:cNvPr>
                <p:cNvSpPr txBox="1">
                  <a:spLocks noChangeArrowheads="1"/>
                </p:cNvSpPr>
                <p:nvPr/>
              </p:nvSpPr>
              <p:spPr bwMode="auto">
                <a:xfrm>
                  <a:off x="1892" y="3514"/>
                  <a:ext cx="203"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3</a:t>
                  </a:r>
                </a:p>
              </p:txBody>
            </p:sp>
            <p:sp>
              <p:nvSpPr>
                <p:cNvPr id="42156" name="Text Box 113">
                  <a:extLst>
                    <a:ext uri="{FF2B5EF4-FFF2-40B4-BE49-F238E27FC236}">
                      <a16:creationId xmlns:a16="http://schemas.microsoft.com/office/drawing/2014/main" id="{0CC1A615-2EC3-406C-B34B-3E5786BF1672}"/>
                    </a:ext>
                  </a:extLst>
                </p:cNvPr>
                <p:cNvSpPr txBox="1">
                  <a:spLocks noChangeArrowheads="1"/>
                </p:cNvSpPr>
                <p:nvPr/>
              </p:nvSpPr>
              <p:spPr bwMode="auto">
                <a:xfrm>
                  <a:off x="2064" y="3514"/>
                  <a:ext cx="203"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4</a:t>
                  </a:r>
                </a:p>
              </p:txBody>
            </p:sp>
            <p:sp>
              <p:nvSpPr>
                <p:cNvPr id="42157" name="Text Box 114">
                  <a:extLst>
                    <a:ext uri="{FF2B5EF4-FFF2-40B4-BE49-F238E27FC236}">
                      <a16:creationId xmlns:a16="http://schemas.microsoft.com/office/drawing/2014/main" id="{3A246BCB-AB77-4967-9A3E-2FFDE4110FFA}"/>
                    </a:ext>
                  </a:extLst>
                </p:cNvPr>
                <p:cNvSpPr txBox="1">
                  <a:spLocks noChangeArrowheads="1"/>
                </p:cNvSpPr>
                <p:nvPr/>
              </p:nvSpPr>
              <p:spPr bwMode="auto">
                <a:xfrm>
                  <a:off x="2231" y="3514"/>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5</a:t>
                  </a:r>
                </a:p>
              </p:txBody>
            </p:sp>
            <p:sp>
              <p:nvSpPr>
                <p:cNvPr id="42158" name="Text Box 115">
                  <a:extLst>
                    <a:ext uri="{FF2B5EF4-FFF2-40B4-BE49-F238E27FC236}">
                      <a16:creationId xmlns:a16="http://schemas.microsoft.com/office/drawing/2014/main" id="{D1102B27-E74C-4D0F-8FEC-AC247C8D4B80}"/>
                    </a:ext>
                  </a:extLst>
                </p:cNvPr>
                <p:cNvSpPr txBox="1">
                  <a:spLocks noChangeArrowheads="1"/>
                </p:cNvSpPr>
                <p:nvPr/>
              </p:nvSpPr>
              <p:spPr bwMode="auto">
                <a:xfrm>
                  <a:off x="2401" y="3514"/>
                  <a:ext cx="203"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6</a:t>
                  </a:r>
                </a:p>
              </p:txBody>
            </p:sp>
            <p:sp>
              <p:nvSpPr>
                <p:cNvPr id="42159" name="Text Box 116">
                  <a:extLst>
                    <a:ext uri="{FF2B5EF4-FFF2-40B4-BE49-F238E27FC236}">
                      <a16:creationId xmlns:a16="http://schemas.microsoft.com/office/drawing/2014/main" id="{8599DBAA-DB82-4DE4-9A60-D7DC8FDF369B}"/>
                    </a:ext>
                  </a:extLst>
                </p:cNvPr>
                <p:cNvSpPr txBox="1">
                  <a:spLocks noChangeArrowheads="1"/>
                </p:cNvSpPr>
                <p:nvPr/>
              </p:nvSpPr>
              <p:spPr bwMode="auto">
                <a:xfrm>
                  <a:off x="2564" y="3514"/>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7</a:t>
                  </a:r>
                </a:p>
              </p:txBody>
            </p:sp>
            <p:sp>
              <p:nvSpPr>
                <p:cNvPr id="42160" name="Text Box 117">
                  <a:extLst>
                    <a:ext uri="{FF2B5EF4-FFF2-40B4-BE49-F238E27FC236}">
                      <a16:creationId xmlns:a16="http://schemas.microsoft.com/office/drawing/2014/main" id="{91ABE068-F342-4D49-BEFE-24C825A941C5}"/>
                    </a:ext>
                  </a:extLst>
                </p:cNvPr>
                <p:cNvSpPr txBox="1">
                  <a:spLocks noChangeArrowheads="1"/>
                </p:cNvSpPr>
                <p:nvPr/>
              </p:nvSpPr>
              <p:spPr bwMode="auto">
                <a:xfrm>
                  <a:off x="2736" y="3514"/>
                  <a:ext cx="203"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8</a:t>
                  </a:r>
                </a:p>
              </p:txBody>
            </p:sp>
            <p:sp>
              <p:nvSpPr>
                <p:cNvPr id="42161" name="Text Box 118">
                  <a:extLst>
                    <a:ext uri="{FF2B5EF4-FFF2-40B4-BE49-F238E27FC236}">
                      <a16:creationId xmlns:a16="http://schemas.microsoft.com/office/drawing/2014/main" id="{C2A9DFCC-F6F5-4F31-A1EE-E6D16DF68D8A}"/>
                    </a:ext>
                  </a:extLst>
                </p:cNvPr>
                <p:cNvSpPr txBox="1">
                  <a:spLocks noChangeArrowheads="1"/>
                </p:cNvSpPr>
                <p:nvPr/>
              </p:nvSpPr>
              <p:spPr bwMode="auto">
                <a:xfrm>
                  <a:off x="2900" y="3517"/>
                  <a:ext cx="203"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9</a:t>
                  </a:r>
                </a:p>
              </p:txBody>
            </p:sp>
            <p:sp>
              <p:nvSpPr>
                <p:cNvPr id="42162" name="Text Box 119">
                  <a:extLst>
                    <a:ext uri="{FF2B5EF4-FFF2-40B4-BE49-F238E27FC236}">
                      <a16:creationId xmlns:a16="http://schemas.microsoft.com/office/drawing/2014/main" id="{C1849E13-871A-4AFB-A840-AA34954FF3F2}"/>
                    </a:ext>
                  </a:extLst>
                </p:cNvPr>
                <p:cNvSpPr txBox="1">
                  <a:spLocks noChangeArrowheads="1"/>
                </p:cNvSpPr>
                <p:nvPr/>
              </p:nvSpPr>
              <p:spPr bwMode="auto">
                <a:xfrm>
                  <a:off x="3044" y="3514"/>
                  <a:ext cx="276"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10</a:t>
                  </a:r>
                </a:p>
              </p:txBody>
            </p:sp>
            <p:sp>
              <p:nvSpPr>
                <p:cNvPr id="42163" name="Text Box 120">
                  <a:extLst>
                    <a:ext uri="{FF2B5EF4-FFF2-40B4-BE49-F238E27FC236}">
                      <a16:creationId xmlns:a16="http://schemas.microsoft.com/office/drawing/2014/main" id="{AF060D37-E782-456B-A91A-661895F0B802}"/>
                    </a:ext>
                  </a:extLst>
                </p:cNvPr>
                <p:cNvSpPr txBox="1">
                  <a:spLocks noChangeArrowheads="1"/>
                </p:cNvSpPr>
                <p:nvPr/>
              </p:nvSpPr>
              <p:spPr bwMode="auto">
                <a:xfrm>
                  <a:off x="1289" y="3280"/>
                  <a:ext cx="204"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1</a:t>
                  </a:r>
                </a:p>
              </p:txBody>
            </p:sp>
            <p:sp>
              <p:nvSpPr>
                <p:cNvPr id="42164" name="Text Box 121">
                  <a:extLst>
                    <a:ext uri="{FF2B5EF4-FFF2-40B4-BE49-F238E27FC236}">
                      <a16:creationId xmlns:a16="http://schemas.microsoft.com/office/drawing/2014/main" id="{3A159D81-6E9F-49EB-B452-B0AEAB9F16D5}"/>
                    </a:ext>
                  </a:extLst>
                </p:cNvPr>
                <p:cNvSpPr txBox="1">
                  <a:spLocks noChangeArrowheads="1"/>
                </p:cNvSpPr>
                <p:nvPr/>
              </p:nvSpPr>
              <p:spPr bwMode="auto">
                <a:xfrm>
                  <a:off x="1289" y="3130"/>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2</a:t>
                  </a:r>
                </a:p>
              </p:txBody>
            </p:sp>
            <p:sp>
              <p:nvSpPr>
                <p:cNvPr id="42165" name="Text Box 122">
                  <a:extLst>
                    <a:ext uri="{FF2B5EF4-FFF2-40B4-BE49-F238E27FC236}">
                      <a16:creationId xmlns:a16="http://schemas.microsoft.com/office/drawing/2014/main" id="{D007B46F-F681-4D7B-97FB-F1C11C0DB341}"/>
                    </a:ext>
                  </a:extLst>
                </p:cNvPr>
                <p:cNvSpPr txBox="1">
                  <a:spLocks noChangeArrowheads="1"/>
                </p:cNvSpPr>
                <p:nvPr/>
              </p:nvSpPr>
              <p:spPr bwMode="auto">
                <a:xfrm>
                  <a:off x="1289" y="2984"/>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3</a:t>
                  </a:r>
                </a:p>
              </p:txBody>
            </p:sp>
            <p:sp>
              <p:nvSpPr>
                <p:cNvPr id="42166" name="Text Box 123">
                  <a:extLst>
                    <a:ext uri="{FF2B5EF4-FFF2-40B4-BE49-F238E27FC236}">
                      <a16:creationId xmlns:a16="http://schemas.microsoft.com/office/drawing/2014/main" id="{6C5676B9-D3D0-4959-9753-EB3575E98778}"/>
                    </a:ext>
                  </a:extLst>
                </p:cNvPr>
                <p:cNvSpPr txBox="1">
                  <a:spLocks noChangeArrowheads="1"/>
                </p:cNvSpPr>
                <p:nvPr/>
              </p:nvSpPr>
              <p:spPr bwMode="auto">
                <a:xfrm>
                  <a:off x="1289" y="2835"/>
                  <a:ext cx="204"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4</a:t>
                  </a:r>
                </a:p>
              </p:txBody>
            </p:sp>
            <p:sp>
              <p:nvSpPr>
                <p:cNvPr id="42167" name="Text Box 124">
                  <a:extLst>
                    <a:ext uri="{FF2B5EF4-FFF2-40B4-BE49-F238E27FC236}">
                      <a16:creationId xmlns:a16="http://schemas.microsoft.com/office/drawing/2014/main" id="{2704DACC-2FE6-4954-9CF9-1F1E951A7432}"/>
                    </a:ext>
                  </a:extLst>
                </p:cNvPr>
                <p:cNvSpPr txBox="1">
                  <a:spLocks noChangeArrowheads="1"/>
                </p:cNvSpPr>
                <p:nvPr/>
              </p:nvSpPr>
              <p:spPr bwMode="auto">
                <a:xfrm>
                  <a:off x="1289" y="2686"/>
                  <a:ext cx="204"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5</a:t>
                  </a:r>
                </a:p>
              </p:txBody>
            </p:sp>
            <p:sp>
              <p:nvSpPr>
                <p:cNvPr id="42168" name="Text Box 125">
                  <a:extLst>
                    <a:ext uri="{FF2B5EF4-FFF2-40B4-BE49-F238E27FC236}">
                      <a16:creationId xmlns:a16="http://schemas.microsoft.com/office/drawing/2014/main" id="{A130E05A-201F-4474-B82B-E457E50956C5}"/>
                    </a:ext>
                  </a:extLst>
                </p:cNvPr>
                <p:cNvSpPr txBox="1">
                  <a:spLocks noChangeArrowheads="1"/>
                </p:cNvSpPr>
                <p:nvPr/>
              </p:nvSpPr>
              <p:spPr bwMode="auto">
                <a:xfrm>
                  <a:off x="1289" y="2539"/>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6</a:t>
                  </a:r>
                </a:p>
              </p:txBody>
            </p:sp>
            <p:sp>
              <p:nvSpPr>
                <p:cNvPr id="42169" name="Text Box 126">
                  <a:extLst>
                    <a:ext uri="{FF2B5EF4-FFF2-40B4-BE49-F238E27FC236}">
                      <a16:creationId xmlns:a16="http://schemas.microsoft.com/office/drawing/2014/main" id="{E189A10B-EBE8-4DD4-A1F6-8195BC0FAF63}"/>
                    </a:ext>
                  </a:extLst>
                </p:cNvPr>
                <p:cNvSpPr txBox="1">
                  <a:spLocks noChangeArrowheads="1"/>
                </p:cNvSpPr>
                <p:nvPr/>
              </p:nvSpPr>
              <p:spPr bwMode="auto">
                <a:xfrm>
                  <a:off x="1289" y="2391"/>
                  <a:ext cx="204"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7</a:t>
                  </a:r>
                </a:p>
              </p:txBody>
            </p:sp>
            <p:sp>
              <p:nvSpPr>
                <p:cNvPr id="42170" name="Text Box 127">
                  <a:extLst>
                    <a:ext uri="{FF2B5EF4-FFF2-40B4-BE49-F238E27FC236}">
                      <a16:creationId xmlns:a16="http://schemas.microsoft.com/office/drawing/2014/main" id="{43CEF968-EDFD-4D5E-A41D-50A31AB4F712}"/>
                    </a:ext>
                  </a:extLst>
                </p:cNvPr>
                <p:cNvSpPr txBox="1">
                  <a:spLocks noChangeArrowheads="1"/>
                </p:cNvSpPr>
                <p:nvPr/>
              </p:nvSpPr>
              <p:spPr bwMode="auto">
                <a:xfrm>
                  <a:off x="1289" y="2242"/>
                  <a:ext cx="204"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8</a:t>
                  </a:r>
                </a:p>
              </p:txBody>
            </p:sp>
            <p:sp>
              <p:nvSpPr>
                <p:cNvPr id="42171" name="Text Box 128">
                  <a:extLst>
                    <a:ext uri="{FF2B5EF4-FFF2-40B4-BE49-F238E27FC236}">
                      <a16:creationId xmlns:a16="http://schemas.microsoft.com/office/drawing/2014/main" id="{D3977552-8797-44F9-8230-A081F7105CF4}"/>
                    </a:ext>
                  </a:extLst>
                </p:cNvPr>
                <p:cNvSpPr txBox="1">
                  <a:spLocks noChangeArrowheads="1"/>
                </p:cNvSpPr>
                <p:nvPr/>
              </p:nvSpPr>
              <p:spPr bwMode="auto">
                <a:xfrm>
                  <a:off x="1289" y="2095"/>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9</a:t>
                  </a:r>
                </a:p>
              </p:txBody>
            </p:sp>
            <p:sp>
              <p:nvSpPr>
                <p:cNvPr id="139393" name="Rectangle 129">
                  <a:extLst>
                    <a:ext uri="{FF2B5EF4-FFF2-40B4-BE49-F238E27FC236}">
                      <a16:creationId xmlns:a16="http://schemas.microsoft.com/office/drawing/2014/main" id="{2429CD5E-CB2C-4244-93CB-BB9ABEC7F0A6}"/>
                    </a:ext>
                  </a:extLst>
                </p:cNvPr>
                <p:cNvSpPr>
                  <a:spLocks noChangeArrowheads="1"/>
                </p:cNvSpPr>
                <p:nvPr/>
              </p:nvSpPr>
              <p:spPr bwMode="auto">
                <a:xfrm>
                  <a:off x="1962" y="3683"/>
                  <a:ext cx="1098" cy="204"/>
                </a:xfrm>
                <a:prstGeom prst="rect">
                  <a:avLst/>
                </a:prstGeom>
                <a:noFill/>
                <a:ln w="9525">
                  <a:noFill/>
                  <a:miter lim="800000"/>
                  <a:headEnd/>
                  <a:tailEnd/>
                </a:ln>
                <a:effectLst/>
              </p:spPr>
              <p:txBody>
                <a:bodyPr>
                  <a:spAutoFit/>
                </a:bodyPr>
                <a:lstStyle/>
                <a:p>
                  <a:pPr eaLnBrk="1" hangingPunct="1">
                    <a:lnSpc>
                      <a:spcPct val="90000"/>
                    </a:lnSpc>
                    <a:spcBef>
                      <a:spcPct val="50000"/>
                    </a:spcBef>
                    <a:defRPr/>
                  </a:pPr>
                  <a:endParaRPr lang="en-US" sz="1600" b="1">
                    <a:effectLst>
                      <a:outerShdw blurRad="38100" dist="38100" dir="2700000" algn="tl">
                        <a:srgbClr val="C0C0C0"/>
                      </a:outerShdw>
                    </a:effectLst>
                  </a:endParaRPr>
                </a:p>
              </p:txBody>
            </p:sp>
          </p:grpSp>
          <p:sp>
            <p:nvSpPr>
              <p:cNvPr id="41999" name="Oval 130">
                <a:extLst>
                  <a:ext uri="{FF2B5EF4-FFF2-40B4-BE49-F238E27FC236}">
                    <a16:creationId xmlns:a16="http://schemas.microsoft.com/office/drawing/2014/main" id="{887C5070-8F02-4D26-85AA-A7652E7FBE75}"/>
                  </a:ext>
                </a:extLst>
              </p:cNvPr>
              <p:cNvSpPr>
                <a:spLocks noChangeArrowheads="1"/>
              </p:cNvSpPr>
              <p:nvPr/>
            </p:nvSpPr>
            <p:spPr bwMode="auto">
              <a:xfrm>
                <a:off x="4129" y="1457"/>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00" name="Oval 131">
                <a:extLst>
                  <a:ext uri="{FF2B5EF4-FFF2-40B4-BE49-F238E27FC236}">
                    <a16:creationId xmlns:a16="http://schemas.microsoft.com/office/drawing/2014/main" id="{2F0C625E-ADCC-4DB8-903A-BFB4FE461D27}"/>
                  </a:ext>
                </a:extLst>
              </p:cNvPr>
              <p:cNvSpPr>
                <a:spLocks noChangeArrowheads="1"/>
              </p:cNvSpPr>
              <p:nvPr/>
            </p:nvSpPr>
            <p:spPr bwMode="auto">
              <a:xfrm>
                <a:off x="5335" y="301"/>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01" name="Oval 132">
                <a:extLst>
                  <a:ext uri="{FF2B5EF4-FFF2-40B4-BE49-F238E27FC236}">
                    <a16:creationId xmlns:a16="http://schemas.microsoft.com/office/drawing/2014/main" id="{7982E93A-7D84-42E6-A2B8-3FDDB2971685}"/>
                  </a:ext>
                </a:extLst>
              </p:cNvPr>
              <p:cNvSpPr>
                <a:spLocks noChangeArrowheads="1"/>
              </p:cNvSpPr>
              <p:nvPr/>
            </p:nvSpPr>
            <p:spPr bwMode="auto">
              <a:xfrm>
                <a:off x="3844" y="1686"/>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02" name="Oval 133">
                <a:extLst>
                  <a:ext uri="{FF2B5EF4-FFF2-40B4-BE49-F238E27FC236}">
                    <a16:creationId xmlns:a16="http://schemas.microsoft.com/office/drawing/2014/main" id="{78FE73E4-4CBC-4AB3-A39C-0C8C39D92BBA}"/>
                  </a:ext>
                </a:extLst>
              </p:cNvPr>
              <p:cNvSpPr>
                <a:spLocks noChangeArrowheads="1"/>
              </p:cNvSpPr>
              <p:nvPr/>
            </p:nvSpPr>
            <p:spPr bwMode="auto">
              <a:xfrm>
                <a:off x="4649" y="930"/>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03" name="Oval 134">
                <a:extLst>
                  <a:ext uri="{FF2B5EF4-FFF2-40B4-BE49-F238E27FC236}">
                    <a16:creationId xmlns:a16="http://schemas.microsoft.com/office/drawing/2014/main" id="{0558D74A-A13A-474F-B4F6-C62730364903}"/>
                  </a:ext>
                </a:extLst>
              </p:cNvPr>
              <p:cNvSpPr>
                <a:spLocks noChangeArrowheads="1"/>
              </p:cNvSpPr>
              <p:nvPr/>
            </p:nvSpPr>
            <p:spPr bwMode="auto">
              <a:xfrm>
                <a:off x="5384" y="1000"/>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04" name="Oval 135">
                <a:extLst>
                  <a:ext uri="{FF2B5EF4-FFF2-40B4-BE49-F238E27FC236}">
                    <a16:creationId xmlns:a16="http://schemas.microsoft.com/office/drawing/2014/main" id="{8815164C-F8CC-47DA-B5AB-7FD7FCBA4E8D}"/>
                  </a:ext>
                </a:extLst>
              </p:cNvPr>
              <p:cNvSpPr>
                <a:spLocks noChangeArrowheads="1"/>
              </p:cNvSpPr>
              <p:nvPr/>
            </p:nvSpPr>
            <p:spPr bwMode="auto">
              <a:xfrm>
                <a:off x="5122" y="1377"/>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05" name="Oval 136">
                <a:extLst>
                  <a:ext uri="{FF2B5EF4-FFF2-40B4-BE49-F238E27FC236}">
                    <a16:creationId xmlns:a16="http://schemas.microsoft.com/office/drawing/2014/main" id="{5CCFE9C1-6CB4-4E19-A8CE-FCC2CA782FAE}"/>
                  </a:ext>
                </a:extLst>
              </p:cNvPr>
              <p:cNvSpPr>
                <a:spLocks noChangeArrowheads="1"/>
              </p:cNvSpPr>
              <p:nvPr/>
            </p:nvSpPr>
            <p:spPr bwMode="auto">
              <a:xfrm>
                <a:off x="4247" y="1633"/>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06" name="Oval 137">
                <a:extLst>
                  <a:ext uri="{FF2B5EF4-FFF2-40B4-BE49-F238E27FC236}">
                    <a16:creationId xmlns:a16="http://schemas.microsoft.com/office/drawing/2014/main" id="{6D43844E-BDA9-4DCB-ABED-51D5B5591E62}"/>
                  </a:ext>
                </a:extLst>
              </p:cNvPr>
              <p:cNvSpPr>
                <a:spLocks noChangeArrowheads="1"/>
              </p:cNvSpPr>
              <p:nvPr/>
            </p:nvSpPr>
            <p:spPr bwMode="auto">
              <a:xfrm>
                <a:off x="4708" y="1534"/>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07" name="Oval 138">
                <a:extLst>
                  <a:ext uri="{FF2B5EF4-FFF2-40B4-BE49-F238E27FC236}">
                    <a16:creationId xmlns:a16="http://schemas.microsoft.com/office/drawing/2014/main" id="{7A8F92C2-7144-4931-90D2-1E112D27E6E9}"/>
                  </a:ext>
                </a:extLst>
              </p:cNvPr>
              <p:cNvSpPr>
                <a:spLocks noChangeArrowheads="1"/>
              </p:cNvSpPr>
              <p:nvPr/>
            </p:nvSpPr>
            <p:spPr bwMode="auto">
              <a:xfrm>
                <a:off x="4423" y="1545"/>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08" name="Oval 139">
                <a:extLst>
                  <a:ext uri="{FF2B5EF4-FFF2-40B4-BE49-F238E27FC236}">
                    <a16:creationId xmlns:a16="http://schemas.microsoft.com/office/drawing/2014/main" id="{1E122E70-5965-498C-9C40-D29B058BFB13}"/>
                  </a:ext>
                </a:extLst>
              </p:cNvPr>
              <p:cNvSpPr>
                <a:spLocks noChangeArrowheads="1"/>
              </p:cNvSpPr>
              <p:nvPr/>
            </p:nvSpPr>
            <p:spPr bwMode="auto">
              <a:xfrm>
                <a:off x="5232" y="1202"/>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09" name="Oval 140">
                <a:extLst>
                  <a:ext uri="{FF2B5EF4-FFF2-40B4-BE49-F238E27FC236}">
                    <a16:creationId xmlns:a16="http://schemas.microsoft.com/office/drawing/2014/main" id="{92715D13-BB8A-4298-BC0A-D420B3B6B0B4}"/>
                  </a:ext>
                </a:extLst>
              </p:cNvPr>
              <p:cNvSpPr>
                <a:spLocks noChangeArrowheads="1"/>
              </p:cNvSpPr>
              <p:nvPr/>
            </p:nvSpPr>
            <p:spPr bwMode="auto">
              <a:xfrm>
                <a:off x="4370" y="1179"/>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10" name="Oval 141">
                <a:extLst>
                  <a:ext uri="{FF2B5EF4-FFF2-40B4-BE49-F238E27FC236}">
                    <a16:creationId xmlns:a16="http://schemas.microsoft.com/office/drawing/2014/main" id="{11EF4429-8313-478A-9CA7-C640B8F5BE3B}"/>
                  </a:ext>
                </a:extLst>
              </p:cNvPr>
              <p:cNvSpPr>
                <a:spLocks noChangeArrowheads="1"/>
              </p:cNvSpPr>
              <p:nvPr/>
            </p:nvSpPr>
            <p:spPr bwMode="auto">
              <a:xfrm>
                <a:off x="4904" y="743"/>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11" name="Oval 142">
                <a:extLst>
                  <a:ext uri="{FF2B5EF4-FFF2-40B4-BE49-F238E27FC236}">
                    <a16:creationId xmlns:a16="http://schemas.microsoft.com/office/drawing/2014/main" id="{1B2FD739-C524-492F-A5D4-BBA6C2C07C4A}"/>
                  </a:ext>
                </a:extLst>
              </p:cNvPr>
              <p:cNvSpPr>
                <a:spLocks noChangeArrowheads="1"/>
              </p:cNvSpPr>
              <p:nvPr/>
            </p:nvSpPr>
            <p:spPr bwMode="auto">
              <a:xfrm>
                <a:off x="5238" y="753"/>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12" name="Oval 143">
                <a:extLst>
                  <a:ext uri="{FF2B5EF4-FFF2-40B4-BE49-F238E27FC236}">
                    <a16:creationId xmlns:a16="http://schemas.microsoft.com/office/drawing/2014/main" id="{A74F7EAB-8283-4293-A427-3FD6554615F9}"/>
                  </a:ext>
                </a:extLst>
              </p:cNvPr>
              <p:cNvSpPr>
                <a:spLocks noChangeArrowheads="1"/>
              </p:cNvSpPr>
              <p:nvPr/>
            </p:nvSpPr>
            <p:spPr bwMode="auto">
              <a:xfrm>
                <a:off x="4840" y="1111"/>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13" name="Oval 144">
                <a:extLst>
                  <a:ext uri="{FF2B5EF4-FFF2-40B4-BE49-F238E27FC236}">
                    <a16:creationId xmlns:a16="http://schemas.microsoft.com/office/drawing/2014/main" id="{FACB55D2-C7B2-462C-9616-55CF6E6DEDFD}"/>
                  </a:ext>
                </a:extLst>
              </p:cNvPr>
              <p:cNvSpPr>
                <a:spLocks noChangeArrowheads="1"/>
              </p:cNvSpPr>
              <p:nvPr/>
            </p:nvSpPr>
            <p:spPr bwMode="auto">
              <a:xfrm>
                <a:off x="5343" y="1630"/>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14" name="Oval 145">
                <a:extLst>
                  <a:ext uri="{FF2B5EF4-FFF2-40B4-BE49-F238E27FC236}">
                    <a16:creationId xmlns:a16="http://schemas.microsoft.com/office/drawing/2014/main" id="{B14976D2-B56C-476B-B9DF-923C00FB96E5}"/>
                  </a:ext>
                </a:extLst>
              </p:cNvPr>
              <p:cNvSpPr>
                <a:spLocks noChangeArrowheads="1"/>
              </p:cNvSpPr>
              <p:nvPr/>
            </p:nvSpPr>
            <p:spPr bwMode="auto">
              <a:xfrm>
                <a:off x="5149" y="892"/>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15" name="Oval 146">
                <a:extLst>
                  <a:ext uri="{FF2B5EF4-FFF2-40B4-BE49-F238E27FC236}">
                    <a16:creationId xmlns:a16="http://schemas.microsoft.com/office/drawing/2014/main" id="{1538C7B8-F409-4124-A8D4-566669A73726}"/>
                  </a:ext>
                </a:extLst>
              </p:cNvPr>
              <p:cNvSpPr>
                <a:spLocks noChangeArrowheads="1"/>
              </p:cNvSpPr>
              <p:nvPr/>
            </p:nvSpPr>
            <p:spPr bwMode="auto">
              <a:xfrm>
                <a:off x="4735" y="1354"/>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16" name="Oval 147">
                <a:extLst>
                  <a:ext uri="{FF2B5EF4-FFF2-40B4-BE49-F238E27FC236}">
                    <a16:creationId xmlns:a16="http://schemas.microsoft.com/office/drawing/2014/main" id="{F2590E81-9AF1-48BE-8FA5-09DFD58FE42A}"/>
                  </a:ext>
                </a:extLst>
              </p:cNvPr>
              <p:cNvSpPr>
                <a:spLocks noChangeArrowheads="1"/>
              </p:cNvSpPr>
              <p:nvPr/>
            </p:nvSpPr>
            <p:spPr bwMode="auto">
              <a:xfrm>
                <a:off x="5134" y="606"/>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17" name="Rectangle 148" descr="Wide downward diagonal">
                <a:extLst>
                  <a:ext uri="{FF2B5EF4-FFF2-40B4-BE49-F238E27FC236}">
                    <a16:creationId xmlns:a16="http://schemas.microsoft.com/office/drawing/2014/main" id="{1B485949-6E38-4A92-A544-B66C9E390918}"/>
                  </a:ext>
                </a:extLst>
              </p:cNvPr>
              <p:cNvSpPr>
                <a:spLocks noChangeArrowheads="1"/>
              </p:cNvSpPr>
              <p:nvPr/>
            </p:nvSpPr>
            <p:spPr bwMode="auto">
              <a:xfrm>
                <a:off x="3642" y="501"/>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18" name="Rectangle 149" descr="Wide downward diagonal">
                <a:extLst>
                  <a:ext uri="{FF2B5EF4-FFF2-40B4-BE49-F238E27FC236}">
                    <a16:creationId xmlns:a16="http://schemas.microsoft.com/office/drawing/2014/main" id="{F9621609-33A2-4117-A111-40BD81348D28}"/>
                  </a:ext>
                </a:extLst>
              </p:cNvPr>
              <p:cNvSpPr>
                <a:spLocks noChangeArrowheads="1"/>
              </p:cNvSpPr>
              <p:nvPr/>
            </p:nvSpPr>
            <p:spPr bwMode="auto">
              <a:xfrm>
                <a:off x="3834" y="228"/>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19" name="Rectangle 150" descr="Wide downward diagonal">
                <a:extLst>
                  <a:ext uri="{FF2B5EF4-FFF2-40B4-BE49-F238E27FC236}">
                    <a16:creationId xmlns:a16="http://schemas.microsoft.com/office/drawing/2014/main" id="{52546515-D084-491A-A5BA-17D49A134E20}"/>
                  </a:ext>
                </a:extLst>
              </p:cNvPr>
              <p:cNvSpPr>
                <a:spLocks noChangeArrowheads="1"/>
              </p:cNvSpPr>
              <p:nvPr/>
            </p:nvSpPr>
            <p:spPr bwMode="auto">
              <a:xfrm>
                <a:off x="4183" y="656"/>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20" name="Rectangle 151" descr="Wide downward diagonal">
                <a:extLst>
                  <a:ext uri="{FF2B5EF4-FFF2-40B4-BE49-F238E27FC236}">
                    <a16:creationId xmlns:a16="http://schemas.microsoft.com/office/drawing/2014/main" id="{635F2FC8-54A1-4B9D-B732-05BCBF4CD683}"/>
                  </a:ext>
                </a:extLst>
              </p:cNvPr>
              <p:cNvSpPr>
                <a:spLocks noChangeArrowheads="1"/>
              </p:cNvSpPr>
              <p:nvPr/>
            </p:nvSpPr>
            <p:spPr bwMode="auto">
              <a:xfrm>
                <a:off x="3782" y="1428"/>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21" name="Rectangle 152" descr="Wide downward diagonal">
                <a:extLst>
                  <a:ext uri="{FF2B5EF4-FFF2-40B4-BE49-F238E27FC236}">
                    <a16:creationId xmlns:a16="http://schemas.microsoft.com/office/drawing/2014/main" id="{39A9AE3F-A7FF-4EDE-AD03-20BF21654214}"/>
                  </a:ext>
                </a:extLst>
              </p:cNvPr>
              <p:cNvSpPr>
                <a:spLocks noChangeArrowheads="1"/>
              </p:cNvSpPr>
              <p:nvPr/>
            </p:nvSpPr>
            <p:spPr bwMode="auto">
              <a:xfrm>
                <a:off x="4264" y="282"/>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22" name="Rectangle 153" descr="Wide downward diagonal">
                <a:extLst>
                  <a:ext uri="{FF2B5EF4-FFF2-40B4-BE49-F238E27FC236}">
                    <a16:creationId xmlns:a16="http://schemas.microsoft.com/office/drawing/2014/main" id="{D76F3A07-1B1F-4312-A65A-F3F5A9A3D1B1}"/>
                  </a:ext>
                </a:extLst>
              </p:cNvPr>
              <p:cNvSpPr>
                <a:spLocks noChangeArrowheads="1"/>
              </p:cNvSpPr>
              <p:nvPr/>
            </p:nvSpPr>
            <p:spPr bwMode="auto">
              <a:xfrm>
                <a:off x="4122" y="981"/>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23" name="Rectangle 154" descr="Wide downward diagonal">
                <a:extLst>
                  <a:ext uri="{FF2B5EF4-FFF2-40B4-BE49-F238E27FC236}">
                    <a16:creationId xmlns:a16="http://schemas.microsoft.com/office/drawing/2014/main" id="{F44AE90D-4D1D-461B-A327-78C2160E53F0}"/>
                  </a:ext>
                </a:extLst>
              </p:cNvPr>
              <p:cNvSpPr>
                <a:spLocks noChangeArrowheads="1"/>
              </p:cNvSpPr>
              <p:nvPr/>
            </p:nvSpPr>
            <p:spPr bwMode="auto">
              <a:xfrm>
                <a:off x="4884" y="226"/>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24" name="Rectangle 155" descr="Wide downward diagonal">
                <a:extLst>
                  <a:ext uri="{FF2B5EF4-FFF2-40B4-BE49-F238E27FC236}">
                    <a16:creationId xmlns:a16="http://schemas.microsoft.com/office/drawing/2014/main" id="{6EECC3DB-AF2A-4C7B-B3BA-C73E6F87392E}"/>
                  </a:ext>
                </a:extLst>
              </p:cNvPr>
              <p:cNvSpPr>
                <a:spLocks noChangeArrowheads="1"/>
              </p:cNvSpPr>
              <p:nvPr/>
            </p:nvSpPr>
            <p:spPr bwMode="auto">
              <a:xfrm>
                <a:off x="3951" y="498"/>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25" name="Rectangle 156" descr="Wide downward diagonal">
                <a:extLst>
                  <a:ext uri="{FF2B5EF4-FFF2-40B4-BE49-F238E27FC236}">
                    <a16:creationId xmlns:a16="http://schemas.microsoft.com/office/drawing/2014/main" id="{93471B1F-8AD7-420F-B423-344CCEF3D91E}"/>
                  </a:ext>
                </a:extLst>
              </p:cNvPr>
              <p:cNvSpPr>
                <a:spLocks noChangeArrowheads="1"/>
              </p:cNvSpPr>
              <p:nvPr/>
            </p:nvSpPr>
            <p:spPr bwMode="auto">
              <a:xfrm>
                <a:off x="3820" y="932"/>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26" name="Rectangle 157" descr="Wide downward diagonal">
                <a:extLst>
                  <a:ext uri="{FF2B5EF4-FFF2-40B4-BE49-F238E27FC236}">
                    <a16:creationId xmlns:a16="http://schemas.microsoft.com/office/drawing/2014/main" id="{D49CEED9-035E-4034-9C66-CE02A6ED536D}"/>
                  </a:ext>
                </a:extLst>
              </p:cNvPr>
              <p:cNvSpPr>
                <a:spLocks noChangeArrowheads="1"/>
              </p:cNvSpPr>
              <p:nvPr/>
            </p:nvSpPr>
            <p:spPr bwMode="auto">
              <a:xfrm>
                <a:off x="4481" y="790"/>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27" name="Rectangle 158" descr="Wide downward diagonal">
                <a:extLst>
                  <a:ext uri="{FF2B5EF4-FFF2-40B4-BE49-F238E27FC236}">
                    <a16:creationId xmlns:a16="http://schemas.microsoft.com/office/drawing/2014/main" id="{47778E42-7284-4650-9AE1-FD6C768D460A}"/>
                  </a:ext>
                </a:extLst>
              </p:cNvPr>
              <p:cNvSpPr>
                <a:spLocks noChangeArrowheads="1"/>
              </p:cNvSpPr>
              <p:nvPr/>
            </p:nvSpPr>
            <p:spPr bwMode="auto">
              <a:xfrm>
                <a:off x="4541" y="459"/>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28" name="Rectangle 159" descr="Wide downward diagonal">
                <a:extLst>
                  <a:ext uri="{FF2B5EF4-FFF2-40B4-BE49-F238E27FC236}">
                    <a16:creationId xmlns:a16="http://schemas.microsoft.com/office/drawing/2014/main" id="{8C6ADD29-0846-401A-A409-1629D0F462D8}"/>
                  </a:ext>
                </a:extLst>
              </p:cNvPr>
              <p:cNvSpPr>
                <a:spLocks noChangeArrowheads="1"/>
              </p:cNvSpPr>
              <p:nvPr/>
            </p:nvSpPr>
            <p:spPr bwMode="auto">
              <a:xfrm>
                <a:off x="5200" y="145"/>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29" name="Rectangle 160" descr="Wide downward diagonal">
                <a:extLst>
                  <a:ext uri="{FF2B5EF4-FFF2-40B4-BE49-F238E27FC236}">
                    <a16:creationId xmlns:a16="http://schemas.microsoft.com/office/drawing/2014/main" id="{F25A9090-357B-4588-AEE7-5FF6516FC977}"/>
                  </a:ext>
                </a:extLst>
              </p:cNvPr>
              <p:cNvSpPr>
                <a:spLocks noChangeArrowheads="1"/>
              </p:cNvSpPr>
              <p:nvPr/>
            </p:nvSpPr>
            <p:spPr bwMode="auto">
              <a:xfrm>
                <a:off x="4044" y="1209"/>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30" name="Rectangle 161" descr="Wide downward diagonal">
                <a:extLst>
                  <a:ext uri="{FF2B5EF4-FFF2-40B4-BE49-F238E27FC236}">
                    <a16:creationId xmlns:a16="http://schemas.microsoft.com/office/drawing/2014/main" id="{D5E8CD20-54F6-4683-8EB1-F19B99E82540}"/>
                  </a:ext>
                </a:extLst>
              </p:cNvPr>
              <p:cNvSpPr>
                <a:spLocks noChangeArrowheads="1"/>
              </p:cNvSpPr>
              <p:nvPr/>
            </p:nvSpPr>
            <p:spPr bwMode="auto">
              <a:xfrm>
                <a:off x="4539" y="209"/>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31" name="Oval 162">
                <a:extLst>
                  <a:ext uri="{FF2B5EF4-FFF2-40B4-BE49-F238E27FC236}">
                    <a16:creationId xmlns:a16="http://schemas.microsoft.com/office/drawing/2014/main" id="{AF0EC607-D4F4-42FB-9D23-719316984F1E}"/>
                  </a:ext>
                </a:extLst>
              </p:cNvPr>
              <p:cNvSpPr>
                <a:spLocks noChangeArrowheads="1"/>
              </p:cNvSpPr>
              <p:nvPr/>
            </p:nvSpPr>
            <p:spPr bwMode="auto">
              <a:xfrm>
                <a:off x="4831" y="1450"/>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32" name="Oval 163">
                <a:extLst>
                  <a:ext uri="{FF2B5EF4-FFF2-40B4-BE49-F238E27FC236}">
                    <a16:creationId xmlns:a16="http://schemas.microsoft.com/office/drawing/2014/main" id="{D116D410-2AD0-4B77-98BB-4D67B0487464}"/>
                  </a:ext>
                </a:extLst>
              </p:cNvPr>
              <p:cNvSpPr>
                <a:spLocks noChangeArrowheads="1"/>
              </p:cNvSpPr>
              <p:nvPr/>
            </p:nvSpPr>
            <p:spPr bwMode="auto">
              <a:xfrm>
                <a:off x="4520" y="1271"/>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33" name="Oval 164">
                <a:extLst>
                  <a:ext uri="{FF2B5EF4-FFF2-40B4-BE49-F238E27FC236}">
                    <a16:creationId xmlns:a16="http://schemas.microsoft.com/office/drawing/2014/main" id="{09586FFC-AB47-4C55-8665-B6CC47B92C3A}"/>
                  </a:ext>
                </a:extLst>
              </p:cNvPr>
              <p:cNvSpPr>
                <a:spLocks noChangeArrowheads="1"/>
              </p:cNvSpPr>
              <p:nvPr/>
            </p:nvSpPr>
            <p:spPr bwMode="auto">
              <a:xfrm>
                <a:off x="4980" y="970"/>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34" name="Oval 165">
                <a:extLst>
                  <a:ext uri="{FF2B5EF4-FFF2-40B4-BE49-F238E27FC236}">
                    <a16:creationId xmlns:a16="http://schemas.microsoft.com/office/drawing/2014/main" id="{019CC834-356F-422E-98CE-EE9EA9889E2C}"/>
                  </a:ext>
                </a:extLst>
              </p:cNvPr>
              <p:cNvSpPr>
                <a:spLocks noChangeArrowheads="1"/>
              </p:cNvSpPr>
              <p:nvPr/>
            </p:nvSpPr>
            <p:spPr bwMode="auto">
              <a:xfrm>
                <a:off x="4694" y="1705"/>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35" name="Oval 166">
                <a:extLst>
                  <a:ext uri="{FF2B5EF4-FFF2-40B4-BE49-F238E27FC236}">
                    <a16:creationId xmlns:a16="http://schemas.microsoft.com/office/drawing/2014/main" id="{CD9EDDF3-AD55-4178-AEF8-45E0B76A1885}"/>
                  </a:ext>
                </a:extLst>
              </p:cNvPr>
              <p:cNvSpPr>
                <a:spLocks noChangeArrowheads="1"/>
              </p:cNvSpPr>
              <p:nvPr/>
            </p:nvSpPr>
            <p:spPr bwMode="auto">
              <a:xfrm>
                <a:off x="5027" y="1261"/>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36" name="Oval 167">
                <a:extLst>
                  <a:ext uri="{FF2B5EF4-FFF2-40B4-BE49-F238E27FC236}">
                    <a16:creationId xmlns:a16="http://schemas.microsoft.com/office/drawing/2014/main" id="{CE485AFD-029C-4519-B43F-7D78726D1454}"/>
                  </a:ext>
                </a:extLst>
              </p:cNvPr>
              <p:cNvSpPr>
                <a:spLocks noChangeArrowheads="1"/>
              </p:cNvSpPr>
              <p:nvPr/>
            </p:nvSpPr>
            <p:spPr bwMode="auto">
              <a:xfrm>
                <a:off x="5023" y="1642"/>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37" name="Oval 168">
                <a:extLst>
                  <a:ext uri="{FF2B5EF4-FFF2-40B4-BE49-F238E27FC236}">
                    <a16:creationId xmlns:a16="http://schemas.microsoft.com/office/drawing/2014/main" id="{1B263093-DE11-4723-A052-C7460D938514}"/>
                  </a:ext>
                </a:extLst>
              </p:cNvPr>
              <p:cNvSpPr>
                <a:spLocks noChangeArrowheads="1"/>
              </p:cNvSpPr>
              <p:nvPr/>
            </p:nvSpPr>
            <p:spPr bwMode="auto">
              <a:xfrm>
                <a:off x="5119" y="1738"/>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38" name="Oval 169">
                <a:extLst>
                  <a:ext uri="{FF2B5EF4-FFF2-40B4-BE49-F238E27FC236}">
                    <a16:creationId xmlns:a16="http://schemas.microsoft.com/office/drawing/2014/main" id="{AE659DAE-AE54-4B16-9087-3F5F218C0AF0}"/>
                  </a:ext>
                </a:extLst>
              </p:cNvPr>
              <p:cNvSpPr>
                <a:spLocks noChangeArrowheads="1"/>
              </p:cNvSpPr>
              <p:nvPr/>
            </p:nvSpPr>
            <p:spPr bwMode="auto">
              <a:xfrm>
                <a:off x="5295" y="1490"/>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39" name="Oval 170">
                <a:extLst>
                  <a:ext uri="{FF2B5EF4-FFF2-40B4-BE49-F238E27FC236}">
                    <a16:creationId xmlns:a16="http://schemas.microsoft.com/office/drawing/2014/main" id="{7D368B45-A5E8-4A36-B14F-755384CE4E68}"/>
                  </a:ext>
                </a:extLst>
              </p:cNvPr>
              <p:cNvSpPr>
                <a:spLocks noChangeArrowheads="1"/>
              </p:cNvSpPr>
              <p:nvPr/>
            </p:nvSpPr>
            <p:spPr bwMode="auto">
              <a:xfrm>
                <a:off x="5309" y="528"/>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40" name="Oval 171">
                <a:extLst>
                  <a:ext uri="{FF2B5EF4-FFF2-40B4-BE49-F238E27FC236}">
                    <a16:creationId xmlns:a16="http://schemas.microsoft.com/office/drawing/2014/main" id="{E25BD170-5688-41ED-AFFC-78773358281A}"/>
                  </a:ext>
                </a:extLst>
              </p:cNvPr>
              <p:cNvSpPr>
                <a:spLocks noChangeArrowheads="1"/>
              </p:cNvSpPr>
              <p:nvPr/>
            </p:nvSpPr>
            <p:spPr bwMode="auto">
              <a:xfrm>
                <a:off x="5384" y="735"/>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41" name="Rectangle 172" descr="Wide downward diagonal">
                <a:extLst>
                  <a:ext uri="{FF2B5EF4-FFF2-40B4-BE49-F238E27FC236}">
                    <a16:creationId xmlns:a16="http://schemas.microsoft.com/office/drawing/2014/main" id="{21A9F206-EACE-4A68-BB1C-E0C1E6EB1B99}"/>
                  </a:ext>
                </a:extLst>
              </p:cNvPr>
              <p:cNvSpPr>
                <a:spLocks noChangeArrowheads="1"/>
              </p:cNvSpPr>
              <p:nvPr/>
            </p:nvSpPr>
            <p:spPr bwMode="auto">
              <a:xfrm>
                <a:off x="4637" y="629"/>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42" name="Rectangle 173" descr="Wide downward diagonal">
                <a:extLst>
                  <a:ext uri="{FF2B5EF4-FFF2-40B4-BE49-F238E27FC236}">
                    <a16:creationId xmlns:a16="http://schemas.microsoft.com/office/drawing/2014/main" id="{1E9C7385-F2D5-48A8-9D99-A1B137E40612}"/>
                  </a:ext>
                </a:extLst>
              </p:cNvPr>
              <p:cNvSpPr>
                <a:spLocks noChangeArrowheads="1"/>
              </p:cNvSpPr>
              <p:nvPr/>
            </p:nvSpPr>
            <p:spPr bwMode="auto">
              <a:xfrm>
                <a:off x="4950" y="402"/>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43" name="Rectangle 174" descr="Wide downward diagonal">
                <a:extLst>
                  <a:ext uri="{FF2B5EF4-FFF2-40B4-BE49-F238E27FC236}">
                    <a16:creationId xmlns:a16="http://schemas.microsoft.com/office/drawing/2014/main" id="{375AE2E5-D5CE-4081-87F1-624B2F4BD3FD}"/>
                  </a:ext>
                </a:extLst>
              </p:cNvPr>
              <p:cNvSpPr>
                <a:spLocks noChangeArrowheads="1"/>
              </p:cNvSpPr>
              <p:nvPr/>
            </p:nvSpPr>
            <p:spPr bwMode="auto">
              <a:xfrm>
                <a:off x="3811" y="1203"/>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44" name="Rectangle 175" descr="Wide downward diagonal">
                <a:extLst>
                  <a:ext uri="{FF2B5EF4-FFF2-40B4-BE49-F238E27FC236}">
                    <a16:creationId xmlns:a16="http://schemas.microsoft.com/office/drawing/2014/main" id="{1CE7F7CC-7284-4FC8-8601-233802C68F6F}"/>
                  </a:ext>
                </a:extLst>
              </p:cNvPr>
              <p:cNvSpPr>
                <a:spLocks noChangeArrowheads="1"/>
              </p:cNvSpPr>
              <p:nvPr/>
            </p:nvSpPr>
            <p:spPr bwMode="auto">
              <a:xfrm>
                <a:off x="4334" y="919"/>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45" name="Rectangle 176" descr="Wide downward diagonal">
                <a:extLst>
                  <a:ext uri="{FF2B5EF4-FFF2-40B4-BE49-F238E27FC236}">
                    <a16:creationId xmlns:a16="http://schemas.microsoft.com/office/drawing/2014/main" id="{4F6993AB-5BD3-4C43-AE13-0AC78972FE4A}"/>
                  </a:ext>
                </a:extLst>
              </p:cNvPr>
              <p:cNvSpPr>
                <a:spLocks noChangeArrowheads="1"/>
              </p:cNvSpPr>
              <p:nvPr/>
            </p:nvSpPr>
            <p:spPr bwMode="auto">
              <a:xfrm>
                <a:off x="3878" y="721"/>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46" name="Rectangle 177" descr="Wide downward diagonal">
                <a:extLst>
                  <a:ext uri="{FF2B5EF4-FFF2-40B4-BE49-F238E27FC236}">
                    <a16:creationId xmlns:a16="http://schemas.microsoft.com/office/drawing/2014/main" id="{575B271F-A9A9-4A7B-B793-EA6D7E55BCE7}"/>
                  </a:ext>
                </a:extLst>
              </p:cNvPr>
              <p:cNvSpPr>
                <a:spLocks noChangeArrowheads="1"/>
              </p:cNvSpPr>
              <p:nvPr/>
            </p:nvSpPr>
            <p:spPr bwMode="auto">
              <a:xfrm>
                <a:off x="4094" y="160"/>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47" name="Rectangle 178" descr="Wide downward diagonal">
                <a:extLst>
                  <a:ext uri="{FF2B5EF4-FFF2-40B4-BE49-F238E27FC236}">
                    <a16:creationId xmlns:a16="http://schemas.microsoft.com/office/drawing/2014/main" id="{B142D4CF-E38D-4989-8603-A16B189221DB}"/>
                  </a:ext>
                </a:extLst>
              </p:cNvPr>
              <p:cNvSpPr>
                <a:spLocks noChangeArrowheads="1"/>
              </p:cNvSpPr>
              <p:nvPr/>
            </p:nvSpPr>
            <p:spPr bwMode="auto">
              <a:xfrm>
                <a:off x="3667" y="1018"/>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2048" name="Rectangle 179" descr="Wide downward diagonal">
                <a:extLst>
                  <a:ext uri="{FF2B5EF4-FFF2-40B4-BE49-F238E27FC236}">
                    <a16:creationId xmlns:a16="http://schemas.microsoft.com/office/drawing/2014/main" id="{36B8BB6B-B864-49F0-9005-CA6D65DCF5F7}"/>
                  </a:ext>
                </a:extLst>
              </p:cNvPr>
              <p:cNvSpPr>
                <a:spLocks noChangeArrowheads="1"/>
              </p:cNvSpPr>
              <p:nvPr/>
            </p:nvSpPr>
            <p:spPr bwMode="auto">
              <a:xfrm>
                <a:off x="3632" y="1606"/>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grpSp>
      </p:grpSp>
      <p:sp>
        <p:nvSpPr>
          <p:cNvPr id="41987" name="Line 180">
            <a:extLst>
              <a:ext uri="{FF2B5EF4-FFF2-40B4-BE49-F238E27FC236}">
                <a16:creationId xmlns:a16="http://schemas.microsoft.com/office/drawing/2014/main" id="{DA81E29D-0BAA-44AB-AB4A-0FCDDE0E152C}"/>
              </a:ext>
            </a:extLst>
          </p:cNvPr>
          <p:cNvSpPr>
            <a:spLocks noChangeShapeType="1"/>
          </p:cNvSpPr>
          <p:nvPr/>
        </p:nvSpPr>
        <p:spPr bwMode="auto">
          <a:xfrm>
            <a:off x="7612063" y="1511300"/>
            <a:ext cx="500062" cy="0"/>
          </a:xfrm>
          <a:prstGeom prst="line">
            <a:avLst/>
          </a:prstGeom>
          <a:noFill/>
          <a:ln w="76200">
            <a:solidFill>
              <a:srgbClr val="FF66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988" name="Line 561">
            <a:extLst>
              <a:ext uri="{FF2B5EF4-FFF2-40B4-BE49-F238E27FC236}">
                <a16:creationId xmlns:a16="http://schemas.microsoft.com/office/drawing/2014/main" id="{85C01002-0A78-4D8D-8FE6-8E9EFF10C25D}"/>
              </a:ext>
            </a:extLst>
          </p:cNvPr>
          <p:cNvSpPr>
            <a:spLocks noChangeShapeType="1"/>
          </p:cNvSpPr>
          <p:nvPr/>
        </p:nvSpPr>
        <p:spPr bwMode="auto">
          <a:xfrm flipV="1">
            <a:off x="7077075" y="1657350"/>
            <a:ext cx="0" cy="841375"/>
          </a:xfrm>
          <a:prstGeom prst="line">
            <a:avLst/>
          </a:prstGeom>
          <a:noFill/>
          <a:ln w="76200">
            <a:solidFill>
              <a:srgbClr val="FF66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989" name="Line 740">
            <a:extLst>
              <a:ext uri="{FF2B5EF4-FFF2-40B4-BE49-F238E27FC236}">
                <a16:creationId xmlns:a16="http://schemas.microsoft.com/office/drawing/2014/main" id="{20998B2A-A9E5-472D-AD44-225580FEAE0D}"/>
              </a:ext>
            </a:extLst>
          </p:cNvPr>
          <p:cNvSpPr>
            <a:spLocks noChangeShapeType="1"/>
          </p:cNvSpPr>
          <p:nvPr/>
        </p:nvSpPr>
        <p:spPr bwMode="auto">
          <a:xfrm flipV="1">
            <a:off x="8077200" y="895350"/>
            <a:ext cx="0" cy="596900"/>
          </a:xfrm>
          <a:prstGeom prst="line">
            <a:avLst/>
          </a:prstGeom>
          <a:noFill/>
          <a:ln w="76200">
            <a:solidFill>
              <a:srgbClr val="FF66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990" name="Line 741">
            <a:extLst>
              <a:ext uri="{FF2B5EF4-FFF2-40B4-BE49-F238E27FC236}">
                <a16:creationId xmlns:a16="http://schemas.microsoft.com/office/drawing/2014/main" id="{59F25334-79A9-458D-AA09-16568E158B83}"/>
              </a:ext>
            </a:extLst>
          </p:cNvPr>
          <p:cNvSpPr>
            <a:spLocks noChangeShapeType="1"/>
          </p:cNvSpPr>
          <p:nvPr/>
        </p:nvSpPr>
        <p:spPr bwMode="auto">
          <a:xfrm>
            <a:off x="6445250" y="2466975"/>
            <a:ext cx="593725" cy="0"/>
          </a:xfrm>
          <a:prstGeom prst="line">
            <a:avLst/>
          </a:prstGeom>
          <a:noFill/>
          <a:ln w="76200">
            <a:solidFill>
              <a:srgbClr val="FF66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991" name="Line 742">
            <a:extLst>
              <a:ext uri="{FF2B5EF4-FFF2-40B4-BE49-F238E27FC236}">
                <a16:creationId xmlns:a16="http://schemas.microsoft.com/office/drawing/2014/main" id="{B41B997F-11F5-489D-9087-6E313F71D8DC}"/>
              </a:ext>
            </a:extLst>
          </p:cNvPr>
          <p:cNvSpPr>
            <a:spLocks noChangeShapeType="1"/>
          </p:cNvSpPr>
          <p:nvPr/>
        </p:nvSpPr>
        <p:spPr bwMode="auto">
          <a:xfrm>
            <a:off x="8112125" y="917575"/>
            <a:ext cx="487363" cy="0"/>
          </a:xfrm>
          <a:prstGeom prst="line">
            <a:avLst/>
          </a:prstGeom>
          <a:noFill/>
          <a:ln w="76200">
            <a:solidFill>
              <a:srgbClr val="FF66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992" name="Line 743">
            <a:extLst>
              <a:ext uri="{FF2B5EF4-FFF2-40B4-BE49-F238E27FC236}">
                <a16:creationId xmlns:a16="http://schemas.microsoft.com/office/drawing/2014/main" id="{1C152535-B1B5-4E07-9722-33EF76EF247C}"/>
              </a:ext>
            </a:extLst>
          </p:cNvPr>
          <p:cNvSpPr>
            <a:spLocks noChangeShapeType="1"/>
          </p:cNvSpPr>
          <p:nvPr/>
        </p:nvSpPr>
        <p:spPr bwMode="auto">
          <a:xfrm rot="-5400000">
            <a:off x="8297862" y="652463"/>
            <a:ext cx="536575" cy="0"/>
          </a:xfrm>
          <a:prstGeom prst="line">
            <a:avLst/>
          </a:prstGeom>
          <a:noFill/>
          <a:ln w="76200">
            <a:solidFill>
              <a:srgbClr val="FF66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993" name="Line 744">
            <a:extLst>
              <a:ext uri="{FF2B5EF4-FFF2-40B4-BE49-F238E27FC236}">
                <a16:creationId xmlns:a16="http://schemas.microsoft.com/office/drawing/2014/main" id="{A203C36E-992E-4ADE-B754-0FC45CF5E516}"/>
              </a:ext>
            </a:extLst>
          </p:cNvPr>
          <p:cNvSpPr>
            <a:spLocks noChangeShapeType="1"/>
          </p:cNvSpPr>
          <p:nvPr/>
        </p:nvSpPr>
        <p:spPr bwMode="auto">
          <a:xfrm>
            <a:off x="7092950" y="1692275"/>
            <a:ext cx="568325" cy="0"/>
          </a:xfrm>
          <a:prstGeom prst="line">
            <a:avLst/>
          </a:prstGeom>
          <a:noFill/>
          <a:ln w="76200">
            <a:solidFill>
              <a:srgbClr val="FF66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994" name="Line 745">
            <a:extLst>
              <a:ext uri="{FF2B5EF4-FFF2-40B4-BE49-F238E27FC236}">
                <a16:creationId xmlns:a16="http://schemas.microsoft.com/office/drawing/2014/main" id="{558619B1-8D40-409C-A0EA-8DF5C9946D8B}"/>
              </a:ext>
            </a:extLst>
          </p:cNvPr>
          <p:cNvSpPr>
            <a:spLocks noChangeShapeType="1"/>
          </p:cNvSpPr>
          <p:nvPr/>
        </p:nvSpPr>
        <p:spPr bwMode="auto">
          <a:xfrm rot="-5400000">
            <a:off x="7545387" y="1595438"/>
            <a:ext cx="174625" cy="0"/>
          </a:xfrm>
          <a:prstGeom prst="line">
            <a:avLst/>
          </a:prstGeom>
          <a:noFill/>
          <a:ln w="76200">
            <a:solidFill>
              <a:srgbClr val="FF66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995" name="TextBox 1">
            <a:extLst>
              <a:ext uri="{FF2B5EF4-FFF2-40B4-BE49-F238E27FC236}">
                <a16:creationId xmlns:a16="http://schemas.microsoft.com/office/drawing/2014/main" id="{C62F1FBB-A57C-43AC-9B59-AD7D6EA46A09}"/>
              </a:ext>
            </a:extLst>
          </p:cNvPr>
          <p:cNvSpPr txBox="1">
            <a:spLocks noChangeArrowheads="1"/>
          </p:cNvSpPr>
          <p:nvPr/>
        </p:nvSpPr>
        <p:spPr bwMode="auto">
          <a:xfrm>
            <a:off x="395288" y="1168400"/>
            <a:ext cx="4176712"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400"/>
              <a:t>Lets show only the decision boundary's that matter</a:t>
            </a: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010" name="Group 2">
            <a:extLst>
              <a:ext uri="{FF2B5EF4-FFF2-40B4-BE49-F238E27FC236}">
                <a16:creationId xmlns:a16="http://schemas.microsoft.com/office/drawing/2014/main" id="{BEA73C5C-7CA8-4914-84F7-983729338CDF}"/>
              </a:ext>
            </a:extLst>
          </p:cNvPr>
          <p:cNvGrpSpPr>
            <a:grpSpLocks/>
          </p:cNvGrpSpPr>
          <p:nvPr/>
        </p:nvGrpSpPr>
        <p:grpSpPr bwMode="auto">
          <a:xfrm>
            <a:off x="5921375" y="244475"/>
            <a:ext cx="3078163" cy="3078163"/>
            <a:chOff x="0" y="2230"/>
            <a:chExt cx="1939" cy="1939"/>
          </a:xfrm>
        </p:grpSpPr>
        <p:sp>
          <p:nvSpPr>
            <p:cNvPr id="43413" name="Rectangle 3">
              <a:extLst>
                <a:ext uri="{FF2B5EF4-FFF2-40B4-BE49-F238E27FC236}">
                  <a16:creationId xmlns:a16="http://schemas.microsoft.com/office/drawing/2014/main" id="{36D55C90-D681-4DEA-ACD6-4EA911086733}"/>
                </a:ext>
              </a:extLst>
            </p:cNvPr>
            <p:cNvSpPr>
              <a:spLocks noChangeArrowheads="1"/>
            </p:cNvSpPr>
            <p:nvPr/>
          </p:nvSpPr>
          <p:spPr bwMode="auto">
            <a:xfrm>
              <a:off x="138" y="2230"/>
              <a:ext cx="1801" cy="1765"/>
            </a:xfrm>
            <a:prstGeom prst="rect">
              <a:avLst/>
            </a:prstGeom>
            <a:solidFill>
              <a:srgbClr val="FFFFCC"/>
            </a:solidFill>
            <a:ln>
              <a:noFill/>
            </a:ln>
            <a:effectLst>
              <a:outerShdw dist="107763" dir="8100000" algn="ctr" rotWithShape="0">
                <a:schemeClr val="bg2"/>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grpSp>
          <p:nvGrpSpPr>
            <p:cNvPr id="43414" name="Group 4">
              <a:extLst>
                <a:ext uri="{FF2B5EF4-FFF2-40B4-BE49-F238E27FC236}">
                  <a16:creationId xmlns:a16="http://schemas.microsoft.com/office/drawing/2014/main" id="{506D0163-9C5B-4F82-946B-DA2A8AFE9E0A}"/>
                </a:ext>
              </a:extLst>
            </p:cNvPr>
            <p:cNvGrpSpPr>
              <a:grpSpLocks/>
            </p:cNvGrpSpPr>
            <p:nvPr/>
          </p:nvGrpSpPr>
          <p:grpSpPr bwMode="auto">
            <a:xfrm>
              <a:off x="0" y="2293"/>
              <a:ext cx="1931" cy="1876"/>
              <a:chOff x="3199" y="69"/>
              <a:chExt cx="2462" cy="2286"/>
            </a:xfrm>
          </p:grpSpPr>
          <p:grpSp>
            <p:nvGrpSpPr>
              <p:cNvPr id="43415" name="Group 5">
                <a:extLst>
                  <a:ext uri="{FF2B5EF4-FFF2-40B4-BE49-F238E27FC236}">
                    <a16:creationId xmlns:a16="http://schemas.microsoft.com/office/drawing/2014/main" id="{A8E5E44E-749C-4E4E-BA1B-B76BFA38CD2D}"/>
                  </a:ext>
                </a:extLst>
              </p:cNvPr>
              <p:cNvGrpSpPr>
                <a:grpSpLocks/>
              </p:cNvGrpSpPr>
              <p:nvPr/>
            </p:nvGrpSpPr>
            <p:grpSpPr bwMode="auto">
              <a:xfrm>
                <a:off x="3199" y="69"/>
                <a:ext cx="2462" cy="2286"/>
                <a:chOff x="1137" y="1946"/>
                <a:chExt cx="2183" cy="1941"/>
              </a:xfrm>
            </p:grpSpPr>
            <p:sp>
              <p:nvSpPr>
                <p:cNvPr id="139270" name="Rectangle 6">
                  <a:extLst>
                    <a:ext uri="{FF2B5EF4-FFF2-40B4-BE49-F238E27FC236}">
                      <a16:creationId xmlns:a16="http://schemas.microsoft.com/office/drawing/2014/main" id="{326F45DE-246A-45A5-93B8-316D2941C00C}"/>
                    </a:ext>
                  </a:extLst>
                </p:cNvPr>
                <p:cNvSpPr>
                  <a:spLocks noChangeArrowheads="1"/>
                </p:cNvSpPr>
                <p:nvPr/>
              </p:nvSpPr>
              <p:spPr bwMode="auto">
                <a:xfrm rot="-5400000">
                  <a:off x="1127" y="2315"/>
                  <a:ext cx="281" cy="262"/>
                </a:xfrm>
                <a:prstGeom prst="rect">
                  <a:avLst/>
                </a:prstGeom>
                <a:noFill/>
                <a:ln w="9525">
                  <a:noFill/>
                  <a:miter lim="800000"/>
                  <a:headEnd/>
                  <a:tailEnd/>
                </a:ln>
                <a:effectLst/>
              </p:spPr>
              <p:txBody>
                <a:bodyPr vert="eaVert">
                  <a:spAutoFit/>
                </a:bodyPr>
                <a:lstStyle/>
                <a:p>
                  <a:pPr algn="ctr" eaLnBrk="1" hangingPunct="1">
                    <a:lnSpc>
                      <a:spcPct val="90000"/>
                    </a:lnSpc>
                    <a:spcBef>
                      <a:spcPct val="50000"/>
                    </a:spcBef>
                    <a:defRPr/>
                  </a:pPr>
                  <a:endParaRPr lang="en-US" sz="1800" b="1">
                    <a:effectLst>
                      <a:outerShdw blurRad="38100" dist="38100" dir="2700000" algn="tl">
                        <a:srgbClr val="C0C0C0"/>
                      </a:outerShdw>
                    </a:effectLst>
                  </a:endParaRPr>
                </a:p>
              </p:txBody>
            </p:sp>
            <p:sp>
              <p:nvSpPr>
                <p:cNvPr id="43467" name="Rectangle 7">
                  <a:extLst>
                    <a:ext uri="{FF2B5EF4-FFF2-40B4-BE49-F238E27FC236}">
                      <a16:creationId xmlns:a16="http://schemas.microsoft.com/office/drawing/2014/main" id="{7678FFA9-5BEE-4397-AD38-BB36BFFA8295}"/>
                    </a:ext>
                  </a:extLst>
                </p:cNvPr>
                <p:cNvSpPr>
                  <a:spLocks noChangeArrowheads="1"/>
                </p:cNvSpPr>
                <p:nvPr/>
              </p:nvSpPr>
              <p:spPr bwMode="auto">
                <a:xfrm>
                  <a:off x="1502"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68" name="Rectangle 8">
                  <a:extLst>
                    <a:ext uri="{FF2B5EF4-FFF2-40B4-BE49-F238E27FC236}">
                      <a16:creationId xmlns:a16="http://schemas.microsoft.com/office/drawing/2014/main" id="{DF2E53B5-987B-49F2-B0B7-87F091D2858B}"/>
                    </a:ext>
                  </a:extLst>
                </p:cNvPr>
                <p:cNvSpPr>
                  <a:spLocks noChangeArrowheads="1"/>
                </p:cNvSpPr>
                <p:nvPr/>
              </p:nvSpPr>
              <p:spPr bwMode="auto">
                <a:xfrm>
                  <a:off x="1670" y="3309"/>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69" name="Rectangle 9">
                  <a:extLst>
                    <a:ext uri="{FF2B5EF4-FFF2-40B4-BE49-F238E27FC236}">
                      <a16:creationId xmlns:a16="http://schemas.microsoft.com/office/drawing/2014/main" id="{B369716E-B06A-4A79-8026-13D0998586E0}"/>
                    </a:ext>
                  </a:extLst>
                </p:cNvPr>
                <p:cNvSpPr>
                  <a:spLocks noChangeArrowheads="1"/>
                </p:cNvSpPr>
                <p:nvPr/>
              </p:nvSpPr>
              <p:spPr bwMode="auto">
                <a:xfrm>
                  <a:off x="1837"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70" name="Rectangle 10">
                  <a:extLst>
                    <a:ext uri="{FF2B5EF4-FFF2-40B4-BE49-F238E27FC236}">
                      <a16:creationId xmlns:a16="http://schemas.microsoft.com/office/drawing/2014/main" id="{A456751A-767B-46D2-BD63-5554031C5B25}"/>
                    </a:ext>
                  </a:extLst>
                </p:cNvPr>
                <p:cNvSpPr>
                  <a:spLocks noChangeArrowheads="1"/>
                </p:cNvSpPr>
                <p:nvPr/>
              </p:nvSpPr>
              <p:spPr bwMode="auto">
                <a:xfrm>
                  <a:off x="2005"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71" name="Rectangle 11">
                  <a:extLst>
                    <a:ext uri="{FF2B5EF4-FFF2-40B4-BE49-F238E27FC236}">
                      <a16:creationId xmlns:a16="http://schemas.microsoft.com/office/drawing/2014/main" id="{93A79DC5-7F6D-4B91-A04C-070E92F27500}"/>
                    </a:ext>
                  </a:extLst>
                </p:cNvPr>
                <p:cNvSpPr>
                  <a:spLocks noChangeArrowheads="1"/>
                </p:cNvSpPr>
                <p:nvPr/>
              </p:nvSpPr>
              <p:spPr bwMode="auto">
                <a:xfrm>
                  <a:off x="2173"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72" name="Rectangle 12">
                  <a:extLst>
                    <a:ext uri="{FF2B5EF4-FFF2-40B4-BE49-F238E27FC236}">
                      <a16:creationId xmlns:a16="http://schemas.microsoft.com/office/drawing/2014/main" id="{2A0199B4-8E6B-4C8B-A6A7-5F76F372670F}"/>
                    </a:ext>
                  </a:extLst>
                </p:cNvPr>
                <p:cNvSpPr>
                  <a:spLocks noChangeArrowheads="1"/>
                </p:cNvSpPr>
                <p:nvPr/>
              </p:nvSpPr>
              <p:spPr bwMode="auto">
                <a:xfrm>
                  <a:off x="2341" y="3309"/>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73" name="Rectangle 13">
                  <a:extLst>
                    <a:ext uri="{FF2B5EF4-FFF2-40B4-BE49-F238E27FC236}">
                      <a16:creationId xmlns:a16="http://schemas.microsoft.com/office/drawing/2014/main" id="{767286F9-2C33-4C39-9742-7CC88C5F166D}"/>
                    </a:ext>
                  </a:extLst>
                </p:cNvPr>
                <p:cNvSpPr>
                  <a:spLocks noChangeArrowheads="1"/>
                </p:cNvSpPr>
                <p:nvPr/>
              </p:nvSpPr>
              <p:spPr bwMode="auto">
                <a:xfrm>
                  <a:off x="2508"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74" name="Rectangle 14">
                  <a:extLst>
                    <a:ext uri="{FF2B5EF4-FFF2-40B4-BE49-F238E27FC236}">
                      <a16:creationId xmlns:a16="http://schemas.microsoft.com/office/drawing/2014/main" id="{C55DDDC9-46F8-4078-A67F-5F57432FED2C}"/>
                    </a:ext>
                  </a:extLst>
                </p:cNvPr>
                <p:cNvSpPr>
                  <a:spLocks noChangeArrowheads="1"/>
                </p:cNvSpPr>
                <p:nvPr/>
              </p:nvSpPr>
              <p:spPr bwMode="auto">
                <a:xfrm>
                  <a:off x="2676"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75" name="Rectangle 15">
                  <a:extLst>
                    <a:ext uri="{FF2B5EF4-FFF2-40B4-BE49-F238E27FC236}">
                      <a16:creationId xmlns:a16="http://schemas.microsoft.com/office/drawing/2014/main" id="{C3410301-3166-4633-9FAF-D8A4D029E98C}"/>
                    </a:ext>
                  </a:extLst>
                </p:cNvPr>
                <p:cNvSpPr>
                  <a:spLocks noChangeArrowheads="1"/>
                </p:cNvSpPr>
                <p:nvPr/>
              </p:nvSpPr>
              <p:spPr bwMode="auto">
                <a:xfrm>
                  <a:off x="2844" y="3309"/>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76" name="Rectangle 16">
                  <a:extLst>
                    <a:ext uri="{FF2B5EF4-FFF2-40B4-BE49-F238E27FC236}">
                      <a16:creationId xmlns:a16="http://schemas.microsoft.com/office/drawing/2014/main" id="{EEB80531-7690-40DA-B35F-1E3B5F4D2FA3}"/>
                    </a:ext>
                  </a:extLst>
                </p:cNvPr>
                <p:cNvSpPr>
                  <a:spLocks noChangeArrowheads="1"/>
                </p:cNvSpPr>
                <p:nvPr/>
              </p:nvSpPr>
              <p:spPr bwMode="auto">
                <a:xfrm>
                  <a:off x="3011"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77" name="Rectangle 17">
                  <a:extLst>
                    <a:ext uri="{FF2B5EF4-FFF2-40B4-BE49-F238E27FC236}">
                      <a16:creationId xmlns:a16="http://schemas.microsoft.com/office/drawing/2014/main" id="{7D1AC82D-4629-4251-AC16-3DD81BB2EF94}"/>
                    </a:ext>
                  </a:extLst>
                </p:cNvPr>
                <p:cNvSpPr>
                  <a:spLocks noChangeArrowheads="1"/>
                </p:cNvSpPr>
                <p:nvPr/>
              </p:nvSpPr>
              <p:spPr bwMode="auto">
                <a:xfrm>
                  <a:off x="1502"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78" name="Rectangle 18">
                  <a:extLst>
                    <a:ext uri="{FF2B5EF4-FFF2-40B4-BE49-F238E27FC236}">
                      <a16:creationId xmlns:a16="http://schemas.microsoft.com/office/drawing/2014/main" id="{539C13AC-B114-4A8E-97ED-2EF06E8C1EFE}"/>
                    </a:ext>
                  </a:extLst>
                </p:cNvPr>
                <p:cNvSpPr>
                  <a:spLocks noChangeArrowheads="1"/>
                </p:cNvSpPr>
                <p:nvPr/>
              </p:nvSpPr>
              <p:spPr bwMode="auto">
                <a:xfrm>
                  <a:off x="1670" y="3161"/>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79" name="Rectangle 19">
                  <a:extLst>
                    <a:ext uri="{FF2B5EF4-FFF2-40B4-BE49-F238E27FC236}">
                      <a16:creationId xmlns:a16="http://schemas.microsoft.com/office/drawing/2014/main" id="{C11E3735-4D5D-4B2C-94C8-9294E0248AEC}"/>
                    </a:ext>
                  </a:extLst>
                </p:cNvPr>
                <p:cNvSpPr>
                  <a:spLocks noChangeArrowheads="1"/>
                </p:cNvSpPr>
                <p:nvPr/>
              </p:nvSpPr>
              <p:spPr bwMode="auto">
                <a:xfrm>
                  <a:off x="1837"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80" name="Rectangle 20">
                  <a:extLst>
                    <a:ext uri="{FF2B5EF4-FFF2-40B4-BE49-F238E27FC236}">
                      <a16:creationId xmlns:a16="http://schemas.microsoft.com/office/drawing/2014/main" id="{BED7C526-7F31-4DB5-9D3D-8AE31DB00466}"/>
                    </a:ext>
                  </a:extLst>
                </p:cNvPr>
                <p:cNvSpPr>
                  <a:spLocks noChangeArrowheads="1"/>
                </p:cNvSpPr>
                <p:nvPr/>
              </p:nvSpPr>
              <p:spPr bwMode="auto">
                <a:xfrm>
                  <a:off x="2005"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81" name="Rectangle 21">
                  <a:extLst>
                    <a:ext uri="{FF2B5EF4-FFF2-40B4-BE49-F238E27FC236}">
                      <a16:creationId xmlns:a16="http://schemas.microsoft.com/office/drawing/2014/main" id="{DF5E39C6-7E4F-4FEF-AA1D-0230CA978947}"/>
                    </a:ext>
                  </a:extLst>
                </p:cNvPr>
                <p:cNvSpPr>
                  <a:spLocks noChangeArrowheads="1"/>
                </p:cNvSpPr>
                <p:nvPr/>
              </p:nvSpPr>
              <p:spPr bwMode="auto">
                <a:xfrm>
                  <a:off x="2173"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82" name="Rectangle 22">
                  <a:extLst>
                    <a:ext uri="{FF2B5EF4-FFF2-40B4-BE49-F238E27FC236}">
                      <a16:creationId xmlns:a16="http://schemas.microsoft.com/office/drawing/2014/main" id="{AC8CA08F-3969-4ABB-BC55-E87E83C97849}"/>
                    </a:ext>
                  </a:extLst>
                </p:cNvPr>
                <p:cNvSpPr>
                  <a:spLocks noChangeArrowheads="1"/>
                </p:cNvSpPr>
                <p:nvPr/>
              </p:nvSpPr>
              <p:spPr bwMode="auto">
                <a:xfrm>
                  <a:off x="2341" y="3161"/>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83" name="Rectangle 23">
                  <a:extLst>
                    <a:ext uri="{FF2B5EF4-FFF2-40B4-BE49-F238E27FC236}">
                      <a16:creationId xmlns:a16="http://schemas.microsoft.com/office/drawing/2014/main" id="{958DBBC5-551D-439E-B558-4342DDF9D8E2}"/>
                    </a:ext>
                  </a:extLst>
                </p:cNvPr>
                <p:cNvSpPr>
                  <a:spLocks noChangeArrowheads="1"/>
                </p:cNvSpPr>
                <p:nvPr/>
              </p:nvSpPr>
              <p:spPr bwMode="auto">
                <a:xfrm>
                  <a:off x="2508"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84" name="Rectangle 24">
                  <a:extLst>
                    <a:ext uri="{FF2B5EF4-FFF2-40B4-BE49-F238E27FC236}">
                      <a16:creationId xmlns:a16="http://schemas.microsoft.com/office/drawing/2014/main" id="{1F7E671A-FD72-4348-9C40-A1605F692649}"/>
                    </a:ext>
                  </a:extLst>
                </p:cNvPr>
                <p:cNvSpPr>
                  <a:spLocks noChangeArrowheads="1"/>
                </p:cNvSpPr>
                <p:nvPr/>
              </p:nvSpPr>
              <p:spPr bwMode="auto">
                <a:xfrm>
                  <a:off x="2676"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85" name="Rectangle 25">
                  <a:extLst>
                    <a:ext uri="{FF2B5EF4-FFF2-40B4-BE49-F238E27FC236}">
                      <a16:creationId xmlns:a16="http://schemas.microsoft.com/office/drawing/2014/main" id="{82E74934-0080-4D9F-B91F-3CF56606491A}"/>
                    </a:ext>
                  </a:extLst>
                </p:cNvPr>
                <p:cNvSpPr>
                  <a:spLocks noChangeArrowheads="1"/>
                </p:cNvSpPr>
                <p:nvPr/>
              </p:nvSpPr>
              <p:spPr bwMode="auto">
                <a:xfrm>
                  <a:off x="2844" y="3161"/>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86" name="Rectangle 26">
                  <a:extLst>
                    <a:ext uri="{FF2B5EF4-FFF2-40B4-BE49-F238E27FC236}">
                      <a16:creationId xmlns:a16="http://schemas.microsoft.com/office/drawing/2014/main" id="{DC258D83-EDF2-4A40-AD30-4F9D45605C60}"/>
                    </a:ext>
                  </a:extLst>
                </p:cNvPr>
                <p:cNvSpPr>
                  <a:spLocks noChangeArrowheads="1"/>
                </p:cNvSpPr>
                <p:nvPr/>
              </p:nvSpPr>
              <p:spPr bwMode="auto">
                <a:xfrm>
                  <a:off x="3011"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87" name="Rectangle 27">
                  <a:extLst>
                    <a:ext uri="{FF2B5EF4-FFF2-40B4-BE49-F238E27FC236}">
                      <a16:creationId xmlns:a16="http://schemas.microsoft.com/office/drawing/2014/main" id="{49978701-7C93-4DBC-B375-6349DCD82BCE}"/>
                    </a:ext>
                  </a:extLst>
                </p:cNvPr>
                <p:cNvSpPr>
                  <a:spLocks noChangeArrowheads="1"/>
                </p:cNvSpPr>
                <p:nvPr/>
              </p:nvSpPr>
              <p:spPr bwMode="auto">
                <a:xfrm>
                  <a:off x="1502"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88" name="Rectangle 28">
                  <a:extLst>
                    <a:ext uri="{FF2B5EF4-FFF2-40B4-BE49-F238E27FC236}">
                      <a16:creationId xmlns:a16="http://schemas.microsoft.com/office/drawing/2014/main" id="{BD46E580-C1BA-4CE7-957F-A60707FDFEE7}"/>
                    </a:ext>
                  </a:extLst>
                </p:cNvPr>
                <p:cNvSpPr>
                  <a:spLocks noChangeArrowheads="1"/>
                </p:cNvSpPr>
                <p:nvPr/>
              </p:nvSpPr>
              <p:spPr bwMode="auto">
                <a:xfrm>
                  <a:off x="1670" y="3013"/>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89" name="Rectangle 29">
                  <a:extLst>
                    <a:ext uri="{FF2B5EF4-FFF2-40B4-BE49-F238E27FC236}">
                      <a16:creationId xmlns:a16="http://schemas.microsoft.com/office/drawing/2014/main" id="{BE7997D5-32E0-4C6C-AD20-81DEC170B8E3}"/>
                    </a:ext>
                  </a:extLst>
                </p:cNvPr>
                <p:cNvSpPr>
                  <a:spLocks noChangeArrowheads="1"/>
                </p:cNvSpPr>
                <p:nvPr/>
              </p:nvSpPr>
              <p:spPr bwMode="auto">
                <a:xfrm>
                  <a:off x="1837"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90" name="Rectangle 30">
                  <a:extLst>
                    <a:ext uri="{FF2B5EF4-FFF2-40B4-BE49-F238E27FC236}">
                      <a16:creationId xmlns:a16="http://schemas.microsoft.com/office/drawing/2014/main" id="{9AF44285-AF43-4A2C-8030-EAE6FD053DE5}"/>
                    </a:ext>
                  </a:extLst>
                </p:cNvPr>
                <p:cNvSpPr>
                  <a:spLocks noChangeArrowheads="1"/>
                </p:cNvSpPr>
                <p:nvPr/>
              </p:nvSpPr>
              <p:spPr bwMode="auto">
                <a:xfrm>
                  <a:off x="2005"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91" name="Rectangle 31">
                  <a:extLst>
                    <a:ext uri="{FF2B5EF4-FFF2-40B4-BE49-F238E27FC236}">
                      <a16:creationId xmlns:a16="http://schemas.microsoft.com/office/drawing/2014/main" id="{1484CF3A-35B5-4EFF-9682-674EB2EE6EA2}"/>
                    </a:ext>
                  </a:extLst>
                </p:cNvPr>
                <p:cNvSpPr>
                  <a:spLocks noChangeArrowheads="1"/>
                </p:cNvSpPr>
                <p:nvPr/>
              </p:nvSpPr>
              <p:spPr bwMode="auto">
                <a:xfrm>
                  <a:off x="2173"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92" name="Rectangle 32">
                  <a:extLst>
                    <a:ext uri="{FF2B5EF4-FFF2-40B4-BE49-F238E27FC236}">
                      <a16:creationId xmlns:a16="http://schemas.microsoft.com/office/drawing/2014/main" id="{61A3565A-7B6C-45D9-A783-79CD76A4E0AE}"/>
                    </a:ext>
                  </a:extLst>
                </p:cNvPr>
                <p:cNvSpPr>
                  <a:spLocks noChangeArrowheads="1"/>
                </p:cNvSpPr>
                <p:nvPr/>
              </p:nvSpPr>
              <p:spPr bwMode="auto">
                <a:xfrm>
                  <a:off x="2341" y="3013"/>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93" name="Rectangle 33">
                  <a:extLst>
                    <a:ext uri="{FF2B5EF4-FFF2-40B4-BE49-F238E27FC236}">
                      <a16:creationId xmlns:a16="http://schemas.microsoft.com/office/drawing/2014/main" id="{354D5610-95E8-41E7-AAA8-B6494BA4EE91}"/>
                    </a:ext>
                  </a:extLst>
                </p:cNvPr>
                <p:cNvSpPr>
                  <a:spLocks noChangeArrowheads="1"/>
                </p:cNvSpPr>
                <p:nvPr/>
              </p:nvSpPr>
              <p:spPr bwMode="auto">
                <a:xfrm>
                  <a:off x="2508"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94" name="Rectangle 34">
                  <a:extLst>
                    <a:ext uri="{FF2B5EF4-FFF2-40B4-BE49-F238E27FC236}">
                      <a16:creationId xmlns:a16="http://schemas.microsoft.com/office/drawing/2014/main" id="{4B995A8F-0B59-4CE7-8591-2D390B6C7546}"/>
                    </a:ext>
                  </a:extLst>
                </p:cNvPr>
                <p:cNvSpPr>
                  <a:spLocks noChangeArrowheads="1"/>
                </p:cNvSpPr>
                <p:nvPr/>
              </p:nvSpPr>
              <p:spPr bwMode="auto">
                <a:xfrm>
                  <a:off x="2676"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95" name="Rectangle 35">
                  <a:extLst>
                    <a:ext uri="{FF2B5EF4-FFF2-40B4-BE49-F238E27FC236}">
                      <a16:creationId xmlns:a16="http://schemas.microsoft.com/office/drawing/2014/main" id="{7D8D6E8D-6C31-4CA6-88B1-AA16E6D513D8}"/>
                    </a:ext>
                  </a:extLst>
                </p:cNvPr>
                <p:cNvSpPr>
                  <a:spLocks noChangeArrowheads="1"/>
                </p:cNvSpPr>
                <p:nvPr/>
              </p:nvSpPr>
              <p:spPr bwMode="auto">
                <a:xfrm>
                  <a:off x="2844" y="3013"/>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96" name="Rectangle 36">
                  <a:extLst>
                    <a:ext uri="{FF2B5EF4-FFF2-40B4-BE49-F238E27FC236}">
                      <a16:creationId xmlns:a16="http://schemas.microsoft.com/office/drawing/2014/main" id="{DA0425B5-C1F4-4684-BF32-4B3EC77FB5F5}"/>
                    </a:ext>
                  </a:extLst>
                </p:cNvPr>
                <p:cNvSpPr>
                  <a:spLocks noChangeArrowheads="1"/>
                </p:cNvSpPr>
                <p:nvPr/>
              </p:nvSpPr>
              <p:spPr bwMode="auto">
                <a:xfrm>
                  <a:off x="3011"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97" name="Rectangle 37">
                  <a:extLst>
                    <a:ext uri="{FF2B5EF4-FFF2-40B4-BE49-F238E27FC236}">
                      <a16:creationId xmlns:a16="http://schemas.microsoft.com/office/drawing/2014/main" id="{B5CB289D-6087-4890-B70B-B939AFD1593A}"/>
                    </a:ext>
                  </a:extLst>
                </p:cNvPr>
                <p:cNvSpPr>
                  <a:spLocks noChangeArrowheads="1"/>
                </p:cNvSpPr>
                <p:nvPr/>
              </p:nvSpPr>
              <p:spPr bwMode="auto">
                <a:xfrm>
                  <a:off x="1502"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98" name="Rectangle 38">
                  <a:extLst>
                    <a:ext uri="{FF2B5EF4-FFF2-40B4-BE49-F238E27FC236}">
                      <a16:creationId xmlns:a16="http://schemas.microsoft.com/office/drawing/2014/main" id="{9351549F-DC3F-4F98-A7D5-7AD7537CE476}"/>
                    </a:ext>
                  </a:extLst>
                </p:cNvPr>
                <p:cNvSpPr>
                  <a:spLocks noChangeArrowheads="1"/>
                </p:cNvSpPr>
                <p:nvPr/>
              </p:nvSpPr>
              <p:spPr bwMode="auto">
                <a:xfrm>
                  <a:off x="1670" y="2864"/>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99" name="Rectangle 39">
                  <a:extLst>
                    <a:ext uri="{FF2B5EF4-FFF2-40B4-BE49-F238E27FC236}">
                      <a16:creationId xmlns:a16="http://schemas.microsoft.com/office/drawing/2014/main" id="{E4548AE4-5C2A-4093-BAD0-A9D818136452}"/>
                    </a:ext>
                  </a:extLst>
                </p:cNvPr>
                <p:cNvSpPr>
                  <a:spLocks noChangeArrowheads="1"/>
                </p:cNvSpPr>
                <p:nvPr/>
              </p:nvSpPr>
              <p:spPr bwMode="auto">
                <a:xfrm>
                  <a:off x="1837"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00" name="Rectangle 40">
                  <a:extLst>
                    <a:ext uri="{FF2B5EF4-FFF2-40B4-BE49-F238E27FC236}">
                      <a16:creationId xmlns:a16="http://schemas.microsoft.com/office/drawing/2014/main" id="{150A4937-C712-40D2-B99F-E20E48F60D10}"/>
                    </a:ext>
                  </a:extLst>
                </p:cNvPr>
                <p:cNvSpPr>
                  <a:spLocks noChangeArrowheads="1"/>
                </p:cNvSpPr>
                <p:nvPr/>
              </p:nvSpPr>
              <p:spPr bwMode="auto">
                <a:xfrm>
                  <a:off x="2005"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01" name="Rectangle 41">
                  <a:extLst>
                    <a:ext uri="{FF2B5EF4-FFF2-40B4-BE49-F238E27FC236}">
                      <a16:creationId xmlns:a16="http://schemas.microsoft.com/office/drawing/2014/main" id="{23DD1F95-3B56-4399-AB77-E657D5FACDA3}"/>
                    </a:ext>
                  </a:extLst>
                </p:cNvPr>
                <p:cNvSpPr>
                  <a:spLocks noChangeArrowheads="1"/>
                </p:cNvSpPr>
                <p:nvPr/>
              </p:nvSpPr>
              <p:spPr bwMode="auto">
                <a:xfrm>
                  <a:off x="2173"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02" name="Rectangle 42">
                  <a:extLst>
                    <a:ext uri="{FF2B5EF4-FFF2-40B4-BE49-F238E27FC236}">
                      <a16:creationId xmlns:a16="http://schemas.microsoft.com/office/drawing/2014/main" id="{6DF8F26C-7064-467F-BD98-BC6671A95AA5}"/>
                    </a:ext>
                  </a:extLst>
                </p:cNvPr>
                <p:cNvSpPr>
                  <a:spLocks noChangeArrowheads="1"/>
                </p:cNvSpPr>
                <p:nvPr/>
              </p:nvSpPr>
              <p:spPr bwMode="auto">
                <a:xfrm>
                  <a:off x="2341" y="2864"/>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03" name="Rectangle 43">
                  <a:extLst>
                    <a:ext uri="{FF2B5EF4-FFF2-40B4-BE49-F238E27FC236}">
                      <a16:creationId xmlns:a16="http://schemas.microsoft.com/office/drawing/2014/main" id="{CC17EC5F-20D6-4B92-A631-309CEA905731}"/>
                    </a:ext>
                  </a:extLst>
                </p:cNvPr>
                <p:cNvSpPr>
                  <a:spLocks noChangeArrowheads="1"/>
                </p:cNvSpPr>
                <p:nvPr/>
              </p:nvSpPr>
              <p:spPr bwMode="auto">
                <a:xfrm>
                  <a:off x="2508"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04" name="Rectangle 44">
                  <a:extLst>
                    <a:ext uri="{FF2B5EF4-FFF2-40B4-BE49-F238E27FC236}">
                      <a16:creationId xmlns:a16="http://schemas.microsoft.com/office/drawing/2014/main" id="{4868B4DF-A644-41FC-AC08-EA099B15243E}"/>
                    </a:ext>
                  </a:extLst>
                </p:cNvPr>
                <p:cNvSpPr>
                  <a:spLocks noChangeArrowheads="1"/>
                </p:cNvSpPr>
                <p:nvPr/>
              </p:nvSpPr>
              <p:spPr bwMode="auto">
                <a:xfrm>
                  <a:off x="2676"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05" name="Rectangle 45">
                  <a:extLst>
                    <a:ext uri="{FF2B5EF4-FFF2-40B4-BE49-F238E27FC236}">
                      <a16:creationId xmlns:a16="http://schemas.microsoft.com/office/drawing/2014/main" id="{1C40B4A3-3175-4DB9-80BC-2E3C64710C5E}"/>
                    </a:ext>
                  </a:extLst>
                </p:cNvPr>
                <p:cNvSpPr>
                  <a:spLocks noChangeArrowheads="1"/>
                </p:cNvSpPr>
                <p:nvPr/>
              </p:nvSpPr>
              <p:spPr bwMode="auto">
                <a:xfrm>
                  <a:off x="2844" y="2864"/>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06" name="Rectangle 46">
                  <a:extLst>
                    <a:ext uri="{FF2B5EF4-FFF2-40B4-BE49-F238E27FC236}">
                      <a16:creationId xmlns:a16="http://schemas.microsoft.com/office/drawing/2014/main" id="{C385CBB7-AF52-4BEA-A9A2-8DA15952DBDF}"/>
                    </a:ext>
                  </a:extLst>
                </p:cNvPr>
                <p:cNvSpPr>
                  <a:spLocks noChangeArrowheads="1"/>
                </p:cNvSpPr>
                <p:nvPr/>
              </p:nvSpPr>
              <p:spPr bwMode="auto">
                <a:xfrm>
                  <a:off x="3011"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07" name="Rectangle 47">
                  <a:extLst>
                    <a:ext uri="{FF2B5EF4-FFF2-40B4-BE49-F238E27FC236}">
                      <a16:creationId xmlns:a16="http://schemas.microsoft.com/office/drawing/2014/main" id="{61222055-6895-4B5F-996D-265D757ADF33}"/>
                    </a:ext>
                  </a:extLst>
                </p:cNvPr>
                <p:cNvSpPr>
                  <a:spLocks noChangeArrowheads="1"/>
                </p:cNvSpPr>
                <p:nvPr/>
              </p:nvSpPr>
              <p:spPr bwMode="auto">
                <a:xfrm>
                  <a:off x="1502"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08" name="Rectangle 48">
                  <a:extLst>
                    <a:ext uri="{FF2B5EF4-FFF2-40B4-BE49-F238E27FC236}">
                      <a16:creationId xmlns:a16="http://schemas.microsoft.com/office/drawing/2014/main" id="{2C8D379E-C38C-46AA-8A26-AB6BC2135215}"/>
                    </a:ext>
                  </a:extLst>
                </p:cNvPr>
                <p:cNvSpPr>
                  <a:spLocks noChangeArrowheads="1"/>
                </p:cNvSpPr>
                <p:nvPr/>
              </p:nvSpPr>
              <p:spPr bwMode="auto">
                <a:xfrm>
                  <a:off x="1670" y="2716"/>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09" name="Rectangle 49">
                  <a:extLst>
                    <a:ext uri="{FF2B5EF4-FFF2-40B4-BE49-F238E27FC236}">
                      <a16:creationId xmlns:a16="http://schemas.microsoft.com/office/drawing/2014/main" id="{A571CE32-30EF-48AF-8238-9C29DCCB5889}"/>
                    </a:ext>
                  </a:extLst>
                </p:cNvPr>
                <p:cNvSpPr>
                  <a:spLocks noChangeArrowheads="1"/>
                </p:cNvSpPr>
                <p:nvPr/>
              </p:nvSpPr>
              <p:spPr bwMode="auto">
                <a:xfrm>
                  <a:off x="1837"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10" name="Rectangle 50">
                  <a:extLst>
                    <a:ext uri="{FF2B5EF4-FFF2-40B4-BE49-F238E27FC236}">
                      <a16:creationId xmlns:a16="http://schemas.microsoft.com/office/drawing/2014/main" id="{811FDFD7-F810-4334-81D2-6FA2093078A9}"/>
                    </a:ext>
                  </a:extLst>
                </p:cNvPr>
                <p:cNvSpPr>
                  <a:spLocks noChangeArrowheads="1"/>
                </p:cNvSpPr>
                <p:nvPr/>
              </p:nvSpPr>
              <p:spPr bwMode="auto">
                <a:xfrm>
                  <a:off x="2005"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11" name="Rectangle 51">
                  <a:extLst>
                    <a:ext uri="{FF2B5EF4-FFF2-40B4-BE49-F238E27FC236}">
                      <a16:creationId xmlns:a16="http://schemas.microsoft.com/office/drawing/2014/main" id="{E1EFA5A9-A6FA-4EA7-A7A1-BE893D81C9E9}"/>
                    </a:ext>
                  </a:extLst>
                </p:cNvPr>
                <p:cNvSpPr>
                  <a:spLocks noChangeArrowheads="1"/>
                </p:cNvSpPr>
                <p:nvPr/>
              </p:nvSpPr>
              <p:spPr bwMode="auto">
                <a:xfrm>
                  <a:off x="2173"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12" name="Rectangle 52">
                  <a:extLst>
                    <a:ext uri="{FF2B5EF4-FFF2-40B4-BE49-F238E27FC236}">
                      <a16:creationId xmlns:a16="http://schemas.microsoft.com/office/drawing/2014/main" id="{605F3EF0-9944-4490-AC2D-E03473318FF0}"/>
                    </a:ext>
                  </a:extLst>
                </p:cNvPr>
                <p:cNvSpPr>
                  <a:spLocks noChangeArrowheads="1"/>
                </p:cNvSpPr>
                <p:nvPr/>
              </p:nvSpPr>
              <p:spPr bwMode="auto">
                <a:xfrm>
                  <a:off x="2341" y="2716"/>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13" name="Rectangle 53">
                  <a:extLst>
                    <a:ext uri="{FF2B5EF4-FFF2-40B4-BE49-F238E27FC236}">
                      <a16:creationId xmlns:a16="http://schemas.microsoft.com/office/drawing/2014/main" id="{D36FD388-398F-4537-95D7-DDCF10CC91FF}"/>
                    </a:ext>
                  </a:extLst>
                </p:cNvPr>
                <p:cNvSpPr>
                  <a:spLocks noChangeArrowheads="1"/>
                </p:cNvSpPr>
                <p:nvPr/>
              </p:nvSpPr>
              <p:spPr bwMode="auto">
                <a:xfrm>
                  <a:off x="2508"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14" name="Rectangle 54">
                  <a:extLst>
                    <a:ext uri="{FF2B5EF4-FFF2-40B4-BE49-F238E27FC236}">
                      <a16:creationId xmlns:a16="http://schemas.microsoft.com/office/drawing/2014/main" id="{FA8E8B41-E73F-4769-9191-997243445F6E}"/>
                    </a:ext>
                  </a:extLst>
                </p:cNvPr>
                <p:cNvSpPr>
                  <a:spLocks noChangeArrowheads="1"/>
                </p:cNvSpPr>
                <p:nvPr/>
              </p:nvSpPr>
              <p:spPr bwMode="auto">
                <a:xfrm>
                  <a:off x="2676"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15" name="Rectangle 55">
                  <a:extLst>
                    <a:ext uri="{FF2B5EF4-FFF2-40B4-BE49-F238E27FC236}">
                      <a16:creationId xmlns:a16="http://schemas.microsoft.com/office/drawing/2014/main" id="{E0D6A04D-BA14-47E4-969A-E473EE7009D2}"/>
                    </a:ext>
                  </a:extLst>
                </p:cNvPr>
                <p:cNvSpPr>
                  <a:spLocks noChangeArrowheads="1"/>
                </p:cNvSpPr>
                <p:nvPr/>
              </p:nvSpPr>
              <p:spPr bwMode="auto">
                <a:xfrm>
                  <a:off x="2844" y="2716"/>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16" name="Rectangle 56">
                  <a:extLst>
                    <a:ext uri="{FF2B5EF4-FFF2-40B4-BE49-F238E27FC236}">
                      <a16:creationId xmlns:a16="http://schemas.microsoft.com/office/drawing/2014/main" id="{F07CC2B7-86AA-4699-A58A-B958A78E214B}"/>
                    </a:ext>
                  </a:extLst>
                </p:cNvPr>
                <p:cNvSpPr>
                  <a:spLocks noChangeArrowheads="1"/>
                </p:cNvSpPr>
                <p:nvPr/>
              </p:nvSpPr>
              <p:spPr bwMode="auto">
                <a:xfrm>
                  <a:off x="3011"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17" name="Rectangle 57">
                  <a:extLst>
                    <a:ext uri="{FF2B5EF4-FFF2-40B4-BE49-F238E27FC236}">
                      <a16:creationId xmlns:a16="http://schemas.microsoft.com/office/drawing/2014/main" id="{D5929D02-4EF1-4F53-BAD2-4F63511A446F}"/>
                    </a:ext>
                  </a:extLst>
                </p:cNvPr>
                <p:cNvSpPr>
                  <a:spLocks noChangeArrowheads="1"/>
                </p:cNvSpPr>
                <p:nvPr/>
              </p:nvSpPr>
              <p:spPr bwMode="auto">
                <a:xfrm>
                  <a:off x="1502"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18" name="Rectangle 58">
                  <a:extLst>
                    <a:ext uri="{FF2B5EF4-FFF2-40B4-BE49-F238E27FC236}">
                      <a16:creationId xmlns:a16="http://schemas.microsoft.com/office/drawing/2014/main" id="{7DCB393C-FD5C-4758-98CC-3B55215005F2}"/>
                    </a:ext>
                  </a:extLst>
                </p:cNvPr>
                <p:cNvSpPr>
                  <a:spLocks noChangeArrowheads="1"/>
                </p:cNvSpPr>
                <p:nvPr/>
              </p:nvSpPr>
              <p:spPr bwMode="auto">
                <a:xfrm>
                  <a:off x="1670" y="2568"/>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19" name="Rectangle 59">
                  <a:extLst>
                    <a:ext uri="{FF2B5EF4-FFF2-40B4-BE49-F238E27FC236}">
                      <a16:creationId xmlns:a16="http://schemas.microsoft.com/office/drawing/2014/main" id="{572528A4-1ACC-49BD-A32C-A20D59F24F01}"/>
                    </a:ext>
                  </a:extLst>
                </p:cNvPr>
                <p:cNvSpPr>
                  <a:spLocks noChangeArrowheads="1"/>
                </p:cNvSpPr>
                <p:nvPr/>
              </p:nvSpPr>
              <p:spPr bwMode="auto">
                <a:xfrm>
                  <a:off x="1837"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20" name="Rectangle 60">
                  <a:extLst>
                    <a:ext uri="{FF2B5EF4-FFF2-40B4-BE49-F238E27FC236}">
                      <a16:creationId xmlns:a16="http://schemas.microsoft.com/office/drawing/2014/main" id="{CC661112-DCB4-4302-A03C-494189D8DE64}"/>
                    </a:ext>
                  </a:extLst>
                </p:cNvPr>
                <p:cNvSpPr>
                  <a:spLocks noChangeArrowheads="1"/>
                </p:cNvSpPr>
                <p:nvPr/>
              </p:nvSpPr>
              <p:spPr bwMode="auto">
                <a:xfrm>
                  <a:off x="2005"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21" name="Rectangle 61">
                  <a:extLst>
                    <a:ext uri="{FF2B5EF4-FFF2-40B4-BE49-F238E27FC236}">
                      <a16:creationId xmlns:a16="http://schemas.microsoft.com/office/drawing/2014/main" id="{4F813171-B3D9-4E87-9BCC-F73FB13044A5}"/>
                    </a:ext>
                  </a:extLst>
                </p:cNvPr>
                <p:cNvSpPr>
                  <a:spLocks noChangeArrowheads="1"/>
                </p:cNvSpPr>
                <p:nvPr/>
              </p:nvSpPr>
              <p:spPr bwMode="auto">
                <a:xfrm>
                  <a:off x="2173"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22" name="Rectangle 62">
                  <a:extLst>
                    <a:ext uri="{FF2B5EF4-FFF2-40B4-BE49-F238E27FC236}">
                      <a16:creationId xmlns:a16="http://schemas.microsoft.com/office/drawing/2014/main" id="{A56A3FBA-EB6A-4E40-A696-6B06783449C1}"/>
                    </a:ext>
                  </a:extLst>
                </p:cNvPr>
                <p:cNvSpPr>
                  <a:spLocks noChangeArrowheads="1"/>
                </p:cNvSpPr>
                <p:nvPr/>
              </p:nvSpPr>
              <p:spPr bwMode="auto">
                <a:xfrm>
                  <a:off x="2341" y="2568"/>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23" name="Rectangle 63">
                  <a:extLst>
                    <a:ext uri="{FF2B5EF4-FFF2-40B4-BE49-F238E27FC236}">
                      <a16:creationId xmlns:a16="http://schemas.microsoft.com/office/drawing/2014/main" id="{2CB8ABE9-E727-4A4F-ABB8-769A0ED58EB2}"/>
                    </a:ext>
                  </a:extLst>
                </p:cNvPr>
                <p:cNvSpPr>
                  <a:spLocks noChangeArrowheads="1"/>
                </p:cNvSpPr>
                <p:nvPr/>
              </p:nvSpPr>
              <p:spPr bwMode="auto">
                <a:xfrm>
                  <a:off x="2508"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24" name="Rectangle 64">
                  <a:extLst>
                    <a:ext uri="{FF2B5EF4-FFF2-40B4-BE49-F238E27FC236}">
                      <a16:creationId xmlns:a16="http://schemas.microsoft.com/office/drawing/2014/main" id="{D72BF489-FC14-4701-ADBC-9D19B6B00368}"/>
                    </a:ext>
                  </a:extLst>
                </p:cNvPr>
                <p:cNvSpPr>
                  <a:spLocks noChangeArrowheads="1"/>
                </p:cNvSpPr>
                <p:nvPr/>
              </p:nvSpPr>
              <p:spPr bwMode="auto">
                <a:xfrm>
                  <a:off x="2676"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25" name="Rectangle 65">
                  <a:extLst>
                    <a:ext uri="{FF2B5EF4-FFF2-40B4-BE49-F238E27FC236}">
                      <a16:creationId xmlns:a16="http://schemas.microsoft.com/office/drawing/2014/main" id="{B6134A0E-D423-4F18-86E6-F696FFF45041}"/>
                    </a:ext>
                  </a:extLst>
                </p:cNvPr>
                <p:cNvSpPr>
                  <a:spLocks noChangeArrowheads="1"/>
                </p:cNvSpPr>
                <p:nvPr/>
              </p:nvSpPr>
              <p:spPr bwMode="auto">
                <a:xfrm>
                  <a:off x="2844" y="2568"/>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26" name="Rectangle 66">
                  <a:extLst>
                    <a:ext uri="{FF2B5EF4-FFF2-40B4-BE49-F238E27FC236}">
                      <a16:creationId xmlns:a16="http://schemas.microsoft.com/office/drawing/2014/main" id="{30141C10-CF7F-4637-B33E-1035C8A8FF55}"/>
                    </a:ext>
                  </a:extLst>
                </p:cNvPr>
                <p:cNvSpPr>
                  <a:spLocks noChangeArrowheads="1"/>
                </p:cNvSpPr>
                <p:nvPr/>
              </p:nvSpPr>
              <p:spPr bwMode="auto">
                <a:xfrm>
                  <a:off x="3011"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27" name="Rectangle 67">
                  <a:extLst>
                    <a:ext uri="{FF2B5EF4-FFF2-40B4-BE49-F238E27FC236}">
                      <a16:creationId xmlns:a16="http://schemas.microsoft.com/office/drawing/2014/main" id="{410CB5FE-2FFB-4347-B359-DBB3956A4D24}"/>
                    </a:ext>
                  </a:extLst>
                </p:cNvPr>
                <p:cNvSpPr>
                  <a:spLocks noChangeArrowheads="1"/>
                </p:cNvSpPr>
                <p:nvPr/>
              </p:nvSpPr>
              <p:spPr bwMode="auto">
                <a:xfrm>
                  <a:off x="1502"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28" name="Rectangle 68">
                  <a:extLst>
                    <a:ext uri="{FF2B5EF4-FFF2-40B4-BE49-F238E27FC236}">
                      <a16:creationId xmlns:a16="http://schemas.microsoft.com/office/drawing/2014/main" id="{6B8900FF-45EF-4B04-9497-BFDD0664DDD1}"/>
                    </a:ext>
                  </a:extLst>
                </p:cNvPr>
                <p:cNvSpPr>
                  <a:spLocks noChangeArrowheads="1"/>
                </p:cNvSpPr>
                <p:nvPr/>
              </p:nvSpPr>
              <p:spPr bwMode="auto">
                <a:xfrm>
                  <a:off x="1670" y="2420"/>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29" name="Rectangle 69">
                  <a:extLst>
                    <a:ext uri="{FF2B5EF4-FFF2-40B4-BE49-F238E27FC236}">
                      <a16:creationId xmlns:a16="http://schemas.microsoft.com/office/drawing/2014/main" id="{E4689F70-C550-45CC-9769-EFCF80F598C7}"/>
                    </a:ext>
                  </a:extLst>
                </p:cNvPr>
                <p:cNvSpPr>
                  <a:spLocks noChangeArrowheads="1"/>
                </p:cNvSpPr>
                <p:nvPr/>
              </p:nvSpPr>
              <p:spPr bwMode="auto">
                <a:xfrm>
                  <a:off x="1837"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30" name="Rectangle 70">
                  <a:extLst>
                    <a:ext uri="{FF2B5EF4-FFF2-40B4-BE49-F238E27FC236}">
                      <a16:creationId xmlns:a16="http://schemas.microsoft.com/office/drawing/2014/main" id="{C95167F8-D370-4481-A213-14EDA992A3A7}"/>
                    </a:ext>
                  </a:extLst>
                </p:cNvPr>
                <p:cNvSpPr>
                  <a:spLocks noChangeArrowheads="1"/>
                </p:cNvSpPr>
                <p:nvPr/>
              </p:nvSpPr>
              <p:spPr bwMode="auto">
                <a:xfrm>
                  <a:off x="2005"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31" name="Rectangle 71">
                  <a:extLst>
                    <a:ext uri="{FF2B5EF4-FFF2-40B4-BE49-F238E27FC236}">
                      <a16:creationId xmlns:a16="http://schemas.microsoft.com/office/drawing/2014/main" id="{2F999638-A66E-4C12-BE3C-551506683EB4}"/>
                    </a:ext>
                  </a:extLst>
                </p:cNvPr>
                <p:cNvSpPr>
                  <a:spLocks noChangeArrowheads="1"/>
                </p:cNvSpPr>
                <p:nvPr/>
              </p:nvSpPr>
              <p:spPr bwMode="auto">
                <a:xfrm>
                  <a:off x="2173"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32" name="Rectangle 72">
                  <a:extLst>
                    <a:ext uri="{FF2B5EF4-FFF2-40B4-BE49-F238E27FC236}">
                      <a16:creationId xmlns:a16="http://schemas.microsoft.com/office/drawing/2014/main" id="{1D48C849-5D43-47B7-AC03-78367215125D}"/>
                    </a:ext>
                  </a:extLst>
                </p:cNvPr>
                <p:cNvSpPr>
                  <a:spLocks noChangeArrowheads="1"/>
                </p:cNvSpPr>
                <p:nvPr/>
              </p:nvSpPr>
              <p:spPr bwMode="auto">
                <a:xfrm>
                  <a:off x="2341" y="2420"/>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33" name="Rectangle 73">
                  <a:extLst>
                    <a:ext uri="{FF2B5EF4-FFF2-40B4-BE49-F238E27FC236}">
                      <a16:creationId xmlns:a16="http://schemas.microsoft.com/office/drawing/2014/main" id="{F3E8395C-EAFA-4FD7-B141-EE73E0C58916}"/>
                    </a:ext>
                  </a:extLst>
                </p:cNvPr>
                <p:cNvSpPr>
                  <a:spLocks noChangeArrowheads="1"/>
                </p:cNvSpPr>
                <p:nvPr/>
              </p:nvSpPr>
              <p:spPr bwMode="auto">
                <a:xfrm>
                  <a:off x="2508"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34" name="Rectangle 74">
                  <a:extLst>
                    <a:ext uri="{FF2B5EF4-FFF2-40B4-BE49-F238E27FC236}">
                      <a16:creationId xmlns:a16="http://schemas.microsoft.com/office/drawing/2014/main" id="{4DF12CDF-5212-47CE-A84F-EEFC7356230B}"/>
                    </a:ext>
                  </a:extLst>
                </p:cNvPr>
                <p:cNvSpPr>
                  <a:spLocks noChangeArrowheads="1"/>
                </p:cNvSpPr>
                <p:nvPr/>
              </p:nvSpPr>
              <p:spPr bwMode="auto">
                <a:xfrm>
                  <a:off x="2676"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35" name="Rectangle 75">
                  <a:extLst>
                    <a:ext uri="{FF2B5EF4-FFF2-40B4-BE49-F238E27FC236}">
                      <a16:creationId xmlns:a16="http://schemas.microsoft.com/office/drawing/2014/main" id="{551B75A7-AA7B-41EC-A538-14C82BB172DC}"/>
                    </a:ext>
                  </a:extLst>
                </p:cNvPr>
                <p:cNvSpPr>
                  <a:spLocks noChangeArrowheads="1"/>
                </p:cNvSpPr>
                <p:nvPr/>
              </p:nvSpPr>
              <p:spPr bwMode="auto">
                <a:xfrm>
                  <a:off x="2844" y="2420"/>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36" name="Rectangle 76">
                  <a:extLst>
                    <a:ext uri="{FF2B5EF4-FFF2-40B4-BE49-F238E27FC236}">
                      <a16:creationId xmlns:a16="http://schemas.microsoft.com/office/drawing/2014/main" id="{032B95EB-58B5-44D8-9E41-170C37E52D2A}"/>
                    </a:ext>
                  </a:extLst>
                </p:cNvPr>
                <p:cNvSpPr>
                  <a:spLocks noChangeArrowheads="1"/>
                </p:cNvSpPr>
                <p:nvPr/>
              </p:nvSpPr>
              <p:spPr bwMode="auto">
                <a:xfrm>
                  <a:off x="3011"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37" name="Rectangle 77">
                  <a:extLst>
                    <a:ext uri="{FF2B5EF4-FFF2-40B4-BE49-F238E27FC236}">
                      <a16:creationId xmlns:a16="http://schemas.microsoft.com/office/drawing/2014/main" id="{52C89158-22F4-41EE-A9A7-037C7704327F}"/>
                    </a:ext>
                  </a:extLst>
                </p:cNvPr>
                <p:cNvSpPr>
                  <a:spLocks noChangeArrowheads="1"/>
                </p:cNvSpPr>
                <p:nvPr/>
              </p:nvSpPr>
              <p:spPr bwMode="auto">
                <a:xfrm>
                  <a:off x="1502"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38" name="Rectangle 78">
                  <a:extLst>
                    <a:ext uri="{FF2B5EF4-FFF2-40B4-BE49-F238E27FC236}">
                      <a16:creationId xmlns:a16="http://schemas.microsoft.com/office/drawing/2014/main" id="{75E3C49D-560F-41CD-AF88-2072F9287634}"/>
                    </a:ext>
                  </a:extLst>
                </p:cNvPr>
                <p:cNvSpPr>
                  <a:spLocks noChangeArrowheads="1"/>
                </p:cNvSpPr>
                <p:nvPr/>
              </p:nvSpPr>
              <p:spPr bwMode="auto">
                <a:xfrm>
                  <a:off x="1670" y="2272"/>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39" name="Rectangle 79">
                  <a:extLst>
                    <a:ext uri="{FF2B5EF4-FFF2-40B4-BE49-F238E27FC236}">
                      <a16:creationId xmlns:a16="http://schemas.microsoft.com/office/drawing/2014/main" id="{1F1437AA-10FF-4674-B807-6E555FB70465}"/>
                    </a:ext>
                  </a:extLst>
                </p:cNvPr>
                <p:cNvSpPr>
                  <a:spLocks noChangeArrowheads="1"/>
                </p:cNvSpPr>
                <p:nvPr/>
              </p:nvSpPr>
              <p:spPr bwMode="auto">
                <a:xfrm>
                  <a:off x="1837"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40" name="Rectangle 80">
                  <a:extLst>
                    <a:ext uri="{FF2B5EF4-FFF2-40B4-BE49-F238E27FC236}">
                      <a16:creationId xmlns:a16="http://schemas.microsoft.com/office/drawing/2014/main" id="{5D9C2D7D-DAB7-422C-B6A8-0427D5E4C080}"/>
                    </a:ext>
                  </a:extLst>
                </p:cNvPr>
                <p:cNvSpPr>
                  <a:spLocks noChangeArrowheads="1"/>
                </p:cNvSpPr>
                <p:nvPr/>
              </p:nvSpPr>
              <p:spPr bwMode="auto">
                <a:xfrm>
                  <a:off x="2005"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41" name="Rectangle 81">
                  <a:extLst>
                    <a:ext uri="{FF2B5EF4-FFF2-40B4-BE49-F238E27FC236}">
                      <a16:creationId xmlns:a16="http://schemas.microsoft.com/office/drawing/2014/main" id="{C7297895-4804-479D-A9AF-9AE5CF3A814D}"/>
                    </a:ext>
                  </a:extLst>
                </p:cNvPr>
                <p:cNvSpPr>
                  <a:spLocks noChangeArrowheads="1"/>
                </p:cNvSpPr>
                <p:nvPr/>
              </p:nvSpPr>
              <p:spPr bwMode="auto">
                <a:xfrm>
                  <a:off x="2173"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42" name="Rectangle 82">
                  <a:extLst>
                    <a:ext uri="{FF2B5EF4-FFF2-40B4-BE49-F238E27FC236}">
                      <a16:creationId xmlns:a16="http://schemas.microsoft.com/office/drawing/2014/main" id="{8F3F9F0F-0874-46CE-86A0-C8ABFA94774E}"/>
                    </a:ext>
                  </a:extLst>
                </p:cNvPr>
                <p:cNvSpPr>
                  <a:spLocks noChangeArrowheads="1"/>
                </p:cNvSpPr>
                <p:nvPr/>
              </p:nvSpPr>
              <p:spPr bwMode="auto">
                <a:xfrm>
                  <a:off x="2341" y="2272"/>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43" name="Rectangle 83">
                  <a:extLst>
                    <a:ext uri="{FF2B5EF4-FFF2-40B4-BE49-F238E27FC236}">
                      <a16:creationId xmlns:a16="http://schemas.microsoft.com/office/drawing/2014/main" id="{86EC73CE-64B7-47E2-897C-8E0E80087CB7}"/>
                    </a:ext>
                  </a:extLst>
                </p:cNvPr>
                <p:cNvSpPr>
                  <a:spLocks noChangeArrowheads="1"/>
                </p:cNvSpPr>
                <p:nvPr/>
              </p:nvSpPr>
              <p:spPr bwMode="auto">
                <a:xfrm>
                  <a:off x="2508"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44" name="Rectangle 84">
                  <a:extLst>
                    <a:ext uri="{FF2B5EF4-FFF2-40B4-BE49-F238E27FC236}">
                      <a16:creationId xmlns:a16="http://schemas.microsoft.com/office/drawing/2014/main" id="{ED517FC8-FB4A-408A-875B-9C9050629D60}"/>
                    </a:ext>
                  </a:extLst>
                </p:cNvPr>
                <p:cNvSpPr>
                  <a:spLocks noChangeArrowheads="1"/>
                </p:cNvSpPr>
                <p:nvPr/>
              </p:nvSpPr>
              <p:spPr bwMode="auto">
                <a:xfrm>
                  <a:off x="2676"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45" name="Rectangle 85">
                  <a:extLst>
                    <a:ext uri="{FF2B5EF4-FFF2-40B4-BE49-F238E27FC236}">
                      <a16:creationId xmlns:a16="http://schemas.microsoft.com/office/drawing/2014/main" id="{BED88E55-3464-4851-A87C-1716FF10D004}"/>
                    </a:ext>
                  </a:extLst>
                </p:cNvPr>
                <p:cNvSpPr>
                  <a:spLocks noChangeArrowheads="1"/>
                </p:cNvSpPr>
                <p:nvPr/>
              </p:nvSpPr>
              <p:spPr bwMode="auto">
                <a:xfrm>
                  <a:off x="2844" y="2272"/>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46" name="Rectangle 86">
                  <a:extLst>
                    <a:ext uri="{FF2B5EF4-FFF2-40B4-BE49-F238E27FC236}">
                      <a16:creationId xmlns:a16="http://schemas.microsoft.com/office/drawing/2014/main" id="{3C697327-23D9-42FE-BAAD-A2DBF4A384BB}"/>
                    </a:ext>
                  </a:extLst>
                </p:cNvPr>
                <p:cNvSpPr>
                  <a:spLocks noChangeArrowheads="1"/>
                </p:cNvSpPr>
                <p:nvPr/>
              </p:nvSpPr>
              <p:spPr bwMode="auto">
                <a:xfrm>
                  <a:off x="3011"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47" name="Rectangle 87">
                  <a:extLst>
                    <a:ext uri="{FF2B5EF4-FFF2-40B4-BE49-F238E27FC236}">
                      <a16:creationId xmlns:a16="http://schemas.microsoft.com/office/drawing/2014/main" id="{FF7AC485-04EE-4F93-9479-D5EBC9AD8954}"/>
                    </a:ext>
                  </a:extLst>
                </p:cNvPr>
                <p:cNvSpPr>
                  <a:spLocks noChangeArrowheads="1"/>
                </p:cNvSpPr>
                <p:nvPr/>
              </p:nvSpPr>
              <p:spPr bwMode="auto">
                <a:xfrm>
                  <a:off x="1502"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48" name="Rectangle 88">
                  <a:extLst>
                    <a:ext uri="{FF2B5EF4-FFF2-40B4-BE49-F238E27FC236}">
                      <a16:creationId xmlns:a16="http://schemas.microsoft.com/office/drawing/2014/main" id="{6DC08A1D-524A-4A06-B03C-0070E36A754F}"/>
                    </a:ext>
                  </a:extLst>
                </p:cNvPr>
                <p:cNvSpPr>
                  <a:spLocks noChangeArrowheads="1"/>
                </p:cNvSpPr>
                <p:nvPr/>
              </p:nvSpPr>
              <p:spPr bwMode="auto">
                <a:xfrm>
                  <a:off x="1670" y="2123"/>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49" name="Rectangle 89">
                  <a:extLst>
                    <a:ext uri="{FF2B5EF4-FFF2-40B4-BE49-F238E27FC236}">
                      <a16:creationId xmlns:a16="http://schemas.microsoft.com/office/drawing/2014/main" id="{8EDCC8EA-28B9-49C0-866F-1A32F06E9048}"/>
                    </a:ext>
                  </a:extLst>
                </p:cNvPr>
                <p:cNvSpPr>
                  <a:spLocks noChangeArrowheads="1"/>
                </p:cNvSpPr>
                <p:nvPr/>
              </p:nvSpPr>
              <p:spPr bwMode="auto">
                <a:xfrm>
                  <a:off x="1837"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50" name="Rectangle 90">
                  <a:extLst>
                    <a:ext uri="{FF2B5EF4-FFF2-40B4-BE49-F238E27FC236}">
                      <a16:creationId xmlns:a16="http://schemas.microsoft.com/office/drawing/2014/main" id="{72BFD5F3-97DC-4891-9443-749EAD44F37B}"/>
                    </a:ext>
                  </a:extLst>
                </p:cNvPr>
                <p:cNvSpPr>
                  <a:spLocks noChangeArrowheads="1"/>
                </p:cNvSpPr>
                <p:nvPr/>
              </p:nvSpPr>
              <p:spPr bwMode="auto">
                <a:xfrm>
                  <a:off x="2005"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51" name="Rectangle 91">
                  <a:extLst>
                    <a:ext uri="{FF2B5EF4-FFF2-40B4-BE49-F238E27FC236}">
                      <a16:creationId xmlns:a16="http://schemas.microsoft.com/office/drawing/2014/main" id="{AD223949-004F-462D-8A26-972FFF787DBE}"/>
                    </a:ext>
                  </a:extLst>
                </p:cNvPr>
                <p:cNvSpPr>
                  <a:spLocks noChangeArrowheads="1"/>
                </p:cNvSpPr>
                <p:nvPr/>
              </p:nvSpPr>
              <p:spPr bwMode="auto">
                <a:xfrm>
                  <a:off x="2173"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52" name="Rectangle 92">
                  <a:extLst>
                    <a:ext uri="{FF2B5EF4-FFF2-40B4-BE49-F238E27FC236}">
                      <a16:creationId xmlns:a16="http://schemas.microsoft.com/office/drawing/2014/main" id="{BB6F28B3-1EDF-4BC9-BDCF-B330323FB365}"/>
                    </a:ext>
                  </a:extLst>
                </p:cNvPr>
                <p:cNvSpPr>
                  <a:spLocks noChangeArrowheads="1"/>
                </p:cNvSpPr>
                <p:nvPr/>
              </p:nvSpPr>
              <p:spPr bwMode="auto">
                <a:xfrm>
                  <a:off x="2341" y="2123"/>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53" name="Rectangle 93">
                  <a:extLst>
                    <a:ext uri="{FF2B5EF4-FFF2-40B4-BE49-F238E27FC236}">
                      <a16:creationId xmlns:a16="http://schemas.microsoft.com/office/drawing/2014/main" id="{0962B13C-BC65-4F2C-A9C6-564B501E507D}"/>
                    </a:ext>
                  </a:extLst>
                </p:cNvPr>
                <p:cNvSpPr>
                  <a:spLocks noChangeArrowheads="1"/>
                </p:cNvSpPr>
                <p:nvPr/>
              </p:nvSpPr>
              <p:spPr bwMode="auto">
                <a:xfrm>
                  <a:off x="2508"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54" name="Rectangle 94">
                  <a:extLst>
                    <a:ext uri="{FF2B5EF4-FFF2-40B4-BE49-F238E27FC236}">
                      <a16:creationId xmlns:a16="http://schemas.microsoft.com/office/drawing/2014/main" id="{7DAC3A2C-2028-436A-9465-E78F55BD2940}"/>
                    </a:ext>
                  </a:extLst>
                </p:cNvPr>
                <p:cNvSpPr>
                  <a:spLocks noChangeArrowheads="1"/>
                </p:cNvSpPr>
                <p:nvPr/>
              </p:nvSpPr>
              <p:spPr bwMode="auto">
                <a:xfrm>
                  <a:off x="2676"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55" name="Rectangle 95">
                  <a:extLst>
                    <a:ext uri="{FF2B5EF4-FFF2-40B4-BE49-F238E27FC236}">
                      <a16:creationId xmlns:a16="http://schemas.microsoft.com/office/drawing/2014/main" id="{956047A9-B3CA-447E-B293-6C0CC5C9117F}"/>
                    </a:ext>
                  </a:extLst>
                </p:cNvPr>
                <p:cNvSpPr>
                  <a:spLocks noChangeArrowheads="1"/>
                </p:cNvSpPr>
                <p:nvPr/>
              </p:nvSpPr>
              <p:spPr bwMode="auto">
                <a:xfrm>
                  <a:off x="2844" y="2123"/>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56" name="Rectangle 96">
                  <a:extLst>
                    <a:ext uri="{FF2B5EF4-FFF2-40B4-BE49-F238E27FC236}">
                      <a16:creationId xmlns:a16="http://schemas.microsoft.com/office/drawing/2014/main" id="{BF06B7D7-30DB-42D6-8377-DC70D795B808}"/>
                    </a:ext>
                  </a:extLst>
                </p:cNvPr>
                <p:cNvSpPr>
                  <a:spLocks noChangeArrowheads="1"/>
                </p:cNvSpPr>
                <p:nvPr/>
              </p:nvSpPr>
              <p:spPr bwMode="auto">
                <a:xfrm>
                  <a:off x="3011"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57" name="Rectangle 97">
                  <a:extLst>
                    <a:ext uri="{FF2B5EF4-FFF2-40B4-BE49-F238E27FC236}">
                      <a16:creationId xmlns:a16="http://schemas.microsoft.com/office/drawing/2014/main" id="{E492F092-0A1E-4094-9EE6-C4416099FC9C}"/>
                    </a:ext>
                  </a:extLst>
                </p:cNvPr>
                <p:cNvSpPr>
                  <a:spLocks noChangeArrowheads="1"/>
                </p:cNvSpPr>
                <p:nvPr/>
              </p:nvSpPr>
              <p:spPr bwMode="auto">
                <a:xfrm>
                  <a:off x="1502"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58" name="Rectangle 98">
                  <a:extLst>
                    <a:ext uri="{FF2B5EF4-FFF2-40B4-BE49-F238E27FC236}">
                      <a16:creationId xmlns:a16="http://schemas.microsoft.com/office/drawing/2014/main" id="{67BA9F34-2392-4C08-B882-2B0D73946835}"/>
                    </a:ext>
                  </a:extLst>
                </p:cNvPr>
                <p:cNvSpPr>
                  <a:spLocks noChangeArrowheads="1"/>
                </p:cNvSpPr>
                <p:nvPr/>
              </p:nvSpPr>
              <p:spPr bwMode="auto">
                <a:xfrm>
                  <a:off x="1670" y="1975"/>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59" name="Rectangle 99">
                  <a:extLst>
                    <a:ext uri="{FF2B5EF4-FFF2-40B4-BE49-F238E27FC236}">
                      <a16:creationId xmlns:a16="http://schemas.microsoft.com/office/drawing/2014/main" id="{3405F050-3307-4D79-9A99-A2C072D83F32}"/>
                    </a:ext>
                  </a:extLst>
                </p:cNvPr>
                <p:cNvSpPr>
                  <a:spLocks noChangeArrowheads="1"/>
                </p:cNvSpPr>
                <p:nvPr/>
              </p:nvSpPr>
              <p:spPr bwMode="auto">
                <a:xfrm>
                  <a:off x="1837"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60" name="Rectangle 100">
                  <a:extLst>
                    <a:ext uri="{FF2B5EF4-FFF2-40B4-BE49-F238E27FC236}">
                      <a16:creationId xmlns:a16="http://schemas.microsoft.com/office/drawing/2014/main" id="{DB3583F4-512C-45F6-A470-D7148C8A537D}"/>
                    </a:ext>
                  </a:extLst>
                </p:cNvPr>
                <p:cNvSpPr>
                  <a:spLocks noChangeArrowheads="1"/>
                </p:cNvSpPr>
                <p:nvPr/>
              </p:nvSpPr>
              <p:spPr bwMode="auto">
                <a:xfrm>
                  <a:off x="2005"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61" name="Rectangle 101">
                  <a:extLst>
                    <a:ext uri="{FF2B5EF4-FFF2-40B4-BE49-F238E27FC236}">
                      <a16:creationId xmlns:a16="http://schemas.microsoft.com/office/drawing/2014/main" id="{8AAEDEA0-1B4D-401F-8D27-2360B7B4FC26}"/>
                    </a:ext>
                  </a:extLst>
                </p:cNvPr>
                <p:cNvSpPr>
                  <a:spLocks noChangeArrowheads="1"/>
                </p:cNvSpPr>
                <p:nvPr/>
              </p:nvSpPr>
              <p:spPr bwMode="auto">
                <a:xfrm>
                  <a:off x="2173"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62" name="Rectangle 102">
                  <a:extLst>
                    <a:ext uri="{FF2B5EF4-FFF2-40B4-BE49-F238E27FC236}">
                      <a16:creationId xmlns:a16="http://schemas.microsoft.com/office/drawing/2014/main" id="{60229F9E-8336-4F80-BABF-7961F1AEE042}"/>
                    </a:ext>
                  </a:extLst>
                </p:cNvPr>
                <p:cNvSpPr>
                  <a:spLocks noChangeArrowheads="1"/>
                </p:cNvSpPr>
                <p:nvPr/>
              </p:nvSpPr>
              <p:spPr bwMode="auto">
                <a:xfrm>
                  <a:off x="2341" y="1975"/>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63" name="Rectangle 103">
                  <a:extLst>
                    <a:ext uri="{FF2B5EF4-FFF2-40B4-BE49-F238E27FC236}">
                      <a16:creationId xmlns:a16="http://schemas.microsoft.com/office/drawing/2014/main" id="{57F73B37-E691-4388-A7D6-BDB072D6F25B}"/>
                    </a:ext>
                  </a:extLst>
                </p:cNvPr>
                <p:cNvSpPr>
                  <a:spLocks noChangeArrowheads="1"/>
                </p:cNvSpPr>
                <p:nvPr/>
              </p:nvSpPr>
              <p:spPr bwMode="auto">
                <a:xfrm>
                  <a:off x="2508"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64" name="Rectangle 104">
                  <a:extLst>
                    <a:ext uri="{FF2B5EF4-FFF2-40B4-BE49-F238E27FC236}">
                      <a16:creationId xmlns:a16="http://schemas.microsoft.com/office/drawing/2014/main" id="{F2863261-8340-4B55-91F0-31CE093D3715}"/>
                    </a:ext>
                  </a:extLst>
                </p:cNvPr>
                <p:cNvSpPr>
                  <a:spLocks noChangeArrowheads="1"/>
                </p:cNvSpPr>
                <p:nvPr/>
              </p:nvSpPr>
              <p:spPr bwMode="auto">
                <a:xfrm>
                  <a:off x="2676"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65" name="Rectangle 105">
                  <a:extLst>
                    <a:ext uri="{FF2B5EF4-FFF2-40B4-BE49-F238E27FC236}">
                      <a16:creationId xmlns:a16="http://schemas.microsoft.com/office/drawing/2014/main" id="{42D35F3C-B22C-4A75-A96A-C5D9AD951FCB}"/>
                    </a:ext>
                  </a:extLst>
                </p:cNvPr>
                <p:cNvSpPr>
                  <a:spLocks noChangeArrowheads="1"/>
                </p:cNvSpPr>
                <p:nvPr/>
              </p:nvSpPr>
              <p:spPr bwMode="auto">
                <a:xfrm>
                  <a:off x="2844" y="1975"/>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66" name="Rectangle 106">
                  <a:extLst>
                    <a:ext uri="{FF2B5EF4-FFF2-40B4-BE49-F238E27FC236}">
                      <a16:creationId xmlns:a16="http://schemas.microsoft.com/office/drawing/2014/main" id="{7036F863-A89E-4246-B1F4-498BE7E4679B}"/>
                    </a:ext>
                  </a:extLst>
                </p:cNvPr>
                <p:cNvSpPr>
                  <a:spLocks noChangeArrowheads="1"/>
                </p:cNvSpPr>
                <p:nvPr/>
              </p:nvSpPr>
              <p:spPr bwMode="auto">
                <a:xfrm>
                  <a:off x="3011"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567" name="Line 107">
                  <a:extLst>
                    <a:ext uri="{FF2B5EF4-FFF2-40B4-BE49-F238E27FC236}">
                      <a16:creationId xmlns:a16="http://schemas.microsoft.com/office/drawing/2014/main" id="{347BBB83-75D9-4B6B-8D9C-35898C7AA918}"/>
                    </a:ext>
                  </a:extLst>
                </p:cNvPr>
                <p:cNvSpPr>
                  <a:spLocks noChangeShapeType="1"/>
                </p:cNvSpPr>
                <p:nvPr/>
              </p:nvSpPr>
              <p:spPr bwMode="auto">
                <a:xfrm>
                  <a:off x="1502" y="3457"/>
                  <a:ext cx="1677" cy="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3568" name="Line 108">
                  <a:extLst>
                    <a:ext uri="{FF2B5EF4-FFF2-40B4-BE49-F238E27FC236}">
                      <a16:creationId xmlns:a16="http://schemas.microsoft.com/office/drawing/2014/main" id="{20878B7C-0373-4F7E-A129-3AD7F46EE102}"/>
                    </a:ext>
                  </a:extLst>
                </p:cNvPr>
                <p:cNvSpPr>
                  <a:spLocks noChangeShapeType="1"/>
                </p:cNvSpPr>
                <p:nvPr/>
              </p:nvSpPr>
              <p:spPr bwMode="auto">
                <a:xfrm flipV="1">
                  <a:off x="1502" y="1975"/>
                  <a:ext cx="0" cy="1482"/>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3569" name="Text Box 109">
                  <a:extLst>
                    <a:ext uri="{FF2B5EF4-FFF2-40B4-BE49-F238E27FC236}">
                      <a16:creationId xmlns:a16="http://schemas.microsoft.com/office/drawing/2014/main" id="{BB4D5087-1B51-4B5E-8BAF-655FD0407A6A}"/>
                    </a:ext>
                  </a:extLst>
                </p:cNvPr>
                <p:cNvSpPr txBox="1">
                  <a:spLocks noChangeArrowheads="1"/>
                </p:cNvSpPr>
                <p:nvPr/>
              </p:nvSpPr>
              <p:spPr bwMode="auto">
                <a:xfrm>
                  <a:off x="1266" y="1946"/>
                  <a:ext cx="276"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10</a:t>
                  </a:r>
                </a:p>
              </p:txBody>
            </p:sp>
            <p:sp>
              <p:nvSpPr>
                <p:cNvPr id="43570" name="Text Box 110">
                  <a:extLst>
                    <a:ext uri="{FF2B5EF4-FFF2-40B4-BE49-F238E27FC236}">
                      <a16:creationId xmlns:a16="http://schemas.microsoft.com/office/drawing/2014/main" id="{8D67910C-D234-473A-BAFA-B4A98D616408}"/>
                    </a:ext>
                  </a:extLst>
                </p:cNvPr>
                <p:cNvSpPr txBox="1">
                  <a:spLocks noChangeArrowheads="1"/>
                </p:cNvSpPr>
                <p:nvPr/>
              </p:nvSpPr>
              <p:spPr bwMode="auto">
                <a:xfrm>
                  <a:off x="1556" y="3514"/>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1</a:t>
                  </a:r>
                </a:p>
              </p:txBody>
            </p:sp>
            <p:sp>
              <p:nvSpPr>
                <p:cNvPr id="43571" name="Text Box 111">
                  <a:extLst>
                    <a:ext uri="{FF2B5EF4-FFF2-40B4-BE49-F238E27FC236}">
                      <a16:creationId xmlns:a16="http://schemas.microsoft.com/office/drawing/2014/main" id="{7BC001A7-5074-475B-BE88-CFD018814D2C}"/>
                    </a:ext>
                  </a:extLst>
                </p:cNvPr>
                <p:cNvSpPr txBox="1">
                  <a:spLocks noChangeArrowheads="1"/>
                </p:cNvSpPr>
                <p:nvPr/>
              </p:nvSpPr>
              <p:spPr bwMode="auto">
                <a:xfrm>
                  <a:off x="1727" y="3514"/>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2</a:t>
                  </a:r>
                </a:p>
              </p:txBody>
            </p:sp>
            <p:sp>
              <p:nvSpPr>
                <p:cNvPr id="43572" name="Text Box 112">
                  <a:extLst>
                    <a:ext uri="{FF2B5EF4-FFF2-40B4-BE49-F238E27FC236}">
                      <a16:creationId xmlns:a16="http://schemas.microsoft.com/office/drawing/2014/main" id="{B5AC377F-8F8F-40A7-8F6B-2BF298FB7D9A}"/>
                    </a:ext>
                  </a:extLst>
                </p:cNvPr>
                <p:cNvSpPr txBox="1">
                  <a:spLocks noChangeArrowheads="1"/>
                </p:cNvSpPr>
                <p:nvPr/>
              </p:nvSpPr>
              <p:spPr bwMode="auto">
                <a:xfrm>
                  <a:off x="1892" y="3514"/>
                  <a:ext cx="203"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3</a:t>
                  </a:r>
                </a:p>
              </p:txBody>
            </p:sp>
            <p:sp>
              <p:nvSpPr>
                <p:cNvPr id="43573" name="Text Box 113">
                  <a:extLst>
                    <a:ext uri="{FF2B5EF4-FFF2-40B4-BE49-F238E27FC236}">
                      <a16:creationId xmlns:a16="http://schemas.microsoft.com/office/drawing/2014/main" id="{21287026-C87D-4D17-82B5-132480030934}"/>
                    </a:ext>
                  </a:extLst>
                </p:cNvPr>
                <p:cNvSpPr txBox="1">
                  <a:spLocks noChangeArrowheads="1"/>
                </p:cNvSpPr>
                <p:nvPr/>
              </p:nvSpPr>
              <p:spPr bwMode="auto">
                <a:xfrm>
                  <a:off x="2064" y="3514"/>
                  <a:ext cx="203"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4</a:t>
                  </a:r>
                </a:p>
              </p:txBody>
            </p:sp>
            <p:sp>
              <p:nvSpPr>
                <p:cNvPr id="43574" name="Text Box 114">
                  <a:extLst>
                    <a:ext uri="{FF2B5EF4-FFF2-40B4-BE49-F238E27FC236}">
                      <a16:creationId xmlns:a16="http://schemas.microsoft.com/office/drawing/2014/main" id="{A1920D5E-7CC7-4798-93ED-39B455998FD5}"/>
                    </a:ext>
                  </a:extLst>
                </p:cNvPr>
                <p:cNvSpPr txBox="1">
                  <a:spLocks noChangeArrowheads="1"/>
                </p:cNvSpPr>
                <p:nvPr/>
              </p:nvSpPr>
              <p:spPr bwMode="auto">
                <a:xfrm>
                  <a:off x="2231" y="3514"/>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5</a:t>
                  </a:r>
                </a:p>
              </p:txBody>
            </p:sp>
            <p:sp>
              <p:nvSpPr>
                <p:cNvPr id="43575" name="Text Box 115">
                  <a:extLst>
                    <a:ext uri="{FF2B5EF4-FFF2-40B4-BE49-F238E27FC236}">
                      <a16:creationId xmlns:a16="http://schemas.microsoft.com/office/drawing/2014/main" id="{2C38C777-ED97-4206-B504-2C7B9C2A3C50}"/>
                    </a:ext>
                  </a:extLst>
                </p:cNvPr>
                <p:cNvSpPr txBox="1">
                  <a:spLocks noChangeArrowheads="1"/>
                </p:cNvSpPr>
                <p:nvPr/>
              </p:nvSpPr>
              <p:spPr bwMode="auto">
                <a:xfrm>
                  <a:off x="2401" y="3514"/>
                  <a:ext cx="203"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6</a:t>
                  </a:r>
                </a:p>
              </p:txBody>
            </p:sp>
            <p:sp>
              <p:nvSpPr>
                <p:cNvPr id="43576" name="Text Box 116">
                  <a:extLst>
                    <a:ext uri="{FF2B5EF4-FFF2-40B4-BE49-F238E27FC236}">
                      <a16:creationId xmlns:a16="http://schemas.microsoft.com/office/drawing/2014/main" id="{765CCC22-116E-4C4C-AE75-8DE8C8BEBAC6}"/>
                    </a:ext>
                  </a:extLst>
                </p:cNvPr>
                <p:cNvSpPr txBox="1">
                  <a:spLocks noChangeArrowheads="1"/>
                </p:cNvSpPr>
                <p:nvPr/>
              </p:nvSpPr>
              <p:spPr bwMode="auto">
                <a:xfrm>
                  <a:off x="2564" y="3514"/>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7</a:t>
                  </a:r>
                </a:p>
              </p:txBody>
            </p:sp>
            <p:sp>
              <p:nvSpPr>
                <p:cNvPr id="43577" name="Text Box 117">
                  <a:extLst>
                    <a:ext uri="{FF2B5EF4-FFF2-40B4-BE49-F238E27FC236}">
                      <a16:creationId xmlns:a16="http://schemas.microsoft.com/office/drawing/2014/main" id="{E0AEA5DA-ECC6-49C5-BF18-401F07A861BE}"/>
                    </a:ext>
                  </a:extLst>
                </p:cNvPr>
                <p:cNvSpPr txBox="1">
                  <a:spLocks noChangeArrowheads="1"/>
                </p:cNvSpPr>
                <p:nvPr/>
              </p:nvSpPr>
              <p:spPr bwMode="auto">
                <a:xfrm>
                  <a:off x="2736" y="3514"/>
                  <a:ext cx="203"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8</a:t>
                  </a:r>
                </a:p>
              </p:txBody>
            </p:sp>
            <p:sp>
              <p:nvSpPr>
                <p:cNvPr id="43578" name="Text Box 118">
                  <a:extLst>
                    <a:ext uri="{FF2B5EF4-FFF2-40B4-BE49-F238E27FC236}">
                      <a16:creationId xmlns:a16="http://schemas.microsoft.com/office/drawing/2014/main" id="{FD4BC1B3-F04F-45B6-9C0B-9FA4F5B88BF0}"/>
                    </a:ext>
                  </a:extLst>
                </p:cNvPr>
                <p:cNvSpPr txBox="1">
                  <a:spLocks noChangeArrowheads="1"/>
                </p:cNvSpPr>
                <p:nvPr/>
              </p:nvSpPr>
              <p:spPr bwMode="auto">
                <a:xfrm>
                  <a:off x="2900" y="3517"/>
                  <a:ext cx="203"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9</a:t>
                  </a:r>
                </a:p>
              </p:txBody>
            </p:sp>
            <p:sp>
              <p:nvSpPr>
                <p:cNvPr id="43579" name="Text Box 119">
                  <a:extLst>
                    <a:ext uri="{FF2B5EF4-FFF2-40B4-BE49-F238E27FC236}">
                      <a16:creationId xmlns:a16="http://schemas.microsoft.com/office/drawing/2014/main" id="{69D2EE2E-F897-4777-A4AF-71A8CBA7C0E2}"/>
                    </a:ext>
                  </a:extLst>
                </p:cNvPr>
                <p:cNvSpPr txBox="1">
                  <a:spLocks noChangeArrowheads="1"/>
                </p:cNvSpPr>
                <p:nvPr/>
              </p:nvSpPr>
              <p:spPr bwMode="auto">
                <a:xfrm>
                  <a:off x="3044" y="3514"/>
                  <a:ext cx="276"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10</a:t>
                  </a:r>
                </a:p>
              </p:txBody>
            </p:sp>
            <p:sp>
              <p:nvSpPr>
                <p:cNvPr id="43580" name="Text Box 120">
                  <a:extLst>
                    <a:ext uri="{FF2B5EF4-FFF2-40B4-BE49-F238E27FC236}">
                      <a16:creationId xmlns:a16="http://schemas.microsoft.com/office/drawing/2014/main" id="{C813241E-CD6D-423B-AF7F-B108E2275D26}"/>
                    </a:ext>
                  </a:extLst>
                </p:cNvPr>
                <p:cNvSpPr txBox="1">
                  <a:spLocks noChangeArrowheads="1"/>
                </p:cNvSpPr>
                <p:nvPr/>
              </p:nvSpPr>
              <p:spPr bwMode="auto">
                <a:xfrm>
                  <a:off x="1289" y="3280"/>
                  <a:ext cx="204"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1</a:t>
                  </a:r>
                </a:p>
              </p:txBody>
            </p:sp>
            <p:sp>
              <p:nvSpPr>
                <p:cNvPr id="43581" name="Text Box 121">
                  <a:extLst>
                    <a:ext uri="{FF2B5EF4-FFF2-40B4-BE49-F238E27FC236}">
                      <a16:creationId xmlns:a16="http://schemas.microsoft.com/office/drawing/2014/main" id="{C45D569F-822C-465D-914D-2B16413EA800}"/>
                    </a:ext>
                  </a:extLst>
                </p:cNvPr>
                <p:cNvSpPr txBox="1">
                  <a:spLocks noChangeArrowheads="1"/>
                </p:cNvSpPr>
                <p:nvPr/>
              </p:nvSpPr>
              <p:spPr bwMode="auto">
                <a:xfrm>
                  <a:off x="1289" y="3130"/>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2</a:t>
                  </a:r>
                </a:p>
              </p:txBody>
            </p:sp>
            <p:sp>
              <p:nvSpPr>
                <p:cNvPr id="43582" name="Text Box 122">
                  <a:extLst>
                    <a:ext uri="{FF2B5EF4-FFF2-40B4-BE49-F238E27FC236}">
                      <a16:creationId xmlns:a16="http://schemas.microsoft.com/office/drawing/2014/main" id="{F71ECFEE-CB76-4FF0-9D8A-714CED80CFC4}"/>
                    </a:ext>
                  </a:extLst>
                </p:cNvPr>
                <p:cNvSpPr txBox="1">
                  <a:spLocks noChangeArrowheads="1"/>
                </p:cNvSpPr>
                <p:nvPr/>
              </p:nvSpPr>
              <p:spPr bwMode="auto">
                <a:xfrm>
                  <a:off x="1289" y="2984"/>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3</a:t>
                  </a:r>
                </a:p>
              </p:txBody>
            </p:sp>
            <p:sp>
              <p:nvSpPr>
                <p:cNvPr id="43583" name="Text Box 123">
                  <a:extLst>
                    <a:ext uri="{FF2B5EF4-FFF2-40B4-BE49-F238E27FC236}">
                      <a16:creationId xmlns:a16="http://schemas.microsoft.com/office/drawing/2014/main" id="{66F0E932-38FA-42F0-9295-DCD4198166AF}"/>
                    </a:ext>
                  </a:extLst>
                </p:cNvPr>
                <p:cNvSpPr txBox="1">
                  <a:spLocks noChangeArrowheads="1"/>
                </p:cNvSpPr>
                <p:nvPr/>
              </p:nvSpPr>
              <p:spPr bwMode="auto">
                <a:xfrm>
                  <a:off x="1289" y="2835"/>
                  <a:ext cx="204"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4</a:t>
                  </a:r>
                </a:p>
              </p:txBody>
            </p:sp>
            <p:sp>
              <p:nvSpPr>
                <p:cNvPr id="43584" name="Text Box 124">
                  <a:extLst>
                    <a:ext uri="{FF2B5EF4-FFF2-40B4-BE49-F238E27FC236}">
                      <a16:creationId xmlns:a16="http://schemas.microsoft.com/office/drawing/2014/main" id="{539FF832-7A10-4668-954A-4B534E058FAE}"/>
                    </a:ext>
                  </a:extLst>
                </p:cNvPr>
                <p:cNvSpPr txBox="1">
                  <a:spLocks noChangeArrowheads="1"/>
                </p:cNvSpPr>
                <p:nvPr/>
              </p:nvSpPr>
              <p:spPr bwMode="auto">
                <a:xfrm>
                  <a:off x="1289" y="2686"/>
                  <a:ext cx="204"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5</a:t>
                  </a:r>
                </a:p>
              </p:txBody>
            </p:sp>
            <p:sp>
              <p:nvSpPr>
                <p:cNvPr id="43585" name="Text Box 125">
                  <a:extLst>
                    <a:ext uri="{FF2B5EF4-FFF2-40B4-BE49-F238E27FC236}">
                      <a16:creationId xmlns:a16="http://schemas.microsoft.com/office/drawing/2014/main" id="{758CA83C-B4DD-4517-9DF6-BCB99FF92A50}"/>
                    </a:ext>
                  </a:extLst>
                </p:cNvPr>
                <p:cNvSpPr txBox="1">
                  <a:spLocks noChangeArrowheads="1"/>
                </p:cNvSpPr>
                <p:nvPr/>
              </p:nvSpPr>
              <p:spPr bwMode="auto">
                <a:xfrm>
                  <a:off x="1289" y="2539"/>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6</a:t>
                  </a:r>
                </a:p>
              </p:txBody>
            </p:sp>
            <p:sp>
              <p:nvSpPr>
                <p:cNvPr id="43586" name="Text Box 126">
                  <a:extLst>
                    <a:ext uri="{FF2B5EF4-FFF2-40B4-BE49-F238E27FC236}">
                      <a16:creationId xmlns:a16="http://schemas.microsoft.com/office/drawing/2014/main" id="{2A44C353-0C9C-4C71-8D39-1B08383D3EAF}"/>
                    </a:ext>
                  </a:extLst>
                </p:cNvPr>
                <p:cNvSpPr txBox="1">
                  <a:spLocks noChangeArrowheads="1"/>
                </p:cNvSpPr>
                <p:nvPr/>
              </p:nvSpPr>
              <p:spPr bwMode="auto">
                <a:xfrm>
                  <a:off x="1289" y="2391"/>
                  <a:ext cx="204"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7</a:t>
                  </a:r>
                </a:p>
              </p:txBody>
            </p:sp>
            <p:sp>
              <p:nvSpPr>
                <p:cNvPr id="43587" name="Text Box 127">
                  <a:extLst>
                    <a:ext uri="{FF2B5EF4-FFF2-40B4-BE49-F238E27FC236}">
                      <a16:creationId xmlns:a16="http://schemas.microsoft.com/office/drawing/2014/main" id="{C83146BA-A363-476E-B645-85E570E9819A}"/>
                    </a:ext>
                  </a:extLst>
                </p:cNvPr>
                <p:cNvSpPr txBox="1">
                  <a:spLocks noChangeArrowheads="1"/>
                </p:cNvSpPr>
                <p:nvPr/>
              </p:nvSpPr>
              <p:spPr bwMode="auto">
                <a:xfrm>
                  <a:off x="1289" y="2242"/>
                  <a:ext cx="204"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8</a:t>
                  </a:r>
                </a:p>
              </p:txBody>
            </p:sp>
            <p:sp>
              <p:nvSpPr>
                <p:cNvPr id="43588" name="Text Box 128">
                  <a:extLst>
                    <a:ext uri="{FF2B5EF4-FFF2-40B4-BE49-F238E27FC236}">
                      <a16:creationId xmlns:a16="http://schemas.microsoft.com/office/drawing/2014/main" id="{4BA6E161-3A92-46DC-93F7-8BB93B1F7ABD}"/>
                    </a:ext>
                  </a:extLst>
                </p:cNvPr>
                <p:cNvSpPr txBox="1">
                  <a:spLocks noChangeArrowheads="1"/>
                </p:cNvSpPr>
                <p:nvPr/>
              </p:nvSpPr>
              <p:spPr bwMode="auto">
                <a:xfrm>
                  <a:off x="1289" y="2095"/>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9</a:t>
                  </a:r>
                </a:p>
              </p:txBody>
            </p:sp>
            <p:sp>
              <p:nvSpPr>
                <p:cNvPr id="139393" name="Rectangle 129">
                  <a:extLst>
                    <a:ext uri="{FF2B5EF4-FFF2-40B4-BE49-F238E27FC236}">
                      <a16:creationId xmlns:a16="http://schemas.microsoft.com/office/drawing/2014/main" id="{44F2F42A-F69D-4648-8B71-81BCB211F61E}"/>
                    </a:ext>
                  </a:extLst>
                </p:cNvPr>
                <p:cNvSpPr>
                  <a:spLocks noChangeArrowheads="1"/>
                </p:cNvSpPr>
                <p:nvPr/>
              </p:nvSpPr>
              <p:spPr bwMode="auto">
                <a:xfrm>
                  <a:off x="1962" y="3683"/>
                  <a:ext cx="1098" cy="204"/>
                </a:xfrm>
                <a:prstGeom prst="rect">
                  <a:avLst/>
                </a:prstGeom>
                <a:noFill/>
                <a:ln w="9525">
                  <a:noFill/>
                  <a:miter lim="800000"/>
                  <a:headEnd/>
                  <a:tailEnd/>
                </a:ln>
                <a:effectLst/>
              </p:spPr>
              <p:txBody>
                <a:bodyPr>
                  <a:spAutoFit/>
                </a:bodyPr>
                <a:lstStyle/>
                <a:p>
                  <a:pPr eaLnBrk="1" hangingPunct="1">
                    <a:lnSpc>
                      <a:spcPct val="90000"/>
                    </a:lnSpc>
                    <a:spcBef>
                      <a:spcPct val="50000"/>
                    </a:spcBef>
                    <a:defRPr/>
                  </a:pPr>
                  <a:endParaRPr lang="en-US" sz="1600" b="1">
                    <a:effectLst>
                      <a:outerShdw blurRad="38100" dist="38100" dir="2700000" algn="tl">
                        <a:srgbClr val="C0C0C0"/>
                      </a:outerShdw>
                    </a:effectLst>
                  </a:endParaRPr>
                </a:p>
              </p:txBody>
            </p:sp>
          </p:grpSp>
          <p:sp>
            <p:nvSpPr>
              <p:cNvPr id="43416" name="Oval 130">
                <a:extLst>
                  <a:ext uri="{FF2B5EF4-FFF2-40B4-BE49-F238E27FC236}">
                    <a16:creationId xmlns:a16="http://schemas.microsoft.com/office/drawing/2014/main" id="{1186B521-CCAC-461E-A868-8D19E84AD7DC}"/>
                  </a:ext>
                </a:extLst>
              </p:cNvPr>
              <p:cNvSpPr>
                <a:spLocks noChangeArrowheads="1"/>
              </p:cNvSpPr>
              <p:nvPr/>
            </p:nvSpPr>
            <p:spPr bwMode="auto">
              <a:xfrm>
                <a:off x="4129" y="1457"/>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17" name="Oval 131">
                <a:extLst>
                  <a:ext uri="{FF2B5EF4-FFF2-40B4-BE49-F238E27FC236}">
                    <a16:creationId xmlns:a16="http://schemas.microsoft.com/office/drawing/2014/main" id="{C2BEE2BF-BD17-43EB-918A-B6FF2AF06E66}"/>
                  </a:ext>
                </a:extLst>
              </p:cNvPr>
              <p:cNvSpPr>
                <a:spLocks noChangeArrowheads="1"/>
              </p:cNvSpPr>
              <p:nvPr/>
            </p:nvSpPr>
            <p:spPr bwMode="auto">
              <a:xfrm>
                <a:off x="5335" y="301"/>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18" name="Oval 132">
                <a:extLst>
                  <a:ext uri="{FF2B5EF4-FFF2-40B4-BE49-F238E27FC236}">
                    <a16:creationId xmlns:a16="http://schemas.microsoft.com/office/drawing/2014/main" id="{58FBC339-DED9-4AFD-AB50-E88D69978441}"/>
                  </a:ext>
                </a:extLst>
              </p:cNvPr>
              <p:cNvSpPr>
                <a:spLocks noChangeArrowheads="1"/>
              </p:cNvSpPr>
              <p:nvPr/>
            </p:nvSpPr>
            <p:spPr bwMode="auto">
              <a:xfrm>
                <a:off x="3844" y="1686"/>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19" name="Oval 133">
                <a:extLst>
                  <a:ext uri="{FF2B5EF4-FFF2-40B4-BE49-F238E27FC236}">
                    <a16:creationId xmlns:a16="http://schemas.microsoft.com/office/drawing/2014/main" id="{573CEEFE-67E2-429C-AAFB-953FD0C24D38}"/>
                  </a:ext>
                </a:extLst>
              </p:cNvPr>
              <p:cNvSpPr>
                <a:spLocks noChangeArrowheads="1"/>
              </p:cNvSpPr>
              <p:nvPr/>
            </p:nvSpPr>
            <p:spPr bwMode="auto">
              <a:xfrm>
                <a:off x="4649" y="930"/>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20" name="Oval 134">
                <a:extLst>
                  <a:ext uri="{FF2B5EF4-FFF2-40B4-BE49-F238E27FC236}">
                    <a16:creationId xmlns:a16="http://schemas.microsoft.com/office/drawing/2014/main" id="{F7587181-21D3-4E9E-AC0D-3804EFA9DC55}"/>
                  </a:ext>
                </a:extLst>
              </p:cNvPr>
              <p:cNvSpPr>
                <a:spLocks noChangeArrowheads="1"/>
              </p:cNvSpPr>
              <p:nvPr/>
            </p:nvSpPr>
            <p:spPr bwMode="auto">
              <a:xfrm>
                <a:off x="5384" y="1000"/>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21" name="Oval 135">
                <a:extLst>
                  <a:ext uri="{FF2B5EF4-FFF2-40B4-BE49-F238E27FC236}">
                    <a16:creationId xmlns:a16="http://schemas.microsoft.com/office/drawing/2014/main" id="{EE661CA8-34BD-45C8-8FE0-A35F8D030C67}"/>
                  </a:ext>
                </a:extLst>
              </p:cNvPr>
              <p:cNvSpPr>
                <a:spLocks noChangeArrowheads="1"/>
              </p:cNvSpPr>
              <p:nvPr/>
            </p:nvSpPr>
            <p:spPr bwMode="auto">
              <a:xfrm>
                <a:off x="5122" y="1377"/>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22" name="Oval 136">
                <a:extLst>
                  <a:ext uri="{FF2B5EF4-FFF2-40B4-BE49-F238E27FC236}">
                    <a16:creationId xmlns:a16="http://schemas.microsoft.com/office/drawing/2014/main" id="{4655F8F2-65C2-46CC-A4B5-59E5501B8F6A}"/>
                  </a:ext>
                </a:extLst>
              </p:cNvPr>
              <p:cNvSpPr>
                <a:spLocks noChangeArrowheads="1"/>
              </p:cNvSpPr>
              <p:nvPr/>
            </p:nvSpPr>
            <p:spPr bwMode="auto">
              <a:xfrm>
                <a:off x="4247" y="1633"/>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23" name="Oval 137">
                <a:extLst>
                  <a:ext uri="{FF2B5EF4-FFF2-40B4-BE49-F238E27FC236}">
                    <a16:creationId xmlns:a16="http://schemas.microsoft.com/office/drawing/2014/main" id="{373B0A68-8B2E-4E03-AFE7-895FB0DC5E9E}"/>
                  </a:ext>
                </a:extLst>
              </p:cNvPr>
              <p:cNvSpPr>
                <a:spLocks noChangeArrowheads="1"/>
              </p:cNvSpPr>
              <p:nvPr/>
            </p:nvSpPr>
            <p:spPr bwMode="auto">
              <a:xfrm>
                <a:off x="4708" y="1534"/>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24" name="Oval 138">
                <a:extLst>
                  <a:ext uri="{FF2B5EF4-FFF2-40B4-BE49-F238E27FC236}">
                    <a16:creationId xmlns:a16="http://schemas.microsoft.com/office/drawing/2014/main" id="{28A2F4D6-40B1-4415-9F25-2F0F06B2454F}"/>
                  </a:ext>
                </a:extLst>
              </p:cNvPr>
              <p:cNvSpPr>
                <a:spLocks noChangeArrowheads="1"/>
              </p:cNvSpPr>
              <p:nvPr/>
            </p:nvSpPr>
            <p:spPr bwMode="auto">
              <a:xfrm>
                <a:off x="4423" y="1545"/>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25" name="Oval 139">
                <a:extLst>
                  <a:ext uri="{FF2B5EF4-FFF2-40B4-BE49-F238E27FC236}">
                    <a16:creationId xmlns:a16="http://schemas.microsoft.com/office/drawing/2014/main" id="{F9C32BB4-B273-43EE-8804-1565C9D55431}"/>
                  </a:ext>
                </a:extLst>
              </p:cNvPr>
              <p:cNvSpPr>
                <a:spLocks noChangeArrowheads="1"/>
              </p:cNvSpPr>
              <p:nvPr/>
            </p:nvSpPr>
            <p:spPr bwMode="auto">
              <a:xfrm>
                <a:off x="5232" y="1202"/>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26" name="Oval 140">
                <a:extLst>
                  <a:ext uri="{FF2B5EF4-FFF2-40B4-BE49-F238E27FC236}">
                    <a16:creationId xmlns:a16="http://schemas.microsoft.com/office/drawing/2014/main" id="{AD4F388A-AD29-45B0-BC42-02597C87CA03}"/>
                  </a:ext>
                </a:extLst>
              </p:cNvPr>
              <p:cNvSpPr>
                <a:spLocks noChangeArrowheads="1"/>
              </p:cNvSpPr>
              <p:nvPr/>
            </p:nvSpPr>
            <p:spPr bwMode="auto">
              <a:xfrm>
                <a:off x="4370" y="1179"/>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27" name="Oval 141">
                <a:extLst>
                  <a:ext uri="{FF2B5EF4-FFF2-40B4-BE49-F238E27FC236}">
                    <a16:creationId xmlns:a16="http://schemas.microsoft.com/office/drawing/2014/main" id="{A591A837-D512-436C-A445-C4EFD2C948A7}"/>
                  </a:ext>
                </a:extLst>
              </p:cNvPr>
              <p:cNvSpPr>
                <a:spLocks noChangeArrowheads="1"/>
              </p:cNvSpPr>
              <p:nvPr/>
            </p:nvSpPr>
            <p:spPr bwMode="auto">
              <a:xfrm>
                <a:off x="4904" y="743"/>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28" name="Oval 142">
                <a:extLst>
                  <a:ext uri="{FF2B5EF4-FFF2-40B4-BE49-F238E27FC236}">
                    <a16:creationId xmlns:a16="http://schemas.microsoft.com/office/drawing/2014/main" id="{5FCD3FB0-BECE-411E-B5FC-614814F92707}"/>
                  </a:ext>
                </a:extLst>
              </p:cNvPr>
              <p:cNvSpPr>
                <a:spLocks noChangeArrowheads="1"/>
              </p:cNvSpPr>
              <p:nvPr/>
            </p:nvSpPr>
            <p:spPr bwMode="auto">
              <a:xfrm>
                <a:off x="5238" y="753"/>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29" name="Oval 143">
                <a:extLst>
                  <a:ext uri="{FF2B5EF4-FFF2-40B4-BE49-F238E27FC236}">
                    <a16:creationId xmlns:a16="http://schemas.microsoft.com/office/drawing/2014/main" id="{DEC030B7-B1CA-45D9-B4EC-2F5B5B6BF8A6}"/>
                  </a:ext>
                </a:extLst>
              </p:cNvPr>
              <p:cNvSpPr>
                <a:spLocks noChangeArrowheads="1"/>
              </p:cNvSpPr>
              <p:nvPr/>
            </p:nvSpPr>
            <p:spPr bwMode="auto">
              <a:xfrm>
                <a:off x="4840" y="1111"/>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30" name="Oval 144">
                <a:extLst>
                  <a:ext uri="{FF2B5EF4-FFF2-40B4-BE49-F238E27FC236}">
                    <a16:creationId xmlns:a16="http://schemas.microsoft.com/office/drawing/2014/main" id="{C8FB8FC2-7B17-42DF-A21B-9B4D464C5572}"/>
                  </a:ext>
                </a:extLst>
              </p:cNvPr>
              <p:cNvSpPr>
                <a:spLocks noChangeArrowheads="1"/>
              </p:cNvSpPr>
              <p:nvPr/>
            </p:nvSpPr>
            <p:spPr bwMode="auto">
              <a:xfrm>
                <a:off x="5343" y="1630"/>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31" name="Oval 145">
                <a:extLst>
                  <a:ext uri="{FF2B5EF4-FFF2-40B4-BE49-F238E27FC236}">
                    <a16:creationId xmlns:a16="http://schemas.microsoft.com/office/drawing/2014/main" id="{10B2CB7E-FC99-4DF0-8FE6-5222B4CD6FB7}"/>
                  </a:ext>
                </a:extLst>
              </p:cNvPr>
              <p:cNvSpPr>
                <a:spLocks noChangeArrowheads="1"/>
              </p:cNvSpPr>
              <p:nvPr/>
            </p:nvSpPr>
            <p:spPr bwMode="auto">
              <a:xfrm>
                <a:off x="5149" y="892"/>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32" name="Oval 146">
                <a:extLst>
                  <a:ext uri="{FF2B5EF4-FFF2-40B4-BE49-F238E27FC236}">
                    <a16:creationId xmlns:a16="http://schemas.microsoft.com/office/drawing/2014/main" id="{8DF2F81A-15AD-4715-BD63-A1701F7852DB}"/>
                  </a:ext>
                </a:extLst>
              </p:cNvPr>
              <p:cNvSpPr>
                <a:spLocks noChangeArrowheads="1"/>
              </p:cNvSpPr>
              <p:nvPr/>
            </p:nvSpPr>
            <p:spPr bwMode="auto">
              <a:xfrm>
                <a:off x="4735" y="1354"/>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33" name="Oval 147">
                <a:extLst>
                  <a:ext uri="{FF2B5EF4-FFF2-40B4-BE49-F238E27FC236}">
                    <a16:creationId xmlns:a16="http://schemas.microsoft.com/office/drawing/2014/main" id="{22069E59-B628-4AD6-A38B-773411BEFC6F}"/>
                  </a:ext>
                </a:extLst>
              </p:cNvPr>
              <p:cNvSpPr>
                <a:spLocks noChangeArrowheads="1"/>
              </p:cNvSpPr>
              <p:nvPr/>
            </p:nvSpPr>
            <p:spPr bwMode="auto">
              <a:xfrm>
                <a:off x="5134" y="606"/>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34" name="Rectangle 148" descr="Wide downward diagonal">
                <a:extLst>
                  <a:ext uri="{FF2B5EF4-FFF2-40B4-BE49-F238E27FC236}">
                    <a16:creationId xmlns:a16="http://schemas.microsoft.com/office/drawing/2014/main" id="{EA23C4E3-8C94-4126-919A-034DB9CDE011}"/>
                  </a:ext>
                </a:extLst>
              </p:cNvPr>
              <p:cNvSpPr>
                <a:spLocks noChangeArrowheads="1"/>
              </p:cNvSpPr>
              <p:nvPr/>
            </p:nvSpPr>
            <p:spPr bwMode="auto">
              <a:xfrm>
                <a:off x="3642" y="501"/>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35" name="Rectangle 149" descr="Wide downward diagonal">
                <a:extLst>
                  <a:ext uri="{FF2B5EF4-FFF2-40B4-BE49-F238E27FC236}">
                    <a16:creationId xmlns:a16="http://schemas.microsoft.com/office/drawing/2014/main" id="{0A1CA32B-42F7-4621-8358-3DDCDC7F154A}"/>
                  </a:ext>
                </a:extLst>
              </p:cNvPr>
              <p:cNvSpPr>
                <a:spLocks noChangeArrowheads="1"/>
              </p:cNvSpPr>
              <p:nvPr/>
            </p:nvSpPr>
            <p:spPr bwMode="auto">
              <a:xfrm>
                <a:off x="3834" y="228"/>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36" name="Rectangle 150" descr="Wide downward diagonal">
                <a:extLst>
                  <a:ext uri="{FF2B5EF4-FFF2-40B4-BE49-F238E27FC236}">
                    <a16:creationId xmlns:a16="http://schemas.microsoft.com/office/drawing/2014/main" id="{6002115B-8492-4F19-B8E1-EC936437514B}"/>
                  </a:ext>
                </a:extLst>
              </p:cNvPr>
              <p:cNvSpPr>
                <a:spLocks noChangeArrowheads="1"/>
              </p:cNvSpPr>
              <p:nvPr/>
            </p:nvSpPr>
            <p:spPr bwMode="auto">
              <a:xfrm>
                <a:off x="4183" y="656"/>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37" name="Rectangle 151" descr="Wide downward diagonal">
                <a:extLst>
                  <a:ext uri="{FF2B5EF4-FFF2-40B4-BE49-F238E27FC236}">
                    <a16:creationId xmlns:a16="http://schemas.microsoft.com/office/drawing/2014/main" id="{B2B1B513-FE5A-41B7-81D6-0535AA644246}"/>
                  </a:ext>
                </a:extLst>
              </p:cNvPr>
              <p:cNvSpPr>
                <a:spLocks noChangeArrowheads="1"/>
              </p:cNvSpPr>
              <p:nvPr/>
            </p:nvSpPr>
            <p:spPr bwMode="auto">
              <a:xfrm>
                <a:off x="3782" y="1428"/>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38" name="Rectangle 152" descr="Wide downward diagonal">
                <a:extLst>
                  <a:ext uri="{FF2B5EF4-FFF2-40B4-BE49-F238E27FC236}">
                    <a16:creationId xmlns:a16="http://schemas.microsoft.com/office/drawing/2014/main" id="{8DF13587-B965-4653-A6CB-BE5AF2FBAB10}"/>
                  </a:ext>
                </a:extLst>
              </p:cNvPr>
              <p:cNvSpPr>
                <a:spLocks noChangeArrowheads="1"/>
              </p:cNvSpPr>
              <p:nvPr/>
            </p:nvSpPr>
            <p:spPr bwMode="auto">
              <a:xfrm>
                <a:off x="4264" y="282"/>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39" name="Rectangle 153" descr="Wide downward diagonal">
                <a:extLst>
                  <a:ext uri="{FF2B5EF4-FFF2-40B4-BE49-F238E27FC236}">
                    <a16:creationId xmlns:a16="http://schemas.microsoft.com/office/drawing/2014/main" id="{55601FB8-87C0-4806-858F-A5DD120C4904}"/>
                  </a:ext>
                </a:extLst>
              </p:cNvPr>
              <p:cNvSpPr>
                <a:spLocks noChangeArrowheads="1"/>
              </p:cNvSpPr>
              <p:nvPr/>
            </p:nvSpPr>
            <p:spPr bwMode="auto">
              <a:xfrm>
                <a:off x="4122" y="981"/>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40" name="Rectangle 154" descr="Wide downward diagonal">
                <a:extLst>
                  <a:ext uri="{FF2B5EF4-FFF2-40B4-BE49-F238E27FC236}">
                    <a16:creationId xmlns:a16="http://schemas.microsoft.com/office/drawing/2014/main" id="{4B71EA87-BF95-427B-9AB5-36AA9C87247A}"/>
                  </a:ext>
                </a:extLst>
              </p:cNvPr>
              <p:cNvSpPr>
                <a:spLocks noChangeArrowheads="1"/>
              </p:cNvSpPr>
              <p:nvPr/>
            </p:nvSpPr>
            <p:spPr bwMode="auto">
              <a:xfrm>
                <a:off x="4884" y="226"/>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41" name="Rectangle 155" descr="Wide downward diagonal">
                <a:extLst>
                  <a:ext uri="{FF2B5EF4-FFF2-40B4-BE49-F238E27FC236}">
                    <a16:creationId xmlns:a16="http://schemas.microsoft.com/office/drawing/2014/main" id="{5E3AEE1B-440C-4579-BE47-244A2D7ECA23}"/>
                  </a:ext>
                </a:extLst>
              </p:cNvPr>
              <p:cNvSpPr>
                <a:spLocks noChangeArrowheads="1"/>
              </p:cNvSpPr>
              <p:nvPr/>
            </p:nvSpPr>
            <p:spPr bwMode="auto">
              <a:xfrm>
                <a:off x="3951" y="498"/>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42" name="Rectangle 156" descr="Wide downward diagonal">
                <a:extLst>
                  <a:ext uri="{FF2B5EF4-FFF2-40B4-BE49-F238E27FC236}">
                    <a16:creationId xmlns:a16="http://schemas.microsoft.com/office/drawing/2014/main" id="{57436AA5-687B-48AB-8766-B235AE3E7FA5}"/>
                  </a:ext>
                </a:extLst>
              </p:cNvPr>
              <p:cNvSpPr>
                <a:spLocks noChangeArrowheads="1"/>
              </p:cNvSpPr>
              <p:nvPr/>
            </p:nvSpPr>
            <p:spPr bwMode="auto">
              <a:xfrm>
                <a:off x="3820" y="932"/>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43" name="Rectangle 157" descr="Wide downward diagonal">
                <a:extLst>
                  <a:ext uri="{FF2B5EF4-FFF2-40B4-BE49-F238E27FC236}">
                    <a16:creationId xmlns:a16="http://schemas.microsoft.com/office/drawing/2014/main" id="{074D327B-453B-49BB-9151-FCC9CC6CEF89}"/>
                  </a:ext>
                </a:extLst>
              </p:cNvPr>
              <p:cNvSpPr>
                <a:spLocks noChangeArrowheads="1"/>
              </p:cNvSpPr>
              <p:nvPr/>
            </p:nvSpPr>
            <p:spPr bwMode="auto">
              <a:xfrm>
                <a:off x="4481" y="790"/>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44" name="Rectangle 158" descr="Wide downward diagonal">
                <a:extLst>
                  <a:ext uri="{FF2B5EF4-FFF2-40B4-BE49-F238E27FC236}">
                    <a16:creationId xmlns:a16="http://schemas.microsoft.com/office/drawing/2014/main" id="{27ABDF26-2CDD-4FC1-A811-FA921DD523FD}"/>
                  </a:ext>
                </a:extLst>
              </p:cNvPr>
              <p:cNvSpPr>
                <a:spLocks noChangeArrowheads="1"/>
              </p:cNvSpPr>
              <p:nvPr/>
            </p:nvSpPr>
            <p:spPr bwMode="auto">
              <a:xfrm>
                <a:off x="4541" y="459"/>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45" name="Rectangle 159" descr="Wide downward diagonal">
                <a:extLst>
                  <a:ext uri="{FF2B5EF4-FFF2-40B4-BE49-F238E27FC236}">
                    <a16:creationId xmlns:a16="http://schemas.microsoft.com/office/drawing/2014/main" id="{01CEFCD3-5828-47AE-AEDB-927CCBB29344}"/>
                  </a:ext>
                </a:extLst>
              </p:cNvPr>
              <p:cNvSpPr>
                <a:spLocks noChangeArrowheads="1"/>
              </p:cNvSpPr>
              <p:nvPr/>
            </p:nvSpPr>
            <p:spPr bwMode="auto">
              <a:xfrm>
                <a:off x="5200" y="145"/>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46" name="Rectangle 160" descr="Wide downward diagonal">
                <a:extLst>
                  <a:ext uri="{FF2B5EF4-FFF2-40B4-BE49-F238E27FC236}">
                    <a16:creationId xmlns:a16="http://schemas.microsoft.com/office/drawing/2014/main" id="{802A2BA4-138C-4263-B2B3-80F5421ABF12}"/>
                  </a:ext>
                </a:extLst>
              </p:cNvPr>
              <p:cNvSpPr>
                <a:spLocks noChangeArrowheads="1"/>
              </p:cNvSpPr>
              <p:nvPr/>
            </p:nvSpPr>
            <p:spPr bwMode="auto">
              <a:xfrm>
                <a:off x="4044" y="1209"/>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47" name="Rectangle 161" descr="Wide downward diagonal">
                <a:extLst>
                  <a:ext uri="{FF2B5EF4-FFF2-40B4-BE49-F238E27FC236}">
                    <a16:creationId xmlns:a16="http://schemas.microsoft.com/office/drawing/2014/main" id="{BC438116-1B28-400C-87EF-DA88DF68E7B9}"/>
                  </a:ext>
                </a:extLst>
              </p:cNvPr>
              <p:cNvSpPr>
                <a:spLocks noChangeArrowheads="1"/>
              </p:cNvSpPr>
              <p:nvPr/>
            </p:nvSpPr>
            <p:spPr bwMode="auto">
              <a:xfrm>
                <a:off x="4539" y="209"/>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48" name="Oval 162">
                <a:extLst>
                  <a:ext uri="{FF2B5EF4-FFF2-40B4-BE49-F238E27FC236}">
                    <a16:creationId xmlns:a16="http://schemas.microsoft.com/office/drawing/2014/main" id="{3D6DFE71-292C-4457-AB14-14D5C664B587}"/>
                  </a:ext>
                </a:extLst>
              </p:cNvPr>
              <p:cNvSpPr>
                <a:spLocks noChangeArrowheads="1"/>
              </p:cNvSpPr>
              <p:nvPr/>
            </p:nvSpPr>
            <p:spPr bwMode="auto">
              <a:xfrm>
                <a:off x="4831" y="1450"/>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49" name="Oval 163">
                <a:extLst>
                  <a:ext uri="{FF2B5EF4-FFF2-40B4-BE49-F238E27FC236}">
                    <a16:creationId xmlns:a16="http://schemas.microsoft.com/office/drawing/2014/main" id="{9EF4BA3E-8D20-4EE3-89BD-656CA3F7A8D0}"/>
                  </a:ext>
                </a:extLst>
              </p:cNvPr>
              <p:cNvSpPr>
                <a:spLocks noChangeArrowheads="1"/>
              </p:cNvSpPr>
              <p:nvPr/>
            </p:nvSpPr>
            <p:spPr bwMode="auto">
              <a:xfrm>
                <a:off x="4520" y="1271"/>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50" name="Oval 164">
                <a:extLst>
                  <a:ext uri="{FF2B5EF4-FFF2-40B4-BE49-F238E27FC236}">
                    <a16:creationId xmlns:a16="http://schemas.microsoft.com/office/drawing/2014/main" id="{C47FB0AF-74BB-4F26-936B-090206DF660C}"/>
                  </a:ext>
                </a:extLst>
              </p:cNvPr>
              <p:cNvSpPr>
                <a:spLocks noChangeArrowheads="1"/>
              </p:cNvSpPr>
              <p:nvPr/>
            </p:nvSpPr>
            <p:spPr bwMode="auto">
              <a:xfrm>
                <a:off x="4980" y="970"/>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51" name="Oval 165">
                <a:extLst>
                  <a:ext uri="{FF2B5EF4-FFF2-40B4-BE49-F238E27FC236}">
                    <a16:creationId xmlns:a16="http://schemas.microsoft.com/office/drawing/2014/main" id="{01349D12-51F1-422F-A061-675B7ED3DA27}"/>
                  </a:ext>
                </a:extLst>
              </p:cNvPr>
              <p:cNvSpPr>
                <a:spLocks noChangeArrowheads="1"/>
              </p:cNvSpPr>
              <p:nvPr/>
            </p:nvSpPr>
            <p:spPr bwMode="auto">
              <a:xfrm>
                <a:off x="4694" y="1705"/>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52" name="Oval 166">
                <a:extLst>
                  <a:ext uri="{FF2B5EF4-FFF2-40B4-BE49-F238E27FC236}">
                    <a16:creationId xmlns:a16="http://schemas.microsoft.com/office/drawing/2014/main" id="{D9AC1FCD-45C0-4CEC-9509-232AD8AE313B}"/>
                  </a:ext>
                </a:extLst>
              </p:cNvPr>
              <p:cNvSpPr>
                <a:spLocks noChangeArrowheads="1"/>
              </p:cNvSpPr>
              <p:nvPr/>
            </p:nvSpPr>
            <p:spPr bwMode="auto">
              <a:xfrm>
                <a:off x="5027" y="1261"/>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53" name="Oval 167">
                <a:extLst>
                  <a:ext uri="{FF2B5EF4-FFF2-40B4-BE49-F238E27FC236}">
                    <a16:creationId xmlns:a16="http://schemas.microsoft.com/office/drawing/2014/main" id="{3FABF948-2404-498B-9366-B979628FD601}"/>
                  </a:ext>
                </a:extLst>
              </p:cNvPr>
              <p:cNvSpPr>
                <a:spLocks noChangeArrowheads="1"/>
              </p:cNvSpPr>
              <p:nvPr/>
            </p:nvSpPr>
            <p:spPr bwMode="auto">
              <a:xfrm>
                <a:off x="5023" y="1642"/>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54" name="Oval 168">
                <a:extLst>
                  <a:ext uri="{FF2B5EF4-FFF2-40B4-BE49-F238E27FC236}">
                    <a16:creationId xmlns:a16="http://schemas.microsoft.com/office/drawing/2014/main" id="{1A7326AB-5B4A-45CA-96CB-E313B16F055F}"/>
                  </a:ext>
                </a:extLst>
              </p:cNvPr>
              <p:cNvSpPr>
                <a:spLocks noChangeArrowheads="1"/>
              </p:cNvSpPr>
              <p:nvPr/>
            </p:nvSpPr>
            <p:spPr bwMode="auto">
              <a:xfrm>
                <a:off x="5119" y="1738"/>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55" name="Oval 169">
                <a:extLst>
                  <a:ext uri="{FF2B5EF4-FFF2-40B4-BE49-F238E27FC236}">
                    <a16:creationId xmlns:a16="http://schemas.microsoft.com/office/drawing/2014/main" id="{D64C8A22-1921-4208-AF05-6A516A81C641}"/>
                  </a:ext>
                </a:extLst>
              </p:cNvPr>
              <p:cNvSpPr>
                <a:spLocks noChangeArrowheads="1"/>
              </p:cNvSpPr>
              <p:nvPr/>
            </p:nvSpPr>
            <p:spPr bwMode="auto">
              <a:xfrm>
                <a:off x="5295" y="1490"/>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56" name="Oval 170">
                <a:extLst>
                  <a:ext uri="{FF2B5EF4-FFF2-40B4-BE49-F238E27FC236}">
                    <a16:creationId xmlns:a16="http://schemas.microsoft.com/office/drawing/2014/main" id="{0CF810CE-0E81-48B5-8B34-8ACC59A9F70D}"/>
                  </a:ext>
                </a:extLst>
              </p:cNvPr>
              <p:cNvSpPr>
                <a:spLocks noChangeArrowheads="1"/>
              </p:cNvSpPr>
              <p:nvPr/>
            </p:nvSpPr>
            <p:spPr bwMode="auto">
              <a:xfrm>
                <a:off x="5309" y="528"/>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57" name="Oval 171">
                <a:extLst>
                  <a:ext uri="{FF2B5EF4-FFF2-40B4-BE49-F238E27FC236}">
                    <a16:creationId xmlns:a16="http://schemas.microsoft.com/office/drawing/2014/main" id="{38594A86-FF1B-4289-83CE-C4D0300A13FD}"/>
                  </a:ext>
                </a:extLst>
              </p:cNvPr>
              <p:cNvSpPr>
                <a:spLocks noChangeArrowheads="1"/>
              </p:cNvSpPr>
              <p:nvPr/>
            </p:nvSpPr>
            <p:spPr bwMode="auto">
              <a:xfrm>
                <a:off x="5384" y="735"/>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58" name="Rectangle 172" descr="Wide downward diagonal">
                <a:extLst>
                  <a:ext uri="{FF2B5EF4-FFF2-40B4-BE49-F238E27FC236}">
                    <a16:creationId xmlns:a16="http://schemas.microsoft.com/office/drawing/2014/main" id="{C3C7157B-1D2D-4BED-B9DB-76BAFCC42555}"/>
                  </a:ext>
                </a:extLst>
              </p:cNvPr>
              <p:cNvSpPr>
                <a:spLocks noChangeArrowheads="1"/>
              </p:cNvSpPr>
              <p:nvPr/>
            </p:nvSpPr>
            <p:spPr bwMode="auto">
              <a:xfrm>
                <a:off x="4637" y="629"/>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59" name="Rectangle 173" descr="Wide downward diagonal">
                <a:extLst>
                  <a:ext uri="{FF2B5EF4-FFF2-40B4-BE49-F238E27FC236}">
                    <a16:creationId xmlns:a16="http://schemas.microsoft.com/office/drawing/2014/main" id="{BCD6C731-A884-4C65-AF6A-CD9BC49E14BF}"/>
                  </a:ext>
                </a:extLst>
              </p:cNvPr>
              <p:cNvSpPr>
                <a:spLocks noChangeArrowheads="1"/>
              </p:cNvSpPr>
              <p:nvPr/>
            </p:nvSpPr>
            <p:spPr bwMode="auto">
              <a:xfrm>
                <a:off x="4950" y="402"/>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60" name="Rectangle 174" descr="Wide downward diagonal">
                <a:extLst>
                  <a:ext uri="{FF2B5EF4-FFF2-40B4-BE49-F238E27FC236}">
                    <a16:creationId xmlns:a16="http://schemas.microsoft.com/office/drawing/2014/main" id="{C238F2D0-BBE7-4EB9-856A-B2090B573F7F}"/>
                  </a:ext>
                </a:extLst>
              </p:cNvPr>
              <p:cNvSpPr>
                <a:spLocks noChangeArrowheads="1"/>
              </p:cNvSpPr>
              <p:nvPr/>
            </p:nvSpPr>
            <p:spPr bwMode="auto">
              <a:xfrm>
                <a:off x="3811" y="1203"/>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61" name="Rectangle 175" descr="Wide downward diagonal">
                <a:extLst>
                  <a:ext uri="{FF2B5EF4-FFF2-40B4-BE49-F238E27FC236}">
                    <a16:creationId xmlns:a16="http://schemas.microsoft.com/office/drawing/2014/main" id="{B55937FE-F961-496D-80DC-B9A2E7EB5FDA}"/>
                  </a:ext>
                </a:extLst>
              </p:cNvPr>
              <p:cNvSpPr>
                <a:spLocks noChangeArrowheads="1"/>
              </p:cNvSpPr>
              <p:nvPr/>
            </p:nvSpPr>
            <p:spPr bwMode="auto">
              <a:xfrm>
                <a:off x="4334" y="919"/>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62" name="Rectangle 176" descr="Wide downward diagonal">
                <a:extLst>
                  <a:ext uri="{FF2B5EF4-FFF2-40B4-BE49-F238E27FC236}">
                    <a16:creationId xmlns:a16="http://schemas.microsoft.com/office/drawing/2014/main" id="{82AAAEA9-353D-4AD9-92AF-D3A92C269A89}"/>
                  </a:ext>
                </a:extLst>
              </p:cNvPr>
              <p:cNvSpPr>
                <a:spLocks noChangeArrowheads="1"/>
              </p:cNvSpPr>
              <p:nvPr/>
            </p:nvSpPr>
            <p:spPr bwMode="auto">
              <a:xfrm>
                <a:off x="3878" y="721"/>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63" name="Rectangle 177" descr="Wide downward diagonal">
                <a:extLst>
                  <a:ext uri="{FF2B5EF4-FFF2-40B4-BE49-F238E27FC236}">
                    <a16:creationId xmlns:a16="http://schemas.microsoft.com/office/drawing/2014/main" id="{26ED9849-61FA-41B6-B589-C4533D8FEEB3}"/>
                  </a:ext>
                </a:extLst>
              </p:cNvPr>
              <p:cNvSpPr>
                <a:spLocks noChangeArrowheads="1"/>
              </p:cNvSpPr>
              <p:nvPr/>
            </p:nvSpPr>
            <p:spPr bwMode="auto">
              <a:xfrm>
                <a:off x="4094" y="160"/>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64" name="Rectangle 178" descr="Wide downward diagonal">
                <a:extLst>
                  <a:ext uri="{FF2B5EF4-FFF2-40B4-BE49-F238E27FC236}">
                    <a16:creationId xmlns:a16="http://schemas.microsoft.com/office/drawing/2014/main" id="{C663E34B-83DD-4C85-9853-CBA1E6A1DD76}"/>
                  </a:ext>
                </a:extLst>
              </p:cNvPr>
              <p:cNvSpPr>
                <a:spLocks noChangeArrowheads="1"/>
              </p:cNvSpPr>
              <p:nvPr/>
            </p:nvSpPr>
            <p:spPr bwMode="auto">
              <a:xfrm>
                <a:off x="3667" y="1018"/>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465" name="Rectangle 179" descr="Wide downward diagonal">
                <a:extLst>
                  <a:ext uri="{FF2B5EF4-FFF2-40B4-BE49-F238E27FC236}">
                    <a16:creationId xmlns:a16="http://schemas.microsoft.com/office/drawing/2014/main" id="{EC206538-BEBD-42A4-AD74-ABE66FBE0DF9}"/>
                  </a:ext>
                </a:extLst>
              </p:cNvPr>
              <p:cNvSpPr>
                <a:spLocks noChangeArrowheads="1"/>
              </p:cNvSpPr>
              <p:nvPr/>
            </p:nvSpPr>
            <p:spPr bwMode="auto">
              <a:xfrm>
                <a:off x="3632" y="1606"/>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grpSp>
      </p:grpSp>
      <p:sp>
        <p:nvSpPr>
          <p:cNvPr id="43011" name="Line 180">
            <a:extLst>
              <a:ext uri="{FF2B5EF4-FFF2-40B4-BE49-F238E27FC236}">
                <a16:creationId xmlns:a16="http://schemas.microsoft.com/office/drawing/2014/main" id="{FD6C9583-6556-4664-A350-A7D4F27968C7}"/>
              </a:ext>
            </a:extLst>
          </p:cNvPr>
          <p:cNvSpPr>
            <a:spLocks noChangeShapeType="1"/>
          </p:cNvSpPr>
          <p:nvPr/>
        </p:nvSpPr>
        <p:spPr bwMode="auto">
          <a:xfrm>
            <a:off x="6445250" y="1511300"/>
            <a:ext cx="2352675" cy="0"/>
          </a:xfrm>
          <a:prstGeom prst="line">
            <a:avLst/>
          </a:prstGeom>
          <a:noFill/>
          <a:ln w="76200">
            <a:solidFill>
              <a:srgbClr val="FF66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012" name="Rectangle 182">
            <a:extLst>
              <a:ext uri="{FF2B5EF4-FFF2-40B4-BE49-F238E27FC236}">
                <a16:creationId xmlns:a16="http://schemas.microsoft.com/office/drawing/2014/main" id="{C474CA6A-E08A-4A7B-9C4A-6D32BEF9AFC2}"/>
              </a:ext>
            </a:extLst>
          </p:cNvPr>
          <p:cNvSpPr>
            <a:spLocks noChangeArrowheads="1"/>
          </p:cNvSpPr>
          <p:nvPr/>
        </p:nvSpPr>
        <p:spPr bwMode="auto">
          <a:xfrm>
            <a:off x="2670175" y="3549650"/>
            <a:ext cx="2859088" cy="2801938"/>
          </a:xfrm>
          <a:prstGeom prst="rect">
            <a:avLst/>
          </a:prstGeom>
          <a:solidFill>
            <a:srgbClr val="CCCCFF"/>
          </a:solidFill>
          <a:ln>
            <a:noFill/>
          </a:ln>
          <a:effectLst>
            <a:outerShdw dist="107763" dir="8100000" algn="ctr" rotWithShape="0">
              <a:schemeClr val="bg2"/>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grpSp>
        <p:nvGrpSpPr>
          <p:cNvPr id="43013" name="Group 184">
            <a:extLst>
              <a:ext uri="{FF2B5EF4-FFF2-40B4-BE49-F238E27FC236}">
                <a16:creationId xmlns:a16="http://schemas.microsoft.com/office/drawing/2014/main" id="{3D9BB0B5-46C3-4CA1-B7D3-4C5876F31901}"/>
              </a:ext>
            </a:extLst>
          </p:cNvPr>
          <p:cNvGrpSpPr>
            <a:grpSpLocks/>
          </p:cNvGrpSpPr>
          <p:nvPr/>
        </p:nvGrpSpPr>
        <p:grpSpPr bwMode="auto">
          <a:xfrm>
            <a:off x="2446338" y="3713163"/>
            <a:ext cx="3092450" cy="2932112"/>
            <a:chOff x="1136" y="1975"/>
            <a:chExt cx="2203" cy="1912"/>
          </a:xfrm>
        </p:grpSpPr>
        <p:sp>
          <p:nvSpPr>
            <p:cNvPr id="139449" name="Rectangle 185">
              <a:extLst>
                <a:ext uri="{FF2B5EF4-FFF2-40B4-BE49-F238E27FC236}">
                  <a16:creationId xmlns:a16="http://schemas.microsoft.com/office/drawing/2014/main" id="{AF0D812B-E4D6-475F-90E3-DBAA75D4AECB}"/>
                </a:ext>
              </a:extLst>
            </p:cNvPr>
            <p:cNvSpPr>
              <a:spLocks noChangeArrowheads="1"/>
            </p:cNvSpPr>
            <p:nvPr/>
          </p:nvSpPr>
          <p:spPr bwMode="auto">
            <a:xfrm rot="-5400000">
              <a:off x="1127" y="2314"/>
              <a:ext cx="281" cy="264"/>
            </a:xfrm>
            <a:prstGeom prst="rect">
              <a:avLst/>
            </a:prstGeom>
            <a:noFill/>
            <a:ln w="9525">
              <a:noFill/>
              <a:miter lim="800000"/>
              <a:headEnd/>
              <a:tailEnd/>
            </a:ln>
            <a:effectLst/>
          </p:spPr>
          <p:txBody>
            <a:bodyPr vert="eaVert">
              <a:spAutoFit/>
            </a:bodyPr>
            <a:lstStyle/>
            <a:p>
              <a:pPr algn="ctr" eaLnBrk="1" hangingPunct="1">
                <a:lnSpc>
                  <a:spcPct val="90000"/>
                </a:lnSpc>
                <a:spcBef>
                  <a:spcPct val="50000"/>
                </a:spcBef>
                <a:defRPr/>
              </a:pPr>
              <a:endParaRPr lang="en-US" sz="1800" b="1">
                <a:effectLst>
                  <a:outerShdw blurRad="38100" dist="38100" dir="2700000" algn="tl">
                    <a:srgbClr val="C0C0C0"/>
                  </a:outerShdw>
                </a:effectLst>
              </a:endParaRPr>
            </a:p>
          </p:txBody>
        </p:sp>
        <p:sp>
          <p:nvSpPr>
            <p:cNvPr id="43290" name="Rectangle 186">
              <a:extLst>
                <a:ext uri="{FF2B5EF4-FFF2-40B4-BE49-F238E27FC236}">
                  <a16:creationId xmlns:a16="http://schemas.microsoft.com/office/drawing/2014/main" id="{5BE9D747-BDB6-47CB-8CD6-F0240890F806}"/>
                </a:ext>
              </a:extLst>
            </p:cNvPr>
            <p:cNvSpPr>
              <a:spLocks noChangeArrowheads="1"/>
            </p:cNvSpPr>
            <p:nvPr/>
          </p:nvSpPr>
          <p:spPr bwMode="auto">
            <a:xfrm>
              <a:off x="1502"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91" name="Rectangle 187">
              <a:extLst>
                <a:ext uri="{FF2B5EF4-FFF2-40B4-BE49-F238E27FC236}">
                  <a16:creationId xmlns:a16="http://schemas.microsoft.com/office/drawing/2014/main" id="{FE66A813-5311-45CD-BD4A-801EA622CF3C}"/>
                </a:ext>
              </a:extLst>
            </p:cNvPr>
            <p:cNvSpPr>
              <a:spLocks noChangeArrowheads="1"/>
            </p:cNvSpPr>
            <p:nvPr/>
          </p:nvSpPr>
          <p:spPr bwMode="auto">
            <a:xfrm>
              <a:off x="1670" y="3309"/>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92" name="Rectangle 188">
              <a:extLst>
                <a:ext uri="{FF2B5EF4-FFF2-40B4-BE49-F238E27FC236}">
                  <a16:creationId xmlns:a16="http://schemas.microsoft.com/office/drawing/2014/main" id="{98B65CA0-AEF1-4AFB-B2EF-BB8882972044}"/>
                </a:ext>
              </a:extLst>
            </p:cNvPr>
            <p:cNvSpPr>
              <a:spLocks noChangeArrowheads="1"/>
            </p:cNvSpPr>
            <p:nvPr/>
          </p:nvSpPr>
          <p:spPr bwMode="auto">
            <a:xfrm>
              <a:off x="1837"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93" name="Rectangle 189">
              <a:extLst>
                <a:ext uri="{FF2B5EF4-FFF2-40B4-BE49-F238E27FC236}">
                  <a16:creationId xmlns:a16="http://schemas.microsoft.com/office/drawing/2014/main" id="{FAB1F5CE-3AA4-4FC7-A6D0-8E0E65CB3E6B}"/>
                </a:ext>
              </a:extLst>
            </p:cNvPr>
            <p:cNvSpPr>
              <a:spLocks noChangeArrowheads="1"/>
            </p:cNvSpPr>
            <p:nvPr/>
          </p:nvSpPr>
          <p:spPr bwMode="auto">
            <a:xfrm>
              <a:off x="2005"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94" name="Rectangle 190">
              <a:extLst>
                <a:ext uri="{FF2B5EF4-FFF2-40B4-BE49-F238E27FC236}">
                  <a16:creationId xmlns:a16="http://schemas.microsoft.com/office/drawing/2014/main" id="{C48EAD52-D848-4537-BDCC-CA29572445D0}"/>
                </a:ext>
              </a:extLst>
            </p:cNvPr>
            <p:cNvSpPr>
              <a:spLocks noChangeArrowheads="1"/>
            </p:cNvSpPr>
            <p:nvPr/>
          </p:nvSpPr>
          <p:spPr bwMode="auto">
            <a:xfrm>
              <a:off x="2173"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95" name="Rectangle 191">
              <a:extLst>
                <a:ext uri="{FF2B5EF4-FFF2-40B4-BE49-F238E27FC236}">
                  <a16:creationId xmlns:a16="http://schemas.microsoft.com/office/drawing/2014/main" id="{D8509DD3-BEF0-41D0-AFDC-B7A32BCCF4FE}"/>
                </a:ext>
              </a:extLst>
            </p:cNvPr>
            <p:cNvSpPr>
              <a:spLocks noChangeArrowheads="1"/>
            </p:cNvSpPr>
            <p:nvPr/>
          </p:nvSpPr>
          <p:spPr bwMode="auto">
            <a:xfrm>
              <a:off x="2341" y="3309"/>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96" name="Rectangle 192">
              <a:extLst>
                <a:ext uri="{FF2B5EF4-FFF2-40B4-BE49-F238E27FC236}">
                  <a16:creationId xmlns:a16="http://schemas.microsoft.com/office/drawing/2014/main" id="{06B69335-46D0-4B0F-AC5C-995B26E7B0A3}"/>
                </a:ext>
              </a:extLst>
            </p:cNvPr>
            <p:cNvSpPr>
              <a:spLocks noChangeArrowheads="1"/>
            </p:cNvSpPr>
            <p:nvPr/>
          </p:nvSpPr>
          <p:spPr bwMode="auto">
            <a:xfrm>
              <a:off x="2508"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97" name="Rectangle 193">
              <a:extLst>
                <a:ext uri="{FF2B5EF4-FFF2-40B4-BE49-F238E27FC236}">
                  <a16:creationId xmlns:a16="http://schemas.microsoft.com/office/drawing/2014/main" id="{CD564E8D-E0BB-4DCE-9606-DD86D24CCAC4}"/>
                </a:ext>
              </a:extLst>
            </p:cNvPr>
            <p:cNvSpPr>
              <a:spLocks noChangeArrowheads="1"/>
            </p:cNvSpPr>
            <p:nvPr/>
          </p:nvSpPr>
          <p:spPr bwMode="auto">
            <a:xfrm>
              <a:off x="2676"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98" name="Rectangle 194">
              <a:extLst>
                <a:ext uri="{FF2B5EF4-FFF2-40B4-BE49-F238E27FC236}">
                  <a16:creationId xmlns:a16="http://schemas.microsoft.com/office/drawing/2014/main" id="{5D0C6145-0125-46C5-9A04-2B8F010EF338}"/>
                </a:ext>
              </a:extLst>
            </p:cNvPr>
            <p:cNvSpPr>
              <a:spLocks noChangeArrowheads="1"/>
            </p:cNvSpPr>
            <p:nvPr/>
          </p:nvSpPr>
          <p:spPr bwMode="auto">
            <a:xfrm>
              <a:off x="2844" y="3309"/>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99" name="Rectangle 195">
              <a:extLst>
                <a:ext uri="{FF2B5EF4-FFF2-40B4-BE49-F238E27FC236}">
                  <a16:creationId xmlns:a16="http://schemas.microsoft.com/office/drawing/2014/main" id="{3BAA91D4-E682-4988-ADA6-E2D42A342DF3}"/>
                </a:ext>
              </a:extLst>
            </p:cNvPr>
            <p:cNvSpPr>
              <a:spLocks noChangeArrowheads="1"/>
            </p:cNvSpPr>
            <p:nvPr/>
          </p:nvSpPr>
          <p:spPr bwMode="auto">
            <a:xfrm>
              <a:off x="3011"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00" name="Rectangle 196">
              <a:extLst>
                <a:ext uri="{FF2B5EF4-FFF2-40B4-BE49-F238E27FC236}">
                  <a16:creationId xmlns:a16="http://schemas.microsoft.com/office/drawing/2014/main" id="{2EF7F104-A61C-4EF2-800E-67BDFA6BD273}"/>
                </a:ext>
              </a:extLst>
            </p:cNvPr>
            <p:cNvSpPr>
              <a:spLocks noChangeArrowheads="1"/>
            </p:cNvSpPr>
            <p:nvPr/>
          </p:nvSpPr>
          <p:spPr bwMode="auto">
            <a:xfrm>
              <a:off x="1502"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01" name="Rectangle 197">
              <a:extLst>
                <a:ext uri="{FF2B5EF4-FFF2-40B4-BE49-F238E27FC236}">
                  <a16:creationId xmlns:a16="http://schemas.microsoft.com/office/drawing/2014/main" id="{0A58F87A-F1D0-40D5-84D0-C91A729E1670}"/>
                </a:ext>
              </a:extLst>
            </p:cNvPr>
            <p:cNvSpPr>
              <a:spLocks noChangeArrowheads="1"/>
            </p:cNvSpPr>
            <p:nvPr/>
          </p:nvSpPr>
          <p:spPr bwMode="auto">
            <a:xfrm>
              <a:off x="1670" y="3161"/>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02" name="Rectangle 198">
              <a:extLst>
                <a:ext uri="{FF2B5EF4-FFF2-40B4-BE49-F238E27FC236}">
                  <a16:creationId xmlns:a16="http://schemas.microsoft.com/office/drawing/2014/main" id="{CE08CB35-A12C-453B-A7CC-C82D9E077358}"/>
                </a:ext>
              </a:extLst>
            </p:cNvPr>
            <p:cNvSpPr>
              <a:spLocks noChangeArrowheads="1"/>
            </p:cNvSpPr>
            <p:nvPr/>
          </p:nvSpPr>
          <p:spPr bwMode="auto">
            <a:xfrm>
              <a:off x="1837"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03" name="Rectangle 199">
              <a:extLst>
                <a:ext uri="{FF2B5EF4-FFF2-40B4-BE49-F238E27FC236}">
                  <a16:creationId xmlns:a16="http://schemas.microsoft.com/office/drawing/2014/main" id="{78A047EB-C1B0-4CE7-980E-8B497C7B3C1A}"/>
                </a:ext>
              </a:extLst>
            </p:cNvPr>
            <p:cNvSpPr>
              <a:spLocks noChangeArrowheads="1"/>
            </p:cNvSpPr>
            <p:nvPr/>
          </p:nvSpPr>
          <p:spPr bwMode="auto">
            <a:xfrm>
              <a:off x="2005"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04" name="Rectangle 200">
              <a:extLst>
                <a:ext uri="{FF2B5EF4-FFF2-40B4-BE49-F238E27FC236}">
                  <a16:creationId xmlns:a16="http://schemas.microsoft.com/office/drawing/2014/main" id="{CD33B3D3-C475-41B8-9578-44130AE2030A}"/>
                </a:ext>
              </a:extLst>
            </p:cNvPr>
            <p:cNvSpPr>
              <a:spLocks noChangeArrowheads="1"/>
            </p:cNvSpPr>
            <p:nvPr/>
          </p:nvSpPr>
          <p:spPr bwMode="auto">
            <a:xfrm>
              <a:off x="2173"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05" name="Rectangle 201">
              <a:extLst>
                <a:ext uri="{FF2B5EF4-FFF2-40B4-BE49-F238E27FC236}">
                  <a16:creationId xmlns:a16="http://schemas.microsoft.com/office/drawing/2014/main" id="{A88C6D66-3C15-405C-8DC6-7F73417FC97B}"/>
                </a:ext>
              </a:extLst>
            </p:cNvPr>
            <p:cNvSpPr>
              <a:spLocks noChangeArrowheads="1"/>
            </p:cNvSpPr>
            <p:nvPr/>
          </p:nvSpPr>
          <p:spPr bwMode="auto">
            <a:xfrm>
              <a:off x="2341" y="3161"/>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06" name="Rectangle 202">
              <a:extLst>
                <a:ext uri="{FF2B5EF4-FFF2-40B4-BE49-F238E27FC236}">
                  <a16:creationId xmlns:a16="http://schemas.microsoft.com/office/drawing/2014/main" id="{815DFB14-B447-415F-B616-8B5DFA1B34D7}"/>
                </a:ext>
              </a:extLst>
            </p:cNvPr>
            <p:cNvSpPr>
              <a:spLocks noChangeArrowheads="1"/>
            </p:cNvSpPr>
            <p:nvPr/>
          </p:nvSpPr>
          <p:spPr bwMode="auto">
            <a:xfrm>
              <a:off x="2508"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07" name="Rectangle 203">
              <a:extLst>
                <a:ext uri="{FF2B5EF4-FFF2-40B4-BE49-F238E27FC236}">
                  <a16:creationId xmlns:a16="http://schemas.microsoft.com/office/drawing/2014/main" id="{10118634-71AC-4426-A7BC-033ADB699095}"/>
                </a:ext>
              </a:extLst>
            </p:cNvPr>
            <p:cNvSpPr>
              <a:spLocks noChangeArrowheads="1"/>
            </p:cNvSpPr>
            <p:nvPr/>
          </p:nvSpPr>
          <p:spPr bwMode="auto">
            <a:xfrm>
              <a:off x="2676"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08" name="Rectangle 204">
              <a:extLst>
                <a:ext uri="{FF2B5EF4-FFF2-40B4-BE49-F238E27FC236}">
                  <a16:creationId xmlns:a16="http://schemas.microsoft.com/office/drawing/2014/main" id="{B44222C4-F40E-49BB-AD61-E8883B964CD9}"/>
                </a:ext>
              </a:extLst>
            </p:cNvPr>
            <p:cNvSpPr>
              <a:spLocks noChangeArrowheads="1"/>
            </p:cNvSpPr>
            <p:nvPr/>
          </p:nvSpPr>
          <p:spPr bwMode="auto">
            <a:xfrm>
              <a:off x="2844" y="3161"/>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09" name="Rectangle 205">
              <a:extLst>
                <a:ext uri="{FF2B5EF4-FFF2-40B4-BE49-F238E27FC236}">
                  <a16:creationId xmlns:a16="http://schemas.microsoft.com/office/drawing/2014/main" id="{AD168ECB-35CA-4A01-BEC0-264E9744FA7D}"/>
                </a:ext>
              </a:extLst>
            </p:cNvPr>
            <p:cNvSpPr>
              <a:spLocks noChangeArrowheads="1"/>
            </p:cNvSpPr>
            <p:nvPr/>
          </p:nvSpPr>
          <p:spPr bwMode="auto">
            <a:xfrm>
              <a:off x="3011"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10" name="Rectangle 206">
              <a:extLst>
                <a:ext uri="{FF2B5EF4-FFF2-40B4-BE49-F238E27FC236}">
                  <a16:creationId xmlns:a16="http://schemas.microsoft.com/office/drawing/2014/main" id="{70C8EA92-4848-426F-87AA-B0DAB568E974}"/>
                </a:ext>
              </a:extLst>
            </p:cNvPr>
            <p:cNvSpPr>
              <a:spLocks noChangeArrowheads="1"/>
            </p:cNvSpPr>
            <p:nvPr/>
          </p:nvSpPr>
          <p:spPr bwMode="auto">
            <a:xfrm>
              <a:off x="1502"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11" name="Rectangle 207">
              <a:extLst>
                <a:ext uri="{FF2B5EF4-FFF2-40B4-BE49-F238E27FC236}">
                  <a16:creationId xmlns:a16="http://schemas.microsoft.com/office/drawing/2014/main" id="{62ECA5CB-9856-4245-9A98-C373F9615846}"/>
                </a:ext>
              </a:extLst>
            </p:cNvPr>
            <p:cNvSpPr>
              <a:spLocks noChangeArrowheads="1"/>
            </p:cNvSpPr>
            <p:nvPr/>
          </p:nvSpPr>
          <p:spPr bwMode="auto">
            <a:xfrm>
              <a:off x="1670" y="3013"/>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12" name="Rectangle 208">
              <a:extLst>
                <a:ext uri="{FF2B5EF4-FFF2-40B4-BE49-F238E27FC236}">
                  <a16:creationId xmlns:a16="http://schemas.microsoft.com/office/drawing/2014/main" id="{9A9C63FD-333E-4496-B66D-BA2CC89A643E}"/>
                </a:ext>
              </a:extLst>
            </p:cNvPr>
            <p:cNvSpPr>
              <a:spLocks noChangeArrowheads="1"/>
            </p:cNvSpPr>
            <p:nvPr/>
          </p:nvSpPr>
          <p:spPr bwMode="auto">
            <a:xfrm>
              <a:off x="1837"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13" name="Rectangle 209">
              <a:extLst>
                <a:ext uri="{FF2B5EF4-FFF2-40B4-BE49-F238E27FC236}">
                  <a16:creationId xmlns:a16="http://schemas.microsoft.com/office/drawing/2014/main" id="{06046823-63C4-4B59-9EE9-792EBC78E4DA}"/>
                </a:ext>
              </a:extLst>
            </p:cNvPr>
            <p:cNvSpPr>
              <a:spLocks noChangeArrowheads="1"/>
            </p:cNvSpPr>
            <p:nvPr/>
          </p:nvSpPr>
          <p:spPr bwMode="auto">
            <a:xfrm>
              <a:off x="2005"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14" name="Rectangle 210">
              <a:extLst>
                <a:ext uri="{FF2B5EF4-FFF2-40B4-BE49-F238E27FC236}">
                  <a16:creationId xmlns:a16="http://schemas.microsoft.com/office/drawing/2014/main" id="{92CBAC4F-D9FA-4B39-B71E-868A97358F8A}"/>
                </a:ext>
              </a:extLst>
            </p:cNvPr>
            <p:cNvSpPr>
              <a:spLocks noChangeArrowheads="1"/>
            </p:cNvSpPr>
            <p:nvPr/>
          </p:nvSpPr>
          <p:spPr bwMode="auto">
            <a:xfrm>
              <a:off x="2173"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15" name="Rectangle 211">
              <a:extLst>
                <a:ext uri="{FF2B5EF4-FFF2-40B4-BE49-F238E27FC236}">
                  <a16:creationId xmlns:a16="http://schemas.microsoft.com/office/drawing/2014/main" id="{4023E9B2-548C-475A-A648-5CBA30EC41EB}"/>
                </a:ext>
              </a:extLst>
            </p:cNvPr>
            <p:cNvSpPr>
              <a:spLocks noChangeArrowheads="1"/>
            </p:cNvSpPr>
            <p:nvPr/>
          </p:nvSpPr>
          <p:spPr bwMode="auto">
            <a:xfrm>
              <a:off x="2341" y="3013"/>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16" name="Rectangle 212">
              <a:extLst>
                <a:ext uri="{FF2B5EF4-FFF2-40B4-BE49-F238E27FC236}">
                  <a16:creationId xmlns:a16="http://schemas.microsoft.com/office/drawing/2014/main" id="{C273DA17-03B3-47F5-A18D-A0392B93FAB1}"/>
                </a:ext>
              </a:extLst>
            </p:cNvPr>
            <p:cNvSpPr>
              <a:spLocks noChangeArrowheads="1"/>
            </p:cNvSpPr>
            <p:nvPr/>
          </p:nvSpPr>
          <p:spPr bwMode="auto">
            <a:xfrm>
              <a:off x="2508"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17" name="Rectangle 213">
              <a:extLst>
                <a:ext uri="{FF2B5EF4-FFF2-40B4-BE49-F238E27FC236}">
                  <a16:creationId xmlns:a16="http://schemas.microsoft.com/office/drawing/2014/main" id="{EC9074E8-57FB-493A-828E-759B5F4DEA43}"/>
                </a:ext>
              </a:extLst>
            </p:cNvPr>
            <p:cNvSpPr>
              <a:spLocks noChangeArrowheads="1"/>
            </p:cNvSpPr>
            <p:nvPr/>
          </p:nvSpPr>
          <p:spPr bwMode="auto">
            <a:xfrm>
              <a:off x="2676"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18" name="Rectangle 214">
              <a:extLst>
                <a:ext uri="{FF2B5EF4-FFF2-40B4-BE49-F238E27FC236}">
                  <a16:creationId xmlns:a16="http://schemas.microsoft.com/office/drawing/2014/main" id="{CE86810B-D13B-41CF-A767-23DF70F0419C}"/>
                </a:ext>
              </a:extLst>
            </p:cNvPr>
            <p:cNvSpPr>
              <a:spLocks noChangeArrowheads="1"/>
            </p:cNvSpPr>
            <p:nvPr/>
          </p:nvSpPr>
          <p:spPr bwMode="auto">
            <a:xfrm>
              <a:off x="2844" y="3013"/>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19" name="Rectangle 215">
              <a:extLst>
                <a:ext uri="{FF2B5EF4-FFF2-40B4-BE49-F238E27FC236}">
                  <a16:creationId xmlns:a16="http://schemas.microsoft.com/office/drawing/2014/main" id="{0572BF41-7F86-4D77-9E52-4A3CE717988C}"/>
                </a:ext>
              </a:extLst>
            </p:cNvPr>
            <p:cNvSpPr>
              <a:spLocks noChangeArrowheads="1"/>
            </p:cNvSpPr>
            <p:nvPr/>
          </p:nvSpPr>
          <p:spPr bwMode="auto">
            <a:xfrm>
              <a:off x="3011"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20" name="Rectangle 216">
              <a:extLst>
                <a:ext uri="{FF2B5EF4-FFF2-40B4-BE49-F238E27FC236}">
                  <a16:creationId xmlns:a16="http://schemas.microsoft.com/office/drawing/2014/main" id="{AA6E8D22-F060-46E6-922B-A7B2E32C13F0}"/>
                </a:ext>
              </a:extLst>
            </p:cNvPr>
            <p:cNvSpPr>
              <a:spLocks noChangeArrowheads="1"/>
            </p:cNvSpPr>
            <p:nvPr/>
          </p:nvSpPr>
          <p:spPr bwMode="auto">
            <a:xfrm>
              <a:off x="1502"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21" name="Rectangle 217">
              <a:extLst>
                <a:ext uri="{FF2B5EF4-FFF2-40B4-BE49-F238E27FC236}">
                  <a16:creationId xmlns:a16="http://schemas.microsoft.com/office/drawing/2014/main" id="{ECE3CF9A-6D04-4EC6-BCBB-8536B619E406}"/>
                </a:ext>
              </a:extLst>
            </p:cNvPr>
            <p:cNvSpPr>
              <a:spLocks noChangeArrowheads="1"/>
            </p:cNvSpPr>
            <p:nvPr/>
          </p:nvSpPr>
          <p:spPr bwMode="auto">
            <a:xfrm>
              <a:off x="1670" y="2864"/>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22" name="Rectangle 218">
              <a:extLst>
                <a:ext uri="{FF2B5EF4-FFF2-40B4-BE49-F238E27FC236}">
                  <a16:creationId xmlns:a16="http://schemas.microsoft.com/office/drawing/2014/main" id="{1956D55D-186F-4F8F-AB31-831BDDC90CE0}"/>
                </a:ext>
              </a:extLst>
            </p:cNvPr>
            <p:cNvSpPr>
              <a:spLocks noChangeArrowheads="1"/>
            </p:cNvSpPr>
            <p:nvPr/>
          </p:nvSpPr>
          <p:spPr bwMode="auto">
            <a:xfrm>
              <a:off x="1837"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23" name="Rectangle 219">
              <a:extLst>
                <a:ext uri="{FF2B5EF4-FFF2-40B4-BE49-F238E27FC236}">
                  <a16:creationId xmlns:a16="http://schemas.microsoft.com/office/drawing/2014/main" id="{7D76F026-9B8F-4CF8-910D-EF2703A26DBA}"/>
                </a:ext>
              </a:extLst>
            </p:cNvPr>
            <p:cNvSpPr>
              <a:spLocks noChangeArrowheads="1"/>
            </p:cNvSpPr>
            <p:nvPr/>
          </p:nvSpPr>
          <p:spPr bwMode="auto">
            <a:xfrm>
              <a:off x="2005"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24" name="Rectangle 220">
              <a:extLst>
                <a:ext uri="{FF2B5EF4-FFF2-40B4-BE49-F238E27FC236}">
                  <a16:creationId xmlns:a16="http://schemas.microsoft.com/office/drawing/2014/main" id="{8E75B7F7-036C-450A-9F38-2F93D1B116D2}"/>
                </a:ext>
              </a:extLst>
            </p:cNvPr>
            <p:cNvSpPr>
              <a:spLocks noChangeArrowheads="1"/>
            </p:cNvSpPr>
            <p:nvPr/>
          </p:nvSpPr>
          <p:spPr bwMode="auto">
            <a:xfrm>
              <a:off x="2173"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25" name="Rectangle 221">
              <a:extLst>
                <a:ext uri="{FF2B5EF4-FFF2-40B4-BE49-F238E27FC236}">
                  <a16:creationId xmlns:a16="http://schemas.microsoft.com/office/drawing/2014/main" id="{3D885C2E-CD12-483B-9BEF-E0D8AFD75E9B}"/>
                </a:ext>
              </a:extLst>
            </p:cNvPr>
            <p:cNvSpPr>
              <a:spLocks noChangeArrowheads="1"/>
            </p:cNvSpPr>
            <p:nvPr/>
          </p:nvSpPr>
          <p:spPr bwMode="auto">
            <a:xfrm>
              <a:off x="2341" y="2864"/>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26" name="Rectangle 222">
              <a:extLst>
                <a:ext uri="{FF2B5EF4-FFF2-40B4-BE49-F238E27FC236}">
                  <a16:creationId xmlns:a16="http://schemas.microsoft.com/office/drawing/2014/main" id="{CE23229C-EECC-49BB-B6D5-423774ED740C}"/>
                </a:ext>
              </a:extLst>
            </p:cNvPr>
            <p:cNvSpPr>
              <a:spLocks noChangeArrowheads="1"/>
            </p:cNvSpPr>
            <p:nvPr/>
          </p:nvSpPr>
          <p:spPr bwMode="auto">
            <a:xfrm>
              <a:off x="2508"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27" name="Rectangle 223">
              <a:extLst>
                <a:ext uri="{FF2B5EF4-FFF2-40B4-BE49-F238E27FC236}">
                  <a16:creationId xmlns:a16="http://schemas.microsoft.com/office/drawing/2014/main" id="{2D7939B1-6C3E-4214-8C9B-33D15259AE37}"/>
                </a:ext>
              </a:extLst>
            </p:cNvPr>
            <p:cNvSpPr>
              <a:spLocks noChangeArrowheads="1"/>
            </p:cNvSpPr>
            <p:nvPr/>
          </p:nvSpPr>
          <p:spPr bwMode="auto">
            <a:xfrm>
              <a:off x="2676"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28" name="Rectangle 224">
              <a:extLst>
                <a:ext uri="{FF2B5EF4-FFF2-40B4-BE49-F238E27FC236}">
                  <a16:creationId xmlns:a16="http://schemas.microsoft.com/office/drawing/2014/main" id="{425066F6-710B-4A46-8827-0F88E7838B94}"/>
                </a:ext>
              </a:extLst>
            </p:cNvPr>
            <p:cNvSpPr>
              <a:spLocks noChangeArrowheads="1"/>
            </p:cNvSpPr>
            <p:nvPr/>
          </p:nvSpPr>
          <p:spPr bwMode="auto">
            <a:xfrm>
              <a:off x="2844" y="2864"/>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29" name="Rectangle 225">
              <a:extLst>
                <a:ext uri="{FF2B5EF4-FFF2-40B4-BE49-F238E27FC236}">
                  <a16:creationId xmlns:a16="http://schemas.microsoft.com/office/drawing/2014/main" id="{545E0BE4-2414-4796-8D54-D025991189FF}"/>
                </a:ext>
              </a:extLst>
            </p:cNvPr>
            <p:cNvSpPr>
              <a:spLocks noChangeArrowheads="1"/>
            </p:cNvSpPr>
            <p:nvPr/>
          </p:nvSpPr>
          <p:spPr bwMode="auto">
            <a:xfrm>
              <a:off x="3011"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30" name="Rectangle 226">
              <a:extLst>
                <a:ext uri="{FF2B5EF4-FFF2-40B4-BE49-F238E27FC236}">
                  <a16:creationId xmlns:a16="http://schemas.microsoft.com/office/drawing/2014/main" id="{2C21067D-0CDB-42E5-9350-18B9B48916DE}"/>
                </a:ext>
              </a:extLst>
            </p:cNvPr>
            <p:cNvSpPr>
              <a:spLocks noChangeArrowheads="1"/>
            </p:cNvSpPr>
            <p:nvPr/>
          </p:nvSpPr>
          <p:spPr bwMode="auto">
            <a:xfrm>
              <a:off x="1502"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31" name="Rectangle 227">
              <a:extLst>
                <a:ext uri="{FF2B5EF4-FFF2-40B4-BE49-F238E27FC236}">
                  <a16:creationId xmlns:a16="http://schemas.microsoft.com/office/drawing/2014/main" id="{4A5BF48F-5BD8-4134-915D-4BF8CB603FC8}"/>
                </a:ext>
              </a:extLst>
            </p:cNvPr>
            <p:cNvSpPr>
              <a:spLocks noChangeArrowheads="1"/>
            </p:cNvSpPr>
            <p:nvPr/>
          </p:nvSpPr>
          <p:spPr bwMode="auto">
            <a:xfrm>
              <a:off x="1670" y="2716"/>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32" name="Rectangle 228">
              <a:extLst>
                <a:ext uri="{FF2B5EF4-FFF2-40B4-BE49-F238E27FC236}">
                  <a16:creationId xmlns:a16="http://schemas.microsoft.com/office/drawing/2014/main" id="{415D39B1-F494-49D5-B0FF-F478705B3893}"/>
                </a:ext>
              </a:extLst>
            </p:cNvPr>
            <p:cNvSpPr>
              <a:spLocks noChangeArrowheads="1"/>
            </p:cNvSpPr>
            <p:nvPr/>
          </p:nvSpPr>
          <p:spPr bwMode="auto">
            <a:xfrm>
              <a:off x="1837"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33" name="Rectangle 229">
              <a:extLst>
                <a:ext uri="{FF2B5EF4-FFF2-40B4-BE49-F238E27FC236}">
                  <a16:creationId xmlns:a16="http://schemas.microsoft.com/office/drawing/2014/main" id="{BC871988-C0DE-4462-9D13-68181EAAC6E7}"/>
                </a:ext>
              </a:extLst>
            </p:cNvPr>
            <p:cNvSpPr>
              <a:spLocks noChangeArrowheads="1"/>
            </p:cNvSpPr>
            <p:nvPr/>
          </p:nvSpPr>
          <p:spPr bwMode="auto">
            <a:xfrm>
              <a:off x="2005"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34" name="Rectangle 230">
              <a:extLst>
                <a:ext uri="{FF2B5EF4-FFF2-40B4-BE49-F238E27FC236}">
                  <a16:creationId xmlns:a16="http://schemas.microsoft.com/office/drawing/2014/main" id="{BEEAA5BC-28F5-42C4-8BDB-79D9BF4A5C18}"/>
                </a:ext>
              </a:extLst>
            </p:cNvPr>
            <p:cNvSpPr>
              <a:spLocks noChangeArrowheads="1"/>
            </p:cNvSpPr>
            <p:nvPr/>
          </p:nvSpPr>
          <p:spPr bwMode="auto">
            <a:xfrm>
              <a:off x="2173"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35" name="Rectangle 231">
              <a:extLst>
                <a:ext uri="{FF2B5EF4-FFF2-40B4-BE49-F238E27FC236}">
                  <a16:creationId xmlns:a16="http://schemas.microsoft.com/office/drawing/2014/main" id="{69FF03B1-2088-41D4-94F0-811BA459D630}"/>
                </a:ext>
              </a:extLst>
            </p:cNvPr>
            <p:cNvSpPr>
              <a:spLocks noChangeArrowheads="1"/>
            </p:cNvSpPr>
            <p:nvPr/>
          </p:nvSpPr>
          <p:spPr bwMode="auto">
            <a:xfrm>
              <a:off x="2341" y="2716"/>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36" name="Rectangle 232">
              <a:extLst>
                <a:ext uri="{FF2B5EF4-FFF2-40B4-BE49-F238E27FC236}">
                  <a16:creationId xmlns:a16="http://schemas.microsoft.com/office/drawing/2014/main" id="{E8B2C58E-69A6-4977-BCCD-D7D587AB3616}"/>
                </a:ext>
              </a:extLst>
            </p:cNvPr>
            <p:cNvSpPr>
              <a:spLocks noChangeArrowheads="1"/>
            </p:cNvSpPr>
            <p:nvPr/>
          </p:nvSpPr>
          <p:spPr bwMode="auto">
            <a:xfrm>
              <a:off x="2508"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37" name="Rectangle 233">
              <a:extLst>
                <a:ext uri="{FF2B5EF4-FFF2-40B4-BE49-F238E27FC236}">
                  <a16:creationId xmlns:a16="http://schemas.microsoft.com/office/drawing/2014/main" id="{A846C9F5-A085-4945-9D7D-8BEE0F1213F9}"/>
                </a:ext>
              </a:extLst>
            </p:cNvPr>
            <p:cNvSpPr>
              <a:spLocks noChangeArrowheads="1"/>
            </p:cNvSpPr>
            <p:nvPr/>
          </p:nvSpPr>
          <p:spPr bwMode="auto">
            <a:xfrm>
              <a:off x="2676"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38" name="Rectangle 234">
              <a:extLst>
                <a:ext uri="{FF2B5EF4-FFF2-40B4-BE49-F238E27FC236}">
                  <a16:creationId xmlns:a16="http://schemas.microsoft.com/office/drawing/2014/main" id="{0CA5B1AB-359C-48B0-8A2B-86FEB83F1A79}"/>
                </a:ext>
              </a:extLst>
            </p:cNvPr>
            <p:cNvSpPr>
              <a:spLocks noChangeArrowheads="1"/>
            </p:cNvSpPr>
            <p:nvPr/>
          </p:nvSpPr>
          <p:spPr bwMode="auto">
            <a:xfrm>
              <a:off x="2844" y="2716"/>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39" name="Rectangle 235">
              <a:extLst>
                <a:ext uri="{FF2B5EF4-FFF2-40B4-BE49-F238E27FC236}">
                  <a16:creationId xmlns:a16="http://schemas.microsoft.com/office/drawing/2014/main" id="{D7A1E5B1-869B-440D-915A-814AD445107A}"/>
                </a:ext>
              </a:extLst>
            </p:cNvPr>
            <p:cNvSpPr>
              <a:spLocks noChangeArrowheads="1"/>
            </p:cNvSpPr>
            <p:nvPr/>
          </p:nvSpPr>
          <p:spPr bwMode="auto">
            <a:xfrm>
              <a:off x="3011"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40" name="Rectangle 236">
              <a:extLst>
                <a:ext uri="{FF2B5EF4-FFF2-40B4-BE49-F238E27FC236}">
                  <a16:creationId xmlns:a16="http://schemas.microsoft.com/office/drawing/2014/main" id="{EF7914B1-E259-4530-9265-7ACE2CC2C062}"/>
                </a:ext>
              </a:extLst>
            </p:cNvPr>
            <p:cNvSpPr>
              <a:spLocks noChangeArrowheads="1"/>
            </p:cNvSpPr>
            <p:nvPr/>
          </p:nvSpPr>
          <p:spPr bwMode="auto">
            <a:xfrm>
              <a:off x="1502"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41" name="Rectangle 237">
              <a:extLst>
                <a:ext uri="{FF2B5EF4-FFF2-40B4-BE49-F238E27FC236}">
                  <a16:creationId xmlns:a16="http://schemas.microsoft.com/office/drawing/2014/main" id="{A7407A55-BBDD-44A2-9E50-54B052DE5C68}"/>
                </a:ext>
              </a:extLst>
            </p:cNvPr>
            <p:cNvSpPr>
              <a:spLocks noChangeArrowheads="1"/>
            </p:cNvSpPr>
            <p:nvPr/>
          </p:nvSpPr>
          <p:spPr bwMode="auto">
            <a:xfrm>
              <a:off x="1670" y="2568"/>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42" name="Rectangle 238">
              <a:extLst>
                <a:ext uri="{FF2B5EF4-FFF2-40B4-BE49-F238E27FC236}">
                  <a16:creationId xmlns:a16="http://schemas.microsoft.com/office/drawing/2014/main" id="{1CB1B3D6-8819-46C5-8CA5-EF468E218B34}"/>
                </a:ext>
              </a:extLst>
            </p:cNvPr>
            <p:cNvSpPr>
              <a:spLocks noChangeArrowheads="1"/>
            </p:cNvSpPr>
            <p:nvPr/>
          </p:nvSpPr>
          <p:spPr bwMode="auto">
            <a:xfrm>
              <a:off x="1837"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43" name="Rectangle 239">
              <a:extLst>
                <a:ext uri="{FF2B5EF4-FFF2-40B4-BE49-F238E27FC236}">
                  <a16:creationId xmlns:a16="http://schemas.microsoft.com/office/drawing/2014/main" id="{E93C0CFD-6834-40A9-BB92-4EEAA36B49AA}"/>
                </a:ext>
              </a:extLst>
            </p:cNvPr>
            <p:cNvSpPr>
              <a:spLocks noChangeArrowheads="1"/>
            </p:cNvSpPr>
            <p:nvPr/>
          </p:nvSpPr>
          <p:spPr bwMode="auto">
            <a:xfrm>
              <a:off x="2005"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44" name="Rectangle 240">
              <a:extLst>
                <a:ext uri="{FF2B5EF4-FFF2-40B4-BE49-F238E27FC236}">
                  <a16:creationId xmlns:a16="http://schemas.microsoft.com/office/drawing/2014/main" id="{CF91F68E-8521-4BF1-A710-B8A1B3D427CB}"/>
                </a:ext>
              </a:extLst>
            </p:cNvPr>
            <p:cNvSpPr>
              <a:spLocks noChangeArrowheads="1"/>
            </p:cNvSpPr>
            <p:nvPr/>
          </p:nvSpPr>
          <p:spPr bwMode="auto">
            <a:xfrm>
              <a:off x="2173"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45" name="Rectangle 241">
              <a:extLst>
                <a:ext uri="{FF2B5EF4-FFF2-40B4-BE49-F238E27FC236}">
                  <a16:creationId xmlns:a16="http://schemas.microsoft.com/office/drawing/2014/main" id="{C3E2F99D-6B77-4137-A99F-58BA7F26F200}"/>
                </a:ext>
              </a:extLst>
            </p:cNvPr>
            <p:cNvSpPr>
              <a:spLocks noChangeArrowheads="1"/>
            </p:cNvSpPr>
            <p:nvPr/>
          </p:nvSpPr>
          <p:spPr bwMode="auto">
            <a:xfrm>
              <a:off x="2341" y="2568"/>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46" name="Rectangle 242">
              <a:extLst>
                <a:ext uri="{FF2B5EF4-FFF2-40B4-BE49-F238E27FC236}">
                  <a16:creationId xmlns:a16="http://schemas.microsoft.com/office/drawing/2014/main" id="{2333AC89-4E27-4919-9C65-395498D445D8}"/>
                </a:ext>
              </a:extLst>
            </p:cNvPr>
            <p:cNvSpPr>
              <a:spLocks noChangeArrowheads="1"/>
            </p:cNvSpPr>
            <p:nvPr/>
          </p:nvSpPr>
          <p:spPr bwMode="auto">
            <a:xfrm>
              <a:off x="2508"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47" name="Rectangle 243">
              <a:extLst>
                <a:ext uri="{FF2B5EF4-FFF2-40B4-BE49-F238E27FC236}">
                  <a16:creationId xmlns:a16="http://schemas.microsoft.com/office/drawing/2014/main" id="{F69098E0-7F2C-4144-A1F1-64C614813D00}"/>
                </a:ext>
              </a:extLst>
            </p:cNvPr>
            <p:cNvSpPr>
              <a:spLocks noChangeArrowheads="1"/>
            </p:cNvSpPr>
            <p:nvPr/>
          </p:nvSpPr>
          <p:spPr bwMode="auto">
            <a:xfrm>
              <a:off x="2676"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48" name="Rectangle 244">
              <a:extLst>
                <a:ext uri="{FF2B5EF4-FFF2-40B4-BE49-F238E27FC236}">
                  <a16:creationId xmlns:a16="http://schemas.microsoft.com/office/drawing/2014/main" id="{9918B763-D8DF-460A-AE4E-7153334305F0}"/>
                </a:ext>
              </a:extLst>
            </p:cNvPr>
            <p:cNvSpPr>
              <a:spLocks noChangeArrowheads="1"/>
            </p:cNvSpPr>
            <p:nvPr/>
          </p:nvSpPr>
          <p:spPr bwMode="auto">
            <a:xfrm>
              <a:off x="2844" y="2568"/>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49" name="Rectangle 245">
              <a:extLst>
                <a:ext uri="{FF2B5EF4-FFF2-40B4-BE49-F238E27FC236}">
                  <a16:creationId xmlns:a16="http://schemas.microsoft.com/office/drawing/2014/main" id="{E97C83BF-8EBE-4279-9C87-3BCD6A4FB701}"/>
                </a:ext>
              </a:extLst>
            </p:cNvPr>
            <p:cNvSpPr>
              <a:spLocks noChangeArrowheads="1"/>
            </p:cNvSpPr>
            <p:nvPr/>
          </p:nvSpPr>
          <p:spPr bwMode="auto">
            <a:xfrm>
              <a:off x="3011"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50" name="Rectangle 246">
              <a:extLst>
                <a:ext uri="{FF2B5EF4-FFF2-40B4-BE49-F238E27FC236}">
                  <a16:creationId xmlns:a16="http://schemas.microsoft.com/office/drawing/2014/main" id="{23B968D0-45D2-40AD-B0AC-03C57F9986CD}"/>
                </a:ext>
              </a:extLst>
            </p:cNvPr>
            <p:cNvSpPr>
              <a:spLocks noChangeArrowheads="1"/>
            </p:cNvSpPr>
            <p:nvPr/>
          </p:nvSpPr>
          <p:spPr bwMode="auto">
            <a:xfrm>
              <a:off x="1502"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51" name="Rectangle 247">
              <a:extLst>
                <a:ext uri="{FF2B5EF4-FFF2-40B4-BE49-F238E27FC236}">
                  <a16:creationId xmlns:a16="http://schemas.microsoft.com/office/drawing/2014/main" id="{EF299FF8-EECF-4054-9B25-16198E03A6EB}"/>
                </a:ext>
              </a:extLst>
            </p:cNvPr>
            <p:cNvSpPr>
              <a:spLocks noChangeArrowheads="1"/>
            </p:cNvSpPr>
            <p:nvPr/>
          </p:nvSpPr>
          <p:spPr bwMode="auto">
            <a:xfrm>
              <a:off x="1670" y="2420"/>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52" name="Rectangle 248">
              <a:extLst>
                <a:ext uri="{FF2B5EF4-FFF2-40B4-BE49-F238E27FC236}">
                  <a16:creationId xmlns:a16="http://schemas.microsoft.com/office/drawing/2014/main" id="{6100BA41-7FBC-43E8-8881-434A989D2335}"/>
                </a:ext>
              </a:extLst>
            </p:cNvPr>
            <p:cNvSpPr>
              <a:spLocks noChangeArrowheads="1"/>
            </p:cNvSpPr>
            <p:nvPr/>
          </p:nvSpPr>
          <p:spPr bwMode="auto">
            <a:xfrm>
              <a:off x="1837"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53" name="Rectangle 249">
              <a:extLst>
                <a:ext uri="{FF2B5EF4-FFF2-40B4-BE49-F238E27FC236}">
                  <a16:creationId xmlns:a16="http://schemas.microsoft.com/office/drawing/2014/main" id="{DFB7A613-7222-4D84-BBA0-2B4552F1B35E}"/>
                </a:ext>
              </a:extLst>
            </p:cNvPr>
            <p:cNvSpPr>
              <a:spLocks noChangeArrowheads="1"/>
            </p:cNvSpPr>
            <p:nvPr/>
          </p:nvSpPr>
          <p:spPr bwMode="auto">
            <a:xfrm>
              <a:off x="2005"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54" name="Rectangle 250">
              <a:extLst>
                <a:ext uri="{FF2B5EF4-FFF2-40B4-BE49-F238E27FC236}">
                  <a16:creationId xmlns:a16="http://schemas.microsoft.com/office/drawing/2014/main" id="{D19014E2-6D62-4FC1-86F6-66BD71C0E4C9}"/>
                </a:ext>
              </a:extLst>
            </p:cNvPr>
            <p:cNvSpPr>
              <a:spLocks noChangeArrowheads="1"/>
            </p:cNvSpPr>
            <p:nvPr/>
          </p:nvSpPr>
          <p:spPr bwMode="auto">
            <a:xfrm>
              <a:off x="2173"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55" name="Rectangle 251">
              <a:extLst>
                <a:ext uri="{FF2B5EF4-FFF2-40B4-BE49-F238E27FC236}">
                  <a16:creationId xmlns:a16="http://schemas.microsoft.com/office/drawing/2014/main" id="{C50A6492-7C4D-4480-89E7-012E94E80BFE}"/>
                </a:ext>
              </a:extLst>
            </p:cNvPr>
            <p:cNvSpPr>
              <a:spLocks noChangeArrowheads="1"/>
            </p:cNvSpPr>
            <p:nvPr/>
          </p:nvSpPr>
          <p:spPr bwMode="auto">
            <a:xfrm>
              <a:off x="2341" y="2420"/>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56" name="Rectangle 252">
              <a:extLst>
                <a:ext uri="{FF2B5EF4-FFF2-40B4-BE49-F238E27FC236}">
                  <a16:creationId xmlns:a16="http://schemas.microsoft.com/office/drawing/2014/main" id="{BF47BA13-EC51-4813-8E29-92118D407B82}"/>
                </a:ext>
              </a:extLst>
            </p:cNvPr>
            <p:cNvSpPr>
              <a:spLocks noChangeArrowheads="1"/>
            </p:cNvSpPr>
            <p:nvPr/>
          </p:nvSpPr>
          <p:spPr bwMode="auto">
            <a:xfrm>
              <a:off x="2508"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57" name="Rectangle 253">
              <a:extLst>
                <a:ext uri="{FF2B5EF4-FFF2-40B4-BE49-F238E27FC236}">
                  <a16:creationId xmlns:a16="http://schemas.microsoft.com/office/drawing/2014/main" id="{95D1095D-0004-4BEF-96DA-144D15D7F2D9}"/>
                </a:ext>
              </a:extLst>
            </p:cNvPr>
            <p:cNvSpPr>
              <a:spLocks noChangeArrowheads="1"/>
            </p:cNvSpPr>
            <p:nvPr/>
          </p:nvSpPr>
          <p:spPr bwMode="auto">
            <a:xfrm>
              <a:off x="2676"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58" name="Rectangle 254">
              <a:extLst>
                <a:ext uri="{FF2B5EF4-FFF2-40B4-BE49-F238E27FC236}">
                  <a16:creationId xmlns:a16="http://schemas.microsoft.com/office/drawing/2014/main" id="{64A096DC-306B-46E6-913B-11D916F52646}"/>
                </a:ext>
              </a:extLst>
            </p:cNvPr>
            <p:cNvSpPr>
              <a:spLocks noChangeArrowheads="1"/>
            </p:cNvSpPr>
            <p:nvPr/>
          </p:nvSpPr>
          <p:spPr bwMode="auto">
            <a:xfrm>
              <a:off x="2844" y="2420"/>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59" name="Rectangle 255">
              <a:extLst>
                <a:ext uri="{FF2B5EF4-FFF2-40B4-BE49-F238E27FC236}">
                  <a16:creationId xmlns:a16="http://schemas.microsoft.com/office/drawing/2014/main" id="{0AD89ACF-2DE5-4C62-94A4-4F75A33E45D3}"/>
                </a:ext>
              </a:extLst>
            </p:cNvPr>
            <p:cNvSpPr>
              <a:spLocks noChangeArrowheads="1"/>
            </p:cNvSpPr>
            <p:nvPr/>
          </p:nvSpPr>
          <p:spPr bwMode="auto">
            <a:xfrm>
              <a:off x="3011"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60" name="Rectangle 256">
              <a:extLst>
                <a:ext uri="{FF2B5EF4-FFF2-40B4-BE49-F238E27FC236}">
                  <a16:creationId xmlns:a16="http://schemas.microsoft.com/office/drawing/2014/main" id="{91BA6B03-08CD-40BC-BB6C-833B8B3297F4}"/>
                </a:ext>
              </a:extLst>
            </p:cNvPr>
            <p:cNvSpPr>
              <a:spLocks noChangeArrowheads="1"/>
            </p:cNvSpPr>
            <p:nvPr/>
          </p:nvSpPr>
          <p:spPr bwMode="auto">
            <a:xfrm>
              <a:off x="1502"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61" name="Rectangle 257">
              <a:extLst>
                <a:ext uri="{FF2B5EF4-FFF2-40B4-BE49-F238E27FC236}">
                  <a16:creationId xmlns:a16="http://schemas.microsoft.com/office/drawing/2014/main" id="{8BD5A6F2-1D48-4110-954D-95151A05917F}"/>
                </a:ext>
              </a:extLst>
            </p:cNvPr>
            <p:cNvSpPr>
              <a:spLocks noChangeArrowheads="1"/>
            </p:cNvSpPr>
            <p:nvPr/>
          </p:nvSpPr>
          <p:spPr bwMode="auto">
            <a:xfrm>
              <a:off x="1670" y="2272"/>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62" name="Rectangle 258">
              <a:extLst>
                <a:ext uri="{FF2B5EF4-FFF2-40B4-BE49-F238E27FC236}">
                  <a16:creationId xmlns:a16="http://schemas.microsoft.com/office/drawing/2014/main" id="{88441132-FA64-4608-9EEE-2A261599B91C}"/>
                </a:ext>
              </a:extLst>
            </p:cNvPr>
            <p:cNvSpPr>
              <a:spLocks noChangeArrowheads="1"/>
            </p:cNvSpPr>
            <p:nvPr/>
          </p:nvSpPr>
          <p:spPr bwMode="auto">
            <a:xfrm>
              <a:off x="1837"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63" name="Rectangle 259">
              <a:extLst>
                <a:ext uri="{FF2B5EF4-FFF2-40B4-BE49-F238E27FC236}">
                  <a16:creationId xmlns:a16="http://schemas.microsoft.com/office/drawing/2014/main" id="{F04136C1-2F99-4A1D-91A5-A064D7EF09B4}"/>
                </a:ext>
              </a:extLst>
            </p:cNvPr>
            <p:cNvSpPr>
              <a:spLocks noChangeArrowheads="1"/>
            </p:cNvSpPr>
            <p:nvPr/>
          </p:nvSpPr>
          <p:spPr bwMode="auto">
            <a:xfrm>
              <a:off x="2005"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64" name="Rectangle 260">
              <a:extLst>
                <a:ext uri="{FF2B5EF4-FFF2-40B4-BE49-F238E27FC236}">
                  <a16:creationId xmlns:a16="http://schemas.microsoft.com/office/drawing/2014/main" id="{23ED73B8-4BF4-4BC5-A52C-0725E5714776}"/>
                </a:ext>
              </a:extLst>
            </p:cNvPr>
            <p:cNvSpPr>
              <a:spLocks noChangeArrowheads="1"/>
            </p:cNvSpPr>
            <p:nvPr/>
          </p:nvSpPr>
          <p:spPr bwMode="auto">
            <a:xfrm>
              <a:off x="2173"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65" name="Rectangle 261">
              <a:extLst>
                <a:ext uri="{FF2B5EF4-FFF2-40B4-BE49-F238E27FC236}">
                  <a16:creationId xmlns:a16="http://schemas.microsoft.com/office/drawing/2014/main" id="{05648935-A091-4CD6-A7D0-77F636D5F229}"/>
                </a:ext>
              </a:extLst>
            </p:cNvPr>
            <p:cNvSpPr>
              <a:spLocks noChangeArrowheads="1"/>
            </p:cNvSpPr>
            <p:nvPr/>
          </p:nvSpPr>
          <p:spPr bwMode="auto">
            <a:xfrm>
              <a:off x="2341" y="2272"/>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66" name="Rectangle 262">
              <a:extLst>
                <a:ext uri="{FF2B5EF4-FFF2-40B4-BE49-F238E27FC236}">
                  <a16:creationId xmlns:a16="http://schemas.microsoft.com/office/drawing/2014/main" id="{C640B349-3EDB-49B3-BF19-6513745ECC67}"/>
                </a:ext>
              </a:extLst>
            </p:cNvPr>
            <p:cNvSpPr>
              <a:spLocks noChangeArrowheads="1"/>
            </p:cNvSpPr>
            <p:nvPr/>
          </p:nvSpPr>
          <p:spPr bwMode="auto">
            <a:xfrm>
              <a:off x="2508"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67" name="Rectangle 263">
              <a:extLst>
                <a:ext uri="{FF2B5EF4-FFF2-40B4-BE49-F238E27FC236}">
                  <a16:creationId xmlns:a16="http://schemas.microsoft.com/office/drawing/2014/main" id="{21C37F75-0686-4655-8484-CB21A54C8B25}"/>
                </a:ext>
              </a:extLst>
            </p:cNvPr>
            <p:cNvSpPr>
              <a:spLocks noChangeArrowheads="1"/>
            </p:cNvSpPr>
            <p:nvPr/>
          </p:nvSpPr>
          <p:spPr bwMode="auto">
            <a:xfrm>
              <a:off x="2676"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68" name="Rectangle 264">
              <a:extLst>
                <a:ext uri="{FF2B5EF4-FFF2-40B4-BE49-F238E27FC236}">
                  <a16:creationId xmlns:a16="http://schemas.microsoft.com/office/drawing/2014/main" id="{4FFB1180-649E-4EB4-B1DE-FDD67BC08F0C}"/>
                </a:ext>
              </a:extLst>
            </p:cNvPr>
            <p:cNvSpPr>
              <a:spLocks noChangeArrowheads="1"/>
            </p:cNvSpPr>
            <p:nvPr/>
          </p:nvSpPr>
          <p:spPr bwMode="auto">
            <a:xfrm>
              <a:off x="2844" y="2272"/>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69" name="Rectangle 265">
              <a:extLst>
                <a:ext uri="{FF2B5EF4-FFF2-40B4-BE49-F238E27FC236}">
                  <a16:creationId xmlns:a16="http://schemas.microsoft.com/office/drawing/2014/main" id="{41D16762-21D5-46F1-AA1A-747C60F3C1FB}"/>
                </a:ext>
              </a:extLst>
            </p:cNvPr>
            <p:cNvSpPr>
              <a:spLocks noChangeArrowheads="1"/>
            </p:cNvSpPr>
            <p:nvPr/>
          </p:nvSpPr>
          <p:spPr bwMode="auto">
            <a:xfrm>
              <a:off x="3011"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70" name="Rectangle 266">
              <a:extLst>
                <a:ext uri="{FF2B5EF4-FFF2-40B4-BE49-F238E27FC236}">
                  <a16:creationId xmlns:a16="http://schemas.microsoft.com/office/drawing/2014/main" id="{F4FF4015-13C2-42D4-AABE-EBCFA021323C}"/>
                </a:ext>
              </a:extLst>
            </p:cNvPr>
            <p:cNvSpPr>
              <a:spLocks noChangeArrowheads="1"/>
            </p:cNvSpPr>
            <p:nvPr/>
          </p:nvSpPr>
          <p:spPr bwMode="auto">
            <a:xfrm>
              <a:off x="1502"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71" name="Rectangle 267">
              <a:extLst>
                <a:ext uri="{FF2B5EF4-FFF2-40B4-BE49-F238E27FC236}">
                  <a16:creationId xmlns:a16="http://schemas.microsoft.com/office/drawing/2014/main" id="{E2C66E8D-6741-4E4B-8738-AEB54283C5D6}"/>
                </a:ext>
              </a:extLst>
            </p:cNvPr>
            <p:cNvSpPr>
              <a:spLocks noChangeArrowheads="1"/>
            </p:cNvSpPr>
            <p:nvPr/>
          </p:nvSpPr>
          <p:spPr bwMode="auto">
            <a:xfrm>
              <a:off x="1670" y="2123"/>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72" name="Rectangle 268">
              <a:extLst>
                <a:ext uri="{FF2B5EF4-FFF2-40B4-BE49-F238E27FC236}">
                  <a16:creationId xmlns:a16="http://schemas.microsoft.com/office/drawing/2014/main" id="{40D51B8A-8FDC-4BE6-B77F-E972F867F8F1}"/>
                </a:ext>
              </a:extLst>
            </p:cNvPr>
            <p:cNvSpPr>
              <a:spLocks noChangeArrowheads="1"/>
            </p:cNvSpPr>
            <p:nvPr/>
          </p:nvSpPr>
          <p:spPr bwMode="auto">
            <a:xfrm>
              <a:off x="1837"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73" name="Rectangle 269">
              <a:extLst>
                <a:ext uri="{FF2B5EF4-FFF2-40B4-BE49-F238E27FC236}">
                  <a16:creationId xmlns:a16="http://schemas.microsoft.com/office/drawing/2014/main" id="{04DF7E0C-0CE0-4FE4-ACAE-E9DC075363FE}"/>
                </a:ext>
              </a:extLst>
            </p:cNvPr>
            <p:cNvSpPr>
              <a:spLocks noChangeArrowheads="1"/>
            </p:cNvSpPr>
            <p:nvPr/>
          </p:nvSpPr>
          <p:spPr bwMode="auto">
            <a:xfrm>
              <a:off x="2005"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74" name="Rectangle 270">
              <a:extLst>
                <a:ext uri="{FF2B5EF4-FFF2-40B4-BE49-F238E27FC236}">
                  <a16:creationId xmlns:a16="http://schemas.microsoft.com/office/drawing/2014/main" id="{4B294794-B723-4F60-8ADD-7F2CC85B55EA}"/>
                </a:ext>
              </a:extLst>
            </p:cNvPr>
            <p:cNvSpPr>
              <a:spLocks noChangeArrowheads="1"/>
            </p:cNvSpPr>
            <p:nvPr/>
          </p:nvSpPr>
          <p:spPr bwMode="auto">
            <a:xfrm>
              <a:off x="2173"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75" name="Rectangle 271">
              <a:extLst>
                <a:ext uri="{FF2B5EF4-FFF2-40B4-BE49-F238E27FC236}">
                  <a16:creationId xmlns:a16="http://schemas.microsoft.com/office/drawing/2014/main" id="{F56502D8-6CD0-45E3-A3BE-6EC913C99CA0}"/>
                </a:ext>
              </a:extLst>
            </p:cNvPr>
            <p:cNvSpPr>
              <a:spLocks noChangeArrowheads="1"/>
            </p:cNvSpPr>
            <p:nvPr/>
          </p:nvSpPr>
          <p:spPr bwMode="auto">
            <a:xfrm>
              <a:off x="2341" y="2123"/>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76" name="Rectangle 272">
              <a:extLst>
                <a:ext uri="{FF2B5EF4-FFF2-40B4-BE49-F238E27FC236}">
                  <a16:creationId xmlns:a16="http://schemas.microsoft.com/office/drawing/2014/main" id="{A905E8A5-430D-447C-865C-5F349596EBD4}"/>
                </a:ext>
              </a:extLst>
            </p:cNvPr>
            <p:cNvSpPr>
              <a:spLocks noChangeArrowheads="1"/>
            </p:cNvSpPr>
            <p:nvPr/>
          </p:nvSpPr>
          <p:spPr bwMode="auto">
            <a:xfrm>
              <a:off x="2508"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77" name="Rectangle 273">
              <a:extLst>
                <a:ext uri="{FF2B5EF4-FFF2-40B4-BE49-F238E27FC236}">
                  <a16:creationId xmlns:a16="http://schemas.microsoft.com/office/drawing/2014/main" id="{8833B123-392E-462C-8A1A-5466ED58AB1F}"/>
                </a:ext>
              </a:extLst>
            </p:cNvPr>
            <p:cNvSpPr>
              <a:spLocks noChangeArrowheads="1"/>
            </p:cNvSpPr>
            <p:nvPr/>
          </p:nvSpPr>
          <p:spPr bwMode="auto">
            <a:xfrm>
              <a:off x="2676"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78" name="Rectangle 274">
              <a:extLst>
                <a:ext uri="{FF2B5EF4-FFF2-40B4-BE49-F238E27FC236}">
                  <a16:creationId xmlns:a16="http://schemas.microsoft.com/office/drawing/2014/main" id="{5DD8BE09-03A5-48BF-97B4-A56D7A93295E}"/>
                </a:ext>
              </a:extLst>
            </p:cNvPr>
            <p:cNvSpPr>
              <a:spLocks noChangeArrowheads="1"/>
            </p:cNvSpPr>
            <p:nvPr/>
          </p:nvSpPr>
          <p:spPr bwMode="auto">
            <a:xfrm>
              <a:off x="2844" y="2123"/>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79" name="Rectangle 275">
              <a:extLst>
                <a:ext uri="{FF2B5EF4-FFF2-40B4-BE49-F238E27FC236}">
                  <a16:creationId xmlns:a16="http://schemas.microsoft.com/office/drawing/2014/main" id="{AA0F4376-D6C9-40E6-B04C-1CFB870821C1}"/>
                </a:ext>
              </a:extLst>
            </p:cNvPr>
            <p:cNvSpPr>
              <a:spLocks noChangeArrowheads="1"/>
            </p:cNvSpPr>
            <p:nvPr/>
          </p:nvSpPr>
          <p:spPr bwMode="auto">
            <a:xfrm>
              <a:off x="3011"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80" name="Rectangle 276">
              <a:extLst>
                <a:ext uri="{FF2B5EF4-FFF2-40B4-BE49-F238E27FC236}">
                  <a16:creationId xmlns:a16="http://schemas.microsoft.com/office/drawing/2014/main" id="{F9D289BD-FC84-414E-A993-0BADEEC9BBD7}"/>
                </a:ext>
              </a:extLst>
            </p:cNvPr>
            <p:cNvSpPr>
              <a:spLocks noChangeArrowheads="1"/>
            </p:cNvSpPr>
            <p:nvPr/>
          </p:nvSpPr>
          <p:spPr bwMode="auto">
            <a:xfrm>
              <a:off x="1502"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81" name="Rectangle 277">
              <a:extLst>
                <a:ext uri="{FF2B5EF4-FFF2-40B4-BE49-F238E27FC236}">
                  <a16:creationId xmlns:a16="http://schemas.microsoft.com/office/drawing/2014/main" id="{74ACAE0C-4C88-457E-B9AD-87CAD1729D4E}"/>
                </a:ext>
              </a:extLst>
            </p:cNvPr>
            <p:cNvSpPr>
              <a:spLocks noChangeArrowheads="1"/>
            </p:cNvSpPr>
            <p:nvPr/>
          </p:nvSpPr>
          <p:spPr bwMode="auto">
            <a:xfrm>
              <a:off x="1670" y="1975"/>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82" name="Rectangle 278">
              <a:extLst>
                <a:ext uri="{FF2B5EF4-FFF2-40B4-BE49-F238E27FC236}">
                  <a16:creationId xmlns:a16="http://schemas.microsoft.com/office/drawing/2014/main" id="{6F0B7174-72DD-4798-8F2F-8818AE02BC62}"/>
                </a:ext>
              </a:extLst>
            </p:cNvPr>
            <p:cNvSpPr>
              <a:spLocks noChangeArrowheads="1"/>
            </p:cNvSpPr>
            <p:nvPr/>
          </p:nvSpPr>
          <p:spPr bwMode="auto">
            <a:xfrm>
              <a:off x="1837"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83" name="Rectangle 279">
              <a:extLst>
                <a:ext uri="{FF2B5EF4-FFF2-40B4-BE49-F238E27FC236}">
                  <a16:creationId xmlns:a16="http://schemas.microsoft.com/office/drawing/2014/main" id="{D0C93CAE-07E2-49EF-9168-ECDC9F903F7A}"/>
                </a:ext>
              </a:extLst>
            </p:cNvPr>
            <p:cNvSpPr>
              <a:spLocks noChangeArrowheads="1"/>
            </p:cNvSpPr>
            <p:nvPr/>
          </p:nvSpPr>
          <p:spPr bwMode="auto">
            <a:xfrm>
              <a:off x="2005"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84" name="Rectangle 280">
              <a:extLst>
                <a:ext uri="{FF2B5EF4-FFF2-40B4-BE49-F238E27FC236}">
                  <a16:creationId xmlns:a16="http://schemas.microsoft.com/office/drawing/2014/main" id="{3C38621B-55CA-4FDB-B217-AE07EDF0147B}"/>
                </a:ext>
              </a:extLst>
            </p:cNvPr>
            <p:cNvSpPr>
              <a:spLocks noChangeArrowheads="1"/>
            </p:cNvSpPr>
            <p:nvPr/>
          </p:nvSpPr>
          <p:spPr bwMode="auto">
            <a:xfrm>
              <a:off x="2173"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85" name="Rectangle 281">
              <a:extLst>
                <a:ext uri="{FF2B5EF4-FFF2-40B4-BE49-F238E27FC236}">
                  <a16:creationId xmlns:a16="http://schemas.microsoft.com/office/drawing/2014/main" id="{E50747DD-C07D-454B-A7DD-061089024AE9}"/>
                </a:ext>
              </a:extLst>
            </p:cNvPr>
            <p:cNvSpPr>
              <a:spLocks noChangeArrowheads="1"/>
            </p:cNvSpPr>
            <p:nvPr/>
          </p:nvSpPr>
          <p:spPr bwMode="auto">
            <a:xfrm>
              <a:off x="2341" y="1975"/>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86" name="Rectangle 282">
              <a:extLst>
                <a:ext uri="{FF2B5EF4-FFF2-40B4-BE49-F238E27FC236}">
                  <a16:creationId xmlns:a16="http://schemas.microsoft.com/office/drawing/2014/main" id="{4F861E97-CC51-4F4F-9A66-58A6B7937D07}"/>
                </a:ext>
              </a:extLst>
            </p:cNvPr>
            <p:cNvSpPr>
              <a:spLocks noChangeArrowheads="1"/>
            </p:cNvSpPr>
            <p:nvPr/>
          </p:nvSpPr>
          <p:spPr bwMode="auto">
            <a:xfrm>
              <a:off x="2508"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87" name="Rectangle 283">
              <a:extLst>
                <a:ext uri="{FF2B5EF4-FFF2-40B4-BE49-F238E27FC236}">
                  <a16:creationId xmlns:a16="http://schemas.microsoft.com/office/drawing/2014/main" id="{5075A9EE-81C9-490B-B88A-8C5FEB541E9D}"/>
                </a:ext>
              </a:extLst>
            </p:cNvPr>
            <p:cNvSpPr>
              <a:spLocks noChangeArrowheads="1"/>
            </p:cNvSpPr>
            <p:nvPr/>
          </p:nvSpPr>
          <p:spPr bwMode="auto">
            <a:xfrm>
              <a:off x="2676"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88" name="Rectangle 284">
              <a:extLst>
                <a:ext uri="{FF2B5EF4-FFF2-40B4-BE49-F238E27FC236}">
                  <a16:creationId xmlns:a16="http://schemas.microsoft.com/office/drawing/2014/main" id="{E4D65A43-D600-439E-9AE5-83FD3074606C}"/>
                </a:ext>
              </a:extLst>
            </p:cNvPr>
            <p:cNvSpPr>
              <a:spLocks noChangeArrowheads="1"/>
            </p:cNvSpPr>
            <p:nvPr/>
          </p:nvSpPr>
          <p:spPr bwMode="auto">
            <a:xfrm>
              <a:off x="2844" y="1975"/>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89" name="Rectangle 285">
              <a:extLst>
                <a:ext uri="{FF2B5EF4-FFF2-40B4-BE49-F238E27FC236}">
                  <a16:creationId xmlns:a16="http://schemas.microsoft.com/office/drawing/2014/main" id="{255B7ED1-5EB7-43FF-92B0-158061304BC8}"/>
                </a:ext>
              </a:extLst>
            </p:cNvPr>
            <p:cNvSpPr>
              <a:spLocks noChangeArrowheads="1"/>
            </p:cNvSpPr>
            <p:nvPr/>
          </p:nvSpPr>
          <p:spPr bwMode="auto">
            <a:xfrm>
              <a:off x="3011"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390" name="Line 286">
              <a:extLst>
                <a:ext uri="{FF2B5EF4-FFF2-40B4-BE49-F238E27FC236}">
                  <a16:creationId xmlns:a16="http://schemas.microsoft.com/office/drawing/2014/main" id="{E89AC789-4AB2-475E-BA4E-6EC9826ED917}"/>
                </a:ext>
              </a:extLst>
            </p:cNvPr>
            <p:cNvSpPr>
              <a:spLocks noChangeShapeType="1"/>
            </p:cNvSpPr>
            <p:nvPr/>
          </p:nvSpPr>
          <p:spPr bwMode="auto">
            <a:xfrm>
              <a:off x="1502" y="3457"/>
              <a:ext cx="1677" cy="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3391" name="Line 287">
              <a:extLst>
                <a:ext uri="{FF2B5EF4-FFF2-40B4-BE49-F238E27FC236}">
                  <a16:creationId xmlns:a16="http://schemas.microsoft.com/office/drawing/2014/main" id="{48D44872-777B-47CC-847D-2374AD6085AB}"/>
                </a:ext>
              </a:extLst>
            </p:cNvPr>
            <p:cNvSpPr>
              <a:spLocks noChangeShapeType="1"/>
            </p:cNvSpPr>
            <p:nvPr/>
          </p:nvSpPr>
          <p:spPr bwMode="auto">
            <a:xfrm flipV="1">
              <a:off x="1502" y="1975"/>
              <a:ext cx="0" cy="1482"/>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3392" name="Text Box 288">
              <a:extLst>
                <a:ext uri="{FF2B5EF4-FFF2-40B4-BE49-F238E27FC236}">
                  <a16:creationId xmlns:a16="http://schemas.microsoft.com/office/drawing/2014/main" id="{B28B30B3-9A50-4667-962A-74888ABD35B8}"/>
                </a:ext>
              </a:extLst>
            </p:cNvPr>
            <p:cNvSpPr txBox="1">
              <a:spLocks noChangeArrowheads="1"/>
            </p:cNvSpPr>
            <p:nvPr/>
          </p:nvSpPr>
          <p:spPr bwMode="auto">
            <a:xfrm>
              <a:off x="1266" y="1979"/>
              <a:ext cx="29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100</a:t>
              </a:r>
            </a:p>
          </p:txBody>
        </p:sp>
        <p:sp>
          <p:nvSpPr>
            <p:cNvPr id="43393" name="Text Box 289">
              <a:extLst>
                <a:ext uri="{FF2B5EF4-FFF2-40B4-BE49-F238E27FC236}">
                  <a16:creationId xmlns:a16="http://schemas.microsoft.com/office/drawing/2014/main" id="{D74CFB44-C398-438D-83F5-B9F254F05BA4}"/>
                </a:ext>
              </a:extLst>
            </p:cNvPr>
            <p:cNvSpPr txBox="1">
              <a:spLocks noChangeArrowheads="1"/>
            </p:cNvSpPr>
            <p:nvPr/>
          </p:nvSpPr>
          <p:spPr bwMode="auto">
            <a:xfrm>
              <a:off x="1556" y="3547"/>
              <a:ext cx="241" cy="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10</a:t>
              </a:r>
            </a:p>
          </p:txBody>
        </p:sp>
        <p:sp>
          <p:nvSpPr>
            <p:cNvPr id="43394" name="Text Box 290">
              <a:extLst>
                <a:ext uri="{FF2B5EF4-FFF2-40B4-BE49-F238E27FC236}">
                  <a16:creationId xmlns:a16="http://schemas.microsoft.com/office/drawing/2014/main" id="{E9EAB28C-8523-4358-B018-EB194974E210}"/>
                </a:ext>
              </a:extLst>
            </p:cNvPr>
            <p:cNvSpPr txBox="1">
              <a:spLocks noChangeArrowheads="1"/>
            </p:cNvSpPr>
            <p:nvPr/>
          </p:nvSpPr>
          <p:spPr bwMode="auto">
            <a:xfrm>
              <a:off x="1728" y="3547"/>
              <a:ext cx="239" cy="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20</a:t>
              </a:r>
            </a:p>
          </p:txBody>
        </p:sp>
        <p:sp>
          <p:nvSpPr>
            <p:cNvPr id="43395" name="Text Box 291">
              <a:extLst>
                <a:ext uri="{FF2B5EF4-FFF2-40B4-BE49-F238E27FC236}">
                  <a16:creationId xmlns:a16="http://schemas.microsoft.com/office/drawing/2014/main" id="{E0F5C8F9-D750-44D5-ABF2-9E0368F8881A}"/>
                </a:ext>
              </a:extLst>
            </p:cNvPr>
            <p:cNvSpPr txBox="1">
              <a:spLocks noChangeArrowheads="1"/>
            </p:cNvSpPr>
            <p:nvPr/>
          </p:nvSpPr>
          <p:spPr bwMode="auto">
            <a:xfrm>
              <a:off x="1892" y="3547"/>
              <a:ext cx="240" cy="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30</a:t>
              </a:r>
            </a:p>
          </p:txBody>
        </p:sp>
        <p:sp>
          <p:nvSpPr>
            <p:cNvPr id="43396" name="Text Box 292">
              <a:extLst>
                <a:ext uri="{FF2B5EF4-FFF2-40B4-BE49-F238E27FC236}">
                  <a16:creationId xmlns:a16="http://schemas.microsoft.com/office/drawing/2014/main" id="{54CC6920-4689-40F9-90A0-056F22F2B1A4}"/>
                </a:ext>
              </a:extLst>
            </p:cNvPr>
            <p:cNvSpPr txBox="1">
              <a:spLocks noChangeArrowheads="1"/>
            </p:cNvSpPr>
            <p:nvPr/>
          </p:nvSpPr>
          <p:spPr bwMode="auto">
            <a:xfrm>
              <a:off x="2065" y="3547"/>
              <a:ext cx="239" cy="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40</a:t>
              </a:r>
            </a:p>
          </p:txBody>
        </p:sp>
        <p:sp>
          <p:nvSpPr>
            <p:cNvPr id="43397" name="Text Box 293">
              <a:extLst>
                <a:ext uri="{FF2B5EF4-FFF2-40B4-BE49-F238E27FC236}">
                  <a16:creationId xmlns:a16="http://schemas.microsoft.com/office/drawing/2014/main" id="{8BFDEAD3-D1B4-48BA-A8A0-A60E46A293A4}"/>
                </a:ext>
              </a:extLst>
            </p:cNvPr>
            <p:cNvSpPr txBox="1">
              <a:spLocks noChangeArrowheads="1"/>
            </p:cNvSpPr>
            <p:nvPr/>
          </p:nvSpPr>
          <p:spPr bwMode="auto">
            <a:xfrm>
              <a:off x="2232" y="3547"/>
              <a:ext cx="240" cy="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50</a:t>
              </a:r>
            </a:p>
          </p:txBody>
        </p:sp>
        <p:sp>
          <p:nvSpPr>
            <p:cNvPr id="43398" name="Text Box 294">
              <a:extLst>
                <a:ext uri="{FF2B5EF4-FFF2-40B4-BE49-F238E27FC236}">
                  <a16:creationId xmlns:a16="http://schemas.microsoft.com/office/drawing/2014/main" id="{8191F350-2963-48C9-87FD-19D979547423}"/>
                </a:ext>
              </a:extLst>
            </p:cNvPr>
            <p:cNvSpPr txBox="1">
              <a:spLocks noChangeArrowheads="1"/>
            </p:cNvSpPr>
            <p:nvPr/>
          </p:nvSpPr>
          <p:spPr bwMode="auto">
            <a:xfrm>
              <a:off x="2402" y="3547"/>
              <a:ext cx="239" cy="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60</a:t>
              </a:r>
            </a:p>
          </p:txBody>
        </p:sp>
        <p:sp>
          <p:nvSpPr>
            <p:cNvPr id="43399" name="Text Box 295">
              <a:extLst>
                <a:ext uri="{FF2B5EF4-FFF2-40B4-BE49-F238E27FC236}">
                  <a16:creationId xmlns:a16="http://schemas.microsoft.com/office/drawing/2014/main" id="{09456FE9-8BB5-477E-99BF-6AD90CFF4B78}"/>
                </a:ext>
              </a:extLst>
            </p:cNvPr>
            <p:cNvSpPr txBox="1">
              <a:spLocks noChangeArrowheads="1"/>
            </p:cNvSpPr>
            <p:nvPr/>
          </p:nvSpPr>
          <p:spPr bwMode="auto">
            <a:xfrm>
              <a:off x="2564" y="3547"/>
              <a:ext cx="240" cy="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70</a:t>
              </a:r>
            </a:p>
          </p:txBody>
        </p:sp>
        <p:sp>
          <p:nvSpPr>
            <p:cNvPr id="43400" name="Text Box 296">
              <a:extLst>
                <a:ext uri="{FF2B5EF4-FFF2-40B4-BE49-F238E27FC236}">
                  <a16:creationId xmlns:a16="http://schemas.microsoft.com/office/drawing/2014/main" id="{3840A4A3-E0B1-40B1-91B3-BB927C153D17}"/>
                </a:ext>
              </a:extLst>
            </p:cNvPr>
            <p:cNvSpPr txBox="1">
              <a:spLocks noChangeArrowheads="1"/>
            </p:cNvSpPr>
            <p:nvPr/>
          </p:nvSpPr>
          <p:spPr bwMode="auto">
            <a:xfrm>
              <a:off x="2736" y="3547"/>
              <a:ext cx="240" cy="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80</a:t>
              </a:r>
            </a:p>
          </p:txBody>
        </p:sp>
        <p:sp>
          <p:nvSpPr>
            <p:cNvPr id="43401" name="Text Box 297">
              <a:extLst>
                <a:ext uri="{FF2B5EF4-FFF2-40B4-BE49-F238E27FC236}">
                  <a16:creationId xmlns:a16="http://schemas.microsoft.com/office/drawing/2014/main" id="{FD719DFB-5D14-42DD-99AE-E5CD7BA9C073}"/>
                </a:ext>
              </a:extLst>
            </p:cNvPr>
            <p:cNvSpPr txBox="1">
              <a:spLocks noChangeArrowheads="1"/>
            </p:cNvSpPr>
            <p:nvPr/>
          </p:nvSpPr>
          <p:spPr bwMode="auto">
            <a:xfrm>
              <a:off x="2900" y="3550"/>
              <a:ext cx="240"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90</a:t>
              </a:r>
            </a:p>
          </p:txBody>
        </p:sp>
        <p:sp>
          <p:nvSpPr>
            <p:cNvPr id="43402" name="Text Box 298">
              <a:extLst>
                <a:ext uri="{FF2B5EF4-FFF2-40B4-BE49-F238E27FC236}">
                  <a16:creationId xmlns:a16="http://schemas.microsoft.com/office/drawing/2014/main" id="{8ADEE687-086E-4902-97AE-02AD3DF5384B}"/>
                </a:ext>
              </a:extLst>
            </p:cNvPr>
            <p:cNvSpPr txBox="1">
              <a:spLocks noChangeArrowheads="1"/>
            </p:cNvSpPr>
            <p:nvPr/>
          </p:nvSpPr>
          <p:spPr bwMode="auto">
            <a:xfrm>
              <a:off x="3044" y="3547"/>
              <a:ext cx="295" cy="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100</a:t>
              </a:r>
            </a:p>
          </p:txBody>
        </p:sp>
        <p:sp>
          <p:nvSpPr>
            <p:cNvPr id="43403" name="Text Box 299">
              <a:extLst>
                <a:ext uri="{FF2B5EF4-FFF2-40B4-BE49-F238E27FC236}">
                  <a16:creationId xmlns:a16="http://schemas.microsoft.com/office/drawing/2014/main" id="{AB6A5C97-89C2-4D9B-9E43-9AD10437E814}"/>
                </a:ext>
              </a:extLst>
            </p:cNvPr>
            <p:cNvSpPr txBox="1">
              <a:spLocks noChangeArrowheads="1"/>
            </p:cNvSpPr>
            <p:nvPr/>
          </p:nvSpPr>
          <p:spPr bwMode="auto">
            <a:xfrm>
              <a:off x="1289" y="3312"/>
              <a:ext cx="239" cy="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10</a:t>
              </a:r>
            </a:p>
          </p:txBody>
        </p:sp>
        <p:sp>
          <p:nvSpPr>
            <p:cNvPr id="43404" name="Text Box 300">
              <a:extLst>
                <a:ext uri="{FF2B5EF4-FFF2-40B4-BE49-F238E27FC236}">
                  <a16:creationId xmlns:a16="http://schemas.microsoft.com/office/drawing/2014/main" id="{FAA983AD-9329-4DDB-B51A-00630C2F0005}"/>
                </a:ext>
              </a:extLst>
            </p:cNvPr>
            <p:cNvSpPr txBox="1">
              <a:spLocks noChangeArrowheads="1"/>
            </p:cNvSpPr>
            <p:nvPr/>
          </p:nvSpPr>
          <p:spPr bwMode="auto">
            <a:xfrm>
              <a:off x="1289" y="3163"/>
              <a:ext cx="239" cy="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20</a:t>
              </a:r>
            </a:p>
          </p:txBody>
        </p:sp>
        <p:sp>
          <p:nvSpPr>
            <p:cNvPr id="43405" name="Text Box 301">
              <a:extLst>
                <a:ext uri="{FF2B5EF4-FFF2-40B4-BE49-F238E27FC236}">
                  <a16:creationId xmlns:a16="http://schemas.microsoft.com/office/drawing/2014/main" id="{290AB92C-D3D5-4A62-8729-630F9445FBF9}"/>
                </a:ext>
              </a:extLst>
            </p:cNvPr>
            <p:cNvSpPr txBox="1">
              <a:spLocks noChangeArrowheads="1"/>
            </p:cNvSpPr>
            <p:nvPr/>
          </p:nvSpPr>
          <p:spPr bwMode="auto">
            <a:xfrm>
              <a:off x="1289" y="3017"/>
              <a:ext cx="239" cy="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30</a:t>
              </a:r>
            </a:p>
          </p:txBody>
        </p:sp>
        <p:sp>
          <p:nvSpPr>
            <p:cNvPr id="43406" name="Text Box 302">
              <a:extLst>
                <a:ext uri="{FF2B5EF4-FFF2-40B4-BE49-F238E27FC236}">
                  <a16:creationId xmlns:a16="http://schemas.microsoft.com/office/drawing/2014/main" id="{CF040A4D-81D8-4CC7-AAAC-BE83E439FC2C}"/>
                </a:ext>
              </a:extLst>
            </p:cNvPr>
            <p:cNvSpPr txBox="1">
              <a:spLocks noChangeArrowheads="1"/>
            </p:cNvSpPr>
            <p:nvPr/>
          </p:nvSpPr>
          <p:spPr bwMode="auto">
            <a:xfrm>
              <a:off x="1289" y="2867"/>
              <a:ext cx="239" cy="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40</a:t>
              </a:r>
            </a:p>
          </p:txBody>
        </p:sp>
        <p:sp>
          <p:nvSpPr>
            <p:cNvPr id="43407" name="Text Box 303">
              <a:extLst>
                <a:ext uri="{FF2B5EF4-FFF2-40B4-BE49-F238E27FC236}">
                  <a16:creationId xmlns:a16="http://schemas.microsoft.com/office/drawing/2014/main" id="{D8B06FF4-AA7B-48BA-9095-8CFA9D87FEF3}"/>
                </a:ext>
              </a:extLst>
            </p:cNvPr>
            <p:cNvSpPr txBox="1">
              <a:spLocks noChangeArrowheads="1"/>
            </p:cNvSpPr>
            <p:nvPr/>
          </p:nvSpPr>
          <p:spPr bwMode="auto">
            <a:xfrm>
              <a:off x="1289" y="2719"/>
              <a:ext cx="239" cy="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50</a:t>
              </a:r>
            </a:p>
          </p:txBody>
        </p:sp>
        <p:sp>
          <p:nvSpPr>
            <p:cNvPr id="43408" name="Text Box 304">
              <a:extLst>
                <a:ext uri="{FF2B5EF4-FFF2-40B4-BE49-F238E27FC236}">
                  <a16:creationId xmlns:a16="http://schemas.microsoft.com/office/drawing/2014/main" id="{8ADC8C40-3621-4FF0-8236-68EE5FA73E24}"/>
                </a:ext>
              </a:extLst>
            </p:cNvPr>
            <p:cNvSpPr txBox="1">
              <a:spLocks noChangeArrowheads="1"/>
            </p:cNvSpPr>
            <p:nvPr/>
          </p:nvSpPr>
          <p:spPr bwMode="auto">
            <a:xfrm>
              <a:off x="1289" y="2572"/>
              <a:ext cx="239"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60</a:t>
              </a:r>
            </a:p>
          </p:txBody>
        </p:sp>
        <p:sp>
          <p:nvSpPr>
            <p:cNvPr id="43409" name="Text Box 305">
              <a:extLst>
                <a:ext uri="{FF2B5EF4-FFF2-40B4-BE49-F238E27FC236}">
                  <a16:creationId xmlns:a16="http://schemas.microsoft.com/office/drawing/2014/main" id="{39F5EA3A-A060-4EB8-BE81-E1FC2B83DFB2}"/>
                </a:ext>
              </a:extLst>
            </p:cNvPr>
            <p:cNvSpPr txBox="1">
              <a:spLocks noChangeArrowheads="1"/>
            </p:cNvSpPr>
            <p:nvPr/>
          </p:nvSpPr>
          <p:spPr bwMode="auto">
            <a:xfrm>
              <a:off x="1289" y="2423"/>
              <a:ext cx="239" cy="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70</a:t>
              </a:r>
            </a:p>
          </p:txBody>
        </p:sp>
        <p:sp>
          <p:nvSpPr>
            <p:cNvPr id="43410" name="Text Box 306">
              <a:extLst>
                <a:ext uri="{FF2B5EF4-FFF2-40B4-BE49-F238E27FC236}">
                  <a16:creationId xmlns:a16="http://schemas.microsoft.com/office/drawing/2014/main" id="{EC283534-A749-4170-9558-E9B0FC73173A}"/>
                </a:ext>
              </a:extLst>
            </p:cNvPr>
            <p:cNvSpPr txBox="1">
              <a:spLocks noChangeArrowheads="1"/>
            </p:cNvSpPr>
            <p:nvPr/>
          </p:nvSpPr>
          <p:spPr bwMode="auto">
            <a:xfrm>
              <a:off x="1289" y="2275"/>
              <a:ext cx="239" cy="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80</a:t>
              </a:r>
            </a:p>
          </p:txBody>
        </p:sp>
        <p:sp>
          <p:nvSpPr>
            <p:cNvPr id="43411" name="Text Box 307">
              <a:extLst>
                <a:ext uri="{FF2B5EF4-FFF2-40B4-BE49-F238E27FC236}">
                  <a16:creationId xmlns:a16="http://schemas.microsoft.com/office/drawing/2014/main" id="{0128068B-28F5-4804-82FF-6AE3C9BB9D65}"/>
                </a:ext>
              </a:extLst>
            </p:cNvPr>
            <p:cNvSpPr txBox="1">
              <a:spLocks noChangeArrowheads="1"/>
            </p:cNvSpPr>
            <p:nvPr/>
          </p:nvSpPr>
          <p:spPr bwMode="auto">
            <a:xfrm>
              <a:off x="1289" y="2128"/>
              <a:ext cx="239" cy="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90</a:t>
              </a:r>
            </a:p>
          </p:txBody>
        </p:sp>
        <p:sp>
          <p:nvSpPr>
            <p:cNvPr id="139572" name="Rectangle 308">
              <a:extLst>
                <a:ext uri="{FF2B5EF4-FFF2-40B4-BE49-F238E27FC236}">
                  <a16:creationId xmlns:a16="http://schemas.microsoft.com/office/drawing/2014/main" id="{FF233B67-14ED-4E76-BD25-17951AFA1266}"/>
                </a:ext>
              </a:extLst>
            </p:cNvPr>
            <p:cNvSpPr>
              <a:spLocks noChangeArrowheads="1"/>
            </p:cNvSpPr>
            <p:nvPr/>
          </p:nvSpPr>
          <p:spPr bwMode="auto">
            <a:xfrm>
              <a:off x="1962" y="3683"/>
              <a:ext cx="1098" cy="204"/>
            </a:xfrm>
            <a:prstGeom prst="rect">
              <a:avLst/>
            </a:prstGeom>
            <a:noFill/>
            <a:ln w="9525">
              <a:noFill/>
              <a:miter lim="800000"/>
              <a:headEnd/>
              <a:tailEnd/>
            </a:ln>
            <a:effectLst/>
          </p:spPr>
          <p:txBody>
            <a:bodyPr>
              <a:spAutoFit/>
            </a:bodyPr>
            <a:lstStyle/>
            <a:p>
              <a:pPr eaLnBrk="1" hangingPunct="1">
                <a:lnSpc>
                  <a:spcPct val="90000"/>
                </a:lnSpc>
                <a:spcBef>
                  <a:spcPct val="50000"/>
                </a:spcBef>
                <a:defRPr/>
              </a:pPr>
              <a:endParaRPr lang="en-US" sz="1600" b="1">
                <a:effectLst>
                  <a:outerShdw blurRad="38100" dist="38100" dir="2700000" algn="tl">
                    <a:srgbClr val="C0C0C0"/>
                  </a:outerShdw>
                </a:effectLst>
              </a:endParaRPr>
            </a:p>
          </p:txBody>
        </p:sp>
      </p:grpSp>
      <p:sp>
        <p:nvSpPr>
          <p:cNvPr id="43014" name="Oval 309">
            <a:extLst>
              <a:ext uri="{FF2B5EF4-FFF2-40B4-BE49-F238E27FC236}">
                <a16:creationId xmlns:a16="http://schemas.microsoft.com/office/drawing/2014/main" id="{1D1CF840-01F8-4B9E-834B-D259ACB2771F}"/>
              </a:ext>
            </a:extLst>
          </p:cNvPr>
          <p:cNvSpPr>
            <a:spLocks noChangeArrowheads="1"/>
          </p:cNvSpPr>
          <p:nvPr/>
        </p:nvSpPr>
        <p:spPr bwMode="auto">
          <a:xfrm>
            <a:off x="5092700" y="5580063"/>
            <a:ext cx="120650" cy="125412"/>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15" name="Oval 310">
            <a:extLst>
              <a:ext uri="{FF2B5EF4-FFF2-40B4-BE49-F238E27FC236}">
                <a16:creationId xmlns:a16="http://schemas.microsoft.com/office/drawing/2014/main" id="{4746B2BF-CC1A-48F3-8E24-B7169BE0363E}"/>
              </a:ext>
            </a:extLst>
          </p:cNvPr>
          <p:cNvSpPr>
            <a:spLocks noChangeArrowheads="1"/>
          </p:cNvSpPr>
          <p:nvPr/>
        </p:nvSpPr>
        <p:spPr bwMode="auto">
          <a:xfrm>
            <a:off x="4213225" y="5038725"/>
            <a:ext cx="119063" cy="123825"/>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16" name="Oval 311">
            <a:extLst>
              <a:ext uri="{FF2B5EF4-FFF2-40B4-BE49-F238E27FC236}">
                <a16:creationId xmlns:a16="http://schemas.microsoft.com/office/drawing/2014/main" id="{A2F72AED-D7BD-4B85-9771-73820FE19C99}"/>
              </a:ext>
            </a:extLst>
          </p:cNvPr>
          <p:cNvSpPr>
            <a:spLocks noChangeArrowheads="1"/>
          </p:cNvSpPr>
          <p:nvPr/>
        </p:nvSpPr>
        <p:spPr bwMode="auto">
          <a:xfrm>
            <a:off x="4737100" y="5162550"/>
            <a:ext cx="119063" cy="123825"/>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17" name="Oval 312">
            <a:extLst>
              <a:ext uri="{FF2B5EF4-FFF2-40B4-BE49-F238E27FC236}">
                <a16:creationId xmlns:a16="http://schemas.microsoft.com/office/drawing/2014/main" id="{323954A0-6798-4D93-A9A8-88F22DA8B3FA}"/>
              </a:ext>
            </a:extLst>
          </p:cNvPr>
          <p:cNvSpPr>
            <a:spLocks noChangeArrowheads="1"/>
          </p:cNvSpPr>
          <p:nvPr/>
        </p:nvSpPr>
        <p:spPr bwMode="auto">
          <a:xfrm>
            <a:off x="3738563" y="3916363"/>
            <a:ext cx="119062" cy="123825"/>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18" name="Oval 313">
            <a:extLst>
              <a:ext uri="{FF2B5EF4-FFF2-40B4-BE49-F238E27FC236}">
                <a16:creationId xmlns:a16="http://schemas.microsoft.com/office/drawing/2014/main" id="{F2E7B6E0-AE6D-4AA5-9F44-2ED7FE57B006}"/>
              </a:ext>
            </a:extLst>
          </p:cNvPr>
          <p:cNvSpPr>
            <a:spLocks noChangeArrowheads="1"/>
          </p:cNvSpPr>
          <p:nvPr/>
        </p:nvSpPr>
        <p:spPr bwMode="auto">
          <a:xfrm>
            <a:off x="4786313" y="4797425"/>
            <a:ext cx="120650" cy="125413"/>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19" name="Oval 314">
            <a:extLst>
              <a:ext uri="{FF2B5EF4-FFF2-40B4-BE49-F238E27FC236}">
                <a16:creationId xmlns:a16="http://schemas.microsoft.com/office/drawing/2014/main" id="{F103A94D-6E09-419C-BD7E-89A6359002B1}"/>
              </a:ext>
            </a:extLst>
          </p:cNvPr>
          <p:cNvSpPr>
            <a:spLocks noChangeArrowheads="1"/>
          </p:cNvSpPr>
          <p:nvPr/>
        </p:nvSpPr>
        <p:spPr bwMode="auto">
          <a:xfrm>
            <a:off x="4525963" y="4456113"/>
            <a:ext cx="120650" cy="125412"/>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20" name="Oval 315">
            <a:extLst>
              <a:ext uri="{FF2B5EF4-FFF2-40B4-BE49-F238E27FC236}">
                <a16:creationId xmlns:a16="http://schemas.microsoft.com/office/drawing/2014/main" id="{61C3AA6F-4909-4C0A-AF1F-FD374E6E20EA}"/>
              </a:ext>
            </a:extLst>
          </p:cNvPr>
          <p:cNvSpPr>
            <a:spLocks noChangeArrowheads="1"/>
          </p:cNvSpPr>
          <p:nvPr/>
        </p:nvSpPr>
        <p:spPr bwMode="auto">
          <a:xfrm>
            <a:off x="5146675" y="5786438"/>
            <a:ext cx="119063" cy="125412"/>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21" name="Oval 316">
            <a:extLst>
              <a:ext uri="{FF2B5EF4-FFF2-40B4-BE49-F238E27FC236}">
                <a16:creationId xmlns:a16="http://schemas.microsoft.com/office/drawing/2014/main" id="{5C59B95A-B733-4B08-9C65-1825D1B9DFFA}"/>
              </a:ext>
            </a:extLst>
          </p:cNvPr>
          <p:cNvSpPr>
            <a:spLocks noChangeArrowheads="1"/>
          </p:cNvSpPr>
          <p:nvPr/>
        </p:nvSpPr>
        <p:spPr bwMode="auto">
          <a:xfrm>
            <a:off x="4364038" y="4316413"/>
            <a:ext cx="120650" cy="125412"/>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22" name="Oval 317">
            <a:extLst>
              <a:ext uri="{FF2B5EF4-FFF2-40B4-BE49-F238E27FC236}">
                <a16:creationId xmlns:a16="http://schemas.microsoft.com/office/drawing/2014/main" id="{9A785A07-94E0-493B-BC23-84847715BB13}"/>
              </a:ext>
            </a:extLst>
          </p:cNvPr>
          <p:cNvSpPr>
            <a:spLocks noChangeArrowheads="1"/>
          </p:cNvSpPr>
          <p:nvPr/>
        </p:nvSpPr>
        <p:spPr bwMode="auto">
          <a:xfrm>
            <a:off x="4695825" y="4627563"/>
            <a:ext cx="119063" cy="123825"/>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23" name="Oval 318">
            <a:extLst>
              <a:ext uri="{FF2B5EF4-FFF2-40B4-BE49-F238E27FC236}">
                <a16:creationId xmlns:a16="http://schemas.microsoft.com/office/drawing/2014/main" id="{C631B39B-D40A-41D6-9CD3-2732780C24A5}"/>
              </a:ext>
            </a:extLst>
          </p:cNvPr>
          <p:cNvSpPr>
            <a:spLocks noChangeArrowheads="1"/>
          </p:cNvSpPr>
          <p:nvPr/>
        </p:nvSpPr>
        <p:spPr bwMode="auto">
          <a:xfrm>
            <a:off x="5057775" y="5357813"/>
            <a:ext cx="119063" cy="123825"/>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24" name="Oval 319">
            <a:extLst>
              <a:ext uri="{FF2B5EF4-FFF2-40B4-BE49-F238E27FC236}">
                <a16:creationId xmlns:a16="http://schemas.microsoft.com/office/drawing/2014/main" id="{7F1EAA5C-DBD6-4B60-BFF4-C60138664672}"/>
              </a:ext>
            </a:extLst>
          </p:cNvPr>
          <p:cNvSpPr>
            <a:spLocks noChangeArrowheads="1"/>
          </p:cNvSpPr>
          <p:nvPr/>
        </p:nvSpPr>
        <p:spPr bwMode="auto">
          <a:xfrm>
            <a:off x="4905375" y="5011738"/>
            <a:ext cx="119063" cy="123825"/>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25" name="Oval 320">
            <a:extLst>
              <a:ext uri="{FF2B5EF4-FFF2-40B4-BE49-F238E27FC236}">
                <a16:creationId xmlns:a16="http://schemas.microsoft.com/office/drawing/2014/main" id="{C8168738-ACAE-4D7C-BF7A-FD7D21931D6F}"/>
              </a:ext>
            </a:extLst>
          </p:cNvPr>
          <p:cNvSpPr>
            <a:spLocks noChangeArrowheads="1"/>
          </p:cNvSpPr>
          <p:nvPr/>
        </p:nvSpPr>
        <p:spPr bwMode="auto">
          <a:xfrm>
            <a:off x="3417888" y="3789363"/>
            <a:ext cx="120650" cy="125412"/>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26" name="Oval 321">
            <a:extLst>
              <a:ext uri="{FF2B5EF4-FFF2-40B4-BE49-F238E27FC236}">
                <a16:creationId xmlns:a16="http://schemas.microsoft.com/office/drawing/2014/main" id="{D0453461-E335-4B6A-829F-C66D87E14924}"/>
              </a:ext>
            </a:extLst>
          </p:cNvPr>
          <p:cNvSpPr>
            <a:spLocks noChangeArrowheads="1"/>
          </p:cNvSpPr>
          <p:nvPr/>
        </p:nvSpPr>
        <p:spPr bwMode="auto">
          <a:xfrm>
            <a:off x="3052763" y="3740150"/>
            <a:ext cx="119062" cy="125413"/>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27" name="Oval 322">
            <a:extLst>
              <a:ext uri="{FF2B5EF4-FFF2-40B4-BE49-F238E27FC236}">
                <a16:creationId xmlns:a16="http://schemas.microsoft.com/office/drawing/2014/main" id="{BF19D7F8-DE01-48F2-B818-47551A2AE16A}"/>
              </a:ext>
            </a:extLst>
          </p:cNvPr>
          <p:cNvSpPr>
            <a:spLocks noChangeArrowheads="1"/>
          </p:cNvSpPr>
          <p:nvPr/>
        </p:nvSpPr>
        <p:spPr bwMode="auto">
          <a:xfrm>
            <a:off x="3989388" y="4019550"/>
            <a:ext cx="120650" cy="125413"/>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28" name="Oval 323">
            <a:extLst>
              <a:ext uri="{FF2B5EF4-FFF2-40B4-BE49-F238E27FC236}">
                <a16:creationId xmlns:a16="http://schemas.microsoft.com/office/drawing/2014/main" id="{E0838000-193A-42BC-853D-22A97A93C3AE}"/>
              </a:ext>
            </a:extLst>
          </p:cNvPr>
          <p:cNvSpPr>
            <a:spLocks noChangeArrowheads="1"/>
          </p:cNvSpPr>
          <p:nvPr/>
        </p:nvSpPr>
        <p:spPr bwMode="auto">
          <a:xfrm>
            <a:off x="4983163" y="5170488"/>
            <a:ext cx="120650" cy="125412"/>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29" name="Oval 324">
            <a:extLst>
              <a:ext uri="{FF2B5EF4-FFF2-40B4-BE49-F238E27FC236}">
                <a16:creationId xmlns:a16="http://schemas.microsoft.com/office/drawing/2014/main" id="{D8883DF5-72E1-4379-AB87-81BCDD2A0F5B}"/>
              </a:ext>
            </a:extLst>
          </p:cNvPr>
          <p:cNvSpPr>
            <a:spLocks noChangeArrowheads="1"/>
          </p:cNvSpPr>
          <p:nvPr/>
        </p:nvSpPr>
        <p:spPr bwMode="auto">
          <a:xfrm>
            <a:off x="3573463" y="4286250"/>
            <a:ext cx="119062" cy="125413"/>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30" name="Oval 325">
            <a:extLst>
              <a:ext uri="{FF2B5EF4-FFF2-40B4-BE49-F238E27FC236}">
                <a16:creationId xmlns:a16="http://schemas.microsoft.com/office/drawing/2014/main" id="{27B52B0E-3D63-4006-AEF3-3ED138F35480}"/>
              </a:ext>
            </a:extLst>
          </p:cNvPr>
          <p:cNvSpPr>
            <a:spLocks noChangeArrowheads="1"/>
          </p:cNvSpPr>
          <p:nvPr/>
        </p:nvSpPr>
        <p:spPr bwMode="auto">
          <a:xfrm>
            <a:off x="4208463" y="4186238"/>
            <a:ext cx="120650" cy="125412"/>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31" name="Oval 326">
            <a:extLst>
              <a:ext uri="{FF2B5EF4-FFF2-40B4-BE49-F238E27FC236}">
                <a16:creationId xmlns:a16="http://schemas.microsoft.com/office/drawing/2014/main" id="{472D2C26-9B33-4A33-9967-BE8D44CB737D}"/>
              </a:ext>
            </a:extLst>
          </p:cNvPr>
          <p:cNvSpPr>
            <a:spLocks noChangeArrowheads="1"/>
          </p:cNvSpPr>
          <p:nvPr/>
        </p:nvSpPr>
        <p:spPr bwMode="auto">
          <a:xfrm>
            <a:off x="3236913" y="4614863"/>
            <a:ext cx="119062" cy="125412"/>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32" name="Rectangle 327" descr="Wide downward diagonal">
            <a:extLst>
              <a:ext uri="{FF2B5EF4-FFF2-40B4-BE49-F238E27FC236}">
                <a16:creationId xmlns:a16="http://schemas.microsoft.com/office/drawing/2014/main" id="{65C1F896-19AC-4FBA-BF90-AB10BF987640}"/>
              </a:ext>
            </a:extLst>
          </p:cNvPr>
          <p:cNvSpPr>
            <a:spLocks noChangeArrowheads="1"/>
          </p:cNvSpPr>
          <p:nvPr/>
        </p:nvSpPr>
        <p:spPr bwMode="auto">
          <a:xfrm>
            <a:off x="4183063" y="3954463"/>
            <a:ext cx="119062" cy="125412"/>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33" name="Rectangle 328" descr="Wide downward diagonal">
            <a:extLst>
              <a:ext uri="{FF2B5EF4-FFF2-40B4-BE49-F238E27FC236}">
                <a16:creationId xmlns:a16="http://schemas.microsoft.com/office/drawing/2014/main" id="{AC578962-D5C1-4068-9C78-50839673ECCA}"/>
              </a:ext>
            </a:extLst>
          </p:cNvPr>
          <p:cNvSpPr>
            <a:spLocks noChangeArrowheads="1"/>
          </p:cNvSpPr>
          <p:nvPr/>
        </p:nvSpPr>
        <p:spPr bwMode="auto">
          <a:xfrm>
            <a:off x="4646613" y="4337050"/>
            <a:ext cx="120650" cy="123825"/>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34" name="Rectangle 329" descr="Wide downward diagonal">
            <a:extLst>
              <a:ext uri="{FF2B5EF4-FFF2-40B4-BE49-F238E27FC236}">
                <a16:creationId xmlns:a16="http://schemas.microsoft.com/office/drawing/2014/main" id="{4AC32A12-69D9-4912-AF47-64EF581AEDDC}"/>
              </a:ext>
            </a:extLst>
          </p:cNvPr>
          <p:cNvSpPr>
            <a:spLocks noChangeArrowheads="1"/>
          </p:cNvSpPr>
          <p:nvPr/>
        </p:nvSpPr>
        <p:spPr bwMode="auto">
          <a:xfrm>
            <a:off x="4954588" y="4741863"/>
            <a:ext cx="119062" cy="123825"/>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35" name="Rectangle 330" descr="Wide downward diagonal">
            <a:extLst>
              <a:ext uri="{FF2B5EF4-FFF2-40B4-BE49-F238E27FC236}">
                <a16:creationId xmlns:a16="http://schemas.microsoft.com/office/drawing/2014/main" id="{7B1B9655-7C8B-4AC3-9C16-FD49407DFDE5}"/>
              </a:ext>
            </a:extLst>
          </p:cNvPr>
          <p:cNvSpPr>
            <a:spLocks noChangeArrowheads="1"/>
          </p:cNvSpPr>
          <p:nvPr/>
        </p:nvSpPr>
        <p:spPr bwMode="auto">
          <a:xfrm>
            <a:off x="4786313" y="4518025"/>
            <a:ext cx="120650" cy="123825"/>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36" name="Rectangle 331" descr="Wide downward diagonal">
            <a:extLst>
              <a:ext uri="{FF2B5EF4-FFF2-40B4-BE49-F238E27FC236}">
                <a16:creationId xmlns:a16="http://schemas.microsoft.com/office/drawing/2014/main" id="{B15C4BD0-B3DA-4911-9DC2-5E72B8965887}"/>
              </a:ext>
            </a:extLst>
          </p:cNvPr>
          <p:cNvSpPr>
            <a:spLocks noChangeArrowheads="1"/>
          </p:cNvSpPr>
          <p:nvPr/>
        </p:nvSpPr>
        <p:spPr bwMode="auto">
          <a:xfrm>
            <a:off x="4518025" y="4194175"/>
            <a:ext cx="119063" cy="125413"/>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37" name="Rectangle 332" descr="Wide downward diagonal">
            <a:extLst>
              <a:ext uri="{FF2B5EF4-FFF2-40B4-BE49-F238E27FC236}">
                <a16:creationId xmlns:a16="http://schemas.microsoft.com/office/drawing/2014/main" id="{55676942-131E-405D-89FE-CF601B5E5243}"/>
              </a:ext>
            </a:extLst>
          </p:cNvPr>
          <p:cNvSpPr>
            <a:spLocks noChangeArrowheads="1"/>
          </p:cNvSpPr>
          <p:nvPr/>
        </p:nvSpPr>
        <p:spPr bwMode="auto">
          <a:xfrm>
            <a:off x="3816350" y="3748088"/>
            <a:ext cx="119063" cy="125412"/>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38" name="Rectangle 333" descr="Wide downward diagonal">
            <a:extLst>
              <a:ext uri="{FF2B5EF4-FFF2-40B4-BE49-F238E27FC236}">
                <a16:creationId xmlns:a16="http://schemas.microsoft.com/office/drawing/2014/main" id="{BE38E025-4A58-4326-92C9-3E0C11CD92F8}"/>
              </a:ext>
            </a:extLst>
          </p:cNvPr>
          <p:cNvSpPr>
            <a:spLocks noChangeArrowheads="1"/>
          </p:cNvSpPr>
          <p:nvPr/>
        </p:nvSpPr>
        <p:spPr bwMode="auto">
          <a:xfrm>
            <a:off x="4002088" y="3843338"/>
            <a:ext cx="120650" cy="123825"/>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39" name="Rectangle 334" descr="Wide downward diagonal">
            <a:extLst>
              <a:ext uri="{FF2B5EF4-FFF2-40B4-BE49-F238E27FC236}">
                <a16:creationId xmlns:a16="http://schemas.microsoft.com/office/drawing/2014/main" id="{6502D4BF-2C42-4E5C-94AF-C4EBC2598272}"/>
              </a:ext>
            </a:extLst>
          </p:cNvPr>
          <p:cNvSpPr>
            <a:spLocks noChangeArrowheads="1"/>
          </p:cNvSpPr>
          <p:nvPr/>
        </p:nvSpPr>
        <p:spPr bwMode="auto">
          <a:xfrm>
            <a:off x="4997450" y="4392613"/>
            <a:ext cx="119063" cy="125412"/>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40" name="Rectangle 335" descr="Wide downward diagonal">
            <a:extLst>
              <a:ext uri="{FF2B5EF4-FFF2-40B4-BE49-F238E27FC236}">
                <a16:creationId xmlns:a16="http://schemas.microsoft.com/office/drawing/2014/main" id="{C8C6B595-744C-4BAD-B26C-2199A0CC4CA4}"/>
              </a:ext>
            </a:extLst>
          </p:cNvPr>
          <p:cNvSpPr>
            <a:spLocks noChangeArrowheads="1"/>
          </p:cNvSpPr>
          <p:nvPr/>
        </p:nvSpPr>
        <p:spPr bwMode="auto">
          <a:xfrm>
            <a:off x="5083175" y="4972050"/>
            <a:ext cx="119063" cy="125413"/>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41" name="Rectangle 336" descr="Wide downward diagonal">
            <a:extLst>
              <a:ext uri="{FF2B5EF4-FFF2-40B4-BE49-F238E27FC236}">
                <a16:creationId xmlns:a16="http://schemas.microsoft.com/office/drawing/2014/main" id="{13C526FA-E692-4ECE-91AF-94095B17128A}"/>
              </a:ext>
            </a:extLst>
          </p:cNvPr>
          <p:cNvSpPr>
            <a:spLocks noChangeArrowheads="1"/>
          </p:cNvSpPr>
          <p:nvPr/>
        </p:nvSpPr>
        <p:spPr bwMode="auto">
          <a:xfrm>
            <a:off x="5197475" y="5318125"/>
            <a:ext cx="119063" cy="125413"/>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42" name="Rectangle 337" descr="Wide downward diagonal">
            <a:extLst>
              <a:ext uri="{FF2B5EF4-FFF2-40B4-BE49-F238E27FC236}">
                <a16:creationId xmlns:a16="http://schemas.microsoft.com/office/drawing/2014/main" id="{25BB52DE-2F6C-4C36-B9C4-99263CE6DF42}"/>
              </a:ext>
            </a:extLst>
          </p:cNvPr>
          <p:cNvSpPr>
            <a:spLocks noChangeArrowheads="1"/>
          </p:cNvSpPr>
          <p:nvPr/>
        </p:nvSpPr>
        <p:spPr bwMode="auto">
          <a:xfrm>
            <a:off x="4741863" y="4105275"/>
            <a:ext cx="119062" cy="123825"/>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43" name="Rectangle 338" descr="Wide downward diagonal">
            <a:extLst>
              <a:ext uri="{FF2B5EF4-FFF2-40B4-BE49-F238E27FC236}">
                <a16:creationId xmlns:a16="http://schemas.microsoft.com/office/drawing/2014/main" id="{66AD53CA-1162-4567-981C-85F19CDE5FE7}"/>
              </a:ext>
            </a:extLst>
          </p:cNvPr>
          <p:cNvSpPr>
            <a:spLocks noChangeArrowheads="1"/>
          </p:cNvSpPr>
          <p:nvPr/>
        </p:nvSpPr>
        <p:spPr bwMode="auto">
          <a:xfrm>
            <a:off x="3617913" y="3695700"/>
            <a:ext cx="119062" cy="125413"/>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44" name="Rectangle 339" descr="Wide downward diagonal">
            <a:extLst>
              <a:ext uri="{FF2B5EF4-FFF2-40B4-BE49-F238E27FC236}">
                <a16:creationId xmlns:a16="http://schemas.microsoft.com/office/drawing/2014/main" id="{BA7C1444-6734-4815-9AF9-CC095A608D39}"/>
              </a:ext>
            </a:extLst>
          </p:cNvPr>
          <p:cNvSpPr>
            <a:spLocks noChangeArrowheads="1"/>
          </p:cNvSpPr>
          <p:nvPr/>
        </p:nvSpPr>
        <p:spPr bwMode="auto">
          <a:xfrm>
            <a:off x="4379913" y="4070350"/>
            <a:ext cx="119062" cy="125413"/>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45" name="Rectangle 340" descr="Wide downward diagonal">
            <a:extLst>
              <a:ext uri="{FF2B5EF4-FFF2-40B4-BE49-F238E27FC236}">
                <a16:creationId xmlns:a16="http://schemas.microsoft.com/office/drawing/2014/main" id="{BF824A7B-7794-4FD4-A50A-2CECADADA82E}"/>
              </a:ext>
            </a:extLst>
          </p:cNvPr>
          <p:cNvSpPr>
            <a:spLocks noChangeArrowheads="1"/>
          </p:cNvSpPr>
          <p:nvPr/>
        </p:nvSpPr>
        <p:spPr bwMode="auto">
          <a:xfrm>
            <a:off x="4532313" y="3932238"/>
            <a:ext cx="119062" cy="125412"/>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46" name="Rectangle 341" descr="Wide downward diagonal">
            <a:extLst>
              <a:ext uri="{FF2B5EF4-FFF2-40B4-BE49-F238E27FC236}">
                <a16:creationId xmlns:a16="http://schemas.microsoft.com/office/drawing/2014/main" id="{8CD35CF2-E6F8-4199-A088-4D03A41E60F6}"/>
              </a:ext>
            </a:extLst>
          </p:cNvPr>
          <p:cNvSpPr>
            <a:spLocks noChangeArrowheads="1"/>
          </p:cNvSpPr>
          <p:nvPr/>
        </p:nvSpPr>
        <p:spPr bwMode="auto">
          <a:xfrm>
            <a:off x="4289425" y="3790950"/>
            <a:ext cx="120650" cy="125413"/>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47" name="Rectangle 342" descr="Wide downward diagonal">
            <a:extLst>
              <a:ext uri="{FF2B5EF4-FFF2-40B4-BE49-F238E27FC236}">
                <a16:creationId xmlns:a16="http://schemas.microsoft.com/office/drawing/2014/main" id="{0E677453-6CBC-42D3-A021-560492450D59}"/>
              </a:ext>
            </a:extLst>
          </p:cNvPr>
          <p:cNvSpPr>
            <a:spLocks noChangeArrowheads="1"/>
          </p:cNvSpPr>
          <p:nvPr/>
        </p:nvSpPr>
        <p:spPr bwMode="auto">
          <a:xfrm>
            <a:off x="4938713" y="3767138"/>
            <a:ext cx="119062" cy="125412"/>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48" name="Rectangle 343" descr="Wide downward diagonal">
            <a:extLst>
              <a:ext uri="{FF2B5EF4-FFF2-40B4-BE49-F238E27FC236}">
                <a16:creationId xmlns:a16="http://schemas.microsoft.com/office/drawing/2014/main" id="{50D1DA87-9DBE-4787-8B1E-FAFB0519D7FF}"/>
              </a:ext>
            </a:extLst>
          </p:cNvPr>
          <p:cNvSpPr>
            <a:spLocks noChangeArrowheads="1"/>
          </p:cNvSpPr>
          <p:nvPr/>
        </p:nvSpPr>
        <p:spPr bwMode="auto">
          <a:xfrm>
            <a:off x="5091113" y="4078288"/>
            <a:ext cx="120650" cy="125412"/>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49" name="Oval 344">
            <a:extLst>
              <a:ext uri="{FF2B5EF4-FFF2-40B4-BE49-F238E27FC236}">
                <a16:creationId xmlns:a16="http://schemas.microsoft.com/office/drawing/2014/main" id="{6EE55FCD-BF18-4D22-8440-E8811979B73B}"/>
              </a:ext>
            </a:extLst>
          </p:cNvPr>
          <p:cNvSpPr>
            <a:spLocks noChangeArrowheads="1"/>
          </p:cNvSpPr>
          <p:nvPr/>
        </p:nvSpPr>
        <p:spPr bwMode="auto">
          <a:xfrm>
            <a:off x="3779838" y="4524375"/>
            <a:ext cx="119062" cy="123825"/>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50" name="Oval 345">
            <a:extLst>
              <a:ext uri="{FF2B5EF4-FFF2-40B4-BE49-F238E27FC236}">
                <a16:creationId xmlns:a16="http://schemas.microsoft.com/office/drawing/2014/main" id="{4A692B06-48DD-4599-A1C2-508A70FF946F}"/>
              </a:ext>
            </a:extLst>
          </p:cNvPr>
          <p:cNvSpPr>
            <a:spLocks noChangeArrowheads="1"/>
          </p:cNvSpPr>
          <p:nvPr/>
        </p:nvSpPr>
        <p:spPr bwMode="auto">
          <a:xfrm>
            <a:off x="4306888" y="4557713"/>
            <a:ext cx="119062" cy="125412"/>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51" name="Oval 346">
            <a:extLst>
              <a:ext uri="{FF2B5EF4-FFF2-40B4-BE49-F238E27FC236}">
                <a16:creationId xmlns:a16="http://schemas.microsoft.com/office/drawing/2014/main" id="{6509899C-D870-4B78-A431-857ABC42F778}"/>
              </a:ext>
            </a:extLst>
          </p:cNvPr>
          <p:cNvSpPr>
            <a:spLocks noChangeArrowheads="1"/>
          </p:cNvSpPr>
          <p:nvPr/>
        </p:nvSpPr>
        <p:spPr bwMode="auto">
          <a:xfrm>
            <a:off x="4557713" y="4808538"/>
            <a:ext cx="119062" cy="123825"/>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52" name="Oval 347">
            <a:extLst>
              <a:ext uri="{FF2B5EF4-FFF2-40B4-BE49-F238E27FC236}">
                <a16:creationId xmlns:a16="http://schemas.microsoft.com/office/drawing/2014/main" id="{A62F6D77-FF48-4380-8CEA-9476D8AE0290}"/>
              </a:ext>
            </a:extLst>
          </p:cNvPr>
          <p:cNvSpPr>
            <a:spLocks noChangeArrowheads="1"/>
          </p:cNvSpPr>
          <p:nvPr/>
        </p:nvSpPr>
        <p:spPr bwMode="auto">
          <a:xfrm>
            <a:off x="3946525" y="4237038"/>
            <a:ext cx="119063" cy="125412"/>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53" name="Oval 348">
            <a:extLst>
              <a:ext uri="{FF2B5EF4-FFF2-40B4-BE49-F238E27FC236}">
                <a16:creationId xmlns:a16="http://schemas.microsoft.com/office/drawing/2014/main" id="{8FBF4C49-6EEF-4A10-89AB-D9D5552329D0}"/>
              </a:ext>
            </a:extLst>
          </p:cNvPr>
          <p:cNvSpPr>
            <a:spLocks noChangeArrowheads="1"/>
          </p:cNvSpPr>
          <p:nvPr/>
        </p:nvSpPr>
        <p:spPr bwMode="auto">
          <a:xfrm>
            <a:off x="3152775" y="4271963"/>
            <a:ext cx="119063" cy="125412"/>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54" name="Oval 349">
            <a:extLst>
              <a:ext uri="{FF2B5EF4-FFF2-40B4-BE49-F238E27FC236}">
                <a16:creationId xmlns:a16="http://schemas.microsoft.com/office/drawing/2014/main" id="{9E66106A-2701-4261-8FDC-D5E9641A71D4}"/>
              </a:ext>
            </a:extLst>
          </p:cNvPr>
          <p:cNvSpPr>
            <a:spLocks noChangeArrowheads="1"/>
          </p:cNvSpPr>
          <p:nvPr/>
        </p:nvSpPr>
        <p:spPr bwMode="auto">
          <a:xfrm>
            <a:off x="3494088" y="4062413"/>
            <a:ext cx="120650" cy="123825"/>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55" name="Oval 350">
            <a:extLst>
              <a:ext uri="{FF2B5EF4-FFF2-40B4-BE49-F238E27FC236}">
                <a16:creationId xmlns:a16="http://schemas.microsoft.com/office/drawing/2014/main" id="{5EC8EF8A-AE09-4453-997C-CA3624350D53}"/>
              </a:ext>
            </a:extLst>
          </p:cNvPr>
          <p:cNvSpPr>
            <a:spLocks noChangeArrowheads="1"/>
          </p:cNvSpPr>
          <p:nvPr/>
        </p:nvSpPr>
        <p:spPr bwMode="auto">
          <a:xfrm>
            <a:off x="4167188" y="4729163"/>
            <a:ext cx="119062" cy="123825"/>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56" name="Oval 351">
            <a:extLst>
              <a:ext uri="{FF2B5EF4-FFF2-40B4-BE49-F238E27FC236}">
                <a16:creationId xmlns:a16="http://schemas.microsoft.com/office/drawing/2014/main" id="{74CFFCAA-1F85-4030-AE42-8FBEBF8EB7C3}"/>
              </a:ext>
            </a:extLst>
          </p:cNvPr>
          <p:cNvSpPr>
            <a:spLocks noChangeArrowheads="1"/>
          </p:cNvSpPr>
          <p:nvPr/>
        </p:nvSpPr>
        <p:spPr bwMode="auto">
          <a:xfrm>
            <a:off x="3892550" y="4986338"/>
            <a:ext cx="120650" cy="125412"/>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57" name="Oval 352">
            <a:extLst>
              <a:ext uri="{FF2B5EF4-FFF2-40B4-BE49-F238E27FC236}">
                <a16:creationId xmlns:a16="http://schemas.microsoft.com/office/drawing/2014/main" id="{BEB08F39-AB0E-45AB-B5D0-5F72DE8653A5}"/>
              </a:ext>
            </a:extLst>
          </p:cNvPr>
          <p:cNvSpPr>
            <a:spLocks noChangeArrowheads="1"/>
          </p:cNvSpPr>
          <p:nvPr/>
        </p:nvSpPr>
        <p:spPr bwMode="auto">
          <a:xfrm>
            <a:off x="4846638" y="5434013"/>
            <a:ext cx="119062" cy="125412"/>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58" name="Oval 353">
            <a:extLst>
              <a:ext uri="{FF2B5EF4-FFF2-40B4-BE49-F238E27FC236}">
                <a16:creationId xmlns:a16="http://schemas.microsoft.com/office/drawing/2014/main" id="{D49D10AE-5900-4451-952A-0C269D1F0BA4}"/>
              </a:ext>
            </a:extLst>
          </p:cNvPr>
          <p:cNvSpPr>
            <a:spLocks noChangeArrowheads="1"/>
          </p:cNvSpPr>
          <p:nvPr/>
        </p:nvSpPr>
        <p:spPr bwMode="auto">
          <a:xfrm>
            <a:off x="4881563" y="5764213"/>
            <a:ext cx="119062" cy="125412"/>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59" name="Oval 354">
            <a:extLst>
              <a:ext uri="{FF2B5EF4-FFF2-40B4-BE49-F238E27FC236}">
                <a16:creationId xmlns:a16="http://schemas.microsoft.com/office/drawing/2014/main" id="{13D98A2B-1B12-4F1E-AD48-048D2B71930A}"/>
              </a:ext>
            </a:extLst>
          </p:cNvPr>
          <p:cNvSpPr>
            <a:spLocks noChangeArrowheads="1"/>
          </p:cNvSpPr>
          <p:nvPr/>
        </p:nvSpPr>
        <p:spPr bwMode="auto">
          <a:xfrm>
            <a:off x="3487738" y="4864100"/>
            <a:ext cx="119062" cy="125413"/>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60" name="Oval 355">
            <a:extLst>
              <a:ext uri="{FF2B5EF4-FFF2-40B4-BE49-F238E27FC236}">
                <a16:creationId xmlns:a16="http://schemas.microsoft.com/office/drawing/2014/main" id="{FCAC7E5E-FFC1-47FA-8929-40E1F8C6CE40}"/>
              </a:ext>
            </a:extLst>
          </p:cNvPr>
          <p:cNvSpPr>
            <a:spLocks noChangeArrowheads="1"/>
          </p:cNvSpPr>
          <p:nvPr/>
        </p:nvSpPr>
        <p:spPr bwMode="auto">
          <a:xfrm>
            <a:off x="3186113" y="4857750"/>
            <a:ext cx="119062" cy="123825"/>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61" name="Oval 356">
            <a:extLst>
              <a:ext uri="{FF2B5EF4-FFF2-40B4-BE49-F238E27FC236}">
                <a16:creationId xmlns:a16="http://schemas.microsoft.com/office/drawing/2014/main" id="{73C2CEF7-E1C6-49A8-BCBF-C2D7B2185BB5}"/>
              </a:ext>
            </a:extLst>
          </p:cNvPr>
          <p:cNvSpPr>
            <a:spLocks noChangeArrowheads="1"/>
          </p:cNvSpPr>
          <p:nvPr/>
        </p:nvSpPr>
        <p:spPr bwMode="auto">
          <a:xfrm>
            <a:off x="3608388" y="5073650"/>
            <a:ext cx="119062" cy="125413"/>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62" name="Oval 357">
            <a:extLst>
              <a:ext uri="{FF2B5EF4-FFF2-40B4-BE49-F238E27FC236}">
                <a16:creationId xmlns:a16="http://schemas.microsoft.com/office/drawing/2014/main" id="{31EDB9C4-D3CA-4F0E-B1DA-A788F7613494}"/>
              </a:ext>
            </a:extLst>
          </p:cNvPr>
          <p:cNvSpPr>
            <a:spLocks noChangeArrowheads="1"/>
          </p:cNvSpPr>
          <p:nvPr/>
        </p:nvSpPr>
        <p:spPr bwMode="auto">
          <a:xfrm>
            <a:off x="3603625" y="5376863"/>
            <a:ext cx="119063" cy="125412"/>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63" name="Oval 358">
            <a:extLst>
              <a:ext uri="{FF2B5EF4-FFF2-40B4-BE49-F238E27FC236}">
                <a16:creationId xmlns:a16="http://schemas.microsoft.com/office/drawing/2014/main" id="{56B715FC-2F83-458C-8882-2B55492A2A7C}"/>
              </a:ext>
            </a:extLst>
          </p:cNvPr>
          <p:cNvSpPr>
            <a:spLocks noChangeArrowheads="1"/>
          </p:cNvSpPr>
          <p:nvPr/>
        </p:nvSpPr>
        <p:spPr bwMode="auto">
          <a:xfrm>
            <a:off x="4525963" y="5140325"/>
            <a:ext cx="120650" cy="123825"/>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64" name="Oval 359">
            <a:extLst>
              <a:ext uri="{FF2B5EF4-FFF2-40B4-BE49-F238E27FC236}">
                <a16:creationId xmlns:a16="http://schemas.microsoft.com/office/drawing/2014/main" id="{F68E6656-9574-41F8-810B-9A07AF6E2169}"/>
              </a:ext>
            </a:extLst>
          </p:cNvPr>
          <p:cNvSpPr>
            <a:spLocks noChangeArrowheads="1"/>
          </p:cNvSpPr>
          <p:nvPr/>
        </p:nvSpPr>
        <p:spPr bwMode="auto">
          <a:xfrm>
            <a:off x="3913188" y="5233988"/>
            <a:ext cx="119062" cy="125412"/>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65" name="Oval 360">
            <a:extLst>
              <a:ext uri="{FF2B5EF4-FFF2-40B4-BE49-F238E27FC236}">
                <a16:creationId xmlns:a16="http://schemas.microsoft.com/office/drawing/2014/main" id="{65E04234-3E51-4B2D-8574-9FDEC8F4F90B}"/>
              </a:ext>
            </a:extLst>
          </p:cNvPr>
          <p:cNvSpPr>
            <a:spLocks noChangeArrowheads="1"/>
          </p:cNvSpPr>
          <p:nvPr/>
        </p:nvSpPr>
        <p:spPr bwMode="auto">
          <a:xfrm>
            <a:off x="3303588" y="5495925"/>
            <a:ext cx="119062" cy="123825"/>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66" name="Oval 361">
            <a:extLst>
              <a:ext uri="{FF2B5EF4-FFF2-40B4-BE49-F238E27FC236}">
                <a16:creationId xmlns:a16="http://schemas.microsoft.com/office/drawing/2014/main" id="{5FFAD0B3-F1C6-4DFF-A6B2-2B30AAD2E80F}"/>
              </a:ext>
            </a:extLst>
          </p:cNvPr>
          <p:cNvSpPr>
            <a:spLocks noChangeArrowheads="1"/>
          </p:cNvSpPr>
          <p:nvPr/>
        </p:nvSpPr>
        <p:spPr bwMode="auto">
          <a:xfrm>
            <a:off x="4533900" y="5511800"/>
            <a:ext cx="119063" cy="125413"/>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67" name="Oval 362">
            <a:extLst>
              <a:ext uri="{FF2B5EF4-FFF2-40B4-BE49-F238E27FC236}">
                <a16:creationId xmlns:a16="http://schemas.microsoft.com/office/drawing/2014/main" id="{2246F657-8967-4BF7-AFAB-9FD250542DF8}"/>
              </a:ext>
            </a:extLst>
          </p:cNvPr>
          <p:cNvSpPr>
            <a:spLocks noChangeArrowheads="1"/>
          </p:cNvSpPr>
          <p:nvPr/>
        </p:nvSpPr>
        <p:spPr bwMode="auto">
          <a:xfrm>
            <a:off x="3887788" y="5611813"/>
            <a:ext cx="119062" cy="125412"/>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68" name="Oval 363">
            <a:extLst>
              <a:ext uri="{FF2B5EF4-FFF2-40B4-BE49-F238E27FC236}">
                <a16:creationId xmlns:a16="http://schemas.microsoft.com/office/drawing/2014/main" id="{D6B4BDBC-DCC0-45F6-A4D3-203A570A3E9A}"/>
              </a:ext>
            </a:extLst>
          </p:cNvPr>
          <p:cNvSpPr>
            <a:spLocks noChangeArrowheads="1"/>
          </p:cNvSpPr>
          <p:nvPr/>
        </p:nvSpPr>
        <p:spPr bwMode="auto">
          <a:xfrm>
            <a:off x="4243388" y="5414963"/>
            <a:ext cx="120650" cy="125412"/>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69" name="Oval 364">
            <a:extLst>
              <a:ext uri="{FF2B5EF4-FFF2-40B4-BE49-F238E27FC236}">
                <a16:creationId xmlns:a16="http://schemas.microsoft.com/office/drawing/2014/main" id="{A26AB5A8-9990-4068-AC82-4B1B495C75BD}"/>
              </a:ext>
            </a:extLst>
          </p:cNvPr>
          <p:cNvSpPr>
            <a:spLocks noChangeArrowheads="1"/>
          </p:cNvSpPr>
          <p:nvPr/>
        </p:nvSpPr>
        <p:spPr bwMode="auto">
          <a:xfrm>
            <a:off x="3244850" y="3749675"/>
            <a:ext cx="120650" cy="125413"/>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70" name="Oval 365">
            <a:extLst>
              <a:ext uri="{FF2B5EF4-FFF2-40B4-BE49-F238E27FC236}">
                <a16:creationId xmlns:a16="http://schemas.microsoft.com/office/drawing/2014/main" id="{02B6D23D-177F-4127-9961-1DAED40A4AE6}"/>
              </a:ext>
            </a:extLst>
          </p:cNvPr>
          <p:cNvSpPr>
            <a:spLocks noChangeArrowheads="1"/>
          </p:cNvSpPr>
          <p:nvPr/>
        </p:nvSpPr>
        <p:spPr bwMode="auto">
          <a:xfrm>
            <a:off x="3390900" y="4522788"/>
            <a:ext cx="120650" cy="125412"/>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71" name="Oval 366">
            <a:extLst>
              <a:ext uri="{FF2B5EF4-FFF2-40B4-BE49-F238E27FC236}">
                <a16:creationId xmlns:a16="http://schemas.microsoft.com/office/drawing/2014/main" id="{77165BDA-5790-46EE-A3C1-BD0D3B95C53B}"/>
              </a:ext>
            </a:extLst>
          </p:cNvPr>
          <p:cNvSpPr>
            <a:spLocks noChangeArrowheads="1"/>
          </p:cNvSpPr>
          <p:nvPr/>
        </p:nvSpPr>
        <p:spPr bwMode="auto">
          <a:xfrm>
            <a:off x="3511550" y="4648200"/>
            <a:ext cx="119063" cy="123825"/>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72" name="Oval 367">
            <a:extLst>
              <a:ext uri="{FF2B5EF4-FFF2-40B4-BE49-F238E27FC236}">
                <a16:creationId xmlns:a16="http://schemas.microsoft.com/office/drawing/2014/main" id="{76984984-9372-4B65-9C92-CB971CE38A95}"/>
              </a:ext>
            </a:extLst>
          </p:cNvPr>
          <p:cNvSpPr>
            <a:spLocks noChangeArrowheads="1"/>
          </p:cNvSpPr>
          <p:nvPr/>
        </p:nvSpPr>
        <p:spPr bwMode="auto">
          <a:xfrm>
            <a:off x="3630613" y="4772025"/>
            <a:ext cx="119062" cy="125413"/>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73" name="Oval 368">
            <a:extLst>
              <a:ext uri="{FF2B5EF4-FFF2-40B4-BE49-F238E27FC236}">
                <a16:creationId xmlns:a16="http://schemas.microsoft.com/office/drawing/2014/main" id="{27AB906B-E4C0-4351-AB10-884BAEF12C80}"/>
              </a:ext>
            </a:extLst>
          </p:cNvPr>
          <p:cNvSpPr>
            <a:spLocks noChangeArrowheads="1"/>
          </p:cNvSpPr>
          <p:nvPr/>
        </p:nvSpPr>
        <p:spPr bwMode="auto">
          <a:xfrm>
            <a:off x="4071938" y="5440363"/>
            <a:ext cx="119062" cy="125412"/>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74" name="Oval 369">
            <a:extLst>
              <a:ext uri="{FF2B5EF4-FFF2-40B4-BE49-F238E27FC236}">
                <a16:creationId xmlns:a16="http://schemas.microsoft.com/office/drawing/2014/main" id="{2B56A7E7-96B7-4F40-A64A-97C443883A21}"/>
              </a:ext>
            </a:extLst>
          </p:cNvPr>
          <p:cNvSpPr>
            <a:spLocks noChangeArrowheads="1"/>
          </p:cNvSpPr>
          <p:nvPr/>
        </p:nvSpPr>
        <p:spPr bwMode="auto">
          <a:xfrm>
            <a:off x="4191000" y="5730875"/>
            <a:ext cx="120650" cy="125413"/>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75" name="Oval 370">
            <a:extLst>
              <a:ext uri="{FF2B5EF4-FFF2-40B4-BE49-F238E27FC236}">
                <a16:creationId xmlns:a16="http://schemas.microsoft.com/office/drawing/2014/main" id="{30A1C04E-18D2-42A3-B52B-2417B92D025F}"/>
              </a:ext>
            </a:extLst>
          </p:cNvPr>
          <p:cNvSpPr>
            <a:spLocks noChangeArrowheads="1"/>
          </p:cNvSpPr>
          <p:nvPr/>
        </p:nvSpPr>
        <p:spPr bwMode="auto">
          <a:xfrm>
            <a:off x="4579938" y="5738813"/>
            <a:ext cx="119062" cy="125412"/>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76" name="Oval 371">
            <a:extLst>
              <a:ext uri="{FF2B5EF4-FFF2-40B4-BE49-F238E27FC236}">
                <a16:creationId xmlns:a16="http://schemas.microsoft.com/office/drawing/2014/main" id="{B4E61029-D156-4D64-8B58-11B626D2FCFA}"/>
              </a:ext>
            </a:extLst>
          </p:cNvPr>
          <p:cNvSpPr>
            <a:spLocks noChangeArrowheads="1"/>
          </p:cNvSpPr>
          <p:nvPr/>
        </p:nvSpPr>
        <p:spPr bwMode="auto">
          <a:xfrm>
            <a:off x="3132138" y="5730875"/>
            <a:ext cx="119062" cy="125413"/>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77" name="Oval 372">
            <a:extLst>
              <a:ext uri="{FF2B5EF4-FFF2-40B4-BE49-F238E27FC236}">
                <a16:creationId xmlns:a16="http://schemas.microsoft.com/office/drawing/2014/main" id="{BBEBA0DA-A360-49C5-9337-730CE9F8A6DC}"/>
              </a:ext>
            </a:extLst>
          </p:cNvPr>
          <p:cNvSpPr>
            <a:spLocks noChangeArrowheads="1"/>
          </p:cNvSpPr>
          <p:nvPr/>
        </p:nvSpPr>
        <p:spPr bwMode="auto">
          <a:xfrm>
            <a:off x="3541713" y="5745163"/>
            <a:ext cx="119062" cy="125412"/>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78" name="Oval 373">
            <a:extLst>
              <a:ext uri="{FF2B5EF4-FFF2-40B4-BE49-F238E27FC236}">
                <a16:creationId xmlns:a16="http://schemas.microsoft.com/office/drawing/2014/main" id="{BA4E11AA-29E6-4D4E-BF1B-1B9EC61D5F15}"/>
              </a:ext>
            </a:extLst>
          </p:cNvPr>
          <p:cNvSpPr>
            <a:spLocks noChangeArrowheads="1"/>
          </p:cNvSpPr>
          <p:nvPr/>
        </p:nvSpPr>
        <p:spPr bwMode="auto">
          <a:xfrm>
            <a:off x="3194050" y="5208588"/>
            <a:ext cx="119063" cy="125412"/>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79" name="Oval 374">
            <a:extLst>
              <a:ext uri="{FF2B5EF4-FFF2-40B4-BE49-F238E27FC236}">
                <a16:creationId xmlns:a16="http://schemas.microsoft.com/office/drawing/2014/main" id="{14C9FCF1-2FCF-4B04-8E6D-7893BF6EDEB9}"/>
              </a:ext>
            </a:extLst>
          </p:cNvPr>
          <p:cNvSpPr>
            <a:spLocks noChangeArrowheads="1"/>
          </p:cNvSpPr>
          <p:nvPr/>
        </p:nvSpPr>
        <p:spPr bwMode="auto">
          <a:xfrm>
            <a:off x="3068638" y="5381625"/>
            <a:ext cx="119062" cy="125413"/>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80" name="Oval 375">
            <a:extLst>
              <a:ext uri="{FF2B5EF4-FFF2-40B4-BE49-F238E27FC236}">
                <a16:creationId xmlns:a16="http://schemas.microsoft.com/office/drawing/2014/main" id="{AEF9A255-BFA3-4B06-AAEA-71AC6B282228}"/>
              </a:ext>
            </a:extLst>
          </p:cNvPr>
          <p:cNvSpPr>
            <a:spLocks noChangeArrowheads="1"/>
          </p:cNvSpPr>
          <p:nvPr/>
        </p:nvSpPr>
        <p:spPr bwMode="auto">
          <a:xfrm>
            <a:off x="3444875" y="5141913"/>
            <a:ext cx="119063" cy="125412"/>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81" name="Oval 376">
            <a:extLst>
              <a:ext uri="{FF2B5EF4-FFF2-40B4-BE49-F238E27FC236}">
                <a16:creationId xmlns:a16="http://schemas.microsoft.com/office/drawing/2014/main" id="{032F6548-4B72-4A21-BBD9-CCC6467AA3D8}"/>
              </a:ext>
            </a:extLst>
          </p:cNvPr>
          <p:cNvSpPr>
            <a:spLocks noChangeArrowheads="1"/>
          </p:cNvSpPr>
          <p:nvPr/>
        </p:nvSpPr>
        <p:spPr bwMode="auto">
          <a:xfrm>
            <a:off x="4046538" y="4518025"/>
            <a:ext cx="119062" cy="123825"/>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82" name="Oval 377">
            <a:extLst>
              <a:ext uri="{FF2B5EF4-FFF2-40B4-BE49-F238E27FC236}">
                <a16:creationId xmlns:a16="http://schemas.microsoft.com/office/drawing/2014/main" id="{FC1EEDF8-99A8-4CD8-A022-31FAE84CFA78}"/>
              </a:ext>
            </a:extLst>
          </p:cNvPr>
          <p:cNvSpPr>
            <a:spLocks noChangeArrowheads="1"/>
          </p:cNvSpPr>
          <p:nvPr/>
        </p:nvSpPr>
        <p:spPr bwMode="auto">
          <a:xfrm>
            <a:off x="3313113" y="5334000"/>
            <a:ext cx="119062" cy="125413"/>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83" name="Oval 378">
            <a:extLst>
              <a:ext uri="{FF2B5EF4-FFF2-40B4-BE49-F238E27FC236}">
                <a16:creationId xmlns:a16="http://schemas.microsoft.com/office/drawing/2014/main" id="{C0D865DC-6169-4F4C-AB82-D7A2E6CE178F}"/>
              </a:ext>
            </a:extLst>
          </p:cNvPr>
          <p:cNvSpPr>
            <a:spLocks noChangeArrowheads="1"/>
          </p:cNvSpPr>
          <p:nvPr/>
        </p:nvSpPr>
        <p:spPr bwMode="auto">
          <a:xfrm>
            <a:off x="3997325" y="4770438"/>
            <a:ext cx="119063" cy="125412"/>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84" name="Oval 379">
            <a:extLst>
              <a:ext uri="{FF2B5EF4-FFF2-40B4-BE49-F238E27FC236}">
                <a16:creationId xmlns:a16="http://schemas.microsoft.com/office/drawing/2014/main" id="{961E2E66-B587-4BA0-8B89-FB3F4E51E9FA}"/>
              </a:ext>
            </a:extLst>
          </p:cNvPr>
          <p:cNvSpPr>
            <a:spLocks noChangeArrowheads="1"/>
          </p:cNvSpPr>
          <p:nvPr/>
        </p:nvSpPr>
        <p:spPr bwMode="auto">
          <a:xfrm>
            <a:off x="3703638" y="5653088"/>
            <a:ext cx="119062" cy="125412"/>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85" name="Rectangle 380" descr="Wide downward diagonal">
            <a:extLst>
              <a:ext uri="{FF2B5EF4-FFF2-40B4-BE49-F238E27FC236}">
                <a16:creationId xmlns:a16="http://schemas.microsoft.com/office/drawing/2014/main" id="{3FDF68BC-7C92-41C4-8AEB-DF3622E26934}"/>
              </a:ext>
            </a:extLst>
          </p:cNvPr>
          <p:cNvSpPr>
            <a:spLocks noChangeArrowheads="1"/>
          </p:cNvSpPr>
          <p:nvPr/>
        </p:nvSpPr>
        <p:spPr bwMode="auto">
          <a:xfrm>
            <a:off x="5116513" y="4660900"/>
            <a:ext cx="119062" cy="125413"/>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86" name="Rectangle 381" descr="Wide downward diagonal">
            <a:extLst>
              <a:ext uri="{FF2B5EF4-FFF2-40B4-BE49-F238E27FC236}">
                <a16:creationId xmlns:a16="http://schemas.microsoft.com/office/drawing/2014/main" id="{91ACA3DD-C739-4E55-BAC4-6D73B79912F7}"/>
              </a:ext>
            </a:extLst>
          </p:cNvPr>
          <p:cNvSpPr>
            <a:spLocks noChangeArrowheads="1"/>
          </p:cNvSpPr>
          <p:nvPr/>
        </p:nvSpPr>
        <p:spPr bwMode="auto">
          <a:xfrm>
            <a:off x="5137150" y="5135563"/>
            <a:ext cx="120650" cy="125412"/>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87" name="Rectangle 382" descr="Wide downward diagonal">
            <a:extLst>
              <a:ext uri="{FF2B5EF4-FFF2-40B4-BE49-F238E27FC236}">
                <a16:creationId xmlns:a16="http://schemas.microsoft.com/office/drawing/2014/main" id="{44C305FA-FD5F-4ECE-ADD2-9F5EF533E353}"/>
              </a:ext>
            </a:extLst>
          </p:cNvPr>
          <p:cNvSpPr>
            <a:spLocks noChangeArrowheads="1"/>
          </p:cNvSpPr>
          <p:nvPr/>
        </p:nvSpPr>
        <p:spPr bwMode="auto">
          <a:xfrm>
            <a:off x="5257800" y="5573713"/>
            <a:ext cx="119063" cy="125412"/>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88" name="Rectangle 383" descr="Wide downward diagonal">
            <a:extLst>
              <a:ext uri="{FF2B5EF4-FFF2-40B4-BE49-F238E27FC236}">
                <a16:creationId xmlns:a16="http://schemas.microsoft.com/office/drawing/2014/main" id="{CDAF906B-194D-4A70-BF9F-58F933DEE46E}"/>
              </a:ext>
            </a:extLst>
          </p:cNvPr>
          <p:cNvSpPr>
            <a:spLocks noChangeArrowheads="1"/>
          </p:cNvSpPr>
          <p:nvPr/>
        </p:nvSpPr>
        <p:spPr bwMode="auto">
          <a:xfrm>
            <a:off x="4664075" y="3783013"/>
            <a:ext cx="119063" cy="125412"/>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089" name="Line 384">
            <a:extLst>
              <a:ext uri="{FF2B5EF4-FFF2-40B4-BE49-F238E27FC236}">
                <a16:creationId xmlns:a16="http://schemas.microsoft.com/office/drawing/2014/main" id="{7AE84368-4BBD-4B8F-A738-A12924D736AB}"/>
              </a:ext>
            </a:extLst>
          </p:cNvPr>
          <p:cNvSpPr>
            <a:spLocks noChangeShapeType="1"/>
          </p:cNvSpPr>
          <p:nvPr/>
        </p:nvSpPr>
        <p:spPr bwMode="auto">
          <a:xfrm flipH="1">
            <a:off x="5191125" y="3560763"/>
            <a:ext cx="3175" cy="2454275"/>
          </a:xfrm>
          <a:prstGeom prst="line">
            <a:avLst/>
          </a:prstGeom>
          <a:noFill/>
          <a:ln w="76200">
            <a:solidFill>
              <a:srgbClr val="FF66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43090" name="Group 386">
            <a:extLst>
              <a:ext uri="{FF2B5EF4-FFF2-40B4-BE49-F238E27FC236}">
                <a16:creationId xmlns:a16="http://schemas.microsoft.com/office/drawing/2014/main" id="{8DCC2873-537C-4F3D-91E0-CF65ECBB8B65}"/>
              </a:ext>
            </a:extLst>
          </p:cNvPr>
          <p:cNvGrpSpPr>
            <a:grpSpLocks/>
          </p:cNvGrpSpPr>
          <p:nvPr/>
        </p:nvGrpSpPr>
        <p:grpSpPr bwMode="auto">
          <a:xfrm>
            <a:off x="5865813" y="3557588"/>
            <a:ext cx="3067050" cy="3078162"/>
            <a:chOff x="1887" y="2230"/>
            <a:chExt cx="1932" cy="1939"/>
          </a:xfrm>
        </p:grpSpPr>
        <p:sp>
          <p:nvSpPr>
            <p:cNvPr id="43122" name="Rectangle 387">
              <a:extLst>
                <a:ext uri="{FF2B5EF4-FFF2-40B4-BE49-F238E27FC236}">
                  <a16:creationId xmlns:a16="http://schemas.microsoft.com/office/drawing/2014/main" id="{174120BD-9433-4781-BF58-8C98565106A0}"/>
                </a:ext>
              </a:extLst>
            </p:cNvPr>
            <p:cNvSpPr>
              <a:spLocks noChangeArrowheads="1"/>
            </p:cNvSpPr>
            <p:nvPr/>
          </p:nvSpPr>
          <p:spPr bwMode="auto">
            <a:xfrm>
              <a:off x="2011" y="2230"/>
              <a:ext cx="1801" cy="1765"/>
            </a:xfrm>
            <a:prstGeom prst="rect">
              <a:avLst/>
            </a:prstGeom>
            <a:solidFill>
              <a:srgbClr val="CCFFCC"/>
            </a:solidFill>
            <a:ln>
              <a:noFill/>
            </a:ln>
            <a:effectLst>
              <a:outerShdw dist="107763" dir="8100000" algn="ctr" rotWithShape="0">
                <a:schemeClr val="bg2"/>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grpSp>
          <p:nvGrpSpPr>
            <p:cNvPr id="43123" name="Group 388">
              <a:extLst>
                <a:ext uri="{FF2B5EF4-FFF2-40B4-BE49-F238E27FC236}">
                  <a16:creationId xmlns:a16="http://schemas.microsoft.com/office/drawing/2014/main" id="{EE83DE3F-F3BB-4C66-882D-C7F6EA59068D}"/>
                </a:ext>
              </a:extLst>
            </p:cNvPr>
            <p:cNvGrpSpPr>
              <a:grpSpLocks/>
            </p:cNvGrpSpPr>
            <p:nvPr/>
          </p:nvGrpSpPr>
          <p:grpSpPr bwMode="auto">
            <a:xfrm>
              <a:off x="1887" y="2293"/>
              <a:ext cx="1932" cy="1876"/>
              <a:chOff x="3198" y="69"/>
              <a:chExt cx="2463" cy="2286"/>
            </a:xfrm>
          </p:grpSpPr>
          <p:grpSp>
            <p:nvGrpSpPr>
              <p:cNvPr id="43124" name="Group 389">
                <a:extLst>
                  <a:ext uri="{FF2B5EF4-FFF2-40B4-BE49-F238E27FC236}">
                    <a16:creationId xmlns:a16="http://schemas.microsoft.com/office/drawing/2014/main" id="{DCB22732-3C32-4E1B-BB6B-614A79ADC1D3}"/>
                  </a:ext>
                </a:extLst>
              </p:cNvPr>
              <p:cNvGrpSpPr>
                <a:grpSpLocks/>
              </p:cNvGrpSpPr>
              <p:nvPr/>
            </p:nvGrpSpPr>
            <p:grpSpPr bwMode="auto">
              <a:xfrm>
                <a:off x="3198" y="69"/>
                <a:ext cx="2463" cy="2286"/>
                <a:chOff x="1136" y="1946"/>
                <a:chExt cx="2184" cy="1941"/>
              </a:xfrm>
            </p:grpSpPr>
            <p:sp>
              <p:nvSpPr>
                <p:cNvPr id="139654" name="Rectangle 390">
                  <a:extLst>
                    <a:ext uri="{FF2B5EF4-FFF2-40B4-BE49-F238E27FC236}">
                      <a16:creationId xmlns:a16="http://schemas.microsoft.com/office/drawing/2014/main" id="{8775A72D-CE6F-487D-89AD-AFA61CE83312}"/>
                    </a:ext>
                  </a:extLst>
                </p:cNvPr>
                <p:cNvSpPr>
                  <a:spLocks noChangeArrowheads="1"/>
                </p:cNvSpPr>
                <p:nvPr/>
              </p:nvSpPr>
              <p:spPr bwMode="auto">
                <a:xfrm rot="-5400000">
                  <a:off x="1127" y="2314"/>
                  <a:ext cx="281" cy="263"/>
                </a:xfrm>
                <a:prstGeom prst="rect">
                  <a:avLst/>
                </a:prstGeom>
                <a:noFill/>
                <a:ln w="9525">
                  <a:noFill/>
                  <a:miter lim="800000"/>
                  <a:headEnd/>
                  <a:tailEnd/>
                </a:ln>
                <a:effectLst/>
              </p:spPr>
              <p:txBody>
                <a:bodyPr vert="eaVert">
                  <a:spAutoFit/>
                </a:bodyPr>
                <a:lstStyle/>
                <a:p>
                  <a:pPr algn="ctr" eaLnBrk="1" hangingPunct="1">
                    <a:lnSpc>
                      <a:spcPct val="90000"/>
                    </a:lnSpc>
                    <a:spcBef>
                      <a:spcPct val="50000"/>
                    </a:spcBef>
                    <a:defRPr/>
                  </a:pPr>
                  <a:endParaRPr lang="en-US" sz="1800" b="1">
                    <a:effectLst>
                      <a:outerShdw blurRad="38100" dist="38100" dir="2700000" algn="tl">
                        <a:srgbClr val="C0C0C0"/>
                      </a:outerShdw>
                    </a:effectLst>
                  </a:endParaRPr>
                </a:p>
              </p:txBody>
            </p:sp>
            <p:sp>
              <p:nvSpPr>
                <p:cNvPr id="43166" name="Rectangle 391">
                  <a:extLst>
                    <a:ext uri="{FF2B5EF4-FFF2-40B4-BE49-F238E27FC236}">
                      <a16:creationId xmlns:a16="http://schemas.microsoft.com/office/drawing/2014/main" id="{BFE96E69-73B5-4BA4-A9E7-25FEE5D3FE6C}"/>
                    </a:ext>
                  </a:extLst>
                </p:cNvPr>
                <p:cNvSpPr>
                  <a:spLocks noChangeArrowheads="1"/>
                </p:cNvSpPr>
                <p:nvPr/>
              </p:nvSpPr>
              <p:spPr bwMode="auto">
                <a:xfrm>
                  <a:off x="1502"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67" name="Rectangle 392">
                  <a:extLst>
                    <a:ext uri="{FF2B5EF4-FFF2-40B4-BE49-F238E27FC236}">
                      <a16:creationId xmlns:a16="http://schemas.microsoft.com/office/drawing/2014/main" id="{A6172A3C-A11F-4056-8F8E-D3E1B8F40700}"/>
                    </a:ext>
                  </a:extLst>
                </p:cNvPr>
                <p:cNvSpPr>
                  <a:spLocks noChangeArrowheads="1"/>
                </p:cNvSpPr>
                <p:nvPr/>
              </p:nvSpPr>
              <p:spPr bwMode="auto">
                <a:xfrm>
                  <a:off x="1670" y="3309"/>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68" name="Rectangle 393">
                  <a:extLst>
                    <a:ext uri="{FF2B5EF4-FFF2-40B4-BE49-F238E27FC236}">
                      <a16:creationId xmlns:a16="http://schemas.microsoft.com/office/drawing/2014/main" id="{61F7B14F-E37C-4ABF-89E5-420DB480C123}"/>
                    </a:ext>
                  </a:extLst>
                </p:cNvPr>
                <p:cNvSpPr>
                  <a:spLocks noChangeArrowheads="1"/>
                </p:cNvSpPr>
                <p:nvPr/>
              </p:nvSpPr>
              <p:spPr bwMode="auto">
                <a:xfrm>
                  <a:off x="1837"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69" name="Rectangle 394">
                  <a:extLst>
                    <a:ext uri="{FF2B5EF4-FFF2-40B4-BE49-F238E27FC236}">
                      <a16:creationId xmlns:a16="http://schemas.microsoft.com/office/drawing/2014/main" id="{6544D183-393C-4FCB-B63D-B28D0A9E1943}"/>
                    </a:ext>
                  </a:extLst>
                </p:cNvPr>
                <p:cNvSpPr>
                  <a:spLocks noChangeArrowheads="1"/>
                </p:cNvSpPr>
                <p:nvPr/>
              </p:nvSpPr>
              <p:spPr bwMode="auto">
                <a:xfrm>
                  <a:off x="2005"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70" name="Rectangle 395">
                  <a:extLst>
                    <a:ext uri="{FF2B5EF4-FFF2-40B4-BE49-F238E27FC236}">
                      <a16:creationId xmlns:a16="http://schemas.microsoft.com/office/drawing/2014/main" id="{44BA38DE-AC58-40E7-94BA-B6D9A170E020}"/>
                    </a:ext>
                  </a:extLst>
                </p:cNvPr>
                <p:cNvSpPr>
                  <a:spLocks noChangeArrowheads="1"/>
                </p:cNvSpPr>
                <p:nvPr/>
              </p:nvSpPr>
              <p:spPr bwMode="auto">
                <a:xfrm>
                  <a:off x="2173"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71" name="Rectangle 396">
                  <a:extLst>
                    <a:ext uri="{FF2B5EF4-FFF2-40B4-BE49-F238E27FC236}">
                      <a16:creationId xmlns:a16="http://schemas.microsoft.com/office/drawing/2014/main" id="{49B144A2-A3A4-47DB-AE12-925BB5C82876}"/>
                    </a:ext>
                  </a:extLst>
                </p:cNvPr>
                <p:cNvSpPr>
                  <a:spLocks noChangeArrowheads="1"/>
                </p:cNvSpPr>
                <p:nvPr/>
              </p:nvSpPr>
              <p:spPr bwMode="auto">
                <a:xfrm>
                  <a:off x="2341" y="3309"/>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72" name="Rectangle 397">
                  <a:extLst>
                    <a:ext uri="{FF2B5EF4-FFF2-40B4-BE49-F238E27FC236}">
                      <a16:creationId xmlns:a16="http://schemas.microsoft.com/office/drawing/2014/main" id="{742AB932-71F0-4E5B-A47A-8E96F3E24359}"/>
                    </a:ext>
                  </a:extLst>
                </p:cNvPr>
                <p:cNvSpPr>
                  <a:spLocks noChangeArrowheads="1"/>
                </p:cNvSpPr>
                <p:nvPr/>
              </p:nvSpPr>
              <p:spPr bwMode="auto">
                <a:xfrm>
                  <a:off x="2508"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73" name="Rectangle 398">
                  <a:extLst>
                    <a:ext uri="{FF2B5EF4-FFF2-40B4-BE49-F238E27FC236}">
                      <a16:creationId xmlns:a16="http://schemas.microsoft.com/office/drawing/2014/main" id="{A4AD815C-E44D-4F28-94A4-3CAF25CB15C5}"/>
                    </a:ext>
                  </a:extLst>
                </p:cNvPr>
                <p:cNvSpPr>
                  <a:spLocks noChangeArrowheads="1"/>
                </p:cNvSpPr>
                <p:nvPr/>
              </p:nvSpPr>
              <p:spPr bwMode="auto">
                <a:xfrm>
                  <a:off x="2676"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74" name="Rectangle 399">
                  <a:extLst>
                    <a:ext uri="{FF2B5EF4-FFF2-40B4-BE49-F238E27FC236}">
                      <a16:creationId xmlns:a16="http://schemas.microsoft.com/office/drawing/2014/main" id="{FAF2996A-5821-4CA2-A465-9952D34900AE}"/>
                    </a:ext>
                  </a:extLst>
                </p:cNvPr>
                <p:cNvSpPr>
                  <a:spLocks noChangeArrowheads="1"/>
                </p:cNvSpPr>
                <p:nvPr/>
              </p:nvSpPr>
              <p:spPr bwMode="auto">
                <a:xfrm>
                  <a:off x="2844" y="3309"/>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75" name="Rectangle 400">
                  <a:extLst>
                    <a:ext uri="{FF2B5EF4-FFF2-40B4-BE49-F238E27FC236}">
                      <a16:creationId xmlns:a16="http://schemas.microsoft.com/office/drawing/2014/main" id="{2BA4D301-8941-431E-ABC7-F8BB8A8BBF04}"/>
                    </a:ext>
                  </a:extLst>
                </p:cNvPr>
                <p:cNvSpPr>
                  <a:spLocks noChangeArrowheads="1"/>
                </p:cNvSpPr>
                <p:nvPr/>
              </p:nvSpPr>
              <p:spPr bwMode="auto">
                <a:xfrm>
                  <a:off x="3011"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76" name="Rectangle 401">
                  <a:extLst>
                    <a:ext uri="{FF2B5EF4-FFF2-40B4-BE49-F238E27FC236}">
                      <a16:creationId xmlns:a16="http://schemas.microsoft.com/office/drawing/2014/main" id="{98F8F2EC-2832-4D60-BEF4-6C8AAC63350C}"/>
                    </a:ext>
                  </a:extLst>
                </p:cNvPr>
                <p:cNvSpPr>
                  <a:spLocks noChangeArrowheads="1"/>
                </p:cNvSpPr>
                <p:nvPr/>
              </p:nvSpPr>
              <p:spPr bwMode="auto">
                <a:xfrm>
                  <a:off x="1502"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77" name="Rectangle 402">
                  <a:extLst>
                    <a:ext uri="{FF2B5EF4-FFF2-40B4-BE49-F238E27FC236}">
                      <a16:creationId xmlns:a16="http://schemas.microsoft.com/office/drawing/2014/main" id="{00B6FF24-BCFB-4CBC-B984-639BA08E150B}"/>
                    </a:ext>
                  </a:extLst>
                </p:cNvPr>
                <p:cNvSpPr>
                  <a:spLocks noChangeArrowheads="1"/>
                </p:cNvSpPr>
                <p:nvPr/>
              </p:nvSpPr>
              <p:spPr bwMode="auto">
                <a:xfrm>
                  <a:off x="1670" y="3161"/>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78" name="Rectangle 403">
                  <a:extLst>
                    <a:ext uri="{FF2B5EF4-FFF2-40B4-BE49-F238E27FC236}">
                      <a16:creationId xmlns:a16="http://schemas.microsoft.com/office/drawing/2014/main" id="{DAF5A45A-FA06-4E7C-8768-45D19EE2B026}"/>
                    </a:ext>
                  </a:extLst>
                </p:cNvPr>
                <p:cNvSpPr>
                  <a:spLocks noChangeArrowheads="1"/>
                </p:cNvSpPr>
                <p:nvPr/>
              </p:nvSpPr>
              <p:spPr bwMode="auto">
                <a:xfrm>
                  <a:off x="1837"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79" name="Rectangle 404">
                  <a:extLst>
                    <a:ext uri="{FF2B5EF4-FFF2-40B4-BE49-F238E27FC236}">
                      <a16:creationId xmlns:a16="http://schemas.microsoft.com/office/drawing/2014/main" id="{4C5A86F1-9873-48F5-871C-B9FD802350D6}"/>
                    </a:ext>
                  </a:extLst>
                </p:cNvPr>
                <p:cNvSpPr>
                  <a:spLocks noChangeArrowheads="1"/>
                </p:cNvSpPr>
                <p:nvPr/>
              </p:nvSpPr>
              <p:spPr bwMode="auto">
                <a:xfrm>
                  <a:off x="2005"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80" name="Rectangle 405">
                  <a:extLst>
                    <a:ext uri="{FF2B5EF4-FFF2-40B4-BE49-F238E27FC236}">
                      <a16:creationId xmlns:a16="http://schemas.microsoft.com/office/drawing/2014/main" id="{FD48EB19-4B7E-4126-95F5-116FB7C44EE7}"/>
                    </a:ext>
                  </a:extLst>
                </p:cNvPr>
                <p:cNvSpPr>
                  <a:spLocks noChangeArrowheads="1"/>
                </p:cNvSpPr>
                <p:nvPr/>
              </p:nvSpPr>
              <p:spPr bwMode="auto">
                <a:xfrm>
                  <a:off x="2173"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81" name="Rectangle 406">
                  <a:extLst>
                    <a:ext uri="{FF2B5EF4-FFF2-40B4-BE49-F238E27FC236}">
                      <a16:creationId xmlns:a16="http://schemas.microsoft.com/office/drawing/2014/main" id="{CF3D24B1-418F-4597-B0AD-F58FF6CD5F5B}"/>
                    </a:ext>
                  </a:extLst>
                </p:cNvPr>
                <p:cNvSpPr>
                  <a:spLocks noChangeArrowheads="1"/>
                </p:cNvSpPr>
                <p:nvPr/>
              </p:nvSpPr>
              <p:spPr bwMode="auto">
                <a:xfrm>
                  <a:off x="2341" y="3161"/>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82" name="Rectangle 407">
                  <a:extLst>
                    <a:ext uri="{FF2B5EF4-FFF2-40B4-BE49-F238E27FC236}">
                      <a16:creationId xmlns:a16="http://schemas.microsoft.com/office/drawing/2014/main" id="{5490EF80-334C-4789-A807-F0FF7E8FE0D2}"/>
                    </a:ext>
                  </a:extLst>
                </p:cNvPr>
                <p:cNvSpPr>
                  <a:spLocks noChangeArrowheads="1"/>
                </p:cNvSpPr>
                <p:nvPr/>
              </p:nvSpPr>
              <p:spPr bwMode="auto">
                <a:xfrm>
                  <a:off x="2508"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83" name="Rectangle 408">
                  <a:extLst>
                    <a:ext uri="{FF2B5EF4-FFF2-40B4-BE49-F238E27FC236}">
                      <a16:creationId xmlns:a16="http://schemas.microsoft.com/office/drawing/2014/main" id="{3706F747-F798-4295-B4FC-4DEA6B8FCFA9}"/>
                    </a:ext>
                  </a:extLst>
                </p:cNvPr>
                <p:cNvSpPr>
                  <a:spLocks noChangeArrowheads="1"/>
                </p:cNvSpPr>
                <p:nvPr/>
              </p:nvSpPr>
              <p:spPr bwMode="auto">
                <a:xfrm>
                  <a:off x="2676"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84" name="Rectangle 409">
                  <a:extLst>
                    <a:ext uri="{FF2B5EF4-FFF2-40B4-BE49-F238E27FC236}">
                      <a16:creationId xmlns:a16="http://schemas.microsoft.com/office/drawing/2014/main" id="{6B58786D-2BEF-488A-A2DE-91D32C707556}"/>
                    </a:ext>
                  </a:extLst>
                </p:cNvPr>
                <p:cNvSpPr>
                  <a:spLocks noChangeArrowheads="1"/>
                </p:cNvSpPr>
                <p:nvPr/>
              </p:nvSpPr>
              <p:spPr bwMode="auto">
                <a:xfrm>
                  <a:off x="2844" y="3161"/>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85" name="Rectangle 410">
                  <a:extLst>
                    <a:ext uri="{FF2B5EF4-FFF2-40B4-BE49-F238E27FC236}">
                      <a16:creationId xmlns:a16="http://schemas.microsoft.com/office/drawing/2014/main" id="{94533386-52A8-48CC-8E71-0E88E062367A}"/>
                    </a:ext>
                  </a:extLst>
                </p:cNvPr>
                <p:cNvSpPr>
                  <a:spLocks noChangeArrowheads="1"/>
                </p:cNvSpPr>
                <p:nvPr/>
              </p:nvSpPr>
              <p:spPr bwMode="auto">
                <a:xfrm>
                  <a:off x="3011"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86" name="Rectangle 411">
                  <a:extLst>
                    <a:ext uri="{FF2B5EF4-FFF2-40B4-BE49-F238E27FC236}">
                      <a16:creationId xmlns:a16="http://schemas.microsoft.com/office/drawing/2014/main" id="{E5F47FFF-4E05-4C61-A8A0-C1F23010EAAA}"/>
                    </a:ext>
                  </a:extLst>
                </p:cNvPr>
                <p:cNvSpPr>
                  <a:spLocks noChangeArrowheads="1"/>
                </p:cNvSpPr>
                <p:nvPr/>
              </p:nvSpPr>
              <p:spPr bwMode="auto">
                <a:xfrm>
                  <a:off x="1502"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87" name="Rectangle 412">
                  <a:extLst>
                    <a:ext uri="{FF2B5EF4-FFF2-40B4-BE49-F238E27FC236}">
                      <a16:creationId xmlns:a16="http://schemas.microsoft.com/office/drawing/2014/main" id="{C4564348-AC22-422E-8306-458B49946C1F}"/>
                    </a:ext>
                  </a:extLst>
                </p:cNvPr>
                <p:cNvSpPr>
                  <a:spLocks noChangeArrowheads="1"/>
                </p:cNvSpPr>
                <p:nvPr/>
              </p:nvSpPr>
              <p:spPr bwMode="auto">
                <a:xfrm>
                  <a:off x="1670" y="3013"/>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88" name="Rectangle 413">
                  <a:extLst>
                    <a:ext uri="{FF2B5EF4-FFF2-40B4-BE49-F238E27FC236}">
                      <a16:creationId xmlns:a16="http://schemas.microsoft.com/office/drawing/2014/main" id="{023A4F89-2486-4666-8732-815C20D907E6}"/>
                    </a:ext>
                  </a:extLst>
                </p:cNvPr>
                <p:cNvSpPr>
                  <a:spLocks noChangeArrowheads="1"/>
                </p:cNvSpPr>
                <p:nvPr/>
              </p:nvSpPr>
              <p:spPr bwMode="auto">
                <a:xfrm>
                  <a:off x="1837"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89" name="Rectangle 414">
                  <a:extLst>
                    <a:ext uri="{FF2B5EF4-FFF2-40B4-BE49-F238E27FC236}">
                      <a16:creationId xmlns:a16="http://schemas.microsoft.com/office/drawing/2014/main" id="{F609E1B6-E79B-4D23-A64E-B941C590C6DB}"/>
                    </a:ext>
                  </a:extLst>
                </p:cNvPr>
                <p:cNvSpPr>
                  <a:spLocks noChangeArrowheads="1"/>
                </p:cNvSpPr>
                <p:nvPr/>
              </p:nvSpPr>
              <p:spPr bwMode="auto">
                <a:xfrm>
                  <a:off x="2005"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90" name="Rectangle 415">
                  <a:extLst>
                    <a:ext uri="{FF2B5EF4-FFF2-40B4-BE49-F238E27FC236}">
                      <a16:creationId xmlns:a16="http://schemas.microsoft.com/office/drawing/2014/main" id="{34453FB4-27DA-4764-9D8E-4562EED77C0B}"/>
                    </a:ext>
                  </a:extLst>
                </p:cNvPr>
                <p:cNvSpPr>
                  <a:spLocks noChangeArrowheads="1"/>
                </p:cNvSpPr>
                <p:nvPr/>
              </p:nvSpPr>
              <p:spPr bwMode="auto">
                <a:xfrm>
                  <a:off x="2173"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91" name="Rectangle 416">
                  <a:extLst>
                    <a:ext uri="{FF2B5EF4-FFF2-40B4-BE49-F238E27FC236}">
                      <a16:creationId xmlns:a16="http://schemas.microsoft.com/office/drawing/2014/main" id="{D508A2A0-64FD-46A4-8055-ACD70CCFE07C}"/>
                    </a:ext>
                  </a:extLst>
                </p:cNvPr>
                <p:cNvSpPr>
                  <a:spLocks noChangeArrowheads="1"/>
                </p:cNvSpPr>
                <p:nvPr/>
              </p:nvSpPr>
              <p:spPr bwMode="auto">
                <a:xfrm>
                  <a:off x="2341" y="3013"/>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92" name="Rectangle 417">
                  <a:extLst>
                    <a:ext uri="{FF2B5EF4-FFF2-40B4-BE49-F238E27FC236}">
                      <a16:creationId xmlns:a16="http://schemas.microsoft.com/office/drawing/2014/main" id="{09D25C9A-18D3-4664-8AE1-79443AE9BC0C}"/>
                    </a:ext>
                  </a:extLst>
                </p:cNvPr>
                <p:cNvSpPr>
                  <a:spLocks noChangeArrowheads="1"/>
                </p:cNvSpPr>
                <p:nvPr/>
              </p:nvSpPr>
              <p:spPr bwMode="auto">
                <a:xfrm>
                  <a:off x="2508"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93" name="Rectangle 418">
                  <a:extLst>
                    <a:ext uri="{FF2B5EF4-FFF2-40B4-BE49-F238E27FC236}">
                      <a16:creationId xmlns:a16="http://schemas.microsoft.com/office/drawing/2014/main" id="{C357C78E-D18F-41AB-9336-F320DDE59D27}"/>
                    </a:ext>
                  </a:extLst>
                </p:cNvPr>
                <p:cNvSpPr>
                  <a:spLocks noChangeArrowheads="1"/>
                </p:cNvSpPr>
                <p:nvPr/>
              </p:nvSpPr>
              <p:spPr bwMode="auto">
                <a:xfrm>
                  <a:off x="2676"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94" name="Rectangle 419">
                  <a:extLst>
                    <a:ext uri="{FF2B5EF4-FFF2-40B4-BE49-F238E27FC236}">
                      <a16:creationId xmlns:a16="http://schemas.microsoft.com/office/drawing/2014/main" id="{DDE3CFE2-02E0-46B6-B092-2E1D49CF27D0}"/>
                    </a:ext>
                  </a:extLst>
                </p:cNvPr>
                <p:cNvSpPr>
                  <a:spLocks noChangeArrowheads="1"/>
                </p:cNvSpPr>
                <p:nvPr/>
              </p:nvSpPr>
              <p:spPr bwMode="auto">
                <a:xfrm>
                  <a:off x="2844" y="3013"/>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95" name="Rectangle 420">
                  <a:extLst>
                    <a:ext uri="{FF2B5EF4-FFF2-40B4-BE49-F238E27FC236}">
                      <a16:creationId xmlns:a16="http://schemas.microsoft.com/office/drawing/2014/main" id="{666D270E-76DD-4D65-8393-EC56B7994AC9}"/>
                    </a:ext>
                  </a:extLst>
                </p:cNvPr>
                <p:cNvSpPr>
                  <a:spLocks noChangeArrowheads="1"/>
                </p:cNvSpPr>
                <p:nvPr/>
              </p:nvSpPr>
              <p:spPr bwMode="auto">
                <a:xfrm>
                  <a:off x="3011"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96" name="Rectangle 421">
                  <a:extLst>
                    <a:ext uri="{FF2B5EF4-FFF2-40B4-BE49-F238E27FC236}">
                      <a16:creationId xmlns:a16="http://schemas.microsoft.com/office/drawing/2014/main" id="{7D1D96D4-514E-4EB0-878C-4C2199DF8B32}"/>
                    </a:ext>
                  </a:extLst>
                </p:cNvPr>
                <p:cNvSpPr>
                  <a:spLocks noChangeArrowheads="1"/>
                </p:cNvSpPr>
                <p:nvPr/>
              </p:nvSpPr>
              <p:spPr bwMode="auto">
                <a:xfrm>
                  <a:off x="1502"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97" name="Rectangle 422">
                  <a:extLst>
                    <a:ext uri="{FF2B5EF4-FFF2-40B4-BE49-F238E27FC236}">
                      <a16:creationId xmlns:a16="http://schemas.microsoft.com/office/drawing/2014/main" id="{D6EF492B-EAF4-4CFF-B399-0661D45B3CBA}"/>
                    </a:ext>
                  </a:extLst>
                </p:cNvPr>
                <p:cNvSpPr>
                  <a:spLocks noChangeArrowheads="1"/>
                </p:cNvSpPr>
                <p:nvPr/>
              </p:nvSpPr>
              <p:spPr bwMode="auto">
                <a:xfrm>
                  <a:off x="1670" y="2864"/>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98" name="Rectangle 423">
                  <a:extLst>
                    <a:ext uri="{FF2B5EF4-FFF2-40B4-BE49-F238E27FC236}">
                      <a16:creationId xmlns:a16="http://schemas.microsoft.com/office/drawing/2014/main" id="{A71DA5C0-B524-4EB5-BB43-AE4373E84205}"/>
                    </a:ext>
                  </a:extLst>
                </p:cNvPr>
                <p:cNvSpPr>
                  <a:spLocks noChangeArrowheads="1"/>
                </p:cNvSpPr>
                <p:nvPr/>
              </p:nvSpPr>
              <p:spPr bwMode="auto">
                <a:xfrm>
                  <a:off x="1837"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99" name="Rectangle 424">
                  <a:extLst>
                    <a:ext uri="{FF2B5EF4-FFF2-40B4-BE49-F238E27FC236}">
                      <a16:creationId xmlns:a16="http://schemas.microsoft.com/office/drawing/2014/main" id="{3AC6F96F-65A0-4645-B2BA-3C5B1067411D}"/>
                    </a:ext>
                  </a:extLst>
                </p:cNvPr>
                <p:cNvSpPr>
                  <a:spLocks noChangeArrowheads="1"/>
                </p:cNvSpPr>
                <p:nvPr/>
              </p:nvSpPr>
              <p:spPr bwMode="auto">
                <a:xfrm>
                  <a:off x="2005"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00" name="Rectangle 425">
                  <a:extLst>
                    <a:ext uri="{FF2B5EF4-FFF2-40B4-BE49-F238E27FC236}">
                      <a16:creationId xmlns:a16="http://schemas.microsoft.com/office/drawing/2014/main" id="{A993C6D4-39D6-4846-9D9D-088032CD78FD}"/>
                    </a:ext>
                  </a:extLst>
                </p:cNvPr>
                <p:cNvSpPr>
                  <a:spLocks noChangeArrowheads="1"/>
                </p:cNvSpPr>
                <p:nvPr/>
              </p:nvSpPr>
              <p:spPr bwMode="auto">
                <a:xfrm>
                  <a:off x="2173"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01" name="Rectangle 426">
                  <a:extLst>
                    <a:ext uri="{FF2B5EF4-FFF2-40B4-BE49-F238E27FC236}">
                      <a16:creationId xmlns:a16="http://schemas.microsoft.com/office/drawing/2014/main" id="{64D1A13B-FEBC-4AE6-8CE0-8691B0A69E05}"/>
                    </a:ext>
                  </a:extLst>
                </p:cNvPr>
                <p:cNvSpPr>
                  <a:spLocks noChangeArrowheads="1"/>
                </p:cNvSpPr>
                <p:nvPr/>
              </p:nvSpPr>
              <p:spPr bwMode="auto">
                <a:xfrm>
                  <a:off x="2341" y="2864"/>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02" name="Rectangle 427">
                  <a:extLst>
                    <a:ext uri="{FF2B5EF4-FFF2-40B4-BE49-F238E27FC236}">
                      <a16:creationId xmlns:a16="http://schemas.microsoft.com/office/drawing/2014/main" id="{06768571-A38A-4BE4-9D1F-D421BEE5C99C}"/>
                    </a:ext>
                  </a:extLst>
                </p:cNvPr>
                <p:cNvSpPr>
                  <a:spLocks noChangeArrowheads="1"/>
                </p:cNvSpPr>
                <p:nvPr/>
              </p:nvSpPr>
              <p:spPr bwMode="auto">
                <a:xfrm>
                  <a:off x="2508"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03" name="Rectangle 428">
                  <a:extLst>
                    <a:ext uri="{FF2B5EF4-FFF2-40B4-BE49-F238E27FC236}">
                      <a16:creationId xmlns:a16="http://schemas.microsoft.com/office/drawing/2014/main" id="{562F8DB4-5DED-40A4-B665-FCEAC707F959}"/>
                    </a:ext>
                  </a:extLst>
                </p:cNvPr>
                <p:cNvSpPr>
                  <a:spLocks noChangeArrowheads="1"/>
                </p:cNvSpPr>
                <p:nvPr/>
              </p:nvSpPr>
              <p:spPr bwMode="auto">
                <a:xfrm>
                  <a:off x="2676"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04" name="Rectangle 429">
                  <a:extLst>
                    <a:ext uri="{FF2B5EF4-FFF2-40B4-BE49-F238E27FC236}">
                      <a16:creationId xmlns:a16="http://schemas.microsoft.com/office/drawing/2014/main" id="{49F20955-2B3F-4F17-AD97-C63686DF9DAA}"/>
                    </a:ext>
                  </a:extLst>
                </p:cNvPr>
                <p:cNvSpPr>
                  <a:spLocks noChangeArrowheads="1"/>
                </p:cNvSpPr>
                <p:nvPr/>
              </p:nvSpPr>
              <p:spPr bwMode="auto">
                <a:xfrm>
                  <a:off x="2844" y="2864"/>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05" name="Rectangle 430">
                  <a:extLst>
                    <a:ext uri="{FF2B5EF4-FFF2-40B4-BE49-F238E27FC236}">
                      <a16:creationId xmlns:a16="http://schemas.microsoft.com/office/drawing/2014/main" id="{724BF818-8C04-477F-BCAD-88A526276577}"/>
                    </a:ext>
                  </a:extLst>
                </p:cNvPr>
                <p:cNvSpPr>
                  <a:spLocks noChangeArrowheads="1"/>
                </p:cNvSpPr>
                <p:nvPr/>
              </p:nvSpPr>
              <p:spPr bwMode="auto">
                <a:xfrm>
                  <a:off x="3011"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06" name="Rectangle 431">
                  <a:extLst>
                    <a:ext uri="{FF2B5EF4-FFF2-40B4-BE49-F238E27FC236}">
                      <a16:creationId xmlns:a16="http://schemas.microsoft.com/office/drawing/2014/main" id="{68541807-29CB-42F6-9B6C-2724838B8763}"/>
                    </a:ext>
                  </a:extLst>
                </p:cNvPr>
                <p:cNvSpPr>
                  <a:spLocks noChangeArrowheads="1"/>
                </p:cNvSpPr>
                <p:nvPr/>
              </p:nvSpPr>
              <p:spPr bwMode="auto">
                <a:xfrm>
                  <a:off x="1502"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07" name="Rectangle 432">
                  <a:extLst>
                    <a:ext uri="{FF2B5EF4-FFF2-40B4-BE49-F238E27FC236}">
                      <a16:creationId xmlns:a16="http://schemas.microsoft.com/office/drawing/2014/main" id="{B8DCD91C-37E3-4152-90FC-33C58B38A4C5}"/>
                    </a:ext>
                  </a:extLst>
                </p:cNvPr>
                <p:cNvSpPr>
                  <a:spLocks noChangeArrowheads="1"/>
                </p:cNvSpPr>
                <p:nvPr/>
              </p:nvSpPr>
              <p:spPr bwMode="auto">
                <a:xfrm>
                  <a:off x="1670" y="2716"/>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08" name="Rectangle 433">
                  <a:extLst>
                    <a:ext uri="{FF2B5EF4-FFF2-40B4-BE49-F238E27FC236}">
                      <a16:creationId xmlns:a16="http://schemas.microsoft.com/office/drawing/2014/main" id="{65A53F63-B8BB-4327-849C-F88F9983B801}"/>
                    </a:ext>
                  </a:extLst>
                </p:cNvPr>
                <p:cNvSpPr>
                  <a:spLocks noChangeArrowheads="1"/>
                </p:cNvSpPr>
                <p:nvPr/>
              </p:nvSpPr>
              <p:spPr bwMode="auto">
                <a:xfrm>
                  <a:off x="1837"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09" name="Rectangle 434">
                  <a:extLst>
                    <a:ext uri="{FF2B5EF4-FFF2-40B4-BE49-F238E27FC236}">
                      <a16:creationId xmlns:a16="http://schemas.microsoft.com/office/drawing/2014/main" id="{8E2D44C5-901E-475A-852C-2D737B58DA5B}"/>
                    </a:ext>
                  </a:extLst>
                </p:cNvPr>
                <p:cNvSpPr>
                  <a:spLocks noChangeArrowheads="1"/>
                </p:cNvSpPr>
                <p:nvPr/>
              </p:nvSpPr>
              <p:spPr bwMode="auto">
                <a:xfrm>
                  <a:off x="2005"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10" name="Rectangle 435">
                  <a:extLst>
                    <a:ext uri="{FF2B5EF4-FFF2-40B4-BE49-F238E27FC236}">
                      <a16:creationId xmlns:a16="http://schemas.microsoft.com/office/drawing/2014/main" id="{D8D05150-9944-43A2-9D6D-A0CE19550E57}"/>
                    </a:ext>
                  </a:extLst>
                </p:cNvPr>
                <p:cNvSpPr>
                  <a:spLocks noChangeArrowheads="1"/>
                </p:cNvSpPr>
                <p:nvPr/>
              </p:nvSpPr>
              <p:spPr bwMode="auto">
                <a:xfrm>
                  <a:off x="2173"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11" name="Rectangle 436">
                  <a:extLst>
                    <a:ext uri="{FF2B5EF4-FFF2-40B4-BE49-F238E27FC236}">
                      <a16:creationId xmlns:a16="http://schemas.microsoft.com/office/drawing/2014/main" id="{8ECC8C6B-9FDE-402B-A0C7-E2102BFDAAA8}"/>
                    </a:ext>
                  </a:extLst>
                </p:cNvPr>
                <p:cNvSpPr>
                  <a:spLocks noChangeArrowheads="1"/>
                </p:cNvSpPr>
                <p:nvPr/>
              </p:nvSpPr>
              <p:spPr bwMode="auto">
                <a:xfrm>
                  <a:off x="2341" y="2716"/>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12" name="Rectangle 437">
                  <a:extLst>
                    <a:ext uri="{FF2B5EF4-FFF2-40B4-BE49-F238E27FC236}">
                      <a16:creationId xmlns:a16="http://schemas.microsoft.com/office/drawing/2014/main" id="{28561BD7-A486-458A-9D1E-7880DCBBAA5F}"/>
                    </a:ext>
                  </a:extLst>
                </p:cNvPr>
                <p:cNvSpPr>
                  <a:spLocks noChangeArrowheads="1"/>
                </p:cNvSpPr>
                <p:nvPr/>
              </p:nvSpPr>
              <p:spPr bwMode="auto">
                <a:xfrm>
                  <a:off x="2508"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13" name="Rectangle 438">
                  <a:extLst>
                    <a:ext uri="{FF2B5EF4-FFF2-40B4-BE49-F238E27FC236}">
                      <a16:creationId xmlns:a16="http://schemas.microsoft.com/office/drawing/2014/main" id="{E21275A6-BD38-440A-8E58-2BB32768108F}"/>
                    </a:ext>
                  </a:extLst>
                </p:cNvPr>
                <p:cNvSpPr>
                  <a:spLocks noChangeArrowheads="1"/>
                </p:cNvSpPr>
                <p:nvPr/>
              </p:nvSpPr>
              <p:spPr bwMode="auto">
                <a:xfrm>
                  <a:off x="2676"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14" name="Rectangle 439">
                  <a:extLst>
                    <a:ext uri="{FF2B5EF4-FFF2-40B4-BE49-F238E27FC236}">
                      <a16:creationId xmlns:a16="http://schemas.microsoft.com/office/drawing/2014/main" id="{D305F7A3-5B1B-4AB2-B8C3-9F97FA7DA8EC}"/>
                    </a:ext>
                  </a:extLst>
                </p:cNvPr>
                <p:cNvSpPr>
                  <a:spLocks noChangeArrowheads="1"/>
                </p:cNvSpPr>
                <p:nvPr/>
              </p:nvSpPr>
              <p:spPr bwMode="auto">
                <a:xfrm>
                  <a:off x="2844" y="2716"/>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15" name="Rectangle 440">
                  <a:extLst>
                    <a:ext uri="{FF2B5EF4-FFF2-40B4-BE49-F238E27FC236}">
                      <a16:creationId xmlns:a16="http://schemas.microsoft.com/office/drawing/2014/main" id="{BFEF269A-672B-4ED4-9CAE-B727EDF67D2B}"/>
                    </a:ext>
                  </a:extLst>
                </p:cNvPr>
                <p:cNvSpPr>
                  <a:spLocks noChangeArrowheads="1"/>
                </p:cNvSpPr>
                <p:nvPr/>
              </p:nvSpPr>
              <p:spPr bwMode="auto">
                <a:xfrm>
                  <a:off x="3011"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16" name="Rectangle 441">
                  <a:extLst>
                    <a:ext uri="{FF2B5EF4-FFF2-40B4-BE49-F238E27FC236}">
                      <a16:creationId xmlns:a16="http://schemas.microsoft.com/office/drawing/2014/main" id="{ABF3B675-27FE-4A3D-A9E3-95C14AFC1045}"/>
                    </a:ext>
                  </a:extLst>
                </p:cNvPr>
                <p:cNvSpPr>
                  <a:spLocks noChangeArrowheads="1"/>
                </p:cNvSpPr>
                <p:nvPr/>
              </p:nvSpPr>
              <p:spPr bwMode="auto">
                <a:xfrm>
                  <a:off x="1502"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17" name="Rectangle 442">
                  <a:extLst>
                    <a:ext uri="{FF2B5EF4-FFF2-40B4-BE49-F238E27FC236}">
                      <a16:creationId xmlns:a16="http://schemas.microsoft.com/office/drawing/2014/main" id="{13351A5F-0F04-4D81-BD4C-9D7857858972}"/>
                    </a:ext>
                  </a:extLst>
                </p:cNvPr>
                <p:cNvSpPr>
                  <a:spLocks noChangeArrowheads="1"/>
                </p:cNvSpPr>
                <p:nvPr/>
              </p:nvSpPr>
              <p:spPr bwMode="auto">
                <a:xfrm>
                  <a:off x="1670" y="2568"/>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18" name="Rectangle 443">
                  <a:extLst>
                    <a:ext uri="{FF2B5EF4-FFF2-40B4-BE49-F238E27FC236}">
                      <a16:creationId xmlns:a16="http://schemas.microsoft.com/office/drawing/2014/main" id="{4F25E333-D27E-460A-9F72-80AFE90B3A8A}"/>
                    </a:ext>
                  </a:extLst>
                </p:cNvPr>
                <p:cNvSpPr>
                  <a:spLocks noChangeArrowheads="1"/>
                </p:cNvSpPr>
                <p:nvPr/>
              </p:nvSpPr>
              <p:spPr bwMode="auto">
                <a:xfrm>
                  <a:off x="1837"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19" name="Rectangle 444">
                  <a:extLst>
                    <a:ext uri="{FF2B5EF4-FFF2-40B4-BE49-F238E27FC236}">
                      <a16:creationId xmlns:a16="http://schemas.microsoft.com/office/drawing/2014/main" id="{A6622AB7-5C45-45CD-B100-C46EFB32C17A}"/>
                    </a:ext>
                  </a:extLst>
                </p:cNvPr>
                <p:cNvSpPr>
                  <a:spLocks noChangeArrowheads="1"/>
                </p:cNvSpPr>
                <p:nvPr/>
              </p:nvSpPr>
              <p:spPr bwMode="auto">
                <a:xfrm>
                  <a:off x="2005"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20" name="Rectangle 445">
                  <a:extLst>
                    <a:ext uri="{FF2B5EF4-FFF2-40B4-BE49-F238E27FC236}">
                      <a16:creationId xmlns:a16="http://schemas.microsoft.com/office/drawing/2014/main" id="{2B0E1D44-6A6E-4552-9790-21B453C7E7A3}"/>
                    </a:ext>
                  </a:extLst>
                </p:cNvPr>
                <p:cNvSpPr>
                  <a:spLocks noChangeArrowheads="1"/>
                </p:cNvSpPr>
                <p:nvPr/>
              </p:nvSpPr>
              <p:spPr bwMode="auto">
                <a:xfrm>
                  <a:off x="2173"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21" name="Rectangle 446">
                  <a:extLst>
                    <a:ext uri="{FF2B5EF4-FFF2-40B4-BE49-F238E27FC236}">
                      <a16:creationId xmlns:a16="http://schemas.microsoft.com/office/drawing/2014/main" id="{014170D9-4EAB-4E86-8FF7-9D9A18D28665}"/>
                    </a:ext>
                  </a:extLst>
                </p:cNvPr>
                <p:cNvSpPr>
                  <a:spLocks noChangeArrowheads="1"/>
                </p:cNvSpPr>
                <p:nvPr/>
              </p:nvSpPr>
              <p:spPr bwMode="auto">
                <a:xfrm>
                  <a:off x="2341" y="2568"/>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22" name="Rectangle 447">
                  <a:extLst>
                    <a:ext uri="{FF2B5EF4-FFF2-40B4-BE49-F238E27FC236}">
                      <a16:creationId xmlns:a16="http://schemas.microsoft.com/office/drawing/2014/main" id="{F616B61E-E87A-4497-8916-4AC3AC379372}"/>
                    </a:ext>
                  </a:extLst>
                </p:cNvPr>
                <p:cNvSpPr>
                  <a:spLocks noChangeArrowheads="1"/>
                </p:cNvSpPr>
                <p:nvPr/>
              </p:nvSpPr>
              <p:spPr bwMode="auto">
                <a:xfrm>
                  <a:off x="2508"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23" name="Rectangle 448">
                  <a:extLst>
                    <a:ext uri="{FF2B5EF4-FFF2-40B4-BE49-F238E27FC236}">
                      <a16:creationId xmlns:a16="http://schemas.microsoft.com/office/drawing/2014/main" id="{1CB06549-B1D5-47CA-82CD-A4D758665437}"/>
                    </a:ext>
                  </a:extLst>
                </p:cNvPr>
                <p:cNvSpPr>
                  <a:spLocks noChangeArrowheads="1"/>
                </p:cNvSpPr>
                <p:nvPr/>
              </p:nvSpPr>
              <p:spPr bwMode="auto">
                <a:xfrm>
                  <a:off x="2676"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24" name="Rectangle 449">
                  <a:extLst>
                    <a:ext uri="{FF2B5EF4-FFF2-40B4-BE49-F238E27FC236}">
                      <a16:creationId xmlns:a16="http://schemas.microsoft.com/office/drawing/2014/main" id="{C25620A4-C52D-42A1-9AE0-5DC6F9EAD824}"/>
                    </a:ext>
                  </a:extLst>
                </p:cNvPr>
                <p:cNvSpPr>
                  <a:spLocks noChangeArrowheads="1"/>
                </p:cNvSpPr>
                <p:nvPr/>
              </p:nvSpPr>
              <p:spPr bwMode="auto">
                <a:xfrm>
                  <a:off x="2844" y="2568"/>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25" name="Rectangle 450">
                  <a:extLst>
                    <a:ext uri="{FF2B5EF4-FFF2-40B4-BE49-F238E27FC236}">
                      <a16:creationId xmlns:a16="http://schemas.microsoft.com/office/drawing/2014/main" id="{B3E01E73-58D2-4580-B44B-85A9422F685C}"/>
                    </a:ext>
                  </a:extLst>
                </p:cNvPr>
                <p:cNvSpPr>
                  <a:spLocks noChangeArrowheads="1"/>
                </p:cNvSpPr>
                <p:nvPr/>
              </p:nvSpPr>
              <p:spPr bwMode="auto">
                <a:xfrm>
                  <a:off x="3011"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26" name="Rectangle 451">
                  <a:extLst>
                    <a:ext uri="{FF2B5EF4-FFF2-40B4-BE49-F238E27FC236}">
                      <a16:creationId xmlns:a16="http://schemas.microsoft.com/office/drawing/2014/main" id="{C6C8C7A7-0848-4C47-8F3F-C0074B0D4BA6}"/>
                    </a:ext>
                  </a:extLst>
                </p:cNvPr>
                <p:cNvSpPr>
                  <a:spLocks noChangeArrowheads="1"/>
                </p:cNvSpPr>
                <p:nvPr/>
              </p:nvSpPr>
              <p:spPr bwMode="auto">
                <a:xfrm>
                  <a:off x="1502"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27" name="Rectangle 452">
                  <a:extLst>
                    <a:ext uri="{FF2B5EF4-FFF2-40B4-BE49-F238E27FC236}">
                      <a16:creationId xmlns:a16="http://schemas.microsoft.com/office/drawing/2014/main" id="{9896B2C5-A9BC-44B4-8210-2C9C51A1B62B}"/>
                    </a:ext>
                  </a:extLst>
                </p:cNvPr>
                <p:cNvSpPr>
                  <a:spLocks noChangeArrowheads="1"/>
                </p:cNvSpPr>
                <p:nvPr/>
              </p:nvSpPr>
              <p:spPr bwMode="auto">
                <a:xfrm>
                  <a:off x="1670" y="2420"/>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28" name="Rectangle 453">
                  <a:extLst>
                    <a:ext uri="{FF2B5EF4-FFF2-40B4-BE49-F238E27FC236}">
                      <a16:creationId xmlns:a16="http://schemas.microsoft.com/office/drawing/2014/main" id="{828CF157-83E2-429E-BE03-AAA495F92419}"/>
                    </a:ext>
                  </a:extLst>
                </p:cNvPr>
                <p:cNvSpPr>
                  <a:spLocks noChangeArrowheads="1"/>
                </p:cNvSpPr>
                <p:nvPr/>
              </p:nvSpPr>
              <p:spPr bwMode="auto">
                <a:xfrm>
                  <a:off x="1837"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29" name="Rectangle 454">
                  <a:extLst>
                    <a:ext uri="{FF2B5EF4-FFF2-40B4-BE49-F238E27FC236}">
                      <a16:creationId xmlns:a16="http://schemas.microsoft.com/office/drawing/2014/main" id="{C57EA3F7-E561-49F6-A40F-390CFB11CB00}"/>
                    </a:ext>
                  </a:extLst>
                </p:cNvPr>
                <p:cNvSpPr>
                  <a:spLocks noChangeArrowheads="1"/>
                </p:cNvSpPr>
                <p:nvPr/>
              </p:nvSpPr>
              <p:spPr bwMode="auto">
                <a:xfrm>
                  <a:off x="2005"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30" name="Rectangle 455">
                  <a:extLst>
                    <a:ext uri="{FF2B5EF4-FFF2-40B4-BE49-F238E27FC236}">
                      <a16:creationId xmlns:a16="http://schemas.microsoft.com/office/drawing/2014/main" id="{3FE2A4C6-7237-47FB-AABC-8536EB22920C}"/>
                    </a:ext>
                  </a:extLst>
                </p:cNvPr>
                <p:cNvSpPr>
                  <a:spLocks noChangeArrowheads="1"/>
                </p:cNvSpPr>
                <p:nvPr/>
              </p:nvSpPr>
              <p:spPr bwMode="auto">
                <a:xfrm>
                  <a:off x="2173"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31" name="Rectangle 456">
                  <a:extLst>
                    <a:ext uri="{FF2B5EF4-FFF2-40B4-BE49-F238E27FC236}">
                      <a16:creationId xmlns:a16="http://schemas.microsoft.com/office/drawing/2014/main" id="{6A37CF81-0601-413A-982C-F1EDF565F2A9}"/>
                    </a:ext>
                  </a:extLst>
                </p:cNvPr>
                <p:cNvSpPr>
                  <a:spLocks noChangeArrowheads="1"/>
                </p:cNvSpPr>
                <p:nvPr/>
              </p:nvSpPr>
              <p:spPr bwMode="auto">
                <a:xfrm>
                  <a:off x="2341" y="2420"/>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32" name="Rectangle 457">
                  <a:extLst>
                    <a:ext uri="{FF2B5EF4-FFF2-40B4-BE49-F238E27FC236}">
                      <a16:creationId xmlns:a16="http://schemas.microsoft.com/office/drawing/2014/main" id="{CACD7E38-54B8-451D-A8EF-8457A9FB44B2}"/>
                    </a:ext>
                  </a:extLst>
                </p:cNvPr>
                <p:cNvSpPr>
                  <a:spLocks noChangeArrowheads="1"/>
                </p:cNvSpPr>
                <p:nvPr/>
              </p:nvSpPr>
              <p:spPr bwMode="auto">
                <a:xfrm>
                  <a:off x="2508"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33" name="Rectangle 458">
                  <a:extLst>
                    <a:ext uri="{FF2B5EF4-FFF2-40B4-BE49-F238E27FC236}">
                      <a16:creationId xmlns:a16="http://schemas.microsoft.com/office/drawing/2014/main" id="{5ACB40AC-2CBC-4A35-A2D5-657818E9F925}"/>
                    </a:ext>
                  </a:extLst>
                </p:cNvPr>
                <p:cNvSpPr>
                  <a:spLocks noChangeArrowheads="1"/>
                </p:cNvSpPr>
                <p:nvPr/>
              </p:nvSpPr>
              <p:spPr bwMode="auto">
                <a:xfrm>
                  <a:off x="2676"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34" name="Rectangle 459">
                  <a:extLst>
                    <a:ext uri="{FF2B5EF4-FFF2-40B4-BE49-F238E27FC236}">
                      <a16:creationId xmlns:a16="http://schemas.microsoft.com/office/drawing/2014/main" id="{C9F67E67-9C40-40B8-B6E2-C42D8FDA61BF}"/>
                    </a:ext>
                  </a:extLst>
                </p:cNvPr>
                <p:cNvSpPr>
                  <a:spLocks noChangeArrowheads="1"/>
                </p:cNvSpPr>
                <p:nvPr/>
              </p:nvSpPr>
              <p:spPr bwMode="auto">
                <a:xfrm>
                  <a:off x="2844" y="2420"/>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35" name="Rectangle 460">
                  <a:extLst>
                    <a:ext uri="{FF2B5EF4-FFF2-40B4-BE49-F238E27FC236}">
                      <a16:creationId xmlns:a16="http://schemas.microsoft.com/office/drawing/2014/main" id="{45FDCAAD-D991-4AAA-AC38-0EC78A445DC7}"/>
                    </a:ext>
                  </a:extLst>
                </p:cNvPr>
                <p:cNvSpPr>
                  <a:spLocks noChangeArrowheads="1"/>
                </p:cNvSpPr>
                <p:nvPr/>
              </p:nvSpPr>
              <p:spPr bwMode="auto">
                <a:xfrm>
                  <a:off x="3011"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36" name="Rectangle 461">
                  <a:extLst>
                    <a:ext uri="{FF2B5EF4-FFF2-40B4-BE49-F238E27FC236}">
                      <a16:creationId xmlns:a16="http://schemas.microsoft.com/office/drawing/2014/main" id="{A0410B51-1A67-4098-A736-5B0EE003CF1C}"/>
                    </a:ext>
                  </a:extLst>
                </p:cNvPr>
                <p:cNvSpPr>
                  <a:spLocks noChangeArrowheads="1"/>
                </p:cNvSpPr>
                <p:nvPr/>
              </p:nvSpPr>
              <p:spPr bwMode="auto">
                <a:xfrm>
                  <a:off x="1502"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37" name="Rectangle 462">
                  <a:extLst>
                    <a:ext uri="{FF2B5EF4-FFF2-40B4-BE49-F238E27FC236}">
                      <a16:creationId xmlns:a16="http://schemas.microsoft.com/office/drawing/2014/main" id="{60918F71-12DA-4BAB-B4D0-49F10398BCA7}"/>
                    </a:ext>
                  </a:extLst>
                </p:cNvPr>
                <p:cNvSpPr>
                  <a:spLocks noChangeArrowheads="1"/>
                </p:cNvSpPr>
                <p:nvPr/>
              </p:nvSpPr>
              <p:spPr bwMode="auto">
                <a:xfrm>
                  <a:off x="1670" y="2272"/>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38" name="Rectangle 463">
                  <a:extLst>
                    <a:ext uri="{FF2B5EF4-FFF2-40B4-BE49-F238E27FC236}">
                      <a16:creationId xmlns:a16="http://schemas.microsoft.com/office/drawing/2014/main" id="{821F95CA-5C38-4C1D-BF30-0D7050224C31}"/>
                    </a:ext>
                  </a:extLst>
                </p:cNvPr>
                <p:cNvSpPr>
                  <a:spLocks noChangeArrowheads="1"/>
                </p:cNvSpPr>
                <p:nvPr/>
              </p:nvSpPr>
              <p:spPr bwMode="auto">
                <a:xfrm>
                  <a:off x="1837"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39" name="Rectangle 464">
                  <a:extLst>
                    <a:ext uri="{FF2B5EF4-FFF2-40B4-BE49-F238E27FC236}">
                      <a16:creationId xmlns:a16="http://schemas.microsoft.com/office/drawing/2014/main" id="{6FD8ED08-A979-4B00-AD33-7BD14FE731B9}"/>
                    </a:ext>
                  </a:extLst>
                </p:cNvPr>
                <p:cNvSpPr>
                  <a:spLocks noChangeArrowheads="1"/>
                </p:cNvSpPr>
                <p:nvPr/>
              </p:nvSpPr>
              <p:spPr bwMode="auto">
                <a:xfrm>
                  <a:off x="2005"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40" name="Rectangle 465">
                  <a:extLst>
                    <a:ext uri="{FF2B5EF4-FFF2-40B4-BE49-F238E27FC236}">
                      <a16:creationId xmlns:a16="http://schemas.microsoft.com/office/drawing/2014/main" id="{A6EC5971-4A56-489C-A34A-32740B49ABCE}"/>
                    </a:ext>
                  </a:extLst>
                </p:cNvPr>
                <p:cNvSpPr>
                  <a:spLocks noChangeArrowheads="1"/>
                </p:cNvSpPr>
                <p:nvPr/>
              </p:nvSpPr>
              <p:spPr bwMode="auto">
                <a:xfrm>
                  <a:off x="2173"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41" name="Rectangle 466">
                  <a:extLst>
                    <a:ext uri="{FF2B5EF4-FFF2-40B4-BE49-F238E27FC236}">
                      <a16:creationId xmlns:a16="http://schemas.microsoft.com/office/drawing/2014/main" id="{8B52516E-1525-4F1D-ABAE-B491A182E590}"/>
                    </a:ext>
                  </a:extLst>
                </p:cNvPr>
                <p:cNvSpPr>
                  <a:spLocks noChangeArrowheads="1"/>
                </p:cNvSpPr>
                <p:nvPr/>
              </p:nvSpPr>
              <p:spPr bwMode="auto">
                <a:xfrm>
                  <a:off x="2341" y="2272"/>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42" name="Rectangle 467">
                  <a:extLst>
                    <a:ext uri="{FF2B5EF4-FFF2-40B4-BE49-F238E27FC236}">
                      <a16:creationId xmlns:a16="http://schemas.microsoft.com/office/drawing/2014/main" id="{DDFECBD3-3123-41DF-8346-64D7094B2DD1}"/>
                    </a:ext>
                  </a:extLst>
                </p:cNvPr>
                <p:cNvSpPr>
                  <a:spLocks noChangeArrowheads="1"/>
                </p:cNvSpPr>
                <p:nvPr/>
              </p:nvSpPr>
              <p:spPr bwMode="auto">
                <a:xfrm>
                  <a:off x="2508"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43" name="Rectangle 468">
                  <a:extLst>
                    <a:ext uri="{FF2B5EF4-FFF2-40B4-BE49-F238E27FC236}">
                      <a16:creationId xmlns:a16="http://schemas.microsoft.com/office/drawing/2014/main" id="{C6B71450-E0D5-484B-9704-4461D5D0C899}"/>
                    </a:ext>
                  </a:extLst>
                </p:cNvPr>
                <p:cNvSpPr>
                  <a:spLocks noChangeArrowheads="1"/>
                </p:cNvSpPr>
                <p:nvPr/>
              </p:nvSpPr>
              <p:spPr bwMode="auto">
                <a:xfrm>
                  <a:off x="2676"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44" name="Rectangle 469">
                  <a:extLst>
                    <a:ext uri="{FF2B5EF4-FFF2-40B4-BE49-F238E27FC236}">
                      <a16:creationId xmlns:a16="http://schemas.microsoft.com/office/drawing/2014/main" id="{1B502BEA-D722-42FE-8FFE-148D0938270C}"/>
                    </a:ext>
                  </a:extLst>
                </p:cNvPr>
                <p:cNvSpPr>
                  <a:spLocks noChangeArrowheads="1"/>
                </p:cNvSpPr>
                <p:nvPr/>
              </p:nvSpPr>
              <p:spPr bwMode="auto">
                <a:xfrm>
                  <a:off x="2844" y="2272"/>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45" name="Rectangle 470">
                  <a:extLst>
                    <a:ext uri="{FF2B5EF4-FFF2-40B4-BE49-F238E27FC236}">
                      <a16:creationId xmlns:a16="http://schemas.microsoft.com/office/drawing/2014/main" id="{75C90715-B879-439E-AA85-EA0F2DD5711A}"/>
                    </a:ext>
                  </a:extLst>
                </p:cNvPr>
                <p:cNvSpPr>
                  <a:spLocks noChangeArrowheads="1"/>
                </p:cNvSpPr>
                <p:nvPr/>
              </p:nvSpPr>
              <p:spPr bwMode="auto">
                <a:xfrm>
                  <a:off x="3011"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46" name="Rectangle 471">
                  <a:extLst>
                    <a:ext uri="{FF2B5EF4-FFF2-40B4-BE49-F238E27FC236}">
                      <a16:creationId xmlns:a16="http://schemas.microsoft.com/office/drawing/2014/main" id="{CE55F228-A3AF-4C92-BF9F-E7F573784EE5}"/>
                    </a:ext>
                  </a:extLst>
                </p:cNvPr>
                <p:cNvSpPr>
                  <a:spLocks noChangeArrowheads="1"/>
                </p:cNvSpPr>
                <p:nvPr/>
              </p:nvSpPr>
              <p:spPr bwMode="auto">
                <a:xfrm>
                  <a:off x="1502"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47" name="Rectangle 472">
                  <a:extLst>
                    <a:ext uri="{FF2B5EF4-FFF2-40B4-BE49-F238E27FC236}">
                      <a16:creationId xmlns:a16="http://schemas.microsoft.com/office/drawing/2014/main" id="{356C21C3-2A5A-4490-9722-0CBCEFCF077A}"/>
                    </a:ext>
                  </a:extLst>
                </p:cNvPr>
                <p:cNvSpPr>
                  <a:spLocks noChangeArrowheads="1"/>
                </p:cNvSpPr>
                <p:nvPr/>
              </p:nvSpPr>
              <p:spPr bwMode="auto">
                <a:xfrm>
                  <a:off x="1670" y="2123"/>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48" name="Rectangle 473">
                  <a:extLst>
                    <a:ext uri="{FF2B5EF4-FFF2-40B4-BE49-F238E27FC236}">
                      <a16:creationId xmlns:a16="http://schemas.microsoft.com/office/drawing/2014/main" id="{77915419-4E18-434B-B544-935D0B919F74}"/>
                    </a:ext>
                  </a:extLst>
                </p:cNvPr>
                <p:cNvSpPr>
                  <a:spLocks noChangeArrowheads="1"/>
                </p:cNvSpPr>
                <p:nvPr/>
              </p:nvSpPr>
              <p:spPr bwMode="auto">
                <a:xfrm>
                  <a:off x="1837"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49" name="Rectangle 474">
                  <a:extLst>
                    <a:ext uri="{FF2B5EF4-FFF2-40B4-BE49-F238E27FC236}">
                      <a16:creationId xmlns:a16="http://schemas.microsoft.com/office/drawing/2014/main" id="{6E8E0430-7A31-4583-8D89-79DDD03B8BC2}"/>
                    </a:ext>
                  </a:extLst>
                </p:cNvPr>
                <p:cNvSpPr>
                  <a:spLocks noChangeArrowheads="1"/>
                </p:cNvSpPr>
                <p:nvPr/>
              </p:nvSpPr>
              <p:spPr bwMode="auto">
                <a:xfrm>
                  <a:off x="2005"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50" name="Rectangle 475">
                  <a:extLst>
                    <a:ext uri="{FF2B5EF4-FFF2-40B4-BE49-F238E27FC236}">
                      <a16:creationId xmlns:a16="http://schemas.microsoft.com/office/drawing/2014/main" id="{6E889AE0-C15D-415F-8098-4676BAE1E592}"/>
                    </a:ext>
                  </a:extLst>
                </p:cNvPr>
                <p:cNvSpPr>
                  <a:spLocks noChangeArrowheads="1"/>
                </p:cNvSpPr>
                <p:nvPr/>
              </p:nvSpPr>
              <p:spPr bwMode="auto">
                <a:xfrm>
                  <a:off x="2173"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51" name="Rectangle 476">
                  <a:extLst>
                    <a:ext uri="{FF2B5EF4-FFF2-40B4-BE49-F238E27FC236}">
                      <a16:creationId xmlns:a16="http://schemas.microsoft.com/office/drawing/2014/main" id="{5C9E382D-02DB-4666-9ECA-335705C0BB06}"/>
                    </a:ext>
                  </a:extLst>
                </p:cNvPr>
                <p:cNvSpPr>
                  <a:spLocks noChangeArrowheads="1"/>
                </p:cNvSpPr>
                <p:nvPr/>
              </p:nvSpPr>
              <p:spPr bwMode="auto">
                <a:xfrm>
                  <a:off x="2341" y="2123"/>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52" name="Rectangle 477">
                  <a:extLst>
                    <a:ext uri="{FF2B5EF4-FFF2-40B4-BE49-F238E27FC236}">
                      <a16:creationId xmlns:a16="http://schemas.microsoft.com/office/drawing/2014/main" id="{E0CE4B94-7E2B-4313-B8C5-34C8B26174FB}"/>
                    </a:ext>
                  </a:extLst>
                </p:cNvPr>
                <p:cNvSpPr>
                  <a:spLocks noChangeArrowheads="1"/>
                </p:cNvSpPr>
                <p:nvPr/>
              </p:nvSpPr>
              <p:spPr bwMode="auto">
                <a:xfrm>
                  <a:off x="2508"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53" name="Rectangle 478">
                  <a:extLst>
                    <a:ext uri="{FF2B5EF4-FFF2-40B4-BE49-F238E27FC236}">
                      <a16:creationId xmlns:a16="http://schemas.microsoft.com/office/drawing/2014/main" id="{B01480AB-7A23-4675-9F23-439BEC723187}"/>
                    </a:ext>
                  </a:extLst>
                </p:cNvPr>
                <p:cNvSpPr>
                  <a:spLocks noChangeArrowheads="1"/>
                </p:cNvSpPr>
                <p:nvPr/>
              </p:nvSpPr>
              <p:spPr bwMode="auto">
                <a:xfrm>
                  <a:off x="2676"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54" name="Rectangle 479">
                  <a:extLst>
                    <a:ext uri="{FF2B5EF4-FFF2-40B4-BE49-F238E27FC236}">
                      <a16:creationId xmlns:a16="http://schemas.microsoft.com/office/drawing/2014/main" id="{0AC096DE-39CB-4EAD-8F17-46CF8C113BC0}"/>
                    </a:ext>
                  </a:extLst>
                </p:cNvPr>
                <p:cNvSpPr>
                  <a:spLocks noChangeArrowheads="1"/>
                </p:cNvSpPr>
                <p:nvPr/>
              </p:nvSpPr>
              <p:spPr bwMode="auto">
                <a:xfrm>
                  <a:off x="2844" y="2123"/>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55" name="Rectangle 480">
                  <a:extLst>
                    <a:ext uri="{FF2B5EF4-FFF2-40B4-BE49-F238E27FC236}">
                      <a16:creationId xmlns:a16="http://schemas.microsoft.com/office/drawing/2014/main" id="{86AE8A79-5B3A-429C-A310-F0363B5D2610}"/>
                    </a:ext>
                  </a:extLst>
                </p:cNvPr>
                <p:cNvSpPr>
                  <a:spLocks noChangeArrowheads="1"/>
                </p:cNvSpPr>
                <p:nvPr/>
              </p:nvSpPr>
              <p:spPr bwMode="auto">
                <a:xfrm>
                  <a:off x="3011"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56" name="Rectangle 481">
                  <a:extLst>
                    <a:ext uri="{FF2B5EF4-FFF2-40B4-BE49-F238E27FC236}">
                      <a16:creationId xmlns:a16="http://schemas.microsoft.com/office/drawing/2014/main" id="{1B541D7B-8348-4634-97C2-FB88F2047537}"/>
                    </a:ext>
                  </a:extLst>
                </p:cNvPr>
                <p:cNvSpPr>
                  <a:spLocks noChangeArrowheads="1"/>
                </p:cNvSpPr>
                <p:nvPr/>
              </p:nvSpPr>
              <p:spPr bwMode="auto">
                <a:xfrm>
                  <a:off x="1502"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57" name="Rectangle 482">
                  <a:extLst>
                    <a:ext uri="{FF2B5EF4-FFF2-40B4-BE49-F238E27FC236}">
                      <a16:creationId xmlns:a16="http://schemas.microsoft.com/office/drawing/2014/main" id="{BFAC97C8-3A3F-4751-8BD9-072F0A169CD3}"/>
                    </a:ext>
                  </a:extLst>
                </p:cNvPr>
                <p:cNvSpPr>
                  <a:spLocks noChangeArrowheads="1"/>
                </p:cNvSpPr>
                <p:nvPr/>
              </p:nvSpPr>
              <p:spPr bwMode="auto">
                <a:xfrm>
                  <a:off x="1670" y="1975"/>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58" name="Rectangle 483">
                  <a:extLst>
                    <a:ext uri="{FF2B5EF4-FFF2-40B4-BE49-F238E27FC236}">
                      <a16:creationId xmlns:a16="http://schemas.microsoft.com/office/drawing/2014/main" id="{EECB4DA5-ACD1-4CBB-B035-D2130C8C6A19}"/>
                    </a:ext>
                  </a:extLst>
                </p:cNvPr>
                <p:cNvSpPr>
                  <a:spLocks noChangeArrowheads="1"/>
                </p:cNvSpPr>
                <p:nvPr/>
              </p:nvSpPr>
              <p:spPr bwMode="auto">
                <a:xfrm>
                  <a:off x="1837"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59" name="Rectangle 484">
                  <a:extLst>
                    <a:ext uri="{FF2B5EF4-FFF2-40B4-BE49-F238E27FC236}">
                      <a16:creationId xmlns:a16="http://schemas.microsoft.com/office/drawing/2014/main" id="{E611A14C-4907-4B43-83A4-43F9E2CBB17F}"/>
                    </a:ext>
                  </a:extLst>
                </p:cNvPr>
                <p:cNvSpPr>
                  <a:spLocks noChangeArrowheads="1"/>
                </p:cNvSpPr>
                <p:nvPr/>
              </p:nvSpPr>
              <p:spPr bwMode="auto">
                <a:xfrm>
                  <a:off x="2005"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60" name="Rectangle 485">
                  <a:extLst>
                    <a:ext uri="{FF2B5EF4-FFF2-40B4-BE49-F238E27FC236}">
                      <a16:creationId xmlns:a16="http://schemas.microsoft.com/office/drawing/2014/main" id="{8A5E1879-D642-41F8-98E5-49C68AE2BF3F}"/>
                    </a:ext>
                  </a:extLst>
                </p:cNvPr>
                <p:cNvSpPr>
                  <a:spLocks noChangeArrowheads="1"/>
                </p:cNvSpPr>
                <p:nvPr/>
              </p:nvSpPr>
              <p:spPr bwMode="auto">
                <a:xfrm>
                  <a:off x="2173"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61" name="Rectangle 486">
                  <a:extLst>
                    <a:ext uri="{FF2B5EF4-FFF2-40B4-BE49-F238E27FC236}">
                      <a16:creationId xmlns:a16="http://schemas.microsoft.com/office/drawing/2014/main" id="{E6C88F38-79FE-49F9-8DE7-44684E94F117}"/>
                    </a:ext>
                  </a:extLst>
                </p:cNvPr>
                <p:cNvSpPr>
                  <a:spLocks noChangeArrowheads="1"/>
                </p:cNvSpPr>
                <p:nvPr/>
              </p:nvSpPr>
              <p:spPr bwMode="auto">
                <a:xfrm>
                  <a:off x="2341" y="1975"/>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62" name="Rectangle 487">
                  <a:extLst>
                    <a:ext uri="{FF2B5EF4-FFF2-40B4-BE49-F238E27FC236}">
                      <a16:creationId xmlns:a16="http://schemas.microsoft.com/office/drawing/2014/main" id="{42978DE9-215F-4D0C-A7D6-FA08959A452F}"/>
                    </a:ext>
                  </a:extLst>
                </p:cNvPr>
                <p:cNvSpPr>
                  <a:spLocks noChangeArrowheads="1"/>
                </p:cNvSpPr>
                <p:nvPr/>
              </p:nvSpPr>
              <p:spPr bwMode="auto">
                <a:xfrm>
                  <a:off x="2508"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63" name="Rectangle 488">
                  <a:extLst>
                    <a:ext uri="{FF2B5EF4-FFF2-40B4-BE49-F238E27FC236}">
                      <a16:creationId xmlns:a16="http://schemas.microsoft.com/office/drawing/2014/main" id="{1ABA273E-621A-4D37-8F09-8B0D3F3B5071}"/>
                    </a:ext>
                  </a:extLst>
                </p:cNvPr>
                <p:cNvSpPr>
                  <a:spLocks noChangeArrowheads="1"/>
                </p:cNvSpPr>
                <p:nvPr/>
              </p:nvSpPr>
              <p:spPr bwMode="auto">
                <a:xfrm>
                  <a:off x="2676"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64" name="Rectangle 489">
                  <a:extLst>
                    <a:ext uri="{FF2B5EF4-FFF2-40B4-BE49-F238E27FC236}">
                      <a16:creationId xmlns:a16="http://schemas.microsoft.com/office/drawing/2014/main" id="{32CCEC85-6555-4497-80B7-D11B79EA45BF}"/>
                    </a:ext>
                  </a:extLst>
                </p:cNvPr>
                <p:cNvSpPr>
                  <a:spLocks noChangeArrowheads="1"/>
                </p:cNvSpPr>
                <p:nvPr/>
              </p:nvSpPr>
              <p:spPr bwMode="auto">
                <a:xfrm>
                  <a:off x="2844" y="1975"/>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65" name="Rectangle 490">
                  <a:extLst>
                    <a:ext uri="{FF2B5EF4-FFF2-40B4-BE49-F238E27FC236}">
                      <a16:creationId xmlns:a16="http://schemas.microsoft.com/office/drawing/2014/main" id="{552164F2-2B7D-4BA6-A278-E0681A246D4B}"/>
                    </a:ext>
                  </a:extLst>
                </p:cNvPr>
                <p:cNvSpPr>
                  <a:spLocks noChangeArrowheads="1"/>
                </p:cNvSpPr>
                <p:nvPr/>
              </p:nvSpPr>
              <p:spPr bwMode="auto">
                <a:xfrm>
                  <a:off x="3011"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266" name="Line 491">
                  <a:extLst>
                    <a:ext uri="{FF2B5EF4-FFF2-40B4-BE49-F238E27FC236}">
                      <a16:creationId xmlns:a16="http://schemas.microsoft.com/office/drawing/2014/main" id="{5DF23C43-DC9D-4E95-9548-CCA6F3700341}"/>
                    </a:ext>
                  </a:extLst>
                </p:cNvPr>
                <p:cNvSpPr>
                  <a:spLocks noChangeShapeType="1"/>
                </p:cNvSpPr>
                <p:nvPr/>
              </p:nvSpPr>
              <p:spPr bwMode="auto">
                <a:xfrm>
                  <a:off x="1502" y="3457"/>
                  <a:ext cx="1677" cy="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3267" name="Line 492">
                  <a:extLst>
                    <a:ext uri="{FF2B5EF4-FFF2-40B4-BE49-F238E27FC236}">
                      <a16:creationId xmlns:a16="http://schemas.microsoft.com/office/drawing/2014/main" id="{A6935543-BBCD-4427-9E80-8495731B5FCA}"/>
                    </a:ext>
                  </a:extLst>
                </p:cNvPr>
                <p:cNvSpPr>
                  <a:spLocks noChangeShapeType="1"/>
                </p:cNvSpPr>
                <p:nvPr/>
              </p:nvSpPr>
              <p:spPr bwMode="auto">
                <a:xfrm flipV="1">
                  <a:off x="1502" y="1975"/>
                  <a:ext cx="0" cy="1482"/>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3268" name="Text Box 493">
                  <a:extLst>
                    <a:ext uri="{FF2B5EF4-FFF2-40B4-BE49-F238E27FC236}">
                      <a16:creationId xmlns:a16="http://schemas.microsoft.com/office/drawing/2014/main" id="{D241EA42-C0DE-4ED0-AB2A-0626D7CA0405}"/>
                    </a:ext>
                  </a:extLst>
                </p:cNvPr>
                <p:cNvSpPr txBox="1">
                  <a:spLocks noChangeArrowheads="1"/>
                </p:cNvSpPr>
                <p:nvPr/>
              </p:nvSpPr>
              <p:spPr bwMode="auto">
                <a:xfrm>
                  <a:off x="1266" y="1946"/>
                  <a:ext cx="276"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10</a:t>
                  </a:r>
                </a:p>
              </p:txBody>
            </p:sp>
            <p:sp>
              <p:nvSpPr>
                <p:cNvPr id="43269" name="Text Box 494">
                  <a:extLst>
                    <a:ext uri="{FF2B5EF4-FFF2-40B4-BE49-F238E27FC236}">
                      <a16:creationId xmlns:a16="http://schemas.microsoft.com/office/drawing/2014/main" id="{C2E1549E-9FC6-4E09-866F-9EBD61C03687}"/>
                    </a:ext>
                  </a:extLst>
                </p:cNvPr>
                <p:cNvSpPr txBox="1">
                  <a:spLocks noChangeArrowheads="1"/>
                </p:cNvSpPr>
                <p:nvPr/>
              </p:nvSpPr>
              <p:spPr bwMode="auto">
                <a:xfrm>
                  <a:off x="1556" y="3514"/>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1</a:t>
                  </a:r>
                </a:p>
              </p:txBody>
            </p:sp>
            <p:sp>
              <p:nvSpPr>
                <p:cNvPr id="43270" name="Text Box 495">
                  <a:extLst>
                    <a:ext uri="{FF2B5EF4-FFF2-40B4-BE49-F238E27FC236}">
                      <a16:creationId xmlns:a16="http://schemas.microsoft.com/office/drawing/2014/main" id="{2811B5DF-1BD1-4FA9-86B0-779F5C8FFC67}"/>
                    </a:ext>
                  </a:extLst>
                </p:cNvPr>
                <p:cNvSpPr txBox="1">
                  <a:spLocks noChangeArrowheads="1"/>
                </p:cNvSpPr>
                <p:nvPr/>
              </p:nvSpPr>
              <p:spPr bwMode="auto">
                <a:xfrm>
                  <a:off x="1727" y="3514"/>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2</a:t>
                  </a:r>
                </a:p>
              </p:txBody>
            </p:sp>
            <p:sp>
              <p:nvSpPr>
                <p:cNvPr id="43271" name="Text Box 496">
                  <a:extLst>
                    <a:ext uri="{FF2B5EF4-FFF2-40B4-BE49-F238E27FC236}">
                      <a16:creationId xmlns:a16="http://schemas.microsoft.com/office/drawing/2014/main" id="{9AECB943-B6BF-4043-AF66-B27E30F38BFC}"/>
                    </a:ext>
                  </a:extLst>
                </p:cNvPr>
                <p:cNvSpPr txBox="1">
                  <a:spLocks noChangeArrowheads="1"/>
                </p:cNvSpPr>
                <p:nvPr/>
              </p:nvSpPr>
              <p:spPr bwMode="auto">
                <a:xfrm>
                  <a:off x="1892" y="3514"/>
                  <a:ext cx="203"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3</a:t>
                  </a:r>
                </a:p>
              </p:txBody>
            </p:sp>
            <p:sp>
              <p:nvSpPr>
                <p:cNvPr id="43272" name="Text Box 497">
                  <a:extLst>
                    <a:ext uri="{FF2B5EF4-FFF2-40B4-BE49-F238E27FC236}">
                      <a16:creationId xmlns:a16="http://schemas.microsoft.com/office/drawing/2014/main" id="{6536ADD5-22CF-4BA4-9D30-B20EEC270BE6}"/>
                    </a:ext>
                  </a:extLst>
                </p:cNvPr>
                <p:cNvSpPr txBox="1">
                  <a:spLocks noChangeArrowheads="1"/>
                </p:cNvSpPr>
                <p:nvPr/>
              </p:nvSpPr>
              <p:spPr bwMode="auto">
                <a:xfrm>
                  <a:off x="2064" y="3514"/>
                  <a:ext cx="203"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4</a:t>
                  </a:r>
                </a:p>
              </p:txBody>
            </p:sp>
            <p:sp>
              <p:nvSpPr>
                <p:cNvPr id="43273" name="Text Box 498">
                  <a:extLst>
                    <a:ext uri="{FF2B5EF4-FFF2-40B4-BE49-F238E27FC236}">
                      <a16:creationId xmlns:a16="http://schemas.microsoft.com/office/drawing/2014/main" id="{2E5A17A9-1D86-4DB5-BC33-FF6F80BDFB7B}"/>
                    </a:ext>
                  </a:extLst>
                </p:cNvPr>
                <p:cNvSpPr txBox="1">
                  <a:spLocks noChangeArrowheads="1"/>
                </p:cNvSpPr>
                <p:nvPr/>
              </p:nvSpPr>
              <p:spPr bwMode="auto">
                <a:xfrm>
                  <a:off x="2231" y="3514"/>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5</a:t>
                  </a:r>
                </a:p>
              </p:txBody>
            </p:sp>
            <p:sp>
              <p:nvSpPr>
                <p:cNvPr id="43274" name="Text Box 499">
                  <a:extLst>
                    <a:ext uri="{FF2B5EF4-FFF2-40B4-BE49-F238E27FC236}">
                      <a16:creationId xmlns:a16="http://schemas.microsoft.com/office/drawing/2014/main" id="{42CFCB3C-8DEF-4326-A2C0-39D6DECC8542}"/>
                    </a:ext>
                  </a:extLst>
                </p:cNvPr>
                <p:cNvSpPr txBox="1">
                  <a:spLocks noChangeArrowheads="1"/>
                </p:cNvSpPr>
                <p:nvPr/>
              </p:nvSpPr>
              <p:spPr bwMode="auto">
                <a:xfrm>
                  <a:off x="2401" y="3514"/>
                  <a:ext cx="203"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6</a:t>
                  </a:r>
                </a:p>
              </p:txBody>
            </p:sp>
            <p:sp>
              <p:nvSpPr>
                <p:cNvPr id="43275" name="Text Box 500">
                  <a:extLst>
                    <a:ext uri="{FF2B5EF4-FFF2-40B4-BE49-F238E27FC236}">
                      <a16:creationId xmlns:a16="http://schemas.microsoft.com/office/drawing/2014/main" id="{E40E17D0-DB4B-4657-8A19-4AB1D832FAE2}"/>
                    </a:ext>
                  </a:extLst>
                </p:cNvPr>
                <p:cNvSpPr txBox="1">
                  <a:spLocks noChangeArrowheads="1"/>
                </p:cNvSpPr>
                <p:nvPr/>
              </p:nvSpPr>
              <p:spPr bwMode="auto">
                <a:xfrm>
                  <a:off x="2564" y="3514"/>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7</a:t>
                  </a:r>
                </a:p>
              </p:txBody>
            </p:sp>
            <p:sp>
              <p:nvSpPr>
                <p:cNvPr id="43276" name="Text Box 501">
                  <a:extLst>
                    <a:ext uri="{FF2B5EF4-FFF2-40B4-BE49-F238E27FC236}">
                      <a16:creationId xmlns:a16="http://schemas.microsoft.com/office/drawing/2014/main" id="{6B02973A-83CA-4421-9798-C803887173CE}"/>
                    </a:ext>
                  </a:extLst>
                </p:cNvPr>
                <p:cNvSpPr txBox="1">
                  <a:spLocks noChangeArrowheads="1"/>
                </p:cNvSpPr>
                <p:nvPr/>
              </p:nvSpPr>
              <p:spPr bwMode="auto">
                <a:xfrm>
                  <a:off x="2736" y="3514"/>
                  <a:ext cx="203"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8</a:t>
                  </a:r>
                </a:p>
              </p:txBody>
            </p:sp>
            <p:sp>
              <p:nvSpPr>
                <p:cNvPr id="43277" name="Text Box 502">
                  <a:extLst>
                    <a:ext uri="{FF2B5EF4-FFF2-40B4-BE49-F238E27FC236}">
                      <a16:creationId xmlns:a16="http://schemas.microsoft.com/office/drawing/2014/main" id="{12D683E9-D088-4165-A991-D84B0BC46724}"/>
                    </a:ext>
                  </a:extLst>
                </p:cNvPr>
                <p:cNvSpPr txBox="1">
                  <a:spLocks noChangeArrowheads="1"/>
                </p:cNvSpPr>
                <p:nvPr/>
              </p:nvSpPr>
              <p:spPr bwMode="auto">
                <a:xfrm>
                  <a:off x="2900" y="3517"/>
                  <a:ext cx="203"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9</a:t>
                  </a:r>
                </a:p>
              </p:txBody>
            </p:sp>
            <p:sp>
              <p:nvSpPr>
                <p:cNvPr id="43278" name="Text Box 503">
                  <a:extLst>
                    <a:ext uri="{FF2B5EF4-FFF2-40B4-BE49-F238E27FC236}">
                      <a16:creationId xmlns:a16="http://schemas.microsoft.com/office/drawing/2014/main" id="{854A5BA0-4356-4BAC-B946-4D283F376791}"/>
                    </a:ext>
                  </a:extLst>
                </p:cNvPr>
                <p:cNvSpPr txBox="1">
                  <a:spLocks noChangeArrowheads="1"/>
                </p:cNvSpPr>
                <p:nvPr/>
              </p:nvSpPr>
              <p:spPr bwMode="auto">
                <a:xfrm>
                  <a:off x="3044" y="3514"/>
                  <a:ext cx="276"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10</a:t>
                  </a:r>
                </a:p>
              </p:txBody>
            </p:sp>
            <p:sp>
              <p:nvSpPr>
                <p:cNvPr id="43279" name="Text Box 504">
                  <a:extLst>
                    <a:ext uri="{FF2B5EF4-FFF2-40B4-BE49-F238E27FC236}">
                      <a16:creationId xmlns:a16="http://schemas.microsoft.com/office/drawing/2014/main" id="{1D7A09A5-F761-46E9-BE66-A74E3B08F29C}"/>
                    </a:ext>
                  </a:extLst>
                </p:cNvPr>
                <p:cNvSpPr txBox="1">
                  <a:spLocks noChangeArrowheads="1"/>
                </p:cNvSpPr>
                <p:nvPr/>
              </p:nvSpPr>
              <p:spPr bwMode="auto">
                <a:xfrm>
                  <a:off x="1289" y="3280"/>
                  <a:ext cx="204"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1</a:t>
                  </a:r>
                </a:p>
              </p:txBody>
            </p:sp>
            <p:sp>
              <p:nvSpPr>
                <p:cNvPr id="43280" name="Text Box 505">
                  <a:extLst>
                    <a:ext uri="{FF2B5EF4-FFF2-40B4-BE49-F238E27FC236}">
                      <a16:creationId xmlns:a16="http://schemas.microsoft.com/office/drawing/2014/main" id="{88E3217A-998C-4FFE-A21E-DB822D40AF93}"/>
                    </a:ext>
                  </a:extLst>
                </p:cNvPr>
                <p:cNvSpPr txBox="1">
                  <a:spLocks noChangeArrowheads="1"/>
                </p:cNvSpPr>
                <p:nvPr/>
              </p:nvSpPr>
              <p:spPr bwMode="auto">
                <a:xfrm>
                  <a:off x="1289" y="3130"/>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2</a:t>
                  </a:r>
                </a:p>
              </p:txBody>
            </p:sp>
            <p:sp>
              <p:nvSpPr>
                <p:cNvPr id="43281" name="Text Box 506">
                  <a:extLst>
                    <a:ext uri="{FF2B5EF4-FFF2-40B4-BE49-F238E27FC236}">
                      <a16:creationId xmlns:a16="http://schemas.microsoft.com/office/drawing/2014/main" id="{69D8EAFA-E802-4A5A-8588-84C74C217853}"/>
                    </a:ext>
                  </a:extLst>
                </p:cNvPr>
                <p:cNvSpPr txBox="1">
                  <a:spLocks noChangeArrowheads="1"/>
                </p:cNvSpPr>
                <p:nvPr/>
              </p:nvSpPr>
              <p:spPr bwMode="auto">
                <a:xfrm>
                  <a:off x="1289" y="2984"/>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3</a:t>
                  </a:r>
                </a:p>
              </p:txBody>
            </p:sp>
            <p:sp>
              <p:nvSpPr>
                <p:cNvPr id="43282" name="Text Box 507">
                  <a:extLst>
                    <a:ext uri="{FF2B5EF4-FFF2-40B4-BE49-F238E27FC236}">
                      <a16:creationId xmlns:a16="http://schemas.microsoft.com/office/drawing/2014/main" id="{1DBDD6E6-8EBC-43D0-8A3A-733B570E1A3F}"/>
                    </a:ext>
                  </a:extLst>
                </p:cNvPr>
                <p:cNvSpPr txBox="1">
                  <a:spLocks noChangeArrowheads="1"/>
                </p:cNvSpPr>
                <p:nvPr/>
              </p:nvSpPr>
              <p:spPr bwMode="auto">
                <a:xfrm>
                  <a:off x="1289" y="2835"/>
                  <a:ext cx="204"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4</a:t>
                  </a:r>
                </a:p>
              </p:txBody>
            </p:sp>
            <p:sp>
              <p:nvSpPr>
                <p:cNvPr id="43283" name="Text Box 508">
                  <a:extLst>
                    <a:ext uri="{FF2B5EF4-FFF2-40B4-BE49-F238E27FC236}">
                      <a16:creationId xmlns:a16="http://schemas.microsoft.com/office/drawing/2014/main" id="{FD50D662-AB78-4F73-8A95-68DCBD089964}"/>
                    </a:ext>
                  </a:extLst>
                </p:cNvPr>
                <p:cNvSpPr txBox="1">
                  <a:spLocks noChangeArrowheads="1"/>
                </p:cNvSpPr>
                <p:nvPr/>
              </p:nvSpPr>
              <p:spPr bwMode="auto">
                <a:xfrm>
                  <a:off x="1289" y="2686"/>
                  <a:ext cx="204"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5</a:t>
                  </a:r>
                </a:p>
              </p:txBody>
            </p:sp>
            <p:sp>
              <p:nvSpPr>
                <p:cNvPr id="43284" name="Text Box 509">
                  <a:extLst>
                    <a:ext uri="{FF2B5EF4-FFF2-40B4-BE49-F238E27FC236}">
                      <a16:creationId xmlns:a16="http://schemas.microsoft.com/office/drawing/2014/main" id="{E80C7F01-FE96-435E-BAB0-2C773304E7A8}"/>
                    </a:ext>
                  </a:extLst>
                </p:cNvPr>
                <p:cNvSpPr txBox="1">
                  <a:spLocks noChangeArrowheads="1"/>
                </p:cNvSpPr>
                <p:nvPr/>
              </p:nvSpPr>
              <p:spPr bwMode="auto">
                <a:xfrm>
                  <a:off x="1289" y="2539"/>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6</a:t>
                  </a:r>
                </a:p>
              </p:txBody>
            </p:sp>
            <p:sp>
              <p:nvSpPr>
                <p:cNvPr id="43285" name="Text Box 510">
                  <a:extLst>
                    <a:ext uri="{FF2B5EF4-FFF2-40B4-BE49-F238E27FC236}">
                      <a16:creationId xmlns:a16="http://schemas.microsoft.com/office/drawing/2014/main" id="{A1B33DF6-093D-411C-9005-714BE83DE2AF}"/>
                    </a:ext>
                  </a:extLst>
                </p:cNvPr>
                <p:cNvSpPr txBox="1">
                  <a:spLocks noChangeArrowheads="1"/>
                </p:cNvSpPr>
                <p:nvPr/>
              </p:nvSpPr>
              <p:spPr bwMode="auto">
                <a:xfrm>
                  <a:off x="1289" y="2391"/>
                  <a:ext cx="204"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7</a:t>
                  </a:r>
                </a:p>
              </p:txBody>
            </p:sp>
            <p:sp>
              <p:nvSpPr>
                <p:cNvPr id="43286" name="Text Box 511">
                  <a:extLst>
                    <a:ext uri="{FF2B5EF4-FFF2-40B4-BE49-F238E27FC236}">
                      <a16:creationId xmlns:a16="http://schemas.microsoft.com/office/drawing/2014/main" id="{8D1C5388-1EF3-42E1-A1C6-11C4EDC54EA5}"/>
                    </a:ext>
                  </a:extLst>
                </p:cNvPr>
                <p:cNvSpPr txBox="1">
                  <a:spLocks noChangeArrowheads="1"/>
                </p:cNvSpPr>
                <p:nvPr/>
              </p:nvSpPr>
              <p:spPr bwMode="auto">
                <a:xfrm>
                  <a:off x="1289" y="2242"/>
                  <a:ext cx="204"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8</a:t>
                  </a:r>
                </a:p>
              </p:txBody>
            </p:sp>
            <p:sp>
              <p:nvSpPr>
                <p:cNvPr id="43287" name="Text Box 512">
                  <a:extLst>
                    <a:ext uri="{FF2B5EF4-FFF2-40B4-BE49-F238E27FC236}">
                      <a16:creationId xmlns:a16="http://schemas.microsoft.com/office/drawing/2014/main" id="{9D44F3E4-1F60-4F8D-BAB5-1F9102F22819}"/>
                    </a:ext>
                  </a:extLst>
                </p:cNvPr>
                <p:cNvSpPr txBox="1">
                  <a:spLocks noChangeArrowheads="1"/>
                </p:cNvSpPr>
                <p:nvPr/>
              </p:nvSpPr>
              <p:spPr bwMode="auto">
                <a:xfrm>
                  <a:off x="1289" y="2095"/>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9</a:t>
                  </a:r>
                </a:p>
              </p:txBody>
            </p:sp>
            <p:sp>
              <p:nvSpPr>
                <p:cNvPr id="139777" name="Rectangle 513">
                  <a:extLst>
                    <a:ext uri="{FF2B5EF4-FFF2-40B4-BE49-F238E27FC236}">
                      <a16:creationId xmlns:a16="http://schemas.microsoft.com/office/drawing/2014/main" id="{A2C80296-ADA4-4A13-A7A1-1CAC4AC36391}"/>
                    </a:ext>
                  </a:extLst>
                </p:cNvPr>
                <p:cNvSpPr>
                  <a:spLocks noChangeArrowheads="1"/>
                </p:cNvSpPr>
                <p:nvPr/>
              </p:nvSpPr>
              <p:spPr bwMode="auto">
                <a:xfrm>
                  <a:off x="1962" y="3683"/>
                  <a:ext cx="1098" cy="204"/>
                </a:xfrm>
                <a:prstGeom prst="rect">
                  <a:avLst/>
                </a:prstGeom>
                <a:noFill/>
                <a:ln w="9525">
                  <a:noFill/>
                  <a:miter lim="800000"/>
                  <a:headEnd/>
                  <a:tailEnd/>
                </a:ln>
                <a:effectLst/>
              </p:spPr>
              <p:txBody>
                <a:bodyPr>
                  <a:spAutoFit/>
                </a:bodyPr>
                <a:lstStyle/>
                <a:p>
                  <a:pPr eaLnBrk="1" hangingPunct="1">
                    <a:lnSpc>
                      <a:spcPct val="90000"/>
                    </a:lnSpc>
                    <a:spcBef>
                      <a:spcPct val="50000"/>
                    </a:spcBef>
                    <a:defRPr/>
                  </a:pPr>
                  <a:endParaRPr lang="en-US" sz="1600" b="1">
                    <a:effectLst>
                      <a:outerShdw blurRad="38100" dist="38100" dir="2700000" algn="tl">
                        <a:srgbClr val="C0C0C0"/>
                      </a:outerShdw>
                    </a:effectLst>
                  </a:endParaRPr>
                </a:p>
              </p:txBody>
            </p:sp>
          </p:grpSp>
          <p:sp>
            <p:nvSpPr>
              <p:cNvPr id="43125" name="Oval 514">
                <a:extLst>
                  <a:ext uri="{FF2B5EF4-FFF2-40B4-BE49-F238E27FC236}">
                    <a16:creationId xmlns:a16="http://schemas.microsoft.com/office/drawing/2014/main" id="{8A0410FD-50F3-4A38-B1AB-7C43AD5D29B4}"/>
                  </a:ext>
                </a:extLst>
              </p:cNvPr>
              <p:cNvSpPr>
                <a:spLocks noChangeArrowheads="1"/>
              </p:cNvSpPr>
              <p:nvPr/>
            </p:nvSpPr>
            <p:spPr bwMode="auto">
              <a:xfrm>
                <a:off x="4045" y="1362"/>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26" name="Oval 515">
                <a:extLst>
                  <a:ext uri="{FF2B5EF4-FFF2-40B4-BE49-F238E27FC236}">
                    <a16:creationId xmlns:a16="http://schemas.microsoft.com/office/drawing/2014/main" id="{A98AE339-B70F-4B4B-A712-018E6181CD1B}"/>
                  </a:ext>
                </a:extLst>
              </p:cNvPr>
              <p:cNvSpPr>
                <a:spLocks noChangeArrowheads="1"/>
              </p:cNvSpPr>
              <p:nvPr/>
            </p:nvSpPr>
            <p:spPr bwMode="auto">
              <a:xfrm>
                <a:off x="5372" y="127"/>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27" name="Oval 516">
                <a:extLst>
                  <a:ext uri="{FF2B5EF4-FFF2-40B4-BE49-F238E27FC236}">
                    <a16:creationId xmlns:a16="http://schemas.microsoft.com/office/drawing/2014/main" id="{E9761DD6-69C2-4EB1-97BF-284F7A511264}"/>
                  </a:ext>
                </a:extLst>
              </p:cNvPr>
              <p:cNvSpPr>
                <a:spLocks noChangeArrowheads="1"/>
              </p:cNvSpPr>
              <p:nvPr/>
            </p:nvSpPr>
            <p:spPr bwMode="auto">
              <a:xfrm>
                <a:off x="3770" y="1618"/>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28" name="Oval 517">
                <a:extLst>
                  <a:ext uri="{FF2B5EF4-FFF2-40B4-BE49-F238E27FC236}">
                    <a16:creationId xmlns:a16="http://schemas.microsoft.com/office/drawing/2014/main" id="{08769BB5-7065-4F88-947A-10E22146D2DE}"/>
                  </a:ext>
                </a:extLst>
              </p:cNvPr>
              <p:cNvSpPr>
                <a:spLocks noChangeArrowheads="1"/>
              </p:cNvSpPr>
              <p:nvPr/>
            </p:nvSpPr>
            <p:spPr bwMode="auto">
              <a:xfrm>
                <a:off x="4496" y="935"/>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29" name="Oval 518">
                <a:extLst>
                  <a:ext uri="{FF2B5EF4-FFF2-40B4-BE49-F238E27FC236}">
                    <a16:creationId xmlns:a16="http://schemas.microsoft.com/office/drawing/2014/main" id="{0CDBF1F9-CB3B-4440-8972-1AB3DC1B05C1}"/>
                  </a:ext>
                </a:extLst>
              </p:cNvPr>
              <p:cNvSpPr>
                <a:spLocks noChangeArrowheads="1"/>
              </p:cNvSpPr>
              <p:nvPr/>
            </p:nvSpPr>
            <p:spPr bwMode="auto">
              <a:xfrm>
                <a:off x="4328" y="1094"/>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30" name="Oval 519">
                <a:extLst>
                  <a:ext uri="{FF2B5EF4-FFF2-40B4-BE49-F238E27FC236}">
                    <a16:creationId xmlns:a16="http://schemas.microsoft.com/office/drawing/2014/main" id="{13154363-E8E4-4030-ADA8-B8DF859EE947}"/>
                  </a:ext>
                </a:extLst>
              </p:cNvPr>
              <p:cNvSpPr>
                <a:spLocks noChangeArrowheads="1"/>
              </p:cNvSpPr>
              <p:nvPr/>
            </p:nvSpPr>
            <p:spPr bwMode="auto">
              <a:xfrm>
                <a:off x="4756" y="696"/>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31" name="Oval 520">
                <a:extLst>
                  <a:ext uri="{FF2B5EF4-FFF2-40B4-BE49-F238E27FC236}">
                    <a16:creationId xmlns:a16="http://schemas.microsoft.com/office/drawing/2014/main" id="{ECE75EA5-FFDC-4994-A6C1-0255BDEF820E}"/>
                  </a:ext>
                </a:extLst>
              </p:cNvPr>
              <p:cNvSpPr>
                <a:spLocks noChangeArrowheads="1"/>
              </p:cNvSpPr>
              <p:nvPr/>
            </p:nvSpPr>
            <p:spPr bwMode="auto">
              <a:xfrm>
                <a:off x="4986" y="479"/>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32" name="Rectangle 521" descr="Wide downward diagonal">
                <a:extLst>
                  <a:ext uri="{FF2B5EF4-FFF2-40B4-BE49-F238E27FC236}">
                    <a16:creationId xmlns:a16="http://schemas.microsoft.com/office/drawing/2014/main" id="{5DCF60D8-A981-4721-8F5E-B12B46BBE415}"/>
                  </a:ext>
                </a:extLst>
              </p:cNvPr>
              <p:cNvSpPr>
                <a:spLocks noChangeArrowheads="1"/>
              </p:cNvSpPr>
              <p:nvPr/>
            </p:nvSpPr>
            <p:spPr bwMode="auto">
              <a:xfrm>
                <a:off x="3642" y="501"/>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33" name="Rectangle 522" descr="Wide downward diagonal">
                <a:extLst>
                  <a:ext uri="{FF2B5EF4-FFF2-40B4-BE49-F238E27FC236}">
                    <a16:creationId xmlns:a16="http://schemas.microsoft.com/office/drawing/2014/main" id="{CBC8B3DB-D9DC-4369-8AAC-9E6AE8CDA180}"/>
                  </a:ext>
                </a:extLst>
              </p:cNvPr>
              <p:cNvSpPr>
                <a:spLocks noChangeArrowheads="1"/>
              </p:cNvSpPr>
              <p:nvPr/>
            </p:nvSpPr>
            <p:spPr bwMode="auto">
              <a:xfrm>
                <a:off x="3834" y="228"/>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34" name="Rectangle 523" descr="Wide downward diagonal">
                <a:extLst>
                  <a:ext uri="{FF2B5EF4-FFF2-40B4-BE49-F238E27FC236}">
                    <a16:creationId xmlns:a16="http://schemas.microsoft.com/office/drawing/2014/main" id="{943E088B-5DBF-4DBD-B2CB-F546247D335C}"/>
                  </a:ext>
                </a:extLst>
              </p:cNvPr>
              <p:cNvSpPr>
                <a:spLocks noChangeArrowheads="1"/>
              </p:cNvSpPr>
              <p:nvPr/>
            </p:nvSpPr>
            <p:spPr bwMode="auto">
              <a:xfrm>
                <a:off x="4183" y="656"/>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35" name="Rectangle 524" descr="Wide downward diagonal">
                <a:extLst>
                  <a:ext uri="{FF2B5EF4-FFF2-40B4-BE49-F238E27FC236}">
                    <a16:creationId xmlns:a16="http://schemas.microsoft.com/office/drawing/2014/main" id="{AAD729D6-6A98-4B3A-A24A-C72A2153D1CD}"/>
                  </a:ext>
                </a:extLst>
              </p:cNvPr>
              <p:cNvSpPr>
                <a:spLocks noChangeArrowheads="1"/>
              </p:cNvSpPr>
              <p:nvPr/>
            </p:nvSpPr>
            <p:spPr bwMode="auto">
              <a:xfrm>
                <a:off x="3782" y="1428"/>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36" name="Rectangle 525" descr="Wide downward diagonal">
                <a:extLst>
                  <a:ext uri="{FF2B5EF4-FFF2-40B4-BE49-F238E27FC236}">
                    <a16:creationId xmlns:a16="http://schemas.microsoft.com/office/drawing/2014/main" id="{AF639636-52FC-493F-8C2A-01830A0ED223}"/>
                  </a:ext>
                </a:extLst>
              </p:cNvPr>
              <p:cNvSpPr>
                <a:spLocks noChangeArrowheads="1"/>
              </p:cNvSpPr>
              <p:nvPr/>
            </p:nvSpPr>
            <p:spPr bwMode="auto">
              <a:xfrm>
                <a:off x="4264" y="282"/>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37" name="Rectangle 526" descr="Wide downward diagonal">
                <a:extLst>
                  <a:ext uri="{FF2B5EF4-FFF2-40B4-BE49-F238E27FC236}">
                    <a16:creationId xmlns:a16="http://schemas.microsoft.com/office/drawing/2014/main" id="{653C66BD-2423-4AE8-BA36-9401AD4F480B}"/>
                  </a:ext>
                </a:extLst>
              </p:cNvPr>
              <p:cNvSpPr>
                <a:spLocks noChangeArrowheads="1"/>
              </p:cNvSpPr>
              <p:nvPr/>
            </p:nvSpPr>
            <p:spPr bwMode="auto">
              <a:xfrm>
                <a:off x="4122" y="981"/>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38" name="Rectangle 527" descr="Wide downward diagonal">
                <a:extLst>
                  <a:ext uri="{FF2B5EF4-FFF2-40B4-BE49-F238E27FC236}">
                    <a16:creationId xmlns:a16="http://schemas.microsoft.com/office/drawing/2014/main" id="{A20100B6-01BC-4FF1-94FA-B3BCE8C4EEA8}"/>
                  </a:ext>
                </a:extLst>
              </p:cNvPr>
              <p:cNvSpPr>
                <a:spLocks noChangeArrowheads="1"/>
              </p:cNvSpPr>
              <p:nvPr/>
            </p:nvSpPr>
            <p:spPr bwMode="auto">
              <a:xfrm>
                <a:off x="4884" y="226"/>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39" name="Rectangle 528" descr="Wide downward diagonal">
                <a:extLst>
                  <a:ext uri="{FF2B5EF4-FFF2-40B4-BE49-F238E27FC236}">
                    <a16:creationId xmlns:a16="http://schemas.microsoft.com/office/drawing/2014/main" id="{976A7E4C-9FC0-4732-96D8-047D5BE947C8}"/>
                  </a:ext>
                </a:extLst>
              </p:cNvPr>
              <p:cNvSpPr>
                <a:spLocks noChangeArrowheads="1"/>
              </p:cNvSpPr>
              <p:nvPr/>
            </p:nvSpPr>
            <p:spPr bwMode="auto">
              <a:xfrm>
                <a:off x="3951" y="498"/>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40" name="Rectangle 529" descr="Wide downward diagonal">
                <a:extLst>
                  <a:ext uri="{FF2B5EF4-FFF2-40B4-BE49-F238E27FC236}">
                    <a16:creationId xmlns:a16="http://schemas.microsoft.com/office/drawing/2014/main" id="{7D8F0D61-AA10-49B5-9338-18C2A0D7DFFC}"/>
                  </a:ext>
                </a:extLst>
              </p:cNvPr>
              <p:cNvSpPr>
                <a:spLocks noChangeArrowheads="1"/>
              </p:cNvSpPr>
              <p:nvPr/>
            </p:nvSpPr>
            <p:spPr bwMode="auto">
              <a:xfrm>
                <a:off x="3820" y="932"/>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41" name="Rectangle 530" descr="Wide downward diagonal">
                <a:extLst>
                  <a:ext uri="{FF2B5EF4-FFF2-40B4-BE49-F238E27FC236}">
                    <a16:creationId xmlns:a16="http://schemas.microsoft.com/office/drawing/2014/main" id="{2C8C8D98-9038-4AF4-B6D3-3152C2084810}"/>
                  </a:ext>
                </a:extLst>
              </p:cNvPr>
              <p:cNvSpPr>
                <a:spLocks noChangeArrowheads="1"/>
              </p:cNvSpPr>
              <p:nvPr/>
            </p:nvSpPr>
            <p:spPr bwMode="auto">
              <a:xfrm>
                <a:off x="4481" y="790"/>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42" name="Rectangle 531" descr="Wide downward diagonal">
                <a:extLst>
                  <a:ext uri="{FF2B5EF4-FFF2-40B4-BE49-F238E27FC236}">
                    <a16:creationId xmlns:a16="http://schemas.microsoft.com/office/drawing/2014/main" id="{D975561B-8BC5-4F41-BFE4-37901CF1DEA0}"/>
                  </a:ext>
                </a:extLst>
              </p:cNvPr>
              <p:cNvSpPr>
                <a:spLocks noChangeArrowheads="1"/>
              </p:cNvSpPr>
              <p:nvPr/>
            </p:nvSpPr>
            <p:spPr bwMode="auto">
              <a:xfrm>
                <a:off x="4541" y="459"/>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43" name="Rectangle 532" descr="Wide downward diagonal">
                <a:extLst>
                  <a:ext uri="{FF2B5EF4-FFF2-40B4-BE49-F238E27FC236}">
                    <a16:creationId xmlns:a16="http://schemas.microsoft.com/office/drawing/2014/main" id="{A59A3388-180B-4A8E-9490-B982A5716EE1}"/>
                  </a:ext>
                </a:extLst>
              </p:cNvPr>
              <p:cNvSpPr>
                <a:spLocks noChangeArrowheads="1"/>
              </p:cNvSpPr>
              <p:nvPr/>
            </p:nvSpPr>
            <p:spPr bwMode="auto">
              <a:xfrm>
                <a:off x="5200" y="145"/>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44" name="Rectangle 533" descr="Wide downward diagonal">
                <a:extLst>
                  <a:ext uri="{FF2B5EF4-FFF2-40B4-BE49-F238E27FC236}">
                    <a16:creationId xmlns:a16="http://schemas.microsoft.com/office/drawing/2014/main" id="{F27C858F-B4A4-4CF7-81E7-C4B603D1C6CB}"/>
                  </a:ext>
                </a:extLst>
              </p:cNvPr>
              <p:cNvSpPr>
                <a:spLocks noChangeArrowheads="1"/>
              </p:cNvSpPr>
              <p:nvPr/>
            </p:nvSpPr>
            <p:spPr bwMode="auto">
              <a:xfrm>
                <a:off x="4044" y="1209"/>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45" name="Rectangle 534" descr="Wide downward diagonal">
                <a:extLst>
                  <a:ext uri="{FF2B5EF4-FFF2-40B4-BE49-F238E27FC236}">
                    <a16:creationId xmlns:a16="http://schemas.microsoft.com/office/drawing/2014/main" id="{29F6F9C3-4E17-4A3A-9C06-05C7C848B36A}"/>
                  </a:ext>
                </a:extLst>
              </p:cNvPr>
              <p:cNvSpPr>
                <a:spLocks noChangeArrowheads="1"/>
              </p:cNvSpPr>
              <p:nvPr/>
            </p:nvSpPr>
            <p:spPr bwMode="auto">
              <a:xfrm>
                <a:off x="4539" y="209"/>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46" name="Rectangle 535" descr="Wide downward diagonal">
                <a:extLst>
                  <a:ext uri="{FF2B5EF4-FFF2-40B4-BE49-F238E27FC236}">
                    <a16:creationId xmlns:a16="http://schemas.microsoft.com/office/drawing/2014/main" id="{1EE86E0A-27D2-4794-B6CF-CD0878744FDE}"/>
                  </a:ext>
                </a:extLst>
              </p:cNvPr>
              <p:cNvSpPr>
                <a:spLocks noChangeArrowheads="1"/>
              </p:cNvSpPr>
              <p:nvPr/>
            </p:nvSpPr>
            <p:spPr bwMode="auto">
              <a:xfrm>
                <a:off x="4957" y="1129"/>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47" name="Rectangle 536" descr="Wide downward diagonal">
                <a:extLst>
                  <a:ext uri="{FF2B5EF4-FFF2-40B4-BE49-F238E27FC236}">
                    <a16:creationId xmlns:a16="http://schemas.microsoft.com/office/drawing/2014/main" id="{8624464F-CB36-48FF-B8B0-5A9B9AF96E36}"/>
                  </a:ext>
                </a:extLst>
              </p:cNvPr>
              <p:cNvSpPr>
                <a:spLocks noChangeArrowheads="1"/>
              </p:cNvSpPr>
              <p:nvPr/>
            </p:nvSpPr>
            <p:spPr bwMode="auto">
              <a:xfrm>
                <a:off x="4836" y="1382"/>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48" name="Rectangle 537" descr="Wide downward diagonal">
                <a:extLst>
                  <a:ext uri="{FF2B5EF4-FFF2-40B4-BE49-F238E27FC236}">
                    <a16:creationId xmlns:a16="http://schemas.microsoft.com/office/drawing/2014/main" id="{7225F470-CC0F-4D7E-92D2-40324194D6BC}"/>
                  </a:ext>
                </a:extLst>
              </p:cNvPr>
              <p:cNvSpPr>
                <a:spLocks noChangeArrowheads="1"/>
              </p:cNvSpPr>
              <p:nvPr/>
            </p:nvSpPr>
            <p:spPr bwMode="auto">
              <a:xfrm>
                <a:off x="5021" y="694"/>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49" name="Rectangle 538" descr="Wide downward diagonal">
                <a:extLst>
                  <a:ext uri="{FF2B5EF4-FFF2-40B4-BE49-F238E27FC236}">
                    <a16:creationId xmlns:a16="http://schemas.microsoft.com/office/drawing/2014/main" id="{8D3F75F9-6D9F-4605-A1C9-3FB3DB5E13C4}"/>
                  </a:ext>
                </a:extLst>
              </p:cNvPr>
              <p:cNvSpPr>
                <a:spLocks noChangeArrowheads="1"/>
              </p:cNvSpPr>
              <p:nvPr/>
            </p:nvSpPr>
            <p:spPr bwMode="auto">
              <a:xfrm>
                <a:off x="4503" y="1329"/>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50" name="Rectangle 539" descr="Wide downward diagonal">
                <a:extLst>
                  <a:ext uri="{FF2B5EF4-FFF2-40B4-BE49-F238E27FC236}">
                    <a16:creationId xmlns:a16="http://schemas.microsoft.com/office/drawing/2014/main" id="{8B786AA4-A697-4266-91B7-DE7BAA66125C}"/>
                  </a:ext>
                </a:extLst>
              </p:cNvPr>
              <p:cNvSpPr>
                <a:spLocks noChangeArrowheads="1"/>
              </p:cNvSpPr>
              <p:nvPr/>
            </p:nvSpPr>
            <p:spPr bwMode="auto">
              <a:xfrm>
                <a:off x="3958" y="1589"/>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51" name="Rectangle 540" descr="Wide downward diagonal">
                <a:extLst>
                  <a:ext uri="{FF2B5EF4-FFF2-40B4-BE49-F238E27FC236}">
                    <a16:creationId xmlns:a16="http://schemas.microsoft.com/office/drawing/2014/main" id="{D99305EE-6B32-4A5A-9E54-CD22AFBBE8A0}"/>
                  </a:ext>
                </a:extLst>
              </p:cNvPr>
              <p:cNvSpPr>
                <a:spLocks noChangeArrowheads="1"/>
              </p:cNvSpPr>
              <p:nvPr/>
            </p:nvSpPr>
            <p:spPr bwMode="auto">
              <a:xfrm>
                <a:off x="4436" y="1537"/>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52" name="Rectangle 541" descr="Wide downward diagonal">
                <a:extLst>
                  <a:ext uri="{FF2B5EF4-FFF2-40B4-BE49-F238E27FC236}">
                    <a16:creationId xmlns:a16="http://schemas.microsoft.com/office/drawing/2014/main" id="{3FF9C62A-0054-4252-AA4D-400DAF1B5990}"/>
                  </a:ext>
                </a:extLst>
              </p:cNvPr>
              <p:cNvSpPr>
                <a:spLocks noChangeArrowheads="1"/>
              </p:cNvSpPr>
              <p:nvPr/>
            </p:nvSpPr>
            <p:spPr bwMode="auto">
              <a:xfrm>
                <a:off x="4292" y="1278"/>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53" name="Rectangle 542" descr="Wide downward diagonal">
                <a:extLst>
                  <a:ext uri="{FF2B5EF4-FFF2-40B4-BE49-F238E27FC236}">
                    <a16:creationId xmlns:a16="http://schemas.microsoft.com/office/drawing/2014/main" id="{F4B3334D-7D67-446D-BF10-49795657D835}"/>
                  </a:ext>
                </a:extLst>
              </p:cNvPr>
              <p:cNvSpPr>
                <a:spLocks noChangeArrowheads="1"/>
              </p:cNvSpPr>
              <p:nvPr/>
            </p:nvSpPr>
            <p:spPr bwMode="auto">
              <a:xfrm>
                <a:off x="4695" y="872"/>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54" name="Rectangle 543" descr="Wide downward diagonal">
                <a:extLst>
                  <a:ext uri="{FF2B5EF4-FFF2-40B4-BE49-F238E27FC236}">
                    <a16:creationId xmlns:a16="http://schemas.microsoft.com/office/drawing/2014/main" id="{21149BF9-F6CF-4363-8C54-D17510CBBAEE}"/>
                  </a:ext>
                </a:extLst>
              </p:cNvPr>
              <p:cNvSpPr>
                <a:spLocks noChangeArrowheads="1"/>
              </p:cNvSpPr>
              <p:nvPr/>
            </p:nvSpPr>
            <p:spPr bwMode="auto">
              <a:xfrm>
                <a:off x="5119" y="1623"/>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55" name="Rectangle 544" descr="Wide downward diagonal">
                <a:extLst>
                  <a:ext uri="{FF2B5EF4-FFF2-40B4-BE49-F238E27FC236}">
                    <a16:creationId xmlns:a16="http://schemas.microsoft.com/office/drawing/2014/main" id="{B4A5C4E1-70C1-480B-9544-6BD92893B74C}"/>
                  </a:ext>
                </a:extLst>
              </p:cNvPr>
              <p:cNvSpPr>
                <a:spLocks noChangeArrowheads="1"/>
              </p:cNvSpPr>
              <p:nvPr/>
            </p:nvSpPr>
            <p:spPr bwMode="auto">
              <a:xfrm>
                <a:off x="5220" y="388"/>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56" name="Rectangle 545" descr="Wide downward diagonal">
                <a:extLst>
                  <a:ext uri="{FF2B5EF4-FFF2-40B4-BE49-F238E27FC236}">
                    <a16:creationId xmlns:a16="http://schemas.microsoft.com/office/drawing/2014/main" id="{24CA64B3-6DFF-411E-A7D1-5743A749D5E2}"/>
                  </a:ext>
                </a:extLst>
              </p:cNvPr>
              <p:cNvSpPr>
                <a:spLocks noChangeArrowheads="1"/>
              </p:cNvSpPr>
              <p:nvPr/>
            </p:nvSpPr>
            <p:spPr bwMode="auto">
              <a:xfrm>
                <a:off x="5220" y="1249"/>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b="1"/>
              </a:p>
            </p:txBody>
          </p:sp>
          <p:sp>
            <p:nvSpPr>
              <p:cNvPr id="43157" name="Rectangle 546" descr="Wide downward diagonal">
                <a:extLst>
                  <a:ext uri="{FF2B5EF4-FFF2-40B4-BE49-F238E27FC236}">
                    <a16:creationId xmlns:a16="http://schemas.microsoft.com/office/drawing/2014/main" id="{4F3F8D94-6D34-4EDC-8E7E-6A3DAA20009D}"/>
                  </a:ext>
                </a:extLst>
              </p:cNvPr>
              <p:cNvSpPr>
                <a:spLocks noChangeArrowheads="1"/>
              </p:cNvSpPr>
              <p:nvPr/>
            </p:nvSpPr>
            <p:spPr bwMode="auto">
              <a:xfrm>
                <a:off x="5178" y="943"/>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58" name="Rectangle 547" descr="Wide downward diagonal">
                <a:extLst>
                  <a:ext uri="{FF2B5EF4-FFF2-40B4-BE49-F238E27FC236}">
                    <a16:creationId xmlns:a16="http://schemas.microsoft.com/office/drawing/2014/main" id="{14FE74B8-41A6-46C3-B153-485C519A2EB9}"/>
                  </a:ext>
                </a:extLst>
              </p:cNvPr>
              <p:cNvSpPr>
                <a:spLocks noChangeArrowheads="1"/>
              </p:cNvSpPr>
              <p:nvPr/>
            </p:nvSpPr>
            <p:spPr bwMode="auto">
              <a:xfrm>
                <a:off x="5265" y="717"/>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59" name="Rectangle 548" descr="Wide downward diagonal">
                <a:extLst>
                  <a:ext uri="{FF2B5EF4-FFF2-40B4-BE49-F238E27FC236}">
                    <a16:creationId xmlns:a16="http://schemas.microsoft.com/office/drawing/2014/main" id="{B441E729-9D2D-4866-BAA2-97CCEA3F4853}"/>
                  </a:ext>
                </a:extLst>
              </p:cNvPr>
              <p:cNvSpPr>
                <a:spLocks noChangeArrowheads="1"/>
              </p:cNvSpPr>
              <p:nvPr/>
            </p:nvSpPr>
            <p:spPr bwMode="auto">
              <a:xfrm>
                <a:off x="4795" y="1674"/>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60" name="Oval 549">
                <a:extLst>
                  <a:ext uri="{FF2B5EF4-FFF2-40B4-BE49-F238E27FC236}">
                    <a16:creationId xmlns:a16="http://schemas.microsoft.com/office/drawing/2014/main" id="{BAED5BF0-7D71-4843-B33A-D2057883C02C}"/>
                  </a:ext>
                </a:extLst>
              </p:cNvPr>
              <p:cNvSpPr>
                <a:spLocks noChangeArrowheads="1"/>
              </p:cNvSpPr>
              <p:nvPr/>
            </p:nvSpPr>
            <p:spPr bwMode="auto">
              <a:xfrm>
                <a:off x="3929" y="1470"/>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61" name="Oval 550">
                <a:extLst>
                  <a:ext uri="{FF2B5EF4-FFF2-40B4-BE49-F238E27FC236}">
                    <a16:creationId xmlns:a16="http://schemas.microsoft.com/office/drawing/2014/main" id="{D85F9BB3-CBBC-4D96-9741-05084CDAE628}"/>
                  </a:ext>
                </a:extLst>
              </p:cNvPr>
              <p:cNvSpPr>
                <a:spLocks noChangeArrowheads="1"/>
              </p:cNvSpPr>
              <p:nvPr/>
            </p:nvSpPr>
            <p:spPr bwMode="auto">
              <a:xfrm>
                <a:off x="4590" y="852"/>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62" name="Oval 551">
                <a:extLst>
                  <a:ext uri="{FF2B5EF4-FFF2-40B4-BE49-F238E27FC236}">
                    <a16:creationId xmlns:a16="http://schemas.microsoft.com/office/drawing/2014/main" id="{C53EFA07-E125-4A78-9924-C8FEC4F1A193}"/>
                  </a:ext>
                </a:extLst>
              </p:cNvPr>
              <p:cNvSpPr>
                <a:spLocks noChangeArrowheads="1"/>
              </p:cNvSpPr>
              <p:nvPr/>
            </p:nvSpPr>
            <p:spPr bwMode="auto">
              <a:xfrm>
                <a:off x="5224" y="261"/>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63" name="Oval 552">
                <a:extLst>
                  <a:ext uri="{FF2B5EF4-FFF2-40B4-BE49-F238E27FC236}">
                    <a16:creationId xmlns:a16="http://schemas.microsoft.com/office/drawing/2014/main" id="{A0C41F39-6B2D-4EEC-B93B-EC7D6EB2D6F3}"/>
                  </a:ext>
                </a:extLst>
              </p:cNvPr>
              <p:cNvSpPr>
                <a:spLocks noChangeArrowheads="1"/>
              </p:cNvSpPr>
              <p:nvPr/>
            </p:nvSpPr>
            <p:spPr bwMode="auto">
              <a:xfrm>
                <a:off x="4865" y="604"/>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64" name="Oval 553">
                <a:extLst>
                  <a:ext uri="{FF2B5EF4-FFF2-40B4-BE49-F238E27FC236}">
                    <a16:creationId xmlns:a16="http://schemas.microsoft.com/office/drawing/2014/main" id="{32847C98-0782-4714-92E5-3E6458354E3C}"/>
                  </a:ext>
                </a:extLst>
              </p:cNvPr>
              <p:cNvSpPr>
                <a:spLocks noChangeArrowheads="1"/>
              </p:cNvSpPr>
              <p:nvPr/>
            </p:nvSpPr>
            <p:spPr bwMode="auto">
              <a:xfrm>
                <a:off x="4173" y="1244"/>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grpSp>
      </p:grpSp>
      <p:sp>
        <p:nvSpPr>
          <p:cNvPr id="139819" name="Text Box 555">
            <a:extLst>
              <a:ext uri="{FF2B5EF4-FFF2-40B4-BE49-F238E27FC236}">
                <a16:creationId xmlns:a16="http://schemas.microsoft.com/office/drawing/2014/main" id="{4D4932D2-9E5D-45E5-924F-2DD880FA94FF}"/>
              </a:ext>
            </a:extLst>
          </p:cNvPr>
          <p:cNvSpPr txBox="1">
            <a:spLocks noChangeArrowheads="1"/>
          </p:cNvSpPr>
          <p:nvPr/>
        </p:nvSpPr>
        <p:spPr bwMode="auto">
          <a:xfrm>
            <a:off x="260350" y="122238"/>
            <a:ext cx="5246688" cy="822325"/>
          </a:xfrm>
          <a:prstGeom prst="rect">
            <a:avLst/>
          </a:prstGeom>
          <a:noFill/>
          <a:ln w="9525">
            <a:noFill/>
            <a:miter lim="800000"/>
            <a:headEnd/>
            <a:tailEnd/>
          </a:ln>
          <a:effectLst/>
        </p:spPr>
        <p:txBody>
          <a:bodyPr>
            <a:spAutoFit/>
          </a:bodyPr>
          <a:lstStyle/>
          <a:p>
            <a:pPr eaLnBrk="1" hangingPunct="1">
              <a:defRPr/>
            </a:pPr>
            <a:r>
              <a:rPr lang="en-US">
                <a:effectLst>
                  <a:outerShdw blurRad="38100" dist="38100" dir="2700000" algn="tl">
                    <a:srgbClr val="C0C0C0"/>
                  </a:outerShdw>
                </a:effectLst>
              </a:rPr>
              <a:t>Which of the “Pigeon Problems” can be solved by a Decision Tree?</a:t>
            </a:r>
          </a:p>
        </p:txBody>
      </p:sp>
      <p:sp>
        <p:nvSpPr>
          <p:cNvPr id="139820" name="Text Box 556">
            <a:extLst>
              <a:ext uri="{FF2B5EF4-FFF2-40B4-BE49-F238E27FC236}">
                <a16:creationId xmlns:a16="http://schemas.microsoft.com/office/drawing/2014/main" id="{70E190B6-56CA-4636-8FB8-D8E6946824D7}"/>
              </a:ext>
            </a:extLst>
          </p:cNvPr>
          <p:cNvSpPr txBox="1">
            <a:spLocks noChangeArrowheads="1"/>
          </p:cNvSpPr>
          <p:nvPr/>
        </p:nvSpPr>
        <p:spPr bwMode="auto">
          <a:xfrm>
            <a:off x="268288" y="1565275"/>
            <a:ext cx="2773362" cy="1187450"/>
          </a:xfrm>
          <a:prstGeom prst="rect">
            <a:avLst/>
          </a:prstGeom>
          <a:noFill/>
          <a:ln w="9525">
            <a:noFill/>
            <a:miter lim="800000"/>
            <a:headEnd/>
            <a:tailEnd/>
          </a:ln>
          <a:effectLst/>
        </p:spPr>
        <p:txBody>
          <a:bodyPr wrap="none">
            <a:spAutoFit/>
          </a:bodyPr>
          <a:lstStyle/>
          <a:p>
            <a:pPr marL="457200" indent="-457200" eaLnBrk="1" hangingPunct="1">
              <a:buFontTx/>
              <a:buAutoNum type="arabicParenR"/>
              <a:defRPr/>
            </a:pPr>
            <a:r>
              <a:rPr lang="en-US" dirty="0">
                <a:effectLst>
                  <a:outerShdw blurRad="38100" dist="38100" dir="2700000" algn="tl">
                    <a:srgbClr val="C0C0C0"/>
                  </a:outerShdw>
                </a:effectLst>
              </a:rPr>
              <a:t>Deep Bushy Tree</a:t>
            </a:r>
          </a:p>
          <a:p>
            <a:pPr marL="457200" indent="-457200" eaLnBrk="1" hangingPunct="1">
              <a:buFontTx/>
              <a:buAutoNum type="arabicParenR"/>
              <a:defRPr/>
            </a:pPr>
            <a:r>
              <a:rPr lang="en-US" dirty="0">
                <a:effectLst>
                  <a:outerShdw blurRad="38100" dist="38100" dir="2700000" algn="tl">
                    <a:srgbClr val="C0C0C0"/>
                  </a:outerShdw>
                </a:effectLst>
              </a:rPr>
              <a:t>Useless</a:t>
            </a:r>
          </a:p>
          <a:p>
            <a:pPr marL="457200" indent="-457200" eaLnBrk="1" hangingPunct="1">
              <a:buFontTx/>
              <a:buAutoNum type="arabicParenR"/>
              <a:defRPr/>
            </a:pPr>
            <a:r>
              <a:rPr lang="en-US" dirty="0">
                <a:effectLst>
                  <a:outerShdw blurRad="38100" dist="38100" dir="2700000" algn="tl">
                    <a:srgbClr val="C0C0C0"/>
                  </a:outerShdw>
                </a:effectLst>
              </a:rPr>
              <a:t>Deep Bushy Tree</a:t>
            </a:r>
          </a:p>
        </p:txBody>
      </p:sp>
      <p:sp>
        <p:nvSpPr>
          <p:cNvPr id="43093" name="Line 557">
            <a:extLst>
              <a:ext uri="{FF2B5EF4-FFF2-40B4-BE49-F238E27FC236}">
                <a16:creationId xmlns:a16="http://schemas.microsoft.com/office/drawing/2014/main" id="{C6F09D48-CC20-4BEE-AEB8-A6ECC6E22AF5}"/>
              </a:ext>
            </a:extLst>
          </p:cNvPr>
          <p:cNvSpPr>
            <a:spLocks noChangeShapeType="1"/>
          </p:cNvSpPr>
          <p:nvPr/>
        </p:nvSpPr>
        <p:spPr bwMode="auto">
          <a:xfrm flipV="1">
            <a:off x="3205163" y="1611313"/>
            <a:ext cx="2566987" cy="219075"/>
          </a:xfrm>
          <a:prstGeom prst="line">
            <a:avLst/>
          </a:prstGeom>
          <a:noFill/>
          <a:ln w="50800">
            <a:solidFill>
              <a:srgbClr val="0000FF"/>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3094" name="Line 558">
            <a:extLst>
              <a:ext uri="{FF2B5EF4-FFF2-40B4-BE49-F238E27FC236}">
                <a16:creationId xmlns:a16="http://schemas.microsoft.com/office/drawing/2014/main" id="{62A24195-5F8B-4C8F-837B-1E6150E58C33}"/>
              </a:ext>
            </a:extLst>
          </p:cNvPr>
          <p:cNvSpPr>
            <a:spLocks noChangeShapeType="1"/>
          </p:cNvSpPr>
          <p:nvPr/>
        </p:nvSpPr>
        <p:spPr bwMode="auto">
          <a:xfrm>
            <a:off x="2913063" y="2217738"/>
            <a:ext cx="2962275" cy="1133475"/>
          </a:xfrm>
          <a:prstGeom prst="line">
            <a:avLst/>
          </a:prstGeom>
          <a:noFill/>
          <a:ln w="50800">
            <a:solidFill>
              <a:srgbClr val="0000FF"/>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3095" name="Line 559">
            <a:extLst>
              <a:ext uri="{FF2B5EF4-FFF2-40B4-BE49-F238E27FC236}">
                <a16:creationId xmlns:a16="http://schemas.microsoft.com/office/drawing/2014/main" id="{688CF4ED-13F9-44EF-9089-BDB56D3445D7}"/>
              </a:ext>
            </a:extLst>
          </p:cNvPr>
          <p:cNvSpPr>
            <a:spLocks noChangeShapeType="1"/>
          </p:cNvSpPr>
          <p:nvPr/>
        </p:nvSpPr>
        <p:spPr bwMode="auto">
          <a:xfrm>
            <a:off x="2994025" y="2738438"/>
            <a:ext cx="635000" cy="520700"/>
          </a:xfrm>
          <a:prstGeom prst="line">
            <a:avLst/>
          </a:prstGeom>
          <a:noFill/>
          <a:ln w="50800">
            <a:solidFill>
              <a:srgbClr val="0000FF"/>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43096" name="Text Box 560">
            <a:extLst>
              <a:ext uri="{FF2B5EF4-FFF2-40B4-BE49-F238E27FC236}">
                <a16:creationId xmlns:a16="http://schemas.microsoft.com/office/drawing/2014/main" id="{70D68C7E-DCF7-4531-8E14-DBB6FF5DEB84}"/>
              </a:ext>
            </a:extLst>
          </p:cNvPr>
          <p:cNvSpPr txBox="1">
            <a:spLocks noChangeArrowheads="1"/>
          </p:cNvSpPr>
          <p:nvPr/>
        </p:nvSpPr>
        <p:spPr bwMode="auto">
          <a:xfrm>
            <a:off x="141288" y="4106863"/>
            <a:ext cx="2357437"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000"/>
              <a:t>The Decision Tree has a hard time with correlated attributes</a:t>
            </a:r>
          </a:p>
        </p:txBody>
      </p:sp>
      <p:sp>
        <p:nvSpPr>
          <p:cNvPr id="43097" name="Line 561">
            <a:extLst>
              <a:ext uri="{FF2B5EF4-FFF2-40B4-BE49-F238E27FC236}">
                <a16:creationId xmlns:a16="http://schemas.microsoft.com/office/drawing/2014/main" id="{170B3AC5-07AD-42BE-9902-3998EAC75968}"/>
              </a:ext>
            </a:extLst>
          </p:cNvPr>
          <p:cNvSpPr>
            <a:spLocks noChangeShapeType="1"/>
          </p:cNvSpPr>
          <p:nvPr/>
        </p:nvSpPr>
        <p:spPr bwMode="auto">
          <a:xfrm flipV="1">
            <a:off x="7077075" y="1543050"/>
            <a:ext cx="0" cy="1111250"/>
          </a:xfrm>
          <a:prstGeom prst="line">
            <a:avLst/>
          </a:prstGeom>
          <a:noFill/>
          <a:ln w="76200">
            <a:solidFill>
              <a:srgbClr val="FF66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098" name="Line 740">
            <a:extLst>
              <a:ext uri="{FF2B5EF4-FFF2-40B4-BE49-F238E27FC236}">
                <a16:creationId xmlns:a16="http://schemas.microsoft.com/office/drawing/2014/main" id="{D30AD26F-93B7-4313-A2A4-FE51EB57D737}"/>
              </a:ext>
            </a:extLst>
          </p:cNvPr>
          <p:cNvSpPr>
            <a:spLocks noChangeShapeType="1"/>
          </p:cNvSpPr>
          <p:nvPr/>
        </p:nvSpPr>
        <p:spPr bwMode="auto">
          <a:xfrm flipV="1">
            <a:off x="8077200" y="381000"/>
            <a:ext cx="0" cy="1111250"/>
          </a:xfrm>
          <a:prstGeom prst="line">
            <a:avLst/>
          </a:prstGeom>
          <a:noFill/>
          <a:ln w="76200">
            <a:solidFill>
              <a:srgbClr val="FF66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099" name="Line 741">
            <a:extLst>
              <a:ext uri="{FF2B5EF4-FFF2-40B4-BE49-F238E27FC236}">
                <a16:creationId xmlns:a16="http://schemas.microsoft.com/office/drawing/2014/main" id="{1E59D627-6B8B-4C1A-882D-38EF8F9D613B}"/>
              </a:ext>
            </a:extLst>
          </p:cNvPr>
          <p:cNvSpPr>
            <a:spLocks noChangeShapeType="1"/>
          </p:cNvSpPr>
          <p:nvPr/>
        </p:nvSpPr>
        <p:spPr bwMode="auto">
          <a:xfrm>
            <a:off x="6445250" y="2466975"/>
            <a:ext cx="593725" cy="0"/>
          </a:xfrm>
          <a:prstGeom prst="line">
            <a:avLst/>
          </a:prstGeom>
          <a:noFill/>
          <a:ln w="76200">
            <a:solidFill>
              <a:srgbClr val="FF66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00" name="Line 742">
            <a:extLst>
              <a:ext uri="{FF2B5EF4-FFF2-40B4-BE49-F238E27FC236}">
                <a16:creationId xmlns:a16="http://schemas.microsoft.com/office/drawing/2014/main" id="{43BA0365-1EBE-4AEE-BE94-41C92BD3AF8A}"/>
              </a:ext>
            </a:extLst>
          </p:cNvPr>
          <p:cNvSpPr>
            <a:spLocks noChangeShapeType="1"/>
          </p:cNvSpPr>
          <p:nvPr/>
        </p:nvSpPr>
        <p:spPr bwMode="auto">
          <a:xfrm>
            <a:off x="8112125" y="917575"/>
            <a:ext cx="679450" cy="0"/>
          </a:xfrm>
          <a:prstGeom prst="line">
            <a:avLst/>
          </a:prstGeom>
          <a:noFill/>
          <a:ln w="76200">
            <a:solidFill>
              <a:srgbClr val="FF66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01" name="Line 743">
            <a:extLst>
              <a:ext uri="{FF2B5EF4-FFF2-40B4-BE49-F238E27FC236}">
                <a16:creationId xmlns:a16="http://schemas.microsoft.com/office/drawing/2014/main" id="{5D41F861-E258-4D1D-85B6-49818EBADF94}"/>
              </a:ext>
            </a:extLst>
          </p:cNvPr>
          <p:cNvSpPr>
            <a:spLocks noChangeShapeType="1"/>
          </p:cNvSpPr>
          <p:nvPr/>
        </p:nvSpPr>
        <p:spPr bwMode="auto">
          <a:xfrm rot="-5400000">
            <a:off x="8297862" y="652463"/>
            <a:ext cx="536575" cy="0"/>
          </a:xfrm>
          <a:prstGeom prst="line">
            <a:avLst/>
          </a:prstGeom>
          <a:noFill/>
          <a:ln w="76200">
            <a:solidFill>
              <a:srgbClr val="FF66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02" name="Line 744">
            <a:extLst>
              <a:ext uri="{FF2B5EF4-FFF2-40B4-BE49-F238E27FC236}">
                <a16:creationId xmlns:a16="http://schemas.microsoft.com/office/drawing/2014/main" id="{F6B3B2EA-370F-47F5-85A3-90B867C453FD}"/>
              </a:ext>
            </a:extLst>
          </p:cNvPr>
          <p:cNvSpPr>
            <a:spLocks noChangeShapeType="1"/>
          </p:cNvSpPr>
          <p:nvPr/>
        </p:nvSpPr>
        <p:spPr bwMode="auto">
          <a:xfrm>
            <a:off x="7116763" y="1703388"/>
            <a:ext cx="1670050" cy="0"/>
          </a:xfrm>
          <a:prstGeom prst="line">
            <a:avLst/>
          </a:prstGeom>
          <a:noFill/>
          <a:ln w="76200">
            <a:solidFill>
              <a:srgbClr val="FF66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03" name="Line 745">
            <a:extLst>
              <a:ext uri="{FF2B5EF4-FFF2-40B4-BE49-F238E27FC236}">
                <a16:creationId xmlns:a16="http://schemas.microsoft.com/office/drawing/2014/main" id="{11434015-DEDF-479E-9E5B-E30023C6A2EB}"/>
              </a:ext>
            </a:extLst>
          </p:cNvPr>
          <p:cNvSpPr>
            <a:spLocks noChangeShapeType="1"/>
          </p:cNvSpPr>
          <p:nvPr/>
        </p:nvSpPr>
        <p:spPr bwMode="auto">
          <a:xfrm rot="-5400000">
            <a:off x="7545387" y="1595438"/>
            <a:ext cx="174625" cy="0"/>
          </a:xfrm>
          <a:prstGeom prst="line">
            <a:avLst/>
          </a:prstGeom>
          <a:noFill/>
          <a:ln w="76200">
            <a:solidFill>
              <a:srgbClr val="FF66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04" name="Rectangle 747" descr="Wide downward diagonal">
            <a:extLst>
              <a:ext uri="{FF2B5EF4-FFF2-40B4-BE49-F238E27FC236}">
                <a16:creationId xmlns:a16="http://schemas.microsoft.com/office/drawing/2014/main" id="{1B990B98-ACAC-446A-9E51-0464A4065FB6}"/>
              </a:ext>
            </a:extLst>
          </p:cNvPr>
          <p:cNvSpPr>
            <a:spLocks noChangeArrowheads="1"/>
          </p:cNvSpPr>
          <p:nvPr/>
        </p:nvSpPr>
        <p:spPr bwMode="auto">
          <a:xfrm>
            <a:off x="5308600" y="5757863"/>
            <a:ext cx="119063" cy="125412"/>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05" name="Rectangle 748" descr="Wide downward diagonal">
            <a:extLst>
              <a:ext uri="{FF2B5EF4-FFF2-40B4-BE49-F238E27FC236}">
                <a16:creationId xmlns:a16="http://schemas.microsoft.com/office/drawing/2014/main" id="{2BC8346B-57D8-422A-B9DA-18F4872CCD04}"/>
              </a:ext>
            </a:extLst>
          </p:cNvPr>
          <p:cNvSpPr>
            <a:spLocks noChangeArrowheads="1"/>
          </p:cNvSpPr>
          <p:nvPr/>
        </p:nvSpPr>
        <p:spPr bwMode="auto">
          <a:xfrm>
            <a:off x="5295900" y="4786313"/>
            <a:ext cx="119063" cy="125412"/>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06" name="Rectangle 749" descr="Wide downward diagonal">
            <a:extLst>
              <a:ext uri="{FF2B5EF4-FFF2-40B4-BE49-F238E27FC236}">
                <a16:creationId xmlns:a16="http://schemas.microsoft.com/office/drawing/2014/main" id="{B4BF2B51-3607-4E12-AB8B-43B44865C3C6}"/>
              </a:ext>
            </a:extLst>
          </p:cNvPr>
          <p:cNvSpPr>
            <a:spLocks noChangeArrowheads="1"/>
          </p:cNvSpPr>
          <p:nvPr/>
        </p:nvSpPr>
        <p:spPr bwMode="auto">
          <a:xfrm>
            <a:off x="5314950" y="4329113"/>
            <a:ext cx="119063" cy="125412"/>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07" name="Rectangle 750" descr="Wide downward diagonal">
            <a:extLst>
              <a:ext uri="{FF2B5EF4-FFF2-40B4-BE49-F238E27FC236}">
                <a16:creationId xmlns:a16="http://schemas.microsoft.com/office/drawing/2014/main" id="{2E45F2C8-633F-4D32-81EE-1EF31C174E53}"/>
              </a:ext>
            </a:extLst>
          </p:cNvPr>
          <p:cNvSpPr>
            <a:spLocks noChangeArrowheads="1"/>
          </p:cNvSpPr>
          <p:nvPr/>
        </p:nvSpPr>
        <p:spPr bwMode="auto">
          <a:xfrm>
            <a:off x="4102100" y="3617913"/>
            <a:ext cx="119063" cy="125412"/>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08" name="Rectangle 751" descr="Wide downward diagonal">
            <a:extLst>
              <a:ext uri="{FF2B5EF4-FFF2-40B4-BE49-F238E27FC236}">
                <a16:creationId xmlns:a16="http://schemas.microsoft.com/office/drawing/2014/main" id="{D55F59AF-830D-4AAC-B85D-95817A366963}"/>
              </a:ext>
            </a:extLst>
          </p:cNvPr>
          <p:cNvSpPr>
            <a:spLocks noChangeArrowheads="1"/>
          </p:cNvSpPr>
          <p:nvPr/>
        </p:nvSpPr>
        <p:spPr bwMode="auto">
          <a:xfrm>
            <a:off x="3435350" y="3567113"/>
            <a:ext cx="119063" cy="125412"/>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09" name="Rectangle 752" descr="Wide downward diagonal">
            <a:extLst>
              <a:ext uri="{FF2B5EF4-FFF2-40B4-BE49-F238E27FC236}">
                <a16:creationId xmlns:a16="http://schemas.microsoft.com/office/drawing/2014/main" id="{D2880A42-E703-43E3-8C28-003A98D458F2}"/>
              </a:ext>
            </a:extLst>
          </p:cNvPr>
          <p:cNvSpPr>
            <a:spLocks noChangeArrowheads="1"/>
          </p:cNvSpPr>
          <p:nvPr/>
        </p:nvSpPr>
        <p:spPr bwMode="auto">
          <a:xfrm>
            <a:off x="4705350" y="3605213"/>
            <a:ext cx="119063" cy="125412"/>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3110" name="Line 746">
            <a:extLst>
              <a:ext uri="{FF2B5EF4-FFF2-40B4-BE49-F238E27FC236}">
                <a16:creationId xmlns:a16="http://schemas.microsoft.com/office/drawing/2014/main" id="{670C645E-0D0F-4271-8A49-2F6E02FF1160}"/>
              </a:ext>
            </a:extLst>
          </p:cNvPr>
          <p:cNvSpPr>
            <a:spLocks noChangeShapeType="1"/>
          </p:cNvSpPr>
          <p:nvPr/>
        </p:nvSpPr>
        <p:spPr bwMode="auto">
          <a:xfrm rot="5400000" flipH="1">
            <a:off x="4102100" y="2636838"/>
            <a:ext cx="3175" cy="2219325"/>
          </a:xfrm>
          <a:prstGeom prst="line">
            <a:avLst/>
          </a:prstGeom>
          <a:noFill/>
          <a:ln w="76200">
            <a:solidFill>
              <a:srgbClr val="FF66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11" name="Line 753">
            <a:extLst>
              <a:ext uri="{FF2B5EF4-FFF2-40B4-BE49-F238E27FC236}">
                <a16:creationId xmlns:a16="http://schemas.microsoft.com/office/drawing/2014/main" id="{1C9329F9-29C2-46AC-BF38-8C44AC81291E}"/>
              </a:ext>
            </a:extLst>
          </p:cNvPr>
          <p:cNvSpPr>
            <a:spLocks noChangeShapeType="1"/>
          </p:cNvSpPr>
          <p:nvPr/>
        </p:nvSpPr>
        <p:spPr bwMode="auto">
          <a:xfrm rot="5400000" flipH="1">
            <a:off x="4064000" y="3043238"/>
            <a:ext cx="3175" cy="2219325"/>
          </a:xfrm>
          <a:prstGeom prst="line">
            <a:avLst/>
          </a:prstGeom>
          <a:noFill/>
          <a:ln w="76200">
            <a:solidFill>
              <a:srgbClr val="FF66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12" name="Line 754">
            <a:extLst>
              <a:ext uri="{FF2B5EF4-FFF2-40B4-BE49-F238E27FC236}">
                <a16:creationId xmlns:a16="http://schemas.microsoft.com/office/drawing/2014/main" id="{0748EB13-F775-4E61-85B7-186916A6A86D}"/>
              </a:ext>
            </a:extLst>
          </p:cNvPr>
          <p:cNvSpPr>
            <a:spLocks noChangeShapeType="1"/>
          </p:cNvSpPr>
          <p:nvPr/>
        </p:nvSpPr>
        <p:spPr bwMode="auto">
          <a:xfrm rot="5400000" flipH="1">
            <a:off x="4935538" y="4552950"/>
            <a:ext cx="0" cy="492125"/>
          </a:xfrm>
          <a:prstGeom prst="line">
            <a:avLst/>
          </a:prstGeom>
          <a:noFill/>
          <a:ln w="76200">
            <a:solidFill>
              <a:srgbClr val="FF66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13" name="Line 755">
            <a:extLst>
              <a:ext uri="{FF2B5EF4-FFF2-40B4-BE49-F238E27FC236}">
                <a16:creationId xmlns:a16="http://schemas.microsoft.com/office/drawing/2014/main" id="{0FFCDCD2-00BF-4089-8441-652D9AF530E0}"/>
              </a:ext>
            </a:extLst>
          </p:cNvPr>
          <p:cNvSpPr>
            <a:spLocks noChangeShapeType="1"/>
          </p:cNvSpPr>
          <p:nvPr/>
        </p:nvSpPr>
        <p:spPr bwMode="auto">
          <a:xfrm flipH="1">
            <a:off x="4089400" y="3732213"/>
            <a:ext cx="0" cy="409575"/>
          </a:xfrm>
          <a:prstGeom prst="line">
            <a:avLst/>
          </a:prstGeom>
          <a:noFill/>
          <a:ln w="76200">
            <a:solidFill>
              <a:srgbClr val="FF66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14" name="Line 756">
            <a:extLst>
              <a:ext uri="{FF2B5EF4-FFF2-40B4-BE49-F238E27FC236}">
                <a16:creationId xmlns:a16="http://schemas.microsoft.com/office/drawing/2014/main" id="{11C85134-D5B7-4490-B67E-3F192E9B1646}"/>
              </a:ext>
            </a:extLst>
          </p:cNvPr>
          <p:cNvSpPr>
            <a:spLocks noChangeShapeType="1"/>
          </p:cNvSpPr>
          <p:nvPr/>
        </p:nvSpPr>
        <p:spPr bwMode="auto">
          <a:xfrm flipH="1">
            <a:off x="4695825" y="4151313"/>
            <a:ext cx="3175" cy="1844675"/>
          </a:xfrm>
          <a:prstGeom prst="line">
            <a:avLst/>
          </a:prstGeom>
          <a:noFill/>
          <a:ln w="76200">
            <a:solidFill>
              <a:srgbClr val="FF66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15" name="Line 757">
            <a:extLst>
              <a:ext uri="{FF2B5EF4-FFF2-40B4-BE49-F238E27FC236}">
                <a16:creationId xmlns:a16="http://schemas.microsoft.com/office/drawing/2014/main" id="{1F7ED12E-C705-49B6-A4E2-6D1C5A4A1444}"/>
              </a:ext>
            </a:extLst>
          </p:cNvPr>
          <p:cNvSpPr>
            <a:spLocks noChangeShapeType="1"/>
          </p:cNvSpPr>
          <p:nvPr/>
        </p:nvSpPr>
        <p:spPr bwMode="auto">
          <a:xfrm rot="5400000" flipH="1">
            <a:off x="3529013" y="3394075"/>
            <a:ext cx="0" cy="1108075"/>
          </a:xfrm>
          <a:prstGeom prst="line">
            <a:avLst/>
          </a:prstGeom>
          <a:noFill/>
          <a:ln w="76200">
            <a:solidFill>
              <a:srgbClr val="FF66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16" name="Line 758">
            <a:extLst>
              <a:ext uri="{FF2B5EF4-FFF2-40B4-BE49-F238E27FC236}">
                <a16:creationId xmlns:a16="http://schemas.microsoft.com/office/drawing/2014/main" id="{49E43DD9-7BB6-4837-923E-816C9BF97E8C}"/>
              </a:ext>
            </a:extLst>
          </p:cNvPr>
          <p:cNvSpPr>
            <a:spLocks noChangeShapeType="1"/>
          </p:cNvSpPr>
          <p:nvPr/>
        </p:nvSpPr>
        <p:spPr bwMode="auto">
          <a:xfrm flipH="1">
            <a:off x="3575050" y="3763963"/>
            <a:ext cx="0" cy="187325"/>
          </a:xfrm>
          <a:prstGeom prst="line">
            <a:avLst/>
          </a:prstGeom>
          <a:noFill/>
          <a:ln w="76200">
            <a:solidFill>
              <a:srgbClr val="FF66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17" name="Line 759">
            <a:extLst>
              <a:ext uri="{FF2B5EF4-FFF2-40B4-BE49-F238E27FC236}">
                <a16:creationId xmlns:a16="http://schemas.microsoft.com/office/drawing/2014/main" id="{AEE8A302-B5A9-494E-AD97-E1E19D192F7C}"/>
              </a:ext>
            </a:extLst>
          </p:cNvPr>
          <p:cNvSpPr>
            <a:spLocks noChangeShapeType="1"/>
          </p:cNvSpPr>
          <p:nvPr/>
        </p:nvSpPr>
        <p:spPr bwMode="auto">
          <a:xfrm rot="5400000" flipH="1">
            <a:off x="4938713" y="4359275"/>
            <a:ext cx="0" cy="498475"/>
          </a:xfrm>
          <a:prstGeom prst="line">
            <a:avLst/>
          </a:prstGeom>
          <a:noFill/>
          <a:ln w="76200">
            <a:solidFill>
              <a:srgbClr val="FF66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18" name="Line 760">
            <a:extLst>
              <a:ext uri="{FF2B5EF4-FFF2-40B4-BE49-F238E27FC236}">
                <a16:creationId xmlns:a16="http://schemas.microsoft.com/office/drawing/2014/main" id="{58377A4B-1218-4FB5-9B16-697B6CAD1942}"/>
              </a:ext>
            </a:extLst>
          </p:cNvPr>
          <p:cNvSpPr>
            <a:spLocks noChangeShapeType="1"/>
          </p:cNvSpPr>
          <p:nvPr/>
        </p:nvSpPr>
        <p:spPr bwMode="auto">
          <a:xfrm flipH="1">
            <a:off x="4914900" y="4614863"/>
            <a:ext cx="0" cy="187325"/>
          </a:xfrm>
          <a:prstGeom prst="line">
            <a:avLst/>
          </a:prstGeom>
          <a:noFill/>
          <a:ln w="76200">
            <a:solidFill>
              <a:srgbClr val="FF66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19" name="Text Box 761">
            <a:extLst>
              <a:ext uri="{FF2B5EF4-FFF2-40B4-BE49-F238E27FC236}">
                <a16:creationId xmlns:a16="http://schemas.microsoft.com/office/drawing/2014/main" id="{8D345DB2-5F3D-4426-A74A-57650943CE27}"/>
              </a:ext>
            </a:extLst>
          </p:cNvPr>
          <p:cNvSpPr txBox="1">
            <a:spLocks noChangeArrowheads="1"/>
          </p:cNvSpPr>
          <p:nvPr/>
        </p:nvSpPr>
        <p:spPr bwMode="auto">
          <a:xfrm>
            <a:off x="6900863" y="3224213"/>
            <a:ext cx="1384300" cy="297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18900" b="1">
                <a:solidFill>
                  <a:srgbClr val="FF6600"/>
                </a:solidFill>
              </a:rPr>
              <a:t>?</a:t>
            </a:r>
          </a:p>
        </p:txBody>
      </p:sp>
      <p:sp>
        <p:nvSpPr>
          <p:cNvPr id="43120" name="Line 762">
            <a:extLst>
              <a:ext uri="{FF2B5EF4-FFF2-40B4-BE49-F238E27FC236}">
                <a16:creationId xmlns:a16="http://schemas.microsoft.com/office/drawing/2014/main" id="{590BF69D-80F8-4191-AD10-333D94EDC745}"/>
              </a:ext>
            </a:extLst>
          </p:cNvPr>
          <p:cNvSpPr>
            <a:spLocks noChangeShapeType="1"/>
          </p:cNvSpPr>
          <p:nvPr/>
        </p:nvSpPr>
        <p:spPr bwMode="auto">
          <a:xfrm rot="5400000" flipH="1">
            <a:off x="3825081" y="3586957"/>
            <a:ext cx="3175" cy="1690688"/>
          </a:xfrm>
          <a:prstGeom prst="line">
            <a:avLst/>
          </a:prstGeom>
          <a:noFill/>
          <a:ln w="76200">
            <a:solidFill>
              <a:srgbClr val="FF66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21" name="Line 763">
            <a:extLst>
              <a:ext uri="{FF2B5EF4-FFF2-40B4-BE49-F238E27FC236}">
                <a16:creationId xmlns:a16="http://schemas.microsoft.com/office/drawing/2014/main" id="{A8DCE620-8049-4306-B9C2-03187FFCC529}"/>
              </a:ext>
            </a:extLst>
          </p:cNvPr>
          <p:cNvSpPr>
            <a:spLocks noChangeShapeType="1"/>
          </p:cNvSpPr>
          <p:nvPr/>
        </p:nvSpPr>
        <p:spPr bwMode="auto">
          <a:xfrm flipH="1">
            <a:off x="4449763" y="4184650"/>
            <a:ext cx="0" cy="238125"/>
          </a:xfrm>
          <a:prstGeom prst="line">
            <a:avLst/>
          </a:prstGeom>
          <a:noFill/>
          <a:ln w="76200">
            <a:solidFill>
              <a:srgbClr val="FF6600"/>
            </a:solidFill>
            <a:round/>
            <a:headEnd/>
            <a:tailEn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1026">
            <a:extLst>
              <a:ext uri="{FF2B5EF4-FFF2-40B4-BE49-F238E27FC236}">
                <a16:creationId xmlns:a16="http://schemas.microsoft.com/office/drawing/2014/main" id="{153FB4BA-A062-4E9D-A4F1-65751FE03DF1}"/>
              </a:ext>
            </a:extLst>
          </p:cNvPr>
          <p:cNvSpPr>
            <a:spLocks noChangeArrowheads="1"/>
          </p:cNvSpPr>
          <p:nvPr/>
        </p:nvSpPr>
        <p:spPr bwMode="auto">
          <a:xfrm>
            <a:off x="476250" y="1206500"/>
            <a:ext cx="7772400" cy="4759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marL="342900" indent="-342900">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r>
              <a:rPr lang="en-US" altLang="en-US"/>
              <a:t>Advantages:</a:t>
            </a:r>
          </a:p>
          <a:p>
            <a:pPr lvl="1" eaLnBrk="1" hangingPunct="1"/>
            <a:r>
              <a:rPr lang="en-US" altLang="en-US"/>
              <a:t>Easy to understand </a:t>
            </a:r>
            <a:r>
              <a:rPr lang="en-US" altLang="en-US">
                <a:solidFill>
                  <a:schemeClr val="bg2"/>
                </a:solidFill>
              </a:rPr>
              <a:t>(Doctors love them!)</a:t>
            </a:r>
            <a:r>
              <a:rPr lang="en-US" altLang="en-US"/>
              <a:t> </a:t>
            </a:r>
          </a:p>
          <a:p>
            <a:pPr lvl="1" eaLnBrk="1" hangingPunct="1"/>
            <a:r>
              <a:rPr lang="en-US" altLang="en-US"/>
              <a:t>Easy to generate rules</a:t>
            </a:r>
          </a:p>
          <a:p>
            <a:pPr eaLnBrk="1" hangingPunct="1"/>
            <a:r>
              <a:rPr lang="en-US" altLang="en-US"/>
              <a:t>Disadvantages:</a:t>
            </a:r>
          </a:p>
          <a:p>
            <a:pPr lvl="1" eaLnBrk="1" hangingPunct="1"/>
            <a:r>
              <a:rPr lang="en-US" altLang="en-US"/>
              <a:t>May suffer from overfitting.</a:t>
            </a:r>
          </a:p>
          <a:p>
            <a:pPr lvl="1" eaLnBrk="1" hangingPunct="1"/>
            <a:r>
              <a:rPr lang="en-US" altLang="en-US"/>
              <a:t>Classifies by rectangular partitioning (so does not handle correlated features very well).</a:t>
            </a:r>
          </a:p>
          <a:p>
            <a:pPr lvl="1" eaLnBrk="1" hangingPunct="1"/>
            <a:r>
              <a:rPr lang="en-US" altLang="en-US"/>
              <a:t>Can be quite large – pruning is necessary.</a:t>
            </a:r>
          </a:p>
          <a:p>
            <a:pPr lvl="1" eaLnBrk="1" hangingPunct="1"/>
            <a:r>
              <a:rPr lang="en-US" altLang="en-US"/>
              <a:t>Does not handle streaming data easily </a:t>
            </a:r>
          </a:p>
        </p:txBody>
      </p:sp>
      <p:sp>
        <p:nvSpPr>
          <p:cNvPr id="106499" name="Text Box 1027">
            <a:extLst>
              <a:ext uri="{FF2B5EF4-FFF2-40B4-BE49-F238E27FC236}">
                <a16:creationId xmlns:a16="http://schemas.microsoft.com/office/drawing/2014/main" id="{591B7B5C-37BE-4BB8-9316-3D45A2F9BD48}"/>
              </a:ext>
            </a:extLst>
          </p:cNvPr>
          <p:cNvSpPr txBox="1">
            <a:spLocks noChangeArrowheads="1"/>
          </p:cNvSpPr>
          <p:nvPr/>
        </p:nvSpPr>
        <p:spPr bwMode="auto">
          <a:xfrm>
            <a:off x="315913" y="249238"/>
            <a:ext cx="8502650" cy="641350"/>
          </a:xfrm>
          <a:prstGeom prst="rect">
            <a:avLst/>
          </a:prstGeom>
          <a:noFill/>
          <a:ln w="0">
            <a:noFill/>
            <a:miter lim="800000"/>
            <a:headEnd/>
            <a:tailEnd/>
          </a:ln>
          <a:effectLst/>
        </p:spPr>
        <p:txBody>
          <a:bodyPr wrap="none">
            <a:spAutoFit/>
          </a:bodyPr>
          <a:lstStyle/>
          <a:p>
            <a:pPr eaLnBrk="1" hangingPunct="1">
              <a:defRPr/>
            </a:pPr>
            <a:r>
              <a:rPr lang="en-US" sz="3600">
                <a:effectLst>
                  <a:outerShdw blurRad="38100" dist="38100" dir="2700000" algn="tl">
                    <a:srgbClr val="C0C0C0"/>
                  </a:outerShdw>
                </a:effectLst>
              </a:rPr>
              <a:t>Advantages/Disadvantages of Decision Trees</a:t>
            </a: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94" name="Group 1">
            <a:extLst>
              <a:ext uri="{FF2B5EF4-FFF2-40B4-BE49-F238E27FC236}">
                <a16:creationId xmlns:a16="http://schemas.microsoft.com/office/drawing/2014/main" id="{891311F2-B2FA-4EAB-B06D-D5D5B5976620}"/>
              </a:ext>
            </a:extLst>
          </p:cNvPr>
          <p:cNvGrpSpPr>
            <a:grpSpLocks/>
          </p:cNvGrpSpPr>
          <p:nvPr/>
        </p:nvGrpSpPr>
        <p:grpSpPr bwMode="auto">
          <a:xfrm>
            <a:off x="0" y="457200"/>
            <a:ext cx="9144000" cy="6248400"/>
            <a:chOff x="0" y="457200"/>
            <a:chExt cx="9144000" cy="6248400"/>
          </a:xfrm>
        </p:grpSpPr>
        <p:pic>
          <p:nvPicPr>
            <p:cNvPr id="8197" name="Picture 33" descr="leafhopper">
              <a:extLst>
                <a:ext uri="{FF2B5EF4-FFF2-40B4-BE49-F238E27FC236}">
                  <a16:creationId xmlns:a16="http://schemas.microsoft.com/office/drawing/2014/main" id="{8439DA93-4CFC-4551-876C-4581D1F1B03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315200" y="5562600"/>
              <a:ext cx="1828800" cy="860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198" name="Group 38">
              <a:extLst>
                <a:ext uri="{FF2B5EF4-FFF2-40B4-BE49-F238E27FC236}">
                  <a16:creationId xmlns:a16="http://schemas.microsoft.com/office/drawing/2014/main" id="{A856AB70-49AF-48C1-AE7C-15FBC6EFFEE8}"/>
                </a:ext>
              </a:extLst>
            </p:cNvPr>
            <p:cNvGrpSpPr>
              <a:grpSpLocks/>
            </p:cNvGrpSpPr>
            <p:nvPr/>
          </p:nvGrpSpPr>
          <p:grpSpPr bwMode="auto">
            <a:xfrm flipH="1">
              <a:off x="7620000" y="4648200"/>
              <a:ext cx="914400" cy="990600"/>
              <a:chOff x="480" y="816"/>
              <a:chExt cx="1296" cy="960"/>
            </a:xfrm>
          </p:grpSpPr>
          <p:sp>
            <p:nvSpPr>
              <p:cNvPr id="8238" name="Line 39">
                <a:extLst>
                  <a:ext uri="{FF2B5EF4-FFF2-40B4-BE49-F238E27FC236}">
                    <a16:creationId xmlns:a16="http://schemas.microsoft.com/office/drawing/2014/main" id="{C6E183A0-935F-4DB5-BC6B-C33F222DABF6}"/>
                  </a:ext>
                </a:extLst>
              </p:cNvPr>
              <p:cNvSpPr>
                <a:spLocks noChangeShapeType="1"/>
              </p:cNvSpPr>
              <p:nvPr/>
            </p:nvSpPr>
            <p:spPr bwMode="auto">
              <a:xfrm>
                <a:off x="1776" y="816"/>
                <a:ext cx="0" cy="576"/>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39" name="Line 40">
                <a:extLst>
                  <a:ext uri="{FF2B5EF4-FFF2-40B4-BE49-F238E27FC236}">
                    <a16:creationId xmlns:a16="http://schemas.microsoft.com/office/drawing/2014/main" id="{2C2DC8B6-0426-47FB-B00B-19145DD8EF36}"/>
                  </a:ext>
                </a:extLst>
              </p:cNvPr>
              <p:cNvSpPr>
                <a:spLocks noChangeShapeType="1"/>
              </p:cNvSpPr>
              <p:nvPr/>
            </p:nvSpPr>
            <p:spPr bwMode="auto">
              <a:xfrm flipH="1">
                <a:off x="480" y="1392"/>
                <a:ext cx="1296"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40" name="Line 41">
                <a:extLst>
                  <a:ext uri="{FF2B5EF4-FFF2-40B4-BE49-F238E27FC236}">
                    <a16:creationId xmlns:a16="http://schemas.microsoft.com/office/drawing/2014/main" id="{022CDA9F-8E12-4A2F-A454-66359414809B}"/>
                  </a:ext>
                </a:extLst>
              </p:cNvPr>
              <p:cNvSpPr>
                <a:spLocks noChangeShapeType="1"/>
              </p:cNvSpPr>
              <p:nvPr/>
            </p:nvSpPr>
            <p:spPr bwMode="auto">
              <a:xfrm>
                <a:off x="480" y="1392"/>
                <a:ext cx="0" cy="384"/>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pic>
          <p:nvPicPr>
            <p:cNvPr id="8199" name="Picture 32">
              <a:extLst>
                <a:ext uri="{FF2B5EF4-FFF2-40B4-BE49-F238E27FC236}">
                  <a16:creationId xmlns:a16="http://schemas.microsoft.com/office/drawing/2014/main" id="{F104D29C-0C5A-428D-BA60-D2B457C17D1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38600" y="5334000"/>
              <a:ext cx="1905000" cy="130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200" name="Group 34">
              <a:extLst>
                <a:ext uri="{FF2B5EF4-FFF2-40B4-BE49-F238E27FC236}">
                  <a16:creationId xmlns:a16="http://schemas.microsoft.com/office/drawing/2014/main" id="{7F9B24E8-4074-414E-9DC3-0525492B0D3F}"/>
                </a:ext>
              </a:extLst>
            </p:cNvPr>
            <p:cNvGrpSpPr>
              <a:grpSpLocks/>
            </p:cNvGrpSpPr>
            <p:nvPr/>
          </p:nvGrpSpPr>
          <p:grpSpPr bwMode="auto">
            <a:xfrm>
              <a:off x="5029200" y="4648200"/>
              <a:ext cx="1295400" cy="990600"/>
              <a:chOff x="480" y="816"/>
              <a:chExt cx="1296" cy="960"/>
            </a:xfrm>
          </p:grpSpPr>
          <p:sp>
            <p:nvSpPr>
              <p:cNvPr id="8235" name="Line 35">
                <a:extLst>
                  <a:ext uri="{FF2B5EF4-FFF2-40B4-BE49-F238E27FC236}">
                    <a16:creationId xmlns:a16="http://schemas.microsoft.com/office/drawing/2014/main" id="{091C4EB5-4034-435D-946D-6B923403E26E}"/>
                  </a:ext>
                </a:extLst>
              </p:cNvPr>
              <p:cNvSpPr>
                <a:spLocks noChangeShapeType="1"/>
              </p:cNvSpPr>
              <p:nvPr/>
            </p:nvSpPr>
            <p:spPr bwMode="auto">
              <a:xfrm>
                <a:off x="1776" y="816"/>
                <a:ext cx="0" cy="576"/>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36" name="Line 36">
                <a:extLst>
                  <a:ext uri="{FF2B5EF4-FFF2-40B4-BE49-F238E27FC236}">
                    <a16:creationId xmlns:a16="http://schemas.microsoft.com/office/drawing/2014/main" id="{7AD67AA6-8660-4748-B8A5-D9DF2773C491}"/>
                  </a:ext>
                </a:extLst>
              </p:cNvPr>
              <p:cNvSpPr>
                <a:spLocks noChangeShapeType="1"/>
              </p:cNvSpPr>
              <p:nvPr/>
            </p:nvSpPr>
            <p:spPr bwMode="auto">
              <a:xfrm flipH="1">
                <a:off x="480" y="1392"/>
                <a:ext cx="1296"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37" name="Line 37">
                <a:extLst>
                  <a:ext uri="{FF2B5EF4-FFF2-40B4-BE49-F238E27FC236}">
                    <a16:creationId xmlns:a16="http://schemas.microsoft.com/office/drawing/2014/main" id="{B8A34BE1-E816-4AB7-A840-BD77BF12396A}"/>
                  </a:ext>
                </a:extLst>
              </p:cNvPr>
              <p:cNvSpPr>
                <a:spLocks noChangeShapeType="1"/>
              </p:cNvSpPr>
              <p:nvPr/>
            </p:nvSpPr>
            <p:spPr bwMode="auto">
              <a:xfrm>
                <a:off x="480" y="1392"/>
                <a:ext cx="0" cy="384"/>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aphicFrame>
          <p:nvGraphicFramePr>
            <p:cNvPr id="8201" name="Object 31">
              <a:extLst>
                <a:ext uri="{FF2B5EF4-FFF2-40B4-BE49-F238E27FC236}">
                  <a16:creationId xmlns:a16="http://schemas.microsoft.com/office/drawing/2014/main" id="{4AE5B2EB-161D-4FC3-A54A-6724DBB1519A}"/>
                </a:ext>
              </a:extLst>
            </p:cNvPr>
            <p:cNvGraphicFramePr>
              <a:graphicFrameLocks noChangeAspect="1"/>
            </p:cNvGraphicFramePr>
            <p:nvPr/>
          </p:nvGraphicFramePr>
          <p:xfrm>
            <a:off x="6629400" y="4876800"/>
            <a:ext cx="904875" cy="866775"/>
          </p:xfrm>
          <a:graphic>
            <a:graphicData uri="http://schemas.openxmlformats.org/presentationml/2006/ole">
              <mc:AlternateContent xmlns:mc="http://schemas.openxmlformats.org/markup-compatibility/2006">
                <mc:Choice xmlns:v="urn:schemas-microsoft-com:vml" Requires="v">
                  <p:oleObj spid="_x0000_s8244" name="Bitmap Image" r:id="rId5" imgW="905001" imgH="866896" progId="Paint.Picture">
                    <p:embed/>
                  </p:oleObj>
                </mc:Choice>
                <mc:Fallback>
                  <p:oleObj name="Bitmap Image" r:id="rId5" imgW="905001" imgH="866896" progId="Paint.Picture">
                    <p:embed/>
                    <p:pic>
                      <p:nvPicPr>
                        <p:cNvPr id="0" name="Object 31"/>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629400" y="4876800"/>
                          <a:ext cx="904875" cy="866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8202" name="Group 11">
              <a:extLst>
                <a:ext uri="{FF2B5EF4-FFF2-40B4-BE49-F238E27FC236}">
                  <a16:creationId xmlns:a16="http://schemas.microsoft.com/office/drawing/2014/main" id="{3AD8485F-6294-4F45-9238-CEF9CA98C2B5}"/>
                </a:ext>
              </a:extLst>
            </p:cNvPr>
            <p:cNvGrpSpPr>
              <a:grpSpLocks/>
            </p:cNvGrpSpPr>
            <p:nvPr/>
          </p:nvGrpSpPr>
          <p:grpSpPr bwMode="auto">
            <a:xfrm>
              <a:off x="1066800" y="914400"/>
              <a:ext cx="2057400" cy="1524000"/>
              <a:chOff x="480" y="816"/>
              <a:chExt cx="1296" cy="960"/>
            </a:xfrm>
          </p:grpSpPr>
          <p:sp>
            <p:nvSpPr>
              <p:cNvPr id="8232" name="Line 4">
                <a:extLst>
                  <a:ext uri="{FF2B5EF4-FFF2-40B4-BE49-F238E27FC236}">
                    <a16:creationId xmlns:a16="http://schemas.microsoft.com/office/drawing/2014/main" id="{4E156B36-8158-4CDE-8CE8-10E68C09EFAC}"/>
                  </a:ext>
                </a:extLst>
              </p:cNvPr>
              <p:cNvSpPr>
                <a:spLocks noChangeShapeType="1"/>
              </p:cNvSpPr>
              <p:nvPr/>
            </p:nvSpPr>
            <p:spPr bwMode="auto">
              <a:xfrm>
                <a:off x="1776" y="816"/>
                <a:ext cx="0" cy="576"/>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33" name="Line 5">
                <a:extLst>
                  <a:ext uri="{FF2B5EF4-FFF2-40B4-BE49-F238E27FC236}">
                    <a16:creationId xmlns:a16="http://schemas.microsoft.com/office/drawing/2014/main" id="{5EA004A6-BECB-4A84-AFF2-8215D92456A4}"/>
                  </a:ext>
                </a:extLst>
              </p:cNvPr>
              <p:cNvSpPr>
                <a:spLocks noChangeShapeType="1"/>
              </p:cNvSpPr>
              <p:nvPr/>
            </p:nvSpPr>
            <p:spPr bwMode="auto">
              <a:xfrm flipH="1">
                <a:off x="480" y="1392"/>
                <a:ext cx="1296"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34" name="Line 8">
                <a:extLst>
                  <a:ext uri="{FF2B5EF4-FFF2-40B4-BE49-F238E27FC236}">
                    <a16:creationId xmlns:a16="http://schemas.microsoft.com/office/drawing/2014/main" id="{D85247C8-2DED-49FB-A3DA-9A287B474C59}"/>
                  </a:ext>
                </a:extLst>
              </p:cNvPr>
              <p:cNvSpPr>
                <a:spLocks noChangeShapeType="1"/>
              </p:cNvSpPr>
              <p:nvPr/>
            </p:nvSpPr>
            <p:spPr bwMode="auto">
              <a:xfrm>
                <a:off x="480" y="1392"/>
                <a:ext cx="0" cy="384"/>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pic>
          <p:nvPicPr>
            <p:cNvPr id="8203" name="Picture 9" descr="grasshopper">
              <a:extLst>
                <a:ext uri="{FF2B5EF4-FFF2-40B4-BE49-F238E27FC236}">
                  <a16:creationId xmlns:a16="http://schemas.microsoft.com/office/drawing/2014/main" id="{19889580-4BF7-4E09-B417-0974629FC611}"/>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0" y="2286000"/>
              <a:ext cx="2628900" cy="132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04" name="Text Box 10">
              <a:extLst>
                <a:ext uri="{FF2B5EF4-FFF2-40B4-BE49-F238E27FC236}">
                  <a16:creationId xmlns:a16="http://schemas.microsoft.com/office/drawing/2014/main" id="{BB3E4B49-612A-48E1-A9AE-32EB9BBCD9C3}"/>
                </a:ext>
              </a:extLst>
            </p:cNvPr>
            <p:cNvSpPr txBox="1">
              <a:spLocks noChangeArrowheads="1"/>
            </p:cNvSpPr>
            <p:nvPr/>
          </p:nvSpPr>
          <p:spPr bwMode="auto">
            <a:xfrm>
              <a:off x="381000" y="3429000"/>
              <a:ext cx="17256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t>Grasshopper</a:t>
              </a:r>
            </a:p>
          </p:txBody>
        </p:sp>
        <p:grpSp>
          <p:nvGrpSpPr>
            <p:cNvPr id="8205" name="Group 12">
              <a:extLst>
                <a:ext uri="{FF2B5EF4-FFF2-40B4-BE49-F238E27FC236}">
                  <a16:creationId xmlns:a16="http://schemas.microsoft.com/office/drawing/2014/main" id="{128D1A9C-CFC2-49D9-8F94-FE0BC807D60F}"/>
                </a:ext>
              </a:extLst>
            </p:cNvPr>
            <p:cNvGrpSpPr>
              <a:grpSpLocks/>
            </p:cNvGrpSpPr>
            <p:nvPr/>
          </p:nvGrpSpPr>
          <p:grpSpPr bwMode="auto">
            <a:xfrm flipH="1">
              <a:off x="4572000" y="914400"/>
              <a:ext cx="1219200" cy="1524000"/>
              <a:chOff x="480" y="816"/>
              <a:chExt cx="1296" cy="960"/>
            </a:xfrm>
          </p:grpSpPr>
          <p:sp>
            <p:nvSpPr>
              <p:cNvPr id="8229" name="Line 13">
                <a:extLst>
                  <a:ext uri="{FF2B5EF4-FFF2-40B4-BE49-F238E27FC236}">
                    <a16:creationId xmlns:a16="http://schemas.microsoft.com/office/drawing/2014/main" id="{03D2CE27-86D4-461C-8987-6913A828CBA1}"/>
                  </a:ext>
                </a:extLst>
              </p:cNvPr>
              <p:cNvSpPr>
                <a:spLocks noChangeShapeType="1"/>
              </p:cNvSpPr>
              <p:nvPr/>
            </p:nvSpPr>
            <p:spPr bwMode="auto">
              <a:xfrm>
                <a:off x="1776" y="816"/>
                <a:ext cx="0" cy="576"/>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30" name="Line 14">
                <a:extLst>
                  <a:ext uri="{FF2B5EF4-FFF2-40B4-BE49-F238E27FC236}">
                    <a16:creationId xmlns:a16="http://schemas.microsoft.com/office/drawing/2014/main" id="{42FF5B06-D74D-447C-81F6-9EDE07A4C1CD}"/>
                  </a:ext>
                </a:extLst>
              </p:cNvPr>
              <p:cNvSpPr>
                <a:spLocks noChangeShapeType="1"/>
              </p:cNvSpPr>
              <p:nvPr/>
            </p:nvSpPr>
            <p:spPr bwMode="auto">
              <a:xfrm flipH="1">
                <a:off x="480" y="1392"/>
                <a:ext cx="1296"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31" name="Line 15">
                <a:extLst>
                  <a:ext uri="{FF2B5EF4-FFF2-40B4-BE49-F238E27FC236}">
                    <a16:creationId xmlns:a16="http://schemas.microsoft.com/office/drawing/2014/main" id="{19923710-286F-4082-9C7C-6D09744F1E41}"/>
                  </a:ext>
                </a:extLst>
              </p:cNvPr>
              <p:cNvSpPr>
                <a:spLocks noChangeShapeType="1"/>
              </p:cNvSpPr>
              <p:nvPr/>
            </p:nvSpPr>
            <p:spPr bwMode="auto">
              <a:xfrm>
                <a:off x="480" y="1392"/>
                <a:ext cx="0" cy="384"/>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8206" name="Text Box 2">
              <a:extLst>
                <a:ext uri="{FF2B5EF4-FFF2-40B4-BE49-F238E27FC236}">
                  <a16:creationId xmlns:a16="http://schemas.microsoft.com/office/drawing/2014/main" id="{1B189374-8A9B-4E9D-B38F-D5C72BB7E5BC}"/>
                </a:ext>
              </a:extLst>
            </p:cNvPr>
            <p:cNvSpPr txBox="1">
              <a:spLocks noChangeArrowheads="1"/>
            </p:cNvSpPr>
            <p:nvPr/>
          </p:nvSpPr>
          <p:spPr bwMode="auto">
            <a:xfrm>
              <a:off x="2133600" y="457200"/>
              <a:ext cx="4014788" cy="466725"/>
            </a:xfrm>
            <a:prstGeom prst="rect">
              <a:avLst/>
            </a:prstGeom>
            <a:solidFill>
              <a:srgbClr val="3366FF"/>
            </a:solidFill>
            <a:ln w="9525">
              <a:solidFill>
                <a:schemeClr val="tx1"/>
              </a:solidFill>
              <a:miter lim="800000"/>
              <a:headEnd/>
              <a:tailEnd/>
            </a:ln>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b="1">
                  <a:solidFill>
                    <a:srgbClr val="FFFF00"/>
                  </a:solidFill>
                </a:rPr>
                <a:t>Antennae shorter than body?</a:t>
              </a:r>
            </a:p>
          </p:txBody>
        </p:sp>
        <p:grpSp>
          <p:nvGrpSpPr>
            <p:cNvPr id="8207" name="Group 17">
              <a:extLst>
                <a:ext uri="{FF2B5EF4-FFF2-40B4-BE49-F238E27FC236}">
                  <a16:creationId xmlns:a16="http://schemas.microsoft.com/office/drawing/2014/main" id="{FF42C45D-2A84-43AE-97E6-D4D5FCE1AA07}"/>
                </a:ext>
              </a:extLst>
            </p:cNvPr>
            <p:cNvGrpSpPr>
              <a:grpSpLocks/>
            </p:cNvGrpSpPr>
            <p:nvPr/>
          </p:nvGrpSpPr>
          <p:grpSpPr bwMode="auto">
            <a:xfrm flipH="1">
              <a:off x="6248400" y="2895600"/>
              <a:ext cx="838200" cy="1524000"/>
              <a:chOff x="480" y="816"/>
              <a:chExt cx="1296" cy="960"/>
            </a:xfrm>
          </p:grpSpPr>
          <p:sp>
            <p:nvSpPr>
              <p:cNvPr id="8226" name="Line 18">
                <a:extLst>
                  <a:ext uri="{FF2B5EF4-FFF2-40B4-BE49-F238E27FC236}">
                    <a16:creationId xmlns:a16="http://schemas.microsoft.com/office/drawing/2014/main" id="{D8075DCC-C49A-4E87-9C45-71A5B9472D8F}"/>
                  </a:ext>
                </a:extLst>
              </p:cNvPr>
              <p:cNvSpPr>
                <a:spLocks noChangeShapeType="1"/>
              </p:cNvSpPr>
              <p:nvPr/>
            </p:nvSpPr>
            <p:spPr bwMode="auto">
              <a:xfrm>
                <a:off x="1776" y="816"/>
                <a:ext cx="0" cy="576"/>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27" name="Line 19">
                <a:extLst>
                  <a:ext uri="{FF2B5EF4-FFF2-40B4-BE49-F238E27FC236}">
                    <a16:creationId xmlns:a16="http://schemas.microsoft.com/office/drawing/2014/main" id="{BCEAC7A2-3D4F-4FDB-83FD-746153794BFF}"/>
                  </a:ext>
                </a:extLst>
              </p:cNvPr>
              <p:cNvSpPr>
                <a:spLocks noChangeShapeType="1"/>
              </p:cNvSpPr>
              <p:nvPr/>
            </p:nvSpPr>
            <p:spPr bwMode="auto">
              <a:xfrm flipH="1">
                <a:off x="480" y="1392"/>
                <a:ext cx="1296"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28" name="Line 20">
                <a:extLst>
                  <a:ext uri="{FF2B5EF4-FFF2-40B4-BE49-F238E27FC236}">
                    <a16:creationId xmlns:a16="http://schemas.microsoft.com/office/drawing/2014/main" id="{CFB6F59F-4654-47AC-9399-FF495D7DFF69}"/>
                  </a:ext>
                </a:extLst>
              </p:cNvPr>
              <p:cNvSpPr>
                <a:spLocks noChangeShapeType="1"/>
              </p:cNvSpPr>
              <p:nvPr/>
            </p:nvSpPr>
            <p:spPr bwMode="auto">
              <a:xfrm>
                <a:off x="480" y="1392"/>
                <a:ext cx="0" cy="384"/>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8208" name="Group 21">
              <a:extLst>
                <a:ext uri="{FF2B5EF4-FFF2-40B4-BE49-F238E27FC236}">
                  <a16:creationId xmlns:a16="http://schemas.microsoft.com/office/drawing/2014/main" id="{F59B7045-49CD-4E80-9F76-FA32A35F274D}"/>
                </a:ext>
              </a:extLst>
            </p:cNvPr>
            <p:cNvGrpSpPr>
              <a:grpSpLocks/>
            </p:cNvGrpSpPr>
            <p:nvPr/>
          </p:nvGrpSpPr>
          <p:grpSpPr bwMode="auto">
            <a:xfrm>
              <a:off x="3124200" y="2895600"/>
              <a:ext cx="2209800" cy="1524000"/>
              <a:chOff x="480" y="816"/>
              <a:chExt cx="1296" cy="960"/>
            </a:xfrm>
          </p:grpSpPr>
          <p:sp>
            <p:nvSpPr>
              <p:cNvPr id="8223" name="Line 22">
                <a:extLst>
                  <a:ext uri="{FF2B5EF4-FFF2-40B4-BE49-F238E27FC236}">
                    <a16:creationId xmlns:a16="http://schemas.microsoft.com/office/drawing/2014/main" id="{F4623767-4415-46A4-8A2D-70EDE967F353}"/>
                  </a:ext>
                </a:extLst>
              </p:cNvPr>
              <p:cNvSpPr>
                <a:spLocks noChangeShapeType="1"/>
              </p:cNvSpPr>
              <p:nvPr/>
            </p:nvSpPr>
            <p:spPr bwMode="auto">
              <a:xfrm>
                <a:off x="1776" y="816"/>
                <a:ext cx="0" cy="576"/>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24" name="Line 23">
                <a:extLst>
                  <a:ext uri="{FF2B5EF4-FFF2-40B4-BE49-F238E27FC236}">
                    <a16:creationId xmlns:a16="http://schemas.microsoft.com/office/drawing/2014/main" id="{FA06FA29-7639-4178-8677-5341846541E7}"/>
                  </a:ext>
                </a:extLst>
              </p:cNvPr>
              <p:cNvSpPr>
                <a:spLocks noChangeShapeType="1"/>
              </p:cNvSpPr>
              <p:nvPr/>
            </p:nvSpPr>
            <p:spPr bwMode="auto">
              <a:xfrm flipH="1">
                <a:off x="480" y="1392"/>
                <a:ext cx="1296"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25" name="Line 24">
                <a:extLst>
                  <a:ext uri="{FF2B5EF4-FFF2-40B4-BE49-F238E27FC236}">
                    <a16:creationId xmlns:a16="http://schemas.microsoft.com/office/drawing/2014/main" id="{F6FC3A3F-0059-421D-9E3A-EDAD325435EC}"/>
                  </a:ext>
                </a:extLst>
              </p:cNvPr>
              <p:cNvSpPr>
                <a:spLocks noChangeShapeType="1"/>
              </p:cNvSpPr>
              <p:nvPr/>
            </p:nvSpPr>
            <p:spPr bwMode="auto">
              <a:xfrm>
                <a:off x="480" y="1392"/>
                <a:ext cx="0" cy="384"/>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pic>
          <p:nvPicPr>
            <p:cNvPr id="8209" name="Picture 25" descr="cricket">
              <a:extLst>
                <a:ext uri="{FF2B5EF4-FFF2-40B4-BE49-F238E27FC236}">
                  <a16:creationId xmlns:a16="http://schemas.microsoft.com/office/drawing/2014/main" id="{17B0C5E5-A89F-4221-B6D7-BACD5C47389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209800" y="4191000"/>
              <a:ext cx="2362200" cy="1133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10" name="Text Box 26">
              <a:extLst>
                <a:ext uri="{FF2B5EF4-FFF2-40B4-BE49-F238E27FC236}">
                  <a16:creationId xmlns:a16="http://schemas.microsoft.com/office/drawing/2014/main" id="{FDF13BD0-F759-4C85-9AFF-9145D7FCA807}"/>
                </a:ext>
              </a:extLst>
            </p:cNvPr>
            <p:cNvSpPr txBox="1">
              <a:spLocks noChangeArrowheads="1"/>
            </p:cNvSpPr>
            <p:nvPr/>
          </p:nvSpPr>
          <p:spPr bwMode="auto">
            <a:xfrm>
              <a:off x="2743200" y="5181600"/>
              <a:ext cx="10795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t>Cricket</a:t>
              </a:r>
            </a:p>
          </p:txBody>
        </p:sp>
        <p:sp>
          <p:nvSpPr>
            <p:cNvPr id="8211" name="Text Box 30">
              <a:extLst>
                <a:ext uri="{FF2B5EF4-FFF2-40B4-BE49-F238E27FC236}">
                  <a16:creationId xmlns:a16="http://schemas.microsoft.com/office/drawing/2014/main" id="{1FD9F389-F23A-444E-B36D-28FC974B8882}"/>
                </a:ext>
              </a:extLst>
            </p:cNvPr>
            <p:cNvSpPr txBox="1">
              <a:spLocks noChangeArrowheads="1"/>
            </p:cNvSpPr>
            <p:nvPr/>
          </p:nvSpPr>
          <p:spPr bwMode="auto">
            <a:xfrm>
              <a:off x="5715000" y="4419600"/>
              <a:ext cx="2667000" cy="466725"/>
            </a:xfrm>
            <a:prstGeom prst="rect">
              <a:avLst/>
            </a:prstGeom>
            <a:solidFill>
              <a:srgbClr val="3366FF"/>
            </a:solidFill>
            <a:ln w="9525">
              <a:solidFill>
                <a:schemeClr val="tx1"/>
              </a:solidFill>
              <a:miter lim="800000"/>
              <a:headEnd/>
              <a:tailEnd/>
            </a:ln>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b="1">
                  <a:solidFill>
                    <a:srgbClr val="FFFF00"/>
                  </a:solidFill>
                </a:rPr>
                <a:t>Foretiba has ears?</a:t>
              </a:r>
            </a:p>
          </p:txBody>
        </p:sp>
        <p:sp>
          <p:nvSpPr>
            <p:cNvPr id="8212" name="Text Box 42">
              <a:extLst>
                <a:ext uri="{FF2B5EF4-FFF2-40B4-BE49-F238E27FC236}">
                  <a16:creationId xmlns:a16="http://schemas.microsoft.com/office/drawing/2014/main" id="{8053DAFF-DF4B-4DD2-8410-DB245E06AE46}"/>
                </a:ext>
              </a:extLst>
            </p:cNvPr>
            <p:cNvSpPr txBox="1">
              <a:spLocks noChangeArrowheads="1"/>
            </p:cNvSpPr>
            <p:nvPr/>
          </p:nvSpPr>
          <p:spPr bwMode="auto">
            <a:xfrm>
              <a:off x="4572000" y="6248400"/>
              <a:ext cx="12842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t>Katydids</a:t>
              </a:r>
            </a:p>
          </p:txBody>
        </p:sp>
        <p:sp>
          <p:nvSpPr>
            <p:cNvPr id="8213" name="Text Box 43">
              <a:extLst>
                <a:ext uri="{FF2B5EF4-FFF2-40B4-BE49-F238E27FC236}">
                  <a16:creationId xmlns:a16="http://schemas.microsoft.com/office/drawing/2014/main" id="{5A66934C-849D-442B-B2BD-173B1CE32E2A}"/>
                </a:ext>
              </a:extLst>
            </p:cNvPr>
            <p:cNvSpPr txBox="1">
              <a:spLocks noChangeArrowheads="1"/>
            </p:cNvSpPr>
            <p:nvPr/>
          </p:nvSpPr>
          <p:spPr bwMode="auto">
            <a:xfrm>
              <a:off x="7194550" y="6248400"/>
              <a:ext cx="19494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t>Camel Cricket</a:t>
              </a:r>
            </a:p>
          </p:txBody>
        </p:sp>
        <p:sp>
          <p:nvSpPr>
            <p:cNvPr id="8214" name="Text Box 44">
              <a:extLst>
                <a:ext uri="{FF2B5EF4-FFF2-40B4-BE49-F238E27FC236}">
                  <a16:creationId xmlns:a16="http://schemas.microsoft.com/office/drawing/2014/main" id="{FDC06C83-E60A-48A9-B4FE-A5C1E2A19316}"/>
                </a:ext>
              </a:extLst>
            </p:cNvPr>
            <p:cNvSpPr txBox="1">
              <a:spLocks noChangeArrowheads="1"/>
            </p:cNvSpPr>
            <p:nvPr/>
          </p:nvSpPr>
          <p:spPr bwMode="auto">
            <a:xfrm>
              <a:off x="1905000" y="1600200"/>
              <a:ext cx="658813" cy="4572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b="1"/>
                <a:t>Yes</a:t>
              </a:r>
            </a:p>
          </p:txBody>
        </p:sp>
        <p:sp>
          <p:nvSpPr>
            <p:cNvPr id="8215" name="Text Box 45">
              <a:extLst>
                <a:ext uri="{FF2B5EF4-FFF2-40B4-BE49-F238E27FC236}">
                  <a16:creationId xmlns:a16="http://schemas.microsoft.com/office/drawing/2014/main" id="{32FFD0D3-5BA6-4778-8744-F9DD214E88E8}"/>
                </a:ext>
              </a:extLst>
            </p:cNvPr>
            <p:cNvSpPr txBox="1">
              <a:spLocks noChangeArrowheads="1"/>
            </p:cNvSpPr>
            <p:nvPr/>
          </p:nvSpPr>
          <p:spPr bwMode="auto">
            <a:xfrm>
              <a:off x="3810000" y="3581400"/>
              <a:ext cx="658813" cy="4572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b="1"/>
                <a:t>Yes</a:t>
              </a:r>
            </a:p>
          </p:txBody>
        </p:sp>
        <p:sp>
          <p:nvSpPr>
            <p:cNvPr id="8216" name="Text Box 46">
              <a:extLst>
                <a:ext uri="{FF2B5EF4-FFF2-40B4-BE49-F238E27FC236}">
                  <a16:creationId xmlns:a16="http://schemas.microsoft.com/office/drawing/2014/main" id="{A4F01FCF-E9F1-439C-B0F7-5167A13D2BF5}"/>
                </a:ext>
              </a:extLst>
            </p:cNvPr>
            <p:cNvSpPr txBox="1">
              <a:spLocks noChangeArrowheads="1"/>
            </p:cNvSpPr>
            <p:nvPr/>
          </p:nvSpPr>
          <p:spPr bwMode="auto">
            <a:xfrm>
              <a:off x="5257800" y="5029200"/>
              <a:ext cx="658813" cy="4572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b="1"/>
                <a:t>Yes</a:t>
              </a:r>
            </a:p>
          </p:txBody>
        </p:sp>
        <p:graphicFrame>
          <p:nvGraphicFramePr>
            <p:cNvPr id="8217" name="Object 29">
              <a:extLst>
                <a:ext uri="{FF2B5EF4-FFF2-40B4-BE49-F238E27FC236}">
                  <a16:creationId xmlns:a16="http://schemas.microsoft.com/office/drawing/2014/main" id="{FB412C24-EB57-4326-9DE8-74F0773C4BAB}"/>
                </a:ext>
              </a:extLst>
            </p:cNvPr>
            <p:cNvGraphicFramePr>
              <a:graphicFrameLocks noChangeAspect="1"/>
            </p:cNvGraphicFramePr>
            <p:nvPr/>
          </p:nvGraphicFramePr>
          <p:xfrm>
            <a:off x="4114800" y="2819400"/>
            <a:ext cx="885825" cy="857250"/>
          </p:xfrm>
          <a:graphic>
            <a:graphicData uri="http://schemas.openxmlformats.org/presentationml/2006/ole">
              <mc:AlternateContent xmlns:mc="http://schemas.openxmlformats.org/markup-compatibility/2006">
                <mc:Choice xmlns:v="urn:schemas-microsoft-com:vml" Requires="v">
                  <p:oleObj spid="_x0000_s8245" name="Bitmap Image" r:id="rId9" imgW="885949" imgH="857143" progId="Paint.Picture">
                    <p:embed/>
                  </p:oleObj>
                </mc:Choice>
                <mc:Fallback>
                  <p:oleObj name="Bitmap Image" r:id="rId9" imgW="885949" imgH="857143" progId="Paint.Picture">
                    <p:embed/>
                    <p:pic>
                      <p:nvPicPr>
                        <p:cNvPr id="0" name="Object 29"/>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114800" y="2819400"/>
                          <a:ext cx="885825" cy="857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8218" name="Text Box 47">
              <a:extLst>
                <a:ext uri="{FF2B5EF4-FFF2-40B4-BE49-F238E27FC236}">
                  <a16:creationId xmlns:a16="http://schemas.microsoft.com/office/drawing/2014/main" id="{6CFD43E4-8056-479F-B3EB-9B0FD9649D61}"/>
                </a:ext>
              </a:extLst>
            </p:cNvPr>
            <p:cNvSpPr txBox="1">
              <a:spLocks noChangeArrowheads="1"/>
            </p:cNvSpPr>
            <p:nvPr/>
          </p:nvSpPr>
          <p:spPr bwMode="auto">
            <a:xfrm>
              <a:off x="4876800" y="1600200"/>
              <a:ext cx="557213" cy="4572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b="1"/>
                <a:t>No</a:t>
              </a:r>
            </a:p>
          </p:txBody>
        </p:sp>
        <p:sp>
          <p:nvSpPr>
            <p:cNvPr id="8219" name="Text Box 48">
              <a:extLst>
                <a:ext uri="{FF2B5EF4-FFF2-40B4-BE49-F238E27FC236}">
                  <a16:creationId xmlns:a16="http://schemas.microsoft.com/office/drawing/2014/main" id="{0CD1B3CE-A185-4E23-9CF1-9C89346994DD}"/>
                </a:ext>
              </a:extLst>
            </p:cNvPr>
            <p:cNvSpPr txBox="1">
              <a:spLocks noChangeArrowheads="1"/>
            </p:cNvSpPr>
            <p:nvPr/>
          </p:nvSpPr>
          <p:spPr bwMode="auto">
            <a:xfrm>
              <a:off x="6400800" y="3581400"/>
              <a:ext cx="557213" cy="4572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b="1"/>
                <a:t>No</a:t>
              </a:r>
            </a:p>
          </p:txBody>
        </p:sp>
        <p:graphicFrame>
          <p:nvGraphicFramePr>
            <p:cNvPr id="8220" name="Object 28">
              <a:extLst>
                <a:ext uri="{FF2B5EF4-FFF2-40B4-BE49-F238E27FC236}">
                  <a16:creationId xmlns:a16="http://schemas.microsoft.com/office/drawing/2014/main" id="{5DAAD7A1-070A-4781-87F3-606A83CCA727}"/>
                </a:ext>
              </a:extLst>
            </p:cNvPr>
            <p:cNvGraphicFramePr>
              <a:graphicFrameLocks noChangeAspect="1"/>
            </p:cNvGraphicFramePr>
            <p:nvPr/>
          </p:nvGraphicFramePr>
          <p:xfrm>
            <a:off x="6629400" y="2819400"/>
            <a:ext cx="847725" cy="828675"/>
          </p:xfrm>
          <a:graphic>
            <a:graphicData uri="http://schemas.openxmlformats.org/presentationml/2006/ole">
              <mc:AlternateContent xmlns:mc="http://schemas.openxmlformats.org/markup-compatibility/2006">
                <mc:Choice xmlns:v="urn:schemas-microsoft-com:vml" Requires="v">
                  <p:oleObj spid="_x0000_s8246" name="Bitmap Image" r:id="rId11" imgW="847843" imgH="828791" progId="Paint.Picture">
                    <p:embed/>
                  </p:oleObj>
                </mc:Choice>
                <mc:Fallback>
                  <p:oleObj name="Bitmap Image" r:id="rId11" imgW="847843" imgH="828791" progId="Paint.Picture">
                    <p:embed/>
                    <p:pic>
                      <p:nvPicPr>
                        <p:cNvPr id="0" name="Object 28"/>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6629400" y="2819400"/>
                          <a:ext cx="847725" cy="828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8221" name="Text Box 16">
              <a:extLst>
                <a:ext uri="{FF2B5EF4-FFF2-40B4-BE49-F238E27FC236}">
                  <a16:creationId xmlns:a16="http://schemas.microsoft.com/office/drawing/2014/main" id="{B63242E6-CE4D-4106-85C1-38FB53FAA628}"/>
                </a:ext>
              </a:extLst>
            </p:cNvPr>
            <p:cNvSpPr txBox="1">
              <a:spLocks noChangeArrowheads="1"/>
            </p:cNvSpPr>
            <p:nvPr/>
          </p:nvSpPr>
          <p:spPr bwMode="auto">
            <a:xfrm>
              <a:off x="5127625" y="2438400"/>
              <a:ext cx="1470025" cy="466725"/>
            </a:xfrm>
            <a:prstGeom prst="rect">
              <a:avLst/>
            </a:prstGeom>
            <a:solidFill>
              <a:srgbClr val="3366FF"/>
            </a:solidFill>
            <a:ln w="9525">
              <a:solidFill>
                <a:schemeClr val="tx1"/>
              </a:solidFill>
              <a:miter lim="800000"/>
              <a:headEnd/>
              <a:tailEnd/>
            </a:ln>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2400" b="1">
                  <a:solidFill>
                    <a:srgbClr val="FFFF00"/>
                  </a:solidFill>
                </a:rPr>
                <a:t>3 Tarsi?</a:t>
              </a:r>
            </a:p>
          </p:txBody>
        </p:sp>
        <p:sp>
          <p:nvSpPr>
            <p:cNvPr id="8222" name="Text Box 49">
              <a:extLst>
                <a:ext uri="{FF2B5EF4-FFF2-40B4-BE49-F238E27FC236}">
                  <a16:creationId xmlns:a16="http://schemas.microsoft.com/office/drawing/2014/main" id="{3B66BB59-DA0A-4DE9-B5D5-B09189FA2788}"/>
                </a:ext>
              </a:extLst>
            </p:cNvPr>
            <p:cNvSpPr txBox="1">
              <a:spLocks noChangeArrowheads="1"/>
            </p:cNvSpPr>
            <p:nvPr/>
          </p:nvSpPr>
          <p:spPr bwMode="auto">
            <a:xfrm>
              <a:off x="7848600" y="5029200"/>
              <a:ext cx="557213" cy="4572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b="1"/>
                <a:t>No</a:t>
              </a:r>
            </a:p>
          </p:txBody>
        </p:sp>
      </p:grpSp>
      <p:sp>
        <p:nvSpPr>
          <p:cNvPr id="8195" name="Text Box 51">
            <a:extLst>
              <a:ext uri="{FF2B5EF4-FFF2-40B4-BE49-F238E27FC236}">
                <a16:creationId xmlns:a16="http://schemas.microsoft.com/office/drawing/2014/main" id="{F132BF37-81E3-4393-8CC2-040637793E7E}"/>
              </a:ext>
            </a:extLst>
          </p:cNvPr>
          <p:cNvSpPr txBox="1">
            <a:spLocks noChangeArrowheads="1"/>
          </p:cNvSpPr>
          <p:nvPr/>
        </p:nvSpPr>
        <p:spPr bwMode="auto">
          <a:xfrm>
            <a:off x="9525" y="6219825"/>
            <a:ext cx="35560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000">
                <a:solidFill>
                  <a:srgbClr val="DDDDDD"/>
                </a:solidFill>
              </a:rPr>
              <a:t>Decision trees predate computers</a:t>
            </a:r>
          </a:p>
        </p:txBody>
      </p:sp>
      <p:pic>
        <p:nvPicPr>
          <p:cNvPr id="8196" name="Picture 54">
            <a:extLst>
              <a:ext uri="{FF2B5EF4-FFF2-40B4-BE49-F238E27FC236}">
                <a16:creationId xmlns:a16="http://schemas.microsoft.com/office/drawing/2014/main" id="{EBF9C91D-53FD-4660-8375-DE98E96D77CA}"/>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7534275" y="90488"/>
            <a:ext cx="1514475" cy="2381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058" name="Picture 2">
            <a:extLst>
              <a:ext uri="{FF2B5EF4-FFF2-40B4-BE49-F238E27FC236}">
                <a16:creationId xmlns:a16="http://schemas.microsoft.com/office/drawing/2014/main" id="{8343C719-60E8-4617-9188-5CD1AE0B9FB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873125"/>
            <a:ext cx="9144000" cy="5984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082" name="Picture 4">
            <a:extLst>
              <a:ext uri="{FF2B5EF4-FFF2-40B4-BE49-F238E27FC236}">
                <a16:creationId xmlns:a16="http://schemas.microsoft.com/office/drawing/2014/main" id="{14C08F4A-C0CB-4331-89CB-9F53071B20D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724525" y="1063625"/>
            <a:ext cx="2092325"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083" name="Rectangle 12">
            <a:extLst>
              <a:ext uri="{FF2B5EF4-FFF2-40B4-BE49-F238E27FC236}">
                <a16:creationId xmlns:a16="http://schemas.microsoft.com/office/drawing/2014/main" id="{77544465-DCEA-4A80-8043-4EFD82620638}"/>
              </a:ext>
            </a:extLst>
          </p:cNvPr>
          <p:cNvSpPr>
            <a:spLocks noChangeArrowheads="1"/>
          </p:cNvSpPr>
          <p:nvPr/>
        </p:nvSpPr>
        <p:spPr bwMode="auto">
          <a:xfrm>
            <a:off x="106363" y="114300"/>
            <a:ext cx="2141537" cy="434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a:p>
        </p:txBody>
      </p:sp>
      <p:sp>
        <p:nvSpPr>
          <p:cNvPr id="46084" name="Rectangle 13">
            <a:extLst>
              <a:ext uri="{FF2B5EF4-FFF2-40B4-BE49-F238E27FC236}">
                <a16:creationId xmlns:a16="http://schemas.microsoft.com/office/drawing/2014/main" id="{556BA35D-C540-4725-AB22-7091477BE6D6}"/>
              </a:ext>
            </a:extLst>
          </p:cNvPr>
          <p:cNvSpPr>
            <a:spLocks noChangeArrowheads="1"/>
          </p:cNvSpPr>
          <p:nvPr/>
        </p:nvSpPr>
        <p:spPr bwMode="auto">
          <a:xfrm>
            <a:off x="-152400" y="-88900"/>
            <a:ext cx="152400" cy="88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a:p>
        </p:txBody>
      </p:sp>
      <p:sp>
        <p:nvSpPr>
          <p:cNvPr id="46085" name="TextBox 3">
            <a:extLst>
              <a:ext uri="{FF2B5EF4-FFF2-40B4-BE49-F238E27FC236}">
                <a16:creationId xmlns:a16="http://schemas.microsoft.com/office/drawing/2014/main" id="{A4E62F18-0559-4650-B0EA-C6B05A8E545A}"/>
              </a:ext>
            </a:extLst>
          </p:cNvPr>
          <p:cNvSpPr txBox="1">
            <a:spLocks noChangeArrowheads="1"/>
          </p:cNvSpPr>
          <p:nvPr/>
        </p:nvSpPr>
        <p:spPr bwMode="auto">
          <a:xfrm>
            <a:off x="250825" y="188913"/>
            <a:ext cx="4752975"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t>How would we go about building a classifier for projectile points?   </a:t>
            </a:r>
          </a:p>
        </p:txBody>
      </p:sp>
      <p:sp>
        <p:nvSpPr>
          <p:cNvPr id="46086" name="Rectangle 15">
            <a:extLst>
              <a:ext uri="{FF2B5EF4-FFF2-40B4-BE49-F238E27FC236}">
                <a16:creationId xmlns:a16="http://schemas.microsoft.com/office/drawing/2014/main" id="{83FC3D07-D8F0-4E5C-ADE2-59A3C410D452}"/>
              </a:ext>
            </a:extLst>
          </p:cNvPr>
          <p:cNvSpPr>
            <a:spLocks noChangeArrowheads="1"/>
          </p:cNvSpPr>
          <p:nvPr/>
        </p:nvSpPr>
        <p:spPr bwMode="auto">
          <a:xfrm>
            <a:off x="7356475" y="981075"/>
            <a:ext cx="3683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a:t>?</a:t>
            </a: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7106" name="Picture 4">
            <a:extLst>
              <a:ext uri="{FF2B5EF4-FFF2-40B4-BE49-F238E27FC236}">
                <a16:creationId xmlns:a16="http://schemas.microsoft.com/office/drawing/2014/main" id="{4B52D2EF-8502-48B7-9263-58AFB3F32C6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724525" y="1063625"/>
            <a:ext cx="2092325"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107" name="Rectangle 3">
            <a:extLst>
              <a:ext uri="{FF2B5EF4-FFF2-40B4-BE49-F238E27FC236}">
                <a16:creationId xmlns:a16="http://schemas.microsoft.com/office/drawing/2014/main" id="{373A86CC-692C-431A-818C-0584A0F70ADF}"/>
              </a:ext>
            </a:extLst>
          </p:cNvPr>
          <p:cNvSpPr>
            <a:spLocks noChangeArrowheads="1"/>
          </p:cNvSpPr>
          <p:nvPr/>
        </p:nvSpPr>
        <p:spPr bwMode="auto">
          <a:xfrm>
            <a:off x="5741988" y="2243138"/>
            <a:ext cx="198755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a:solidFill>
                  <a:srgbClr val="3333FF"/>
                </a:solidFill>
                <a:latin typeface="Arial" panose="020B0604020202020204" pitchFamily="34" charset="0"/>
              </a:rPr>
              <a:t>2</a:t>
            </a:r>
            <a:r>
              <a:rPr lang="en-US" altLang="en-US">
                <a:solidFill>
                  <a:srgbClr val="FF00FF"/>
                </a:solidFill>
                <a:latin typeface="Arial" panose="020B0604020202020204" pitchFamily="34" charset="0"/>
              </a:rPr>
              <a:t>1</a:t>
            </a:r>
            <a:r>
              <a:rPr lang="en-US" altLang="en-US">
                <a:solidFill>
                  <a:srgbClr val="00CC00"/>
                </a:solidFill>
                <a:latin typeface="Arial" panose="020B0604020202020204" pitchFamily="34" charset="0"/>
              </a:rPr>
              <a:t>2</a:t>
            </a:r>
            <a:r>
              <a:rPr lang="en-US" altLang="en-US">
                <a:solidFill>
                  <a:srgbClr val="FF0000"/>
                </a:solidFill>
                <a:latin typeface="Arial" panose="020B0604020202020204" pitchFamily="34" charset="0"/>
              </a:rPr>
              <a:t>2</a:t>
            </a:r>
            <a:r>
              <a:rPr lang="en-US" altLang="en-US">
                <a:solidFill>
                  <a:srgbClr val="FF9900"/>
                </a:solidFill>
                <a:latin typeface="Arial" panose="020B0604020202020204" pitchFamily="34" charset="0"/>
              </a:rPr>
              <a:t>5</a:t>
            </a:r>
            <a:r>
              <a:rPr lang="en-US" altLang="en-US">
                <a:latin typeface="Arial" panose="020B0604020202020204" pitchFamily="34" charset="0"/>
              </a:rPr>
              <a:t>2</a:t>
            </a:r>
            <a:r>
              <a:rPr lang="en-US" altLang="en-US">
                <a:solidFill>
                  <a:srgbClr val="008000"/>
                </a:solidFill>
                <a:latin typeface="Arial" panose="020B0604020202020204" pitchFamily="34" charset="0"/>
              </a:rPr>
              <a:t>1</a:t>
            </a:r>
            <a:r>
              <a:rPr lang="en-US" altLang="en-US">
                <a:solidFill>
                  <a:srgbClr val="CC00FF"/>
                </a:solidFill>
                <a:latin typeface="Arial" panose="020B0604020202020204" pitchFamily="34" charset="0"/>
              </a:rPr>
              <a:t>2</a:t>
            </a:r>
          </a:p>
        </p:txBody>
      </p:sp>
      <p:sp>
        <p:nvSpPr>
          <p:cNvPr id="47108" name="Rectangle 5">
            <a:extLst>
              <a:ext uri="{FF2B5EF4-FFF2-40B4-BE49-F238E27FC236}">
                <a16:creationId xmlns:a16="http://schemas.microsoft.com/office/drawing/2014/main" id="{98FC22C3-51E8-4BC8-988A-0687523CE0D3}"/>
              </a:ext>
            </a:extLst>
          </p:cNvPr>
          <p:cNvSpPr>
            <a:spLocks noChangeArrowheads="1"/>
          </p:cNvSpPr>
          <p:nvPr/>
        </p:nvSpPr>
        <p:spPr bwMode="auto">
          <a:xfrm>
            <a:off x="98425" y="146050"/>
            <a:ext cx="3897313" cy="6888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spcBef>
                <a:spcPct val="20000"/>
              </a:spcBef>
              <a:buChar char="•"/>
              <a:defRPr sz="3200">
                <a:solidFill>
                  <a:schemeClr val="tx1"/>
                </a:solidFill>
                <a:latin typeface="Times New Roman" panose="02020603050405020304" pitchFamily="18" charset="0"/>
              </a:defRPr>
            </a:lvl1pPr>
            <a:lvl2pPr marL="800100" indent="-34290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85000"/>
              </a:lnSpc>
              <a:spcBef>
                <a:spcPct val="0"/>
              </a:spcBef>
              <a:buFontTx/>
              <a:buNone/>
            </a:pPr>
            <a:r>
              <a:rPr lang="en-US" altLang="en-US" sz="1600">
                <a:latin typeface="Arial" panose="020B0604020202020204" pitchFamily="34" charset="0"/>
              </a:rPr>
              <a:t>I. Location of maximum blade width  </a:t>
            </a:r>
          </a:p>
          <a:p>
            <a:pPr lvl="1">
              <a:lnSpc>
                <a:spcPct val="85000"/>
              </a:lnSpc>
              <a:spcBef>
                <a:spcPct val="0"/>
              </a:spcBef>
              <a:buFontTx/>
              <a:buNone/>
            </a:pPr>
            <a:r>
              <a:rPr lang="en-US" altLang="en-US" sz="1100">
                <a:latin typeface="Arial" panose="020B0604020202020204" pitchFamily="34" charset="0"/>
              </a:rPr>
              <a:t>1. Proximal quarter</a:t>
            </a:r>
          </a:p>
          <a:p>
            <a:pPr lvl="1">
              <a:lnSpc>
                <a:spcPct val="85000"/>
              </a:lnSpc>
              <a:spcBef>
                <a:spcPct val="0"/>
              </a:spcBef>
              <a:buFontTx/>
              <a:buNone/>
            </a:pPr>
            <a:r>
              <a:rPr lang="en-US" altLang="en-US" sz="1100">
                <a:latin typeface="Arial" panose="020B0604020202020204" pitchFamily="34" charset="0"/>
              </a:rPr>
              <a:t>2. </a:t>
            </a:r>
            <a:r>
              <a:rPr lang="en-US" altLang="en-US" sz="1100" b="1">
                <a:solidFill>
                  <a:srgbClr val="3333FF"/>
                </a:solidFill>
                <a:latin typeface="Arial" panose="020B0604020202020204" pitchFamily="34" charset="0"/>
              </a:rPr>
              <a:t>Secondmost proximal quarter</a:t>
            </a:r>
          </a:p>
          <a:p>
            <a:pPr lvl="1">
              <a:lnSpc>
                <a:spcPct val="85000"/>
              </a:lnSpc>
              <a:spcBef>
                <a:spcPct val="0"/>
              </a:spcBef>
              <a:buFontTx/>
              <a:buNone/>
            </a:pPr>
            <a:r>
              <a:rPr lang="en-US" altLang="en-US" sz="1100">
                <a:latin typeface="Arial" panose="020B0604020202020204" pitchFamily="34" charset="0"/>
              </a:rPr>
              <a:t>3. Secondmost distal quarter</a:t>
            </a:r>
          </a:p>
          <a:p>
            <a:pPr lvl="1">
              <a:lnSpc>
                <a:spcPct val="85000"/>
              </a:lnSpc>
              <a:spcBef>
                <a:spcPct val="0"/>
              </a:spcBef>
              <a:buFontTx/>
              <a:buNone/>
            </a:pPr>
            <a:r>
              <a:rPr lang="en-US" altLang="en-US" sz="1100">
                <a:latin typeface="Arial" panose="020B0604020202020204" pitchFamily="34" charset="0"/>
              </a:rPr>
              <a:t>4. Distal quarter</a:t>
            </a:r>
            <a:r>
              <a:rPr lang="en-US" altLang="en-US" sz="1400">
                <a:latin typeface="Arial" panose="020B0604020202020204" pitchFamily="34" charset="0"/>
              </a:rPr>
              <a:t> </a:t>
            </a:r>
          </a:p>
          <a:p>
            <a:pPr>
              <a:lnSpc>
                <a:spcPct val="85000"/>
              </a:lnSpc>
              <a:spcBef>
                <a:spcPct val="0"/>
              </a:spcBef>
              <a:buFontTx/>
              <a:buNone/>
            </a:pPr>
            <a:r>
              <a:rPr lang="en-US" altLang="en-US" sz="1600">
                <a:latin typeface="Arial" panose="020B0604020202020204" pitchFamily="34" charset="0"/>
              </a:rPr>
              <a:t>II. Base shape</a:t>
            </a:r>
          </a:p>
          <a:p>
            <a:pPr lvl="1">
              <a:lnSpc>
                <a:spcPct val="85000"/>
              </a:lnSpc>
              <a:spcBef>
                <a:spcPct val="0"/>
              </a:spcBef>
              <a:buFontTx/>
              <a:buNone/>
            </a:pPr>
            <a:r>
              <a:rPr lang="en-US" altLang="en-US" sz="1400">
                <a:latin typeface="Arial" panose="020B0604020202020204" pitchFamily="34" charset="0"/>
              </a:rPr>
              <a:t>1</a:t>
            </a:r>
            <a:r>
              <a:rPr lang="en-US" altLang="en-US" sz="1100">
                <a:latin typeface="Arial" panose="020B0604020202020204" pitchFamily="34" charset="0"/>
              </a:rPr>
              <a:t>.</a:t>
            </a:r>
            <a:r>
              <a:rPr lang="en-US" altLang="en-US" sz="1100" b="1">
                <a:solidFill>
                  <a:srgbClr val="FF00FF"/>
                </a:solidFill>
                <a:latin typeface="Arial" panose="020B0604020202020204" pitchFamily="34" charset="0"/>
              </a:rPr>
              <a:t> Arc-shaped</a:t>
            </a:r>
          </a:p>
          <a:p>
            <a:pPr lvl="1">
              <a:lnSpc>
                <a:spcPct val="85000"/>
              </a:lnSpc>
              <a:spcBef>
                <a:spcPct val="0"/>
              </a:spcBef>
              <a:buFontTx/>
              <a:buNone/>
            </a:pPr>
            <a:r>
              <a:rPr lang="en-US" altLang="en-US" sz="1100">
                <a:latin typeface="Arial" panose="020B0604020202020204" pitchFamily="34" charset="0"/>
              </a:rPr>
              <a:t>2. Normal curve</a:t>
            </a:r>
          </a:p>
          <a:p>
            <a:pPr lvl="1">
              <a:lnSpc>
                <a:spcPct val="85000"/>
              </a:lnSpc>
              <a:spcBef>
                <a:spcPct val="0"/>
              </a:spcBef>
              <a:buFontTx/>
              <a:buNone/>
            </a:pPr>
            <a:r>
              <a:rPr lang="en-US" altLang="en-US" sz="1100">
                <a:latin typeface="Arial" panose="020B0604020202020204" pitchFamily="34" charset="0"/>
              </a:rPr>
              <a:t>3. Triangular</a:t>
            </a:r>
          </a:p>
          <a:p>
            <a:pPr lvl="1">
              <a:lnSpc>
                <a:spcPct val="85000"/>
              </a:lnSpc>
              <a:spcBef>
                <a:spcPct val="0"/>
              </a:spcBef>
              <a:buFontTx/>
              <a:buNone/>
            </a:pPr>
            <a:r>
              <a:rPr lang="en-US" altLang="en-US" sz="1100">
                <a:latin typeface="Arial" panose="020B0604020202020204" pitchFamily="34" charset="0"/>
              </a:rPr>
              <a:t>4. Folsomoid</a:t>
            </a:r>
          </a:p>
          <a:p>
            <a:pPr>
              <a:lnSpc>
                <a:spcPct val="85000"/>
              </a:lnSpc>
              <a:spcBef>
                <a:spcPct val="0"/>
              </a:spcBef>
              <a:buFontTx/>
              <a:buNone/>
            </a:pPr>
            <a:r>
              <a:rPr lang="en-US" altLang="en-US" sz="1600">
                <a:latin typeface="Arial" panose="020B0604020202020204" pitchFamily="34" charset="0"/>
              </a:rPr>
              <a:t>III. Basal indentation ratio</a:t>
            </a:r>
          </a:p>
          <a:p>
            <a:pPr lvl="1">
              <a:lnSpc>
                <a:spcPct val="85000"/>
              </a:lnSpc>
              <a:spcBef>
                <a:spcPct val="0"/>
              </a:spcBef>
              <a:buFontTx/>
              <a:buNone/>
            </a:pPr>
            <a:r>
              <a:rPr lang="en-US" altLang="en-US" sz="1200">
                <a:latin typeface="Arial" panose="020B0604020202020204" pitchFamily="34" charset="0"/>
              </a:rPr>
              <a:t>1. </a:t>
            </a:r>
            <a:r>
              <a:rPr lang="en-US" altLang="en-US" sz="1100">
                <a:latin typeface="Arial" panose="020B0604020202020204" pitchFamily="34" charset="0"/>
              </a:rPr>
              <a:t>No basal indentation</a:t>
            </a:r>
          </a:p>
          <a:p>
            <a:pPr lvl="1">
              <a:lnSpc>
                <a:spcPct val="85000"/>
              </a:lnSpc>
              <a:spcBef>
                <a:spcPct val="0"/>
              </a:spcBef>
              <a:buFontTx/>
              <a:buNone/>
            </a:pPr>
            <a:r>
              <a:rPr lang="en-US" altLang="en-US" sz="1100">
                <a:latin typeface="Arial" panose="020B0604020202020204" pitchFamily="34" charset="0"/>
              </a:rPr>
              <a:t>2. </a:t>
            </a:r>
            <a:r>
              <a:rPr lang="en-US" altLang="en-US" sz="1100" b="1">
                <a:solidFill>
                  <a:srgbClr val="00CC00"/>
                </a:solidFill>
                <a:latin typeface="Arial" panose="020B0604020202020204" pitchFamily="34" charset="0"/>
              </a:rPr>
              <a:t>0·90–0·99 (shallow)</a:t>
            </a:r>
          </a:p>
          <a:p>
            <a:pPr lvl="1">
              <a:lnSpc>
                <a:spcPct val="85000"/>
              </a:lnSpc>
              <a:spcBef>
                <a:spcPct val="0"/>
              </a:spcBef>
              <a:buFontTx/>
              <a:buNone/>
            </a:pPr>
            <a:r>
              <a:rPr lang="en-US" altLang="en-US" sz="1100">
                <a:latin typeface="Arial" panose="020B0604020202020204" pitchFamily="34" charset="0"/>
              </a:rPr>
              <a:t>3. 0·80–0·89 (deep)</a:t>
            </a:r>
          </a:p>
          <a:p>
            <a:pPr>
              <a:lnSpc>
                <a:spcPct val="85000"/>
              </a:lnSpc>
              <a:spcBef>
                <a:spcPct val="0"/>
              </a:spcBef>
              <a:buFontTx/>
              <a:buNone/>
            </a:pPr>
            <a:r>
              <a:rPr lang="en-US" altLang="en-US" sz="1600">
                <a:latin typeface="Arial" panose="020B0604020202020204" pitchFamily="34" charset="0"/>
              </a:rPr>
              <a:t>IV. Constriction ratio</a:t>
            </a:r>
          </a:p>
          <a:p>
            <a:pPr lvl="1">
              <a:lnSpc>
                <a:spcPct val="85000"/>
              </a:lnSpc>
              <a:spcBef>
                <a:spcPct val="0"/>
              </a:spcBef>
              <a:buFontTx/>
              <a:buAutoNum type="arabicPeriod"/>
            </a:pPr>
            <a:r>
              <a:rPr lang="en-US" altLang="en-US" sz="1100">
                <a:latin typeface="Arial" panose="020B0604020202020204" pitchFamily="34" charset="0"/>
              </a:rPr>
              <a:t>1·00</a:t>
            </a:r>
          </a:p>
          <a:p>
            <a:pPr lvl="1">
              <a:lnSpc>
                <a:spcPct val="85000"/>
              </a:lnSpc>
              <a:spcBef>
                <a:spcPct val="0"/>
              </a:spcBef>
              <a:buFontTx/>
              <a:buAutoNum type="arabicPeriod"/>
            </a:pPr>
            <a:r>
              <a:rPr lang="en-US" altLang="en-US" sz="1100" b="1">
                <a:solidFill>
                  <a:srgbClr val="FF0000"/>
                </a:solidFill>
                <a:latin typeface="Arial" panose="020B0604020202020204" pitchFamily="34" charset="0"/>
              </a:rPr>
              <a:t>0·90–0·99 </a:t>
            </a:r>
          </a:p>
          <a:p>
            <a:pPr lvl="1">
              <a:lnSpc>
                <a:spcPct val="85000"/>
              </a:lnSpc>
              <a:spcBef>
                <a:spcPct val="0"/>
              </a:spcBef>
              <a:buFontTx/>
              <a:buAutoNum type="arabicPeriod"/>
            </a:pPr>
            <a:r>
              <a:rPr lang="en-US" altLang="en-US" sz="1100">
                <a:latin typeface="Arial" panose="020B0604020202020204" pitchFamily="34" charset="0"/>
              </a:rPr>
              <a:t>0·80–0·89 </a:t>
            </a:r>
          </a:p>
          <a:p>
            <a:pPr lvl="1">
              <a:lnSpc>
                <a:spcPct val="85000"/>
              </a:lnSpc>
              <a:spcBef>
                <a:spcPct val="0"/>
              </a:spcBef>
              <a:buFontTx/>
              <a:buNone/>
            </a:pPr>
            <a:r>
              <a:rPr lang="en-US" altLang="en-US" sz="1100">
                <a:latin typeface="Arial" panose="020B0604020202020204" pitchFamily="34" charset="0"/>
              </a:rPr>
              <a:t>4.       0·70–0·79 </a:t>
            </a:r>
          </a:p>
          <a:p>
            <a:pPr lvl="1">
              <a:lnSpc>
                <a:spcPct val="85000"/>
              </a:lnSpc>
              <a:spcBef>
                <a:spcPct val="0"/>
              </a:spcBef>
              <a:buFontTx/>
              <a:buNone/>
            </a:pPr>
            <a:r>
              <a:rPr lang="en-US" altLang="en-US" sz="1100">
                <a:latin typeface="Arial" panose="020B0604020202020204" pitchFamily="34" charset="0"/>
              </a:rPr>
              <a:t>5.       0·60–0·69 </a:t>
            </a:r>
          </a:p>
          <a:p>
            <a:pPr lvl="1">
              <a:lnSpc>
                <a:spcPct val="85000"/>
              </a:lnSpc>
              <a:spcBef>
                <a:spcPct val="0"/>
              </a:spcBef>
              <a:buFontTx/>
              <a:buAutoNum type="arabicPeriod" startAt="6"/>
            </a:pPr>
            <a:r>
              <a:rPr lang="en-US" altLang="en-US" sz="1100">
                <a:latin typeface="Arial" panose="020B0604020202020204" pitchFamily="34" charset="0"/>
              </a:rPr>
              <a:t>0·50–0·59</a:t>
            </a:r>
          </a:p>
          <a:p>
            <a:pPr>
              <a:lnSpc>
                <a:spcPct val="85000"/>
              </a:lnSpc>
              <a:spcBef>
                <a:spcPct val="0"/>
              </a:spcBef>
              <a:buFontTx/>
              <a:buNone/>
            </a:pPr>
            <a:r>
              <a:rPr lang="en-US" altLang="en-US" sz="1600">
                <a:latin typeface="Arial" panose="020B0604020202020204" pitchFamily="34" charset="0"/>
              </a:rPr>
              <a:t>V. Outer tang angle</a:t>
            </a:r>
          </a:p>
          <a:p>
            <a:pPr lvl="1">
              <a:lnSpc>
                <a:spcPct val="85000"/>
              </a:lnSpc>
              <a:spcBef>
                <a:spcPct val="0"/>
              </a:spcBef>
              <a:buFontTx/>
              <a:buNone/>
            </a:pPr>
            <a:r>
              <a:rPr lang="en-US" altLang="en-US" sz="1100">
                <a:latin typeface="Arial" panose="020B0604020202020204" pitchFamily="34" charset="0"/>
              </a:rPr>
              <a:t>1. 93–115</a:t>
            </a:r>
          </a:p>
          <a:p>
            <a:pPr lvl="1">
              <a:lnSpc>
                <a:spcPct val="85000"/>
              </a:lnSpc>
              <a:spcBef>
                <a:spcPct val="0"/>
              </a:spcBef>
              <a:buFontTx/>
              <a:buNone/>
            </a:pPr>
            <a:r>
              <a:rPr lang="en-US" altLang="en-US" sz="1100">
                <a:latin typeface="Arial" panose="020B0604020202020204" pitchFamily="34" charset="0"/>
              </a:rPr>
              <a:t>2. 88–92</a:t>
            </a:r>
          </a:p>
          <a:p>
            <a:pPr lvl="1">
              <a:lnSpc>
                <a:spcPct val="85000"/>
              </a:lnSpc>
              <a:spcBef>
                <a:spcPct val="0"/>
              </a:spcBef>
              <a:buFontTx/>
              <a:buNone/>
            </a:pPr>
            <a:r>
              <a:rPr lang="en-US" altLang="en-US" sz="1100">
                <a:latin typeface="Arial" panose="020B0604020202020204" pitchFamily="34" charset="0"/>
              </a:rPr>
              <a:t>3. 81–87</a:t>
            </a:r>
          </a:p>
          <a:p>
            <a:pPr lvl="1">
              <a:lnSpc>
                <a:spcPct val="85000"/>
              </a:lnSpc>
              <a:spcBef>
                <a:spcPct val="0"/>
              </a:spcBef>
              <a:buFontTx/>
              <a:buNone/>
            </a:pPr>
            <a:r>
              <a:rPr lang="en-US" altLang="en-US" sz="1100">
                <a:latin typeface="Arial" panose="020B0604020202020204" pitchFamily="34" charset="0"/>
              </a:rPr>
              <a:t>4. 66–88</a:t>
            </a:r>
          </a:p>
          <a:p>
            <a:pPr lvl="1">
              <a:lnSpc>
                <a:spcPct val="85000"/>
              </a:lnSpc>
              <a:spcBef>
                <a:spcPct val="0"/>
              </a:spcBef>
              <a:buFontTx/>
              <a:buNone/>
            </a:pPr>
            <a:r>
              <a:rPr lang="en-US" altLang="en-US" sz="1100">
                <a:latin typeface="Arial" panose="020B0604020202020204" pitchFamily="34" charset="0"/>
              </a:rPr>
              <a:t>5. </a:t>
            </a:r>
            <a:r>
              <a:rPr lang="en-US" altLang="en-US" sz="1100" b="1">
                <a:solidFill>
                  <a:srgbClr val="FF9900"/>
                </a:solidFill>
                <a:latin typeface="Arial" panose="020B0604020202020204" pitchFamily="34" charset="0"/>
              </a:rPr>
              <a:t>51–65</a:t>
            </a:r>
          </a:p>
          <a:p>
            <a:pPr lvl="1">
              <a:lnSpc>
                <a:spcPct val="85000"/>
              </a:lnSpc>
              <a:spcBef>
                <a:spcPct val="0"/>
              </a:spcBef>
              <a:buFontTx/>
              <a:buNone/>
            </a:pPr>
            <a:r>
              <a:rPr lang="en-US" altLang="en-US" sz="1100">
                <a:latin typeface="Arial" panose="020B0604020202020204" pitchFamily="34" charset="0"/>
              </a:rPr>
              <a:t>6. &lt;50</a:t>
            </a:r>
          </a:p>
          <a:p>
            <a:pPr>
              <a:lnSpc>
                <a:spcPct val="85000"/>
              </a:lnSpc>
              <a:spcBef>
                <a:spcPct val="0"/>
              </a:spcBef>
              <a:buFontTx/>
              <a:buNone/>
            </a:pPr>
            <a:r>
              <a:rPr lang="en-US" altLang="en-US" sz="1600">
                <a:latin typeface="Arial" panose="020B0604020202020204" pitchFamily="34" charset="0"/>
              </a:rPr>
              <a:t>VI. Tang-tip shape</a:t>
            </a:r>
          </a:p>
          <a:p>
            <a:pPr lvl="1">
              <a:lnSpc>
                <a:spcPct val="85000"/>
              </a:lnSpc>
              <a:spcBef>
                <a:spcPct val="0"/>
              </a:spcBef>
              <a:buFontTx/>
              <a:buNone/>
            </a:pPr>
            <a:r>
              <a:rPr lang="en-US" altLang="en-US" sz="1100">
                <a:latin typeface="Arial" panose="020B0604020202020204" pitchFamily="34" charset="0"/>
              </a:rPr>
              <a:t>1. Pointed</a:t>
            </a:r>
          </a:p>
          <a:p>
            <a:pPr lvl="1">
              <a:lnSpc>
                <a:spcPct val="85000"/>
              </a:lnSpc>
              <a:spcBef>
                <a:spcPct val="0"/>
              </a:spcBef>
              <a:buFontTx/>
              <a:buNone/>
            </a:pPr>
            <a:r>
              <a:rPr lang="en-US" altLang="en-US" sz="1100">
                <a:latin typeface="Arial" panose="020B0604020202020204" pitchFamily="34" charset="0"/>
              </a:rPr>
              <a:t>2. Round</a:t>
            </a:r>
          </a:p>
          <a:p>
            <a:pPr lvl="1">
              <a:lnSpc>
                <a:spcPct val="85000"/>
              </a:lnSpc>
              <a:spcBef>
                <a:spcPct val="0"/>
              </a:spcBef>
              <a:buFontTx/>
              <a:buNone/>
            </a:pPr>
            <a:r>
              <a:rPr lang="en-US" altLang="en-US" sz="1100">
                <a:latin typeface="Arial" panose="020B0604020202020204" pitchFamily="34" charset="0"/>
              </a:rPr>
              <a:t>3. Blunt</a:t>
            </a:r>
          </a:p>
          <a:p>
            <a:pPr>
              <a:lnSpc>
                <a:spcPct val="85000"/>
              </a:lnSpc>
              <a:spcBef>
                <a:spcPct val="0"/>
              </a:spcBef>
              <a:buFontTx/>
              <a:buNone/>
            </a:pPr>
            <a:r>
              <a:rPr lang="en-US" altLang="en-US" sz="1600">
                <a:latin typeface="Arial" panose="020B0604020202020204" pitchFamily="34" charset="0"/>
              </a:rPr>
              <a:t>VII. Fluting</a:t>
            </a:r>
          </a:p>
          <a:p>
            <a:pPr lvl="1">
              <a:lnSpc>
                <a:spcPct val="85000"/>
              </a:lnSpc>
              <a:spcBef>
                <a:spcPct val="0"/>
              </a:spcBef>
              <a:buFontTx/>
              <a:buNone/>
            </a:pPr>
            <a:r>
              <a:rPr lang="en-US" altLang="en-US" sz="1100">
                <a:latin typeface="Arial" panose="020B0604020202020204" pitchFamily="34" charset="0"/>
              </a:rPr>
              <a:t>1. </a:t>
            </a:r>
            <a:r>
              <a:rPr lang="en-US" altLang="en-US" sz="1100" b="1">
                <a:solidFill>
                  <a:srgbClr val="008000"/>
                </a:solidFill>
                <a:latin typeface="Arial" panose="020B0604020202020204" pitchFamily="34" charset="0"/>
              </a:rPr>
              <a:t>Absent</a:t>
            </a:r>
          </a:p>
          <a:p>
            <a:pPr lvl="1">
              <a:lnSpc>
                <a:spcPct val="85000"/>
              </a:lnSpc>
              <a:spcBef>
                <a:spcPct val="0"/>
              </a:spcBef>
              <a:buFontTx/>
              <a:buNone/>
            </a:pPr>
            <a:r>
              <a:rPr lang="en-US" altLang="en-US" sz="1100">
                <a:latin typeface="Arial" panose="020B0604020202020204" pitchFamily="34" charset="0"/>
              </a:rPr>
              <a:t>2. Present</a:t>
            </a:r>
          </a:p>
          <a:p>
            <a:pPr>
              <a:lnSpc>
                <a:spcPct val="85000"/>
              </a:lnSpc>
              <a:spcBef>
                <a:spcPct val="0"/>
              </a:spcBef>
              <a:buFontTx/>
              <a:buNone/>
            </a:pPr>
            <a:r>
              <a:rPr lang="en-US" altLang="en-US" sz="1600">
                <a:latin typeface="Arial" panose="020B0604020202020204" pitchFamily="34" charset="0"/>
              </a:rPr>
              <a:t>VIII. Length/width ratio</a:t>
            </a:r>
          </a:p>
          <a:p>
            <a:pPr lvl="1">
              <a:lnSpc>
                <a:spcPct val="85000"/>
              </a:lnSpc>
              <a:spcBef>
                <a:spcPct val="0"/>
              </a:spcBef>
              <a:buFontTx/>
              <a:buNone/>
            </a:pPr>
            <a:r>
              <a:rPr lang="en-US" altLang="en-US" sz="1100">
                <a:latin typeface="Arial" panose="020B0604020202020204" pitchFamily="34" charset="0"/>
              </a:rPr>
              <a:t>1. 1·00–1·99</a:t>
            </a:r>
          </a:p>
          <a:p>
            <a:pPr lvl="1">
              <a:lnSpc>
                <a:spcPct val="85000"/>
              </a:lnSpc>
              <a:spcBef>
                <a:spcPct val="0"/>
              </a:spcBef>
              <a:buFontTx/>
              <a:buNone/>
            </a:pPr>
            <a:r>
              <a:rPr lang="en-US" altLang="en-US" sz="1100">
                <a:latin typeface="Arial" panose="020B0604020202020204" pitchFamily="34" charset="0"/>
              </a:rPr>
              <a:t>2.</a:t>
            </a:r>
            <a:r>
              <a:rPr lang="en-US" altLang="en-US" sz="1100">
                <a:solidFill>
                  <a:srgbClr val="CC00FF"/>
                </a:solidFill>
                <a:latin typeface="Arial" panose="020B0604020202020204" pitchFamily="34" charset="0"/>
              </a:rPr>
              <a:t> </a:t>
            </a:r>
            <a:r>
              <a:rPr lang="en-US" altLang="en-US" sz="1100" b="1">
                <a:solidFill>
                  <a:srgbClr val="CC00FF"/>
                </a:solidFill>
                <a:latin typeface="Arial" panose="020B0604020202020204" pitchFamily="34" charset="0"/>
              </a:rPr>
              <a:t>2·00–2·99</a:t>
            </a:r>
          </a:p>
          <a:p>
            <a:pPr lvl="1">
              <a:lnSpc>
                <a:spcPct val="85000"/>
              </a:lnSpc>
              <a:spcBef>
                <a:spcPct val="0"/>
              </a:spcBef>
              <a:buFontTx/>
              <a:buNone/>
            </a:pPr>
            <a:r>
              <a:rPr lang="en-US" altLang="en-US" sz="1100">
                <a:latin typeface="Arial" panose="020B0604020202020204" pitchFamily="34" charset="0"/>
              </a:rPr>
              <a:t>3. 3.00 -3.99</a:t>
            </a:r>
          </a:p>
          <a:p>
            <a:pPr lvl="1">
              <a:lnSpc>
                <a:spcPct val="85000"/>
              </a:lnSpc>
              <a:spcBef>
                <a:spcPct val="0"/>
              </a:spcBef>
              <a:buFontTx/>
              <a:buNone/>
            </a:pPr>
            <a:r>
              <a:rPr lang="en-US" altLang="en-US" sz="1100">
                <a:latin typeface="Arial" panose="020B0604020202020204" pitchFamily="34" charset="0"/>
              </a:rPr>
              <a:t>4. 4·00–4·99</a:t>
            </a:r>
          </a:p>
          <a:p>
            <a:pPr lvl="1">
              <a:lnSpc>
                <a:spcPct val="85000"/>
              </a:lnSpc>
              <a:spcBef>
                <a:spcPct val="0"/>
              </a:spcBef>
              <a:buFontTx/>
              <a:buNone/>
            </a:pPr>
            <a:r>
              <a:rPr lang="en-US" altLang="en-US" sz="1100">
                <a:latin typeface="Arial" panose="020B0604020202020204" pitchFamily="34" charset="0"/>
              </a:rPr>
              <a:t>5. 5·00–5·99</a:t>
            </a:r>
          </a:p>
          <a:p>
            <a:pPr lvl="1">
              <a:lnSpc>
                <a:spcPct val="85000"/>
              </a:lnSpc>
              <a:spcBef>
                <a:spcPct val="0"/>
              </a:spcBef>
              <a:buFontTx/>
              <a:buNone/>
            </a:pPr>
            <a:r>
              <a:rPr lang="en-US" altLang="en-US" sz="1100">
                <a:latin typeface="Arial" panose="020B0604020202020204" pitchFamily="34" charset="0"/>
              </a:rPr>
              <a:t>6. &gt;6. 6·00</a:t>
            </a:r>
          </a:p>
          <a:p>
            <a:pPr>
              <a:spcBef>
                <a:spcPct val="0"/>
              </a:spcBef>
              <a:buFontTx/>
              <a:buNone/>
            </a:pPr>
            <a:endParaRPr lang="en-US" altLang="en-US" sz="900">
              <a:latin typeface="Arial" panose="020B0604020202020204" pitchFamily="34" charset="0"/>
            </a:endParaRPr>
          </a:p>
        </p:txBody>
      </p:sp>
      <p:sp>
        <p:nvSpPr>
          <p:cNvPr id="47109" name="Rectangle 12">
            <a:extLst>
              <a:ext uri="{FF2B5EF4-FFF2-40B4-BE49-F238E27FC236}">
                <a16:creationId xmlns:a16="http://schemas.microsoft.com/office/drawing/2014/main" id="{FD30A715-6FAF-41C5-A58B-0DE95AB32684}"/>
              </a:ext>
            </a:extLst>
          </p:cNvPr>
          <p:cNvSpPr>
            <a:spLocks noChangeArrowheads="1"/>
          </p:cNvSpPr>
          <p:nvPr/>
        </p:nvSpPr>
        <p:spPr bwMode="auto">
          <a:xfrm>
            <a:off x="106363" y="114300"/>
            <a:ext cx="2141537" cy="434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a:p>
        </p:txBody>
      </p:sp>
      <p:sp>
        <p:nvSpPr>
          <p:cNvPr id="47110" name="Rectangle 13">
            <a:extLst>
              <a:ext uri="{FF2B5EF4-FFF2-40B4-BE49-F238E27FC236}">
                <a16:creationId xmlns:a16="http://schemas.microsoft.com/office/drawing/2014/main" id="{2EE49065-3089-4590-B9FF-F89B963827FC}"/>
              </a:ext>
            </a:extLst>
          </p:cNvPr>
          <p:cNvSpPr>
            <a:spLocks noChangeArrowheads="1"/>
          </p:cNvSpPr>
          <p:nvPr/>
        </p:nvSpPr>
        <p:spPr bwMode="auto">
          <a:xfrm>
            <a:off x="-152400" y="-88900"/>
            <a:ext cx="152400" cy="88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a:p>
        </p:txBody>
      </p:sp>
      <p:sp>
        <p:nvSpPr>
          <p:cNvPr id="7" name="Left Brace 6">
            <a:extLst>
              <a:ext uri="{FF2B5EF4-FFF2-40B4-BE49-F238E27FC236}">
                <a16:creationId xmlns:a16="http://schemas.microsoft.com/office/drawing/2014/main" id="{16972773-0451-4FA3-B3F0-01A1F39489D5}"/>
              </a:ext>
            </a:extLst>
          </p:cNvPr>
          <p:cNvSpPr/>
          <p:nvPr/>
        </p:nvSpPr>
        <p:spPr bwMode="auto">
          <a:xfrm>
            <a:off x="5003800" y="1341438"/>
            <a:ext cx="647700" cy="863600"/>
          </a:xfrm>
          <a:prstGeom prst="leftBrace">
            <a:avLst/>
          </a:prstGeom>
          <a:noFill/>
          <a:ln w="0" cap="flat" cmpd="sng" algn="ctr">
            <a:solidFill>
              <a:schemeClr val="bg1">
                <a:lumMod val="65000"/>
              </a:schemeClr>
            </a:solidFill>
            <a:prstDash val="solid"/>
            <a:round/>
            <a:headEnd type="none" w="med" len="med"/>
            <a:tailEnd type="none" w="med" len="med"/>
          </a:ln>
          <a:effectLst/>
        </p:spPr>
        <p:txBody>
          <a:bodyPr/>
          <a:lstStyle/>
          <a:p>
            <a:pPr algn="ctr" eaLnBrk="1" hangingPunct="1">
              <a:defRPr/>
            </a:pPr>
            <a:endParaRPr lang="en-US"/>
          </a:p>
        </p:txBody>
      </p:sp>
      <p:sp>
        <p:nvSpPr>
          <p:cNvPr id="8" name="Left Brace 7">
            <a:extLst>
              <a:ext uri="{FF2B5EF4-FFF2-40B4-BE49-F238E27FC236}">
                <a16:creationId xmlns:a16="http://schemas.microsoft.com/office/drawing/2014/main" id="{1DB933B0-2E06-404E-8EDE-80CE0534F9CD}"/>
              </a:ext>
            </a:extLst>
          </p:cNvPr>
          <p:cNvSpPr/>
          <p:nvPr/>
        </p:nvSpPr>
        <p:spPr bwMode="auto">
          <a:xfrm rot="5400000" flipV="1">
            <a:off x="6407944" y="-135731"/>
            <a:ext cx="647700" cy="1728788"/>
          </a:xfrm>
          <a:prstGeom prst="leftBrace">
            <a:avLst/>
          </a:prstGeom>
          <a:noFill/>
          <a:ln w="0" cap="flat" cmpd="sng" algn="ctr">
            <a:solidFill>
              <a:schemeClr val="bg1">
                <a:lumMod val="65000"/>
              </a:schemeClr>
            </a:solidFill>
            <a:prstDash val="solid"/>
            <a:round/>
            <a:headEnd type="none" w="med" len="med"/>
            <a:tailEnd type="none" w="med" len="med"/>
          </a:ln>
          <a:effectLst/>
        </p:spPr>
        <p:txBody>
          <a:bodyPr/>
          <a:lstStyle/>
          <a:p>
            <a:pPr algn="ctr" eaLnBrk="1" hangingPunct="1">
              <a:defRPr/>
            </a:pPr>
            <a:endParaRPr lang="en-US"/>
          </a:p>
        </p:txBody>
      </p:sp>
      <p:sp>
        <p:nvSpPr>
          <p:cNvPr id="47113" name="Rectangle 8">
            <a:extLst>
              <a:ext uri="{FF2B5EF4-FFF2-40B4-BE49-F238E27FC236}">
                <a16:creationId xmlns:a16="http://schemas.microsoft.com/office/drawing/2014/main" id="{73629670-CAB1-4D55-A14C-32DFF18BDC8D}"/>
              </a:ext>
            </a:extLst>
          </p:cNvPr>
          <p:cNvSpPr>
            <a:spLocks noChangeArrowheads="1"/>
          </p:cNvSpPr>
          <p:nvPr/>
        </p:nvSpPr>
        <p:spPr bwMode="auto">
          <a:xfrm>
            <a:off x="6300788" y="0"/>
            <a:ext cx="8239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2000"/>
              <a:t>length</a:t>
            </a:r>
          </a:p>
        </p:txBody>
      </p:sp>
      <p:sp>
        <p:nvSpPr>
          <p:cNvPr id="47114" name="Rectangle 9">
            <a:extLst>
              <a:ext uri="{FF2B5EF4-FFF2-40B4-BE49-F238E27FC236}">
                <a16:creationId xmlns:a16="http://schemas.microsoft.com/office/drawing/2014/main" id="{76B7A3E8-FBB0-4671-B502-8291D38E5244}"/>
              </a:ext>
            </a:extLst>
          </p:cNvPr>
          <p:cNvSpPr>
            <a:spLocks noChangeArrowheads="1"/>
          </p:cNvSpPr>
          <p:nvPr/>
        </p:nvSpPr>
        <p:spPr bwMode="auto">
          <a:xfrm rot="-5400000">
            <a:off x="4459288" y="1597025"/>
            <a:ext cx="7683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2000"/>
              <a:t>width</a:t>
            </a:r>
          </a:p>
        </p:txBody>
      </p:sp>
      <p:sp>
        <p:nvSpPr>
          <p:cNvPr id="47115" name="Rectangle 10">
            <a:extLst>
              <a:ext uri="{FF2B5EF4-FFF2-40B4-BE49-F238E27FC236}">
                <a16:creationId xmlns:a16="http://schemas.microsoft.com/office/drawing/2014/main" id="{1E25B250-6F13-4EF1-93D7-7CB0EE5F603A}"/>
              </a:ext>
            </a:extLst>
          </p:cNvPr>
          <p:cNvSpPr>
            <a:spLocks noChangeArrowheads="1"/>
          </p:cNvSpPr>
          <p:nvPr/>
        </p:nvSpPr>
        <p:spPr bwMode="auto">
          <a:xfrm>
            <a:off x="4427538" y="5373688"/>
            <a:ext cx="4373562" cy="1322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000"/>
              <a:t>length = 3.10</a:t>
            </a:r>
          </a:p>
          <a:p>
            <a:pPr eaLnBrk="1" hangingPunct="1">
              <a:spcBef>
                <a:spcPct val="0"/>
              </a:spcBef>
              <a:buFontTx/>
              <a:buNone/>
            </a:pPr>
            <a:r>
              <a:rPr lang="en-US" altLang="en-US" sz="2000"/>
              <a:t>width = 1.45</a:t>
            </a:r>
          </a:p>
          <a:p>
            <a:pPr eaLnBrk="1" hangingPunct="1">
              <a:spcBef>
                <a:spcPct val="0"/>
              </a:spcBef>
              <a:buFontTx/>
              <a:buNone/>
            </a:pPr>
            <a:endParaRPr lang="en-US" altLang="en-US" sz="2000"/>
          </a:p>
          <a:p>
            <a:pPr eaLnBrk="1" hangingPunct="1">
              <a:spcBef>
                <a:spcPct val="0"/>
              </a:spcBef>
              <a:buFontTx/>
              <a:buNone/>
            </a:pPr>
            <a:r>
              <a:rPr lang="en-US" altLang="en-US" sz="2000"/>
              <a:t>length /width ratio= 2.13</a:t>
            </a: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130" name="Picture 4">
            <a:extLst>
              <a:ext uri="{FF2B5EF4-FFF2-40B4-BE49-F238E27FC236}">
                <a16:creationId xmlns:a16="http://schemas.microsoft.com/office/drawing/2014/main" id="{EFBCE989-4A7E-492D-A0EF-9D8A126CAAC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284663" y="981075"/>
            <a:ext cx="2092325"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131" name="Rectangle 3">
            <a:extLst>
              <a:ext uri="{FF2B5EF4-FFF2-40B4-BE49-F238E27FC236}">
                <a16:creationId xmlns:a16="http://schemas.microsoft.com/office/drawing/2014/main" id="{775B904D-8E80-44CC-84E8-B22E466CC9D7}"/>
              </a:ext>
            </a:extLst>
          </p:cNvPr>
          <p:cNvSpPr>
            <a:spLocks noChangeArrowheads="1"/>
          </p:cNvSpPr>
          <p:nvPr/>
        </p:nvSpPr>
        <p:spPr bwMode="auto">
          <a:xfrm>
            <a:off x="6156325" y="765175"/>
            <a:ext cx="19875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a:solidFill>
                  <a:srgbClr val="3333FF"/>
                </a:solidFill>
                <a:latin typeface="Arial" panose="020B0604020202020204" pitchFamily="34" charset="0"/>
              </a:rPr>
              <a:t>2</a:t>
            </a:r>
            <a:r>
              <a:rPr lang="en-US" altLang="en-US">
                <a:solidFill>
                  <a:srgbClr val="FF00FF"/>
                </a:solidFill>
                <a:latin typeface="Arial" panose="020B0604020202020204" pitchFamily="34" charset="0"/>
              </a:rPr>
              <a:t>1</a:t>
            </a:r>
            <a:r>
              <a:rPr lang="en-US" altLang="en-US">
                <a:solidFill>
                  <a:srgbClr val="00CC00"/>
                </a:solidFill>
                <a:latin typeface="Arial" panose="020B0604020202020204" pitchFamily="34" charset="0"/>
              </a:rPr>
              <a:t>2</a:t>
            </a:r>
            <a:r>
              <a:rPr lang="en-US" altLang="en-US">
                <a:solidFill>
                  <a:srgbClr val="FF0000"/>
                </a:solidFill>
                <a:latin typeface="Arial" panose="020B0604020202020204" pitchFamily="34" charset="0"/>
              </a:rPr>
              <a:t>2</a:t>
            </a:r>
            <a:r>
              <a:rPr lang="en-US" altLang="en-US">
                <a:solidFill>
                  <a:srgbClr val="FF9900"/>
                </a:solidFill>
                <a:latin typeface="Arial" panose="020B0604020202020204" pitchFamily="34" charset="0"/>
              </a:rPr>
              <a:t>5</a:t>
            </a:r>
            <a:r>
              <a:rPr lang="en-US" altLang="en-US">
                <a:latin typeface="Arial" panose="020B0604020202020204" pitchFamily="34" charset="0"/>
              </a:rPr>
              <a:t>2</a:t>
            </a:r>
            <a:r>
              <a:rPr lang="en-US" altLang="en-US">
                <a:solidFill>
                  <a:srgbClr val="008000"/>
                </a:solidFill>
                <a:latin typeface="Arial" panose="020B0604020202020204" pitchFamily="34" charset="0"/>
              </a:rPr>
              <a:t>1</a:t>
            </a:r>
            <a:r>
              <a:rPr lang="en-US" altLang="en-US">
                <a:solidFill>
                  <a:srgbClr val="CC00FF"/>
                </a:solidFill>
                <a:latin typeface="Arial" panose="020B0604020202020204" pitchFamily="34" charset="0"/>
              </a:rPr>
              <a:t>2</a:t>
            </a:r>
          </a:p>
        </p:txBody>
      </p:sp>
      <p:sp>
        <p:nvSpPr>
          <p:cNvPr id="48132" name="Rectangle 5">
            <a:extLst>
              <a:ext uri="{FF2B5EF4-FFF2-40B4-BE49-F238E27FC236}">
                <a16:creationId xmlns:a16="http://schemas.microsoft.com/office/drawing/2014/main" id="{D70A30CE-57DE-40CB-B111-DE13D316C2B0}"/>
              </a:ext>
            </a:extLst>
          </p:cNvPr>
          <p:cNvSpPr>
            <a:spLocks noChangeArrowheads="1"/>
          </p:cNvSpPr>
          <p:nvPr/>
        </p:nvSpPr>
        <p:spPr bwMode="auto">
          <a:xfrm>
            <a:off x="98425" y="146050"/>
            <a:ext cx="3897313" cy="6888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spcBef>
                <a:spcPct val="20000"/>
              </a:spcBef>
              <a:buChar char="•"/>
              <a:defRPr sz="3200">
                <a:solidFill>
                  <a:schemeClr val="tx1"/>
                </a:solidFill>
                <a:latin typeface="Times New Roman" panose="02020603050405020304" pitchFamily="18" charset="0"/>
              </a:defRPr>
            </a:lvl1pPr>
            <a:lvl2pPr marL="800100" indent="-34290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nSpc>
                <a:spcPct val="85000"/>
              </a:lnSpc>
              <a:spcBef>
                <a:spcPct val="0"/>
              </a:spcBef>
              <a:buFontTx/>
              <a:buNone/>
            </a:pPr>
            <a:r>
              <a:rPr lang="en-US" altLang="en-US" sz="1600">
                <a:latin typeface="Arial" panose="020B0604020202020204" pitchFamily="34" charset="0"/>
              </a:rPr>
              <a:t>I. Location of maximum blade width  </a:t>
            </a:r>
          </a:p>
          <a:p>
            <a:pPr lvl="1">
              <a:lnSpc>
                <a:spcPct val="85000"/>
              </a:lnSpc>
              <a:spcBef>
                <a:spcPct val="0"/>
              </a:spcBef>
              <a:buFontTx/>
              <a:buNone/>
            </a:pPr>
            <a:r>
              <a:rPr lang="en-US" altLang="en-US" sz="1100">
                <a:latin typeface="Arial" panose="020B0604020202020204" pitchFamily="34" charset="0"/>
              </a:rPr>
              <a:t>1. Proximal quarter</a:t>
            </a:r>
          </a:p>
          <a:p>
            <a:pPr lvl="1">
              <a:lnSpc>
                <a:spcPct val="85000"/>
              </a:lnSpc>
              <a:spcBef>
                <a:spcPct val="0"/>
              </a:spcBef>
              <a:buFontTx/>
              <a:buNone/>
            </a:pPr>
            <a:r>
              <a:rPr lang="en-US" altLang="en-US" sz="1100">
                <a:latin typeface="Arial" panose="020B0604020202020204" pitchFamily="34" charset="0"/>
              </a:rPr>
              <a:t>2. </a:t>
            </a:r>
            <a:r>
              <a:rPr lang="en-US" altLang="en-US" sz="1100" b="1">
                <a:solidFill>
                  <a:srgbClr val="3333FF"/>
                </a:solidFill>
                <a:latin typeface="Arial" panose="020B0604020202020204" pitchFamily="34" charset="0"/>
              </a:rPr>
              <a:t>Secondmost proximal quarter</a:t>
            </a:r>
          </a:p>
          <a:p>
            <a:pPr lvl="1">
              <a:lnSpc>
                <a:spcPct val="85000"/>
              </a:lnSpc>
              <a:spcBef>
                <a:spcPct val="0"/>
              </a:spcBef>
              <a:buFontTx/>
              <a:buNone/>
            </a:pPr>
            <a:r>
              <a:rPr lang="en-US" altLang="en-US" sz="1100">
                <a:latin typeface="Arial" panose="020B0604020202020204" pitchFamily="34" charset="0"/>
              </a:rPr>
              <a:t>3. Secondmost distal quarter</a:t>
            </a:r>
          </a:p>
          <a:p>
            <a:pPr lvl="1">
              <a:lnSpc>
                <a:spcPct val="85000"/>
              </a:lnSpc>
              <a:spcBef>
                <a:spcPct val="0"/>
              </a:spcBef>
              <a:buFontTx/>
              <a:buNone/>
            </a:pPr>
            <a:r>
              <a:rPr lang="en-US" altLang="en-US" sz="1100">
                <a:latin typeface="Arial" panose="020B0604020202020204" pitchFamily="34" charset="0"/>
              </a:rPr>
              <a:t>4. Distal quarter</a:t>
            </a:r>
            <a:r>
              <a:rPr lang="en-US" altLang="en-US" sz="1400">
                <a:latin typeface="Arial" panose="020B0604020202020204" pitchFamily="34" charset="0"/>
              </a:rPr>
              <a:t> </a:t>
            </a:r>
          </a:p>
          <a:p>
            <a:pPr>
              <a:lnSpc>
                <a:spcPct val="85000"/>
              </a:lnSpc>
              <a:spcBef>
                <a:spcPct val="0"/>
              </a:spcBef>
              <a:buFontTx/>
              <a:buNone/>
            </a:pPr>
            <a:r>
              <a:rPr lang="en-US" altLang="en-US" sz="1600">
                <a:latin typeface="Arial" panose="020B0604020202020204" pitchFamily="34" charset="0"/>
              </a:rPr>
              <a:t>II. Base shape</a:t>
            </a:r>
          </a:p>
          <a:p>
            <a:pPr lvl="1">
              <a:lnSpc>
                <a:spcPct val="85000"/>
              </a:lnSpc>
              <a:spcBef>
                <a:spcPct val="0"/>
              </a:spcBef>
              <a:buFontTx/>
              <a:buNone/>
            </a:pPr>
            <a:r>
              <a:rPr lang="en-US" altLang="en-US" sz="1400">
                <a:latin typeface="Arial" panose="020B0604020202020204" pitchFamily="34" charset="0"/>
              </a:rPr>
              <a:t>1</a:t>
            </a:r>
            <a:r>
              <a:rPr lang="en-US" altLang="en-US" sz="1100">
                <a:latin typeface="Arial" panose="020B0604020202020204" pitchFamily="34" charset="0"/>
              </a:rPr>
              <a:t>.</a:t>
            </a:r>
            <a:r>
              <a:rPr lang="en-US" altLang="en-US" sz="1100" b="1">
                <a:solidFill>
                  <a:srgbClr val="FF00FF"/>
                </a:solidFill>
                <a:latin typeface="Arial" panose="020B0604020202020204" pitchFamily="34" charset="0"/>
              </a:rPr>
              <a:t> Arc-shaped</a:t>
            </a:r>
          </a:p>
          <a:p>
            <a:pPr lvl="1">
              <a:lnSpc>
                <a:spcPct val="85000"/>
              </a:lnSpc>
              <a:spcBef>
                <a:spcPct val="0"/>
              </a:spcBef>
              <a:buFontTx/>
              <a:buNone/>
            </a:pPr>
            <a:r>
              <a:rPr lang="en-US" altLang="en-US" sz="1100">
                <a:latin typeface="Arial" panose="020B0604020202020204" pitchFamily="34" charset="0"/>
              </a:rPr>
              <a:t>2. Normal curve</a:t>
            </a:r>
          </a:p>
          <a:p>
            <a:pPr lvl="1">
              <a:lnSpc>
                <a:spcPct val="85000"/>
              </a:lnSpc>
              <a:spcBef>
                <a:spcPct val="0"/>
              </a:spcBef>
              <a:buFontTx/>
              <a:buNone/>
            </a:pPr>
            <a:r>
              <a:rPr lang="en-US" altLang="en-US" sz="1100">
                <a:latin typeface="Arial" panose="020B0604020202020204" pitchFamily="34" charset="0"/>
              </a:rPr>
              <a:t>3. Triangular</a:t>
            </a:r>
          </a:p>
          <a:p>
            <a:pPr lvl="1">
              <a:lnSpc>
                <a:spcPct val="85000"/>
              </a:lnSpc>
              <a:spcBef>
                <a:spcPct val="0"/>
              </a:spcBef>
              <a:buFontTx/>
              <a:buNone/>
            </a:pPr>
            <a:r>
              <a:rPr lang="en-US" altLang="en-US" sz="1100">
                <a:latin typeface="Arial" panose="020B0604020202020204" pitchFamily="34" charset="0"/>
              </a:rPr>
              <a:t>4. Folsomoid</a:t>
            </a:r>
          </a:p>
          <a:p>
            <a:pPr>
              <a:lnSpc>
                <a:spcPct val="85000"/>
              </a:lnSpc>
              <a:spcBef>
                <a:spcPct val="0"/>
              </a:spcBef>
              <a:buFontTx/>
              <a:buNone/>
            </a:pPr>
            <a:r>
              <a:rPr lang="en-US" altLang="en-US" sz="1600">
                <a:latin typeface="Arial" panose="020B0604020202020204" pitchFamily="34" charset="0"/>
              </a:rPr>
              <a:t>III. Basal indentation ratio</a:t>
            </a:r>
          </a:p>
          <a:p>
            <a:pPr lvl="1">
              <a:lnSpc>
                <a:spcPct val="85000"/>
              </a:lnSpc>
              <a:spcBef>
                <a:spcPct val="0"/>
              </a:spcBef>
              <a:buFontTx/>
              <a:buNone/>
            </a:pPr>
            <a:r>
              <a:rPr lang="en-US" altLang="en-US" sz="1200">
                <a:latin typeface="Arial" panose="020B0604020202020204" pitchFamily="34" charset="0"/>
              </a:rPr>
              <a:t>1. </a:t>
            </a:r>
            <a:r>
              <a:rPr lang="en-US" altLang="en-US" sz="1100">
                <a:latin typeface="Arial" panose="020B0604020202020204" pitchFamily="34" charset="0"/>
              </a:rPr>
              <a:t>No basal indentation</a:t>
            </a:r>
          </a:p>
          <a:p>
            <a:pPr lvl="1">
              <a:lnSpc>
                <a:spcPct val="85000"/>
              </a:lnSpc>
              <a:spcBef>
                <a:spcPct val="0"/>
              </a:spcBef>
              <a:buFontTx/>
              <a:buNone/>
            </a:pPr>
            <a:r>
              <a:rPr lang="en-US" altLang="en-US" sz="1100">
                <a:latin typeface="Arial" panose="020B0604020202020204" pitchFamily="34" charset="0"/>
              </a:rPr>
              <a:t>2. </a:t>
            </a:r>
            <a:r>
              <a:rPr lang="en-US" altLang="en-US" sz="1100" b="1">
                <a:solidFill>
                  <a:srgbClr val="00CC00"/>
                </a:solidFill>
                <a:latin typeface="Arial" panose="020B0604020202020204" pitchFamily="34" charset="0"/>
              </a:rPr>
              <a:t>0·90–0·99 (shallow)</a:t>
            </a:r>
          </a:p>
          <a:p>
            <a:pPr lvl="1">
              <a:lnSpc>
                <a:spcPct val="85000"/>
              </a:lnSpc>
              <a:spcBef>
                <a:spcPct val="0"/>
              </a:spcBef>
              <a:buFontTx/>
              <a:buNone/>
            </a:pPr>
            <a:r>
              <a:rPr lang="en-US" altLang="en-US" sz="1100">
                <a:latin typeface="Arial" panose="020B0604020202020204" pitchFamily="34" charset="0"/>
              </a:rPr>
              <a:t>3. 0·80–0·89 (deep)</a:t>
            </a:r>
          </a:p>
          <a:p>
            <a:pPr>
              <a:lnSpc>
                <a:spcPct val="85000"/>
              </a:lnSpc>
              <a:spcBef>
                <a:spcPct val="0"/>
              </a:spcBef>
              <a:buFontTx/>
              <a:buNone/>
            </a:pPr>
            <a:r>
              <a:rPr lang="en-US" altLang="en-US" sz="1600">
                <a:latin typeface="Arial" panose="020B0604020202020204" pitchFamily="34" charset="0"/>
              </a:rPr>
              <a:t>IV. Constriction ratio</a:t>
            </a:r>
          </a:p>
          <a:p>
            <a:pPr lvl="1">
              <a:lnSpc>
                <a:spcPct val="85000"/>
              </a:lnSpc>
              <a:spcBef>
                <a:spcPct val="0"/>
              </a:spcBef>
              <a:buFontTx/>
              <a:buAutoNum type="arabicPeriod"/>
            </a:pPr>
            <a:r>
              <a:rPr lang="en-US" altLang="en-US" sz="1100">
                <a:latin typeface="Arial" panose="020B0604020202020204" pitchFamily="34" charset="0"/>
              </a:rPr>
              <a:t>1·00</a:t>
            </a:r>
          </a:p>
          <a:p>
            <a:pPr lvl="1">
              <a:lnSpc>
                <a:spcPct val="85000"/>
              </a:lnSpc>
              <a:spcBef>
                <a:spcPct val="0"/>
              </a:spcBef>
              <a:buFontTx/>
              <a:buAutoNum type="arabicPeriod"/>
            </a:pPr>
            <a:r>
              <a:rPr lang="en-US" altLang="en-US" sz="1100" b="1">
                <a:solidFill>
                  <a:srgbClr val="FF0000"/>
                </a:solidFill>
                <a:latin typeface="Arial" panose="020B0604020202020204" pitchFamily="34" charset="0"/>
              </a:rPr>
              <a:t>0·90–0·99 </a:t>
            </a:r>
          </a:p>
          <a:p>
            <a:pPr lvl="1">
              <a:lnSpc>
                <a:spcPct val="85000"/>
              </a:lnSpc>
              <a:spcBef>
                <a:spcPct val="0"/>
              </a:spcBef>
              <a:buFontTx/>
              <a:buAutoNum type="arabicPeriod"/>
            </a:pPr>
            <a:r>
              <a:rPr lang="en-US" altLang="en-US" sz="1100">
                <a:latin typeface="Arial" panose="020B0604020202020204" pitchFamily="34" charset="0"/>
              </a:rPr>
              <a:t>0·80–0·89 </a:t>
            </a:r>
          </a:p>
          <a:p>
            <a:pPr lvl="1">
              <a:lnSpc>
                <a:spcPct val="85000"/>
              </a:lnSpc>
              <a:spcBef>
                <a:spcPct val="0"/>
              </a:spcBef>
              <a:buFontTx/>
              <a:buNone/>
            </a:pPr>
            <a:r>
              <a:rPr lang="en-US" altLang="en-US" sz="1100">
                <a:latin typeface="Arial" panose="020B0604020202020204" pitchFamily="34" charset="0"/>
              </a:rPr>
              <a:t>4.       0·70–0·79 </a:t>
            </a:r>
          </a:p>
          <a:p>
            <a:pPr lvl="1">
              <a:lnSpc>
                <a:spcPct val="85000"/>
              </a:lnSpc>
              <a:spcBef>
                <a:spcPct val="0"/>
              </a:spcBef>
              <a:buFontTx/>
              <a:buNone/>
            </a:pPr>
            <a:r>
              <a:rPr lang="en-US" altLang="en-US" sz="1100">
                <a:latin typeface="Arial" panose="020B0604020202020204" pitchFamily="34" charset="0"/>
              </a:rPr>
              <a:t>5.       0·60–0·69 </a:t>
            </a:r>
          </a:p>
          <a:p>
            <a:pPr lvl="1">
              <a:lnSpc>
                <a:spcPct val="85000"/>
              </a:lnSpc>
              <a:spcBef>
                <a:spcPct val="0"/>
              </a:spcBef>
              <a:buFontTx/>
              <a:buAutoNum type="arabicPeriod" startAt="6"/>
            </a:pPr>
            <a:r>
              <a:rPr lang="en-US" altLang="en-US" sz="1100">
                <a:latin typeface="Arial" panose="020B0604020202020204" pitchFamily="34" charset="0"/>
              </a:rPr>
              <a:t>0·50–0·59</a:t>
            </a:r>
          </a:p>
          <a:p>
            <a:pPr>
              <a:lnSpc>
                <a:spcPct val="85000"/>
              </a:lnSpc>
              <a:spcBef>
                <a:spcPct val="0"/>
              </a:spcBef>
              <a:buFontTx/>
              <a:buNone/>
            </a:pPr>
            <a:r>
              <a:rPr lang="en-US" altLang="en-US" sz="1600">
                <a:latin typeface="Arial" panose="020B0604020202020204" pitchFamily="34" charset="0"/>
              </a:rPr>
              <a:t>V. Outer tang angle</a:t>
            </a:r>
          </a:p>
          <a:p>
            <a:pPr lvl="1">
              <a:lnSpc>
                <a:spcPct val="85000"/>
              </a:lnSpc>
              <a:spcBef>
                <a:spcPct val="0"/>
              </a:spcBef>
              <a:buFontTx/>
              <a:buNone/>
            </a:pPr>
            <a:r>
              <a:rPr lang="en-US" altLang="en-US" sz="1100">
                <a:latin typeface="Arial" panose="020B0604020202020204" pitchFamily="34" charset="0"/>
              </a:rPr>
              <a:t>1. 93–115</a:t>
            </a:r>
          </a:p>
          <a:p>
            <a:pPr lvl="1">
              <a:lnSpc>
                <a:spcPct val="85000"/>
              </a:lnSpc>
              <a:spcBef>
                <a:spcPct val="0"/>
              </a:spcBef>
              <a:buFontTx/>
              <a:buNone/>
            </a:pPr>
            <a:r>
              <a:rPr lang="en-US" altLang="en-US" sz="1100">
                <a:latin typeface="Arial" panose="020B0604020202020204" pitchFamily="34" charset="0"/>
              </a:rPr>
              <a:t>2. 88–92</a:t>
            </a:r>
          </a:p>
          <a:p>
            <a:pPr lvl="1">
              <a:lnSpc>
                <a:spcPct val="85000"/>
              </a:lnSpc>
              <a:spcBef>
                <a:spcPct val="0"/>
              </a:spcBef>
              <a:buFontTx/>
              <a:buNone/>
            </a:pPr>
            <a:r>
              <a:rPr lang="en-US" altLang="en-US" sz="1100">
                <a:latin typeface="Arial" panose="020B0604020202020204" pitchFamily="34" charset="0"/>
              </a:rPr>
              <a:t>3. 81–87</a:t>
            </a:r>
          </a:p>
          <a:p>
            <a:pPr lvl="1">
              <a:lnSpc>
                <a:spcPct val="85000"/>
              </a:lnSpc>
              <a:spcBef>
                <a:spcPct val="0"/>
              </a:spcBef>
              <a:buFontTx/>
              <a:buNone/>
            </a:pPr>
            <a:r>
              <a:rPr lang="en-US" altLang="en-US" sz="1100">
                <a:latin typeface="Arial" panose="020B0604020202020204" pitchFamily="34" charset="0"/>
              </a:rPr>
              <a:t>4. 66–88</a:t>
            </a:r>
          </a:p>
          <a:p>
            <a:pPr lvl="1">
              <a:lnSpc>
                <a:spcPct val="85000"/>
              </a:lnSpc>
              <a:spcBef>
                <a:spcPct val="0"/>
              </a:spcBef>
              <a:buFontTx/>
              <a:buNone/>
            </a:pPr>
            <a:r>
              <a:rPr lang="en-US" altLang="en-US" sz="1100">
                <a:latin typeface="Arial" panose="020B0604020202020204" pitchFamily="34" charset="0"/>
              </a:rPr>
              <a:t>5. </a:t>
            </a:r>
            <a:r>
              <a:rPr lang="en-US" altLang="en-US" sz="1100" b="1">
                <a:solidFill>
                  <a:srgbClr val="FF9900"/>
                </a:solidFill>
                <a:latin typeface="Arial" panose="020B0604020202020204" pitchFamily="34" charset="0"/>
              </a:rPr>
              <a:t>51–65</a:t>
            </a:r>
          </a:p>
          <a:p>
            <a:pPr lvl="1">
              <a:lnSpc>
                <a:spcPct val="85000"/>
              </a:lnSpc>
              <a:spcBef>
                <a:spcPct val="0"/>
              </a:spcBef>
              <a:buFontTx/>
              <a:buNone/>
            </a:pPr>
            <a:r>
              <a:rPr lang="en-US" altLang="en-US" sz="1100">
                <a:latin typeface="Arial" panose="020B0604020202020204" pitchFamily="34" charset="0"/>
              </a:rPr>
              <a:t>6. &lt;50</a:t>
            </a:r>
          </a:p>
          <a:p>
            <a:pPr>
              <a:lnSpc>
                <a:spcPct val="85000"/>
              </a:lnSpc>
              <a:spcBef>
                <a:spcPct val="0"/>
              </a:spcBef>
              <a:buFontTx/>
              <a:buNone/>
            </a:pPr>
            <a:r>
              <a:rPr lang="en-US" altLang="en-US" sz="1600">
                <a:latin typeface="Arial" panose="020B0604020202020204" pitchFamily="34" charset="0"/>
              </a:rPr>
              <a:t>VI. Tang-tip shape</a:t>
            </a:r>
          </a:p>
          <a:p>
            <a:pPr lvl="1">
              <a:lnSpc>
                <a:spcPct val="85000"/>
              </a:lnSpc>
              <a:spcBef>
                <a:spcPct val="0"/>
              </a:spcBef>
              <a:buFontTx/>
              <a:buNone/>
            </a:pPr>
            <a:r>
              <a:rPr lang="en-US" altLang="en-US" sz="1100">
                <a:latin typeface="Arial" panose="020B0604020202020204" pitchFamily="34" charset="0"/>
              </a:rPr>
              <a:t>1. Pointed</a:t>
            </a:r>
          </a:p>
          <a:p>
            <a:pPr lvl="1">
              <a:lnSpc>
                <a:spcPct val="85000"/>
              </a:lnSpc>
              <a:spcBef>
                <a:spcPct val="0"/>
              </a:spcBef>
              <a:buFontTx/>
              <a:buNone/>
            </a:pPr>
            <a:r>
              <a:rPr lang="en-US" altLang="en-US" sz="1100">
                <a:latin typeface="Arial" panose="020B0604020202020204" pitchFamily="34" charset="0"/>
              </a:rPr>
              <a:t>2. Round</a:t>
            </a:r>
          </a:p>
          <a:p>
            <a:pPr lvl="1">
              <a:lnSpc>
                <a:spcPct val="85000"/>
              </a:lnSpc>
              <a:spcBef>
                <a:spcPct val="0"/>
              </a:spcBef>
              <a:buFontTx/>
              <a:buNone/>
            </a:pPr>
            <a:r>
              <a:rPr lang="en-US" altLang="en-US" sz="1100">
                <a:latin typeface="Arial" panose="020B0604020202020204" pitchFamily="34" charset="0"/>
              </a:rPr>
              <a:t>3. Blunt</a:t>
            </a:r>
          </a:p>
          <a:p>
            <a:pPr>
              <a:lnSpc>
                <a:spcPct val="85000"/>
              </a:lnSpc>
              <a:spcBef>
                <a:spcPct val="0"/>
              </a:spcBef>
              <a:buFontTx/>
              <a:buNone/>
            </a:pPr>
            <a:r>
              <a:rPr lang="en-US" altLang="en-US" sz="1600">
                <a:latin typeface="Arial" panose="020B0604020202020204" pitchFamily="34" charset="0"/>
              </a:rPr>
              <a:t>VII. Fluting</a:t>
            </a:r>
          </a:p>
          <a:p>
            <a:pPr lvl="1">
              <a:lnSpc>
                <a:spcPct val="85000"/>
              </a:lnSpc>
              <a:spcBef>
                <a:spcPct val="0"/>
              </a:spcBef>
              <a:buFontTx/>
              <a:buNone/>
            </a:pPr>
            <a:r>
              <a:rPr lang="en-US" altLang="en-US" sz="1100">
                <a:latin typeface="Arial" panose="020B0604020202020204" pitchFamily="34" charset="0"/>
              </a:rPr>
              <a:t>1. </a:t>
            </a:r>
            <a:r>
              <a:rPr lang="en-US" altLang="en-US" sz="1100" b="1">
                <a:solidFill>
                  <a:srgbClr val="008000"/>
                </a:solidFill>
                <a:latin typeface="Arial" panose="020B0604020202020204" pitchFamily="34" charset="0"/>
              </a:rPr>
              <a:t>Absent</a:t>
            </a:r>
          </a:p>
          <a:p>
            <a:pPr lvl="1">
              <a:lnSpc>
                <a:spcPct val="85000"/>
              </a:lnSpc>
              <a:spcBef>
                <a:spcPct val="0"/>
              </a:spcBef>
              <a:buFontTx/>
              <a:buNone/>
            </a:pPr>
            <a:r>
              <a:rPr lang="en-US" altLang="en-US" sz="1100">
                <a:latin typeface="Arial" panose="020B0604020202020204" pitchFamily="34" charset="0"/>
              </a:rPr>
              <a:t>2. Present</a:t>
            </a:r>
          </a:p>
          <a:p>
            <a:pPr>
              <a:lnSpc>
                <a:spcPct val="85000"/>
              </a:lnSpc>
              <a:spcBef>
                <a:spcPct val="0"/>
              </a:spcBef>
              <a:buFontTx/>
              <a:buNone/>
            </a:pPr>
            <a:r>
              <a:rPr lang="en-US" altLang="en-US" sz="1600">
                <a:latin typeface="Arial" panose="020B0604020202020204" pitchFamily="34" charset="0"/>
              </a:rPr>
              <a:t>VIII. Length/width ratio</a:t>
            </a:r>
          </a:p>
          <a:p>
            <a:pPr lvl="1">
              <a:lnSpc>
                <a:spcPct val="85000"/>
              </a:lnSpc>
              <a:spcBef>
                <a:spcPct val="0"/>
              </a:spcBef>
              <a:buFontTx/>
              <a:buNone/>
            </a:pPr>
            <a:r>
              <a:rPr lang="en-US" altLang="en-US" sz="1100">
                <a:latin typeface="Arial" panose="020B0604020202020204" pitchFamily="34" charset="0"/>
              </a:rPr>
              <a:t>1. 1·00–1·99</a:t>
            </a:r>
          </a:p>
          <a:p>
            <a:pPr lvl="1">
              <a:lnSpc>
                <a:spcPct val="85000"/>
              </a:lnSpc>
              <a:spcBef>
                <a:spcPct val="0"/>
              </a:spcBef>
              <a:buFontTx/>
              <a:buNone/>
            </a:pPr>
            <a:r>
              <a:rPr lang="en-US" altLang="en-US" sz="1100">
                <a:latin typeface="Arial" panose="020B0604020202020204" pitchFamily="34" charset="0"/>
              </a:rPr>
              <a:t>2.</a:t>
            </a:r>
            <a:r>
              <a:rPr lang="en-US" altLang="en-US" sz="1100">
                <a:solidFill>
                  <a:srgbClr val="CC00FF"/>
                </a:solidFill>
                <a:latin typeface="Arial" panose="020B0604020202020204" pitchFamily="34" charset="0"/>
              </a:rPr>
              <a:t> </a:t>
            </a:r>
            <a:r>
              <a:rPr lang="en-US" altLang="en-US" sz="1100" b="1">
                <a:solidFill>
                  <a:srgbClr val="CC00FF"/>
                </a:solidFill>
                <a:latin typeface="Arial" panose="020B0604020202020204" pitchFamily="34" charset="0"/>
              </a:rPr>
              <a:t>2·00–2·99</a:t>
            </a:r>
          </a:p>
          <a:p>
            <a:pPr lvl="1">
              <a:lnSpc>
                <a:spcPct val="85000"/>
              </a:lnSpc>
              <a:spcBef>
                <a:spcPct val="0"/>
              </a:spcBef>
              <a:buFontTx/>
              <a:buNone/>
            </a:pPr>
            <a:r>
              <a:rPr lang="en-US" altLang="en-US" sz="1100">
                <a:latin typeface="Arial" panose="020B0604020202020204" pitchFamily="34" charset="0"/>
              </a:rPr>
              <a:t>3. 3.00 -3.99</a:t>
            </a:r>
          </a:p>
          <a:p>
            <a:pPr lvl="1">
              <a:lnSpc>
                <a:spcPct val="85000"/>
              </a:lnSpc>
              <a:spcBef>
                <a:spcPct val="0"/>
              </a:spcBef>
              <a:buFontTx/>
              <a:buNone/>
            </a:pPr>
            <a:r>
              <a:rPr lang="en-US" altLang="en-US" sz="1100">
                <a:latin typeface="Arial" panose="020B0604020202020204" pitchFamily="34" charset="0"/>
              </a:rPr>
              <a:t>4. 4·00–4·99</a:t>
            </a:r>
          </a:p>
          <a:p>
            <a:pPr lvl="1">
              <a:lnSpc>
                <a:spcPct val="85000"/>
              </a:lnSpc>
              <a:spcBef>
                <a:spcPct val="0"/>
              </a:spcBef>
              <a:buFontTx/>
              <a:buNone/>
            </a:pPr>
            <a:r>
              <a:rPr lang="en-US" altLang="en-US" sz="1100">
                <a:latin typeface="Arial" panose="020B0604020202020204" pitchFamily="34" charset="0"/>
              </a:rPr>
              <a:t>5. 5·00–5·99</a:t>
            </a:r>
          </a:p>
          <a:p>
            <a:pPr lvl="1">
              <a:lnSpc>
                <a:spcPct val="85000"/>
              </a:lnSpc>
              <a:spcBef>
                <a:spcPct val="0"/>
              </a:spcBef>
              <a:buFontTx/>
              <a:buNone/>
            </a:pPr>
            <a:r>
              <a:rPr lang="en-US" altLang="en-US" sz="1100">
                <a:latin typeface="Arial" panose="020B0604020202020204" pitchFamily="34" charset="0"/>
              </a:rPr>
              <a:t>6. &gt;6. 6·00</a:t>
            </a:r>
          </a:p>
          <a:p>
            <a:pPr>
              <a:spcBef>
                <a:spcPct val="0"/>
              </a:spcBef>
              <a:buFontTx/>
              <a:buNone/>
            </a:pPr>
            <a:endParaRPr lang="en-US" altLang="en-US" sz="900">
              <a:latin typeface="Arial" panose="020B0604020202020204" pitchFamily="34" charset="0"/>
            </a:endParaRPr>
          </a:p>
        </p:txBody>
      </p:sp>
      <p:sp>
        <p:nvSpPr>
          <p:cNvPr id="48133" name="Rectangle 12">
            <a:extLst>
              <a:ext uri="{FF2B5EF4-FFF2-40B4-BE49-F238E27FC236}">
                <a16:creationId xmlns:a16="http://schemas.microsoft.com/office/drawing/2014/main" id="{C5CD8DD1-7841-43A7-8B3F-F32D13FB1054}"/>
              </a:ext>
            </a:extLst>
          </p:cNvPr>
          <p:cNvSpPr>
            <a:spLocks noChangeArrowheads="1"/>
          </p:cNvSpPr>
          <p:nvPr/>
        </p:nvSpPr>
        <p:spPr bwMode="auto">
          <a:xfrm>
            <a:off x="106363" y="114300"/>
            <a:ext cx="2141537" cy="434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a:p>
        </p:txBody>
      </p:sp>
      <p:sp>
        <p:nvSpPr>
          <p:cNvPr id="48134" name="Rectangle 13">
            <a:extLst>
              <a:ext uri="{FF2B5EF4-FFF2-40B4-BE49-F238E27FC236}">
                <a16:creationId xmlns:a16="http://schemas.microsoft.com/office/drawing/2014/main" id="{597BFBB2-531B-48BA-B988-8B0AA1E004C0}"/>
              </a:ext>
            </a:extLst>
          </p:cNvPr>
          <p:cNvSpPr>
            <a:spLocks noChangeArrowheads="1"/>
          </p:cNvSpPr>
          <p:nvPr/>
        </p:nvSpPr>
        <p:spPr bwMode="auto">
          <a:xfrm>
            <a:off x="-152400" y="-88900"/>
            <a:ext cx="152400" cy="88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a:p>
        </p:txBody>
      </p:sp>
      <p:sp>
        <p:nvSpPr>
          <p:cNvPr id="12" name="Rectangle 201">
            <a:extLst>
              <a:ext uri="{FF2B5EF4-FFF2-40B4-BE49-F238E27FC236}">
                <a16:creationId xmlns:a16="http://schemas.microsoft.com/office/drawing/2014/main" id="{3B67B12B-E00F-4EC9-8358-8AEA38D000EA}"/>
              </a:ext>
            </a:extLst>
          </p:cNvPr>
          <p:cNvSpPr>
            <a:spLocks noChangeArrowheads="1"/>
          </p:cNvSpPr>
          <p:nvPr/>
        </p:nvSpPr>
        <p:spPr bwMode="auto">
          <a:xfrm>
            <a:off x="5721350" y="3786188"/>
            <a:ext cx="1879600" cy="307975"/>
          </a:xfrm>
          <a:prstGeom prst="rect">
            <a:avLst/>
          </a:prstGeom>
          <a:noFill/>
          <a:ln w="9525">
            <a:noFill/>
            <a:miter lim="800000"/>
            <a:headEnd/>
            <a:tailEnd/>
          </a:ln>
        </p:spPr>
        <p:txBody>
          <a:bodyPr wrap="none" lIns="0" tIns="0" rIns="0" bIns="0">
            <a:spAutoFit/>
          </a:bodyPr>
          <a:lstStyle/>
          <a:p>
            <a:pPr algn="ctr" eaLnBrk="1" hangingPunct="1">
              <a:defRPr/>
            </a:pPr>
            <a:r>
              <a:rPr lang="en-US" sz="1800" b="1" dirty="0">
                <a:effectLst>
                  <a:outerShdw blurRad="38100" dist="38100" dir="2700000" algn="tl">
                    <a:srgbClr val="C0C0C0"/>
                  </a:outerShdw>
                </a:effectLst>
              </a:rPr>
              <a:t>Fluting? </a:t>
            </a:r>
            <a:r>
              <a:rPr lang="en-US" sz="2000" dirty="0">
                <a:solidFill>
                  <a:srgbClr val="000000"/>
                </a:solidFill>
              </a:rPr>
              <a:t>= TRUE?</a:t>
            </a:r>
          </a:p>
        </p:txBody>
      </p:sp>
      <p:sp>
        <p:nvSpPr>
          <p:cNvPr id="48136" name="Rectangle 202">
            <a:extLst>
              <a:ext uri="{FF2B5EF4-FFF2-40B4-BE49-F238E27FC236}">
                <a16:creationId xmlns:a16="http://schemas.microsoft.com/office/drawing/2014/main" id="{319D0F79-E158-4533-9FC1-F592C23B2A49}"/>
              </a:ext>
            </a:extLst>
          </p:cNvPr>
          <p:cNvSpPr>
            <a:spLocks noChangeArrowheads="1"/>
          </p:cNvSpPr>
          <p:nvPr/>
        </p:nvSpPr>
        <p:spPr bwMode="auto">
          <a:xfrm>
            <a:off x="5280025" y="4751388"/>
            <a:ext cx="1025525" cy="458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8137" name="Rectangle 203">
            <a:extLst>
              <a:ext uri="{FF2B5EF4-FFF2-40B4-BE49-F238E27FC236}">
                <a16:creationId xmlns:a16="http://schemas.microsoft.com/office/drawing/2014/main" id="{CE5014E0-11EB-4ECE-9721-C38FF60310C1}"/>
              </a:ext>
            </a:extLst>
          </p:cNvPr>
          <p:cNvSpPr>
            <a:spLocks noChangeArrowheads="1"/>
          </p:cNvSpPr>
          <p:nvPr/>
        </p:nvSpPr>
        <p:spPr bwMode="auto">
          <a:xfrm>
            <a:off x="5326063" y="4398963"/>
            <a:ext cx="304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2400">
                <a:solidFill>
                  <a:srgbClr val="000000"/>
                </a:solidFill>
              </a:rPr>
              <a:t>no</a:t>
            </a:r>
            <a:endParaRPr lang="en-US" altLang="en-US" sz="2400"/>
          </a:p>
        </p:txBody>
      </p:sp>
      <p:sp>
        <p:nvSpPr>
          <p:cNvPr id="48138" name="Rectangle 204">
            <a:extLst>
              <a:ext uri="{FF2B5EF4-FFF2-40B4-BE49-F238E27FC236}">
                <a16:creationId xmlns:a16="http://schemas.microsoft.com/office/drawing/2014/main" id="{136B5783-C83A-4EB6-B4CD-70B3A6836412}"/>
              </a:ext>
            </a:extLst>
          </p:cNvPr>
          <p:cNvSpPr>
            <a:spLocks noChangeArrowheads="1"/>
          </p:cNvSpPr>
          <p:nvPr/>
        </p:nvSpPr>
        <p:spPr bwMode="auto">
          <a:xfrm>
            <a:off x="6794500" y="4751388"/>
            <a:ext cx="1025525" cy="458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8139" name="Rectangle 205">
            <a:extLst>
              <a:ext uri="{FF2B5EF4-FFF2-40B4-BE49-F238E27FC236}">
                <a16:creationId xmlns:a16="http://schemas.microsoft.com/office/drawing/2014/main" id="{6BB4528C-6335-4ABD-8757-1C27E33F53D5}"/>
              </a:ext>
            </a:extLst>
          </p:cNvPr>
          <p:cNvSpPr>
            <a:spLocks noChangeArrowheads="1"/>
          </p:cNvSpPr>
          <p:nvPr/>
        </p:nvSpPr>
        <p:spPr bwMode="auto">
          <a:xfrm>
            <a:off x="7273925" y="4356100"/>
            <a:ext cx="406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2400">
                <a:solidFill>
                  <a:srgbClr val="000000"/>
                </a:solidFill>
              </a:rPr>
              <a:t>yes</a:t>
            </a:r>
            <a:endParaRPr lang="en-US" altLang="en-US" sz="2400"/>
          </a:p>
        </p:txBody>
      </p:sp>
      <p:sp>
        <p:nvSpPr>
          <p:cNvPr id="48140" name="Rectangle 206">
            <a:extLst>
              <a:ext uri="{FF2B5EF4-FFF2-40B4-BE49-F238E27FC236}">
                <a16:creationId xmlns:a16="http://schemas.microsoft.com/office/drawing/2014/main" id="{EBB387BC-A11F-4437-8429-5F156AF8C605}"/>
              </a:ext>
            </a:extLst>
          </p:cNvPr>
          <p:cNvSpPr>
            <a:spLocks noChangeArrowheads="1"/>
          </p:cNvSpPr>
          <p:nvPr/>
        </p:nvSpPr>
        <p:spPr bwMode="auto">
          <a:xfrm>
            <a:off x="6970713" y="4914900"/>
            <a:ext cx="1025525" cy="377825"/>
          </a:xfrm>
          <a:prstGeom prst="rect">
            <a:avLst/>
          </a:prstGeom>
          <a:solidFill>
            <a:srgbClr val="DDDDDD"/>
          </a:solidFill>
          <a:ln w="9525">
            <a:solidFill>
              <a:srgbClr val="000000"/>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8141" name="Rectangle 207">
            <a:extLst>
              <a:ext uri="{FF2B5EF4-FFF2-40B4-BE49-F238E27FC236}">
                <a16:creationId xmlns:a16="http://schemas.microsoft.com/office/drawing/2014/main" id="{AF568234-B597-42BB-B9EF-5BC134A1591C}"/>
              </a:ext>
            </a:extLst>
          </p:cNvPr>
          <p:cNvSpPr>
            <a:spLocks noChangeArrowheads="1"/>
          </p:cNvSpPr>
          <p:nvPr/>
        </p:nvSpPr>
        <p:spPr bwMode="auto">
          <a:xfrm>
            <a:off x="7013575" y="4960938"/>
            <a:ext cx="92392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1400">
                <a:solidFill>
                  <a:srgbClr val="FF0000"/>
                </a:solidFill>
              </a:rPr>
              <a:t>Late Archaic</a:t>
            </a:r>
            <a:endParaRPr lang="en-US" altLang="en-US" sz="1400" b="1">
              <a:solidFill>
                <a:srgbClr val="FF0000"/>
              </a:solidFill>
            </a:endParaRPr>
          </a:p>
        </p:txBody>
      </p:sp>
      <p:sp>
        <p:nvSpPr>
          <p:cNvPr id="48142" name="Line 208">
            <a:extLst>
              <a:ext uri="{FF2B5EF4-FFF2-40B4-BE49-F238E27FC236}">
                <a16:creationId xmlns:a16="http://schemas.microsoft.com/office/drawing/2014/main" id="{613ED619-E3A0-4154-B621-FBF249A4044D}"/>
              </a:ext>
            </a:extLst>
          </p:cNvPr>
          <p:cNvSpPr>
            <a:spLocks noChangeShapeType="1"/>
          </p:cNvSpPr>
          <p:nvPr/>
        </p:nvSpPr>
        <p:spPr bwMode="auto">
          <a:xfrm flipH="1">
            <a:off x="5491163" y="4121150"/>
            <a:ext cx="617537" cy="38100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43" name="Line 209">
            <a:extLst>
              <a:ext uri="{FF2B5EF4-FFF2-40B4-BE49-F238E27FC236}">
                <a16:creationId xmlns:a16="http://schemas.microsoft.com/office/drawing/2014/main" id="{9D2B4F4A-8F32-46DA-99AB-13A213DD2551}"/>
              </a:ext>
            </a:extLst>
          </p:cNvPr>
          <p:cNvSpPr>
            <a:spLocks noChangeShapeType="1"/>
          </p:cNvSpPr>
          <p:nvPr/>
        </p:nvSpPr>
        <p:spPr bwMode="auto">
          <a:xfrm>
            <a:off x="6837363" y="4122738"/>
            <a:ext cx="415925" cy="27622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44" name="Line 210">
            <a:extLst>
              <a:ext uri="{FF2B5EF4-FFF2-40B4-BE49-F238E27FC236}">
                <a16:creationId xmlns:a16="http://schemas.microsoft.com/office/drawing/2014/main" id="{0F60510C-F665-47F4-95C8-69C703547074}"/>
              </a:ext>
            </a:extLst>
          </p:cNvPr>
          <p:cNvSpPr>
            <a:spLocks noChangeShapeType="1"/>
          </p:cNvSpPr>
          <p:nvPr/>
        </p:nvSpPr>
        <p:spPr bwMode="auto">
          <a:xfrm>
            <a:off x="5445125" y="4725988"/>
            <a:ext cx="0" cy="18097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45" name="Line 211">
            <a:extLst>
              <a:ext uri="{FF2B5EF4-FFF2-40B4-BE49-F238E27FC236}">
                <a16:creationId xmlns:a16="http://schemas.microsoft.com/office/drawing/2014/main" id="{E5DC0697-3AD1-499D-B0EB-F257415176F0}"/>
              </a:ext>
            </a:extLst>
          </p:cNvPr>
          <p:cNvSpPr>
            <a:spLocks noChangeShapeType="1"/>
          </p:cNvSpPr>
          <p:nvPr/>
        </p:nvSpPr>
        <p:spPr bwMode="auto">
          <a:xfrm>
            <a:off x="7440613" y="4672013"/>
            <a:ext cx="0" cy="24447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46" name="Rectangle 212">
            <a:extLst>
              <a:ext uri="{FF2B5EF4-FFF2-40B4-BE49-F238E27FC236}">
                <a16:creationId xmlns:a16="http://schemas.microsoft.com/office/drawing/2014/main" id="{2130CA65-85BC-4694-AD93-9E5C5E406F70}"/>
              </a:ext>
            </a:extLst>
          </p:cNvPr>
          <p:cNvSpPr>
            <a:spLocks noChangeArrowheads="1"/>
          </p:cNvSpPr>
          <p:nvPr/>
        </p:nvSpPr>
        <p:spPr bwMode="auto">
          <a:xfrm>
            <a:off x="4352925" y="4921250"/>
            <a:ext cx="2540000" cy="37465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24" name="Rectangle 213">
            <a:extLst>
              <a:ext uri="{FF2B5EF4-FFF2-40B4-BE49-F238E27FC236}">
                <a16:creationId xmlns:a16="http://schemas.microsoft.com/office/drawing/2014/main" id="{66FF068B-82AF-414D-AF3F-2D951B553566}"/>
              </a:ext>
            </a:extLst>
          </p:cNvPr>
          <p:cNvSpPr>
            <a:spLocks noChangeArrowheads="1"/>
          </p:cNvSpPr>
          <p:nvPr/>
        </p:nvSpPr>
        <p:spPr bwMode="auto">
          <a:xfrm>
            <a:off x="4824413" y="4949825"/>
            <a:ext cx="1517650" cy="307975"/>
          </a:xfrm>
          <a:prstGeom prst="rect">
            <a:avLst/>
          </a:prstGeom>
          <a:noFill/>
          <a:ln w="9525">
            <a:noFill/>
            <a:miter lim="800000"/>
            <a:headEnd/>
            <a:tailEnd/>
          </a:ln>
        </p:spPr>
        <p:txBody>
          <a:bodyPr wrap="none" lIns="0" tIns="0" rIns="0" bIns="0">
            <a:spAutoFit/>
          </a:bodyPr>
          <a:lstStyle/>
          <a:p>
            <a:pPr algn="ctr" eaLnBrk="1" hangingPunct="1">
              <a:defRPr/>
            </a:pPr>
            <a:r>
              <a:rPr lang="en-US" sz="1800" b="1" dirty="0">
                <a:effectLst>
                  <a:outerShdw blurRad="38100" dist="38100" dir="2700000" algn="tl">
                    <a:srgbClr val="C0C0C0"/>
                  </a:outerShdw>
                </a:effectLst>
              </a:rPr>
              <a:t>Base Shape </a:t>
            </a:r>
            <a:r>
              <a:rPr lang="en-US" sz="2000" dirty="0">
                <a:solidFill>
                  <a:srgbClr val="000000"/>
                </a:solidFill>
              </a:rPr>
              <a:t>= 4</a:t>
            </a:r>
          </a:p>
        </p:txBody>
      </p:sp>
      <p:sp>
        <p:nvSpPr>
          <p:cNvPr id="48148" name="Rectangle 214">
            <a:extLst>
              <a:ext uri="{FF2B5EF4-FFF2-40B4-BE49-F238E27FC236}">
                <a16:creationId xmlns:a16="http://schemas.microsoft.com/office/drawing/2014/main" id="{B16A5F7F-9083-48AD-9E0A-30F300FC4B12}"/>
              </a:ext>
            </a:extLst>
          </p:cNvPr>
          <p:cNvSpPr>
            <a:spLocks noChangeArrowheads="1"/>
          </p:cNvSpPr>
          <p:nvPr/>
        </p:nvSpPr>
        <p:spPr bwMode="auto">
          <a:xfrm>
            <a:off x="4210050" y="5989638"/>
            <a:ext cx="1025525" cy="458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8149" name="Rectangle 215">
            <a:extLst>
              <a:ext uri="{FF2B5EF4-FFF2-40B4-BE49-F238E27FC236}">
                <a16:creationId xmlns:a16="http://schemas.microsoft.com/office/drawing/2014/main" id="{E4787046-DCDF-484D-B745-E775F6C7AD4B}"/>
              </a:ext>
            </a:extLst>
          </p:cNvPr>
          <p:cNvSpPr>
            <a:spLocks noChangeArrowheads="1"/>
          </p:cNvSpPr>
          <p:nvPr/>
        </p:nvSpPr>
        <p:spPr bwMode="auto">
          <a:xfrm>
            <a:off x="4797425" y="5611813"/>
            <a:ext cx="304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2400">
                <a:solidFill>
                  <a:srgbClr val="000000"/>
                </a:solidFill>
              </a:rPr>
              <a:t>no</a:t>
            </a:r>
            <a:endParaRPr lang="en-US" altLang="en-US" sz="2400"/>
          </a:p>
        </p:txBody>
      </p:sp>
      <p:sp>
        <p:nvSpPr>
          <p:cNvPr id="48150" name="Rectangle 216">
            <a:extLst>
              <a:ext uri="{FF2B5EF4-FFF2-40B4-BE49-F238E27FC236}">
                <a16:creationId xmlns:a16="http://schemas.microsoft.com/office/drawing/2014/main" id="{DF8E8F92-011E-46B6-80DD-BFD46C24CF08}"/>
              </a:ext>
            </a:extLst>
          </p:cNvPr>
          <p:cNvSpPr>
            <a:spLocks noChangeArrowheads="1"/>
          </p:cNvSpPr>
          <p:nvPr/>
        </p:nvSpPr>
        <p:spPr bwMode="auto">
          <a:xfrm>
            <a:off x="5724525" y="5989638"/>
            <a:ext cx="1025525" cy="458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8151" name="Line 222">
            <a:extLst>
              <a:ext uri="{FF2B5EF4-FFF2-40B4-BE49-F238E27FC236}">
                <a16:creationId xmlns:a16="http://schemas.microsoft.com/office/drawing/2014/main" id="{CCE7FA7D-8375-468A-8A72-083FFE240FBF}"/>
              </a:ext>
            </a:extLst>
          </p:cNvPr>
          <p:cNvSpPr>
            <a:spLocks noChangeShapeType="1"/>
          </p:cNvSpPr>
          <p:nvPr/>
        </p:nvSpPr>
        <p:spPr bwMode="auto">
          <a:xfrm flipH="1">
            <a:off x="4999038" y="5292725"/>
            <a:ext cx="273050" cy="36353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52" name="Rectangle 232">
            <a:extLst>
              <a:ext uri="{FF2B5EF4-FFF2-40B4-BE49-F238E27FC236}">
                <a16:creationId xmlns:a16="http://schemas.microsoft.com/office/drawing/2014/main" id="{2814C442-E536-437C-804F-C0835469CF99}"/>
              </a:ext>
            </a:extLst>
          </p:cNvPr>
          <p:cNvSpPr>
            <a:spLocks noChangeArrowheads="1"/>
          </p:cNvSpPr>
          <p:nvPr/>
        </p:nvSpPr>
        <p:spPr bwMode="auto">
          <a:xfrm>
            <a:off x="6762750" y="5581650"/>
            <a:ext cx="406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2400">
                <a:solidFill>
                  <a:srgbClr val="000000"/>
                </a:solidFill>
              </a:rPr>
              <a:t>yes</a:t>
            </a:r>
            <a:endParaRPr lang="en-US" altLang="en-US" sz="2400"/>
          </a:p>
        </p:txBody>
      </p:sp>
      <p:sp>
        <p:nvSpPr>
          <p:cNvPr id="48153" name="Line 235">
            <a:extLst>
              <a:ext uri="{FF2B5EF4-FFF2-40B4-BE49-F238E27FC236}">
                <a16:creationId xmlns:a16="http://schemas.microsoft.com/office/drawing/2014/main" id="{E7DB949A-F4B2-468E-9B3A-95E728D8C344}"/>
              </a:ext>
            </a:extLst>
          </p:cNvPr>
          <p:cNvSpPr>
            <a:spLocks noChangeShapeType="1"/>
          </p:cNvSpPr>
          <p:nvPr/>
        </p:nvSpPr>
        <p:spPr bwMode="auto">
          <a:xfrm>
            <a:off x="6389688" y="5294313"/>
            <a:ext cx="411162" cy="322262"/>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54" name="Line 236">
            <a:extLst>
              <a:ext uri="{FF2B5EF4-FFF2-40B4-BE49-F238E27FC236}">
                <a16:creationId xmlns:a16="http://schemas.microsoft.com/office/drawing/2014/main" id="{F7D4D1DC-A21D-43B4-9B2D-E11A92F56967}"/>
              </a:ext>
            </a:extLst>
          </p:cNvPr>
          <p:cNvSpPr>
            <a:spLocks noChangeShapeType="1"/>
          </p:cNvSpPr>
          <p:nvPr/>
        </p:nvSpPr>
        <p:spPr bwMode="auto">
          <a:xfrm>
            <a:off x="6988175" y="5889625"/>
            <a:ext cx="0" cy="24447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55" name="Rectangle 237">
            <a:extLst>
              <a:ext uri="{FF2B5EF4-FFF2-40B4-BE49-F238E27FC236}">
                <a16:creationId xmlns:a16="http://schemas.microsoft.com/office/drawing/2014/main" id="{CEC54CBC-AD09-4D2B-9B24-413620EDE514}"/>
              </a:ext>
            </a:extLst>
          </p:cNvPr>
          <p:cNvSpPr>
            <a:spLocks noChangeArrowheads="1"/>
          </p:cNvSpPr>
          <p:nvPr/>
        </p:nvSpPr>
        <p:spPr bwMode="auto">
          <a:xfrm>
            <a:off x="4254500" y="6054725"/>
            <a:ext cx="1025525"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8156" name="Rectangle 238">
            <a:extLst>
              <a:ext uri="{FF2B5EF4-FFF2-40B4-BE49-F238E27FC236}">
                <a16:creationId xmlns:a16="http://schemas.microsoft.com/office/drawing/2014/main" id="{F799AFF9-14FA-4100-8062-9696DD0513A6}"/>
              </a:ext>
            </a:extLst>
          </p:cNvPr>
          <p:cNvSpPr>
            <a:spLocks noChangeArrowheads="1"/>
          </p:cNvSpPr>
          <p:nvPr/>
        </p:nvSpPr>
        <p:spPr bwMode="auto">
          <a:xfrm>
            <a:off x="4194175" y="6159500"/>
            <a:ext cx="1462088" cy="393700"/>
          </a:xfrm>
          <a:prstGeom prst="rect">
            <a:avLst/>
          </a:prstGeom>
          <a:solidFill>
            <a:srgbClr val="DDDDDD"/>
          </a:solidFill>
          <a:ln w="9525">
            <a:solidFill>
              <a:srgbClr val="000000"/>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8157" name="Rectangle 239">
            <a:extLst>
              <a:ext uri="{FF2B5EF4-FFF2-40B4-BE49-F238E27FC236}">
                <a16:creationId xmlns:a16="http://schemas.microsoft.com/office/drawing/2014/main" id="{9AA75B7C-4F30-4BD4-B7A8-4CE82543E652}"/>
              </a:ext>
            </a:extLst>
          </p:cNvPr>
          <p:cNvSpPr>
            <a:spLocks noChangeArrowheads="1"/>
          </p:cNvSpPr>
          <p:nvPr/>
        </p:nvSpPr>
        <p:spPr bwMode="auto">
          <a:xfrm>
            <a:off x="4302125" y="6205538"/>
            <a:ext cx="1268413"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1800">
                <a:solidFill>
                  <a:srgbClr val="0000FF"/>
                </a:solidFill>
              </a:rPr>
              <a:t>Mississippian</a:t>
            </a:r>
            <a:endParaRPr lang="en-US" altLang="en-US" sz="1800" b="1">
              <a:solidFill>
                <a:srgbClr val="0000FF"/>
              </a:solidFill>
            </a:endParaRPr>
          </a:p>
        </p:txBody>
      </p:sp>
      <p:sp>
        <p:nvSpPr>
          <p:cNvPr id="48158" name="Line 240">
            <a:extLst>
              <a:ext uri="{FF2B5EF4-FFF2-40B4-BE49-F238E27FC236}">
                <a16:creationId xmlns:a16="http://schemas.microsoft.com/office/drawing/2014/main" id="{B28E5475-5B1E-40F9-BA04-0948BA8C3CDC}"/>
              </a:ext>
            </a:extLst>
          </p:cNvPr>
          <p:cNvSpPr>
            <a:spLocks noChangeShapeType="1"/>
          </p:cNvSpPr>
          <p:nvPr/>
        </p:nvSpPr>
        <p:spPr bwMode="auto">
          <a:xfrm>
            <a:off x="4918075" y="5924550"/>
            <a:ext cx="0" cy="24447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59" name="Rectangle 200">
            <a:extLst>
              <a:ext uri="{FF2B5EF4-FFF2-40B4-BE49-F238E27FC236}">
                <a16:creationId xmlns:a16="http://schemas.microsoft.com/office/drawing/2014/main" id="{B920FCDC-A687-4EDC-8190-6938A743D824}"/>
              </a:ext>
            </a:extLst>
          </p:cNvPr>
          <p:cNvSpPr>
            <a:spLocks noChangeArrowheads="1"/>
          </p:cNvSpPr>
          <p:nvPr/>
        </p:nvSpPr>
        <p:spPr bwMode="auto">
          <a:xfrm>
            <a:off x="5292725" y="3716338"/>
            <a:ext cx="2711450" cy="40798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8160" name="Rectangle 212">
            <a:extLst>
              <a:ext uri="{FF2B5EF4-FFF2-40B4-BE49-F238E27FC236}">
                <a16:creationId xmlns:a16="http://schemas.microsoft.com/office/drawing/2014/main" id="{A571BEDD-E225-434E-96AD-7FB347C9F08A}"/>
              </a:ext>
            </a:extLst>
          </p:cNvPr>
          <p:cNvSpPr>
            <a:spLocks noChangeArrowheads="1"/>
          </p:cNvSpPr>
          <p:nvPr/>
        </p:nvSpPr>
        <p:spPr bwMode="auto">
          <a:xfrm>
            <a:off x="5940425" y="6142038"/>
            <a:ext cx="2540000" cy="37465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0" name="Rectangle 213">
            <a:extLst>
              <a:ext uri="{FF2B5EF4-FFF2-40B4-BE49-F238E27FC236}">
                <a16:creationId xmlns:a16="http://schemas.microsoft.com/office/drawing/2014/main" id="{4A86E2DF-59AF-4EE8-9F9B-CBF5FA7D28E1}"/>
              </a:ext>
            </a:extLst>
          </p:cNvPr>
          <p:cNvSpPr>
            <a:spLocks noChangeArrowheads="1"/>
          </p:cNvSpPr>
          <p:nvPr/>
        </p:nvSpPr>
        <p:spPr bwMode="auto">
          <a:xfrm>
            <a:off x="6040438" y="6170613"/>
            <a:ext cx="2260600" cy="307975"/>
          </a:xfrm>
          <a:prstGeom prst="rect">
            <a:avLst/>
          </a:prstGeom>
          <a:noFill/>
          <a:ln w="9525">
            <a:noFill/>
            <a:miter lim="800000"/>
            <a:headEnd/>
            <a:tailEnd/>
          </a:ln>
        </p:spPr>
        <p:txBody>
          <a:bodyPr wrap="none" lIns="0" tIns="0" rIns="0" bIns="0">
            <a:spAutoFit/>
          </a:bodyPr>
          <a:lstStyle/>
          <a:p>
            <a:pPr algn="ctr" eaLnBrk="1" hangingPunct="1">
              <a:defRPr/>
            </a:pPr>
            <a:r>
              <a:rPr lang="en-US" sz="1800" b="1" dirty="0">
                <a:effectLst>
                  <a:outerShdw blurRad="38100" dist="38100" dir="2700000" algn="tl">
                    <a:srgbClr val="C0C0C0"/>
                  </a:outerShdw>
                </a:effectLst>
              </a:rPr>
              <a:t>Length/width ratio </a:t>
            </a:r>
            <a:r>
              <a:rPr lang="en-US" sz="2000" dirty="0">
                <a:solidFill>
                  <a:srgbClr val="000000"/>
                </a:solidFill>
              </a:rPr>
              <a:t>= 2</a:t>
            </a:r>
          </a:p>
        </p:txBody>
      </p:sp>
      <p:sp>
        <p:nvSpPr>
          <p:cNvPr id="48162" name="Line 222">
            <a:extLst>
              <a:ext uri="{FF2B5EF4-FFF2-40B4-BE49-F238E27FC236}">
                <a16:creationId xmlns:a16="http://schemas.microsoft.com/office/drawing/2014/main" id="{C2B67CB0-363F-43C4-BBFF-DDD58F0E6F69}"/>
              </a:ext>
            </a:extLst>
          </p:cNvPr>
          <p:cNvSpPr>
            <a:spLocks noChangeShapeType="1"/>
          </p:cNvSpPr>
          <p:nvPr/>
        </p:nvSpPr>
        <p:spPr bwMode="auto">
          <a:xfrm flipH="1">
            <a:off x="6586538" y="6513513"/>
            <a:ext cx="273050" cy="363537"/>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163" name="Line 235">
            <a:extLst>
              <a:ext uri="{FF2B5EF4-FFF2-40B4-BE49-F238E27FC236}">
                <a16:creationId xmlns:a16="http://schemas.microsoft.com/office/drawing/2014/main" id="{5E133446-FBE5-4D1D-8FE0-395D278818EF}"/>
              </a:ext>
            </a:extLst>
          </p:cNvPr>
          <p:cNvSpPr>
            <a:spLocks noChangeShapeType="1"/>
          </p:cNvSpPr>
          <p:nvPr/>
        </p:nvSpPr>
        <p:spPr bwMode="auto">
          <a:xfrm>
            <a:off x="7977188" y="6515100"/>
            <a:ext cx="411162" cy="322263"/>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154" name="Picture 4">
            <a:extLst>
              <a:ext uri="{FF2B5EF4-FFF2-40B4-BE49-F238E27FC236}">
                <a16:creationId xmlns:a16="http://schemas.microsoft.com/office/drawing/2014/main" id="{2B80C11A-D1F9-4DD9-BE28-68A00DFE761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650" y="1773238"/>
            <a:ext cx="2092325"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155" name="Rectangle 13">
            <a:extLst>
              <a:ext uri="{FF2B5EF4-FFF2-40B4-BE49-F238E27FC236}">
                <a16:creationId xmlns:a16="http://schemas.microsoft.com/office/drawing/2014/main" id="{4B48975B-8019-4F88-AE89-EDAFAF6D6E3A}"/>
              </a:ext>
            </a:extLst>
          </p:cNvPr>
          <p:cNvSpPr>
            <a:spLocks noChangeArrowheads="1"/>
          </p:cNvSpPr>
          <p:nvPr/>
        </p:nvSpPr>
        <p:spPr bwMode="auto">
          <a:xfrm>
            <a:off x="-152400" y="-88900"/>
            <a:ext cx="152400" cy="88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a:p>
        </p:txBody>
      </p:sp>
      <p:sp>
        <p:nvSpPr>
          <p:cNvPr id="49156" name="TextBox 3">
            <a:extLst>
              <a:ext uri="{FF2B5EF4-FFF2-40B4-BE49-F238E27FC236}">
                <a16:creationId xmlns:a16="http://schemas.microsoft.com/office/drawing/2014/main" id="{3859CDF4-3B5A-4D5B-8F2D-9608E704A690}"/>
              </a:ext>
            </a:extLst>
          </p:cNvPr>
          <p:cNvSpPr txBox="1">
            <a:spLocks noChangeArrowheads="1"/>
          </p:cNvSpPr>
          <p:nvPr/>
        </p:nvSpPr>
        <p:spPr bwMode="auto">
          <a:xfrm>
            <a:off x="250825" y="188913"/>
            <a:ext cx="83534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t>We could also us the Nearest Neighbor Algorithm</a:t>
            </a:r>
          </a:p>
        </p:txBody>
      </p:sp>
      <p:sp>
        <p:nvSpPr>
          <p:cNvPr id="49157" name="Rectangle 15">
            <a:extLst>
              <a:ext uri="{FF2B5EF4-FFF2-40B4-BE49-F238E27FC236}">
                <a16:creationId xmlns:a16="http://schemas.microsoft.com/office/drawing/2014/main" id="{52F6EE15-0BAD-4F89-B004-7AC0295AB83A}"/>
              </a:ext>
            </a:extLst>
          </p:cNvPr>
          <p:cNvSpPr>
            <a:spLocks noChangeArrowheads="1"/>
          </p:cNvSpPr>
          <p:nvPr/>
        </p:nvSpPr>
        <p:spPr bwMode="auto">
          <a:xfrm>
            <a:off x="2339975" y="1628775"/>
            <a:ext cx="3667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a:t>?</a:t>
            </a:r>
          </a:p>
        </p:txBody>
      </p:sp>
      <p:sp>
        <p:nvSpPr>
          <p:cNvPr id="49158" name="Rectangle 3">
            <a:extLst>
              <a:ext uri="{FF2B5EF4-FFF2-40B4-BE49-F238E27FC236}">
                <a16:creationId xmlns:a16="http://schemas.microsoft.com/office/drawing/2014/main" id="{F6A0D534-C7F4-4B84-A4D8-28EC9C8CC25D}"/>
              </a:ext>
            </a:extLst>
          </p:cNvPr>
          <p:cNvSpPr>
            <a:spLocks noChangeArrowheads="1"/>
          </p:cNvSpPr>
          <p:nvPr/>
        </p:nvSpPr>
        <p:spPr bwMode="auto">
          <a:xfrm>
            <a:off x="611188" y="3213100"/>
            <a:ext cx="19875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a:solidFill>
                  <a:srgbClr val="3333FF"/>
                </a:solidFill>
                <a:latin typeface="Arial" panose="020B0604020202020204" pitchFamily="34" charset="0"/>
              </a:rPr>
              <a:t>2</a:t>
            </a:r>
            <a:r>
              <a:rPr lang="en-US" altLang="en-US">
                <a:solidFill>
                  <a:srgbClr val="FF00FF"/>
                </a:solidFill>
                <a:latin typeface="Arial" panose="020B0604020202020204" pitchFamily="34" charset="0"/>
              </a:rPr>
              <a:t>1</a:t>
            </a:r>
            <a:r>
              <a:rPr lang="en-US" altLang="en-US">
                <a:solidFill>
                  <a:srgbClr val="00CC00"/>
                </a:solidFill>
                <a:latin typeface="Arial" panose="020B0604020202020204" pitchFamily="34" charset="0"/>
              </a:rPr>
              <a:t>2</a:t>
            </a:r>
            <a:r>
              <a:rPr lang="en-US" altLang="en-US">
                <a:solidFill>
                  <a:srgbClr val="FF0000"/>
                </a:solidFill>
                <a:latin typeface="Arial" panose="020B0604020202020204" pitchFamily="34" charset="0"/>
              </a:rPr>
              <a:t>2</a:t>
            </a:r>
            <a:r>
              <a:rPr lang="en-US" altLang="en-US">
                <a:solidFill>
                  <a:srgbClr val="FF9900"/>
                </a:solidFill>
                <a:latin typeface="Arial" panose="020B0604020202020204" pitchFamily="34" charset="0"/>
              </a:rPr>
              <a:t>5</a:t>
            </a:r>
            <a:r>
              <a:rPr lang="en-US" altLang="en-US">
                <a:latin typeface="Arial" panose="020B0604020202020204" pitchFamily="34" charset="0"/>
              </a:rPr>
              <a:t>2</a:t>
            </a:r>
            <a:r>
              <a:rPr lang="en-US" altLang="en-US">
                <a:solidFill>
                  <a:srgbClr val="008000"/>
                </a:solidFill>
                <a:latin typeface="Arial" panose="020B0604020202020204" pitchFamily="34" charset="0"/>
              </a:rPr>
              <a:t>1</a:t>
            </a:r>
            <a:r>
              <a:rPr lang="en-US" altLang="en-US">
                <a:solidFill>
                  <a:srgbClr val="CC00FF"/>
                </a:solidFill>
                <a:latin typeface="Arial" panose="020B0604020202020204" pitchFamily="34" charset="0"/>
              </a:rPr>
              <a:t>2</a:t>
            </a:r>
          </a:p>
        </p:txBody>
      </p:sp>
      <p:sp>
        <p:nvSpPr>
          <p:cNvPr id="49159" name="Rectangle 9">
            <a:extLst>
              <a:ext uri="{FF2B5EF4-FFF2-40B4-BE49-F238E27FC236}">
                <a16:creationId xmlns:a16="http://schemas.microsoft.com/office/drawing/2014/main" id="{E3C6A304-C745-47DA-B4CC-67E1258603EE}"/>
              </a:ext>
            </a:extLst>
          </p:cNvPr>
          <p:cNvSpPr>
            <a:spLocks noChangeArrowheads="1"/>
          </p:cNvSpPr>
          <p:nvPr/>
        </p:nvSpPr>
        <p:spPr bwMode="auto">
          <a:xfrm>
            <a:off x="4211638" y="4392613"/>
            <a:ext cx="4752975" cy="2636837"/>
          </a:xfrm>
          <a:prstGeom prst="rect">
            <a:avLst/>
          </a:prstGeom>
          <a:noFill/>
          <a:ln w="0" algn="ctr">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49160" name="Rectangle 3">
            <a:extLst>
              <a:ext uri="{FF2B5EF4-FFF2-40B4-BE49-F238E27FC236}">
                <a16:creationId xmlns:a16="http://schemas.microsoft.com/office/drawing/2014/main" id="{06DAD790-4555-48F2-BDB2-5EECB1D23A80}"/>
              </a:ext>
            </a:extLst>
          </p:cNvPr>
          <p:cNvSpPr>
            <a:spLocks noChangeArrowheads="1"/>
          </p:cNvSpPr>
          <p:nvPr/>
        </p:nvSpPr>
        <p:spPr bwMode="auto">
          <a:xfrm>
            <a:off x="4284663" y="4546600"/>
            <a:ext cx="4679950" cy="2554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a:solidFill>
                  <a:srgbClr val="3333FF"/>
                </a:solidFill>
                <a:latin typeface="Arial" panose="020B0604020202020204" pitchFamily="34" charset="0"/>
              </a:rPr>
              <a:t>2</a:t>
            </a:r>
            <a:r>
              <a:rPr lang="en-US" altLang="en-US">
                <a:solidFill>
                  <a:srgbClr val="FF00FF"/>
                </a:solidFill>
                <a:latin typeface="Arial" panose="020B0604020202020204" pitchFamily="34" charset="0"/>
              </a:rPr>
              <a:t>1</a:t>
            </a:r>
            <a:r>
              <a:rPr lang="en-US" altLang="en-US">
                <a:solidFill>
                  <a:srgbClr val="00CC00"/>
                </a:solidFill>
                <a:latin typeface="Arial" panose="020B0604020202020204" pitchFamily="34" charset="0"/>
              </a:rPr>
              <a:t>2</a:t>
            </a:r>
            <a:r>
              <a:rPr lang="en-US" altLang="en-US">
                <a:solidFill>
                  <a:srgbClr val="FF0000"/>
                </a:solidFill>
                <a:latin typeface="Arial" panose="020B0604020202020204" pitchFamily="34" charset="0"/>
              </a:rPr>
              <a:t>6</a:t>
            </a:r>
            <a:r>
              <a:rPr lang="en-US" altLang="en-US">
                <a:solidFill>
                  <a:srgbClr val="FF9900"/>
                </a:solidFill>
                <a:latin typeface="Arial" panose="020B0604020202020204" pitchFamily="34" charset="0"/>
              </a:rPr>
              <a:t>5</a:t>
            </a:r>
            <a:r>
              <a:rPr lang="en-US" altLang="en-US">
                <a:latin typeface="Arial" panose="020B0604020202020204" pitchFamily="34" charset="0"/>
              </a:rPr>
              <a:t>1</a:t>
            </a:r>
            <a:r>
              <a:rPr lang="en-US" altLang="en-US">
                <a:solidFill>
                  <a:srgbClr val="008000"/>
                </a:solidFill>
                <a:latin typeface="Arial" panose="020B0604020202020204" pitchFamily="34" charset="0"/>
              </a:rPr>
              <a:t>2</a:t>
            </a:r>
            <a:r>
              <a:rPr lang="en-US" altLang="en-US">
                <a:solidFill>
                  <a:srgbClr val="CC00FF"/>
                </a:solidFill>
                <a:latin typeface="Arial" panose="020B0604020202020204" pitchFamily="34" charset="0"/>
              </a:rPr>
              <a:t>2 </a:t>
            </a:r>
            <a:r>
              <a:rPr lang="en-US" altLang="en-US" sz="2400"/>
              <a:t>- Late Archaic</a:t>
            </a:r>
          </a:p>
          <a:p>
            <a:pPr>
              <a:spcBef>
                <a:spcPct val="0"/>
              </a:spcBef>
              <a:buFontTx/>
              <a:buNone/>
            </a:pPr>
            <a:r>
              <a:rPr lang="en-US" altLang="en-US">
                <a:solidFill>
                  <a:srgbClr val="3333FF"/>
                </a:solidFill>
                <a:latin typeface="Arial" panose="020B0604020202020204" pitchFamily="34" charset="0"/>
              </a:rPr>
              <a:t>1</a:t>
            </a:r>
            <a:r>
              <a:rPr lang="en-US" altLang="en-US">
                <a:solidFill>
                  <a:srgbClr val="FF00FF"/>
                </a:solidFill>
                <a:latin typeface="Arial" panose="020B0604020202020204" pitchFamily="34" charset="0"/>
              </a:rPr>
              <a:t>4</a:t>
            </a:r>
            <a:r>
              <a:rPr lang="en-US" altLang="en-US">
                <a:solidFill>
                  <a:srgbClr val="00CC00"/>
                </a:solidFill>
                <a:latin typeface="Arial" panose="020B0604020202020204" pitchFamily="34" charset="0"/>
              </a:rPr>
              <a:t>1</a:t>
            </a:r>
            <a:r>
              <a:rPr lang="en-US" altLang="en-US">
                <a:solidFill>
                  <a:srgbClr val="FF0000"/>
                </a:solidFill>
                <a:latin typeface="Arial" panose="020B0604020202020204" pitchFamily="34" charset="0"/>
              </a:rPr>
              <a:t>1</a:t>
            </a:r>
            <a:r>
              <a:rPr lang="en-US" altLang="en-US">
                <a:solidFill>
                  <a:srgbClr val="FF9900"/>
                </a:solidFill>
                <a:latin typeface="Arial" panose="020B0604020202020204" pitchFamily="34" charset="0"/>
              </a:rPr>
              <a:t>4</a:t>
            </a:r>
            <a:r>
              <a:rPr lang="en-US" altLang="en-US">
                <a:latin typeface="Arial" panose="020B0604020202020204" pitchFamily="34" charset="0"/>
              </a:rPr>
              <a:t>2</a:t>
            </a:r>
            <a:r>
              <a:rPr lang="en-US" altLang="en-US">
                <a:solidFill>
                  <a:srgbClr val="008000"/>
                </a:solidFill>
                <a:latin typeface="Arial" panose="020B0604020202020204" pitchFamily="34" charset="0"/>
              </a:rPr>
              <a:t>1</a:t>
            </a:r>
            <a:r>
              <a:rPr lang="en-US" altLang="en-US">
                <a:solidFill>
                  <a:srgbClr val="CC00FF"/>
                </a:solidFill>
                <a:latin typeface="Arial" panose="020B0604020202020204" pitchFamily="34" charset="0"/>
              </a:rPr>
              <a:t>4 </a:t>
            </a:r>
            <a:r>
              <a:rPr lang="en-US" altLang="en-US" sz="2400"/>
              <a:t>- Transitional Paleo</a:t>
            </a:r>
          </a:p>
          <a:p>
            <a:pPr>
              <a:spcBef>
                <a:spcPct val="0"/>
              </a:spcBef>
              <a:buFontTx/>
              <a:buNone/>
            </a:pPr>
            <a:r>
              <a:rPr lang="en-US" altLang="en-US">
                <a:solidFill>
                  <a:srgbClr val="3333FF"/>
                </a:solidFill>
                <a:latin typeface="Arial" panose="020B0604020202020204" pitchFamily="34" charset="0"/>
              </a:rPr>
              <a:t>2</a:t>
            </a:r>
            <a:r>
              <a:rPr lang="en-US" altLang="en-US">
                <a:solidFill>
                  <a:srgbClr val="FF00FF"/>
                </a:solidFill>
                <a:latin typeface="Arial" panose="020B0604020202020204" pitchFamily="34" charset="0"/>
              </a:rPr>
              <a:t>4</a:t>
            </a:r>
            <a:r>
              <a:rPr lang="en-US" altLang="en-US">
                <a:solidFill>
                  <a:srgbClr val="00CC00"/>
                </a:solidFill>
                <a:latin typeface="Arial" panose="020B0604020202020204" pitchFamily="34" charset="0"/>
              </a:rPr>
              <a:t>2</a:t>
            </a:r>
            <a:r>
              <a:rPr lang="en-US" altLang="en-US">
                <a:solidFill>
                  <a:srgbClr val="FF0000"/>
                </a:solidFill>
                <a:latin typeface="Arial" panose="020B0604020202020204" pitchFamily="34" charset="0"/>
              </a:rPr>
              <a:t>2</a:t>
            </a:r>
            <a:r>
              <a:rPr lang="en-US" altLang="en-US">
                <a:solidFill>
                  <a:srgbClr val="FF9900"/>
                </a:solidFill>
                <a:latin typeface="Arial" panose="020B0604020202020204" pitchFamily="34" charset="0"/>
              </a:rPr>
              <a:t>5</a:t>
            </a:r>
            <a:r>
              <a:rPr lang="en-US" altLang="en-US">
                <a:latin typeface="Arial" panose="020B0604020202020204" pitchFamily="34" charset="0"/>
              </a:rPr>
              <a:t>1</a:t>
            </a:r>
            <a:r>
              <a:rPr lang="en-US" altLang="en-US">
                <a:solidFill>
                  <a:srgbClr val="008000"/>
                </a:solidFill>
                <a:latin typeface="Arial" panose="020B0604020202020204" pitchFamily="34" charset="0"/>
              </a:rPr>
              <a:t>2</a:t>
            </a:r>
            <a:r>
              <a:rPr lang="en-US" altLang="en-US">
                <a:solidFill>
                  <a:srgbClr val="CC00FF"/>
                </a:solidFill>
                <a:latin typeface="Arial" panose="020B0604020202020204" pitchFamily="34" charset="0"/>
              </a:rPr>
              <a:t>4 </a:t>
            </a:r>
            <a:r>
              <a:rPr lang="en-US" altLang="en-US" sz="2400"/>
              <a:t>- Transitional Paleo</a:t>
            </a:r>
          </a:p>
          <a:p>
            <a:pPr>
              <a:spcBef>
                <a:spcPct val="0"/>
              </a:spcBef>
              <a:buFontTx/>
              <a:buNone/>
            </a:pPr>
            <a:r>
              <a:rPr lang="en-US" altLang="en-US">
                <a:solidFill>
                  <a:srgbClr val="3333FF"/>
                </a:solidFill>
                <a:latin typeface="Arial" panose="020B0604020202020204" pitchFamily="34" charset="0"/>
              </a:rPr>
              <a:t>4</a:t>
            </a:r>
            <a:r>
              <a:rPr lang="en-US" altLang="en-US">
                <a:solidFill>
                  <a:srgbClr val="FF00FF"/>
                </a:solidFill>
                <a:latin typeface="Arial" panose="020B0604020202020204" pitchFamily="34" charset="0"/>
              </a:rPr>
              <a:t>1</a:t>
            </a:r>
            <a:r>
              <a:rPr lang="en-US" altLang="en-US">
                <a:solidFill>
                  <a:srgbClr val="00CC00"/>
                </a:solidFill>
                <a:latin typeface="Arial" panose="020B0604020202020204" pitchFamily="34" charset="0"/>
              </a:rPr>
              <a:t>1</a:t>
            </a:r>
            <a:r>
              <a:rPr lang="en-US" altLang="en-US">
                <a:solidFill>
                  <a:srgbClr val="FF0000"/>
                </a:solidFill>
                <a:latin typeface="Arial" panose="020B0604020202020204" pitchFamily="34" charset="0"/>
              </a:rPr>
              <a:t>6</a:t>
            </a:r>
            <a:r>
              <a:rPr lang="en-US" altLang="en-US">
                <a:solidFill>
                  <a:srgbClr val="FF9900"/>
                </a:solidFill>
                <a:latin typeface="Arial" panose="020B0604020202020204" pitchFamily="34" charset="0"/>
              </a:rPr>
              <a:t>1</a:t>
            </a:r>
            <a:r>
              <a:rPr lang="en-US" altLang="en-US">
                <a:latin typeface="Arial" panose="020B0604020202020204" pitchFamily="34" charset="0"/>
              </a:rPr>
              <a:t>2</a:t>
            </a:r>
            <a:r>
              <a:rPr lang="en-US" altLang="en-US">
                <a:solidFill>
                  <a:srgbClr val="008000"/>
                </a:solidFill>
                <a:latin typeface="Arial" panose="020B0604020202020204" pitchFamily="34" charset="0"/>
              </a:rPr>
              <a:t>1</a:t>
            </a:r>
            <a:r>
              <a:rPr lang="en-US" altLang="en-US">
                <a:solidFill>
                  <a:srgbClr val="CC00FF"/>
                </a:solidFill>
                <a:latin typeface="Arial" panose="020B0604020202020204" pitchFamily="34" charset="0"/>
              </a:rPr>
              <a:t>2 </a:t>
            </a:r>
            <a:r>
              <a:rPr lang="en-US" altLang="en-US" sz="2400"/>
              <a:t>- Late Archaic</a:t>
            </a:r>
          </a:p>
          <a:p>
            <a:pPr>
              <a:spcBef>
                <a:spcPct val="0"/>
              </a:spcBef>
              <a:buFontTx/>
              <a:buNone/>
            </a:pPr>
            <a:r>
              <a:rPr lang="en-US" altLang="en-US">
                <a:solidFill>
                  <a:srgbClr val="3333FF"/>
                </a:solidFill>
                <a:latin typeface="Arial" panose="020B0604020202020204" pitchFamily="34" charset="0"/>
              </a:rPr>
              <a:t>3</a:t>
            </a:r>
            <a:r>
              <a:rPr lang="en-US" altLang="en-US">
                <a:solidFill>
                  <a:srgbClr val="FF00FF"/>
                </a:solidFill>
                <a:latin typeface="Arial" panose="020B0604020202020204" pitchFamily="34" charset="0"/>
              </a:rPr>
              <a:t>3</a:t>
            </a:r>
            <a:r>
              <a:rPr lang="en-US" altLang="en-US">
                <a:solidFill>
                  <a:srgbClr val="00CC00"/>
                </a:solidFill>
                <a:latin typeface="Arial" panose="020B0604020202020204" pitchFamily="34" charset="0"/>
              </a:rPr>
              <a:t>2</a:t>
            </a:r>
            <a:r>
              <a:rPr lang="en-US" altLang="en-US">
                <a:solidFill>
                  <a:srgbClr val="FF0000"/>
                </a:solidFill>
                <a:latin typeface="Arial" panose="020B0604020202020204" pitchFamily="34" charset="0"/>
              </a:rPr>
              <a:t>2</a:t>
            </a:r>
            <a:r>
              <a:rPr lang="en-US" altLang="en-US">
                <a:solidFill>
                  <a:srgbClr val="FF9900"/>
                </a:solidFill>
                <a:latin typeface="Arial" panose="020B0604020202020204" pitchFamily="34" charset="0"/>
              </a:rPr>
              <a:t>2</a:t>
            </a:r>
            <a:r>
              <a:rPr lang="en-US" altLang="en-US">
                <a:latin typeface="Arial" panose="020B0604020202020204" pitchFamily="34" charset="0"/>
              </a:rPr>
              <a:t>2</a:t>
            </a:r>
            <a:r>
              <a:rPr lang="en-US" altLang="en-US">
                <a:solidFill>
                  <a:srgbClr val="008000"/>
                </a:solidFill>
                <a:latin typeface="Arial" panose="020B0604020202020204" pitchFamily="34" charset="0"/>
              </a:rPr>
              <a:t>1</a:t>
            </a:r>
            <a:r>
              <a:rPr lang="en-US" altLang="en-US">
                <a:solidFill>
                  <a:srgbClr val="CC00FF"/>
                </a:solidFill>
                <a:latin typeface="Arial" panose="020B0604020202020204" pitchFamily="34" charset="0"/>
              </a:rPr>
              <a:t>4 </a:t>
            </a:r>
            <a:r>
              <a:rPr lang="en-US" altLang="en-US" sz="2400"/>
              <a:t>- Woodland</a:t>
            </a:r>
            <a:endParaRPr lang="en-US" altLang="en-US">
              <a:solidFill>
                <a:srgbClr val="CC00FF"/>
              </a:solidFill>
              <a:latin typeface="Arial" panose="020B0604020202020204" pitchFamily="34" charset="0"/>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2">
            <a:extLst>
              <a:ext uri="{FF2B5EF4-FFF2-40B4-BE49-F238E27FC236}">
                <a16:creationId xmlns:a16="http://schemas.microsoft.com/office/drawing/2014/main" id="{E775F180-EF1B-4155-B552-E20B7653F0E1}"/>
              </a:ext>
            </a:extLst>
          </p:cNvPr>
          <p:cNvSpPr>
            <a:spLocks noChangeArrowheads="1"/>
          </p:cNvSpPr>
          <p:nvPr/>
        </p:nvSpPr>
        <p:spPr bwMode="auto">
          <a:xfrm>
            <a:off x="4830763" y="168275"/>
            <a:ext cx="4191000" cy="5624513"/>
          </a:xfrm>
          <a:prstGeom prst="rect">
            <a:avLst/>
          </a:prstGeom>
          <a:solidFill>
            <a:srgbClr val="F8F8F8"/>
          </a:solid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1800">
              <a:latin typeface="Arial" panose="020B0604020202020204" pitchFamily="34" charset="0"/>
            </a:endParaRPr>
          </a:p>
        </p:txBody>
      </p:sp>
      <p:sp>
        <p:nvSpPr>
          <p:cNvPr id="50179" name="Text Box 3">
            <a:extLst>
              <a:ext uri="{FF2B5EF4-FFF2-40B4-BE49-F238E27FC236}">
                <a16:creationId xmlns:a16="http://schemas.microsoft.com/office/drawing/2014/main" id="{FCCA9B91-421B-4A77-9001-39BC56ED3011}"/>
              </a:ext>
            </a:extLst>
          </p:cNvPr>
          <p:cNvSpPr txBox="1">
            <a:spLocks noChangeArrowheads="1"/>
          </p:cNvSpPr>
          <p:nvPr/>
        </p:nvSpPr>
        <p:spPr bwMode="auto">
          <a:xfrm>
            <a:off x="4805363" y="200025"/>
            <a:ext cx="4219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latin typeface="Arial" panose="020B0604020202020204" pitchFamily="34" charset="0"/>
              </a:rPr>
              <a:t>Decision Tree for Arrowheads</a:t>
            </a:r>
          </a:p>
        </p:txBody>
      </p:sp>
      <p:sp>
        <p:nvSpPr>
          <p:cNvPr id="50180" name="Rectangle 4">
            <a:extLst>
              <a:ext uri="{FF2B5EF4-FFF2-40B4-BE49-F238E27FC236}">
                <a16:creationId xmlns:a16="http://schemas.microsoft.com/office/drawing/2014/main" id="{97E58590-1314-4D62-B2D2-EE922A20D5B3}"/>
              </a:ext>
            </a:extLst>
          </p:cNvPr>
          <p:cNvSpPr>
            <a:spLocks noChangeArrowheads="1"/>
          </p:cNvSpPr>
          <p:nvPr/>
        </p:nvSpPr>
        <p:spPr bwMode="auto">
          <a:xfrm>
            <a:off x="5121275" y="801688"/>
            <a:ext cx="3651250" cy="1455737"/>
          </a:xfrm>
          <a:prstGeom prst="rect">
            <a:avLst/>
          </a:prstGeom>
          <a:solidFill>
            <a:schemeClr val="bg1"/>
          </a:solidFill>
          <a:ln w="9525">
            <a:solidFill>
              <a:schemeClr val="tx1"/>
            </a:solidFill>
            <a:miter lim="800000"/>
            <a:headEnd/>
            <a:tailEnd/>
          </a:ln>
          <a:effectLst>
            <a:outerShdw dist="107763" dir="8100000" algn="ctr" rotWithShape="0">
              <a:schemeClr val="bg2">
                <a:alpha val="50000"/>
              </a:schemeClr>
            </a:outerShdw>
          </a:effec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grpSp>
        <p:nvGrpSpPr>
          <p:cNvPr id="50181" name="Group 357">
            <a:extLst>
              <a:ext uri="{FF2B5EF4-FFF2-40B4-BE49-F238E27FC236}">
                <a16:creationId xmlns:a16="http://schemas.microsoft.com/office/drawing/2014/main" id="{E4C88608-453C-467E-A017-46A679964A03}"/>
              </a:ext>
            </a:extLst>
          </p:cNvPr>
          <p:cNvGrpSpPr>
            <a:grpSpLocks/>
          </p:cNvGrpSpPr>
          <p:nvPr/>
        </p:nvGrpSpPr>
        <p:grpSpPr bwMode="auto">
          <a:xfrm>
            <a:off x="5354638" y="2368550"/>
            <a:ext cx="3429000" cy="3336925"/>
            <a:chOff x="209" y="939"/>
            <a:chExt cx="2160" cy="2102"/>
          </a:xfrm>
        </p:grpSpPr>
        <p:grpSp>
          <p:nvGrpSpPr>
            <p:cNvPr id="50205" name="Group 356">
              <a:extLst>
                <a:ext uri="{FF2B5EF4-FFF2-40B4-BE49-F238E27FC236}">
                  <a16:creationId xmlns:a16="http://schemas.microsoft.com/office/drawing/2014/main" id="{27ED160B-DA5E-4121-A10B-F399CA8CED91}"/>
                </a:ext>
              </a:extLst>
            </p:cNvPr>
            <p:cNvGrpSpPr>
              <a:grpSpLocks/>
            </p:cNvGrpSpPr>
            <p:nvPr/>
          </p:nvGrpSpPr>
          <p:grpSpPr bwMode="auto">
            <a:xfrm>
              <a:off x="209" y="1618"/>
              <a:ext cx="2160" cy="610"/>
              <a:chOff x="216" y="1618"/>
              <a:chExt cx="2160" cy="610"/>
            </a:xfrm>
          </p:grpSpPr>
          <p:sp>
            <p:nvSpPr>
              <p:cNvPr id="50251" name="Rectangle 133">
                <a:extLst>
                  <a:ext uri="{FF2B5EF4-FFF2-40B4-BE49-F238E27FC236}">
                    <a16:creationId xmlns:a16="http://schemas.microsoft.com/office/drawing/2014/main" id="{A25AEF30-B9D6-444F-B73C-D37AA0F7FC4F}"/>
                  </a:ext>
                </a:extLst>
              </p:cNvPr>
              <p:cNvSpPr>
                <a:spLocks noChangeArrowheads="1"/>
              </p:cNvSpPr>
              <p:nvPr/>
            </p:nvSpPr>
            <p:spPr bwMode="auto">
              <a:xfrm>
                <a:off x="216" y="1618"/>
                <a:ext cx="2160" cy="604"/>
              </a:xfrm>
              <a:prstGeom prst="rect">
                <a:avLst/>
              </a:prstGeom>
              <a:solidFill>
                <a:srgbClr val="EAEAE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1800">
                  <a:latin typeface="Arial" panose="020B0604020202020204" pitchFamily="34" charset="0"/>
                </a:endParaRPr>
              </a:p>
            </p:txBody>
          </p:sp>
          <p:sp>
            <p:nvSpPr>
              <p:cNvPr id="50252" name="Rectangle 190">
                <a:extLst>
                  <a:ext uri="{FF2B5EF4-FFF2-40B4-BE49-F238E27FC236}">
                    <a16:creationId xmlns:a16="http://schemas.microsoft.com/office/drawing/2014/main" id="{9FB4CA10-0AE5-4419-B185-28863E3842BB}"/>
                  </a:ext>
                </a:extLst>
              </p:cNvPr>
              <p:cNvSpPr>
                <a:spLocks noChangeArrowheads="1"/>
              </p:cNvSpPr>
              <p:nvPr/>
            </p:nvSpPr>
            <p:spPr bwMode="auto">
              <a:xfrm>
                <a:off x="703" y="1707"/>
                <a:ext cx="315" cy="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miter lim="800000"/>
                    <a:headEnd/>
                    <a:tailEnd/>
                  </a14:hiddenLine>
                </a:ext>
              </a:extLst>
            </p:spPr>
            <p:txBody>
              <a:bodyPr lIns="0" tIns="36576" rIns="0" bIns="0"/>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zh-CN" sz="900" i="1">
                    <a:ea typeface="SimSun" panose="02010600030101010101" pitchFamily="2" charset="-122"/>
                  </a:rPr>
                  <a:t>11.24</a:t>
                </a:r>
              </a:p>
            </p:txBody>
          </p:sp>
          <p:sp>
            <p:nvSpPr>
              <p:cNvPr id="50253" name="Rectangle 191">
                <a:extLst>
                  <a:ext uri="{FF2B5EF4-FFF2-40B4-BE49-F238E27FC236}">
                    <a16:creationId xmlns:a16="http://schemas.microsoft.com/office/drawing/2014/main" id="{98EDD106-26B9-4534-80F3-069D344812F2}"/>
                  </a:ext>
                </a:extLst>
              </p:cNvPr>
              <p:cNvSpPr>
                <a:spLocks noChangeArrowheads="1"/>
              </p:cNvSpPr>
              <p:nvPr/>
            </p:nvSpPr>
            <p:spPr bwMode="auto">
              <a:xfrm>
                <a:off x="703" y="1904"/>
                <a:ext cx="315" cy="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miter lim="800000"/>
                    <a:headEnd/>
                    <a:tailEnd/>
                  </a14:hiddenLine>
                </a:ext>
              </a:extLst>
            </p:spPr>
            <p:txBody>
              <a:bodyPr lIns="0" tIns="36576" rIns="0" bIns="0"/>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zh-CN" sz="900" i="1">
                    <a:ea typeface="SimSun" panose="02010600030101010101" pitchFamily="2" charset="-122"/>
                  </a:rPr>
                  <a:t>85.47</a:t>
                </a:r>
              </a:p>
            </p:txBody>
          </p:sp>
          <p:sp>
            <p:nvSpPr>
              <p:cNvPr id="50254" name="Rectangle 192">
                <a:extLst>
                  <a:ext uri="{FF2B5EF4-FFF2-40B4-BE49-F238E27FC236}">
                    <a16:creationId xmlns:a16="http://schemas.microsoft.com/office/drawing/2014/main" id="{EE0DBD7C-5530-43B7-BD0A-4DB6B71381F0}"/>
                  </a:ext>
                </a:extLst>
              </p:cNvPr>
              <p:cNvSpPr>
                <a:spLocks noChangeArrowheads="1"/>
              </p:cNvSpPr>
              <p:nvPr/>
            </p:nvSpPr>
            <p:spPr bwMode="auto">
              <a:xfrm>
                <a:off x="275" y="2069"/>
                <a:ext cx="864" cy="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miter lim="800000"/>
                    <a:headEnd/>
                    <a:tailEnd/>
                  </a14:hiddenLine>
                </a:ext>
              </a:extLst>
            </p:spPr>
            <p:txBody>
              <a:bodyPr lIns="0" tIns="36576" rIns="0" bIns="0"/>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zh-CN" sz="1000" b="1">
                    <a:ea typeface="SimSun" panose="02010600030101010101" pitchFamily="2" charset="-122"/>
                  </a:rPr>
                  <a:t>Shapelet Dictionary </a:t>
                </a:r>
              </a:p>
            </p:txBody>
          </p:sp>
          <p:sp>
            <p:nvSpPr>
              <p:cNvPr id="50255" name="Rectangle 205">
                <a:extLst>
                  <a:ext uri="{FF2B5EF4-FFF2-40B4-BE49-F238E27FC236}">
                    <a16:creationId xmlns:a16="http://schemas.microsoft.com/office/drawing/2014/main" id="{C23A90D8-768B-40F7-BA72-FD0456584155}"/>
                  </a:ext>
                </a:extLst>
              </p:cNvPr>
              <p:cNvSpPr>
                <a:spLocks noChangeArrowheads="1"/>
              </p:cNvSpPr>
              <p:nvPr/>
            </p:nvSpPr>
            <p:spPr bwMode="auto">
              <a:xfrm>
                <a:off x="360" y="1715"/>
                <a:ext cx="301"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zh-CN" sz="700">
                    <a:ea typeface="SimSun" panose="02010600030101010101" pitchFamily="2" charset="-122"/>
                  </a:rPr>
                  <a:t>(Clovis)</a:t>
                </a:r>
              </a:p>
            </p:txBody>
          </p:sp>
          <p:sp>
            <p:nvSpPr>
              <p:cNvPr id="50256" name="Rectangle 206">
                <a:extLst>
                  <a:ext uri="{FF2B5EF4-FFF2-40B4-BE49-F238E27FC236}">
                    <a16:creationId xmlns:a16="http://schemas.microsoft.com/office/drawing/2014/main" id="{9C56F777-630D-4F88-8565-0A6E386AAC3E}"/>
                  </a:ext>
                </a:extLst>
              </p:cNvPr>
              <p:cNvSpPr>
                <a:spLocks noChangeArrowheads="1"/>
              </p:cNvSpPr>
              <p:nvPr/>
            </p:nvSpPr>
            <p:spPr bwMode="auto">
              <a:xfrm>
                <a:off x="360" y="1917"/>
                <a:ext cx="344"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zh-CN" sz="700">
                    <a:ea typeface="SimSun" panose="02010600030101010101" pitchFamily="2" charset="-122"/>
                  </a:rPr>
                  <a:t>(Avonlea)</a:t>
                </a:r>
              </a:p>
            </p:txBody>
          </p:sp>
          <p:grpSp>
            <p:nvGrpSpPr>
              <p:cNvPr id="50257" name="Group 237">
                <a:extLst>
                  <a:ext uri="{FF2B5EF4-FFF2-40B4-BE49-F238E27FC236}">
                    <a16:creationId xmlns:a16="http://schemas.microsoft.com/office/drawing/2014/main" id="{36B49BD6-A2D3-4F47-B9BC-D80E01291AF9}"/>
                  </a:ext>
                </a:extLst>
              </p:cNvPr>
              <p:cNvGrpSpPr>
                <a:grpSpLocks/>
              </p:cNvGrpSpPr>
              <p:nvPr/>
            </p:nvGrpSpPr>
            <p:grpSpPr bwMode="auto">
              <a:xfrm>
                <a:off x="1096" y="1667"/>
                <a:ext cx="1140" cy="515"/>
                <a:chOff x="1096" y="1667"/>
                <a:chExt cx="1140" cy="515"/>
              </a:xfrm>
            </p:grpSpPr>
            <p:sp>
              <p:nvSpPr>
                <p:cNvPr id="50258" name="Line 186">
                  <a:extLst>
                    <a:ext uri="{FF2B5EF4-FFF2-40B4-BE49-F238E27FC236}">
                      <a16:creationId xmlns:a16="http://schemas.microsoft.com/office/drawing/2014/main" id="{25719ECD-708B-4856-93ED-343F55310C3D}"/>
                    </a:ext>
                  </a:extLst>
                </p:cNvPr>
                <p:cNvSpPr>
                  <a:spLocks noChangeShapeType="1"/>
                </p:cNvSpPr>
                <p:nvPr/>
              </p:nvSpPr>
              <p:spPr bwMode="auto">
                <a:xfrm>
                  <a:off x="1201" y="1769"/>
                  <a:ext cx="374" cy="1"/>
                </a:xfrm>
                <a:prstGeom prst="line">
                  <a:avLst/>
                </a:prstGeom>
                <a:noFill/>
                <a:ln w="635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259" name="Line 187">
                  <a:extLst>
                    <a:ext uri="{FF2B5EF4-FFF2-40B4-BE49-F238E27FC236}">
                      <a16:creationId xmlns:a16="http://schemas.microsoft.com/office/drawing/2014/main" id="{6A056A0E-22F0-4C8A-8CD4-7ED7121DA2EF}"/>
                    </a:ext>
                  </a:extLst>
                </p:cNvPr>
                <p:cNvSpPr>
                  <a:spLocks noChangeShapeType="1"/>
                </p:cNvSpPr>
                <p:nvPr/>
              </p:nvSpPr>
              <p:spPr bwMode="auto">
                <a:xfrm>
                  <a:off x="1201" y="1965"/>
                  <a:ext cx="432" cy="0"/>
                </a:xfrm>
                <a:prstGeom prst="line">
                  <a:avLst/>
                </a:prstGeom>
                <a:noFill/>
                <a:ln w="6350">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260" name="Rectangle 188">
                  <a:extLst>
                    <a:ext uri="{FF2B5EF4-FFF2-40B4-BE49-F238E27FC236}">
                      <a16:creationId xmlns:a16="http://schemas.microsoft.com/office/drawing/2014/main" id="{F01AD293-3F3D-4518-BFE5-969F465C1880}"/>
                    </a:ext>
                  </a:extLst>
                </p:cNvPr>
                <p:cNvSpPr>
                  <a:spLocks noChangeArrowheads="1"/>
                </p:cNvSpPr>
                <p:nvPr/>
              </p:nvSpPr>
              <p:spPr bwMode="auto">
                <a:xfrm>
                  <a:off x="1096" y="1711"/>
                  <a:ext cx="105" cy="111"/>
                </a:xfrm>
                <a:prstGeom prst="rect">
                  <a:avLst/>
                </a:prstGeom>
                <a:solidFill>
                  <a:srgbClr val="EAEAEA"/>
                </a:solidFill>
                <a:ln w="0">
                  <a:solidFill>
                    <a:srgbClr val="000000"/>
                  </a:solidFill>
                  <a:miter lim="800000"/>
                  <a:headEnd/>
                  <a:tailEnd/>
                </a:ln>
              </p:spPr>
              <p:txBody>
                <a:bodyPr lIns="0" tIns="36576" rIns="0" bIns="0"/>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zh-CN" sz="900">
                      <a:latin typeface="Arial" panose="020B0604020202020204" pitchFamily="34" charset="0"/>
                      <a:ea typeface="SimSun" panose="02010600030101010101" pitchFamily="2" charset="-122"/>
                    </a:rPr>
                    <a:t>I</a:t>
                  </a:r>
                </a:p>
              </p:txBody>
            </p:sp>
            <p:sp>
              <p:nvSpPr>
                <p:cNvPr id="50261" name="Rectangle 189">
                  <a:extLst>
                    <a:ext uri="{FF2B5EF4-FFF2-40B4-BE49-F238E27FC236}">
                      <a16:creationId xmlns:a16="http://schemas.microsoft.com/office/drawing/2014/main" id="{3D0FE8C5-90C9-4B39-AB81-97EB8B617F12}"/>
                    </a:ext>
                  </a:extLst>
                </p:cNvPr>
                <p:cNvSpPr>
                  <a:spLocks noChangeArrowheads="1"/>
                </p:cNvSpPr>
                <p:nvPr/>
              </p:nvSpPr>
              <p:spPr bwMode="auto">
                <a:xfrm>
                  <a:off x="1096" y="1908"/>
                  <a:ext cx="105" cy="111"/>
                </a:xfrm>
                <a:prstGeom prst="rect">
                  <a:avLst/>
                </a:prstGeom>
                <a:solidFill>
                  <a:srgbClr val="EAEAEA"/>
                </a:solidFill>
                <a:ln w="0">
                  <a:solidFill>
                    <a:srgbClr val="000000"/>
                  </a:solidFill>
                  <a:miter lim="800000"/>
                  <a:headEnd/>
                  <a:tailEnd/>
                </a:ln>
              </p:spPr>
              <p:txBody>
                <a:bodyPr lIns="0" tIns="36576" rIns="0" bIns="0"/>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zh-CN" sz="900">
                      <a:latin typeface="Arial" panose="020B0604020202020204" pitchFamily="34" charset="0"/>
                      <a:ea typeface="SimSun" panose="02010600030101010101" pitchFamily="2" charset="-122"/>
                    </a:rPr>
                    <a:t>II</a:t>
                  </a:r>
                </a:p>
              </p:txBody>
            </p:sp>
            <p:grpSp>
              <p:nvGrpSpPr>
                <p:cNvPr id="50262" name="Group 209">
                  <a:extLst>
                    <a:ext uri="{FF2B5EF4-FFF2-40B4-BE49-F238E27FC236}">
                      <a16:creationId xmlns:a16="http://schemas.microsoft.com/office/drawing/2014/main" id="{153A7826-6B34-475D-B17F-7A1E69791CD7}"/>
                    </a:ext>
                  </a:extLst>
                </p:cNvPr>
                <p:cNvGrpSpPr>
                  <a:grpSpLocks/>
                </p:cNvGrpSpPr>
                <p:nvPr/>
              </p:nvGrpSpPr>
              <p:grpSpPr bwMode="auto">
                <a:xfrm>
                  <a:off x="1205" y="1667"/>
                  <a:ext cx="915" cy="515"/>
                  <a:chOff x="3684" y="1398"/>
                  <a:chExt cx="915" cy="515"/>
                </a:xfrm>
              </p:grpSpPr>
              <p:grpSp>
                <p:nvGrpSpPr>
                  <p:cNvPr id="50273" name="Group 210">
                    <a:extLst>
                      <a:ext uri="{FF2B5EF4-FFF2-40B4-BE49-F238E27FC236}">
                        <a16:creationId xmlns:a16="http://schemas.microsoft.com/office/drawing/2014/main" id="{1F1F6A6F-D697-4BC6-9DB5-46ABD6984E63}"/>
                      </a:ext>
                    </a:extLst>
                  </p:cNvPr>
                  <p:cNvGrpSpPr>
                    <a:grpSpLocks/>
                  </p:cNvGrpSpPr>
                  <p:nvPr/>
                </p:nvGrpSpPr>
                <p:grpSpPr bwMode="auto">
                  <a:xfrm>
                    <a:off x="3959" y="1398"/>
                    <a:ext cx="576" cy="384"/>
                    <a:chOff x="3959" y="1398"/>
                    <a:chExt cx="576" cy="384"/>
                  </a:xfrm>
                </p:grpSpPr>
                <p:sp>
                  <p:nvSpPr>
                    <p:cNvPr id="50286" name="Freeform 211">
                      <a:extLst>
                        <a:ext uri="{FF2B5EF4-FFF2-40B4-BE49-F238E27FC236}">
                          <a16:creationId xmlns:a16="http://schemas.microsoft.com/office/drawing/2014/main" id="{4914EDF3-EC57-4115-A410-F4266FFF8B01}"/>
                        </a:ext>
                      </a:extLst>
                    </p:cNvPr>
                    <p:cNvSpPr>
                      <a:spLocks/>
                    </p:cNvSpPr>
                    <p:nvPr/>
                  </p:nvSpPr>
                  <p:spPr bwMode="auto">
                    <a:xfrm>
                      <a:off x="3959" y="1398"/>
                      <a:ext cx="289" cy="179"/>
                    </a:xfrm>
                    <a:custGeom>
                      <a:avLst/>
                      <a:gdLst>
                        <a:gd name="T0" fmla="*/ 3 w 329"/>
                        <a:gd name="T1" fmla="*/ 0 h 366"/>
                        <a:gd name="T2" fmla="*/ 4 w 329"/>
                        <a:gd name="T3" fmla="*/ 0 h 366"/>
                        <a:gd name="T4" fmla="*/ 4 w 329"/>
                        <a:gd name="T5" fmla="*/ 0 h 366"/>
                        <a:gd name="T6" fmla="*/ 4 w 329"/>
                        <a:gd name="T7" fmla="*/ 0 h 366"/>
                        <a:gd name="T8" fmla="*/ 6 w 329"/>
                        <a:gd name="T9" fmla="*/ 0 h 366"/>
                        <a:gd name="T10" fmla="*/ 8 w 329"/>
                        <a:gd name="T11" fmla="*/ 0 h 366"/>
                        <a:gd name="T12" fmla="*/ 9 w 329"/>
                        <a:gd name="T13" fmla="*/ 0 h 366"/>
                        <a:gd name="T14" fmla="*/ 10 w 329"/>
                        <a:gd name="T15" fmla="*/ 0 h 366"/>
                        <a:gd name="T16" fmla="*/ 11 w 329"/>
                        <a:gd name="T17" fmla="*/ 0 h 366"/>
                        <a:gd name="T18" fmla="*/ 13 w 329"/>
                        <a:gd name="T19" fmla="*/ 0 h 366"/>
                        <a:gd name="T20" fmla="*/ 15 w 329"/>
                        <a:gd name="T21" fmla="*/ 0 h 366"/>
                        <a:gd name="T22" fmla="*/ 16 w 329"/>
                        <a:gd name="T23" fmla="*/ 0 h 366"/>
                        <a:gd name="T24" fmla="*/ 18 w 329"/>
                        <a:gd name="T25" fmla="*/ 0 h 366"/>
                        <a:gd name="T26" fmla="*/ 19 w 329"/>
                        <a:gd name="T27" fmla="*/ 0 h 366"/>
                        <a:gd name="T28" fmla="*/ 22 w 329"/>
                        <a:gd name="T29" fmla="*/ 0 h 366"/>
                        <a:gd name="T30" fmla="*/ 22 w 329"/>
                        <a:gd name="T31" fmla="*/ 0 h 366"/>
                        <a:gd name="T32" fmla="*/ 24 w 329"/>
                        <a:gd name="T33" fmla="*/ 0 h 366"/>
                        <a:gd name="T34" fmla="*/ 25 w 329"/>
                        <a:gd name="T35" fmla="*/ 0 h 366"/>
                        <a:gd name="T36" fmla="*/ 26 w 329"/>
                        <a:gd name="T37" fmla="*/ 0 h 366"/>
                        <a:gd name="T38" fmla="*/ 28 w 329"/>
                        <a:gd name="T39" fmla="*/ 0 h 366"/>
                        <a:gd name="T40" fmla="*/ 28 w 329"/>
                        <a:gd name="T41" fmla="*/ 0 h 366"/>
                        <a:gd name="T42" fmla="*/ 31 w 329"/>
                        <a:gd name="T43" fmla="*/ 0 h 366"/>
                        <a:gd name="T44" fmla="*/ 32 w 329"/>
                        <a:gd name="T45" fmla="*/ 0 h 366"/>
                        <a:gd name="T46" fmla="*/ 34 w 329"/>
                        <a:gd name="T47" fmla="*/ 0 h 366"/>
                        <a:gd name="T48" fmla="*/ 36 w 329"/>
                        <a:gd name="T49" fmla="*/ 0 h 366"/>
                        <a:gd name="T50" fmla="*/ 36 w 329"/>
                        <a:gd name="T51" fmla="*/ 0 h 366"/>
                        <a:gd name="T52" fmla="*/ 40 w 329"/>
                        <a:gd name="T53" fmla="*/ 0 h 366"/>
                        <a:gd name="T54" fmla="*/ 41 w 329"/>
                        <a:gd name="T55" fmla="*/ 0 h 366"/>
                        <a:gd name="T56" fmla="*/ 41 w 329"/>
                        <a:gd name="T57" fmla="*/ 0 h 366"/>
                        <a:gd name="T58" fmla="*/ 43 w 329"/>
                        <a:gd name="T59" fmla="*/ 0 h 366"/>
                        <a:gd name="T60" fmla="*/ 46 w 329"/>
                        <a:gd name="T61" fmla="*/ 0 h 366"/>
                        <a:gd name="T62" fmla="*/ 47 w 329"/>
                        <a:gd name="T63" fmla="*/ 0 h 366"/>
                        <a:gd name="T64" fmla="*/ 47 w 329"/>
                        <a:gd name="T65" fmla="*/ 0 h 366"/>
                        <a:gd name="T66" fmla="*/ 47 w 329"/>
                        <a:gd name="T67" fmla="*/ 0 h 366"/>
                        <a:gd name="T68" fmla="*/ 50 w 329"/>
                        <a:gd name="T69" fmla="*/ 0 h 366"/>
                        <a:gd name="T70" fmla="*/ 52 w 329"/>
                        <a:gd name="T71" fmla="*/ 0 h 366"/>
                        <a:gd name="T72" fmla="*/ 54 w 329"/>
                        <a:gd name="T73" fmla="*/ 0 h 366"/>
                        <a:gd name="T74" fmla="*/ 54 w 329"/>
                        <a:gd name="T75" fmla="*/ 0 h 366"/>
                        <a:gd name="T76" fmla="*/ 56 w 329"/>
                        <a:gd name="T77" fmla="*/ 0 h 366"/>
                        <a:gd name="T78" fmla="*/ 59 w 329"/>
                        <a:gd name="T79" fmla="*/ 0 h 366"/>
                        <a:gd name="T80" fmla="*/ 59 w 329"/>
                        <a:gd name="T81" fmla="*/ 0 h 366"/>
                        <a:gd name="T82" fmla="*/ 60 w 329"/>
                        <a:gd name="T83" fmla="*/ 0 h 36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9"/>
                        <a:gd name="T127" fmla="*/ 0 h 366"/>
                        <a:gd name="T128" fmla="*/ 329 w 329"/>
                        <a:gd name="T129" fmla="*/ 366 h 36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9" h="366">
                          <a:moveTo>
                            <a:pt x="0" y="0"/>
                          </a:moveTo>
                          <a:lnTo>
                            <a:pt x="3" y="6"/>
                          </a:lnTo>
                          <a:lnTo>
                            <a:pt x="3" y="12"/>
                          </a:lnTo>
                          <a:lnTo>
                            <a:pt x="6" y="27"/>
                          </a:lnTo>
                          <a:lnTo>
                            <a:pt x="9" y="30"/>
                          </a:lnTo>
                          <a:lnTo>
                            <a:pt x="12" y="36"/>
                          </a:lnTo>
                          <a:lnTo>
                            <a:pt x="15" y="45"/>
                          </a:lnTo>
                          <a:lnTo>
                            <a:pt x="15" y="48"/>
                          </a:lnTo>
                          <a:lnTo>
                            <a:pt x="18" y="54"/>
                          </a:lnTo>
                          <a:lnTo>
                            <a:pt x="21" y="60"/>
                          </a:lnTo>
                          <a:lnTo>
                            <a:pt x="24" y="66"/>
                          </a:lnTo>
                          <a:lnTo>
                            <a:pt x="24" y="75"/>
                          </a:lnTo>
                          <a:lnTo>
                            <a:pt x="27" y="78"/>
                          </a:lnTo>
                          <a:lnTo>
                            <a:pt x="30" y="84"/>
                          </a:lnTo>
                          <a:lnTo>
                            <a:pt x="33" y="90"/>
                          </a:lnTo>
                          <a:lnTo>
                            <a:pt x="36" y="96"/>
                          </a:lnTo>
                          <a:lnTo>
                            <a:pt x="36" y="102"/>
                          </a:lnTo>
                          <a:lnTo>
                            <a:pt x="39" y="111"/>
                          </a:lnTo>
                          <a:lnTo>
                            <a:pt x="42" y="117"/>
                          </a:lnTo>
                          <a:lnTo>
                            <a:pt x="45" y="123"/>
                          </a:lnTo>
                          <a:lnTo>
                            <a:pt x="45" y="126"/>
                          </a:lnTo>
                          <a:lnTo>
                            <a:pt x="48" y="135"/>
                          </a:lnTo>
                          <a:lnTo>
                            <a:pt x="51" y="141"/>
                          </a:lnTo>
                          <a:lnTo>
                            <a:pt x="54" y="141"/>
                          </a:lnTo>
                          <a:lnTo>
                            <a:pt x="57" y="147"/>
                          </a:lnTo>
                          <a:lnTo>
                            <a:pt x="57" y="153"/>
                          </a:lnTo>
                          <a:lnTo>
                            <a:pt x="60" y="156"/>
                          </a:lnTo>
                          <a:lnTo>
                            <a:pt x="63" y="165"/>
                          </a:lnTo>
                          <a:lnTo>
                            <a:pt x="66" y="168"/>
                          </a:lnTo>
                          <a:lnTo>
                            <a:pt x="69" y="165"/>
                          </a:lnTo>
                          <a:lnTo>
                            <a:pt x="72" y="168"/>
                          </a:lnTo>
                          <a:lnTo>
                            <a:pt x="75" y="168"/>
                          </a:lnTo>
                          <a:lnTo>
                            <a:pt x="78" y="171"/>
                          </a:lnTo>
                          <a:lnTo>
                            <a:pt x="81" y="171"/>
                          </a:lnTo>
                          <a:lnTo>
                            <a:pt x="84" y="174"/>
                          </a:lnTo>
                          <a:lnTo>
                            <a:pt x="87" y="177"/>
                          </a:lnTo>
                          <a:lnTo>
                            <a:pt x="90" y="174"/>
                          </a:lnTo>
                          <a:lnTo>
                            <a:pt x="93" y="177"/>
                          </a:lnTo>
                          <a:lnTo>
                            <a:pt x="96" y="177"/>
                          </a:lnTo>
                          <a:lnTo>
                            <a:pt x="99" y="177"/>
                          </a:lnTo>
                          <a:lnTo>
                            <a:pt x="102" y="180"/>
                          </a:lnTo>
                          <a:lnTo>
                            <a:pt x="105" y="186"/>
                          </a:lnTo>
                          <a:lnTo>
                            <a:pt x="108" y="192"/>
                          </a:lnTo>
                          <a:lnTo>
                            <a:pt x="111" y="201"/>
                          </a:lnTo>
                          <a:lnTo>
                            <a:pt x="114" y="210"/>
                          </a:lnTo>
                          <a:lnTo>
                            <a:pt x="117" y="219"/>
                          </a:lnTo>
                          <a:lnTo>
                            <a:pt x="120" y="225"/>
                          </a:lnTo>
                          <a:lnTo>
                            <a:pt x="120" y="234"/>
                          </a:lnTo>
                          <a:lnTo>
                            <a:pt x="123" y="240"/>
                          </a:lnTo>
                          <a:lnTo>
                            <a:pt x="126" y="249"/>
                          </a:lnTo>
                          <a:lnTo>
                            <a:pt x="129" y="258"/>
                          </a:lnTo>
                          <a:lnTo>
                            <a:pt x="129" y="264"/>
                          </a:lnTo>
                          <a:lnTo>
                            <a:pt x="132" y="273"/>
                          </a:lnTo>
                          <a:lnTo>
                            <a:pt x="135" y="282"/>
                          </a:lnTo>
                          <a:lnTo>
                            <a:pt x="138" y="288"/>
                          </a:lnTo>
                          <a:lnTo>
                            <a:pt x="141" y="297"/>
                          </a:lnTo>
                          <a:lnTo>
                            <a:pt x="141" y="306"/>
                          </a:lnTo>
                          <a:lnTo>
                            <a:pt x="144" y="312"/>
                          </a:lnTo>
                          <a:lnTo>
                            <a:pt x="147" y="321"/>
                          </a:lnTo>
                          <a:lnTo>
                            <a:pt x="150" y="327"/>
                          </a:lnTo>
                          <a:lnTo>
                            <a:pt x="150" y="333"/>
                          </a:lnTo>
                          <a:lnTo>
                            <a:pt x="153" y="339"/>
                          </a:lnTo>
                          <a:lnTo>
                            <a:pt x="156" y="345"/>
                          </a:lnTo>
                          <a:lnTo>
                            <a:pt x="159" y="348"/>
                          </a:lnTo>
                          <a:lnTo>
                            <a:pt x="162" y="351"/>
                          </a:lnTo>
                          <a:lnTo>
                            <a:pt x="165" y="348"/>
                          </a:lnTo>
                          <a:lnTo>
                            <a:pt x="168" y="345"/>
                          </a:lnTo>
                          <a:lnTo>
                            <a:pt x="171" y="342"/>
                          </a:lnTo>
                          <a:lnTo>
                            <a:pt x="174" y="339"/>
                          </a:lnTo>
                          <a:lnTo>
                            <a:pt x="177" y="336"/>
                          </a:lnTo>
                          <a:lnTo>
                            <a:pt x="180" y="333"/>
                          </a:lnTo>
                          <a:lnTo>
                            <a:pt x="183" y="330"/>
                          </a:lnTo>
                          <a:lnTo>
                            <a:pt x="185" y="324"/>
                          </a:lnTo>
                          <a:lnTo>
                            <a:pt x="188" y="321"/>
                          </a:lnTo>
                          <a:lnTo>
                            <a:pt x="191" y="315"/>
                          </a:lnTo>
                          <a:lnTo>
                            <a:pt x="194" y="309"/>
                          </a:lnTo>
                          <a:lnTo>
                            <a:pt x="197" y="303"/>
                          </a:lnTo>
                          <a:lnTo>
                            <a:pt x="200" y="297"/>
                          </a:lnTo>
                          <a:lnTo>
                            <a:pt x="203" y="300"/>
                          </a:lnTo>
                          <a:lnTo>
                            <a:pt x="206" y="300"/>
                          </a:lnTo>
                          <a:lnTo>
                            <a:pt x="209" y="294"/>
                          </a:lnTo>
                          <a:lnTo>
                            <a:pt x="212" y="291"/>
                          </a:lnTo>
                          <a:lnTo>
                            <a:pt x="215" y="300"/>
                          </a:lnTo>
                          <a:lnTo>
                            <a:pt x="218" y="300"/>
                          </a:lnTo>
                          <a:lnTo>
                            <a:pt x="221" y="303"/>
                          </a:lnTo>
                          <a:lnTo>
                            <a:pt x="224" y="306"/>
                          </a:lnTo>
                          <a:lnTo>
                            <a:pt x="224" y="300"/>
                          </a:lnTo>
                          <a:lnTo>
                            <a:pt x="227" y="297"/>
                          </a:lnTo>
                          <a:lnTo>
                            <a:pt x="230" y="297"/>
                          </a:lnTo>
                          <a:lnTo>
                            <a:pt x="233" y="306"/>
                          </a:lnTo>
                          <a:lnTo>
                            <a:pt x="236" y="306"/>
                          </a:lnTo>
                          <a:lnTo>
                            <a:pt x="239" y="312"/>
                          </a:lnTo>
                          <a:lnTo>
                            <a:pt x="242" y="312"/>
                          </a:lnTo>
                          <a:lnTo>
                            <a:pt x="245" y="312"/>
                          </a:lnTo>
                          <a:lnTo>
                            <a:pt x="245" y="318"/>
                          </a:lnTo>
                          <a:lnTo>
                            <a:pt x="248" y="318"/>
                          </a:lnTo>
                          <a:lnTo>
                            <a:pt x="251" y="321"/>
                          </a:lnTo>
                          <a:lnTo>
                            <a:pt x="254" y="327"/>
                          </a:lnTo>
                          <a:lnTo>
                            <a:pt x="257" y="330"/>
                          </a:lnTo>
                          <a:lnTo>
                            <a:pt x="257" y="336"/>
                          </a:lnTo>
                          <a:lnTo>
                            <a:pt x="260" y="336"/>
                          </a:lnTo>
                          <a:lnTo>
                            <a:pt x="263" y="342"/>
                          </a:lnTo>
                          <a:lnTo>
                            <a:pt x="266" y="345"/>
                          </a:lnTo>
                          <a:lnTo>
                            <a:pt x="266" y="348"/>
                          </a:lnTo>
                          <a:lnTo>
                            <a:pt x="269" y="351"/>
                          </a:lnTo>
                          <a:lnTo>
                            <a:pt x="272" y="354"/>
                          </a:lnTo>
                          <a:lnTo>
                            <a:pt x="275" y="357"/>
                          </a:lnTo>
                          <a:lnTo>
                            <a:pt x="278" y="360"/>
                          </a:lnTo>
                          <a:lnTo>
                            <a:pt x="281" y="360"/>
                          </a:lnTo>
                          <a:lnTo>
                            <a:pt x="284" y="363"/>
                          </a:lnTo>
                          <a:lnTo>
                            <a:pt x="287" y="366"/>
                          </a:lnTo>
                          <a:lnTo>
                            <a:pt x="290" y="363"/>
                          </a:lnTo>
                          <a:lnTo>
                            <a:pt x="293" y="363"/>
                          </a:lnTo>
                          <a:lnTo>
                            <a:pt x="296" y="360"/>
                          </a:lnTo>
                          <a:lnTo>
                            <a:pt x="299" y="354"/>
                          </a:lnTo>
                          <a:lnTo>
                            <a:pt x="299" y="348"/>
                          </a:lnTo>
                          <a:lnTo>
                            <a:pt x="302" y="342"/>
                          </a:lnTo>
                          <a:lnTo>
                            <a:pt x="305" y="333"/>
                          </a:lnTo>
                          <a:lnTo>
                            <a:pt x="308" y="327"/>
                          </a:lnTo>
                          <a:lnTo>
                            <a:pt x="311" y="318"/>
                          </a:lnTo>
                          <a:lnTo>
                            <a:pt x="311" y="309"/>
                          </a:lnTo>
                          <a:lnTo>
                            <a:pt x="314" y="303"/>
                          </a:lnTo>
                          <a:lnTo>
                            <a:pt x="317" y="294"/>
                          </a:lnTo>
                          <a:lnTo>
                            <a:pt x="320" y="285"/>
                          </a:lnTo>
                          <a:lnTo>
                            <a:pt x="320" y="279"/>
                          </a:lnTo>
                          <a:lnTo>
                            <a:pt x="323" y="270"/>
                          </a:lnTo>
                          <a:lnTo>
                            <a:pt x="326" y="261"/>
                          </a:lnTo>
                          <a:lnTo>
                            <a:pt x="329" y="255"/>
                          </a:lnTo>
                        </a:path>
                      </a:pathLst>
                    </a:custGeom>
                    <a:noFill/>
                    <a:ln w="158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287" name="Freeform 212">
                      <a:extLst>
                        <a:ext uri="{FF2B5EF4-FFF2-40B4-BE49-F238E27FC236}">
                          <a16:creationId xmlns:a16="http://schemas.microsoft.com/office/drawing/2014/main" id="{AF26F8AD-FF98-468F-863B-47A2AB5CF92B}"/>
                        </a:ext>
                      </a:extLst>
                    </p:cNvPr>
                    <p:cNvSpPr>
                      <a:spLocks/>
                    </p:cNvSpPr>
                    <p:nvPr/>
                  </p:nvSpPr>
                  <p:spPr bwMode="auto">
                    <a:xfrm>
                      <a:off x="4248" y="1399"/>
                      <a:ext cx="106" cy="123"/>
                    </a:xfrm>
                    <a:custGeom>
                      <a:avLst/>
                      <a:gdLst>
                        <a:gd name="T0" fmla="*/ 0 w 120"/>
                        <a:gd name="T1" fmla="*/ 0 h 252"/>
                        <a:gd name="T2" fmla="*/ 3 w 120"/>
                        <a:gd name="T3" fmla="*/ 0 h 252"/>
                        <a:gd name="T4" fmla="*/ 3 w 120"/>
                        <a:gd name="T5" fmla="*/ 0 h 252"/>
                        <a:gd name="T6" fmla="*/ 4 w 120"/>
                        <a:gd name="T7" fmla="*/ 0 h 252"/>
                        <a:gd name="T8" fmla="*/ 4 w 120"/>
                        <a:gd name="T9" fmla="*/ 0 h 252"/>
                        <a:gd name="T10" fmla="*/ 4 w 120"/>
                        <a:gd name="T11" fmla="*/ 0 h 252"/>
                        <a:gd name="T12" fmla="*/ 4 w 120"/>
                        <a:gd name="T13" fmla="*/ 0 h 252"/>
                        <a:gd name="T14" fmla="*/ 4 w 120"/>
                        <a:gd name="T15" fmla="*/ 0 h 252"/>
                        <a:gd name="T16" fmla="*/ 4 w 120"/>
                        <a:gd name="T17" fmla="*/ 0 h 252"/>
                        <a:gd name="T18" fmla="*/ 4 w 120"/>
                        <a:gd name="T19" fmla="*/ 0 h 252"/>
                        <a:gd name="T20" fmla="*/ 4 w 120"/>
                        <a:gd name="T21" fmla="*/ 0 h 252"/>
                        <a:gd name="T22" fmla="*/ 5 w 120"/>
                        <a:gd name="T23" fmla="*/ 0 h 252"/>
                        <a:gd name="T24" fmla="*/ 6 w 120"/>
                        <a:gd name="T25" fmla="*/ 0 h 252"/>
                        <a:gd name="T26" fmla="*/ 7 w 120"/>
                        <a:gd name="T27" fmla="*/ 0 h 252"/>
                        <a:gd name="T28" fmla="*/ 7 w 120"/>
                        <a:gd name="T29" fmla="*/ 0 h 252"/>
                        <a:gd name="T30" fmla="*/ 8 w 120"/>
                        <a:gd name="T31" fmla="*/ 0 h 252"/>
                        <a:gd name="T32" fmla="*/ 9 w 120"/>
                        <a:gd name="T33" fmla="*/ 0 h 252"/>
                        <a:gd name="T34" fmla="*/ 9 w 120"/>
                        <a:gd name="T35" fmla="*/ 0 h 252"/>
                        <a:gd name="T36" fmla="*/ 10 w 120"/>
                        <a:gd name="T37" fmla="*/ 0 h 252"/>
                        <a:gd name="T38" fmla="*/ 10 w 120"/>
                        <a:gd name="T39" fmla="*/ 0 h 252"/>
                        <a:gd name="T40" fmla="*/ 11 w 120"/>
                        <a:gd name="T41" fmla="*/ 0 h 252"/>
                        <a:gd name="T42" fmla="*/ 11 w 120"/>
                        <a:gd name="T43" fmla="*/ 0 h 252"/>
                        <a:gd name="T44" fmla="*/ 11 w 120"/>
                        <a:gd name="T45" fmla="*/ 0 h 252"/>
                        <a:gd name="T46" fmla="*/ 12 w 120"/>
                        <a:gd name="T47" fmla="*/ 0 h 252"/>
                        <a:gd name="T48" fmla="*/ 13 w 120"/>
                        <a:gd name="T49" fmla="*/ 0 h 252"/>
                        <a:gd name="T50" fmla="*/ 14 w 120"/>
                        <a:gd name="T51" fmla="*/ 0 h 252"/>
                        <a:gd name="T52" fmla="*/ 13 w 120"/>
                        <a:gd name="T53" fmla="*/ 0 h 252"/>
                        <a:gd name="T54" fmla="*/ 14 w 120"/>
                        <a:gd name="T55" fmla="*/ 0 h 252"/>
                        <a:gd name="T56" fmla="*/ 15 w 120"/>
                        <a:gd name="T57" fmla="*/ 0 h 252"/>
                        <a:gd name="T58" fmla="*/ 15 w 120"/>
                        <a:gd name="T59" fmla="*/ 0 h 252"/>
                        <a:gd name="T60" fmla="*/ 15 w 120"/>
                        <a:gd name="T61" fmla="*/ 0 h 252"/>
                        <a:gd name="T62" fmla="*/ 16 w 120"/>
                        <a:gd name="T63" fmla="*/ 0 h 252"/>
                        <a:gd name="T64" fmla="*/ 17 w 120"/>
                        <a:gd name="T65" fmla="*/ 0 h 252"/>
                        <a:gd name="T66" fmla="*/ 17 w 120"/>
                        <a:gd name="T67" fmla="*/ 0 h 252"/>
                        <a:gd name="T68" fmla="*/ 18 w 120"/>
                        <a:gd name="T69" fmla="*/ 0 h 252"/>
                        <a:gd name="T70" fmla="*/ 18 w 120"/>
                        <a:gd name="T71" fmla="*/ 0 h 252"/>
                        <a:gd name="T72" fmla="*/ 19 w 120"/>
                        <a:gd name="T73" fmla="*/ 0 h 252"/>
                        <a:gd name="T74" fmla="*/ 19 w 120"/>
                        <a:gd name="T75" fmla="*/ 0 h 252"/>
                        <a:gd name="T76" fmla="*/ 19 w 120"/>
                        <a:gd name="T77" fmla="*/ 0 h 252"/>
                        <a:gd name="T78" fmla="*/ 19 w 120"/>
                        <a:gd name="T79" fmla="*/ 0 h 252"/>
                        <a:gd name="T80" fmla="*/ 20 w 120"/>
                        <a:gd name="T81" fmla="*/ 0 h 252"/>
                        <a:gd name="T82" fmla="*/ 21 w 120"/>
                        <a:gd name="T83" fmla="*/ 0 h 252"/>
                        <a:gd name="T84" fmla="*/ 21 w 120"/>
                        <a:gd name="T85" fmla="*/ 0 h 252"/>
                        <a:gd name="T86" fmla="*/ 21 w 120"/>
                        <a:gd name="T87" fmla="*/ 0 h 252"/>
                        <a:gd name="T88" fmla="*/ 21 w 120"/>
                        <a:gd name="T89" fmla="*/ 0 h 252"/>
                        <a:gd name="T90" fmla="*/ 23 w 120"/>
                        <a:gd name="T91" fmla="*/ 0 h 252"/>
                        <a:gd name="T92" fmla="*/ 24 w 120"/>
                        <a:gd name="T93" fmla="*/ 0 h 252"/>
                        <a:gd name="T94" fmla="*/ 24 w 120"/>
                        <a:gd name="T95" fmla="*/ 0 h 252"/>
                        <a:gd name="T96" fmla="*/ 24 w 120"/>
                        <a:gd name="T97" fmla="*/ 0 h 252"/>
                        <a:gd name="T98" fmla="*/ 24 w 120"/>
                        <a:gd name="T99" fmla="*/ 0 h 25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0"/>
                        <a:gd name="T151" fmla="*/ 0 h 252"/>
                        <a:gd name="T152" fmla="*/ 120 w 120"/>
                        <a:gd name="T153" fmla="*/ 252 h 25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0" h="252">
                          <a:moveTo>
                            <a:pt x="0" y="252"/>
                          </a:moveTo>
                          <a:lnTo>
                            <a:pt x="3" y="246"/>
                          </a:lnTo>
                          <a:lnTo>
                            <a:pt x="3" y="237"/>
                          </a:lnTo>
                          <a:lnTo>
                            <a:pt x="6" y="231"/>
                          </a:lnTo>
                          <a:lnTo>
                            <a:pt x="9" y="222"/>
                          </a:lnTo>
                          <a:lnTo>
                            <a:pt x="12" y="213"/>
                          </a:lnTo>
                          <a:lnTo>
                            <a:pt x="12" y="204"/>
                          </a:lnTo>
                          <a:lnTo>
                            <a:pt x="15" y="201"/>
                          </a:lnTo>
                          <a:lnTo>
                            <a:pt x="18" y="195"/>
                          </a:lnTo>
                          <a:lnTo>
                            <a:pt x="21" y="189"/>
                          </a:lnTo>
                          <a:lnTo>
                            <a:pt x="24" y="192"/>
                          </a:lnTo>
                          <a:lnTo>
                            <a:pt x="27" y="192"/>
                          </a:lnTo>
                          <a:lnTo>
                            <a:pt x="30" y="192"/>
                          </a:lnTo>
                          <a:lnTo>
                            <a:pt x="33" y="189"/>
                          </a:lnTo>
                          <a:lnTo>
                            <a:pt x="36" y="186"/>
                          </a:lnTo>
                          <a:lnTo>
                            <a:pt x="39" y="186"/>
                          </a:lnTo>
                          <a:lnTo>
                            <a:pt x="42" y="183"/>
                          </a:lnTo>
                          <a:lnTo>
                            <a:pt x="45" y="186"/>
                          </a:lnTo>
                          <a:lnTo>
                            <a:pt x="48" y="183"/>
                          </a:lnTo>
                          <a:lnTo>
                            <a:pt x="51" y="180"/>
                          </a:lnTo>
                          <a:lnTo>
                            <a:pt x="54" y="177"/>
                          </a:lnTo>
                          <a:lnTo>
                            <a:pt x="54" y="174"/>
                          </a:lnTo>
                          <a:lnTo>
                            <a:pt x="57" y="171"/>
                          </a:lnTo>
                          <a:lnTo>
                            <a:pt x="60" y="165"/>
                          </a:lnTo>
                          <a:lnTo>
                            <a:pt x="63" y="159"/>
                          </a:lnTo>
                          <a:lnTo>
                            <a:pt x="69" y="147"/>
                          </a:lnTo>
                          <a:lnTo>
                            <a:pt x="66" y="147"/>
                          </a:lnTo>
                          <a:lnTo>
                            <a:pt x="69" y="147"/>
                          </a:lnTo>
                          <a:lnTo>
                            <a:pt x="72" y="138"/>
                          </a:lnTo>
                          <a:lnTo>
                            <a:pt x="75" y="129"/>
                          </a:lnTo>
                          <a:lnTo>
                            <a:pt x="75" y="123"/>
                          </a:lnTo>
                          <a:lnTo>
                            <a:pt x="78" y="114"/>
                          </a:lnTo>
                          <a:lnTo>
                            <a:pt x="81" y="102"/>
                          </a:lnTo>
                          <a:lnTo>
                            <a:pt x="84" y="96"/>
                          </a:lnTo>
                          <a:lnTo>
                            <a:pt x="87" y="96"/>
                          </a:lnTo>
                          <a:lnTo>
                            <a:pt x="87" y="90"/>
                          </a:lnTo>
                          <a:lnTo>
                            <a:pt x="90" y="78"/>
                          </a:lnTo>
                          <a:lnTo>
                            <a:pt x="93" y="72"/>
                          </a:lnTo>
                          <a:lnTo>
                            <a:pt x="96" y="66"/>
                          </a:lnTo>
                          <a:lnTo>
                            <a:pt x="96" y="57"/>
                          </a:lnTo>
                          <a:lnTo>
                            <a:pt x="99" y="48"/>
                          </a:lnTo>
                          <a:lnTo>
                            <a:pt x="102" y="42"/>
                          </a:lnTo>
                          <a:lnTo>
                            <a:pt x="105" y="33"/>
                          </a:lnTo>
                          <a:lnTo>
                            <a:pt x="108" y="30"/>
                          </a:lnTo>
                          <a:lnTo>
                            <a:pt x="108" y="24"/>
                          </a:lnTo>
                          <a:lnTo>
                            <a:pt x="111" y="15"/>
                          </a:lnTo>
                          <a:lnTo>
                            <a:pt x="114" y="12"/>
                          </a:lnTo>
                          <a:lnTo>
                            <a:pt x="117" y="6"/>
                          </a:lnTo>
                          <a:lnTo>
                            <a:pt x="117" y="3"/>
                          </a:lnTo>
                          <a:lnTo>
                            <a:pt x="120" y="0"/>
                          </a:lnTo>
                        </a:path>
                      </a:pathLst>
                    </a:custGeom>
                    <a:noFill/>
                    <a:ln w="158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288" name="Freeform 213">
                      <a:extLst>
                        <a:ext uri="{FF2B5EF4-FFF2-40B4-BE49-F238E27FC236}">
                          <a16:creationId xmlns:a16="http://schemas.microsoft.com/office/drawing/2014/main" id="{E8E2FF58-1879-413A-9955-D689DBCD1778}"/>
                        </a:ext>
                      </a:extLst>
                    </p:cNvPr>
                    <p:cNvSpPr>
                      <a:spLocks/>
                    </p:cNvSpPr>
                    <p:nvPr/>
                  </p:nvSpPr>
                  <p:spPr bwMode="auto">
                    <a:xfrm>
                      <a:off x="4083" y="1669"/>
                      <a:ext cx="279" cy="113"/>
                    </a:xfrm>
                    <a:custGeom>
                      <a:avLst/>
                      <a:gdLst>
                        <a:gd name="T0" fmla="*/ 4 w 317"/>
                        <a:gd name="T1" fmla="*/ 0 h 231"/>
                        <a:gd name="T2" fmla="*/ 4 w 317"/>
                        <a:gd name="T3" fmla="*/ 0 h 231"/>
                        <a:gd name="T4" fmla="*/ 4 w 317"/>
                        <a:gd name="T5" fmla="*/ 0 h 231"/>
                        <a:gd name="T6" fmla="*/ 6 w 317"/>
                        <a:gd name="T7" fmla="*/ 0 h 231"/>
                        <a:gd name="T8" fmla="*/ 7 w 317"/>
                        <a:gd name="T9" fmla="*/ 0 h 231"/>
                        <a:gd name="T10" fmla="*/ 9 w 317"/>
                        <a:gd name="T11" fmla="*/ 0 h 231"/>
                        <a:gd name="T12" fmla="*/ 10 w 317"/>
                        <a:gd name="T13" fmla="*/ 0 h 231"/>
                        <a:gd name="T14" fmla="*/ 11 w 317"/>
                        <a:gd name="T15" fmla="*/ 0 h 231"/>
                        <a:gd name="T16" fmla="*/ 12 w 317"/>
                        <a:gd name="T17" fmla="*/ 0 h 231"/>
                        <a:gd name="T18" fmla="*/ 14 w 317"/>
                        <a:gd name="T19" fmla="*/ 0 h 231"/>
                        <a:gd name="T20" fmla="*/ 15 w 317"/>
                        <a:gd name="T21" fmla="*/ 0 h 231"/>
                        <a:gd name="T22" fmla="*/ 16 w 317"/>
                        <a:gd name="T23" fmla="*/ 0 h 231"/>
                        <a:gd name="T24" fmla="*/ 18 w 317"/>
                        <a:gd name="T25" fmla="*/ 0 h 231"/>
                        <a:gd name="T26" fmla="*/ 20 w 317"/>
                        <a:gd name="T27" fmla="*/ 0 h 231"/>
                        <a:gd name="T28" fmla="*/ 21 w 317"/>
                        <a:gd name="T29" fmla="*/ 0 h 231"/>
                        <a:gd name="T30" fmla="*/ 23 w 317"/>
                        <a:gd name="T31" fmla="*/ 0 h 231"/>
                        <a:gd name="T32" fmla="*/ 24 w 317"/>
                        <a:gd name="T33" fmla="*/ 0 h 231"/>
                        <a:gd name="T34" fmla="*/ 26 w 317"/>
                        <a:gd name="T35" fmla="*/ 0 h 231"/>
                        <a:gd name="T36" fmla="*/ 26 w 317"/>
                        <a:gd name="T37" fmla="*/ 0 h 231"/>
                        <a:gd name="T38" fmla="*/ 28 w 317"/>
                        <a:gd name="T39" fmla="*/ 0 h 231"/>
                        <a:gd name="T40" fmla="*/ 29 w 317"/>
                        <a:gd name="T41" fmla="*/ 0 h 231"/>
                        <a:gd name="T42" fmla="*/ 31 w 317"/>
                        <a:gd name="T43" fmla="*/ 0 h 231"/>
                        <a:gd name="T44" fmla="*/ 33 w 317"/>
                        <a:gd name="T45" fmla="*/ 0 h 231"/>
                        <a:gd name="T46" fmla="*/ 33 w 317"/>
                        <a:gd name="T47" fmla="*/ 0 h 231"/>
                        <a:gd name="T48" fmla="*/ 34 w 317"/>
                        <a:gd name="T49" fmla="*/ 0 h 231"/>
                        <a:gd name="T50" fmla="*/ 36 w 317"/>
                        <a:gd name="T51" fmla="*/ 0 h 231"/>
                        <a:gd name="T52" fmla="*/ 37 w 317"/>
                        <a:gd name="T53" fmla="*/ 0 h 231"/>
                        <a:gd name="T54" fmla="*/ 40 w 317"/>
                        <a:gd name="T55" fmla="*/ 0 h 231"/>
                        <a:gd name="T56" fmla="*/ 42 w 317"/>
                        <a:gd name="T57" fmla="*/ 0 h 231"/>
                        <a:gd name="T58" fmla="*/ 42 w 317"/>
                        <a:gd name="T59" fmla="*/ 0 h 231"/>
                        <a:gd name="T60" fmla="*/ 43 w 317"/>
                        <a:gd name="T61" fmla="*/ 0 h 231"/>
                        <a:gd name="T62" fmla="*/ 47 w 317"/>
                        <a:gd name="T63" fmla="*/ 0 h 231"/>
                        <a:gd name="T64" fmla="*/ 48 w 317"/>
                        <a:gd name="T65" fmla="*/ 0 h 231"/>
                        <a:gd name="T66" fmla="*/ 48 w 317"/>
                        <a:gd name="T67" fmla="*/ 0 h 231"/>
                        <a:gd name="T68" fmla="*/ 49 w 317"/>
                        <a:gd name="T69" fmla="*/ 0 h 231"/>
                        <a:gd name="T70" fmla="*/ 52 w 317"/>
                        <a:gd name="T71" fmla="*/ 0 h 231"/>
                        <a:gd name="T72" fmla="*/ 53 w 317"/>
                        <a:gd name="T73" fmla="*/ 0 h 231"/>
                        <a:gd name="T74" fmla="*/ 55 w 317"/>
                        <a:gd name="T75" fmla="*/ 0 h 231"/>
                        <a:gd name="T76" fmla="*/ 55 w 317"/>
                        <a:gd name="T77" fmla="*/ 0 h 231"/>
                        <a:gd name="T78" fmla="*/ 56 w 317"/>
                        <a:gd name="T79" fmla="*/ 0 h 231"/>
                        <a:gd name="T80" fmla="*/ 58 w 317"/>
                        <a:gd name="T81" fmla="*/ 0 h 231"/>
                        <a:gd name="T82" fmla="*/ 60 w 317"/>
                        <a:gd name="T83" fmla="*/ 0 h 2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17"/>
                        <a:gd name="T127" fmla="*/ 0 h 231"/>
                        <a:gd name="T128" fmla="*/ 317 w 317"/>
                        <a:gd name="T129" fmla="*/ 231 h 23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17" h="231">
                          <a:moveTo>
                            <a:pt x="0" y="132"/>
                          </a:moveTo>
                          <a:lnTo>
                            <a:pt x="3" y="126"/>
                          </a:lnTo>
                          <a:lnTo>
                            <a:pt x="6" y="123"/>
                          </a:lnTo>
                          <a:lnTo>
                            <a:pt x="9" y="120"/>
                          </a:lnTo>
                          <a:lnTo>
                            <a:pt x="12" y="117"/>
                          </a:lnTo>
                          <a:lnTo>
                            <a:pt x="15" y="108"/>
                          </a:lnTo>
                          <a:lnTo>
                            <a:pt x="18" y="102"/>
                          </a:lnTo>
                          <a:lnTo>
                            <a:pt x="21" y="93"/>
                          </a:lnTo>
                          <a:lnTo>
                            <a:pt x="21" y="90"/>
                          </a:lnTo>
                          <a:lnTo>
                            <a:pt x="24" y="84"/>
                          </a:lnTo>
                          <a:lnTo>
                            <a:pt x="27" y="72"/>
                          </a:lnTo>
                          <a:lnTo>
                            <a:pt x="30" y="66"/>
                          </a:lnTo>
                          <a:lnTo>
                            <a:pt x="33" y="63"/>
                          </a:lnTo>
                          <a:lnTo>
                            <a:pt x="33" y="60"/>
                          </a:lnTo>
                          <a:lnTo>
                            <a:pt x="36" y="57"/>
                          </a:lnTo>
                          <a:lnTo>
                            <a:pt x="39" y="54"/>
                          </a:lnTo>
                          <a:lnTo>
                            <a:pt x="42" y="51"/>
                          </a:lnTo>
                          <a:lnTo>
                            <a:pt x="42" y="48"/>
                          </a:lnTo>
                          <a:lnTo>
                            <a:pt x="44" y="45"/>
                          </a:lnTo>
                          <a:lnTo>
                            <a:pt x="47" y="36"/>
                          </a:lnTo>
                          <a:lnTo>
                            <a:pt x="50" y="27"/>
                          </a:lnTo>
                          <a:lnTo>
                            <a:pt x="53" y="30"/>
                          </a:lnTo>
                          <a:lnTo>
                            <a:pt x="53" y="33"/>
                          </a:lnTo>
                          <a:lnTo>
                            <a:pt x="56" y="39"/>
                          </a:lnTo>
                          <a:lnTo>
                            <a:pt x="59" y="39"/>
                          </a:lnTo>
                          <a:lnTo>
                            <a:pt x="62" y="42"/>
                          </a:lnTo>
                          <a:lnTo>
                            <a:pt x="62" y="51"/>
                          </a:lnTo>
                          <a:lnTo>
                            <a:pt x="65" y="51"/>
                          </a:lnTo>
                          <a:lnTo>
                            <a:pt x="68" y="60"/>
                          </a:lnTo>
                          <a:lnTo>
                            <a:pt x="71" y="69"/>
                          </a:lnTo>
                          <a:lnTo>
                            <a:pt x="74" y="78"/>
                          </a:lnTo>
                          <a:lnTo>
                            <a:pt x="74" y="93"/>
                          </a:lnTo>
                          <a:lnTo>
                            <a:pt x="77" y="93"/>
                          </a:lnTo>
                          <a:lnTo>
                            <a:pt x="80" y="99"/>
                          </a:lnTo>
                          <a:lnTo>
                            <a:pt x="83" y="102"/>
                          </a:lnTo>
                          <a:lnTo>
                            <a:pt x="86" y="99"/>
                          </a:lnTo>
                          <a:lnTo>
                            <a:pt x="89" y="93"/>
                          </a:lnTo>
                          <a:lnTo>
                            <a:pt x="92" y="93"/>
                          </a:lnTo>
                          <a:lnTo>
                            <a:pt x="95" y="90"/>
                          </a:lnTo>
                          <a:lnTo>
                            <a:pt x="98" y="90"/>
                          </a:lnTo>
                          <a:lnTo>
                            <a:pt x="101" y="96"/>
                          </a:lnTo>
                          <a:lnTo>
                            <a:pt x="104" y="93"/>
                          </a:lnTo>
                          <a:lnTo>
                            <a:pt x="104" y="90"/>
                          </a:lnTo>
                          <a:lnTo>
                            <a:pt x="107" y="93"/>
                          </a:lnTo>
                          <a:lnTo>
                            <a:pt x="110" y="90"/>
                          </a:lnTo>
                          <a:lnTo>
                            <a:pt x="113" y="87"/>
                          </a:lnTo>
                          <a:lnTo>
                            <a:pt x="116" y="84"/>
                          </a:lnTo>
                          <a:lnTo>
                            <a:pt x="116" y="78"/>
                          </a:lnTo>
                          <a:lnTo>
                            <a:pt x="119" y="72"/>
                          </a:lnTo>
                          <a:lnTo>
                            <a:pt x="122" y="69"/>
                          </a:lnTo>
                          <a:lnTo>
                            <a:pt x="125" y="66"/>
                          </a:lnTo>
                          <a:lnTo>
                            <a:pt x="128" y="66"/>
                          </a:lnTo>
                          <a:lnTo>
                            <a:pt x="131" y="69"/>
                          </a:lnTo>
                          <a:lnTo>
                            <a:pt x="134" y="72"/>
                          </a:lnTo>
                          <a:lnTo>
                            <a:pt x="137" y="75"/>
                          </a:lnTo>
                          <a:lnTo>
                            <a:pt x="137" y="78"/>
                          </a:lnTo>
                          <a:lnTo>
                            <a:pt x="140" y="87"/>
                          </a:lnTo>
                          <a:lnTo>
                            <a:pt x="143" y="90"/>
                          </a:lnTo>
                          <a:lnTo>
                            <a:pt x="146" y="96"/>
                          </a:lnTo>
                          <a:lnTo>
                            <a:pt x="146" y="99"/>
                          </a:lnTo>
                          <a:lnTo>
                            <a:pt x="149" y="102"/>
                          </a:lnTo>
                          <a:lnTo>
                            <a:pt x="152" y="105"/>
                          </a:lnTo>
                          <a:lnTo>
                            <a:pt x="155" y="108"/>
                          </a:lnTo>
                          <a:lnTo>
                            <a:pt x="158" y="123"/>
                          </a:lnTo>
                          <a:lnTo>
                            <a:pt x="158" y="129"/>
                          </a:lnTo>
                          <a:lnTo>
                            <a:pt x="161" y="138"/>
                          </a:lnTo>
                          <a:lnTo>
                            <a:pt x="164" y="141"/>
                          </a:lnTo>
                          <a:lnTo>
                            <a:pt x="167" y="153"/>
                          </a:lnTo>
                          <a:lnTo>
                            <a:pt x="170" y="162"/>
                          </a:lnTo>
                          <a:lnTo>
                            <a:pt x="170" y="168"/>
                          </a:lnTo>
                          <a:lnTo>
                            <a:pt x="173" y="177"/>
                          </a:lnTo>
                          <a:lnTo>
                            <a:pt x="176" y="186"/>
                          </a:lnTo>
                          <a:lnTo>
                            <a:pt x="179" y="192"/>
                          </a:lnTo>
                          <a:lnTo>
                            <a:pt x="179" y="201"/>
                          </a:lnTo>
                          <a:lnTo>
                            <a:pt x="182" y="207"/>
                          </a:lnTo>
                          <a:lnTo>
                            <a:pt x="185" y="207"/>
                          </a:lnTo>
                          <a:lnTo>
                            <a:pt x="188" y="213"/>
                          </a:lnTo>
                          <a:lnTo>
                            <a:pt x="191" y="216"/>
                          </a:lnTo>
                          <a:lnTo>
                            <a:pt x="194" y="216"/>
                          </a:lnTo>
                          <a:lnTo>
                            <a:pt x="197" y="219"/>
                          </a:lnTo>
                          <a:lnTo>
                            <a:pt x="200" y="222"/>
                          </a:lnTo>
                          <a:lnTo>
                            <a:pt x="203" y="231"/>
                          </a:lnTo>
                          <a:lnTo>
                            <a:pt x="206" y="228"/>
                          </a:lnTo>
                          <a:lnTo>
                            <a:pt x="209" y="222"/>
                          </a:lnTo>
                          <a:lnTo>
                            <a:pt x="212" y="225"/>
                          </a:lnTo>
                          <a:lnTo>
                            <a:pt x="215" y="219"/>
                          </a:lnTo>
                          <a:lnTo>
                            <a:pt x="218" y="219"/>
                          </a:lnTo>
                          <a:lnTo>
                            <a:pt x="221" y="216"/>
                          </a:lnTo>
                          <a:lnTo>
                            <a:pt x="221" y="210"/>
                          </a:lnTo>
                          <a:lnTo>
                            <a:pt x="224" y="213"/>
                          </a:lnTo>
                          <a:lnTo>
                            <a:pt x="227" y="210"/>
                          </a:lnTo>
                          <a:lnTo>
                            <a:pt x="230" y="210"/>
                          </a:lnTo>
                          <a:lnTo>
                            <a:pt x="233" y="207"/>
                          </a:lnTo>
                          <a:lnTo>
                            <a:pt x="236" y="210"/>
                          </a:lnTo>
                          <a:lnTo>
                            <a:pt x="239" y="204"/>
                          </a:lnTo>
                          <a:lnTo>
                            <a:pt x="242" y="198"/>
                          </a:lnTo>
                          <a:lnTo>
                            <a:pt x="242" y="189"/>
                          </a:lnTo>
                          <a:lnTo>
                            <a:pt x="245" y="177"/>
                          </a:lnTo>
                          <a:lnTo>
                            <a:pt x="248" y="171"/>
                          </a:lnTo>
                          <a:lnTo>
                            <a:pt x="251" y="159"/>
                          </a:lnTo>
                          <a:lnTo>
                            <a:pt x="254" y="150"/>
                          </a:lnTo>
                          <a:lnTo>
                            <a:pt x="254" y="138"/>
                          </a:lnTo>
                          <a:lnTo>
                            <a:pt x="257" y="123"/>
                          </a:lnTo>
                          <a:lnTo>
                            <a:pt x="260" y="114"/>
                          </a:lnTo>
                          <a:lnTo>
                            <a:pt x="263" y="93"/>
                          </a:lnTo>
                          <a:lnTo>
                            <a:pt x="263" y="87"/>
                          </a:lnTo>
                          <a:lnTo>
                            <a:pt x="266" y="72"/>
                          </a:lnTo>
                          <a:lnTo>
                            <a:pt x="269" y="63"/>
                          </a:lnTo>
                          <a:lnTo>
                            <a:pt x="272" y="45"/>
                          </a:lnTo>
                          <a:lnTo>
                            <a:pt x="275" y="36"/>
                          </a:lnTo>
                          <a:lnTo>
                            <a:pt x="275" y="30"/>
                          </a:lnTo>
                          <a:lnTo>
                            <a:pt x="278" y="18"/>
                          </a:lnTo>
                          <a:lnTo>
                            <a:pt x="281" y="18"/>
                          </a:lnTo>
                          <a:lnTo>
                            <a:pt x="284" y="12"/>
                          </a:lnTo>
                          <a:lnTo>
                            <a:pt x="284" y="3"/>
                          </a:lnTo>
                          <a:lnTo>
                            <a:pt x="287" y="0"/>
                          </a:lnTo>
                          <a:lnTo>
                            <a:pt x="290" y="9"/>
                          </a:lnTo>
                          <a:lnTo>
                            <a:pt x="293" y="12"/>
                          </a:lnTo>
                          <a:lnTo>
                            <a:pt x="296" y="12"/>
                          </a:lnTo>
                          <a:lnTo>
                            <a:pt x="299" y="15"/>
                          </a:lnTo>
                          <a:lnTo>
                            <a:pt x="302" y="15"/>
                          </a:lnTo>
                          <a:lnTo>
                            <a:pt x="305" y="21"/>
                          </a:lnTo>
                          <a:lnTo>
                            <a:pt x="305" y="24"/>
                          </a:lnTo>
                          <a:lnTo>
                            <a:pt x="308" y="30"/>
                          </a:lnTo>
                          <a:lnTo>
                            <a:pt x="311" y="30"/>
                          </a:lnTo>
                          <a:lnTo>
                            <a:pt x="314" y="30"/>
                          </a:lnTo>
                          <a:lnTo>
                            <a:pt x="317" y="33"/>
                          </a:lnTo>
                          <a:lnTo>
                            <a:pt x="317" y="30"/>
                          </a:lnTo>
                        </a:path>
                      </a:pathLst>
                    </a:custGeom>
                    <a:noFill/>
                    <a:ln w="158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289" name="Freeform 214">
                      <a:extLst>
                        <a:ext uri="{FF2B5EF4-FFF2-40B4-BE49-F238E27FC236}">
                          <a16:creationId xmlns:a16="http://schemas.microsoft.com/office/drawing/2014/main" id="{0A332FB9-D778-4F7F-A4CD-CE660AD2D437}"/>
                        </a:ext>
                      </a:extLst>
                    </p:cNvPr>
                    <p:cNvSpPr>
                      <a:spLocks/>
                    </p:cNvSpPr>
                    <p:nvPr/>
                  </p:nvSpPr>
                  <p:spPr bwMode="auto">
                    <a:xfrm>
                      <a:off x="4362" y="1598"/>
                      <a:ext cx="173" cy="143"/>
                    </a:xfrm>
                    <a:custGeom>
                      <a:avLst/>
                      <a:gdLst>
                        <a:gd name="T0" fmla="*/ 3 w 197"/>
                        <a:gd name="T1" fmla="*/ 0 h 293"/>
                        <a:gd name="T2" fmla="*/ 4 w 197"/>
                        <a:gd name="T3" fmla="*/ 0 h 293"/>
                        <a:gd name="T4" fmla="*/ 4 w 197"/>
                        <a:gd name="T5" fmla="*/ 0 h 293"/>
                        <a:gd name="T6" fmla="*/ 4 w 197"/>
                        <a:gd name="T7" fmla="*/ 0 h 293"/>
                        <a:gd name="T8" fmla="*/ 4 w 197"/>
                        <a:gd name="T9" fmla="*/ 0 h 293"/>
                        <a:gd name="T10" fmla="*/ 5 w 197"/>
                        <a:gd name="T11" fmla="*/ 0 h 293"/>
                        <a:gd name="T12" fmla="*/ 6 w 197"/>
                        <a:gd name="T13" fmla="*/ 0 h 293"/>
                        <a:gd name="T14" fmla="*/ 7 w 197"/>
                        <a:gd name="T15" fmla="*/ 0 h 293"/>
                        <a:gd name="T16" fmla="*/ 8 w 197"/>
                        <a:gd name="T17" fmla="*/ 0 h 293"/>
                        <a:gd name="T18" fmla="*/ 9 w 197"/>
                        <a:gd name="T19" fmla="*/ 0 h 293"/>
                        <a:gd name="T20" fmla="*/ 10 w 197"/>
                        <a:gd name="T21" fmla="*/ 0 h 293"/>
                        <a:gd name="T22" fmla="*/ 11 w 197"/>
                        <a:gd name="T23" fmla="*/ 0 h 293"/>
                        <a:gd name="T24" fmla="*/ 11 w 197"/>
                        <a:gd name="T25" fmla="*/ 0 h 293"/>
                        <a:gd name="T26" fmla="*/ 12 w 197"/>
                        <a:gd name="T27" fmla="*/ 0 h 293"/>
                        <a:gd name="T28" fmla="*/ 13 w 197"/>
                        <a:gd name="T29" fmla="*/ 0 h 293"/>
                        <a:gd name="T30" fmla="*/ 15 w 197"/>
                        <a:gd name="T31" fmla="*/ 0 h 293"/>
                        <a:gd name="T32" fmla="*/ 16 w 197"/>
                        <a:gd name="T33" fmla="*/ 0 h 293"/>
                        <a:gd name="T34" fmla="*/ 16 w 197"/>
                        <a:gd name="T35" fmla="*/ 0 h 293"/>
                        <a:gd name="T36" fmla="*/ 17 w 197"/>
                        <a:gd name="T37" fmla="*/ 0 h 293"/>
                        <a:gd name="T38" fmla="*/ 17 w 197"/>
                        <a:gd name="T39" fmla="*/ 0 h 293"/>
                        <a:gd name="T40" fmla="*/ 19 w 197"/>
                        <a:gd name="T41" fmla="*/ 0 h 293"/>
                        <a:gd name="T42" fmla="*/ 19 w 197"/>
                        <a:gd name="T43" fmla="*/ 0 h 293"/>
                        <a:gd name="T44" fmla="*/ 21 w 197"/>
                        <a:gd name="T45" fmla="*/ 0 h 293"/>
                        <a:gd name="T46" fmla="*/ 22 w 197"/>
                        <a:gd name="T47" fmla="*/ 0 h 293"/>
                        <a:gd name="T48" fmla="*/ 22 w 197"/>
                        <a:gd name="T49" fmla="*/ 0 h 293"/>
                        <a:gd name="T50" fmla="*/ 24 w 197"/>
                        <a:gd name="T51" fmla="*/ 0 h 293"/>
                        <a:gd name="T52" fmla="*/ 25 w 197"/>
                        <a:gd name="T53" fmla="*/ 0 h 293"/>
                        <a:gd name="T54" fmla="*/ 25 w 197"/>
                        <a:gd name="T55" fmla="*/ 0 h 293"/>
                        <a:gd name="T56" fmla="*/ 25 w 197"/>
                        <a:gd name="T57" fmla="*/ 0 h 293"/>
                        <a:gd name="T58" fmla="*/ 27 w 197"/>
                        <a:gd name="T59" fmla="*/ 0 h 293"/>
                        <a:gd name="T60" fmla="*/ 28 w 197"/>
                        <a:gd name="T61" fmla="*/ 0 h 293"/>
                        <a:gd name="T62" fmla="*/ 28 w 197"/>
                        <a:gd name="T63" fmla="*/ 0 h 293"/>
                        <a:gd name="T64" fmla="*/ 30 w 197"/>
                        <a:gd name="T65" fmla="*/ 0 h 293"/>
                        <a:gd name="T66" fmla="*/ 31 w 197"/>
                        <a:gd name="T67" fmla="*/ 0 h 293"/>
                        <a:gd name="T68" fmla="*/ 32 w 197"/>
                        <a:gd name="T69" fmla="*/ 0 h 293"/>
                        <a:gd name="T70" fmla="*/ 32 w 197"/>
                        <a:gd name="T71" fmla="*/ 0 h 293"/>
                        <a:gd name="T72" fmla="*/ 32 w 197"/>
                        <a:gd name="T73" fmla="*/ 0 h 293"/>
                        <a:gd name="T74" fmla="*/ 35 w 197"/>
                        <a:gd name="T75" fmla="*/ 0 h 293"/>
                        <a:gd name="T76" fmla="*/ 36 w 197"/>
                        <a:gd name="T77" fmla="*/ 0 h 293"/>
                        <a:gd name="T78" fmla="*/ 36 w 197"/>
                        <a:gd name="T79" fmla="*/ 0 h 29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7"/>
                        <a:gd name="T121" fmla="*/ 0 h 293"/>
                        <a:gd name="T122" fmla="*/ 197 w 197"/>
                        <a:gd name="T123" fmla="*/ 293 h 29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7" h="293">
                          <a:moveTo>
                            <a:pt x="0" y="176"/>
                          </a:moveTo>
                          <a:lnTo>
                            <a:pt x="3" y="170"/>
                          </a:lnTo>
                          <a:lnTo>
                            <a:pt x="6" y="167"/>
                          </a:lnTo>
                          <a:lnTo>
                            <a:pt x="9" y="161"/>
                          </a:lnTo>
                          <a:lnTo>
                            <a:pt x="12" y="146"/>
                          </a:lnTo>
                          <a:lnTo>
                            <a:pt x="12" y="140"/>
                          </a:lnTo>
                          <a:lnTo>
                            <a:pt x="15" y="134"/>
                          </a:lnTo>
                          <a:lnTo>
                            <a:pt x="18" y="125"/>
                          </a:lnTo>
                          <a:lnTo>
                            <a:pt x="21" y="122"/>
                          </a:lnTo>
                          <a:lnTo>
                            <a:pt x="21" y="119"/>
                          </a:lnTo>
                          <a:lnTo>
                            <a:pt x="24" y="111"/>
                          </a:lnTo>
                          <a:lnTo>
                            <a:pt x="27" y="93"/>
                          </a:lnTo>
                          <a:lnTo>
                            <a:pt x="30" y="90"/>
                          </a:lnTo>
                          <a:lnTo>
                            <a:pt x="33" y="81"/>
                          </a:lnTo>
                          <a:lnTo>
                            <a:pt x="33" y="78"/>
                          </a:lnTo>
                          <a:lnTo>
                            <a:pt x="36" y="75"/>
                          </a:lnTo>
                          <a:lnTo>
                            <a:pt x="39" y="63"/>
                          </a:lnTo>
                          <a:lnTo>
                            <a:pt x="42" y="63"/>
                          </a:lnTo>
                          <a:lnTo>
                            <a:pt x="42" y="51"/>
                          </a:lnTo>
                          <a:lnTo>
                            <a:pt x="45" y="45"/>
                          </a:lnTo>
                          <a:lnTo>
                            <a:pt x="48" y="45"/>
                          </a:lnTo>
                          <a:lnTo>
                            <a:pt x="51" y="45"/>
                          </a:lnTo>
                          <a:lnTo>
                            <a:pt x="54" y="42"/>
                          </a:lnTo>
                          <a:lnTo>
                            <a:pt x="57" y="36"/>
                          </a:lnTo>
                          <a:lnTo>
                            <a:pt x="60" y="30"/>
                          </a:lnTo>
                          <a:lnTo>
                            <a:pt x="63" y="30"/>
                          </a:lnTo>
                          <a:lnTo>
                            <a:pt x="63" y="24"/>
                          </a:lnTo>
                          <a:lnTo>
                            <a:pt x="66" y="21"/>
                          </a:lnTo>
                          <a:lnTo>
                            <a:pt x="68" y="12"/>
                          </a:lnTo>
                          <a:lnTo>
                            <a:pt x="71" y="9"/>
                          </a:lnTo>
                          <a:lnTo>
                            <a:pt x="74" y="0"/>
                          </a:lnTo>
                          <a:lnTo>
                            <a:pt x="77" y="3"/>
                          </a:lnTo>
                          <a:lnTo>
                            <a:pt x="80" y="0"/>
                          </a:lnTo>
                          <a:lnTo>
                            <a:pt x="86" y="6"/>
                          </a:lnTo>
                          <a:lnTo>
                            <a:pt x="83" y="6"/>
                          </a:lnTo>
                          <a:lnTo>
                            <a:pt x="86" y="6"/>
                          </a:lnTo>
                          <a:lnTo>
                            <a:pt x="89" y="9"/>
                          </a:lnTo>
                          <a:lnTo>
                            <a:pt x="92" y="12"/>
                          </a:lnTo>
                          <a:lnTo>
                            <a:pt x="98" y="6"/>
                          </a:lnTo>
                          <a:lnTo>
                            <a:pt x="95" y="6"/>
                          </a:lnTo>
                          <a:lnTo>
                            <a:pt x="98" y="6"/>
                          </a:lnTo>
                          <a:lnTo>
                            <a:pt x="101" y="9"/>
                          </a:lnTo>
                          <a:lnTo>
                            <a:pt x="104" y="6"/>
                          </a:lnTo>
                          <a:lnTo>
                            <a:pt x="107" y="12"/>
                          </a:lnTo>
                          <a:lnTo>
                            <a:pt x="110" y="12"/>
                          </a:lnTo>
                          <a:lnTo>
                            <a:pt x="113" y="27"/>
                          </a:lnTo>
                          <a:lnTo>
                            <a:pt x="116" y="36"/>
                          </a:lnTo>
                          <a:lnTo>
                            <a:pt x="116" y="48"/>
                          </a:lnTo>
                          <a:lnTo>
                            <a:pt x="119" y="60"/>
                          </a:lnTo>
                          <a:lnTo>
                            <a:pt x="122" y="72"/>
                          </a:lnTo>
                          <a:lnTo>
                            <a:pt x="125" y="81"/>
                          </a:lnTo>
                          <a:lnTo>
                            <a:pt x="125" y="93"/>
                          </a:lnTo>
                          <a:lnTo>
                            <a:pt x="128" y="96"/>
                          </a:lnTo>
                          <a:lnTo>
                            <a:pt x="131" y="108"/>
                          </a:lnTo>
                          <a:lnTo>
                            <a:pt x="134" y="114"/>
                          </a:lnTo>
                          <a:lnTo>
                            <a:pt x="137" y="128"/>
                          </a:lnTo>
                          <a:lnTo>
                            <a:pt x="137" y="140"/>
                          </a:lnTo>
                          <a:lnTo>
                            <a:pt x="140" y="155"/>
                          </a:lnTo>
                          <a:lnTo>
                            <a:pt x="143" y="164"/>
                          </a:lnTo>
                          <a:lnTo>
                            <a:pt x="146" y="170"/>
                          </a:lnTo>
                          <a:lnTo>
                            <a:pt x="149" y="182"/>
                          </a:lnTo>
                          <a:lnTo>
                            <a:pt x="149" y="188"/>
                          </a:lnTo>
                          <a:lnTo>
                            <a:pt x="152" y="191"/>
                          </a:lnTo>
                          <a:lnTo>
                            <a:pt x="155" y="200"/>
                          </a:lnTo>
                          <a:lnTo>
                            <a:pt x="158" y="197"/>
                          </a:lnTo>
                          <a:lnTo>
                            <a:pt x="161" y="197"/>
                          </a:lnTo>
                          <a:lnTo>
                            <a:pt x="164" y="197"/>
                          </a:lnTo>
                          <a:lnTo>
                            <a:pt x="167" y="206"/>
                          </a:lnTo>
                          <a:lnTo>
                            <a:pt x="170" y="212"/>
                          </a:lnTo>
                          <a:lnTo>
                            <a:pt x="170" y="218"/>
                          </a:lnTo>
                          <a:lnTo>
                            <a:pt x="173" y="221"/>
                          </a:lnTo>
                          <a:lnTo>
                            <a:pt x="176" y="230"/>
                          </a:lnTo>
                          <a:lnTo>
                            <a:pt x="179" y="233"/>
                          </a:lnTo>
                          <a:lnTo>
                            <a:pt x="179" y="239"/>
                          </a:lnTo>
                          <a:lnTo>
                            <a:pt x="182" y="248"/>
                          </a:lnTo>
                          <a:lnTo>
                            <a:pt x="185" y="251"/>
                          </a:lnTo>
                          <a:lnTo>
                            <a:pt x="188" y="257"/>
                          </a:lnTo>
                          <a:lnTo>
                            <a:pt x="191" y="263"/>
                          </a:lnTo>
                          <a:lnTo>
                            <a:pt x="191" y="272"/>
                          </a:lnTo>
                          <a:lnTo>
                            <a:pt x="194" y="278"/>
                          </a:lnTo>
                          <a:lnTo>
                            <a:pt x="197" y="293"/>
                          </a:lnTo>
                        </a:path>
                      </a:pathLst>
                    </a:custGeom>
                    <a:noFill/>
                    <a:ln w="158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50274" name="Group 215">
                    <a:extLst>
                      <a:ext uri="{FF2B5EF4-FFF2-40B4-BE49-F238E27FC236}">
                        <a16:creationId xmlns:a16="http://schemas.microsoft.com/office/drawing/2014/main" id="{515C756E-B18C-4897-9CD1-0C452DF1A022}"/>
                      </a:ext>
                    </a:extLst>
                  </p:cNvPr>
                  <p:cNvGrpSpPr>
                    <a:grpSpLocks/>
                  </p:cNvGrpSpPr>
                  <p:nvPr/>
                </p:nvGrpSpPr>
                <p:grpSpPr bwMode="auto">
                  <a:xfrm>
                    <a:off x="3684" y="1835"/>
                    <a:ext cx="915" cy="78"/>
                    <a:chOff x="1206" y="2106"/>
                    <a:chExt cx="915" cy="78"/>
                  </a:xfrm>
                </p:grpSpPr>
                <p:sp>
                  <p:nvSpPr>
                    <p:cNvPr id="50275" name="Line 216">
                      <a:extLst>
                        <a:ext uri="{FF2B5EF4-FFF2-40B4-BE49-F238E27FC236}">
                          <a16:creationId xmlns:a16="http://schemas.microsoft.com/office/drawing/2014/main" id="{95ED4AA9-C599-4FAC-A383-C50772C7BEFF}"/>
                        </a:ext>
                      </a:extLst>
                    </p:cNvPr>
                    <p:cNvSpPr>
                      <a:spLocks noChangeAspect="1" noChangeShapeType="1"/>
                    </p:cNvSpPr>
                    <p:nvPr/>
                  </p:nvSpPr>
                  <p:spPr bwMode="auto">
                    <a:xfrm>
                      <a:off x="1233" y="2120"/>
                      <a:ext cx="818"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276" name="Line 217">
                      <a:extLst>
                        <a:ext uri="{FF2B5EF4-FFF2-40B4-BE49-F238E27FC236}">
                          <a16:creationId xmlns:a16="http://schemas.microsoft.com/office/drawing/2014/main" id="{DDD77D1C-87FC-45DA-97BB-DA0BA0021481}"/>
                        </a:ext>
                      </a:extLst>
                    </p:cNvPr>
                    <p:cNvSpPr>
                      <a:spLocks noChangeAspect="1" noChangeShapeType="1"/>
                    </p:cNvSpPr>
                    <p:nvPr/>
                  </p:nvSpPr>
                  <p:spPr bwMode="auto">
                    <a:xfrm flipV="1">
                      <a:off x="1233" y="2106"/>
                      <a:ext cx="0" cy="14"/>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277" name="Rectangle 218">
                      <a:extLst>
                        <a:ext uri="{FF2B5EF4-FFF2-40B4-BE49-F238E27FC236}">
                          <a16:creationId xmlns:a16="http://schemas.microsoft.com/office/drawing/2014/main" id="{9A1288D9-DC62-4D4B-9C10-BF4DDEB3876F}"/>
                        </a:ext>
                      </a:extLst>
                    </p:cNvPr>
                    <p:cNvSpPr>
                      <a:spLocks noChangeAspect="1" noChangeArrowheads="1"/>
                    </p:cNvSpPr>
                    <p:nvPr/>
                  </p:nvSpPr>
                  <p:spPr bwMode="auto">
                    <a:xfrm>
                      <a:off x="1206" y="2126"/>
                      <a:ext cx="97"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zh-CN" sz="600">
                          <a:solidFill>
                            <a:srgbClr val="000000"/>
                          </a:solidFill>
                          <a:ea typeface="SimSun" panose="02010600030101010101" pitchFamily="2" charset="-122"/>
                        </a:rPr>
                        <a:t>0</a:t>
                      </a:r>
                      <a:endParaRPr lang="en-US" altLang="zh-CN" sz="600">
                        <a:ea typeface="SimSun" panose="02010600030101010101" pitchFamily="2" charset="-122"/>
                      </a:endParaRPr>
                    </a:p>
                  </p:txBody>
                </p:sp>
                <p:sp>
                  <p:nvSpPr>
                    <p:cNvPr id="50278" name="Line 219">
                      <a:extLst>
                        <a:ext uri="{FF2B5EF4-FFF2-40B4-BE49-F238E27FC236}">
                          <a16:creationId xmlns:a16="http://schemas.microsoft.com/office/drawing/2014/main" id="{DCE2C9A2-7C8C-4D52-8AA7-6C3E2CA71D85}"/>
                        </a:ext>
                      </a:extLst>
                    </p:cNvPr>
                    <p:cNvSpPr>
                      <a:spLocks noChangeAspect="1" noChangeShapeType="1"/>
                    </p:cNvSpPr>
                    <p:nvPr/>
                  </p:nvSpPr>
                  <p:spPr bwMode="auto">
                    <a:xfrm flipV="1">
                      <a:off x="1438" y="2106"/>
                      <a:ext cx="0" cy="14"/>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279" name="Rectangle 220">
                      <a:extLst>
                        <a:ext uri="{FF2B5EF4-FFF2-40B4-BE49-F238E27FC236}">
                          <a16:creationId xmlns:a16="http://schemas.microsoft.com/office/drawing/2014/main" id="{4655E9D8-217C-44A3-AD2E-E168F9627322}"/>
                        </a:ext>
                      </a:extLst>
                    </p:cNvPr>
                    <p:cNvSpPr>
                      <a:spLocks noChangeAspect="1" noChangeArrowheads="1"/>
                    </p:cNvSpPr>
                    <p:nvPr/>
                  </p:nvSpPr>
                  <p:spPr bwMode="auto">
                    <a:xfrm>
                      <a:off x="1400" y="2126"/>
                      <a:ext cx="86"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zh-CN" sz="600">
                          <a:solidFill>
                            <a:srgbClr val="000000"/>
                          </a:solidFill>
                          <a:ea typeface="SimSun" panose="02010600030101010101" pitchFamily="2" charset="-122"/>
                        </a:rPr>
                        <a:t>100</a:t>
                      </a:r>
                      <a:endParaRPr lang="en-US" altLang="zh-CN" sz="600">
                        <a:ea typeface="SimSun" panose="02010600030101010101" pitchFamily="2" charset="-122"/>
                      </a:endParaRPr>
                    </a:p>
                  </p:txBody>
                </p:sp>
                <p:sp>
                  <p:nvSpPr>
                    <p:cNvPr id="50280" name="Line 221">
                      <a:extLst>
                        <a:ext uri="{FF2B5EF4-FFF2-40B4-BE49-F238E27FC236}">
                          <a16:creationId xmlns:a16="http://schemas.microsoft.com/office/drawing/2014/main" id="{E36D8B47-C1B1-4FDE-A06E-73CD1D7406C5}"/>
                        </a:ext>
                      </a:extLst>
                    </p:cNvPr>
                    <p:cNvSpPr>
                      <a:spLocks noChangeAspect="1" noChangeShapeType="1"/>
                    </p:cNvSpPr>
                    <p:nvPr/>
                  </p:nvSpPr>
                  <p:spPr bwMode="auto">
                    <a:xfrm flipV="1">
                      <a:off x="1643" y="2106"/>
                      <a:ext cx="0" cy="14"/>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281" name="Rectangle 222">
                      <a:extLst>
                        <a:ext uri="{FF2B5EF4-FFF2-40B4-BE49-F238E27FC236}">
                          <a16:creationId xmlns:a16="http://schemas.microsoft.com/office/drawing/2014/main" id="{C4912BCC-B218-4874-8B85-3310D086E2F6}"/>
                        </a:ext>
                      </a:extLst>
                    </p:cNvPr>
                    <p:cNvSpPr>
                      <a:spLocks noChangeAspect="1" noChangeArrowheads="1"/>
                    </p:cNvSpPr>
                    <p:nvPr/>
                  </p:nvSpPr>
                  <p:spPr bwMode="auto">
                    <a:xfrm>
                      <a:off x="1607" y="2126"/>
                      <a:ext cx="95"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zh-CN" sz="600">
                          <a:solidFill>
                            <a:srgbClr val="000000"/>
                          </a:solidFill>
                          <a:ea typeface="SimSun" panose="02010600030101010101" pitchFamily="2" charset="-122"/>
                        </a:rPr>
                        <a:t>200</a:t>
                      </a:r>
                      <a:endParaRPr lang="en-US" altLang="zh-CN" sz="600">
                        <a:ea typeface="SimSun" panose="02010600030101010101" pitchFamily="2" charset="-122"/>
                      </a:endParaRPr>
                    </a:p>
                  </p:txBody>
                </p:sp>
                <p:sp>
                  <p:nvSpPr>
                    <p:cNvPr id="50282" name="Line 223">
                      <a:extLst>
                        <a:ext uri="{FF2B5EF4-FFF2-40B4-BE49-F238E27FC236}">
                          <a16:creationId xmlns:a16="http://schemas.microsoft.com/office/drawing/2014/main" id="{D3DBD364-AA54-41EC-B289-19FBEDEFA4E7}"/>
                        </a:ext>
                      </a:extLst>
                    </p:cNvPr>
                    <p:cNvSpPr>
                      <a:spLocks noChangeAspect="1" noChangeShapeType="1"/>
                    </p:cNvSpPr>
                    <p:nvPr/>
                  </p:nvSpPr>
                  <p:spPr bwMode="auto">
                    <a:xfrm flipV="1">
                      <a:off x="1848" y="2106"/>
                      <a:ext cx="0" cy="14"/>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283" name="Rectangle 224">
                      <a:extLst>
                        <a:ext uri="{FF2B5EF4-FFF2-40B4-BE49-F238E27FC236}">
                          <a16:creationId xmlns:a16="http://schemas.microsoft.com/office/drawing/2014/main" id="{9BDB1198-2887-4FB7-970F-EF6D9E0E2584}"/>
                        </a:ext>
                      </a:extLst>
                    </p:cNvPr>
                    <p:cNvSpPr>
                      <a:spLocks noChangeAspect="1" noChangeArrowheads="1"/>
                    </p:cNvSpPr>
                    <p:nvPr/>
                  </p:nvSpPr>
                  <p:spPr bwMode="auto">
                    <a:xfrm>
                      <a:off x="1809" y="2126"/>
                      <a:ext cx="85"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zh-CN" sz="600">
                          <a:solidFill>
                            <a:srgbClr val="000000"/>
                          </a:solidFill>
                          <a:ea typeface="SimSun" panose="02010600030101010101" pitchFamily="2" charset="-122"/>
                        </a:rPr>
                        <a:t>300</a:t>
                      </a:r>
                      <a:endParaRPr lang="en-US" altLang="zh-CN" sz="600">
                        <a:ea typeface="SimSun" panose="02010600030101010101" pitchFamily="2" charset="-122"/>
                      </a:endParaRPr>
                    </a:p>
                  </p:txBody>
                </p:sp>
                <p:sp>
                  <p:nvSpPr>
                    <p:cNvPr id="50284" name="Line 225">
                      <a:extLst>
                        <a:ext uri="{FF2B5EF4-FFF2-40B4-BE49-F238E27FC236}">
                          <a16:creationId xmlns:a16="http://schemas.microsoft.com/office/drawing/2014/main" id="{59A46C04-F7E5-4382-85F3-027DAFD9CC8C}"/>
                        </a:ext>
                      </a:extLst>
                    </p:cNvPr>
                    <p:cNvSpPr>
                      <a:spLocks noChangeAspect="1" noChangeShapeType="1"/>
                    </p:cNvSpPr>
                    <p:nvPr/>
                  </p:nvSpPr>
                  <p:spPr bwMode="auto">
                    <a:xfrm flipV="1">
                      <a:off x="2052" y="2106"/>
                      <a:ext cx="0" cy="14"/>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285" name="Rectangle 226">
                      <a:extLst>
                        <a:ext uri="{FF2B5EF4-FFF2-40B4-BE49-F238E27FC236}">
                          <a16:creationId xmlns:a16="http://schemas.microsoft.com/office/drawing/2014/main" id="{9045F19C-5FF9-4A3D-8FCB-5FE9D42649C8}"/>
                        </a:ext>
                      </a:extLst>
                    </p:cNvPr>
                    <p:cNvSpPr>
                      <a:spLocks noChangeAspect="1" noChangeArrowheads="1"/>
                    </p:cNvSpPr>
                    <p:nvPr/>
                  </p:nvSpPr>
                  <p:spPr bwMode="auto">
                    <a:xfrm>
                      <a:off x="2024" y="2126"/>
                      <a:ext cx="97"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zh-CN" sz="600">
                          <a:solidFill>
                            <a:srgbClr val="000000"/>
                          </a:solidFill>
                          <a:ea typeface="SimSun" panose="02010600030101010101" pitchFamily="2" charset="-122"/>
                        </a:rPr>
                        <a:t>400</a:t>
                      </a:r>
                      <a:endParaRPr lang="en-US" altLang="zh-CN" sz="600">
                        <a:ea typeface="SimSun" panose="02010600030101010101" pitchFamily="2" charset="-122"/>
                      </a:endParaRPr>
                    </a:p>
                  </p:txBody>
                </p:sp>
              </p:grpSp>
            </p:grpSp>
            <p:grpSp>
              <p:nvGrpSpPr>
                <p:cNvPr id="50263" name="Group 227">
                  <a:extLst>
                    <a:ext uri="{FF2B5EF4-FFF2-40B4-BE49-F238E27FC236}">
                      <a16:creationId xmlns:a16="http://schemas.microsoft.com/office/drawing/2014/main" id="{D8010D72-C91C-4480-8047-EA9718B70EDF}"/>
                    </a:ext>
                  </a:extLst>
                </p:cNvPr>
                <p:cNvGrpSpPr>
                  <a:grpSpLocks/>
                </p:cNvGrpSpPr>
                <p:nvPr/>
              </p:nvGrpSpPr>
              <p:grpSpPr bwMode="auto">
                <a:xfrm>
                  <a:off x="2064" y="1700"/>
                  <a:ext cx="172" cy="226"/>
                  <a:chOff x="2313" y="1543"/>
                  <a:chExt cx="193" cy="297"/>
                </a:xfrm>
              </p:grpSpPr>
              <p:sp>
                <p:nvSpPr>
                  <p:cNvPr id="50264" name="Line 228">
                    <a:extLst>
                      <a:ext uri="{FF2B5EF4-FFF2-40B4-BE49-F238E27FC236}">
                        <a16:creationId xmlns:a16="http://schemas.microsoft.com/office/drawing/2014/main" id="{963EEBFA-A0B9-4B5F-9F5A-DF471A0C5451}"/>
                      </a:ext>
                    </a:extLst>
                  </p:cNvPr>
                  <p:cNvSpPr>
                    <a:spLocks noChangeShapeType="1"/>
                  </p:cNvSpPr>
                  <p:nvPr/>
                </p:nvSpPr>
                <p:spPr bwMode="auto">
                  <a:xfrm flipV="1">
                    <a:off x="2329" y="1580"/>
                    <a:ext cx="0" cy="219"/>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265" name="Line 229">
                    <a:extLst>
                      <a:ext uri="{FF2B5EF4-FFF2-40B4-BE49-F238E27FC236}">
                        <a16:creationId xmlns:a16="http://schemas.microsoft.com/office/drawing/2014/main" id="{18762B9C-AAF6-444D-AB60-3C35FC3C74B6}"/>
                      </a:ext>
                    </a:extLst>
                  </p:cNvPr>
                  <p:cNvSpPr>
                    <a:spLocks noChangeShapeType="1"/>
                  </p:cNvSpPr>
                  <p:nvPr/>
                </p:nvSpPr>
                <p:spPr bwMode="auto">
                  <a:xfrm>
                    <a:off x="2313" y="1799"/>
                    <a:ext cx="29"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266" name="Rectangle 230">
                    <a:extLst>
                      <a:ext uri="{FF2B5EF4-FFF2-40B4-BE49-F238E27FC236}">
                        <a16:creationId xmlns:a16="http://schemas.microsoft.com/office/drawing/2014/main" id="{39934C81-019B-4F7E-A93F-A0FDD898AFFA}"/>
                      </a:ext>
                    </a:extLst>
                  </p:cNvPr>
                  <p:cNvSpPr>
                    <a:spLocks noChangeArrowheads="1"/>
                  </p:cNvSpPr>
                  <p:nvPr/>
                </p:nvSpPr>
                <p:spPr bwMode="auto">
                  <a:xfrm>
                    <a:off x="2372" y="1763"/>
                    <a:ext cx="103"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zh-CN" sz="600">
                        <a:solidFill>
                          <a:srgbClr val="000000"/>
                        </a:solidFill>
                        <a:ea typeface="SimSun" panose="02010600030101010101" pitchFamily="2" charset="-122"/>
                      </a:rPr>
                      <a:t>0</a:t>
                    </a:r>
                  </a:p>
                </p:txBody>
              </p:sp>
              <p:sp>
                <p:nvSpPr>
                  <p:cNvPr id="50267" name="Line 231">
                    <a:extLst>
                      <a:ext uri="{FF2B5EF4-FFF2-40B4-BE49-F238E27FC236}">
                        <a16:creationId xmlns:a16="http://schemas.microsoft.com/office/drawing/2014/main" id="{AA93F20B-957D-4538-9BA6-54DE52AB7988}"/>
                      </a:ext>
                    </a:extLst>
                  </p:cNvPr>
                  <p:cNvSpPr>
                    <a:spLocks noChangeShapeType="1"/>
                  </p:cNvSpPr>
                  <p:nvPr/>
                </p:nvSpPr>
                <p:spPr bwMode="auto">
                  <a:xfrm>
                    <a:off x="2313" y="1725"/>
                    <a:ext cx="29"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268" name="Rectangle 232">
                    <a:extLst>
                      <a:ext uri="{FF2B5EF4-FFF2-40B4-BE49-F238E27FC236}">
                        <a16:creationId xmlns:a16="http://schemas.microsoft.com/office/drawing/2014/main" id="{3F3900D7-D81A-4624-A42D-923AB6D9549C}"/>
                      </a:ext>
                    </a:extLst>
                  </p:cNvPr>
                  <p:cNvSpPr>
                    <a:spLocks noChangeArrowheads="1"/>
                  </p:cNvSpPr>
                  <p:nvPr/>
                </p:nvSpPr>
                <p:spPr bwMode="auto">
                  <a:xfrm>
                    <a:off x="2372" y="1688"/>
                    <a:ext cx="112" cy="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zh-CN" sz="600">
                        <a:solidFill>
                          <a:srgbClr val="000000"/>
                        </a:solidFill>
                        <a:ea typeface="SimSun" panose="02010600030101010101" pitchFamily="2" charset="-122"/>
                      </a:rPr>
                      <a:t>0.5</a:t>
                    </a:r>
                  </a:p>
                </p:txBody>
              </p:sp>
              <p:sp>
                <p:nvSpPr>
                  <p:cNvPr id="50269" name="Line 233">
                    <a:extLst>
                      <a:ext uri="{FF2B5EF4-FFF2-40B4-BE49-F238E27FC236}">
                        <a16:creationId xmlns:a16="http://schemas.microsoft.com/office/drawing/2014/main" id="{6561CE90-7715-4F05-AA0D-6E56039E81F3}"/>
                      </a:ext>
                    </a:extLst>
                  </p:cNvPr>
                  <p:cNvSpPr>
                    <a:spLocks noChangeShapeType="1"/>
                  </p:cNvSpPr>
                  <p:nvPr/>
                </p:nvSpPr>
                <p:spPr bwMode="auto">
                  <a:xfrm>
                    <a:off x="2313" y="1652"/>
                    <a:ext cx="29"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270" name="Rectangle 234">
                    <a:extLst>
                      <a:ext uri="{FF2B5EF4-FFF2-40B4-BE49-F238E27FC236}">
                        <a16:creationId xmlns:a16="http://schemas.microsoft.com/office/drawing/2014/main" id="{2D774D30-EFBD-4705-AE34-E8C2098299C6}"/>
                      </a:ext>
                    </a:extLst>
                  </p:cNvPr>
                  <p:cNvSpPr>
                    <a:spLocks noChangeArrowheads="1"/>
                  </p:cNvSpPr>
                  <p:nvPr/>
                </p:nvSpPr>
                <p:spPr bwMode="auto">
                  <a:xfrm>
                    <a:off x="2372" y="1615"/>
                    <a:ext cx="134"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zh-CN" sz="600">
                        <a:solidFill>
                          <a:srgbClr val="000000"/>
                        </a:solidFill>
                        <a:ea typeface="SimSun" panose="02010600030101010101" pitchFamily="2" charset="-122"/>
                      </a:rPr>
                      <a:t>1.0</a:t>
                    </a:r>
                  </a:p>
                </p:txBody>
              </p:sp>
              <p:sp>
                <p:nvSpPr>
                  <p:cNvPr id="50271" name="Line 235">
                    <a:extLst>
                      <a:ext uri="{FF2B5EF4-FFF2-40B4-BE49-F238E27FC236}">
                        <a16:creationId xmlns:a16="http://schemas.microsoft.com/office/drawing/2014/main" id="{25ADF64E-6826-4F68-AF96-643943DBB9EF}"/>
                      </a:ext>
                    </a:extLst>
                  </p:cNvPr>
                  <p:cNvSpPr>
                    <a:spLocks noChangeShapeType="1"/>
                  </p:cNvSpPr>
                  <p:nvPr/>
                </p:nvSpPr>
                <p:spPr bwMode="auto">
                  <a:xfrm flipV="1">
                    <a:off x="2313" y="1579"/>
                    <a:ext cx="29"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272" name="Rectangle 236">
                    <a:extLst>
                      <a:ext uri="{FF2B5EF4-FFF2-40B4-BE49-F238E27FC236}">
                        <a16:creationId xmlns:a16="http://schemas.microsoft.com/office/drawing/2014/main" id="{59B8F349-507A-4B36-90DC-F7965DBAA5DF}"/>
                      </a:ext>
                    </a:extLst>
                  </p:cNvPr>
                  <p:cNvSpPr>
                    <a:spLocks noChangeArrowheads="1"/>
                  </p:cNvSpPr>
                  <p:nvPr/>
                </p:nvSpPr>
                <p:spPr bwMode="auto">
                  <a:xfrm>
                    <a:off x="2372" y="1543"/>
                    <a:ext cx="112"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zh-CN" sz="600">
                        <a:solidFill>
                          <a:srgbClr val="000000"/>
                        </a:solidFill>
                        <a:ea typeface="SimSun" panose="02010600030101010101" pitchFamily="2" charset="-122"/>
                      </a:rPr>
                      <a:t>1.5</a:t>
                    </a:r>
                    <a:endParaRPr lang="en-US" altLang="zh-CN" sz="600">
                      <a:ea typeface="SimSun" panose="02010600030101010101" pitchFamily="2" charset="-122"/>
                    </a:endParaRPr>
                  </a:p>
                </p:txBody>
              </p:sp>
            </p:grpSp>
          </p:grpSp>
        </p:grpSp>
        <p:grpSp>
          <p:nvGrpSpPr>
            <p:cNvPr id="50206" name="Group 355">
              <a:extLst>
                <a:ext uri="{FF2B5EF4-FFF2-40B4-BE49-F238E27FC236}">
                  <a16:creationId xmlns:a16="http://schemas.microsoft.com/office/drawing/2014/main" id="{B5A62A1B-E7DF-482C-A054-DA478F05862B}"/>
                </a:ext>
              </a:extLst>
            </p:cNvPr>
            <p:cNvGrpSpPr>
              <a:grpSpLocks/>
            </p:cNvGrpSpPr>
            <p:nvPr/>
          </p:nvGrpSpPr>
          <p:grpSpPr bwMode="auto">
            <a:xfrm>
              <a:off x="386" y="2272"/>
              <a:ext cx="1822" cy="769"/>
              <a:chOff x="463" y="2272"/>
              <a:chExt cx="1822" cy="769"/>
            </a:xfrm>
          </p:grpSpPr>
          <p:sp>
            <p:nvSpPr>
              <p:cNvPr id="50241" name="Rectangle 199">
                <a:extLst>
                  <a:ext uri="{FF2B5EF4-FFF2-40B4-BE49-F238E27FC236}">
                    <a16:creationId xmlns:a16="http://schemas.microsoft.com/office/drawing/2014/main" id="{FEF32E83-E6B6-4D9A-8CF0-C689FEE043EF}"/>
                  </a:ext>
                </a:extLst>
              </p:cNvPr>
              <p:cNvSpPr>
                <a:spLocks noChangeArrowheads="1"/>
              </p:cNvSpPr>
              <p:nvPr/>
            </p:nvSpPr>
            <p:spPr bwMode="auto">
              <a:xfrm>
                <a:off x="1421" y="2272"/>
                <a:ext cx="864" cy="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miter lim="800000"/>
                    <a:headEnd/>
                    <a:tailEnd/>
                  </a14:hiddenLine>
                </a:ext>
              </a:extLst>
            </p:spPr>
            <p:txBody>
              <a:bodyPr lIns="0" tIns="0" rIns="0" bIns="0"/>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zh-CN" sz="1000" b="1">
                    <a:ea typeface="SimSun" panose="02010600030101010101" pitchFamily="2" charset="-122"/>
                  </a:rPr>
                  <a:t>Arrowhead Decision Tree</a:t>
                </a:r>
              </a:p>
            </p:txBody>
          </p:sp>
          <p:sp>
            <p:nvSpPr>
              <p:cNvPr id="50242" name="Line 193">
                <a:extLst>
                  <a:ext uri="{FF2B5EF4-FFF2-40B4-BE49-F238E27FC236}">
                    <a16:creationId xmlns:a16="http://schemas.microsoft.com/office/drawing/2014/main" id="{D1BB2B8C-F71A-485B-A65A-0F2D985C72D5}"/>
                  </a:ext>
                </a:extLst>
              </p:cNvPr>
              <p:cNvSpPr>
                <a:spLocks noChangeShapeType="1"/>
              </p:cNvSpPr>
              <p:nvPr/>
            </p:nvSpPr>
            <p:spPr bwMode="auto">
              <a:xfrm flipV="1">
                <a:off x="504" y="2329"/>
                <a:ext cx="829" cy="60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243" name="Line 196">
                <a:extLst>
                  <a:ext uri="{FF2B5EF4-FFF2-40B4-BE49-F238E27FC236}">
                    <a16:creationId xmlns:a16="http://schemas.microsoft.com/office/drawing/2014/main" id="{FCFF5848-329A-49AF-8E6C-317CE1768D2C}"/>
                  </a:ext>
                </a:extLst>
              </p:cNvPr>
              <p:cNvSpPr>
                <a:spLocks noChangeShapeType="1"/>
              </p:cNvSpPr>
              <p:nvPr/>
            </p:nvSpPr>
            <p:spPr bwMode="auto">
              <a:xfrm flipH="1" flipV="1">
                <a:off x="1345" y="2330"/>
                <a:ext cx="415" cy="27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244" name="Rectangle 197">
                <a:extLst>
                  <a:ext uri="{FF2B5EF4-FFF2-40B4-BE49-F238E27FC236}">
                    <a16:creationId xmlns:a16="http://schemas.microsoft.com/office/drawing/2014/main" id="{33789DB4-3223-4F64-B873-FCCE479CC9C9}"/>
                  </a:ext>
                </a:extLst>
              </p:cNvPr>
              <p:cNvSpPr>
                <a:spLocks noChangeArrowheads="1"/>
              </p:cNvSpPr>
              <p:nvPr/>
            </p:nvSpPr>
            <p:spPr bwMode="auto">
              <a:xfrm>
                <a:off x="1289" y="2290"/>
                <a:ext cx="105" cy="111"/>
              </a:xfrm>
              <a:prstGeom prst="rect">
                <a:avLst/>
              </a:prstGeom>
              <a:solidFill>
                <a:srgbClr val="EAEAEA"/>
              </a:solidFill>
              <a:ln w="0">
                <a:solidFill>
                  <a:srgbClr val="000000"/>
                </a:solidFill>
                <a:miter lim="800000"/>
                <a:headEnd/>
                <a:tailEnd/>
              </a:ln>
            </p:spPr>
            <p:txBody>
              <a:bodyPr lIns="0" tIns="36576" rIns="0" bIns="0"/>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zh-CN" sz="900">
                    <a:latin typeface="Arial" panose="020B0604020202020204" pitchFamily="34" charset="0"/>
                    <a:ea typeface="SimSun" panose="02010600030101010101" pitchFamily="2" charset="-122"/>
                  </a:rPr>
                  <a:t>I</a:t>
                </a:r>
              </a:p>
            </p:txBody>
          </p:sp>
          <p:sp>
            <p:nvSpPr>
              <p:cNvPr id="50245" name="Rectangle 201">
                <a:extLst>
                  <a:ext uri="{FF2B5EF4-FFF2-40B4-BE49-F238E27FC236}">
                    <a16:creationId xmlns:a16="http://schemas.microsoft.com/office/drawing/2014/main" id="{408B0361-7C7B-458B-BD58-C795A4F809F9}"/>
                  </a:ext>
                </a:extLst>
              </p:cNvPr>
              <p:cNvSpPr>
                <a:spLocks noChangeArrowheads="1"/>
              </p:cNvSpPr>
              <p:nvPr/>
            </p:nvSpPr>
            <p:spPr bwMode="auto">
              <a:xfrm>
                <a:off x="2116" y="2929"/>
                <a:ext cx="106" cy="111"/>
              </a:xfrm>
              <a:prstGeom prst="rect">
                <a:avLst/>
              </a:prstGeom>
              <a:solidFill>
                <a:srgbClr val="F8F8F8"/>
              </a:solidFill>
              <a:ln w="0">
                <a:solidFill>
                  <a:srgbClr val="000000"/>
                </a:solidFill>
                <a:miter lim="800000"/>
                <a:headEnd/>
                <a:tailEnd/>
              </a:ln>
            </p:spPr>
            <p:txBody>
              <a:bodyPr lIns="0" tIns="36576" rIns="0" bIns="0"/>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zh-CN" sz="900">
                    <a:latin typeface="Arial" panose="020B0604020202020204" pitchFamily="34" charset="0"/>
                    <a:ea typeface="SimSun" panose="02010600030101010101" pitchFamily="2" charset="-122"/>
                  </a:rPr>
                  <a:t>2</a:t>
                </a:r>
              </a:p>
            </p:txBody>
          </p:sp>
          <p:sp>
            <p:nvSpPr>
              <p:cNvPr id="50246" name="Rectangle 202">
                <a:extLst>
                  <a:ext uri="{FF2B5EF4-FFF2-40B4-BE49-F238E27FC236}">
                    <a16:creationId xmlns:a16="http://schemas.microsoft.com/office/drawing/2014/main" id="{0423766A-85FD-4C6E-AD73-DBDE7C3FAAAC}"/>
                  </a:ext>
                </a:extLst>
              </p:cNvPr>
              <p:cNvSpPr>
                <a:spLocks noChangeArrowheads="1"/>
              </p:cNvSpPr>
              <p:nvPr/>
            </p:nvSpPr>
            <p:spPr bwMode="auto">
              <a:xfrm>
                <a:off x="463" y="2930"/>
                <a:ext cx="111" cy="111"/>
              </a:xfrm>
              <a:prstGeom prst="rect">
                <a:avLst/>
              </a:prstGeom>
              <a:solidFill>
                <a:srgbClr val="F8F8F8"/>
              </a:solidFill>
              <a:ln w="0">
                <a:solidFill>
                  <a:srgbClr val="000000"/>
                </a:solidFill>
                <a:miter lim="800000"/>
                <a:headEnd/>
                <a:tailEnd/>
              </a:ln>
            </p:spPr>
            <p:txBody>
              <a:bodyPr lIns="0" tIns="36576" rIns="0" bIns="0"/>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zh-CN" sz="900">
                    <a:latin typeface="Arial" panose="020B0604020202020204" pitchFamily="34" charset="0"/>
                    <a:ea typeface="SimSun" panose="02010600030101010101" pitchFamily="2" charset="-122"/>
                  </a:rPr>
                  <a:t>1</a:t>
                </a:r>
              </a:p>
            </p:txBody>
          </p:sp>
          <p:sp>
            <p:nvSpPr>
              <p:cNvPr id="50247" name="Line 239">
                <a:extLst>
                  <a:ext uri="{FF2B5EF4-FFF2-40B4-BE49-F238E27FC236}">
                    <a16:creationId xmlns:a16="http://schemas.microsoft.com/office/drawing/2014/main" id="{93E300AF-17A6-4AA9-BB5A-7B89400C2CA3}"/>
                  </a:ext>
                </a:extLst>
              </p:cNvPr>
              <p:cNvSpPr>
                <a:spLocks noChangeShapeType="1"/>
              </p:cNvSpPr>
              <p:nvPr/>
            </p:nvSpPr>
            <p:spPr bwMode="auto">
              <a:xfrm flipV="1">
                <a:off x="1339" y="2657"/>
                <a:ext cx="420" cy="27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248" name="Line 240">
                <a:extLst>
                  <a:ext uri="{FF2B5EF4-FFF2-40B4-BE49-F238E27FC236}">
                    <a16:creationId xmlns:a16="http://schemas.microsoft.com/office/drawing/2014/main" id="{D149B19A-FC53-465B-A34F-8C8D6DC6227B}"/>
                  </a:ext>
                </a:extLst>
              </p:cNvPr>
              <p:cNvSpPr>
                <a:spLocks noChangeShapeType="1"/>
              </p:cNvSpPr>
              <p:nvPr/>
            </p:nvSpPr>
            <p:spPr bwMode="auto">
              <a:xfrm flipH="1" flipV="1">
                <a:off x="1759" y="2657"/>
                <a:ext cx="414" cy="27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249" name="Rectangle 241">
                <a:extLst>
                  <a:ext uri="{FF2B5EF4-FFF2-40B4-BE49-F238E27FC236}">
                    <a16:creationId xmlns:a16="http://schemas.microsoft.com/office/drawing/2014/main" id="{6C5A0D04-5F23-47DB-A92C-4C5E1D8DD123}"/>
                  </a:ext>
                </a:extLst>
              </p:cNvPr>
              <p:cNvSpPr>
                <a:spLocks noChangeArrowheads="1"/>
              </p:cNvSpPr>
              <p:nvPr/>
            </p:nvSpPr>
            <p:spPr bwMode="auto">
              <a:xfrm>
                <a:off x="1706" y="2602"/>
                <a:ext cx="105" cy="111"/>
              </a:xfrm>
              <a:prstGeom prst="rect">
                <a:avLst/>
              </a:prstGeom>
              <a:solidFill>
                <a:srgbClr val="EAEAEA"/>
              </a:solidFill>
              <a:ln w="0">
                <a:solidFill>
                  <a:srgbClr val="000000"/>
                </a:solidFill>
                <a:miter lim="800000"/>
                <a:headEnd/>
                <a:tailEnd/>
              </a:ln>
            </p:spPr>
            <p:txBody>
              <a:bodyPr lIns="0" tIns="36576" rIns="0" bIns="0"/>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zh-CN" sz="900">
                    <a:latin typeface="Arial" panose="020B0604020202020204" pitchFamily="34" charset="0"/>
                    <a:ea typeface="SimSun" panose="02010600030101010101" pitchFamily="2" charset="-122"/>
                  </a:rPr>
                  <a:t>II</a:t>
                </a:r>
              </a:p>
            </p:txBody>
          </p:sp>
          <p:sp>
            <p:nvSpPr>
              <p:cNvPr id="50250" name="Rectangle 243">
                <a:extLst>
                  <a:ext uri="{FF2B5EF4-FFF2-40B4-BE49-F238E27FC236}">
                    <a16:creationId xmlns:a16="http://schemas.microsoft.com/office/drawing/2014/main" id="{999A9CF7-A912-4B3D-9FE1-0BB6393D845F}"/>
                  </a:ext>
                </a:extLst>
              </p:cNvPr>
              <p:cNvSpPr>
                <a:spLocks noChangeArrowheads="1"/>
              </p:cNvSpPr>
              <p:nvPr/>
            </p:nvSpPr>
            <p:spPr bwMode="auto">
              <a:xfrm>
                <a:off x="1300" y="2927"/>
                <a:ext cx="111" cy="111"/>
              </a:xfrm>
              <a:prstGeom prst="rect">
                <a:avLst/>
              </a:prstGeom>
              <a:solidFill>
                <a:srgbClr val="F8F8F8"/>
              </a:solidFill>
              <a:ln w="0">
                <a:solidFill>
                  <a:srgbClr val="000000"/>
                </a:solidFill>
                <a:miter lim="800000"/>
                <a:headEnd/>
                <a:tailEnd/>
              </a:ln>
            </p:spPr>
            <p:txBody>
              <a:bodyPr lIns="0" tIns="36576" rIns="0" bIns="0"/>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zh-CN" sz="900">
                    <a:latin typeface="Arial" panose="020B0604020202020204" pitchFamily="34" charset="0"/>
                    <a:ea typeface="SimSun" panose="02010600030101010101" pitchFamily="2" charset="-122"/>
                  </a:rPr>
                  <a:t>0</a:t>
                </a:r>
              </a:p>
            </p:txBody>
          </p:sp>
        </p:grpSp>
        <p:grpSp>
          <p:nvGrpSpPr>
            <p:cNvPr id="50207" name="Group 352">
              <a:extLst>
                <a:ext uri="{FF2B5EF4-FFF2-40B4-BE49-F238E27FC236}">
                  <a16:creationId xmlns:a16="http://schemas.microsoft.com/office/drawing/2014/main" id="{B515C432-D634-44F7-AD0A-42C408833415}"/>
                </a:ext>
              </a:extLst>
            </p:cNvPr>
            <p:cNvGrpSpPr>
              <a:grpSpLocks/>
            </p:cNvGrpSpPr>
            <p:nvPr/>
          </p:nvGrpSpPr>
          <p:grpSpPr bwMode="auto">
            <a:xfrm>
              <a:off x="252" y="939"/>
              <a:ext cx="2088" cy="628"/>
              <a:chOff x="287" y="939"/>
              <a:chExt cx="2088" cy="628"/>
            </a:xfrm>
          </p:grpSpPr>
          <p:sp>
            <p:nvSpPr>
              <p:cNvPr id="50208" name="Rectangle 203">
                <a:extLst>
                  <a:ext uri="{FF2B5EF4-FFF2-40B4-BE49-F238E27FC236}">
                    <a16:creationId xmlns:a16="http://schemas.microsoft.com/office/drawing/2014/main" id="{1A1B2528-2BD6-449B-9B24-746508EAD7A1}"/>
                  </a:ext>
                </a:extLst>
              </p:cNvPr>
              <p:cNvSpPr>
                <a:spLocks noChangeArrowheads="1"/>
              </p:cNvSpPr>
              <p:nvPr/>
            </p:nvSpPr>
            <p:spPr bwMode="auto">
              <a:xfrm>
                <a:off x="991" y="1115"/>
                <a:ext cx="45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zh-CN" sz="900">
                    <a:ea typeface="SimSun" panose="02010600030101010101" pitchFamily="2" charset="-122"/>
                  </a:rPr>
                  <a:t>Clovis</a:t>
                </a:r>
              </a:p>
            </p:txBody>
          </p:sp>
          <p:grpSp>
            <p:nvGrpSpPr>
              <p:cNvPr id="50209" name="Group 347">
                <a:extLst>
                  <a:ext uri="{FF2B5EF4-FFF2-40B4-BE49-F238E27FC236}">
                    <a16:creationId xmlns:a16="http://schemas.microsoft.com/office/drawing/2014/main" id="{284B5B10-5B37-4D83-97E3-ED1CB65342B3}"/>
                  </a:ext>
                </a:extLst>
              </p:cNvPr>
              <p:cNvGrpSpPr>
                <a:grpSpLocks/>
              </p:cNvGrpSpPr>
              <p:nvPr/>
            </p:nvGrpSpPr>
            <p:grpSpPr bwMode="auto">
              <a:xfrm>
                <a:off x="287" y="1053"/>
                <a:ext cx="875" cy="510"/>
                <a:chOff x="3068" y="687"/>
                <a:chExt cx="875" cy="510"/>
              </a:xfrm>
            </p:grpSpPr>
            <p:grpSp>
              <p:nvGrpSpPr>
                <p:cNvPr id="50226" name="Group 330">
                  <a:extLst>
                    <a:ext uri="{FF2B5EF4-FFF2-40B4-BE49-F238E27FC236}">
                      <a16:creationId xmlns:a16="http://schemas.microsoft.com/office/drawing/2014/main" id="{46509BF5-FAE2-4FF8-B179-51929A283D2A}"/>
                    </a:ext>
                  </a:extLst>
                </p:cNvPr>
                <p:cNvGrpSpPr>
                  <a:grpSpLocks/>
                </p:cNvGrpSpPr>
                <p:nvPr/>
              </p:nvGrpSpPr>
              <p:grpSpPr bwMode="auto">
                <a:xfrm>
                  <a:off x="3252" y="687"/>
                  <a:ext cx="530" cy="202"/>
                  <a:chOff x="3834" y="492"/>
                  <a:chExt cx="530" cy="202"/>
                </a:xfrm>
              </p:grpSpPr>
              <p:pic>
                <p:nvPicPr>
                  <p:cNvPr id="50238" name="Picture 315">
                    <a:extLst>
                      <a:ext uri="{FF2B5EF4-FFF2-40B4-BE49-F238E27FC236}">
                        <a16:creationId xmlns:a16="http://schemas.microsoft.com/office/drawing/2014/main" id="{C1CDA99A-1BCC-48EB-B7B9-876E1FD5962D}"/>
                      </a:ext>
                    </a:extLst>
                  </p:cNvPr>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834" y="492"/>
                    <a:ext cx="530" cy="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239" name="Freeform 316">
                    <a:extLst>
                      <a:ext uri="{FF2B5EF4-FFF2-40B4-BE49-F238E27FC236}">
                        <a16:creationId xmlns:a16="http://schemas.microsoft.com/office/drawing/2014/main" id="{D6AC1A22-76B1-4D1B-A9F0-3A84B86F1805}"/>
                      </a:ext>
                    </a:extLst>
                  </p:cNvPr>
                  <p:cNvSpPr>
                    <a:spLocks noChangeAspect="1"/>
                  </p:cNvSpPr>
                  <p:nvPr/>
                </p:nvSpPr>
                <p:spPr bwMode="auto">
                  <a:xfrm>
                    <a:off x="4164" y="528"/>
                    <a:ext cx="173" cy="139"/>
                  </a:xfrm>
                  <a:custGeom>
                    <a:avLst/>
                    <a:gdLst>
                      <a:gd name="T0" fmla="*/ 2 w 228"/>
                      <a:gd name="T1" fmla="*/ 2 h 198"/>
                      <a:gd name="T2" fmla="*/ 2 w 228"/>
                      <a:gd name="T3" fmla="*/ 2 h 198"/>
                      <a:gd name="T4" fmla="*/ 2 w 228"/>
                      <a:gd name="T5" fmla="*/ 2 h 198"/>
                      <a:gd name="T6" fmla="*/ 2 w 228"/>
                      <a:gd name="T7" fmla="*/ 2 h 198"/>
                      <a:gd name="T8" fmla="*/ 2 w 228"/>
                      <a:gd name="T9" fmla="*/ 2 h 198"/>
                      <a:gd name="T10" fmla="*/ 2 w 228"/>
                      <a:gd name="T11" fmla="*/ 2 h 198"/>
                      <a:gd name="T12" fmla="*/ 2 w 228"/>
                      <a:gd name="T13" fmla="*/ 2 h 198"/>
                      <a:gd name="T14" fmla="*/ 2 w 228"/>
                      <a:gd name="T15" fmla="*/ 2 h 198"/>
                      <a:gd name="T16" fmla="*/ 2 w 228"/>
                      <a:gd name="T17" fmla="*/ 2 h 198"/>
                      <a:gd name="T18" fmla="*/ 3 w 228"/>
                      <a:gd name="T19" fmla="*/ 2 h 198"/>
                      <a:gd name="T20" fmla="*/ 3 w 228"/>
                      <a:gd name="T21" fmla="*/ 2 h 198"/>
                      <a:gd name="T22" fmla="*/ 4 w 228"/>
                      <a:gd name="T23" fmla="*/ 2 h 198"/>
                      <a:gd name="T24" fmla="*/ 4 w 228"/>
                      <a:gd name="T25" fmla="*/ 2 h 198"/>
                      <a:gd name="T26" fmla="*/ 4 w 228"/>
                      <a:gd name="T27" fmla="*/ 2 h 198"/>
                      <a:gd name="T28" fmla="*/ 4 w 228"/>
                      <a:gd name="T29" fmla="*/ 2 h 198"/>
                      <a:gd name="T30" fmla="*/ 5 w 228"/>
                      <a:gd name="T31" fmla="*/ 2 h 198"/>
                      <a:gd name="T32" fmla="*/ 5 w 228"/>
                      <a:gd name="T33" fmla="*/ 2 h 198"/>
                      <a:gd name="T34" fmla="*/ 5 w 228"/>
                      <a:gd name="T35" fmla="*/ 2 h 198"/>
                      <a:gd name="T36" fmla="*/ 5 w 228"/>
                      <a:gd name="T37" fmla="*/ 2 h 198"/>
                      <a:gd name="T38" fmla="*/ 5 w 228"/>
                      <a:gd name="T39" fmla="*/ 2 h 198"/>
                      <a:gd name="T40" fmla="*/ 6 w 228"/>
                      <a:gd name="T41" fmla="*/ 2 h 198"/>
                      <a:gd name="T42" fmla="*/ 6 w 228"/>
                      <a:gd name="T43" fmla="*/ 2 h 198"/>
                      <a:gd name="T44" fmla="*/ 6 w 228"/>
                      <a:gd name="T45" fmla="*/ 2 h 198"/>
                      <a:gd name="T46" fmla="*/ 6 w 228"/>
                      <a:gd name="T47" fmla="*/ 2 h 198"/>
                      <a:gd name="T48" fmla="*/ 5 w 228"/>
                      <a:gd name="T49" fmla="*/ 1 h 198"/>
                      <a:gd name="T50" fmla="*/ 5 w 228"/>
                      <a:gd name="T51" fmla="*/ 1 h 198"/>
                      <a:gd name="T52" fmla="*/ 5 w 228"/>
                      <a:gd name="T53" fmla="*/ 1 h 198"/>
                      <a:gd name="T54" fmla="*/ 5 w 228"/>
                      <a:gd name="T55" fmla="*/ 1 h 198"/>
                      <a:gd name="T56" fmla="*/ 5 w 228"/>
                      <a:gd name="T57" fmla="*/ 1 h 198"/>
                      <a:gd name="T58" fmla="*/ 5 w 228"/>
                      <a:gd name="T59" fmla="*/ 1 h 198"/>
                      <a:gd name="T60" fmla="*/ 5 w 228"/>
                      <a:gd name="T61" fmla="*/ 1 h 198"/>
                      <a:gd name="T62" fmla="*/ 5 w 228"/>
                      <a:gd name="T63" fmla="*/ 1 h 198"/>
                      <a:gd name="T64" fmla="*/ 5 w 228"/>
                      <a:gd name="T65" fmla="*/ 1 h 198"/>
                      <a:gd name="T66" fmla="*/ 5 w 228"/>
                      <a:gd name="T67" fmla="*/ 1 h 198"/>
                      <a:gd name="T68" fmla="*/ 6 w 228"/>
                      <a:gd name="T69" fmla="*/ 1 h 198"/>
                      <a:gd name="T70" fmla="*/ 6 w 228"/>
                      <a:gd name="T71" fmla="*/ 1 h 198"/>
                      <a:gd name="T72" fmla="*/ 6 w 228"/>
                      <a:gd name="T73" fmla="*/ 1 h 198"/>
                      <a:gd name="T74" fmla="*/ 6 w 228"/>
                      <a:gd name="T75" fmla="*/ 1 h 198"/>
                      <a:gd name="T76" fmla="*/ 6 w 228"/>
                      <a:gd name="T77" fmla="*/ 1 h 198"/>
                      <a:gd name="T78" fmla="*/ 6 w 228"/>
                      <a:gd name="T79" fmla="*/ 1 h 198"/>
                      <a:gd name="T80" fmla="*/ 6 w 228"/>
                      <a:gd name="T81" fmla="*/ 1 h 198"/>
                      <a:gd name="T82" fmla="*/ 5 w 228"/>
                      <a:gd name="T83" fmla="*/ 1 h 19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28"/>
                      <a:gd name="T127" fmla="*/ 0 h 198"/>
                      <a:gd name="T128" fmla="*/ 228 w 228"/>
                      <a:gd name="T129" fmla="*/ 198 h 19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28" h="198">
                        <a:moveTo>
                          <a:pt x="0" y="195"/>
                        </a:moveTo>
                        <a:lnTo>
                          <a:pt x="3" y="195"/>
                        </a:lnTo>
                        <a:lnTo>
                          <a:pt x="6" y="198"/>
                        </a:lnTo>
                        <a:lnTo>
                          <a:pt x="9" y="198"/>
                        </a:lnTo>
                        <a:lnTo>
                          <a:pt x="12" y="198"/>
                        </a:lnTo>
                        <a:lnTo>
                          <a:pt x="15" y="198"/>
                        </a:lnTo>
                        <a:lnTo>
                          <a:pt x="18" y="198"/>
                        </a:lnTo>
                        <a:lnTo>
                          <a:pt x="21" y="198"/>
                        </a:lnTo>
                        <a:lnTo>
                          <a:pt x="27" y="198"/>
                        </a:lnTo>
                        <a:lnTo>
                          <a:pt x="30" y="198"/>
                        </a:lnTo>
                        <a:lnTo>
                          <a:pt x="33" y="198"/>
                        </a:lnTo>
                        <a:lnTo>
                          <a:pt x="36" y="198"/>
                        </a:lnTo>
                        <a:lnTo>
                          <a:pt x="39" y="198"/>
                        </a:lnTo>
                        <a:lnTo>
                          <a:pt x="42" y="198"/>
                        </a:lnTo>
                        <a:lnTo>
                          <a:pt x="45" y="198"/>
                        </a:lnTo>
                        <a:lnTo>
                          <a:pt x="48" y="198"/>
                        </a:lnTo>
                        <a:lnTo>
                          <a:pt x="51" y="198"/>
                        </a:lnTo>
                        <a:lnTo>
                          <a:pt x="57" y="198"/>
                        </a:lnTo>
                        <a:lnTo>
                          <a:pt x="60" y="198"/>
                        </a:lnTo>
                        <a:lnTo>
                          <a:pt x="63" y="198"/>
                        </a:lnTo>
                        <a:lnTo>
                          <a:pt x="66" y="198"/>
                        </a:lnTo>
                        <a:lnTo>
                          <a:pt x="69" y="198"/>
                        </a:lnTo>
                        <a:lnTo>
                          <a:pt x="72" y="198"/>
                        </a:lnTo>
                        <a:lnTo>
                          <a:pt x="75" y="198"/>
                        </a:lnTo>
                        <a:lnTo>
                          <a:pt x="78" y="198"/>
                        </a:lnTo>
                        <a:lnTo>
                          <a:pt x="81" y="198"/>
                        </a:lnTo>
                        <a:lnTo>
                          <a:pt x="84" y="198"/>
                        </a:lnTo>
                        <a:lnTo>
                          <a:pt x="90" y="195"/>
                        </a:lnTo>
                        <a:lnTo>
                          <a:pt x="93" y="195"/>
                        </a:lnTo>
                        <a:lnTo>
                          <a:pt x="96" y="195"/>
                        </a:lnTo>
                        <a:lnTo>
                          <a:pt x="99" y="195"/>
                        </a:lnTo>
                        <a:lnTo>
                          <a:pt x="102" y="195"/>
                        </a:lnTo>
                        <a:lnTo>
                          <a:pt x="105" y="195"/>
                        </a:lnTo>
                        <a:lnTo>
                          <a:pt x="108" y="195"/>
                        </a:lnTo>
                        <a:lnTo>
                          <a:pt x="111" y="195"/>
                        </a:lnTo>
                        <a:lnTo>
                          <a:pt x="114" y="195"/>
                        </a:lnTo>
                        <a:lnTo>
                          <a:pt x="120" y="195"/>
                        </a:lnTo>
                        <a:lnTo>
                          <a:pt x="123" y="195"/>
                        </a:lnTo>
                        <a:lnTo>
                          <a:pt x="126" y="195"/>
                        </a:lnTo>
                        <a:lnTo>
                          <a:pt x="129" y="195"/>
                        </a:lnTo>
                        <a:lnTo>
                          <a:pt x="132" y="195"/>
                        </a:lnTo>
                        <a:lnTo>
                          <a:pt x="135" y="195"/>
                        </a:lnTo>
                        <a:lnTo>
                          <a:pt x="138" y="195"/>
                        </a:lnTo>
                        <a:lnTo>
                          <a:pt x="141" y="195"/>
                        </a:lnTo>
                        <a:lnTo>
                          <a:pt x="144" y="195"/>
                        </a:lnTo>
                        <a:lnTo>
                          <a:pt x="147" y="195"/>
                        </a:lnTo>
                        <a:lnTo>
                          <a:pt x="153" y="195"/>
                        </a:lnTo>
                        <a:lnTo>
                          <a:pt x="156" y="195"/>
                        </a:lnTo>
                        <a:lnTo>
                          <a:pt x="159" y="195"/>
                        </a:lnTo>
                        <a:lnTo>
                          <a:pt x="162" y="195"/>
                        </a:lnTo>
                        <a:lnTo>
                          <a:pt x="165" y="195"/>
                        </a:lnTo>
                        <a:lnTo>
                          <a:pt x="168" y="195"/>
                        </a:lnTo>
                        <a:lnTo>
                          <a:pt x="171" y="195"/>
                        </a:lnTo>
                        <a:lnTo>
                          <a:pt x="174" y="195"/>
                        </a:lnTo>
                        <a:lnTo>
                          <a:pt x="177" y="195"/>
                        </a:lnTo>
                        <a:lnTo>
                          <a:pt x="183" y="195"/>
                        </a:lnTo>
                        <a:lnTo>
                          <a:pt x="186" y="195"/>
                        </a:lnTo>
                        <a:lnTo>
                          <a:pt x="189" y="195"/>
                        </a:lnTo>
                        <a:lnTo>
                          <a:pt x="192" y="195"/>
                        </a:lnTo>
                        <a:lnTo>
                          <a:pt x="195" y="195"/>
                        </a:lnTo>
                        <a:lnTo>
                          <a:pt x="198" y="195"/>
                        </a:lnTo>
                        <a:lnTo>
                          <a:pt x="201" y="195"/>
                        </a:lnTo>
                        <a:lnTo>
                          <a:pt x="204" y="195"/>
                        </a:lnTo>
                        <a:lnTo>
                          <a:pt x="207" y="195"/>
                        </a:lnTo>
                        <a:lnTo>
                          <a:pt x="213" y="195"/>
                        </a:lnTo>
                        <a:lnTo>
                          <a:pt x="216" y="189"/>
                        </a:lnTo>
                        <a:lnTo>
                          <a:pt x="219" y="186"/>
                        </a:lnTo>
                        <a:lnTo>
                          <a:pt x="219" y="177"/>
                        </a:lnTo>
                        <a:lnTo>
                          <a:pt x="216" y="174"/>
                        </a:lnTo>
                        <a:lnTo>
                          <a:pt x="213" y="171"/>
                        </a:lnTo>
                        <a:lnTo>
                          <a:pt x="207" y="168"/>
                        </a:lnTo>
                        <a:lnTo>
                          <a:pt x="204" y="165"/>
                        </a:lnTo>
                        <a:lnTo>
                          <a:pt x="201" y="159"/>
                        </a:lnTo>
                        <a:lnTo>
                          <a:pt x="198" y="159"/>
                        </a:lnTo>
                        <a:lnTo>
                          <a:pt x="195" y="156"/>
                        </a:lnTo>
                        <a:lnTo>
                          <a:pt x="192" y="153"/>
                        </a:lnTo>
                        <a:lnTo>
                          <a:pt x="189" y="150"/>
                        </a:lnTo>
                        <a:lnTo>
                          <a:pt x="186" y="147"/>
                        </a:lnTo>
                        <a:lnTo>
                          <a:pt x="183" y="144"/>
                        </a:lnTo>
                        <a:lnTo>
                          <a:pt x="177" y="141"/>
                        </a:lnTo>
                        <a:lnTo>
                          <a:pt x="174" y="138"/>
                        </a:lnTo>
                        <a:lnTo>
                          <a:pt x="174" y="135"/>
                        </a:lnTo>
                        <a:lnTo>
                          <a:pt x="171" y="132"/>
                        </a:lnTo>
                        <a:lnTo>
                          <a:pt x="168" y="126"/>
                        </a:lnTo>
                        <a:lnTo>
                          <a:pt x="168" y="117"/>
                        </a:lnTo>
                        <a:lnTo>
                          <a:pt x="165" y="114"/>
                        </a:lnTo>
                        <a:lnTo>
                          <a:pt x="165" y="111"/>
                        </a:lnTo>
                        <a:lnTo>
                          <a:pt x="168" y="108"/>
                        </a:lnTo>
                        <a:lnTo>
                          <a:pt x="168" y="93"/>
                        </a:lnTo>
                        <a:lnTo>
                          <a:pt x="165" y="90"/>
                        </a:lnTo>
                        <a:lnTo>
                          <a:pt x="165" y="84"/>
                        </a:lnTo>
                        <a:lnTo>
                          <a:pt x="168" y="81"/>
                        </a:lnTo>
                        <a:lnTo>
                          <a:pt x="168" y="75"/>
                        </a:lnTo>
                        <a:lnTo>
                          <a:pt x="171" y="72"/>
                        </a:lnTo>
                        <a:lnTo>
                          <a:pt x="171" y="63"/>
                        </a:lnTo>
                        <a:lnTo>
                          <a:pt x="174" y="60"/>
                        </a:lnTo>
                        <a:lnTo>
                          <a:pt x="174" y="54"/>
                        </a:lnTo>
                        <a:lnTo>
                          <a:pt x="177" y="51"/>
                        </a:lnTo>
                        <a:lnTo>
                          <a:pt x="183" y="51"/>
                        </a:lnTo>
                        <a:lnTo>
                          <a:pt x="186" y="48"/>
                        </a:lnTo>
                        <a:lnTo>
                          <a:pt x="189" y="48"/>
                        </a:lnTo>
                        <a:lnTo>
                          <a:pt x="192" y="45"/>
                        </a:lnTo>
                        <a:lnTo>
                          <a:pt x="195" y="42"/>
                        </a:lnTo>
                        <a:lnTo>
                          <a:pt x="198" y="42"/>
                        </a:lnTo>
                        <a:lnTo>
                          <a:pt x="201" y="39"/>
                        </a:lnTo>
                        <a:lnTo>
                          <a:pt x="204" y="33"/>
                        </a:lnTo>
                        <a:lnTo>
                          <a:pt x="207" y="30"/>
                        </a:lnTo>
                        <a:lnTo>
                          <a:pt x="213" y="30"/>
                        </a:lnTo>
                        <a:lnTo>
                          <a:pt x="216" y="27"/>
                        </a:lnTo>
                        <a:lnTo>
                          <a:pt x="219" y="27"/>
                        </a:lnTo>
                        <a:lnTo>
                          <a:pt x="222" y="24"/>
                        </a:lnTo>
                        <a:lnTo>
                          <a:pt x="225" y="24"/>
                        </a:lnTo>
                        <a:lnTo>
                          <a:pt x="228" y="21"/>
                        </a:lnTo>
                        <a:lnTo>
                          <a:pt x="228" y="12"/>
                        </a:lnTo>
                        <a:lnTo>
                          <a:pt x="225" y="9"/>
                        </a:lnTo>
                        <a:lnTo>
                          <a:pt x="222" y="3"/>
                        </a:lnTo>
                        <a:lnTo>
                          <a:pt x="219" y="3"/>
                        </a:lnTo>
                        <a:lnTo>
                          <a:pt x="216" y="3"/>
                        </a:lnTo>
                        <a:lnTo>
                          <a:pt x="213" y="3"/>
                        </a:lnTo>
                        <a:lnTo>
                          <a:pt x="207" y="3"/>
                        </a:lnTo>
                        <a:lnTo>
                          <a:pt x="204" y="3"/>
                        </a:lnTo>
                        <a:lnTo>
                          <a:pt x="201" y="3"/>
                        </a:lnTo>
                        <a:lnTo>
                          <a:pt x="198" y="3"/>
                        </a:lnTo>
                        <a:lnTo>
                          <a:pt x="195" y="3"/>
                        </a:lnTo>
                        <a:lnTo>
                          <a:pt x="192" y="3"/>
                        </a:lnTo>
                        <a:lnTo>
                          <a:pt x="189" y="3"/>
                        </a:lnTo>
                        <a:lnTo>
                          <a:pt x="186" y="3"/>
                        </a:lnTo>
                        <a:lnTo>
                          <a:pt x="183" y="0"/>
                        </a:lnTo>
                      </a:path>
                    </a:pathLst>
                  </a:custGeom>
                  <a:noFill/>
                  <a:ln w="952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240" name="Freeform 317">
                    <a:extLst>
                      <a:ext uri="{FF2B5EF4-FFF2-40B4-BE49-F238E27FC236}">
                        <a16:creationId xmlns:a16="http://schemas.microsoft.com/office/drawing/2014/main" id="{6FB8BCC8-F7F1-4722-BA73-E755984D4686}"/>
                      </a:ext>
                    </a:extLst>
                  </p:cNvPr>
                  <p:cNvSpPr>
                    <a:spLocks noChangeAspect="1"/>
                  </p:cNvSpPr>
                  <p:nvPr/>
                </p:nvSpPr>
                <p:spPr bwMode="auto">
                  <a:xfrm>
                    <a:off x="4168" y="521"/>
                    <a:ext cx="135" cy="7"/>
                  </a:xfrm>
                  <a:custGeom>
                    <a:avLst/>
                    <a:gdLst>
                      <a:gd name="T0" fmla="*/ 5 w 177"/>
                      <a:gd name="T1" fmla="*/ 2 h 9"/>
                      <a:gd name="T2" fmla="*/ 5 w 177"/>
                      <a:gd name="T3" fmla="*/ 2 h 9"/>
                      <a:gd name="T4" fmla="*/ 5 w 177"/>
                      <a:gd name="T5" fmla="*/ 2 h 9"/>
                      <a:gd name="T6" fmla="*/ 5 w 177"/>
                      <a:gd name="T7" fmla="*/ 2 h 9"/>
                      <a:gd name="T8" fmla="*/ 5 w 177"/>
                      <a:gd name="T9" fmla="*/ 2 h 9"/>
                      <a:gd name="T10" fmla="*/ 5 w 177"/>
                      <a:gd name="T11" fmla="*/ 2 h 9"/>
                      <a:gd name="T12" fmla="*/ 5 w 177"/>
                      <a:gd name="T13" fmla="*/ 2 h 9"/>
                      <a:gd name="T14" fmla="*/ 5 w 177"/>
                      <a:gd name="T15" fmla="*/ 2 h 9"/>
                      <a:gd name="T16" fmla="*/ 5 w 177"/>
                      <a:gd name="T17" fmla="*/ 2 h 9"/>
                      <a:gd name="T18" fmla="*/ 5 w 177"/>
                      <a:gd name="T19" fmla="*/ 2 h 9"/>
                      <a:gd name="T20" fmla="*/ 4 w 177"/>
                      <a:gd name="T21" fmla="*/ 2 h 9"/>
                      <a:gd name="T22" fmla="*/ 4 w 177"/>
                      <a:gd name="T23" fmla="*/ 2 h 9"/>
                      <a:gd name="T24" fmla="*/ 4 w 177"/>
                      <a:gd name="T25" fmla="*/ 2 h 9"/>
                      <a:gd name="T26" fmla="*/ 4 w 177"/>
                      <a:gd name="T27" fmla="*/ 2 h 9"/>
                      <a:gd name="T28" fmla="*/ 4 w 177"/>
                      <a:gd name="T29" fmla="*/ 2 h 9"/>
                      <a:gd name="T30" fmla="*/ 4 w 177"/>
                      <a:gd name="T31" fmla="*/ 2 h 9"/>
                      <a:gd name="T32" fmla="*/ 4 w 177"/>
                      <a:gd name="T33" fmla="*/ 2 h 9"/>
                      <a:gd name="T34" fmla="*/ 4 w 177"/>
                      <a:gd name="T35" fmla="*/ 2 h 9"/>
                      <a:gd name="T36" fmla="*/ 4 w 177"/>
                      <a:gd name="T37" fmla="*/ 2 h 9"/>
                      <a:gd name="T38" fmla="*/ 4 w 177"/>
                      <a:gd name="T39" fmla="*/ 2 h 9"/>
                      <a:gd name="T40" fmla="*/ 3 w 177"/>
                      <a:gd name="T41" fmla="*/ 2 h 9"/>
                      <a:gd name="T42" fmla="*/ 3 w 177"/>
                      <a:gd name="T43" fmla="*/ 2 h 9"/>
                      <a:gd name="T44" fmla="*/ 3 w 177"/>
                      <a:gd name="T45" fmla="*/ 2 h 9"/>
                      <a:gd name="T46" fmla="*/ 3 w 177"/>
                      <a:gd name="T47" fmla="*/ 2 h 9"/>
                      <a:gd name="T48" fmla="*/ 3 w 177"/>
                      <a:gd name="T49" fmla="*/ 2 h 9"/>
                      <a:gd name="T50" fmla="*/ 3 w 177"/>
                      <a:gd name="T51" fmla="*/ 2 h 9"/>
                      <a:gd name="T52" fmla="*/ 3 w 177"/>
                      <a:gd name="T53" fmla="*/ 2 h 9"/>
                      <a:gd name="T54" fmla="*/ 3 w 177"/>
                      <a:gd name="T55" fmla="*/ 2 h 9"/>
                      <a:gd name="T56" fmla="*/ 2 w 177"/>
                      <a:gd name="T57" fmla="*/ 2 h 9"/>
                      <a:gd name="T58" fmla="*/ 2 w 177"/>
                      <a:gd name="T59" fmla="*/ 2 h 9"/>
                      <a:gd name="T60" fmla="*/ 2 w 177"/>
                      <a:gd name="T61" fmla="*/ 0 h 9"/>
                      <a:gd name="T62" fmla="*/ 2 w 177"/>
                      <a:gd name="T63" fmla="*/ 0 h 9"/>
                      <a:gd name="T64" fmla="*/ 2 w 177"/>
                      <a:gd name="T65" fmla="*/ 0 h 9"/>
                      <a:gd name="T66" fmla="*/ 2 w 177"/>
                      <a:gd name="T67" fmla="*/ 0 h 9"/>
                      <a:gd name="T68" fmla="*/ 2 w 177"/>
                      <a:gd name="T69" fmla="*/ 0 h 9"/>
                      <a:gd name="T70" fmla="*/ 2 w 177"/>
                      <a:gd name="T71" fmla="*/ 2 h 9"/>
                      <a:gd name="T72" fmla="*/ 2 w 177"/>
                      <a:gd name="T73" fmla="*/ 2 h 9"/>
                      <a:gd name="T74" fmla="*/ 2 w 177"/>
                      <a:gd name="T75" fmla="*/ 0 h 9"/>
                      <a:gd name="T76" fmla="*/ 2 w 177"/>
                      <a:gd name="T77" fmla="*/ 0 h 9"/>
                      <a:gd name="T78" fmla="*/ 2 w 177"/>
                      <a:gd name="T79" fmla="*/ 0 h 9"/>
                      <a:gd name="T80" fmla="*/ 2 w 177"/>
                      <a:gd name="T81" fmla="*/ 0 h 9"/>
                      <a:gd name="T82" fmla="*/ 2 w 177"/>
                      <a:gd name="T83" fmla="*/ 0 h 9"/>
                      <a:gd name="T84" fmla="*/ 2 w 177"/>
                      <a:gd name="T85" fmla="*/ 0 h 9"/>
                      <a:gd name="T86" fmla="*/ 2 w 177"/>
                      <a:gd name="T87" fmla="*/ 0 h 9"/>
                      <a:gd name="T88" fmla="*/ 2 w 177"/>
                      <a:gd name="T89" fmla="*/ 0 h 9"/>
                      <a:gd name="T90" fmla="*/ 2 w 177"/>
                      <a:gd name="T91" fmla="*/ 0 h 9"/>
                      <a:gd name="T92" fmla="*/ 2 w 177"/>
                      <a:gd name="T93" fmla="*/ 0 h 9"/>
                      <a:gd name="T94" fmla="*/ 2 w 177"/>
                      <a:gd name="T95" fmla="*/ 0 h 9"/>
                      <a:gd name="T96" fmla="*/ 2 w 177"/>
                      <a:gd name="T97" fmla="*/ 0 h 9"/>
                      <a:gd name="T98" fmla="*/ 2 w 177"/>
                      <a:gd name="T99" fmla="*/ 0 h 9"/>
                      <a:gd name="T100" fmla="*/ 2 w 177"/>
                      <a:gd name="T101" fmla="*/ 0 h 9"/>
                      <a:gd name="T102" fmla="*/ 2 w 177"/>
                      <a:gd name="T103" fmla="*/ 0 h 9"/>
                      <a:gd name="T104" fmla="*/ 2 w 177"/>
                      <a:gd name="T105" fmla="*/ 0 h 9"/>
                      <a:gd name="T106" fmla="*/ 0 w 177"/>
                      <a:gd name="T107" fmla="*/ 0 h 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77"/>
                      <a:gd name="T163" fmla="*/ 0 h 9"/>
                      <a:gd name="T164" fmla="*/ 177 w 177"/>
                      <a:gd name="T165" fmla="*/ 9 h 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77" h="9">
                        <a:moveTo>
                          <a:pt x="177" y="9"/>
                        </a:moveTo>
                        <a:lnTo>
                          <a:pt x="171" y="9"/>
                        </a:lnTo>
                        <a:lnTo>
                          <a:pt x="168" y="9"/>
                        </a:lnTo>
                        <a:lnTo>
                          <a:pt x="165" y="9"/>
                        </a:lnTo>
                        <a:lnTo>
                          <a:pt x="162" y="9"/>
                        </a:lnTo>
                        <a:lnTo>
                          <a:pt x="159" y="9"/>
                        </a:lnTo>
                        <a:lnTo>
                          <a:pt x="156" y="9"/>
                        </a:lnTo>
                        <a:lnTo>
                          <a:pt x="153" y="9"/>
                        </a:lnTo>
                        <a:lnTo>
                          <a:pt x="150" y="9"/>
                        </a:lnTo>
                        <a:lnTo>
                          <a:pt x="147" y="9"/>
                        </a:lnTo>
                        <a:lnTo>
                          <a:pt x="141" y="9"/>
                        </a:lnTo>
                        <a:lnTo>
                          <a:pt x="138" y="6"/>
                        </a:lnTo>
                        <a:lnTo>
                          <a:pt x="135" y="6"/>
                        </a:lnTo>
                        <a:lnTo>
                          <a:pt x="132" y="6"/>
                        </a:lnTo>
                        <a:lnTo>
                          <a:pt x="129" y="6"/>
                        </a:lnTo>
                        <a:lnTo>
                          <a:pt x="126" y="6"/>
                        </a:lnTo>
                        <a:lnTo>
                          <a:pt x="123" y="6"/>
                        </a:lnTo>
                        <a:lnTo>
                          <a:pt x="120" y="6"/>
                        </a:lnTo>
                        <a:lnTo>
                          <a:pt x="117" y="6"/>
                        </a:lnTo>
                        <a:lnTo>
                          <a:pt x="114" y="3"/>
                        </a:lnTo>
                        <a:lnTo>
                          <a:pt x="108" y="3"/>
                        </a:lnTo>
                        <a:lnTo>
                          <a:pt x="105" y="3"/>
                        </a:lnTo>
                        <a:lnTo>
                          <a:pt x="102" y="3"/>
                        </a:lnTo>
                        <a:lnTo>
                          <a:pt x="99" y="3"/>
                        </a:lnTo>
                        <a:lnTo>
                          <a:pt x="96" y="3"/>
                        </a:lnTo>
                        <a:lnTo>
                          <a:pt x="93" y="3"/>
                        </a:lnTo>
                        <a:lnTo>
                          <a:pt x="90" y="3"/>
                        </a:lnTo>
                        <a:lnTo>
                          <a:pt x="87" y="3"/>
                        </a:lnTo>
                        <a:lnTo>
                          <a:pt x="84" y="3"/>
                        </a:lnTo>
                        <a:lnTo>
                          <a:pt x="78" y="3"/>
                        </a:lnTo>
                        <a:lnTo>
                          <a:pt x="75" y="0"/>
                        </a:lnTo>
                        <a:lnTo>
                          <a:pt x="72" y="0"/>
                        </a:lnTo>
                        <a:lnTo>
                          <a:pt x="69" y="0"/>
                        </a:lnTo>
                        <a:lnTo>
                          <a:pt x="66" y="0"/>
                        </a:lnTo>
                        <a:lnTo>
                          <a:pt x="63" y="0"/>
                        </a:lnTo>
                        <a:lnTo>
                          <a:pt x="60" y="3"/>
                        </a:lnTo>
                        <a:lnTo>
                          <a:pt x="57" y="3"/>
                        </a:lnTo>
                        <a:lnTo>
                          <a:pt x="54" y="0"/>
                        </a:lnTo>
                        <a:lnTo>
                          <a:pt x="51" y="0"/>
                        </a:lnTo>
                        <a:lnTo>
                          <a:pt x="45" y="0"/>
                        </a:lnTo>
                        <a:lnTo>
                          <a:pt x="42" y="0"/>
                        </a:lnTo>
                        <a:lnTo>
                          <a:pt x="39" y="0"/>
                        </a:lnTo>
                        <a:lnTo>
                          <a:pt x="36" y="0"/>
                        </a:lnTo>
                        <a:lnTo>
                          <a:pt x="33" y="0"/>
                        </a:lnTo>
                        <a:lnTo>
                          <a:pt x="30" y="0"/>
                        </a:lnTo>
                        <a:lnTo>
                          <a:pt x="27" y="0"/>
                        </a:lnTo>
                        <a:lnTo>
                          <a:pt x="24" y="0"/>
                        </a:lnTo>
                        <a:lnTo>
                          <a:pt x="21" y="0"/>
                        </a:lnTo>
                        <a:lnTo>
                          <a:pt x="15" y="0"/>
                        </a:lnTo>
                        <a:lnTo>
                          <a:pt x="12" y="0"/>
                        </a:lnTo>
                        <a:lnTo>
                          <a:pt x="9" y="0"/>
                        </a:lnTo>
                        <a:lnTo>
                          <a:pt x="6" y="0"/>
                        </a:lnTo>
                        <a:lnTo>
                          <a:pt x="3" y="0"/>
                        </a:lnTo>
                        <a:lnTo>
                          <a:pt x="0" y="0"/>
                        </a:lnTo>
                      </a:path>
                    </a:pathLst>
                  </a:custGeom>
                  <a:noFill/>
                  <a:ln w="952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50227" name="Group 336">
                  <a:extLst>
                    <a:ext uri="{FF2B5EF4-FFF2-40B4-BE49-F238E27FC236}">
                      <a16:creationId xmlns:a16="http://schemas.microsoft.com/office/drawing/2014/main" id="{2A6D642D-189A-429C-9645-67F1189E19F8}"/>
                    </a:ext>
                  </a:extLst>
                </p:cNvPr>
                <p:cNvGrpSpPr>
                  <a:grpSpLocks/>
                </p:cNvGrpSpPr>
                <p:nvPr/>
              </p:nvGrpSpPr>
              <p:grpSpPr bwMode="auto">
                <a:xfrm>
                  <a:off x="3068" y="965"/>
                  <a:ext cx="875" cy="232"/>
                  <a:chOff x="3648" y="899"/>
                  <a:chExt cx="875" cy="232"/>
                </a:xfrm>
              </p:grpSpPr>
              <p:sp>
                <p:nvSpPr>
                  <p:cNvPr id="50234" name="Freeform 248">
                    <a:extLst>
                      <a:ext uri="{FF2B5EF4-FFF2-40B4-BE49-F238E27FC236}">
                        <a16:creationId xmlns:a16="http://schemas.microsoft.com/office/drawing/2014/main" id="{77B349CC-41A7-4EDF-B85B-48C9B0A7CA57}"/>
                      </a:ext>
                    </a:extLst>
                  </p:cNvPr>
                  <p:cNvSpPr>
                    <a:spLocks noChangeAspect="1"/>
                  </p:cNvSpPr>
                  <p:nvPr/>
                </p:nvSpPr>
                <p:spPr bwMode="auto">
                  <a:xfrm>
                    <a:off x="3648" y="899"/>
                    <a:ext cx="252" cy="232"/>
                  </a:xfrm>
                  <a:custGeom>
                    <a:avLst/>
                    <a:gdLst>
                      <a:gd name="T0" fmla="*/ 1 w 418"/>
                      <a:gd name="T1" fmla="*/ 907 h 207"/>
                      <a:gd name="T2" fmla="*/ 1 w 418"/>
                      <a:gd name="T3" fmla="*/ 902 h 207"/>
                      <a:gd name="T4" fmla="*/ 1 w 418"/>
                      <a:gd name="T5" fmla="*/ 883 h 207"/>
                      <a:gd name="T6" fmla="*/ 1 w 418"/>
                      <a:gd name="T7" fmla="*/ 861 h 207"/>
                      <a:gd name="T8" fmla="*/ 1 w 418"/>
                      <a:gd name="T9" fmla="*/ 848 h 207"/>
                      <a:gd name="T10" fmla="*/ 1 w 418"/>
                      <a:gd name="T11" fmla="*/ 818 h 207"/>
                      <a:gd name="T12" fmla="*/ 1 w 418"/>
                      <a:gd name="T13" fmla="*/ 791 h 207"/>
                      <a:gd name="T14" fmla="*/ 1 w 418"/>
                      <a:gd name="T15" fmla="*/ 768 h 207"/>
                      <a:gd name="T16" fmla="*/ 1 w 418"/>
                      <a:gd name="T17" fmla="*/ 718 h 207"/>
                      <a:gd name="T18" fmla="*/ 1 w 418"/>
                      <a:gd name="T19" fmla="*/ 675 h 207"/>
                      <a:gd name="T20" fmla="*/ 1 w 418"/>
                      <a:gd name="T21" fmla="*/ 630 h 207"/>
                      <a:gd name="T22" fmla="*/ 1 w 418"/>
                      <a:gd name="T23" fmla="*/ 581 h 207"/>
                      <a:gd name="T24" fmla="*/ 1 w 418"/>
                      <a:gd name="T25" fmla="*/ 545 h 207"/>
                      <a:gd name="T26" fmla="*/ 1 w 418"/>
                      <a:gd name="T27" fmla="*/ 489 h 207"/>
                      <a:gd name="T28" fmla="*/ 1 w 418"/>
                      <a:gd name="T29" fmla="*/ 436 h 207"/>
                      <a:gd name="T30" fmla="*/ 1 w 418"/>
                      <a:gd name="T31" fmla="*/ 387 h 207"/>
                      <a:gd name="T32" fmla="*/ 1 w 418"/>
                      <a:gd name="T33" fmla="*/ 345 h 207"/>
                      <a:gd name="T34" fmla="*/ 1 w 418"/>
                      <a:gd name="T35" fmla="*/ 301 h 207"/>
                      <a:gd name="T36" fmla="*/ 1 w 418"/>
                      <a:gd name="T37" fmla="*/ 261 h 207"/>
                      <a:gd name="T38" fmla="*/ 1 w 418"/>
                      <a:gd name="T39" fmla="*/ 225 h 207"/>
                      <a:gd name="T40" fmla="*/ 1 w 418"/>
                      <a:gd name="T41" fmla="*/ 199 h 207"/>
                      <a:gd name="T42" fmla="*/ 1 w 418"/>
                      <a:gd name="T43" fmla="*/ 185 h 207"/>
                      <a:gd name="T44" fmla="*/ 1 w 418"/>
                      <a:gd name="T45" fmla="*/ 145 h 207"/>
                      <a:gd name="T46" fmla="*/ 1 w 418"/>
                      <a:gd name="T47" fmla="*/ 119 h 207"/>
                      <a:gd name="T48" fmla="*/ 1 w 418"/>
                      <a:gd name="T49" fmla="*/ 106 h 207"/>
                      <a:gd name="T50" fmla="*/ 1 w 418"/>
                      <a:gd name="T51" fmla="*/ 77 h 207"/>
                      <a:gd name="T52" fmla="*/ 1 w 418"/>
                      <a:gd name="T53" fmla="*/ 54 h 207"/>
                      <a:gd name="T54" fmla="*/ 1 w 418"/>
                      <a:gd name="T55" fmla="*/ 54 h 207"/>
                      <a:gd name="T56" fmla="*/ 1 w 418"/>
                      <a:gd name="T57" fmla="*/ 38 h 207"/>
                      <a:gd name="T58" fmla="*/ 1 w 418"/>
                      <a:gd name="T59" fmla="*/ 38 h 207"/>
                      <a:gd name="T60" fmla="*/ 1 w 418"/>
                      <a:gd name="T61" fmla="*/ 38 h 207"/>
                      <a:gd name="T62" fmla="*/ 1 w 418"/>
                      <a:gd name="T63" fmla="*/ 27 h 207"/>
                      <a:gd name="T64" fmla="*/ 1 w 418"/>
                      <a:gd name="T65" fmla="*/ 27 h 207"/>
                      <a:gd name="T66" fmla="*/ 1 w 418"/>
                      <a:gd name="T67" fmla="*/ 3 h 207"/>
                      <a:gd name="T68" fmla="*/ 1 w 418"/>
                      <a:gd name="T69" fmla="*/ 3 h 207"/>
                      <a:gd name="T70" fmla="*/ 1 w 418"/>
                      <a:gd name="T71" fmla="*/ 3 h 207"/>
                      <a:gd name="T72" fmla="*/ 1 w 418"/>
                      <a:gd name="T73" fmla="*/ 3 h 207"/>
                      <a:gd name="T74" fmla="*/ 1 w 418"/>
                      <a:gd name="T75" fmla="*/ 27 h 207"/>
                      <a:gd name="T76" fmla="*/ 1 w 418"/>
                      <a:gd name="T77" fmla="*/ 38 h 207"/>
                      <a:gd name="T78" fmla="*/ 1 w 418"/>
                      <a:gd name="T79" fmla="*/ 54 h 207"/>
                      <a:gd name="T80" fmla="*/ 1 w 418"/>
                      <a:gd name="T81" fmla="*/ 68 h 207"/>
                      <a:gd name="T82" fmla="*/ 1 w 418"/>
                      <a:gd name="T83" fmla="*/ 119 h 20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18"/>
                      <a:gd name="T127" fmla="*/ 0 h 207"/>
                      <a:gd name="T128" fmla="*/ 418 w 418"/>
                      <a:gd name="T129" fmla="*/ 207 h 20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18" h="207">
                        <a:moveTo>
                          <a:pt x="0" y="207"/>
                        </a:moveTo>
                        <a:lnTo>
                          <a:pt x="3" y="207"/>
                        </a:lnTo>
                        <a:lnTo>
                          <a:pt x="6" y="207"/>
                        </a:lnTo>
                        <a:lnTo>
                          <a:pt x="9" y="207"/>
                        </a:lnTo>
                        <a:lnTo>
                          <a:pt x="12" y="207"/>
                        </a:lnTo>
                        <a:lnTo>
                          <a:pt x="15" y="204"/>
                        </a:lnTo>
                        <a:lnTo>
                          <a:pt x="18" y="204"/>
                        </a:lnTo>
                        <a:lnTo>
                          <a:pt x="21" y="204"/>
                        </a:lnTo>
                        <a:lnTo>
                          <a:pt x="27" y="201"/>
                        </a:lnTo>
                        <a:lnTo>
                          <a:pt x="30" y="198"/>
                        </a:lnTo>
                        <a:lnTo>
                          <a:pt x="33" y="198"/>
                        </a:lnTo>
                        <a:lnTo>
                          <a:pt x="36" y="195"/>
                        </a:lnTo>
                        <a:lnTo>
                          <a:pt x="39" y="195"/>
                        </a:lnTo>
                        <a:lnTo>
                          <a:pt x="42" y="195"/>
                        </a:lnTo>
                        <a:lnTo>
                          <a:pt x="45" y="192"/>
                        </a:lnTo>
                        <a:lnTo>
                          <a:pt x="47" y="192"/>
                        </a:lnTo>
                        <a:lnTo>
                          <a:pt x="50" y="189"/>
                        </a:lnTo>
                        <a:lnTo>
                          <a:pt x="53" y="186"/>
                        </a:lnTo>
                        <a:lnTo>
                          <a:pt x="59" y="183"/>
                        </a:lnTo>
                        <a:lnTo>
                          <a:pt x="62" y="183"/>
                        </a:lnTo>
                        <a:lnTo>
                          <a:pt x="65" y="180"/>
                        </a:lnTo>
                        <a:lnTo>
                          <a:pt x="68" y="177"/>
                        </a:lnTo>
                        <a:lnTo>
                          <a:pt x="71" y="177"/>
                        </a:lnTo>
                        <a:lnTo>
                          <a:pt x="74" y="174"/>
                        </a:lnTo>
                        <a:lnTo>
                          <a:pt x="77" y="171"/>
                        </a:lnTo>
                        <a:lnTo>
                          <a:pt x="80" y="168"/>
                        </a:lnTo>
                        <a:lnTo>
                          <a:pt x="83" y="162"/>
                        </a:lnTo>
                        <a:lnTo>
                          <a:pt x="89" y="162"/>
                        </a:lnTo>
                        <a:lnTo>
                          <a:pt x="92" y="159"/>
                        </a:lnTo>
                        <a:lnTo>
                          <a:pt x="95" y="153"/>
                        </a:lnTo>
                        <a:lnTo>
                          <a:pt x="98" y="150"/>
                        </a:lnTo>
                        <a:lnTo>
                          <a:pt x="101" y="147"/>
                        </a:lnTo>
                        <a:lnTo>
                          <a:pt x="104" y="144"/>
                        </a:lnTo>
                        <a:lnTo>
                          <a:pt x="107" y="141"/>
                        </a:lnTo>
                        <a:lnTo>
                          <a:pt x="110" y="138"/>
                        </a:lnTo>
                        <a:lnTo>
                          <a:pt x="113" y="132"/>
                        </a:lnTo>
                        <a:lnTo>
                          <a:pt x="116" y="129"/>
                        </a:lnTo>
                        <a:lnTo>
                          <a:pt x="122" y="126"/>
                        </a:lnTo>
                        <a:lnTo>
                          <a:pt x="125" y="123"/>
                        </a:lnTo>
                        <a:lnTo>
                          <a:pt x="128" y="117"/>
                        </a:lnTo>
                        <a:lnTo>
                          <a:pt x="131" y="114"/>
                        </a:lnTo>
                        <a:lnTo>
                          <a:pt x="134" y="111"/>
                        </a:lnTo>
                        <a:lnTo>
                          <a:pt x="137" y="108"/>
                        </a:lnTo>
                        <a:lnTo>
                          <a:pt x="140" y="102"/>
                        </a:lnTo>
                        <a:lnTo>
                          <a:pt x="143" y="99"/>
                        </a:lnTo>
                        <a:lnTo>
                          <a:pt x="146" y="93"/>
                        </a:lnTo>
                        <a:lnTo>
                          <a:pt x="152" y="90"/>
                        </a:lnTo>
                        <a:lnTo>
                          <a:pt x="155" y="87"/>
                        </a:lnTo>
                        <a:lnTo>
                          <a:pt x="158" y="84"/>
                        </a:lnTo>
                        <a:lnTo>
                          <a:pt x="161" y="81"/>
                        </a:lnTo>
                        <a:lnTo>
                          <a:pt x="164" y="78"/>
                        </a:lnTo>
                        <a:lnTo>
                          <a:pt x="167" y="75"/>
                        </a:lnTo>
                        <a:lnTo>
                          <a:pt x="170" y="72"/>
                        </a:lnTo>
                        <a:lnTo>
                          <a:pt x="173" y="69"/>
                        </a:lnTo>
                        <a:lnTo>
                          <a:pt x="176" y="66"/>
                        </a:lnTo>
                        <a:lnTo>
                          <a:pt x="182" y="60"/>
                        </a:lnTo>
                        <a:lnTo>
                          <a:pt x="185" y="60"/>
                        </a:lnTo>
                        <a:lnTo>
                          <a:pt x="188" y="57"/>
                        </a:lnTo>
                        <a:lnTo>
                          <a:pt x="191" y="54"/>
                        </a:lnTo>
                        <a:lnTo>
                          <a:pt x="194" y="51"/>
                        </a:lnTo>
                        <a:lnTo>
                          <a:pt x="197" y="51"/>
                        </a:lnTo>
                        <a:lnTo>
                          <a:pt x="200" y="48"/>
                        </a:lnTo>
                        <a:lnTo>
                          <a:pt x="203" y="45"/>
                        </a:lnTo>
                        <a:lnTo>
                          <a:pt x="206" y="42"/>
                        </a:lnTo>
                        <a:lnTo>
                          <a:pt x="209" y="39"/>
                        </a:lnTo>
                        <a:lnTo>
                          <a:pt x="215" y="42"/>
                        </a:lnTo>
                        <a:lnTo>
                          <a:pt x="218" y="39"/>
                        </a:lnTo>
                        <a:lnTo>
                          <a:pt x="221" y="36"/>
                        </a:lnTo>
                        <a:lnTo>
                          <a:pt x="224" y="33"/>
                        </a:lnTo>
                        <a:lnTo>
                          <a:pt x="227" y="33"/>
                        </a:lnTo>
                        <a:lnTo>
                          <a:pt x="230" y="30"/>
                        </a:lnTo>
                        <a:lnTo>
                          <a:pt x="233" y="27"/>
                        </a:lnTo>
                        <a:lnTo>
                          <a:pt x="236" y="30"/>
                        </a:lnTo>
                        <a:lnTo>
                          <a:pt x="239" y="27"/>
                        </a:lnTo>
                        <a:lnTo>
                          <a:pt x="245" y="24"/>
                        </a:lnTo>
                        <a:lnTo>
                          <a:pt x="248" y="24"/>
                        </a:lnTo>
                        <a:lnTo>
                          <a:pt x="251" y="21"/>
                        </a:lnTo>
                        <a:lnTo>
                          <a:pt x="254" y="18"/>
                        </a:lnTo>
                        <a:lnTo>
                          <a:pt x="257" y="18"/>
                        </a:lnTo>
                        <a:lnTo>
                          <a:pt x="260" y="15"/>
                        </a:lnTo>
                        <a:lnTo>
                          <a:pt x="263" y="12"/>
                        </a:lnTo>
                        <a:lnTo>
                          <a:pt x="266" y="15"/>
                        </a:lnTo>
                        <a:lnTo>
                          <a:pt x="269" y="15"/>
                        </a:lnTo>
                        <a:lnTo>
                          <a:pt x="272" y="12"/>
                        </a:lnTo>
                        <a:lnTo>
                          <a:pt x="278" y="12"/>
                        </a:lnTo>
                        <a:lnTo>
                          <a:pt x="281" y="12"/>
                        </a:lnTo>
                        <a:lnTo>
                          <a:pt x="284" y="9"/>
                        </a:lnTo>
                        <a:lnTo>
                          <a:pt x="287" y="9"/>
                        </a:lnTo>
                        <a:lnTo>
                          <a:pt x="290" y="9"/>
                        </a:lnTo>
                        <a:lnTo>
                          <a:pt x="293" y="9"/>
                        </a:lnTo>
                        <a:lnTo>
                          <a:pt x="296" y="9"/>
                        </a:lnTo>
                        <a:lnTo>
                          <a:pt x="299" y="9"/>
                        </a:lnTo>
                        <a:lnTo>
                          <a:pt x="302" y="9"/>
                        </a:lnTo>
                        <a:lnTo>
                          <a:pt x="308" y="6"/>
                        </a:lnTo>
                        <a:lnTo>
                          <a:pt x="311" y="6"/>
                        </a:lnTo>
                        <a:lnTo>
                          <a:pt x="314" y="6"/>
                        </a:lnTo>
                        <a:lnTo>
                          <a:pt x="317" y="6"/>
                        </a:lnTo>
                        <a:lnTo>
                          <a:pt x="320" y="6"/>
                        </a:lnTo>
                        <a:lnTo>
                          <a:pt x="323" y="6"/>
                        </a:lnTo>
                        <a:lnTo>
                          <a:pt x="326" y="3"/>
                        </a:lnTo>
                        <a:lnTo>
                          <a:pt x="329" y="3"/>
                        </a:lnTo>
                        <a:lnTo>
                          <a:pt x="332" y="3"/>
                        </a:lnTo>
                        <a:lnTo>
                          <a:pt x="338" y="3"/>
                        </a:lnTo>
                        <a:lnTo>
                          <a:pt x="341" y="3"/>
                        </a:lnTo>
                        <a:lnTo>
                          <a:pt x="344" y="3"/>
                        </a:lnTo>
                        <a:lnTo>
                          <a:pt x="347" y="0"/>
                        </a:lnTo>
                        <a:lnTo>
                          <a:pt x="350" y="3"/>
                        </a:lnTo>
                        <a:lnTo>
                          <a:pt x="353" y="3"/>
                        </a:lnTo>
                        <a:lnTo>
                          <a:pt x="356" y="3"/>
                        </a:lnTo>
                        <a:lnTo>
                          <a:pt x="359" y="3"/>
                        </a:lnTo>
                        <a:lnTo>
                          <a:pt x="362" y="3"/>
                        </a:lnTo>
                        <a:lnTo>
                          <a:pt x="365" y="6"/>
                        </a:lnTo>
                        <a:lnTo>
                          <a:pt x="371" y="6"/>
                        </a:lnTo>
                        <a:lnTo>
                          <a:pt x="374" y="6"/>
                        </a:lnTo>
                        <a:lnTo>
                          <a:pt x="377" y="9"/>
                        </a:lnTo>
                        <a:lnTo>
                          <a:pt x="380" y="9"/>
                        </a:lnTo>
                        <a:lnTo>
                          <a:pt x="383" y="9"/>
                        </a:lnTo>
                        <a:lnTo>
                          <a:pt x="386" y="12"/>
                        </a:lnTo>
                        <a:lnTo>
                          <a:pt x="388" y="12"/>
                        </a:lnTo>
                        <a:lnTo>
                          <a:pt x="391" y="12"/>
                        </a:lnTo>
                        <a:lnTo>
                          <a:pt x="394" y="15"/>
                        </a:lnTo>
                        <a:lnTo>
                          <a:pt x="400" y="12"/>
                        </a:lnTo>
                        <a:lnTo>
                          <a:pt x="403" y="15"/>
                        </a:lnTo>
                        <a:lnTo>
                          <a:pt x="406" y="18"/>
                        </a:lnTo>
                        <a:lnTo>
                          <a:pt x="409" y="21"/>
                        </a:lnTo>
                        <a:lnTo>
                          <a:pt x="412" y="27"/>
                        </a:lnTo>
                        <a:lnTo>
                          <a:pt x="415" y="27"/>
                        </a:lnTo>
                        <a:lnTo>
                          <a:pt x="418" y="30"/>
                        </a:lnTo>
                      </a:path>
                    </a:pathLst>
                  </a:custGeom>
                  <a:noFill/>
                  <a:ln w="635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235" name="Freeform 249">
                    <a:extLst>
                      <a:ext uri="{FF2B5EF4-FFF2-40B4-BE49-F238E27FC236}">
                        <a16:creationId xmlns:a16="http://schemas.microsoft.com/office/drawing/2014/main" id="{10D6E414-6D1F-4719-BA52-C25D9255ABA6}"/>
                      </a:ext>
                    </a:extLst>
                  </p:cNvPr>
                  <p:cNvSpPr>
                    <a:spLocks noChangeAspect="1"/>
                  </p:cNvSpPr>
                  <p:nvPr/>
                </p:nvSpPr>
                <p:spPr bwMode="auto">
                  <a:xfrm>
                    <a:off x="3900" y="933"/>
                    <a:ext cx="254" cy="147"/>
                  </a:xfrm>
                  <a:custGeom>
                    <a:avLst/>
                    <a:gdLst>
                      <a:gd name="T0" fmla="*/ 1 w 422"/>
                      <a:gd name="T1" fmla="*/ 3 h 132"/>
                      <a:gd name="T2" fmla="*/ 1 w 422"/>
                      <a:gd name="T3" fmla="*/ 46 h 132"/>
                      <a:gd name="T4" fmla="*/ 1 w 422"/>
                      <a:gd name="T5" fmla="*/ 70 h 132"/>
                      <a:gd name="T6" fmla="*/ 1 w 422"/>
                      <a:gd name="T7" fmla="*/ 108 h 132"/>
                      <a:gd name="T8" fmla="*/ 1 w 422"/>
                      <a:gd name="T9" fmla="*/ 134 h 132"/>
                      <a:gd name="T10" fmla="*/ 1 w 422"/>
                      <a:gd name="T11" fmla="*/ 168 h 132"/>
                      <a:gd name="T12" fmla="*/ 1 w 422"/>
                      <a:gd name="T13" fmla="*/ 184 h 132"/>
                      <a:gd name="T14" fmla="*/ 1 w 422"/>
                      <a:gd name="T15" fmla="*/ 206 h 132"/>
                      <a:gd name="T16" fmla="*/ 1 w 422"/>
                      <a:gd name="T17" fmla="*/ 206 h 132"/>
                      <a:gd name="T18" fmla="*/ 1 w 422"/>
                      <a:gd name="T19" fmla="*/ 222 h 132"/>
                      <a:gd name="T20" fmla="*/ 1 w 422"/>
                      <a:gd name="T21" fmla="*/ 222 h 132"/>
                      <a:gd name="T22" fmla="*/ 1 w 422"/>
                      <a:gd name="T23" fmla="*/ 222 h 132"/>
                      <a:gd name="T24" fmla="*/ 1 w 422"/>
                      <a:gd name="T25" fmla="*/ 229 h 132"/>
                      <a:gd name="T26" fmla="*/ 1 w 422"/>
                      <a:gd name="T27" fmla="*/ 247 h 132"/>
                      <a:gd name="T28" fmla="*/ 1 w 422"/>
                      <a:gd name="T29" fmla="*/ 283 h 132"/>
                      <a:gd name="T30" fmla="*/ 1 w 422"/>
                      <a:gd name="T31" fmla="*/ 316 h 132"/>
                      <a:gd name="T32" fmla="*/ 1 w 422"/>
                      <a:gd name="T33" fmla="*/ 352 h 132"/>
                      <a:gd name="T34" fmla="*/ 1 w 422"/>
                      <a:gd name="T35" fmla="*/ 391 h 132"/>
                      <a:gd name="T36" fmla="*/ 1 w 422"/>
                      <a:gd name="T37" fmla="*/ 437 h 132"/>
                      <a:gd name="T38" fmla="*/ 1 w 422"/>
                      <a:gd name="T39" fmla="*/ 462 h 132"/>
                      <a:gd name="T40" fmla="*/ 1 w 422"/>
                      <a:gd name="T41" fmla="*/ 499 h 132"/>
                      <a:gd name="T42" fmla="*/ 1 w 422"/>
                      <a:gd name="T43" fmla="*/ 511 h 132"/>
                      <a:gd name="T44" fmla="*/ 1 w 422"/>
                      <a:gd name="T45" fmla="*/ 499 h 132"/>
                      <a:gd name="T46" fmla="*/ 1 w 422"/>
                      <a:gd name="T47" fmla="*/ 487 h 132"/>
                      <a:gd name="T48" fmla="*/ 1 w 422"/>
                      <a:gd name="T49" fmla="*/ 471 h 132"/>
                      <a:gd name="T50" fmla="*/ 1 w 422"/>
                      <a:gd name="T51" fmla="*/ 450 h 132"/>
                      <a:gd name="T52" fmla="*/ 1 w 422"/>
                      <a:gd name="T53" fmla="*/ 423 h 132"/>
                      <a:gd name="T54" fmla="*/ 1 w 422"/>
                      <a:gd name="T55" fmla="*/ 423 h 132"/>
                      <a:gd name="T56" fmla="*/ 1 w 422"/>
                      <a:gd name="T57" fmla="*/ 415 h 132"/>
                      <a:gd name="T58" fmla="*/ 1 w 422"/>
                      <a:gd name="T59" fmla="*/ 423 h 132"/>
                      <a:gd name="T60" fmla="*/ 1 w 422"/>
                      <a:gd name="T61" fmla="*/ 423 h 132"/>
                      <a:gd name="T62" fmla="*/ 1 w 422"/>
                      <a:gd name="T63" fmla="*/ 423 h 132"/>
                      <a:gd name="T64" fmla="*/ 1 w 422"/>
                      <a:gd name="T65" fmla="*/ 437 h 132"/>
                      <a:gd name="T66" fmla="*/ 1 w 422"/>
                      <a:gd name="T67" fmla="*/ 450 h 132"/>
                      <a:gd name="T68" fmla="*/ 1 w 422"/>
                      <a:gd name="T69" fmla="*/ 462 h 132"/>
                      <a:gd name="T70" fmla="*/ 1 w 422"/>
                      <a:gd name="T71" fmla="*/ 487 h 132"/>
                      <a:gd name="T72" fmla="*/ 1 w 422"/>
                      <a:gd name="T73" fmla="*/ 499 h 132"/>
                      <a:gd name="T74" fmla="*/ 1 w 422"/>
                      <a:gd name="T75" fmla="*/ 511 h 132"/>
                      <a:gd name="T76" fmla="*/ 1 w 422"/>
                      <a:gd name="T77" fmla="*/ 522 h 132"/>
                      <a:gd name="T78" fmla="*/ 1 w 422"/>
                      <a:gd name="T79" fmla="*/ 538 h 132"/>
                      <a:gd name="T80" fmla="*/ 1 w 422"/>
                      <a:gd name="T81" fmla="*/ 522 h 132"/>
                      <a:gd name="T82" fmla="*/ 1 w 422"/>
                      <a:gd name="T83" fmla="*/ 487 h 1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2"/>
                      <a:gd name="T127" fmla="*/ 0 h 132"/>
                      <a:gd name="T128" fmla="*/ 422 w 422"/>
                      <a:gd name="T129" fmla="*/ 132 h 13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2" h="132">
                        <a:moveTo>
                          <a:pt x="0" y="0"/>
                        </a:moveTo>
                        <a:lnTo>
                          <a:pt x="3" y="3"/>
                        </a:lnTo>
                        <a:lnTo>
                          <a:pt x="6" y="3"/>
                        </a:lnTo>
                        <a:lnTo>
                          <a:pt x="9" y="6"/>
                        </a:lnTo>
                        <a:lnTo>
                          <a:pt x="15" y="9"/>
                        </a:lnTo>
                        <a:lnTo>
                          <a:pt x="18" y="12"/>
                        </a:lnTo>
                        <a:lnTo>
                          <a:pt x="21" y="15"/>
                        </a:lnTo>
                        <a:lnTo>
                          <a:pt x="24" y="15"/>
                        </a:lnTo>
                        <a:lnTo>
                          <a:pt x="27" y="18"/>
                        </a:lnTo>
                        <a:lnTo>
                          <a:pt x="30" y="21"/>
                        </a:lnTo>
                        <a:lnTo>
                          <a:pt x="33" y="24"/>
                        </a:lnTo>
                        <a:lnTo>
                          <a:pt x="36" y="27"/>
                        </a:lnTo>
                        <a:lnTo>
                          <a:pt x="39" y="30"/>
                        </a:lnTo>
                        <a:lnTo>
                          <a:pt x="45" y="30"/>
                        </a:lnTo>
                        <a:lnTo>
                          <a:pt x="48" y="33"/>
                        </a:lnTo>
                        <a:lnTo>
                          <a:pt x="51" y="36"/>
                        </a:lnTo>
                        <a:lnTo>
                          <a:pt x="54" y="39"/>
                        </a:lnTo>
                        <a:lnTo>
                          <a:pt x="57" y="42"/>
                        </a:lnTo>
                        <a:lnTo>
                          <a:pt x="60" y="42"/>
                        </a:lnTo>
                        <a:lnTo>
                          <a:pt x="63" y="45"/>
                        </a:lnTo>
                        <a:lnTo>
                          <a:pt x="66" y="45"/>
                        </a:lnTo>
                        <a:lnTo>
                          <a:pt x="69" y="48"/>
                        </a:lnTo>
                        <a:lnTo>
                          <a:pt x="75" y="51"/>
                        </a:lnTo>
                        <a:lnTo>
                          <a:pt x="78" y="51"/>
                        </a:lnTo>
                        <a:lnTo>
                          <a:pt x="81" y="51"/>
                        </a:lnTo>
                        <a:lnTo>
                          <a:pt x="84" y="51"/>
                        </a:lnTo>
                        <a:lnTo>
                          <a:pt x="87" y="51"/>
                        </a:lnTo>
                        <a:lnTo>
                          <a:pt x="90" y="51"/>
                        </a:lnTo>
                        <a:lnTo>
                          <a:pt x="93" y="51"/>
                        </a:lnTo>
                        <a:lnTo>
                          <a:pt x="96" y="54"/>
                        </a:lnTo>
                        <a:lnTo>
                          <a:pt x="99" y="54"/>
                        </a:lnTo>
                        <a:lnTo>
                          <a:pt x="102" y="54"/>
                        </a:lnTo>
                        <a:lnTo>
                          <a:pt x="108" y="54"/>
                        </a:lnTo>
                        <a:lnTo>
                          <a:pt x="111" y="57"/>
                        </a:lnTo>
                        <a:lnTo>
                          <a:pt x="114" y="54"/>
                        </a:lnTo>
                        <a:lnTo>
                          <a:pt x="117" y="54"/>
                        </a:lnTo>
                        <a:lnTo>
                          <a:pt x="120" y="54"/>
                        </a:lnTo>
                        <a:lnTo>
                          <a:pt x="123" y="57"/>
                        </a:lnTo>
                        <a:lnTo>
                          <a:pt x="126" y="57"/>
                        </a:lnTo>
                        <a:lnTo>
                          <a:pt x="129" y="57"/>
                        </a:lnTo>
                        <a:lnTo>
                          <a:pt x="132" y="60"/>
                        </a:lnTo>
                        <a:lnTo>
                          <a:pt x="138" y="60"/>
                        </a:lnTo>
                        <a:lnTo>
                          <a:pt x="141" y="63"/>
                        </a:lnTo>
                        <a:lnTo>
                          <a:pt x="144" y="66"/>
                        </a:lnTo>
                        <a:lnTo>
                          <a:pt x="147" y="69"/>
                        </a:lnTo>
                        <a:lnTo>
                          <a:pt x="150" y="72"/>
                        </a:lnTo>
                        <a:lnTo>
                          <a:pt x="153" y="75"/>
                        </a:lnTo>
                        <a:lnTo>
                          <a:pt x="156" y="78"/>
                        </a:lnTo>
                        <a:lnTo>
                          <a:pt x="159" y="81"/>
                        </a:lnTo>
                        <a:lnTo>
                          <a:pt x="162" y="84"/>
                        </a:lnTo>
                        <a:lnTo>
                          <a:pt x="165" y="87"/>
                        </a:lnTo>
                        <a:lnTo>
                          <a:pt x="171" y="90"/>
                        </a:lnTo>
                        <a:lnTo>
                          <a:pt x="174" y="93"/>
                        </a:lnTo>
                        <a:lnTo>
                          <a:pt x="177" y="96"/>
                        </a:lnTo>
                        <a:lnTo>
                          <a:pt x="180" y="99"/>
                        </a:lnTo>
                        <a:lnTo>
                          <a:pt x="183" y="102"/>
                        </a:lnTo>
                        <a:lnTo>
                          <a:pt x="186" y="108"/>
                        </a:lnTo>
                        <a:lnTo>
                          <a:pt x="189" y="111"/>
                        </a:lnTo>
                        <a:lnTo>
                          <a:pt x="192" y="114"/>
                        </a:lnTo>
                        <a:lnTo>
                          <a:pt x="195" y="114"/>
                        </a:lnTo>
                        <a:lnTo>
                          <a:pt x="201" y="117"/>
                        </a:lnTo>
                        <a:lnTo>
                          <a:pt x="204" y="120"/>
                        </a:lnTo>
                        <a:lnTo>
                          <a:pt x="207" y="123"/>
                        </a:lnTo>
                        <a:lnTo>
                          <a:pt x="210" y="123"/>
                        </a:lnTo>
                        <a:lnTo>
                          <a:pt x="213" y="123"/>
                        </a:lnTo>
                        <a:lnTo>
                          <a:pt x="216" y="126"/>
                        </a:lnTo>
                        <a:lnTo>
                          <a:pt x="219" y="123"/>
                        </a:lnTo>
                        <a:lnTo>
                          <a:pt x="222" y="123"/>
                        </a:lnTo>
                        <a:lnTo>
                          <a:pt x="225" y="123"/>
                        </a:lnTo>
                        <a:lnTo>
                          <a:pt x="231" y="120"/>
                        </a:lnTo>
                        <a:lnTo>
                          <a:pt x="234" y="120"/>
                        </a:lnTo>
                        <a:lnTo>
                          <a:pt x="237" y="120"/>
                        </a:lnTo>
                        <a:lnTo>
                          <a:pt x="240" y="117"/>
                        </a:lnTo>
                        <a:lnTo>
                          <a:pt x="243" y="117"/>
                        </a:lnTo>
                        <a:lnTo>
                          <a:pt x="246" y="117"/>
                        </a:lnTo>
                        <a:lnTo>
                          <a:pt x="249" y="114"/>
                        </a:lnTo>
                        <a:lnTo>
                          <a:pt x="252" y="114"/>
                        </a:lnTo>
                        <a:lnTo>
                          <a:pt x="255" y="111"/>
                        </a:lnTo>
                        <a:lnTo>
                          <a:pt x="258" y="108"/>
                        </a:lnTo>
                        <a:lnTo>
                          <a:pt x="264" y="108"/>
                        </a:lnTo>
                        <a:lnTo>
                          <a:pt x="267" y="105"/>
                        </a:lnTo>
                        <a:lnTo>
                          <a:pt x="270" y="105"/>
                        </a:lnTo>
                        <a:lnTo>
                          <a:pt x="273" y="105"/>
                        </a:lnTo>
                        <a:lnTo>
                          <a:pt x="276" y="105"/>
                        </a:lnTo>
                        <a:lnTo>
                          <a:pt x="279" y="105"/>
                        </a:lnTo>
                        <a:lnTo>
                          <a:pt x="282" y="102"/>
                        </a:lnTo>
                        <a:lnTo>
                          <a:pt x="285" y="102"/>
                        </a:lnTo>
                        <a:lnTo>
                          <a:pt x="288" y="105"/>
                        </a:lnTo>
                        <a:lnTo>
                          <a:pt x="294" y="105"/>
                        </a:lnTo>
                        <a:lnTo>
                          <a:pt x="297" y="105"/>
                        </a:lnTo>
                        <a:lnTo>
                          <a:pt x="300" y="105"/>
                        </a:lnTo>
                        <a:lnTo>
                          <a:pt x="303" y="108"/>
                        </a:lnTo>
                        <a:lnTo>
                          <a:pt x="306" y="105"/>
                        </a:lnTo>
                        <a:lnTo>
                          <a:pt x="309" y="102"/>
                        </a:lnTo>
                        <a:lnTo>
                          <a:pt x="311" y="102"/>
                        </a:lnTo>
                        <a:lnTo>
                          <a:pt x="314" y="105"/>
                        </a:lnTo>
                        <a:lnTo>
                          <a:pt x="317" y="105"/>
                        </a:lnTo>
                        <a:lnTo>
                          <a:pt x="320" y="108"/>
                        </a:lnTo>
                        <a:lnTo>
                          <a:pt x="326" y="108"/>
                        </a:lnTo>
                        <a:lnTo>
                          <a:pt x="329" y="108"/>
                        </a:lnTo>
                        <a:lnTo>
                          <a:pt x="332" y="111"/>
                        </a:lnTo>
                        <a:lnTo>
                          <a:pt x="335" y="111"/>
                        </a:lnTo>
                        <a:lnTo>
                          <a:pt x="338" y="111"/>
                        </a:lnTo>
                        <a:lnTo>
                          <a:pt x="341" y="114"/>
                        </a:lnTo>
                        <a:lnTo>
                          <a:pt x="344" y="114"/>
                        </a:lnTo>
                        <a:lnTo>
                          <a:pt x="347" y="117"/>
                        </a:lnTo>
                        <a:lnTo>
                          <a:pt x="350" y="117"/>
                        </a:lnTo>
                        <a:lnTo>
                          <a:pt x="356" y="120"/>
                        </a:lnTo>
                        <a:lnTo>
                          <a:pt x="359" y="120"/>
                        </a:lnTo>
                        <a:lnTo>
                          <a:pt x="362" y="123"/>
                        </a:lnTo>
                        <a:lnTo>
                          <a:pt x="365" y="123"/>
                        </a:lnTo>
                        <a:lnTo>
                          <a:pt x="368" y="126"/>
                        </a:lnTo>
                        <a:lnTo>
                          <a:pt x="371" y="126"/>
                        </a:lnTo>
                        <a:lnTo>
                          <a:pt x="374" y="126"/>
                        </a:lnTo>
                        <a:lnTo>
                          <a:pt x="377" y="126"/>
                        </a:lnTo>
                        <a:lnTo>
                          <a:pt x="380" y="129"/>
                        </a:lnTo>
                        <a:lnTo>
                          <a:pt x="383" y="129"/>
                        </a:lnTo>
                        <a:lnTo>
                          <a:pt x="389" y="129"/>
                        </a:lnTo>
                        <a:lnTo>
                          <a:pt x="392" y="129"/>
                        </a:lnTo>
                        <a:lnTo>
                          <a:pt x="395" y="132"/>
                        </a:lnTo>
                        <a:lnTo>
                          <a:pt x="398" y="129"/>
                        </a:lnTo>
                        <a:lnTo>
                          <a:pt x="401" y="129"/>
                        </a:lnTo>
                        <a:lnTo>
                          <a:pt x="404" y="129"/>
                        </a:lnTo>
                        <a:lnTo>
                          <a:pt x="407" y="126"/>
                        </a:lnTo>
                        <a:lnTo>
                          <a:pt x="410" y="123"/>
                        </a:lnTo>
                        <a:lnTo>
                          <a:pt x="413" y="120"/>
                        </a:lnTo>
                        <a:lnTo>
                          <a:pt x="419" y="117"/>
                        </a:lnTo>
                        <a:lnTo>
                          <a:pt x="422" y="114"/>
                        </a:lnTo>
                      </a:path>
                    </a:pathLst>
                  </a:custGeom>
                  <a:noFill/>
                  <a:ln w="635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236" name="Freeform 250">
                    <a:extLst>
                      <a:ext uri="{FF2B5EF4-FFF2-40B4-BE49-F238E27FC236}">
                        <a16:creationId xmlns:a16="http://schemas.microsoft.com/office/drawing/2014/main" id="{A486A07A-8F4F-48B7-9FD4-507607CE5693}"/>
                      </a:ext>
                    </a:extLst>
                  </p:cNvPr>
                  <p:cNvSpPr>
                    <a:spLocks noChangeAspect="1"/>
                  </p:cNvSpPr>
                  <p:nvPr/>
                </p:nvSpPr>
                <p:spPr bwMode="auto">
                  <a:xfrm>
                    <a:off x="4154" y="899"/>
                    <a:ext cx="252" cy="162"/>
                  </a:xfrm>
                  <a:custGeom>
                    <a:avLst/>
                    <a:gdLst>
                      <a:gd name="T0" fmla="*/ 1 w 419"/>
                      <a:gd name="T1" fmla="*/ 638 h 144"/>
                      <a:gd name="T2" fmla="*/ 1 w 419"/>
                      <a:gd name="T3" fmla="*/ 596 h 144"/>
                      <a:gd name="T4" fmla="*/ 1 w 419"/>
                      <a:gd name="T5" fmla="*/ 554 h 144"/>
                      <a:gd name="T6" fmla="*/ 1 w 419"/>
                      <a:gd name="T7" fmla="*/ 515 h 144"/>
                      <a:gd name="T8" fmla="*/ 1 w 419"/>
                      <a:gd name="T9" fmla="*/ 471 h 144"/>
                      <a:gd name="T10" fmla="*/ 1 w 419"/>
                      <a:gd name="T11" fmla="*/ 434 h 144"/>
                      <a:gd name="T12" fmla="*/ 1 w 419"/>
                      <a:gd name="T13" fmla="*/ 434 h 144"/>
                      <a:gd name="T14" fmla="*/ 1 w 419"/>
                      <a:gd name="T15" fmla="*/ 417 h 144"/>
                      <a:gd name="T16" fmla="*/ 1 w 419"/>
                      <a:gd name="T17" fmla="*/ 417 h 144"/>
                      <a:gd name="T18" fmla="*/ 1 w 419"/>
                      <a:gd name="T19" fmla="*/ 417 h 144"/>
                      <a:gd name="T20" fmla="*/ 1 w 419"/>
                      <a:gd name="T21" fmla="*/ 406 h 144"/>
                      <a:gd name="T22" fmla="*/ 1 w 419"/>
                      <a:gd name="T23" fmla="*/ 372 h 144"/>
                      <a:gd name="T24" fmla="*/ 1 w 419"/>
                      <a:gd name="T25" fmla="*/ 345 h 144"/>
                      <a:gd name="T26" fmla="*/ 1 w 419"/>
                      <a:gd name="T27" fmla="*/ 322 h 144"/>
                      <a:gd name="T28" fmla="*/ 1 w 419"/>
                      <a:gd name="T29" fmla="*/ 261 h 144"/>
                      <a:gd name="T30" fmla="*/ 1 w 419"/>
                      <a:gd name="T31" fmla="*/ 232 h 144"/>
                      <a:gd name="T32" fmla="*/ 1 w 419"/>
                      <a:gd name="T33" fmla="*/ 200 h 144"/>
                      <a:gd name="T34" fmla="*/ 1 w 419"/>
                      <a:gd name="T35" fmla="*/ 158 h 144"/>
                      <a:gd name="T36" fmla="*/ 1 w 419"/>
                      <a:gd name="T37" fmla="*/ 111 h 144"/>
                      <a:gd name="T38" fmla="*/ 1 w 419"/>
                      <a:gd name="T39" fmla="*/ 87 h 144"/>
                      <a:gd name="T40" fmla="*/ 1 w 419"/>
                      <a:gd name="T41" fmla="*/ 54 h 144"/>
                      <a:gd name="T42" fmla="*/ 1 w 419"/>
                      <a:gd name="T43" fmla="*/ 42 h 144"/>
                      <a:gd name="T44" fmla="*/ 1 w 419"/>
                      <a:gd name="T45" fmla="*/ 29 h 144"/>
                      <a:gd name="T46" fmla="*/ 1 w 419"/>
                      <a:gd name="T47" fmla="*/ 29 h 144"/>
                      <a:gd name="T48" fmla="*/ 1 w 419"/>
                      <a:gd name="T49" fmla="*/ 0 h 144"/>
                      <a:gd name="T50" fmla="*/ 1 w 419"/>
                      <a:gd name="T51" fmla="*/ 0 h 144"/>
                      <a:gd name="T52" fmla="*/ 1 w 419"/>
                      <a:gd name="T53" fmla="*/ 0 h 144"/>
                      <a:gd name="T54" fmla="*/ 1 w 419"/>
                      <a:gd name="T55" fmla="*/ 3 h 144"/>
                      <a:gd name="T56" fmla="*/ 1 w 419"/>
                      <a:gd name="T57" fmla="*/ 3 h 144"/>
                      <a:gd name="T58" fmla="*/ 1 w 419"/>
                      <a:gd name="T59" fmla="*/ 3 h 144"/>
                      <a:gd name="T60" fmla="*/ 1 w 419"/>
                      <a:gd name="T61" fmla="*/ 29 h 144"/>
                      <a:gd name="T62" fmla="*/ 1 w 419"/>
                      <a:gd name="T63" fmla="*/ 29 h 144"/>
                      <a:gd name="T64" fmla="*/ 1 w 419"/>
                      <a:gd name="T65" fmla="*/ 42 h 144"/>
                      <a:gd name="T66" fmla="*/ 1 w 419"/>
                      <a:gd name="T67" fmla="*/ 42 h 144"/>
                      <a:gd name="T68" fmla="*/ 1 w 419"/>
                      <a:gd name="T69" fmla="*/ 54 h 144"/>
                      <a:gd name="T70" fmla="*/ 1 w 419"/>
                      <a:gd name="T71" fmla="*/ 69 h 144"/>
                      <a:gd name="T72" fmla="*/ 1 w 419"/>
                      <a:gd name="T73" fmla="*/ 87 h 144"/>
                      <a:gd name="T74" fmla="*/ 1 w 419"/>
                      <a:gd name="T75" fmla="*/ 99 h 144"/>
                      <a:gd name="T76" fmla="*/ 1 w 419"/>
                      <a:gd name="T77" fmla="*/ 125 h 144"/>
                      <a:gd name="T78" fmla="*/ 1 w 419"/>
                      <a:gd name="T79" fmla="*/ 158 h 144"/>
                      <a:gd name="T80" fmla="*/ 1 w 419"/>
                      <a:gd name="T81" fmla="*/ 169 h 144"/>
                      <a:gd name="T82" fmla="*/ 1 w 419"/>
                      <a:gd name="T83" fmla="*/ 206 h 1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19"/>
                      <a:gd name="T127" fmla="*/ 0 h 144"/>
                      <a:gd name="T128" fmla="*/ 419 w 419"/>
                      <a:gd name="T129" fmla="*/ 144 h 14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19" h="144">
                        <a:moveTo>
                          <a:pt x="0" y="144"/>
                        </a:moveTo>
                        <a:lnTo>
                          <a:pt x="3" y="141"/>
                        </a:lnTo>
                        <a:lnTo>
                          <a:pt x="6" y="138"/>
                        </a:lnTo>
                        <a:lnTo>
                          <a:pt x="9" y="135"/>
                        </a:lnTo>
                        <a:lnTo>
                          <a:pt x="12" y="132"/>
                        </a:lnTo>
                        <a:lnTo>
                          <a:pt x="15" y="129"/>
                        </a:lnTo>
                        <a:lnTo>
                          <a:pt x="18" y="126"/>
                        </a:lnTo>
                        <a:lnTo>
                          <a:pt x="21" y="123"/>
                        </a:lnTo>
                        <a:lnTo>
                          <a:pt x="27" y="120"/>
                        </a:lnTo>
                        <a:lnTo>
                          <a:pt x="30" y="117"/>
                        </a:lnTo>
                        <a:lnTo>
                          <a:pt x="33" y="114"/>
                        </a:lnTo>
                        <a:lnTo>
                          <a:pt x="36" y="111"/>
                        </a:lnTo>
                        <a:lnTo>
                          <a:pt x="39" y="108"/>
                        </a:lnTo>
                        <a:lnTo>
                          <a:pt x="42" y="105"/>
                        </a:lnTo>
                        <a:lnTo>
                          <a:pt x="45" y="102"/>
                        </a:lnTo>
                        <a:lnTo>
                          <a:pt x="48" y="99"/>
                        </a:lnTo>
                        <a:lnTo>
                          <a:pt x="51" y="96"/>
                        </a:lnTo>
                        <a:lnTo>
                          <a:pt x="54" y="93"/>
                        </a:lnTo>
                        <a:lnTo>
                          <a:pt x="60" y="93"/>
                        </a:lnTo>
                        <a:lnTo>
                          <a:pt x="63" y="90"/>
                        </a:lnTo>
                        <a:lnTo>
                          <a:pt x="66" y="93"/>
                        </a:lnTo>
                        <a:lnTo>
                          <a:pt x="69" y="93"/>
                        </a:lnTo>
                        <a:lnTo>
                          <a:pt x="72" y="93"/>
                        </a:lnTo>
                        <a:lnTo>
                          <a:pt x="75" y="90"/>
                        </a:lnTo>
                        <a:lnTo>
                          <a:pt x="78" y="90"/>
                        </a:lnTo>
                        <a:lnTo>
                          <a:pt x="81" y="90"/>
                        </a:lnTo>
                        <a:lnTo>
                          <a:pt x="84" y="90"/>
                        </a:lnTo>
                        <a:lnTo>
                          <a:pt x="90" y="90"/>
                        </a:lnTo>
                        <a:lnTo>
                          <a:pt x="93" y="90"/>
                        </a:lnTo>
                        <a:lnTo>
                          <a:pt x="96" y="90"/>
                        </a:lnTo>
                        <a:lnTo>
                          <a:pt x="99" y="90"/>
                        </a:lnTo>
                        <a:lnTo>
                          <a:pt x="102" y="87"/>
                        </a:lnTo>
                        <a:lnTo>
                          <a:pt x="105" y="87"/>
                        </a:lnTo>
                        <a:lnTo>
                          <a:pt x="108" y="87"/>
                        </a:lnTo>
                        <a:lnTo>
                          <a:pt x="111" y="84"/>
                        </a:lnTo>
                        <a:lnTo>
                          <a:pt x="114" y="81"/>
                        </a:lnTo>
                        <a:lnTo>
                          <a:pt x="117" y="78"/>
                        </a:lnTo>
                        <a:lnTo>
                          <a:pt x="123" y="75"/>
                        </a:lnTo>
                        <a:lnTo>
                          <a:pt x="126" y="75"/>
                        </a:lnTo>
                        <a:lnTo>
                          <a:pt x="129" y="75"/>
                        </a:lnTo>
                        <a:lnTo>
                          <a:pt x="132" y="72"/>
                        </a:lnTo>
                        <a:lnTo>
                          <a:pt x="135" y="69"/>
                        </a:lnTo>
                        <a:lnTo>
                          <a:pt x="138" y="66"/>
                        </a:lnTo>
                        <a:lnTo>
                          <a:pt x="141" y="63"/>
                        </a:lnTo>
                        <a:lnTo>
                          <a:pt x="144" y="57"/>
                        </a:lnTo>
                        <a:lnTo>
                          <a:pt x="147" y="54"/>
                        </a:lnTo>
                        <a:lnTo>
                          <a:pt x="153" y="54"/>
                        </a:lnTo>
                        <a:lnTo>
                          <a:pt x="156" y="51"/>
                        </a:lnTo>
                        <a:lnTo>
                          <a:pt x="159" y="48"/>
                        </a:lnTo>
                        <a:lnTo>
                          <a:pt x="162" y="45"/>
                        </a:lnTo>
                        <a:lnTo>
                          <a:pt x="165" y="42"/>
                        </a:lnTo>
                        <a:lnTo>
                          <a:pt x="168" y="39"/>
                        </a:lnTo>
                        <a:lnTo>
                          <a:pt x="171" y="36"/>
                        </a:lnTo>
                        <a:lnTo>
                          <a:pt x="174" y="33"/>
                        </a:lnTo>
                        <a:lnTo>
                          <a:pt x="177" y="30"/>
                        </a:lnTo>
                        <a:lnTo>
                          <a:pt x="183" y="27"/>
                        </a:lnTo>
                        <a:lnTo>
                          <a:pt x="186" y="24"/>
                        </a:lnTo>
                        <a:lnTo>
                          <a:pt x="189" y="21"/>
                        </a:lnTo>
                        <a:lnTo>
                          <a:pt x="192" y="21"/>
                        </a:lnTo>
                        <a:lnTo>
                          <a:pt x="195" y="18"/>
                        </a:lnTo>
                        <a:lnTo>
                          <a:pt x="198" y="18"/>
                        </a:lnTo>
                        <a:lnTo>
                          <a:pt x="201" y="15"/>
                        </a:lnTo>
                        <a:lnTo>
                          <a:pt x="204" y="12"/>
                        </a:lnTo>
                        <a:lnTo>
                          <a:pt x="207" y="12"/>
                        </a:lnTo>
                        <a:lnTo>
                          <a:pt x="210" y="12"/>
                        </a:lnTo>
                        <a:lnTo>
                          <a:pt x="216" y="9"/>
                        </a:lnTo>
                        <a:lnTo>
                          <a:pt x="219" y="9"/>
                        </a:lnTo>
                        <a:lnTo>
                          <a:pt x="222" y="9"/>
                        </a:lnTo>
                        <a:lnTo>
                          <a:pt x="225" y="6"/>
                        </a:lnTo>
                        <a:lnTo>
                          <a:pt x="227" y="6"/>
                        </a:lnTo>
                        <a:lnTo>
                          <a:pt x="230" y="3"/>
                        </a:lnTo>
                        <a:lnTo>
                          <a:pt x="233" y="6"/>
                        </a:lnTo>
                        <a:lnTo>
                          <a:pt x="236" y="3"/>
                        </a:lnTo>
                        <a:lnTo>
                          <a:pt x="239" y="3"/>
                        </a:lnTo>
                        <a:lnTo>
                          <a:pt x="245" y="0"/>
                        </a:lnTo>
                        <a:lnTo>
                          <a:pt x="248" y="0"/>
                        </a:lnTo>
                        <a:lnTo>
                          <a:pt x="251" y="0"/>
                        </a:lnTo>
                        <a:lnTo>
                          <a:pt x="254" y="0"/>
                        </a:lnTo>
                        <a:lnTo>
                          <a:pt x="257" y="0"/>
                        </a:lnTo>
                        <a:lnTo>
                          <a:pt x="260" y="0"/>
                        </a:lnTo>
                        <a:lnTo>
                          <a:pt x="263" y="0"/>
                        </a:lnTo>
                        <a:lnTo>
                          <a:pt x="266" y="0"/>
                        </a:lnTo>
                        <a:lnTo>
                          <a:pt x="269" y="0"/>
                        </a:lnTo>
                        <a:lnTo>
                          <a:pt x="272" y="3"/>
                        </a:lnTo>
                        <a:lnTo>
                          <a:pt x="278" y="3"/>
                        </a:lnTo>
                        <a:lnTo>
                          <a:pt x="281" y="3"/>
                        </a:lnTo>
                        <a:lnTo>
                          <a:pt x="284" y="3"/>
                        </a:lnTo>
                        <a:lnTo>
                          <a:pt x="287" y="3"/>
                        </a:lnTo>
                        <a:lnTo>
                          <a:pt x="290" y="3"/>
                        </a:lnTo>
                        <a:lnTo>
                          <a:pt x="293" y="3"/>
                        </a:lnTo>
                        <a:lnTo>
                          <a:pt x="296" y="3"/>
                        </a:lnTo>
                        <a:lnTo>
                          <a:pt x="299" y="3"/>
                        </a:lnTo>
                        <a:lnTo>
                          <a:pt x="302" y="6"/>
                        </a:lnTo>
                        <a:lnTo>
                          <a:pt x="308" y="6"/>
                        </a:lnTo>
                        <a:lnTo>
                          <a:pt x="311" y="6"/>
                        </a:lnTo>
                        <a:lnTo>
                          <a:pt x="314" y="6"/>
                        </a:lnTo>
                        <a:lnTo>
                          <a:pt x="317" y="9"/>
                        </a:lnTo>
                        <a:lnTo>
                          <a:pt x="320" y="9"/>
                        </a:lnTo>
                        <a:lnTo>
                          <a:pt x="323" y="9"/>
                        </a:lnTo>
                        <a:lnTo>
                          <a:pt x="326" y="9"/>
                        </a:lnTo>
                        <a:lnTo>
                          <a:pt x="329" y="9"/>
                        </a:lnTo>
                        <a:lnTo>
                          <a:pt x="332" y="9"/>
                        </a:lnTo>
                        <a:lnTo>
                          <a:pt x="338" y="9"/>
                        </a:lnTo>
                        <a:lnTo>
                          <a:pt x="341" y="9"/>
                        </a:lnTo>
                        <a:lnTo>
                          <a:pt x="344" y="12"/>
                        </a:lnTo>
                        <a:lnTo>
                          <a:pt x="347" y="12"/>
                        </a:lnTo>
                        <a:lnTo>
                          <a:pt x="350" y="12"/>
                        </a:lnTo>
                        <a:lnTo>
                          <a:pt x="353" y="15"/>
                        </a:lnTo>
                        <a:lnTo>
                          <a:pt x="356" y="18"/>
                        </a:lnTo>
                        <a:lnTo>
                          <a:pt x="359" y="15"/>
                        </a:lnTo>
                        <a:lnTo>
                          <a:pt x="362" y="18"/>
                        </a:lnTo>
                        <a:lnTo>
                          <a:pt x="365" y="21"/>
                        </a:lnTo>
                        <a:lnTo>
                          <a:pt x="371" y="21"/>
                        </a:lnTo>
                        <a:lnTo>
                          <a:pt x="374" y="21"/>
                        </a:lnTo>
                        <a:lnTo>
                          <a:pt x="377" y="24"/>
                        </a:lnTo>
                        <a:lnTo>
                          <a:pt x="380" y="24"/>
                        </a:lnTo>
                        <a:lnTo>
                          <a:pt x="383" y="27"/>
                        </a:lnTo>
                        <a:lnTo>
                          <a:pt x="386" y="30"/>
                        </a:lnTo>
                        <a:lnTo>
                          <a:pt x="389" y="30"/>
                        </a:lnTo>
                        <a:lnTo>
                          <a:pt x="392" y="33"/>
                        </a:lnTo>
                        <a:lnTo>
                          <a:pt x="395" y="33"/>
                        </a:lnTo>
                        <a:lnTo>
                          <a:pt x="401" y="36"/>
                        </a:lnTo>
                        <a:lnTo>
                          <a:pt x="404" y="36"/>
                        </a:lnTo>
                        <a:lnTo>
                          <a:pt x="407" y="39"/>
                        </a:lnTo>
                        <a:lnTo>
                          <a:pt x="410" y="42"/>
                        </a:lnTo>
                        <a:lnTo>
                          <a:pt x="413" y="45"/>
                        </a:lnTo>
                        <a:lnTo>
                          <a:pt x="416" y="45"/>
                        </a:lnTo>
                        <a:lnTo>
                          <a:pt x="419" y="51"/>
                        </a:lnTo>
                      </a:path>
                    </a:pathLst>
                  </a:custGeom>
                  <a:noFill/>
                  <a:ln w="635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237" name="Freeform 251">
                    <a:extLst>
                      <a:ext uri="{FF2B5EF4-FFF2-40B4-BE49-F238E27FC236}">
                        <a16:creationId xmlns:a16="http://schemas.microsoft.com/office/drawing/2014/main" id="{D74C5C25-1EEE-424C-96CC-B489B6351AF7}"/>
                      </a:ext>
                    </a:extLst>
                  </p:cNvPr>
                  <p:cNvSpPr>
                    <a:spLocks noChangeAspect="1"/>
                  </p:cNvSpPr>
                  <p:nvPr/>
                </p:nvSpPr>
                <p:spPr bwMode="auto">
                  <a:xfrm>
                    <a:off x="4406" y="957"/>
                    <a:ext cx="117" cy="174"/>
                  </a:xfrm>
                  <a:custGeom>
                    <a:avLst/>
                    <a:gdLst>
                      <a:gd name="T0" fmla="*/ 0 w 194"/>
                      <a:gd name="T1" fmla="*/ 0 h 156"/>
                      <a:gd name="T2" fmla="*/ 1 w 194"/>
                      <a:gd name="T3" fmla="*/ 0 h 156"/>
                      <a:gd name="T4" fmla="*/ 1 w 194"/>
                      <a:gd name="T5" fmla="*/ 3 h 156"/>
                      <a:gd name="T6" fmla="*/ 1 w 194"/>
                      <a:gd name="T7" fmla="*/ 26 h 156"/>
                      <a:gd name="T8" fmla="*/ 1 w 194"/>
                      <a:gd name="T9" fmla="*/ 36 h 156"/>
                      <a:gd name="T10" fmla="*/ 1 w 194"/>
                      <a:gd name="T11" fmla="*/ 50 h 156"/>
                      <a:gd name="T12" fmla="*/ 1 w 194"/>
                      <a:gd name="T13" fmla="*/ 62 h 156"/>
                      <a:gd name="T14" fmla="*/ 1 w 194"/>
                      <a:gd name="T15" fmla="*/ 86 h 156"/>
                      <a:gd name="T16" fmla="*/ 1 w 194"/>
                      <a:gd name="T17" fmla="*/ 86 h 156"/>
                      <a:gd name="T18" fmla="*/ 1 w 194"/>
                      <a:gd name="T19" fmla="*/ 98 h 156"/>
                      <a:gd name="T20" fmla="*/ 1 w 194"/>
                      <a:gd name="T21" fmla="*/ 122 h 156"/>
                      <a:gd name="T22" fmla="*/ 1 w 194"/>
                      <a:gd name="T23" fmla="*/ 136 h 156"/>
                      <a:gd name="T24" fmla="*/ 1 w 194"/>
                      <a:gd name="T25" fmla="*/ 148 h 156"/>
                      <a:gd name="T26" fmla="*/ 1 w 194"/>
                      <a:gd name="T27" fmla="*/ 173 h 156"/>
                      <a:gd name="T28" fmla="*/ 1 w 194"/>
                      <a:gd name="T29" fmla="*/ 173 h 156"/>
                      <a:gd name="T30" fmla="*/ 1 w 194"/>
                      <a:gd name="T31" fmla="*/ 203 h 156"/>
                      <a:gd name="T32" fmla="*/ 1 w 194"/>
                      <a:gd name="T33" fmla="*/ 212 h 156"/>
                      <a:gd name="T34" fmla="*/ 1 w 194"/>
                      <a:gd name="T35" fmla="*/ 226 h 156"/>
                      <a:gd name="T36" fmla="*/ 1 w 194"/>
                      <a:gd name="T37" fmla="*/ 252 h 156"/>
                      <a:gd name="T38" fmla="*/ 1 w 194"/>
                      <a:gd name="T39" fmla="*/ 257 h 156"/>
                      <a:gd name="T40" fmla="*/ 1 w 194"/>
                      <a:gd name="T41" fmla="*/ 279 h 156"/>
                      <a:gd name="T42" fmla="*/ 1 w 194"/>
                      <a:gd name="T43" fmla="*/ 284 h 156"/>
                      <a:gd name="T44" fmla="*/ 1 w 194"/>
                      <a:gd name="T45" fmla="*/ 313 h 156"/>
                      <a:gd name="T46" fmla="*/ 1 w 194"/>
                      <a:gd name="T47" fmla="*/ 320 h 156"/>
                      <a:gd name="T48" fmla="*/ 1 w 194"/>
                      <a:gd name="T49" fmla="*/ 334 h 156"/>
                      <a:gd name="T50" fmla="*/ 1 w 194"/>
                      <a:gd name="T51" fmla="*/ 357 h 156"/>
                      <a:gd name="T52" fmla="*/ 1 w 194"/>
                      <a:gd name="T53" fmla="*/ 373 h 156"/>
                      <a:gd name="T54" fmla="*/ 1 w 194"/>
                      <a:gd name="T55" fmla="*/ 387 h 156"/>
                      <a:gd name="T56" fmla="*/ 1 w 194"/>
                      <a:gd name="T57" fmla="*/ 395 h 156"/>
                      <a:gd name="T58" fmla="*/ 1 w 194"/>
                      <a:gd name="T59" fmla="*/ 421 h 156"/>
                      <a:gd name="T60" fmla="*/ 1 w 194"/>
                      <a:gd name="T61" fmla="*/ 434 h 156"/>
                      <a:gd name="T62" fmla="*/ 1 w 194"/>
                      <a:gd name="T63" fmla="*/ 444 h 156"/>
                      <a:gd name="T64" fmla="*/ 1 w 194"/>
                      <a:gd name="T65" fmla="*/ 461 h 156"/>
                      <a:gd name="T66" fmla="*/ 1 w 194"/>
                      <a:gd name="T67" fmla="*/ 470 h 156"/>
                      <a:gd name="T68" fmla="*/ 1 w 194"/>
                      <a:gd name="T69" fmla="*/ 483 h 156"/>
                      <a:gd name="T70" fmla="*/ 1 w 194"/>
                      <a:gd name="T71" fmla="*/ 495 h 156"/>
                      <a:gd name="T72" fmla="*/ 1 w 194"/>
                      <a:gd name="T73" fmla="*/ 510 h 156"/>
                      <a:gd name="T74" fmla="*/ 1 w 194"/>
                      <a:gd name="T75" fmla="*/ 510 h 156"/>
                      <a:gd name="T76" fmla="*/ 1 w 194"/>
                      <a:gd name="T77" fmla="*/ 521 h 156"/>
                      <a:gd name="T78" fmla="*/ 1 w 194"/>
                      <a:gd name="T79" fmla="*/ 538 h 156"/>
                      <a:gd name="T80" fmla="*/ 1 w 194"/>
                      <a:gd name="T81" fmla="*/ 545 h 156"/>
                      <a:gd name="T82" fmla="*/ 1 w 194"/>
                      <a:gd name="T83" fmla="*/ 545 h 156"/>
                      <a:gd name="T84" fmla="*/ 1 w 194"/>
                      <a:gd name="T85" fmla="*/ 558 h 156"/>
                      <a:gd name="T86" fmla="*/ 1 w 194"/>
                      <a:gd name="T87" fmla="*/ 558 h 156"/>
                      <a:gd name="T88" fmla="*/ 1 w 194"/>
                      <a:gd name="T89" fmla="*/ 573 h 156"/>
                      <a:gd name="T90" fmla="*/ 1 w 194"/>
                      <a:gd name="T91" fmla="*/ 581 h 156"/>
                      <a:gd name="T92" fmla="*/ 1 w 194"/>
                      <a:gd name="T93" fmla="*/ 581 h 156"/>
                      <a:gd name="T94" fmla="*/ 1 w 194"/>
                      <a:gd name="T95" fmla="*/ 600 h 156"/>
                      <a:gd name="T96" fmla="*/ 1 w 194"/>
                      <a:gd name="T97" fmla="*/ 600 h 156"/>
                      <a:gd name="T98" fmla="*/ 1 w 194"/>
                      <a:gd name="T99" fmla="*/ 608 h 156"/>
                      <a:gd name="T100" fmla="*/ 1 w 194"/>
                      <a:gd name="T101" fmla="*/ 608 h 156"/>
                      <a:gd name="T102" fmla="*/ 1 w 194"/>
                      <a:gd name="T103" fmla="*/ 617 h 156"/>
                      <a:gd name="T104" fmla="*/ 1 w 194"/>
                      <a:gd name="T105" fmla="*/ 617 h 156"/>
                      <a:gd name="T106" fmla="*/ 1 w 194"/>
                      <a:gd name="T107" fmla="*/ 617 h 156"/>
                      <a:gd name="T108" fmla="*/ 1 w 194"/>
                      <a:gd name="T109" fmla="*/ 635 h 156"/>
                      <a:gd name="T110" fmla="*/ 1 w 194"/>
                      <a:gd name="T111" fmla="*/ 635 h 156"/>
                      <a:gd name="T112" fmla="*/ 1 w 194"/>
                      <a:gd name="T113" fmla="*/ 646 h 156"/>
                      <a:gd name="T114" fmla="*/ 1 w 194"/>
                      <a:gd name="T115" fmla="*/ 646 h 156"/>
                      <a:gd name="T116" fmla="*/ 1 w 194"/>
                      <a:gd name="T117" fmla="*/ 646 h 156"/>
                      <a:gd name="T118" fmla="*/ 1 w 194"/>
                      <a:gd name="T119" fmla="*/ 646 h 15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94"/>
                      <a:gd name="T181" fmla="*/ 0 h 156"/>
                      <a:gd name="T182" fmla="*/ 194 w 194"/>
                      <a:gd name="T183" fmla="*/ 156 h 15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94" h="156">
                        <a:moveTo>
                          <a:pt x="0" y="0"/>
                        </a:moveTo>
                        <a:lnTo>
                          <a:pt x="3" y="0"/>
                        </a:lnTo>
                        <a:lnTo>
                          <a:pt x="6" y="3"/>
                        </a:lnTo>
                        <a:lnTo>
                          <a:pt x="9" y="6"/>
                        </a:lnTo>
                        <a:lnTo>
                          <a:pt x="15" y="9"/>
                        </a:lnTo>
                        <a:lnTo>
                          <a:pt x="18" y="12"/>
                        </a:lnTo>
                        <a:lnTo>
                          <a:pt x="21" y="15"/>
                        </a:lnTo>
                        <a:lnTo>
                          <a:pt x="24" y="21"/>
                        </a:lnTo>
                        <a:lnTo>
                          <a:pt x="27" y="21"/>
                        </a:lnTo>
                        <a:lnTo>
                          <a:pt x="30" y="24"/>
                        </a:lnTo>
                        <a:lnTo>
                          <a:pt x="33" y="30"/>
                        </a:lnTo>
                        <a:lnTo>
                          <a:pt x="36" y="33"/>
                        </a:lnTo>
                        <a:lnTo>
                          <a:pt x="39" y="36"/>
                        </a:lnTo>
                        <a:lnTo>
                          <a:pt x="45" y="42"/>
                        </a:lnTo>
                        <a:lnTo>
                          <a:pt x="48" y="42"/>
                        </a:lnTo>
                        <a:lnTo>
                          <a:pt x="51" y="48"/>
                        </a:lnTo>
                        <a:lnTo>
                          <a:pt x="54" y="51"/>
                        </a:lnTo>
                        <a:lnTo>
                          <a:pt x="57" y="54"/>
                        </a:lnTo>
                        <a:lnTo>
                          <a:pt x="60" y="60"/>
                        </a:lnTo>
                        <a:lnTo>
                          <a:pt x="63" y="63"/>
                        </a:lnTo>
                        <a:lnTo>
                          <a:pt x="66" y="66"/>
                        </a:lnTo>
                        <a:lnTo>
                          <a:pt x="69" y="69"/>
                        </a:lnTo>
                        <a:lnTo>
                          <a:pt x="75" y="75"/>
                        </a:lnTo>
                        <a:lnTo>
                          <a:pt x="78" y="78"/>
                        </a:lnTo>
                        <a:lnTo>
                          <a:pt x="81" y="81"/>
                        </a:lnTo>
                        <a:lnTo>
                          <a:pt x="84" y="87"/>
                        </a:lnTo>
                        <a:lnTo>
                          <a:pt x="87" y="90"/>
                        </a:lnTo>
                        <a:lnTo>
                          <a:pt x="90" y="93"/>
                        </a:lnTo>
                        <a:lnTo>
                          <a:pt x="93" y="96"/>
                        </a:lnTo>
                        <a:lnTo>
                          <a:pt x="96" y="102"/>
                        </a:lnTo>
                        <a:lnTo>
                          <a:pt x="99" y="105"/>
                        </a:lnTo>
                        <a:lnTo>
                          <a:pt x="102" y="108"/>
                        </a:lnTo>
                        <a:lnTo>
                          <a:pt x="108" y="111"/>
                        </a:lnTo>
                        <a:lnTo>
                          <a:pt x="111" y="114"/>
                        </a:lnTo>
                        <a:lnTo>
                          <a:pt x="114" y="117"/>
                        </a:lnTo>
                        <a:lnTo>
                          <a:pt x="117" y="120"/>
                        </a:lnTo>
                        <a:lnTo>
                          <a:pt x="120" y="123"/>
                        </a:lnTo>
                        <a:lnTo>
                          <a:pt x="123" y="123"/>
                        </a:lnTo>
                        <a:lnTo>
                          <a:pt x="126" y="126"/>
                        </a:lnTo>
                        <a:lnTo>
                          <a:pt x="129" y="129"/>
                        </a:lnTo>
                        <a:lnTo>
                          <a:pt x="132" y="132"/>
                        </a:lnTo>
                        <a:lnTo>
                          <a:pt x="138" y="132"/>
                        </a:lnTo>
                        <a:lnTo>
                          <a:pt x="141" y="135"/>
                        </a:lnTo>
                        <a:lnTo>
                          <a:pt x="144" y="135"/>
                        </a:lnTo>
                        <a:lnTo>
                          <a:pt x="147" y="138"/>
                        </a:lnTo>
                        <a:lnTo>
                          <a:pt x="149" y="141"/>
                        </a:lnTo>
                        <a:lnTo>
                          <a:pt x="152" y="141"/>
                        </a:lnTo>
                        <a:lnTo>
                          <a:pt x="155" y="144"/>
                        </a:lnTo>
                        <a:lnTo>
                          <a:pt x="158" y="144"/>
                        </a:lnTo>
                        <a:lnTo>
                          <a:pt x="161" y="147"/>
                        </a:lnTo>
                        <a:lnTo>
                          <a:pt x="164" y="147"/>
                        </a:lnTo>
                        <a:lnTo>
                          <a:pt x="170" y="150"/>
                        </a:lnTo>
                        <a:lnTo>
                          <a:pt x="173" y="150"/>
                        </a:lnTo>
                        <a:lnTo>
                          <a:pt x="176" y="150"/>
                        </a:lnTo>
                        <a:lnTo>
                          <a:pt x="179" y="153"/>
                        </a:lnTo>
                        <a:lnTo>
                          <a:pt x="182" y="153"/>
                        </a:lnTo>
                        <a:lnTo>
                          <a:pt x="185" y="156"/>
                        </a:lnTo>
                        <a:lnTo>
                          <a:pt x="188" y="156"/>
                        </a:lnTo>
                        <a:lnTo>
                          <a:pt x="191" y="156"/>
                        </a:lnTo>
                        <a:lnTo>
                          <a:pt x="194" y="156"/>
                        </a:lnTo>
                      </a:path>
                    </a:pathLst>
                  </a:custGeom>
                  <a:noFill/>
                  <a:ln w="635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50228" name="Group 335">
                  <a:extLst>
                    <a:ext uri="{FF2B5EF4-FFF2-40B4-BE49-F238E27FC236}">
                      <a16:creationId xmlns:a16="http://schemas.microsoft.com/office/drawing/2014/main" id="{673B5FC3-6D8F-47B0-B265-79345D6C182F}"/>
                    </a:ext>
                  </a:extLst>
                </p:cNvPr>
                <p:cNvGrpSpPr>
                  <a:grpSpLocks/>
                </p:cNvGrpSpPr>
                <p:nvPr/>
              </p:nvGrpSpPr>
              <p:grpSpPr bwMode="auto">
                <a:xfrm>
                  <a:off x="3311" y="981"/>
                  <a:ext cx="384" cy="165"/>
                  <a:chOff x="3891" y="915"/>
                  <a:chExt cx="384" cy="165"/>
                </a:xfrm>
              </p:grpSpPr>
              <p:sp>
                <p:nvSpPr>
                  <p:cNvPr id="50232" name="Freeform 252">
                    <a:extLst>
                      <a:ext uri="{FF2B5EF4-FFF2-40B4-BE49-F238E27FC236}">
                        <a16:creationId xmlns:a16="http://schemas.microsoft.com/office/drawing/2014/main" id="{38403B3D-355F-4A79-88F4-3CACF5EC6982}"/>
                      </a:ext>
                    </a:extLst>
                  </p:cNvPr>
                  <p:cNvSpPr>
                    <a:spLocks noChangeAspect="1"/>
                  </p:cNvSpPr>
                  <p:nvPr/>
                </p:nvSpPr>
                <p:spPr bwMode="auto">
                  <a:xfrm>
                    <a:off x="3891" y="915"/>
                    <a:ext cx="252" cy="165"/>
                  </a:xfrm>
                  <a:custGeom>
                    <a:avLst/>
                    <a:gdLst>
                      <a:gd name="T0" fmla="*/ 1 w 419"/>
                      <a:gd name="T1" fmla="*/ 27 h 147"/>
                      <a:gd name="T2" fmla="*/ 1 w 419"/>
                      <a:gd name="T3" fmla="*/ 68 h 147"/>
                      <a:gd name="T4" fmla="*/ 1 w 419"/>
                      <a:gd name="T5" fmla="*/ 95 h 147"/>
                      <a:gd name="T6" fmla="*/ 1 w 419"/>
                      <a:gd name="T7" fmla="*/ 135 h 147"/>
                      <a:gd name="T8" fmla="*/ 1 w 419"/>
                      <a:gd name="T9" fmla="*/ 162 h 147"/>
                      <a:gd name="T10" fmla="*/ 1 w 419"/>
                      <a:gd name="T11" fmla="*/ 204 h 147"/>
                      <a:gd name="T12" fmla="*/ 1 w 419"/>
                      <a:gd name="T13" fmla="*/ 229 h 147"/>
                      <a:gd name="T14" fmla="*/ 1 w 419"/>
                      <a:gd name="T15" fmla="*/ 257 h 147"/>
                      <a:gd name="T16" fmla="*/ 1 w 419"/>
                      <a:gd name="T17" fmla="*/ 287 h 147"/>
                      <a:gd name="T18" fmla="*/ 1 w 419"/>
                      <a:gd name="T19" fmla="*/ 294 h 147"/>
                      <a:gd name="T20" fmla="*/ 1 w 419"/>
                      <a:gd name="T21" fmla="*/ 294 h 147"/>
                      <a:gd name="T22" fmla="*/ 1 w 419"/>
                      <a:gd name="T23" fmla="*/ 309 h 147"/>
                      <a:gd name="T24" fmla="*/ 1 w 419"/>
                      <a:gd name="T25" fmla="*/ 323 h 147"/>
                      <a:gd name="T26" fmla="*/ 1 w 419"/>
                      <a:gd name="T27" fmla="*/ 309 h 147"/>
                      <a:gd name="T28" fmla="*/ 1 w 419"/>
                      <a:gd name="T29" fmla="*/ 323 h 147"/>
                      <a:gd name="T30" fmla="*/ 1 w 419"/>
                      <a:gd name="T31" fmla="*/ 351 h 147"/>
                      <a:gd name="T32" fmla="*/ 1 w 419"/>
                      <a:gd name="T33" fmla="*/ 391 h 147"/>
                      <a:gd name="T34" fmla="*/ 1 w 419"/>
                      <a:gd name="T35" fmla="*/ 436 h 147"/>
                      <a:gd name="T36" fmla="*/ 1 w 419"/>
                      <a:gd name="T37" fmla="*/ 470 h 147"/>
                      <a:gd name="T38" fmla="*/ 1 w 419"/>
                      <a:gd name="T39" fmla="*/ 513 h 147"/>
                      <a:gd name="T40" fmla="*/ 1 w 419"/>
                      <a:gd name="T41" fmla="*/ 562 h 147"/>
                      <a:gd name="T42" fmla="*/ 1 w 419"/>
                      <a:gd name="T43" fmla="*/ 593 h 147"/>
                      <a:gd name="T44" fmla="*/ 1 w 419"/>
                      <a:gd name="T45" fmla="*/ 621 h 147"/>
                      <a:gd name="T46" fmla="*/ 1 w 419"/>
                      <a:gd name="T47" fmla="*/ 621 h 147"/>
                      <a:gd name="T48" fmla="*/ 1 w 419"/>
                      <a:gd name="T49" fmla="*/ 609 h 147"/>
                      <a:gd name="T50" fmla="*/ 1 w 419"/>
                      <a:gd name="T51" fmla="*/ 593 h 147"/>
                      <a:gd name="T52" fmla="*/ 1 w 419"/>
                      <a:gd name="T53" fmla="*/ 580 h 147"/>
                      <a:gd name="T54" fmla="*/ 1 w 419"/>
                      <a:gd name="T55" fmla="*/ 553 h 147"/>
                      <a:gd name="T56" fmla="*/ 1 w 419"/>
                      <a:gd name="T57" fmla="*/ 543 h 147"/>
                      <a:gd name="T58" fmla="*/ 1 w 419"/>
                      <a:gd name="T59" fmla="*/ 543 h 147"/>
                      <a:gd name="T60" fmla="*/ 1 w 419"/>
                      <a:gd name="T61" fmla="*/ 543 h 147"/>
                      <a:gd name="T62" fmla="*/ 1 w 419"/>
                      <a:gd name="T63" fmla="*/ 543 h 147"/>
                      <a:gd name="T64" fmla="*/ 1 w 419"/>
                      <a:gd name="T65" fmla="*/ 523 h 147"/>
                      <a:gd name="T66" fmla="*/ 1 w 419"/>
                      <a:gd name="T67" fmla="*/ 543 h 147"/>
                      <a:gd name="T68" fmla="*/ 1 w 419"/>
                      <a:gd name="T69" fmla="*/ 553 h 147"/>
                      <a:gd name="T70" fmla="*/ 1 w 419"/>
                      <a:gd name="T71" fmla="*/ 562 h 147"/>
                      <a:gd name="T72" fmla="*/ 1 w 419"/>
                      <a:gd name="T73" fmla="*/ 593 h 147"/>
                      <a:gd name="T74" fmla="*/ 1 w 419"/>
                      <a:gd name="T75" fmla="*/ 609 h 147"/>
                      <a:gd name="T76" fmla="*/ 1 w 419"/>
                      <a:gd name="T77" fmla="*/ 631 h 147"/>
                      <a:gd name="T78" fmla="*/ 1 w 419"/>
                      <a:gd name="T79" fmla="*/ 631 h 147"/>
                      <a:gd name="T80" fmla="*/ 1 w 419"/>
                      <a:gd name="T81" fmla="*/ 647 h 147"/>
                      <a:gd name="T82" fmla="*/ 1 w 419"/>
                      <a:gd name="T83" fmla="*/ 647 h 14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19"/>
                      <a:gd name="T127" fmla="*/ 0 h 147"/>
                      <a:gd name="T128" fmla="*/ 419 w 419"/>
                      <a:gd name="T129" fmla="*/ 147 h 14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19" h="147">
                        <a:moveTo>
                          <a:pt x="0" y="0"/>
                        </a:moveTo>
                        <a:lnTo>
                          <a:pt x="3" y="3"/>
                        </a:lnTo>
                        <a:lnTo>
                          <a:pt x="6" y="6"/>
                        </a:lnTo>
                        <a:lnTo>
                          <a:pt x="9" y="12"/>
                        </a:lnTo>
                        <a:lnTo>
                          <a:pt x="12" y="12"/>
                        </a:lnTo>
                        <a:lnTo>
                          <a:pt x="15" y="15"/>
                        </a:lnTo>
                        <a:lnTo>
                          <a:pt x="18" y="18"/>
                        </a:lnTo>
                        <a:lnTo>
                          <a:pt x="21" y="18"/>
                        </a:lnTo>
                        <a:lnTo>
                          <a:pt x="24" y="21"/>
                        </a:lnTo>
                        <a:lnTo>
                          <a:pt x="30" y="24"/>
                        </a:lnTo>
                        <a:lnTo>
                          <a:pt x="33" y="27"/>
                        </a:lnTo>
                        <a:lnTo>
                          <a:pt x="36" y="30"/>
                        </a:lnTo>
                        <a:lnTo>
                          <a:pt x="39" y="30"/>
                        </a:lnTo>
                        <a:lnTo>
                          <a:pt x="42" y="33"/>
                        </a:lnTo>
                        <a:lnTo>
                          <a:pt x="45" y="36"/>
                        </a:lnTo>
                        <a:lnTo>
                          <a:pt x="48" y="39"/>
                        </a:lnTo>
                        <a:lnTo>
                          <a:pt x="51" y="42"/>
                        </a:lnTo>
                        <a:lnTo>
                          <a:pt x="54" y="45"/>
                        </a:lnTo>
                        <a:lnTo>
                          <a:pt x="60" y="45"/>
                        </a:lnTo>
                        <a:lnTo>
                          <a:pt x="63" y="48"/>
                        </a:lnTo>
                        <a:lnTo>
                          <a:pt x="66" y="51"/>
                        </a:lnTo>
                        <a:lnTo>
                          <a:pt x="69" y="54"/>
                        </a:lnTo>
                        <a:lnTo>
                          <a:pt x="72" y="57"/>
                        </a:lnTo>
                        <a:lnTo>
                          <a:pt x="75" y="57"/>
                        </a:lnTo>
                        <a:lnTo>
                          <a:pt x="78" y="60"/>
                        </a:lnTo>
                        <a:lnTo>
                          <a:pt x="81" y="60"/>
                        </a:lnTo>
                        <a:lnTo>
                          <a:pt x="84" y="63"/>
                        </a:lnTo>
                        <a:lnTo>
                          <a:pt x="90" y="66"/>
                        </a:lnTo>
                        <a:lnTo>
                          <a:pt x="93" y="66"/>
                        </a:lnTo>
                        <a:lnTo>
                          <a:pt x="96" y="66"/>
                        </a:lnTo>
                        <a:lnTo>
                          <a:pt x="99" y="66"/>
                        </a:lnTo>
                        <a:lnTo>
                          <a:pt x="102" y="66"/>
                        </a:lnTo>
                        <a:lnTo>
                          <a:pt x="105" y="66"/>
                        </a:lnTo>
                        <a:lnTo>
                          <a:pt x="108" y="66"/>
                        </a:lnTo>
                        <a:lnTo>
                          <a:pt x="111" y="69"/>
                        </a:lnTo>
                        <a:lnTo>
                          <a:pt x="114" y="69"/>
                        </a:lnTo>
                        <a:lnTo>
                          <a:pt x="117" y="69"/>
                        </a:lnTo>
                        <a:lnTo>
                          <a:pt x="123" y="69"/>
                        </a:lnTo>
                        <a:lnTo>
                          <a:pt x="126" y="72"/>
                        </a:lnTo>
                        <a:lnTo>
                          <a:pt x="129" y="69"/>
                        </a:lnTo>
                        <a:lnTo>
                          <a:pt x="132" y="69"/>
                        </a:lnTo>
                        <a:lnTo>
                          <a:pt x="135" y="69"/>
                        </a:lnTo>
                        <a:lnTo>
                          <a:pt x="138" y="72"/>
                        </a:lnTo>
                        <a:lnTo>
                          <a:pt x="141" y="72"/>
                        </a:lnTo>
                        <a:lnTo>
                          <a:pt x="144" y="72"/>
                        </a:lnTo>
                        <a:lnTo>
                          <a:pt x="147" y="75"/>
                        </a:lnTo>
                        <a:lnTo>
                          <a:pt x="153" y="75"/>
                        </a:lnTo>
                        <a:lnTo>
                          <a:pt x="156" y="78"/>
                        </a:lnTo>
                        <a:lnTo>
                          <a:pt x="159" y="81"/>
                        </a:lnTo>
                        <a:lnTo>
                          <a:pt x="162" y="84"/>
                        </a:lnTo>
                        <a:lnTo>
                          <a:pt x="165" y="87"/>
                        </a:lnTo>
                        <a:lnTo>
                          <a:pt x="168" y="90"/>
                        </a:lnTo>
                        <a:lnTo>
                          <a:pt x="171" y="93"/>
                        </a:lnTo>
                        <a:lnTo>
                          <a:pt x="174" y="96"/>
                        </a:lnTo>
                        <a:lnTo>
                          <a:pt x="177" y="99"/>
                        </a:lnTo>
                        <a:lnTo>
                          <a:pt x="180" y="102"/>
                        </a:lnTo>
                        <a:lnTo>
                          <a:pt x="186" y="105"/>
                        </a:lnTo>
                        <a:lnTo>
                          <a:pt x="189" y="108"/>
                        </a:lnTo>
                        <a:lnTo>
                          <a:pt x="192" y="111"/>
                        </a:lnTo>
                        <a:lnTo>
                          <a:pt x="195" y="114"/>
                        </a:lnTo>
                        <a:lnTo>
                          <a:pt x="198" y="117"/>
                        </a:lnTo>
                        <a:lnTo>
                          <a:pt x="201" y="123"/>
                        </a:lnTo>
                        <a:lnTo>
                          <a:pt x="204" y="126"/>
                        </a:lnTo>
                        <a:lnTo>
                          <a:pt x="207" y="129"/>
                        </a:lnTo>
                        <a:lnTo>
                          <a:pt x="210" y="129"/>
                        </a:lnTo>
                        <a:lnTo>
                          <a:pt x="216" y="132"/>
                        </a:lnTo>
                        <a:lnTo>
                          <a:pt x="219" y="135"/>
                        </a:lnTo>
                        <a:lnTo>
                          <a:pt x="222" y="138"/>
                        </a:lnTo>
                        <a:lnTo>
                          <a:pt x="225" y="138"/>
                        </a:lnTo>
                        <a:lnTo>
                          <a:pt x="228" y="138"/>
                        </a:lnTo>
                        <a:lnTo>
                          <a:pt x="231" y="141"/>
                        </a:lnTo>
                        <a:lnTo>
                          <a:pt x="234" y="138"/>
                        </a:lnTo>
                        <a:lnTo>
                          <a:pt x="237" y="138"/>
                        </a:lnTo>
                        <a:lnTo>
                          <a:pt x="240" y="138"/>
                        </a:lnTo>
                        <a:lnTo>
                          <a:pt x="246" y="135"/>
                        </a:lnTo>
                        <a:lnTo>
                          <a:pt x="249" y="135"/>
                        </a:lnTo>
                        <a:lnTo>
                          <a:pt x="252" y="135"/>
                        </a:lnTo>
                        <a:lnTo>
                          <a:pt x="255" y="132"/>
                        </a:lnTo>
                        <a:lnTo>
                          <a:pt x="258" y="132"/>
                        </a:lnTo>
                        <a:lnTo>
                          <a:pt x="261" y="132"/>
                        </a:lnTo>
                        <a:lnTo>
                          <a:pt x="264" y="129"/>
                        </a:lnTo>
                        <a:lnTo>
                          <a:pt x="267" y="129"/>
                        </a:lnTo>
                        <a:lnTo>
                          <a:pt x="270" y="126"/>
                        </a:lnTo>
                        <a:lnTo>
                          <a:pt x="273" y="123"/>
                        </a:lnTo>
                        <a:lnTo>
                          <a:pt x="279" y="123"/>
                        </a:lnTo>
                        <a:lnTo>
                          <a:pt x="282" y="120"/>
                        </a:lnTo>
                        <a:lnTo>
                          <a:pt x="285" y="120"/>
                        </a:lnTo>
                        <a:lnTo>
                          <a:pt x="288" y="120"/>
                        </a:lnTo>
                        <a:lnTo>
                          <a:pt x="291" y="120"/>
                        </a:lnTo>
                        <a:lnTo>
                          <a:pt x="294" y="120"/>
                        </a:lnTo>
                        <a:lnTo>
                          <a:pt x="297" y="117"/>
                        </a:lnTo>
                        <a:lnTo>
                          <a:pt x="300" y="117"/>
                        </a:lnTo>
                        <a:lnTo>
                          <a:pt x="303" y="120"/>
                        </a:lnTo>
                        <a:lnTo>
                          <a:pt x="309" y="120"/>
                        </a:lnTo>
                        <a:lnTo>
                          <a:pt x="312" y="120"/>
                        </a:lnTo>
                        <a:lnTo>
                          <a:pt x="315" y="120"/>
                        </a:lnTo>
                        <a:lnTo>
                          <a:pt x="318" y="123"/>
                        </a:lnTo>
                        <a:lnTo>
                          <a:pt x="321" y="120"/>
                        </a:lnTo>
                        <a:lnTo>
                          <a:pt x="324" y="117"/>
                        </a:lnTo>
                        <a:lnTo>
                          <a:pt x="326" y="117"/>
                        </a:lnTo>
                        <a:lnTo>
                          <a:pt x="329" y="120"/>
                        </a:lnTo>
                        <a:lnTo>
                          <a:pt x="332" y="120"/>
                        </a:lnTo>
                        <a:lnTo>
                          <a:pt x="335" y="123"/>
                        </a:lnTo>
                        <a:lnTo>
                          <a:pt x="341" y="123"/>
                        </a:lnTo>
                        <a:lnTo>
                          <a:pt x="344" y="123"/>
                        </a:lnTo>
                        <a:lnTo>
                          <a:pt x="347" y="126"/>
                        </a:lnTo>
                        <a:lnTo>
                          <a:pt x="350" y="126"/>
                        </a:lnTo>
                        <a:lnTo>
                          <a:pt x="353" y="126"/>
                        </a:lnTo>
                        <a:lnTo>
                          <a:pt x="356" y="129"/>
                        </a:lnTo>
                        <a:lnTo>
                          <a:pt x="359" y="129"/>
                        </a:lnTo>
                        <a:lnTo>
                          <a:pt x="362" y="132"/>
                        </a:lnTo>
                        <a:lnTo>
                          <a:pt x="365" y="132"/>
                        </a:lnTo>
                        <a:lnTo>
                          <a:pt x="371" y="135"/>
                        </a:lnTo>
                        <a:lnTo>
                          <a:pt x="374" y="135"/>
                        </a:lnTo>
                        <a:lnTo>
                          <a:pt x="377" y="138"/>
                        </a:lnTo>
                        <a:lnTo>
                          <a:pt x="380" y="138"/>
                        </a:lnTo>
                        <a:lnTo>
                          <a:pt x="383" y="141"/>
                        </a:lnTo>
                        <a:lnTo>
                          <a:pt x="386" y="141"/>
                        </a:lnTo>
                        <a:lnTo>
                          <a:pt x="389" y="141"/>
                        </a:lnTo>
                        <a:lnTo>
                          <a:pt x="392" y="141"/>
                        </a:lnTo>
                        <a:lnTo>
                          <a:pt x="395" y="144"/>
                        </a:lnTo>
                        <a:lnTo>
                          <a:pt x="398" y="144"/>
                        </a:lnTo>
                        <a:lnTo>
                          <a:pt x="404" y="144"/>
                        </a:lnTo>
                        <a:lnTo>
                          <a:pt x="407" y="144"/>
                        </a:lnTo>
                        <a:lnTo>
                          <a:pt x="410" y="147"/>
                        </a:lnTo>
                        <a:lnTo>
                          <a:pt x="413" y="144"/>
                        </a:lnTo>
                        <a:lnTo>
                          <a:pt x="416" y="144"/>
                        </a:lnTo>
                        <a:lnTo>
                          <a:pt x="419" y="144"/>
                        </a:lnTo>
                      </a:path>
                    </a:pathLst>
                  </a:custGeom>
                  <a:noFill/>
                  <a:ln w="254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233" name="Freeform 253">
                    <a:extLst>
                      <a:ext uri="{FF2B5EF4-FFF2-40B4-BE49-F238E27FC236}">
                        <a16:creationId xmlns:a16="http://schemas.microsoft.com/office/drawing/2014/main" id="{1F9F3150-8BFF-4531-9AC6-8A440C436C74}"/>
                      </a:ext>
                    </a:extLst>
                  </p:cNvPr>
                  <p:cNvSpPr>
                    <a:spLocks noChangeAspect="1"/>
                  </p:cNvSpPr>
                  <p:nvPr/>
                </p:nvSpPr>
                <p:spPr bwMode="auto">
                  <a:xfrm>
                    <a:off x="4143" y="915"/>
                    <a:ext cx="132" cy="162"/>
                  </a:xfrm>
                  <a:custGeom>
                    <a:avLst/>
                    <a:gdLst>
                      <a:gd name="T0" fmla="*/ 1 w 219"/>
                      <a:gd name="T1" fmla="*/ 651 h 144"/>
                      <a:gd name="T2" fmla="*/ 1 w 219"/>
                      <a:gd name="T3" fmla="*/ 623 h 144"/>
                      <a:gd name="T4" fmla="*/ 1 w 219"/>
                      <a:gd name="T5" fmla="*/ 596 h 144"/>
                      <a:gd name="T6" fmla="*/ 1 w 219"/>
                      <a:gd name="T7" fmla="*/ 567 h 144"/>
                      <a:gd name="T8" fmla="*/ 1 w 219"/>
                      <a:gd name="T9" fmla="*/ 548 h 144"/>
                      <a:gd name="T10" fmla="*/ 1 w 219"/>
                      <a:gd name="T11" fmla="*/ 515 h 144"/>
                      <a:gd name="T12" fmla="*/ 1 w 219"/>
                      <a:gd name="T13" fmla="*/ 488 h 144"/>
                      <a:gd name="T14" fmla="*/ 1 w 219"/>
                      <a:gd name="T15" fmla="*/ 458 h 144"/>
                      <a:gd name="T16" fmla="*/ 1 w 219"/>
                      <a:gd name="T17" fmla="*/ 434 h 144"/>
                      <a:gd name="T18" fmla="*/ 1 w 219"/>
                      <a:gd name="T19" fmla="*/ 406 h 144"/>
                      <a:gd name="T20" fmla="*/ 1 w 219"/>
                      <a:gd name="T21" fmla="*/ 372 h 144"/>
                      <a:gd name="T22" fmla="*/ 1 w 219"/>
                      <a:gd name="T23" fmla="*/ 362 h 144"/>
                      <a:gd name="T24" fmla="*/ 1 w 219"/>
                      <a:gd name="T25" fmla="*/ 362 h 144"/>
                      <a:gd name="T26" fmla="*/ 1 w 219"/>
                      <a:gd name="T27" fmla="*/ 362 h 144"/>
                      <a:gd name="T28" fmla="*/ 1 w 219"/>
                      <a:gd name="T29" fmla="*/ 345 h 144"/>
                      <a:gd name="T30" fmla="*/ 1 w 219"/>
                      <a:gd name="T31" fmla="*/ 345 h 144"/>
                      <a:gd name="T32" fmla="*/ 1 w 219"/>
                      <a:gd name="T33" fmla="*/ 345 h 144"/>
                      <a:gd name="T34" fmla="*/ 1 w 219"/>
                      <a:gd name="T35" fmla="*/ 345 h 144"/>
                      <a:gd name="T36" fmla="*/ 1 w 219"/>
                      <a:gd name="T37" fmla="*/ 331 h 144"/>
                      <a:gd name="T38" fmla="*/ 1 w 219"/>
                      <a:gd name="T39" fmla="*/ 322 h 144"/>
                      <a:gd name="T40" fmla="*/ 1 w 219"/>
                      <a:gd name="T41" fmla="*/ 293 h 144"/>
                      <a:gd name="T42" fmla="*/ 1 w 219"/>
                      <a:gd name="T43" fmla="*/ 273 h 144"/>
                      <a:gd name="T44" fmla="*/ 1 w 219"/>
                      <a:gd name="T45" fmla="*/ 261 h 144"/>
                      <a:gd name="T46" fmla="*/ 1 w 219"/>
                      <a:gd name="T47" fmla="*/ 232 h 144"/>
                      <a:gd name="T48" fmla="*/ 1 w 219"/>
                      <a:gd name="T49" fmla="*/ 200 h 144"/>
                      <a:gd name="T50" fmla="*/ 1 w 219"/>
                      <a:gd name="T51" fmla="*/ 182 h 144"/>
                      <a:gd name="T52" fmla="*/ 1 w 219"/>
                      <a:gd name="T53" fmla="*/ 158 h 144"/>
                      <a:gd name="T54" fmla="*/ 1 w 219"/>
                      <a:gd name="T55" fmla="*/ 125 h 144"/>
                      <a:gd name="T56" fmla="*/ 1 w 219"/>
                      <a:gd name="T57" fmla="*/ 99 h 144"/>
                      <a:gd name="T58" fmla="*/ 1 w 219"/>
                      <a:gd name="T59" fmla="*/ 69 h 144"/>
                      <a:gd name="T60" fmla="*/ 1 w 219"/>
                      <a:gd name="T61" fmla="*/ 42 h 144"/>
                      <a:gd name="T62" fmla="*/ 1 w 219"/>
                      <a:gd name="T63" fmla="*/ 29 h 144"/>
                      <a:gd name="T64" fmla="*/ 1 w 219"/>
                      <a:gd name="T65" fmla="*/ 3 h 1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9"/>
                      <a:gd name="T100" fmla="*/ 0 h 144"/>
                      <a:gd name="T101" fmla="*/ 219 w 219"/>
                      <a:gd name="T102" fmla="*/ 144 h 1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9" h="144">
                        <a:moveTo>
                          <a:pt x="0" y="144"/>
                        </a:moveTo>
                        <a:lnTo>
                          <a:pt x="3" y="141"/>
                        </a:lnTo>
                        <a:lnTo>
                          <a:pt x="6" y="138"/>
                        </a:lnTo>
                        <a:lnTo>
                          <a:pt x="9" y="135"/>
                        </a:lnTo>
                        <a:lnTo>
                          <a:pt x="15" y="132"/>
                        </a:lnTo>
                        <a:lnTo>
                          <a:pt x="18" y="129"/>
                        </a:lnTo>
                        <a:lnTo>
                          <a:pt x="21" y="126"/>
                        </a:lnTo>
                        <a:lnTo>
                          <a:pt x="24" y="123"/>
                        </a:lnTo>
                        <a:lnTo>
                          <a:pt x="27" y="120"/>
                        </a:lnTo>
                        <a:lnTo>
                          <a:pt x="30" y="117"/>
                        </a:lnTo>
                        <a:lnTo>
                          <a:pt x="33" y="114"/>
                        </a:lnTo>
                        <a:lnTo>
                          <a:pt x="36" y="111"/>
                        </a:lnTo>
                        <a:lnTo>
                          <a:pt x="39" y="108"/>
                        </a:lnTo>
                        <a:lnTo>
                          <a:pt x="45" y="105"/>
                        </a:lnTo>
                        <a:lnTo>
                          <a:pt x="48" y="102"/>
                        </a:lnTo>
                        <a:lnTo>
                          <a:pt x="51" y="99"/>
                        </a:lnTo>
                        <a:lnTo>
                          <a:pt x="54" y="96"/>
                        </a:lnTo>
                        <a:lnTo>
                          <a:pt x="57" y="93"/>
                        </a:lnTo>
                        <a:lnTo>
                          <a:pt x="60" y="90"/>
                        </a:lnTo>
                        <a:lnTo>
                          <a:pt x="63" y="87"/>
                        </a:lnTo>
                        <a:lnTo>
                          <a:pt x="66" y="84"/>
                        </a:lnTo>
                        <a:lnTo>
                          <a:pt x="69" y="81"/>
                        </a:lnTo>
                        <a:lnTo>
                          <a:pt x="72" y="78"/>
                        </a:lnTo>
                        <a:lnTo>
                          <a:pt x="78" y="78"/>
                        </a:lnTo>
                        <a:lnTo>
                          <a:pt x="81" y="75"/>
                        </a:lnTo>
                        <a:lnTo>
                          <a:pt x="84" y="78"/>
                        </a:lnTo>
                        <a:lnTo>
                          <a:pt x="87" y="78"/>
                        </a:lnTo>
                        <a:lnTo>
                          <a:pt x="90" y="78"/>
                        </a:lnTo>
                        <a:lnTo>
                          <a:pt x="93" y="75"/>
                        </a:lnTo>
                        <a:lnTo>
                          <a:pt x="96" y="75"/>
                        </a:lnTo>
                        <a:lnTo>
                          <a:pt x="99" y="75"/>
                        </a:lnTo>
                        <a:lnTo>
                          <a:pt x="102" y="75"/>
                        </a:lnTo>
                        <a:lnTo>
                          <a:pt x="108" y="75"/>
                        </a:lnTo>
                        <a:lnTo>
                          <a:pt x="111" y="75"/>
                        </a:lnTo>
                        <a:lnTo>
                          <a:pt x="114" y="75"/>
                        </a:lnTo>
                        <a:lnTo>
                          <a:pt x="117" y="75"/>
                        </a:lnTo>
                        <a:lnTo>
                          <a:pt x="120" y="72"/>
                        </a:lnTo>
                        <a:lnTo>
                          <a:pt x="123" y="72"/>
                        </a:lnTo>
                        <a:lnTo>
                          <a:pt x="126" y="72"/>
                        </a:lnTo>
                        <a:lnTo>
                          <a:pt x="129" y="69"/>
                        </a:lnTo>
                        <a:lnTo>
                          <a:pt x="132" y="66"/>
                        </a:lnTo>
                        <a:lnTo>
                          <a:pt x="135" y="63"/>
                        </a:lnTo>
                        <a:lnTo>
                          <a:pt x="141" y="60"/>
                        </a:lnTo>
                        <a:lnTo>
                          <a:pt x="144" y="60"/>
                        </a:lnTo>
                        <a:lnTo>
                          <a:pt x="147" y="60"/>
                        </a:lnTo>
                        <a:lnTo>
                          <a:pt x="150" y="57"/>
                        </a:lnTo>
                        <a:lnTo>
                          <a:pt x="153" y="54"/>
                        </a:lnTo>
                        <a:lnTo>
                          <a:pt x="156" y="51"/>
                        </a:lnTo>
                        <a:lnTo>
                          <a:pt x="159" y="48"/>
                        </a:lnTo>
                        <a:lnTo>
                          <a:pt x="162" y="42"/>
                        </a:lnTo>
                        <a:lnTo>
                          <a:pt x="165" y="39"/>
                        </a:lnTo>
                        <a:lnTo>
                          <a:pt x="171" y="39"/>
                        </a:lnTo>
                        <a:lnTo>
                          <a:pt x="174" y="36"/>
                        </a:lnTo>
                        <a:lnTo>
                          <a:pt x="177" y="33"/>
                        </a:lnTo>
                        <a:lnTo>
                          <a:pt x="180" y="30"/>
                        </a:lnTo>
                        <a:lnTo>
                          <a:pt x="183" y="27"/>
                        </a:lnTo>
                        <a:lnTo>
                          <a:pt x="186" y="24"/>
                        </a:lnTo>
                        <a:lnTo>
                          <a:pt x="189" y="21"/>
                        </a:lnTo>
                        <a:lnTo>
                          <a:pt x="192" y="18"/>
                        </a:lnTo>
                        <a:lnTo>
                          <a:pt x="195" y="15"/>
                        </a:lnTo>
                        <a:lnTo>
                          <a:pt x="201" y="12"/>
                        </a:lnTo>
                        <a:lnTo>
                          <a:pt x="204" y="9"/>
                        </a:lnTo>
                        <a:lnTo>
                          <a:pt x="207" y="6"/>
                        </a:lnTo>
                        <a:lnTo>
                          <a:pt x="210" y="6"/>
                        </a:lnTo>
                        <a:lnTo>
                          <a:pt x="213" y="3"/>
                        </a:lnTo>
                        <a:lnTo>
                          <a:pt x="216" y="3"/>
                        </a:lnTo>
                        <a:lnTo>
                          <a:pt x="219" y="0"/>
                        </a:lnTo>
                      </a:path>
                    </a:pathLst>
                  </a:custGeom>
                  <a:noFill/>
                  <a:ln w="254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cxnSp>
              <p:nvCxnSpPr>
                <p:cNvPr id="50229" name="AutoShape 332">
                  <a:extLst>
                    <a:ext uri="{FF2B5EF4-FFF2-40B4-BE49-F238E27FC236}">
                      <a16:creationId xmlns:a16="http://schemas.microsoft.com/office/drawing/2014/main" id="{4C745CBE-67BA-4F0B-B907-5699796D5A16}"/>
                    </a:ext>
                  </a:extLst>
                </p:cNvPr>
                <p:cNvCxnSpPr>
                  <a:cxnSpLocks noChangeShapeType="1"/>
                  <a:stCxn id="50239" idx="0"/>
                  <a:endCxn id="50232" idx="0"/>
                </p:cNvCxnSpPr>
                <p:nvPr/>
              </p:nvCxnSpPr>
              <p:spPr bwMode="auto">
                <a:xfrm flipH="1">
                  <a:off x="3307" y="862"/>
                  <a:ext cx="280" cy="126"/>
                </a:xfrm>
                <a:prstGeom prst="straightConnector1">
                  <a:avLst/>
                </a:prstGeom>
                <a:noFill/>
                <a:ln w="6350">
                  <a:solidFill>
                    <a:srgbClr val="808080"/>
                  </a:solidFill>
                  <a:prstDash val="dash"/>
                  <a:round/>
                  <a:headEnd/>
                  <a:tailEnd/>
                </a:ln>
                <a:extLst>
                  <a:ext uri="{909E8E84-426E-40DD-AFC4-6F175D3DCCD1}">
                    <a14:hiddenFill xmlns:a14="http://schemas.microsoft.com/office/drawing/2010/main">
                      <a:noFill/>
                    </a14:hiddenFill>
                  </a:ext>
                </a:extLst>
              </p:spPr>
            </p:cxnSp>
            <p:cxnSp>
              <p:nvCxnSpPr>
                <p:cNvPr id="50230" name="AutoShape 333">
                  <a:extLst>
                    <a:ext uri="{FF2B5EF4-FFF2-40B4-BE49-F238E27FC236}">
                      <a16:creationId xmlns:a16="http://schemas.microsoft.com/office/drawing/2014/main" id="{0C60044A-F214-4F99-90A4-3231C49DB04C}"/>
                    </a:ext>
                  </a:extLst>
                </p:cNvPr>
                <p:cNvCxnSpPr>
                  <a:cxnSpLocks noChangeShapeType="1"/>
                  <a:stCxn id="50239" idx="29"/>
                  <a:endCxn id="50232" idx="32"/>
                </p:cNvCxnSpPr>
                <p:nvPr/>
              </p:nvCxnSpPr>
              <p:spPr bwMode="auto">
                <a:xfrm flipH="1">
                  <a:off x="3514" y="786"/>
                  <a:ext cx="193" cy="326"/>
                </a:xfrm>
                <a:prstGeom prst="straightConnector1">
                  <a:avLst/>
                </a:prstGeom>
                <a:noFill/>
                <a:ln w="6350">
                  <a:solidFill>
                    <a:srgbClr val="808080"/>
                  </a:solidFill>
                  <a:prstDash val="dash"/>
                  <a:round/>
                  <a:headEnd/>
                  <a:tailEnd/>
                </a:ln>
                <a:extLst>
                  <a:ext uri="{909E8E84-426E-40DD-AFC4-6F175D3DCCD1}">
                    <a14:hiddenFill xmlns:a14="http://schemas.microsoft.com/office/drawing/2010/main">
                      <a:noFill/>
                    </a14:hiddenFill>
                  </a:ext>
                </a:extLst>
              </p:spPr>
            </p:cxnSp>
            <p:cxnSp>
              <p:nvCxnSpPr>
                <p:cNvPr id="50231" name="AutoShape 334">
                  <a:extLst>
                    <a:ext uri="{FF2B5EF4-FFF2-40B4-BE49-F238E27FC236}">
                      <a16:creationId xmlns:a16="http://schemas.microsoft.com/office/drawing/2014/main" id="{277CAD12-0A49-463C-878A-17247FB07878}"/>
                    </a:ext>
                  </a:extLst>
                </p:cNvPr>
                <p:cNvCxnSpPr>
                  <a:cxnSpLocks noChangeShapeType="1"/>
                  <a:stCxn id="50240" idx="53"/>
                  <a:endCxn id="50233" idx="32"/>
                </p:cNvCxnSpPr>
                <p:nvPr/>
              </p:nvCxnSpPr>
              <p:spPr bwMode="auto">
                <a:xfrm>
                  <a:off x="3586" y="716"/>
                  <a:ext cx="115" cy="268"/>
                </a:xfrm>
                <a:prstGeom prst="straightConnector1">
                  <a:avLst/>
                </a:prstGeom>
                <a:noFill/>
                <a:ln w="6350">
                  <a:solidFill>
                    <a:srgbClr val="808080"/>
                  </a:solidFill>
                  <a:prstDash val="dash"/>
                  <a:round/>
                  <a:headEnd/>
                  <a:tailEnd/>
                </a:ln>
                <a:extLst>
                  <a:ext uri="{909E8E84-426E-40DD-AFC4-6F175D3DCCD1}">
                    <a14:hiddenFill xmlns:a14="http://schemas.microsoft.com/office/drawing/2010/main">
                      <a:noFill/>
                    </a14:hiddenFill>
                  </a:ext>
                </a:extLst>
              </p:spPr>
            </p:cxnSp>
          </p:grpSp>
          <p:grpSp>
            <p:nvGrpSpPr>
              <p:cNvPr id="50210" name="Group 342">
                <a:extLst>
                  <a:ext uri="{FF2B5EF4-FFF2-40B4-BE49-F238E27FC236}">
                    <a16:creationId xmlns:a16="http://schemas.microsoft.com/office/drawing/2014/main" id="{6B5C2678-529D-45CB-ADD3-A1F85B4B7189}"/>
                  </a:ext>
                </a:extLst>
              </p:cNvPr>
              <p:cNvGrpSpPr>
                <a:grpSpLocks/>
              </p:cNvGrpSpPr>
              <p:nvPr/>
            </p:nvGrpSpPr>
            <p:grpSpPr bwMode="auto">
              <a:xfrm>
                <a:off x="1488" y="939"/>
                <a:ext cx="605" cy="414"/>
                <a:chOff x="4365" y="-3"/>
                <a:chExt cx="605" cy="414"/>
              </a:xfrm>
            </p:grpSpPr>
            <p:pic>
              <p:nvPicPr>
                <p:cNvPr id="50223" name="Picture 260">
                  <a:extLst>
                    <a:ext uri="{FF2B5EF4-FFF2-40B4-BE49-F238E27FC236}">
                      <a16:creationId xmlns:a16="http://schemas.microsoft.com/office/drawing/2014/main" id="{DE761C82-A34A-4042-BCD8-9B22F7707488}"/>
                    </a:ext>
                  </a:extLst>
                </p:cNvPr>
                <p:cNvPicPr>
                  <a:picLocks noChangeAspect="1" noChangeArrowheads="1"/>
                </p:cNvPicPr>
                <p:nvPr/>
              </p:nvPicPr>
              <p:blipFill>
                <a:blip r:embed="rId3">
                  <a:clrChange>
                    <a:clrFrom>
                      <a:srgbClr val="FEFEFE"/>
                    </a:clrFrom>
                    <a:clrTo>
                      <a:srgbClr val="FEFEFE">
                        <a:alpha val="0"/>
                      </a:srgbClr>
                    </a:clrTo>
                  </a:clrChange>
                  <a:extLst>
                    <a:ext uri="{28A0092B-C50C-407E-A947-70E740481C1C}">
                      <a14:useLocalDpi xmlns:a14="http://schemas.microsoft.com/office/drawing/2010/main" val="0"/>
                    </a:ext>
                  </a:extLst>
                </a:blip>
                <a:srcRect/>
                <a:stretch>
                  <a:fillRect/>
                </a:stretch>
              </p:blipFill>
              <p:spPr bwMode="auto">
                <a:xfrm>
                  <a:off x="4365" y="-3"/>
                  <a:ext cx="605" cy="4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224" name="Freeform 261">
                  <a:extLst>
                    <a:ext uri="{FF2B5EF4-FFF2-40B4-BE49-F238E27FC236}">
                      <a16:creationId xmlns:a16="http://schemas.microsoft.com/office/drawing/2014/main" id="{8D680661-2224-43E0-835F-5634D41664B8}"/>
                    </a:ext>
                  </a:extLst>
                </p:cNvPr>
                <p:cNvSpPr>
                  <a:spLocks/>
                </p:cNvSpPr>
                <p:nvPr/>
              </p:nvSpPr>
              <p:spPr bwMode="auto">
                <a:xfrm>
                  <a:off x="4575" y="72"/>
                  <a:ext cx="311" cy="216"/>
                </a:xfrm>
                <a:custGeom>
                  <a:avLst/>
                  <a:gdLst>
                    <a:gd name="T0" fmla="*/ 302 w 311"/>
                    <a:gd name="T1" fmla="*/ 201 h 216"/>
                    <a:gd name="T2" fmla="*/ 299 w 311"/>
                    <a:gd name="T3" fmla="*/ 171 h 216"/>
                    <a:gd name="T4" fmla="*/ 299 w 311"/>
                    <a:gd name="T5" fmla="*/ 138 h 216"/>
                    <a:gd name="T6" fmla="*/ 296 w 311"/>
                    <a:gd name="T7" fmla="*/ 114 h 216"/>
                    <a:gd name="T8" fmla="*/ 302 w 311"/>
                    <a:gd name="T9" fmla="*/ 102 h 216"/>
                    <a:gd name="T10" fmla="*/ 308 w 311"/>
                    <a:gd name="T11" fmla="*/ 48 h 216"/>
                    <a:gd name="T12" fmla="*/ 308 w 311"/>
                    <a:gd name="T13" fmla="*/ 15 h 216"/>
                    <a:gd name="T14" fmla="*/ 299 w 311"/>
                    <a:gd name="T15" fmla="*/ 9 h 216"/>
                    <a:gd name="T16" fmla="*/ 290 w 311"/>
                    <a:gd name="T17" fmla="*/ 6 h 216"/>
                    <a:gd name="T18" fmla="*/ 281 w 311"/>
                    <a:gd name="T19" fmla="*/ 0 h 216"/>
                    <a:gd name="T20" fmla="*/ 272 w 311"/>
                    <a:gd name="T21" fmla="*/ 0 h 216"/>
                    <a:gd name="T22" fmla="*/ 263 w 311"/>
                    <a:gd name="T23" fmla="*/ 0 h 216"/>
                    <a:gd name="T24" fmla="*/ 254 w 311"/>
                    <a:gd name="T25" fmla="*/ 0 h 216"/>
                    <a:gd name="T26" fmla="*/ 248 w 311"/>
                    <a:gd name="T27" fmla="*/ 9 h 216"/>
                    <a:gd name="T28" fmla="*/ 242 w 311"/>
                    <a:gd name="T29" fmla="*/ 18 h 216"/>
                    <a:gd name="T30" fmla="*/ 233 w 311"/>
                    <a:gd name="T31" fmla="*/ 30 h 216"/>
                    <a:gd name="T32" fmla="*/ 230 w 311"/>
                    <a:gd name="T33" fmla="*/ 33 h 216"/>
                    <a:gd name="T34" fmla="*/ 221 w 311"/>
                    <a:gd name="T35" fmla="*/ 30 h 216"/>
                    <a:gd name="T36" fmla="*/ 212 w 311"/>
                    <a:gd name="T37" fmla="*/ 21 h 216"/>
                    <a:gd name="T38" fmla="*/ 203 w 311"/>
                    <a:gd name="T39" fmla="*/ 0 h 216"/>
                    <a:gd name="T40" fmla="*/ 194 w 311"/>
                    <a:gd name="T41" fmla="*/ 0 h 216"/>
                    <a:gd name="T42" fmla="*/ 185 w 311"/>
                    <a:gd name="T43" fmla="*/ 0 h 216"/>
                    <a:gd name="T44" fmla="*/ 176 w 311"/>
                    <a:gd name="T45" fmla="*/ 0 h 216"/>
                    <a:gd name="T46" fmla="*/ 167 w 311"/>
                    <a:gd name="T47" fmla="*/ 3 h 216"/>
                    <a:gd name="T48" fmla="*/ 158 w 311"/>
                    <a:gd name="T49" fmla="*/ 6 h 216"/>
                    <a:gd name="T50" fmla="*/ 149 w 311"/>
                    <a:gd name="T51" fmla="*/ 9 h 216"/>
                    <a:gd name="T52" fmla="*/ 140 w 311"/>
                    <a:gd name="T53" fmla="*/ 9 h 216"/>
                    <a:gd name="T54" fmla="*/ 131 w 311"/>
                    <a:gd name="T55" fmla="*/ 12 h 216"/>
                    <a:gd name="T56" fmla="*/ 122 w 311"/>
                    <a:gd name="T57" fmla="*/ 15 h 216"/>
                    <a:gd name="T58" fmla="*/ 113 w 311"/>
                    <a:gd name="T59" fmla="*/ 18 h 216"/>
                    <a:gd name="T60" fmla="*/ 104 w 311"/>
                    <a:gd name="T61" fmla="*/ 18 h 216"/>
                    <a:gd name="T62" fmla="*/ 96 w 311"/>
                    <a:gd name="T63" fmla="*/ 21 h 216"/>
                    <a:gd name="T64" fmla="*/ 87 w 311"/>
                    <a:gd name="T65" fmla="*/ 30 h 216"/>
                    <a:gd name="T66" fmla="*/ 78 w 311"/>
                    <a:gd name="T67" fmla="*/ 30 h 216"/>
                    <a:gd name="T68" fmla="*/ 69 w 311"/>
                    <a:gd name="T69" fmla="*/ 30 h 216"/>
                    <a:gd name="T70" fmla="*/ 60 w 311"/>
                    <a:gd name="T71" fmla="*/ 30 h 216"/>
                    <a:gd name="T72" fmla="*/ 51 w 311"/>
                    <a:gd name="T73" fmla="*/ 33 h 216"/>
                    <a:gd name="T74" fmla="*/ 42 w 311"/>
                    <a:gd name="T75" fmla="*/ 36 h 216"/>
                    <a:gd name="T76" fmla="*/ 33 w 311"/>
                    <a:gd name="T77" fmla="*/ 39 h 216"/>
                    <a:gd name="T78" fmla="*/ 24 w 311"/>
                    <a:gd name="T79" fmla="*/ 48 h 216"/>
                    <a:gd name="T80" fmla="*/ 15 w 311"/>
                    <a:gd name="T81" fmla="*/ 48 h 216"/>
                    <a:gd name="T82" fmla="*/ 6 w 311"/>
                    <a:gd name="T83" fmla="*/ 54 h 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11"/>
                    <a:gd name="T127" fmla="*/ 0 h 216"/>
                    <a:gd name="T128" fmla="*/ 311 w 311"/>
                    <a:gd name="T129" fmla="*/ 216 h 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11" h="216">
                      <a:moveTo>
                        <a:pt x="305" y="216"/>
                      </a:moveTo>
                      <a:lnTo>
                        <a:pt x="305" y="204"/>
                      </a:lnTo>
                      <a:lnTo>
                        <a:pt x="302" y="201"/>
                      </a:lnTo>
                      <a:lnTo>
                        <a:pt x="302" y="195"/>
                      </a:lnTo>
                      <a:lnTo>
                        <a:pt x="299" y="192"/>
                      </a:lnTo>
                      <a:lnTo>
                        <a:pt x="299" y="171"/>
                      </a:lnTo>
                      <a:lnTo>
                        <a:pt x="296" y="168"/>
                      </a:lnTo>
                      <a:lnTo>
                        <a:pt x="296" y="141"/>
                      </a:lnTo>
                      <a:lnTo>
                        <a:pt x="299" y="138"/>
                      </a:lnTo>
                      <a:lnTo>
                        <a:pt x="299" y="126"/>
                      </a:lnTo>
                      <a:lnTo>
                        <a:pt x="296" y="123"/>
                      </a:lnTo>
                      <a:lnTo>
                        <a:pt x="296" y="114"/>
                      </a:lnTo>
                      <a:lnTo>
                        <a:pt x="299" y="111"/>
                      </a:lnTo>
                      <a:lnTo>
                        <a:pt x="299" y="105"/>
                      </a:lnTo>
                      <a:lnTo>
                        <a:pt x="302" y="102"/>
                      </a:lnTo>
                      <a:lnTo>
                        <a:pt x="302" y="54"/>
                      </a:lnTo>
                      <a:lnTo>
                        <a:pt x="305" y="51"/>
                      </a:lnTo>
                      <a:lnTo>
                        <a:pt x="308" y="48"/>
                      </a:lnTo>
                      <a:lnTo>
                        <a:pt x="311" y="45"/>
                      </a:lnTo>
                      <a:lnTo>
                        <a:pt x="311" y="15"/>
                      </a:lnTo>
                      <a:lnTo>
                        <a:pt x="308" y="15"/>
                      </a:lnTo>
                      <a:lnTo>
                        <a:pt x="305" y="15"/>
                      </a:lnTo>
                      <a:lnTo>
                        <a:pt x="302" y="12"/>
                      </a:lnTo>
                      <a:lnTo>
                        <a:pt x="299" y="9"/>
                      </a:lnTo>
                      <a:lnTo>
                        <a:pt x="296" y="6"/>
                      </a:lnTo>
                      <a:lnTo>
                        <a:pt x="293" y="6"/>
                      </a:lnTo>
                      <a:lnTo>
                        <a:pt x="290" y="6"/>
                      </a:lnTo>
                      <a:lnTo>
                        <a:pt x="287" y="3"/>
                      </a:lnTo>
                      <a:lnTo>
                        <a:pt x="284" y="3"/>
                      </a:lnTo>
                      <a:lnTo>
                        <a:pt x="281" y="0"/>
                      </a:lnTo>
                      <a:lnTo>
                        <a:pt x="278" y="0"/>
                      </a:lnTo>
                      <a:lnTo>
                        <a:pt x="275" y="0"/>
                      </a:lnTo>
                      <a:lnTo>
                        <a:pt x="272" y="0"/>
                      </a:lnTo>
                      <a:lnTo>
                        <a:pt x="269" y="0"/>
                      </a:lnTo>
                      <a:lnTo>
                        <a:pt x="266" y="0"/>
                      </a:lnTo>
                      <a:lnTo>
                        <a:pt x="263" y="0"/>
                      </a:lnTo>
                      <a:lnTo>
                        <a:pt x="260" y="0"/>
                      </a:lnTo>
                      <a:lnTo>
                        <a:pt x="257" y="0"/>
                      </a:lnTo>
                      <a:lnTo>
                        <a:pt x="254" y="0"/>
                      </a:lnTo>
                      <a:lnTo>
                        <a:pt x="251" y="3"/>
                      </a:lnTo>
                      <a:lnTo>
                        <a:pt x="251" y="6"/>
                      </a:lnTo>
                      <a:lnTo>
                        <a:pt x="248" y="9"/>
                      </a:lnTo>
                      <a:lnTo>
                        <a:pt x="248" y="12"/>
                      </a:lnTo>
                      <a:lnTo>
                        <a:pt x="245" y="15"/>
                      </a:lnTo>
                      <a:lnTo>
                        <a:pt x="242" y="18"/>
                      </a:lnTo>
                      <a:lnTo>
                        <a:pt x="239" y="21"/>
                      </a:lnTo>
                      <a:lnTo>
                        <a:pt x="239" y="24"/>
                      </a:lnTo>
                      <a:lnTo>
                        <a:pt x="233" y="30"/>
                      </a:lnTo>
                      <a:lnTo>
                        <a:pt x="236" y="30"/>
                      </a:lnTo>
                      <a:lnTo>
                        <a:pt x="233" y="30"/>
                      </a:lnTo>
                      <a:lnTo>
                        <a:pt x="230" y="33"/>
                      </a:lnTo>
                      <a:lnTo>
                        <a:pt x="227" y="33"/>
                      </a:lnTo>
                      <a:lnTo>
                        <a:pt x="224" y="30"/>
                      </a:lnTo>
                      <a:lnTo>
                        <a:pt x="221" y="30"/>
                      </a:lnTo>
                      <a:lnTo>
                        <a:pt x="218" y="27"/>
                      </a:lnTo>
                      <a:lnTo>
                        <a:pt x="215" y="24"/>
                      </a:lnTo>
                      <a:lnTo>
                        <a:pt x="212" y="21"/>
                      </a:lnTo>
                      <a:lnTo>
                        <a:pt x="206" y="15"/>
                      </a:lnTo>
                      <a:lnTo>
                        <a:pt x="206" y="3"/>
                      </a:lnTo>
                      <a:lnTo>
                        <a:pt x="203" y="0"/>
                      </a:lnTo>
                      <a:lnTo>
                        <a:pt x="200" y="0"/>
                      </a:lnTo>
                      <a:lnTo>
                        <a:pt x="197" y="0"/>
                      </a:lnTo>
                      <a:lnTo>
                        <a:pt x="194" y="0"/>
                      </a:lnTo>
                      <a:lnTo>
                        <a:pt x="191" y="0"/>
                      </a:lnTo>
                      <a:lnTo>
                        <a:pt x="188" y="0"/>
                      </a:lnTo>
                      <a:lnTo>
                        <a:pt x="185" y="0"/>
                      </a:lnTo>
                      <a:lnTo>
                        <a:pt x="182" y="0"/>
                      </a:lnTo>
                      <a:lnTo>
                        <a:pt x="179" y="0"/>
                      </a:lnTo>
                      <a:lnTo>
                        <a:pt x="176" y="0"/>
                      </a:lnTo>
                      <a:lnTo>
                        <a:pt x="173" y="0"/>
                      </a:lnTo>
                      <a:lnTo>
                        <a:pt x="170" y="3"/>
                      </a:lnTo>
                      <a:lnTo>
                        <a:pt x="167" y="3"/>
                      </a:lnTo>
                      <a:lnTo>
                        <a:pt x="164" y="3"/>
                      </a:lnTo>
                      <a:lnTo>
                        <a:pt x="161" y="3"/>
                      </a:lnTo>
                      <a:lnTo>
                        <a:pt x="158" y="6"/>
                      </a:lnTo>
                      <a:lnTo>
                        <a:pt x="155" y="6"/>
                      </a:lnTo>
                      <a:lnTo>
                        <a:pt x="152" y="9"/>
                      </a:lnTo>
                      <a:lnTo>
                        <a:pt x="149" y="9"/>
                      </a:lnTo>
                      <a:lnTo>
                        <a:pt x="146" y="9"/>
                      </a:lnTo>
                      <a:lnTo>
                        <a:pt x="143" y="9"/>
                      </a:lnTo>
                      <a:lnTo>
                        <a:pt x="140" y="9"/>
                      </a:lnTo>
                      <a:lnTo>
                        <a:pt x="137" y="9"/>
                      </a:lnTo>
                      <a:lnTo>
                        <a:pt x="134" y="9"/>
                      </a:lnTo>
                      <a:lnTo>
                        <a:pt x="131" y="12"/>
                      </a:lnTo>
                      <a:lnTo>
                        <a:pt x="128" y="12"/>
                      </a:lnTo>
                      <a:lnTo>
                        <a:pt x="125" y="15"/>
                      </a:lnTo>
                      <a:lnTo>
                        <a:pt x="122" y="15"/>
                      </a:lnTo>
                      <a:lnTo>
                        <a:pt x="119" y="18"/>
                      </a:lnTo>
                      <a:lnTo>
                        <a:pt x="116" y="18"/>
                      </a:lnTo>
                      <a:lnTo>
                        <a:pt x="113" y="18"/>
                      </a:lnTo>
                      <a:lnTo>
                        <a:pt x="110" y="18"/>
                      </a:lnTo>
                      <a:lnTo>
                        <a:pt x="107" y="18"/>
                      </a:lnTo>
                      <a:lnTo>
                        <a:pt x="104" y="18"/>
                      </a:lnTo>
                      <a:lnTo>
                        <a:pt x="101" y="18"/>
                      </a:lnTo>
                      <a:lnTo>
                        <a:pt x="98" y="21"/>
                      </a:lnTo>
                      <a:lnTo>
                        <a:pt x="96" y="21"/>
                      </a:lnTo>
                      <a:lnTo>
                        <a:pt x="93" y="24"/>
                      </a:lnTo>
                      <a:lnTo>
                        <a:pt x="90" y="27"/>
                      </a:lnTo>
                      <a:lnTo>
                        <a:pt x="87" y="30"/>
                      </a:lnTo>
                      <a:lnTo>
                        <a:pt x="84" y="30"/>
                      </a:lnTo>
                      <a:lnTo>
                        <a:pt x="81" y="30"/>
                      </a:lnTo>
                      <a:lnTo>
                        <a:pt x="78" y="30"/>
                      </a:lnTo>
                      <a:lnTo>
                        <a:pt x="75" y="30"/>
                      </a:lnTo>
                      <a:lnTo>
                        <a:pt x="72" y="30"/>
                      </a:lnTo>
                      <a:lnTo>
                        <a:pt x="69" y="30"/>
                      </a:lnTo>
                      <a:lnTo>
                        <a:pt x="66" y="30"/>
                      </a:lnTo>
                      <a:lnTo>
                        <a:pt x="63" y="30"/>
                      </a:lnTo>
                      <a:lnTo>
                        <a:pt x="60" y="30"/>
                      </a:lnTo>
                      <a:lnTo>
                        <a:pt x="57" y="33"/>
                      </a:lnTo>
                      <a:lnTo>
                        <a:pt x="54" y="33"/>
                      </a:lnTo>
                      <a:lnTo>
                        <a:pt x="51" y="33"/>
                      </a:lnTo>
                      <a:lnTo>
                        <a:pt x="48" y="33"/>
                      </a:lnTo>
                      <a:lnTo>
                        <a:pt x="45" y="33"/>
                      </a:lnTo>
                      <a:lnTo>
                        <a:pt x="42" y="36"/>
                      </a:lnTo>
                      <a:lnTo>
                        <a:pt x="39" y="36"/>
                      </a:lnTo>
                      <a:lnTo>
                        <a:pt x="36" y="39"/>
                      </a:lnTo>
                      <a:lnTo>
                        <a:pt x="33" y="39"/>
                      </a:lnTo>
                      <a:lnTo>
                        <a:pt x="30" y="42"/>
                      </a:lnTo>
                      <a:lnTo>
                        <a:pt x="27" y="45"/>
                      </a:lnTo>
                      <a:lnTo>
                        <a:pt x="24" y="48"/>
                      </a:lnTo>
                      <a:lnTo>
                        <a:pt x="21" y="48"/>
                      </a:lnTo>
                      <a:lnTo>
                        <a:pt x="18" y="48"/>
                      </a:lnTo>
                      <a:lnTo>
                        <a:pt x="15" y="48"/>
                      </a:lnTo>
                      <a:lnTo>
                        <a:pt x="12" y="51"/>
                      </a:lnTo>
                      <a:lnTo>
                        <a:pt x="9" y="54"/>
                      </a:lnTo>
                      <a:lnTo>
                        <a:pt x="6" y="54"/>
                      </a:lnTo>
                      <a:lnTo>
                        <a:pt x="3" y="54"/>
                      </a:lnTo>
                      <a:lnTo>
                        <a:pt x="0" y="57"/>
                      </a:lnTo>
                    </a:path>
                  </a:pathLst>
                </a:custGeom>
                <a:noFill/>
                <a:ln w="952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225" name="Freeform 262">
                  <a:extLst>
                    <a:ext uri="{FF2B5EF4-FFF2-40B4-BE49-F238E27FC236}">
                      <a16:creationId xmlns:a16="http://schemas.microsoft.com/office/drawing/2014/main" id="{7D53AA8D-8871-4D68-8D97-0D9924F061A8}"/>
                    </a:ext>
                  </a:extLst>
                </p:cNvPr>
                <p:cNvSpPr>
                  <a:spLocks/>
                </p:cNvSpPr>
                <p:nvPr/>
              </p:nvSpPr>
              <p:spPr bwMode="auto">
                <a:xfrm>
                  <a:off x="4560" y="129"/>
                  <a:ext cx="15" cy="12"/>
                </a:xfrm>
                <a:custGeom>
                  <a:avLst/>
                  <a:gdLst>
                    <a:gd name="T0" fmla="*/ 15 w 15"/>
                    <a:gd name="T1" fmla="*/ 0 h 12"/>
                    <a:gd name="T2" fmla="*/ 12 w 15"/>
                    <a:gd name="T3" fmla="*/ 3 h 12"/>
                    <a:gd name="T4" fmla="*/ 9 w 15"/>
                    <a:gd name="T5" fmla="*/ 6 h 12"/>
                    <a:gd name="T6" fmla="*/ 6 w 15"/>
                    <a:gd name="T7" fmla="*/ 9 h 12"/>
                    <a:gd name="T8" fmla="*/ 3 w 15"/>
                    <a:gd name="T9" fmla="*/ 9 h 12"/>
                    <a:gd name="T10" fmla="*/ 0 w 15"/>
                    <a:gd name="T11" fmla="*/ 12 h 12"/>
                    <a:gd name="T12" fmla="*/ 0 60000 65536"/>
                    <a:gd name="T13" fmla="*/ 0 60000 65536"/>
                    <a:gd name="T14" fmla="*/ 0 60000 65536"/>
                    <a:gd name="T15" fmla="*/ 0 60000 65536"/>
                    <a:gd name="T16" fmla="*/ 0 60000 65536"/>
                    <a:gd name="T17" fmla="*/ 0 60000 65536"/>
                    <a:gd name="T18" fmla="*/ 0 w 15"/>
                    <a:gd name="T19" fmla="*/ 0 h 12"/>
                    <a:gd name="T20" fmla="*/ 15 w 15"/>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5" h="12">
                      <a:moveTo>
                        <a:pt x="15" y="0"/>
                      </a:moveTo>
                      <a:lnTo>
                        <a:pt x="12" y="3"/>
                      </a:lnTo>
                      <a:lnTo>
                        <a:pt x="9" y="6"/>
                      </a:lnTo>
                      <a:lnTo>
                        <a:pt x="6" y="9"/>
                      </a:lnTo>
                      <a:lnTo>
                        <a:pt x="3" y="9"/>
                      </a:lnTo>
                      <a:lnTo>
                        <a:pt x="0" y="12"/>
                      </a:lnTo>
                    </a:path>
                  </a:pathLst>
                </a:custGeom>
                <a:noFill/>
                <a:ln w="952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50211" name="Group 338">
                <a:extLst>
                  <a:ext uri="{FF2B5EF4-FFF2-40B4-BE49-F238E27FC236}">
                    <a16:creationId xmlns:a16="http://schemas.microsoft.com/office/drawing/2014/main" id="{BDCA2867-012A-48B3-8EEA-27DD2D4B7D18}"/>
                  </a:ext>
                </a:extLst>
              </p:cNvPr>
              <p:cNvGrpSpPr>
                <a:grpSpLocks/>
              </p:cNvGrpSpPr>
              <p:nvPr/>
            </p:nvGrpSpPr>
            <p:grpSpPr bwMode="auto">
              <a:xfrm>
                <a:off x="1353" y="1299"/>
                <a:ext cx="875" cy="268"/>
                <a:chOff x="4123" y="884"/>
                <a:chExt cx="1095" cy="276"/>
              </a:xfrm>
            </p:grpSpPr>
            <p:sp>
              <p:nvSpPr>
                <p:cNvPr id="50219" name="Freeform 263">
                  <a:extLst>
                    <a:ext uri="{FF2B5EF4-FFF2-40B4-BE49-F238E27FC236}">
                      <a16:creationId xmlns:a16="http://schemas.microsoft.com/office/drawing/2014/main" id="{A79F4BAF-73D2-4F53-BF2D-3201351B4897}"/>
                    </a:ext>
                  </a:extLst>
                </p:cNvPr>
                <p:cNvSpPr>
                  <a:spLocks/>
                </p:cNvSpPr>
                <p:nvPr/>
              </p:nvSpPr>
              <p:spPr bwMode="auto">
                <a:xfrm>
                  <a:off x="4123" y="902"/>
                  <a:ext cx="332" cy="258"/>
                </a:xfrm>
                <a:custGeom>
                  <a:avLst/>
                  <a:gdLst>
                    <a:gd name="T0" fmla="*/ 6 w 332"/>
                    <a:gd name="T1" fmla="*/ 255 h 258"/>
                    <a:gd name="T2" fmla="*/ 15 w 332"/>
                    <a:gd name="T3" fmla="*/ 249 h 258"/>
                    <a:gd name="T4" fmla="*/ 21 w 332"/>
                    <a:gd name="T5" fmla="*/ 240 h 258"/>
                    <a:gd name="T6" fmla="*/ 30 w 332"/>
                    <a:gd name="T7" fmla="*/ 234 h 258"/>
                    <a:gd name="T8" fmla="*/ 36 w 332"/>
                    <a:gd name="T9" fmla="*/ 222 h 258"/>
                    <a:gd name="T10" fmla="*/ 45 w 332"/>
                    <a:gd name="T11" fmla="*/ 213 h 258"/>
                    <a:gd name="T12" fmla="*/ 51 w 332"/>
                    <a:gd name="T13" fmla="*/ 204 h 258"/>
                    <a:gd name="T14" fmla="*/ 60 w 332"/>
                    <a:gd name="T15" fmla="*/ 195 h 258"/>
                    <a:gd name="T16" fmla="*/ 66 w 332"/>
                    <a:gd name="T17" fmla="*/ 183 h 258"/>
                    <a:gd name="T18" fmla="*/ 75 w 332"/>
                    <a:gd name="T19" fmla="*/ 168 h 258"/>
                    <a:gd name="T20" fmla="*/ 81 w 332"/>
                    <a:gd name="T21" fmla="*/ 153 h 258"/>
                    <a:gd name="T22" fmla="*/ 90 w 332"/>
                    <a:gd name="T23" fmla="*/ 135 h 258"/>
                    <a:gd name="T24" fmla="*/ 96 w 332"/>
                    <a:gd name="T25" fmla="*/ 123 h 258"/>
                    <a:gd name="T26" fmla="*/ 105 w 332"/>
                    <a:gd name="T27" fmla="*/ 111 h 258"/>
                    <a:gd name="T28" fmla="*/ 114 w 332"/>
                    <a:gd name="T29" fmla="*/ 99 h 258"/>
                    <a:gd name="T30" fmla="*/ 123 w 332"/>
                    <a:gd name="T31" fmla="*/ 93 h 258"/>
                    <a:gd name="T32" fmla="*/ 129 w 332"/>
                    <a:gd name="T33" fmla="*/ 87 h 258"/>
                    <a:gd name="T34" fmla="*/ 138 w 332"/>
                    <a:gd name="T35" fmla="*/ 78 h 258"/>
                    <a:gd name="T36" fmla="*/ 147 w 332"/>
                    <a:gd name="T37" fmla="*/ 69 h 258"/>
                    <a:gd name="T38" fmla="*/ 153 w 332"/>
                    <a:gd name="T39" fmla="*/ 54 h 258"/>
                    <a:gd name="T40" fmla="*/ 162 w 332"/>
                    <a:gd name="T41" fmla="*/ 45 h 258"/>
                    <a:gd name="T42" fmla="*/ 168 w 332"/>
                    <a:gd name="T43" fmla="*/ 30 h 258"/>
                    <a:gd name="T44" fmla="*/ 177 w 332"/>
                    <a:gd name="T45" fmla="*/ 21 h 258"/>
                    <a:gd name="T46" fmla="*/ 183 w 332"/>
                    <a:gd name="T47" fmla="*/ 15 h 258"/>
                    <a:gd name="T48" fmla="*/ 192 w 332"/>
                    <a:gd name="T49" fmla="*/ 12 h 258"/>
                    <a:gd name="T50" fmla="*/ 198 w 332"/>
                    <a:gd name="T51" fmla="*/ 0 h 258"/>
                    <a:gd name="T52" fmla="*/ 207 w 332"/>
                    <a:gd name="T53" fmla="*/ 0 h 258"/>
                    <a:gd name="T54" fmla="*/ 215 w 332"/>
                    <a:gd name="T55" fmla="*/ 0 h 258"/>
                    <a:gd name="T56" fmla="*/ 224 w 332"/>
                    <a:gd name="T57" fmla="*/ 6 h 258"/>
                    <a:gd name="T58" fmla="*/ 233 w 332"/>
                    <a:gd name="T59" fmla="*/ 12 h 258"/>
                    <a:gd name="T60" fmla="*/ 242 w 332"/>
                    <a:gd name="T61" fmla="*/ 21 h 258"/>
                    <a:gd name="T62" fmla="*/ 251 w 332"/>
                    <a:gd name="T63" fmla="*/ 21 h 258"/>
                    <a:gd name="T64" fmla="*/ 257 w 332"/>
                    <a:gd name="T65" fmla="*/ 30 h 258"/>
                    <a:gd name="T66" fmla="*/ 266 w 332"/>
                    <a:gd name="T67" fmla="*/ 39 h 258"/>
                    <a:gd name="T68" fmla="*/ 272 w 332"/>
                    <a:gd name="T69" fmla="*/ 51 h 258"/>
                    <a:gd name="T70" fmla="*/ 281 w 332"/>
                    <a:gd name="T71" fmla="*/ 66 h 258"/>
                    <a:gd name="T72" fmla="*/ 287 w 332"/>
                    <a:gd name="T73" fmla="*/ 81 h 258"/>
                    <a:gd name="T74" fmla="*/ 296 w 332"/>
                    <a:gd name="T75" fmla="*/ 90 h 258"/>
                    <a:gd name="T76" fmla="*/ 302 w 332"/>
                    <a:gd name="T77" fmla="*/ 96 h 258"/>
                    <a:gd name="T78" fmla="*/ 311 w 332"/>
                    <a:gd name="T79" fmla="*/ 102 h 258"/>
                    <a:gd name="T80" fmla="*/ 320 w 332"/>
                    <a:gd name="T81" fmla="*/ 93 h 258"/>
                    <a:gd name="T82" fmla="*/ 329 w 332"/>
                    <a:gd name="T83" fmla="*/ 90 h 25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32"/>
                    <a:gd name="T127" fmla="*/ 0 h 258"/>
                    <a:gd name="T128" fmla="*/ 332 w 332"/>
                    <a:gd name="T129" fmla="*/ 258 h 25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32" h="258">
                      <a:moveTo>
                        <a:pt x="0" y="255"/>
                      </a:moveTo>
                      <a:lnTo>
                        <a:pt x="3" y="258"/>
                      </a:lnTo>
                      <a:lnTo>
                        <a:pt x="6" y="255"/>
                      </a:lnTo>
                      <a:lnTo>
                        <a:pt x="9" y="255"/>
                      </a:lnTo>
                      <a:lnTo>
                        <a:pt x="12" y="252"/>
                      </a:lnTo>
                      <a:lnTo>
                        <a:pt x="15" y="249"/>
                      </a:lnTo>
                      <a:lnTo>
                        <a:pt x="18" y="246"/>
                      </a:lnTo>
                      <a:lnTo>
                        <a:pt x="18" y="243"/>
                      </a:lnTo>
                      <a:lnTo>
                        <a:pt x="21" y="240"/>
                      </a:lnTo>
                      <a:lnTo>
                        <a:pt x="24" y="237"/>
                      </a:lnTo>
                      <a:lnTo>
                        <a:pt x="27" y="234"/>
                      </a:lnTo>
                      <a:lnTo>
                        <a:pt x="30" y="234"/>
                      </a:lnTo>
                      <a:lnTo>
                        <a:pt x="33" y="231"/>
                      </a:lnTo>
                      <a:lnTo>
                        <a:pt x="33" y="228"/>
                      </a:lnTo>
                      <a:lnTo>
                        <a:pt x="36" y="222"/>
                      </a:lnTo>
                      <a:lnTo>
                        <a:pt x="39" y="219"/>
                      </a:lnTo>
                      <a:lnTo>
                        <a:pt x="42" y="216"/>
                      </a:lnTo>
                      <a:lnTo>
                        <a:pt x="45" y="213"/>
                      </a:lnTo>
                      <a:lnTo>
                        <a:pt x="48" y="210"/>
                      </a:lnTo>
                      <a:lnTo>
                        <a:pt x="48" y="207"/>
                      </a:lnTo>
                      <a:lnTo>
                        <a:pt x="51" y="204"/>
                      </a:lnTo>
                      <a:lnTo>
                        <a:pt x="54" y="201"/>
                      </a:lnTo>
                      <a:lnTo>
                        <a:pt x="57" y="195"/>
                      </a:lnTo>
                      <a:lnTo>
                        <a:pt x="60" y="195"/>
                      </a:lnTo>
                      <a:lnTo>
                        <a:pt x="63" y="189"/>
                      </a:lnTo>
                      <a:lnTo>
                        <a:pt x="63" y="186"/>
                      </a:lnTo>
                      <a:lnTo>
                        <a:pt x="66" y="183"/>
                      </a:lnTo>
                      <a:lnTo>
                        <a:pt x="69" y="180"/>
                      </a:lnTo>
                      <a:lnTo>
                        <a:pt x="72" y="174"/>
                      </a:lnTo>
                      <a:lnTo>
                        <a:pt x="75" y="168"/>
                      </a:lnTo>
                      <a:lnTo>
                        <a:pt x="78" y="162"/>
                      </a:lnTo>
                      <a:lnTo>
                        <a:pt x="78" y="159"/>
                      </a:lnTo>
                      <a:lnTo>
                        <a:pt x="81" y="153"/>
                      </a:lnTo>
                      <a:lnTo>
                        <a:pt x="84" y="147"/>
                      </a:lnTo>
                      <a:lnTo>
                        <a:pt x="87" y="141"/>
                      </a:lnTo>
                      <a:lnTo>
                        <a:pt x="90" y="135"/>
                      </a:lnTo>
                      <a:lnTo>
                        <a:pt x="93" y="132"/>
                      </a:lnTo>
                      <a:lnTo>
                        <a:pt x="93" y="126"/>
                      </a:lnTo>
                      <a:lnTo>
                        <a:pt x="96" y="123"/>
                      </a:lnTo>
                      <a:lnTo>
                        <a:pt x="99" y="117"/>
                      </a:lnTo>
                      <a:lnTo>
                        <a:pt x="102" y="114"/>
                      </a:lnTo>
                      <a:lnTo>
                        <a:pt x="105" y="111"/>
                      </a:lnTo>
                      <a:lnTo>
                        <a:pt x="108" y="105"/>
                      </a:lnTo>
                      <a:lnTo>
                        <a:pt x="111" y="102"/>
                      </a:lnTo>
                      <a:lnTo>
                        <a:pt x="114" y="99"/>
                      </a:lnTo>
                      <a:lnTo>
                        <a:pt x="117" y="96"/>
                      </a:lnTo>
                      <a:lnTo>
                        <a:pt x="120" y="96"/>
                      </a:lnTo>
                      <a:lnTo>
                        <a:pt x="123" y="93"/>
                      </a:lnTo>
                      <a:lnTo>
                        <a:pt x="123" y="90"/>
                      </a:lnTo>
                      <a:lnTo>
                        <a:pt x="126" y="87"/>
                      </a:lnTo>
                      <a:lnTo>
                        <a:pt x="129" y="87"/>
                      </a:lnTo>
                      <a:lnTo>
                        <a:pt x="132" y="84"/>
                      </a:lnTo>
                      <a:lnTo>
                        <a:pt x="135" y="81"/>
                      </a:lnTo>
                      <a:lnTo>
                        <a:pt x="138" y="78"/>
                      </a:lnTo>
                      <a:lnTo>
                        <a:pt x="141" y="78"/>
                      </a:lnTo>
                      <a:lnTo>
                        <a:pt x="144" y="75"/>
                      </a:lnTo>
                      <a:lnTo>
                        <a:pt x="147" y="69"/>
                      </a:lnTo>
                      <a:lnTo>
                        <a:pt x="150" y="63"/>
                      </a:lnTo>
                      <a:lnTo>
                        <a:pt x="153" y="57"/>
                      </a:lnTo>
                      <a:lnTo>
                        <a:pt x="153" y="54"/>
                      </a:lnTo>
                      <a:lnTo>
                        <a:pt x="156" y="48"/>
                      </a:lnTo>
                      <a:lnTo>
                        <a:pt x="159" y="45"/>
                      </a:lnTo>
                      <a:lnTo>
                        <a:pt x="162" y="45"/>
                      </a:lnTo>
                      <a:lnTo>
                        <a:pt x="165" y="42"/>
                      </a:lnTo>
                      <a:lnTo>
                        <a:pt x="168" y="39"/>
                      </a:lnTo>
                      <a:lnTo>
                        <a:pt x="168" y="30"/>
                      </a:lnTo>
                      <a:lnTo>
                        <a:pt x="171" y="27"/>
                      </a:lnTo>
                      <a:lnTo>
                        <a:pt x="174" y="21"/>
                      </a:lnTo>
                      <a:lnTo>
                        <a:pt x="177" y="21"/>
                      </a:lnTo>
                      <a:lnTo>
                        <a:pt x="180" y="18"/>
                      </a:lnTo>
                      <a:lnTo>
                        <a:pt x="186" y="15"/>
                      </a:lnTo>
                      <a:lnTo>
                        <a:pt x="183" y="15"/>
                      </a:lnTo>
                      <a:lnTo>
                        <a:pt x="186" y="15"/>
                      </a:lnTo>
                      <a:lnTo>
                        <a:pt x="189" y="15"/>
                      </a:lnTo>
                      <a:lnTo>
                        <a:pt x="192" y="12"/>
                      </a:lnTo>
                      <a:lnTo>
                        <a:pt x="195" y="9"/>
                      </a:lnTo>
                      <a:lnTo>
                        <a:pt x="198" y="6"/>
                      </a:lnTo>
                      <a:lnTo>
                        <a:pt x="198" y="0"/>
                      </a:lnTo>
                      <a:lnTo>
                        <a:pt x="201" y="0"/>
                      </a:lnTo>
                      <a:lnTo>
                        <a:pt x="204" y="0"/>
                      </a:lnTo>
                      <a:lnTo>
                        <a:pt x="207" y="0"/>
                      </a:lnTo>
                      <a:lnTo>
                        <a:pt x="209" y="0"/>
                      </a:lnTo>
                      <a:lnTo>
                        <a:pt x="212" y="3"/>
                      </a:lnTo>
                      <a:lnTo>
                        <a:pt x="215" y="0"/>
                      </a:lnTo>
                      <a:lnTo>
                        <a:pt x="218" y="3"/>
                      </a:lnTo>
                      <a:lnTo>
                        <a:pt x="221" y="6"/>
                      </a:lnTo>
                      <a:lnTo>
                        <a:pt x="224" y="6"/>
                      </a:lnTo>
                      <a:lnTo>
                        <a:pt x="227" y="9"/>
                      </a:lnTo>
                      <a:lnTo>
                        <a:pt x="230" y="9"/>
                      </a:lnTo>
                      <a:lnTo>
                        <a:pt x="233" y="12"/>
                      </a:lnTo>
                      <a:lnTo>
                        <a:pt x="236" y="18"/>
                      </a:lnTo>
                      <a:lnTo>
                        <a:pt x="239" y="18"/>
                      </a:lnTo>
                      <a:lnTo>
                        <a:pt x="242" y="21"/>
                      </a:lnTo>
                      <a:lnTo>
                        <a:pt x="245" y="21"/>
                      </a:lnTo>
                      <a:lnTo>
                        <a:pt x="248" y="24"/>
                      </a:lnTo>
                      <a:lnTo>
                        <a:pt x="251" y="21"/>
                      </a:lnTo>
                      <a:lnTo>
                        <a:pt x="254" y="21"/>
                      </a:lnTo>
                      <a:lnTo>
                        <a:pt x="254" y="30"/>
                      </a:lnTo>
                      <a:lnTo>
                        <a:pt x="257" y="30"/>
                      </a:lnTo>
                      <a:lnTo>
                        <a:pt x="260" y="33"/>
                      </a:lnTo>
                      <a:lnTo>
                        <a:pt x="263" y="36"/>
                      </a:lnTo>
                      <a:lnTo>
                        <a:pt x="266" y="39"/>
                      </a:lnTo>
                      <a:lnTo>
                        <a:pt x="269" y="39"/>
                      </a:lnTo>
                      <a:lnTo>
                        <a:pt x="269" y="48"/>
                      </a:lnTo>
                      <a:lnTo>
                        <a:pt x="272" y="51"/>
                      </a:lnTo>
                      <a:lnTo>
                        <a:pt x="275" y="57"/>
                      </a:lnTo>
                      <a:lnTo>
                        <a:pt x="278" y="60"/>
                      </a:lnTo>
                      <a:lnTo>
                        <a:pt x="281" y="66"/>
                      </a:lnTo>
                      <a:lnTo>
                        <a:pt x="284" y="72"/>
                      </a:lnTo>
                      <a:lnTo>
                        <a:pt x="284" y="78"/>
                      </a:lnTo>
                      <a:lnTo>
                        <a:pt x="287" y="81"/>
                      </a:lnTo>
                      <a:lnTo>
                        <a:pt x="290" y="84"/>
                      </a:lnTo>
                      <a:lnTo>
                        <a:pt x="293" y="87"/>
                      </a:lnTo>
                      <a:lnTo>
                        <a:pt x="296" y="90"/>
                      </a:lnTo>
                      <a:lnTo>
                        <a:pt x="302" y="96"/>
                      </a:lnTo>
                      <a:lnTo>
                        <a:pt x="299" y="96"/>
                      </a:lnTo>
                      <a:lnTo>
                        <a:pt x="302" y="96"/>
                      </a:lnTo>
                      <a:lnTo>
                        <a:pt x="305" y="102"/>
                      </a:lnTo>
                      <a:lnTo>
                        <a:pt x="308" y="102"/>
                      </a:lnTo>
                      <a:lnTo>
                        <a:pt x="311" y="102"/>
                      </a:lnTo>
                      <a:lnTo>
                        <a:pt x="314" y="99"/>
                      </a:lnTo>
                      <a:lnTo>
                        <a:pt x="317" y="99"/>
                      </a:lnTo>
                      <a:lnTo>
                        <a:pt x="320" y="93"/>
                      </a:lnTo>
                      <a:lnTo>
                        <a:pt x="323" y="93"/>
                      </a:lnTo>
                      <a:lnTo>
                        <a:pt x="326" y="93"/>
                      </a:lnTo>
                      <a:lnTo>
                        <a:pt x="329" y="90"/>
                      </a:lnTo>
                      <a:lnTo>
                        <a:pt x="329" y="87"/>
                      </a:lnTo>
                      <a:lnTo>
                        <a:pt x="332" y="84"/>
                      </a:lnTo>
                    </a:path>
                  </a:pathLst>
                </a:custGeom>
                <a:noFill/>
                <a:ln w="635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220" name="Freeform 264">
                  <a:extLst>
                    <a:ext uri="{FF2B5EF4-FFF2-40B4-BE49-F238E27FC236}">
                      <a16:creationId xmlns:a16="http://schemas.microsoft.com/office/drawing/2014/main" id="{83DBEE2B-6645-4036-83E4-58AFF398AA0B}"/>
                    </a:ext>
                  </a:extLst>
                </p:cNvPr>
                <p:cNvSpPr>
                  <a:spLocks/>
                </p:cNvSpPr>
                <p:nvPr/>
              </p:nvSpPr>
              <p:spPr bwMode="auto">
                <a:xfrm>
                  <a:off x="4455" y="977"/>
                  <a:ext cx="359" cy="105"/>
                </a:xfrm>
                <a:custGeom>
                  <a:avLst/>
                  <a:gdLst>
                    <a:gd name="T0" fmla="*/ 6 w 359"/>
                    <a:gd name="T1" fmla="*/ 6 h 105"/>
                    <a:gd name="T2" fmla="*/ 12 w 359"/>
                    <a:gd name="T3" fmla="*/ 12 h 105"/>
                    <a:gd name="T4" fmla="*/ 21 w 359"/>
                    <a:gd name="T5" fmla="*/ 33 h 105"/>
                    <a:gd name="T6" fmla="*/ 27 w 359"/>
                    <a:gd name="T7" fmla="*/ 51 h 105"/>
                    <a:gd name="T8" fmla="*/ 36 w 359"/>
                    <a:gd name="T9" fmla="*/ 60 h 105"/>
                    <a:gd name="T10" fmla="*/ 45 w 359"/>
                    <a:gd name="T11" fmla="*/ 72 h 105"/>
                    <a:gd name="T12" fmla="*/ 54 w 359"/>
                    <a:gd name="T13" fmla="*/ 78 h 105"/>
                    <a:gd name="T14" fmla="*/ 63 w 359"/>
                    <a:gd name="T15" fmla="*/ 87 h 105"/>
                    <a:gd name="T16" fmla="*/ 72 w 359"/>
                    <a:gd name="T17" fmla="*/ 90 h 105"/>
                    <a:gd name="T18" fmla="*/ 81 w 359"/>
                    <a:gd name="T19" fmla="*/ 93 h 105"/>
                    <a:gd name="T20" fmla="*/ 90 w 359"/>
                    <a:gd name="T21" fmla="*/ 96 h 105"/>
                    <a:gd name="T22" fmla="*/ 99 w 359"/>
                    <a:gd name="T23" fmla="*/ 90 h 105"/>
                    <a:gd name="T24" fmla="*/ 105 w 359"/>
                    <a:gd name="T25" fmla="*/ 75 h 105"/>
                    <a:gd name="T26" fmla="*/ 114 w 359"/>
                    <a:gd name="T27" fmla="*/ 66 h 105"/>
                    <a:gd name="T28" fmla="*/ 123 w 359"/>
                    <a:gd name="T29" fmla="*/ 54 h 105"/>
                    <a:gd name="T30" fmla="*/ 132 w 359"/>
                    <a:gd name="T31" fmla="*/ 48 h 105"/>
                    <a:gd name="T32" fmla="*/ 141 w 359"/>
                    <a:gd name="T33" fmla="*/ 39 h 105"/>
                    <a:gd name="T34" fmla="*/ 147 w 359"/>
                    <a:gd name="T35" fmla="*/ 27 h 105"/>
                    <a:gd name="T36" fmla="*/ 156 w 359"/>
                    <a:gd name="T37" fmla="*/ 18 h 105"/>
                    <a:gd name="T38" fmla="*/ 165 w 359"/>
                    <a:gd name="T39" fmla="*/ 12 h 105"/>
                    <a:gd name="T40" fmla="*/ 174 w 359"/>
                    <a:gd name="T41" fmla="*/ 3 h 105"/>
                    <a:gd name="T42" fmla="*/ 183 w 359"/>
                    <a:gd name="T43" fmla="*/ 6 h 105"/>
                    <a:gd name="T44" fmla="*/ 192 w 359"/>
                    <a:gd name="T45" fmla="*/ 12 h 105"/>
                    <a:gd name="T46" fmla="*/ 201 w 359"/>
                    <a:gd name="T47" fmla="*/ 27 h 105"/>
                    <a:gd name="T48" fmla="*/ 210 w 359"/>
                    <a:gd name="T49" fmla="*/ 39 h 105"/>
                    <a:gd name="T50" fmla="*/ 218 w 359"/>
                    <a:gd name="T51" fmla="*/ 33 h 105"/>
                    <a:gd name="T52" fmla="*/ 227 w 359"/>
                    <a:gd name="T53" fmla="*/ 33 h 105"/>
                    <a:gd name="T54" fmla="*/ 236 w 359"/>
                    <a:gd name="T55" fmla="*/ 33 h 105"/>
                    <a:gd name="T56" fmla="*/ 245 w 359"/>
                    <a:gd name="T57" fmla="*/ 30 h 105"/>
                    <a:gd name="T58" fmla="*/ 251 w 359"/>
                    <a:gd name="T59" fmla="*/ 21 h 105"/>
                    <a:gd name="T60" fmla="*/ 260 w 359"/>
                    <a:gd name="T61" fmla="*/ 18 h 105"/>
                    <a:gd name="T62" fmla="*/ 269 w 359"/>
                    <a:gd name="T63" fmla="*/ 27 h 105"/>
                    <a:gd name="T64" fmla="*/ 278 w 359"/>
                    <a:gd name="T65" fmla="*/ 36 h 105"/>
                    <a:gd name="T66" fmla="*/ 287 w 359"/>
                    <a:gd name="T67" fmla="*/ 42 h 105"/>
                    <a:gd name="T68" fmla="*/ 296 w 359"/>
                    <a:gd name="T69" fmla="*/ 57 h 105"/>
                    <a:gd name="T70" fmla="*/ 302 w 359"/>
                    <a:gd name="T71" fmla="*/ 69 h 105"/>
                    <a:gd name="T72" fmla="*/ 311 w 359"/>
                    <a:gd name="T73" fmla="*/ 84 h 105"/>
                    <a:gd name="T74" fmla="*/ 317 w 359"/>
                    <a:gd name="T75" fmla="*/ 93 h 105"/>
                    <a:gd name="T76" fmla="*/ 326 w 359"/>
                    <a:gd name="T77" fmla="*/ 99 h 105"/>
                    <a:gd name="T78" fmla="*/ 335 w 359"/>
                    <a:gd name="T79" fmla="*/ 102 h 105"/>
                    <a:gd name="T80" fmla="*/ 344 w 359"/>
                    <a:gd name="T81" fmla="*/ 102 h 105"/>
                    <a:gd name="T82" fmla="*/ 353 w 359"/>
                    <a:gd name="T83" fmla="*/ 99 h 10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9"/>
                    <a:gd name="T127" fmla="*/ 0 h 105"/>
                    <a:gd name="T128" fmla="*/ 359 w 359"/>
                    <a:gd name="T129" fmla="*/ 105 h 10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9" h="105">
                      <a:moveTo>
                        <a:pt x="0" y="9"/>
                      </a:moveTo>
                      <a:lnTo>
                        <a:pt x="3" y="6"/>
                      </a:lnTo>
                      <a:lnTo>
                        <a:pt x="6" y="6"/>
                      </a:lnTo>
                      <a:lnTo>
                        <a:pt x="9" y="3"/>
                      </a:lnTo>
                      <a:lnTo>
                        <a:pt x="12" y="3"/>
                      </a:lnTo>
                      <a:lnTo>
                        <a:pt x="12" y="12"/>
                      </a:lnTo>
                      <a:lnTo>
                        <a:pt x="15" y="18"/>
                      </a:lnTo>
                      <a:lnTo>
                        <a:pt x="18" y="30"/>
                      </a:lnTo>
                      <a:lnTo>
                        <a:pt x="21" y="33"/>
                      </a:lnTo>
                      <a:lnTo>
                        <a:pt x="24" y="39"/>
                      </a:lnTo>
                      <a:lnTo>
                        <a:pt x="27" y="45"/>
                      </a:lnTo>
                      <a:lnTo>
                        <a:pt x="27" y="51"/>
                      </a:lnTo>
                      <a:lnTo>
                        <a:pt x="30" y="51"/>
                      </a:lnTo>
                      <a:lnTo>
                        <a:pt x="33" y="54"/>
                      </a:lnTo>
                      <a:lnTo>
                        <a:pt x="36" y="60"/>
                      </a:lnTo>
                      <a:lnTo>
                        <a:pt x="39" y="63"/>
                      </a:lnTo>
                      <a:lnTo>
                        <a:pt x="42" y="69"/>
                      </a:lnTo>
                      <a:lnTo>
                        <a:pt x="45" y="72"/>
                      </a:lnTo>
                      <a:lnTo>
                        <a:pt x="48" y="75"/>
                      </a:lnTo>
                      <a:lnTo>
                        <a:pt x="51" y="78"/>
                      </a:lnTo>
                      <a:lnTo>
                        <a:pt x="54" y="78"/>
                      </a:lnTo>
                      <a:lnTo>
                        <a:pt x="57" y="81"/>
                      </a:lnTo>
                      <a:lnTo>
                        <a:pt x="60" y="84"/>
                      </a:lnTo>
                      <a:lnTo>
                        <a:pt x="63" y="87"/>
                      </a:lnTo>
                      <a:lnTo>
                        <a:pt x="66" y="87"/>
                      </a:lnTo>
                      <a:lnTo>
                        <a:pt x="69" y="90"/>
                      </a:lnTo>
                      <a:lnTo>
                        <a:pt x="72" y="90"/>
                      </a:lnTo>
                      <a:lnTo>
                        <a:pt x="75" y="90"/>
                      </a:lnTo>
                      <a:lnTo>
                        <a:pt x="78" y="90"/>
                      </a:lnTo>
                      <a:lnTo>
                        <a:pt x="81" y="93"/>
                      </a:lnTo>
                      <a:lnTo>
                        <a:pt x="84" y="96"/>
                      </a:lnTo>
                      <a:lnTo>
                        <a:pt x="87" y="96"/>
                      </a:lnTo>
                      <a:lnTo>
                        <a:pt x="90" y="96"/>
                      </a:lnTo>
                      <a:lnTo>
                        <a:pt x="93" y="93"/>
                      </a:lnTo>
                      <a:lnTo>
                        <a:pt x="96" y="90"/>
                      </a:lnTo>
                      <a:lnTo>
                        <a:pt x="99" y="90"/>
                      </a:lnTo>
                      <a:lnTo>
                        <a:pt x="102" y="84"/>
                      </a:lnTo>
                      <a:lnTo>
                        <a:pt x="102" y="78"/>
                      </a:lnTo>
                      <a:lnTo>
                        <a:pt x="105" y="75"/>
                      </a:lnTo>
                      <a:lnTo>
                        <a:pt x="108" y="75"/>
                      </a:lnTo>
                      <a:lnTo>
                        <a:pt x="111" y="69"/>
                      </a:lnTo>
                      <a:lnTo>
                        <a:pt x="114" y="66"/>
                      </a:lnTo>
                      <a:lnTo>
                        <a:pt x="117" y="60"/>
                      </a:lnTo>
                      <a:lnTo>
                        <a:pt x="120" y="60"/>
                      </a:lnTo>
                      <a:lnTo>
                        <a:pt x="123" y="54"/>
                      </a:lnTo>
                      <a:lnTo>
                        <a:pt x="126" y="51"/>
                      </a:lnTo>
                      <a:lnTo>
                        <a:pt x="129" y="51"/>
                      </a:lnTo>
                      <a:lnTo>
                        <a:pt x="132" y="48"/>
                      </a:lnTo>
                      <a:lnTo>
                        <a:pt x="135" y="45"/>
                      </a:lnTo>
                      <a:lnTo>
                        <a:pt x="138" y="42"/>
                      </a:lnTo>
                      <a:lnTo>
                        <a:pt x="141" y="39"/>
                      </a:lnTo>
                      <a:lnTo>
                        <a:pt x="144" y="33"/>
                      </a:lnTo>
                      <a:lnTo>
                        <a:pt x="147" y="33"/>
                      </a:lnTo>
                      <a:lnTo>
                        <a:pt x="147" y="27"/>
                      </a:lnTo>
                      <a:lnTo>
                        <a:pt x="150" y="24"/>
                      </a:lnTo>
                      <a:lnTo>
                        <a:pt x="153" y="21"/>
                      </a:lnTo>
                      <a:lnTo>
                        <a:pt x="156" y="18"/>
                      </a:lnTo>
                      <a:lnTo>
                        <a:pt x="159" y="15"/>
                      </a:lnTo>
                      <a:lnTo>
                        <a:pt x="162" y="12"/>
                      </a:lnTo>
                      <a:lnTo>
                        <a:pt x="165" y="12"/>
                      </a:lnTo>
                      <a:lnTo>
                        <a:pt x="168" y="12"/>
                      </a:lnTo>
                      <a:lnTo>
                        <a:pt x="171" y="9"/>
                      </a:lnTo>
                      <a:lnTo>
                        <a:pt x="174" y="3"/>
                      </a:lnTo>
                      <a:lnTo>
                        <a:pt x="177" y="0"/>
                      </a:lnTo>
                      <a:lnTo>
                        <a:pt x="180" y="3"/>
                      </a:lnTo>
                      <a:lnTo>
                        <a:pt x="183" y="6"/>
                      </a:lnTo>
                      <a:lnTo>
                        <a:pt x="186" y="6"/>
                      </a:lnTo>
                      <a:lnTo>
                        <a:pt x="189" y="9"/>
                      </a:lnTo>
                      <a:lnTo>
                        <a:pt x="192" y="12"/>
                      </a:lnTo>
                      <a:lnTo>
                        <a:pt x="195" y="15"/>
                      </a:lnTo>
                      <a:lnTo>
                        <a:pt x="198" y="21"/>
                      </a:lnTo>
                      <a:lnTo>
                        <a:pt x="201" y="27"/>
                      </a:lnTo>
                      <a:lnTo>
                        <a:pt x="204" y="33"/>
                      </a:lnTo>
                      <a:lnTo>
                        <a:pt x="207" y="36"/>
                      </a:lnTo>
                      <a:lnTo>
                        <a:pt x="210" y="39"/>
                      </a:lnTo>
                      <a:lnTo>
                        <a:pt x="213" y="39"/>
                      </a:lnTo>
                      <a:lnTo>
                        <a:pt x="216" y="36"/>
                      </a:lnTo>
                      <a:lnTo>
                        <a:pt x="218" y="33"/>
                      </a:lnTo>
                      <a:lnTo>
                        <a:pt x="221" y="33"/>
                      </a:lnTo>
                      <a:lnTo>
                        <a:pt x="224" y="33"/>
                      </a:lnTo>
                      <a:lnTo>
                        <a:pt x="227" y="33"/>
                      </a:lnTo>
                      <a:lnTo>
                        <a:pt x="230" y="36"/>
                      </a:lnTo>
                      <a:lnTo>
                        <a:pt x="233" y="33"/>
                      </a:lnTo>
                      <a:lnTo>
                        <a:pt x="236" y="33"/>
                      </a:lnTo>
                      <a:lnTo>
                        <a:pt x="239" y="33"/>
                      </a:lnTo>
                      <a:lnTo>
                        <a:pt x="242" y="30"/>
                      </a:lnTo>
                      <a:lnTo>
                        <a:pt x="245" y="30"/>
                      </a:lnTo>
                      <a:lnTo>
                        <a:pt x="248" y="27"/>
                      </a:lnTo>
                      <a:lnTo>
                        <a:pt x="254" y="21"/>
                      </a:lnTo>
                      <a:lnTo>
                        <a:pt x="251" y="21"/>
                      </a:lnTo>
                      <a:lnTo>
                        <a:pt x="254" y="21"/>
                      </a:lnTo>
                      <a:lnTo>
                        <a:pt x="257" y="21"/>
                      </a:lnTo>
                      <a:lnTo>
                        <a:pt x="260" y="18"/>
                      </a:lnTo>
                      <a:lnTo>
                        <a:pt x="263" y="21"/>
                      </a:lnTo>
                      <a:lnTo>
                        <a:pt x="266" y="24"/>
                      </a:lnTo>
                      <a:lnTo>
                        <a:pt x="269" y="27"/>
                      </a:lnTo>
                      <a:lnTo>
                        <a:pt x="272" y="30"/>
                      </a:lnTo>
                      <a:lnTo>
                        <a:pt x="275" y="33"/>
                      </a:lnTo>
                      <a:lnTo>
                        <a:pt x="278" y="36"/>
                      </a:lnTo>
                      <a:lnTo>
                        <a:pt x="281" y="39"/>
                      </a:lnTo>
                      <a:lnTo>
                        <a:pt x="284" y="39"/>
                      </a:lnTo>
                      <a:lnTo>
                        <a:pt x="287" y="42"/>
                      </a:lnTo>
                      <a:lnTo>
                        <a:pt x="290" y="48"/>
                      </a:lnTo>
                      <a:lnTo>
                        <a:pt x="293" y="54"/>
                      </a:lnTo>
                      <a:lnTo>
                        <a:pt x="296" y="57"/>
                      </a:lnTo>
                      <a:lnTo>
                        <a:pt x="296" y="60"/>
                      </a:lnTo>
                      <a:lnTo>
                        <a:pt x="299" y="63"/>
                      </a:lnTo>
                      <a:lnTo>
                        <a:pt x="302" y="69"/>
                      </a:lnTo>
                      <a:lnTo>
                        <a:pt x="305" y="72"/>
                      </a:lnTo>
                      <a:lnTo>
                        <a:pt x="308" y="78"/>
                      </a:lnTo>
                      <a:lnTo>
                        <a:pt x="311" y="84"/>
                      </a:lnTo>
                      <a:lnTo>
                        <a:pt x="311" y="87"/>
                      </a:lnTo>
                      <a:lnTo>
                        <a:pt x="314" y="90"/>
                      </a:lnTo>
                      <a:lnTo>
                        <a:pt x="317" y="93"/>
                      </a:lnTo>
                      <a:lnTo>
                        <a:pt x="320" y="93"/>
                      </a:lnTo>
                      <a:lnTo>
                        <a:pt x="323" y="96"/>
                      </a:lnTo>
                      <a:lnTo>
                        <a:pt x="326" y="99"/>
                      </a:lnTo>
                      <a:lnTo>
                        <a:pt x="329" y="99"/>
                      </a:lnTo>
                      <a:lnTo>
                        <a:pt x="332" y="99"/>
                      </a:lnTo>
                      <a:lnTo>
                        <a:pt x="335" y="102"/>
                      </a:lnTo>
                      <a:lnTo>
                        <a:pt x="338" y="102"/>
                      </a:lnTo>
                      <a:lnTo>
                        <a:pt x="341" y="105"/>
                      </a:lnTo>
                      <a:lnTo>
                        <a:pt x="344" y="102"/>
                      </a:lnTo>
                      <a:lnTo>
                        <a:pt x="347" y="102"/>
                      </a:lnTo>
                      <a:lnTo>
                        <a:pt x="350" y="102"/>
                      </a:lnTo>
                      <a:lnTo>
                        <a:pt x="353" y="99"/>
                      </a:lnTo>
                      <a:lnTo>
                        <a:pt x="356" y="96"/>
                      </a:lnTo>
                      <a:lnTo>
                        <a:pt x="359" y="96"/>
                      </a:lnTo>
                    </a:path>
                  </a:pathLst>
                </a:custGeom>
                <a:noFill/>
                <a:ln w="635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221" name="Freeform 265">
                  <a:extLst>
                    <a:ext uri="{FF2B5EF4-FFF2-40B4-BE49-F238E27FC236}">
                      <a16:creationId xmlns:a16="http://schemas.microsoft.com/office/drawing/2014/main" id="{83C95AA0-6857-4777-94AA-EB212BA087F3}"/>
                    </a:ext>
                  </a:extLst>
                </p:cNvPr>
                <p:cNvSpPr>
                  <a:spLocks/>
                </p:cNvSpPr>
                <p:nvPr/>
              </p:nvSpPr>
              <p:spPr bwMode="auto">
                <a:xfrm>
                  <a:off x="4814" y="884"/>
                  <a:ext cx="332" cy="192"/>
                </a:xfrm>
                <a:custGeom>
                  <a:avLst/>
                  <a:gdLst>
                    <a:gd name="T0" fmla="*/ 6 w 332"/>
                    <a:gd name="T1" fmla="*/ 189 h 192"/>
                    <a:gd name="T2" fmla="*/ 15 w 332"/>
                    <a:gd name="T3" fmla="*/ 189 h 192"/>
                    <a:gd name="T4" fmla="*/ 24 w 332"/>
                    <a:gd name="T5" fmla="*/ 177 h 192"/>
                    <a:gd name="T6" fmla="*/ 30 w 332"/>
                    <a:gd name="T7" fmla="*/ 159 h 192"/>
                    <a:gd name="T8" fmla="*/ 39 w 332"/>
                    <a:gd name="T9" fmla="*/ 141 h 192"/>
                    <a:gd name="T10" fmla="*/ 45 w 332"/>
                    <a:gd name="T11" fmla="*/ 123 h 192"/>
                    <a:gd name="T12" fmla="*/ 54 w 332"/>
                    <a:gd name="T13" fmla="*/ 102 h 192"/>
                    <a:gd name="T14" fmla="*/ 60 w 332"/>
                    <a:gd name="T15" fmla="*/ 87 h 192"/>
                    <a:gd name="T16" fmla="*/ 69 w 332"/>
                    <a:gd name="T17" fmla="*/ 81 h 192"/>
                    <a:gd name="T18" fmla="*/ 75 w 332"/>
                    <a:gd name="T19" fmla="*/ 84 h 192"/>
                    <a:gd name="T20" fmla="*/ 84 w 332"/>
                    <a:gd name="T21" fmla="*/ 87 h 192"/>
                    <a:gd name="T22" fmla="*/ 93 w 332"/>
                    <a:gd name="T23" fmla="*/ 93 h 192"/>
                    <a:gd name="T24" fmla="*/ 102 w 332"/>
                    <a:gd name="T25" fmla="*/ 96 h 192"/>
                    <a:gd name="T26" fmla="*/ 108 w 332"/>
                    <a:gd name="T27" fmla="*/ 90 h 192"/>
                    <a:gd name="T28" fmla="*/ 117 w 332"/>
                    <a:gd name="T29" fmla="*/ 75 h 192"/>
                    <a:gd name="T30" fmla="*/ 123 w 332"/>
                    <a:gd name="T31" fmla="*/ 66 h 192"/>
                    <a:gd name="T32" fmla="*/ 132 w 332"/>
                    <a:gd name="T33" fmla="*/ 51 h 192"/>
                    <a:gd name="T34" fmla="*/ 138 w 332"/>
                    <a:gd name="T35" fmla="*/ 42 h 192"/>
                    <a:gd name="T36" fmla="*/ 147 w 332"/>
                    <a:gd name="T37" fmla="*/ 33 h 192"/>
                    <a:gd name="T38" fmla="*/ 153 w 332"/>
                    <a:gd name="T39" fmla="*/ 24 h 192"/>
                    <a:gd name="T40" fmla="*/ 162 w 332"/>
                    <a:gd name="T41" fmla="*/ 21 h 192"/>
                    <a:gd name="T42" fmla="*/ 171 w 332"/>
                    <a:gd name="T43" fmla="*/ 12 h 192"/>
                    <a:gd name="T44" fmla="*/ 180 w 332"/>
                    <a:gd name="T45" fmla="*/ 0 h 192"/>
                    <a:gd name="T46" fmla="*/ 192 w 332"/>
                    <a:gd name="T47" fmla="*/ 3 h 192"/>
                    <a:gd name="T48" fmla="*/ 195 w 332"/>
                    <a:gd name="T49" fmla="*/ 3 h 192"/>
                    <a:gd name="T50" fmla="*/ 203 w 332"/>
                    <a:gd name="T51" fmla="*/ 3 h 192"/>
                    <a:gd name="T52" fmla="*/ 209 w 332"/>
                    <a:gd name="T53" fmla="*/ 6 h 192"/>
                    <a:gd name="T54" fmla="*/ 218 w 332"/>
                    <a:gd name="T55" fmla="*/ 9 h 192"/>
                    <a:gd name="T56" fmla="*/ 227 w 332"/>
                    <a:gd name="T57" fmla="*/ 27 h 192"/>
                    <a:gd name="T58" fmla="*/ 233 w 332"/>
                    <a:gd name="T59" fmla="*/ 42 h 192"/>
                    <a:gd name="T60" fmla="*/ 242 w 332"/>
                    <a:gd name="T61" fmla="*/ 57 h 192"/>
                    <a:gd name="T62" fmla="*/ 248 w 332"/>
                    <a:gd name="T63" fmla="*/ 75 h 192"/>
                    <a:gd name="T64" fmla="*/ 257 w 332"/>
                    <a:gd name="T65" fmla="*/ 90 h 192"/>
                    <a:gd name="T66" fmla="*/ 263 w 332"/>
                    <a:gd name="T67" fmla="*/ 102 h 192"/>
                    <a:gd name="T68" fmla="*/ 272 w 332"/>
                    <a:gd name="T69" fmla="*/ 105 h 192"/>
                    <a:gd name="T70" fmla="*/ 281 w 332"/>
                    <a:gd name="T71" fmla="*/ 111 h 192"/>
                    <a:gd name="T72" fmla="*/ 290 w 332"/>
                    <a:gd name="T73" fmla="*/ 120 h 192"/>
                    <a:gd name="T74" fmla="*/ 296 w 332"/>
                    <a:gd name="T75" fmla="*/ 132 h 192"/>
                    <a:gd name="T76" fmla="*/ 305 w 332"/>
                    <a:gd name="T77" fmla="*/ 141 h 192"/>
                    <a:gd name="T78" fmla="*/ 311 w 332"/>
                    <a:gd name="T79" fmla="*/ 156 h 192"/>
                    <a:gd name="T80" fmla="*/ 320 w 332"/>
                    <a:gd name="T81" fmla="*/ 168 h 192"/>
                    <a:gd name="T82" fmla="*/ 326 w 332"/>
                    <a:gd name="T83" fmla="*/ 183 h 19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32"/>
                    <a:gd name="T127" fmla="*/ 0 h 192"/>
                    <a:gd name="T128" fmla="*/ 332 w 332"/>
                    <a:gd name="T129" fmla="*/ 192 h 19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32" h="192">
                      <a:moveTo>
                        <a:pt x="0" y="189"/>
                      </a:moveTo>
                      <a:lnTo>
                        <a:pt x="3" y="189"/>
                      </a:lnTo>
                      <a:lnTo>
                        <a:pt x="6" y="189"/>
                      </a:lnTo>
                      <a:lnTo>
                        <a:pt x="9" y="186"/>
                      </a:lnTo>
                      <a:lnTo>
                        <a:pt x="12" y="186"/>
                      </a:lnTo>
                      <a:lnTo>
                        <a:pt x="15" y="189"/>
                      </a:lnTo>
                      <a:lnTo>
                        <a:pt x="18" y="186"/>
                      </a:lnTo>
                      <a:lnTo>
                        <a:pt x="21" y="183"/>
                      </a:lnTo>
                      <a:lnTo>
                        <a:pt x="24" y="177"/>
                      </a:lnTo>
                      <a:lnTo>
                        <a:pt x="27" y="171"/>
                      </a:lnTo>
                      <a:lnTo>
                        <a:pt x="27" y="168"/>
                      </a:lnTo>
                      <a:lnTo>
                        <a:pt x="30" y="159"/>
                      </a:lnTo>
                      <a:lnTo>
                        <a:pt x="33" y="156"/>
                      </a:lnTo>
                      <a:lnTo>
                        <a:pt x="36" y="150"/>
                      </a:lnTo>
                      <a:lnTo>
                        <a:pt x="39" y="141"/>
                      </a:lnTo>
                      <a:lnTo>
                        <a:pt x="42" y="138"/>
                      </a:lnTo>
                      <a:lnTo>
                        <a:pt x="42" y="126"/>
                      </a:lnTo>
                      <a:lnTo>
                        <a:pt x="45" y="123"/>
                      </a:lnTo>
                      <a:lnTo>
                        <a:pt x="48" y="117"/>
                      </a:lnTo>
                      <a:lnTo>
                        <a:pt x="51" y="111"/>
                      </a:lnTo>
                      <a:lnTo>
                        <a:pt x="54" y="102"/>
                      </a:lnTo>
                      <a:lnTo>
                        <a:pt x="57" y="96"/>
                      </a:lnTo>
                      <a:lnTo>
                        <a:pt x="57" y="93"/>
                      </a:lnTo>
                      <a:lnTo>
                        <a:pt x="60" y="87"/>
                      </a:lnTo>
                      <a:lnTo>
                        <a:pt x="63" y="87"/>
                      </a:lnTo>
                      <a:lnTo>
                        <a:pt x="66" y="84"/>
                      </a:lnTo>
                      <a:lnTo>
                        <a:pt x="69" y="81"/>
                      </a:lnTo>
                      <a:lnTo>
                        <a:pt x="72" y="78"/>
                      </a:lnTo>
                      <a:lnTo>
                        <a:pt x="72" y="84"/>
                      </a:lnTo>
                      <a:lnTo>
                        <a:pt x="75" y="84"/>
                      </a:lnTo>
                      <a:lnTo>
                        <a:pt x="78" y="84"/>
                      </a:lnTo>
                      <a:lnTo>
                        <a:pt x="81" y="84"/>
                      </a:lnTo>
                      <a:lnTo>
                        <a:pt x="84" y="87"/>
                      </a:lnTo>
                      <a:lnTo>
                        <a:pt x="87" y="90"/>
                      </a:lnTo>
                      <a:lnTo>
                        <a:pt x="90" y="90"/>
                      </a:lnTo>
                      <a:lnTo>
                        <a:pt x="93" y="93"/>
                      </a:lnTo>
                      <a:lnTo>
                        <a:pt x="96" y="93"/>
                      </a:lnTo>
                      <a:lnTo>
                        <a:pt x="99" y="93"/>
                      </a:lnTo>
                      <a:lnTo>
                        <a:pt x="102" y="96"/>
                      </a:lnTo>
                      <a:lnTo>
                        <a:pt x="102" y="93"/>
                      </a:lnTo>
                      <a:lnTo>
                        <a:pt x="105" y="90"/>
                      </a:lnTo>
                      <a:lnTo>
                        <a:pt x="108" y="90"/>
                      </a:lnTo>
                      <a:lnTo>
                        <a:pt x="111" y="87"/>
                      </a:lnTo>
                      <a:lnTo>
                        <a:pt x="114" y="78"/>
                      </a:lnTo>
                      <a:lnTo>
                        <a:pt x="117" y="75"/>
                      </a:lnTo>
                      <a:lnTo>
                        <a:pt x="117" y="72"/>
                      </a:lnTo>
                      <a:lnTo>
                        <a:pt x="120" y="69"/>
                      </a:lnTo>
                      <a:lnTo>
                        <a:pt x="123" y="66"/>
                      </a:lnTo>
                      <a:lnTo>
                        <a:pt x="126" y="63"/>
                      </a:lnTo>
                      <a:lnTo>
                        <a:pt x="129" y="60"/>
                      </a:lnTo>
                      <a:lnTo>
                        <a:pt x="132" y="51"/>
                      </a:lnTo>
                      <a:lnTo>
                        <a:pt x="132" y="48"/>
                      </a:lnTo>
                      <a:lnTo>
                        <a:pt x="135" y="45"/>
                      </a:lnTo>
                      <a:lnTo>
                        <a:pt x="138" y="42"/>
                      </a:lnTo>
                      <a:lnTo>
                        <a:pt x="141" y="39"/>
                      </a:lnTo>
                      <a:lnTo>
                        <a:pt x="144" y="36"/>
                      </a:lnTo>
                      <a:lnTo>
                        <a:pt x="147" y="33"/>
                      </a:lnTo>
                      <a:lnTo>
                        <a:pt x="147" y="27"/>
                      </a:lnTo>
                      <a:lnTo>
                        <a:pt x="150" y="27"/>
                      </a:lnTo>
                      <a:lnTo>
                        <a:pt x="153" y="24"/>
                      </a:lnTo>
                      <a:lnTo>
                        <a:pt x="156" y="24"/>
                      </a:lnTo>
                      <a:lnTo>
                        <a:pt x="159" y="24"/>
                      </a:lnTo>
                      <a:lnTo>
                        <a:pt x="162" y="21"/>
                      </a:lnTo>
                      <a:lnTo>
                        <a:pt x="165" y="18"/>
                      </a:lnTo>
                      <a:lnTo>
                        <a:pt x="168" y="18"/>
                      </a:lnTo>
                      <a:lnTo>
                        <a:pt x="171" y="12"/>
                      </a:lnTo>
                      <a:lnTo>
                        <a:pt x="174" y="9"/>
                      </a:lnTo>
                      <a:lnTo>
                        <a:pt x="177" y="6"/>
                      </a:lnTo>
                      <a:lnTo>
                        <a:pt x="180" y="0"/>
                      </a:lnTo>
                      <a:lnTo>
                        <a:pt x="183" y="0"/>
                      </a:lnTo>
                      <a:lnTo>
                        <a:pt x="186" y="3"/>
                      </a:lnTo>
                      <a:lnTo>
                        <a:pt x="192" y="3"/>
                      </a:lnTo>
                      <a:lnTo>
                        <a:pt x="189" y="3"/>
                      </a:lnTo>
                      <a:lnTo>
                        <a:pt x="192" y="3"/>
                      </a:lnTo>
                      <a:lnTo>
                        <a:pt x="195" y="3"/>
                      </a:lnTo>
                      <a:lnTo>
                        <a:pt x="197" y="6"/>
                      </a:lnTo>
                      <a:lnTo>
                        <a:pt x="200" y="6"/>
                      </a:lnTo>
                      <a:lnTo>
                        <a:pt x="203" y="3"/>
                      </a:lnTo>
                      <a:lnTo>
                        <a:pt x="203" y="6"/>
                      </a:lnTo>
                      <a:lnTo>
                        <a:pt x="206" y="3"/>
                      </a:lnTo>
                      <a:lnTo>
                        <a:pt x="209" y="6"/>
                      </a:lnTo>
                      <a:lnTo>
                        <a:pt x="212" y="6"/>
                      </a:lnTo>
                      <a:lnTo>
                        <a:pt x="215" y="3"/>
                      </a:lnTo>
                      <a:lnTo>
                        <a:pt x="218" y="9"/>
                      </a:lnTo>
                      <a:lnTo>
                        <a:pt x="221" y="15"/>
                      </a:lnTo>
                      <a:lnTo>
                        <a:pt x="224" y="21"/>
                      </a:lnTo>
                      <a:lnTo>
                        <a:pt x="227" y="27"/>
                      </a:lnTo>
                      <a:lnTo>
                        <a:pt x="230" y="33"/>
                      </a:lnTo>
                      <a:lnTo>
                        <a:pt x="233" y="39"/>
                      </a:lnTo>
                      <a:lnTo>
                        <a:pt x="233" y="42"/>
                      </a:lnTo>
                      <a:lnTo>
                        <a:pt x="236" y="51"/>
                      </a:lnTo>
                      <a:lnTo>
                        <a:pt x="239" y="51"/>
                      </a:lnTo>
                      <a:lnTo>
                        <a:pt x="242" y="57"/>
                      </a:lnTo>
                      <a:lnTo>
                        <a:pt x="245" y="60"/>
                      </a:lnTo>
                      <a:lnTo>
                        <a:pt x="248" y="69"/>
                      </a:lnTo>
                      <a:lnTo>
                        <a:pt x="248" y="75"/>
                      </a:lnTo>
                      <a:lnTo>
                        <a:pt x="251" y="81"/>
                      </a:lnTo>
                      <a:lnTo>
                        <a:pt x="254" y="87"/>
                      </a:lnTo>
                      <a:lnTo>
                        <a:pt x="257" y="90"/>
                      </a:lnTo>
                      <a:lnTo>
                        <a:pt x="260" y="96"/>
                      </a:lnTo>
                      <a:lnTo>
                        <a:pt x="263" y="99"/>
                      </a:lnTo>
                      <a:lnTo>
                        <a:pt x="263" y="102"/>
                      </a:lnTo>
                      <a:lnTo>
                        <a:pt x="266" y="105"/>
                      </a:lnTo>
                      <a:lnTo>
                        <a:pt x="269" y="105"/>
                      </a:lnTo>
                      <a:lnTo>
                        <a:pt x="272" y="105"/>
                      </a:lnTo>
                      <a:lnTo>
                        <a:pt x="275" y="105"/>
                      </a:lnTo>
                      <a:lnTo>
                        <a:pt x="278" y="108"/>
                      </a:lnTo>
                      <a:lnTo>
                        <a:pt x="281" y="111"/>
                      </a:lnTo>
                      <a:lnTo>
                        <a:pt x="284" y="114"/>
                      </a:lnTo>
                      <a:lnTo>
                        <a:pt x="287" y="117"/>
                      </a:lnTo>
                      <a:lnTo>
                        <a:pt x="290" y="120"/>
                      </a:lnTo>
                      <a:lnTo>
                        <a:pt x="293" y="123"/>
                      </a:lnTo>
                      <a:lnTo>
                        <a:pt x="293" y="126"/>
                      </a:lnTo>
                      <a:lnTo>
                        <a:pt x="296" y="132"/>
                      </a:lnTo>
                      <a:lnTo>
                        <a:pt x="299" y="132"/>
                      </a:lnTo>
                      <a:lnTo>
                        <a:pt x="302" y="135"/>
                      </a:lnTo>
                      <a:lnTo>
                        <a:pt x="305" y="141"/>
                      </a:lnTo>
                      <a:lnTo>
                        <a:pt x="308" y="144"/>
                      </a:lnTo>
                      <a:lnTo>
                        <a:pt x="308" y="147"/>
                      </a:lnTo>
                      <a:lnTo>
                        <a:pt x="311" y="156"/>
                      </a:lnTo>
                      <a:lnTo>
                        <a:pt x="314" y="159"/>
                      </a:lnTo>
                      <a:lnTo>
                        <a:pt x="317" y="165"/>
                      </a:lnTo>
                      <a:lnTo>
                        <a:pt x="320" y="168"/>
                      </a:lnTo>
                      <a:lnTo>
                        <a:pt x="323" y="174"/>
                      </a:lnTo>
                      <a:lnTo>
                        <a:pt x="323" y="177"/>
                      </a:lnTo>
                      <a:lnTo>
                        <a:pt x="326" y="183"/>
                      </a:lnTo>
                      <a:lnTo>
                        <a:pt x="329" y="189"/>
                      </a:lnTo>
                      <a:lnTo>
                        <a:pt x="332" y="192"/>
                      </a:lnTo>
                    </a:path>
                  </a:pathLst>
                </a:custGeom>
                <a:noFill/>
                <a:ln w="635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222" name="Freeform 266">
                  <a:extLst>
                    <a:ext uri="{FF2B5EF4-FFF2-40B4-BE49-F238E27FC236}">
                      <a16:creationId xmlns:a16="http://schemas.microsoft.com/office/drawing/2014/main" id="{ECB45F4B-3467-4388-B19C-44023F860B5A}"/>
                    </a:ext>
                  </a:extLst>
                </p:cNvPr>
                <p:cNvSpPr>
                  <a:spLocks/>
                </p:cNvSpPr>
                <p:nvPr/>
              </p:nvSpPr>
              <p:spPr bwMode="auto">
                <a:xfrm>
                  <a:off x="5146" y="1076"/>
                  <a:ext cx="72" cy="78"/>
                </a:xfrm>
                <a:custGeom>
                  <a:avLst/>
                  <a:gdLst>
                    <a:gd name="T0" fmla="*/ 0 w 72"/>
                    <a:gd name="T1" fmla="*/ 0 h 78"/>
                    <a:gd name="T2" fmla="*/ 3 w 72"/>
                    <a:gd name="T3" fmla="*/ 3 h 78"/>
                    <a:gd name="T4" fmla="*/ 6 w 72"/>
                    <a:gd name="T5" fmla="*/ 9 h 78"/>
                    <a:gd name="T6" fmla="*/ 6 w 72"/>
                    <a:gd name="T7" fmla="*/ 12 h 78"/>
                    <a:gd name="T8" fmla="*/ 9 w 72"/>
                    <a:gd name="T9" fmla="*/ 18 h 78"/>
                    <a:gd name="T10" fmla="*/ 12 w 72"/>
                    <a:gd name="T11" fmla="*/ 21 h 78"/>
                    <a:gd name="T12" fmla="*/ 15 w 72"/>
                    <a:gd name="T13" fmla="*/ 24 h 78"/>
                    <a:gd name="T14" fmla="*/ 18 w 72"/>
                    <a:gd name="T15" fmla="*/ 30 h 78"/>
                    <a:gd name="T16" fmla="*/ 21 w 72"/>
                    <a:gd name="T17" fmla="*/ 33 h 78"/>
                    <a:gd name="T18" fmla="*/ 24 w 72"/>
                    <a:gd name="T19" fmla="*/ 36 h 78"/>
                    <a:gd name="T20" fmla="*/ 27 w 72"/>
                    <a:gd name="T21" fmla="*/ 39 h 78"/>
                    <a:gd name="T22" fmla="*/ 30 w 72"/>
                    <a:gd name="T23" fmla="*/ 42 h 78"/>
                    <a:gd name="T24" fmla="*/ 33 w 72"/>
                    <a:gd name="T25" fmla="*/ 45 h 78"/>
                    <a:gd name="T26" fmla="*/ 36 w 72"/>
                    <a:gd name="T27" fmla="*/ 48 h 78"/>
                    <a:gd name="T28" fmla="*/ 36 w 72"/>
                    <a:gd name="T29" fmla="*/ 54 h 78"/>
                    <a:gd name="T30" fmla="*/ 39 w 72"/>
                    <a:gd name="T31" fmla="*/ 54 h 78"/>
                    <a:gd name="T32" fmla="*/ 42 w 72"/>
                    <a:gd name="T33" fmla="*/ 57 h 78"/>
                    <a:gd name="T34" fmla="*/ 45 w 72"/>
                    <a:gd name="T35" fmla="*/ 60 h 78"/>
                    <a:gd name="T36" fmla="*/ 48 w 72"/>
                    <a:gd name="T37" fmla="*/ 63 h 78"/>
                    <a:gd name="T38" fmla="*/ 54 w 72"/>
                    <a:gd name="T39" fmla="*/ 69 h 78"/>
                    <a:gd name="T40" fmla="*/ 51 w 72"/>
                    <a:gd name="T41" fmla="*/ 69 h 78"/>
                    <a:gd name="T42" fmla="*/ 54 w 72"/>
                    <a:gd name="T43" fmla="*/ 69 h 78"/>
                    <a:gd name="T44" fmla="*/ 57 w 72"/>
                    <a:gd name="T45" fmla="*/ 72 h 78"/>
                    <a:gd name="T46" fmla="*/ 60 w 72"/>
                    <a:gd name="T47" fmla="*/ 75 h 78"/>
                    <a:gd name="T48" fmla="*/ 63 w 72"/>
                    <a:gd name="T49" fmla="*/ 72 h 78"/>
                    <a:gd name="T50" fmla="*/ 66 w 72"/>
                    <a:gd name="T51" fmla="*/ 75 h 78"/>
                    <a:gd name="T52" fmla="*/ 69 w 72"/>
                    <a:gd name="T53" fmla="*/ 78 h 78"/>
                    <a:gd name="T54" fmla="*/ 72 w 72"/>
                    <a:gd name="T55" fmla="*/ 78 h 7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2"/>
                    <a:gd name="T85" fmla="*/ 0 h 78"/>
                    <a:gd name="T86" fmla="*/ 72 w 72"/>
                    <a:gd name="T87" fmla="*/ 78 h 7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2" h="78">
                      <a:moveTo>
                        <a:pt x="0" y="0"/>
                      </a:moveTo>
                      <a:lnTo>
                        <a:pt x="3" y="3"/>
                      </a:lnTo>
                      <a:lnTo>
                        <a:pt x="6" y="9"/>
                      </a:lnTo>
                      <a:lnTo>
                        <a:pt x="6" y="12"/>
                      </a:lnTo>
                      <a:lnTo>
                        <a:pt x="9" y="18"/>
                      </a:lnTo>
                      <a:lnTo>
                        <a:pt x="12" y="21"/>
                      </a:lnTo>
                      <a:lnTo>
                        <a:pt x="15" y="24"/>
                      </a:lnTo>
                      <a:lnTo>
                        <a:pt x="18" y="30"/>
                      </a:lnTo>
                      <a:lnTo>
                        <a:pt x="21" y="33"/>
                      </a:lnTo>
                      <a:lnTo>
                        <a:pt x="24" y="36"/>
                      </a:lnTo>
                      <a:lnTo>
                        <a:pt x="27" y="39"/>
                      </a:lnTo>
                      <a:lnTo>
                        <a:pt x="30" y="42"/>
                      </a:lnTo>
                      <a:lnTo>
                        <a:pt x="33" y="45"/>
                      </a:lnTo>
                      <a:lnTo>
                        <a:pt x="36" y="48"/>
                      </a:lnTo>
                      <a:lnTo>
                        <a:pt x="36" y="54"/>
                      </a:lnTo>
                      <a:lnTo>
                        <a:pt x="39" y="54"/>
                      </a:lnTo>
                      <a:lnTo>
                        <a:pt x="42" y="57"/>
                      </a:lnTo>
                      <a:lnTo>
                        <a:pt x="45" y="60"/>
                      </a:lnTo>
                      <a:lnTo>
                        <a:pt x="48" y="63"/>
                      </a:lnTo>
                      <a:lnTo>
                        <a:pt x="54" y="69"/>
                      </a:lnTo>
                      <a:lnTo>
                        <a:pt x="51" y="69"/>
                      </a:lnTo>
                      <a:lnTo>
                        <a:pt x="54" y="69"/>
                      </a:lnTo>
                      <a:lnTo>
                        <a:pt x="57" y="72"/>
                      </a:lnTo>
                      <a:lnTo>
                        <a:pt x="60" y="75"/>
                      </a:lnTo>
                      <a:lnTo>
                        <a:pt x="63" y="72"/>
                      </a:lnTo>
                      <a:lnTo>
                        <a:pt x="66" y="75"/>
                      </a:lnTo>
                      <a:lnTo>
                        <a:pt x="69" y="78"/>
                      </a:lnTo>
                      <a:lnTo>
                        <a:pt x="72" y="78"/>
                      </a:lnTo>
                    </a:path>
                  </a:pathLst>
                </a:custGeom>
                <a:noFill/>
                <a:ln w="635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50212" name="Group 339">
                <a:extLst>
                  <a:ext uri="{FF2B5EF4-FFF2-40B4-BE49-F238E27FC236}">
                    <a16:creationId xmlns:a16="http://schemas.microsoft.com/office/drawing/2014/main" id="{242D84F6-2C63-4FB6-9AF1-BCAA8BBB3096}"/>
                  </a:ext>
                </a:extLst>
              </p:cNvPr>
              <p:cNvGrpSpPr>
                <a:grpSpLocks/>
              </p:cNvGrpSpPr>
              <p:nvPr/>
            </p:nvGrpSpPr>
            <p:grpSpPr bwMode="auto">
              <a:xfrm>
                <a:off x="1717" y="1299"/>
                <a:ext cx="437" cy="192"/>
                <a:chOff x="4578" y="884"/>
                <a:chExt cx="547" cy="198"/>
              </a:xfrm>
            </p:grpSpPr>
            <p:sp>
              <p:nvSpPr>
                <p:cNvPr id="50217" name="Freeform 267">
                  <a:extLst>
                    <a:ext uri="{FF2B5EF4-FFF2-40B4-BE49-F238E27FC236}">
                      <a16:creationId xmlns:a16="http://schemas.microsoft.com/office/drawing/2014/main" id="{C3715558-FF8A-4D45-972A-596658E0FED4}"/>
                    </a:ext>
                  </a:extLst>
                </p:cNvPr>
                <p:cNvSpPr>
                  <a:spLocks/>
                </p:cNvSpPr>
                <p:nvPr/>
              </p:nvSpPr>
              <p:spPr bwMode="auto">
                <a:xfrm>
                  <a:off x="4578" y="959"/>
                  <a:ext cx="353" cy="123"/>
                </a:xfrm>
                <a:custGeom>
                  <a:avLst/>
                  <a:gdLst>
                    <a:gd name="T0" fmla="*/ 6 w 353"/>
                    <a:gd name="T1" fmla="*/ 69 h 123"/>
                    <a:gd name="T2" fmla="*/ 15 w 353"/>
                    <a:gd name="T3" fmla="*/ 60 h 123"/>
                    <a:gd name="T4" fmla="*/ 24 w 353"/>
                    <a:gd name="T5" fmla="*/ 51 h 123"/>
                    <a:gd name="T6" fmla="*/ 30 w 353"/>
                    <a:gd name="T7" fmla="*/ 39 h 123"/>
                    <a:gd name="T8" fmla="*/ 39 w 353"/>
                    <a:gd name="T9" fmla="*/ 30 h 123"/>
                    <a:gd name="T10" fmla="*/ 48 w 353"/>
                    <a:gd name="T11" fmla="*/ 27 h 123"/>
                    <a:gd name="T12" fmla="*/ 57 w 353"/>
                    <a:gd name="T13" fmla="*/ 21 h 123"/>
                    <a:gd name="T14" fmla="*/ 66 w 353"/>
                    <a:gd name="T15" fmla="*/ 27 h 123"/>
                    <a:gd name="T16" fmla="*/ 75 w 353"/>
                    <a:gd name="T17" fmla="*/ 39 h 123"/>
                    <a:gd name="T18" fmla="*/ 84 w 353"/>
                    <a:gd name="T19" fmla="*/ 54 h 123"/>
                    <a:gd name="T20" fmla="*/ 93 w 353"/>
                    <a:gd name="T21" fmla="*/ 54 h 123"/>
                    <a:gd name="T22" fmla="*/ 101 w 353"/>
                    <a:gd name="T23" fmla="*/ 51 h 123"/>
                    <a:gd name="T24" fmla="*/ 110 w 353"/>
                    <a:gd name="T25" fmla="*/ 51 h 123"/>
                    <a:gd name="T26" fmla="*/ 119 w 353"/>
                    <a:gd name="T27" fmla="*/ 48 h 123"/>
                    <a:gd name="T28" fmla="*/ 131 w 353"/>
                    <a:gd name="T29" fmla="*/ 39 h 123"/>
                    <a:gd name="T30" fmla="*/ 134 w 353"/>
                    <a:gd name="T31" fmla="*/ 39 h 123"/>
                    <a:gd name="T32" fmla="*/ 143 w 353"/>
                    <a:gd name="T33" fmla="*/ 42 h 123"/>
                    <a:gd name="T34" fmla="*/ 152 w 353"/>
                    <a:gd name="T35" fmla="*/ 51 h 123"/>
                    <a:gd name="T36" fmla="*/ 161 w 353"/>
                    <a:gd name="T37" fmla="*/ 57 h 123"/>
                    <a:gd name="T38" fmla="*/ 170 w 353"/>
                    <a:gd name="T39" fmla="*/ 72 h 123"/>
                    <a:gd name="T40" fmla="*/ 176 w 353"/>
                    <a:gd name="T41" fmla="*/ 81 h 123"/>
                    <a:gd name="T42" fmla="*/ 185 w 353"/>
                    <a:gd name="T43" fmla="*/ 96 h 123"/>
                    <a:gd name="T44" fmla="*/ 191 w 353"/>
                    <a:gd name="T45" fmla="*/ 108 h 123"/>
                    <a:gd name="T46" fmla="*/ 200 w 353"/>
                    <a:gd name="T47" fmla="*/ 114 h 123"/>
                    <a:gd name="T48" fmla="*/ 209 w 353"/>
                    <a:gd name="T49" fmla="*/ 117 h 123"/>
                    <a:gd name="T50" fmla="*/ 218 w 353"/>
                    <a:gd name="T51" fmla="*/ 123 h 123"/>
                    <a:gd name="T52" fmla="*/ 227 w 353"/>
                    <a:gd name="T53" fmla="*/ 120 h 123"/>
                    <a:gd name="T54" fmla="*/ 236 w 353"/>
                    <a:gd name="T55" fmla="*/ 114 h 123"/>
                    <a:gd name="T56" fmla="*/ 245 w 353"/>
                    <a:gd name="T57" fmla="*/ 111 h 123"/>
                    <a:gd name="T58" fmla="*/ 254 w 353"/>
                    <a:gd name="T59" fmla="*/ 111 h 123"/>
                    <a:gd name="T60" fmla="*/ 263 w 353"/>
                    <a:gd name="T61" fmla="*/ 96 h 123"/>
                    <a:gd name="T62" fmla="*/ 269 w 353"/>
                    <a:gd name="T63" fmla="*/ 81 h 123"/>
                    <a:gd name="T64" fmla="*/ 278 w 353"/>
                    <a:gd name="T65" fmla="*/ 63 h 123"/>
                    <a:gd name="T66" fmla="*/ 284 w 353"/>
                    <a:gd name="T67" fmla="*/ 42 h 123"/>
                    <a:gd name="T68" fmla="*/ 293 w 353"/>
                    <a:gd name="T69" fmla="*/ 21 h 123"/>
                    <a:gd name="T70" fmla="*/ 299 w 353"/>
                    <a:gd name="T71" fmla="*/ 12 h 123"/>
                    <a:gd name="T72" fmla="*/ 308 w 353"/>
                    <a:gd name="T73" fmla="*/ 3 h 123"/>
                    <a:gd name="T74" fmla="*/ 314 w 353"/>
                    <a:gd name="T75" fmla="*/ 9 h 123"/>
                    <a:gd name="T76" fmla="*/ 323 w 353"/>
                    <a:gd name="T77" fmla="*/ 15 h 123"/>
                    <a:gd name="T78" fmla="*/ 332 w 353"/>
                    <a:gd name="T79" fmla="*/ 18 h 123"/>
                    <a:gd name="T80" fmla="*/ 338 w 353"/>
                    <a:gd name="T81" fmla="*/ 18 h 123"/>
                    <a:gd name="T82" fmla="*/ 347 w 353"/>
                    <a:gd name="T83" fmla="*/ 12 h 12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3"/>
                    <a:gd name="T127" fmla="*/ 0 h 123"/>
                    <a:gd name="T128" fmla="*/ 353 w 353"/>
                    <a:gd name="T129" fmla="*/ 123 h 12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3" h="123">
                      <a:moveTo>
                        <a:pt x="0" y="72"/>
                      </a:moveTo>
                      <a:lnTo>
                        <a:pt x="3" y="69"/>
                      </a:lnTo>
                      <a:lnTo>
                        <a:pt x="6" y="69"/>
                      </a:lnTo>
                      <a:lnTo>
                        <a:pt x="9" y="66"/>
                      </a:lnTo>
                      <a:lnTo>
                        <a:pt x="12" y="63"/>
                      </a:lnTo>
                      <a:lnTo>
                        <a:pt x="15" y="60"/>
                      </a:lnTo>
                      <a:lnTo>
                        <a:pt x="18" y="57"/>
                      </a:lnTo>
                      <a:lnTo>
                        <a:pt x="21" y="51"/>
                      </a:lnTo>
                      <a:lnTo>
                        <a:pt x="24" y="51"/>
                      </a:lnTo>
                      <a:lnTo>
                        <a:pt x="24" y="45"/>
                      </a:lnTo>
                      <a:lnTo>
                        <a:pt x="27" y="42"/>
                      </a:lnTo>
                      <a:lnTo>
                        <a:pt x="30" y="39"/>
                      </a:lnTo>
                      <a:lnTo>
                        <a:pt x="33" y="36"/>
                      </a:lnTo>
                      <a:lnTo>
                        <a:pt x="36" y="33"/>
                      </a:lnTo>
                      <a:lnTo>
                        <a:pt x="39" y="30"/>
                      </a:lnTo>
                      <a:lnTo>
                        <a:pt x="42" y="30"/>
                      </a:lnTo>
                      <a:lnTo>
                        <a:pt x="45" y="30"/>
                      </a:lnTo>
                      <a:lnTo>
                        <a:pt x="48" y="27"/>
                      </a:lnTo>
                      <a:lnTo>
                        <a:pt x="51" y="21"/>
                      </a:lnTo>
                      <a:lnTo>
                        <a:pt x="54" y="18"/>
                      </a:lnTo>
                      <a:lnTo>
                        <a:pt x="57" y="21"/>
                      </a:lnTo>
                      <a:lnTo>
                        <a:pt x="60" y="24"/>
                      </a:lnTo>
                      <a:lnTo>
                        <a:pt x="63" y="24"/>
                      </a:lnTo>
                      <a:lnTo>
                        <a:pt x="66" y="27"/>
                      </a:lnTo>
                      <a:lnTo>
                        <a:pt x="69" y="30"/>
                      </a:lnTo>
                      <a:lnTo>
                        <a:pt x="72" y="33"/>
                      </a:lnTo>
                      <a:lnTo>
                        <a:pt x="75" y="39"/>
                      </a:lnTo>
                      <a:lnTo>
                        <a:pt x="78" y="45"/>
                      </a:lnTo>
                      <a:lnTo>
                        <a:pt x="81" y="51"/>
                      </a:lnTo>
                      <a:lnTo>
                        <a:pt x="84" y="54"/>
                      </a:lnTo>
                      <a:lnTo>
                        <a:pt x="87" y="57"/>
                      </a:lnTo>
                      <a:lnTo>
                        <a:pt x="90" y="57"/>
                      </a:lnTo>
                      <a:lnTo>
                        <a:pt x="93" y="54"/>
                      </a:lnTo>
                      <a:lnTo>
                        <a:pt x="95" y="51"/>
                      </a:lnTo>
                      <a:lnTo>
                        <a:pt x="98" y="51"/>
                      </a:lnTo>
                      <a:lnTo>
                        <a:pt x="101" y="51"/>
                      </a:lnTo>
                      <a:lnTo>
                        <a:pt x="104" y="51"/>
                      </a:lnTo>
                      <a:lnTo>
                        <a:pt x="107" y="54"/>
                      </a:lnTo>
                      <a:lnTo>
                        <a:pt x="110" y="51"/>
                      </a:lnTo>
                      <a:lnTo>
                        <a:pt x="113" y="51"/>
                      </a:lnTo>
                      <a:lnTo>
                        <a:pt x="116" y="51"/>
                      </a:lnTo>
                      <a:lnTo>
                        <a:pt x="119" y="48"/>
                      </a:lnTo>
                      <a:lnTo>
                        <a:pt x="122" y="48"/>
                      </a:lnTo>
                      <a:lnTo>
                        <a:pt x="125" y="45"/>
                      </a:lnTo>
                      <a:lnTo>
                        <a:pt x="131" y="39"/>
                      </a:lnTo>
                      <a:lnTo>
                        <a:pt x="128" y="39"/>
                      </a:lnTo>
                      <a:lnTo>
                        <a:pt x="131" y="39"/>
                      </a:lnTo>
                      <a:lnTo>
                        <a:pt x="134" y="39"/>
                      </a:lnTo>
                      <a:lnTo>
                        <a:pt x="137" y="36"/>
                      </a:lnTo>
                      <a:lnTo>
                        <a:pt x="140" y="39"/>
                      </a:lnTo>
                      <a:lnTo>
                        <a:pt x="143" y="42"/>
                      </a:lnTo>
                      <a:lnTo>
                        <a:pt x="146" y="45"/>
                      </a:lnTo>
                      <a:lnTo>
                        <a:pt x="149" y="48"/>
                      </a:lnTo>
                      <a:lnTo>
                        <a:pt x="152" y="51"/>
                      </a:lnTo>
                      <a:lnTo>
                        <a:pt x="155" y="54"/>
                      </a:lnTo>
                      <a:lnTo>
                        <a:pt x="158" y="57"/>
                      </a:lnTo>
                      <a:lnTo>
                        <a:pt x="161" y="57"/>
                      </a:lnTo>
                      <a:lnTo>
                        <a:pt x="164" y="60"/>
                      </a:lnTo>
                      <a:lnTo>
                        <a:pt x="167" y="66"/>
                      </a:lnTo>
                      <a:lnTo>
                        <a:pt x="170" y="72"/>
                      </a:lnTo>
                      <a:lnTo>
                        <a:pt x="173" y="75"/>
                      </a:lnTo>
                      <a:lnTo>
                        <a:pt x="173" y="78"/>
                      </a:lnTo>
                      <a:lnTo>
                        <a:pt x="176" y="81"/>
                      </a:lnTo>
                      <a:lnTo>
                        <a:pt x="179" y="87"/>
                      </a:lnTo>
                      <a:lnTo>
                        <a:pt x="182" y="90"/>
                      </a:lnTo>
                      <a:lnTo>
                        <a:pt x="185" y="96"/>
                      </a:lnTo>
                      <a:lnTo>
                        <a:pt x="188" y="102"/>
                      </a:lnTo>
                      <a:lnTo>
                        <a:pt x="188" y="105"/>
                      </a:lnTo>
                      <a:lnTo>
                        <a:pt x="191" y="108"/>
                      </a:lnTo>
                      <a:lnTo>
                        <a:pt x="194" y="111"/>
                      </a:lnTo>
                      <a:lnTo>
                        <a:pt x="197" y="111"/>
                      </a:lnTo>
                      <a:lnTo>
                        <a:pt x="200" y="114"/>
                      </a:lnTo>
                      <a:lnTo>
                        <a:pt x="203" y="117"/>
                      </a:lnTo>
                      <a:lnTo>
                        <a:pt x="206" y="117"/>
                      </a:lnTo>
                      <a:lnTo>
                        <a:pt x="209" y="117"/>
                      </a:lnTo>
                      <a:lnTo>
                        <a:pt x="212" y="120"/>
                      </a:lnTo>
                      <a:lnTo>
                        <a:pt x="215" y="120"/>
                      </a:lnTo>
                      <a:lnTo>
                        <a:pt x="218" y="123"/>
                      </a:lnTo>
                      <a:lnTo>
                        <a:pt x="221" y="120"/>
                      </a:lnTo>
                      <a:lnTo>
                        <a:pt x="224" y="120"/>
                      </a:lnTo>
                      <a:lnTo>
                        <a:pt x="227" y="120"/>
                      </a:lnTo>
                      <a:lnTo>
                        <a:pt x="230" y="117"/>
                      </a:lnTo>
                      <a:lnTo>
                        <a:pt x="233" y="114"/>
                      </a:lnTo>
                      <a:lnTo>
                        <a:pt x="236" y="114"/>
                      </a:lnTo>
                      <a:lnTo>
                        <a:pt x="239" y="114"/>
                      </a:lnTo>
                      <a:lnTo>
                        <a:pt x="242" y="114"/>
                      </a:lnTo>
                      <a:lnTo>
                        <a:pt x="245" y="111"/>
                      </a:lnTo>
                      <a:lnTo>
                        <a:pt x="248" y="111"/>
                      </a:lnTo>
                      <a:lnTo>
                        <a:pt x="251" y="114"/>
                      </a:lnTo>
                      <a:lnTo>
                        <a:pt x="254" y="111"/>
                      </a:lnTo>
                      <a:lnTo>
                        <a:pt x="257" y="108"/>
                      </a:lnTo>
                      <a:lnTo>
                        <a:pt x="260" y="102"/>
                      </a:lnTo>
                      <a:lnTo>
                        <a:pt x="263" y="96"/>
                      </a:lnTo>
                      <a:lnTo>
                        <a:pt x="263" y="93"/>
                      </a:lnTo>
                      <a:lnTo>
                        <a:pt x="266" y="84"/>
                      </a:lnTo>
                      <a:lnTo>
                        <a:pt x="269" y="81"/>
                      </a:lnTo>
                      <a:lnTo>
                        <a:pt x="272" y="75"/>
                      </a:lnTo>
                      <a:lnTo>
                        <a:pt x="275" y="66"/>
                      </a:lnTo>
                      <a:lnTo>
                        <a:pt x="278" y="63"/>
                      </a:lnTo>
                      <a:lnTo>
                        <a:pt x="278" y="51"/>
                      </a:lnTo>
                      <a:lnTo>
                        <a:pt x="281" y="48"/>
                      </a:lnTo>
                      <a:lnTo>
                        <a:pt x="284" y="42"/>
                      </a:lnTo>
                      <a:lnTo>
                        <a:pt x="287" y="36"/>
                      </a:lnTo>
                      <a:lnTo>
                        <a:pt x="290" y="27"/>
                      </a:lnTo>
                      <a:lnTo>
                        <a:pt x="293" y="21"/>
                      </a:lnTo>
                      <a:lnTo>
                        <a:pt x="293" y="18"/>
                      </a:lnTo>
                      <a:lnTo>
                        <a:pt x="296" y="12"/>
                      </a:lnTo>
                      <a:lnTo>
                        <a:pt x="299" y="12"/>
                      </a:lnTo>
                      <a:lnTo>
                        <a:pt x="302" y="9"/>
                      </a:lnTo>
                      <a:lnTo>
                        <a:pt x="305" y="6"/>
                      </a:lnTo>
                      <a:lnTo>
                        <a:pt x="308" y="3"/>
                      </a:lnTo>
                      <a:lnTo>
                        <a:pt x="308" y="9"/>
                      </a:lnTo>
                      <a:lnTo>
                        <a:pt x="311" y="9"/>
                      </a:lnTo>
                      <a:lnTo>
                        <a:pt x="314" y="9"/>
                      </a:lnTo>
                      <a:lnTo>
                        <a:pt x="317" y="9"/>
                      </a:lnTo>
                      <a:lnTo>
                        <a:pt x="320" y="12"/>
                      </a:lnTo>
                      <a:lnTo>
                        <a:pt x="323" y="15"/>
                      </a:lnTo>
                      <a:lnTo>
                        <a:pt x="326" y="15"/>
                      </a:lnTo>
                      <a:lnTo>
                        <a:pt x="329" y="18"/>
                      </a:lnTo>
                      <a:lnTo>
                        <a:pt x="332" y="18"/>
                      </a:lnTo>
                      <a:lnTo>
                        <a:pt x="335" y="18"/>
                      </a:lnTo>
                      <a:lnTo>
                        <a:pt x="338" y="21"/>
                      </a:lnTo>
                      <a:lnTo>
                        <a:pt x="338" y="18"/>
                      </a:lnTo>
                      <a:lnTo>
                        <a:pt x="341" y="15"/>
                      </a:lnTo>
                      <a:lnTo>
                        <a:pt x="344" y="15"/>
                      </a:lnTo>
                      <a:lnTo>
                        <a:pt x="347" y="12"/>
                      </a:lnTo>
                      <a:lnTo>
                        <a:pt x="350" y="3"/>
                      </a:lnTo>
                      <a:lnTo>
                        <a:pt x="353" y="0"/>
                      </a:lnTo>
                    </a:path>
                  </a:pathLst>
                </a:custGeom>
                <a:noFill/>
                <a:ln w="254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218" name="Freeform 268">
                  <a:extLst>
                    <a:ext uri="{FF2B5EF4-FFF2-40B4-BE49-F238E27FC236}">
                      <a16:creationId xmlns:a16="http://schemas.microsoft.com/office/drawing/2014/main" id="{48E8C90F-27DB-4B66-A1A2-C5D99658345B}"/>
                    </a:ext>
                  </a:extLst>
                </p:cNvPr>
                <p:cNvSpPr>
                  <a:spLocks/>
                </p:cNvSpPr>
                <p:nvPr/>
              </p:nvSpPr>
              <p:spPr bwMode="auto">
                <a:xfrm>
                  <a:off x="4931" y="884"/>
                  <a:ext cx="194" cy="156"/>
                </a:xfrm>
                <a:custGeom>
                  <a:avLst/>
                  <a:gdLst>
                    <a:gd name="T0" fmla="*/ 0 w 194"/>
                    <a:gd name="T1" fmla="*/ 72 h 156"/>
                    <a:gd name="T2" fmla="*/ 6 w 194"/>
                    <a:gd name="T3" fmla="*/ 66 h 156"/>
                    <a:gd name="T4" fmla="*/ 12 w 194"/>
                    <a:gd name="T5" fmla="*/ 60 h 156"/>
                    <a:gd name="T6" fmla="*/ 15 w 194"/>
                    <a:gd name="T7" fmla="*/ 48 h 156"/>
                    <a:gd name="T8" fmla="*/ 21 w 194"/>
                    <a:gd name="T9" fmla="*/ 42 h 156"/>
                    <a:gd name="T10" fmla="*/ 27 w 194"/>
                    <a:gd name="T11" fmla="*/ 36 h 156"/>
                    <a:gd name="T12" fmla="*/ 30 w 194"/>
                    <a:gd name="T13" fmla="*/ 27 h 156"/>
                    <a:gd name="T14" fmla="*/ 36 w 194"/>
                    <a:gd name="T15" fmla="*/ 24 h 156"/>
                    <a:gd name="T16" fmla="*/ 42 w 194"/>
                    <a:gd name="T17" fmla="*/ 24 h 156"/>
                    <a:gd name="T18" fmla="*/ 48 w 194"/>
                    <a:gd name="T19" fmla="*/ 18 h 156"/>
                    <a:gd name="T20" fmla="*/ 54 w 194"/>
                    <a:gd name="T21" fmla="*/ 12 h 156"/>
                    <a:gd name="T22" fmla="*/ 60 w 194"/>
                    <a:gd name="T23" fmla="*/ 6 h 156"/>
                    <a:gd name="T24" fmla="*/ 66 w 194"/>
                    <a:gd name="T25" fmla="*/ 0 h 156"/>
                    <a:gd name="T26" fmla="*/ 75 w 194"/>
                    <a:gd name="T27" fmla="*/ 3 h 156"/>
                    <a:gd name="T28" fmla="*/ 75 w 194"/>
                    <a:gd name="T29" fmla="*/ 3 h 156"/>
                    <a:gd name="T30" fmla="*/ 80 w 194"/>
                    <a:gd name="T31" fmla="*/ 6 h 156"/>
                    <a:gd name="T32" fmla="*/ 86 w 194"/>
                    <a:gd name="T33" fmla="*/ 3 h 156"/>
                    <a:gd name="T34" fmla="*/ 89 w 194"/>
                    <a:gd name="T35" fmla="*/ 3 h 156"/>
                    <a:gd name="T36" fmla="*/ 95 w 194"/>
                    <a:gd name="T37" fmla="*/ 6 h 156"/>
                    <a:gd name="T38" fmla="*/ 101 w 194"/>
                    <a:gd name="T39" fmla="*/ 9 h 156"/>
                    <a:gd name="T40" fmla="*/ 107 w 194"/>
                    <a:gd name="T41" fmla="*/ 21 h 156"/>
                    <a:gd name="T42" fmla="*/ 113 w 194"/>
                    <a:gd name="T43" fmla="*/ 33 h 156"/>
                    <a:gd name="T44" fmla="*/ 116 w 194"/>
                    <a:gd name="T45" fmla="*/ 42 h 156"/>
                    <a:gd name="T46" fmla="*/ 122 w 194"/>
                    <a:gd name="T47" fmla="*/ 51 h 156"/>
                    <a:gd name="T48" fmla="*/ 128 w 194"/>
                    <a:gd name="T49" fmla="*/ 60 h 156"/>
                    <a:gd name="T50" fmla="*/ 131 w 194"/>
                    <a:gd name="T51" fmla="*/ 75 h 156"/>
                    <a:gd name="T52" fmla="*/ 137 w 194"/>
                    <a:gd name="T53" fmla="*/ 87 h 156"/>
                    <a:gd name="T54" fmla="*/ 143 w 194"/>
                    <a:gd name="T55" fmla="*/ 96 h 156"/>
                    <a:gd name="T56" fmla="*/ 146 w 194"/>
                    <a:gd name="T57" fmla="*/ 102 h 156"/>
                    <a:gd name="T58" fmla="*/ 152 w 194"/>
                    <a:gd name="T59" fmla="*/ 105 h 156"/>
                    <a:gd name="T60" fmla="*/ 158 w 194"/>
                    <a:gd name="T61" fmla="*/ 105 h 156"/>
                    <a:gd name="T62" fmla="*/ 164 w 194"/>
                    <a:gd name="T63" fmla="*/ 111 h 156"/>
                    <a:gd name="T64" fmla="*/ 170 w 194"/>
                    <a:gd name="T65" fmla="*/ 117 h 156"/>
                    <a:gd name="T66" fmla="*/ 176 w 194"/>
                    <a:gd name="T67" fmla="*/ 123 h 156"/>
                    <a:gd name="T68" fmla="*/ 179 w 194"/>
                    <a:gd name="T69" fmla="*/ 132 h 156"/>
                    <a:gd name="T70" fmla="*/ 185 w 194"/>
                    <a:gd name="T71" fmla="*/ 135 h 156"/>
                    <a:gd name="T72" fmla="*/ 191 w 194"/>
                    <a:gd name="T73" fmla="*/ 144 h 156"/>
                    <a:gd name="T74" fmla="*/ 194 w 194"/>
                    <a:gd name="T75" fmla="*/ 156 h 1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94"/>
                    <a:gd name="T115" fmla="*/ 0 h 156"/>
                    <a:gd name="T116" fmla="*/ 194 w 194"/>
                    <a:gd name="T117" fmla="*/ 156 h 15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94" h="156">
                      <a:moveTo>
                        <a:pt x="0" y="75"/>
                      </a:moveTo>
                      <a:lnTo>
                        <a:pt x="0" y="72"/>
                      </a:lnTo>
                      <a:lnTo>
                        <a:pt x="3" y="69"/>
                      </a:lnTo>
                      <a:lnTo>
                        <a:pt x="6" y="66"/>
                      </a:lnTo>
                      <a:lnTo>
                        <a:pt x="9" y="63"/>
                      </a:lnTo>
                      <a:lnTo>
                        <a:pt x="12" y="60"/>
                      </a:lnTo>
                      <a:lnTo>
                        <a:pt x="15" y="51"/>
                      </a:lnTo>
                      <a:lnTo>
                        <a:pt x="15" y="48"/>
                      </a:lnTo>
                      <a:lnTo>
                        <a:pt x="18" y="45"/>
                      </a:lnTo>
                      <a:lnTo>
                        <a:pt x="21" y="42"/>
                      </a:lnTo>
                      <a:lnTo>
                        <a:pt x="24" y="39"/>
                      </a:lnTo>
                      <a:lnTo>
                        <a:pt x="27" y="36"/>
                      </a:lnTo>
                      <a:lnTo>
                        <a:pt x="30" y="33"/>
                      </a:lnTo>
                      <a:lnTo>
                        <a:pt x="30" y="27"/>
                      </a:lnTo>
                      <a:lnTo>
                        <a:pt x="33" y="27"/>
                      </a:lnTo>
                      <a:lnTo>
                        <a:pt x="36" y="24"/>
                      </a:lnTo>
                      <a:lnTo>
                        <a:pt x="39" y="24"/>
                      </a:lnTo>
                      <a:lnTo>
                        <a:pt x="42" y="24"/>
                      </a:lnTo>
                      <a:lnTo>
                        <a:pt x="45" y="21"/>
                      </a:lnTo>
                      <a:lnTo>
                        <a:pt x="48" y="18"/>
                      </a:lnTo>
                      <a:lnTo>
                        <a:pt x="51" y="18"/>
                      </a:lnTo>
                      <a:lnTo>
                        <a:pt x="54" y="12"/>
                      </a:lnTo>
                      <a:lnTo>
                        <a:pt x="57" y="9"/>
                      </a:lnTo>
                      <a:lnTo>
                        <a:pt x="60" y="6"/>
                      </a:lnTo>
                      <a:lnTo>
                        <a:pt x="63" y="0"/>
                      </a:lnTo>
                      <a:lnTo>
                        <a:pt x="66" y="0"/>
                      </a:lnTo>
                      <a:lnTo>
                        <a:pt x="69" y="3"/>
                      </a:lnTo>
                      <a:lnTo>
                        <a:pt x="75" y="3"/>
                      </a:lnTo>
                      <a:lnTo>
                        <a:pt x="72" y="3"/>
                      </a:lnTo>
                      <a:lnTo>
                        <a:pt x="75" y="3"/>
                      </a:lnTo>
                      <a:lnTo>
                        <a:pt x="78" y="3"/>
                      </a:lnTo>
                      <a:lnTo>
                        <a:pt x="80" y="6"/>
                      </a:lnTo>
                      <a:lnTo>
                        <a:pt x="83" y="6"/>
                      </a:lnTo>
                      <a:lnTo>
                        <a:pt x="86" y="3"/>
                      </a:lnTo>
                      <a:lnTo>
                        <a:pt x="86" y="6"/>
                      </a:lnTo>
                      <a:lnTo>
                        <a:pt x="89" y="3"/>
                      </a:lnTo>
                      <a:lnTo>
                        <a:pt x="92" y="6"/>
                      </a:lnTo>
                      <a:lnTo>
                        <a:pt x="95" y="6"/>
                      </a:lnTo>
                      <a:lnTo>
                        <a:pt x="98" y="3"/>
                      </a:lnTo>
                      <a:lnTo>
                        <a:pt x="101" y="9"/>
                      </a:lnTo>
                      <a:lnTo>
                        <a:pt x="104" y="15"/>
                      </a:lnTo>
                      <a:lnTo>
                        <a:pt x="107" y="21"/>
                      </a:lnTo>
                      <a:lnTo>
                        <a:pt x="110" y="27"/>
                      </a:lnTo>
                      <a:lnTo>
                        <a:pt x="113" y="33"/>
                      </a:lnTo>
                      <a:lnTo>
                        <a:pt x="116" y="39"/>
                      </a:lnTo>
                      <a:lnTo>
                        <a:pt x="116" y="42"/>
                      </a:lnTo>
                      <a:lnTo>
                        <a:pt x="119" y="51"/>
                      </a:lnTo>
                      <a:lnTo>
                        <a:pt x="122" y="51"/>
                      </a:lnTo>
                      <a:lnTo>
                        <a:pt x="125" y="57"/>
                      </a:lnTo>
                      <a:lnTo>
                        <a:pt x="128" y="60"/>
                      </a:lnTo>
                      <a:lnTo>
                        <a:pt x="131" y="69"/>
                      </a:lnTo>
                      <a:lnTo>
                        <a:pt x="131" y="75"/>
                      </a:lnTo>
                      <a:lnTo>
                        <a:pt x="134" y="81"/>
                      </a:lnTo>
                      <a:lnTo>
                        <a:pt x="137" y="87"/>
                      </a:lnTo>
                      <a:lnTo>
                        <a:pt x="140" y="90"/>
                      </a:lnTo>
                      <a:lnTo>
                        <a:pt x="143" y="96"/>
                      </a:lnTo>
                      <a:lnTo>
                        <a:pt x="146" y="99"/>
                      </a:lnTo>
                      <a:lnTo>
                        <a:pt x="146" y="102"/>
                      </a:lnTo>
                      <a:lnTo>
                        <a:pt x="149" y="105"/>
                      </a:lnTo>
                      <a:lnTo>
                        <a:pt x="152" y="105"/>
                      </a:lnTo>
                      <a:lnTo>
                        <a:pt x="155" y="105"/>
                      </a:lnTo>
                      <a:lnTo>
                        <a:pt x="158" y="105"/>
                      </a:lnTo>
                      <a:lnTo>
                        <a:pt x="161" y="108"/>
                      </a:lnTo>
                      <a:lnTo>
                        <a:pt x="164" y="111"/>
                      </a:lnTo>
                      <a:lnTo>
                        <a:pt x="167" y="114"/>
                      </a:lnTo>
                      <a:lnTo>
                        <a:pt x="170" y="117"/>
                      </a:lnTo>
                      <a:lnTo>
                        <a:pt x="173" y="120"/>
                      </a:lnTo>
                      <a:lnTo>
                        <a:pt x="176" y="123"/>
                      </a:lnTo>
                      <a:lnTo>
                        <a:pt x="176" y="126"/>
                      </a:lnTo>
                      <a:lnTo>
                        <a:pt x="179" y="132"/>
                      </a:lnTo>
                      <a:lnTo>
                        <a:pt x="182" y="132"/>
                      </a:lnTo>
                      <a:lnTo>
                        <a:pt x="185" y="135"/>
                      </a:lnTo>
                      <a:lnTo>
                        <a:pt x="188" y="141"/>
                      </a:lnTo>
                      <a:lnTo>
                        <a:pt x="191" y="144"/>
                      </a:lnTo>
                      <a:lnTo>
                        <a:pt x="191" y="147"/>
                      </a:lnTo>
                      <a:lnTo>
                        <a:pt x="194" y="156"/>
                      </a:lnTo>
                    </a:path>
                  </a:pathLst>
                </a:custGeom>
                <a:noFill/>
                <a:ln w="254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cxnSp>
            <p:nvCxnSpPr>
              <p:cNvPr id="50213" name="AutoShape 344">
                <a:extLst>
                  <a:ext uri="{FF2B5EF4-FFF2-40B4-BE49-F238E27FC236}">
                    <a16:creationId xmlns:a16="http://schemas.microsoft.com/office/drawing/2014/main" id="{8443A186-4C65-4132-A0A0-6C4BC579314C}"/>
                  </a:ext>
                </a:extLst>
              </p:cNvPr>
              <p:cNvCxnSpPr>
                <a:cxnSpLocks noChangeShapeType="1"/>
                <a:stCxn id="50225" idx="5"/>
                <a:endCxn id="50218" idx="36"/>
              </p:cNvCxnSpPr>
              <p:nvPr/>
            </p:nvCxnSpPr>
            <p:spPr bwMode="auto">
              <a:xfrm>
                <a:off x="1683" y="1083"/>
                <a:ext cx="477" cy="355"/>
              </a:xfrm>
              <a:prstGeom prst="straightConnector1">
                <a:avLst/>
              </a:prstGeom>
              <a:noFill/>
              <a:ln w="6350">
                <a:solidFill>
                  <a:srgbClr val="5F5F5F"/>
                </a:solidFill>
                <a:prstDash val="dash"/>
                <a:round/>
                <a:headEnd/>
                <a:tailEnd/>
              </a:ln>
              <a:extLst>
                <a:ext uri="{909E8E84-426E-40DD-AFC4-6F175D3DCCD1}">
                  <a14:hiddenFill xmlns:a14="http://schemas.microsoft.com/office/drawing/2010/main">
                    <a:noFill/>
                  </a14:hiddenFill>
                </a:ext>
              </a:extLst>
            </p:spPr>
          </p:cxnSp>
          <p:cxnSp>
            <p:nvCxnSpPr>
              <p:cNvPr id="50214" name="AutoShape 345">
                <a:extLst>
                  <a:ext uri="{FF2B5EF4-FFF2-40B4-BE49-F238E27FC236}">
                    <a16:creationId xmlns:a16="http://schemas.microsoft.com/office/drawing/2014/main" id="{06493207-DB94-4476-ABB4-B9CC2FAF2129}"/>
                  </a:ext>
                </a:extLst>
              </p:cNvPr>
              <p:cNvCxnSpPr>
                <a:cxnSpLocks noChangeShapeType="1"/>
                <a:stCxn id="50224" idx="0"/>
                <a:endCxn id="50217" idx="0"/>
              </p:cNvCxnSpPr>
              <p:nvPr/>
            </p:nvCxnSpPr>
            <p:spPr bwMode="auto">
              <a:xfrm flipH="1">
                <a:off x="1714" y="1215"/>
                <a:ext cx="286" cy="224"/>
              </a:xfrm>
              <a:prstGeom prst="straightConnector1">
                <a:avLst/>
              </a:prstGeom>
              <a:noFill/>
              <a:ln w="6350">
                <a:solidFill>
                  <a:srgbClr val="5F5F5F"/>
                </a:solidFill>
                <a:prstDash val="dash"/>
                <a:round/>
                <a:headEnd/>
                <a:tailEnd/>
              </a:ln>
              <a:extLst>
                <a:ext uri="{909E8E84-426E-40DD-AFC4-6F175D3DCCD1}">
                  <a14:hiddenFill xmlns:a14="http://schemas.microsoft.com/office/drawing/2010/main">
                    <a:noFill/>
                  </a14:hiddenFill>
                </a:ext>
              </a:extLst>
            </p:spPr>
          </p:cxnSp>
          <p:cxnSp>
            <p:nvCxnSpPr>
              <p:cNvPr id="50215" name="AutoShape 346">
                <a:extLst>
                  <a:ext uri="{FF2B5EF4-FFF2-40B4-BE49-F238E27FC236}">
                    <a16:creationId xmlns:a16="http://schemas.microsoft.com/office/drawing/2014/main" id="{396ECCDD-7BA4-4545-8649-2D2BA1F71C42}"/>
                  </a:ext>
                </a:extLst>
              </p:cNvPr>
              <p:cNvCxnSpPr>
                <a:cxnSpLocks noChangeShapeType="1"/>
                <a:stCxn id="50224" idx="16"/>
                <a:endCxn id="50217" idx="26"/>
              </p:cNvCxnSpPr>
              <p:nvPr/>
            </p:nvCxnSpPr>
            <p:spPr bwMode="auto">
              <a:xfrm flipH="1">
                <a:off x="1898" y="1047"/>
                <a:ext cx="30" cy="449"/>
              </a:xfrm>
              <a:prstGeom prst="straightConnector1">
                <a:avLst/>
              </a:prstGeom>
              <a:noFill/>
              <a:ln w="6350">
                <a:solidFill>
                  <a:srgbClr val="5F5F5F"/>
                </a:solidFill>
                <a:prstDash val="dash"/>
                <a:round/>
                <a:headEnd/>
                <a:tailEnd/>
              </a:ln>
              <a:extLst>
                <a:ext uri="{909E8E84-426E-40DD-AFC4-6F175D3DCCD1}">
                  <a14:hiddenFill xmlns:a14="http://schemas.microsoft.com/office/drawing/2010/main">
                    <a:noFill/>
                  </a14:hiddenFill>
                </a:ext>
              </a:extLst>
            </p:spPr>
          </p:cxnSp>
          <p:sp>
            <p:nvSpPr>
              <p:cNvPr id="50216" name="Rectangle 204">
                <a:extLst>
                  <a:ext uri="{FF2B5EF4-FFF2-40B4-BE49-F238E27FC236}">
                    <a16:creationId xmlns:a16="http://schemas.microsoft.com/office/drawing/2014/main" id="{A94E617C-A565-4A36-BF06-9AC244BFBD71}"/>
                  </a:ext>
                </a:extLst>
              </p:cNvPr>
              <p:cNvSpPr>
                <a:spLocks noChangeArrowheads="1"/>
              </p:cNvSpPr>
              <p:nvPr/>
            </p:nvSpPr>
            <p:spPr bwMode="auto">
              <a:xfrm>
                <a:off x="2040" y="1112"/>
                <a:ext cx="335"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zh-CN" sz="900">
                    <a:ea typeface="SimSun" panose="02010600030101010101" pitchFamily="2" charset="-122"/>
                  </a:rPr>
                  <a:t>Avonlea</a:t>
                </a:r>
              </a:p>
            </p:txBody>
          </p:sp>
        </p:grpSp>
      </p:grpSp>
      <p:grpSp>
        <p:nvGrpSpPr>
          <p:cNvPr id="50182" name="Group 91">
            <a:extLst>
              <a:ext uri="{FF2B5EF4-FFF2-40B4-BE49-F238E27FC236}">
                <a16:creationId xmlns:a16="http://schemas.microsoft.com/office/drawing/2014/main" id="{987032C3-72FD-4446-8B94-BA8314EEB1BB}"/>
              </a:ext>
            </a:extLst>
          </p:cNvPr>
          <p:cNvGrpSpPr>
            <a:grpSpLocks/>
          </p:cNvGrpSpPr>
          <p:nvPr/>
        </p:nvGrpSpPr>
        <p:grpSpPr bwMode="auto">
          <a:xfrm>
            <a:off x="5430838" y="842963"/>
            <a:ext cx="2890837" cy="857250"/>
            <a:chOff x="541" y="2686"/>
            <a:chExt cx="1821" cy="540"/>
          </a:xfrm>
        </p:grpSpPr>
        <p:pic>
          <p:nvPicPr>
            <p:cNvPr id="50190" name="Picture 92" descr="Cobbs_IL_11235">
              <a:extLst>
                <a:ext uri="{FF2B5EF4-FFF2-40B4-BE49-F238E27FC236}">
                  <a16:creationId xmlns:a16="http://schemas.microsoft.com/office/drawing/2014/main" id="{848E3BE0-2565-4722-8B39-2DD95F1015F9}"/>
                </a:ext>
              </a:extLst>
            </p:cNvPr>
            <p:cNvPicPr>
              <a:picLocks noChangeAspect="1" noChangeArrowheads="1"/>
            </p:cNvPicPr>
            <p:nvPr/>
          </p:nvPicPr>
          <p:blipFill>
            <a:blip r:embed="rId4">
              <a:clrChange>
                <a:clrFrom>
                  <a:srgbClr val="FEFEFE"/>
                </a:clrFrom>
                <a:clrTo>
                  <a:srgbClr val="FEFEFE">
                    <a:alpha val="0"/>
                  </a:srgbClr>
                </a:clrTo>
              </a:clrChange>
              <a:extLst>
                <a:ext uri="{28A0092B-C50C-407E-A947-70E740481C1C}">
                  <a14:useLocalDpi xmlns:a14="http://schemas.microsoft.com/office/drawing/2010/main" val="0"/>
                </a:ext>
              </a:extLst>
            </a:blip>
            <a:srcRect/>
            <a:stretch>
              <a:fillRect/>
            </a:stretch>
          </p:blipFill>
          <p:spPr bwMode="auto">
            <a:xfrm>
              <a:off x="1863" y="2739"/>
              <a:ext cx="155" cy="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191" name="Picture 93" descr="IMG_0042">
              <a:extLst>
                <a:ext uri="{FF2B5EF4-FFF2-40B4-BE49-F238E27FC236}">
                  <a16:creationId xmlns:a16="http://schemas.microsoft.com/office/drawing/2014/main" id="{26C0552B-8448-46E8-A9C2-DCDDA27B6F4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233" y="2739"/>
              <a:ext cx="115" cy="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192" name="Picture 94" descr="Calf_Creek_AR_10702">
              <a:extLst>
                <a:ext uri="{FF2B5EF4-FFF2-40B4-BE49-F238E27FC236}">
                  <a16:creationId xmlns:a16="http://schemas.microsoft.com/office/drawing/2014/main" id="{79BB4F84-9E41-4656-B684-A6BADBD9B9B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022" y="2748"/>
              <a:ext cx="184" cy="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193" name="Picture 95" descr="13">
              <a:extLst>
                <a:ext uri="{FF2B5EF4-FFF2-40B4-BE49-F238E27FC236}">
                  <a16:creationId xmlns:a16="http://schemas.microsoft.com/office/drawing/2014/main" id="{8191355E-4B69-43C3-8923-B3AE2394E5A3}"/>
                </a:ext>
              </a:extLst>
            </p:cNvPr>
            <p:cNvPicPr>
              <a:picLocks noChangeAspect="1" noChangeArrowheads="1"/>
            </p:cNvPicPr>
            <p:nvPr/>
          </p:nvPicPr>
          <p:blipFill>
            <a:blip r:embed="rId7">
              <a:clrChange>
                <a:clrFrom>
                  <a:srgbClr val="FFFFFD"/>
                </a:clrFrom>
                <a:clrTo>
                  <a:srgbClr val="FFFFFD">
                    <a:alpha val="0"/>
                  </a:srgbClr>
                </a:clrTo>
              </a:clrChange>
              <a:extLst>
                <a:ext uri="{28A0092B-C50C-407E-A947-70E740481C1C}">
                  <a14:useLocalDpi xmlns:a14="http://schemas.microsoft.com/office/drawing/2010/main" val="0"/>
                </a:ext>
              </a:extLst>
            </a:blip>
            <a:srcRect/>
            <a:stretch>
              <a:fillRect/>
            </a:stretch>
          </p:blipFill>
          <p:spPr bwMode="auto">
            <a:xfrm>
              <a:off x="689" y="2686"/>
              <a:ext cx="213" cy="3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194" name="Picture 96" descr="21">
              <a:extLst>
                <a:ext uri="{FF2B5EF4-FFF2-40B4-BE49-F238E27FC236}">
                  <a16:creationId xmlns:a16="http://schemas.microsoft.com/office/drawing/2014/main" id="{CF2DD3E3-2B12-4B0A-BC44-9B707B76CCE1}"/>
                </a:ext>
              </a:extLst>
            </p:cNvPr>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41" y="2730"/>
              <a:ext cx="190" cy="2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195" name="Picture 97" descr="Avonlea_d">
              <a:extLst>
                <a:ext uri="{FF2B5EF4-FFF2-40B4-BE49-F238E27FC236}">
                  <a16:creationId xmlns:a16="http://schemas.microsoft.com/office/drawing/2014/main" id="{04535099-650E-4D17-996B-A1EAC0AA712A}"/>
                </a:ext>
              </a:extLst>
            </p:cNvPr>
            <p:cNvPicPr>
              <a:picLocks noChangeAspect="1" noChangeArrowheads="1"/>
            </p:cNvPicPr>
            <p:nvPr/>
          </p:nvPicPr>
          <p:blipFill>
            <a:blip r:embed="rId9">
              <a:clrChange>
                <a:clrFrom>
                  <a:srgbClr val="FDFDFD"/>
                </a:clrFrom>
                <a:clrTo>
                  <a:srgbClr val="FDFDFD">
                    <a:alpha val="0"/>
                  </a:srgbClr>
                </a:clrTo>
              </a:clrChange>
              <a:extLst>
                <a:ext uri="{28A0092B-C50C-407E-A947-70E740481C1C}">
                  <a14:useLocalDpi xmlns:a14="http://schemas.microsoft.com/office/drawing/2010/main" val="0"/>
                </a:ext>
              </a:extLst>
            </a:blip>
            <a:srcRect/>
            <a:stretch>
              <a:fillRect/>
            </a:stretch>
          </p:blipFill>
          <p:spPr bwMode="auto">
            <a:xfrm>
              <a:off x="900" y="2800"/>
              <a:ext cx="161" cy="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96" name="AutoShape 98">
              <a:extLst>
                <a:ext uri="{FF2B5EF4-FFF2-40B4-BE49-F238E27FC236}">
                  <a16:creationId xmlns:a16="http://schemas.microsoft.com/office/drawing/2014/main" id="{61D8DABC-EAEA-4D84-BC71-EECC026074BC}"/>
                </a:ext>
              </a:extLst>
            </p:cNvPr>
            <p:cNvSpPr>
              <a:spLocks/>
            </p:cNvSpPr>
            <p:nvPr/>
          </p:nvSpPr>
          <p:spPr bwMode="auto">
            <a:xfrm rot="-5400000">
              <a:off x="749" y="2828"/>
              <a:ext cx="113" cy="486"/>
            </a:xfrm>
            <a:prstGeom prst="leftBrace">
              <a:avLst>
                <a:gd name="adj1" fmla="val 35841"/>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0197" name="Rectangle 99">
              <a:extLst>
                <a:ext uri="{FF2B5EF4-FFF2-40B4-BE49-F238E27FC236}">
                  <a16:creationId xmlns:a16="http://schemas.microsoft.com/office/drawing/2014/main" id="{F9DD9443-3B78-47F6-8721-0E37B95E3695}"/>
                </a:ext>
              </a:extLst>
            </p:cNvPr>
            <p:cNvSpPr>
              <a:spLocks noChangeAspect="1" noChangeArrowheads="1"/>
            </p:cNvSpPr>
            <p:nvPr/>
          </p:nvSpPr>
          <p:spPr bwMode="auto">
            <a:xfrm>
              <a:off x="591" y="3114"/>
              <a:ext cx="461"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tIns="0" bIns="0"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zh-CN" sz="800" i="1">
                  <a:ea typeface="SimSun" panose="02010600030101010101" pitchFamily="2" charset="-122"/>
                </a:rPr>
                <a:t>Avonlea</a:t>
              </a:r>
            </a:p>
          </p:txBody>
        </p:sp>
        <p:pic>
          <p:nvPicPr>
            <p:cNvPr id="50198" name="Picture 100" descr="IMG_0026">
              <a:extLst>
                <a:ext uri="{FF2B5EF4-FFF2-40B4-BE49-F238E27FC236}">
                  <a16:creationId xmlns:a16="http://schemas.microsoft.com/office/drawing/2014/main" id="{73C199F2-CCFF-4805-949B-D540402662B9}"/>
                </a:ext>
              </a:extLst>
            </p:cNvPr>
            <p:cNvPicPr>
              <a:picLocks noChangeAspect="1" noChangeArrowheads="1"/>
            </p:cNvPicPr>
            <p:nvPr/>
          </p:nvPicPr>
          <p:blipFill>
            <a:blip r:embed="rId10">
              <a:clrChange>
                <a:clrFrom>
                  <a:srgbClr val="FEFEFE"/>
                </a:clrFrom>
                <a:clrTo>
                  <a:srgbClr val="FEFEFE">
                    <a:alpha val="0"/>
                  </a:srgbClr>
                </a:clrTo>
              </a:clrChange>
              <a:extLst>
                <a:ext uri="{28A0092B-C50C-407E-A947-70E740481C1C}">
                  <a14:useLocalDpi xmlns:a14="http://schemas.microsoft.com/office/drawing/2010/main" val="0"/>
                </a:ext>
              </a:extLst>
            </a:blip>
            <a:srcRect/>
            <a:stretch>
              <a:fillRect/>
            </a:stretch>
          </p:blipFill>
          <p:spPr bwMode="auto">
            <a:xfrm>
              <a:off x="1575" y="2763"/>
              <a:ext cx="109" cy="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199" name="Picture 101" descr="IMG_0029">
              <a:extLst>
                <a:ext uri="{FF2B5EF4-FFF2-40B4-BE49-F238E27FC236}">
                  <a16:creationId xmlns:a16="http://schemas.microsoft.com/office/drawing/2014/main" id="{6E0555C9-9B87-4B85-926C-F00F8A95F707}"/>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401" y="2736"/>
              <a:ext cx="121" cy="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200" name="AutoShape 102">
              <a:extLst>
                <a:ext uri="{FF2B5EF4-FFF2-40B4-BE49-F238E27FC236}">
                  <a16:creationId xmlns:a16="http://schemas.microsoft.com/office/drawing/2014/main" id="{45709EE5-BCEA-4E6B-900F-F5A282C77435}"/>
                </a:ext>
              </a:extLst>
            </p:cNvPr>
            <p:cNvSpPr>
              <a:spLocks/>
            </p:cNvSpPr>
            <p:nvPr/>
          </p:nvSpPr>
          <p:spPr bwMode="auto">
            <a:xfrm rot="-5400000">
              <a:off x="1404" y="2826"/>
              <a:ext cx="113" cy="486"/>
            </a:xfrm>
            <a:prstGeom prst="leftBrace">
              <a:avLst>
                <a:gd name="adj1" fmla="val 35841"/>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0201" name="Rectangle 103">
              <a:extLst>
                <a:ext uri="{FF2B5EF4-FFF2-40B4-BE49-F238E27FC236}">
                  <a16:creationId xmlns:a16="http://schemas.microsoft.com/office/drawing/2014/main" id="{4BDF38F8-C496-4BA3-A8AB-ADE339615093}"/>
                </a:ext>
              </a:extLst>
            </p:cNvPr>
            <p:cNvSpPr>
              <a:spLocks noChangeAspect="1" noChangeArrowheads="1"/>
            </p:cNvSpPr>
            <p:nvPr/>
          </p:nvSpPr>
          <p:spPr bwMode="auto">
            <a:xfrm>
              <a:off x="1246" y="3112"/>
              <a:ext cx="461"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tIns="0" bIns="0"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zh-CN" sz="800" i="1">
                  <a:ea typeface="SimSun" panose="02010600030101010101" pitchFamily="2" charset="-122"/>
                </a:rPr>
                <a:t>Clovis</a:t>
              </a:r>
            </a:p>
          </p:txBody>
        </p:sp>
        <p:pic>
          <p:nvPicPr>
            <p:cNvPr id="50202" name="Picture 104" descr="Hardin_MO_14204">
              <a:extLst>
                <a:ext uri="{FF2B5EF4-FFF2-40B4-BE49-F238E27FC236}">
                  <a16:creationId xmlns:a16="http://schemas.microsoft.com/office/drawing/2014/main" id="{85627BAF-9996-4A63-BB75-69190D7753E0}"/>
                </a:ext>
              </a:extLst>
            </p:cNvPr>
            <p:cNvPicPr>
              <a:picLocks noChangeAspect="1" noChangeArrowheads="1"/>
            </p:cNvPicPr>
            <p:nvPr/>
          </p:nvPicPr>
          <p:blipFill>
            <a:blip r:embed="rId1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229" y="2736"/>
              <a:ext cx="115"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203" name="AutoShape 105">
              <a:extLst>
                <a:ext uri="{FF2B5EF4-FFF2-40B4-BE49-F238E27FC236}">
                  <a16:creationId xmlns:a16="http://schemas.microsoft.com/office/drawing/2014/main" id="{C78793B0-7741-4781-9334-D7E8181E7833}"/>
                </a:ext>
              </a:extLst>
            </p:cNvPr>
            <p:cNvSpPr>
              <a:spLocks/>
            </p:cNvSpPr>
            <p:nvPr/>
          </p:nvSpPr>
          <p:spPr bwMode="auto">
            <a:xfrm rot="-5400000">
              <a:off x="2059" y="2827"/>
              <a:ext cx="113" cy="486"/>
            </a:xfrm>
            <a:prstGeom prst="leftBrace">
              <a:avLst>
                <a:gd name="adj1" fmla="val 35841"/>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0204" name="Rectangle 106">
              <a:extLst>
                <a:ext uri="{FF2B5EF4-FFF2-40B4-BE49-F238E27FC236}">
                  <a16:creationId xmlns:a16="http://schemas.microsoft.com/office/drawing/2014/main" id="{4F0EE766-F6EF-4910-97D5-46500D26A91C}"/>
                </a:ext>
              </a:extLst>
            </p:cNvPr>
            <p:cNvSpPr>
              <a:spLocks noChangeAspect="1" noChangeArrowheads="1"/>
            </p:cNvSpPr>
            <p:nvPr/>
          </p:nvSpPr>
          <p:spPr bwMode="auto">
            <a:xfrm>
              <a:off x="1901" y="3113"/>
              <a:ext cx="461"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tIns="0" bIns="0"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zh-CN" sz="800" i="1">
                  <a:ea typeface="SimSun" panose="02010600030101010101" pitchFamily="2" charset="-122"/>
                </a:rPr>
                <a:t>Mix</a:t>
              </a:r>
            </a:p>
          </p:txBody>
        </p:sp>
      </p:grpSp>
      <p:sp>
        <p:nvSpPr>
          <p:cNvPr id="50183" name="Text Box 107">
            <a:extLst>
              <a:ext uri="{FF2B5EF4-FFF2-40B4-BE49-F238E27FC236}">
                <a16:creationId xmlns:a16="http://schemas.microsoft.com/office/drawing/2014/main" id="{9BFE096A-6D1E-40B4-A6E4-6785BF4E3946}"/>
              </a:ext>
            </a:extLst>
          </p:cNvPr>
          <p:cNvSpPr txBox="1">
            <a:spLocks noChangeArrowheads="1"/>
          </p:cNvSpPr>
          <p:nvPr/>
        </p:nvSpPr>
        <p:spPr bwMode="auto">
          <a:xfrm>
            <a:off x="5813425" y="1797050"/>
            <a:ext cx="24066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800">
                <a:latin typeface="Arial" panose="020B0604020202020204" pitchFamily="34" charset="0"/>
              </a:rPr>
              <a:t>Training data (subset)</a:t>
            </a:r>
          </a:p>
        </p:txBody>
      </p:sp>
      <p:pic>
        <p:nvPicPr>
          <p:cNvPr id="50184" name="Picture 111" descr="IMG_0051_1">
            <a:extLst>
              <a:ext uri="{FF2B5EF4-FFF2-40B4-BE49-F238E27FC236}">
                <a16:creationId xmlns:a16="http://schemas.microsoft.com/office/drawing/2014/main" id="{F8160F27-A084-4573-B92A-61BE4D72E5AA}"/>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446463" y="5514975"/>
            <a:ext cx="711200" cy="1238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185" name="Picture 113" descr="Calf_Creek_MO_13181">
            <a:extLst>
              <a:ext uri="{FF2B5EF4-FFF2-40B4-BE49-F238E27FC236}">
                <a16:creationId xmlns:a16="http://schemas.microsoft.com/office/drawing/2014/main" id="{FF64C6F7-F05F-489E-8F1D-5412FD828283}"/>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2351088" y="5619750"/>
            <a:ext cx="1031875" cy="1238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86" name="Text Box 114">
            <a:extLst>
              <a:ext uri="{FF2B5EF4-FFF2-40B4-BE49-F238E27FC236}">
                <a16:creationId xmlns:a16="http://schemas.microsoft.com/office/drawing/2014/main" id="{303FA518-6205-4C6D-B2DB-5C3CCB5BD661}"/>
              </a:ext>
            </a:extLst>
          </p:cNvPr>
          <p:cNvSpPr txBox="1">
            <a:spLocks noChangeArrowheads="1"/>
          </p:cNvSpPr>
          <p:nvPr/>
        </p:nvSpPr>
        <p:spPr bwMode="auto">
          <a:xfrm>
            <a:off x="212725" y="271463"/>
            <a:ext cx="4319588" cy="2400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t>It might be better to use the shape </a:t>
            </a:r>
            <a:r>
              <a:rPr lang="en-US" altLang="en-US" sz="2400" i="1"/>
              <a:t>directly</a:t>
            </a:r>
            <a:r>
              <a:rPr lang="en-US" altLang="en-US" sz="2400"/>
              <a:t> in the decision tree…</a:t>
            </a:r>
          </a:p>
          <a:p>
            <a:pPr eaLnBrk="1" hangingPunct="1">
              <a:spcBef>
                <a:spcPct val="0"/>
              </a:spcBef>
              <a:buFontTx/>
              <a:buNone/>
            </a:pPr>
            <a:endParaRPr lang="en-US" altLang="en-US" sz="2400"/>
          </a:p>
          <a:p>
            <a:pPr eaLnBrk="1" hangingPunct="1">
              <a:spcBef>
                <a:spcPct val="0"/>
              </a:spcBef>
              <a:buFontTx/>
              <a:buNone/>
            </a:pPr>
            <a:r>
              <a:rPr lang="en-US" altLang="en-US" sz="1800"/>
              <a:t>Lexiang Ye and Eamonn Keogh (2009) Time Series Shapelets: A New Primitive for Data Mining. SIGKDD 2009</a:t>
            </a:r>
          </a:p>
          <a:p>
            <a:pPr eaLnBrk="1" hangingPunct="1">
              <a:spcBef>
                <a:spcPct val="0"/>
              </a:spcBef>
              <a:buFontTx/>
              <a:buNone/>
            </a:pPr>
            <a:endParaRPr lang="en-US" altLang="en-US" sz="2400"/>
          </a:p>
        </p:txBody>
      </p:sp>
      <p:pic>
        <p:nvPicPr>
          <p:cNvPr id="50187" name="Picture 115">
            <a:extLst>
              <a:ext uri="{FF2B5EF4-FFF2-40B4-BE49-F238E27FC236}">
                <a16:creationId xmlns:a16="http://schemas.microsoft.com/office/drawing/2014/main" id="{2808A423-C472-4F55-ABEF-14D08AFC7720}"/>
              </a:ext>
            </a:extLst>
          </p:cNvPr>
          <p:cNvPicPr>
            <a:picLocks noChangeAspect="1" noChangeArrowheads="1"/>
          </p:cNvPicPr>
          <p:nvPr/>
        </p:nvPicPr>
        <p:blipFill>
          <a:blip r:embed="rId15">
            <a:clrChange>
              <a:clrFrom>
                <a:srgbClr val="FEFEFE"/>
              </a:clrFrom>
              <a:clrTo>
                <a:srgbClr val="FEFEFE">
                  <a:alpha val="0"/>
                </a:srgbClr>
              </a:clrTo>
            </a:clrChange>
            <a:extLst>
              <a:ext uri="{28A0092B-C50C-407E-A947-70E740481C1C}">
                <a14:useLocalDpi xmlns:a14="http://schemas.microsoft.com/office/drawing/2010/main" val="0"/>
              </a:ext>
            </a:extLst>
          </a:blip>
          <a:srcRect/>
          <a:stretch>
            <a:fillRect/>
          </a:stretch>
        </p:blipFill>
        <p:spPr bwMode="auto">
          <a:xfrm>
            <a:off x="223838" y="5316538"/>
            <a:ext cx="1989137" cy="1433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88" name="Rectangle 117">
            <a:extLst>
              <a:ext uri="{FF2B5EF4-FFF2-40B4-BE49-F238E27FC236}">
                <a16:creationId xmlns:a16="http://schemas.microsoft.com/office/drawing/2014/main" id="{98B86D34-7F77-4C2A-B0B4-6598E3C33EF7}"/>
              </a:ext>
            </a:extLst>
          </p:cNvPr>
          <p:cNvSpPr>
            <a:spLocks noChangeArrowheads="1"/>
          </p:cNvSpPr>
          <p:nvPr/>
        </p:nvSpPr>
        <p:spPr bwMode="auto">
          <a:xfrm>
            <a:off x="4822825" y="5888038"/>
            <a:ext cx="4321175"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50000"/>
              </a:spcBef>
              <a:buFontTx/>
              <a:buNone/>
            </a:pPr>
            <a:r>
              <a:rPr lang="en-US" altLang="en-US" sz="1600"/>
              <a:t>The shapelet decision tree classifier achieves an accuracy of 80.0%, the accuracy of </a:t>
            </a:r>
            <a:r>
              <a:rPr lang="en-US" altLang="en-US" sz="1600">
                <a:ea typeface="TimesNewRoman"/>
                <a:cs typeface="TimesNewRoman"/>
              </a:rPr>
              <a:t>rotation invariant </a:t>
            </a:r>
            <a:r>
              <a:rPr lang="en-US" altLang="en-US" sz="1600"/>
              <a:t>one-nearest-neighbor classifier is 68.0%.</a:t>
            </a:r>
          </a:p>
        </p:txBody>
      </p:sp>
      <p:pic>
        <p:nvPicPr>
          <p:cNvPr id="50189" name="Picture 2">
            <a:extLst>
              <a:ext uri="{FF2B5EF4-FFF2-40B4-BE49-F238E27FC236}">
                <a16:creationId xmlns:a16="http://schemas.microsoft.com/office/drawing/2014/main" id="{5F744762-6B82-4246-975B-56A985FF0322}"/>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l="36749" t="13573" r="14690" b="34853"/>
          <a:stretch>
            <a:fillRect/>
          </a:stretch>
        </p:blipFill>
        <p:spPr bwMode="auto">
          <a:xfrm>
            <a:off x="250825" y="2565400"/>
            <a:ext cx="1657350" cy="1700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75140040"/>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TextBox 2">
            <a:extLst>
              <a:ext uri="{FF2B5EF4-FFF2-40B4-BE49-F238E27FC236}">
                <a16:creationId xmlns:a16="http://schemas.microsoft.com/office/drawing/2014/main" id="{809690DB-F89D-4679-A17E-AE1D1D28254E}"/>
              </a:ext>
            </a:extLst>
          </p:cNvPr>
          <p:cNvSpPr txBox="1">
            <a:spLocks noChangeArrowheads="1"/>
          </p:cNvSpPr>
          <p:nvPr/>
        </p:nvSpPr>
        <p:spPr bwMode="auto">
          <a:xfrm>
            <a:off x="250825" y="44450"/>
            <a:ext cx="7129463"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400" dirty="0"/>
              <a:t>We have seen three classification algorithms (the linear classifier, nearest neighbor, and decision trees)</a:t>
            </a:r>
          </a:p>
          <a:p>
            <a:pPr>
              <a:spcBef>
                <a:spcPct val="0"/>
              </a:spcBef>
              <a:buFontTx/>
              <a:buNone/>
            </a:pPr>
            <a:endParaRPr lang="en-US" altLang="en-US" sz="2400" dirty="0"/>
          </a:p>
          <a:p>
            <a:pPr>
              <a:spcBef>
                <a:spcPct val="0"/>
              </a:spcBef>
              <a:buFontTx/>
              <a:buNone/>
            </a:pPr>
            <a:endParaRPr lang="en-US" altLang="en-US" sz="2400" dirty="0"/>
          </a:p>
        </p:txBody>
      </p:sp>
      <p:pic>
        <p:nvPicPr>
          <p:cNvPr id="3" name="Picture 2">
            <a:extLst>
              <a:ext uri="{FF2B5EF4-FFF2-40B4-BE49-F238E27FC236}">
                <a16:creationId xmlns:a16="http://schemas.microsoft.com/office/drawing/2014/main" id="{2693DFFB-19FC-4035-826D-97039ED82204}"/>
              </a:ext>
            </a:extLst>
          </p:cNvPr>
          <p:cNvPicPr>
            <a:picLocks noChangeAspect="1"/>
          </p:cNvPicPr>
          <p:nvPr/>
        </p:nvPicPr>
        <p:blipFill>
          <a:blip r:embed="rId2"/>
          <a:stretch>
            <a:fillRect/>
          </a:stretch>
        </p:blipFill>
        <p:spPr>
          <a:xfrm>
            <a:off x="344719" y="2563317"/>
            <a:ext cx="2686157" cy="2016124"/>
          </a:xfrm>
          <a:prstGeom prst="rect">
            <a:avLst/>
          </a:prstGeom>
          <a:ln>
            <a:solidFill>
              <a:schemeClr val="bg1">
                <a:lumMod val="75000"/>
              </a:schemeClr>
            </a:solidFill>
          </a:ln>
        </p:spPr>
      </p:pic>
      <p:pic>
        <p:nvPicPr>
          <p:cNvPr id="5" name="Picture 4">
            <a:extLst>
              <a:ext uri="{FF2B5EF4-FFF2-40B4-BE49-F238E27FC236}">
                <a16:creationId xmlns:a16="http://schemas.microsoft.com/office/drawing/2014/main" id="{137296DB-C74C-48CF-B85E-2195EC5710E3}"/>
              </a:ext>
            </a:extLst>
          </p:cNvPr>
          <p:cNvPicPr>
            <a:picLocks noChangeAspect="1"/>
          </p:cNvPicPr>
          <p:nvPr/>
        </p:nvPicPr>
        <p:blipFill>
          <a:blip r:embed="rId3"/>
          <a:stretch>
            <a:fillRect/>
          </a:stretch>
        </p:blipFill>
        <p:spPr>
          <a:xfrm>
            <a:off x="3229926" y="2564904"/>
            <a:ext cx="2684148" cy="2016125"/>
          </a:xfrm>
          <a:prstGeom prst="rect">
            <a:avLst/>
          </a:prstGeom>
          <a:ln>
            <a:solidFill>
              <a:schemeClr val="bg1">
                <a:lumMod val="75000"/>
              </a:schemeClr>
            </a:solidFill>
          </a:ln>
        </p:spPr>
      </p:pic>
      <p:sp>
        <p:nvSpPr>
          <p:cNvPr id="5125" name="TextBox 7">
            <a:extLst>
              <a:ext uri="{FF2B5EF4-FFF2-40B4-BE49-F238E27FC236}">
                <a16:creationId xmlns:a16="http://schemas.microsoft.com/office/drawing/2014/main" id="{22F7ED3C-3716-48FA-A656-277F5D36F4DD}"/>
              </a:ext>
            </a:extLst>
          </p:cNvPr>
          <p:cNvSpPr txBox="1">
            <a:spLocks noChangeArrowheads="1"/>
          </p:cNvSpPr>
          <p:nvPr/>
        </p:nvSpPr>
        <p:spPr bwMode="auto">
          <a:xfrm>
            <a:off x="358775" y="6093296"/>
            <a:ext cx="84264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dirty="0"/>
              <a:t>Lets see one more today, the </a:t>
            </a:r>
            <a:r>
              <a:rPr lang="en-US" dirty="0"/>
              <a:t>Naïve Bayes Classifier</a:t>
            </a:r>
            <a:r>
              <a:rPr lang="en-US" altLang="en-US" dirty="0"/>
              <a:t> </a:t>
            </a:r>
          </a:p>
        </p:txBody>
      </p:sp>
      <p:pic>
        <p:nvPicPr>
          <p:cNvPr id="2" name="Picture 1">
            <a:extLst>
              <a:ext uri="{FF2B5EF4-FFF2-40B4-BE49-F238E27FC236}">
                <a16:creationId xmlns:a16="http://schemas.microsoft.com/office/drawing/2014/main" id="{7D07F69E-7BA3-43AE-9E5B-E974B9382EA2}"/>
              </a:ext>
            </a:extLst>
          </p:cNvPr>
          <p:cNvPicPr>
            <a:picLocks noChangeAspect="1"/>
          </p:cNvPicPr>
          <p:nvPr/>
        </p:nvPicPr>
        <p:blipFill>
          <a:blip r:embed="rId4"/>
          <a:stretch>
            <a:fillRect/>
          </a:stretch>
        </p:blipFill>
        <p:spPr>
          <a:xfrm>
            <a:off x="6113124" y="2563317"/>
            <a:ext cx="2688165" cy="2016124"/>
          </a:xfrm>
          <a:prstGeom prst="rect">
            <a:avLst/>
          </a:prstGeom>
          <a:ln>
            <a:solidFill>
              <a:schemeClr val="bg1">
                <a:lumMod val="65000"/>
              </a:schemeClr>
            </a:solidFill>
          </a:ln>
        </p:spPr>
      </p:pic>
    </p:spTree>
    <p:extLst>
      <p:ext uri="{BB962C8B-B14F-4D97-AF65-F5344CB8AC3E}">
        <p14:creationId xmlns:p14="http://schemas.microsoft.com/office/powerpoint/2010/main" val="970473654"/>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1026">
            <a:extLst>
              <a:ext uri="{FF2B5EF4-FFF2-40B4-BE49-F238E27FC236}">
                <a16:creationId xmlns:a16="http://schemas.microsoft.com/office/drawing/2014/main" id="{25A4B8E0-B45D-42C2-A68E-B898D97C147B}"/>
              </a:ext>
            </a:extLst>
          </p:cNvPr>
          <p:cNvSpPr>
            <a:spLocks noChangeArrowheads="1"/>
          </p:cNvSpPr>
          <p:nvPr/>
        </p:nvSpPr>
        <p:spPr bwMode="auto">
          <a:xfrm>
            <a:off x="685800" y="152400"/>
            <a:ext cx="7772400" cy="1143000"/>
          </a:xfrm>
          <a:prstGeom prst="rect">
            <a:avLst/>
          </a:prstGeom>
          <a:noFill/>
          <a:ln w="9525">
            <a:noFill/>
            <a:miter lim="800000"/>
            <a:headEnd/>
            <a:tailEnd/>
          </a:ln>
          <a:effectLst/>
        </p:spPr>
        <p:txBody>
          <a:bodyPr anchor="ctr"/>
          <a:lstStyle/>
          <a:p>
            <a:pPr algn="ctr" eaLnBrk="1" hangingPunct="1">
              <a:defRPr/>
            </a:pPr>
            <a:r>
              <a:rPr lang="en-US" sz="4400" dirty="0">
                <a:solidFill>
                  <a:schemeClr val="tx2"/>
                </a:solidFill>
                <a:effectLst>
                  <a:outerShdw blurRad="38100" dist="38100" dir="2700000" algn="tl">
                    <a:srgbClr val="C0C0C0"/>
                  </a:outerShdw>
                </a:effectLst>
              </a:rPr>
              <a:t>Naïve Bayes Classifier</a:t>
            </a:r>
          </a:p>
        </p:txBody>
      </p:sp>
      <p:sp>
        <p:nvSpPr>
          <p:cNvPr id="52227" name="Text Box 1027">
            <a:extLst>
              <a:ext uri="{FF2B5EF4-FFF2-40B4-BE49-F238E27FC236}">
                <a16:creationId xmlns:a16="http://schemas.microsoft.com/office/drawing/2014/main" id="{71BB74ED-03C2-49D7-8F7E-44C3A3C15678}"/>
              </a:ext>
            </a:extLst>
          </p:cNvPr>
          <p:cNvSpPr txBox="1">
            <a:spLocks noChangeArrowheads="1"/>
          </p:cNvSpPr>
          <p:nvPr/>
        </p:nvSpPr>
        <p:spPr bwMode="auto">
          <a:xfrm>
            <a:off x="227013" y="6035675"/>
            <a:ext cx="8594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t>We will start off with a visual intuition, before looking at the math…</a:t>
            </a:r>
          </a:p>
        </p:txBody>
      </p:sp>
      <p:pic>
        <p:nvPicPr>
          <p:cNvPr id="52228" name="Picture 1029">
            <a:extLst>
              <a:ext uri="{FF2B5EF4-FFF2-40B4-BE49-F238E27FC236}">
                <a16:creationId xmlns:a16="http://schemas.microsoft.com/office/drawing/2014/main" id="{872A2250-90B3-4952-A39F-F442FAA88FF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16525" y="1322388"/>
            <a:ext cx="3475038" cy="3725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29" name="Text Box 1030">
            <a:extLst>
              <a:ext uri="{FF2B5EF4-FFF2-40B4-BE49-F238E27FC236}">
                <a16:creationId xmlns:a16="http://schemas.microsoft.com/office/drawing/2014/main" id="{322E7B36-6B33-4390-B7A8-F925C58363DB}"/>
              </a:ext>
            </a:extLst>
          </p:cNvPr>
          <p:cNvSpPr txBox="1">
            <a:spLocks noChangeArrowheads="1"/>
          </p:cNvSpPr>
          <p:nvPr/>
        </p:nvSpPr>
        <p:spPr bwMode="auto">
          <a:xfrm>
            <a:off x="5981700" y="5037138"/>
            <a:ext cx="1985963"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2400"/>
              <a:t>Thomas Bayes</a:t>
            </a:r>
          </a:p>
          <a:p>
            <a:pPr algn="ctr" eaLnBrk="1" hangingPunct="1">
              <a:spcBef>
                <a:spcPct val="0"/>
              </a:spcBef>
              <a:buFontTx/>
              <a:buNone/>
            </a:pPr>
            <a:r>
              <a:rPr lang="en-US" altLang="en-US" sz="2000"/>
              <a:t>1702 - 1761</a:t>
            </a:r>
            <a:r>
              <a:rPr lang="en-US" altLang="en-US" sz="2400"/>
              <a:t> </a:t>
            </a:r>
          </a:p>
          <a:p>
            <a:pPr algn="ctr" eaLnBrk="1" hangingPunct="1">
              <a:spcBef>
                <a:spcPct val="0"/>
              </a:spcBef>
              <a:buFontTx/>
              <a:buNone/>
            </a:pPr>
            <a:endParaRPr lang="en-US" altLang="en-US" sz="2400"/>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2">
            <a:extLst>
              <a:ext uri="{FF2B5EF4-FFF2-40B4-BE49-F238E27FC236}">
                <a16:creationId xmlns:a16="http://schemas.microsoft.com/office/drawing/2014/main" id="{1FC9049C-4748-4E44-B786-5CD852109206}"/>
              </a:ext>
            </a:extLst>
          </p:cNvPr>
          <p:cNvSpPr>
            <a:spLocks noChangeArrowheads="1"/>
          </p:cNvSpPr>
          <p:nvPr/>
        </p:nvSpPr>
        <p:spPr bwMode="auto">
          <a:xfrm rot="-5400000">
            <a:off x="1008063" y="3182937"/>
            <a:ext cx="2133600" cy="339725"/>
          </a:xfrm>
          <a:prstGeom prst="rect">
            <a:avLst/>
          </a:prstGeom>
          <a:noFill/>
          <a:ln w="9525">
            <a:noFill/>
            <a:miter lim="800000"/>
            <a:headEnd/>
            <a:tailEnd/>
          </a:ln>
          <a:effectLst/>
        </p:spPr>
        <p:txBody>
          <a:bodyPr>
            <a:spAutoFit/>
          </a:bodyPr>
          <a:lstStyle/>
          <a:p>
            <a:pPr eaLnBrk="1" hangingPunct="1">
              <a:lnSpc>
                <a:spcPct val="90000"/>
              </a:lnSpc>
              <a:spcBef>
                <a:spcPct val="50000"/>
              </a:spcBef>
              <a:defRPr/>
            </a:pPr>
            <a:r>
              <a:rPr lang="en-US" sz="1800" b="1">
                <a:effectLst>
                  <a:outerShdw blurRad="38100" dist="38100" dir="2700000" algn="tl">
                    <a:srgbClr val="C0C0C0"/>
                  </a:outerShdw>
                </a:effectLst>
              </a:rPr>
              <a:t>Antenna  Length</a:t>
            </a:r>
          </a:p>
        </p:txBody>
      </p:sp>
      <p:sp>
        <p:nvSpPr>
          <p:cNvPr id="53251" name="Rectangle 3">
            <a:extLst>
              <a:ext uri="{FF2B5EF4-FFF2-40B4-BE49-F238E27FC236}">
                <a16:creationId xmlns:a16="http://schemas.microsoft.com/office/drawing/2014/main" id="{D9FCBFBC-18BC-43AC-A5A2-BA2C2C739935}"/>
              </a:ext>
            </a:extLst>
          </p:cNvPr>
          <p:cNvSpPr>
            <a:spLocks noChangeArrowheads="1"/>
          </p:cNvSpPr>
          <p:nvPr/>
        </p:nvSpPr>
        <p:spPr bwMode="auto">
          <a:xfrm>
            <a:off x="2590800" y="4876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252" name="Rectangle 4">
            <a:extLst>
              <a:ext uri="{FF2B5EF4-FFF2-40B4-BE49-F238E27FC236}">
                <a16:creationId xmlns:a16="http://schemas.microsoft.com/office/drawing/2014/main" id="{7AD9AAD6-723C-41BF-B2FB-B6C3E1C3937E}"/>
              </a:ext>
            </a:extLst>
          </p:cNvPr>
          <p:cNvSpPr>
            <a:spLocks noChangeArrowheads="1"/>
          </p:cNvSpPr>
          <p:nvPr/>
        </p:nvSpPr>
        <p:spPr bwMode="auto">
          <a:xfrm>
            <a:off x="2971800" y="4876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253" name="Rectangle 5">
            <a:extLst>
              <a:ext uri="{FF2B5EF4-FFF2-40B4-BE49-F238E27FC236}">
                <a16:creationId xmlns:a16="http://schemas.microsoft.com/office/drawing/2014/main" id="{CFAF4EC6-01CB-450F-A61F-9205707CCF70}"/>
              </a:ext>
            </a:extLst>
          </p:cNvPr>
          <p:cNvSpPr>
            <a:spLocks noChangeArrowheads="1"/>
          </p:cNvSpPr>
          <p:nvPr/>
        </p:nvSpPr>
        <p:spPr bwMode="auto">
          <a:xfrm>
            <a:off x="3352800" y="4876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254" name="Rectangle 6">
            <a:extLst>
              <a:ext uri="{FF2B5EF4-FFF2-40B4-BE49-F238E27FC236}">
                <a16:creationId xmlns:a16="http://schemas.microsoft.com/office/drawing/2014/main" id="{97FCA451-0B2F-4721-A930-F46BF361284E}"/>
              </a:ext>
            </a:extLst>
          </p:cNvPr>
          <p:cNvSpPr>
            <a:spLocks noChangeArrowheads="1"/>
          </p:cNvSpPr>
          <p:nvPr/>
        </p:nvSpPr>
        <p:spPr bwMode="auto">
          <a:xfrm>
            <a:off x="3733800" y="4876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255" name="Rectangle 7">
            <a:extLst>
              <a:ext uri="{FF2B5EF4-FFF2-40B4-BE49-F238E27FC236}">
                <a16:creationId xmlns:a16="http://schemas.microsoft.com/office/drawing/2014/main" id="{97CE591B-DE5A-45B9-8C16-FC046751CCF3}"/>
              </a:ext>
            </a:extLst>
          </p:cNvPr>
          <p:cNvSpPr>
            <a:spLocks noChangeArrowheads="1"/>
          </p:cNvSpPr>
          <p:nvPr/>
        </p:nvSpPr>
        <p:spPr bwMode="auto">
          <a:xfrm>
            <a:off x="4114800" y="4876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256" name="Rectangle 8">
            <a:extLst>
              <a:ext uri="{FF2B5EF4-FFF2-40B4-BE49-F238E27FC236}">
                <a16:creationId xmlns:a16="http://schemas.microsoft.com/office/drawing/2014/main" id="{8DA8D675-AC19-4DA5-B99B-FA33A1A160E8}"/>
              </a:ext>
            </a:extLst>
          </p:cNvPr>
          <p:cNvSpPr>
            <a:spLocks noChangeArrowheads="1"/>
          </p:cNvSpPr>
          <p:nvPr/>
        </p:nvSpPr>
        <p:spPr bwMode="auto">
          <a:xfrm>
            <a:off x="4495800" y="4876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257" name="Rectangle 9">
            <a:extLst>
              <a:ext uri="{FF2B5EF4-FFF2-40B4-BE49-F238E27FC236}">
                <a16:creationId xmlns:a16="http://schemas.microsoft.com/office/drawing/2014/main" id="{AD1EF980-DFC7-4432-977E-09558A0E664D}"/>
              </a:ext>
            </a:extLst>
          </p:cNvPr>
          <p:cNvSpPr>
            <a:spLocks noChangeArrowheads="1"/>
          </p:cNvSpPr>
          <p:nvPr/>
        </p:nvSpPr>
        <p:spPr bwMode="auto">
          <a:xfrm>
            <a:off x="4876800" y="4876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258" name="Rectangle 10">
            <a:extLst>
              <a:ext uri="{FF2B5EF4-FFF2-40B4-BE49-F238E27FC236}">
                <a16:creationId xmlns:a16="http://schemas.microsoft.com/office/drawing/2014/main" id="{DC3F8751-8FF5-473D-9328-C2A86BD6EBD4}"/>
              </a:ext>
            </a:extLst>
          </p:cNvPr>
          <p:cNvSpPr>
            <a:spLocks noChangeArrowheads="1"/>
          </p:cNvSpPr>
          <p:nvPr/>
        </p:nvSpPr>
        <p:spPr bwMode="auto">
          <a:xfrm>
            <a:off x="5257800" y="4876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259" name="Rectangle 11">
            <a:extLst>
              <a:ext uri="{FF2B5EF4-FFF2-40B4-BE49-F238E27FC236}">
                <a16:creationId xmlns:a16="http://schemas.microsoft.com/office/drawing/2014/main" id="{67AD2D1C-FD05-4FB3-A29D-B8BFC9F7CF41}"/>
              </a:ext>
            </a:extLst>
          </p:cNvPr>
          <p:cNvSpPr>
            <a:spLocks noChangeArrowheads="1"/>
          </p:cNvSpPr>
          <p:nvPr/>
        </p:nvSpPr>
        <p:spPr bwMode="auto">
          <a:xfrm>
            <a:off x="5638800" y="4876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260" name="Rectangle 12">
            <a:extLst>
              <a:ext uri="{FF2B5EF4-FFF2-40B4-BE49-F238E27FC236}">
                <a16:creationId xmlns:a16="http://schemas.microsoft.com/office/drawing/2014/main" id="{0BD7040E-56F6-420F-82A6-E9B08962F10D}"/>
              </a:ext>
            </a:extLst>
          </p:cNvPr>
          <p:cNvSpPr>
            <a:spLocks noChangeArrowheads="1"/>
          </p:cNvSpPr>
          <p:nvPr/>
        </p:nvSpPr>
        <p:spPr bwMode="auto">
          <a:xfrm>
            <a:off x="6019800" y="4876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261" name="Rectangle 13">
            <a:extLst>
              <a:ext uri="{FF2B5EF4-FFF2-40B4-BE49-F238E27FC236}">
                <a16:creationId xmlns:a16="http://schemas.microsoft.com/office/drawing/2014/main" id="{3A6CDDCF-1827-4718-B398-24C5BD18066A}"/>
              </a:ext>
            </a:extLst>
          </p:cNvPr>
          <p:cNvSpPr>
            <a:spLocks noChangeArrowheads="1"/>
          </p:cNvSpPr>
          <p:nvPr/>
        </p:nvSpPr>
        <p:spPr bwMode="auto">
          <a:xfrm>
            <a:off x="2590800" y="4495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262" name="Rectangle 14">
            <a:extLst>
              <a:ext uri="{FF2B5EF4-FFF2-40B4-BE49-F238E27FC236}">
                <a16:creationId xmlns:a16="http://schemas.microsoft.com/office/drawing/2014/main" id="{AD2846C4-F89C-406B-8418-5087EDF41F8A}"/>
              </a:ext>
            </a:extLst>
          </p:cNvPr>
          <p:cNvSpPr>
            <a:spLocks noChangeArrowheads="1"/>
          </p:cNvSpPr>
          <p:nvPr/>
        </p:nvSpPr>
        <p:spPr bwMode="auto">
          <a:xfrm>
            <a:off x="2971800" y="4495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263" name="Rectangle 15">
            <a:extLst>
              <a:ext uri="{FF2B5EF4-FFF2-40B4-BE49-F238E27FC236}">
                <a16:creationId xmlns:a16="http://schemas.microsoft.com/office/drawing/2014/main" id="{56DAA9E2-30A1-4F9D-B815-3E968D3A6DA8}"/>
              </a:ext>
            </a:extLst>
          </p:cNvPr>
          <p:cNvSpPr>
            <a:spLocks noChangeArrowheads="1"/>
          </p:cNvSpPr>
          <p:nvPr/>
        </p:nvSpPr>
        <p:spPr bwMode="auto">
          <a:xfrm>
            <a:off x="3352800" y="4495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264" name="Rectangle 16">
            <a:extLst>
              <a:ext uri="{FF2B5EF4-FFF2-40B4-BE49-F238E27FC236}">
                <a16:creationId xmlns:a16="http://schemas.microsoft.com/office/drawing/2014/main" id="{6B7D947F-F87C-4CFE-89A4-2D401CDEBD35}"/>
              </a:ext>
            </a:extLst>
          </p:cNvPr>
          <p:cNvSpPr>
            <a:spLocks noChangeArrowheads="1"/>
          </p:cNvSpPr>
          <p:nvPr/>
        </p:nvSpPr>
        <p:spPr bwMode="auto">
          <a:xfrm>
            <a:off x="3733800" y="4495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265" name="Rectangle 17">
            <a:extLst>
              <a:ext uri="{FF2B5EF4-FFF2-40B4-BE49-F238E27FC236}">
                <a16:creationId xmlns:a16="http://schemas.microsoft.com/office/drawing/2014/main" id="{ABA7E6EC-F6A3-46A8-A1FD-68EA561123B7}"/>
              </a:ext>
            </a:extLst>
          </p:cNvPr>
          <p:cNvSpPr>
            <a:spLocks noChangeArrowheads="1"/>
          </p:cNvSpPr>
          <p:nvPr/>
        </p:nvSpPr>
        <p:spPr bwMode="auto">
          <a:xfrm>
            <a:off x="4114800" y="4495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266" name="Rectangle 18">
            <a:extLst>
              <a:ext uri="{FF2B5EF4-FFF2-40B4-BE49-F238E27FC236}">
                <a16:creationId xmlns:a16="http://schemas.microsoft.com/office/drawing/2014/main" id="{C37FFB3B-F489-4612-BF15-611D3C090C5A}"/>
              </a:ext>
            </a:extLst>
          </p:cNvPr>
          <p:cNvSpPr>
            <a:spLocks noChangeArrowheads="1"/>
          </p:cNvSpPr>
          <p:nvPr/>
        </p:nvSpPr>
        <p:spPr bwMode="auto">
          <a:xfrm>
            <a:off x="4495800" y="4495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267" name="Rectangle 19">
            <a:extLst>
              <a:ext uri="{FF2B5EF4-FFF2-40B4-BE49-F238E27FC236}">
                <a16:creationId xmlns:a16="http://schemas.microsoft.com/office/drawing/2014/main" id="{029035A4-FEAE-424D-BF6B-D7C0FE454F29}"/>
              </a:ext>
            </a:extLst>
          </p:cNvPr>
          <p:cNvSpPr>
            <a:spLocks noChangeArrowheads="1"/>
          </p:cNvSpPr>
          <p:nvPr/>
        </p:nvSpPr>
        <p:spPr bwMode="auto">
          <a:xfrm>
            <a:off x="4876800" y="4495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268" name="Rectangle 20">
            <a:extLst>
              <a:ext uri="{FF2B5EF4-FFF2-40B4-BE49-F238E27FC236}">
                <a16:creationId xmlns:a16="http://schemas.microsoft.com/office/drawing/2014/main" id="{24DFC0DA-BD89-4341-A03F-ACA2124AD50F}"/>
              </a:ext>
            </a:extLst>
          </p:cNvPr>
          <p:cNvSpPr>
            <a:spLocks noChangeArrowheads="1"/>
          </p:cNvSpPr>
          <p:nvPr/>
        </p:nvSpPr>
        <p:spPr bwMode="auto">
          <a:xfrm>
            <a:off x="5257800" y="4495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269" name="Rectangle 21">
            <a:extLst>
              <a:ext uri="{FF2B5EF4-FFF2-40B4-BE49-F238E27FC236}">
                <a16:creationId xmlns:a16="http://schemas.microsoft.com/office/drawing/2014/main" id="{FE890643-8DE3-4D81-B325-7173F6C75BFA}"/>
              </a:ext>
            </a:extLst>
          </p:cNvPr>
          <p:cNvSpPr>
            <a:spLocks noChangeArrowheads="1"/>
          </p:cNvSpPr>
          <p:nvPr/>
        </p:nvSpPr>
        <p:spPr bwMode="auto">
          <a:xfrm>
            <a:off x="5638800" y="4495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270" name="Rectangle 22">
            <a:extLst>
              <a:ext uri="{FF2B5EF4-FFF2-40B4-BE49-F238E27FC236}">
                <a16:creationId xmlns:a16="http://schemas.microsoft.com/office/drawing/2014/main" id="{3EE4EACE-CC75-4851-AA89-CB11A7ACA0FD}"/>
              </a:ext>
            </a:extLst>
          </p:cNvPr>
          <p:cNvSpPr>
            <a:spLocks noChangeArrowheads="1"/>
          </p:cNvSpPr>
          <p:nvPr/>
        </p:nvSpPr>
        <p:spPr bwMode="auto">
          <a:xfrm>
            <a:off x="6019800" y="4495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271" name="Rectangle 23">
            <a:extLst>
              <a:ext uri="{FF2B5EF4-FFF2-40B4-BE49-F238E27FC236}">
                <a16:creationId xmlns:a16="http://schemas.microsoft.com/office/drawing/2014/main" id="{14FA176F-95DE-404E-A44F-30D056110C8B}"/>
              </a:ext>
            </a:extLst>
          </p:cNvPr>
          <p:cNvSpPr>
            <a:spLocks noChangeArrowheads="1"/>
          </p:cNvSpPr>
          <p:nvPr/>
        </p:nvSpPr>
        <p:spPr bwMode="auto">
          <a:xfrm>
            <a:off x="2590800" y="4114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272" name="Rectangle 24">
            <a:extLst>
              <a:ext uri="{FF2B5EF4-FFF2-40B4-BE49-F238E27FC236}">
                <a16:creationId xmlns:a16="http://schemas.microsoft.com/office/drawing/2014/main" id="{ACC68F45-FAF9-4578-958D-BDE0BCB54019}"/>
              </a:ext>
            </a:extLst>
          </p:cNvPr>
          <p:cNvSpPr>
            <a:spLocks noChangeArrowheads="1"/>
          </p:cNvSpPr>
          <p:nvPr/>
        </p:nvSpPr>
        <p:spPr bwMode="auto">
          <a:xfrm>
            <a:off x="2971800" y="4114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273" name="Rectangle 25">
            <a:extLst>
              <a:ext uri="{FF2B5EF4-FFF2-40B4-BE49-F238E27FC236}">
                <a16:creationId xmlns:a16="http://schemas.microsoft.com/office/drawing/2014/main" id="{B919B8E9-8F9F-4987-8E56-8408FC26A6D8}"/>
              </a:ext>
            </a:extLst>
          </p:cNvPr>
          <p:cNvSpPr>
            <a:spLocks noChangeArrowheads="1"/>
          </p:cNvSpPr>
          <p:nvPr/>
        </p:nvSpPr>
        <p:spPr bwMode="auto">
          <a:xfrm>
            <a:off x="3352800" y="4114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274" name="Rectangle 26">
            <a:extLst>
              <a:ext uri="{FF2B5EF4-FFF2-40B4-BE49-F238E27FC236}">
                <a16:creationId xmlns:a16="http://schemas.microsoft.com/office/drawing/2014/main" id="{AB6A7D52-FFBB-44F5-AE0C-18FB2017811B}"/>
              </a:ext>
            </a:extLst>
          </p:cNvPr>
          <p:cNvSpPr>
            <a:spLocks noChangeArrowheads="1"/>
          </p:cNvSpPr>
          <p:nvPr/>
        </p:nvSpPr>
        <p:spPr bwMode="auto">
          <a:xfrm>
            <a:off x="3733800" y="4114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275" name="Rectangle 27">
            <a:extLst>
              <a:ext uri="{FF2B5EF4-FFF2-40B4-BE49-F238E27FC236}">
                <a16:creationId xmlns:a16="http://schemas.microsoft.com/office/drawing/2014/main" id="{DC5A8C6D-902D-42BE-9550-3F0895AC33F0}"/>
              </a:ext>
            </a:extLst>
          </p:cNvPr>
          <p:cNvSpPr>
            <a:spLocks noChangeArrowheads="1"/>
          </p:cNvSpPr>
          <p:nvPr/>
        </p:nvSpPr>
        <p:spPr bwMode="auto">
          <a:xfrm>
            <a:off x="4114800" y="4114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276" name="Rectangle 28">
            <a:extLst>
              <a:ext uri="{FF2B5EF4-FFF2-40B4-BE49-F238E27FC236}">
                <a16:creationId xmlns:a16="http://schemas.microsoft.com/office/drawing/2014/main" id="{09ECFE10-BBF3-4A63-A11F-32FDC1DBCE53}"/>
              </a:ext>
            </a:extLst>
          </p:cNvPr>
          <p:cNvSpPr>
            <a:spLocks noChangeArrowheads="1"/>
          </p:cNvSpPr>
          <p:nvPr/>
        </p:nvSpPr>
        <p:spPr bwMode="auto">
          <a:xfrm>
            <a:off x="4495800" y="4114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277" name="Rectangle 29">
            <a:extLst>
              <a:ext uri="{FF2B5EF4-FFF2-40B4-BE49-F238E27FC236}">
                <a16:creationId xmlns:a16="http://schemas.microsoft.com/office/drawing/2014/main" id="{BB3D681C-0366-44AB-864B-10F17EBD72DD}"/>
              </a:ext>
            </a:extLst>
          </p:cNvPr>
          <p:cNvSpPr>
            <a:spLocks noChangeArrowheads="1"/>
          </p:cNvSpPr>
          <p:nvPr/>
        </p:nvSpPr>
        <p:spPr bwMode="auto">
          <a:xfrm>
            <a:off x="4876800" y="4114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278" name="Rectangle 30">
            <a:extLst>
              <a:ext uri="{FF2B5EF4-FFF2-40B4-BE49-F238E27FC236}">
                <a16:creationId xmlns:a16="http://schemas.microsoft.com/office/drawing/2014/main" id="{376FB115-2C5A-440D-B2FA-7D60E7FAD9C1}"/>
              </a:ext>
            </a:extLst>
          </p:cNvPr>
          <p:cNvSpPr>
            <a:spLocks noChangeArrowheads="1"/>
          </p:cNvSpPr>
          <p:nvPr/>
        </p:nvSpPr>
        <p:spPr bwMode="auto">
          <a:xfrm>
            <a:off x="5257800" y="4114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279" name="Rectangle 31">
            <a:extLst>
              <a:ext uri="{FF2B5EF4-FFF2-40B4-BE49-F238E27FC236}">
                <a16:creationId xmlns:a16="http://schemas.microsoft.com/office/drawing/2014/main" id="{AC0E681D-2481-47EE-8E88-413D5A6DEEA9}"/>
              </a:ext>
            </a:extLst>
          </p:cNvPr>
          <p:cNvSpPr>
            <a:spLocks noChangeArrowheads="1"/>
          </p:cNvSpPr>
          <p:nvPr/>
        </p:nvSpPr>
        <p:spPr bwMode="auto">
          <a:xfrm>
            <a:off x="5638800" y="4114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280" name="Rectangle 32">
            <a:extLst>
              <a:ext uri="{FF2B5EF4-FFF2-40B4-BE49-F238E27FC236}">
                <a16:creationId xmlns:a16="http://schemas.microsoft.com/office/drawing/2014/main" id="{58FFCE6F-2AA7-4E58-B474-97178DCF6955}"/>
              </a:ext>
            </a:extLst>
          </p:cNvPr>
          <p:cNvSpPr>
            <a:spLocks noChangeArrowheads="1"/>
          </p:cNvSpPr>
          <p:nvPr/>
        </p:nvSpPr>
        <p:spPr bwMode="auto">
          <a:xfrm>
            <a:off x="6019800" y="4114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281" name="Rectangle 33">
            <a:extLst>
              <a:ext uri="{FF2B5EF4-FFF2-40B4-BE49-F238E27FC236}">
                <a16:creationId xmlns:a16="http://schemas.microsoft.com/office/drawing/2014/main" id="{BD888276-F21D-47BD-8EA0-5FFDEAB99323}"/>
              </a:ext>
            </a:extLst>
          </p:cNvPr>
          <p:cNvSpPr>
            <a:spLocks noChangeArrowheads="1"/>
          </p:cNvSpPr>
          <p:nvPr/>
        </p:nvSpPr>
        <p:spPr bwMode="auto">
          <a:xfrm>
            <a:off x="2590800" y="3733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282" name="Rectangle 34">
            <a:extLst>
              <a:ext uri="{FF2B5EF4-FFF2-40B4-BE49-F238E27FC236}">
                <a16:creationId xmlns:a16="http://schemas.microsoft.com/office/drawing/2014/main" id="{6D3FFA27-8342-4653-A928-5974BF94B42C}"/>
              </a:ext>
            </a:extLst>
          </p:cNvPr>
          <p:cNvSpPr>
            <a:spLocks noChangeArrowheads="1"/>
          </p:cNvSpPr>
          <p:nvPr/>
        </p:nvSpPr>
        <p:spPr bwMode="auto">
          <a:xfrm>
            <a:off x="2971800" y="3733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283" name="Rectangle 35">
            <a:extLst>
              <a:ext uri="{FF2B5EF4-FFF2-40B4-BE49-F238E27FC236}">
                <a16:creationId xmlns:a16="http://schemas.microsoft.com/office/drawing/2014/main" id="{D4F01226-3566-4C7D-9EF8-7B5C2602639C}"/>
              </a:ext>
            </a:extLst>
          </p:cNvPr>
          <p:cNvSpPr>
            <a:spLocks noChangeArrowheads="1"/>
          </p:cNvSpPr>
          <p:nvPr/>
        </p:nvSpPr>
        <p:spPr bwMode="auto">
          <a:xfrm>
            <a:off x="3352800" y="3733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284" name="Rectangle 36">
            <a:extLst>
              <a:ext uri="{FF2B5EF4-FFF2-40B4-BE49-F238E27FC236}">
                <a16:creationId xmlns:a16="http://schemas.microsoft.com/office/drawing/2014/main" id="{6A76D557-15E8-4D2B-9150-7C5F7855B2BA}"/>
              </a:ext>
            </a:extLst>
          </p:cNvPr>
          <p:cNvSpPr>
            <a:spLocks noChangeArrowheads="1"/>
          </p:cNvSpPr>
          <p:nvPr/>
        </p:nvSpPr>
        <p:spPr bwMode="auto">
          <a:xfrm>
            <a:off x="3733800" y="3733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285" name="Rectangle 37">
            <a:extLst>
              <a:ext uri="{FF2B5EF4-FFF2-40B4-BE49-F238E27FC236}">
                <a16:creationId xmlns:a16="http://schemas.microsoft.com/office/drawing/2014/main" id="{2817283F-D060-41EB-835B-34A60A3FC696}"/>
              </a:ext>
            </a:extLst>
          </p:cNvPr>
          <p:cNvSpPr>
            <a:spLocks noChangeArrowheads="1"/>
          </p:cNvSpPr>
          <p:nvPr/>
        </p:nvSpPr>
        <p:spPr bwMode="auto">
          <a:xfrm>
            <a:off x="4114800" y="3733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286" name="Rectangle 38">
            <a:extLst>
              <a:ext uri="{FF2B5EF4-FFF2-40B4-BE49-F238E27FC236}">
                <a16:creationId xmlns:a16="http://schemas.microsoft.com/office/drawing/2014/main" id="{0B2CB213-864D-4F2E-9784-A7BE44EB785C}"/>
              </a:ext>
            </a:extLst>
          </p:cNvPr>
          <p:cNvSpPr>
            <a:spLocks noChangeArrowheads="1"/>
          </p:cNvSpPr>
          <p:nvPr/>
        </p:nvSpPr>
        <p:spPr bwMode="auto">
          <a:xfrm>
            <a:off x="4495800" y="3733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287" name="Rectangle 39">
            <a:extLst>
              <a:ext uri="{FF2B5EF4-FFF2-40B4-BE49-F238E27FC236}">
                <a16:creationId xmlns:a16="http://schemas.microsoft.com/office/drawing/2014/main" id="{D5648E59-8B80-40EF-A785-2F938E00FA2F}"/>
              </a:ext>
            </a:extLst>
          </p:cNvPr>
          <p:cNvSpPr>
            <a:spLocks noChangeArrowheads="1"/>
          </p:cNvSpPr>
          <p:nvPr/>
        </p:nvSpPr>
        <p:spPr bwMode="auto">
          <a:xfrm>
            <a:off x="4876800" y="3733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288" name="Rectangle 40">
            <a:extLst>
              <a:ext uri="{FF2B5EF4-FFF2-40B4-BE49-F238E27FC236}">
                <a16:creationId xmlns:a16="http://schemas.microsoft.com/office/drawing/2014/main" id="{D0468614-1D17-4F6F-A84B-32F263C9B910}"/>
              </a:ext>
            </a:extLst>
          </p:cNvPr>
          <p:cNvSpPr>
            <a:spLocks noChangeArrowheads="1"/>
          </p:cNvSpPr>
          <p:nvPr/>
        </p:nvSpPr>
        <p:spPr bwMode="auto">
          <a:xfrm>
            <a:off x="5257800" y="3733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289" name="Rectangle 41">
            <a:extLst>
              <a:ext uri="{FF2B5EF4-FFF2-40B4-BE49-F238E27FC236}">
                <a16:creationId xmlns:a16="http://schemas.microsoft.com/office/drawing/2014/main" id="{772071B9-12E9-45E3-9547-507B71F914E3}"/>
              </a:ext>
            </a:extLst>
          </p:cNvPr>
          <p:cNvSpPr>
            <a:spLocks noChangeArrowheads="1"/>
          </p:cNvSpPr>
          <p:nvPr/>
        </p:nvSpPr>
        <p:spPr bwMode="auto">
          <a:xfrm>
            <a:off x="5638800" y="3733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290" name="Rectangle 42">
            <a:extLst>
              <a:ext uri="{FF2B5EF4-FFF2-40B4-BE49-F238E27FC236}">
                <a16:creationId xmlns:a16="http://schemas.microsoft.com/office/drawing/2014/main" id="{5B0BC247-6A0B-46DE-9025-12AAC058B6E1}"/>
              </a:ext>
            </a:extLst>
          </p:cNvPr>
          <p:cNvSpPr>
            <a:spLocks noChangeArrowheads="1"/>
          </p:cNvSpPr>
          <p:nvPr/>
        </p:nvSpPr>
        <p:spPr bwMode="auto">
          <a:xfrm>
            <a:off x="6019800" y="3733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291" name="Rectangle 43">
            <a:extLst>
              <a:ext uri="{FF2B5EF4-FFF2-40B4-BE49-F238E27FC236}">
                <a16:creationId xmlns:a16="http://schemas.microsoft.com/office/drawing/2014/main" id="{E38D7742-FAEF-4ABA-834D-CFCCD3DA7043}"/>
              </a:ext>
            </a:extLst>
          </p:cNvPr>
          <p:cNvSpPr>
            <a:spLocks noChangeArrowheads="1"/>
          </p:cNvSpPr>
          <p:nvPr/>
        </p:nvSpPr>
        <p:spPr bwMode="auto">
          <a:xfrm>
            <a:off x="2590800" y="3352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292" name="Rectangle 44">
            <a:extLst>
              <a:ext uri="{FF2B5EF4-FFF2-40B4-BE49-F238E27FC236}">
                <a16:creationId xmlns:a16="http://schemas.microsoft.com/office/drawing/2014/main" id="{7C30ED2C-D31C-4F01-BAE1-9B979D0BAF09}"/>
              </a:ext>
            </a:extLst>
          </p:cNvPr>
          <p:cNvSpPr>
            <a:spLocks noChangeArrowheads="1"/>
          </p:cNvSpPr>
          <p:nvPr/>
        </p:nvSpPr>
        <p:spPr bwMode="auto">
          <a:xfrm>
            <a:off x="2971800" y="3352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293" name="Rectangle 45">
            <a:extLst>
              <a:ext uri="{FF2B5EF4-FFF2-40B4-BE49-F238E27FC236}">
                <a16:creationId xmlns:a16="http://schemas.microsoft.com/office/drawing/2014/main" id="{26FFC5FE-98F0-4071-A9B8-CD90C27ADA99}"/>
              </a:ext>
            </a:extLst>
          </p:cNvPr>
          <p:cNvSpPr>
            <a:spLocks noChangeArrowheads="1"/>
          </p:cNvSpPr>
          <p:nvPr/>
        </p:nvSpPr>
        <p:spPr bwMode="auto">
          <a:xfrm>
            <a:off x="3352800" y="3352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294" name="Rectangle 46">
            <a:extLst>
              <a:ext uri="{FF2B5EF4-FFF2-40B4-BE49-F238E27FC236}">
                <a16:creationId xmlns:a16="http://schemas.microsoft.com/office/drawing/2014/main" id="{010008E9-E3C2-46AB-AC62-8D1E00D70BCC}"/>
              </a:ext>
            </a:extLst>
          </p:cNvPr>
          <p:cNvSpPr>
            <a:spLocks noChangeArrowheads="1"/>
          </p:cNvSpPr>
          <p:nvPr/>
        </p:nvSpPr>
        <p:spPr bwMode="auto">
          <a:xfrm>
            <a:off x="3733800" y="3352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295" name="Rectangle 47">
            <a:extLst>
              <a:ext uri="{FF2B5EF4-FFF2-40B4-BE49-F238E27FC236}">
                <a16:creationId xmlns:a16="http://schemas.microsoft.com/office/drawing/2014/main" id="{D61DF2C2-6BE7-4401-80B9-C4DD5F9B115C}"/>
              </a:ext>
            </a:extLst>
          </p:cNvPr>
          <p:cNvSpPr>
            <a:spLocks noChangeArrowheads="1"/>
          </p:cNvSpPr>
          <p:nvPr/>
        </p:nvSpPr>
        <p:spPr bwMode="auto">
          <a:xfrm>
            <a:off x="4114800" y="3352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296" name="Rectangle 48">
            <a:extLst>
              <a:ext uri="{FF2B5EF4-FFF2-40B4-BE49-F238E27FC236}">
                <a16:creationId xmlns:a16="http://schemas.microsoft.com/office/drawing/2014/main" id="{E331B975-DF33-4C05-8040-03EBB4E0ED99}"/>
              </a:ext>
            </a:extLst>
          </p:cNvPr>
          <p:cNvSpPr>
            <a:spLocks noChangeArrowheads="1"/>
          </p:cNvSpPr>
          <p:nvPr/>
        </p:nvSpPr>
        <p:spPr bwMode="auto">
          <a:xfrm>
            <a:off x="4495800" y="3352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297" name="Rectangle 49">
            <a:extLst>
              <a:ext uri="{FF2B5EF4-FFF2-40B4-BE49-F238E27FC236}">
                <a16:creationId xmlns:a16="http://schemas.microsoft.com/office/drawing/2014/main" id="{427FC103-A5B1-42E5-9EB5-53B33DC6B6CE}"/>
              </a:ext>
            </a:extLst>
          </p:cNvPr>
          <p:cNvSpPr>
            <a:spLocks noChangeArrowheads="1"/>
          </p:cNvSpPr>
          <p:nvPr/>
        </p:nvSpPr>
        <p:spPr bwMode="auto">
          <a:xfrm>
            <a:off x="4876800" y="3352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298" name="Rectangle 50">
            <a:extLst>
              <a:ext uri="{FF2B5EF4-FFF2-40B4-BE49-F238E27FC236}">
                <a16:creationId xmlns:a16="http://schemas.microsoft.com/office/drawing/2014/main" id="{3EE82D89-110A-46C6-8EE0-4F41E4D67642}"/>
              </a:ext>
            </a:extLst>
          </p:cNvPr>
          <p:cNvSpPr>
            <a:spLocks noChangeArrowheads="1"/>
          </p:cNvSpPr>
          <p:nvPr/>
        </p:nvSpPr>
        <p:spPr bwMode="auto">
          <a:xfrm>
            <a:off x="5257800" y="3352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299" name="Rectangle 51">
            <a:extLst>
              <a:ext uri="{FF2B5EF4-FFF2-40B4-BE49-F238E27FC236}">
                <a16:creationId xmlns:a16="http://schemas.microsoft.com/office/drawing/2014/main" id="{7015B523-E5DA-40F4-85F7-8FD1A8EA818A}"/>
              </a:ext>
            </a:extLst>
          </p:cNvPr>
          <p:cNvSpPr>
            <a:spLocks noChangeArrowheads="1"/>
          </p:cNvSpPr>
          <p:nvPr/>
        </p:nvSpPr>
        <p:spPr bwMode="auto">
          <a:xfrm>
            <a:off x="5638800" y="3352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300" name="Rectangle 52">
            <a:extLst>
              <a:ext uri="{FF2B5EF4-FFF2-40B4-BE49-F238E27FC236}">
                <a16:creationId xmlns:a16="http://schemas.microsoft.com/office/drawing/2014/main" id="{1596BA94-04DE-4759-9E6C-94D31A6C1940}"/>
              </a:ext>
            </a:extLst>
          </p:cNvPr>
          <p:cNvSpPr>
            <a:spLocks noChangeArrowheads="1"/>
          </p:cNvSpPr>
          <p:nvPr/>
        </p:nvSpPr>
        <p:spPr bwMode="auto">
          <a:xfrm>
            <a:off x="6019800" y="3352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301" name="Rectangle 53">
            <a:extLst>
              <a:ext uri="{FF2B5EF4-FFF2-40B4-BE49-F238E27FC236}">
                <a16:creationId xmlns:a16="http://schemas.microsoft.com/office/drawing/2014/main" id="{864F06AD-1B1B-45DA-AA3F-37283EC19781}"/>
              </a:ext>
            </a:extLst>
          </p:cNvPr>
          <p:cNvSpPr>
            <a:spLocks noChangeArrowheads="1"/>
          </p:cNvSpPr>
          <p:nvPr/>
        </p:nvSpPr>
        <p:spPr bwMode="auto">
          <a:xfrm>
            <a:off x="2590800" y="2971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302" name="Rectangle 54">
            <a:extLst>
              <a:ext uri="{FF2B5EF4-FFF2-40B4-BE49-F238E27FC236}">
                <a16:creationId xmlns:a16="http://schemas.microsoft.com/office/drawing/2014/main" id="{CFF08E58-91E1-4919-8316-69E2CDEC9274}"/>
              </a:ext>
            </a:extLst>
          </p:cNvPr>
          <p:cNvSpPr>
            <a:spLocks noChangeArrowheads="1"/>
          </p:cNvSpPr>
          <p:nvPr/>
        </p:nvSpPr>
        <p:spPr bwMode="auto">
          <a:xfrm>
            <a:off x="2971800" y="2971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303" name="Rectangle 55">
            <a:extLst>
              <a:ext uri="{FF2B5EF4-FFF2-40B4-BE49-F238E27FC236}">
                <a16:creationId xmlns:a16="http://schemas.microsoft.com/office/drawing/2014/main" id="{921F12EF-40AD-45D6-92E9-DB57835FE754}"/>
              </a:ext>
            </a:extLst>
          </p:cNvPr>
          <p:cNvSpPr>
            <a:spLocks noChangeArrowheads="1"/>
          </p:cNvSpPr>
          <p:nvPr/>
        </p:nvSpPr>
        <p:spPr bwMode="auto">
          <a:xfrm>
            <a:off x="3352800" y="2971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304" name="Rectangle 56">
            <a:extLst>
              <a:ext uri="{FF2B5EF4-FFF2-40B4-BE49-F238E27FC236}">
                <a16:creationId xmlns:a16="http://schemas.microsoft.com/office/drawing/2014/main" id="{C3A7E7DE-6DB3-4807-9183-9A7C63550E26}"/>
              </a:ext>
            </a:extLst>
          </p:cNvPr>
          <p:cNvSpPr>
            <a:spLocks noChangeArrowheads="1"/>
          </p:cNvSpPr>
          <p:nvPr/>
        </p:nvSpPr>
        <p:spPr bwMode="auto">
          <a:xfrm>
            <a:off x="3733800" y="2971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305" name="Rectangle 57">
            <a:extLst>
              <a:ext uri="{FF2B5EF4-FFF2-40B4-BE49-F238E27FC236}">
                <a16:creationId xmlns:a16="http://schemas.microsoft.com/office/drawing/2014/main" id="{3EB3DA58-580F-490B-B914-D8A7B81ADD71}"/>
              </a:ext>
            </a:extLst>
          </p:cNvPr>
          <p:cNvSpPr>
            <a:spLocks noChangeArrowheads="1"/>
          </p:cNvSpPr>
          <p:nvPr/>
        </p:nvSpPr>
        <p:spPr bwMode="auto">
          <a:xfrm>
            <a:off x="4114800" y="2971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306" name="Rectangle 58">
            <a:extLst>
              <a:ext uri="{FF2B5EF4-FFF2-40B4-BE49-F238E27FC236}">
                <a16:creationId xmlns:a16="http://schemas.microsoft.com/office/drawing/2014/main" id="{095C3E9F-0EB2-4B3A-B0F1-2F8B16662FCC}"/>
              </a:ext>
            </a:extLst>
          </p:cNvPr>
          <p:cNvSpPr>
            <a:spLocks noChangeArrowheads="1"/>
          </p:cNvSpPr>
          <p:nvPr/>
        </p:nvSpPr>
        <p:spPr bwMode="auto">
          <a:xfrm>
            <a:off x="4495800" y="2971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307" name="Rectangle 59">
            <a:extLst>
              <a:ext uri="{FF2B5EF4-FFF2-40B4-BE49-F238E27FC236}">
                <a16:creationId xmlns:a16="http://schemas.microsoft.com/office/drawing/2014/main" id="{D61C2A6E-63CE-4241-93C4-0866C4B8C8F7}"/>
              </a:ext>
            </a:extLst>
          </p:cNvPr>
          <p:cNvSpPr>
            <a:spLocks noChangeArrowheads="1"/>
          </p:cNvSpPr>
          <p:nvPr/>
        </p:nvSpPr>
        <p:spPr bwMode="auto">
          <a:xfrm>
            <a:off x="4876800" y="2971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308" name="Rectangle 60">
            <a:extLst>
              <a:ext uri="{FF2B5EF4-FFF2-40B4-BE49-F238E27FC236}">
                <a16:creationId xmlns:a16="http://schemas.microsoft.com/office/drawing/2014/main" id="{AA81B394-7688-4338-8AA3-FDD1E923B36E}"/>
              </a:ext>
            </a:extLst>
          </p:cNvPr>
          <p:cNvSpPr>
            <a:spLocks noChangeArrowheads="1"/>
          </p:cNvSpPr>
          <p:nvPr/>
        </p:nvSpPr>
        <p:spPr bwMode="auto">
          <a:xfrm>
            <a:off x="5257800" y="2971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309" name="Rectangle 61">
            <a:extLst>
              <a:ext uri="{FF2B5EF4-FFF2-40B4-BE49-F238E27FC236}">
                <a16:creationId xmlns:a16="http://schemas.microsoft.com/office/drawing/2014/main" id="{568AAFFA-9BDF-49FD-B8D8-2D4F960B3F2C}"/>
              </a:ext>
            </a:extLst>
          </p:cNvPr>
          <p:cNvSpPr>
            <a:spLocks noChangeArrowheads="1"/>
          </p:cNvSpPr>
          <p:nvPr/>
        </p:nvSpPr>
        <p:spPr bwMode="auto">
          <a:xfrm>
            <a:off x="5638800" y="2971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310" name="Rectangle 62">
            <a:extLst>
              <a:ext uri="{FF2B5EF4-FFF2-40B4-BE49-F238E27FC236}">
                <a16:creationId xmlns:a16="http://schemas.microsoft.com/office/drawing/2014/main" id="{6AED1B29-EEEB-4FA1-A7F3-CE7892EE6640}"/>
              </a:ext>
            </a:extLst>
          </p:cNvPr>
          <p:cNvSpPr>
            <a:spLocks noChangeArrowheads="1"/>
          </p:cNvSpPr>
          <p:nvPr/>
        </p:nvSpPr>
        <p:spPr bwMode="auto">
          <a:xfrm>
            <a:off x="6019800" y="2971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311" name="Rectangle 63">
            <a:extLst>
              <a:ext uri="{FF2B5EF4-FFF2-40B4-BE49-F238E27FC236}">
                <a16:creationId xmlns:a16="http://schemas.microsoft.com/office/drawing/2014/main" id="{2516BA25-997F-45F6-A0D4-EA2A4199E3BC}"/>
              </a:ext>
            </a:extLst>
          </p:cNvPr>
          <p:cNvSpPr>
            <a:spLocks noChangeArrowheads="1"/>
          </p:cNvSpPr>
          <p:nvPr/>
        </p:nvSpPr>
        <p:spPr bwMode="auto">
          <a:xfrm>
            <a:off x="2590800" y="2590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312" name="Rectangle 64">
            <a:extLst>
              <a:ext uri="{FF2B5EF4-FFF2-40B4-BE49-F238E27FC236}">
                <a16:creationId xmlns:a16="http://schemas.microsoft.com/office/drawing/2014/main" id="{CA02BA91-FB50-45AD-9E66-15EBE8C478C8}"/>
              </a:ext>
            </a:extLst>
          </p:cNvPr>
          <p:cNvSpPr>
            <a:spLocks noChangeArrowheads="1"/>
          </p:cNvSpPr>
          <p:nvPr/>
        </p:nvSpPr>
        <p:spPr bwMode="auto">
          <a:xfrm>
            <a:off x="2971800" y="2590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313" name="Rectangle 65">
            <a:extLst>
              <a:ext uri="{FF2B5EF4-FFF2-40B4-BE49-F238E27FC236}">
                <a16:creationId xmlns:a16="http://schemas.microsoft.com/office/drawing/2014/main" id="{F4A1FA53-B372-482B-ABB1-93E0BEFBC438}"/>
              </a:ext>
            </a:extLst>
          </p:cNvPr>
          <p:cNvSpPr>
            <a:spLocks noChangeArrowheads="1"/>
          </p:cNvSpPr>
          <p:nvPr/>
        </p:nvSpPr>
        <p:spPr bwMode="auto">
          <a:xfrm>
            <a:off x="3352800" y="2590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314" name="Rectangle 66">
            <a:extLst>
              <a:ext uri="{FF2B5EF4-FFF2-40B4-BE49-F238E27FC236}">
                <a16:creationId xmlns:a16="http://schemas.microsoft.com/office/drawing/2014/main" id="{EC0AE7BA-54CC-4122-B32F-7319980CB6BC}"/>
              </a:ext>
            </a:extLst>
          </p:cNvPr>
          <p:cNvSpPr>
            <a:spLocks noChangeArrowheads="1"/>
          </p:cNvSpPr>
          <p:nvPr/>
        </p:nvSpPr>
        <p:spPr bwMode="auto">
          <a:xfrm>
            <a:off x="3733800" y="2590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315" name="Rectangle 67">
            <a:extLst>
              <a:ext uri="{FF2B5EF4-FFF2-40B4-BE49-F238E27FC236}">
                <a16:creationId xmlns:a16="http://schemas.microsoft.com/office/drawing/2014/main" id="{4B27C4BA-A1DE-4415-944F-DF79EB3CAD21}"/>
              </a:ext>
            </a:extLst>
          </p:cNvPr>
          <p:cNvSpPr>
            <a:spLocks noChangeArrowheads="1"/>
          </p:cNvSpPr>
          <p:nvPr/>
        </p:nvSpPr>
        <p:spPr bwMode="auto">
          <a:xfrm>
            <a:off x="4114800" y="2590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316" name="Rectangle 68">
            <a:extLst>
              <a:ext uri="{FF2B5EF4-FFF2-40B4-BE49-F238E27FC236}">
                <a16:creationId xmlns:a16="http://schemas.microsoft.com/office/drawing/2014/main" id="{3D7D09FE-CBCB-4438-9217-4A1BFAAE4B74}"/>
              </a:ext>
            </a:extLst>
          </p:cNvPr>
          <p:cNvSpPr>
            <a:spLocks noChangeArrowheads="1"/>
          </p:cNvSpPr>
          <p:nvPr/>
        </p:nvSpPr>
        <p:spPr bwMode="auto">
          <a:xfrm>
            <a:off x="4495800" y="2590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317" name="Rectangle 69">
            <a:extLst>
              <a:ext uri="{FF2B5EF4-FFF2-40B4-BE49-F238E27FC236}">
                <a16:creationId xmlns:a16="http://schemas.microsoft.com/office/drawing/2014/main" id="{6DD8BFCB-9324-4BA3-B76A-D6F504041068}"/>
              </a:ext>
            </a:extLst>
          </p:cNvPr>
          <p:cNvSpPr>
            <a:spLocks noChangeArrowheads="1"/>
          </p:cNvSpPr>
          <p:nvPr/>
        </p:nvSpPr>
        <p:spPr bwMode="auto">
          <a:xfrm>
            <a:off x="4876800" y="2590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318" name="Rectangle 70">
            <a:extLst>
              <a:ext uri="{FF2B5EF4-FFF2-40B4-BE49-F238E27FC236}">
                <a16:creationId xmlns:a16="http://schemas.microsoft.com/office/drawing/2014/main" id="{D79D62CB-18E7-44CD-BC78-5682B66199EF}"/>
              </a:ext>
            </a:extLst>
          </p:cNvPr>
          <p:cNvSpPr>
            <a:spLocks noChangeArrowheads="1"/>
          </p:cNvSpPr>
          <p:nvPr/>
        </p:nvSpPr>
        <p:spPr bwMode="auto">
          <a:xfrm>
            <a:off x="5257800" y="2590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319" name="Rectangle 71">
            <a:extLst>
              <a:ext uri="{FF2B5EF4-FFF2-40B4-BE49-F238E27FC236}">
                <a16:creationId xmlns:a16="http://schemas.microsoft.com/office/drawing/2014/main" id="{0B4C258E-0E15-4228-A5FA-7F7866FBF8AB}"/>
              </a:ext>
            </a:extLst>
          </p:cNvPr>
          <p:cNvSpPr>
            <a:spLocks noChangeArrowheads="1"/>
          </p:cNvSpPr>
          <p:nvPr/>
        </p:nvSpPr>
        <p:spPr bwMode="auto">
          <a:xfrm>
            <a:off x="5638800" y="2590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320" name="Rectangle 72">
            <a:extLst>
              <a:ext uri="{FF2B5EF4-FFF2-40B4-BE49-F238E27FC236}">
                <a16:creationId xmlns:a16="http://schemas.microsoft.com/office/drawing/2014/main" id="{DCE495A5-E6FF-4D8F-89B0-1603C455C890}"/>
              </a:ext>
            </a:extLst>
          </p:cNvPr>
          <p:cNvSpPr>
            <a:spLocks noChangeArrowheads="1"/>
          </p:cNvSpPr>
          <p:nvPr/>
        </p:nvSpPr>
        <p:spPr bwMode="auto">
          <a:xfrm>
            <a:off x="6019800" y="2590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321" name="Rectangle 73">
            <a:extLst>
              <a:ext uri="{FF2B5EF4-FFF2-40B4-BE49-F238E27FC236}">
                <a16:creationId xmlns:a16="http://schemas.microsoft.com/office/drawing/2014/main" id="{B0565BC5-5EBE-453F-9B85-0AF2C344AB53}"/>
              </a:ext>
            </a:extLst>
          </p:cNvPr>
          <p:cNvSpPr>
            <a:spLocks noChangeArrowheads="1"/>
          </p:cNvSpPr>
          <p:nvPr/>
        </p:nvSpPr>
        <p:spPr bwMode="auto">
          <a:xfrm>
            <a:off x="2590800" y="2209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322" name="Rectangle 74">
            <a:extLst>
              <a:ext uri="{FF2B5EF4-FFF2-40B4-BE49-F238E27FC236}">
                <a16:creationId xmlns:a16="http://schemas.microsoft.com/office/drawing/2014/main" id="{E722019C-32FC-4EBD-B96B-2906B9DA7D0D}"/>
              </a:ext>
            </a:extLst>
          </p:cNvPr>
          <p:cNvSpPr>
            <a:spLocks noChangeArrowheads="1"/>
          </p:cNvSpPr>
          <p:nvPr/>
        </p:nvSpPr>
        <p:spPr bwMode="auto">
          <a:xfrm>
            <a:off x="2971800" y="2209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323" name="Rectangle 75">
            <a:extLst>
              <a:ext uri="{FF2B5EF4-FFF2-40B4-BE49-F238E27FC236}">
                <a16:creationId xmlns:a16="http://schemas.microsoft.com/office/drawing/2014/main" id="{04B93560-0D82-4BBB-8253-6A4B6456795D}"/>
              </a:ext>
            </a:extLst>
          </p:cNvPr>
          <p:cNvSpPr>
            <a:spLocks noChangeArrowheads="1"/>
          </p:cNvSpPr>
          <p:nvPr/>
        </p:nvSpPr>
        <p:spPr bwMode="auto">
          <a:xfrm>
            <a:off x="3352800" y="2209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324" name="Rectangle 76">
            <a:extLst>
              <a:ext uri="{FF2B5EF4-FFF2-40B4-BE49-F238E27FC236}">
                <a16:creationId xmlns:a16="http://schemas.microsoft.com/office/drawing/2014/main" id="{85A12DCB-A6DE-4C9F-8BE2-ADA99EEB4F7A}"/>
              </a:ext>
            </a:extLst>
          </p:cNvPr>
          <p:cNvSpPr>
            <a:spLocks noChangeArrowheads="1"/>
          </p:cNvSpPr>
          <p:nvPr/>
        </p:nvSpPr>
        <p:spPr bwMode="auto">
          <a:xfrm>
            <a:off x="3733800" y="2209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325" name="Rectangle 77">
            <a:extLst>
              <a:ext uri="{FF2B5EF4-FFF2-40B4-BE49-F238E27FC236}">
                <a16:creationId xmlns:a16="http://schemas.microsoft.com/office/drawing/2014/main" id="{22A77871-03F4-4C69-AC3F-D802F753A07F}"/>
              </a:ext>
            </a:extLst>
          </p:cNvPr>
          <p:cNvSpPr>
            <a:spLocks noChangeArrowheads="1"/>
          </p:cNvSpPr>
          <p:nvPr/>
        </p:nvSpPr>
        <p:spPr bwMode="auto">
          <a:xfrm>
            <a:off x="4114800" y="2209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326" name="Rectangle 78">
            <a:extLst>
              <a:ext uri="{FF2B5EF4-FFF2-40B4-BE49-F238E27FC236}">
                <a16:creationId xmlns:a16="http://schemas.microsoft.com/office/drawing/2014/main" id="{7B8BA673-8E75-473F-88E4-1163DFB28FFB}"/>
              </a:ext>
            </a:extLst>
          </p:cNvPr>
          <p:cNvSpPr>
            <a:spLocks noChangeArrowheads="1"/>
          </p:cNvSpPr>
          <p:nvPr/>
        </p:nvSpPr>
        <p:spPr bwMode="auto">
          <a:xfrm>
            <a:off x="4495800" y="2209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327" name="Rectangle 79">
            <a:extLst>
              <a:ext uri="{FF2B5EF4-FFF2-40B4-BE49-F238E27FC236}">
                <a16:creationId xmlns:a16="http://schemas.microsoft.com/office/drawing/2014/main" id="{17D916E8-FFB0-41B4-B5A4-FFB716C4D5B8}"/>
              </a:ext>
            </a:extLst>
          </p:cNvPr>
          <p:cNvSpPr>
            <a:spLocks noChangeArrowheads="1"/>
          </p:cNvSpPr>
          <p:nvPr/>
        </p:nvSpPr>
        <p:spPr bwMode="auto">
          <a:xfrm>
            <a:off x="4876800" y="2209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328" name="Rectangle 80">
            <a:extLst>
              <a:ext uri="{FF2B5EF4-FFF2-40B4-BE49-F238E27FC236}">
                <a16:creationId xmlns:a16="http://schemas.microsoft.com/office/drawing/2014/main" id="{CC4CB078-8991-4CA7-8C81-64AC8B910711}"/>
              </a:ext>
            </a:extLst>
          </p:cNvPr>
          <p:cNvSpPr>
            <a:spLocks noChangeArrowheads="1"/>
          </p:cNvSpPr>
          <p:nvPr/>
        </p:nvSpPr>
        <p:spPr bwMode="auto">
          <a:xfrm>
            <a:off x="5257800" y="2209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329" name="Rectangle 81">
            <a:extLst>
              <a:ext uri="{FF2B5EF4-FFF2-40B4-BE49-F238E27FC236}">
                <a16:creationId xmlns:a16="http://schemas.microsoft.com/office/drawing/2014/main" id="{7E129A1E-F1DA-4718-B34E-C5F7B2256C82}"/>
              </a:ext>
            </a:extLst>
          </p:cNvPr>
          <p:cNvSpPr>
            <a:spLocks noChangeArrowheads="1"/>
          </p:cNvSpPr>
          <p:nvPr/>
        </p:nvSpPr>
        <p:spPr bwMode="auto">
          <a:xfrm>
            <a:off x="5638800" y="2209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330" name="Rectangle 82">
            <a:extLst>
              <a:ext uri="{FF2B5EF4-FFF2-40B4-BE49-F238E27FC236}">
                <a16:creationId xmlns:a16="http://schemas.microsoft.com/office/drawing/2014/main" id="{F3B732EE-D84F-4322-ADE9-CDBBDB5E7146}"/>
              </a:ext>
            </a:extLst>
          </p:cNvPr>
          <p:cNvSpPr>
            <a:spLocks noChangeArrowheads="1"/>
          </p:cNvSpPr>
          <p:nvPr/>
        </p:nvSpPr>
        <p:spPr bwMode="auto">
          <a:xfrm>
            <a:off x="6019800" y="2209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331" name="Rectangle 83">
            <a:extLst>
              <a:ext uri="{FF2B5EF4-FFF2-40B4-BE49-F238E27FC236}">
                <a16:creationId xmlns:a16="http://schemas.microsoft.com/office/drawing/2014/main" id="{EC41F6F3-22F3-447B-870A-7441CB0897CE}"/>
              </a:ext>
            </a:extLst>
          </p:cNvPr>
          <p:cNvSpPr>
            <a:spLocks noChangeArrowheads="1"/>
          </p:cNvSpPr>
          <p:nvPr/>
        </p:nvSpPr>
        <p:spPr bwMode="auto">
          <a:xfrm>
            <a:off x="2590800" y="1828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332" name="Rectangle 84">
            <a:extLst>
              <a:ext uri="{FF2B5EF4-FFF2-40B4-BE49-F238E27FC236}">
                <a16:creationId xmlns:a16="http://schemas.microsoft.com/office/drawing/2014/main" id="{C98286E6-761C-49F9-ADEC-32F068B4F892}"/>
              </a:ext>
            </a:extLst>
          </p:cNvPr>
          <p:cNvSpPr>
            <a:spLocks noChangeArrowheads="1"/>
          </p:cNvSpPr>
          <p:nvPr/>
        </p:nvSpPr>
        <p:spPr bwMode="auto">
          <a:xfrm>
            <a:off x="2971800" y="1828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333" name="Rectangle 85">
            <a:extLst>
              <a:ext uri="{FF2B5EF4-FFF2-40B4-BE49-F238E27FC236}">
                <a16:creationId xmlns:a16="http://schemas.microsoft.com/office/drawing/2014/main" id="{7BF27B5D-E7E5-429E-B2BF-BA8577C4D45B}"/>
              </a:ext>
            </a:extLst>
          </p:cNvPr>
          <p:cNvSpPr>
            <a:spLocks noChangeArrowheads="1"/>
          </p:cNvSpPr>
          <p:nvPr/>
        </p:nvSpPr>
        <p:spPr bwMode="auto">
          <a:xfrm>
            <a:off x="3352800" y="1828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334" name="Rectangle 86">
            <a:extLst>
              <a:ext uri="{FF2B5EF4-FFF2-40B4-BE49-F238E27FC236}">
                <a16:creationId xmlns:a16="http://schemas.microsoft.com/office/drawing/2014/main" id="{F9C6CBAA-3952-4AD4-8338-5C59A938C9F4}"/>
              </a:ext>
            </a:extLst>
          </p:cNvPr>
          <p:cNvSpPr>
            <a:spLocks noChangeArrowheads="1"/>
          </p:cNvSpPr>
          <p:nvPr/>
        </p:nvSpPr>
        <p:spPr bwMode="auto">
          <a:xfrm>
            <a:off x="3733800" y="1828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335" name="Rectangle 87">
            <a:extLst>
              <a:ext uri="{FF2B5EF4-FFF2-40B4-BE49-F238E27FC236}">
                <a16:creationId xmlns:a16="http://schemas.microsoft.com/office/drawing/2014/main" id="{121E5DDC-1563-45D7-A330-C34A25ECF3FF}"/>
              </a:ext>
            </a:extLst>
          </p:cNvPr>
          <p:cNvSpPr>
            <a:spLocks noChangeArrowheads="1"/>
          </p:cNvSpPr>
          <p:nvPr/>
        </p:nvSpPr>
        <p:spPr bwMode="auto">
          <a:xfrm>
            <a:off x="4114800" y="1828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336" name="Rectangle 88">
            <a:extLst>
              <a:ext uri="{FF2B5EF4-FFF2-40B4-BE49-F238E27FC236}">
                <a16:creationId xmlns:a16="http://schemas.microsoft.com/office/drawing/2014/main" id="{5DCFFC13-3F3C-4685-9A9B-E66BE1AF0540}"/>
              </a:ext>
            </a:extLst>
          </p:cNvPr>
          <p:cNvSpPr>
            <a:spLocks noChangeArrowheads="1"/>
          </p:cNvSpPr>
          <p:nvPr/>
        </p:nvSpPr>
        <p:spPr bwMode="auto">
          <a:xfrm>
            <a:off x="4495800" y="1828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337" name="Rectangle 89">
            <a:extLst>
              <a:ext uri="{FF2B5EF4-FFF2-40B4-BE49-F238E27FC236}">
                <a16:creationId xmlns:a16="http://schemas.microsoft.com/office/drawing/2014/main" id="{7B743992-58A3-43F8-9270-6636AC8789D3}"/>
              </a:ext>
            </a:extLst>
          </p:cNvPr>
          <p:cNvSpPr>
            <a:spLocks noChangeArrowheads="1"/>
          </p:cNvSpPr>
          <p:nvPr/>
        </p:nvSpPr>
        <p:spPr bwMode="auto">
          <a:xfrm>
            <a:off x="4876800" y="1828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338" name="Rectangle 90">
            <a:extLst>
              <a:ext uri="{FF2B5EF4-FFF2-40B4-BE49-F238E27FC236}">
                <a16:creationId xmlns:a16="http://schemas.microsoft.com/office/drawing/2014/main" id="{8782D9EE-35C8-49D8-8A27-6967D1D42442}"/>
              </a:ext>
            </a:extLst>
          </p:cNvPr>
          <p:cNvSpPr>
            <a:spLocks noChangeArrowheads="1"/>
          </p:cNvSpPr>
          <p:nvPr/>
        </p:nvSpPr>
        <p:spPr bwMode="auto">
          <a:xfrm>
            <a:off x="5257800" y="1828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339" name="Rectangle 91">
            <a:extLst>
              <a:ext uri="{FF2B5EF4-FFF2-40B4-BE49-F238E27FC236}">
                <a16:creationId xmlns:a16="http://schemas.microsoft.com/office/drawing/2014/main" id="{1D8DC246-BF7C-4C74-9C27-2B6DC3EE4C93}"/>
              </a:ext>
            </a:extLst>
          </p:cNvPr>
          <p:cNvSpPr>
            <a:spLocks noChangeArrowheads="1"/>
          </p:cNvSpPr>
          <p:nvPr/>
        </p:nvSpPr>
        <p:spPr bwMode="auto">
          <a:xfrm>
            <a:off x="5638800" y="1828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340" name="Rectangle 92">
            <a:extLst>
              <a:ext uri="{FF2B5EF4-FFF2-40B4-BE49-F238E27FC236}">
                <a16:creationId xmlns:a16="http://schemas.microsoft.com/office/drawing/2014/main" id="{4F50E503-C90E-4763-83B1-77FCF76A4B03}"/>
              </a:ext>
            </a:extLst>
          </p:cNvPr>
          <p:cNvSpPr>
            <a:spLocks noChangeArrowheads="1"/>
          </p:cNvSpPr>
          <p:nvPr/>
        </p:nvSpPr>
        <p:spPr bwMode="auto">
          <a:xfrm>
            <a:off x="6019800" y="1828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341" name="Rectangle 93">
            <a:extLst>
              <a:ext uri="{FF2B5EF4-FFF2-40B4-BE49-F238E27FC236}">
                <a16:creationId xmlns:a16="http://schemas.microsoft.com/office/drawing/2014/main" id="{40CD5235-ABBD-4645-B7D9-4A5F86255E15}"/>
              </a:ext>
            </a:extLst>
          </p:cNvPr>
          <p:cNvSpPr>
            <a:spLocks noChangeArrowheads="1"/>
          </p:cNvSpPr>
          <p:nvPr/>
        </p:nvSpPr>
        <p:spPr bwMode="auto">
          <a:xfrm>
            <a:off x="2590800" y="1447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342" name="Rectangle 94">
            <a:extLst>
              <a:ext uri="{FF2B5EF4-FFF2-40B4-BE49-F238E27FC236}">
                <a16:creationId xmlns:a16="http://schemas.microsoft.com/office/drawing/2014/main" id="{AFE547DE-49F5-41C5-89C1-FC6694409498}"/>
              </a:ext>
            </a:extLst>
          </p:cNvPr>
          <p:cNvSpPr>
            <a:spLocks noChangeArrowheads="1"/>
          </p:cNvSpPr>
          <p:nvPr/>
        </p:nvSpPr>
        <p:spPr bwMode="auto">
          <a:xfrm>
            <a:off x="2971800" y="1447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343" name="Rectangle 95">
            <a:extLst>
              <a:ext uri="{FF2B5EF4-FFF2-40B4-BE49-F238E27FC236}">
                <a16:creationId xmlns:a16="http://schemas.microsoft.com/office/drawing/2014/main" id="{F2416C32-4266-4E01-B625-43C5764A1F82}"/>
              </a:ext>
            </a:extLst>
          </p:cNvPr>
          <p:cNvSpPr>
            <a:spLocks noChangeArrowheads="1"/>
          </p:cNvSpPr>
          <p:nvPr/>
        </p:nvSpPr>
        <p:spPr bwMode="auto">
          <a:xfrm>
            <a:off x="3352800" y="1447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344" name="Rectangle 96">
            <a:extLst>
              <a:ext uri="{FF2B5EF4-FFF2-40B4-BE49-F238E27FC236}">
                <a16:creationId xmlns:a16="http://schemas.microsoft.com/office/drawing/2014/main" id="{EAFE5232-A5CB-4E1F-B581-979AA1944932}"/>
              </a:ext>
            </a:extLst>
          </p:cNvPr>
          <p:cNvSpPr>
            <a:spLocks noChangeArrowheads="1"/>
          </p:cNvSpPr>
          <p:nvPr/>
        </p:nvSpPr>
        <p:spPr bwMode="auto">
          <a:xfrm>
            <a:off x="3733800" y="1447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345" name="Rectangle 97">
            <a:extLst>
              <a:ext uri="{FF2B5EF4-FFF2-40B4-BE49-F238E27FC236}">
                <a16:creationId xmlns:a16="http://schemas.microsoft.com/office/drawing/2014/main" id="{8D5FDEA7-AAA3-4D8A-B43C-E28FB98F429F}"/>
              </a:ext>
            </a:extLst>
          </p:cNvPr>
          <p:cNvSpPr>
            <a:spLocks noChangeArrowheads="1"/>
          </p:cNvSpPr>
          <p:nvPr/>
        </p:nvSpPr>
        <p:spPr bwMode="auto">
          <a:xfrm>
            <a:off x="4114800" y="1447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346" name="Rectangle 98">
            <a:extLst>
              <a:ext uri="{FF2B5EF4-FFF2-40B4-BE49-F238E27FC236}">
                <a16:creationId xmlns:a16="http://schemas.microsoft.com/office/drawing/2014/main" id="{FF8AC940-BCE5-4A1B-8171-FB212116C5E7}"/>
              </a:ext>
            </a:extLst>
          </p:cNvPr>
          <p:cNvSpPr>
            <a:spLocks noChangeArrowheads="1"/>
          </p:cNvSpPr>
          <p:nvPr/>
        </p:nvSpPr>
        <p:spPr bwMode="auto">
          <a:xfrm>
            <a:off x="4495800" y="1447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347" name="Rectangle 99">
            <a:extLst>
              <a:ext uri="{FF2B5EF4-FFF2-40B4-BE49-F238E27FC236}">
                <a16:creationId xmlns:a16="http://schemas.microsoft.com/office/drawing/2014/main" id="{116AA77D-E401-4579-B1C6-7E1C98DB9ABE}"/>
              </a:ext>
            </a:extLst>
          </p:cNvPr>
          <p:cNvSpPr>
            <a:spLocks noChangeArrowheads="1"/>
          </p:cNvSpPr>
          <p:nvPr/>
        </p:nvSpPr>
        <p:spPr bwMode="auto">
          <a:xfrm>
            <a:off x="4876800" y="1447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348" name="Rectangle 100">
            <a:extLst>
              <a:ext uri="{FF2B5EF4-FFF2-40B4-BE49-F238E27FC236}">
                <a16:creationId xmlns:a16="http://schemas.microsoft.com/office/drawing/2014/main" id="{4B7F976F-F933-42ED-9965-D4980E97411A}"/>
              </a:ext>
            </a:extLst>
          </p:cNvPr>
          <p:cNvSpPr>
            <a:spLocks noChangeArrowheads="1"/>
          </p:cNvSpPr>
          <p:nvPr/>
        </p:nvSpPr>
        <p:spPr bwMode="auto">
          <a:xfrm>
            <a:off x="5257800" y="1447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349" name="Rectangle 101">
            <a:extLst>
              <a:ext uri="{FF2B5EF4-FFF2-40B4-BE49-F238E27FC236}">
                <a16:creationId xmlns:a16="http://schemas.microsoft.com/office/drawing/2014/main" id="{7A361467-FE43-4CE2-A36F-F791E6E20C12}"/>
              </a:ext>
            </a:extLst>
          </p:cNvPr>
          <p:cNvSpPr>
            <a:spLocks noChangeArrowheads="1"/>
          </p:cNvSpPr>
          <p:nvPr/>
        </p:nvSpPr>
        <p:spPr bwMode="auto">
          <a:xfrm>
            <a:off x="5638800" y="1447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350" name="Rectangle 102">
            <a:extLst>
              <a:ext uri="{FF2B5EF4-FFF2-40B4-BE49-F238E27FC236}">
                <a16:creationId xmlns:a16="http://schemas.microsoft.com/office/drawing/2014/main" id="{F415289B-BBE8-4B22-AE27-C7403D0958D9}"/>
              </a:ext>
            </a:extLst>
          </p:cNvPr>
          <p:cNvSpPr>
            <a:spLocks noChangeArrowheads="1"/>
          </p:cNvSpPr>
          <p:nvPr/>
        </p:nvSpPr>
        <p:spPr bwMode="auto">
          <a:xfrm>
            <a:off x="6019800" y="14478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351" name="Line 103">
            <a:extLst>
              <a:ext uri="{FF2B5EF4-FFF2-40B4-BE49-F238E27FC236}">
                <a16:creationId xmlns:a16="http://schemas.microsoft.com/office/drawing/2014/main" id="{93E91780-7278-4B7E-9F97-FEEA49805A1F}"/>
              </a:ext>
            </a:extLst>
          </p:cNvPr>
          <p:cNvSpPr>
            <a:spLocks noChangeShapeType="1"/>
          </p:cNvSpPr>
          <p:nvPr/>
        </p:nvSpPr>
        <p:spPr bwMode="auto">
          <a:xfrm>
            <a:off x="2590800" y="5257800"/>
            <a:ext cx="3810000" cy="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3352" name="Line 104">
            <a:extLst>
              <a:ext uri="{FF2B5EF4-FFF2-40B4-BE49-F238E27FC236}">
                <a16:creationId xmlns:a16="http://schemas.microsoft.com/office/drawing/2014/main" id="{D4695BE4-1087-47DC-BCDE-B5A4ACC5C867}"/>
              </a:ext>
            </a:extLst>
          </p:cNvPr>
          <p:cNvSpPr>
            <a:spLocks noChangeShapeType="1"/>
          </p:cNvSpPr>
          <p:nvPr/>
        </p:nvSpPr>
        <p:spPr bwMode="auto">
          <a:xfrm flipV="1">
            <a:off x="2590800" y="1447800"/>
            <a:ext cx="0" cy="381000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3353" name="Oval 105">
            <a:extLst>
              <a:ext uri="{FF2B5EF4-FFF2-40B4-BE49-F238E27FC236}">
                <a16:creationId xmlns:a16="http://schemas.microsoft.com/office/drawing/2014/main" id="{F8C5FDBD-CB7A-4A05-888F-410537CB109E}"/>
              </a:ext>
            </a:extLst>
          </p:cNvPr>
          <p:cNvSpPr>
            <a:spLocks noChangeArrowheads="1"/>
          </p:cNvSpPr>
          <p:nvPr/>
        </p:nvSpPr>
        <p:spPr bwMode="auto">
          <a:xfrm>
            <a:off x="2971800" y="3962400"/>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354" name="Oval 106">
            <a:extLst>
              <a:ext uri="{FF2B5EF4-FFF2-40B4-BE49-F238E27FC236}">
                <a16:creationId xmlns:a16="http://schemas.microsoft.com/office/drawing/2014/main" id="{03635891-49BA-4ED8-AE01-583F56DFD33D}"/>
              </a:ext>
            </a:extLst>
          </p:cNvPr>
          <p:cNvSpPr>
            <a:spLocks noChangeArrowheads="1"/>
          </p:cNvSpPr>
          <p:nvPr/>
        </p:nvSpPr>
        <p:spPr bwMode="auto">
          <a:xfrm>
            <a:off x="3581400" y="4495800"/>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355" name="Rectangle 107" descr="Wide downward diagonal">
            <a:extLst>
              <a:ext uri="{FF2B5EF4-FFF2-40B4-BE49-F238E27FC236}">
                <a16:creationId xmlns:a16="http://schemas.microsoft.com/office/drawing/2014/main" id="{77AF6B44-28EE-4E40-A2F9-9AFD3873CE6E}"/>
              </a:ext>
            </a:extLst>
          </p:cNvPr>
          <p:cNvSpPr>
            <a:spLocks noChangeArrowheads="1"/>
          </p:cNvSpPr>
          <p:nvPr/>
        </p:nvSpPr>
        <p:spPr bwMode="auto">
          <a:xfrm>
            <a:off x="4572000" y="1981200"/>
            <a:ext cx="152400" cy="1524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356" name="Rectangle 108" descr="Wide downward diagonal">
            <a:extLst>
              <a:ext uri="{FF2B5EF4-FFF2-40B4-BE49-F238E27FC236}">
                <a16:creationId xmlns:a16="http://schemas.microsoft.com/office/drawing/2014/main" id="{89E3AB4C-1F88-4A83-85E8-05D94D2D1CA1}"/>
              </a:ext>
            </a:extLst>
          </p:cNvPr>
          <p:cNvSpPr>
            <a:spLocks noChangeArrowheads="1"/>
          </p:cNvSpPr>
          <p:nvPr/>
        </p:nvSpPr>
        <p:spPr bwMode="auto">
          <a:xfrm>
            <a:off x="4953000" y="2667000"/>
            <a:ext cx="152400" cy="1524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357" name="Rectangle 109" descr="Wide downward diagonal">
            <a:extLst>
              <a:ext uri="{FF2B5EF4-FFF2-40B4-BE49-F238E27FC236}">
                <a16:creationId xmlns:a16="http://schemas.microsoft.com/office/drawing/2014/main" id="{AF181727-6A6B-4887-AFBA-ACF6B212C271}"/>
              </a:ext>
            </a:extLst>
          </p:cNvPr>
          <p:cNvSpPr>
            <a:spLocks noChangeArrowheads="1"/>
          </p:cNvSpPr>
          <p:nvPr/>
        </p:nvSpPr>
        <p:spPr bwMode="auto">
          <a:xfrm>
            <a:off x="5562600" y="1676400"/>
            <a:ext cx="152400" cy="1524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358" name="Rectangle 110" descr="Wide downward diagonal">
            <a:extLst>
              <a:ext uri="{FF2B5EF4-FFF2-40B4-BE49-F238E27FC236}">
                <a16:creationId xmlns:a16="http://schemas.microsoft.com/office/drawing/2014/main" id="{0E4BF63E-227F-453B-B36C-25732ADE7364}"/>
              </a:ext>
            </a:extLst>
          </p:cNvPr>
          <p:cNvSpPr>
            <a:spLocks noChangeArrowheads="1"/>
          </p:cNvSpPr>
          <p:nvPr/>
        </p:nvSpPr>
        <p:spPr bwMode="auto">
          <a:xfrm>
            <a:off x="5715000" y="2667000"/>
            <a:ext cx="152400" cy="1524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359" name="Rectangle 111" descr="Wide downward diagonal">
            <a:extLst>
              <a:ext uri="{FF2B5EF4-FFF2-40B4-BE49-F238E27FC236}">
                <a16:creationId xmlns:a16="http://schemas.microsoft.com/office/drawing/2014/main" id="{E43AD0B2-7789-4CFB-AB10-B70A1C5EDE31}"/>
              </a:ext>
            </a:extLst>
          </p:cNvPr>
          <p:cNvSpPr>
            <a:spLocks noChangeArrowheads="1"/>
          </p:cNvSpPr>
          <p:nvPr/>
        </p:nvSpPr>
        <p:spPr bwMode="auto">
          <a:xfrm>
            <a:off x="5638800" y="3429000"/>
            <a:ext cx="152400" cy="1524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360" name="Oval 112">
            <a:extLst>
              <a:ext uri="{FF2B5EF4-FFF2-40B4-BE49-F238E27FC236}">
                <a16:creationId xmlns:a16="http://schemas.microsoft.com/office/drawing/2014/main" id="{6B7EDD15-0CFA-48A1-809D-9DC453234BD4}"/>
              </a:ext>
            </a:extLst>
          </p:cNvPr>
          <p:cNvSpPr>
            <a:spLocks noChangeArrowheads="1"/>
          </p:cNvSpPr>
          <p:nvPr/>
        </p:nvSpPr>
        <p:spPr bwMode="auto">
          <a:xfrm>
            <a:off x="3505200" y="3124200"/>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361" name="Oval 113">
            <a:extLst>
              <a:ext uri="{FF2B5EF4-FFF2-40B4-BE49-F238E27FC236}">
                <a16:creationId xmlns:a16="http://schemas.microsoft.com/office/drawing/2014/main" id="{28928AAB-38F7-454A-85D4-6BAE5B3D4B2F}"/>
              </a:ext>
            </a:extLst>
          </p:cNvPr>
          <p:cNvSpPr>
            <a:spLocks noChangeArrowheads="1"/>
          </p:cNvSpPr>
          <p:nvPr/>
        </p:nvSpPr>
        <p:spPr bwMode="auto">
          <a:xfrm>
            <a:off x="2743200" y="4800600"/>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3362" name="Oval 114">
            <a:extLst>
              <a:ext uri="{FF2B5EF4-FFF2-40B4-BE49-F238E27FC236}">
                <a16:creationId xmlns:a16="http://schemas.microsoft.com/office/drawing/2014/main" id="{B4FC6FA7-9570-449B-BC4D-62E544AA7D80}"/>
              </a:ext>
            </a:extLst>
          </p:cNvPr>
          <p:cNvSpPr>
            <a:spLocks noChangeArrowheads="1"/>
          </p:cNvSpPr>
          <p:nvPr/>
        </p:nvSpPr>
        <p:spPr bwMode="auto">
          <a:xfrm>
            <a:off x="2819400" y="3429000"/>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grpSp>
        <p:nvGrpSpPr>
          <p:cNvPr id="53363" name="Group 115">
            <a:extLst>
              <a:ext uri="{FF2B5EF4-FFF2-40B4-BE49-F238E27FC236}">
                <a16:creationId xmlns:a16="http://schemas.microsoft.com/office/drawing/2014/main" id="{FA5DD567-ABEE-45F4-95F1-C451891A110A}"/>
              </a:ext>
            </a:extLst>
          </p:cNvPr>
          <p:cNvGrpSpPr>
            <a:grpSpLocks/>
          </p:cNvGrpSpPr>
          <p:nvPr/>
        </p:nvGrpSpPr>
        <p:grpSpPr bwMode="auto">
          <a:xfrm>
            <a:off x="2057400" y="1295400"/>
            <a:ext cx="4476750" cy="4435475"/>
            <a:chOff x="1104" y="703"/>
            <a:chExt cx="2820" cy="2794"/>
          </a:xfrm>
        </p:grpSpPr>
        <p:sp>
          <p:nvSpPr>
            <p:cNvPr id="53389" name="Text Box 116">
              <a:extLst>
                <a:ext uri="{FF2B5EF4-FFF2-40B4-BE49-F238E27FC236}">
                  <a16:creationId xmlns:a16="http://schemas.microsoft.com/office/drawing/2014/main" id="{84AD9839-A482-4FEF-AFE6-BF8DAF8C5260}"/>
                </a:ext>
              </a:extLst>
            </p:cNvPr>
            <p:cNvSpPr txBox="1">
              <a:spLocks noChangeArrowheads="1"/>
            </p:cNvSpPr>
            <p:nvPr/>
          </p:nvSpPr>
          <p:spPr bwMode="auto">
            <a:xfrm>
              <a:off x="1104" y="703"/>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10</a:t>
              </a:r>
            </a:p>
          </p:txBody>
        </p:sp>
        <p:sp>
          <p:nvSpPr>
            <p:cNvPr id="53390" name="Text Box 117">
              <a:extLst>
                <a:ext uri="{FF2B5EF4-FFF2-40B4-BE49-F238E27FC236}">
                  <a16:creationId xmlns:a16="http://schemas.microsoft.com/office/drawing/2014/main" id="{BA7FA026-CE81-4943-AB89-8DF51EB7B9E5}"/>
                </a:ext>
              </a:extLst>
            </p:cNvPr>
            <p:cNvSpPr txBox="1">
              <a:spLocks noChangeArrowheads="1"/>
            </p:cNvSpPr>
            <p:nvPr/>
          </p:nvSpPr>
          <p:spPr bwMode="auto">
            <a:xfrm>
              <a:off x="1536" y="3247"/>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1</a:t>
              </a:r>
            </a:p>
          </p:txBody>
        </p:sp>
        <p:sp>
          <p:nvSpPr>
            <p:cNvPr id="53391" name="Text Box 118">
              <a:extLst>
                <a:ext uri="{FF2B5EF4-FFF2-40B4-BE49-F238E27FC236}">
                  <a16:creationId xmlns:a16="http://schemas.microsoft.com/office/drawing/2014/main" id="{5A9BF3E1-958C-4FA6-BEC9-A89C6F79D15A}"/>
                </a:ext>
              </a:extLst>
            </p:cNvPr>
            <p:cNvSpPr txBox="1">
              <a:spLocks noChangeArrowheads="1"/>
            </p:cNvSpPr>
            <p:nvPr/>
          </p:nvSpPr>
          <p:spPr bwMode="auto">
            <a:xfrm>
              <a:off x="1776" y="3247"/>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2</a:t>
              </a:r>
            </a:p>
          </p:txBody>
        </p:sp>
        <p:sp>
          <p:nvSpPr>
            <p:cNvPr id="53392" name="Text Box 119">
              <a:extLst>
                <a:ext uri="{FF2B5EF4-FFF2-40B4-BE49-F238E27FC236}">
                  <a16:creationId xmlns:a16="http://schemas.microsoft.com/office/drawing/2014/main" id="{F76423C6-DA6E-4A56-B30A-7781B6BCA513}"/>
                </a:ext>
              </a:extLst>
            </p:cNvPr>
            <p:cNvSpPr txBox="1">
              <a:spLocks noChangeArrowheads="1"/>
            </p:cNvSpPr>
            <p:nvPr/>
          </p:nvSpPr>
          <p:spPr bwMode="auto">
            <a:xfrm>
              <a:off x="2016" y="3247"/>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3</a:t>
              </a:r>
            </a:p>
          </p:txBody>
        </p:sp>
        <p:sp>
          <p:nvSpPr>
            <p:cNvPr id="53393" name="Text Box 120">
              <a:extLst>
                <a:ext uri="{FF2B5EF4-FFF2-40B4-BE49-F238E27FC236}">
                  <a16:creationId xmlns:a16="http://schemas.microsoft.com/office/drawing/2014/main" id="{AC0BAEA4-C1DE-46E4-8482-4E1248A69F6B}"/>
                </a:ext>
              </a:extLst>
            </p:cNvPr>
            <p:cNvSpPr txBox="1">
              <a:spLocks noChangeArrowheads="1"/>
            </p:cNvSpPr>
            <p:nvPr/>
          </p:nvSpPr>
          <p:spPr bwMode="auto">
            <a:xfrm>
              <a:off x="2256" y="3247"/>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4</a:t>
              </a:r>
            </a:p>
          </p:txBody>
        </p:sp>
        <p:sp>
          <p:nvSpPr>
            <p:cNvPr id="53394" name="Text Box 121">
              <a:extLst>
                <a:ext uri="{FF2B5EF4-FFF2-40B4-BE49-F238E27FC236}">
                  <a16:creationId xmlns:a16="http://schemas.microsoft.com/office/drawing/2014/main" id="{DF19E0C2-478E-4D03-95B6-C0C102F7A87F}"/>
                </a:ext>
              </a:extLst>
            </p:cNvPr>
            <p:cNvSpPr txBox="1">
              <a:spLocks noChangeArrowheads="1"/>
            </p:cNvSpPr>
            <p:nvPr/>
          </p:nvSpPr>
          <p:spPr bwMode="auto">
            <a:xfrm>
              <a:off x="2496" y="3247"/>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5</a:t>
              </a:r>
            </a:p>
          </p:txBody>
        </p:sp>
        <p:sp>
          <p:nvSpPr>
            <p:cNvPr id="53395" name="Text Box 122">
              <a:extLst>
                <a:ext uri="{FF2B5EF4-FFF2-40B4-BE49-F238E27FC236}">
                  <a16:creationId xmlns:a16="http://schemas.microsoft.com/office/drawing/2014/main" id="{B27EC594-0BAE-4A27-8BEB-E4ADEF43E777}"/>
                </a:ext>
              </a:extLst>
            </p:cNvPr>
            <p:cNvSpPr txBox="1">
              <a:spLocks noChangeArrowheads="1"/>
            </p:cNvSpPr>
            <p:nvPr/>
          </p:nvSpPr>
          <p:spPr bwMode="auto">
            <a:xfrm>
              <a:off x="2736" y="3247"/>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6</a:t>
              </a:r>
            </a:p>
          </p:txBody>
        </p:sp>
        <p:sp>
          <p:nvSpPr>
            <p:cNvPr id="53396" name="Text Box 123">
              <a:extLst>
                <a:ext uri="{FF2B5EF4-FFF2-40B4-BE49-F238E27FC236}">
                  <a16:creationId xmlns:a16="http://schemas.microsoft.com/office/drawing/2014/main" id="{DFF1BC44-CA31-41D4-9C9D-2516FEE83E4B}"/>
                </a:ext>
              </a:extLst>
            </p:cNvPr>
            <p:cNvSpPr txBox="1">
              <a:spLocks noChangeArrowheads="1"/>
            </p:cNvSpPr>
            <p:nvPr/>
          </p:nvSpPr>
          <p:spPr bwMode="auto">
            <a:xfrm>
              <a:off x="2976" y="3247"/>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7</a:t>
              </a:r>
            </a:p>
          </p:txBody>
        </p:sp>
        <p:sp>
          <p:nvSpPr>
            <p:cNvPr id="53397" name="Text Box 124">
              <a:extLst>
                <a:ext uri="{FF2B5EF4-FFF2-40B4-BE49-F238E27FC236}">
                  <a16:creationId xmlns:a16="http://schemas.microsoft.com/office/drawing/2014/main" id="{8A9AE45E-9862-4FE3-BE39-06FFA5A62FD3}"/>
                </a:ext>
              </a:extLst>
            </p:cNvPr>
            <p:cNvSpPr txBox="1">
              <a:spLocks noChangeArrowheads="1"/>
            </p:cNvSpPr>
            <p:nvPr/>
          </p:nvSpPr>
          <p:spPr bwMode="auto">
            <a:xfrm>
              <a:off x="3216" y="3247"/>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8</a:t>
              </a:r>
            </a:p>
          </p:txBody>
        </p:sp>
        <p:sp>
          <p:nvSpPr>
            <p:cNvPr id="53398" name="Text Box 125">
              <a:extLst>
                <a:ext uri="{FF2B5EF4-FFF2-40B4-BE49-F238E27FC236}">
                  <a16:creationId xmlns:a16="http://schemas.microsoft.com/office/drawing/2014/main" id="{35E6B219-D59B-47F3-B0A5-33F8E9D0FF11}"/>
                </a:ext>
              </a:extLst>
            </p:cNvPr>
            <p:cNvSpPr txBox="1">
              <a:spLocks noChangeArrowheads="1"/>
            </p:cNvSpPr>
            <p:nvPr/>
          </p:nvSpPr>
          <p:spPr bwMode="auto">
            <a:xfrm>
              <a:off x="3456" y="3247"/>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9</a:t>
              </a:r>
            </a:p>
          </p:txBody>
        </p:sp>
        <p:sp>
          <p:nvSpPr>
            <p:cNvPr id="53399" name="Text Box 126">
              <a:extLst>
                <a:ext uri="{FF2B5EF4-FFF2-40B4-BE49-F238E27FC236}">
                  <a16:creationId xmlns:a16="http://schemas.microsoft.com/office/drawing/2014/main" id="{81FCF986-EA29-406E-A973-63FD76A5C247}"/>
                </a:ext>
              </a:extLst>
            </p:cNvPr>
            <p:cNvSpPr txBox="1">
              <a:spLocks noChangeArrowheads="1"/>
            </p:cNvSpPr>
            <p:nvPr/>
          </p:nvSpPr>
          <p:spPr bwMode="auto">
            <a:xfrm>
              <a:off x="3648" y="3247"/>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10</a:t>
              </a:r>
            </a:p>
          </p:txBody>
        </p:sp>
        <p:sp>
          <p:nvSpPr>
            <p:cNvPr id="53400" name="Text Box 127">
              <a:extLst>
                <a:ext uri="{FF2B5EF4-FFF2-40B4-BE49-F238E27FC236}">
                  <a16:creationId xmlns:a16="http://schemas.microsoft.com/office/drawing/2014/main" id="{58460BD6-A4DE-4922-B4CD-7065FBDDE005}"/>
                </a:ext>
              </a:extLst>
            </p:cNvPr>
            <p:cNvSpPr txBox="1">
              <a:spLocks noChangeArrowheads="1"/>
            </p:cNvSpPr>
            <p:nvPr/>
          </p:nvSpPr>
          <p:spPr bwMode="auto">
            <a:xfrm>
              <a:off x="1152" y="2863"/>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1</a:t>
              </a:r>
            </a:p>
          </p:txBody>
        </p:sp>
        <p:sp>
          <p:nvSpPr>
            <p:cNvPr id="53401" name="Text Box 128">
              <a:extLst>
                <a:ext uri="{FF2B5EF4-FFF2-40B4-BE49-F238E27FC236}">
                  <a16:creationId xmlns:a16="http://schemas.microsoft.com/office/drawing/2014/main" id="{14408AFA-2796-4325-8DD1-CB76C981951E}"/>
                </a:ext>
              </a:extLst>
            </p:cNvPr>
            <p:cNvSpPr txBox="1">
              <a:spLocks noChangeArrowheads="1"/>
            </p:cNvSpPr>
            <p:nvPr/>
          </p:nvSpPr>
          <p:spPr bwMode="auto">
            <a:xfrm>
              <a:off x="1152" y="2623"/>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2</a:t>
              </a:r>
            </a:p>
          </p:txBody>
        </p:sp>
        <p:sp>
          <p:nvSpPr>
            <p:cNvPr id="53402" name="Text Box 129">
              <a:extLst>
                <a:ext uri="{FF2B5EF4-FFF2-40B4-BE49-F238E27FC236}">
                  <a16:creationId xmlns:a16="http://schemas.microsoft.com/office/drawing/2014/main" id="{DB44C13F-43B9-4E02-92A5-252D58BD7A60}"/>
                </a:ext>
              </a:extLst>
            </p:cNvPr>
            <p:cNvSpPr txBox="1">
              <a:spLocks noChangeArrowheads="1"/>
            </p:cNvSpPr>
            <p:nvPr/>
          </p:nvSpPr>
          <p:spPr bwMode="auto">
            <a:xfrm>
              <a:off x="1152" y="2383"/>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3</a:t>
              </a:r>
            </a:p>
          </p:txBody>
        </p:sp>
        <p:sp>
          <p:nvSpPr>
            <p:cNvPr id="53403" name="Text Box 130">
              <a:extLst>
                <a:ext uri="{FF2B5EF4-FFF2-40B4-BE49-F238E27FC236}">
                  <a16:creationId xmlns:a16="http://schemas.microsoft.com/office/drawing/2014/main" id="{DF43254D-B335-4A2C-A90C-37C4226B3C6A}"/>
                </a:ext>
              </a:extLst>
            </p:cNvPr>
            <p:cNvSpPr txBox="1">
              <a:spLocks noChangeArrowheads="1"/>
            </p:cNvSpPr>
            <p:nvPr/>
          </p:nvSpPr>
          <p:spPr bwMode="auto">
            <a:xfrm>
              <a:off x="1152" y="2143"/>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4</a:t>
              </a:r>
            </a:p>
          </p:txBody>
        </p:sp>
        <p:sp>
          <p:nvSpPr>
            <p:cNvPr id="53404" name="Text Box 131">
              <a:extLst>
                <a:ext uri="{FF2B5EF4-FFF2-40B4-BE49-F238E27FC236}">
                  <a16:creationId xmlns:a16="http://schemas.microsoft.com/office/drawing/2014/main" id="{AFB02F97-D94B-458E-BABF-6109B230C823}"/>
                </a:ext>
              </a:extLst>
            </p:cNvPr>
            <p:cNvSpPr txBox="1">
              <a:spLocks noChangeArrowheads="1"/>
            </p:cNvSpPr>
            <p:nvPr/>
          </p:nvSpPr>
          <p:spPr bwMode="auto">
            <a:xfrm>
              <a:off x="1152" y="1903"/>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5</a:t>
              </a:r>
            </a:p>
          </p:txBody>
        </p:sp>
        <p:sp>
          <p:nvSpPr>
            <p:cNvPr id="53405" name="Text Box 132">
              <a:extLst>
                <a:ext uri="{FF2B5EF4-FFF2-40B4-BE49-F238E27FC236}">
                  <a16:creationId xmlns:a16="http://schemas.microsoft.com/office/drawing/2014/main" id="{CE855123-6B21-40DF-91E3-04CFD0106E77}"/>
                </a:ext>
              </a:extLst>
            </p:cNvPr>
            <p:cNvSpPr txBox="1">
              <a:spLocks noChangeArrowheads="1"/>
            </p:cNvSpPr>
            <p:nvPr/>
          </p:nvSpPr>
          <p:spPr bwMode="auto">
            <a:xfrm>
              <a:off x="1152" y="1663"/>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6</a:t>
              </a:r>
            </a:p>
          </p:txBody>
        </p:sp>
        <p:sp>
          <p:nvSpPr>
            <p:cNvPr id="53406" name="Text Box 133">
              <a:extLst>
                <a:ext uri="{FF2B5EF4-FFF2-40B4-BE49-F238E27FC236}">
                  <a16:creationId xmlns:a16="http://schemas.microsoft.com/office/drawing/2014/main" id="{1367478E-A5DC-4F9E-99E6-644295320B02}"/>
                </a:ext>
              </a:extLst>
            </p:cNvPr>
            <p:cNvSpPr txBox="1">
              <a:spLocks noChangeArrowheads="1"/>
            </p:cNvSpPr>
            <p:nvPr/>
          </p:nvSpPr>
          <p:spPr bwMode="auto">
            <a:xfrm>
              <a:off x="1152" y="1423"/>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7</a:t>
              </a:r>
            </a:p>
          </p:txBody>
        </p:sp>
        <p:sp>
          <p:nvSpPr>
            <p:cNvPr id="53407" name="Text Box 134">
              <a:extLst>
                <a:ext uri="{FF2B5EF4-FFF2-40B4-BE49-F238E27FC236}">
                  <a16:creationId xmlns:a16="http://schemas.microsoft.com/office/drawing/2014/main" id="{D93848BC-805D-4B06-B9DD-81676789AEDD}"/>
                </a:ext>
              </a:extLst>
            </p:cNvPr>
            <p:cNvSpPr txBox="1">
              <a:spLocks noChangeArrowheads="1"/>
            </p:cNvSpPr>
            <p:nvPr/>
          </p:nvSpPr>
          <p:spPr bwMode="auto">
            <a:xfrm>
              <a:off x="1152" y="1183"/>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8</a:t>
              </a:r>
            </a:p>
          </p:txBody>
        </p:sp>
        <p:sp>
          <p:nvSpPr>
            <p:cNvPr id="53408" name="Text Box 135">
              <a:extLst>
                <a:ext uri="{FF2B5EF4-FFF2-40B4-BE49-F238E27FC236}">
                  <a16:creationId xmlns:a16="http://schemas.microsoft.com/office/drawing/2014/main" id="{F435AE6B-E5AC-439F-A84C-196BF952DDB3}"/>
                </a:ext>
              </a:extLst>
            </p:cNvPr>
            <p:cNvSpPr txBox="1">
              <a:spLocks noChangeArrowheads="1"/>
            </p:cNvSpPr>
            <p:nvPr/>
          </p:nvSpPr>
          <p:spPr bwMode="auto">
            <a:xfrm>
              <a:off x="1152" y="943"/>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9</a:t>
              </a:r>
            </a:p>
          </p:txBody>
        </p:sp>
      </p:grpSp>
      <p:pic>
        <p:nvPicPr>
          <p:cNvPr id="53364" name="Picture 136">
            <a:extLst>
              <a:ext uri="{FF2B5EF4-FFF2-40B4-BE49-F238E27FC236}">
                <a16:creationId xmlns:a16="http://schemas.microsoft.com/office/drawing/2014/main" id="{FC71D7C3-BBB9-4FDB-84FB-280A78E6982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14400" y="4191000"/>
            <a:ext cx="715963" cy="144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365" name="Text Box 137">
            <a:extLst>
              <a:ext uri="{FF2B5EF4-FFF2-40B4-BE49-F238E27FC236}">
                <a16:creationId xmlns:a16="http://schemas.microsoft.com/office/drawing/2014/main" id="{FC5A8621-90F1-4B60-B2E4-F3CCCD6488C5}"/>
              </a:ext>
            </a:extLst>
          </p:cNvPr>
          <p:cNvSpPr txBox="1">
            <a:spLocks noChangeArrowheads="1"/>
          </p:cNvSpPr>
          <p:nvPr/>
        </p:nvSpPr>
        <p:spPr bwMode="auto">
          <a:xfrm>
            <a:off x="136525" y="66675"/>
            <a:ext cx="22971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800" b="1">
                <a:solidFill>
                  <a:srgbClr val="0000FF"/>
                </a:solidFill>
              </a:rPr>
              <a:t>Grasshoppers</a:t>
            </a:r>
          </a:p>
        </p:txBody>
      </p:sp>
      <p:pic>
        <p:nvPicPr>
          <p:cNvPr id="53366" name="Picture 138">
            <a:extLst>
              <a:ext uri="{FF2B5EF4-FFF2-40B4-BE49-F238E27FC236}">
                <a16:creationId xmlns:a16="http://schemas.microsoft.com/office/drawing/2014/main" id="{FF86E2B4-CF13-4733-A69D-E1A3A8DD46B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8600" y="5638800"/>
            <a:ext cx="2209800" cy="722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367" name="Picture 139">
            <a:extLst>
              <a:ext uri="{FF2B5EF4-FFF2-40B4-BE49-F238E27FC236}">
                <a16:creationId xmlns:a16="http://schemas.microsoft.com/office/drawing/2014/main" id="{8ADC0CC5-1D20-494A-B82B-DC98091F31E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3200400"/>
            <a:ext cx="1943100" cy="1025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368" name="Picture 140">
            <a:extLst>
              <a:ext uri="{FF2B5EF4-FFF2-40B4-BE49-F238E27FC236}">
                <a16:creationId xmlns:a16="http://schemas.microsoft.com/office/drawing/2014/main" id="{B162D59E-9E6A-4AA1-B7F6-0196A5CE7E9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52400" y="1447800"/>
            <a:ext cx="1905000" cy="882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369" name="Picture 141">
            <a:extLst>
              <a:ext uri="{FF2B5EF4-FFF2-40B4-BE49-F238E27FC236}">
                <a16:creationId xmlns:a16="http://schemas.microsoft.com/office/drawing/2014/main" id="{D85FF613-B6B5-44B7-9177-07F82AE949E0}"/>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28600" y="533400"/>
            <a:ext cx="1600200" cy="952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370" name="Picture 142">
            <a:extLst>
              <a:ext uri="{FF2B5EF4-FFF2-40B4-BE49-F238E27FC236}">
                <a16:creationId xmlns:a16="http://schemas.microsoft.com/office/drawing/2014/main" id="{6FCACDF0-63E0-43B0-B4DB-7B17C53201E6}"/>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858000" y="914400"/>
            <a:ext cx="1600200" cy="879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371" name="Picture 143">
            <a:hlinkClick r:id="rId9"/>
            <a:extLst>
              <a:ext uri="{FF2B5EF4-FFF2-40B4-BE49-F238E27FC236}">
                <a16:creationId xmlns:a16="http://schemas.microsoft.com/office/drawing/2014/main" id="{07B2777D-50B0-47B7-A8DE-CF4A9B566D92}"/>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7162800" y="3429000"/>
            <a:ext cx="1676400" cy="80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372" name="Text Box 144">
            <a:extLst>
              <a:ext uri="{FF2B5EF4-FFF2-40B4-BE49-F238E27FC236}">
                <a16:creationId xmlns:a16="http://schemas.microsoft.com/office/drawing/2014/main" id="{B5AD0331-F0FA-4168-8EE0-54A3B03D009A}"/>
              </a:ext>
            </a:extLst>
          </p:cNvPr>
          <p:cNvSpPr txBox="1">
            <a:spLocks noChangeArrowheads="1"/>
          </p:cNvSpPr>
          <p:nvPr/>
        </p:nvSpPr>
        <p:spPr bwMode="auto">
          <a:xfrm>
            <a:off x="7239000" y="101600"/>
            <a:ext cx="15684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800" b="1">
                <a:solidFill>
                  <a:srgbClr val="FF0000"/>
                </a:solidFill>
              </a:rPr>
              <a:t>Katydids</a:t>
            </a:r>
          </a:p>
        </p:txBody>
      </p:sp>
      <p:pic>
        <p:nvPicPr>
          <p:cNvPr id="53373" name="Picture 145">
            <a:hlinkClick r:id="rId11"/>
            <a:extLst>
              <a:ext uri="{FF2B5EF4-FFF2-40B4-BE49-F238E27FC236}">
                <a16:creationId xmlns:a16="http://schemas.microsoft.com/office/drawing/2014/main" id="{D1ADF106-AA0B-4B1D-ABF9-DB767673DF11}"/>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6858000" y="5638800"/>
            <a:ext cx="1905000" cy="758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374" name="Picture 146">
            <a:extLst>
              <a:ext uri="{FF2B5EF4-FFF2-40B4-BE49-F238E27FC236}">
                <a16:creationId xmlns:a16="http://schemas.microsoft.com/office/drawing/2014/main" id="{1067B6B6-0C3D-432E-B8AE-FD071E550C12}"/>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7010400" y="4343400"/>
            <a:ext cx="1714500" cy="1162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375" name="Picture 147">
            <a:extLst>
              <a:ext uri="{FF2B5EF4-FFF2-40B4-BE49-F238E27FC236}">
                <a16:creationId xmlns:a16="http://schemas.microsoft.com/office/drawing/2014/main" id="{7A1D833F-C45E-4DB3-8541-248F42A144F4}"/>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6858000" y="2362200"/>
            <a:ext cx="1833563" cy="812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376" name="Picture 148" descr="grasshopper">
            <a:extLst>
              <a:ext uri="{FF2B5EF4-FFF2-40B4-BE49-F238E27FC236}">
                <a16:creationId xmlns:a16="http://schemas.microsoft.com/office/drawing/2014/main" id="{8B5EC08F-883D-4C42-8E79-AA9AABF68376}"/>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304800" y="2514600"/>
            <a:ext cx="1562100" cy="78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377" name="Line 149">
            <a:extLst>
              <a:ext uri="{FF2B5EF4-FFF2-40B4-BE49-F238E27FC236}">
                <a16:creationId xmlns:a16="http://schemas.microsoft.com/office/drawing/2014/main" id="{EECBE33A-56CF-42A0-B93F-7207226DD90A}"/>
              </a:ext>
            </a:extLst>
          </p:cNvPr>
          <p:cNvSpPr>
            <a:spLocks noChangeShapeType="1"/>
          </p:cNvSpPr>
          <p:nvPr/>
        </p:nvSpPr>
        <p:spPr bwMode="auto">
          <a:xfrm flipH="1">
            <a:off x="5867400" y="1447800"/>
            <a:ext cx="1066800" cy="228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3378" name="Line 150">
            <a:extLst>
              <a:ext uri="{FF2B5EF4-FFF2-40B4-BE49-F238E27FC236}">
                <a16:creationId xmlns:a16="http://schemas.microsoft.com/office/drawing/2014/main" id="{1CBC35A9-760C-4045-84E5-1AAAAE90D262}"/>
              </a:ext>
            </a:extLst>
          </p:cNvPr>
          <p:cNvSpPr>
            <a:spLocks noChangeShapeType="1"/>
          </p:cNvSpPr>
          <p:nvPr/>
        </p:nvSpPr>
        <p:spPr bwMode="auto">
          <a:xfrm flipH="1" flipV="1">
            <a:off x="4953000" y="2133600"/>
            <a:ext cx="2057400" cy="3810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3379" name="Line 151">
            <a:extLst>
              <a:ext uri="{FF2B5EF4-FFF2-40B4-BE49-F238E27FC236}">
                <a16:creationId xmlns:a16="http://schemas.microsoft.com/office/drawing/2014/main" id="{8B48771F-06D2-469D-AFC6-0D95A9BFB192}"/>
              </a:ext>
            </a:extLst>
          </p:cNvPr>
          <p:cNvSpPr>
            <a:spLocks noChangeShapeType="1"/>
          </p:cNvSpPr>
          <p:nvPr/>
        </p:nvSpPr>
        <p:spPr bwMode="auto">
          <a:xfrm flipH="1" flipV="1">
            <a:off x="6019800" y="2819400"/>
            <a:ext cx="1295400" cy="6858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3380" name="Line 152">
            <a:extLst>
              <a:ext uri="{FF2B5EF4-FFF2-40B4-BE49-F238E27FC236}">
                <a16:creationId xmlns:a16="http://schemas.microsoft.com/office/drawing/2014/main" id="{B9A19172-096A-4146-8461-7A2D328A1E18}"/>
              </a:ext>
            </a:extLst>
          </p:cNvPr>
          <p:cNvSpPr>
            <a:spLocks noChangeShapeType="1"/>
          </p:cNvSpPr>
          <p:nvPr/>
        </p:nvSpPr>
        <p:spPr bwMode="auto">
          <a:xfrm flipH="1" flipV="1">
            <a:off x="5334000" y="2971800"/>
            <a:ext cx="1828800" cy="14478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3381" name="Line 153">
            <a:extLst>
              <a:ext uri="{FF2B5EF4-FFF2-40B4-BE49-F238E27FC236}">
                <a16:creationId xmlns:a16="http://schemas.microsoft.com/office/drawing/2014/main" id="{807A176A-A764-458F-B422-1EFCFD35D633}"/>
              </a:ext>
            </a:extLst>
          </p:cNvPr>
          <p:cNvSpPr>
            <a:spLocks noChangeShapeType="1"/>
          </p:cNvSpPr>
          <p:nvPr/>
        </p:nvSpPr>
        <p:spPr bwMode="auto">
          <a:xfrm flipH="1" flipV="1">
            <a:off x="5867400" y="3733800"/>
            <a:ext cx="1295400" cy="20574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3382" name="Line 154">
            <a:extLst>
              <a:ext uri="{FF2B5EF4-FFF2-40B4-BE49-F238E27FC236}">
                <a16:creationId xmlns:a16="http://schemas.microsoft.com/office/drawing/2014/main" id="{229FFFF3-0412-4958-8CF0-607D693348BF}"/>
              </a:ext>
            </a:extLst>
          </p:cNvPr>
          <p:cNvSpPr>
            <a:spLocks noChangeShapeType="1"/>
          </p:cNvSpPr>
          <p:nvPr/>
        </p:nvSpPr>
        <p:spPr bwMode="auto">
          <a:xfrm>
            <a:off x="1752600" y="1143000"/>
            <a:ext cx="1676400" cy="19050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3383" name="Line 155">
            <a:extLst>
              <a:ext uri="{FF2B5EF4-FFF2-40B4-BE49-F238E27FC236}">
                <a16:creationId xmlns:a16="http://schemas.microsoft.com/office/drawing/2014/main" id="{36287364-12D7-4733-9CED-ED7DE1F1A20A}"/>
              </a:ext>
            </a:extLst>
          </p:cNvPr>
          <p:cNvSpPr>
            <a:spLocks noChangeShapeType="1"/>
          </p:cNvSpPr>
          <p:nvPr/>
        </p:nvSpPr>
        <p:spPr bwMode="auto">
          <a:xfrm>
            <a:off x="1752600" y="2057400"/>
            <a:ext cx="1066800" cy="1371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3384" name="Line 156">
            <a:extLst>
              <a:ext uri="{FF2B5EF4-FFF2-40B4-BE49-F238E27FC236}">
                <a16:creationId xmlns:a16="http://schemas.microsoft.com/office/drawing/2014/main" id="{EB06DE50-A25B-49D6-A8C3-379013E9798A}"/>
              </a:ext>
            </a:extLst>
          </p:cNvPr>
          <p:cNvSpPr>
            <a:spLocks noChangeShapeType="1"/>
          </p:cNvSpPr>
          <p:nvPr/>
        </p:nvSpPr>
        <p:spPr bwMode="auto">
          <a:xfrm>
            <a:off x="1752600" y="3200400"/>
            <a:ext cx="1143000" cy="7620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3385" name="Line 157">
            <a:extLst>
              <a:ext uri="{FF2B5EF4-FFF2-40B4-BE49-F238E27FC236}">
                <a16:creationId xmlns:a16="http://schemas.microsoft.com/office/drawing/2014/main" id="{B16DFCB9-0976-4554-9C32-49141E3C9D57}"/>
              </a:ext>
            </a:extLst>
          </p:cNvPr>
          <p:cNvSpPr>
            <a:spLocks noChangeShapeType="1"/>
          </p:cNvSpPr>
          <p:nvPr/>
        </p:nvSpPr>
        <p:spPr bwMode="auto">
          <a:xfrm>
            <a:off x="1752600" y="4343400"/>
            <a:ext cx="1752600" cy="228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3386" name="Line 158">
            <a:extLst>
              <a:ext uri="{FF2B5EF4-FFF2-40B4-BE49-F238E27FC236}">
                <a16:creationId xmlns:a16="http://schemas.microsoft.com/office/drawing/2014/main" id="{F20EB1F4-0AB3-4533-8D8A-47C2C5779982}"/>
              </a:ext>
            </a:extLst>
          </p:cNvPr>
          <p:cNvSpPr>
            <a:spLocks noChangeShapeType="1"/>
          </p:cNvSpPr>
          <p:nvPr/>
        </p:nvSpPr>
        <p:spPr bwMode="auto">
          <a:xfrm flipV="1">
            <a:off x="2133600" y="4953000"/>
            <a:ext cx="609600" cy="5334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5455" name="Rectangle 159">
            <a:extLst>
              <a:ext uri="{FF2B5EF4-FFF2-40B4-BE49-F238E27FC236}">
                <a16:creationId xmlns:a16="http://schemas.microsoft.com/office/drawing/2014/main" id="{8EB55D55-C98A-48DA-8A7B-E3F845D7E6E2}"/>
              </a:ext>
            </a:extLst>
          </p:cNvPr>
          <p:cNvSpPr>
            <a:spLocks noChangeArrowheads="1"/>
          </p:cNvSpPr>
          <p:nvPr/>
        </p:nvSpPr>
        <p:spPr bwMode="auto">
          <a:xfrm>
            <a:off x="3352800" y="5638800"/>
            <a:ext cx="2133600" cy="339725"/>
          </a:xfrm>
          <a:prstGeom prst="rect">
            <a:avLst/>
          </a:prstGeom>
          <a:noFill/>
          <a:ln w="9525">
            <a:noFill/>
            <a:miter lim="800000"/>
            <a:headEnd/>
            <a:tailEnd/>
          </a:ln>
          <a:effectLst/>
        </p:spPr>
        <p:txBody>
          <a:bodyPr>
            <a:spAutoFit/>
          </a:bodyPr>
          <a:lstStyle/>
          <a:p>
            <a:pPr eaLnBrk="1" hangingPunct="1">
              <a:lnSpc>
                <a:spcPct val="90000"/>
              </a:lnSpc>
              <a:spcBef>
                <a:spcPct val="50000"/>
              </a:spcBef>
              <a:defRPr/>
            </a:pPr>
            <a:r>
              <a:rPr lang="en-US" sz="1800" b="1">
                <a:effectLst>
                  <a:outerShdw blurRad="38100" dist="38100" dir="2700000" algn="tl">
                    <a:srgbClr val="C0C0C0"/>
                  </a:outerShdw>
                </a:effectLst>
              </a:rPr>
              <a:t>Abdomen Length</a:t>
            </a:r>
          </a:p>
        </p:txBody>
      </p:sp>
      <p:sp>
        <p:nvSpPr>
          <p:cNvPr id="55456" name="Text Box 160">
            <a:extLst>
              <a:ext uri="{FF2B5EF4-FFF2-40B4-BE49-F238E27FC236}">
                <a16:creationId xmlns:a16="http://schemas.microsoft.com/office/drawing/2014/main" id="{C5316FD3-40F8-4EC5-BF8F-0BD143C22D1A}"/>
              </a:ext>
            </a:extLst>
          </p:cNvPr>
          <p:cNvSpPr txBox="1">
            <a:spLocks noChangeArrowheads="1"/>
          </p:cNvSpPr>
          <p:nvPr/>
        </p:nvSpPr>
        <p:spPr bwMode="auto">
          <a:xfrm>
            <a:off x="2809875" y="5927725"/>
            <a:ext cx="3673475" cy="822325"/>
          </a:xfrm>
          <a:prstGeom prst="rect">
            <a:avLst/>
          </a:prstGeom>
          <a:solidFill>
            <a:srgbClr val="CCFFCC"/>
          </a:solidFill>
          <a:ln w="9525">
            <a:noFill/>
            <a:miter lim="800000"/>
            <a:headEnd/>
            <a:tailEnd/>
          </a:ln>
          <a:effectLst>
            <a:outerShdw dist="107763" dir="8100000" algn="ctr" rotWithShape="0">
              <a:schemeClr val="bg2"/>
            </a:outerShdw>
          </a:effectLst>
        </p:spPr>
        <p:txBody>
          <a:bodyPr>
            <a:spAutoFit/>
          </a:bodyPr>
          <a:lstStyle/>
          <a:p>
            <a:pPr eaLnBrk="1" hangingPunct="1">
              <a:defRPr/>
            </a:pPr>
            <a:r>
              <a:rPr lang="en-US">
                <a:effectLst>
                  <a:outerShdw blurRad="38100" dist="38100" dir="2700000" algn="tl">
                    <a:srgbClr val="FFFFFF"/>
                  </a:outerShdw>
                </a:effectLst>
              </a:rPr>
              <a:t>Remember this example? Let’s get lots more data…</a:t>
            </a: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Diagram&#10;&#10;Description automatically generated">
            <a:extLst>
              <a:ext uri="{FF2B5EF4-FFF2-40B4-BE49-F238E27FC236}">
                <a16:creationId xmlns:a16="http://schemas.microsoft.com/office/drawing/2014/main" id="{3EDFA20C-055E-44BC-992B-302975BB6BE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052513"/>
            <a:ext cx="9144000" cy="537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19" name="TextBox 3">
            <a:extLst>
              <a:ext uri="{FF2B5EF4-FFF2-40B4-BE49-F238E27FC236}">
                <a16:creationId xmlns:a16="http://schemas.microsoft.com/office/drawing/2014/main" id="{404B5112-072C-4903-8FC7-0610EB4970D4}"/>
              </a:ext>
            </a:extLst>
          </p:cNvPr>
          <p:cNvSpPr txBox="1">
            <a:spLocks noChangeArrowheads="1"/>
          </p:cNvSpPr>
          <p:nvPr/>
        </p:nvSpPr>
        <p:spPr bwMode="auto">
          <a:xfrm>
            <a:off x="323850" y="44450"/>
            <a:ext cx="79660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400"/>
              <a:t>Decision Tree: Do you have COVID, or just the common cold?</a:t>
            </a:r>
          </a:p>
        </p:txBody>
      </p:sp>
      <p:sp>
        <p:nvSpPr>
          <p:cNvPr id="9220" name="TextBox 4">
            <a:extLst>
              <a:ext uri="{FF2B5EF4-FFF2-40B4-BE49-F238E27FC236}">
                <a16:creationId xmlns:a16="http://schemas.microsoft.com/office/drawing/2014/main" id="{E99306C5-3AD2-4F9D-A579-DE235D91132B}"/>
              </a:ext>
            </a:extLst>
          </p:cNvPr>
          <p:cNvSpPr txBox="1">
            <a:spLocks noChangeArrowheads="1"/>
          </p:cNvSpPr>
          <p:nvPr/>
        </p:nvSpPr>
        <p:spPr bwMode="auto">
          <a:xfrm>
            <a:off x="179388" y="1196975"/>
            <a:ext cx="3097212"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John has no problem breathing, but he has aching muscles and a cough, does he have COVID? </a:t>
            </a:r>
          </a:p>
        </p:txBody>
      </p:sp>
      <p:cxnSp>
        <p:nvCxnSpPr>
          <p:cNvPr id="9221" name="Straight Connector 6">
            <a:extLst>
              <a:ext uri="{FF2B5EF4-FFF2-40B4-BE49-F238E27FC236}">
                <a16:creationId xmlns:a16="http://schemas.microsoft.com/office/drawing/2014/main" id="{59E0D3FE-9730-4CEA-9DC5-D6CC933EC363}"/>
              </a:ext>
            </a:extLst>
          </p:cNvPr>
          <p:cNvCxnSpPr>
            <a:cxnSpLocks/>
          </p:cNvCxnSpPr>
          <p:nvPr/>
        </p:nvCxnSpPr>
        <p:spPr bwMode="auto">
          <a:xfrm>
            <a:off x="5364163" y="1628775"/>
            <a:ext cx="2016125" cy="733425"/>
          </a:xfrm>
          <a:prstGeom prst="line">
            <a:avLst/>
          </a:prstGeom>
          <a:noFill/>
          <a:ln w="215900" algn="ctr">
            <a:solidFill>
              <a:srgbClr val="FFFF00">
                <a:alpha val="38039"/>
              </a:srgbClr>
            </a:solidFill>
            <a:round/>
            <a:headEnd/>
            <a:tailEnd/>
          </a:ln>
          <a:extLst>
            <a:ext uri="{909E8E84-426E-40DD-AFC4-6F175D3DCCD1}">
              <a14:hiddenFill xmlns:a14="http://schemas.microsoft.com/office/drawing/2010/main">
                <a:noFill/>
              </a14:hiddenFill>
            </a:ext>
          </a:extLst>
        </p:spPr>
      </p:cxnSp>
      <p:cxnSp>
        <p:nvCxnSpPr>
          <p:cNvPr id="9222" name="Straight Connector 9">
            <a:extLst>
              <a:ext uri="{FF2B5EF4-FFF2-40B4-BE49-F238E27FC236}">
                <a16:creationId xmlns:a16="http://schemas.microsoft.com/office/drawing/2014/main" id="{291B37D5-D3DA-40FD-A1B9-0F3440021ECD}"/>
              </a:ext>
            </a:extLst>
          </p:cNvPr>
          <p:cNvCxnSpPr>
            <a:cxnSpLocks/>
          </p:cNvCxnSpPr>
          <p:nvPr/>
        </p:nvCxnSpPr>
        <p:spPr bwMode="auto">
          <a:xfrm>
            <a:off x="7339013" y="2628900"/>
            <a:ext cx="647700" cy="738188"/>
          </a:xfrm>
          <a:prstGeom prst="line">
            <a:avLst/>
          </a:prstGeom>
          <a:noFill/>
          <a:ln w="215900" algn="ctr">
            <a:solidFill>
              <a:srgbClr val="FFFF00">
                <a:alpha val="38039"/>
              </a:srgbClr>
            </a:solidFill>
            <a:round/>
            <a:headEnd/>
            <a:tailEnd/>
          </a:ln>
          <a:extLst>
            <a:ext uri="{909E8E84-426E-40DD-AFC4-6F175D3DCCD1}">
              <a14:hiddenFill xmlns:a14="http://schemas.microsoft.com/office/drawing/2010/main">
                <a:noFill/>
              </a14:hiddenFill>
            </a:ext>
          </a:extLst>
        </p:spPr>
      </p:cxnSp>
      <p:cxnSp>
        <p:nvCxnSpPr>
          <p:cNvPr id="9223" name="Straight Connector 11">
            <a:extLst>
              <a:ext uri="{FF2B5EF4-FFF2-40B4-BE49-F238E27FC236}">
                <a16:creationId xmlns:a16="http://schemas.microsoft.com/office/drawing/2014/main" id="{992AB003-D20C-4932-BB8D-EEE2292DB7EE}"/>
              </a:ext>
            </a:extLst>
          </p:cNvPr>
          <p:cNvCxnSpPr>
            <a:cxnSpLocks/>
          </p:cNvCxnSpPr>
          <p:nvPr/>
        </p:nvCxnSpPr>
        <p:spPr bwMode="auto">
          <a:xfrm>
            <a:off x="8027988" y="3690938"/>
            <a:ext cx="647700" cy="738187"/>
          </a:xfrm>
          <a:prstGeom prst="line">
            <a:avLst/>
          </a:prstGeom>
          <a:noFill/>
          <a:ln w="215900" algn="ctr">
            <a:solidFill>
              <a:srgbClr val="FFFF00">
                <a:alpha val="38039"/>
              </a:srgbClr>
            </a:solidFill>
            <a:round/>
            <a:headEnd/>
            <a:tailEnd/>
          </a:ln>
          <a:extLst>
            <a:ext uri="{909E8E84-426E-40DD-AFC4-6F175D3DCCD1}">
              <a14:hiddenFill xmlns:a14="http://schemas.microsoft.com/office/drawing/2010/main">
                <a:noFill/>
              </a14:hiddenFill>
            </a:ext>
          </a:extLst>
        </p:spPr>
      </p:cxnSp>
      <p:sp>
        <p:nvSpPr>
          <p:cNvPr id="9224" name="TextBox 12">
            <a:extLst>
              <a:ext uri="{FF2B5EF4-FFF2-40B4-BE49-F238E27FC236}">
                <a16:creationId xmlns:a16="http://schemas.microsoft.com/office/drawing/2014/main" id="{ED50BF90-DB07-427A-A988-88AD463A8196}"/>
              </a:ext>
            </a:extLst>
          </p:cNvPr>
          <p:cNvSpPr txBox="1">
            <a:spLocks noChangeArrowheads="1"/>
          </p:cNvSpPr>
          <p:nvPr/>
        </p:nvSpPr>
        <p:spPr bwMode="auto">
          <a:xfrm>
            <a:off x="33338" y="6397625"/>
            <a:ext cx="8570912"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Note: This tree was learned early in the pandemic. Do not consider it medical advice!! </a:t>
            </a:r>
          </a:p>
        </p:txBody>
      </p:sp>
      <p:cxnSp>
        <p:nvCxnSpPr>
          <p:cNvPr id="9225" name="Straight Connector 14">
            <a:extLst>
              <a:ext uri="{FF2B5EF4-FFF2-40B4-BE49-F238E27FC236}">
                <a16:creationId xmlns:a16="http://schemas.microsoft.com/office/drawing/2014/main" id="{96075F1D-AB2B-4B4B-AFC6-5F4FEC515173}"/>
              </a:ext>
            </a:extLst>
          </p:cNvPr>
          <p:cNvCxnSpPr>
            <a:cxnSpLocks/>
          </p:cNvCxnSpPr>
          <p:nvPr/>
        </p:nvCxnSpPr>
        <p:spPr bwMode="auto">
          <a:xfrm>
            <a:off x="8278813" y="4724400"/>
            <a:ext cx="830262" cy="0"/>
          </a:xfrm>
          <a:prstGeom prst="line">
            <a:avLst/>
          </a:prstGeom>
          <a:noFill/>
          <a:ln w="114300" algn="ctr">
            <a:solidFill>
              <a:srgbClr val="FF33CC">
                <a:alpha val="38039"/>
              </a:srgbClr>
            </a:solidFill>
            <a:round/>
            <a:headEnd/>
            <a:tailEnd/>
          </a:ln>
          <a:extLst>
            <a:ext uri="{909E8E84-426E-40DD-AFC4-6F175D3DCCD1}">
              <a14:hiddenFill xmlns:a14="http://schemas.microsoft.com/office/drawing/2010/main">
                <a:noFill/>
              </a14:hiddenFill>
            </a:ext>
          </a:extLst>
        </p:spPr>
      </p:cxn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2">
            <a:extLst>
              <a:ext uri="{FF2B5EF4-FFF2-40B4-BE49-F238E27FC236}">
                <a16:creationId xmlns:a16="http://schemas.microsoft.com/office/drawing/2014/main" id="{BD258792-8BDE-40E7-AF53-9926C4290747}"/>
              </a:ext>
            </a:extLst>
          </p:cNvPr>
          <p:cNvSpPr>
            <a:spLocks noChangeArrowheads="1"/>
          </p:cNvSpPr>
          <p:nvPr/>
        </p:nvSpPr>
        <p:spPr bwMode="auto">
          <a:xfrm rot="-5400000">
            <a:off x="987426" y="3208337"/>
            <a:ext cx="2133600" cy="339725"/>
          </a:xfrm>
          <a:prstGeom prst="rect">
            <a:avLst/>
          </a:prstGeom>
          <a:noFill/>
          <a:ln w="9525">
            <a:noFill/>
            <a:miter lim="800000"/>
            <a:headEnd/>
            <a:tailEnd/>
          </a:ln>
          <a:effectLst/>
        </p:spPr>
        <p:txBody>
          <a:bodyPr>
            <a:spAutoFit/>
          </a:bodyPr>
          <a:lstStyle/>
          <a:p>
            <a:pPr eaLnBrk="1" hangingPunct="1">
              <a:lnSpc>
                <a:spcPct val="90000"/>
              </a:lnSpc>
              <a:spcBef>
                <a:spcPct val="50000"/>
              </a:spcBef>
              <a:defRPr/>
            </a:pPr>
            <a:r>
              <a:rPr lang="en-US" sz="1800" b="1">
                <a:effectLst>
                  <a:outerShdw blurRad="38100" dist="38100" dir="2700000" algn="tl">
                    <a:srgbClr val="C0C0C0"/>
                  </a:outerShdw>
                </a:effectLst>
              </a:rPr>
              <a:t>Antenna  Length</a:t>
            </a:r>
          </a:p>
        </p:txBody>
      </p:sp>
      <p:sp>
        <p:nvSpPr>
          <p:cNvPr id="54275" name="Rectangle 3">
            <a:extLst>
              <a:ext uri="{FF2B5EF4-FFF2-40B4-BE49-F238E27FC236}">
                <a16:creationId xmlns:a16="http://schemas.microsoft.com/office/drawing/2014/main" id="{4D46F1CE-A9F8-4DAA-B9ED-CB91EEB6DDD4}"/>
              </a:ext>
            </a:extLst>
          </p:cNvPr>
          <p:cNvSpPr>
            <a:spLocks noChangeArrowheads="1"/>
          </p:cNvSpPr>
          <p:nvPr/>
        </p:nvSpPr>
        <p:spPr bwMode="auto">
          <a:xfrm>
            <a:off x="2570163" y="4902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276" name="Rectangle 4">
            <a:extLst>
              <a:ext uri="{FF2B5EF4-FFF2-40B4-BE49-F238E27FC236}">
                <a16:creationId xmlns:a16="http://schemas.microsoft.com/office/drawing/2014/main" id="{7DD55807-5BA4-4D8A-8CB9-7E80215CB186}"/>
              </a:ext>
            </a:extLst>
          </p:cNvPr>
          <p:cNvSpPr>
            <a:spLocks noChangeArrowheads="1"/>
          </p:cNvSpPr>
          <p:nvPr/>
        </p:nvSpPr>
        <p:spPr bwMode="auto">
          <a:xfrm>
            <a:off x="2951163" y="4902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277" name="Rectangle 5">
            <a:extLst>
              <a:ext uri="{FF2B5EF4-FFF2-40B4-BE49-F238E27FC236}">
                <a16:creationId xmlns:a16="http://schemas.microsoft.com/office/drawing/2014/main" id="{711DA8A2-39B1-4905-98F6-BB1C55B76D0E}"/>
              </a:ext>
            </a:extLst>
          </p:cNvPr>
          <p:cNvSpPr>
            <a:spLocks noChangeArrowheads="1"/>
          </p:cNvSpPr>
          <p:nvPr/>
        </p:nvSpPr>
        <p:spPr bwMode="auto">
          <a:xfrm>
            <a:off x="3332163" y="4902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278" name="Rectangle 6">
            <a:extLst>
              <a:ext uri="{FF2B5EF4-FFF2-40B4-BE49-F238E27FC236}">
                <a16:creationId xmlns:a16="http://schemas.microsoft.com/office/drawing/2014/main" id="{16019942-90FE-4F57-ACBE-A84DDCFC759C}"/>
              </a:ext>
            </a:extLst>
          </p:cNvPr>
          <p:cNvSpPr>
            <a:spLocks noChangeArrowheads="1"/>
          </p:cNvSpPr>
          <p:nvPr/>
        </p:nvSpPr>
        <p:spPr bwMode="auto">
          <a:xfrm>
            <a:off x="3713163" y="4902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279" name="Rectangle 7">
            <a:extLst>
              <a:ext uri="{FF2B5EF4-FFF2-40B4-BE49-F238E27FC236}">
                <a16:creationId xmlns:a16="http://schemas.microsoft.com/office/drawing/2014/main" id="{4B97E256-0287-48A9-9B67-1DC22EA63900}"/>
              </a:ext>
            </a:extLst>
          </p:cNvPr>
          <p:cNvSpPr>
            <a:spLocks noChangeArrowheads="1"/>
          </p:cNvSpPr>
          <p:nvPr/>
        </p:nvSpPr>
        <p:spPr bwMode="auto">
          <a:xfrm>
            <a:off x="4094163" y="4902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280" name="Rectangle 8">
            <a:extLst>
              <a:ext uri="{FF2B5EF4-FFF2-40B4-BE49-F238E27FC236}">
                <a16:creationId xmlns:a16="http://schemas.microsoft.com/office/drawing/2014/main" id="{233038F3-4256-4700-86B5-2975657ADC30}"/>
              </a:ext>
            </a:extLst>
          </p:cNvPr>
          <p:cNvSpPr>
            <a:spLocks noChangeArrowheads="1"/>
          </p:cNvSpPr>
          <p:nvPr/>
        </p:nvSpPr>
        <p:spPr bwMode="auto">
          <a:xfrm>
            <a:off x="4475163" y="4902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281" name="Rectangle 9">
            <a:extLst>
              <a:ext uri="{FF2B5EF4-FFF2-40B4-BE49-F238E27FC236}">
                <a16:creationId xmlns:a16="http://schemas.microsoft.com/office/drawing/2014/main" id="{902E3AAA-A6E9-488E-AF2E-A64ABADBB88C}"/>
              </a:ext>
            </a:extLst>
          </p:cNvPr>
          <p:cNvSpPr>
            <a:spLocks noChangeArrowheads="1"/>
          </p:cNvSpPr>
          <p:nvPr/>
        </p:nvSpPr>
        <p:spPr bwMode="auto">
          <a:xfrm>
            <a:off x="4856163" y="4902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282" name="Rectangle 10">
            <a:extLst>
              <a:ext uri="{FF2B5EF4-FFF2-40B4-BE49-F238E27FC236}">
                <a16:creationId xmlns:a16="http://schemas.microsoft.com/office/drawing/2014/main" id="{05DF9C68-427B-45AE-B6E3-006D1E9683B3}"/>
              </a:ext>
            </a:extLst>
          </p:cNvPr>
          <p:cNvSpPr>
            <a:spLocks noChangeArrowheads="1"/>
          </p:cNvSpPr>
          <p:nvPr/>
        </p:nvSpPr>
        <p:spPr bwMode="auto">
          <a:xfrm>
            <a:off x="5237163" y="4902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283" name="Rectangle 11">
            <a:extLst>
              <a:ext uri="{FF2B5EF4-FFF2-40B4-BE49-F238E27FC236}">
                <a16:creationId xmlns:a16="http://schemas.microsoft.com/office/drawing/2014/main" id="{B10703ED-0893-4F9A-8834-36860E0BFC12}"/>
              </a:ext>
            </a:extLst>
          </p:cNvPr>
          <p:cNvSpPr>
            <a:spLocks noChangeArrowheads="1"/>
          </p:cNvSpPr>
          <p:nvPr/>
        </p:nvSpPr>
        <p:spPr bwMode="auto">
          <a:xfrm>
            <a:off x="5618163" y="4902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284" name="Rectangle 12">
            <a:extLst>
              <a:ext uri="{FF2B5EF4-FFF2-40B4-BE49-F238E27FC236}">
                <a16:creationId xmlns:a16="http://schemas.microsoft.com/office/drawing/2014/main" id="{F8026C53-8C36-4738-B339-978E4CF8C255}"/>
              </a:ext>
            </a:extLst>
          </p:cNvPr>
          <p:cNvSpPr>
            <a:spLocks noChangeArrowheads="1"/>
          </p:cNvSpPr>
          <p:nvPr/>
        </p:nvSpPr>
        <p:spPr bwMode="auto">
          <a:xfrm>
            <a:off x="5999163" y="4902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285" name="Rectangle 13">
            <a:extLst>
              <a:ext uri="{FF2B5EF4-FFF2-40B4-BE49-F238E27FC236}">
                <a16:creationId xmlns:a16="http://schemas.microsoft.com/office/drawing/2014/main" id="{F9F3ED57-D1C9-416F-86E9-3CA401A532CA}"/>
              </a:ext>
            </a:extLst>
          </p:cNvPr>
          <p:cNvSpPr>
            <a:spLocks noChangeArrowheads="1"/>
          </p:cNvSpPr>
          <p:nvPr/>
        </p:nvSpPr>
        <p:spPr bwMode="auto">
          <a:xfrm>
            <a:off x="2570163" y="4521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286" name="Rectangle 14">
            <a:extLst>
              <a:ext uri="{FF2B5EF4-FFF2-40B4-BE49-F238E27FC236}">
                <a16:creationId xmlns:a16="http://schemas.microsoft.com/office/drawing/2014/main" id="{5C590F2E-07FE-413C-A8B8-0507FC38A6DC}"/>
              </a:ext>
            </a:extLst>
          </p:cNvPr>
          <p:cNvSpPr>
            <a:spLocks noChangeArrowheads="1"/>
          </p:cNvSpPr>
          <p:nvPr/>
        </p:nvSpPr>
        <p:spPr bwMode="auto">
          <a:xfrm>
            <a:off x="2951163" y="4521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287" name="Rectangle 15">
            <a:extLst>
              <a:ext uri="{FF2B5EF4-FFF2-40B4-BE49-F238E27FC236}">
                <a16:creationId xmlns:a16="http://schemas.microsoft.com/office/drawing/2014/main" id="{A8CB097D-EC49-4721-B94B-A7BA33057CF7}"/>
              </a:ext>
            </a:extLst>
          </p:cNvPr>
          <p:cNvSpPr>
            <a:spLocks noChangeArrowheads="1"/>
          </p:cNvSpPr>
          <p:nvPr/>
        </p:nvSpPr>
        <p:spPr bwMode="auto">
          <a:xfrm>
            <a:off x="3332163" y="4521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288" name="Rectangle 16">
            <a:extLst>
              <a:ext uri="{FF2B5EF4-FFF2-40B4-BE49-F238E27FC236}">
                <a16:creationId xmlns:a16="http://schemas.microsoft.com/office/drawing/2014/main" id="{0423D91A-1A14-4549-AE80-29EF2E22A8DF}"/>
              </a:ext>
            </a:extLst>
          </p:cNvPr>
          <p:cNvSpPr>
            <a:spLocks noChangeArrowheads="1"/>
          </p:cNvSpPr>
          <p:nvPr/>
        </p:nvSpPr>
        <p:spPr bwMode="auto">
          <a:xfrm>
            <a:off x="3713163" y="4521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289" name="Rectangle 17">
            <a:extLst>
              <a:ext uri="{FF2B5EF4-FFF2-40B4-BE49-F238E27FC236}">
                <a16:creationId xmlns:a16="http://schemas.microsoft.com/office/drawing/2014/main" id="{09E0690E-413A-41B1-B8F3-F180E3BD65AE}"/>
              </a:ext>
            </a:extLst>
          </p:cNvPr>
          <p:cNvSpPr>
            <a:spLocks noChangeArrowheads="1"/>
          </p:cNvSpPr>
          <p:nvPr/>
        </p:nvSpPr>
        <p:spPr bwMode="auto">
          <a:xfrm>
            <a:off x="4094163" y="4521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290" name="Rectangle 18">
            <a:extLst>
              <a:ext uri="{FF2B5EF4-FFF2-40B4-BE49-F238E27FC236}">
                <a16:creationId xmlns:a16="http://schemas.microsoft.com/office/drawing/2014/main" id="{C531E240-F3E2-458B-AFE2-1659C10B3ADE}"/>
              </a:ext>
            </a:extLst>
          </p:cNvPr>
          <p:cNvSpPr>
            <a:spLocks noChangeArrowheads="1"/>
          </p:cNvSpPr>
          <p:nvPr/>
        </p:nvSpPr>
        <p:spPr bwMode="auto">
          <a:xfrm>
            <a:off x="4475163" y="4521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291" name="Rectangle 19">
            <a:extLst>
              <a:ext uri="{FF2B5EF4-FFF2-40B4-BE49-F238E27FC236}">
                <a16:creationId xmlns:a16="http://schemas.microsoft.com/office/drawing/2014/main" id="{56C15DCF-5D96-415F-B40E-1381A85A6770}"/>
              </a:ext>
            </a:extLst>
          </p:cNvPr>
          <p:cNvSpPr>
            <a:spLocks noChangeArrowheads="1"/>
          </p:cNvSpPr>
          <p:nvPr/>
        </p:nvSpPr>
        <p:spPr bwMode="auto">
          <a:xfrm>
            <a:off x="4856163" y="4521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292" name="Rectangle 20">
            <a:extLst>
              <a:ext uri="{FF2B5EF4-FFF2-40B4-BE49-F238E27FC236}">
                <a16:creationId xmlns:a16="http://schemas.microsoft.com/office/drawing/2014/main" id="{220F4744-17B6-43D4-AD26-9C619ADD2D1D}"/>
              </a:ext>
            </a:extLst>
          </p:cNvPr>
          <p:cNvSpPr>
            <a:spLocks noChangeArrowheads="1"/>
          </p:cNvSpPr>
          <p:nvPr/>
        </p:nvSpPr>
        <p:spPr bwMode="auto">
          <a:xfrm>
            <a:off x="5237163" y="4521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293" name="Rectangle 21">
            <a:extLst>
              <a:ext uri="{FF2B5EF4-FFF2-40B4-BE49-F238E27FC236}">
                <a16:creationId xmlns:a16="http://schemas.microsoft.com/office/drawing/2014/main" id="{42C9AE4C-458B-4F62-8B76-075AE075A042}"/>
              </a:ext>
            </a:extLst>
          </p:cNvPr>
          <p:cNvSpPr>
            <a:spLocks noChangeArrowheads="1"/>
          </p:cNvSpPr>
          <p:nvPr/>
        </p:nvSpPr>
        <p:spPr bwMode="auto">
          <a:xfrm>
            <a:off x="5618163" y="4521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294" name="Rectangle 22">
            <a:extLst>
              <a:ext uri="{FF2B5EF4-FFF2-40B4-BE49-F238E27FC236}">
                <a16:creationId xmlns:a16="http://schemas.microsoft.com/office/drawing/2014/main" id="{B14049E8-51C1-4B4B-8B16-019D4FEBCFAC}"/>
              </a:ext>
            </a:extLst>
          </p:cNvPr>
          <p:cNvSpPr>
            <a:spLocks noChangeArrowheads="1"/>
          </p:cNvSpPr>
          <p:nvPr/>
        </p:nvSpPr>
        <p:spPr bwMode="auto">
          <a:xfrm>
            <a:off x="5999163" y="4521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295" name="Rectangle 23">
            <a:extLst>
              <a:ext uri="{FF2B5EF4-FFF2-40B4-BE49-F238E27FC236}">
                <a16:creationId xmlns:a16="http://schemas.microsoft.com/office/drawing/2014/main" id="{6BB45D94-DC15-4C7C-872B-3A5DEF0AE014}"/>
              </a:ext>
            </a:extLst>
          </p:cNvPr>
          <p:cNvSpPr>
            <a:spLocks noChangeArrowheads="1"/>
          </p:cNvSpPr>
          <p:nvPr/>
        </p:nvSpPr>
        <p:spPr bwMode="auto">
          <a:xfrm>
            <a:off x="2570163" y="4140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296" name="Rectangle 24">
            <a:extLst>
              <a:ext uri="{FF2B5EF4-FFF2-40B4-BE49-F238E27FC236}">
                <a16:creationId xmlns:a16="http://schemas.microsoft.com/office/drawing/2014/main" id="{6A964F57-8832-4E90-82FB-405D00975D0E}"/>
              </a:ext>
            </a:extLst>
          </p:cNvPr>
          <p:cNvSpPr>
            <a:spLocks noChangeArrowheads="1"/>
          </p:cNvSpPr>
          <p:nvPr/>
        </p:nvSpPr>
        <p:spPr bwMode="auto">
          <a:xfrm>
            <a:off x="2951163" y="4140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297" name="Rectangle 25">
            <a:extLst>
              <a:ext uri="{FF2B5EF4-FFF2-40B4-BE49-F238E27FC236}">
                <a16:creationId xmlns:a16="http://schemas.microsoft.com/office/drawing/2014/main" id="{C0721048-F1E1-42FE-8DD1-128D50AE65DA}"/>
              </a:ext>
            </a:extLst>
          </p:cNvPr>
          <p:cNvSpPr>
            <a:spLocks noChangeArrowheads="1"/>
          </p:cNvSpPr>
          <p:nvPr/>
        </p:nvSpPr>
        <p:spPr bwMode="auto">
          <a:xfrm>
            <a:off x="3332163" y="4140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298" name="Rectangle 26">
            <a:extLst>
              <a:ext uri="{FF2B5EF4-FFF2-40B4-BE49-F238E27FC236}">
                <a16:creationId xmlns:a16="http://schemas.microsoft.com/office/drawing/2014/main" id="{BE5E4408-3BC5-456B-B749-019FC3BBEC38}"/>
              </a:ext>
            </a:extLst>
          </p:cNvPr>
          <p:cNvSpPr>
            <a:spLocks noChangeArrowheads="1"/>
          </p:cNvSpPr>
          <p:nvPr/>
        </p:nvSpPr>
        <p:spPr bwMode="auto">
          <a:xfrm>
            <a:off x="3713163" y="4140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299" name="Rectangle 27">
            <a:extLst>
              <a:ext uri="{FF2B5EF4-FFF2-40B4-BE49-F238E27FC236}">
                <a16:creationId xmlns:a16="http://schemas.microsoft.com/office/drawing/2014/main" id="{52A8A576-4DB4-45DF-89BD-D1F24678B069}"/>
              </a:ext>
            </a:extLst>
          </p:cNvPr>
          <p:cNvSpPr>
            <a:spLocks noChangeArrowheads="1"/>
          </p:cNvSpPr>
          <p:nvPr/>
        </p:nvSpPr>
        <p:spPr bwMode="auto">
          <a:xfrm>
            <a:off x="4094163" y="4140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00" name="Rectangle 28">
            <a:extLst>
              <a:ext uri="{FF2B5EF4-FFF2-40B4-BE49-F238E27FC236}">
                <a16:creationId xmlns:a16="http://schemas.microsoft.com/office/drawing/2014/main" id="{48CF6700-DECC-4BD3-97DF-DD7F065E7E33}"/>
              </a:ext>
            </a:extLst>
          </p:cNvPr>
          <p:cNvSpPr>
            <a:spLocks noChangeArrowheads="1"/>
          </p:cNvSpPr>
          <p:nvPr/>
        </p:nvSpPr>
        <p:spPr bwMode="auto">
          <a:xfrm>
            <a:off x="4475163" y="4140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01" name="Rectangle 29">
            <a:extLst>
              <a:ext uri="{FF2B5EF4-FFF2-40B4-BE49-F238E27FC236}">
                <a16:creationId xmlns:a16="http://schemas.microsoft.com/office/drawing/2014/main" id="{1EFDB527-9272-41D9-9138-BEF076A0E510}"/>
              </a:ext>
            </a:extLst>
          </p:cNvPr>
          <p:cNvSpPr>
            <a:spLocks noChangeArrowheads="1"/>
          </p:cNvSpPr>
          <p:nvPr/>
        </p:nvSpPr>
        <p:spPr bwMode="auto">
          <a:xfrm>
            <a:off x="4856163" y="4140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02" name="Rectangle 30">
            <a:extLst>
              <a:ext uri="{FF2B5EF4-FFF2-40B4-BE49-F238E27FC236}">
                <a16:creationId xmlns:a16="http://schemas.microsoft.com/office/drawing/2014/main" id="{EE35FED6-448A-41BB-A046-41D1F7447003}"/>
              </a:ext>
            </a:extLst>
          </p:cNvPr>
          <p:cNvSpPr>
            <a:spLocks noChangeArrowheads="1"/>
          </p:cNvSpPr>
          <p:nvPr/>
        </p:nvSpPr>
        <p:spPr bwMode="auto">
          <a:xfrm>
            <a:off x="5237163" y="4140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03" name="Rectangle 31">
            <a:extLst>
              <a:ext uri="{FF2B5EF4-FFF2-40B4-BE49-F238E27FC236}">
                <a16:creationId xmlns:a16="http://schemas.microsoft.com/office/drawing/2014/main" id="{40F87CDE-C5A0-4086-AD0B-C7E57BB13323}"/>
              </a:ext>
            </a:extLst>
          </p:cNvPr>
          <p:cNvSpPr>
            <a:spLocks noChangeArrowheads="1"/>
          </p:cNvSpPr>
          <p:nvPr/>
        </p:nvSpPr>
        <p:spPr bwMode="auto">
          <a:xfrm>
            <a:off x="5618163" y="4140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04" name="Rectangle 32">
            <a:extLst>
              <a:ext uri="{FF2B5EF4-FFF2-40B4-BE49-F238E27FC236}">
                <a16:creationId xmlns:a16="http://schemas.microsoft.com/office/drawing/2014/main" id="{63CFE34E-4BA3-40DB-A4F8-6113471A488D}"/>
              </a:ext>
            </a:extLst>
          </p:cNvPr>
          <p:cNvSpPr>
            <a:spLocks noChangeArrowheads="1"/>
          </p:cNvSpPr>
          <p:nvPr/>
        </p:nvSpPr>
        <p:spPr bwMode="auto">
          <a:xfrm>
            <a:off x="5999163" y="4140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05" name="Rectangle 33">
            <a:extLst>
              <a:ext uri="{FF2B5EF4-FFF2-40B4-BE49-F238E27FC236}">
                <a16:creationId xmlns:a16="http://schemas.microsoft.com/office/drawing/2014/main" id="{7E0062BB-EC6D-4D7F-9A86-3A53935C18B0}"/>
              </a:ext>
            </a:extLst>
          </p:cNvPr>
          <p:cNvSpPr>
            <a:spLocks noChangeArrowheads="1"/>
          </p:cNvSpPr>
          <p:nvPr/>
        </p:nvSpPr>
        <p:spPr bwMode="auto">
          <a:xfrm>
            <a:off x="2570163" y="3759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06" name="Rectangle 34">
            <a:extLst>
              <a:ext uri="{FF2B5EF4-FFF2-40B4-BE49-F238E27FC236}">
                <a16:creationId xmlns:a16="http://schemas.microsoft.com/office/drawing/2014/main" id="{931EF228-7A3A-4BBC-A214-85AF94FA2F34}"/>
              </a:ext>
            </a:extLst>
          </p:cNvPr>
          <p:cNvSpPr>
            <a:spLocks noChangeArrowheads="1"/>
          </p:cNvSpPr>
          <p:nvPr/>
        </p:nvSpPr>
        <p:spPr bwMode="auto">
          <a:xfrm>
            <a:off x="2951163" y="3759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07" name="Rectangle 35">
            <a:extLst>
              <a:ext uri="{FF2B5EF4-FFF2-40B4-BE49-F238E27FC236}">
                <a16:creationId xmlns:a16="http://schemas.microsoft.com/office/drawing/2014/main" id="{AED159D9-40E1-4EB9-B7CD-36C9288EE6ED}"/>
              </a:ext>
            </a:extLst>
          </p:cNvPr>
          <p:cNvSpPr>
            <a:spLocks noChangeArrowheads="1"/>
          </p:cNvSpPr>
          <p:nvPr/>
        </p:nvSpPr>
        <p:spPr bwMode="auto">
          <a:xfrm>
            <a:off x="3332163" y="3759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08" name="Rectangle 36">
            <a:extLst>
              <a:ext uri="{FF2B5EF4-FFF2-40B4-BE49-F238E27FC236}">
                <a16:creationId xmlns:a16="http://schemas.microsoft.com/office/drawing/2014/main" id="{23542299-CACA-4CCD-B419-4D95319B19A4}"/>
              </a:ext>
            </a:extLst>
          </p:cNvPr>
          <p:cNvSpPr>
            <a:spLocks noChangeArrowheads="1"/>
          </p:cNvSpPr>
          <p:nvPr/>
        </p:nvSpPr>
        <p:spPr bwMode="auto">
          <a:xfrm>
            <a:off x="3713163" y="3759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09" name="Rectangle 37">
            <a:extLst>
              <a:ext uri="{FF2B5EF4-FFF2-40B4-BE49-F238E27FC236}">
                <a16:creationId xmlns:a16="http://schemas.microsoft.com/office/drawing/2014/main" id="{4FD04CBC-B44E-48D8-ACB3-0CB929A5A4CC}"/>
              </a:ext>
            </a:extLst>
          </p:cNvPr>
          <p:cNvSpPr>
            <a:spLocks noChangeArrowheads="1"/>
          </p:cNvSpPr>
          <p:nvPr/>
        </p:nvSpPr>
        <p:spPr bwMode="auto">
          <a:xfrm>
            <a:off x="4094163" y="3759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10" name="Rectangle 38">
            <a:extLst>
              <a:ext uri="{FF2B5EF4-FFF2-40B4-BE49-F238E27FC236}">
                <a16:creationId xmlns:a16="http://schemas.microsoft.com/office/drawing/2014/main" id="{534B2E5B-78A4-468E-AC21-0C94E486A27E}"/>
              </a:ext>
            </a:extLst>
          </p:cNvPr>
          <p:cNvSpPr>
            <a:spLocks noChangeArrowheads="1"/>
          </p:cNvSpPr>
          <p:nvPr/>
        </p:nvSpPr>
        <p:spPr bwMode="auto">
          <a:xfrm>
            <a:off x="4475163" y="3759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11" name="Rectangle 39">
            <a:extLst>
              <a:ext uri="{FF2B5EF4-FFF2-40B4-BE49-F238E27FC236}">
                <a16:creationId xmlns:a16="http://schemas.microsoft.com/office/drawing/2014/main" id="{1383A0E4-E634-481B-80F2-2F8B402FBF4A}"/>
              </a:ext>
            </a:extLst>
          </p:cNvPr>
          <p:cNvSpPr>
            <a:spLocks noChangeArrowheads="1"/>
          </p:cNvSpPr>
          <p:nvPr/>
        </p:nvSpPr>
        <p:spPr bwMode="auto">
          <a:xfrm>
            <a:off x="4856163" y="3759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12" name="Rectangle 40">
            <a:extLst>
              <a:ext uri="{FF2B5EF4-FFF2-40B4-BE49-F238E27FC236}">
                <a16:creationId xmlns:a16="http://schemas.microsoft.com/office/drawing/2014/main" id="{27F3A187-5D6A-4006-9010-499CB9CD8C24}"/>
              </a:ext>
            </a:extLst>
          </p:cNvPr>
          <p:cNvSpPr>
            <a:spLocks noChangeArrowheads="1"/>
          </p:cNvSpPr>
          <p:nvPr/>
        </p:nvSpPr>
        <p:spPr bwMode="auto">
          <a:xfrm>
            <a:off x="5237163" y="3759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13" name="Rectangle 41">
            <a:extLst>
              <a:ext uri="{FF2B5EF4-FFF2-40B4-BE49-F238E27FC236}">
                <a16:creationId xmlns:a16="http://schemas.microsoft.com/office/drawing/2014/main" id="{765ECBC8-58AA-4700-BD58-4C08E11FB696}"/>
              </a:ext>
            </a:extLst>
          </p:cNvPr>
          <p:cNvSpPr>
            <a:spLocks noChangeArrowheads="1"/>
          </p:cNvSpPr>
          <p:nvPr/>
        </p:nvSpPr>
        <p:spPr bwMode="auto">
          <a:xfrm>
            <a:off x="5618163" y="3759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14" name="Rectangle 42">
            <a:extLst>
              <a:ext uri="{FF2B5EF4-FFF2-40B4-BE49-F238E27FC236}">
                <a16:creationId xmlns:a16="http://schemas.microsoft.com/office/drawing/2014/main" id="{8455AEB4-387D-4BA9-9A54-D47AA4A5B453}"/>
              </a:ext>
            </a:extLst>
          </p:cNvPr>
          <p:cNvSpPr>
            <a:spLocks noChangeArrowheads="1"/>
          </p:cNvSpPr>
          <p:nvPr/>
        </p:nvSpPr>
        <p:spPr bwMode="auto">
          <a:xfrm>
            <a:off x="5999163" y="3759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15" name="Rectangle 43">
            <a:extLst>
              <a:ext uri="{FF2B5EF4-FFF2-40B4-BE49-F238E27FC236}">
                <a16:creationId xmlns:a16="http://schemas.microsoft.com/office/drawing/2014/main" id="{7D39992B-7603-4FAF-AEEE-C24D899AFDE0}"/>
              </a:ext>
            </a:extLst>
          </p:cNvPr>
          <p:cNvSpPr>
            <a:spLocks noChangeArrowheads="1"/>
          </p:cNvSpPr>
          <p:nvPr/>
        </p:nvSpPr>
        <p:spPr bwMode="auto">
          <a:xfrm>
            <a:off x="2570163" y="3378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16" name="Rectangle 44">
            <a:extLst>
              <a:ext uri="{FF2B5EF4-FFF2-40B4-BE49-F238E27FC236}">
                <a16:creationId xmlns:a16="http://schemas.microsoft.com/office/drawing/2014/main" id="{C309C308-36D7-4C45-9DDA-1C5659D1AD45}"/>
              </a:ext>
            </a:extLst>
          </p:cNvPr>
          <p:cNvSpPr>
            <a:spLocks noChangeArrowheads="1"/>
          </p:cNvSpPr>
          <p:nvPr/>
        </p:nvSpPr>
        <p:spPr bwMode="auto">
          <a:xfrm>
            <a:off x="2951163" y="3378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17" name="Rectangle 45">
            <a:extLst>
              <a:ext uri="{FF2B5EF4-FFF2-40B4-BE49-F238E27FC236}">
                <a16:creationId xmlns:a16="http://schemas.microsoft.com/office/drawing/2014/main" id="{34B3C380-A037-428D-A601-E3582CC508A0}"/>
              </a:ext>
            </a:extLst>
          </p:cNvPr>
          <p:cNvSpPr>
            <a:spLocks noChangeArrowheads="1"/>
          </p:cNvSpPr>
          <p:nvPr/>
        </p:nvSpPr>
        <p:spPr bwMode="auto">
          <a:xfrm>
            <a:off x="3332163" y="3378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18" name="Rectangle 46">
            <a:extLst>
              <a:ext uri="{FF2B5EF4-FFF2-40B4-BE49-F238E27FC236}">
                <a16:creationId xmlns:a16="http://schemas.microsoft.com/office/drawing/2014/main" id="{4C35126B-9D1D-417A-A911-C332D61482A5}"/>
              </a:ext>
            </a:extLst>
          </p:cNvPr>
          <p:cNvSpPr>
            <a:spLocks noChangeArrowheads="1"/>
          </p:cNvSpPr>
          <p:nvPr/>
        </p:nvSpPr>
        <p:spPr bwMode="auto">
          <a:xfrm>
            <a:off x="3713163" y="3378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19" name="Rectangle 47">
            <a:extLst>
              <a:ext uri="{FF2B5EF4-FFF2-40B4-BE49-F238E27FC236}">
                <a16:creationId xmlns:a16="http://schemas.microsoft.com/office/drawing/2014/main" id="{4EBA4044-02CA-4E92-9BF3-BC2BF9DC40BD}"/>
              </a:ext>
            </a:extLst>
          </p:cNvPr>
          <p:cNvSpPr>
            <a:spLocks noChangeArrowheads="1"/>
          </p:cNvSpPr>
          <p:nvPr/>
        </p:nvSpPr>
        <p:spPr bwMode="auto">
          <a:xfrm>
            <a:off x="4094163" y="3378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20" name="Rectangle 48">
            <a:extLst>
              <a:ext uri="{FF2B5EF4-FFF2-40B4-BE49-F238E27FC236}">
                <a16:creationId xmlns:a16="http://schemas.microsoft.com/office/drawing/2014/main" id="{6C36890B-B5B5-4108-8D8A-51EBFAF0CCE4}"/>
              </a:ext>
            </a:extLst>
          </p:cNvPr>
          <p:cNvSpPr>
            <a:spLocks noChangeArrowheads="1"/>
          </p:cNvSpPr>
          <p:nvPr/>
        </p:nvSpPr>
        <p:spPr bwMode="auto">
          <a:xfrm>
            <a:off x="4475163" y="3378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21" name="Rectangle 49">
            <a:extLst>
              <a:ext uri="{FF2B5EF4-FFF2-40B4-BE49-F238E27FC236}">
                <a16:creationId xmlns:a16="http://schemas.microsoft.com/office/drawing/2014/main" id="{F5ADAB3F-5F6F-4BA4-8E1B-7C2A5C3E143F}"/>
              </a:ext>
            </a:extLst>
          </p:cNvPr>
          <p:cNvSpPr>
            <a:spLocks noChangeArrowheads="1"/>
          </p:cNvSpPr>
          <p:nvPr/>
        </p:nvSpPr>
        <p:spPr bwMode="auto">
          <a:xfrm>
            <a:off x="4856163" y="3378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22" name="Rectangle 50">
            <a:extLst>
              <a:ext uri="{FF2B5EF4-FFF2-40B4-BE49-F238E27FC236}">
                <a16:creationId xmlns:a16="http://schemas.microsoft.com/office/drawing/2014/main" id="{DE871C2D-EB07-469B-A235-E12131FD73AB}"/>
              </a:ext>
            </a:extLst>
          </p:cNvPr>
          <p:cNvSpPr>
            <a:spLocks noChangeArrowheads="1"/>
          </p:cNvSpPr>
          <p:nvPr/>
        </p:nvSpPr>
        <p:spPr bwMode="auto">
          <a:xfrm>
            <a:off x="5237163" y="3378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23" name="Rectangle 51">
            <a:extLst>
              <a:ext uri="{FF2B5EF4-FFF2-40B4-BE49-F238E27FC236}">
                <a16:creationId xmlns:a16="http://schemas.microsoft.com/office/drawing/2014/main" id="{2701E340-F352-4EAF-8516-4866E9E31F1D}"/>
              </a:ext>
            </a:extLst>
          </p:cNvPr>
          <p:cNvSpPr>
            <a:spLocks noChangeArrowheads="1"/>
          </p:cNvSpPr>
          <p:nvPr/>
        </p:nvSpPr>
        <p:spPr bwMode="auto">
          <a:xfrm>
            <a:off x="5618163" y="3378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24" name="Rectangle 52">
            <a:extLst>
              <a:ext uri="{FF2B5EF4-FFF2-40B4-BE49-F238E27FC236}">
                <a16:creationId xmlns:a16="http://schemas.microsoft.com/office/drawing/2014/main" id="{AF4385FD-70CF-4037-B698-B35C4B60ADC5}"/>
              </a:ext>
            </a:extLst>
          </p:cNvPr>
          <p:cNvSpPr>
            <a:spLocks noChangeArrowheads="1"/>
          </p:cNvSpPr>
          <p:nvPr/>
        </p:nvSpPr>
        <p:spPr bwMode="auto">
          <a:xfrm>
            <a:off x="5999163" y="3378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25" name="Rectangle 53">
            <a:extLst>
              <a:ext uri="{FF2B5EF4-FFF2-40B4-BE49-F238E27FC236}">
                <a16:creationId xmlns:a16="http://schemas.microsoft.com/office/drawing/2014/main" id="{E3168451-01D4-4B66-BA9B-BD4E0CA1AEEF}"/>
              </a:ext>
            </a:extLst>
          </p:cNvPr>
          <p:cNvSpPr>
            <a:spLocks noChangeArrowheads="1"/>
          </p:cNvSpPr>
          <p:nvPr/>
        </p:nvSpPr>
        <p:spPr bwMode="auto">
          <a:xfrm>
            <a:off x="2570163" y="2997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26" name="Rectangle 54">
            <a:extLst>
              <a:ext uri="{FF2B5EF4-FFF2-40B4-BE49-F238E27FC236}">
                <a16:creationId xmlns:a16="http://schemas.microsoft.com/office/drawing/2014/main" id="{4C803C9D-5699-4526-BBD8-FA9193CF5484}"/>
              </a:ext>
            </a:extLst>
          </p:cNvPr>
          <p:cNvSpPr>
            <a:spLocks noChangeArrowheads="1"/>
          </p:cNvSpPr>
          <p:nvPr/>
        </p:nvSpPr>
        <p:spPr bwMode="auto">
          <a:xfrm>
            <a:off x="2951163" y="2997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27" name="Rectangle 55">
            <a:extLst>
              <a:ext uri="{FF2B5EF4-FFF2-40B4-BE49-F238E27FC236}">
                <a16:creationId xmlns:a16="http://schemas.microsoft.com/office/drawing/2014/main" id="{6DB4F9C5-6962-475A-9F0B-492C8B312B3A}"/>
              </a:ext>
            </a:extLst>
          </p:cNvPr>
          <p:cNvSpPr>
            <a:spLocks noChangeArrowheads="1"/>
          </p:cNvSpPr>
          <p:nvPr/>
        </p:nvSpPr>
        <p:spPr bwMode="auto">
          <a:xfrm>
            <a:off x="3332163" y="2997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28" name="Rectangle 56">
            <a:extLst>
              <a:ext uri="{FF2B5EF4-FFF2-40B4-BE49-F238E27FC236}">
                <a16:creationId xmlns:a16="http://schemas.microsoft.com/office/drawing/2014/main" id="{319BC465-A39A-4A5A-A5C2-B8CA3C92A301}"/>
              </a:ext>
            </a:extLst>
          </p:cNvPr>
          <p:cNvSpPr>
            <a:spLocks noChangeArrowheads="1"/>
          </p:cNvSpPr>
          <p:nvPr/>
        </p:nvSpPr>
        <p:spPr bwMode="auto">
          <a:xfrm>
            <a:off x="3713163" y="2997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29" name="Rectangle 57">
            <a:extLst>
              <a:ext uri="{FF2B5EF4-FFF2-40B4-BE49-F238E27FC236}">
                <a16:creationId xmlns:a16="http://schemas.microsoft.com/office/drawing/2014/main" id="{F3AA6C40-8A6A-4288-A2CE-F1A9B235DBC9}"/>
              </a:ext>
            </a:extLst>
          </p:cNvPr>
          <p:cNvSpPr>
            <a:spLocks noChangeArrowheads="1"/>
          </p:cNvSpPr>
          <p:nvPr/>
        </p:nvSpPr>
        <p:spPr bwMode="auto">
          <a:xfrm>
            <a:off x="4094163" y="2997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30" name="Rectangle 58">
            <a:extLst>
              <a:ext uri="{FF2B5EF4-FFF2-40B4-BE49-F238E27FC236}">
                <a16:creationId xmlns:a16="http://schemas.microsoft.com/office/drawing/2014/main" id="{067D194F-92AA-45F7-90F8-7F31FD467B6F}"/>
              </a:ext>
            </a:extLst>
          </p:cNvPr>
          <p:cNvSpPr>
            <a:spLocks noChangeArrowheads="1"/>
          </p:cNvSpPr>
          <p:nvPr/>
        </p:nvSpPr>
        <p:spPr bwMode="auto">
          <a:xfrm>
            <a:off x="4475163" y="2997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31" name="Rectangle 59">
            <a:extLst>
              <a:ext uri="{FF2B5EF4-FFF2-40B4-BE49-F238E27FC236}">
                <a16:creationId xmlns:a16="http://schemas.microsoft.com/office/drawing/2014/main" id="{1D0A7CBE-2C83-4B8A-BE62-3B7E9A1D7E82}"/>
              </a:ext>
            </a:extLst>
          </p:cNvPr>
          <p:cNvSpPr>
            <a:spLocks noChangeArrowheads="1"/>
          </p:cNvSpPr>
          <p:nvPr/>
        </p:nvSpPr>
        <p:spPr bwMode="auto">
          <a:xfrm>
            <a:off x="4856163" y="2997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32" name="Rectangle 60">
            <a:extLst>
              <a:ext uri="{FF2B5EF4-FFF2-40B4-BE49-F238E27FC236}">
                <a16:creationId xmlns:a16="http://schemas.microsoft.com/office/drawing/2014/main" id="{0D38AAFE-AC0F-44B5-B04F-B4A211062493}"/>
              </a:ext>
            </a:extLst>
          </p:cNvPr>
          <p:cNvSpPr>
            <a:spLocks noChangeArrowheads="1"/>
          </p:cNvSpPr>
          <p:nvPr/>
        </p:nvSpPr>
        <p:spPr bwMode="auto">
          <a:xfrm>
            <a:off x="5237163" y="2997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33" name="Rectangle 61">
            <a:extLst>
              <a:ext uri="{FF2B5EF4-FFF2-40B4-BE49-F238E27FC236}">
                <a16:creationId xmlns:a16="http://schemas.microsoft.com/office/drawing/2014/main" id="{7FF97807-55C5-4093-ACC3-1A82B2AB7C1C}"/>
              </a:ext>
            </a:extLst>
          </p:cNvPr>
          <p:cNvSpPr>
            <a:spLocks noChangeArrowheads="1"/>
          </p:cNvSpPr>
          <p:nvPr/>
        </p:nvSpPr>
        <p:spPr bwMode="auto">
          <a:xfrm>
            <a:off x="5618163" y="2997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34" name="Rectangle 62">
            <a:extLst>
              <a:ext uri="{FF2B5EF4-FFF2-40B4-BE49-F238E27FC236}">
                <a16:creationId xmlns:a16="http://schemas.microsoft.com/office/drawing/2014/main" id="{C75280F4-2055-4F69-B7EB-19CBBB9F14C0}"/>
              </a:ext>
            </a:extLst>
          </p:cNvPr>
          <p:cNvSpPr>
            <a:spLocks noChangeArrowheads="1"/>
          </p:cNvSpPr>
          <p:nvPr/>
        </p:nvSpPr>
        <p:spPr bwMode="auto">
          <a:xfrm>
            <a:off x="5999163" y="2997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35" name="Rectangle 63">
            <a:extLst>
              <a:ext uri="{FF2B5EF4-FFF2-40B4-BE49-F238E27FC236}">
                <a16:creationId xmlns:a16="http://schemas.microsoft.com/office/drawing/2014/main" id="{FD016F3D-6FAC-4284-9DE4-0F4E542BF046}"/>
              </a:ext>
            </a:extLst>
          </p:cNvPr>
          <p:cNvSpPr>
            <a:spLocks noChangeArrowheads="1"/>
          </p:cNvSpPr>
          <p:nvPr/>
        </p:nvSpPr>
        <p:spPr bwMode="auto">
          <a:xfrm>
            <a:off x="2570163" y="2616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36" name="Rectangle 64">
            <a:extLst>
              <a:ext uri="{FF2B5EF4-FFF2-40B4-BE49-F238E27FC236}">
                <a16:creationId xmlns:a16="http://schemas.microsoft.com/office/drawing/2014/main" id="{25664CEB-997A-4556-B134-7EBE9B5877DA}"/>
              </a:ext>
            </a:extLst>
          </p:cNvPr>
          <p:cNvSpPr>
            <a:spLocks noChangeArrowheads="1"/>
          </p:cNvSpPr>
          <p:nvPr/>
        </p:nvSpPr>
        <p:spPr bwMode="auto">
          <a:xfrm>
            <a:off x="2951163" y="2616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37" name="Rectangle 65">
            <a:extLst>
              <a:ext uri="{FF2B5EF4-FFF2-40B4-BE49-F238E27FC236}">
                <a16:creationId xmlns:a16="http://schemas.microsoft.com/office/drawing/2014/main" id="{92115342-CA73-45FD-A9D5-832C183214C3}"/>
              </a:ext>
            </a:extLst>
          </p:cNvPr>
          <p:cNvSpPr>
            <a:spLocks noChangeArrowheads="1"/>
          </p:cNvSpPr>
          <p:nvPr/>
        </p:nvSpPr>
        <p:spPr bwMode="auto">
          <a:xfrm>
            <a:off x="3332163" y="2616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38" name="Rectangle 66">
            <a:extLst>
              <a:ext uri="{FF2B5EF4-FFF2-40B4-BE49-F238E27FC236}">
                <a16:creationId xmlns:a16="http://schemas.microsoft.com/office/drawing/2014/main" id="{963750BD-F232-4DA4-BD97-0232BE9B565D}"/>
              </a:ext>
            </a:extLst>
          </p:cNvPr>
          <p:cNvSpPr>
            <a:spLocks noChangeArrowheads="1"/>
          </p:cNvSpPr>
          <p:nvPr/>
        </p:nvSpPr>
        <p:spPr bwMode="auto">
          <a:xfrm>
            <a:off x="3713163" y="2616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39" name="Rectangle 67">
            <a:extLst>
              <a:ext uri="{FF2B5EF4-FFF2-40B4-BE49-F238E27FC236}">
                <a16:creationId xmlns:a16="http://schemas.microsoft.com/office/drawing/2014/main" id="{0380401D-5FDC-40CE-B92E-C62C733F1603}"/>
              </a:ext>
            </a:extLst>
          </p:cNvPr>
          <p:cNvSpPr>
            <a:spLocks noChangeArrowheads="1"/>
          </p:cNvSpPr>
          <p:nvPr/>
        </p:nvSpPr>
        <p:spPr bwMode="auto">
          <a:xfrm>
            <a:off x="4094163" y="2616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40" name="Rectangle 68">
            <a:extLst>
              <a:ext uri="{FF2B5EF4-FFF2-40B4-BE49-F238E27FC236}">
                <a16:creationId xmlns:a16="http://schemas.microsoft.com/office/drawing/2014/main" id="{37628CC1-3A23-4D2B-AFA0-BBCD03398738}"/>
              </a:ext>
            </a:extLst>
          </p:cNvPr>
          <p:cNvSpPr>
            <a:spLocks noChangeArrowheads="1"/>
          </p:cNvSpPr>
          <p:nvPr/>
        </p:nvSpPr>
        <p:spPr bwMode="auto">
          <a:xfrm>
            <a:off x="4475163" y="2616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41" name="Rectangle 69">
            <a:extLst>
              <a:ext uri="{FF2B5EF4-FFF2-40B4-BE49-F238E27FC236}">
                <a16:creationId xmlns:a16="http://schemas.microsoft.com/office/drawing/2014/main" id="{CFEFF3A4-CAB2-4F40-ADA0-75EBF5907FC9}"/>
              </a:ext>
            </a:extLst>
          </p:cNvPr>
          <p:cNvSpPr>
            <a:spLocks noChangeArrowheads="1"/>
          </p:cNvSpPr>
          <p:nvPr/>
        </p:nvSpPr>
        <p:spPr bwMode="auto">
          <a:xfrm>
            <a:off x="4856163" y="2616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42" name="Rectangle 70">
            <a:extLst>
              <a:ext uri="{FF2B5EF4-FFF2-40B4-BE49-F238E27FC236}">
                <a16:creationId xmlns:a16="http://schemas.microsoft.com/office/drawing/2014/main" id="{9648DD9A-7981-44C2-B3F3-46001A90BD13}"/>
              </a:ext>
            </a:extLst>
          </p:cNvPr>
          <p:cNvSpPr>
            <a:spLocks noChangeArrowheads="1"/>
          </p:cNvSpPr>
          <p:nvPr/>
        </p:nvSpPr>
        <p:spPr bwMode="auto">
          <a:xfrm>
            <a:off x="5237163" y="2616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43" name="Rectangle 71">
            <a:extLst>
              <a:ext uri="{FF2B5EF4-FFF2-40B4-BE49-F238E27FC236}">
                <a16:creationId xmlns:a16="http://schemas.microsoft.com/office/drawing/2014/main" id="{B3E9861E-C739-49DB-B221-0325027E2EA0}"/>
              </a:ext>
            </a:extLst>
          </p:cNvPr>
          <p:cNvSpPr>
            <a:spLocks noChangeArrowheads="1"/>
          </p:cNvSpPr>
          <p:nvPr/>
        </p:nvSpPr>
        <p:spPr bwMode="auto">
          <a:xfrm>
            <a:off x="5618163" y="2616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44" name="Rectangle 72">
            <a:extLst>
              <a:ext uri="{FF2B5EF4-FFF2-40B4-BE49-F238E27FC236}">
                <a16:creationId xmlns:a16="http://schemas.microsoft.com/office/drawing/2014/main" id="{F7CE2012-E01A-4A7D-9C72-222FFAF6358E}"/>
              </a:ext>
            </a:extLst>
          </p:cNvPr>
          <p:cNvSpPr>
            <a:spLocks noChangeArrowheads="1"/>
          </p:cNvSpPr>
          <p:nvPr/>
        </p:nvSpPr>
        <p:spPr bwMode="auto">
          <a:xfrm>
            <a:off x="5999163" y="2616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45" name="Rectangle 73">
            <a:extLst>
              <a:ext uri="{FF2B5EF4-FFF2-40B4-BE49-F238E27FC236}">
                <a16:creationId xmlns:a16="http://schemas.microsoft.com/office/drawing/2014/main" id="{3F3CCB85-E9A7-4581-BF1B-B55DC234C6FC}"/>
              </a:ext>
            </a:extLst>
          </p:cNvPr>
          <p:cNvSpPr>
            <a:spLocks noChangeArrowheads="1"/>
          </p:cNvSpPr>
          <p:nvPr/>
        </p:nvSpPr>
        <p:spPr bwMode="auto">
          <a:xfrm>
            <a:off x="2570163" y="2235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46" name="Rectangle 74">
            <a:extLst>
              <a:ext uri="{FF2B5EF4-FFF2-40B4-BE49-F238E27FC236}">
                <a16:creationId xmlns:a16="http://schemas.microsoft.com/office/drawing/2014/main" id="{ED3C1F42-6B58-47A0-86E0-4FAC247336DD}"/>
              </a:ext>
            </a:extLst>
          </p:cNvPr>
          <p:cNvSpPr>
            <a:spLocks noChangeArrowheads="1"/>
          </p:cNvSpPr>
          <p:nvPr/>
        </p:nvSpPr>
        <p:spPr bwMode="auto">
          <a:xfrm>
            <a:off x="2951163" y="2235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47" name="Rectangle 75">
            <a:extLst>
              <a:ext uri="{FF2B5EF4-FFF2-40B4-BE49-F238E27FC236}">
                <a16:creationId xmlns:a16="http://schemas.microsoft.com/office/drawing/2014/main" id="{49844D54-343A-4AF3-AD54-CDCD7ECEE810}"/>
              </a:ext>
            </a:extLst>
          </p:cNvPr>
          <p:cNvSpPr>
            <a:spLocks noChangeArrowheads="1"/>
          </p:cNvSpPr>
          <p:nvPr/>
        </p:nvSpPr>
        <p:spPr bwMode="auto">
          <a:xfrm>
            <a:off x="3332163" y="2235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48" name="Rectangle 76">
            <a:extLst>
              <a:ext uri="{FF2B5EF4-FFF2-40B4-BE49-F238E27FC236}">
                <a16:creationId xmlns:a16="http://schemas.microsoft.com/office/drawing/2014/main" id="{BB5AFCEE-BA71-4590-9B92-C3EA816E9465}"/>
              </a:ext>
            </a:extLst>
          </p:cNvPr>
          <p:cNvSpPr>
            <a:spLocks noChangeArrowheads="1"/>
          </p:cNvSpPr>
          <p:nvPr/>
        </p:nvSpPr>
        <p:spPr bwMode="auto">
          <a:xfrm>
            <a:off x="3713163" y="2235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49" name="Rectangle 77">
            <a:extLst>
              <a:ext uri="{FF2B5EF4-FFF2-40B4-BE49-F238E27FC236}">
                <a16:creationId xmlns:a16="http://schemas.microsoft.com/office/drawing/2014/main" id="{0D440AD9-DD1B-4D1A-8151-0981F78CC1CD}"/>
              </a:ext>
            </a:extLst>
          </p:cNvPr>
          <p:cNvSpPr>
            <a:spLocks noChangeArrowheads="1"/>
          </p:cNvSpPr>
          <p:nvPr/>
        </p:nvSpPr>
        <p:spPr bwMode="auto">
          <a:xfrm>
            <a:off x="4094163" y="2235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50" name="Rectangle 78">
            <a:extLst>
              <a:ext uri="{FF2B5EF4-FFF2-40B4-BE49-F238E27FC236}">
                <a16:creationId xmlns:a16="http://schemas.microsoft.com/office/drawing/2014/main" id="{6124CD5D-72ED-4E66-B20A-D1C453CBC04A}"/>
              </a:ext>
            </a:extLst>
          </p:cNvPr>
          <p:cNvSpPr>
            <a:spLocks noChangeArrowheads="1"/>
          </p:cNvSpPr>
          <p:nvPr/>
        </p:nvSpPr>
        <p:spPr bwMode="auto">
          <a:xfrm>
            <a:off x="4475163" y="2235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51" name="Rectangle 79">
            <a:extLst>
              <a:ext uri="{FF2B5EF4-FFF2-40B4-BE49-F238E27FC236}">
                <a16:creationId xmlns:a16="http://schemas.microsoft.com/office/drawing/2014/main" id="{46413A39-B527-4D27-93E1-BDA9A6CB126A}"/>
              </a:ext>
            </a:extLst>
          </p:cNvPr>
          <p:cNvSpPr>
            <a:spLocks noChangeArrowheads="1"/>
          </p:cNvSpPr>
          <p:nvPr/>
        </p:nvSpPr>
        <p:spPr bwMode="auto">
          <a:xfrm>
            <a:off x="4856163" y="2235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52" name="Rectangle 80">
            <a:extLst>
              <a:ext uri="{FF2B5EF4-FFF2-40B4-BE49-F238E27FC236}">
                <a16:creationId xmlns:a16="http://schemas.microsoft.com/office/drawing/2014/main" id="{3017674F-AF51-48AC-8B32-9D80B24B3BC7}"/>
              </a:ext>
            </a:extLst>
          </p:cNvPr>
          <p:cNvSpPr>
            <a:spLocks noChangeArrowheads="1"/>
          </p:cNvSpPr>
          <p:nvPr/>
        </p:nvSpPr>
        <p:spPr bwMode="auto">
          <a:xfrm>
            <a:off x="5237163" y="2235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53" name="Rectangle 81">
            <a:extLst>
              <a:ext uri="{FF2B5EF4-FFF2-40B4-BE49-F238E27FC236}">
                <a16:creationId xmlns:a16="http://schemas.microsoft.com/office/drawing/2014/main" id="{899E9D7C-2CF9-44C2-9D80-635FD50AD6C8}"/>
              </a:ext>
            </a:extLst>
          </p:cNvPr>
          <p:cNvSpPr>
            <a:spLocks noChangeArrowheads="1"/>
          </p:cNvSpPr>
          <p:nvPr/>
        </p:nvSpPr>
        <p:spPr bwMode="auto">
          <a:xfrm>
            <a:off x="5618163" y="2235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54" name="Rectangle 82">
            <a:extLst>
              <a:ext uri="{FF2B5EF4-FFF2-40B4-BE49-F238E27FC236}">
                <a16:creationId xmlns:a16="http://schemas.microsoft.com/office/drawing/2014/main" id="{189CD676-4E38-4039-81E7-A0951F83CAA9}"/>
              </a:ext>
            </a:extLst>
          </p:cNvPr>
          <p:cNvSpPr>
            <a:spLocks noChangeArrowheads="1"/>
          </p:cNvSpPr>
          <p:nvPr/>
        </p:nvSpPr>
        <p:spPr bwMode="auto">
          <a:xfrm>
            <a:off x="5999163" y="2235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55" name="Rectangle 83">
            <a:extLst>
              <a:ext uri="{FF2B5EF4-FFF2-40B4-BE49-F238E27FC236}">
                <a16:creationId xmlns:a16="http://schemas.microsoft.com/office/drawing/2014/main" id="{43B03986-8572-403B-91AE-67DBEC082F98}"/>
              </a:ext>
            </a:extLst>
          </p:cNvPr>
          <p:cNvSpPr>
            <a:spLocks noChangeArrowheads="1"/>
          </p:cNvSpPr>
          <p:nvPr/>
        </p:nvSpPr>
        <p:spPr bwMode="auto">
          <a:xfrm>
            <a:off x="2570163" y="1854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56" name="Rectangle 84">
            <a:extLst>
              <a:ext uri="{FF2B5EF4-FFF2-40B4-BE49-F238E27FC236}">
                <a16:creationId xmlns:a16="http://schemas.microsoft.com/office/drawing/2014/main" id="{291F7B4E-AEDF-403B-9F9E-ED2E241E1821}"/>
              </a:ext>
            </a:extLst>
          </p:cNvPr>
          <p:cNvSpPr>
            <a:spLocks noChangeArrowheads="1"/>
          </p:cNvSpPr>
          <p:nvPr/>
        </p:nvSpPr>
        <p:spPr bwMode="auto">
          <a:xfrm>
            <a:off x="2951163" y="1854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57" name="Rectangle 85">
            <a:extLst>
              <a:ext uri="{FF2B5EF4-FFF2-40B4-BE49-F238E27FC236}">
                <a16:creationId xmlns:a16="http://schemas.microsoft.com/office/drawing/2014/main" id="{92B4A11A-908E-4C31-858A-2A51EABF5A46}"/>
              </a:ext>
            </a:extLst>
          </p:cNvPr>
          <p:cNvSpPr>
            <a:spLocks noChangeArrowheads="1"/>
          </p:cNvSpPr>
          <p:nvPr/>
        </p:nvSpPr>
        <p:spPr bwMode="auto">
          <a:xfrm>
            <a:off x="3332163" y="1854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58" name="Rectangle 86">
            <a:extLst>
              <a:ext uri="{FF2B5EF4-FFF2-40B4-BE49-F238E27FC236}">
                <a16:creationId xmlns:a16="http://schemas.microsoft.com/office/drawing/2014/main" id="{08303662-BE7F-4035-AD1D-D4B55F182A5B}"/>
              </a:ext>
            </a:extLst>
          </p:cNvPr>
          <p:cNvSpPr>
            <a:spLocks noChangeArrowheads="1"/>
          </p:cNvSpPr>
          <p:nvPr/>
        </p:nvSpPr>
        <p:spPr bwMode="auto">
          <a:xfrm>
            <a:off x="3713163" y="1854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59" name="Rectangle 87">
            <a:extLst>
              <a:ext uri="{FF2B5EF4-FFF2-40B4-BE49-F238E27FC236}">
                <a16:creationId xmlns:a16="http://schemas.microsoft.com/office/drawing/2014/main" id="{1C75EEEF-FFA6-4FDE-BEAC-35CFB8811FB6}"/>
              </a:ext>
            </a:extLst>
          </p:cNvPr>
          <p:cNvSpPr>
            <a:spLocks noChangeArrowheads="1"/>
          </p:cNvSpPr>
          <p:nvPr/>
        </p:nvSpPr>
        <p:spPr bwMode="auto">
          <a:xfrm>
            <a:off x="4094163" y="1854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60" name="Rectangle 88">
            <a:extLst>
              <a:ext uri="{FF2B5EF4-FFF2-40B4-BE49-F238E27FC236}">
                <a16:creationId xmlns:a16="http://schemas.microsoft.com/office/drawing/2014/main" id="{57BBB098-937E-4AFF-8235-6974E7529C10}"/>
              </a:ext>
            </a:extLst>
          </p:cNvPr>
          <p:cNvSpPr>
            <a:spLocks noChangeArrowheads="1"/>
          </p:cNvSpPr>
          <p:nvPr/>
        </p:nvSpPr>
        <p:spPr bwMode="auto">
          <a:xfrm>
            <a:off x="4475163" y="1854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61" name="Rectangle 89">
            <a:extLst>
              <a:ext uri="{FF2B5EF4-FFF2-40B4-BE49-F238E27FC236}">
                <a16:creationId xmlns:a16="http://schemas.microsoft.com/office/drawing/2014/main" id="{2E4DB009-9B14-4DE8-BA0A-10D9CD96302C}"/>
              </a:ext>
            </a:extLst>
          </p:cNvPr>
          <p:cNvSpPr>
            <a:spLocks noChangeArrowheads="1"/>
          </p:cNvSpPr>
          <p:nvPr/>
        </p:nvSpPr>
        <p:spPr bwMode="auto">
          <a:xfrm>
            <a:off x="4856163" y="1854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62" name="Rectangle 90">
            <a:extLst>
              <a:ext uri="{FF2B5EF4-FFF2-40B4-BE49-F238E27FC236}">
                <a16:creationId xmlns:a16="http://schemas.microsoft.com/office/drawing/2014/main" id="{7ED9B3CA-578A-4F20-98EC-D21DAD3FD41D}"/>
              </a:ext>
            </a:extLst>
          </p:cNvPr>
          <p:cNvSpPr>
            <a:spLocks noChangeArrowheads="1"/>
          </p:cNvSpPr>
          <p:nvPr/>
        </p:nvSpPr>
        <p:spPr bwMode="auto">
          <a:xfrm>
            <a:off x="5237163" y="1854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63" name="Rectangle 91">
            <a:extLst>
              <a:ext uri="{FF2B5EF4-FFF2-40B4-BE49-F238E27FC236}">
                <a16:creationId xmlns:a16="http://schemas.microsoft.com/office/drawing/2014/main" id="{7FEAF76A-9F16-4FBB-B32F-DB05134BF3EC}"/>
              </a:ext>
            </a:extLst>
          </p:cNvPr>
          <p:cNvSpPr>
            <a:spLocks noChangeArrowheads="1"/>
          </p:cNvSpPr>
          <p:nvPr/>
        </p:nvSpPr>
        <p:spPr bwMode="auto">
          <a:xfrm>
            <a:off x="5618163" y="1854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64" name="Rectangle 92">
            <a:extLst>
              <a:ext uri="{FF2B5EF4-FFF2-40B4-BE49-F238E27FC236}">
                <a16:creationId xmlns:a16="http://schemas.microsoft.com/office/drawing/2014/main" id="{AA97FBFA-8A2D-46CB-AB05-703F02CD8EFE}"/>
              </a:ext>
            </a:extLst>
          </p:cNvPr>
          <p:cNvSpPr>
            <a:spLocks noChangeArrowheads="1"/>
          </p:cNvSpPr>
          <p:nvPr/>
        </p:nvSpPr>
        <p:spPr bwMode="auto">
          <a:xfrm>
            <a:off x="5999163" y="1854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65" name="Rectangle 93">
            <a:extLst>
              <a:ext uri="{FF2B5EF4-FFF2-40B4-BE49-F238E27FC236}">
                <a16:creationId xmlns:a16="http://schemas.microsoft.com/office/drawing/2014/main" id="{BFCF832E-BCF1-4616-A052-AEA2D5BD2B08}"/>
              </a:ext>
            </a:extLst>
          </p:cNvPr>
          <p:cNvSpPr>
            <a:spLocks noChangeArrowheads="1"/>
          </p:cNvSpPr>
          <p:nvPr/>
        </p:nvSpPr>
        <p:spPr bwMode="auto">
          <a:xfrm>
            <a:off x="2570163" y="1473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66" name="Rectangle 94">
            <a:extLst>
              <a:ext uri="{FF2B5EF4-FFF2-40B4-BE49-F238E27FC236}">
                <a16:creationId xmlns:a16="http://schemas.microsoft.com/office/drawing/2014/main" id="{5DC6DCA4-8D33-47B7-AB0F-162D60E2695A}"/>
              </a:ext>
            </a:extLst>
          </p:cNvPr>
          <p:cNvSpPr>
            <a:spLocks noChangeArrowheads="1"/>
          </p:cNvSpPr>
          <p:nvPr/>
        </p:nvSpPr>
        <p:spPr bwMode="auto">
          <a:xfrm>
            <a:off x="2951163" y="1473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67" name="Rectangle 95">
            <a:extLst>
              <a:ext uri="{FF2B5EF4-FFF2-40B4-BE49-F238E27FC236}">
                <a16:creationId xmlns:a16="http://schemas.microsoft.com/office/drawing/2014/main" id="{8F837429-B877-4945-B885-BABB78A2F933}"/>
              </a:ext>
            </a:extLst>
          </p:cNvPr>
          <p:cNvSpPr>
            <a:spLocks noChangeArrowheads="1"/>
          </p:cNvSpPr>
          <p:nvPr/>
        </p:nvSpPr>
        <p:spPr bwMode="auto">
          <a:xfrm>
            <a:off x="3332163" y="1473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68" name="Rectangle 96">
            <a:extLst>
              <a:ext uri="{FF2B5EF4-FFF2-40B4-BE49-F238E27FC236}">
                <a16:creationId xmlns:a16="http://schemas.microsoft.com/office/drawing/2014/main" id="{2A8930E3-D1B4-4343-86E8-62E5AE1F9AAF}"/>
              </a:ext>
            </a:extLst>
          </p:cNvPr>
          <p:cNvSpPr>
            <a:spLocks noChangeArrowheads="1"/>
          </p:cNvSpPr>
          <p:nvPr/>
        </p:nvSpPr>
        <p:spPr bwMode="auto">
          <a:xfrm>
            <a:off x="3713163" y="1473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69" name="Rectangle 97">
            <a:extLst>
              <a:ext uri="{FF2B5EF4-FFF2-40B4-BE49-F238E27FC236}">
                <a16:creationId xmlns:a16="http://schemas.microsoft.com/office/drawing/2014/main" id="{634BC829-865B-4624-801F-F0FF4CA222E2}"/>
              </a:ext>
            </a:extLst>
          </p:cNvPr>
          <p:cNvSpPr>
            <a:spLocks noChangeArrowheads="1"/>
          </p:cNvSpPr>
          <p:nvPr/>
        </p:nvSpPr>
        <p:spPr bwMode="auto">
          <a:xfrm>
            <a:off x="4094163" y="1473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70" name="Rectangle 98">
            <a:extLst>
              <a:ext uri="{FF2B5EF4-FFF2-40B4-BE49-F238E27FC236}">
                <a16:creationId xmlns:a16="http://schemas.microsoft.com/office/drawing/2014/main" id="{82953F36-12CF-4443-B652-A4EDFEFC2FDF}"/>
              </a:ext>
            </a:extLst>
          </p:cNvPr>
          <p:cNvSpPr>
            <a:spLocks noChangeArrowheads="1"/>
          </p:cNvSpPr>
          <p:nvPr/>
        </p:nvSpPr>
        <p:spPr bwMode="auto">
          <a:xfrm>
            <a:off x="4475163" y="1473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71" name="Rectangle 99">
            <a:extLst>
              <a:ext uri="{FF2B5EF4-FFF2-40B4-BE49-F238E27FC236}">
                <a16:creationId xmlns:a16="http://schemas.microsoft.com/office/drawing/2014/main" id="{A36ACCB5-FB56-40AA-90EC-8C3997633F2F}"/>
              </a:ext>
            </a:extLst>
          </p:cNvPr>
          <p:cNvSpPr>
            <a:spLocks noChangeArrowheads="1"/>
          </p:cNvSpPr>
          <p:nvPr/>
        </p:nvSpPr>
        <p:spPr bwMode="auto">
          <a:xfrm>
            <a:off x="4856163" y="1473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72" name="Rectangle 100">
            <a:extLst>
              <a:ext uri="{FF2B5EF4-FFF2-40B4-BE49-F238E27FC236}">
                <a16:creationId xmlns:a16="http://schemas.microsoft.com/office/drawing/2014/main" id="{59E20200-0C66-4C3A-B6D1-CA69207D495C}"/>
              </a:ext>
            </a:extLst>
          </p:cNvPr>
          <p:cNvSpPr>
            <a:spLocks noChangeArrowheads="1"/>
          </p:cNvSpPr>
          <p:nvPr/>
        </p:nvSpPr>
        <p:spPr bwMode="auto">
          <a:xfrm>
            <a:off x="5237163" y="1473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73" name="Rectangle 101">
            <a:extLst>
              <a:ext uri="{FF2B5EF4-FFF2-40B4-BE49-F238E27FC236}">
                <a16:creationId xmlns:a16="http://schemas.microsoft.com/office/drawing/2014/main" id="{6B544B03-B642-4125-AAFC-2058CD72EC65}"/>
              </a:ext>
            </a:extLst>
          </p:cNvPr>
          <p:cNvSpPr>
            <a:spLocks noChangeArrowheads="1"/>
          </p:cNvSpPr>
          <p:nvPr/>
        </p:nvSpPr>
        <p:spPr bwMode="auto">
          <a:xfrm>
            <a:off x="5618163" y="1473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74" name="Rectangle 102">
            <a:extLst>
              <a:ext uri="{FF2B5EF4-FFF2-40B4-BE49-F238E27FC236}">
                <a16:creationId xmlns:a16="http://schemas.microsoft.com/office/drawing/2014/main" id="{09C46EC2-D954-4F08-A8DC-EF18E47B2C77}"/>
              </a:ext>
            </a:extLst>
          </p:cNvPr>
          <p:cNvSpPr>
            <a:spLocks noChangeArrowheads="1"/>
          </p:cNvSpPr>
          <p:nvPr/>
        </p:nvSpPr>
        <p:spPr bwMode="auto">
          <a:xfrm>
            <a:off x="5999163" y="1473200"/>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75" name="Line 103">
            <a:extLst>
              <a:ext uri="{FF2B5EF4-FFF2-40B4-BE49-F238E27FC236}">
                <a16:creationId xmlns:a16="http://schemas.microsoft.com/office/drawing/2014/main" id="{2FD2CB14-DE53-4571-9489-495E4FDB85F6}"/>
              </a:ext>
            </a:extLst>
          </p:cNvPr>
          <p:cNvSpPr>
            <a:spLocks noChangeShapeType="1"/>
          </p:cNvSpPr>
          <p:nvPr/>
        </p:nvSpPr>
        <p:spPr bwMode="auto">
          <a:xfrm>
            <a:off x="2570163" y="5283200"/>
            <a:ext cx="3810000" cy="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4376" name="Line 104">
            <a:extLst>
              <a:ext uri="{FF2B5EF4-FFF2-40B4-BE49-F238E27FC236}">
                <a16:creationId xmlns:a16="http://schemas.microsoft.com/office/drawing/2014/main" id="{B1023ADB-B88A-4AD9-9D73-1CA0F057A33F}"/>
              </a:ext>
            </a:extLst>
          </p:cNvPr>
          <p:cNvSpPr>
            <a:spLocks noChangeShapeType="1"/>
          </p:cNvSpPr>
          <p:nvPr/>
        </p:nvSpPr>
        <p:spPr bwMode="auto">
          <a:xfrm flipV="1">
            <a:off x="2570163" y="1473200"/>
            <a:ext cx="0" cy="381000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4377" name="Oval 105">
            <a:extLst>
              <a:ext uri="{FF2B5EF4-FFF2-40B4-BE49-F238E27FC236}">
                <a16:creationId xmlns:a16="http://schemas.microsoft.com/office/drawing/2014/main" id="{DDC0FD47-F426-4FC6-A04E-A9432BA16391}"/>
              </a:ext>
            </a:extLst>
          </p:cNvPr>
          <p:cNvSpPr>
            <a:spLocks noChangeArrowheads="1"/>
          </p:cNvSpPr>
          <p:nvPr/>
        </p:nvSpPr>
        <p:spPr bwMode="auto">
          <a:xfrm>
            <a:off x="2951163" y="3987800"/>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78" name="Oval 106">
            <a:extLst>
              <a:ext uri="{FF2B5EF4-FFF2-40B4-BE49-F238E27FC236}">
                <a16:creationId xmlns:a16="http://schemas.microsoft.com/office/drawing/2014/main" id="{1EE8B406-59AA-4737-AE69-A9B989892AC4}"/>
              </a:ext>
            </a:extLst>
          </p:cNvPr>
          <p:cNvSpPr>
            <a:spLocks noChangeArrowheads="1"/>
          </p:cNvSpPr>
          <p:nvPr/>
        </p:nvSpPr>
        <p:spPr bwMode="auto">
          <a:xfrm>
            <a:off x="3560763" y="4521200"/>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79" name="Rectangle 107" descr="Wide downward diagonal">
            <a:extLst>
              <a:ext uri="{FF2B5EF4-FFF2-40B4-BE49-F238E27FC236}">
                <a16:creationId xmlns:a16="http://schemas.microsoft.com/office/drawing/2014/main" id="{B0850B51-1BF5-4E09-88FA-5252840DE59E}"/>
              </a:ext>
            </a:extLst>
          </p:cNvPr>
          <p:cNvSpPr>
            <a:spLocks noChangeArrowheads="1"/>
          </p:cNvSpPr>
          <p:nvPr/>
        </p:nvSpPr>
        <p:spPr bwMode="auto">
          <a:xfrm>
            <a:off x="5868988" y="1955800"/>
            <a:ext cx="152400" cy="1524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80" name="Rectangle 108" descr="Wide downward diagonal">
            <a:extLst>
              <a:ext uri="{FF2B5EF4-FFF2-40B4-BE49-F238E27FC236}">
                <a16:creationId xmlns:a16="http://schemas.microsoft.com/office/drawing/2014/main" id="{9F644745-527B-4CC7-92B8-C2C340416BDF}"/>
              </a:ext>
            </a:extLst>
          </p:cNvPr>
          <p:cNvSpPr>
            <a:spLocks noChangeArrowheads="1"/>
          </p:cNvSpPr>
          <p:nvPr/>
        </p:nvSpPr>
        <p:spPr bwMode="auto">
          <a:xfrm>
            <a:off x="4965700" y="2616200"/>
            <a:ext cx="152400" cy="1524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81" name="Rectangle 109" descr="Wide downward diagonal">
            <a:extLst>
              <a:ext uri="{FF2B5EF4-FFF2-40B4-BE49-F238E27FC236}">
                <a16:creationId xmlns:a16="http://schemas.microsoft.com/office/drawing/2014/main" id="{B444490D-F178-4D9B-ACD7-C89A66E22971}"/>
              </a:ext>
            </a:extLst>
          </p:cNvPr>
          <p:cNvSpPr>
            <a:spLocks noChangeArrowheads="1"/>
          </p:cNvSpPr>
          <p:nvPr/>
        </p:nvSpPr>
        <p:spPr bwMode="auto">
          <a:xfrm>
            <a:off x="5541963" y="1701800"/>
            <a:ext cx="152400" cy="1524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82" name="Rectangle 110" descr="Wide downward diagonal">
            <a:extLst>
              <a:ext uri="{FF2B5EF4-FFF2-40B4-BE49-F238E27FC236}">
                <a16:creationId xmlns:a16="http://schemas.microsoft.com/office/drawing/2014/main" id="{A287DCD1-B3CD-44E9-9BE1-F0AFE97F74B6}"/>
              </a:ext>
            </a:extLst>
          </p:cNvPr>
          <p:cNvSpPr>
            <a:spLocks noChangeArrowheads="1"/>
          </p:cNvSpPr>
          <p:nvPr/>
        </p:nvSpPr>
        <p:spPr bwMode="auto">
          <a:xfrm>
            <a:off x="5694363" y="2692400"/>
            <a:ext cx="152400" cy="1524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83" name="Rectangle 111" descr="Wide downward diagonal">
            <a:extLst>
              <a:ext uri="{FF2B5EF4-FFF2-40B4-BE49-F238E27FC236}">
                <a16:creationId xmlns:a16="http://schemas.microsoft.com/office/drawing/2014/main" id="{B7E79CE9-887F-4E9C-8F2B-0D60C83D7EAE}"/>
              </a:ext>
            </a:extLst>
          </p:cNvPr>
          <p:cNvSpPr>
            <a:spLocks noChangeArrowheads="1"/>
          </p:cNvSpPr>
          <p:nvPr/>
        </p:nvSpPr>
        <p:spPr bwMode="auto">
          <a:xfrm>
            <a:off x="6223000" y="3522663"/>
            <a:ext cx="152400" cy="1524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84" name="Oval 112">
            <a:extLst>
              <a:ext uri="{FF2B5EF4-FFF2-40B4-BE49-F238E27FC236}">
                <a16:creationId xmlns:a16="http://schemas.microsoft.com/office/drawing/2014/main" id="{ED92214B-B5CF-468A-A87D-6C2120414752}"/>
              </a:ext>
            </a:extLst>
          </p:cNvPr>
          <p:cNvSpPr>
            <a:spLocks noChangeArrowheads="1"/>
          </p:cNvSpPr>
          <p:nvPr/>
        </p:nvSpPr>
        <p:spPr bwMode="auto">
          <a:xfrm>
            <a:off x="3114675" y="3359150"/>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85" name="Oval 113">
            <a:extLst>
              <a:ext uri="{FF2B5EF4-FFF2-40B4-BE49-F238E27FC236}">
                <a16:creationId xmlns:a16="http://schemas.microsoft.com/office/drawing/2014/main" id="{C016B34A-BA60-4608-B74E-2DBD9869C681}"/>
              </a:ext>
            </a:extLst>
          </p:cNvPr>
          <p:cNvSpPr>
            <a:spLocks noChangeArrowheads="1"/>
          </p:cNvSpPr>
          <p:nvPr/>
        </p:nvSpPr>
        <p:spPr bwMode="auto">
          <a:xfrm>
            <a:off x="2722563" y="4826000"/>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86" name="Oval 114">
            <a:extLst>
              <a:ext uri="{FF2B5EF4-FFF2-40B4-BE49-F238E27FC236}">
                <a16:creationId xmlns:a16="http://schemas.microsoft.com/office/drawing/2014/main" id="{66C03D1D-E1A7-4C38-A760-9D47C72AC487}"/>
              </a:ext>
            </a:extLst>
          </p:cNvPr>
          <p:cNvSpPr>
            <a:spLocks noChangeArrowheads="1"/>
          </p:cNvSpPr>
          <p:nvPr/>
        </p:nvSpPr>
        <p:spPr bwMode="auto">
          <a:xfrm>
            <a:off x="2798763" y="3454400"/>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grpSp>
        <p:nvGrpSpPr>
          <p:cNvPr id="54387" name="Group 115">
            <a:extLst>
              <a:ext uri="{FF2B5EF4-FFF2-40B4-BE49-F238E27FC236}">
                <a16:creationId xmlns:a16="http://schemas.microsoft.com/office/drawing/2014/main" id="{47B09222-80FE-41F2-BB1A-245C063FA614}"/>
              </a:ext>
            </a:extLst>
          </p:cNvPr>
          <p:cNvGrpSpPr>
            <a:grpSpLocks/>
          </p:cNvGrpSpPr>
          <p:nvPr/>
        </p:nvGrpSpPr>
        <p:grpSpPr bwMode="auto">
          <a:xfrm>
            <a:off x="2036763" y="1320800"/>
            <a:ext cx="4476750" cy="4435475"/>
            <a:chOff x="1104" y="703"/>
            <a:chExt cx="2820" cy="2794"/>
          </a:xfrm>
        </p:grpSpPr>
        <p:sp>
          <p:nvSpPr>
            <p:cNvPr id="54492" name="Text Box 116">
              <a:extLst>
                <a:ext uri="{FF2B5EF4-FFF2-40B4-BE49-F238E27FC236}">
                  <a16:creationId xmlns:a16="http://schemas.microsoft.com/office/drawing/2014/main" id="{CF01F67B-5302-4A83-BDD2-F9915F600220}"/>
                </a:ext>
              </a:extLst>
            </p:cNvPr>
            <p:cNvSpPr txBox="1">
              <a:spLocks noChangeArrowheads="1"/>
            </p:cNvSpPr>
            <p:nvPr/>
          </p:nvSpPr>
          <p:spPr bwMode="auto">
            <a:xfrm>
              <a:off x="1104" y="703"/>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10</a:t>
              </a:r>
            </a:p>
          </p:txBody>
        </p:sp>
        <p:sp>
          <p:nvSpPr>
            <p:cNvPr id="54493" name="Text Box 117">
              <a:extLst>
                <a:ext uri="{FF2B5EF4-FFF2-40B4-BE49-F238E27FC236}">
                  <a16:creationId xmlns:a16="http://schemas.microsoft.com/office/drawing/2014/main" id="{947E8A61-FBCF-4973-BB32-B2383CB631FD}"/>
                </a:ext>
              </a:extLst>
            </p:cNvPr>
            <p:cNvSpPr txBox="1">
              <a:spLocks noChangeArrowheads="1"/>
            </p:cNvSpPr>
            <p:nvPr/>
          </p:nvSpPr>
          <p:spPr bwMode="auto">
            <a:xfrm>
              <a:off x="1536" y="3247"/>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1</a:t>
              </a:r>
            </a:p>
          </p:txBody>
        </p:sp>
        <p:sp>
          <p:nvSpPr>
            <p:cNvPr id="54494" name="Text Box 118">
              <a:extLst>
                <a:ext uri="{FF2B5EF4-FFF2-40B4-BE49-F238E27FC236}">
                  <a16:creationId xmlns:a16="http://schemas.microsoft.com/office/drawing/2014/main" id="{EF22EE3D-3B68-495B-BD3F-82DAAFB6E49E}"/>
                </a:ext>
              </a:extLst>
            </p:cNvPr>
            <p:cNvSpPr txBox="1">
              <a:spLocks noChangeArrowheads="1"/>
            </p:cNvSpPr>
            <p:nvPr/>
          </p:nvSpPr>
          <p:spPr bwMode="auto">
            <a:xfrm>
              <a:off x="1776" y="3247"/>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2</a:t>
              </a:r>
            </a:p>
          </p:txBody>
        </p:sp>
        <p:sp>
          <p:nvSpPr>
            <p:cNvPr id="54495" name="Text Box 119">
              <a:extLst>
                <a:ext uri="{FF2B5EF4-FFF2-40B4-BE49-F238E27FC236}">
                  <a16:creationId xmlns:a16="http://schemas.microsoft.com/office/drawing/2014/main" id="{22E89D24-DF30-4E45-868C-3AA24AD08ABD}"/>
                </a:ext>
              </a:extLst>
            </p:cNvPr>
            <p:cNvSpPr txBox="1">
              <a:spLocks noChangeArrowheads="1"/>
            </p:cNvSpPr>
            <p:nvPr/>
          </p:nvSpPr>
          <p:spPr bwMode="auto">
            <a:xfrm>
              <a:off x="2016" y="3247"/>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3</a:t>
              </a:r>
            </a:p>
          </p:txBody>
        </p:sp>
        <p:sp>
          <p:nvSpPr>
            <p:cNvPr id="54496" name="Text Box 120">
              <a:extLst>
                <a:ext uri="{FF2B5EF4-FFF2-40B4-BE49-F238E27FC236}">
                  <a16:creationId xmlns:a16="http://schemas.microsoft.com/office/drawing/2014/main" id="{AEDA981B-8535-449D-8B0C-25E35984BE02}"/>
                </a:ext>
              </a:extLst>
            </p:cNvPr>
            <p:cNvSpPr txBox="1">
              <a:spLocks noChangeArrowheads="1"/>
            </p:cNvSpPr>
            <p:nvPr/>
          </p:nvSpPr>
          <p:spPr bwMode="auto">
            <a:xfrm>
              <a:off x="2256" y="3247"/>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4</a:t>
              </a:r>
            </a:p>
          </p:txBody>
        </p:sp>
        <p:sp>
          <p:nvSpPr>
            <p:cNvPr id="54497" name="Text Box 121">
              <a:extLst>
                <a:ext uri="{FF2B5EF4-FFF2-40B4-BE49-F238E27FC236}">
                  <a16:creationId xmlns:a16="http://schemas.microsoft.com/office/drawing/2014/main" id="{ECF4A874-AD5B-4612-8F77-2F7F4AFB3B1A}"/>
                </a:ext>
              </a:extLst>
            </p:cNvPr>
            <p:cNvSpPr txBox="1">
              <a:spLocks noChangeArrowheads="1"/>
            </p:cNvSpPr>
            <p:nvPr/>
          </p:nvSpPr>
          <p:spPr bwMode="auto">
            <a:xfrm>
              <a:off x="2496" y="3247"/>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5</a:t>
              </a:r>
            </a:p>
          </p:txBody>
        </p:sp>
        <p:sp>
          <p:nvSpPr>
            <p:cNvPr id="54498" name="Text Box 122">
              <a:extLst>
                <a:ext uri="{FF2B5EF4-FFF2-40B4-BE49-F238E27FC236}">
                  <a16:creationId xmlns:a16="http://schemas.microsoft.com/office/drawing/2014/main" id="{38B83263-E810-45E4-89D4-5541DAC6EC3B}"/>
                </a:ext>
              </a:extLst>
            </p:cNvPr>
            <p:cNvSpPr txBox="1">
              <a:spLocks noChangeArrowheads="1"/>
            </p:cNvSpPr>
            <p:nvPr/>
          </p:nvSpPr>
          <p:spPr bwMode="auto">
            <a:xfrm>
              <a:off x="2736" y="3247"/>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6</a:t>
              </a:r>
            </a:p>
          </p:txBody>
        </p:sp>
        <p:sp>
          <p:nvSpPr>
            <p:cNvPr id="54499" name="Text Box 123">
              <a:extLst>
                <a:ext uri="{FF2B5EF4-FFF2-40B4-BE49-F238E27FC236}">
                  <a16:creationId xmlns:a16="http://schemas.microsoft.com/office/drawing/2014/main" id="{C91199C5-F19A-4422-BF1C-DAC7355C563D}"/>
                </a:ext>
              </a:extLst>
            </p:cNvPr>
            <p:cNvSpPr txBox="1">
              <a:spLocks noChangeArrowheads="1"/>
            </p:cNvSpPr>
            <p:nvPr/>
          </p:nvSpPr>
          <p:spPr bwMode="auto">
            <a:xfrm>
              <a:off x="2976" y="3247"/>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7</a:t>
              </a:r>
            </a:p>
          </p:txBody>
        </p:sp>
        <p:sp>
          <p:nvSpPr>
            <p:cNvPr id="54500" name="Text Box 124">
              <a:extLst>
                <a:ext uri="{FF2B5EF4-FFF2-40B4-BE49-F238E27FC236}">
                  <a16:creationId xmlns:a16="http://schemas.microsoft.com/office/drawing/2014/main" id="{459C2B3E-1C4C-4FB9-979A-9D07B6475D30}"/>
                </a:ext>
              </a:extLst>
            </p:cNvPr>
            <p:cNvSpPr txBox="1">
              <a:spLocks noChangeArrowheads="1"/>
            </p:cNvSpPr>
            <p:nvPr/>
          </p:nvSpPr>
          <p:spPr bwMode="auto">
            <a:xfrm>
              <a:off x="3216" y="3247"/>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8</a:t>
              </a:r>
            </a:p>
          </p:txBody>
        </p:sp>
        <p:sp>
          <p:nvSpPr>
            <p:cNvPr id="54501" name="Text Box 125">
              <a:extLst>
                <a:ext uri="{FF2B5EF4-FFF2-40B4-BE49-F238E27FC236}">
                  <a16:creationId xmlns:a16="http://schemas.microsoft.com/office/drawing/2014/main" id="{1ECE66F3-5328-4D8E-A227-56427087B1CE}"/>
                </a:ext>
              </a:extLst>
            </p:cNvPr>
            <p:cNvSpPr txBox="1">
              <a:spLocks noChangeArrowheads="1"/>
            </p:cNvSpPr>
            <p:nvPr/>
          </p:nvSpPr>
          <p:spPr bwMode="auto">
            <a:xfrm>
              <a:off x="3456" y="3247"/>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9</a:t>
              </a:r>
            </a:p>
          </p:txBody>
        </p:sp>
        <p:sp>
          <p:nvSpPr>
            <p:cNvPr id="54502" name="Text Box 126">
              <a:extLst>
                <a:ext uri="{FF2B5EF4-FFF2-40B4-BE49-F238E27FC236}">
                  <a16:creationId xmlns:a16="http://schemas.microsoft.com/office/drawing/2014/main" id="{AF50D860-B53C-4FCE-88A9-5F2AB98D8D48}"/>
                </a:ext>
              </a:extLst>
            </p:cNvPr>
            <p:cNvSpPr txBox="1">
              <a:spLocks noChangeArrowheads="1"/>
            </p:cNvSpPr>
            <p:nvPr/>
          </p:nvSpPr>
          <p:spPr bwMode="auto">
            <a:xfrm>
              <a:off x="3648" y="3247"/>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10</a:t>
              </a:r>
            </a:p>
          </p:txBody>
        </p:sp>
        <p:sp>
          <p:nvSpPr>
            <p:cNvPr id="54503" name="Text Box 127">
              <a:extLst>
                <a:ext uri="{FF2B5EF4-FFF2-40B4-BE49-F238E27FC236}">
                  <a16:creationId xmlns:a16="http://schemas.microsoft.com/office/drawing/2014/main" id="{4615B084-6D6F-4ACE-83C1-74F933DC3D3A}"/>
                </a:ext>
              </a:extLst>
            </p:cNvPr>
            <p:cNvSpPr txBox="1">
              <a:spLocks noChangeArrowheads="1"/>
            </p:cNvSpPr>
            <p:nvPr/>
          </p:nvSpPr>
          <p:spPr bwMode="auto">
            <a:xfrm>
              <a:off x="1152" y="2863"/>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1</a:t>
              </a:r>
            </a:p>
          </p:txBody>
        </p:sp>
        <p:sp>
          <p:nvSpPr>
            <p:cNvPr id="54504" name="Text Box 128">
              <a:extLst>
                <a:ext uri="{FF2B5EF4-FFF2-40B4-BE49-F238E27FC236}">
                  <a16:creationId xmlns:a16="http://schemas.microsoft.com/office/drawing/2014/main" id="{C3EF548B-52D5-484D-8C0C-0B4BCB45F3BB}"/>
                </a:ext>
              </a:extLst>
            </p:cNvPr>
            <p:cNvSpPr txBox="1">
              <a:spLocks noChangeArrowheads="1"/>
            </p:cNvSpPr>
            <p:nvPr/>
          </p:nvSpPr>
          <p:spPr bwMode="auto">
            <a:xfrm>
              <a:off x="1152" y="2623"/>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2</a:t>
              </a:r>
            </a:p>
          </p:txBody>
        </p:sp>
        <p:sp>
          <p:nvSpPr>
            <p:cNvPr id="54505" name="Text Box 129">
              <a:extLst>
                <a:ext uri="{FF2B5EF4-FFF2-40B4-BE49-F238E27FC236}">
                  <a16:creationId xmlns:a16="http://schemas.microsoft.com/office/drawing/2014/main" id="{55BC9761-551E-45FF-AF51-5ABB265E98F6}"/>
                </a:ext>
              </a:extLst>
            </p:cNvPr>
            <p:cNvSpPr txBox="1">
              <a:spLocks noChangeArrowheads="1"/>
            </p:cNvSpPr>
            <p:nvPr/>
          </p:nvSpPr>
          <p:spPr bwMode="auto">
            <a:xfrm>
              <a:off x="1152" y="2383"/>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3</a:t>
              </a:r>
            </a:p>
          </p:txBody>
        </p:sp>
        <p:sp>
          <p:nvSpPr>
            <p:cNvPr id="54506" name="Text Box 130">
              <a:extLst>
                <a:ext uri="{FF2B5EF4-FFF2-40B4-BE49-F238E27FC236}">
                  <a16:creationId xmlns:a16="http://schemas.microsoft.com/office/drawing/2014/main" id="{942A5B3B-BBDD-46BE-AD4E-6752273532B3}"/>
                </a:ext>
              </a:extLst>
            </p:cNvPr>
            <p:cNvSpPr txBox="1">
              <a:spLocks noChangeArrowheads="1"/>
            </p:cNvSpPr>
            <p:nvPr/>
          </p:nvSpPr>
          <p:spPr bwMode="auto">
            <a:xfrm>
              <a:off x="1152" y="2143"/>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4</a:t>
              </a:r>
            </a:p>
          </p:txBody>
        </p:sp>
        <p:sp>
          <p:nvSpPr>
            <p:cNvPr id="54507" name="Text Box 131">
              <a:extLst>
                <a:ext uri="{FF2B5EF4-FFF2-40B4-BE49-F238E27FC236}">
                  <a16:creationId xmlns:a16="http://schemas.microsoft.com/office/drawing/2014/main" id="{0E987A06-BB87-4C46-8381-AF6F636318B1}"/>
                </a:ext>
              </a:extLst>
            </p:cNvPr>
            <p:cNvSpPr txBox="1">
              <a:spLocks noChangeArrowheads="1"/>
            </p:cNvSpPr>
            <p:nvPr/>
          </p:nvSpPr>
          <p:spPr bwMode="auto">
            <a:xfrm>
              <a:off x="1152" y="1903"/>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5</a:t>
              </a:r>
            </a:p>
          </p:txBody>
        </p:sp>
        <p:sp>
          <p:nvSpPr>
            <p:cNvPr id="54508" name="Text Box 132">
              <a:extLst>
                <a:ext uri="{FF2B5EF4-FFF2-40B4-BE49-F238E27FC236}">
                  <a16:creationId xmlns:a16="http://schemas.microsoft.com/office/drawing/2014/main" id="{C8C0E8AA-7446-4440-ACF2-0311C9EE1997}"/>
                </a:ext>
              </a:extLst>
            </p:cNvPr>
            <p:cNvSpPr txBox="1">
              <a:spLocks noChangeArrowheads="1"/>
            </p:cNvSpPr>
            <p:nvPr/>
          </p:nvSpPr>
          <p:spPr bwMode="auto">
            <a:xfrm>
              <a:off x="1152" y="1663"/>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6</a:t>
              </a:r>
            </a:p>
          </p:txBody>
        </p:sp>
        <p:sp>
          <p:nvSpPr>
            <p:cNvPr id="54509" name="Text Box 133">
              <a:extLst>
                <a:ext uri="{FF2B5EF4-FFF2-40B4-BE49-F238E27FC236}">
                  <a16:creationId xmlns:a16="http://schemas.microsoft.com/office/drawing/2014/main" id="{B70F7A81-164F-45A1-8C77-C998030A5CF4}"/>
                </a:ext>
              </a:extLst>
            </p:cNvPr>
            <p:cNvSpPr txBox="1">
              <a:spLocks noChangeArrowheads="1"/>
            </p:cNvSpPr>
            <p:nvPr/>
          </p:nvSpPr>
          <p:spPr bwMode="auto">
            <a:xfrm>
              <a:off x="1152" y="1423"/>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7</a:t>
              </a:r>
            </a:p>
          </p:txBody>
        </p:sp>
        <p:sp>
          <p:nvSpPr>
            <p:cNvPr id="54510" name="Text Box 134">
              <a:extLst>
                <a:ext uri="{FF2B5EF4-FFF2-40B4-BE49-F238E27FC236}">
                  <a16:creationId xmlns:a16="http://schemas.microsoft.com/office/drawing/2014/main" id="{31B3F506-2766-445F-A91B-A5341539E02C}"/>
                </a:ext>
              </a:extLst>
            </p:cNvPr>
            <p:cNvSpPr txBox="1">
              <a:spLocks noChangeArrowheads="1"/>
            </p:cNvSpPr>
            <p:nvPr/>
          </p:nvSpPr>
          <p:spPr bwMode="auto">
            <a:xfrm>
              <a:off x="1152" y="1183"/>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8</a:t>
              </a:r>
            </a:p>
          </p:txBody>
        </p:sp>
        <p:sp>
          <p:nvSpPr>
            <p:cNvPr id="54511" name="Text Box 135">
              <a:extLst>
                <a:ext uri="{FF2B5EF4-FFF2-40B4-BE49-F238E27FC236}">
                  <a16:creationId xmlns:a16="http://schemas.microsoft.com/office/drawing/2014/main" id="{580CE6E5-9CF8-42D5-AD10-94EAC6B39BED}"/>
                </a:ext>
              </a:extLst>
            </p:cNvPr>
            <p:cNvSpPr txBox="1">
              <a:spLocks noChangeArrowheads="1"/>
            </p:cNvSpPr>
            <p:nvPr/>
          </p:nvSpPr>
          <p:spPr bwMode="auto">
            <a:xfrm>
              <a:off x="1152" y="943"/>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9</a:t>
              </a:r>
            </a:p>
          </p:txBody>
        </p:sp>
      </p:grpSp>
      <p:grpSp>
        <p:nvGrpSpPr>
          <p:cNvPr id="54388" name="Group 160">
            <a:extLst>
              <a:ext uri="{FF2B5EF4-FFF2-40B4-BE49-F238E27FC236}">
                <a16:creationId xmlns:a16="http://schemas.microsoft.com/office/drawing/2014/main" id="{9BC9100E-6654-47DF-8C1D-23236817BFE6}"/>
              </a:ext>
            </a:extLst>
          </p:cNvPr>
          <p:cNvGrpSpPr>
            <a:grpSpLocks/>
          </p:cNvGrpSpPr>
          <p:nvPr/>
        </p:nvGrpSpPr>
        <p:grpSpPr bwMode="auto">
          <a:xfrm>
            <a:off x="2798763" y="5969000"/>
            <a:ext cx="1844675" cy="701675"/>
            <a:chOff x="3552" y="3711"/>
            <a:chExt cx="1162" cy="442"/>
          </a:xfrm>
        </p:grpSpPr>
        <p:sp>
          <p:nvSpPr>
            <p:cNvPr id="54489" name="Text Box 161">
              <a:extLst>
                <a:ext uri="{FF2B5EF4-FFF2-40B4-BE49-F238E27FC236}">
                  <a16:creationId xmlns:a16="http://schemas.microsoft.com/office/drawing/2014/main" id="{04889524-13D2-49EF-843B-B91D1F1B43D2}"/>
                </a:ext>
              </a:extLst>
            </p:cNvPr>
            <p:cNvSpPr txBox="1">
              <a:spLocks noChangeArrowheads="1"/>
            </p:cNvSpPr>
            <p:nvPr/>
          </p:nvSpPr>
          <p:spPr bwMode="auto">
            <a:xfrm>
              <a:off x="3648" y="3711"/>
              <a:ext cx="1066" cy="4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000" b="1">
                  <a:solidFill>
                    <a:srgbClr val="FF0000"/>
                  </a:solidFill>
                </a:rPr>
                <a:t>Katydids</a:t>
              </a:r>
              <a:endParaRPr lang="en-US" altLang="en-US" sz="2000" b="1">
                <a:solidFill>
                  <a:srgbClr val="0000FF"/>
                </a:solidFill>
              </a:endParaRPr>
            </a:p>
            <a:p>
              <a:pPr eaLnBrk="1" hangingPunct="1">
                <a:spcBef>
                  <a:spcPct val="0"/>
                </a:spcBef>
                <a:buFontTx/>
                <a:buNone/>
              </a:pPr>
              <a:r>
                <a:rPr lang="en-US" altLang="en-US" sz="2000" b="1">
                  <a:solidFill>
                    <a:srgbClr val="0000FF"/>
                  </a:solidFill>
                </a:rPr>
                <a:t>Grasshoppers</a:t>
              </a:r>
            </a:p>
          </p:txBody>
        </p:sp>
        <p:sp>
          <p:nvSpPr>
            <p:cNvPr id="54490" name="Rectangle 162" descr="Wide downward diagonal">
              <a:extLst>
                <a:ext uri="{FF2B5EF4-FFF2-40B4-BE49-F238E27FC236}">
                  <a16:creationId xmlns:a16="http://schemas.microsoft.com/office/drawing/2014/main" id="{08B157D3-00FF-417B-89DA-90E8435C14E5}"/>
                </a:ext>
              </a:extLst>
            </p:cNvPr>
            <p:cNvSpPr>
              <a:spLocks noChangeArrowheads="1"/>
            </p:cNvSpPr>
            <p:nvPr/>
          </p:nvSpPr>
          <p:spPr bwMode="auto">
            <a:xfrm>
              <a:off x="3552" y="3792"/>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91" name="Oval 163">
              <a:extLst>
                <a:ext uri="{FF2B5EF4-FFF2-40B4-BE49-F238E27FC236}">
                  <a16:creationId xmlns:a16="http://schemas.microsoft.com/office/drawing/2014/main" id="{1D8EBC61-F8DD-463A-84AC-C1CCEBC50375}"/>
                </a:ext>
              </a:extLst>
            </p:cNvPr>
            <p:cNvSpPr>
              <a:spLocks noChangeArrowheads="1"/>
            </p:cNvSpPr>
            <p:nvPr/>
          </p:nvSpPr>
          <p:spPr bwMode="auto">
            <a:xfrm>
              <a:off x="3552" y="3984"/>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grpSp>
      <p:sp>
        <p:nvSpPr>
          <p:cNvPr id="54389" name="Oval 164">
            <a:extLst>
              <a:ext uri="{FF2B5EF4-FFF2-40B4-BE49-F238E27FC236}">
                <a16:creationId xmlns:a16="http://schemas.microsoft.com/office/drawing/2014/main" id="{10508F85-A312-4957-8379-10BE729FA57F}"/>
              </a:ext>
            </a:extLst>
          </p:cNvPr>
          <p:cNvSpPr>
            <a:spLocks noChangeArrowheads="1"/>
          </p:cNvSpPr>
          <p:nvPr/>
        </p:nvSpPr>
        <p:spPr bwMode="auto">
          <a:xfrm>
            <a:off x="3408363" y="3911600"/>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90" name="Oval 165">
            <a:extLst>
              <a:ext uri="{FF2B5EF4-FFF2-40B4-BE49-F238E27FC236}">
                <a16:creationId xmlns:a16="http://schemas.microsoft.com/office/drawing/2014/main" id="{F393DDFA-B488-47A2-9B09-DFE2E61DA6C7}"/>
              </a:ext>
            </a:extLst>
          </p:cNvPr>
          <p:cNvSpPr>
            <a:spLocks noChangeArrowheads="1"/>
          </p:cNvSpPr>
          <p:nvPr/>
        </p:nvSpPr>
        <p:spPr bwMode="auto">
          <a:xfrm>
            <a:off x="3027363" y="4368800"/>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91" name="Oval 166">
            <a:extLst>
              <a:ext uri="{FF2B5EF4-FFF2-40B4-BE49-F238E27FC236}">
                <a16:creationId xmlns:a16="http://schemas.microsoft.com/office/drawing/2014/main" id="{D376CA5B-8CEC-4C25-917E-DDFDF2818E75}"/>
              </a:ext>
            </a:extLst>
          </p:cNvPr>
          <p:cNvSpPr>
            <a:spLocks noChangeArrowheads="1"/>
          </p:cNvSpPr>
          <p:nvPr/>
        </p:nvSpPr>
        <p:spPr bwMode="auto">
          <a:xfrm>
            <a:off x="3179763" y="4673600"/>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92" name="Oval 167">
            <a:extLst>
              <a:ext uri="{FF2B5EF4-FFF2-40B4-BE49-F238E27FC236}">
                <a16:creationId xmlns:a16="http://schemas.microsoft.com/office/drawing/2014/main" id="{85BDA048-E049-403E-BDFD-11CD0206CCD4}"/>
              </a:ext>
            </a:extLst>
          </p:cNvPr>
          <p:cNvSpPr>
            <a:spLocks noChangeArrowheads="1"/>
          </p:cNvSpPr>
          <p:nvPr/>
        </p:nvSpPr>
        <p:spPr bwMode="auto">
          <a:xfrm>
            <a:off x="3636963" y="3911600"/>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93" name="Oval 168">
            <a:extLst>
              <a:ext uri="{FF2B5EF4-FFF2-40B4-BE49-F238E27FC236}">
                <a16:creationId xmlns:a16="http://schemas.microsoft.com/office/drawing/2014/main" id="{A6FBDB48-39E8-4B2F-B636-6FB9B2627ED0}"/>
              </a:ext>
            </a:extLst>
          </p:cNvPr>
          <p:cNvSpPr>
            <a:spLocks noChangeArrowheads="1"/>
          </p:cNvSpPr>
          <p:nvPr/>
        </p:nvSpPr>
        <p:spPr bwMode="auto">
          <a:xfrm>
            <a:off x="2874963" y="3073400"/>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94" name="Oval 169">
            <a:extLst>
              <a:ext uri="{FF2B5EF4-FFF2-40B4-BE49-F238E27FC236}">
                <a16:creationId xmlns:a16="http://schemas.microsoft.com/office/drawing/2014/main" id="{24EBECFC-88F5-42AF-A1CE-E257AD5C2ECB}"/>
              </a:ext>
            </a:extLst>
          </p:cNvPr>
          <p:cNvSpPr>
            <a:spLocks noChangeArrowheads="1"/>
          </p:cNvSpPr>
          <p:nvPr/>
        </p:nvSpPr>
        <p:spPr bwMode="auto">
          <a:xfrm>
            <a:off x="3319463" y="2979738"/>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95" name="Oval 170">
            <a:extLst>
              <a:ext uri="{FF2B5EF4-FFF2-40B4-BE49-F238E27FC236}">
                <a16:creationId xmlns:a16="http://schemas.microsoft.com/office/drawing/2014/main" id="{3D790071-482A-4DED-8D9D-F94ED602ACCD}"/>
              </a:ext>
            </a:extLst>
          </p:cNvPr>
          <p:cNvSpPr>
            <a:spLocks noChangeArrowheads="1"/>
          </p:cNvSpPr>
          <p:nvPr/>
        </p:nvSpPr>
        <p:spPr bwMode="auto">
          <a:xfrm>
            <a:off x="3027363" y="3835400"/>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96" name="Oval 171">
            <a:extLst>
              <a:ext uri="{FF2B5EF4-FFF2-40B4-BE49-F238E27FC236}">
                <a16:creationId xmlns:a16="http://schemas.microsoft.com/office/drawing/2014/main" id="{A95637E0-4913-4A6D-8188-6D10A94E7091}"/>
              </a:ext>
            </a:extLst>
          </p:cNvPr>
          <p:cNvSpPr>
            <a:spLocks noChangeArrowheads="1"/>
          </p:cNvSpPr>
          <p:nvPr/>
        </p:nvSpPr>
        <p:spPr bwMode="auto">
          <a:xfrm>
            <a:off x="3332163" y="3759200"/>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97" name="Oval 172">
            <a:extLst>
              <a:ext uri="{FF2B5EF4-FFF2-40B4-BE49-F238E27FC236}">
                <a16:creationId xmlns:a16="http://schemas.microsoft.com/office/drawing/2014/main" id="{E9B640A7-3035-4AD3-8142-24E65E4E249D}"/>
              </a:ext>
            </a:extLst>
          </p:cNvPr>
          <p:cNvSpPr>
            <a:spLocks noChangeArrowheads="1"/>
          </p:cNvSpPr>
          <p:nvPr/>
        </p:nvSpPr>
        <p:spPr bwMode="auto">
          <a:xfrm>
            <a:off x="2722563" y="4292600"/>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98" name="Oval 173">
            <a:extLst>
              <a:ext uri="{FF2B5EF4-FFF2-40B4-BE49-F238E27FC236}">
                <a16:creationId xmlns:a16="http://schemas.microsoft.com/office/drawing/2014/main" id="{F6993C65-7665-44FB-8919-31D23D24D357}"/>
              </a:ext>
            </a:extLst>
          </p:cNvPr>
          <p:cNvSpPr>
            <a:spLocks noChangeArrowheads="1"/>
          </p:cNvSpPr>
          <p:nvPr/>
        </p:nvSpPr>
        <p:spPr bwMode="auto">
          <a:xfrm>
            <a:off x="3255963" y="4216400"/>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399" name="Oval 174">
            <a:extLst>
              <a:ext uri="{FF2B5EF4-FFF2-40B4-BE49-F238E27FC236}">
                <a16:creationId xmlns:a16="http://schemas.microsoft.com/office/drawing/2014/main" id="{98DE05A8-4740-41CD-8E9D-DC69741496C3}"/>
              </a:ext>
            </a:extLst>
          </p:cNvPr>
          <p:cNvSpPr>
            <a:spLocks noChangeArrowheads="1"/>
          </p:cNvSpPr>
          <p:nvPr/>
        </p:nvSpPr>
        <p:spPr bwMode="auto">
          <a:xfrm>
            <a:off x="2722563" y="2540000"/>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00" name="Oval 175">
            <a:extLst>
              <a:ext uri="{FF2B5EF4-FFF2-40B4-BE49-F238E27FC236}">
                <a16:creationId xmlns:a16="http://schemas.microsoft.com/office/drawing/2014/main" id="{C0B52E0E-55AF-4AC2-92F4-112C8DC91157}"/>
              </a:ext>
            </a:extLst>
          </p:cNvPr>
          <p:cNvSpPr>
            <a:spLocks noChangeArrowheads="1"/>
          </p:cNvSpPr>
          <p:nvPr/>
        </p:nvSpPr>
        <p:spPr bwMode="auto">
          <a:xfrm>
            <a:off x="3103563" y="3606800"/>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01" name="Oval 176">
            <a:extLst>
              <a:ext uri="{FF2B5EF4-FFF2-40B4-BE49-F238E27FC236}">
                <a16:creationId xmlns:a16="http://schemas.microsoft.com/office/drawing/2014/main" id="{C32F8123-E522-4A57-82AA-2FF518353D12}"/>
              </a:ext>
            </a:extLst>
          </p:cNvPr>
          <p:cNvSpPr>
            <a:spLocks noChangeArrowheads="1"/>
          </p:cNvSpPr>
          <p:nvPr/>
        </p:nvSpPr>
        <p:spPr bwMode="auto">
          <a:xfrm>
            <a:off x="3560763" y="4140200"/>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02" name="Rectangle 178" descr="Wide downward diagonal">
            <a:extLst>
              <a:ext uri="{FF2B5EF4-FFF2-40B4-BE49-F238E27FC236}">
                <a16:creationId xmlns:a16="http://schemas.microsoft.com/office/drawing/2014/main" id="{4FF65449-82E3-4314-A9A4-7DE96FE32596}"/>
              </a:ext>
            </a:extLst>
          </p:cNvPr>
          <p:cNvSpPr>
            <a:spLocks noChangeArrowheads="1"/>
          </p:cNvSpPr>
          <p:nvPr/>
        </p:nvSpPr>
        <p:spPr bwMode="auto">
          <a:xfrm>
            <a:off x="5465763" y="2463800"/>
            <a:ext cx="152400" cy="1524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03" name="Rectangle 179" descr="Wide downward diagonal">
            <a:extLst>
              <a:ext uri="{FF2B5EF4-FFF2-40B4-BE49-F238E27FC236}">
                <a16:creationId xmlns:a16="http://schemas.microsoft.com/office/drawing/2014/main" id="{77117F5C-0CF6-4000-A8A8-B96EA4575199}"/>
              </a:ext>
            </a:extLst>
          </p:cNvPr>
          <p:cNvSpPr>
            <a:spLocks noChangeArrowheads="1"/>
          </p:cNvSpPr>
          <p:nvPr/>
        </p:nvSpPr>
        <p:spPr bwMode="auto">
          <a:xfrm>
            <a:off x="5313363" y="2768600"/>
            <a:ext cx="152400" cy="1524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04" name="Rectangle 180" descr="Wide downward diagonal">
            <a:extLst>
              <a:ext uri="{FF2B5EF4-FFF2-40B4-BE49-F238E27FC236}">
                <a16:creationId xmlns:a16="http://schemas.microsoft.com/office/drawing/2014/main" id="{21C99C3E-A8AF-4F51-8C4C-154CDB03701A}"/>
              </a:ext>
            </a:extLst>
          </p:cNvPr>
          <p:cNvSpPr>
            <a:spLocks noChangeArrowheads="1"/>
          </p:cNvSpPr>
          <p:nvPr/>
        </p:nvSpPr>
        <p:spPr bwMode="auto">
          <a:xfrm>
            <a:off x="5084763" y="2387600"/>
            <a:ext cx="152400" cy="1524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05" name="Rectangle 181" descr="Wide downward diagonal">
            <a:extLst>
              <a:ext uri="{FF2B5EF4-FFF2-40B4-BE49-F238E27FC236}">
                <a16:creationId xmlns:a16="http://schemas.microsoft.com/office/drawing/2014/main" id="{9F2451F8-7161-44BB-AC4C-8A5224DC891F}"/>
              </a:ext>
            </a:extLst>
          </p:cNvPr>
          <p:cNvSpPr>
            <a:spLocks noChangeArrowheads="1"/>
          </p:cNvSpPr>
          <p:nvPr/>
        </p:nvSpPr>
        <p:spPr bwMode="auto">
          <a:xfrm>
            <a:off x="5084763" y="2844800"/>
            <a:ext cx="152400" cy="1524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06" name="Rectangle 182" descr="Wide downward diagonal">
            <a:extLst>
              <a:ext uri="{FF2B5EF4-FFF2-40B4-BE49-F238E27FC236}">
                <a16:creationId xmlns:a16="http://schemas.microsoft.com/office/drawing/2014/main" id="{046DC271-A47A-4EDB-B14B-D49658B52F4E}"/>
              </a:ext>
            </a:extLst>
          </p:cNvPr>
          <p:cNvSpPr>
            <a:spLocks noChangeArrowheads="1"/>
          </p:cNvSpPr>
          <p:nvPr/>
        </p:nvSpPr>
        <p:spPr bwMode="auto">
          <a:xfrm>
            <a:off x="5618163" y="2235200"/>
            <a:ext cx="152400" cy="1524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07" name="Rectangle 183" descr="Wide downward diagonal">
            <a:extLst>
              <a:ext uri="{FF2B5EF4-FFF2-40B4-BE49-F238E27FC236}">
                <a16:creationId xmlns:a16="http://schemas.microsoft.com/office/drawing/2014/main" id="{CBC6EDFC-C3A4-430E-B92B-FD19F6B61FCE}"/>
              </a:ext>
            </a:extLst>
          </p:cNvPr>
          <p:cNvSpPr>
            <a:spLocks noChangeArrowheads="1"/>
          </p:cNvSpPr>
          <p:nvPr/>
        </p:nvSpPr>
        <p:spPr bwMode="auto">
          <a:xfrm>
            <a:off x="5770563" y="2463800"/>
            <a:ext cx="152400" cy="1524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08" name="Rectangle 184" descr="Wide downward diagonal">
            <a:extLst>
              <a:ext uri="{FF2B5EF4-FFF2-40B4-BE49-F238E27FC236}">
                <a16:creationId xmlns:a16="http://schemas.microsoft.com/office/drawing/2014/main" id="{9C8CB7C6-4EF9-47F9-B682-CCDADA3641D7}"/>
              </a:ext>
            </a:extLst>
          </p:cNvPr>
          <p:cNvSpPr>
            <a:spLocks noChangeArrowheads="1"/>
          </p:cNvSpPr>
          <p:nvPr/>
        </p:nvSpPr>
        <p:spPr bwMode="auto">
          <a:xfrm>
            <a:off x="5084763" y="1549400"/>
            <a:ext cx="152400" cy="1524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09" name="Rectangle 185" descr="Wide downward diagonal">
            <a:extLst>
              <a:ext uri="{FF2B5EF4-FFF2-40B4-BE49-F238E27FC236}">
                <a16:creationId xmlns:a16="http://schemas.microsoft.com/office/drawing/2014/main" id="{FAB99A90-A502-4124-BE6E-BBD062B0A5AB}"/>
              </a:ext>
            </a:extLst>
          </p:cNvPr>
          <p:cNvSpPr>
            <a:spLocks noChangeArrowheads="1"/>
          </p:cNvSpPr>
          <p:nvPr/>
        </p:nvSpPr>
        <p:spPr bwMode="auto">
          <a:xfrm>
            <a:off x="6075363" y="1473200"/>
            <a:ext cx="152400" cy="1524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10" name="Rectangle 186" descr="Wide downward diagonal">
            <a:extLst>
              <a:ext uri="{FF2B5EF4-FFF2-40B4-BE49-F238E27FC236}">
                <a16:creationId xmlns:a16="http://schemas.microsoft.com/office/drawing/2014/main" id="{1F0EB4E7-2429-4C14-AA78-572158AF387D}"/>
              </a:ext>
            </a:extLst>
          </p:cNvPr>
          <p:cNvSpPr>
            <a:spLocks noChangeArrowheads="1"/>
          </p:cNvSpPr>
          <p:nvPr/>
        </p:nvSpPr>
        <p:spPr bwMode="auto">
          <a:xfrm>
            <a:off x="5118100" y="1965325"/>
            <a:ext cx="152400" cy="1524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11" name="Rectangle 187" descr="Wide downward diagonal">
            <a:extLst>
              <a:ext uri="{FF2B5EF4-FFF2-40B4-BE49-F238E27FC236}">
                <a16:creationId xmlns:a16="http://schemas.microsoft.com/office/drawing/2014/main" id="{DF0CE7CE-9F6C-4BE6-BEE1-42F55A2BCAC0}"/>
              </a:ext>
            </a:extLst>
          </p:cNvPr>
          <p:cNvSpPr>
            <a:spLocks noChangeArrowheads="1"/>
          </p:cNvSpPr>
          <p:nvPr/>
        </p:nvSpPr>
        <p:spPr bwMode="auto">
          <a:xfrm>
            <a:off x="5770563" y="2997200"/>
            <a:ext cx="152400" cy="1524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grpSp>
        <p:nvGrpSpPr>
          <p:cNvPr id="54412" name="Group 252">
            <a:extLst>
              <a:ext uri="{FF2B5EF4-FFF2-40B4-BE49-F238E27FC236}">
                <a16:creationId xmlns:a16="http://schemas.microsoft.com/office/drawing/2014/main" id="{01F58C49-F992-4E4B-9E36-9064076CD571}"/>
              </a:ext>
            </a:extLst>
          </p:cNvPr>
          <p:cNvGrpSpPr>
            <a:grpSpLocks/>
          </p:cNvGrpSpPr>
          <p:nvPr/>
        </p:nvGrpSpPr>
        <p:grpSpPr bwMode="auto">
          <a:xfrm>
            <a:off x="6608763" y="1473200"/>
            <a:ext cx="1192212" cy="3795713"/>
            <a:chOff x="3264" y="960"/>
            <a:chExt cx="751" cy="2391"/>
          </a:xfrm>
        </p:grpSpPr>
        <p:grpSp>
          <p:nvGrpSpPr>
            <p:cNvPr id="54435" name="Group 189">
              <a:extLst>
                <a:ext uri="{FF2B5EF4-FFF2-40B4-BE49-F238E27FC236}">
                  <a16:creationId xmlns:a16="http://schemas.microsoft.com/office/drawing/2014/main" id="{C84860BC-D612-4083-A2AC-5D567CFEE55B}"/>
                </a:ext>
              </a:extLst>
            </p:cNvPr>
            <p:cNvGrpSpPr>
              <a:grpSpLocks/>
            </p:cNvGrpSpPr>
            <p:nvPr/>
          </p:nvGrpSpPr>
          <p:grpSpPr bwMode="auto">
            <a:xfrm rot="5400000" flipH="1">
              <a:off x="2828" y="2164"/>
              <a:ext cx="1623" cy="751"/>
              <a:chOff x="117" y="669"/>
              <a:chExt cx="1527" cy="751"/>
            </a:xfrm>
          </p:grpSpPr>
          <p:sp>
            <p:nvSpPr>
              <p:cNvPr id="54462" name="Rectangle 190">
                <a:extLst>
                  <a:ext uri="{FF2B5EF4-FFF2-40B4-BE49-F238E27FC236}">
                    <a16:creationId xmlns:a16="http://schemas.microsoft.com/office/drawing/2014/main" id="{59F5D918-64CD-42D6-A299-3116BFC3415B}"/>
                  </a:ext>
                </a:extLst>
              </p:cNvPr>
              <p:cNvSpPr>
                <a:spLocks noChangeArrowheads="1"/>
              </p:cNvSpPr>
              <p:nvPr/>
            </p:nvSpPr>
            <p:spPr bwMode="auto">
              <a:xfrm>
                <a:off x="117" y="669"/>
                <a:ext cx="1527" cy="75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63" name="Rectangle 191">
                <a:extLst>
                  <a:ext uri="{FF2B5EF4-FFF2-40B4-BE49-F238E27FC236}">
                    <a16:creationId xmlns:a16="http://schemas.microsoft.com/office/drawing/2014/main" id="{11728E5E-C680-47CC-8CC9-182D0A767787}"/>
                  </a:ext>
                </a:extLst>
              </p:cNvPr>
              <p:cNvSpPr>
                <a:spLocks noChangeArrowheads="1"/>
              </p:cNvSpPr>
              <p:nvPr/>
            </p:nvSpPr>
            <p:spPr bwMode="auto">
              <a:xfrm>
                <a:off x="117" y="669"/>
                <a:ext cx="1527" cy="751"/>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64" name="Line 192">
                <a:extLst>
                  <a:ext uri="{FF2B5EF4-FFF2-40B4-BE49-F238E27FC236}">
                    <a16:creationId xmlns:a16="http://schemas.microsoft.com/office/drawing/2014/main" id="{EB176CFA-33FE-4E67-B923-A794B780775E}"/>
                  </a:ext>
                </a:extLst>
              </p:cNvPr>
              <p:cNvSpPr>
                <a:spLocks noChangeShapeType="1"/>
              </p:cNvSpPr>
              <p:nvPr/>
            </p:nvSpPr>
            <p:spPr bwMode="auto">
              <a:xfrm flipV="1">
                <a:off x="370" y="1409"/>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465" name="Line 193">
                <a:extLst>
                  <a:ext uri="{FF2B5EF4-FFF2-40B4-BE49-F238E27FC236}">
                    <a16:creationId xmlns:a16="http://schemas.microsoft.com/office/drawing/2014/main" id="{417E32A9-712C-41EE-A0F5-41D2F40B3E04}"/>
                  </a:ext>
                </a:extLst>
              </p:cNvPr>
              <p:cNvSpPr>
                <a:spLocks noChangeShapeType="1"/>
              </p:cNvSpPr>
              <p:nvPr/>
            </p:nvSpPr>
            <p:spPr bwMode="auto">
              <a:xfrm flipV="1">
                <a:off x="624" y="1409"/>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466" name="Line 194">
                <a:extLst>
                  <a:ext uri="{FF2B5EF4-FFF2-40B4-BE49-F238E27FC236}">
                    <a16:creationId xmlns:a16="http://schemas.microsoft.com/office/drawing/2014/main" id="{B478069A-0DBC-4505-9694-1008120E2806}"/>
                  </a:ext>
                </a:extLst>
              </p:cNvPr>
              <p:cNvSpPr>
                <a:spLocks noChangeShapeType="1"/>
              </p:cNvSpPr>
              <p:nvPr/>
            </p:nvSpPr>
            <p:spPr bwMode="auto">
              <a:xfrm flipV="1">
                <a:off x="881" y="1409"/>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467" name="Line 195">
                <a:extLst>
                  <a:ext uri="{FF2B5EF4-FFF2-40B4-BE49-F238E27FC236}">
                    <a16:creationId xmlns:a16="http://schemas.microsoft.com/office/drawing/2014/main" id="{11F3E1B1-DD61-4D88-B9E2-08FB597424A4}"/>
                  </a:ext>
                </a:extLst>
              </p:cNvPr>
              <p:cNvSpPr>
                <a:spLocks noChangeShapeType="1"/>
              </p:cNvSpPr>
              <p:nvPr/>
            </p:nvSpPr>
            <p:spPr bwMode="auto">
              <a:xfrm flipV="1">
                <a:off x="1134" y="1409"/>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468" name="Line 196">
                <a:extLst>
                  <a:ext uri="{FF2B5EF4-FFF2-40B4-BE49-F238E27FC236}">
                    <a16:creationId xmlns:a16="http://schemas.microsoft.com/office/drawing/2014/main" id="{100BAE64-1B8F-4F39-9D28-7A7FDF8EC74D}"/>
                  </a:ext>
                </a:extLst>
              </p:cNvPr>
              <p:cNvSpPr>
                <a:spLocks noChangeShapeType="1"/>
              </p:cNvSpPr>
              <p:nvPr/>
            </p:nvSpPr>
            <p:spPr bwMode="auto">
              <a:xfrm flipV="1">
                <a:off x="1388" y="1409"/>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469" name="Rectangle 197">
                <a:extLst>
                  <a:ext uri="{FF2B5EF4-FFF2-40B4-BE49-F238E27FC236}">
                    <a16:creationId xmlns:a16="http://schemas.microsoft.com/office/drawing/2014/main" id="{601A288D-A112-4523-A74E-F9D3ABCA493D}"/>
                  </a:ext>
                </a:extLst>
              </p:cNvPr>
              <p:cNvSpPr>
                <a:spLocks noChangeArrowheads="1"/>
              </p:cNvSpPr>
              <p:nvPr/>
            </p:nvSpPr>
            <p:spPr bwMode="auto">
              <a:xfrm>
                <a:off x="205" y="1367"/>
                <a:ext cx="137" cy="53"/>
              </a:xfrm>
              <a:prstGeom prst="rect">
                <a:avLst/>
              </a:prstGeom>
              <a:solidFill>
                <a:srgbClr val="00008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70" name="Rectangle 198">
                <a:extLst>
                  <a:ext uri="{FF2B5EF4-FFF2-40B4-BE49-F238E27FC236}">
                    <a16:creationId xmlns:a16="http://schemas.microsoft.com/office/drawing/2014/main" id="{36D41C2A-7755-4185-A9C0-4D8606E32613}"/>
                  </a:ext>
                </a:extLst>
              </p:cNvPr>
              <p:cNvSpPr>
                <a:spLocks noChangeArrowheads="1"/>
              </p:cNvSpPr>
              <p:nvPr/>
            </p:nvSpPr>
            <p:spPr bwMode="auto">
              <a:xfrm>
                <a:off x="205" y="1367"/>
                <a:ext cx="137" cy="53"/>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71" name="Rectangle 199">
                <a:extLst>
                  <a:ext uri="{FF2B5EF4-FFF2-40B4-BE49-F238E27FC236}">
                    <a16:creationId xmlns:a16="http://schemas.microsoft.com/office/drawing/2014/main" id="{22F161F3-BD97-4FBC-A05E-16BEDA4F1B50}"/>
                  </a:ext>
                </a:extLst>
              </p:cNvPr>
              <p:cNvSpPr>
                <a:spLocks noChangeArrowheads="1"/>
              </p:cNvSpPr>
              <p:nvPr/>
            </p:nvSpPr>
            <p:spPr bwMode="auto">
              <a:xfrm>
                <a:off x="342" y="1300"/>
                <a:ext cx="137" cy="120"/>
              </a:xfrm>
              <a:prstGeom prst="rect">
                <a:avLst/>
              </a:prstGeom>
              <a:solidFill>
                <a:srgbClr val="00008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72" name="Rectangle 200">
                <a:extLst>
                  <a:ext uri="{FF2B5EF4-FFF2-40B4-BE49-F238E27FC236}">
                    <a16:creationId xmlns:a16="http://schemas.microsoft.com/office/drawing/2014/main" id="{661359DD-E82D-418C-AF66-61CF3F428080}"/>
                  </a:ext>
                </a:extLst>
              </p:cNvPr>
              <p:cNvSpPr>
                <a:spLocks noChangeArrowheads="1"/>
              </p:cNvSpPr>
              <p:nvPr/>
            </p:nvSpPr>
            <p:spPr bwMode="auto">
              <a:xfrm>
                <a:off x="342" y="1300"/>
                <a:ext cx="137" cy="120"/>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73" name="Rectangle 201">
                <a:extLst>
                  <a:ext uri="{FF2B5EF4-FFF2-40B4-BE49-F238E27FC236}">
                    <a16:creationId xmlns:a16="http://schemas.microsoft.com/office/drawing/2014/main" id="{48A0648B-6409-4F99-A832-1FF652DC5FAE}"/>
                  </a:ext>
                </a:extLst>
              </p:cNvPr>
              <p:cNvSpPr>
                <a:spLocks noChangeArrowheads="1"/>
              </p:cNvSpPr>
              <p:nvPr/>
            </p:nvSpPr>
            <p:spPr bwMode="auto">
              <a:xfrm>
                <a:off x="479" y="1137"/>
                <a:ext cx="138" cy="283"/>
              </a:xfrm>
              <a:prstGeom prst="rect">
                <a:avLst/>
              </a:prstGeom>
              <a:solidFill>
                <a:srgbClr val="00008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74" name="Rectangle 202">
                <a:extLst>
                  <a:ext uri="{FF2B5EF4-FFF2-40B4-BE49-F238E27FC236}">
                    <a16:creationId xmlns:a16="http://schemas.microsoft.com/office/drawing/2014/main" id="{D30BF4AE-A31B-448E-B5BC-60DDAC8F30F4}"/>
                  </a:ext>
                </a:extLst>
              </p:cNvPr>
              <p:cNvSpPr>
                <a:spLocks noChangeArrowheads="1"/>
              </p:cNvSpPr>
              <p:nvPr/>
            </p:nvSpPr>
            <p:spPr bwMode="auto">
              <a:xfrm>
                <a:off x="479" y="1137"/>
                <a:ext cx="138" cy="283"/>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75" name="Rectangle 203">
                <a:extLst>
                  <a:ext uri="{FF2B5EF4-FFF2-40B4-BE49-F238E27FC236}">
                    <a16:creationId xmlns:a16="http://schemas.microsoft.com/office/drawing/2014/main" id="{139DDE48-853D-4206-B203-877FDC091724}"/>
                  </a:ext>
                </a:extLst>
              </p:cNvPr>
              <p:cNvSpPr>
                <a:spLocks noChangeArrowheads="1"/>
              </p:cNvSpPr>
              <p:nvPr/>
            </p:nvSpPr>
            <p:spPr bwMode="auto">
              <a:xfrm>
                <a:off x="617" y="908"/>
                <a:ext cx="137" cy="512"/>
              </a:xfrm>
              <a:prstGeom prst="rect">
                <a:avLst/>
              </a:prstGeom>
              <a:solidFill>
                <a:srgbClr val="00008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76" name="Rectangle 204">
                <a:extLst>
                  <a:ext uri="{FF2B5EF4-FFF2-40B4-BE49-F238E27FC236}">
                    <a16:creationId xmlns:a16="http://schemas.microsoft.com/office/drawing/2014/main" id="{6149989B-350D-41F9-BAAA-3E5A7BB3BEB2}"/>
                  </a:ext>
                </a:extLst>
              </p:cNvPr>
              <p:cNvSpPr>
                <a:spLocks noChangeArrowheads="1"/>
              </p:cNvSpPr>
              <p:nvPr/>
            </p:nvSpPr>
            <p:spPr bwMode="auto">
              <a:xfrm>
                <a:off x="617" y="908"/>
                <a:ext cx="137" cy="512"/>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77" name="Rectangle 205">
                <a:extLst>
                  <a:ext uri="{FF2B5EF4-FFF2-40B4-BE49-F238E27FC236}">
                    <a16:creationId xmlns:a16="http://schemas.microsoft.com/office/drawing/2014/main" id="{4C9E948E-AAE1-4AD1-AB06-710087A286E6}"/>
                  </a:ext>
                </a:extLst>
              </p:cNvPr>
              <p:cNvSpPr>
                <a:spLocks noChangeArrowheads="1"/>
              </p:cNvSpPr>
              <p:nvPr/>
            </p:nvSpPr>
            <p:spPr bwMode="auto">
              <a:xfrm>
                <a:off x="754" y="796"/>
                <a:ext cx="137" cy="624"/>
              </a:xfrm>
              <a:prstGeom prst="rect">
                <a:avLst/>
              </a:prstGeom>
              <a:solidFill>
                <a:srgbClr val="00008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78" name="Rectangle 206">
                <a:extLst>
                  <a:ext uri="{FF2B5EF4-FFF2-40B4-BE49-F238E27FC236}">
                    <a16:creationId xmlns:a16="http://schemas.microsoft.com/office/drawing/2014/main" id="{28A47B0C-C3B1-40FC-BCDB-98651A3ABBC5}"/>
                  </a:ext>
                </a:extLst>
              </p:cNvPr>
              <p:cNvSpPr>
                <a:spLocks noChangeArrowheads="1"/>
              </p:cNvSpPr>
              <p:nvPr/>
            </p:nvSpPr>
            <p:spPr bwMode="auto">
              <a:xfrm>
                <a:off x="754" y="796"/>
                <a:ext cx="137" cy="624"/>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79" name="Rectangle 207">
                <a:extLst>
                  <a:ext uri="{FF2B5EF4-FFF2-40B4-BE49-F238E27FC236}">
                    <a16:creationId xmlns:a16="http://schemas.microsoft.com/office/drawing/2014/main" id="{51D9C8FC-909F-4E16-B7CE-B0786FC1C17C}"/>
                  </a:ext>
                </a:extLst>
              </p:cNvPr>
              <p:cNvSpPr>
                <a:spLocks noChangeArrowheads="1"/>
              </p:cNvSpPr>
              <p:nvPr/>
            </p:nvSpPr>
            <p:spPr bwMode="auto">
              <a:xfrm>
                <a:off x="891" y="779"/>
                <a:ext cx="138" cy="641"/>
              </a:xfrm>
              <a:prstGeom prst="rect">
                <a:avLst/>
              </a:prstGeom>
              <a:solidFill>
                <a:srgbClr val="00008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80" name="Rectangle 208">
                <a:extLst>
                  <a:ext uri="{FF2B5EF4-FFF2-40B4-BE49-F238E27FC236}">
                    <a16:creationId xmlns:a16="http://schemas.microsoft.com/office/drawing/2014/main" id="{994E87D7-E48F-4BA9-B134-E3555EA2B726}"/>
                  </a:ext>
                </a:extLst>
              </p:cNvPr>
              <p:cNvSpPr>
                <a:spLocks noChangeArrowheads="1"/>
              </p:cNvSpPr>
              <p:nvPr/>
            </p:nvSpPr>
            <p:spPr bwMode="auto">
              <a:xfrm>
                <a:off x="891" y="779"/>
                <a:ext cx="138" cy="641"/>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81" name="Rectangle 209">
                <a:extLst>
                  <a:ext uri="{FF2B5EF4-FFF2-40B4-BE49-F238E27FC236}">
                    <a16:creationId xmlns:a16="http://schemas.microsoft.com/office/drawing/2014/main" id="{1CCB0BCC-B6F9-4A0B-AFCB-A6337655E445}"/>
                  </a:ext>
                </a:extLst>
              </p:cNvPr>
              <p:cNvSpPr>
                <a:spLocks noChangeArrowheads="1"/>
              </p:cNvSpPr>
              <p:nvPr/>
            </p:nvSpPr>
            <p:spPr bwMode="auto">
              <a:xfrm>
                <a:off x="1029" y="966"/>
                <a:ext cx="133" cy="454"/>
              </a:xfrm>
              <a:prstGeom prst="rect">
                <a:avLst/>
              </a:prstGeom>
              <a:solidFill>
                <a:srgbClr val="00008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82" name="Rectangle 210">
                <a:extLst>
                  <a:ext uri="{FF2B5EF4-FFF2-40B4-BE49-F238E27FC236}">
                    <a16:creationId xmlns:a16="http://schemas.microsoft.com/office/drawing/2014/main" id="{0330CCAD-FC7E-45A3-B432-D9CC50DD18CF}"/>
                  </a:ext>
                </a:extLst>
              </p:cNvPr>
              <p:cNvSpPr>
                <a:spLocks noChangeArrowheads="1"/>
              </p:cNvSpPr>
              <p:nvPr/>
            </p:nvSpPr>
            <p:spPr bwMode="auto">
              <a:xfrm>
                <a:off x="1029" y="966"/>
                <a:ext cx="133" cy="454"/>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83" name="Rectangle 211">
                <a:extLst>
                  <a:ext uri="{FF2B5EF4-FFF2-40B4-BE49-F238E27FC236}">
                    <a16:creationId xmlns:a16="http://schemas.microsoft.com/office/drawing/2014/main" id="{002A4E05-0731-4AC1-92BE-5681E8E95146}"/>
                  </a:ext>
                </a:extLst>
              </p:cNvPr>
              <p:cNvSpPr>
                <a:spLocks noChangeArrowheads="1"/>
              </p:cNvSpPr>
              <p:nvPr/>
            </p:nvSpPr>
            <p:spPr bwMode="auto">
              <a:xfrm>
                <a:off x="1162" y="1192"/>
                <a:ext cx="138" cy="228"/>
              </a:xfrm>
              <a:prstGeom prst="rect">
                <a:avLst/>
              </a:prstGeom>
              <a:solidFill>
                <a:srgbClr val="00008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84" name="Rectangle 212">
                <a:extLst>
                  <a:ext uri="{FF2B5EF4-FFF2-40B4-BE49-F238E27FC236}">
                    <a16:creationId xmlns:a16="http://schemas.microsoft.com/office/drawing/2014/main" id="{E9BC97ED-4EA7-4631-8F7C-7AF63C440C68}"/>
                  </a:ext>
                </a:extLst>
              </p:cNvPr>
              <p:cNvSpPr>
                <a:spLocks noChangeArrowheads="1"/>
              </p:cNvSpPr>
              <p:nvPr/>
            </p:nvSpPr>
            <p:spPr bwMode="auto">
              <a:xfrm>
                <a:off x="1162" y="1192"/>
                <a:ext cx="138" cy="228"/>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85" name="Rectangle 213">
                <a:extLst>
                  <a:ext uri="{FF2B5EF4-FFF2-40B4-BE49-F238E27FC236}">
                    <a16:creationId xmlns:a16="http://schemas.microsoft.com/office/drawing/2014/main" id="{5324BF52-EFC2-48A4-A088-42286A6FBF54}"/>
                  </a:ext>
                </a:extLst>
              </p:cNvPr>
              <p:cNvSpPr>
                <a:spLocks noChangeArrowheads="1"/>
              </p:cNvSpPr>
              <p:nvPr/>
            </p:nvSpPr>
            <p:spPr bwMode="auto">
              <a:xfrm>
                <a:off x="1300" y="1348"/>
                <a:ext cx="137" cy="72"/>
              </a:xfrm>
              <a:prstGeom prst="rect">
                <a:avLst/>
              </a:prstGeom>
              <a:solidFill>
                <a:srgbClr val="00008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86" name="Rectangle 214">
                <a:extLst>
                  <a:ext uri="{FF2B5EF4-FFF2-40B4-BE49-F238E27FC236}">
                    <a16:creationId xmlns:a16="http://schemas.microsoft.com/office/drawing/2014/main" id="{6911FCAC-F137-4BFC-9330-B1AD8E0763E6}"/>
                  </a:ext>
                </a:extLst>
              </p:cNvPr>
              <p:cNvSpPr>
                <a:spLocks noChangeArrowheads="1"/>
              </p:cNvSpPr>
              <p:nvPr/>
            </p:nvSpPr>
            <p:spPr bwMode="auto">
              <a:xfrm>
                <a:off x="1300" y="1348"/>
                <a:ext cx="137" cy="72"/>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87" name="Rectangle 215">
                <a:extLst>
                  <a:ext uri="{FF2B5EF4-FFF2-40B4-BE49-F238E27FC236}">
                    <a16:creationId xmlns:a16="http://schemas.microsoft.com/office/drawing/2014/main" id="{51A57D45-90CA-47D5-A362-88E2A3554FFC}"/>
                  </a:ext>
                </a:extLst>
              </p:cNvPr>
              <p:cNvSpPr>
                <a:spLocks noChangeArrowheads="1"/>
              </p:cNvSpPr>
              <p:nvPr/>
            </p:nvSpPr>
            <p:spPr bwMode="auto">
              <a:xfrm>
                <a:off x="1437" y="1396"/>
                <a:ext cx="137" cy="24"/>
              </a:xfrm>
              <a:prstGeom prst="rect">
                <a:avLst/>
              </a:prstGeom>
              <a:solidFill>
                <a:srgbClr val="00008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88" name="Rectangle 216">
                <a:extLst>
                  <a:ext uri="{FF2B5EF4-FFF2-40B4-BE49-F238E27FC236}">
                    <a16:creationId xmlns:a16="http://schemas.microsoft.com/office/drawing/2014/main" id="{7A917BD6-1785-4175-84DD-E38F16436BB7}"/>
                  </a:ext>
                </a:extLst>
              </p:cNvPr>
              <p:cNvSpPr>
                <a:spLocks noChangeArrowheads="1"/>
              </p:cNvSpPr>
              <p:nvPr/>
            </p:nvSpPr>
            <p:spPr bwMode="auto">
              <a:xfrm>
                <a:off x="1437" y="1396"/>
                <a:ext cx="137" cy="24"/>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grpSp>
        <p:grpSp>
          <p:nvGrpSpPr>
            <p:cNvPr id="54436" name="Group 245">
              <a:extLst>
                <a:ext uri="{FF2B5EF4-FFF2-40B4-BE49-F238E27FC236}">
                  <a16:creationId xmlns:a16="http://schemas.microsoft.com/office/drawing/2014/main" id="{5A85A1BA-E67F-472C-BB1E-A80D7A1C4E94}"/>
                </a:ext>
              </a:extLst>
            </p:cNvPr>
            <p:cNvGrpSpPr>
              <a:grpSpLocks/>
            </p:cNvGrpSpPr>
            <p:nvPr/>
          </p:nvGrpSpPr>
          <p:grpSpPr bwMode="auto">
            <a:xfrm flipV="1">
              <a:off x="3264" y="960"/>
              <a:ext cx="625" cy="1402"/>
              <a:chOff x="4607" y="2428"/>
              <a:chExt cx="625" cy="1498"/>
            </a:xfrm>
          </p:grpSpPr>
          <p:sp>
            <p:nvSpPr>
              <p:cNvPr id="54437" name="Line 220">
                <a:extLst>
                  <a:ext uri="{FF2B5EF4-FFF2-40B4-BE49-F238E27FC236}">
                    <a16:creationId xmlns:a16="http://schemas.microsoft.com/office/drawing/2014/main" id="{EE7700A2-3122-4B5E-A232-07D7EEFFC267}"/>
                  </a:ext>
                </a:extLst>
              </p:cNvPr>
              <p:cNvSpPr>
                <a:spLocks noChangeShapeType="1"/>
              </p:cNvSpPr>
              <p:nvPr/>
            </p:nvSpPr>
            <p:spPr bwMode="auto">
              <a:xfrm rot="5400000" flipH="1" flipV="1">
                <a:off x="4612" y="3739"/>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438" name="Line 221">
                <a:extLst>
                  <a:ext uri="{FF2B5EF4-FFF2-40B4-BE49-F238E27FC236}">
                    <a16:creationId xmlns:a16="http://schemas.microsoft.com/office/drawing/2014/main" id="{C563503C-E7B8-4CCA-86D4-67B3FCEAFD97}"/>
                  </a:ext>
                </a:extLst>
              </p:cNvPr>
              <p:cNvSpPr>
                <a:spLocks noChangeShapeType="1"/>
              </p:cNvSpPr>
              <p:nvPr/>
            </p:nvSpPr>
            <p:spPr bwMode="auto">
              <a:xfrm rot="5400000" flipH="1" flipV="1">
                <a:off x="4612" y="3461"/>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439" name="Line 222">
                <a:extLst>
                  <a:ext uri="{FF2B5EF4-FFF2-40B4-BE49-F238E27FC236}">
                    <a16:creationId xmlns:a16="http://schemas.microsoft.com/office/drawing/2014/main" id="{4908C23F-0DC0-4197-B976-6EDFEBDDAC51}"/>
                  </a:ext>
                </a:extLst>
              </p:cNvPr>
              <p:cNvSpPr>
                <a:spLocks noChangeShapeType="1"/>
              </p:cNvSpPr>
              <p:nvPr/>
            </p:nvSpPr>
            <p:spPr bwMode="auto">
              <a:xfrm rot="5400000" flipH="1" flipV="1">
                <a:off x="4612" y="3180"/>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440" name="Line 223">
                <a:extLst>
                  <a:ext uri="{FF2B5EF4-FFF2-40B4-BE49-F238E27FC236}">
                    <a16:creationId xmlns:a16="http://schemas.microsoft.com/office/drawing/2014/main" id="{476DC702-F849-4C4F-8033-FA5357E126CF}"/>
                  </a:ext>
                </a:extLst>
              </p:cNvPr>
              <p:cNvSpPr>
                <a:spLocks noChangeShapeType="1"/>
              </p:cNvSpPr>
              <p:nvPr/>
            </p:nvSpPr>
            <p:spPr bwMode="auto">
              <a:xfrm rot="5400000" flipH="1" flipV="1">
                <a:off x="4612" y="2903"/>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441" name="Line 224">
                <a:extLst>
                  <a:ext uri="{FF2B5EF4-FFF2-40B4-BE49-F238E27FC236}">
                    <a16:creationId xmlns:a16="http://schemas.microsoft.com/office/drawing/2014/main" id="{E3D01F60-1308-472B-94FB-1EC9130A7926}"/>
                  </a:ext>
                </a:extLst>
              </p:cNvPr>
              <p:cNvSpPr>
                <a:spLocks noChangeShapeType="1"/>
              </p:cNvSpPr>
              <p:nvPr/>
            </p:nvSpPr>
            <p:spPr bwMode="auto">
              <a:xfrm rot="5400000" flipH="1" flipV="1">
                <a:off x="4612" y="2625"/>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442" name="Rectangle 225">
                <a:extLst>
                  <a:ext uri="{FF2B5EF4-FFF2-40B4-BE49-F238E27FC236}">
                    <a16:creationId xmlns:a16="http://schemas.microsoft.com/office/drawing/2014/main" id="{446E4E35-758E-41AB-9841-DB69B0B1C37F}"/>
                  </a:ext>
                </a:extLst>
              </p:cNvPr>
              <p:cNvSpPr>
                <a:spLocks noChangeArrowheads="1"/>
              </p:cNvSpPr>
              <p:nvPr/>
            </p:nvSpPr>
            <p:spPr bwMode="auto">
              <a:xfrm rot="5400000" flipH="1">
                <a:off x="4559" y="3824"/>
                <a:ext cx="150" cy="53"/>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43" name="Rectangle 226">
                <a:extLst>
                  <a:ext uri="{FF2B5EF4-FFF2-40B4-BE49-F238E27FC236}">
                    <a16:creationId xmlns:a16="http://schemas.microsoft.com/office/drawing/2014/main" id="{E348EF6B-806A-4148-965E-7CE3D1929C66}"/>
                  </a:ext>
                </a:extLst>
              </p:cNvPr>
              <p:cNvSpPr>
                <a:spLocks noChangeArrowheads="1"/>
              </p:cNvSpPr>
              <p:nvPr/>
            </p:nvSpPr>
            <p:spPr bwMode="auto">
              <a:xfrm rot="5400000" flipH="1">
                <a:off x="4559" y="3824"/>
                <a:ext cx="150" cy="53"/>
              </a:xfrm>
              <a:prstGeom prst="rect">
                <a:avLst/>
              </a:prstGeom>
              <a:solidFill>
                <a:srgbClr val="FF0000"/>
              </a:solidFill>
              <a:ln w="0">
                <a:solidFill>
                  <a:srgbClr val="000000"/>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44" name="Rectangle 227">
                <a:extLst>
                  <a:ext uri="{FF2B5EF4-FFF2-40B4-BE49-F238E27FC236}">
                    <a16:creationId xmlns:a16="http://schemas.microsoft.com/office/drawing/2014/main" id="{DAC58BEE-63E1-41E2-9645-72B920D7AC1A}"/>
                  </a:ext>
                </a:extLst>
              </p:cNvPr>
              <p:cNvSpPr>
                <a:spLocks noChangeArrowheads="1"/>
              </p:cNvSpPr>
              <p:nvPr/>
            </p:nvSpPr>
            <p:spPr bwMode="auto">
              <a:xfrm rot="5400000" flipH="1">
                <a:off x="4593" y="3641"/>
                <a:ext cx="150" cy="120"/>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45" name="Rectangle 228">
                <a:extLst>
                  <a:ext uri="{FF2B5EF4-FFF2-40B4-BE49-F238E27FC236}">
                    <a16:creationId xmlns:a16="http://schemas.microsoft.com/office/drawing/2014/main" id="{0D753A29-0A5B-48FE-8AB1-B255AB65F0B5}"/>
                  </a:ext>
                </a:extLst>
              </p:cNvPr>
              <p:cNvSpPr>
                <a:spLocks noChangeArrowheads="1"/>
              </p:cNvSpPr>
              <p:nvPr/>
            </p:nvSpPr>
            <p:spPr bwMode="auto">
              <a:xfrm rot="5400000" flipH="1">
                <a:off x="4593" y="3641"/>
                <a:ext cx="150" cy="120"/>
              </a:xfrm>
              <a:prstGeom prst="rect">
                <a:avLst/>
              </a:prstGeom>
              <a:solidFill>
                <a:srgbClr val="FF0000"/>
              </a:solidFill>
              <a:ln w="0">
                <a:solidFill>
                  <a:srgbClr val="000000"/>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46" name="Rectangle 229">
                <a:extLst>
                  <a:ext uri="{FF2B5EF4-FFF2-40B4-BE49-F238E27FC236}">
                    <a16:creationId xmlns:a16="http://schemas.microsoft.com/office/drawing/2014/main" id="{38A5495A-0B2A-4E50-B34F-2527EA220D65}"/>
                  </a:ext>
                </a:extLst>
              </p:cNvPr>
              <p:cNvSpPr>
                <a:spLocks noChangeArrowheads="1"/>
              </p:cNvSpPr>
              <p:nvPr/>
            </p:nvSpPr>
            <p:spPr bwMode="auto">
              <a:xfrm rot="5400000" flipH="1">
                <a:off x="4673" y="3409"/>
                <a:ext cx="151" cy="283"/>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47" name="Rectangle 230">
                <a:extLst>
                  <a:ext uri="{FF2B5EF4-FFF2-40B4-BE49-F238E27FC236}">
                    <a16:creationId xmlns:a16="http://schemas.microsoft.com/office/drawing/2014/main" id="{54CF30C5-C2E6-4E85-B128-06FC809A2294}"/>
                  </a:ext>
                </a:extLst>
              </p:cNvPr>
              <p:cNvSpPr>
                <a:spLocks noChangeArrowheads="1"/>
              </p:cNvSpPr>
              <p:nvPr/>
            </p:nvSpPr>
            <p:spPr bwMode="auto">
              <a:xfrm rot="5400000" flipH="1">
                <a:off x="4673" y="3409"/>
                <a:ext cx="151" cy="283"/>
              </a:xfrm>
              <a:prstGeom prst="rect">
                <a:avLst/>
              </a:prstGeom>
              <a:solidFill>
                <a:srgbClr val="FF0000"/>
              </a:solidFill>
              <a:ln w="0">
                <a:solidFill>
                  <a:srgbClr val="000000"/>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48" name="Rectangle 231">
                <a:extLst>
                  <a:ext uri="{FF2B5EF4-FFF2-40B4-BE49-F238E27FC236}">
                    <a16:creationId xmlns:a16="http://schemas.microsoft.com/office/drawing/2014/main" id="{980DF2C5-189E-4B0E-A63B-B389BA48E4B9}"/>
                  </a:ext>
                </a:extLst>
              </p:cNvPr>
              <p:cNvSpPr>
                <a:spLocks noChangeArrowheads="1"/>
              </p:cNvSpPr>
              <p:nvPr/>
            </p:nvSpPr>
            <p:spPr bwMode="auto">
              <a:xfrm rot="5400000" flipH="1">
                <a:off x="4789" y="3144"/>
                <a:ext cx="150" cy="51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49" name="Rectangle 232">
                <a:extLst>
                  <a:ext uri="{FF2B5EF4-FFF2-40B4-BE49-F238E27FC236}">
                    <a16:creationId xmlns:a16="http://schemas.microsoft.com/office/drawing/2014/main" id="{D8835EF1-F00F-49A2-BD47-546C443D0471}"/>
                  </a:ext>
                </a:extLst>
              </p:cNvPr>
              <p:cNvSpPr>
                <a:spLocks noChangeArrowheads="1"/>
              </p:cNvSpPr>
              <p:nvPr/>
            </p:nvSpPr>
            <p:spPr bwMode="auto">
              <a:xfrm rot="5400000" flipH="1">
                <a:off x="4789" y="3144"/>
                <a:ext cx="150" cy="512"/>
              </a:xfrm>
              <a:prstGeom prst="rect">
                <a:avLst/>
              </a:prstGeom>
              <a:solidFill>
                <a:srgbClr val="FF0000"/>
              </a:solidFill>
              <a:ln w="0">
                <a:solidFill>
                  <a:srgbClr val="000000"/>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50" name="Rectangle 233">
                <a:extLst>
                  <a:ext uri="{FF2B5EF4-FFF2-40B4-BE49-F238E27FC236}">
                    <a16:creationId xmlns:a16="http://schemas.microsoft.com/office/drawing/2014/main" id="{20B1553D-27DB-411F-BA73-B3A74E3EE57C}"/>
                  </a:ext>
                </a:extLst>
              </p:cNvPr>
              <p:cNvSpPr>
                <a:spLocks noChangeArrowheads="1"/>
              </p:cNvSpPr>
              <p:nvPr/>
            </p:nvSpPr>
            <p:spPr bwMode="auto">
              <a:xfrm rot="5400000" flipH="1">
                <a:off x="4845" y="2938"/>
                <a:ext cx="150" cy="624"/>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51" name="Rectangle 234">
                <a:extLst>
                  <a:ext uri="{FF2B5EF4-FFF2-40B4-BE49-F238E27FC236}">
                    <a16:creationId xmlns:a16="http://schemas.microsoft.com/office/drawing/2014/main" id="{E90E2261-676E-4443-8582-851F4C2E3D1C}"/>
                  </a:ext>
                </a:extLst>
              </p:cNvPr>
              <p:cNvSpPr>
                <a:spLocks noChangeArrowheads="1"/>
              </p:cNvSpPr>
              <p:nvPr/>
            </p:nvSpPr>
            <p:spPr bwMode="auto">
              <a:xfrm rot="5400000" flipH="1">
                <a:off x="4845" y="2938"/>
                <a:ext cx="150" cy="624"/>
              </a:xfrm>
              <a:prstGeom prst="rect">
                <a:avLst/>
              </a:prstGeom>
              <a:solidFill>
                <a:srgbClr val="FF0000"/>
              </a:solidFill>
              <a:ln w="0">
                <a:solidFill>
                  <a:srgbClr val="000000"/>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52" name="Rectangle 235">
                <a:extLst>
                  <a:ext uri="{FF2B5EF4-FFF2-40B4-BE49-F238E27FC236}">
                    <a16:creationId xmlns:a16="http://schemas.microsoft.com/office/drawing/2014/main" id="{9C5480FB-451B-43B3-AFEB-B18D7BE512F5}"/>
                  </a:ext>
                </a:extLst>
              </p:cNvPr>
              <p:cNvSpPr>
                <a:spLocks noChangeArrowheads="1"/>
              </p:cNvSpPr>
              <p:nvPr/>
            </p:nvSpPr>
            <p:spPr bwMode="auto">
              <a:xfrm rot="5400000" flipH="1">
                <a:off x="4820" y="2811"/>
                <a:ext cx="151" cy="577"/>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53" name="Rectangle 236">
                <a:extLst>
                  <a:ext uri="{FF2B5EF4-FFF2-40B4-BE49-F238E27FC236}">
                    <a16:creationId xmlns:a16="http://schemas.microsoft.com/office/drawing/2014/main" id="{A7E57819-010D-402F-8238-D11A4FB2EF20}"/>
                  </a:ext>
                </a:extLst>
              </p:cNvPr>
              <p:cNvSpPr>
                <a:spLocks noChangeArrowheads="1"/>
              </p:cNvSpPr>
              <p:nvPr/>
            </p:nvSpPr>
            <p:spPr bwMode="auto">
              <a:xfrm rot="5400000" flipH="1">
                <a:off x="4820" y="2811"/>
                <a:ext cx="151" cy="577"/>
              </a:xfrm>
              <a:prstGeom prst="rect">
                <a:avLst/>
              </a:prstGeom>
              <a:solidFill>
                <a:srgbClr val="FF0000"/>
              </a:solidFill>
              <a:ln w="0">
                <a:solidFill>
                  <a:srgbClr val="000000"/>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54" name="Rectangle 237">
                <a:extLst>
                  <a:ext uri="{FF2B5EF4-FFF2-40B4-BE49-F238E27FC236}">
                    <a16:creationId xmlns:a16="http://schemas.microsoft.com/office/drawing/2014/main" id="{3E48CBE2-17E8-4420-B044-0F0C5DD1D906}"/>
                  </a:ext>
                </a:extLst>
              </p:cNvPr>
              <p:cNvSpPr>
                <a:spLocks noChangeArrowheads="1"/>
              </p:cNvSpPr>
              <p:nvPr/>
            </p:nvSpPr>
            <p:spPr bwMode="auto">
              <a:xfrm rot="5400000" flipH="1">
                <a:off x="4762" y="2724"/>
                <a:ext cx="146" cy="454"/>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55" name="Rectangle 238">
                <a:extLst>
                  <a:ext uri="{FF2B5EF4-FFF2-40B4-BE49-F238E27FC236}">
                    <a16:creationId xmlns:a16="http://schemas.microsoft.com/office/drawing/2014/main" id="{70706EDC-0561-4512-98B4-0A58728DB657}"/>
                  </a:ext>
                </a:extLst>
              </p:cNvPr>
              <p:cNvSpPr>
                <a:spLocks noChangeArrowheads="1"/>
              </p:cNvSpPr>
              <p:nvPr/>
            </p:nvSpPr>
            <p:spPr bwMode="auto">
              <a:xfrm rot="5400000" flipH="1">
                <a:off x="4762" y="2724"/>
                <a:ext cx="146" cy="454"/>
              </a:xfrm>
              <a:prstGeom prst="rect">
                <a:avLst/>
              </a:prstGeom>
              <a:solidFill>
                <a:srgbClr val="FF0000"/>
              </a:solidFill>
              <a:ln w="0">
                <a:solidFill>
                  <a:srgbClr val="000000"/>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56" name="Rectangle 239">
                <a:extLst>
                  <a:ext uri="{FF2B5EF4-FFF2-40B4-BE49-F238E27FC236}">
                    <a16:creationId xmlns:a16="http://schemas.microsoft.com/office/drawing/2014/main" id="{17C618BE-5484-43B7-B387-2A55031C8B28}"/>
                  </a:ext>
                </a:extLst>
              </p:cNvPr>
              <p:cNvSpPr>
                <a:spLocks noChangeArrowheads="1"/>
              </p:cNvSpPr>
              <p:nvPr/>
            </p:nvSpPr>
            <p:spPr bwMode="auto">
              <a:xfrm rot="5400000" flipH="1">
                <a:off x="4646" y="2689"/>
                <a:ext cx="151" cy="22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57" name="Rectangle 240">
                <a:extLst>
                  <a:ext uri="{FF2B5EF4-FFF2-40B4-BE49-F238E27FC236}">
                    <a16:creationId xmlns:a16="http://schemas.microsoft.com/office/drawing/2014/main" id="{4E93F8A5-5FDA-4D2B-A8E7-F411A532C35C}"/>
                  </a:ext>
                </a:extLst>
              </p:cNvPr>
              <p:cNvSpPr>
                <a:spLocks noChangeArrowheads="1"/>
              </p:cNvSpPr>
              <p:nvPr/>
            </p:nvSpPr>
            <p:spPr bwMode="auto">
              <a:xfrm rot="5400000" flipH="1">
                <a:off x="4646" y="2689"/>
                <a:ext cx="151" cy="228"/>
              </a:xfrm>
              <a:prstGeom prst="rect">
                <a:avLst/>
              </a:prstGeom>
              <a:solidFill>
                <a:srgbClr val="FF0000"/>
              </a:solidFill>
              <a:ln w="0">
                <a:solidFill>
                  <a:srgbClr val="000000"/>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58" name="Rectangle 241">
                <a:extLst>
                  <a:ext uri="{FF2B5EF4-FFF2-40B4-BE49-F238E27FC236}">
                    <a16:creationId xmlns:a16="http://schemas.microsoft.com/office/drawing/2014/main" id="{8A8D5A1A-8346-4FE5-826D-14FE937CA851}"/>
                  </a:ext>
                </a:extLst>
              </p:cNvPr>
              <p:cNvSpPr>
                <a:spLocks noChangeArrowheads="1"/>
              </p:cNvSpPr>
              <p:nvPr/>
            </p:nvSpPr>
            <p:spPr bwMode="auto">
              <a:xfrm rot="5400000" flipH="1">
                <a:off x="4569" y="2617"/>
                <a:ext cx="149" cy="7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59" name="Rectangle 242">
                <a:extLst>
                  <a:ext uri="{FF2B5EF4-FFF2-40B4-BE49-F238E27FC236}">
                    <a16:creationId xmlns:a16="http://schemas.microsoft.com/office/drawing/2014/main" id="{A5452408-7455-403C-82A3-ACAD42BBF54C}"/>
                  </a:ext>
                </a:extLst>
              </p:cNvPr>
              <p:cNvSpPr>
                <a:spLocks noChangeArrowheads="1"/>
              </p:cNvSpPr>
              <p:nvPr/>
            </p:nvSpPr>
            <p:spPr bwMode="auto">
              <a:xfrm rot="5400000" flipH="1">
                <a:off x="4569" y="2617"/>
                <a:ext cx="149" cy="72"/>
              </a:xfrm>
              <a:prstGeom prst="rect">
                <a:avLst/>
              </a:prstGeom>
              <a:solidFill>
                <a:srgbClr val="FF0000"/>
              </a:solidFill>
              <a:ln w="0">
                <a:solidFill>
                  <a:srgbClr val="000000"/>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60" name="Rectangle 243">
                <a:extLst>
                  <a:ext uri="{FF2B5EF4-FFF2-40B4-BE49-F238E27FC236}">
                    <a16:creationId xmlns:a16="http://schemas.microsoft.com/office/drawing/2014/main" id="{64031D14-A9C4-4BFF-A9C4-AA6AC4588C38}"/>
                  </a:ext>
                </a:extLst>
              </p:cNvPr>
              <p:cNvSpPr>
                <a:spLocks noChangeArrowheads="1"/>
              </p:cNvSpPr>
              <p:nvPr/>
            </p:nvSpPr>
            <p:spPr bwMode="auto">
              <a:xfrm rot="5400000" flipH="1">
                <a:off x="4545" y="2491"/>
                <a:ext cx="150" cy="24"/>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61" name="Rectangle 244">
                <a:extLst>
                  <a:ext uri="{FF2B5EF4-FFF2-40B4-BE49-F238E27FC236}">
                    <a16:creationId xmlns:a16="http://schemas.microsoft.com/office/drawing/2014/main" id="{669F26CD-9252-4B77-9AB2-DD2DF27981A0}"/>
                  </a:ext>
                </a:extLst>
              </p:cNvPr>
              <p:cNvSpPr>
                <a:spLocks noChangeArrowheads="1"/>
              </p:cNvSpPr>
              <p:nvPr/>
            </p:nvSpPr>
            <p:spPr bwMode="auto">
              <a:xfrm rot="5400000" flipH="1">
                <a:off x="4545" y="2491"/>
                <a:ext cx="150" cy="24"/>
              </a:xfrm>
              <a:prstGeom prst="rect">
                <a:avLst/>
              </a:prstGeom>
              <a:solidFill>
                <a:srgbClr val="FF0000"/>
              </a:solidFill>
              <a:ln w="0">
                <a:solidFill>
                  <a:srgbClr val="000000"/>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grpSp>
      </p:grpSp>
      <p:sp>
        <p:nvSpPr>
          <p:cNvPr id="54413" name="Rectangle 246" descr="Wide downward diagonal">
            <a:extLst>
              <a:ext uri="{FF2B5EF4-FFF2-40B4-BE49-F238E27FC236}">
                <a16:creationId xmlns:a16="http://schemas.microsoft.com/office/drawing/2014/main" id="{57418DA8-08DB-4FE2-8D29-AD48F6DEC713}"/>
              </a:ext>
            </a:extLst>
          </p:cNvPr>
          <p:cNvSpPr>
            <a:spLocks noChangeArrowheads="1"/>
          </p:cNvSpPr>
          <p:nvPr/>
        </p:nvSpPr>
        <p:spPr bwMode="auto">
          <a:xfrm>
            <a:off x="5694363" y="2006600"/>
            <a:ext cx="152400" cy="1524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14" name="Rectangle 247" descr="Wide downward diagonal">
            <a:extLst>
              <a:ext uri="{FF2B5EF4-FFF2-40B4-BE49-F238E27FC236}">
                <a16:creationId xmlns:a16="http://schemas.microsoft.com/office/drawing/2014/main" id="{E33C41B4-10ED-4E22-97DA-FB1FECDF0942}"/>
              </a:ext>
            </a:extLst>
          </p:cNvPr>
          <p:cNvSpPr>
            <a:spLocks noChangeArrowheads="1"/>
          </p:cNvSpPr>
          <p:nvPr/>
        </p:nvSpPr>
        <p:spPr bwMode="auto">
          <a:xfrm>
            <a:off x="5237163" y="2159000"/>
            <a:ext cx="152400" cy="1524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15" name="Rectangle 248" descr="Wide downward diagonal">
            <a:extLst>
              <a:ext uri="{FF2B5EF4-FFF2-40B4-BE49-F238E27FC236}">
                <a16:creationId xmlns:a16="http://schemas.microsoft.com/office/drawing/2014/main" id="{786ADC84-E7D6-4A97-B52E-9E1654D38C85}"/>
              </a:ext>
            </a:extLst>
          </p:cNvPr>
          <p:cNvSpPr>
            <a:spLocks noChangeArrowheads="1"/>
          </p:cNvSpPr>
          <p:nvPr/>
        </p:nvSpPr>
        <p:spPr bwMode="auto">
          <a:xfrm>
            <a:off x="4779963" y="2311400"/>
            <a:ext cx="152400" cy="1524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16" name="Rectangle 249" descr="Wide downward diagonal">
            <a:extLst>
              <a:ext uri="{FF2B5EF4-FFF2-40B4-BE49-F238E27FC236}">
                <a16:creationId xmlns:a16="http://schemas.microsoft.com/office/drawing/2014/main" id="{CC6787DA-E666-4CDC-954E-C26F8010E146}"/>
              </a:ext>
            </a:extLst>
          </p:cNvPr>
          <p:cNvSpPr>
            <a:spLocks noChangeArrowheads="1"/>
          </p:cNvSpPr>
          <p:nvPr/>
        </p:nvSpPr>
        <p:spPr bwMode="auto">
          <a:xfrm>
            <a:off x="6075363" y="2235200"/>
            <a:ext cx="152400" cy="1524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17" name="Rectangle 250" descr="Wide downward diagonal">
            <a:extLst>
              <a:ext uri="{FF2B5EF4-FFF2-40B4-BE49-F238E27FC236}">
                <a16:creationId xmlns:a16="http://schemas.microsoft.com/office/drawing/2014/main" id="{F0739CFA-3492-4999-9217-27907DCAD262}"/>
              </a:ext>
            </a:extLst>
          </p:cNvPr>
          <p:cNvSpPr>
            <a:spLocks noChangeArrowheads="1"/>
          </p:cNvSpPr>
          <p:nvPr/>
        </p:nvSpPr>
        <p:spPr bwMode="auto">
          <a:xfrm>
            <a:off x="5389563" y="3073400"/>
            <a:ext cx="152400" cy="1524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18" name="Rectangle 251" descr="Wide downward diagonal">
            <a:extLst>
              <a:ext uri="{FF2B5EF4-FFF2-40B4-BE49-F238E27FC236}">
                <a16:creationId xmlns:a16="http://schemas.microsoft.com/office/drawing/2014/main" id="{DC883EE1-B3FA-4D88-9F0C-3E5A2FB2EED4}"/>
              </a:ext>
            </a:extLst>
          </p:cNvPr>
          <p:cNvSpPr>
            <a:spLocks noChangeArrowheads="1"/>
          </p:cNvSpPr>
          <p:nvPr/>
        </p:nvSpPr>
        <p:spPr bwMode="auto">
          <a:xfrm>
            <a:off x="5999163" y="3149600"/>
            <a:ext cx="152400" cy="1524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30975" name="Text Box 255">
            <a:extLst>
              <a:ext uri="{FF2B5EF4-FFF2-40B4-BE49-F238E27FC236}">
                <a16:creationId xmlns:a16="http://schemas.microsoft.com/office/drawing/2014/main" id="{0C5F39BF-B9B4-46DC-9B87-CCF023DA3DFC}"/>
              </a:ext>
            </a:extLst>
          </p:cNvPr>
          <p:cNvSpPr txBox="1">
            <a:spLocks noChangeArrowheads="1"/>
          </p:cNvSpPr>
          <p:nvPr/>
        </p:nvSpPr>
        <p:spPr bwMode="auto">
          <a:xfrm>
            <a:off x="917575" y="127000"/>
            <a:ext cx="7481888" cy="946150"/>
          </a:xfrm>
          <a:prstGeom prst="rect">
            <a:avLst/>
          </a:prstGeom>
          <a:noFill/>
          <a:ln w="9525">
            <a:noFill/>
            <a:miter lim="800000"/>
            <a:headEnd/>
            <a:tailEnd/>
          </a:ln>
          <a:effectLst/>
        </p:spPr>
        <p:txBody>
          <a:bodyPr>
            <a:spAutoFit/>
          </a:bodyPr>
          <a:lstStyle/>
          <a:p>
            <a:pPr eaLnBrk="1" hangingPunct="1">
              <a:defRPr/>
            </a:pPr>
            <a:r>
              <a:rPr lang="en-US" sz="2800">
                <a:effectLst>
                  <a:outerShdw blurRad="38100" dist="38100" dir="2700000" algn="tl">
                    <a:srgbClr val="C0C0C0"/>
                  </a:outerShdw>
                </a:effectLst>
              </a:rPr>
              <a:t>With a lot of data, we can build a histogram. Let us just build one for “Antenna Length” for now…</a:t>
            </a:r>
            <a:r>
              <a:rPr lang="en-US">
                <a:effectLst>
                  <a:outerShdw blurRad="38100" dist="38100" dir="2700000" algn="tl">
                    <a:srgbClr val="C0C0C0"/>
                  </a:outerShdw>
                </a:effectLst>
              </a:rPr>
              <a:t> </a:t>
            </a:r>
          </a:p>
        </p:txBody>
      </p:sp>
      <p:sp>
        <p:nvSpPr>
          <p:cNvPr id="54420" name="Oval 256">
            <a:extLst>
              <a:ext uri="{FF2B5EF4-FFF2-40B4-BE49-F238E27FC236}">
                <a16:creationId xmlns:a16="http://schemas.microsoft.com/office/drawing/2014/main" id="{8A15EAAC-201F-4294-ACC7-02A9854C2B16}"/>
              </a:ext>
            </a:extLst>
          </p:cNvPr>
          <p:cNvSpPr>
            <a:spLocks noChangeArrowheads="1"/>
          </p:cNvSpPr>
          <p:nvPr/>
        </p:nvSpPr>
        <p:spPr bwMode="auto">
          <a:xfrm>
            <a:off x="3787775" y="3997325"/>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21" name="Oval 257">
            <a:extLst>
              <a:ext uri="{FF2B5EF4-FFF2-40B4-BE49-F238E27FC236}">
                <a16:creationId xmlns:a16="http://schemas.microsoft.com/office/drawing/2014/main" id="{25A6CEC9-FBCB-4C57-93C8-26D239AB23CF}"/>
              </a:ext>
            </a:extLst>
          </p:cNvPr>
          <p:cNvSpPr>
            <a:spLocks noChangeArrowheads="1"/>
          </p:cNvSpPr>
          <p:nvPr/>
        </p:nvSpPr>
        <p:spPr bwMode="auto">
          <a:xfrm>
            <a:off x="3470275" y="3370263"/>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22" name="Oval 258">
            <a:extLst>
              <a:ext uri="{FF2B5EF4-FFF2-40B4-BE49-F238E27FC236}">
                <a16:creationId xmlns:a16="http://schemas.microsoft.com/office/drawing/2014/main" id="{FBA0280C-92EB-4E8B-A6C8-CDFAC84805A8}"/>
              </a:ext>
            </a:extLst>
          </p:cNvPr>
          <p:cNvSpPr>
            <a:spLocks noChangeArrowheads="1"/>
          </p:cNvSpPr>
          <p:nvPr/>
        </p:nvSpPr>
        <p:spPr bwMode="auto">
          <a:xfrm>
            <a:off x="3589338" y="3698875"/>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23" name="Oval 259">
            <a:extLst>
              <a:ext uri="{FF2B5EF4-FFF2-40B4-BE49-F238E27FC236}">
                <a16:creationId xmlns:a16="http://schemas.microsoft.com/office/drawing/2014/main" id="{A15C3027-E0AA-4858-87F6-D5F13E7A310D}"/>
              </a:ext>
            </a:extLst>
          </p:cNvPr>
          <p:cNvSpPr>
            <a:spLocks noChangeArrowheads="1"/>
          </p:cNvSpPr>
          <p:nvPr/>
        </p:nvSpPr>
        <p:spPr bwMode="auto">
          <a:xfrm>
            <a:off x="3925888" y="3700463"/>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24" name="Oval 260">
            <a:extLst>
              <a:ext uri="{FF2B5EF4-FFF2-40B4-BE49-F238E27FC236}">
                <a16:creationId xmlns:a16="http://schemas.microsoft.com/office/drawing/2014/main" id="{FDFBACF3-2FBB-4B9C-99FD-38D9D004FE34}"/>
              </a:ext>
            </a:extLst>
          </p:cNvPr>
          <p:cNvSpPr>
            <a:spLocks noChangeArrowheads="1"/>
          </p:cNvSpPr>
          <p:nvPr/>
        </p:nvSpPr>
        <p:spPr bwMode="auto">
          <a:xfrm>
            <a:off x="3802063" y="4256088"/>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25" name="Oval 261">
            <a:extLst>
              <a:ext uri="{FF2B5EF4-FFF2-40B4-BE49-F238E27FC236}">
                <a16:creationId xmlns:a16="http://schemas.microsoft.com/office/drawing/2014/main" id="{B6A2978B-7E40-4A4E-9D4C-B107C1D95B2D}"/>
              </a:ext>
            </a:extLst>
          </p:cNvPr>
          <p:cNvSpPr>
            <a:spLocks noChangeArrowheads="1"/>
          </p:cNvSpPr>
          <p:nvPr/>
        </p:nvSpPr>
        <p:spPr bwMode="auto">
          <a:xfrm>
            <a:off x="2720975" y="3838575"/>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26" name="Oval 262">
            <a:extLst>
              <a:ext uri="{FF2B5EF4-FFF2-40B4-BE49-F238E27FC236}">
                <a16:creationId xmlns:a16="http://schemas.microsoft.com/office/drawing/2014/main" id="{81A86898-F81E-4F06-B05A-49E6F4E4CE1D}"/>
              </a:ext>
            </a:extLst>
          </p:cNvPr>
          <p:cNvSpPr>
            <a:spLocks noChangeArrowheads="1"/>
          </p:cNvSpPr>
          <p:nvPr/>
        </p:nvSpPr>
        <p:spPr bwMode="auto">
          <a:xfrm>
            <a:off x="2949575" y="4643438"/>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27" name="Oval 263">
            <a:extLst>
              <a:ext uri="{FF2B5EF4-FFF2-40B4-BE49-F238E27FC236}">
                <a16:creationId xmlns:a16="http://schemas.microsoft.com/office/drawing/2014/main" id="{F6F056C0-E917-4F13-8440-1793A6BA27DB}"/>
              </a:ext>
            </a:extLst>
          </p:cNvPr>
          <p:cNvSpPr>
            <a:spLocks noChangeArrowheads="1"/>
          </p:cNvSpPr>
          <p:nvPr/>
        </p:nvSpPr>
        <p:spPr bwMode="auto">
          <a:xfrm>
            <a:off x="3403600" y="3597275"/>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28" name="Oval 264">
            <a:extLst>
              <a:ext uri="{FF2B5EF4-FFF2-40B4-BE49-F238E27FC236}">
                <a16:creationId xmlns:a16="http://schemas.microsoft.com/office/drawing/2014/main" id="{2AD4A0AA-C83F-45FA-9E53-4CA0E8AFB649}"/>
              </a:ext>
            </a:extLst>
          </p:cNvPr>
          <p:cNvSpPr>
            <a:spLocks noChangeArrowheads="1"/>
          </p:cNvSpPr>
          <p:nvPr/>
        </p:nvSpPr>
        <p:spPr bwMode="auto">
          <a:xfrm>
            <a:off x="3346450" y="4454525"/>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29" name="Oval 265">
            <a:extLst>
              <a:ext uri="{FF2B5EF4-FFF2-40B4-BE49-F238E27FC236}">
                <a16:creationId xmlns:a16="http://schemas.microsoft.com/office/drawing/2014/main" id="{EB30E961-89C6-4711-81C3-231C26E0729F}"/>
              </a:ext>
            </a:extLst>
          </p:cNvPr>
          <p:cNvSpPr>
            <a:spLocks noChangeArrowheads="1"/>
          </p:cNvSpPr>
          <p:nvPr/>
        </p:nvSpPr>
        <p:spPr bwMode="auto">
          <a:xfrm>
            <a:off x="2684463" y="5075238"/>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30" name="Rectangle 266" descr="Wide downward diagonal">
            <a:extLst>
              <a:ext uri="{FF2B5EF4-FFF2-40B4-BE49-F238E27FC236}">
                <a16:creationId xmlns:a16="http://schemas.microsoft.com/office/drawing/2014/main" id="{C038569D-324C-485A-9CAB-F48C4431AC5F}"/>
              </a:ext>
            </a:extLst>
          </p:cNvPr>
          <p:cNvSpPr>
            <a:spLocks noChangeArrowheads="1"/>
          </p:cNvSpPr>
          <p:nvPr/>
        </p:nvSpPr>
        <p:spPr bwMode="auto">
          <a:xfrm>
            <a:off x="5988050" y="2886075"/>
            <a:ext cx="152400" cy="1524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31" name="Rectangle 267" descr="Wide downward diagonal">
            <a:extLst>
              <a:ext uri="{FF2B5EF4-FFF2-40B4-BE49-F238E27FC236}">
                <a16:creationId xmlns:a16="http://schemas.microsoft.com/office/drawing/2014/main" id="{3EDC0EA3-C986-46EC-A583-B0CDDB0BBEA4}"/>
              </a:ext>
            </a:extLst>
          </p:cNvPr>
          <p:cNvSpPr>
            <a:spLocks noChangeArrowheads="1"/>
          </p:cNvSpPr>
          <p:nvPr/>
        </p:nvSpPr>
        <p:spPr bwMode="auto">
          <a:xfrm>
            <a:off x="5394325" y="1912938"/>
            <a:ext cx="152400" cy="1524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32" name="Rectangle 268" descr="Wide downward diagonal">
            <a:extLst>
              <a:ext uri="{FF2B5EF4-FFF2-40B4-BE49-F238E27FC236}">
                <a16:creationId xmlns:a16="http://schemas.microsoft.com/office/drawing/2014/main" id="{791F1EB5-E320-48FF-A94F-8B3BF6B3C977}"/>
              </a:ext>
            </a:extLst>
          </p:cNvPr>
          <p:cNvSpPr>
            <a:spLocks noChangeArrowheads="1"/>
          </p:cNvSpPr>
          <p:nvPr/>
        </p:nvSpPr>
        <p:spPr bwMode="auto">
          <a:xfrm>
            <a:off x="4691063" y="2552700"/>
            <a:ext cx="152400" cy="1524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33" name="Rectangle 269" descr="Wide downward diagonal">
            <a:extLst>
              <a:ext uri="{FF2B5EF4-FFF2-40B4-BE49-F238E27FC236}">
                <a16:creationId xmlns:a16="http://schemas.microsoft.com/office/drawing/2014/main" id="{4274AF6B-2ACE-41AC-AF3B-49085AA78755}"/>
              </a:ext>
            </a:extLst>
          </p:cNvPr>
          <p:cNvSpPr>
            <a:spLocks noChangeArrowheads="1"/>
          </p:cNvSpPr>
          <p:nvPr/>
        </p:nvSpPr>
        <p:spPr bwMode="auto">
          <a:xfrm>
            <a:off x="5697538" y="3317875"/>
            <a:ext cx="152400" cy="1524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4434" name="Rectangle 270" descr="Wide downward diagonal">
            <a:extLst>
              <a:ext uri="{FF2B5EF4-FFF2-40B4-BE49-F238E27FC236}">
                <a16:creationId xmlns:a16="http://schemas.microsoft.com/office/drawing/2014/main" id="{C5D59463-B603-42C6-A29F-4716398FA453}"/>
              </a:ext>
            </a:extLst>
          </p:cNvPr>
          <p:cNvSpPr>
            <a:spLocks noChangeArrowheads="1"/>
          </p:cNvSpPr>
          <p:nvPr/>
        </p:nvSpPr>
        <p:spPr bwMode="auto">
          <a:xfrm>
            <a:off x="6018213" y="2513013"/>
            <a:ext cx="152400" cy="1524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55298" name="Group 51">
            <a:extLst>
              <a:ext uri="{FF2B5EF4-FFF2-40B4-BE49-F238E27FC236}">
                <a16:creationId xmlns:a16="http://schemas.microsoft.com/office/drawing/2014/main" id="{E252D2F9-4E9C-463B-95E5-E5DB9919BCF7}"/>
              </a:ext>
            </a:extLst>
          </p:cNvPr>
          <p:cNvGrpSpPr>
            <a:grpSpLocks/>
          </p:cNvGrpSpPr>
          <p:nvPr/>
        </p:nvGrpSpPr>
        <p:grpSpPr bwMode="auto">
          <a:xfrm rot="-5400000">
            <a:off x="4777581" y="-1389856"/>
            <a:ext cx="2166938" cy="5867400"/>
            <a:chOff x="3264" y="960"/>
            <a:chExt cx="751" cy="2391"/>
          </a:xfrm>
        </p:grpSpPr>
        <p:grpSp>
          <p:nvGrpSpPr>
            <p:cNvPr id="55304" name="Group 52">
              <a:extLst>
                <a:ext uri="{FF2B5EF4-FFF2-40B4-BE49-F238E27FC236}">
                  <a16:creationId xmlns:a16="http://schemas.microsoft.com/office/drawing/2014/main" id="{9DCEA218-8BB2-4ADE-B956-AA27D73CB723}"/>
                </a:ext>
              </a:extLst>
            </p:cNvPr>
            <p:cNvGrpSpPr>
              <a:grpSpLocks/>
            </p:cNvGrpSpPr>
            <p:nvPr/>
          </p:nvGrpSpPr>
          <p:grpSpPr bwMode="auto">
            <a:xfrm rot="5400000" flipH="1">
              <a:off x="2828" y="2164"/>
              <a:ext cx="1623" cy="751"/>
              <a:chOff x="117" y="669"/>
              <a:chExt cx="1527" cy="751"/>
            </a:xfrm>
          </p:grpSpPr>
          <p:sp>
            <p:nvSpPr>
              <p:cNvPr id="55331" name="Rectangle 53">
                <a:extLst>
                  <a:ext uri="{FF2B5EF4-FFF2-40B4-BE49-F238E27FC236}">
                    <a16:creationId xmlns:a16="http://schemas.microsoft.com/office/drawing/2014/main" id="{251BA050-8D62-4091-B75F-4F11C889EA53}"/>
                  </a:ext>
                </a:extLst>
              </p:cNvPr>
              <p:cNvSpPr>
                <a:spLocks noChangeArrowheads="1"/>
              </p:cNvSpPr>
              <p:nvPr/>
            </p:nvSpPr>
            <p:spPr bwMode="auto">
              <a:xfrm>
                <a:off x="117" y="669"/>
                <a:ext cx="1527" cy="75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5332" name="Rectangle 54">
                <a:extLst>
                  <a:ext uri="{FF2B5EF4-FFF2-40B4-BE49-F238E27FC236}">
                    <a16:creationId xmlns:a16="http://schemas.microsoft.com/office/drawing/2014/main" id="{30897A83-3A3B-4B2C-9D44-B2F9C5A6E553}"/>
                  </a:ext>
                </a:extLst>
              </p:cNvPr>
              <p:cNvSpPr>
                <a:spLocks noChangeArrowheads="1"/>
              </p:cNvSpPr>
              <p:nvPr/>
            </p:nvSpPr>
            <p:spPr bwMode="auto">
              <a:xfrm>
                <a:off x="117" y="669"/>
                <a:ext cx="1527" cy="751"/>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5333" name="Line 55">
                <a:extLst>
                  <a:ext uri="{FF2B5EF4-FFF2-40B4-BE49-F238E27FC236}">
                    <a16:creationId xmlns:a16="http://schemas.microsoft.com/office/drawing/2014/main" id="{5AB05D7C-B050-4A70-818B-51BAAFDA7018}"/>
                  </a:ext>
                </a:extLst>
              </p:cNvPr>
              <p:cNvSpPr>
                <a:spLocks noChangeShapeType="1"/>
              </p:cNvSpPr>
              <p:nvPr/>
            </p:nvSpPr>
            <p:spPr bwMode="auto">
              <a:xfrm flipV="1">
                <a:off x="370" y="1409"/>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334" name="Line 56">
                <a:extLst>
                  <a:ext uri="{FF2B5EF4-FFF2-40B4-BE49-F238E27FC236}">
                    <a16:creationId xmlns:a16="http://schemas.microsoft.com/office/drawing/2014/main" id="{5AF0681E-0498-486F-B10A-C49BC0A46416}"/>
                  </a:ext>
                </a:extLst>
              </p:cNvPr>
              <p:cNvSpPr>
                <a:spLocks noChangeShapeType="1"/>
              </p:cNvSpPr>
              <p:nvPr/>
            </p:nvSpPr>
            <p:spPr bwMode="auto">
              <a:xfrm flipV="1">
                <a:off x="624" y="1409"/>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335" name="Line 57">
                <a:extLst>
                  <a:ext uri="{FF2B5EF4-FFF2-40B4-BE49-F238E27FC236}">
                    <a16:creationId xmlns:a16="http://schemas.microsoft.com/office/drawing/2014/main" id="{68D36FA5-883A-469E-859C-14FA14DC86B6}"/>
                  </a:ext>
                </a:extLst>
              </p:cNvPr>
              <p:cNvSpPr>
                <a:spLocks noChangeShapeType="1"/>
              </p:cNvSpPr>
              <p:nvPr/>
            </p:nvSpPr>
            <p:spPr bwMode="auto">
              <a:xfrm flipV="1">
                <a:off x="881" y="1409"/>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336" name="Line 58">
                <a:extLst>
                  <a:ext uri="{FF2B5EF4-FFF2-40B4-BE49-F238E27FC236}">
                    <a16:creationId xmlns:a16="http://schemas.microsoft.com/office/drawing/2014/main" id="{749602C8-CC44-4378-A72B-2A1941F63061}"/>
                  </a:ext>
                </a:extLst>
              </p:cNvPr>
              <p:cNvSpPr>
                <a:spLocks noChangeShapeType="1"/>
              </p:cNvSpPr>
              <p:nvPr/>
            </p:nvSpPr>
            <p:spPr bwMode="auto">
              <a:xfrm flipV="1">
                <a:off x="1134" y="1409"/>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337" name="Line 59">
                <a:extLst>
                  <a:ext uri="{FF2B5EF4-FFF2-40B4-BE49-F238E27FC236}">
                    <a16:creationId xmlns:a16="http://schemas.microsoft.com/office/drawing/2014/main" id="{6C366271-3ED7-403C-9CE5-15B6560D6B4C}"/>
                  </a:ext>
                </a:extLst>
              </p:cNvPr>
              <p:cNvSpPr>
                <a:spLocks noChangeShapeType="1"/>
              </p:cNvSpPr>
              <p:nvPr/>
            </p:nvSpPr>
            <p:spPr bwMode="auto">
              <a:xfrm flipV="1">
                <a:off x="1388" y="1409"/>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338" name="Rectangle 60">
                <a:extLst>
                  <a:ext uri="{FF2B5EF4-FFF2-40B4-BE49-F238E27FC236}">
                    <a16:creationId xmlns:a16="http://schemas.microsoft.com/office/drawing/2014/main" id="{02C8189F-4ED0-4B0E-BDD0-986F8BD85AA9}"/>
                  </a:ext>
                </a:extLst>
              </p:cNvPr>
              <p:cNvSpPr>
                <a:spLocks noChangeArrowheads="1"/>
              </p:cNvSpPr>
              <p:nvPr/>
            </p:nvSpPr>
            <p:spPr bwMode="auto">
              <a:xfrm>
                <a:off x="205" y="1367"/>
                <a:ext cx="137" cy="53"/>
              </a:xfrm>
              <a:prstGeom prst="rect">
                <a:avLst/>
              </a:prstGeom>
              <a:solidFill>
                <a:srgbClr val="00008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5339" name="Rectangle 61">
                <a:extLst>
                  <a:ext uri="{FF2B5EF4-FFF2-40B4-BE49-F238E27FC236}">
                    <a16:creationId xmlns:a16="http://schemas.microsoft.com/office/drawing/2014/main" id="{4D26EDB5-7164-4767-B6E3-C542B4BCBFF0}"/>
                  </a:ext>
                </a:extLst>
              </p:cNvPr>
              <p:cNvSpPr>
                <a:spLocks noChangeArrowheads="1"/>
              </p:cNvSpPr>
              <p:nvPr/>
            </p:nvSpPr>
            <p:spPr bwMode="auto">
              <a:xfrm>
                <a:off x="205" y="1367"/>
                <a:ext cx="137" cy="53"/>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5340" name="Rectangle 62">
                <a:extLst>
                  <a:ext uri="{FF2B5EF4-FFF2-40B4-BE49-F238E27FC236}">
                    <a16:creationId xmlns:a16="http://schemas.microsoft.com/office/drawing/2014/main" id="{F0C38D08-2A8D-45EA-AD93-97C401A8018C}"/>
                  </a:ext>
                </a:extLst>
              </p:cNvPr>
              <p:cNvSpPr>
                <a:spLocks noChangeArrowheads="1"/>
              </p:cNvSpPr>
              <p:nvPr/>
            </p:nvSpPr>
            <p:spPr bwMode="auto">
              <a:xfrm>
                <a:off x="342" y="1300"/>
                <a:ext cx="137" cy="120"/>
              </a:xfrm>
              <a:prstGeom prst="rect">
                <a:avLst/>
              </a:prstGeom>
              <a:solidFill>
                <a:srgbClr val="00008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5341" name="Rectangle 63">
                <a:extLst>
                  <a:ext uri="{FF2B5EF4-FFF2-40B4-BE49-F238E27FC236}">
                    <a16:creationId xmlns:a16="http://schemas.microsoft.com/office/drawing/2014/main" id="{8D4F387B-4B8E-4BF0-B92D-D2144FA186CF}"/>
                  </a:ext>
                </a:extLst>
              </p:cNvPr>
              <p:cNvSpPr>
                <a:spLocks noChangeArrowheads="1"/>
              </p:cNvSpPr>
              <p:nvPr/>
            </p:nvSpPr>
            <p:spPr bwMode="auto">
              <a:xfrm>
                <a:off x="342" y="1300"/>
                <a:ext cx="137" cy="120"/>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5342" name="Rectangle 64">
                <a:extLst>
                  <a:ext uri="{FF2B5EF4-FFF2-40B4-BE49-F238E27FC236}">
                    <a16:creationId xmlns:a16="http://schemas.microsoft.com/office/drawing/2014/main" id="{35867852-E462-4C9B-B541-AFC2A9165B06}"/>
                  </a:ext>
                </a:extLst>
              </p:cNvPr>
              <p:cNvSpPr>
                <a:spLocks noChangeArrowheads="1"/>
              </p:cNvSpPr>
              <p:nvPr/>
            </p:nvSpPr>
            <p:spPr bwMode="auto">
              <a:xfrm>
                <a:off x="479" y="1137"/>
                <a:ext cx="138" cy="283"/>
              </a:xfrm>
              <a:prstGeom prst="rect">
                <a:avLst/>
              </a:prstGeom>
              <a:solidFill>
                <a:srgbClr val="00008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5343" name="Rectangle 65">
                <a:extLst>
                  <a:ext uri="{FF2B5EF4-FFF2-40B4-BE49-F238E27FC236}">
                    <a16:creationId xmlns:a16="http://schemas.microsoft.com/office/drawing/2014/main" id="{2750333B-9683-43AE-AD67-AE87AA68A45C}"/>
                  </a:ext>
                </a:extLst>
              </p:cNvPr>
              <p:cNvSpPr>
                <a:spLocks noChangeArrowheads="1"/>
              </p:cNvSpPr>
              <p:nvPr/>
            </p:nvSpPr>
            <p:spPr bwMode="auto">
              <a:xfrm>
                <a:off x="479" y="1137"/>
                <a:ext cx="138" cy="283"/>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5344" name="Rectangle 66">
                <a:extLst>
                  <a:ext uri="{FF2B5EF4-FFF2-40B4-BE49-F238E27FC236}">
                    <a16:creationId xmlns:a16="http://schemas.microsoft.com/office/drawing/2014/main" id="{5413961C-E509-44DF-8141-A7CB5CDC9C19}"/>
                  </a:ext>
                </a:extLst>
              </p:cNvPr>
              <p:cNvSpPr>
                <a:spLocks noChangeArrowheads="1"/>
              </p:cNvSpPr>
              <p:nvPr/>
            </p:nvSpPr>
            <p:spPr bwMode="auto">
              <a:xfrm>
                <a:off x="617" y="908"/>
                <a:ext cx="137" cy="512"/>
              </a:xfrm>
              <a:prstGeom prst="rect">
                <a:avLst/>
              </a:prstGeom>
              <a:solidFill>
                <a:srgbClr val="00008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5345" name="Rectangle 67">
                <a:extLst>
                  <a:ext uri="{FF2B5EF4-FFF2-40B4-BE49-F238E27FC236}">
                    <a16:creationId xmlns:a16="http://schemas.microsoft.com/office/drawing/2014/main" id="{07200754-A1E9-44DC-BEBD-31D4CF1C755A}"/>
                  </a:ext>
                </a:extLst>
              </p:cNvPr>
              <p:cNvSpPr>
                <a:spLocks noChangeArrowheads="1"/>
              </p:cNvSpPr>
              <p:nvPr/>
            </p:nvSpPr>
            <p:spPr bwMode="auto">
              <a:xfrm>
                <a:off x="617" y="908"/>
                <a:ext cx="137" cy="512"/>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5346" name="Rectangle 68">
                <a:extLst>
                  <a:ext uri="{FF2B5EF4-FFF2-40B4-BE49-F238E27FC236}">
                    <a16:creationId xmlns:a16="http://schemas.microsoft.com/office/drawing/2014/main" id="{70D69E2A-953C-4BB8-AD31-C193D78E05A4}"/>
                  </a:ext>
                </a:extLst>
              </p:cNvPr>
              <p:cNvSpPr>
                <a:spLocks noChangeArrowheads="1"/>
              </p:cNvSpPr>
              <p:nvPr/>
            </p:nvSpPr>
            <p:spPr bwMode="auto">
              <a:xfrm>
                <a:off x="754" y="796"/>
                <a:ext cx="137" cy="624"/>
              </a:xfrm>
              <a:prstGeom prst="rect">
                <a:avLst/>
              </a:prstGeom>
              <a:solidFill>
                <a:srgbClr val="00008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5347" name="Rectangle 69">
                <a:extLst>
                  <a:ext uri="{FF2B5EF4-FFF2-40B4-BE49-F238E27FC236}">
                    <a16:creationId xmlns:a16="http://schemas.microsoft.com/office/drawing/2014/main" id="{E579E57F-A486-4442-B65F-E36DD5C8F109}"/>
                  </a:ext>
                </a:extLst>
              </p:cNvPr>
              <p:cNvSpPr>
                <a:spLocks noChangeArrowheads="1"/>
              </p:cNvSpPr>
              <p:nvPr/>
            </p:nvSpPr>
            <p:spPr bwMode="auto">
              <a:xfrm>
                <a:off x="754" y="796"/>
                <a:ext cx="137" cy="624"/>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5348" name="Rectangle 70">
                <a:extLst>
                  <a:ext uri="{FF2B5EF4-FFF2-40B4-BE49-F238E27FC236}">
                    <a16:creationId xmlns:a16="http://schemas.microsoft.com/office/drawing/2014/main" id="{0911002A-0CBF-4F55-810B-CB88BD290D5A}"/>
                  </a:ext>
                </a:extLst>
              </p:cNvPr>
              <p:cNvSpPr>
                <a:spLocks noChangeArrowheads="1"/>
              </p:cNvSpPr>
              <p:nvPr/>
            </p:nvSpPr>
            <p:spPr bwMode="auto">
              <a:xfrm>
                <a:off x="891" y="779"/>
                <a:ext cx="138" cy="641"/>
              </a:xfrm>
              <a:prstGeom prst="rect">
                <a:avLst/>
              </a:prstGeom>
              <a:solidFill>
                <a:srgbClr val="00008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5349" name="Rectangle 71">
                <a:extLst>
                  <a:ext uri="{FF2B5EF4-FFF2-40B4-BE49-F238E27FC236}">
                    <a16:creationId xmlns:a16="http://schemas.microsoft.com/office/drawing/2014/main" id="{5FC0A1E9-4AC0-4670-8B10-0D4C6C7E3F7F}"/>
                  </a:ext>
                </a:extLst>
              </p:cNvPr>
              <p:cNvSpPr>
                <a:spLocks noChangeArrowheads="1"/>
              </p:cNvSpPr>
              <p:nvPr/>
            </p:nvSpPr>
            <p:spPr bwMode="auto">
              <a:xfrm>
                <a:off x="891" y="779"/>
                <a:ext cx="138" cy="641"/>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5350" name="Rectangle 72">
                <a:extLst>
                  <a:ext uri="{FF2B5EF4-FFF2-40B4-BE49-F238E27FC236}">
                    <a16:creationId xmlns:a16="http://schemas.microsoft.com/office/drawing/2014/main" id="{A203BFBF-4B51-44B2-9CB5-B3538A46874A}"/>
                  </a:ext>
                </a:extLst>
              </p:cNvPr>
              <p:cNvSpPr>
                <a:spLocks noChangeArrowheads="1"/>
              </p:cNvSpPr>
              <p:nvPr/>
            </p:nvSpPr>
            <p:spPr bwMode="auto">
              <a:xfrm>
                <a:off x="1029" y="966"/>
                <a:ext cx="133" cy="454"/>
              </a:xfrm>
              <a:prstGeom prst="rect">
                <a:avLst/>
              </a:prstGeom>
              <a:solidFill>
                <a:srgbClr val="00008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5351" name="Rectangle 73">
                <a:extLst>
                  <a:ext uri="{FF2B5EF4-FFF2-40B4-BE49-F238E27FC236}">
                    <a16:creationId xmlns:a16="http://schemas.microsoft.com/office/drawing/2014/main" id="{5828BBC6-AACA-4C1F-8356-297AB5646A6E}"/>
                  </a:ext>
                </a:extLst>
              </p:cNvPr>
              <p:cNvSpPr>
                <a:spLocks noChangeArrowheads="1"/>
              </p:cNvSpPr>
              <p:nvPr/>
            </p:nvSpPr>
            <p:spPr bwMode="auto">
              <a:xfrm>
                <a:off x="1029" y="966"/>
                <a:ext cx="133" cy="454"/>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5352" name="Rectangle 74">
                <a:extLst>
                  <a:ext uri="{FF2B5EF4-FFF2-40B4-BE49-F238E27FC236}">
                    <a16:creationId xmlns:a16="http://schemas.microsoft.com/office/drawing/2014/main" id="{9E69C717-00AA-4BE6-AE92-09C08EEED87C}"/>
                  </a:ext>
                </a:extLst>
              </p:cNvPr>
              <p:cNvSpPr>
                <a:spLocks noChangeArrowheads="1"/>
              </p:cNvSpPr>
              <p:nvPr/>
            </p:nvSpPr>
            <p:spPr bwMode="auto">
              <a:xfrm>
                <a:off x="1162" y="1192"/>
                <a:ext cx="138" cy="228"/>
              </a:xfrm>
              <a:prstGeom prst="rect">
                <a:avLst/>
              </a:prstGeom>
              <a:solidFill>
                <a:srgbClr val="00008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5353" name="Rectangle 75">
                <a:extLst>
                  <a:ext uri="{FF2B5EF4-FFF2-40B4-BE49-F238E27FC236}">
                    <a16:creationId xmlns:a16="http://schemas.microsoft.com/office/drawing/2014/main" id="{954FA6EB-82D0-499C-9B9C-4002CA7E72F4}"/>
                  </a:ext>
                </a:extLst>
              </p:cNvPr>
              <p:cNvSpPr>
                <a:spLocks noChangeArrowheads="1"/>
              </p:cNvSpPr>
              <p:nvPr/>
            </p:nvSpPr>
            <p:spPr bwMode="auto">
              <a:xfrm>
                <a:off x="1162" y="1192"/>
                <a:ext cx="138" cy="228"/>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5354" name="Rectangle 76">
                <a:extLst>
                  <a:ext uri="{FF2B5EF4-FFF2-40B4-BE49-F238E27FC236}">
                    <a16:creationId xmlns:a16="http://schemas.microsoft.com/office/drawing/2014/main" id="{4344E28A-014E-4105-82EF-7D727F46009E}"/>
                  </a:ext>
                </a:extLst>
              </p:cNvPr>
              <p:cNvSpPr>
                <a:spLocks noChangeArrowheads="1"/>
              </p:cNvSpPr>
              <p:nvPr/>
            </p:nvSpPr>
            <p:spPr bwMode="auto">
              <a:xfrm>
                <a:off x="1300" y="1348"/>
                <a:ext cx="137" cy="72"/>
              </a:xfrm>
              <a:prstGeom prst="rect">
                <a:avLst/>
              </a:prstGeom>
              <a:solidFill>
                <a:srgbClr val="00008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5355" name="Rectangle 77">
                <a:extLst>
                  <a:ext uri="{FF2B5EF4-FFF2-40B4-BE49-F238E27FC236}">
                    <a16:creationId xmlns:a16="http://schemas.microsoft.com/office/drawing/2014/main" id="{685F596B-3747-40AE-A3F9-E0E1EF7C7BC0}"/>
                  </a:ext>
                </a:extLst>
              </p:cNvPr>
              <p:cNvSpPr>
                <a:spLocks noChangeArrowheads="1"/>
              </p:cNvSpPr>
              <p:nvPr/>
            </p:nvSpPr>
            <p:spPr bwMode="auto">
              <a:xfrm>
                <a:off x="1300" y="1348"/>
                <a:ext cx="137" cy="72"/>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5356" name="Rectangle 78">
                <a:extLst>
                  <a:ext uri="{FF2B5EF4-FFF2-40B4-BE49-F238E27FC236}">
                    <a16:creationId xmlns:a16="http://schemas.microsoft.com/office/drawing/2014/main" id="{2A1BC9BD-597E-43C8-A63F-D98DFD69C004}"/>
                  </a:ext>
                </a:extLst>
              </p:cNvPr>
              <p:cNvSpPr>
                <a:spLocks noChangeArrowheads="1"/>
              </p:cNvSpPr>
              <p:nvPr/>
            </p:nvSpPr>
            <p:spPr bwMode="auto">
              <a:xfrm>
                <a:off x="1437" y="1396"/>
                <a:ext cx="137" cy="24"/>
              </a:xfrm>
              <a:prstGeom prst="rect">
                <a:avLst/>
              </a:prstGeom>
              <a:solidFill>
                <a:srgbClr val="00008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5357" name="Rectangle 79">
                <a:extLst>
                  <a:ext uri="{FF2B5EF4-FFF2-40B4-BE49-F238E27FC236}">
                    <a16:creationId xmlns:a16="http://schemas.microsoft.com/office/drawing/2014/main" id="{0FDC7482-1150-4539-A584-81D3B3336C90}"/>
                  </a:ext>
                </a:extLst>
              </p:cNvPr>
              <p:cNvSpPr>
                <a:spLocks noChangeArrowheads="1"/>
              </p:cNvSpPr>
              <p:nvPr/>
            </p:nvSpPr>
            <p:spPr bwMode="auto">
              <a:xfrm>
                <a:off x="1437" y="1396"/>
                <a:ext cx="137" cy="24"/>
              </a:xfrm>
              <a:prstGeom prst="rect">
                <a:avLst/>
              </a:prstGeom>
              <a:noFill/>
              <a:ln w="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grpSp>
        <p:grpSp>
          <p:nvGrpSpPr>
            <p:cNvPr id="55305" name="Group 80">
              <a:extLst>
                <a:ext uri="{FF2B5EF4-FFF2-40B4-BE49-F238E27FC236}">
                  <a16:creationId xmlns:a16="http://schemas.microsoft.com/office/drawing/2014/main" id="{60FC035B-C8E9-4FB8-9C73-C75A8166A8AD}"/>
                </a:ext>
              </a:extLst>
            </p:cNvPr>
            <p:cNvGrpSpPr>
              <a:grpSpLocks/>
            </p:cNvGrpSpPr>
            <p:nvPr/>
          </p:nvGrpSpPr>
          <p:grpSpPr bwMode="auto">
            <a:xfrm flipV="1">
              <a:off x="3264" y="960"/>
              <a:ext cx="625" cy="1402"/>
              <a:chOff x="4607" y="2428"/>
              <a:chExt cx="625" cy="1498"/>
            </a:xfrm>
          </p:grpSpPr>
          <p:sp>
            <p:nvSpPr>
              <p:cNvPr id="55306" name="Line 81">
                <a:extLst>
                  <a:ext uri="{FF2B5EF4-FFF2-40B4-BE49-F238E27FC236}">
                    <a16:creationId xmlns:a16="http://schemas.microsoft.com/office/drawing/2014/main" id="{4AE62B43-92A5-41CF-B712-2206FB520981}"/>
                  </a:ext>
                </a:extLst>
              </p:cNvPr>
              <p:cNvSpPr>
                <a:spLocks noChangeShapeType="1"/>
              </p:cNvSpPr>
              <p:nvPr/>
            </p:nvSpPr>
            <p:spPr bwMode="auto">
              <a:xfrm rot="5400000" flipH="1" flipV="1">
                <a:off x="4612" y="3739"/>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307" name="Line 82">
                <a:extLst>
                  <a:ext uri="{FF2B5EF4-FFF2-40B4-BE49-F238E27FC236}">
                    <a16:creationId xmlns:a16="http://schemas.microsoft.com/office/drawing/2014/main" id="{BFE0FD31-D38A-4408-96B9-A77A28CC2F8D}"/>
                  </a:ext>
                </a:extLst>
              </p:cNvPr>
              <p:cNvSpPr>
                <a:spLocks noChangeShapeType="1"/>
              </p:cNvSpPr>
              <p:nvPr/>
            </p:nvSpPr>
            <p:spPr bwMode="auto">
              <a:xfrm rot="5400000" flipH="1" flipV="1">
                <a:off x="4612" y="3461"/>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308" name="Line 83">
                <a:extLst>
                  <a:ext uri="{FF2B5EF4-FFF2-40B4-BE49-F238E27FC236}">
                    <a16:creationId xmlns:a16="http://schemas.microsoft.com/office/drawing/2014/main" id="{A079D419-AE5C-48C3-8E30-53FA48391F16}"/>
                  </a:ext>
                </a:extLst>
              </p:cNvPr>
              <p:cNvSpPr>
                <a:spLocks noChangeShapeType="1"/>
              </p:cNvSpPr>
              <p:nvPr/>
            </p:nvSpPr>
            <p:spPr bwMode="auto">
              <a:xfrm rot="5400000" flipH="1" flipV="1">
                <a:off x="4612" y="3180"/>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309" name="Line 84">
                <a:extLst>
                  <a:ext uri="{FF2B5EF4-FFF2-40B4-BE49-F238E27FC236}">
                    <a16:creationId xmlns:a16="http://schemas.microsoft.com/office/drawing/2014/main" id="{0C2A2112-DC06-4FAC-83E3-0878716E8FCE}"/>
                  </a:ext>
                </a:extLst>
              </p:cNvPr>
              <p:cNvSpPr>
                <a:spLocks noChangeShapeType="1"/>
              </p:cNvSpPr>
              <p:nvPr/>
            </p:nvSpPr>
            <p:spPr bwMode="auto">
              <a:xfrm rot="5400000" flipH="1" flipV="1">
                <a:off x="4612" y="2903"/>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310" name="Line 85">
                <a:extLst>
                  <a:ext uri="{FF2B5EF4-FFF2-40B4-BE49-F238E27FC236}">
                    <a16:creationId xmlns:a16="http://schemas.microsoft.com/office/drawing/2014/main" id="{85914F49-67F2-4547-A4BA-EEF869FA9D21}"/>
                  </a:ext>
                </a:extLst>
              </p:cNvPr>
              <p:cNvSpPr>
                <a:spLocks noChangeShapeType="1"/>
              </p:cNvSpPr>
              <p:nvPr/>
            </p:nvSpPr>
            <p:spPr bwMode="auto">
              <a:xfrm rot="5400000" flipH="1" flipV="1">
                <a:off x="4612" y="2625"/>
                <a:ext cx="1" cy="1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311" name="Rectangle 86">
                <a:extLst>
                  <a:ext uri="{FF2B5EF4-FFF2-40B4-BE49-F238E27FC236}">
                    <a16:creationId xmlns:a16="http://schemas.microsoft.com/office/drawing/2014/main" id="{D5C84D57-6F84-4C8B-A2BA-2934DDDCF45F}"/>
                  </a:ext>
                </a:extLst>
              </p:cNvPr>
              <p:cNvSpPr>
                <a:spLocks noChangeArrowheads="1"/>
              </p:cNvSpPr>
              <p:nvPr/>
            </p:nvSpPr>
            <p:spPr bwMode="auto">
              <a:xfrm rot="5400000" flipH="1">
                <a:off x="4559" y="3824"/>
                <a:ext cx="150" cy="53"/>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5312" name="Rectangle 87">
                <a:extLst>
                  <a:ext uri="{FF2B5EF4-FFF2-40B4-BE49-F238E27FC236}">
                    <a16:creationId xmlns:a16="http://schemas.microsoft.com/office/drawing/2014/main" id="{E0C8B20A-952B-43A0-9503-1F91E71C1B22}"/>
                  </a:ext>
                </a:extLst>
              </p:cNvPr>
              <p:cNvSpPr>
                <a:spLocks noChangeArrowheads="1"/>
              </p:cNvSpPr>
              <p:nvPr/>
            </p:nvSpPr>
            <p:spPr bwMode="auto">
              <a:xfrm rot="5400000" flipH="1">
                <a:off x="4559" y="3824"/>
                <a:ext cx="150" cy="53"/>
              </a:xfrm>
              <a:prstGeom prst="rect">
                <a:avLst/>
              </a:prstGeom>
              <a:solidFill>
                <a:srgbClr val="FF0000"/>
              </a:solidFill>
              <a:ln w="0">
                <a:solidFill>
                  <a:srgbClr val="000000"/>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5313" name="Rectangle 88">
                <a:extLst>
                  <a:ext uri="{FF2B5EF4-FFF2-40B4-BE49-F238E27FC236}">
                    <a16:creationId xmlns:a16="http://schemas.microsoft.com/office/drawing/2014/main" id="{DB40EDD2-95F8-4450-AE23-FDEE2AD8A0AF}"/>
                  </a:ext>
                </a:extLst>
              </p:cNvPr>
              <p:cNvSpPr>
                <a:spLocks noChangeArrowheads="1"/>
              </p:cNvSpPr>
              <p:nvPr/>
            </p:nvSpPr>
            <p:spPr bwMode="auto">
              <a:xfrm rot="5400000" flipH="1">
                <a:off x="4593" y="3641"/>
                <a:ext cx="150" cy="120"/>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5314" name="Rectangle 89">
                <a:extLst>
                  <a:ext uri="{FF2B5EF4-FFF2-40B4-BE49-F238E27FC236}">
                    <a16:creationId xmlns:a16="http://schemas.microsoft.com/office/drawing/2014/main" id="{F283CF02-332D-4B8C-A197-632696EE7EBD}"/>
                  </a:ext>
                </a:extLst>
              </p:cNvPr>
              <p:cNvSpPr>
                <a:spLocks noChangeArrowheads="1"/>
              </p:cNvSpPr>
              <p:nvPr/>
            </p:nvSpPr>
            <p:spPr bwMode="auto">
              <a:xfrm rot="5400000" flipH="1">
                <a:off x="4593" y="3641"/>
                <a:ext cx="150" cy="120"/>
              </a:xfrm>
              <a:prstGeom prst="rect">
                <a:avLst/>
              </a:prstGeom>
              <a:solidFill>
                <a:srgbClr val="FF0000"/>
              </a:solidFill>
              <a:ln w="0">
                <a:solidFill>
                  <a:srgbClr val="000000"/>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5315" name="Rectangle 90">
                <a:extLst>
                  <a:ext uri="{FF2B5EF4-FFF2-40B4-BE49-F238E27FC236}">
                    <a16:creationId xmlns:a16="http://schemas.microsoft.com/office/drawing/2014/main" id="{DE1AE2E2-31F9-48CF-98C1-AED3E2839F88}"/>
                  </a:ext>
                </a:extLst>
              </p:cNvPr>
              <p:cNvSpPr>
                <a:spLocks noChangeArrowheads="1"/>
              </p:cNvSpPr>
              <p:nvPr/>
            </p:nvSpPr>
            <p:spPr bwMode="auto">
              <a:xfrm rot="5400000" flipH="1">
                <a:off x="4673" y="3409"/>
                <a:ext cx="151" cy="283"/>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5316" name="Rectangle 91">
                <a:extLst>
                  <a:ext uri="{FF2B5EF4-FFF2-40B4-BE49-F238E27FC236}">
                    <a16:creationId xmlns:a16="http://schemas.microsoft.com/office/drawing/2014/main" id="{B02741D5-4645-474B-A8AA-90B1D87C09BF}"/>
                  </a:ext>
                </a:extLst>
              </p:cNvPr>
              <p:cNvSpPr>
                <a:spLocks noChangeArrowheads="1"/>
              </p:cNvSpPr>
              <p:nvPr/>
            </p:nvSpPr>
            <p:spPr bwMode="auto">
              <a:xfrm rot="5400000" flipH="1">
                <a:off x="4673" y="3409"/>
                <a:ext cx="151" cy="283"/>
              </a:xfrm>
              <a:prstGeom prst="rect">
                <a:avLst/>
              </a:prstGeom>
              <a:solidFill>
                <a:srgbClr val="FF0000"/>
              </a:solidFill>
              <a:ln w="0">
                <a:solidFill>
                  <a:srgbClr val="000000"/>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5317" name="Rectangle 92">
                <a:extLst>
                  <a:ext uri="{FF2B5EF4-FFF2-40B4-BE49-F238E27FC236}">
                    <a16:creationId xmlns:a16="http://schemas.microsoft.com/office/drawing/2014/main" id="{5B9018E8-1B37-4428-A0BC-97EFA45F42CB}"/>
                  </a:ext>
                </a:extLst>
              </p:cNvPr>
              <p:cNvSpPr>
                <a:spLocks noChangeArrowheads="1"/>
              </p:cNvSpPr>
              <p:nvPr/>
            </p:nvSpPr>
            <p:spPr bwMode="auto">
              <a:xfrm rot="5400000" flipH="1">
                <a:off x="4789" y="3144"/>
                <a:ext cx="150" cy="51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5318" name="Rectangle 93">
                <a:extLst>
                  <a:ext uri="{FF2B5EF4-FFF2-40B4-BE49-F238E27FC236}">
                    <a16:creationId xmlns:a16="http://schemas.microsoft.com/office/drawing/2014/main" id="{96784F89-FE2F-4D97-86D3-D335A0EC1D72}"/>
                  </a:ext>
                </a:extLst>
              </p:cNvPr>
              <p:cNvSpPr>
                <a:spLocks noChangeArrowheads="1"/>
              </p:cNvSpPr>
              <p:nvPr/>
            </p:nvSpPr>
            <p:spPr bwMode="auto">
              <a:xfrm rot="5400000" flipH="1">
                <a:off x="4789" y="3144"/>
                <a:ext cx="150" cy="512"/>
              </a:xfrm>
              <a:prstGeom prst="rect">
                <a:avLst/>
              </a:prstGeom>
              <a:solidFill>
                <a:srgbClr val="FF0000"/>
              </a:solidFill>
              <a:ln w="0">
                <a:solidFill>
                  <a:srgbClr val="000000"/>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5319" name="Rectangle 94">
                <a:extLst>
                  <a:ext uri="{FF2B5EF4-FFF2-40B4-BE49-F238E27FC236}">
                    <a16:creationId xmlns:a16="http://schemas.microsoft.com/office/drawing/2014/main" id="{B352F0C4-25F5-4E1E-B565-98A3D94A6B1D}"/>
                  </a:ext>
                </a:extLst>
              </p:cNvPr>
              <p:cNvSpPr>
                <a:spLocks noChangeArrowheads="1"/>
              </p:cNvSpPr>
              <p:nvPr/>
            </p:nvSpPr>
            <p:spPr bwMode="auto">
              <a:xfrm rot="5400000" flipH="1">
                <a:off x="4845" y="2938"/>
                <a:ext cx="150" cy="624"/>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5320" name="Rectangle 95">
                <a:extLst>
                  <a:ext uri="{FF2B5EF4-FFF2-40B4-BE49-F238E27FC236}">
                    <a16:creationId xmlns:a16="http://schemas.microsoft.com/office/drawing/2014/main" id="{405C484E-D4E9-436A-A184-823A646C3456}"/>
                  </a:ext>
                </a:extLst>
              </p:cNvPr>
              <p:cNvSpPr>
                <a:spLocks noChangeArrowheads="1"/>
              </p:cNvSpPr>
              <p:nvPr/>
            </p:nvSpPr>
            <p:spPr bwMode="auto">
              <a:xfrm rot="5400000" flipH="1">
                <a:off x="4845" y="2938"/>
                <a:ext cx="150" cy="624"/>
              </a:xfrm>
              <a:prstGeom prst="rect">
                <a:avLst/>
              </a:prstGeom>
              <a:solidFill>
                <a:srgbClr val="FF0000"/>
              </a:solidFill>
              <a:ln w="0">
                <a:solidFill>
                  <a:srgbClr val="000000"/>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5321" name="Rectangle 96">
                <a:extLst>
                  <a:ext uri="{FF2B5EF4-FFF2-40B4-BE49-F238E27FC236}">
                    <a16:creationId xmlns:a16="http://schemas.microsoft.com/office/drawing/2014/main" id="{BDAF066E-1D0E-4C5A-9247-8988B8A471D2}"/>
                  </a:ext>
                </a:extLst>
              </p:cNvPr>
              <p:cNvSpPr>
                <a:spLocks noChangeArrowheads="1"/>
              </p:cNvSpPr>
              <p:nvPr/>
            </p:nvSpPr>
            <p:spPr bwMode="auto">
              <a:xfrm rot="5400000" flipH="1">
                <a:off x="4820" y="2811"/>
                <a:ext cx="151" cy="577"/>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5322" name="Rectangle 97">
                <a:extLst>
                  <a:ext uri="{FF2B5EF4-FFF2-40B4-BE49-F238E27FC236}">
                    <a16:creationId xmlns:a16="http://schemas.microsoft.com/office/drawing/2014/main" id="{72222C6C-E018-4DF4-B58E-E28AEDCBB2AE}"/>
                  </a:ext>
                </a:extLst>
              </p:cNvPr>
              <p:cNvSpPr>
                <a:spLocks noChangeArrowheads="1"/>
              </p:cNvSpPr>
              <p:nvPr/>
            </p:nvSpPr>
            <p:spPr bwMode="auto">
              <a:xfrm rot="5400000" flipH="1">
                <a:off x="4820" y="2811"/>
                <a:ext cx="151" cy="577"/>
              </a:xfrm>
              <a:prstGeom prst="rect">
                <a:avLst/>
              </a:prstGeom>
              <a:solidFill>
                <a:srgbClr val="FF0000"/>
              </a:solidFill>
              <a:ln w="0">
                <a:solidFill>
                  <a:srgbClr val="000000"/>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5323" name="Rectangle 98">
                <a:extLst>
                  <a:ext uri="{FF2B5EF4-FFF2-40B4-BE49-F238E27FC236}">
                    <a16:creationId xmlns:a16="http://schemas.microsoft.com/office/drawing/2014/main" id="{84AA14E1-5589-41CD-B2EB-972513466E28}"/>
                  </a:ext>
                </a:extLst>
              </p:cNvPr>
              <p:cNvSpPr>
                <a:spLocks noChangeArrowheads="1"/>
              </p:cNvSpPr>
              <p:nvPr/>
            </p:nvSpPr>
            <p:spPr bwMode="auto">
              <a:xfrm rot="5400000" flipH="1">
                <a:off x="4762" y="2724"/>
                <a:ext cx="146" cy="454"/>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5324" name="Rectangle 99">
                <a:extLst>
                  <a:ext uri="{FF2B5EF4-FFF2-40B4-BE49-F238E27FC236}">
                    <a16:creationId xmlns:a16="http://schemas.microsoft.com/office/drawing/2014/main" id="{2D733901-BB6B-42DA-ACF0-33B9414EAC5B}"/>
                  </a:ext>
                </a:extLst>
              </p:cNvPr>
              <p:cNvSpPr>
                <a:spLocks noChangeArrowheads="1"/>
              </p:cNvSpPr>
              <p:nvPr/>
            </p:nvSpPr>
            <p:spPr bwMode="auto">
              <a:xfrm rot="5400000" flipH="1">
                <a:off x="4762" y="2724"/>
                <a:ext cx="146" cy="454"/>
              </a:xfrm>
              <a:prstGeom prst="rect">
                <a:avLst/>
              </a:prstGeom>
              <a:solidFill>
                <a:srgbClr val="FF0000"/>
              </a:solidFill>
              <a:ln w="0">
                <a:solidFill>
                  <a:srgbClr val="000000"/>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5325" name="Rectangle 100">
                <a:extLst>
                  <a:ext uri="{FF2B5EF4-FFF2-40B4-BE49-F238E27FC236}">
                    <a16:creationId xmlns:a16="http://schemas.microsoft.com/office/drawing/2014/main" id="{00DD0B2A-9F91-44D1-953E-75E0CCA10229}"/>
                  </a:ext>
                </a:extLst>
              </p:cNvPr>
              <p:cNvSpPr>
                <a:spLocks noChangeArrowheads="1"/>
              </p:cNvSpPr>
              <p:nvPr/>
            </p:nvSpPr>
            <p:spPr bwMode="auto">
              <a:xfrm rot="5400000" flipH="1">
                <a:off x="4646" y="2689"/>
                <a:ext cx="151" cy="22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5326" name="Rectangle 101">
                <a:extLst>
                  <a:ext uri="{FF2B5EF4-FFF2-40B4-BE49-F238E27FC236}">
                    <a16:creationId xmlns:a16="http://schemas.microsoft.com/office/drawing/2014/main" id="{8D802B75-18A8-44FC-B737-123E8BE2E3C7}"/>
                  </a:ext>
                </a:extLst>
              </p:cNvPr>
              <p:cNvSpPr>
                <a:spLocks noChangeArrowheads="1"/>
              </p:cNvSpPr>
              <p:nvPr/>
            </p:nvSpPr>
            <p:spPr bwMode="auto">
              <a:xfrm rot="5400000" flipH="1">
                <a:off x="4646" y="2689"/>
                <a:ext cx="151" cy="228"/>
              </a:xfrm>
              <a:prstGeom prst="rect">
                <a:avLst/>
              </a:prstGeom>
              <a:solidFill>
                <a:srgbClr val="FF0000"/>
              </a:solidFill>
              <a:ln w="0">
                <a:solidFill>
                  <a:srgbClr val="000000"/>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5327" name="Rectangle 102">
                <a:extLst>
                  <a:ext uri="{FF2B5EF4-FFF2-40B4-BE49-F238E27FC236}">
                    <a16:creationId xmlns:a16="http://schemas.microsoft.com/office/drawing/2014/main" id="{46AD261B-1E3F-44C9-9C17-895582F4E8EC}"/>
                  </a:ext>
                </a:extLst>
              </p:cNvPr>
              <p:cNvSpPr>
                <a:spLocks noChangeArrowheads="1"/>
              </p:cNvSpPr>
              <p:nvPr/>
            </p:nvSpPr>
            <p:spPr bwMode="auto">
              <a:xfrm rot="5400000" flipH="1">
                <a:off x="4569" y="2617"/>
                <a:ext cx="149" cy="7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5328" name="Rectangle 103">
                <a:extLst>
                  <a:ext uri="{FF2B5EF4-FFF2-40B4-BE49-F238E27FC236}">
                    <a16:creationId xmlns:a16="http://schemas.microsoft.com/office/drawing/2014/main" id="{596AB8FA-BD2A-4F87-BD9F-2566957BDC58}"/>
                  </a:ext>
                </a:extLst>
              </p:cNvPr>
              <p:cNvSpPr>
                <a:spLocks noChangeArrowheads="1"/>
              </p:cNvSpPr>
              <p:nvPr/>
            </p:nvSpPr>
            <p:spPr bwMode="auto">
              <a:xfrm rot="5400000" flipH="1">
                <a:off x="4569" y="2617"/>
                <a:ext cx="149" cy="72"/>
              </a:xfrm>
              <a:prstGeom prst="rect">
                <a:avLst/>
              </a:prstGeom>
              <a:solidFill>
                <a:srgbClr val="FF0000"/>
              </a:solidFill>
              <a:ln w="0">
                <a:solidFill>
                  <a:srgbClr val="000000"/>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5329" name="Rectangle 104">
                <a:extLst>
                  <a:ext uri="{FF2B5EF4-FFF2-40B4-BE49-F238E27FC236}">
                    <a16:creationId xmlns:a16="http://schemas.microsoft.com/office/drawing/2014/main" id="{C31AA305-C6A5-4DF7-B378-BF291BE3FF35}"/>
                  </a:ext>
                </a:extLst>
              </p:cNvPr>
              <p:cNvSpPr>
                <a:spLocks noChangeArrowheads="1"/>
              </p:cNvSpPr>
              <p:nvPr/>
            </p:nvSpPr>
            <p:spPr bwMode="auto">
              <a:xfrm rot="5400000" flipH="1">
                <a:off x="4545" y="2491"/>
                <a:ext cx="150" cy="24"/>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5330" name="Rectangle 105">
                <a:extLst>
                  <a:ext uri="{FF2B5EF4-FFF2-40B4-BE49-F238E27FC236}">
                    <a16:creationId xmlns:a16="http://schemas.microsoft.com/office/drawing/2014/main" id="{19A8918E-D0C0-4AB9-9645-901451AA32F2}"/>
                  </a:ext>
                </a:extLst>
              </p:cNvPr>
              <p:cNvSpPr>
                <a:spLocks noChangeArrowheads="1"/>
              </p:cNvSpPr>
              <p:nvPr/>
            </p:nvSpPr>
            <p:spPr bwMode="auto">
              <a:xfrm rot="5400000" flipH="1">
                <a:off x="4545" y="2491"/>
                <a:ext cx="150" cy="24"/>
              </a:xfrm>
              <a:prstGeom prst="rect">
                <a:avLst/>
              </a:prstGeom>
              <a:solidFill>
                <a:srgbClr val="FF0000"/>
              </a:solidFill>
              <a:ln w="0">
                <a:solidFill>
                  <a:srgbClr val="000000"/>
                </a:solidFill>
                <a:miter lim="800000"/>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grpSp>
      </p:grpSp>
      <p:grpSp>
        <p:nvGrpSpPr>
          <p:cNvPr id="55299" name="Group 107">
            <a:extLst>
              <a:ext uri="{FF2B5EF4-FFF2-40B4-BE49-F238E27FC236}">
                <a16:creationId xmlns:a16="http://schemas.microsoft.com/office/drawing/2014/main" id="{318FE198-C655-444A-92E4-51BA4CAD7163}"/>
              </a:ext>
            </a:extLst>
          </p:cNvPr>
          <p:cNvGrpSpPr>
            <a:grpSpLocks/>
          </p:cNvGrpSpPr>
          <p:nvPr/>
        </p:nvGrpSpPr>
        <p:grpSpPr bwMode="auto">
          <a:xfrm>
            <a:off x="2470150" y="3736975"/>
            <a:ext cx="6553200" cy="2246313"/>
            <a:chOff x="624" y="2064"/>
            <a:chExt cx="3080" cy="1056"/>
          </a:xfrm>
        </p:grpSpPr>
        <p:sp>
          <p:nvSpPr>
            <p:cNvPr id="55302" name="Freeform 41">
              <a:extLst>
                <a:ext uri="{FF2B5EF4-FFF2-40B4-BE49-F238E27FC236}">
                  <a16:creationId xmlns:a16="http://schemas.microsoft.com/office/drawing/2014/main" id="{BDA6E556-1130-436D-A5B2-B5A664CAEBCD}"/>
                </a:ext>
              </a:extLst>
            </p:cNvPr>
            <p:cNvSpPr>
              <a:spLocks/>
            </p:cNvSpPr>
            <p:nvPr/>
          </p:nvSpPr>
          <p:spPr bwMode="auto">
            <a:xfrm>
              <a:off x="624" y="2112"/>
              <a:ext cx="1920" cy="1008"/>
            </a:xfrm>
            <a:custGeom>
              <a:avLst/>
              <a:gdLst>
                <a:gd name="T0" fmla="*/ 9972 w 1249"/>
                <a:gd name="T1" fmla="*/ 24830380 h 463"/>
                <a:gd name="T2" fmla="*/ 26849 w 1249"/>
                <a:gd name="T3" fmla="*/ 24612937 h 463"/>
                <a:gd name="T4" fmla="*/ 43013 w 1249"/>
                <a:gd name="T5" fmla="*/ 24072240 h 463"/>
                <a:gd name="T6" fmla="*/ 61308 w 1249"/>
                <a:gd name="T7" fmla="*/ 23596346 h 463"/>
                <a:gd name="T8" fmla="*/ 79681 w 1249"/>
                <a:gd name="T9" fmla="*/ 22357209 h 463"/>
                <a:gd name="T10" fmla="*/ 95577 w 1249"/>
                <a:gd name="T11" fmla="*/ 21056247 h 463"/>
                <a:gd name="T12" fmla="*/ 122520 w 1249"/>
                <a:gd name="T13" fmla="*/ 18166405 h 463"/>
                <a:gd name="T14" fmla="*/ 130947 w 1249"/>
                <a:gd name="T15" fmla="*/ 16984245 h 463"/>
                <a:gd name="T16" fmla="*/ 146924 w 1249"/>
                <a:gd name="T17" fmla="*/ 14786324 h 463"/>
                <a:gd name="T18" fmla="*/ 173958 w 1249"/>
                <a:gd name="T19" fmla="*/ 10490226 h 463"/>
                <a:gd name="T20" fmla="*/ 191660 w 1249"/>
                <a:gd name="T21" fmla="*/ 7484644 h 463"/>
                <a:gd name="T22" fmla="*/ 209761 w 1249"/>
                <a:gd name="T23" fmla="*/ 4785940 h 463"/>
                <a:gd name="T24" fmla="*/ 233685 w 1249"/>
                <a:gd name="T25" fmla="*/ 1724999 h 463"/>
                <a:gd name="T26" fmla="*/ 248945 w 1249"/>
                <a:gd name="T27" fmla="*/ 421026 h 463"/>
                <a:gd name="T28" fmla="*/ 265709 w 1249"/>
                <a:gd name="T29" fmla="*/ 858903 h 463"/>
                <a:gd name="T30" fmla="*/ 292020 w 1249"/>
                <a:gd name="T31" fmla="*/ 2597855 h 463"/>
                <a:gd name="T32" fmla="*/ 307358 w 1249"/>
                <a:gd name="T33" fmla="*/ 4785940 h 463"/>
                <a:gd name="T34" fmla="*/ 315352 w 1249"/>
                <a:gd name="T35" fmla="*/ 5973136 h 463"/>
                <a:gd name="T36" fmla="*/ 331204 w 1249"/>
                <a:gd name="T37" fmla="*/ 8661572 h 463"/>
                <a:gd name="T38" fmla="*/ 350883 w 1249"/>
                <a:gd name="T39" fmla="*/ 11724216 h 463"/>
                <a:gd name="T40" fmla="*/ 376634 w 1249"/>
                <a:gd name="T41" fmla="*/ 16020375 h 463"/>
                <a:gd name="T42" fmla="*/ 394223 w 1249"/>
                <a:gd name="T43" fmla="*/ 18264178 h 463"/>
                <a:gd name="T44" fmla="*/ 409034 w 1249"/>
                <a:gd name="T45" fmla="*/ 20218963 h 463"/>
                <a:gd name="T46" fmla="*/ 428369 w 1249"/>
                <a:gd name="T47" fmla="*/ 21873927 h 463"/>
                <a:gd name="T48" fmla="*/ 454793 w 1249"/>
                <a:gd name="T49" fmla="*/ 23596346 h 463"/>
                <a:gd name="T50" fmla="*/ 482630 w 1249"/>
                <a:gd name="T51" fmla="*/ 24388684 h 463"/>
                <a:gd name="T52" fmla="*/ 498708 w 1249"/>
                <a:gd name="T53" fmla="*/ 24612937 h 463"/>
                <a:gd name="T54" fmla="*/ 513821 w 1249"/>
                <a:gd name="T55" fmla="*/ 24888931 h 463"/>
                <a:gd name="T56" fmla="*/ 499421 w 1249"/>
                <a:gd name="T57" fmla="*/ 23742867 h 463"/>
                <a:gd name="T58" fmla="*/ 484293 w 1249"/>
                <a:gd name="T59" fmla="*/ 23551437 h 463"/>
                <a:gd name="T60" fmla="*/ 464237 w 1249"/>
                <a:gd name="T61" fmla="*/ 22962575 h 463"/>
                <a:gd name="T62" fmla="*/ 449491 w 1249"/>
                <a:gd name="T63" fmla="*/ 21972617 h 463"/>
                <a:gd name="T64" fmla="*/ 422594 w 1249"/>
                <a:gd name="T65" fmla="*/ 20316725 h 463"/>
                <a:gd name="T66" fmla="*/ 407401 w 1249"/>
                <a:gd name="T67" fmla="*/ 18582767 h 463"/>
                <a:gd name="T68" fmla="*/ 389217 w 1249"/>
                <a:gd name="T69" fmla="*/ 16294862 h 463"/>
                <a:gd name="T70" fmla="*/ 369229 w 1249"/>
                <a:gd name="T71" fmla="*/ 14467872 h 463"/>
                <a:gd name="T72" fmla="*/ 356786 w 1249"/>
                <a:gd name="T73" fmla="*/ 11238355 h 463"/>
                <a:gd name="T74" fmla="*/ 336461 w 1249"/>
                <a:gd name="T75" fmla="*/ 8119166 h 463"/>
                <a:gd name="T76" fmla="*/ 320765 w 1249"/>
                <a:gd name="T77" fmla="*/ 5432523 h 463"/>
                <a:gd name="T78" fmla="*/ 300415 w 1249"/>
                <a:gd name="T79" fmla="*/ 3162536 h 463"/>
                <a:gd name="T80" fmla="*/ 283985 w 1249"/>
                <a:gd name="T81" fmla="*/ 1009737 h 463"/>
                <a:gd name="T82" fmla="*/ 258047 w 1249"/>
                <a:gd name="T83" fmla="*/ 0 h 463"/>
                <a:gd name="T84" fmla="*/ 239580 w 1249"/>
                <a:gd name="T85" fmla="*/ 500247 h 463"/>
                <a:gd name="T86" fmla="*/ 222706 w 1249"/>
                <a:gd name="T87" fmla="*/ 1869923 h 463"/>
                <a:gd name="T88" fmla="*/ 186378 w 1249"/>
                <a:gd name="T89" fmla="*/ 6885176 h 463"/>
                <a:gd name="T90" fmla="*/ 168551 w 1249"/>
                <a:gd name="T91" fmla="*/ 9999216 h 463"/>
                <a:gd name="T92" fmla="*/ 161686 w 1249"/>
                <a:gd name="T93" fmla="*/ 11181274 h 463"/>
                <a:gd name="T94" fmla="*/ 141671 w 1249"/>
                <a:gd name="T95" fmla="*/ 14238054 h 463"/>
                <a:gd name="T96" fmla="*/ 126642 w 1249"/>
                <a:gd name="T97" fmla="*/ 16396341 h 463"/>
                <a:gd name="T98" fmla="*/ 111913 w 1249"/>
                <a:gd name="T99" fmla="*/ 18582767 h 463"/>
                <a:gd name="T100" fmla="*/ 86535 w 1249"/>
                <a:gd name="T101" fmla="*/ 21450321 h 463"/>
                <a:gd name="T102" fmla="*/ 58335 w 1249"/>
                <a:gd name="T103" fmla="*/ 22838332 h 463"/>
                <a:gd name="T104" fmla="*/ 41949 w 1249"/>
                <a:gd name="T105" fmla="*/ 23233037 h 463"/>
                <a:gd name="T106" fmla="*/ 25944 w 1249"/>
                <a:gd name="T107" fmla="*/ 23742867 h 463"/>
                <a:gd name="T108" fmla="*/ 17466 w 1249"/>
                <a:gd name="T109" fmla="*/ 23742867 h 46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49"/>
                <a:gd name="T166" fmla="*/ 0 h 463"/>
                <a:gd name="T167" fmla="*/ 1249 w 1249"/>
                <a:gd name="T168" fmla="*/ 463 h 46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49" h="463">
                  <a:moveTo>
                    <a:pt x="0" y="447"/>
                  </a:moveTo>
                  <a:lnTo>
                    <a:pt x="0" y="463"/>
                  </a:lnTo>
                  <a:lnTo>
                    <a:pt x="22" y="463"/>
                  </a:lnTo>
                  <a:lnTo>
                    <a:pt x="22" y="462"/>
                  </a:lnTo>
                  <a:lnTo>
                    <a:pt x="24" y="462"/>
                  </a:lnTo>
                  <a:lnTo>
                    <a:pt x="46" y="457"/>
                  </a:lnTo>
                  <a:lnTo>
                    <a:pt x="43" y="449"/>
                  </a:lnTo>
                  <a:lnTo>
                    <a:pt x="43" y="458"/>
                  </a:lnTo>
                  <a:lnTo>
                    <a:pt x="64" y="458"/>
                  </a:lnTo>
                  <a:lnTo>
                    <a:pt x="65" y="458"/>
                  </a:lnTo>
                  <a:lnTo>
                    <a:pt x="87" y="454"/>
                  </a:lnTo>
                  <a:lnTo>
                    <a:pt x="89" y="453"/>
                  </a:lnTo>
                  <a:lnTo>
                    <a:pt x="105" y="448"/>
                  </a:lnTo>
                  <a:lnTo>
                    <a:pt x="103" y="440"/>
                  </a:lnTo>
                  <a:lnTo>
                    <a:pt x="105" y="448"/>
                  </a:lnTo>
                  <a:lnTo>
                    <a:pt x="126" y="443"/>
                  </a:lnTo>
                  <a:lnTo>
                    <a:pt x="124" y="435"/>
                  </a:lnTo>
                  <a:lnTo>
                    <a:pt x="125" y="444"/>
                  </a:lnTo>
                  <a:lnTo>
                    <a:pt x="147" y="440"/>
                  </a:lnTo>
                  <a:lnTo>
                    <a:pt x="149" y="439"/>
                  </a:lnTo>
                  <a:lnTo>
                    <a:pt x="151" y="439"/>
                  </a:lnTo>
                  <a:lnTo>
                    <a:pt x="173" y="425"/>
                  </a:lnTo>
                  <a:lnTo>
                    <a:pt x="167" y="417"/>
                  </a:lnTo>
                  <a:lnTo>
                    <a:pt x="171" y="425"/>
                  </a:lnTo>
                  <a:lnTo>
                    <a:pt x="193" y="416"/>
                  </a:lnTo>
                  <a:lnTo>
                    <a:pt x="214" y="407"/>
                  </a:lnTo>
                  <a:lnTo>
                    <a:pt x="215" y="405"/>
                  </a:lnTo>
                  <a:lnTo>
                    <a:pt x="232" y="391"/>
                  </a:lnTo>
                  <a:lnTo>
                    <a:pt x="227" y="385"/>
                  </a:lnTo>
                  <a:lnTo>
                    <a:pt x="232" y="392"/>
                  </a:lnTo>
                  <a:lnTo>
                    <a:pt x="254" y="378"/>
                  </a:lnTo>
                  <a:lnTo>
                    <a:pt x="281" y="360"/>
                  </a:lnTo>
                  <a:lnTo>
                    <a:pt x="282" y="359"/>
                  </a:lnTo>
                  <a:lnTo>
                    <a:pt x="282" y="358"/>
                  </a:lnTo>
                  <a:lnTo>
                    <a:pt x="298" y="338"/>
                  </a:lnTo>
                  <a:lnTo>
                    <a:pt x="291" y="333"/>
                  </a:lnTo>
                  <a:lnTo>
                    <a:pt x="298" y="340"/>
                  </a:lnTo>
                  <a:lnTo>
                    <a:pt x="320" y="316"/>
                  </a:lnTo>
                  <a:lnTo>
                    <a:pt x="313" y="310"/>
                  </a:lnTo>
                  <a:lnTo>
                    <a:pt x="318" y="316"/>
                  </a:lnTo>
                  <a:lnTo>
                    <a:pt x="340" y="298"/>
                  </a:lnTo>
                  <a:lnTo>
                    <a:pt x="343" y="297"/>
                  </a:lnTo>
                  <a:lnTo>
                    <a:pt x="359" y="274"/>
                  </a:lnTo>
                  <a:lnTo>
                    <a:pt x="351" y="269"/>
                  </a:lnTo>
                  <a:lnTo>
                    <a:pt x="357" y="275"/>
                  </a:lnTo>
                  <a:lnTo>
                    <a:pt x="384" y="247"/>
                  </a:lnTo>
                  <a:lnTo>
                    <a:pt x="384" y="245"/>
                  </a:lnTo>
                  <a:lnTo>
                    <a:pt x="406" y="218"/>
                  </a:lnTo>
                  <a:lnTo>
                    <a:pt x="423" y="195"/>
                  </a:lnTo>
                  <a:lnTo>
                    <a:pt x="424" y="195"/>
                  </a:lnTo>
                  <a:lnTo>
                    <a:pt x="446" y="161"/>
                  </a:lnTo>
                  <a:lnTo>
                    <a:pt x="439" y="156"/>
                  </a:lnTo>
                  <a:lnTo>
                    <a:pt x="445" y="163"/>
                  </a:lnTo>
                  <a:lnTo>
                    <a:pt x="466" y="139"/>
                  </a:lnTo>
                  <a:lnTo>
                    <a:pt x="466" y="138"/>
                  </a:lnTo>
                  <a:lnTo>
                    <a:pt x="488" y="111"/>
                  </a:lnTo>
                  <a:lnTo>
                    <a:pt x="481" y="106"/>
                  </a:lnTo>
                  <a:lnTo>
                    <a:pt x="488" y="112"/>
                  </a:lnTo>
                  <a:lnTo>
                    <a:pt x="510" y="89"/>
                  </a:lnTo>
                  <a:lnTo>
                    <a:pt x="532" y="66"/>
                  </a:lnTo>
                  <a:lnTo>
                    <a:pt x="552" y="47"/>
                  </a:lnTo>
                  <a:lnTo>
                    <a:pt x="546" y="40"/>
                  </a:lnTo>
                  <a:lnTo>
                    <a:pt x="551" y="47"/>
                  </a:lnTo>
                  <a:lnTo>
                    <a:pt x="568" y="32"/>
                  </a:lnTo>
                  <a:lnTo>
                    <a:pt x="562" y="26"/>
                  </a:lnTo>
                  <a:lnTo>
                    <a:pt x="566" y="34"/>
                  </a:lnTo>
                  <a:lnTo>
                    <a:pt x="588" y="25"/>
                  </a:lnTo>
                  <a:lnTo>
                    <a:pt x="609" y="16"/>
                  </a:lnTo>
                  <a:lnTo>
                    <a:pt x="605" y="8"/>
                  </a:lnTo>
                  <a:lnTo>
                    <a:pt x="605" y="17"/>
                  </a:lnTo>
                  <a:lnTo>
                    <a:pt x="627" y="17"/>
                  </a:lnTo>
                  <a:lnTo>
                    <a:pt x="649" y="17"/>
                  </a:lnTo>
                  <a:lnTo>
                    <a:pt x="649" y="8"/>
                  </a:lnTo>
                  <a:lnTo>
                    <a:pt x="646" y="16"/>
                  </a:lnTo>
                  <a:lnTo>
                    <a:pt x="668" y="25"/>
                  </a:lnTo>
                  <a:lnTo>
                    <a:pt x="671" y="17"/>
                  </a:lnTo>
                  <a:lnTo>
                    <a:pt x="667" y="25"/>
                  </a:lnTo>
                  <a:lnTo>
                    <a:pt x="683" y="34"/>
                  </a:lnTo>
                  <a:lnTo>
                    <a:pt x="710" y="48"/>
                  </a:lnTo>
                  <a:lnTo>
                    <a:pt x="714" y="40"/>
                  </a:lnTo>
                  <a:lnTo>
                    <a:pt x="707" y="45"/>
                  </a:lnTo>
                  <a:lnTo>
                    <a:pt x="724" y="65"/>
                  </a:lnTo>
                  <a:lnTo>
                    <a:pt x="725" y="66"/>
                  </a:lnTo>
                  <a:lnTo>
                    <a:pt x="747" y="89"/>
                  </a:lnTo>
                  <a:lnTo>
                    <a:pt x="752" y="83"/>
                  </a:lnTo>
                  <a:lnTo>
                    <a:pt x="746" y="89"/>
                  </a:lnTo>
                  <a:lnTo>
                    <a:pt x="766" y="112"/>
                  </a:lnTo>
                  <a:lnTo>
                    <a:pt x="773" y="106"/>
                  </a:lnTo>
                  <a:lnTo>
                    <a:pt x="766" y="111"/>
                  </a:lnTo>
                  <a:lnTo>
                    <a:pt x="788" y="138"/>
                  </a:lnTo>
                  <a:lnTo>
                    <a:pt x="795" y="133"/>
                  </a:lnTo>
                  <a:lnTo>
                    <a:pt x="788" y="138"/>
                  </a:lnTo>
                  <a:lnTo>
                    <a:pt x="805" y="161"/>
                  </a:lnTo>
                  <a:lnTo>
                    <a:pt x="832" y="195"/>
                  </a:lnTo>
                  <a:lnTo>
                    <a:pt x="832" y="196"/>
                  </a:lnTo>
                  <a:lnTo>
                    <a:pt x="853" y="219"/>
                  </a:lnTo>
                  <a:lnTo>
                    <a:pt x="859" y="213"/>
                  </a:lnTo>
                  <a:lnTo>
                    <a:pt x="853" y="218"/>
                  </a:lnTo>
                  <a:lnTo>
                    <a:pt x="870" y="245"/>
                  </a:lnTo>
                  <a:lnTo>
                    <a:pt x="892" y="274"/>
                  </a:lnTo>
                  <a:lnTo>
                    <a:pt x="893" y="275"/>
                  </a:lnTo>
                  <a:lnTo>
                    <a:pt x="915" y="298"/>
                  </a:lnTo>
                  <a:lnTo>
                    <a:pt x="936" y="316"/>
                  </a:lnTo>
                  <a:lnTo>
                    <a:pt x="941" y="310"/>
                  </a:lnTo>
                  <a:lnTo>
                    <a:pt x="936" y="316"/>
                  </a:lnTo>
                  <a:lnTo>
                    <a:pt x="958" y="340"/>
                  </a:lnTo>
                  <a:lnTo>
                    <a:pt x="980" y="359"/>
                  </a:lnTo>
                  <a:lnTo>
                    <a:pt x="985" y="352"/>
                  </a:lnTo>
                  <a:lnTo>
                    <a:pt x="978" y="358"/>
                  </a:lnTo>
                  <a:lnTo>
                    <a:pt x="994" y="376"/>
                  </a:lnTo>
                  <a:lnTo>
                    <a:pt x="994" y="377"/>
                  </a:lnTo>
                  <a:lnTo>
                    <a:pt x="996" y="378"/>
                  </a:lnTo>
                  <a:lnTo>
                    <a:pt x="1018" y="392"/>
                  </a:lnTo>
                  <a:lnTo>
                    <a:pt x="1040" y="407"/>
                  </a:lnTo>
                  <a:lnTo>
                    <a:pt x="1041" y="407"/>
                  </a:lnTo>
                  <a:lnTo>
                    <a:pt x="1063" y="416"/>
                  </a:lnTo>
                  <a:lnTo>
                    <a:pt x="1085" y="425"/>
                  </a:lnTo>
                  <a:lnTo>
                    <a:pt x="1088" y="417"/>
                  </a:lnTo>
                  <a:lnTo>
                    <a:pt x="1084" y="425"/>
                  </a:lnTo>
                  <a:lnTo>
                    <a:pt x="1105" y="439"/>
                  </a:lnTo>
                  <a:lnTo>
                    <a:pt x="1107" y="439"/>
                  </a:lnTo>
                  <a:lnTo>
                    <a:pt x="1124" y="443"/>
                  </a:lnTo>
                  <a:lnTo>
                    <a:pt x="1146" y="448"/>
                  </a:lnTo>
                  <a:lnTo>
                    <a:pt x="1146" y="449"/>
                  </a:lnTo>
                  <a:lnTo>
                    <a:pt x="1173" y="454"/>
                  </a:lnTo>
                  <a:lnTo>
                    <a:pt x="1174" y="445"/>
                  </a:lnTo>
                  <a:lnTo>
                    <a:pt x="1173" y="453"/>
                  </a:lnTo>
                  <a:lnTo>
                    <a:pt x="1189" y="457"/>
                  </a:lnTo>
                  <a:lnTo>
                    <a:pt x="1190" y="458"/>
                  </a:lnTo>
                  <a:lnTo>
                    <a:pt x="1212" y="458"/>
                  </a:lnTo>
                  <a:lnTo>
                    <a:pt x="1212" y="449"/>
                  </a:lnTo>
                  <a:lnTo>
                    <a:pt x="1211" y="457"/>
                  </a:lnTo>
                  <a:lnTo>
                    <a:pt x="1233" y="462"/>
                  </a:lnTo>
                  <a:lnTo>
                    <a:pt x="1234" y="463"/>
                  </a:lnTo>
                  <a:lnTo>
                    <a:pt x="1249" y="463"/>
                  </a:lnTo>
                  <a:lnTo>
                    <a:pt x="1249" y="447"/>
                  </a:lnTo>
                  <a:lnTo>
                    <a:pt x="1234" y="447"/>
                  </a:lnTo>
                  <a:lnTo>
                    <a:pt x="1234" y="454"/>
                  </a:lnTo>
                  <a:lnTo>
                    <a:pt x="1236" y="447"/>
                  </a:lnTo>
                  <a:lnTo>
                    <a:pt x="1214" y="442"/>
                  </a:lnTo>
                  <a:lnTo>
                    <a:pt x="1212" y="442"/>
                  </a:lnTo>
                  <a:lnTo>
                    <a:pt x="1190" y="442"/>
                  </a:lnTo>
                  <a:lnTo>
                    <a:pt x="1190" y="449"/>
                  </a:lnTo>
                  <a:lnTo>
                    <a:pt x="1193" y="442"/>
                  </a:lnTo>
                  <a:lnTo>
                    <a:pt x="1177" y="438"/>
                  </a:lnTo>
                  <a:lnTo>
                    <a:pt x="1150" y="432"/>
                  </a:lnTo>
                  <a:lnTo>
                    <a:pt x="1147" y="440"/>
                  </a:lnTo>
                  <a:lnTo>
                    <a:pt x="1150" y="432"/>
                  </a:lnTo>
                  <a:lnTo>
                    <a:pt x="1128" y="427"/>
                  </a:lnTo>
                  <a:lnTo>
                    <a:pt x="1111" y="423"/>
                  </a:lnTo>
                  <a:lnTo>
                    <a:pt x="1109" y="431"/>
                  </a:lnTo>
                  <a:lnTo>
                    <a:pt x="1114" y="425"/>
                  </a:lnTo>
                  <a:lnTo>
                    <a:pt x="1093" y="411"/>
                  </a:lnTo>
                  <a:lnTo>
                    <a:pt x="1092" y="409"/>
                  </a:lnTo>
                  <a:lnTo>
                    <a:pt x="1070" y="400"/>
                  </a:lnTo>
                  <a:lnTo>
                    <a:pt x="1048" y="391"/>
                  </a:lnTo>
                  <a:lnTo>
                    <a:pt x="1044" y="399"/>
                  </a:lnTo>
                  <a:lnTo>
                    <a:pt x="1049" y="392"/>
                  </a:lnTo>
                  <a:lnTo>
                    <a:pt x="1027" y="378"/>
                  </a:lnTo>
                  <a:lnTo>
                    <a:pt x="1005" y="364"/>
                  </a:lnTo>
                  <a:lnTo>
                    <a:pt x="1000" y="371"/>
                  </a:lnTo>
                  <a:lnTo>
                    <a:pt x="1007" y="365"/>
                  </a:lnTo>
                  <a:lnTo>
                    <a:pt x="991" y="347"/>
                  </a:lnTo>
                  <a:lnTo>
                    <a:pt x="990" y="346"/>
                  </a:lnTo>
                  <a:lnTo>
                    <a:pt x="968" y="327"/>
                  </a:lnTo>
                  <a:lnTo>
                    <a:pt x="963" y="333"/>
                  </a:lnTo>
                  <a:lnTo>
                    <a:pt x="969" y="328"/>
                  </a:lnTo>
                  <a:lnTo>
                    <a:pt x="947" y="305"/>
                  </a:lnTo>
                  <a:lnTo>
                    <a:pt x="946" y="303"/>
                  </a:lnTo>
                  <a:lnTo>
                    <a:pt x="925" y="285"/>
                  </a:lnTo>
                  <a:lnTo>
                    <a:pt x="920" y="292"/>
                  </a:lnTo>
                  <a:lnTo>
                    <a:pt x="927" y="287"/>
                  </a:lnTo>
                  <a:lnTo>
                    <a:pt x="905" y="263"/>
                  </a:lnTo>
                  <a:lnTo>
                    <a:pt x="898" y="269"/>
                  </a:lnTo>
                  <a:lnTo>
                    <a:pt x="905" y="263"/>
                  </a:lnTo>
                  <a:lnTo>
                    <a:pt x="883" y="235"/>
                  </a:lnTo>
                  <a:lnTo>
                    <a:pt x="876" y="240"/>
                  </a:lnTo>
                  <a:lnTo>
                    <a:pt x="884" y="236"/>
                  </a:lnTo>
                  <a:lnTo>
                    <a:pt x="867" y="209"/>
                  </a:lnTo>
                  <a:lnTo>
                    <a:pt x="866" y="208"/>
                  </a:lnTo>
                  <a:lnTo>
                    <a:pt x="845" y="185"/>
                  </a:lnTo>
                  <a:lnTo>
                    <a:pt x="839" y="190"/>
                  </a:lnTo>
                  <a:lnTo>
                    <a:pt x="845" y="185"/>
                  </a:lnTo>
                  <a:lnTo>
                    <a:pt x="818" y="151"/>
                  </a:lnTo>
                  <a:lnTo>
                    <a:pt x="812" y="156"/>
                  </a:lnTo>
                  <a:lnTo>
                    <a:pt x="818" y="152"/>
                  </a:lnTo>
                  <a:lnTo>
                    <a:pt x="801" y="129"/>
                  </a:lnTo>
                  <a:lnTo>
                    <a:pt x="801" y="128"/>
                  </a:lnTo>
                  <a:lnTo>
                    <a:pt x="779" y="101"/>
                  </a:lnTo>
                  <a:lnTo>
                    <a:pt x="759" y="78"/>
                  </a:lnTo>
                  <a:lnTo>
                    <a:pt x="737" y="54"/>
                  </a:lnTo>
                  <a:lnTo>
                    <a:pt x="730" y="59"/>
                  </a:lnTo>
                  <a:lnTo>
                    <a:pt x="737" y="54"/>
                  </a:lnTo>
                  <a:lnTo>
                    <a:pt x="720" y="35"/>
                  </a:lnTo>
                  <a:lnTo>
                    <a:pt x="717" y="34"/>
                  </a:lnTo>
                  <a:lnTo>
                    <a:pt x="690" y="19"/>
                  </a:lnTo>
                  <a:lnTo>
                    <a:pt x="675" y="10"/>
                  </a:lnTo>
                  <a:lnTo>
                    <a:pt x="675" y="9"/>
                  </a:lnTo>
                  <a:lnTo>
                    <a:pt x="653" y="0"/>
                  </a:lnTo>
                  <a:lnTo>
                    <a:pt x="649" y="0"/>
                  </a:lnTo>
                  <a:lnTo>
                    <a:pt x="627" y="0"/>
                  </a:lnTo>
                  <a:lnTo>
                    <a:pt x="605" y="0"/>
                  </a:lnTo>
                  <a:lnTo>
                    <a:pt x="603" y="0"/>
                  </a:lnTo>
                  <a:lnTo>
                    <a:pt x="582" y="9"/>
                  </a:lnTo>
                  <a:lnTo>
                    <a:pt x="560" y="18"/>
                  </a:lnTo>
                  <a:lnTo>
                    <a:pt x="557" y="19"/>
                  </a:lnTo>
                  <a:lnTo>
                    <a:pt x="541" y="34"/>
                  </a:lnTo>
                  <a:lnTo>
                    <a:pt x="541" y="35"/>
                  </a:lnTo>
                  <a:lnTo>
                    <a:pt x="520" y="54"/>
                  </a:lnTo>
                  <a:lnTo>
                    <a:pt x="498" y="78"/>
                  </a:lnTo>
                  <a:lnTo>
                    <a:pt x="476" y="101"/>
                  </a:lnTo>
                  <a:lnTo>
                    <a:pt x="475" y="101"/>
                  </a:lnTo>
                  <a:lnTo>
                    <a:pt x="453" y="128"/>
                  </a:lnTo>
                  <a:lnTo>
                    <a:pt x="459" y="133"/>
                  </a:lnTo>
                  <a:lnTo>
                    <a:pt x="453" y="128"/>
                  </a:lnTo>
                  <a:lnTo>
                    <a:pt x="432" y="151"/>
                  </a:lnTo>
                  <a:lnTo>
                    <a:pt x="432" y="152"/>
                  </a:lnTo>
                  <a:lnTo>
                    <a:pt x="410" y="186"/>
                  </a:lnTo>
                  <a:lnTo>
                    <a:pt x="417" y="190"/>
                  </a:lnTo>
                  <a:lnTo>
                    <a:pt x="410" y="186"/>
                  </a:lnTo>
                  <a:lnTo>
                    <a:pt x="393" y="209"/>
                  </a:lnTo>
                  <a:lnTo>
                    <a:pt x="400" y="213"/>
                  </a:lnTo>
                  <a:lnTo>
                    <a:pt x="393" y="208"/>
                  </a:lnTo>
                  <a:lnTo>
                    <a:pt x="371" y="235"/>
                  </a:lnTo>
                  <a:lnTo>
                    <a:pt x="378" y="240"/>
                  </a:lnTo>
                  <a:lnTo>
                    <a:pt x="373" y="235"/>
                  </a:lnTo>
                  <a:lnTo>
                    <a:pt x="346" y="263"/>
                  </a:lnTo>
                  <a:lnTo>
                    <a:pt x="344" y="265"/>
                  </a:lnTo>
                  <a:lnTo>
                    <a:pt x="329" y="288"/>
                  </a:lnTo>
                  <a:lnTo>
                    <a:pt x="335" y="292"/>
                  </a:lnTo>
                  <a:lnTo>
                    <a:pt x="330" y="285"/>
                  </a:lnTo>
                  <a:lnTo>
                    <a:pt x="308" y="303"/>
                  </a:lnTo>
                  <a:lnTo>
                    <a:pt x="308" y="305"/>
                  </a:lnTo>
                  <a:lnTo>
                    <a:pt x="286" y="328"/>
                  </a:lnTo>
                  <a:lnTo>
                    <a:pt x="285" y="328"/>
                  </a:lnTo>
                  <a:lnTo>
                    <a:pt x="269" y="347"/>
                  </a:lnTo>
                  <a:lnTo>
                    <a:pt x="276" y="352"/>
                  </a:lnTo>
                  <a:lnTo>
                    <a:pt x="272" y="346"/>
                  </a:lnTo>
                  <a:lnTo>
                    <a:pt x="245" y="364"/>
                  </a:lnTo>
                  <a:lnTo>
                    <a:pt x="223" y="378"/>
                  </a:lnTo>
                  <a:lnTo>
                    <a:pt x="222" y="378"/>
                  </a:lnTo>
                  <a:lnTo>
                    <a:pt x="205" y="392"/>
                  </a:lnTo>
                  <a:lnTo>
                    <a:pt x="210" y="399"/>
                  </a:lnTo>
                  <a:lnTo>
                    <a:pt x="207" y="391"/>
                  </a:lnTo>
                  <a:lnTo>
                    <a:pt x="187" y="400"/>
                  </a:lnTo>
                  <a:lnTo>
                    <a:pt x="165" y="409"/>
                  </a:lnTo>
                  <a:lnTo>
                    <a:pt x="164" y="411"/>
                  </a:lnTo>
                  <a:lnTo>
                    <a:pt x="142" y="425"/>
                  </a:lnTo>
                  <a:lnTo>
                    <a:pt x="145" y="431"/>
                  </a:lnTo>
                  <a:lnTo>
                    <a:pt x="144" y="423"/>
                  </a:lnTo>
                  <a:lnTo>
                    <a:pt x="122" y="427"/>
                  </a:lnTo>
                  <a:lnTo>
                    <a:pt x="102" y="432"/>
                  </a:lnTo>
                  <a:lnTo>
                    <a:pt x="100" y="432"/>
                  </a:lnTo>
                  <a:lnTo>
                    <a:pt x="84" y="438"/>
                  </a:lnTo>
                  <a:lnTo>
                    <a:pt x="86" y="445"/>
                  </a:lnTo>
                  <a:lnTo>
                    <a:pt x="85" y="438"/>
                  </a:lnTo>
                  <a:lnTo>
                    <a:pt x="63" y="442"/>
                  </a:lnTo>
                  <a:lnTo>
                    <a:pt x="64" y="449"/>
                  </a:lnTo>
                  <a:lnTo>
                    <a:pt x="64" y="442"/>
                  </a:lnTo>
                  <a:lnTo>
                    <a:pt x="43" y="442"/>
                  </a:lnTo>
                  <a:lnTo>
                    <a:pt x="42" y="442"/>
                  </a:lnTo>
                  <a:lnTo>
                    <a:pt x="20" y="447"/>
                  </a:lnTo>
                  <a:lnTo>
                    <a:pt x="22" y="454"/>
                  </a:lnTo>
                  <a:lnTo>
                    <a:pt x="22" y="447"/>
                  </a:lnTo>
                  <a:lnTo>
                    <a:pt x="0" y="447"/>
                  </a:lnTo>
                  <a:close/>
                </a:path>
              </a:pathLst>
            </a:custGeom>
            <a:solidFill>
              <a:srgbClr val="FF0000"/>
            </a:solidFill>
            <a:ln w="9525">
              <a:solidFill>
                <a:srgbClr val="FF0000"/>
              </a:solidFill>
              <a:round/>
              <a:headEnd/>
              <a:tailEnd/>
            </a:ln>
          </p:spPr>
          <p:txBody>
            <a:bodyPr/>
            <a:lstStyle/>
            <a:p>
              <a:endParaRPr lang="en-US"/>
            </a:p>
          </p:txBody>
        </p:sp>
        <p:sp>
          <p:nvSpPr>
            <p:cNvPr id="55303" name="Freeform 40">
              <a:extLst>
                <a:ext uri="{FF2B5EF4-FFF2-40B4-BE49-F238E27FC236}">
                  <a16:creationId xmlns:a16="http://schemas.microsoft.com/office/drawing/2014/main" id="{9ADC5FA2-C5E7-4374-B341-2EBB874549D4}"/>
                </a:ext>
              </a:extLst>
            </p:cNvPr>
            <p:cNvSpPr>
              <a:spLocks/>
            </p:cNvSpPr>
            <p:nvPr/>
          </p:nvSpPr>
          <p:spPr bwMode="auto">
            <a:xfrm>
              <a:off x="1680" y="2064"/>
              <a:ext cx="2024" cy="1056"/>
            </a:xfrm>
            <a:custGeom>
              <a:avLst/>
              <a:gdLst>
                <a:gd name="T0" fmla="*/ 20603 w 1249"/>
                <a:gd name="T1" fmla="*/ 47637045 h 463"/>
                <a:gd name="T2" fmla="*/ 55721 w 1249"/>
                <a:gd name="T3" fmla="*/ 47218965 h 463"/>
                <a:gd name="T4" fmla="*/ 90296 w 1249"/>
                <a:gd name="T5" fmla="*/ 46185428 h 463"/>
                <a:gd name="T6" fmla="*/ 128241 w 1249"/>
                <a:gd name="T7" fmla="*/ 45238096 h 463"/>
                <a:gd name="T8" fmla="*/ 166384 w 1249"/>
                <a:gd name="T9" fmla="*/ 42883804 h 463"/>
                <a:gd name="T10" fmla="*/ 199668 w 1249"/>
                <a:gd name="T11" fmla="*/ 40406841 h 463"/>
                <a:gd name="T12" fmla="*/ 256742 w 1249"/>
                <a:gd name="T13" fmla="*/ 34838733 h 463"/>
                <a:gd name="T14" fmla="*/ 273838 w 1249"/>
                <a:gd name="T15" fmla="*/ 32578857 h 463"/>
                <a:gd name="T16" fmla="*/ 307544 w 1249"/>
                <a:gd name="T17" fmla="*/ 28340547 h 463"/>
                <a:gd name="T18" fmla="*/ 364022 w 1249"/>
                <a:gd name="T19" fmla="*/ 20112909 h 463"/>
                <a:gd name="T20" fmla="*/ 401131 w 1249"/>
                <a:gd name="T21" fmla="*/ 14326446 h 463"/>
                <a:gd name="T22" fmla="*/ 439111 w 1249"/>
                <a:gd name="T23" fmla="*/ 9175801 h 463"/>
                <a:gd name="T24" fmla="*/ 488865 w 1249"/>
                <a:gd name="T25" fmla="*/ 3291506 h 463"/>
                <a:gd name="T26" fmla="*/ 520703 w 1249"/>
                <a:gd name="T27" fmla="*/ 815186 h 463"/>
                <a:gd name="T28" fmla="*/ 556459 w 1249"/>
                <a:gd name="T29" fmla="*/ 1626409 h 463"/>
                <a:gd name="T30" fmla="*/ 611549 w 1249"/>
                <a:gd name="T31" fmla="*/ 4933276 h 463"/>
                <a:gd name="T32" fmla="*/ 643387 w 1249"/>
                <a:gd name="T33" fmla="*/ 9175801 h 463"/>
                <a:gd name="T34" fmla="*/ 659469 w 1249"/>
                <a:gd name="T35" fmla="*/ 11435011 h 463"/>
                <a:gd name="T36" fmla="*/ 692952 w 1249"/>
                <a:gd name="T37" fmla="*/ 16585760 h 463"/>
                <a:gd name="T38" fmla="*/ 734568 w 1249"/>
                <a:gd name="T39" fmla="*/ 22466551 h 463"/>
                <a:gd name="T40" fmla="*/ 787984 w 1249"/>
                <a:gd name="T41" fmla="*/ 30728473 h 463"/>
                <a:gd name="T42" fmla="*/ 824779 w 1249"/>
                <a:gd name="T43" fmla="*/ 35029219 h 463"/>
                <a:gd name="T44" fmla="*/ 856147 w 1249"/>
                <a:gd name="T45" fmla="*/ 38773544 h 463"/>
                <a:gd name="T46" fmla="*/ 896533 w 1249"/>
                <a:gd name="T47" fmla="*/ 41946544 h 463"/>
                <a:gd name="T48" fmla="*/ 951688 w 1249"/>
                <a:gd name="T49" fmla="*/ 45238096 h 463"/>
                <a:gd name="T50" fmla="*/ 1010331 w 1249"/>
                <a:gd name="T51" fmla="*/ 46784509 h 463"/>
                <a:gd name="T52" fmla="*/ 1043862 w 1249"/>
                <a:gd name="T53" fmla="*/ 47218965 h 463"/>
                <a:gd name="T54" fmla="*/ 1075528 w 1249"/>
                <a:gd name="T55" fmla="*/ 47732023 h 463"/>
                <a:gd name="T56" fmla="*/ 1045327 w 1249"/>
                <a:gd name="T57" fmla="*/ 45557484 h 463"/>
                <a:gd name="T58" fmla="*/ 1013287 w 1249"/>
                <a:gd name="T59" fmla="*/ 45141386 h 463"/>
                <a:gd name="T60" fmla="*/ 971303 w 1249"/>
                <a:gd name="T61" fmla="*/ 44011024 h 463"/>
                <a:gd name="T62" fmla="*/ 940604 w 1249"/>
                <a:gd name="T63" fmla="*/ 42163927 h 463"/>
                <a:gd name="T64" fmla="*/ 884341 w 1249"/>
                <a:gd name="T65" fmla="*/ 38956953 h 463"/>
                <a:gd name="T66" fmla="*/ 852444 w 1249"/>
                <a:gd name="T67" fmla="*/ 35665453 h 463"/>
                <a:gd name="T68" fmla="*/ 814444 w 1249"/>
                <a:gd name="T69" fmla="*/ 31231314 h 463"/>
                <a:gd name="T70" fmla="*/ 773205 w 1249"/>
                <a:gd name="T71" fmla="*/ 27742431 h 463"/>
                <a:gd name="T72" fmla="*/ 746765 w 1249"/>
                <a:gd name="T73" fmla="*/ 21556329 h 463"/>
                <a:gd name="T74" fmla="*/ 704658 w 1249"/>
                <a:gd name="T75" fmla="*/ 15552223 h 463"/>
                <a:gd name="T76" fmla="*/ 670602 w 1249"/>
                <a:gd name="T77" fmla="*/ 10399680 h 463"/>
                <a:gd name="T78" fmla="*/ 628514 w 1249"/>
                <a:gd name="T79" fmla="*/ 6099137 h 463"/>
                <a:gd name="T80" fmla="*/ 594132 w 1249"/>
                <a:gd name="T81" fmla="*/ 1945679 h 463"/>
                <a:gd name="T82" fmla="*/ 539755 w 1249"/>
                <a:gd name="T83" fmla="*/ 0 h 463"/>
                <a:gd name="T84" fmla="*/ 500976 w 1249"/>
                <a:gd name="T85" fmla="*/ 948352 h 463"/>
                <a:gd name="T86" fmla="*/ 466069 w 1249"/>
                <a:gd name="T87" fmla="*/ 3607134 h 463"/>
                <a:gd name="T88" fmla="*/ 389994 w 1249"/>
                <a:gd name="T89" fmla="*/ 13198903 h 463"/>
                <a:gd name="T90" fmla="*/ 352933 w 1249"/>
                <a:gd name="T91" fmla="*/ 19164744 h 463"/>
                <a:gd name="T92" fmla="*/ 338285 w 1249"/>
                <a:gd name="T93" fmla="*/ 21422760 h 463"/>
                <a:gd name="T94" fmla="*/ 296057 w 1249"/>
                <a:gd name="T95" fmla="*/ 27304515 h 463"/>
                <a:gd name="T96" fmla="*/ 265259 w 1249"/>
                <a:gd name="T97" fmla="*/ 31448367 h 463"/>
                <a:gd name="T98" fmla="*/ 234487 w 1249"/>
                <a:gd name="T99" fmla="*/ 35665453 h 463"/>
                <a:gd name="T100" fmla="*/ 180706 w 1249"/>
                <a:gd name="T101" fmla="*/ 41135310 h 463"/>
                <a:gd name="T102" fmla="*/ 122218 w 1249"/>
                <a:gd name="T103" fmla="*/ 43793953 h 463"/>
                <a:gd name="T104" fmla="*/ 87675 w 1249"/>
                <a:gd name="T105" fmla="*/ 44525679 h 463"/>
                <a:gd name="T106" fmla="*/ 54104 w 1249"/>
                <a:gd name="T107" fmla="*/ 45557484 h 463"/>
                <a:gd name="T108" fmla="*/ 36006 w 1249"/>
                <a:gd name="T109" fmla="*/ 45557484 h 46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49"/>
                <a:gd name="T166" fmla="*/ 0 h 463"/>
                <a:gd name="T167" fmla="*/ 1249 w 1249"/>
                <a:gd name="T168" fmla="*/ 463 h 46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49" h="463">
                  <a:moveTo>
                    <a:pt x="0" y="447"/>
                  </a:moveTo>
                  <a:lnTo>
                    <a:pt x="0" y="463"/>
                  </a:lnTo>
                  <a:lnTo>
                    <a:pt x="22" y="463"/>
                  </a:lnTo>
                  <a:lnTo>
                    <a:pt x="22" y="462"/>
                  </a:lnTo>
                  <a:lnTo>
                    <a:pt x="24" y="462"/>
                  </a:lnTo>
                  <a:lnTo>
                    <a:pt x="46" y="457"/>
                  </a:lnTo>
                  <a:lnTo>
                    <a:pt x="43" y="449"/>
                  </a:lnTo>
                  <a:lnTo>
                    <a:pt x="43" y="458"/>
                  </a:lnTo>
                  <a:lnTo>
                    <a:pt x="64" y="458"/>
                  </a:lnTo>
                  <a:lnTo>
                    <a:pt x="65" y="458"/>
                  </a:lnTo>
                  <a:lnTo>
                    <a:pt x="87" y="454"/>
                  </a:lnTo>
                  <a:lnTo>
                    <a:pt x="89" y="453"/>
                  </a:lnTo>
                  <a:lnTo>
                    <a:pt x="105" y="448"/>
                  </a:lnTo>
                  <a:lnTo>
                    <a:pt x="103" y="440"/>
                  </a:lnTo>
                  <a:lnTo>
                    <a:pt x="105" y="448"/>
                  </a:lnTo>
                  <a:lnTo>
                    <a:pt x="126" y="443"/>
                  </a:lnTo>
                  <a:lnTo>
                    <a:pt x="124" y="435"/>
                  </a:lnTo>
                  <a:lnTo>
                    <a:pt x="125" y="444"/>
                  </a:lnTo>
                  <a:lnTo>
                    <a:pt x="147" y="440"/>
                  </a:lnTo>
                  <a:lnTo>
                    <a:pt x="149" y="439"/>
                  </a:lnTo>
                  <a:lnTo>
                    <a:pt x="151" y="439"/>
                  </a:lnTo>
                  <a:lnTo>
                    <a:pt x="173" y="425"/>
                  </a:lnTo>
                  <a:lnTo>
                    <a:pt x="167" y="417"/>
                  </a:lnTo>
                  <a:lnTo>
                    <a:pt x="171" y="425"/>
                  </a:lnTo>
                  <a:lnTo>
                    <a:pt x="193" y="416"/>
                  </a:lnTo>
                  <a:lnTo>
                    <a:pt x="214" y="407"/>
                  </a:lnTo>
                  <a:lnTo>
                    <a:pt x="215" y="405"/>
                  </a:lnTo>
                  <a:lnTo>
                    <a:pt x="232" y="391"/>
                  </a:lnTo>
                  <a:lnTo>
                    <a:pt x="227" y="385"/>
                  </a:lnTo>
                  <a:lnTo>
                    <a:pt x="232" y="392"/>
                  </a:lnTo>
                  <a:lnTo>
                    <a:pt x="254" y="378"/>
                  </a:lnTo>
                  <a:lnTo>
                    <a:pt x="281" y="360"/>
                  </a:lnTo>
                  <a:lnTo>
                    <a:pt x="282" y="359"/>
                  </a:lnTo>
                  <a:lnTo>
                    <a:pt x="282" y="358"/>
                  </a:lnTo>
                  <a:lnTo>
                    <a:pt x="298" y="338"/>
                  </a:lnTo>
                  <a:lnTo>
                    <a:pt x="291" y="333"/>
                  </a:lnTo>
                  <a:lnTo>
                    <a:pt x="298" y="340"/>
                  </a:lnTo>
                  <a:lnTo>
                    <a:pt x="320" y="316"/>
                  </a:lnTo>
                  <a:lnTo>
                    <a:pt x="313" y="310"/>
                  </a:lnTo>
                  <a:lnTo>
                    <a:pt x="318" y="316"/>
                  </a:lnTo>
                  <a:lnTo>
                    <a:pt x="340" y="298"/>
                  </a:lnTo>
                  <a:lnTo>
                    <a:pt x="343" y="297"/>
                  </a:lnTo>
                  <a:lnTo>
                    <a:pt x="359" y="274"/>
                  </a:lnTo>
                  <a:lnTo>
                    <a:pt x="351" y="269"/>
                  </a:lnTo>
                  <a:lnTo>
                    <a:pt x="357" y="275"/>
                  </a:lnTo>
                  <a:lnTo>
                    <a:pt x="384" y="247"/>
                  </a:lnTo>
                  <a:lnTo>
                    <a:pt x="384" y="245"/>
                  </a:lnTo>
                  <a:lnTo>
                    <a:pt x="406" y="218"/>
                  </a:lnTo>
                  <a:lnTo>
                    <a:pt x="423" y="195"/>
                  </a:lnTo>
                  <a:lnTo>
                    <a:pt x="424" y="195"/>
                  </a:lnTo>
                  <a:lnTo>
                    <a:pt x="446" y="161"/>
                  </a:lnTo>
                  <a:lnTo>
                    <a:pt x="439" y="156"/>
                  </a:lnTo>
                  <a:lnTo>
                    <a:pt x="445" y="163"/>
                  </a:lnTo>
                  <a:lnTo>
                    <a:pt x="466" y="139"/>
                  </a:lnTo>
                  <a:lnTo>
                    <a:pt x="466" y="138"/>
                  </a:lnTo>
                  <a:lnTo>
                    <a:pt x="488" y="111"/>
                  </a:lnTo>
                  <a:lnTo>
                    <a:pt x="481" y="106"/>
                  </a:lnTo>
                  <a:lnTo>
                    <a:pt x="488" y="112"/>
                  </a:lnTo>
                  <a:lnTo>
                    <a:pt x="510" y="89"/>
                  </a:lnTo>
                  <a:lnTo>
                    <a:pt x="532" y="66"/>
                  </a:lnTo>
                  <a:lnTo>
                    <a:pt x="552" y="47"/>
                  </a:lnTo>
                  <a:lnTo>
                    <a:pt x="546" y="40"/>
                  </a:lnTo>
                  <a:lnTo>
                    <a:pt x="551" y="47"/>
                  </a:lnTo>
                  <a:lnTo>
                    <a:pt x="568" y="32"/>
                  </a:lnTo>
                  <a:lnTo>
                    <a:pt x="562" y="26"/>
                  </a:lnTo>
                  <a:lnTo>
                    <a:pt x="566" y="34"/>
                  </a:lnTo>
                  <a:lnTo>
                    <a:pt x="588" y="25"/>
                  </a:lnTo>
                  <a:lnTo>
                    <a:pt x="609" y="16"/>
                  </a:lnTo>
                  <a:lnTo>
                    <a:pt x="605" y="8"/>
                  </a:lnTo>
                  <a:lnTo>
                    <a:pt x="605" y="17"/>
                  </a:lnTo>
                  <a:lnTo>
                    <a:pt x="627" y="17"/>
                  </a:lnTo>
                  <a:lnTo>
                    <a:pt x="649" y="17"/>
                  </a:lnTo>
                  <a:lnTo>
                    <a:pt x="649" y="8"/>
                  </a:lnTo>
                  <a:lnTo>
                    <a:pt x="646" y="16"/>
                  </a:lnTo>
                  <a:lnTo>
                    <a:pt x="668" y="25"/>
                  </a:lnTo>
                  <a:lnTo>
                    <a:pt x="671" y="17"/>
                  </a:lnTo>
                  <a:lnTo>
                    <a:pt x="667" y="25"/>
                  </a:lnTo>
                  <a:lnTo>
                    <a:pt x="683" y="34"/>
                  </a:lnTo>
                  <a:lnTo>
                    <a:pt x="710" y="48"/>
                  </a:lnTo>
                  <a:lnTo>
                    <a:pt x="714" y="40"/>
                  </a:lnTo>
                  <a:lnTo>
                    <a:pt x="707" y="45"/>
                  </a:lnTo>
                  <a:lnTo>
                    <a:pt x="724" y="65"/>
                  </a:lnTo>
                  <a:lnTo>
                    <a:pt x="725" y="66"/>
                  </a:lnTo>
                  <a:lnTo>
                    <a:pt x="747" y="89"/>
                  </a:lnTo>
                  <a:lnTo>
                    <a:pt x="752" y="83"/>
                  </a:lnTo>
                  <a:lnTo>
                    <a:pt x="746" y="89"/>
                  </a:lnTo>
                  <a:lnTo>
                    <a:pt x="766" y="112"/>
                  </a:lnTo>
                  <a:lnTo>
                    <a:pt x="773" y="106"/>
                  </a:lnTo>
                  <a:lnTo>
                    <a:pt x="766" y="111"/>
                  </a:lnTo>
                  <a:lnTo>
                    <a:pt x="788" y="138"/>
                  </a:lnTo>
                  <a:lnTo>
                    <a:pt x="795" y="133"/>
                  </a:lnTo>
                  <a:lnTo>
                    <a:pt x="788" y="138"/>
                  </a:lnTo>
                  <a:lnTo>
                    <a:pt x="805" y="161"/>
                  </a:lnTo>
                  <a:lnTo>
                    <a:pt x="832" y="195"/>
                  </a:lnTo>
                  <a:lnTo>
                    <a:pt x="832" y="196"/>
                  </a:lnTo>
                  <a:lnTo>
                    <a:pt x="853" y="219"/>
                  </a:lnTo>
                  <a:lnTo>
                    <a:pt x="859" y="213"/>
                  </a:lnTo>
                  <a:lnTo>
                    <a:pt x="853" y="218"/>
                  </a:lnTo>
                  <a:lnTo>
                    <a:pt x="870" y="245"/>
                  </a:lnTo>
                  <a:lnTo>
                    <a:pt x="892" y="274"/>
                  </a:lnTo>
                  <a:lnTo>
                    <a:pt x="893" y="275"/>
                  </a:lnTo>
                  <a:lnTo>
                    <a:pt x="915" y="298"/>
                  </a:lnTo>
                  <a:lnTo>
                    <a:pt x="936" y="316"/>
                  </a:lnTo>
                  <a:lnTo>
                    <a:pt x="941" y="310"/>
                  </a:lnTo>
                  <a:lnTo>
                    <a:pt x="936" y="316"/>
                  </a:lnTo>
                  <a:lnTo>
                    <a:pt x="958" y="340"/>
                  </a:lnTo>
                  <a:lnTo>
                    <a:pt x="980" y="359"/>
                  </a:lnTo>
                  <a:lnTo>
                    <a:pt x="985" y="352"/>
                  </a:lnTo>
                  <a:lnTo>
                    <a:pt x="978" y="358"/>
                  </a:lnTo>
                  <a:lnTo>
                    <a:pt x="994" y="376"/>
                  </a:lnTo>
                  <a:lnTo>
                    <a:pt x="994" y="377"/>
                  </a:lnTo>
                  <a:lnTo>
                    <a:pt x="996" y="378"/>
                  </a:lnTo>
                  <a:lnTo>
                    <a:pt x="1018" y="392"/>
                  </a:lnTo>
                  <a:lnTo>
                    <a:pt x="1040" y="407"/>
                  </a:lnTo>
                  <a:lnTo>
                    <a:pt x="1041" y="407"/>
                  </a:lnTo>
                  <a:lnTo>
                    <a:pt x="1063" y="416"/>
                  </a:lnTo>
                  <a:lnTo>
                    <a:pt x="1085" y="425"/>
                  </a:lnTo>
                  <a:lnTo>
                    <a:pt x="1088" y="417"/>
                  </a:lnTo>
                  <a:lnTo>
                    <a:pt x="1084" y="425"/>
                  </a:lnTo>
                  <a:lnTo>
                    <a:pt x="1105" y="439"/>
                  </a:lnTo>
                  <a:lnTo>
                    <a:pt x="1107" y="439"/>
                  </a:lnTo>
                  <a:lnTo>
                    <a:pt x="1124" y="443"/>
                  </a:lnTo>
                  <a:lnTo>
                    <a:pt x="1146" y="448"/>
                  </a:lnTo>
                  <a:lnTo>
                    <a:pt x="1146" y="449"/>
                  </a:lnTo>
                  <a:lnTo>
                    <a:pt x="1173" y="454"/>
                  </a:lnTo>
                  <a:lnTo>
                    <a:pt x="1174" y="445"/>
                  </a:lnTo>
                  <a:lnTo>
                    <a:pt x="1173" y="453"/>
                  </a:lnTo>
                  <a:lnTo>
                    <a:pt x="1189" y="457"/>
                  </a:lnTo>
                  <a:lnTo>
                    <a:pt x="1190" y="458"/>
                  </a:lnTo>
                  <a:lnTo>
                    <a:pt x="1212" y="458"/>
                  </a:lnTo>
                  <a:lnTo>
                    <a:pt x="1212" y="449"/>
                  </a:lnTo>
                  <a:lnTo>
                    <a:pt x="1211" y="457"/>
                  </a:lnTo>
                  <a:lnTo>
                    <a:pt x="1233" y="462"/>
                  </a:lnTo>
                  <a:lnTo>
                    <a:pt x="1234" y="463"/>
                  </a:lnTo>
                  <a:lnTo>
                    <a:pt x="1249" y="463"/>
                  </a:lnTo>
                  <a:lnTo>
                    <a:pt x="1249" y="447"/>
                  </a:lnTo>
                  <a:lnTo>
                    <a:pt x="1234" y="447"/>
                  </a:lnTo>
                  <a:lnTo>
                    <a:pt x="1234" y="454"/>
                  </a:lnTo>
                  <a:lnTo>
                    <a:pt x="1236" y="447"/>
                  </a:lnTo>
                  <a:lnTo>
                    <a:pt x="1214" y="442"/>
                  </a:lnTo>
                  <a:lnTo>
                    <a:pt x="1212" y="442"/>
                  </a:lnTo>
                  <a:lnTo>
                    <a:pt x="1190" y="442"/>
                  </a:lnTo>
                  <a:lnTo>
                    <a:pt x="1190" y="449"/>
                  </a:lnTo>
                  <a:lnTo>
                    <a:pt x="1193" y="442"/>
                  </a:lnTo>
                  <a:lnTo>
                    <a:pt x="1177" y="438"/>
                  </a:lnTo>
                  <a:lnTo>
                    <a:pt x="1150" y="432"/>
                  </a:lnTo>
                  <a:lnTo>
                    <a:pt x="1147" y="440"/>
                  </a:lnTo>
                  <a:lnTo>
                    <a:pt x="1150" y="432"/>
                  </a:lnTo>
                  <a:lnTo>
                    <a:pt x="1128" y="427"/>
                  </a:lnTo>
                  <a:lnTo>
                    <a:pt x="1111" y="423"/>
                  </a:lnTo>
                  <a:lnTo>
                    <a:pt x="1109" y="431"/>
                  </a:lnTo>
                  <a:lnTo>
                    <a:pt x="1114" y="425"/>
                  </a:lnTo>
                  <a:lnTo>
                    <a:pt x="1093" y="411"/>
                  </a:lnTo>
                  <a:lnTo>
                    <a:pt x="1092" y="409"/>
                  </a:lnTo>
                  <a:lnTo>
                    <a:pt x="1070" y="400"/>
                  </a:lnTo>
                  <a:lnTo>
                    <a:pt x="1048" y="391"/>
                  </a:lnTo>
                  <a:lnTo>
                    <a:pt x="1044" y="399"/>
                  </a:lnTo>
                  <a:lnTo>
                    <a:pt x="1049" y="392"/>
                  </a:lnTo>
                  <a:lnTo>
                    <a:pt x="1027" y="378"/>
                  </a:lnTo>
                  <a:lnTo>
                    <a:pt x="1005" y="364"/>
                  </a:lnTo>
                  <a:lnTo>
                    <a:pt x="1000" y="371"/>
                  </a:lnTo>
                  <a:lnTo>
                    <a:pt x="1007" y="365"/>
                  </a:lnTo>
                  <a:lnTo>
                    <a:pt x="991" y="347"/>
                  </a:lnTo>
                  <a:lnTo>
                    <a:pt x="990" y="346"/>
                  </a:lnTo>
                  <a:lnTo>
                    <a:pt x="968" y="327"/>
                  </a:lnTo>
                  <a:lnTo>
                    <a:pt x="963" y="333"/>
                  </a:lnTo>
                  <a:lnTo>
                    <a:pt x="969" y="328"/>
                  </a:lnTo>
                  <a:lnTo>
                    <a:pt x="947" y="305"/>
                  </a:lnTo>
                  <a:lnTo>
                    <a:pt x="946" y="303"/>
                  </a:lnTo>
                  <a:lnTo>
                    <a:pt x="925" y="285"/>
                  </a:lnTo>
                  <a:lnTo>
                    <a:pt x="920" y="292"/>
                  </a:lnTo>
                  <a:lnTo>
                    <a:pt x="927" y="287"/>
                  </a:lnTo>
                  <a:lnTo>
                    <a:pt x="905" y="263"/>
                  </a:lnTo>
                  <a:lnTo>
                    <a:pt x="898" y="269"/>
                  </a:lnTo>
                  <a:lnTo>
                    <a:pt x="905" y="263"/>
                  </a:lnTo>
                  <a:lnTo>
                    <a:pt x="883" y="235"/>
                  </a:lnTo>
                  <a:lnTo>
                    <a:pt x="876" y="240"/>
                  </a:lnTo>
                  <a:lnTo>
                    <a:pt x="884" y="236"/>
                  </a:lnTo>
                  <a:lnTo>
                    <a:pt x="867" y="209"/>
                  </a:lnTo>
                  <a:lnTo>
                    <a:pt x="866" y="208"/>
                  </a:lnTo>
                  <a:lnTo>
                    <a:pt x="845" y="185"/>
                  </a:lnTo>
                  <a:lnTo>
                    <a:pt x="839" y="190"/>
                  </a:lnTo>
                  <a:lnTo>
                    <a:pt x="845" y="185"/>
                  </a:lnTo>
                  <a:lnTo>
                    <a:pt x="818" y="151"/>
                  </a:lnTo>
                  <a:lnTo>
                    <a:pt x="812" y="156"/>
                  </a:lnTo>
                  <a:lnTo>
                    <a:pt x="818" y="152"/>
                  </a:lnTo>
                  <a:lnTo>
                    <a:pt x="801" y="129"/>
                  </a:lnTo>
                  <a:lnTo>
                    <a:pt x="801" y="128"/>
                  </a:lnTo>
                  <a:lnTo>
                    <a:pt x="779" y="101"/>
                  </a:lnTo>
                  <a:lnTo>
                    <a:pt x="759" y="78"/>
                  </a:lnTo>
                  <a:lnTo>
                    <a:pt x="737" y="54"/>
                  </a:lnTo>
                  <a:lnTo>
                    <a:pt x="730" y="59"/>
                  </a:lnTo>
                  <a:lnTo>
                    <a:pt x="737" y="54"/>
                  </a:lnTo>
                  <a:lnTo>
                    <a:pt x="720" y="35"/>
                  </a:lnTo>
                  <a:lnTo>
                    <a:pt x="717" y="34"/>
                  </a:lnTo>
                  <a:lnTo>
                    <a:pt x="690" y="19"/>
                  </a:lnTo>
                  <a:lnTo>
                    <a:pt x="675" y="10"/>
                  </a:lnTo>
                  <a:lnTo>
                    <a:pt x="675" y="9"/>
                  </a:lnTo>
                  <a:lnTo>
                    <a:pt x="653" y="0"/>
                  </a:lnTo>
                  <a:lnTo>
                    <a:pt x="649" y="0"/>
                  </a:lnTo>
                  <a:lnTo>
                    <a:pt x="627" y="0"/>
                  </a:lnTo>
                  <a:lnTo>
                    <a:pt x="605" y="0"/>
                  </a:lnTo>
                  <a:lnTo>
                    <a:pt x="603" y="0"/>
                  </a:lnTo>
                  <a:lnTo>
                    <a:pt x="582" y="9"/>
                  </a:lnTo>
                  <a:lnTo>
                    <a:pt x="560" y="18"/>
                  </a:lnTo>
                  <a:lnTo>
                    <a:pt x="557" y="19"/>
                  </a:lnTo>
                  <a:lnTo>
                    <a:pt x="541" y="34"/>
                  </a:lnTo>
                  <a:lnTo>
                    <a:pt x="541" y="35"/>
                  </a:lnTo>
                  <a:lnTo>
                    <a:pt x="520" y="54"/>
                  </a:lnTo>
                  <a:lnTo>
                    <a:pt x="498" y="78"/>
                  </a:lnTo>
                  <a:lnTo>
                    <a:pt x="476" y="101"/>
                  </a:lnTo>
                  <a:lnTo>
                    <a:pt x="475" y="101"/>
                  </a:lnTo>
                  <a:lnTo>
                    <a:pt x="453" y="128"/>
                  </a:lnTo>
                  <a:lnTo>
                    <a:pt x="459" y="133"/>
                  </a:lnTo>
                  <a:lnTo>
                    <a:pt x="453" y="128"/>
                  </a:lnTo>
                  <a:lnTo>
                    <a:pt x="432" y="151"/>
                  </a:lnTo>
                  <a:lnTo>
                    <a:pt x="432" y="152"/>
                  </a:lnTo>
                  <a:lnTo>
                    <a:pt x="410" y="186"/>
                  </a:lnTo>
                  <a:lnTo>
                    <a:pt x="417" y="190"/>
                  </a:lnTo>
                  <a:lnTo>
                    <a:pt x="410" y="186"/>
                  </a:lnTo>
                  <a:lnTo>
                    <a:pt x="393" y="209"/>
                  </a:lnTo>
                  <a:lnTo>
                    <a:pt x="400" y="213"/>
                  </a:lnTo>
                  <a:lnTo>
                    <a:pt x="393" y="208"/>
                  </a:lnTo>
                  <a:lnTo>
                    <a:pt x="371" y="235"/>
                  </a:lnTo>
                  <a:lnTo>
                    <a:pt x="378" y="240"/>
                  </a:lnTo>
                  <a:lnTo>
                    <a:pt x="373" y="235"/>
                  </a:lnTo>
                  <a:lnTo>
                    <a:pt x="346" y="263"/>
                  </a:lnTo>
                  <a:lnTo>
                    <a:pt x="344" y="265"/>
                  </a:lnTo>
                  <a:lnTo>
                    <a:pt x="329" y="288"/>
                  </a:lnTo>
                  <a:lnTo>
                    <a:pt x="335" y="292"/>
                  </a:lnTo>
                  <a:lnTo>
                    <a:pt x="330" y="285"/>
                  </a:lnTo>
                  <a:lnTo>
                    <a:pt x="308" y="303"/>
                  </a:lnTo>
                  <a:lnTo>
                    <a:pt x="308" y="305"/>
                  </a:lnTo>
                  <a:lnTo>
                    <a:pt x="286" y="328"/>
                  </a:lnTo>
                  <a:lnTo>
                    <a:pt x="285" y="328"/>
                  </a:lnTo>
                  <a:lnTo>
                    <a:pt x="269" y="347"/>
                  </a:lnTo>
                  <a:lnTo>
                    <a:pt x="276" y="352"/>
                  </a:lnTo>
                  <a:lnTo>
                    <a:pt x="272" y="346"/>
                  </a:lnTo>
                  <a:lnTo>
                    <a:pt x="245" y="364"/>
                  </a:lnTo>
                  <a:lnTo>
                    <a:pt x="223" y="378"/>
                  </a:lnTo>
                  <a:lnTo>
                    <a:pt x="222" y="378"/>
                  </a:lnTo>
                  <a:lnTo>
                    <a:pt x="205" y="392"/>
                  </a:lnTo>
                  <a:lnTo>
                    <a:pt x="210" y="399"/>
                  </a:lnTo>
                  <a:lnTo>
                    <a:pt x="207" y="391"/>
                  </a:lnTo>
                  <a:lnTo>
                    <a:pt x="187" y="400"/>
                  </a:lnTo>
                  <a:lnTo>
                    <a:pt x="165" y="409"/>
                  </a:lnTo>
                  <a:lnTo>
                    <a:pt x="164" y="411"/>
                  </a:lnTo>
                  <a:lnTo>
                    <a:pt x="142" y="425"/>
                  </a:lnTo>
                  <a:lnTo>
                    <a:pt x="145" y="431"/>
                  </a:lnTo>
                  <a:lnTo>
                    <a:pt x="144" y="423"/>
                  </a:lnTo>
                  <a:lnTo>
                    <a:pt x="122" y="427"/>
                  </a:lnTo>
                  <a:lnTo>
                    <a:pt x="102" y="432"/>
                  </a:lnTo>
                  <a:lnTo>
                    <a:pt x="100" y="432"/>
                  </a:lnTo>
                  <a:lnTo>
                    <a:pt x="84" y="438"/>
                  </a:lnTo>
                  <a:lnTo>
                    <a:pt x="86" y="445"/>
                  </a:lnTo>
                  <a:lnTo>
                    <a:pt x="85" y="438"/>
                  </a:lnTo>
                  <a:lnTo>
                    <a:pt x="63" y="442"/>
                  </a:lnTo>
                  <a:lnTo>
                    <a:pt x="64" y="449"/>
                  </a:lnTo>
                  <a:lnTo>
                    <a:pt x="64" y="442"/>
                  </a:lnTo>
                  <a:lnTo>
                    <a:pt x="43" y="442"/>
                  </a:lnTo>
                  <a:lnTo>
                    <a:pt x="42" y="442"/>
                  </a:lnTo>
                  <a:lnTo>
                    <a:pt x="20" y="447"/>
                  </a:lnTo>
                  <a:lnTo>
                    <a:pt x="22" y="454"/>
                  </a:lnTo>
                  <a:lnTo>
                    <a:pt x="22" y="447"/>
                  </a:lnTo>
                  <a:lnTo>
                    <a:pt x="0" y="447"/>
                  </a:lnTo>
                  <a:close/>
                </a:path>
              </a:pathLst>
            </a:custGeom>
            <a:solidFill>
              <a:srgbClr val="0000FF"/>
            </a:solidFill>
            <a:ln w="9525">
              <a:solidFill>
                <a:srgbClr val="0000FF"/>
              </a:solidFill>
              <a:round/>
              <a:headEnd/>
              <a:tailEnd/>
            </a:ln>
          </p:spPr>
          <p:txBody>
            <a:bodyPr/>
            <a:lstStyle/>
            <a:p>
              <a:endParaRPr lang="en-US"/>
            </a:p>
          </p:txBody>
        </p:sp>
      </p:grpSp>
      <p:sp>
        <p:nvSpPr>
          <p:cNvPr id="55300" name="Line 108">
            <a:extLst>
              <a:ext uri="{FF2B5EF4-FFF2-40B4-BE49-F238E27FC236}">
                <a16:creationId xmlns:a16="http://schemas.microsoft.com/office/drawing/2014/main" id="{09BF43D1-5DF3-4F26-8CC3-20F47B3EE124}"/>
              </a:ext>
            </a:extLst>
          </p:cNvPr>
          <p:cNvSpPr>
            <a:spLocks noChangeShapeType="1"/>
          </p:cNvSpPr>
          <p:nvPr/>
        </p:nvSpPr>
        <p:spPr bwMode="auto">
          <a:xfrm>
            <a:off x="2317750" y="6022975"/>
            <a:ext cx="71628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301" name="Text Box 167">
            <a:extLst>
              <a:ext uri="{FF2B5EF4-FFF2-40B4-BE49-F238E27FC236}">
                <a16:creationId xmlns:a16="http://schemas.microsoft.com/office/drawing/2014/main" id="{6BEFE4D0-312C-41E5-8ABA-476D0C277071}"/>
              </a:ext>
            </a:extLst>
          </p:cNvPr>
          <p:cNvSpPr txBox="1">
            <a:spLocks noChangeArrowheads="1"/>
          </p:cNvSpPr>
          <p:nvPr/>
        </p:nvSpPr>
        <p:spPr bwMode="auto">
          <a:xfrm>
            <a:off x="158750" y="717550"/>
            <a:ext cx="3054350" cy="4473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t>We can leave the histograms as they are, or we can summarize them with two normal distributions.</a:t>
            </a:r>
          </a:p>
          <a:p>
            <a:pPr eaLnBrk="1" hangingPunct="1">
              <a:spcBef>
                <a:spcPct val="0"/>
              </a:spcBef>
              <a:buFontTx/>
              <a:buNone/>
            </a:pPr>
            <a:endParaRPr lang="en-US" altLang="en-US" sz="2400"/>
          </a:p>
          <a:p>
            <a:pPr eaLnBrk="1" hangingPunct="1">
              <a:spcBef>
                <a:spcPct val="0"/>
              </a:spcBef>
              <a:buFontTx/>
              <a:buNone/>
            </a:pPr>
            <a:endParaRPr lang="en-US" altLang="en-US" sz="2400"/>
          </a:p>
          <a:p>
            <a:pPr eaLnBrk="1" hangingPunct="1">
              <a:spcBef>
                <a:spcPct val="0"/>
              </a:spcBef>
              <a:buFontTx/>
              <a:buNone/>
            </a:pPr>
            <a:endParaRPr lang="en-US" altLang="en-US" sz="2400"/>
          </a:p>
          <a:p>
            <a:pPr eaLnBrk="1" hangingPunct="1">
              <a:spcBef>
                <a:spcPct val="0"/>
              </a:spcBef>
              <a:buFontTx/>
              <a:buNone/>
            </a:pPr>
            <a:r>
              <a:rPr lang="en-US" altLang="en-US" sz="2400"/>
              <a:t>Let us us two normal distributions for ease of visualization in the following slides…</a:t>
            </a: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6322" name="Line 3">
            <a:extLst>
              <a:ext uri="{FF2B5EF4-FFF2-40B4-BE49-F238E27FC236}">
                <a16:creationId xmlns:a16="http://schemas.microsoft.com/office/drawing/2014/main" id="{DECDDD0C-FBED-409A-B93F-57C74A39133E}"/>
              </a:ext>
            </a:extLst>
          </p:cNvPr>
          <p:cNvSpPr>
            <a:spLocks noChangeShapeType="1"/>
          </p:cNvSpPr>
          <p:nvPr/>
        </p:nvSpPr>
        <p:spPr bwMode="auto">
          <a:xfrm>
            <a:off x="266700" y="4886325"/>
            <a:ext cx="7442200" cy="1588"/>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323" name="Freeform 4">
            <a:extLst>
              <a:ext uri="{FF2B5EF4-FFF2-40B4-BE49-F238E27FC236}">
                <a16:creationId xmlns:a16="http://schemas.microsoft.com/office/drawing/2014/main" id="{2328FCC8-9471-4D42-AE6D-9E321F97DEA5}"/>
              </a:ext>
            </a:extLst>
          </p:cNvPr>
          <p:cNvSpPr>
            <a:spLocks/>
          </p:cNvSpPr>
          <p:nvPr/>
        </p:nvSpPr>
        <p:spPr bwMode="auto">
          <a:xfrm>
            <a:off x="2376488" y="2978150"/>
            <a:ext cx="5059362" cy="1919288"/>
          </a:xfrm>
          <a:custGeom>
            <a:avLst/>
            <a:gdLst>
              <a:gd name="T0" fmla="*/ 2147483646 w 1249"/>
              <a:gd name="T1" fmla="*/ 2147483646 h 463"/>
              <a:gd name="T2" fmla="*/ 2147483646 w 1249"/>
              <a:gd name="T3" fmla="*/ 2147483646 h 463"/>
              <a:gd name="T4" fmla="*/ 2147483646 w 1249"/>
              <a:gd name="T5" fmla="*/ 2147483646 h 463"/>
              <a:gd name="T6" fmla="*/ 2147483646 w 1249"/>
              <a:gd name="T7" fmla="*/ 2147483646 h 463"/>
              <a:gd name="T8" fmla="*/ 2147483646 w 1249"/>
              <a:gd name="T9" fmla="*/ 2147483646 h 463"/>
              <a:gd name="T10" fmla="*/ 2147483646 w 1249"/>
              <a:gd name="T11" fmla="*/ 2147483646 h 463"/>
              <a:gd name="T12" fmla="*/ 2147483646 w 1249"/>
              <a:gd name="T13" fmla="*/ 2147483646 h 463"/>
              <a:gd name="T14" fmla="*/ 2147483646 w 1249"/>
              <a:gd name="T15" fmla="*/ 2147483646 h 463"/>
              <a:gd name="T16" fmla="*/ 2147483646 w 1249"/>
              <a:gd name="T17" fmla="*/ 2147483646 h 463"/>
              <a:gd name="T18" fmla="*/ 2147483646 w 1249"/>
              <a:gd name="T19" fmla="*/ 2147483646 h 463"/>
              <a:gd name="T20" fmla="*/ 2147483646 w 1249"/>
              <a:gd name="T21" fmla="*/ 2147483646 h 463"/>
              <a:gd name="T22" fmla="*/ 2147483646 w 1249"/>
              <a:gd name="T23" fmla="*/ 2147483646 h 463"/>
              <a:gd name="T24" fmla="*/ 2147483646 w 1249"/>
              <a:gd name="T25" fmla="*/ 2147483646 h 463"/>
              <a:gd name="T26" fmla="*/ 2147483646 w 1249"/>
              <a:gd name="T27" fmla="*/ 2147483646 h 463"/>
              <a:gd name="T28" fmla="*/ 2147483646 w 1249"/>
              <a:gd name="T29" fmla="*/ 2147483646 h 463"/>
              <a:gd name="T30" fmla="*/ 2147483646 w 1249"/>
              <a:gd name="T31" fmla="*/ 2147483646 h 463"/>
              <a:gd name="T32" fmla="*/ 2147483646 w 1249"/>
              <a:gd name="T33" fmla="*/ 2147483646 h 463"/>
              <a:gd name="T34" fmla="*/ 2147483646 w 1249"/>
              <a:gd name="T35" fmla="*/ 2147483646 h 463"/>
              <a:gd name="T36" fmla="*/ 2147483646 w 1249"/>
              <a:gd name="T37" fmla="*/ 2147483646 h 463"/>
              <a:gd name="T38" fmla="*/ 2147483646 w 1249"/>
              <a:gd name="T39" fmla="*/ 2147483646 h 463"/>
              <a:gd name="T40" fmla="*/ 2147483646 w 1249"/>
              <a:gd name="T41" fmla="*/ 2147483646 h 463"/>
              <a:gd name="T42" fmla="*/ 2147483646 w 1249"/>
              <a:gd name="T43" fmla="*/ 2147483646 h 463"/>
              <a:gd name="T44" fmla="*/ 2147483646 w 1249"/>
              <a:gd name="T45" fmla="*/ 2147483646 h 463"/>
              <a:gd name="T46" fmla="*/ 2147483646 w 1249"/>
              <a:gd name="T47" fmla="*/ 2147483646 h 463"/>
              <a:gd name="T48" fmla="*/ 2147483646 w 1249"/>
              <a:gd name="T49" fmla="*/ 2147483646 h 463"/>
              <a:gd name="T50" fmla="*/ 2147483646 w 1249"/>
              <a:gd name="T51" fmla="*/ 2147483646 h 463"/>
              <a:gd name="T52" fmla="*/ 2147483646 w 1249"/>
              <a:gd name="T53" fmla="*/ 2147483646 h 463"/>
              <a:gd name="T54" fmla="*/ 2147483646 w 1249"/>
              <a:gd name="T55" fmla="*/ 2147483646 h 463"/>
              <a:gd name="T56" fmla="*/ 2147483646 w 1249"/>
              <a:gd name="T57" fmla="*/ 2147483646 h 463"/>
              <a:gd name="T58" fmla="*/ 2147483646 w 1249"/>
              <a:gd name="T59" fmla="*/ 2147483646 h 463"/>
              <a:gd name="T60" fmla="*/ 2147483646 w 1249"/>
              <a:gd name="T61" fmla="*/ 2147483646 h 463"/>
              <a:gd name="T62" fmla="*/ 2147483646 w 1249"/>
              <a:gd name="T63" fmla="*/ 2147483646 h 463"/>
              <a:gd name="T64" fmla="*/ 2147483646 w 1249"/>
              <a:gd name="T65" fmla="*/ 2147483646 h 463"/>
              <a:gd name="T66" fmla="*/ 2147483646 w 1249"/>
              <a:gd name="T67" fmla="*/ 2147483646 h 463"/>
              <a:gd name="T68" fmla="*/ 2147483646 w 1249"/>
              <a:gd name="T69" fmla="*/ 2147483646 h 463"/>
              <a:gd name="T70" fmla="*/ 2147483646 w 1249"/>
              <a:gd name="T71" fmla="*/ 2147483646 h 463"/>
              <a:gd name="T72" fmla="*/ 2147483646 w 1249"/>
              <a:gd name="T73" fmla="*/ 2147483646 h 463"/>
              <a:gd name="T74" fmla="*/ 2147483646 w 1249"/>
              <a:gd name="T75" fmla="*/ 2147483646 h 463"/>
              <a:gd name="T76" fmla="*/ 2147483646 w 1249"/>
              <a:gd name="T77" fmla="*/ 2147483646 h 463"/>
              <a:gd name="T78" fmla="*/ 2147483646 w 1249"/>
              <a:gd name="T79" fmla="*/ 2147483646 h 463"/>
              <a:gd name="T80" fmla="*/ 2147483646 w 1249"/>
              <a:gd name="T81" fmla="*/ 2147483646 h 463"/>
              <a:gd name="T82" fmla="*/ 2147483646 w 1249"/>
              <a:gd name="T83" fmla="*/ 0 h 463"/>
              <a:gd name="T84" fmla="*/ 2147483646 w 1249"/>
              <a:gd name="T85" fmla="*/ 2147483646 h 463"/>
              <a:gd name="T86" fmla="*/ 2147483646 w 1249"/>
              <a:gd name="T87" fmla="*/ 2147483646 h 463"/>
              <a:gd name="T88" fmla="*/ 2147483646 w 1249"/>
              <a:gd name="T89" fmla="*/ 2147483646 h 463"/>
              <a:gd name="T90" fmla="*/ 2147483646 w 1249"/>
              <a:gd name="T91" fmla="*/ 2147483646 h 463"/>
              <a:gd name="T92" fmla="*/ 2147483646 w 1249"/>
              <a:gd name="T93" fmla="*/ 2147483646 h 463"/>
              <a:gd name="T94" fmla="*/ 2147483646 w 1249"/>
              <a:gd name="T95" fmla="*/ 2147483646 h 463"/>
              <a:gd name="T96" fmla="*/ 2147483646 w 1249"/>
              <a:gd name="T97" fmla="*/ 2147483646 h 463"/>
              <a:gd name="T98" fmla="*/ 2147483646 w 1249"/>
              <a:gd name="T99" fmla="*/ 2147483646 h 463"/>
              <a:gd name="T100" fmla="*/ 2147483646 w 1249"/>
              <a:gd name="T101" fmla="*/ 2147483646 h 463"/>
              <a:gd name="T102" fmla="*/ 2147483646 w 1249"/>
              <a:gd name="T103" fmla="*/ 2147483646 h 463"/>
              <a:gd name="T104" fmla="*/ 2147483646 w 1249"/>
              <a:gd name="T105" fmla="*/ 2147483646 h 463"/>
              <a:gd name="T106" fmla="*/ 2147483646 w 1249"/>
              <a:gd name="T107" fmla="*/ 2147483646 h 463"/>
              <a:gd name="T108" fmla="*/ 2147483646 w 1249"/>
              <a:gd name="T109" fmla="*/ 2147483646 h 46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49"/>
              <a:gd name="T166" fmla="*/ 0 h 463"/>
              <a:gd name="T167" fmla="*/ 1249 w 1249"/>
              <a:gd name="T168" fmla="*/ 463 h 46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49" h="463">
                <a:moveTo>
                  <a:pt x="0" y="447"/>
                </a:moveTo>
                <a:lnTo>
                  <a:pt x="0" y="463"/>
                </a:lnTo>
                <a:lnTo>
                  <a:pt x="22" y="463"/>
                </a:lnTo>
                <a:lnTo>
                  <a:pt x="22" y="462"/>
                </a:lnTo>
                <a:lnTo>
                  <a:pt x="24" y="462"/>
                </a:lnTo>
                <a:lnTo>
                  <a:pt x="46" y="457"/>
                </a:lnTo>
                <a:lnTo>
                  <a:pt x="43" y="449"/>
                </a:lnTo>
                <a:lnTo>
                  <a:pt x="43" y="458"/>
                </a:lnTo>
                <a:lnTo>
                  <a:pt x="64" y="458"/>
                </a:lnTo>
                <a:lnTo>
                  <a:pt x="65" y="458"/>
                </a:lnTo>
                <a:lnTo>
                  <a:pt x="87" y="454"/>
                </a:lnTo>
                <a:lnTo>
                  <a:pt x="89" y="453"/>
                </a:lnTo>
                <a:lnTo>
                  <a:pt x="105" y="448"/>
                </a:lnTo>
                <a:lnTo>
                  <a:pt x="103" y="440"/>
                </a:lnTo>
                <a:lnTo>
                  <a:pt x="105" y="448"/>
                </a:lnTo>
                <a:lnTo>
                  <a:pt x="126" y="443"/>
                </a:lnTo>
                <a:lnTo>
                  <a:pt x="124" y="435"/>
                </a:lnTo>
                <a:lnTo>
                  <a:pt x="125" y="444"/>
                </a:lnTo>
                <a:lnTo>
                  <a:pt x="147" y="440"/>
                </a:lnTo>
                <a:lnTo>
                  <a:pt x="149" y="439"/>
                </a:lnTo>
                <a:lnTo>
                  <a:pt x="151" y="439"/>
                </a:lnTo>
                <a:lnTo>
                  <a:pt x="173" y="425"/>
                </a:lnTo>
                <a:lnTo>
                  <a:pt x="167" y="417"/>
                </a:lnTo>
                <a:lnTo>
                  <a:pt x="171" y="425"/>
                </a:lnTo>
                <a:lnTo>
                  <a:pt x="193" y="416"/>
                </a:lnTo>
                <a:lnTo>
                  <a:pt x="214" y="407"/>
                </a:lnTo>
                <a:lnTo>
                  <a:pt x="215" y="405"/>
                </a:lnTo>
                <a:lnTo>
                  <a:pt x="232" y="391"/>
                </a:lnTo>
                <a:lnTo>
                  <a:pt x="227" y="385"/>
                </a:lnTo>
                <a:lnTo>
                  <a:pt x="232" y="392"/>
                </a:lnTo>
                <a:lnTo>
                  <a:pt x="254" y="378"/>
                </a:lnTo>
                <a:lnTo>
                  <a:pt x="281" y="360"/>
                </a:lnTo>
                <a:lnTo>
                  <a:pt x="282" y="359"/>
                </a:lnTo>
                <a:lnTo>
                  <a:pt x="282" y="358"/>
                </a:lnTo>
                <a:lnTo>
                  <a:pt x="298" y="338"/>
                </a:lnTo>
                <a:lnTo>
                  <a:pt x="291" y="333"/>
                </a:lnTo>
                <a:lnTo>
                  <a:pt x="298" y="340"/>
                </a:lnTo>
                <a:lnTo>
                  <a:pt x="320" y="316"/>
                </a:lnTo>
                <a:lnTo>
                  <a:pt x="313" y="310"/>
                </a:lnTo>
                <a:lnTo>
                  <a:pt x="318" y="316"/>
                </a:lnTo>
                <a:lnTo>
                  <a:pt x="340" y="298"/>
                </a:lnTo>
                <a:lnTo>
                  <a:pt x="343" y="297"/>
                </a:lnTo>
                <a:lnTo>
                  <a:pt x="359" y="274"/>
                </a:lnTo>
                <a:lnTo>
                  <a:pt x="351" y="269"/>
                </a:lnTo>
                <a:lnTo>
                  <a:pt x="357" y="275"/>
                </a:lnTo>
                <a:lnTo>
                  <a:pt x="384" y="247"/>
                </a:lnTo>
                <a:lnTo>
                  <a:pt x="384" y="245"/>
                </a:lnTo>
                <a:lnTo>
                  <a:pt x="406" y="218"/>
                </a:lnTo>
                <a:lnTo>
                  <a:pt x="423" y="195"/>
                </a:lnTo>
                <a:lnTo>
                  <a:pt x="424" y="195"/>
                </a:lnTo>
                <a:lnTo>
                  <a:pt x="446" y="161"/>
                </a:lnTo>
                <a:lnTo>
                  <a:pt x="439" y="156"/>
                </a:lnTo>
                <a:lnTo>
                  <a:pt x="445" y="163"/>
                </a:lnTo>
                <a:lnTo>
                  <a:pt x="466" y="139"/>
                </a:lnTo>
                <a:lnTo>
                  <a:pt x="466" y="138"/>
                </a:lnTo>
                <a:lnTo>
                  <a:pt x="488" y="111"/>
                </a:lnTo>
                <a:lnTo>
                  <a:pt x="481" y="106"/>
                </a:lnTo>
                <a:lnTo>
                  <a:pt x="488" y="112"/>
                </a:lnTo>
                <a:lnTo>
                  <a:pt x="510" y="89"/>
                </a:lnTo>
                <a:lnTo>
                  <a:pt x="532" y="66"/>
                </a:lnTo>
                <a:lnTo>
                  <a:pt x="552" y="47"/>
                </a:lnTo>
                <a:lnTo>
                  <a:pt x="546" y="40"/>
                </a:lnTo>
                <a:lnTo>
                  <a:pt x="551" y="47"/>
                </a:lnTo>
                <a:lnTo>
                  <a:pt x="568" y="32"/>
                </a:lnTo>
                <a:lnTo>
                  <a:pt x="562" y="26"/>
                </a:lnTo>
                <a:lnTo>
                  <a:pt x="566" y="34"/>
                </a:lnTo>
                <a:lnTo>
                  <a:pt x="588" y="25"/>
                </a:lnTo>
                <a:lnTo>
                  <a:pt x="609" y="16"/>
                </a:lnTo>
                <a:lnTo>
                  <a:pt x="605" y="8"/>
                </a:lnTo>
                <a:lnTo>
                  <a:pt x="605" y="17"/>
                </a:lnTo>
                <a:lnTo>
                  <a:pt x="627" y="17"/>
                </a:lnTo>
                <a:lnTo>
                  <a:pt x="649" y="17"/>
                </a:lnTo>
                <a:lnTo>
                  <a:pt x="649" y="8"/>
                </a:lnTo>
                <a:lnTo>
                  <a:pt x="646" y="16"/>
                </a:lnTo>
                <a:lnTo>
                  <a:pt x="668" y="25"/>
                </a:lnTo>
                <a:lnTo>
                  <a:pt x="671" y="17"/>
                </a:lnTo>
                <a:lnTo>
                  <a:pt x="667" y="25"/>
                </a:lnTo>
                <a:lnTo>
                  <a:pt x="683" y="34"/>
                </a:lnTo>
                <a:lnTo>
                  <a:pt x="710" y="48"/>
                </a:lnTo>
                <a:lnTo>
                  <a:pt x="714" y="40"/>
                </a:lnTo>
                <a:lnTo>
                  <a:pt x="707" y="45"/>
                </a:lnTo>
                <a:lnTo>
                  <a:pt x="724" y="65"/>
                </a:lnTo>
                <a:lnTo>
                  <a:pt x="725" y="66"/>
                </a:lnTo>
                <a:lnTo>
                  <a:pt x="747" y="89"/>
                </a:lnTo>
                <a:lnTo>
                  <a:pt x="752" y="83"/>
                </a:lnTo>
                <a:lnTo>
                  <a:pt x="746" y="89"/>
                </a:lnTo>
                <a:lnTo>
                  <a:pt x="766" y="112"/>
                </a:lnTo>
                <a:lnTo>
                  <a:pt x="773" y="106"/>
                </a:lnTo>
                <a:lnTo>
                  <a:pt x="766" y="111"/>
                </a:lnTo>
                <a:lnTo>
                  <a:pt x="788" y="138"/>
                </a:lnTo>
                <a:lnTo>
                  <a:pt x="795" y="133"/>
                </a:lnTo>
                <a:lnTo>
                  <a:pt x="788" y="138"/>
                </a:lnTo>
                <a:lnTo>
                  <a:pt x="805" y="161"/>
                </a:lnTo>
                <a:lnTo>
                  <a:pt x="832" y="195"/>
                </a:lnTo>
                <a:lnTo>
                  <a:pt x="832" y="196"/>
                </a:lnTo>
                <a:lnTo>
                  <a:pt x="853" y="219"/>
                </a:lnTo>
                <a:lnTo>
                  <a:pt x="859" y="213"/>
                </a:lnTo>
                <a:lnTo>
                  <a:pt x="853" y="218"/>
                </a:lnTo>
                <a:lnTo>
                  <a:pt x="870" y="245"/>
                </a:lnTo>
                <a:lnTo>
                  <a:pt x="892" y="274"/>
                </a:lnTo>
                <a:lnTo>
                  <a:pt x="893" y="275"/>
                </a:lnTo>
                <a:lnTo>
                  <a:pt x="915" y="298"/>
                </a:lnTo>
                <a:lnTo>
                  <a:pt x="936" y="316"/>
                </a:lnTo>
                <a:lnTo>
                  <a:pt x="941" y="310"/>
                </a:lnTo>
                <a:lnTo>
                  <a:pt x="936" y="316"/>
                </a:lnTo>
                <a:lnTo>
                  <a:pt x="958" y="340"/>
                </a:lnTo>
                <a:lnTo>
                  <a:pt x="980" y="359"/>
                </a:lnTo>
                <a:lnTo>
                  <a:pt x="985" y="352"/>
                </a:lnTo>
                <a:lnTo>
                  <a:pt x="978" y="358"/>
                </a:lnTo>
                <a:lnTo>
                  <a:pt x="994" y="376"/>
                </a:lnTo>
                <a:lnTo>
                  <a:pt x="994" y="377"/>
                </a:lnTo>
                <a:lnTo>
                  <a:pt x="996" y="378"/>
                </a:lnTo>
                <a:lnTo>
                  <a:pt x="1018" y="392"/>
                </a:lnTo>
                <a:lnTo>
                  <a:pt x="1040" y="407"/>
                </a:lnTo>
                <a:lnTo>
                  <a:pt x="1041" y="407"/>
                </a:lnTo>
                <a:lnTo>
                  <a:pt x="1063" y="416"/>
                </a:lnTo>
                <a:lnTo>
                  <a:pt x="1085" y="425"/>
                </a:lnTo>
                <a:lnTo>
                  <a:pt x="1088" y="417"/>
                </a:lnTo>
                <a:lnTo>
                  <a:pt x="1084" y="425"/>
                </a:lnTo>
                <a:lnTo>
                  <a:pt x="1105" y="439"/>
                </a:lnTo>
                <a:lnTo>
                  <a:pt x="1107" y="439"/>
                </a:lnTo>
                <a:lnTo>
                  <a:pt x="1124" y="443"/>
                </a:lnTo>
                <a:lnTo>
                  <a:pt x="1146" y="448"/>
                </a:lnTo>
                <a:lnTo>
                  <a:pt x="1146" y="449"/>
                </a:lnTo>
                <a:lnTo>
                  <a:pt x="1173" y="454"/>
                </a:lnTo>
                <a:lnTo>
                  <a:pt x="1174" y="445"/>
                </a:lnTo>
                <a:lnTo>
                  <a:pt x="1173" y="453"/>
                </a:lnTo>
                <a:lnTo>
                  <a:pt x="1189" y="457"/>
                </a:lnTo>
                <a:lnTo>
                  <a:pt x="1190" y="458"/>
                </a:lnTo>
                <a:lnTo>
                  <a:pt x="1212" y="458"/>
                </a:lnTo>
                <a:lnTo>
                  <a:pt x="1212" y="449"/>
                </a:lnTo>
                <a:lnTo>
                  <a:pt x="1211" y="457"/>
                </a:lnTo>
                <a:lnTo>
                  <a:pt x="1233" y="462"/>
                </a:lnTo>
                <a:lnTo>
                  <a:pt x="1234" y="463"/>
                </a:lnTo>
                <a:lnTo>
                  <a:pt x="1249" y="463"/>
                </a:lnTo>
                <a:lnTo>
                  <a:pt x="1249" y="447"/>
                </a:lnTo>
                <a:lnTo>
                  <a:pt x="1234" y="447"/>
                </a:lnTo>
                <a:lnTo>
                  <a:pt x="1234" y="454"/>
                </a:lnTo>
                <a:lnTo>
                  <a:pt x="1236" y="447"/>
                </a:lnTo>
                <a:lnTo>
                  <a:pt x="1214" y="442"/>
                </a:lnTo>
                <a:lnTo>
                  <a:pt x="1212" y="442"/>
                </a:lnTo>
                <a:lnTo>
                  <a:pt x="1190" y="442"/>
                </a:lnTo>
                <a:lnTo>
                  <a:pt x="1190" y="449"/>
                </a:lnTo>
                <a:lnTo>
                  <a:pt x="1193" y="442"/>
                </a:lnTo>
                <a:lnTo>
                  <a:pt x="1177" y="438"/>
                </a:lnTo>
                <a:lnTo>
                  <a:pt x="1150" y="432"/>
                </a:lnTo>
                <a:lnTo>
                  <a:pt x="1147" y="440"/>
                </a:lnTo>
                <a:lnTo>
                  <a:pt x="1150" y="432"/>
                </a:lnTo>
                <a:lnTo>
                  <a:pt x="1128" y="427"/>
                </a:lnTo>
                <a:lnTo>
                  <a:pt x="1111" y="423"/>
                </a:lnTo>
                <a:lnTo>
                  <a:pt x="1109" y="431"/>
                </a:lnTo>
                <a:lnTo>
                  <a:pt x="1114" y="425"/>
                </a:lnTo>
                <a:lnTo>
                  <a:pt x="1093" y="411"/>
                </a:lnTo>
                <a:lnTo>
                  <a:pt x="1092" y="409"/>
                </a:lnTo>
                <a:lnTo>
                  <a:pt x="1070" y="400"/>
                </a:lnTo>
                <a:lnTo>
                  <a:pt x="1048" y="391"/>
                </a:lnTo>
                <a:lnTo>
                  <a:pt x="1044" y="399"/>
                </a:lnTo>
                <a:lnTo>
                  <a:pt x="1049" y="392"/>
                </a:lnTo>
                <a:lnTo>
                  <a:pt x="1027" y="378"/>
                </a:lnTo>
                <a:lnTo>
                  <a:pt x="1005" y="364"/>
                </a:lnTo>
                <a:lnTo>
                  <a:pt x="1000" y="371"/>
                </a:lnTo>
                <a:lnTo>
                  <a:pt x="1007" y="365"/>
                </a:lnTo>
                <a:lnTo>
                  <a:pt x="991" y="347"/>
                </a:lnTo>
                <a:lnTo>
                  <a:pt x="990" y="346"/>
                </a:lnTo>
                <a:lnTo>
                  <a:pt x="968" y="327"/>
                </a:lnTo>
                <a:lnTo>
                  <a:pt x="963" y="333"/>
                </a:lnTo>
                <a:lnTo>
                  <a:pt x="969" y="328"/>
                </a:lnTo>
                <a:lnTo>
                  <a:pt x="947" y="305"/>
                </a:lnTo>
                <a:lnTo>
                  <a:pt x="946" y="303"/>
                </a:lnTo>
                <a:lnTo>
                  <a:pt x="925" y="285"/>
                </a:lnTo>
                <a:lnTo>
                  <a:pt x="920" y="292"/>
                </a:lnTo>
                <a:lnTo>
                  <a:pt x="927" y="287"/>
                </a:lnTo>
                <a:lnTo>
                  <a:pt x="905" y="263"/>
                </a:lnTo>
                <a:lnTo>
                  <a:pt x="898" y="269"/>
                </a:lnTo>
                <a:lnTo>
                  <a:pt x="905" y="263"/>
                </a:lnTo>
                <a:lnTo>
                  <a:pt x="883" y="235"/>
                </a:lnTo>
                <a:lnTo>
                  <a:pt x="876" y="240"/>
                </a:lnTo>
                <a:lnTo>
                  <a:pt x="884" y="236"/>
                </a:lnTo>
                <a:lnTo>
                  <a:pt x="867" y="209"/>
                </a:lnTo>
                <a:lnTo>
                  <a:pt x="866" y="208"/>
                </a:lnTo>
                <a:lnTo>
                  <a:pt x="845" y="185"/>
                </a:lnTo>
                <a:lnTo>
                  <a:pt x="839" y="190"/>
                </a:lnTo>
                <a:lnTo>
                  <a:pt x="845" y="185"/>
                </a:lnTo>
                <a:lnTo>
                  <a:pt x="818" y="151"/>
                </a:lnTo>
                <a:lnTo>
                  <a:pt x="812" y="156"/>
                </a:lnTo>
                <a:lnTo>
                  <a:pt x="818" y="152"/>
                </a:lnTo>
                <a:lnTo>
                  <a:pt x="801" y="129"/>
                </a:lnTo>
                <a:lnTo>
                  <a:pt x="801" y="128"/>
                </a:lnTo>
                <a:lnTo>
                  <a:pt x="779" y="101"/>
                </a:lnTo>
                <a:lnTo>
                  <a:pt x="759" y="78"/>
                </a:lnTo>
                <a:lnTo>
                  <a:pt x="737" y="54"/>
                </a:lnTo>
                <a:lnTo>
                  <a:pt x="730" y="59"/>
                </a:lnTo>
                <a:lnTo>
                  <a:pt x="737" y="54"/>
                </a:lnTo>
                <a:lnTo>
                  <a:pt x="720" y="35"/>
                </a:lnTo>
                <a:lnTo>
                  <a:pt x="717" y="34"/>
                </a:lnTo>
                <a:lnTo>
                  <a:pt x="690" y="19"/>
                </a:lnTo>
                <a:lnTo>
                  <a:pt x="675" y="10"/>
                </a:lnTo>
                <a:lnTo>
                  <a:pt x="675" y="9"/>
                </a:lnTo>
                <a:lnTo>
                  <a:pt x="653" y="0"/>
                </a:lnTo>
                <a:lnTo>
                  <a:pt x="649" y="0"/>
                </a:lnTo>
                <a:lnTo>
                  <a:pt x="627" y="0"/>
                </a:lnTo>
                <a:lnTo>
                  <a:pt x="605" y="0"/>
                </a:lnTo>
                <a:lnTo>
                  <a:pt x="603" y="0"/>
                </a:lnTo>
                <a:lnTo>
                  <a:pt x="582" y="9"/>
                </a:lnTo>
                <a:lnTo>
                  <a:pt x="560" y="18"/>
                </a:lnTo>
                <a:lnTo>
                  <a:pt x="557" y="19"/>
                </a:lnTo>
                <a:lnTo>
                  <a:pt x="541" y="34"/>
                </a:lnTo>
                <a:lnTo>
                  <a:pt x="541" y="35"/>
                </a:lnTo>
                <a:lnTo>
                  <a:pt x="520" y="54"/>
                </a:lnTo>
                <a:lnTo>
                  <a:pt x="498" y="78"/>
                </a:lnTo>
                <a:lnTo>
                  <a:pt x="476" y="101"/>
                </a:lnTo>
                <a:lnTo>
                  <a:pt x="475" y="101"/>
                </a:lnTo>
                <a:lnTo>
                  <a:pt x="453" y="128"/>
                </a:lnTo>
                <a:lnTo>
                  <a:pt x="459" y="133"/>
                </a:lnTo>
                <a:lnTo>
                  <a:pt x="453" y="128"/>
                </a:lnTo>
                <a:lnTo>
                  <a:pt x="432" y="151"/>
                </a:lnTo>
                <a:lnTo>
                  <a:pt x="432" y="152"/>
                </a:lnTo>
                <a:lnTo>
                  <a:pt x="410" y="186"/>
                </a:lnTo>
                <a:lnTo>
                  <a:pt x="417" y="190"/>
                </a:lnTo>
                <a:lnTo>
                  <a:pt x="410" y="186"/>
                </a:lnTo>
                <a:lnTo>
                  <a:pt x="393" y="209"/>
                </a:lnTo>
                <a:lnTo>
                  <a:pt x="400" y="213"/>
                </a:lnTo>
                <a:lnTo>
                  <a:pt x="393" y="208"/>
                </a:lnTo>
                <a:lnTo>
                  <a:pt x="371" y="235"/>
                </a:lnTo>
                <a:lnTo>
                  <a:pt x="378" y="240"/>
                </a:lnTo>
                <a:lnTo>
                  <a:pt x="373" y="235"/>
                </a:lnTo>
                <a:lnTo>
                  <a:pt x="346" y="263"/>
                </a:lnTo>
                <a:lnTo>
                  <a:pt x="344" y="265"/>
                </a:lnTo>
                <a:lnTo>
                  <a:pt x="329" y="288"/>
                </a:lnTo>
                <a:lnTo>
                  <a:pt x="335" y="292"/>
                </a:lnTo>
                <a:lnTo>
                  <a:pt x="330" y="285"/>
                </a:lnTo>
                <a:lnTo>
                  <a:pt x="308" y="303"/>
                </a:lnTo>
                <a:lnTo>
                  <a:pt x="308" y="305"/>
                </a:lnTo>
                <a:lnTo>
                  <a:pt x="286" y="328"/>
                </a:lnTo>
                <a:lnTo>
                  <a:pt x="285" y="328"/>
                </a:lnTo>
                <a:lnTo>
                  <a:pt x="269" y="347"/>
                </a:lnTo>
                <a:lnTo>
                  <a:pt x="276" y="352"/>
                </a:lnTo>
                <a:lnTo>
                  <a:pt x="272" y="346"/>
                </a:lnTo>
                <a:lnTo>
                  <a:pt x="245" y="364"/>
                </a:lnTo>
                <a:lnTo>
                  <a:pt x="223" y="378"/>
                </a:lnTo>
                <a:lnTo>
                  <a:pt x="222" y="378"/>
                </a:lnTo>
                <a:lnTo>
                  <a:pt x="205" y="392"/>
                </a:lnTo>
                <a:lnTo>
                  <a:pt x="210" y="399"/>
                </a:lnTo>
                <a:lnTo>
                  <a:pt x="207" y="391"/>
                </a:lnTo>
                <a:lnTo>
                  <a:pt x="187" y="400"/>
                </a:lnTo>
                <a:lnTo>
                  <a:pt x="165" y="409"/>
                </a:lnTo>
                <a:lnTo>
                  <a:pt x="164" y="411"/>
                </a:lnTo>
                <a:lnTo>
                  <a:pt x="142" y="425"/>
                </a:lnTo>
                <a:lnTo>
                  <a:pt x="145" y="431"/>
                </a:lnTo>
                <a:lnTo>
                  <a:pt x="144" y="423"/>
                </a:lnTo>
                <a:lnTo>
                  <a:pt x="122" y="427"/>
                </a:lnTo>
                <a:lnTo>
                  <a:pt x="102" y="432"/>
                </a:lnTo>
                <a:lnTo>
                  <a:pt x="100" y="432"/>
                </a:lnTo>
                <a:lnTo>
                  <a:pt x="84" y="438"/>
                </a:lnTo>
                <a:lnTo>
                  <a:pt x="86" y="445"/>
                </a:lnTo>
                <a:lnTo>
                  <a:pt x="85" y="438"/>
                </a:lnTo>
                <a:lnTo>
                  <a:pt x="63" y="442"/>
                </a:lnTo>
                <a:lnTo>
                  <a:pt x="64" y="449"/>
                </a:lnTo>
                <a:lnTo>
                  <a:pt x="64" y="442"/>
                </a:lnTo>
                <a:lnTo>
                  <a:pt x="43" y="442"/>
                </a:lnTo>
                <a:lnTo>
                  <a:pt x="42" y="442"/>
                </a:lnTo>
                <a:lnTo>
                  <a:pt x="20" y="447"/>
                </a:lnTo>
                <a:lnTo>
                  <a:pt x="22" y="454"/>
                </a:lnTo>
                <a:lnTo>
                  <a:pt x="22" y="447"/>
                </a:lnTo>
                <a:lnTo>
                  <a:pt x="0" y="447"/>
                </a:lnTo>
                <a:close/>
              </a:path>
            </a:pathLst>
          </a:custGeom>
          <a:solidFill>
            <a:srgbClr val="0000FF"/>
          </a:solidFill>
          <a:ln w="9525">
            <a:solidFill>
              <a:srgbClr val="0000FF"/>
            </a:solidFill>
            <a:round/>
            <a:headEnd/>
            <a:tailEnd/>
          </a:ln>
        </p:spPr>
        <p:txBody>
          <a:bodyPr/>
          <a:lstStyle/>
          <a:p>
            <a:endParaRPr lang="en-US"/>
          </a:p>
        </p:txBody>
      </p:sp>
      <p:sp>
        <p:nvSpPr>
          <p:cNvPr id="56324" name="Freeform 5">
            <a:extLst>
              <a:ext uri="{FF2B5EF4-FFF2-40B4-BE49-F238E27FC236}">
                <a16:creationId xmlns:a16="http://schemas.microsoft.com/office/drawing/2014/main" id="{018034A3-309E-4EB9-B65B-A0E46529EAB3}"/>
              </a:ext>
            </a:extLst>
          </p:cNvPr>
          <p:cNvSpPr>
            <a:spLocks/>
          </p:cNvSpPr>
          <p:nvPr/>
        </p:nvSpPr>
        <p:spPr bwMode="auto">
          <a:xfrm>
            <a:off x="685800" y="2971800"/>
            <a:ext cx="5059363" cy="1919288"/>
          </a:xfrm>
          <a:custGeom>
            <a:avLst/>
            <a:gdLst>
              <a:gd name="T0" fmla="*/ 2147483646 w 1249"/>
              <a:gd name="T1" fmla="*/ 2147483646 h 463"/>
              <a:gd name="T2" fmla="*/ 2147483646 w 1249"/>
              <a:gd name="T3" fmla="*/ 2147483646 h 463"/>
              <a:gd name="T4" fmla="*/ 2147483646 w 1249"/>
              <a:gd name="T5" fmla="*/ 2147483646 h 463"/>
              <a:gd name="T6" fmla="*/ 2147483646 w 1249"/>
              <a:gd name="T7" fmla="*/ 2147483646 h 463"/>
              <a:gd name="T8" fmla="*/ 2147483646 w 1249"/>
              <a:gd name="T9" fmla="*/ 2147483646 h 463"/>
              <a:gd name="T10" fmla="*/ 2147483646 w 1249"/>
              <a:gd name="T11" fmla="*/ 2147483646 h 463"/>
              <a:gd name="T12" fmla="*/ 2147483646 w 1249"/>
              <a:gd name="T13" fmla="*/ 2147483646 h 463"/>
              <a:gd name="T14" fmla="*/ 2147483646 w 1249"/>
              <a:gd name="T15" fmla="*/ 2147483646 h 463"/>
              <a:gd name="T16" fmla="*/ 2147483646 w 1249"/>
              <a:gd name="T17" fmla="*/ 2147483646 h 463"/>
              <a:gd name="T18" fmla="*/ 2147483646 w 1249"/>
              <a:gd name="T19" fmla="*/ 2147483646 h 463"/>
              <a:gd name="T20" fmla="*/ 2147483646 w 1249"/>
              <a:gd name="T21" fmla="*/ 2147483646 h 463"/>
              <a:gd name="T22" fmla="*/ 2147483646 w 1249"/>
              <a:gd name="T23" fmla="*/ 2147483646 h 463"/>
              <a:gd name="T24" fmla="*/ 2147483646 w 1249"/>
              <a:gd name="T25" fmla="*/ 2147483646 h 463"/>
              <a:gd name="T26" fmla="*/ 2147483646 w 1249"/>
              <a:gd name="T27" fmla="*/ 2147483646 h 463"/>
              <a:gd name="T28" fmla="*/ 2147483646 w 1249"/>
              <a:gd name="T29" fmla="*/ 2147483646 h 463"/>
              <a:gd name="T30" fmla="*/ 2147483646 w 1249"/>
              <a:gd name="T31" fmla="*/ 2147483646 h 463"/>
              <a:gd name="T32" fmla="*/ 2147483646 w 1249"/>
              <a:gd name="T33" fmla="*/ 2147483646 h 463"/>
              <a:gd name="T34" fmla="*/ 2147483646 w 1249"/>
              <a:gd name="T35" fmla="*/ 2147483646 h 463"/>
              <a:gd name="T36" fmla="*/ 2147483646 w 1249"/>
              <a:gd name="T37" fmla="*/ 2147483646 h 463"/>
              <a:gd name="T38" fmla="*/ 2147483646 w 1249"/>
              <a:gd name="T39" fmla="*/ 2147483646 h 463"/>
              <a:gd name="T40" fmla="*/ 2147483646 w 1249"/>
              <a:gd name="T41" fmla="*/ 2147483646 h 463"/>
              <a:gd name="T42" fmla="*/ 2147483646 w 1249"/>
              <a:gd name="T43" fmla="*/ 2147483646 h 463"/>
              <a:gd name="T44" fmla="*/ 2147483646 w 1249"/>
              <a:gd name="T45" fmla="*/ 2147483646 h 463"/>
              <a:gd name="T46" fmla="*/ 2147483646 w 1249"/>
              <a:gd name="T47" fmla="*/ 2147483646 h 463"/>
              <a:gd name="T48" fmla="*/ 2147483646 w 1249"/>
              <a:gd name="T49" fmla="*/ 2147483646 h 463"/>
              <a:gd name="T50" fmla="*/ 2147483646 w 1249"/>
              <a:gd name="T51" fmla="*/ 2147483646 h 463"/>
              <a:gd name="T52" fmla="*/ 2147483646 w 1249"/>
              <a:gd name="T53" fmla="*/ 2147483646 h 463"/>
              <a:gd name="T54" fmla="*/ 2147483646 w 1249"/>
              <a:gd name="T55" fmla="*/ 2147483646 h 463"/>
              <a:gd name="T56" fmla="*/ 2147483646 w 1249"/>
              <a:gd name="T57" fmla="*/ 2147483646 h 463"/>
              <a:gd name="T58" fmla="*/ 2147483646 w 1249"/>
              <a:gd name="T59" fmla="*/ 2147483646 h 463"/>
              <a:gd name="T60" fmla="*/ 2147483646 w 1249"/>
              <a:gd name="T61" fmla="*/ 2147483646 h 463"/>
              <a:gd name="T62" fmla="*/ 2147483646 w 1249"/>
              <a:gd name="T63" fmla="*/ 2147483646 h 463"/>
              <a:gd name="T64" fmla="*/ 2147483646 w 1249"/>
              <a:gd name="T65" fmla="*/ 2147483646 h 463"/>
              <a:gd name="T66" fmla="*/ 2147483646 w 1249"/>
              <a:gd name="T67" fmla="*/ 2147483646 h 463"/>
              <a:gd name="T68" fmla="*/ 2147483646 w 1249"/>
              <a:gd name="T69" fmla="*/ 2147483646 h 463"/>
              <a:gd name="T70" fmla="*/ 2147483646 w 1249"/>
              <a:gd name="T71" fmla="*/ 2147483646 h 463"/>
              <a:gd name="T72" fmla="*/ 2147483646 w 1249"/>
              <a:gd name="T73" fmla="*/ 2147483646 h 463"/>
              <a:gd name="T74" fmla="*/ 2147483646 w 1249"/>
              <a:gd name="T75" fmla="*/ 2147483646 h 463"/>
              <a:gd name="T76" fmla="*/ 2147483646 w 1249"/>
              <a:gd name="T77" fmla="*/ 2147483646 h 463"/>
              <a:gd name="T78" fmla="*/ 2147483646 w 1249"/>
              <a:gd name="T79" fmla="*/ 2147483646 h 463"/>
              <a:gd name="T80" fmla="*/ 2147483646 w 1249"/>
              <a:gd name="T81" fmla="*/ 2147483646 h 463"/>
              <a:gd name="T82" fmla="*/ 2147483646 w 1249"/>
              <a:gd name="T83" fmla="*/ 0 h 463"/>
              <a:gd name="T84" fmla="*/ 2147483646 w 1249"/>
              <a:gd name="T85" fmla="*/ 2147483646 h 463"/>
              <a:gd name="T86" fmla="*/ 2147483646 w 1249"/>
              <a:gd name="T87" fmla="*/ 2147483646 h 463"/>
              <a:gd name="T88" fmla="*/ 2147483646 w 1249"/>
              <a:gd name="T89" fmla="*/ 2147483646 h 463"/>
              <a:gd name="T90" fmla="*/ 2147483646 w 1249"/>
              <a:gd name="T91" fmla="*/ 2147483646 h 463"/>
              <a:gd name="T92" fmla="*/ 2147483646 w 1249"/>
              <a:gd name="T93" fmla="*/ 2147483646 h 463"/>
              <a:gd name="T94" fmla="*/ 2147483646 w 1249"/>
              <a:gd name="T95" fmla="*/ 2147483646 h 463"/>
              <a:gd name="T96" fmla="*/ 2147483646 w 1249"/>
              <a:gd name="T97" fmla="*/ 2147483646 h 463"/>
              <a:gd name="T98" fmla="*/ 2147483646 w 1249"/>
              <a:gd name="T99" fmla="*/ 2147483646 h 463"/>
              <a:gd name="T100" fmla="*/ 2147483646 w 1249"/>
              <a:gd name="T101" fmla="*/ 2147483646 h 463"/>
              <a:gd name="T102" fmla="*/ 2147483646 w 1249"/>
              <a:gd name="T103" fmla="*/ 2147483646 h 463"/>
              <a:gd name="T104" fmla="*/ 2147483646 w 1249"/>
              <a:gd name="T105" fmla="*/ 2147483646 h 463"/>
              <a:gd name="T106" fmla="*/ 2147483646 w 1249"/>
              <a:gd name="T107" fmla="*/ 2147483646 h 463"/>
              <a:gd name="T108" fmla="*/ 2147483646 w 1249"/>
              <a:gd name="T109" fmla="*/ 2147483646 h 46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49"/>
              <a:gd name="T166" fmla="*/ 0 h 463"/>
              <a:gd name="T167" fmla="*/ 1249 w 1249"/>
              <a:gd name="T168" fmla="*/ 463 h 46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49" h="463">
                <a:moveTo>
                  <a:pt x="0" y="447"/>
                </a:moveTo>
                <a:lnTo>
                  <a:pt x="0" y="463"/>
                </a:lnTo>
                <a:lnTo>
                  <a:pt x="22" y="463"/>
                </a:lnTo>
                <a:lnTo>
                  <a:pt x="22" y="462"/>
                </a:lnTo>
                <a:lnTo>
                  <a:pt x="24" y="462"/>
                </a:lnTo>
                <a:lnTo>
                  <a:pt x="46" y="457"/>
                </a:lnTo>
                <a:lnTo>
                  <a:pt x="43" y="449"/>
                </a:lnTo>
                <a:lnTo>
                  <a:pt x="43" y="458"/>
                </a:lnTo>
                <a:lnTo>
                  <a:pt x="64" y="458"/>
                </a:lnTo>
                <a:lnTo>
                  <a:pt x="65" y="458"/>
                </a:lnTo>
                <a:lnTo>
                  <a:pt x="87" y="454"/>
                </a:lnTo>
                <a:lnTo>
                  <a:pt x="89" y="453"/>
                </a:lnTo>
                <a:lnTo>
                  <a:pt x="105" y="448"/>
                </a:lnTo>
                <a:lnTo>
                  <a:pt x="103" y="440"/>
                </a:lnTo>
                <a:lnTo>
                  <a:pt x="105" y="448"/>
                </a:lnTo>
                <a:lnTo>
                  <a:pt x="126" y="443"/>
                </a:lnTo>
                <a:lnTo>
                  <a:pt x="124" y="435"/>
                </a:lnTo>
                <a:lnTo>
                  <a:pt x="125" y="444"/>
                </a:lnTo>
                <a:lnTo>
                  <a:pt x="147" y="440"/>
                </a:lnTo>
                <a:lnTo>
                  <a:pt x="149" y="439"/>
                </a:lnTo>
                <a:lnTo>
                  <a:pt x="151" y="439"/>
                </a:lnTo>
                <a:lnTo>
                  <a:pt x="173" y="425"/>
                </a:lnTo>
                <a:lnTo>
                  <a:pt x="167" y="417"/>
                </a:lnTo>
                <a:lnTo>
                  <a:pt x="171" y="425"/>
                </a:lnTo>
                <a:lnTo>
                  <a:pt x="193" y="416"/>
                </a:lnTo>
                <a:lnTo>
                  <a:pt x="214" y="407"/>
                </a:lnTo>
                <a:lnTo>
                  <a:pt x="215" y="405"/>
                </a:lnTo>
                <a:lnTo>
                  <a:pt x="232" y="391"/>
                </a:lnTo>
                <a:lnTo>
                  <a:pt x="227" y="385"/>
                </a:lnTo>
                <a:lnTo>
                  <a:pt x="232" y="392"/>
                </a:lnTo>
                <a:lnTo>
                  <a:pt x="254" y="378"/>
                </a:lnTo>
                <a:lnTo>
                  <a:pt x="281" y="360"/>
                </a:lnTo>
                <a:lnTo>
                  <a:pt x="282" y="359"/>
                </a:lnTo>
                <a:lnTo>
                  <a:pt x="282" y="358"/>
                </a:lnTo>
                <a:lnTo>
                  <a:pt x="298" y="338"/>
                </a:lnTo>
                <a:lnTo>
                  <a:pt x="291" y="333"/>
                </a:lnTo>
                <a:lnTo>
                  <a:pt x="298" y="340"/>
                </a:lnTo>
                <a:lnTo>
                  <a:pt x="320" y="316"/>
                </a:lnTo>
                <a:lnTo>
                  <a:pt x="313" y="310"/>
                </a:lnTo>
                <a:lnTo>
                  <a:pt x="318" y="316"/>
                </a:lnTo>
                <a:lnTo>
                  <a:pt x="340" y="298"/>
                </a:lnTo>
                <a:lnTo>
                  <a:pt x="343" y="297"/>
                </a:lnTo>
                <a:lnTo>
                  <a:pt x="359" y="274"/>
                </a:lnTo>
                <a:lnTo>
                  <a:pt x="351" y="269"/>
                </a:lnTo>
                <a:lnTo>
                  <a:pt x="357" y="275"/>
                </a:lnTo>
                <a:lnTo>
                  <a:pt x="384" y="247"/>
                </a:lnTo>
                <a:lnTo>
                  <a:pt x="384" y="245"/>
                </a:lnTo>
                <a:lnTo>
                  <a:pt x="406" y="218"/>
                </a:lnTo>
                <a:lnTo>
                  <a:pt x="423" y="195"/>
                </a:lnTo>
                <a:lnTo>
                  <a:pt x="424" y="195"/>
                </a:lnTo>
                <a:lnTo>
                  <a:pt x="446" y="161"/>
                </a:lnTo>
                <a:lnTo>
                  <a:pt x="439" y="156"/>
                </a:lnTo>
                <a:lnTo>
                  <a:pt x="445" y="163"/>
                </a:lnTo>
                <a:lnTo>
                  <a:pt x="466" y="139"/>
                </a:lnTo>
                <a:lnTo>
                  <a:pt x="466" y="138"/>
                </a:lnTo>
                <a:lnTo>
                  <a:pt x="488" y="111"/>
                </a:lnTo>
                <a:lnTo>
                  <a:pt x="481" y="106"/>
                </a:lnTo>
                <a:lnTo>
                  <a:pt x="488" y="112"/>
                </a:lnTo>
                <a:lnTo>
                  <a:pt x="510" y="89"/>
                </a:lnTo>
                <a:lnTo>
                  <a:pt x="532" y="66"/>
                </a:lnTo>
                <a:lnTo>
                  <a:pt x="552" y="47"/>
                </a:lnTo>
                <a:lnTo>
                  <a:pt x="546" y="40"/>
                </a:lnTo>
                <a:lnTo>
                  <a:pt x="551" y="47"/>
                </a:lnTo>
                <a:lnTo>
                  <a:pt x="568" y="32"/>
                </a:lnTo>
                <a:lnTo>
                  <a:pt x="562" y="26"/>
                </a:lnTo>
                <a:lnTo>
                  <a:pt x="566" y="34"/>
                </a:lnTo>
                <a:lnTo>
                  <a:pt x="588" y="25"/>
                </a:lnTo>
                <a:lnTo>
                  <a:pt x="609" y="16"/>
                </a:lnTo>
                <a:lnTo>
                  <a:pt x="605" y="8"/>
                </a:lnTo>
                <a:lnTo>
                  <a:pt x="605" y="17"/>
                </a:lnTo>
                <a:lnTo>
                  <a:pt x="627" y="17"/>
                </a:lnTo>
                <a:lnTo>
                  <a:pt x="649" y="17"/>
                </a:lnTo>
                <a:lnTo>
                  <a:pt x="649" y="8"/>
                </a:lnTo>
                <a:lnTo>
                  <a:pt x="646" y="16"/>
                </a:lnTo>
                <a:lnTo>
                  <a:pt x="668" y="25"/>
                </a:lnTo>
                <a:lnTo>
                  <a:pt x="671" y="17"/>
                </a:lnTo>
                <a:lnTo>
                  <a:pt x="667" y="25"/>
                </a:lnTo>
                <a:lnTo>
                  <a:pt x="683" y="34"/>
                </a:lnTo>
                <a:lnTo>
                  <a:pt x="710" y="48"/>
                </a:lnTo>
                <a:lnTo>
                  <a:pt x="714" y="40"/>
                </a:lnTo>
                <a:lnTo>
                  <a:pt x="707" y="45"/>
                </a:lnTo>
                <a:lnTo>
                  <a:pt x="724" y="65"/>
                </a:lnTo>
                <a:lnTo>
                  <a:pt x="725" y="66"/>
                </a:lnTo>
                <a:lnTo>
                  <a:pt x="747" y="89"/>
                </a:lnTo>
                <a:lnTo>
                  <a:pt x="752" y="83"/>
                </a:lnTo>
                <a:lnTo>
                  <a:pt x="746" y="89"/>
                </a:lnTo>
                <a:lnTo>
                  <a:pt x="766" y="112"/>
                </a:lnTo>
                <a:lnTo>
                  <a:pt x="773" y="106"/>
                </a:lnTo>
                <a:lnTo>
                  <a:pt x="766" y="111"/>
                </a:lnTo>
                <a:lnTo>
                  <a:pt x="788" y="138"/>
                </a:lnTo>
                <a:lnTo>
                  <a:pt x="795" y="133"/>
                </a:lnTo>
                <a:lnTo>
                  <a:pt x="788" y="138"/>
                </a:lnTo>
                <a:lnTo>
                  <a:pt x="805" y="161"/>
                </a:lnTo>
                <a:lnTo>
                  <a:pt x="832" y="195"/>
                </a:lnTo>
                <a:lnTo>
                  <a:pt x="832" y="196"/>
                </a:lnTo>
                <a:lnTo>
                  <a:pt x="853" y="219"/>
                </a:lnTo>
                <a:lnTo>
                  <a:pt x="859" y="213"/>
                </a:lnTo>
                <a:lnTo>
                  <a:pt x="853" y="218"/>
                </a:lnTo>
                <a:lnTo>
                  <a:pt x="870" y="245"/>
                </a:lnTo>
                <a:lnTo>
                  <a:pt x="892" y="274"/>
                </a:lnTo>
                <a:lnTo>
                  <a:pt x="893" y="275"/>
                </a:lnTo>
                <a:lnTo>
                  <a:pt x="915" y="298"/>
                </a:lnTo>
                <a:lnTo>
                  <a:pt x="936" y="316"/>
                </a:lnTo>
                <a:lnTo>
                  <a:pt x="941" y="310"/>
                </a:lnTo>
                <a:lnTo>
                  <a:pt x="936" y="316"/>
                </a:lnTo>
                <a:lnTo>
                  <a:pt x="958" y="340"/>
                </a:lnTo>
                <a:lnTo>
                  <a:pt x="980" y="359"/>
                </a:lnTo>
                <a:lnTo>
                  <a:pt x="985" y="352"/>
                </a:lnTo>
                <a:lnTo>
                  <a:pt x="978" y="358"/>
                </a:lnTo>
                <a:lnTo>
                  <a:pt x="994" y="376"/>
                </a:lnTo>
                <a:lnTo>
                  <a:pt x="994" y="377"/>
                </a:lnTo>
                <a:lnTo>
                  <a:pt x="996" y="378"/>
                </a:lnTo>
                <a:lnTo>
                  <a:pt x="1018" y="392"/>
                </a:lnTo>
                <a:lnTo>
                  <a:pt x="1040" y="407"/>
                </a:lnTo>
                <a:lnTo>
                  <a:pt x="1041" y="407"/>
                </a:lnTo>
                <a:lnTo>
                  <a:pt x="1063" y="416"/>
                </a:lnTo>
                <a:lnTo>
                  <a:pt x="1085" y="425"/>
                </a:lnTo>
                <a:lnTo>
                  <a:pt x="1088" y="417"/>
                </a:lnTo>
                <a:lnTo>
                  <a:pt x="1084" y="425"/>
                </a:lnTo>
                <a:lnTo>
                  <a:pt x="1105" y="439"/>
                </a:lnTo>
                <a:lnTo>
                  <a:pt x="1107" y="439"/>
                </a:lnTo>
                <a:lnTo>
                  <a:pt x="1124" y="443"/>
                </a:lnTo>
                <a:lnTo>
                  <a:pt x="1146" y="448"/>
                </a:lnTo>
                <a:lnTo>
                  <a:pt x="1146" y="449"/>
                </a:lnTo>
                <a:lnTo>
                  <a:pt x="1173" y="454"/>
                </a:lnTo>
                <a:lnTo>
                  <a:pt x="1174" y="445"/>
                </a:lnTo>
                <a:lnTo>
                  <a:pt x="1173" y="453"/>
                </a:lnTo>
                <a:lnTo>
                  <a:pt x="1189" y="457"/>
                </a:lnTo>
                <a:lnTo>
                  <a:pt x="1190" y="458"/>
                </a:lnTo>
                <a:lnTo>
                  <a:pt x="1212" y="458"/>
                </a:lnTo>
                <a:lnTo>
                  <a:pt x="1212" y="449"/>
                </a:lnTo>
                <a:lnTo>
                  <a:pt x="1211" y="457"/>
                </a:lnTo>
                <a:lnTo>
                  <a:pt x="1233" y="462"/>
                </a:lnTo>
                <a:lnTo>
                  <a:pt x="1234" y="463"/>
                </a:lnTo>
                <a:lnTo>
                  <a:pt x="1249" y="463"/>
                </a:lnTo>
                <a:lnTo>
                  <a:pt x="1249" y="447"/>
                </a:lnTo>
                <a:lnTo>
                  <a:pt x="1234" y="447"/>
                </a:lnTo>
                <a:lnTo>
                  <a:pt x="1234" y="454"/>
                </a:lnTo>
                <a:lnTo>
                  <a:pt x="1236" y="447"/>
                </a:lnTo>
                <a:lnTo>
                  <a:pt x="1214" y="442"/>
                </a:lnTo>
                <a:lnTo>
                  <a:pt x="1212" y="442"/>
                </a:lnTo>
                <a:lnTo>
                  <a:pt x="1190" y="442"/>
                </a:lnTo>
                <a:lnTo>
                  <a:pt x="1190" y="449"/>
                </a:lnTo>
                <a:lnTo>
                  <a:pt x="1193" y="442"/>
                </a:lnTo>
                <a:lnTo>
                  <a:pt x="1177" y="438"/>
                </a:lnTo>
                <a:lnTo>
                  <a:pt x="1150" y="432"/>
                </a:lnTo>
                <a:lnTo>
                  <a:pt x="1147" y="440"/>
                </a:lnTo>
                <a:lnTo>
                  <a:pt x="1150" y="432"/>
                </a:lnTo>
                <a:lnTo>
                  <a:pt x="1128" y="427"/>
                </a:lnTo>
                <a:lnTo>
                  <a:pt x="1111" y="423"/>
                </a:lnTo>
                <a:lnTo>
                  <a:pt x="1109" y="431"/>
                </a:lnTo>
                <a:lnTo>
                  <a:pt x="1114" y="425"/>
                </a:lnTo>
                <a:lnTo>
                  <a:pt x="1093" y="411"/>
                </a:lnTo>
                <a:lnTo>
                  <a:pt x="1092" y="409"/>
                </a:lnTo>
                <a:lnTo>
                  <a:pt x="1070" y="400"/>
                </a:lnTo>
                <a:lnTo>
                  <a:pt x="1048" y="391"/>
                </a:lnTo>
                <a:lnTo>
                  <a:pt x="1044" y="399"/>
                </a:lnTo>
                <a:lnTo>
                  <a:pt x="1049" y="392"/>
                </a:lnTo>
                <a:lnTo>
                  <a:pt x="1027" y="378"/>
                </a:lnTo>
                <a:lnTo>
                  <a:pt x="1005" y="364"/>
                </a:lnTo>
                <a:lnTo>
                  <a:pt x="1000" y="371"/>
                </a:lnTo>
                <a:lnTo>
                  <a:pt x="1007" y="365"/>
                </a:lnTo>
                <a:lnTo>
                  <a:pt x="991" y="347"/>
                </a:lnTo>
                <a:lnTo>
                  <a:pt x="990" y="346"/>
                </a:lnTo>
                <a:lnTo>
                  <a:pt x="968" y="327"/>
                </a:lnTo>
                <a:lnTo>
                  <a:pt x="963" y="333"/>
                </a:lnTo>
                <a:lnTo>
                  <a:pt x="969" y="328"/>
                </a:lnTo>
                <a:lnTo>
                  <a:pt x="947" y="305"/>
                </a:lnTo>
                <a:lnTo>
                  <a:pt x="946" y="303"/>
                </a:lnTo>
                <a:lnTo>
                  <a:pt x="925" y="285"/>
                </a:lnTo>
                <a:lnTo>
                  <a:pt x="920" y="292"/>
                </a:lnTo>
                <a:lnTo>
                  <a:pt x="927" y="287"/>
                </a:lnTo>
                <a:lnTo>
                  <a:pt x="905" y="263"/>
                </a:lnTo>
                <a:lnTo>
                  <a:pt x="898" y="269"/>
                </a:lnTo>
                <a:lnTo>
                  <a:pt x="905" y="263"/>
                </a:lnTo>
                <a:lnTo>
                  <a:pt x="883" y="235"/>
                </a:lnTo>
                <a:lnTo>
                  <a:pt x="876" y="240"/>
                </a:lnTo>
                <a:lnTo>
                  <a:pt x="884" y="236"/>
                </a:lnTo>
                <a:lnTo>
                  <a:pt x="867" y="209"/>
                </a:lnTo>
                <a:lnTo>
                  <a:pt x="866" y="208"/>
                </a:lnTo>
                <a:lnTo>
                  <a:pt x="845" y="185"/>
                </a:lnTo>
                <a:lnTo>
                  <a:pt x="839" y="190"/>
                </a:lnTo>
                <a:lnTo>
                  <a:pt x="845" y="185"/>
                </a:lnTo>
                <a:lnTo>
                  <a:pt x="818" y="151"/>
                </a:lnTo>
                <a:lnTo>
                  <a:pt x="812" y="156"/>
                </a:lnTo>
                <a:lnTo>
                  <a:pt x="818" y="152"/>
                </a:lnTo>
                <a:lnTo>
                  <a:pt x="801" y="129"/>
                </a:lnTo>
                <a:lnTo>
                  <a:pt x="801" y="128"/>
                </a:lnTo>
                <a:lnTo>
                  <a:pt x="779" y="101"/>
                </a:lnTo>
                <a:lnTo>
                  <a:pt x="759" y="78"/>
                </a:lnTo>
                <a:lnTo>
                  <a:pt x="737" y="54"/>
                </a:lnTo>
                <a:lnTo>
                  <a:pt x="730" y="59"/>
                </a:lnTo>
                <a:lnTo>
                  <a:pt x="737" y="54"/>
                </a:lnTo>
                <a:lnTo>
                  <a:pt x="720" y="35"/>
                </a:lnTo>
                <a:lnTo>
                  <a:pt x="717" y="34"/>
                </a:lnTo>
                <a:lnTo>
                  <a:pt x="690" y="19"/>
                </a:lnTo>
                <a:lnTo>
                  <a:pt x="675" y="10"/>
                </a:lnTo>
                <a:lnTo>
                  <a:pt x="675" y="9"/>
                </a:lnTo>
                <a:lnTo>
                  <a:pt x="653" y="0"/>
                </a:lnTo>
                <a:lnTo>
                  <a:pt x="649" y="0"/>
                </a:lnTo>
                <a:lnTo>
                  <a:pt x="627" y="0"/>
                </a:lnTo>
                <a:lnTo>
                  <a:pt x="605" y="0"/>
                </a:lnTo>
                <a:lnTo>
                  <a:pt x="603" y="0"/>
                </a:lnTo>
                <a:lnTo>
                  <a:pt x="582" y="9"/>
                </a:lnTo>
                <a:lnTo>
                  <a:pt x="560" y="18"/>
                </a:lnTo>
                <a:lnTo>
                  <a:pt x="557" y="19"/>
                </a:lnTo>
                <a:lnTo>
                  <a:pt x="541" y="34"/>
                </a:lnTo>
                <a:lnTo>
                  <a:pt x="541" y="35"/>
                </a:lnTo>
                <a:lnTo>
                  <a:pt x="520" y="54"/>
                </a:lnTo>
                <a:lnTo>
                  <a:pt x="498" y="78"/>
                </a:lnTo>
                <a:lnTo>
                  <a:pt x="476" y="101"/>
                </a:lnTo>
                <a:lnTo>
                  <a:pt x="475" y="101"/>
                </a:lnTo>
                <a:lnTo>
                  <a:pt x="453" y="128"/>
                </a:lnTo>
                <a:lnTo>
                  <a:pt x="459" y="133"/>
                </a:lnTo>
                <a:lnTo>
                  <a:pt x="453" y="128"/>
                </a:lnTo>
                <a:lnTo>
                  <a:pt x="432" y="151"/>
                </a:lnTo>
                <a:lnTo>
                  <a:pt x="432" y="152"/>
                </a:lnTo>
                <a:lnTo>
                  <a:pt x="410" y="186"/>
                </a:lnTo>
                <a:lnTo>
                  <a:pt x="417" y="190"/>
                </a:lnTo>
                <a:lnTo>
                  <a:pt x="410" y="186"/>
                </a:lnTo>
                <a:lnTo>
                  <a:pt x="393" y="209"/>
                </a:lnTo>
                <a:lnTo>
                  <a:pt x="400" y="213"/>
                </a:lnTo>
                <a:lnTo>
                  <a:pt x="393" y="208"/>
                </a:lnTo>
                <a:lnTo>
                  <a:pt x="371" y="235"/>
                </a:lnTo>
                <a:lnTo>
                  <a:pt x="378" y="240"/>
                </a:lnTo>
                <a:lnTo>
                  <a:pt x="373" y="235"/>
                </a:lnTo>
                <a:lnTo>
                  <a:pt x="346" y="263"/>
                </a:lnTo>
                <a:lnTo>
                  <a:pt x="344" y="265"/>
                </a:lnTo>
                <a:lnTo>
                  <a:pt x="329" y="288"/>
                </a:lnTo>
                <a:lnTo>
                  <a:pt x="335" y="292"/>
                </a:lnTo>
                <a:lnTo>
                  <a:pt x="330" y="285"/>
                </a:lnTo>
                <a:lnTo>
                  <a:pt x="308" y="303"/>
                </a:lnTo>
                <a:lnTo>
                  <a:pt x="308" y="305"/>
                </a:lnTo>
                <a:lnTo>
                  <a:pt x="286" y="328"/>
                </a:lnTo>
                <a:lnTo>
                  <a:pt x="285" y="328"/>
                </a:lnTo>
                <a:lnTo>
                  <a:pt x="269" y="347"/>
                </a:lnTo>
                <a:lnTo>
                  <a:pt x="276" y="352"/>
                </a:lnTo>
                <a:lnTo>
                  <a:pt x="272" y="346"/>
                </a:lnTo>
                <a:lnTo>
                  <a:pt x="245" y="364"/>
                </a:lnTo>
                <a:lnTo>
                  <a:pt x="223" y="378"/>
                </a:lnTo>
                <a:lnTo>
                  <a:pt x="222" y="378"/>
                </a:lnTo>
                <a:lnTo>
                  <a:pt x="205" y="392"/>
                </a:lnTo>
                <a:lnTo>
                  <a:pt x="210" y="399"/>
                </a:lnTo>
                <a:lnTo>
                  <a:pt x="207" y="391"/>
                </a:lnTo>
                <a:lnTo>
                  <a:pt x="187" y="400"/>
                </a:lnTo>
                <a:lnTo>
                  <a:pt x="165" y="409"/>
                </a:lnTo>
                <a:lnTo>
                  <a:pt x="164" y="411"/>
                </a:lnTo>
                <a:lnTo>
                  <a:pt x="142" y="425"/>
                </a:lnTo>
                <a:lnTo>
                  <a:pt x="145" y="431"/>
                </a:lnTo>
                <a:lnTo>
                  <a:pt x="144" y="423"/>
                </a:lnTo>
                <a:lnTo>
                  <a:pt x="122" y="427"/>
                </a:lnTo>
                <a:lnTo>
                  <a:pt x="102" y="432"/>
                </a:lnTo>
                <a:lnTo>
                  <a:pt x="100" y="432"/>
                </a:lnTo>
                <a:lnTo>
                  <a:pt x="84" y="438"/>
                </a:lnTo>
                <a:lnTo>
                  <a:pt x="86" y="445"/>
                </a:lnTo>
                <a:lnTo>
                  <a:pt x="85" y="438"/>
                </a:lnTo>
                <a:lnTo>
                  <a:pt x="63" y="442"/>
                </a:lnTo>
                <a:lnTo>
                  <a:pt x="64" y="449"/>
                </a:lnTo>
                <a:lnTo>
                  <a:pt x="64" y="442"/>
                </a:lnTo>
                <a:lnTo>
                  <a:pt x="43" y="442"/>
                </a:lnTo>
                <a:lnTo>
                  <a:pt x="42" y="442"/>
                </a:lnTo>
                <a:lnTo>
                  <a:pt x="20" y="447"/>
                </a:lnTo>
                <a:lnTo>
                  <a:pt x="22" y="454"/>
                </a:lnTo>
                <a:lnTo>
                  <a:pt x="22" y="447"/>
                </a:lnTo>
                <a:lnTo>
                  <a:pt x="0" y="447"/>
                </a:lnTo>
                <a:close/>
              </a:path>
            </a:pathLst>
          </a:custGeom>
          <a:solidFill>
            <a:srgbClr val="FF0000"/>
          </a:solidFill>
          <a:ln w="9525">
            <a:solidFill>
              <a:srgbClr val="FF0000"/>
            </a:solidFill>
            <a:round/>
            <a:headEnd/>
            <a:tailEnd/>
          </a:ln>
        </p:spPr>
        <p:txBody>
          <a:bodyPr/>
          <a:lstStyle/>
          <a:p>
            <a:endParaRPr lang="en-US"/>
          </a:p>
        </p:txBody>
      </p:sp>
      <p:sp>
        <p:nvSpPr>
          <p:cNvPr id="56325" name="Line 6">
            <a:extLst>
              <a:ext uri="{FF2B5EF4-FFF2-40B4-BE49-F238E27FC236}">
                <a16:creationId xmlns:a16="http://schemas.microsoft.com/office/drawing/2014/main" id="{C881B0E4-44F2-4A49-A6B5-72041FC032BA}"/>
              </a:ext>
            </a:extLst>
          </p:cNvPr>
          <p:cNvSpPr>
            <a:spLocks noChangeShapeType="1"/>
          </p:cNvSpPr>
          <p:nvPr/>
        </p:nvSpPr>
        <p:spPr bwMode="auto">
          <a:xfrm flipV="1">
            <a:off x="4751388" y="4887913"/>
            <a:ext cx="0" cy="363537"/>
          </a:xfrm>
          <a:prstGeom prst="line">
            <a:avLst/>
          </a:prstGeom>
          <a:noFill/>
          <a:ln w="222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6326" name="Rectangle 15">
            <a:extLst>
              <a:ext uri="{FF2B5EF4-FFF2-40B4-BE49-F238E27FC236}">
                <a16:creationId xmlns:a16="http://schemas.microsoft.com/office/drawing/2014/main" id="{37F2381D-4D90-4D87-AF77-BA01340AE753}"/>
              </a:ext>
            </a:extLst>
          </p:cNvPr>
          <p:cNvSpPr>
            <a:spLocks noChangeArrowheads="1"/>
          </p:cNvSpPr>
          <p:nvPr/>
        </p:nvSpPr>
        <p:spPr bwMode="auto">
          <a:xfrm>
            <a:off x="254000" y="2311400"/>
            <a:ext cx="8624888" cy="457200"/>
          </a:xfrm>
          <a:prstGeom prst="rect">
            <a:avLst/>
          </a:prstGeom>
          <a:solidFill>
            <a:srgbClr val="CCFFCC"/>
          </a:solidFill>
          <a:ln>
            <a:noFill/>
          </a:ln>
          <a:effectLst>
            <a:outerShdw dist="107763" dir="8100000" algn="ctr" rotWithShape="0">
              <a:srgbClr val="808080"/>
            </a:outerShdw>
          </a:effectLst>
          <a:extLst>
            <a:ext uri="{91240B29-F687-4F45-9708-019B960494DF}">
              <a14:hiddenLine xmlns:a14="http://schemas.microsoft.com/office/drawing/2010/main" w="222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Clr>
                <a:schemeClr val="tx2"/>
              </a:buClr>
              <a:buFontTx/>
              <a:buNone/>
            </a:pPr>
            <a:r>
              <a:rPr kumimoji="1" lang="en-US" altLang="en-US" sz="2400" i="1">
                <a:latin typeface="Helvetica" panose="020B0604020202020204" pitchFamily="34" charset="0"/>
              </a:rPr>
              <a:t>p</a:t>
            </a:r>
            <a:r>
              <a:rPr kumimoji="1" lang="en-US" altLang="en-US" sz="2400">
                <a:latin typeface="Helvetica" panose="020B0604020202020204" pitchFamily="34" charset="0"/>
              </a:rPr>
              <a:t>(</a:t>
            </a:r>
            <a:r>
              <a:rPr kumimoji="1" lang="en-US" altLang="en-US" sz="2400" i="1">
                <a:latin typeface="Helvetica" panose="020B0604020202020204" pitchFamily="34" charset="0"/>
              </a:rPr>
              <a:t>c</a:t>
            </a:r>
            <a:r>
              <a:rPr kumimoji="1" lang="en-US" altLang="en-US" sz="2400" i="1" baseline="-25000">
                <a:latin typeface="Helvetica" panose="020B0604020202020204" pitchFamily="34" charset="0"/>
              </a:rPr>
              <a:t>j </a:t>
            </a:r>
            <a:r>
              <a:rPr kumimoji="1" lang="en-US" altLang="en-US" sz="2400">
                <a:latin typeface="Helvetica" panose="020B0604020202020204" pitchFamily="34" charset="0"/>
              </a:rPr>
              <a:t>| </a:t>
            </a:r>
            <a:r>
              <a:rPr kumimoji="1" lang="en-US" altLang="en-US" sz="2400" i="1">
                <a:latin typeface="Helvetica" panose="020B0604020202020204" pitchFamily="34" charset="0"/>
              </a:rPr>
              <a:t>d</a:t>
            </a:r>
            <a:r>
              <a:rPr kumimoji="1" lang="en-US" altLang="en-US" sz="2400">
                <a:latin typeface="Helvetica" panose="020B0604020202020204" pitchFamily="34" charset="0"/>
              </a:rPr>
              <a:t>) = probability of class </a:t>
            </a:r>
            <a:r>
              <a:rPr kumimoji="1" lang="en-US" altLang="en-US" sz="2400" i="1">
                <a:latin typeface="Helvetica" panose="020B0604020202020204" pitchFamily="34" charset="0"/>
              </a:rPr>
              <a:t>c</a:t>
            </a:r>
            <a:r>
              <a:rPr kumimoji="1" lang="en-US" altLang="en-US" sz="2400" i="1" baseline="-25000">
                <a:latin typeface="Helvetica" panose="020B0604020202020204" pitchFamily="34" charset="0"/>
              </a:rPr>
              <a:t>j</a:t>
            </a:r>
            <a:r>
              <a:rPr kumimoji="1" lang="en-US" altLang="en-US" sz="2400">
                <a:latin typeface="Helvetica" panose="020B0604020202020204" pitchFamily="34" charset="0"/>
              </a:rPr>
              <a:t>, </a:t>
            </a:r>
            <a:r>
              <a:rPr kumimoji="1" lang="en-US" altLang="en-US" sz="2400" i="1">
                <a:latin typeface="Helvetica" panose="020B0604020202020204" pitchFamily="34" charset="0"/>
              </a:rPr>
              <a:t>given</a:t>
            </a:r>
            <a:r>
              <a:rPr kumimoji="1" lang="en-US" altLang="en-US" sz="2400">
                <a:latin typeface="Helvetica" panose="020B0604020202020204" pitchFamily="34" charset="0"/>
              </a:rPr>
              <a:t> that we have observed </a:t>
            </a:r>
            <a:r>
              <a:rPr kumimoji="1" lang="en-US" altLang="en-US" sz="2400" i="1">
                <a:latin typeface="Helvetica" panose="020B0604020202020204" pitchFamily="34" charset="0"/>
              </a:rPr>
              <a:t>d</a:t>
            </a:r>
            <a:endParaRPr kumimoji="1" lang="en-US" altLang="en-US" sz="2400">
              <a:latin typeface="Helvetica" panose="020B0604020202020204" pitchFamily="34" charset="0"/>
            </a:endParaRPr>
          </a:p>
        </p:txBody>
      </p:sp>
      <p:sp>
        <p:nvSpPr>
          <p:cNvPr id="56327" name="Text Box 16">
            <a:extLst>
              <a:ext uri="{FF2B5EF4-FFF2-40B4-BE49-F238E27FC236}">
                <a16:creationId xmlns:a16="http://schemas.microsoft.com/office/drawing/2014/main" id="{3243B573-CDD0-45A2-B289-C4D4FAD6AB9E}"/>
              </a:ext>
            </a:extLst>
          </p:cNvPr>
          <p:cNvSpPr txBox="1">
            <a:spLocks noChangeArrowheads="1"/>
          </p:cNvSpPr>
          <p:nvPr/>
        </p:nvSpPr>
        <p:spPr bwMode="auto">
          <a:xfrm>
            <a:off x="4451350" y="5180013"/>
            <a:ext cx="61118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22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35000"/>
              </a:spcBef>
              <a:buClr>
                <a:schemeClr val="tx2"/>
              </a:buClr>
              <a:buSzPct val="90000"/>
              <a:buFont typeface="Monotype Sorts" pitchFamily="2" charset="2"/>
              <a:buNone/>
            </a:pPr>
            <a:r>
              <a:rPr kumimoji="1" lang="en-US" altLang="en-US" sz="2400" b="1">
                <a:latin typeface="Helvetica" panose="020B0604020202020204" pitchFamily="34" charset="0"/>
              </a:rPr>
              <a:t>7.2</a:t>
            </a:r>
          </a:p>
        </p:txBody>
      </p:sp>
      <p:pic>
        <p:nvPicPr>
          <p:cNvPr id="56328" name="Picture 18" descr="grasshopper">
            <a:extLst>
              <a:ext uri="{FF2B5EF4-FFF2-40B4-BE49-F238E27FC236}">
                <a16:creationId xmlns:a16="http://schemas.microsoft.com/office/drawing/2014/main" id="{6AB4C809-A42A-4480-BBC6-23646C960E4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25500" y="5422900"/>
            <a:ext cx="3060700" cy="132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329" name="Text Box 19">
            <a:extLst>
              <a:ext uri="{FF2B5EF4-FFF2-40B4-BE49-F238E27FC236}">
                <a16:creationId xmlns:a16="http://schemas.microsoft.com/office/drawing/2014/main" id="{BAA22C07-71E4-47AA-889B-2A81454C5424}"/>
              </a:ext>
            </a:extLst>
          </p:cNvPr>
          <p:cNvSpPr txBox="1">
            <a:spLocks noChangeArrowheads="1"/>
          </p:cNvSpPr>
          <p:nvPr/>
        </p:nvSpPr>
        <p:spPr bwMode="auto">
          <a:xfrm>
            <a:off x="3733800" y="6046788"/>
            <a:ext cx="295116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t>Antennae length is </a:t>
            </a:r>
            <a:r>
              <a:rPr lang="en-US" altLang="en-US" sz="2400" b="1"/>
              <a:t>7.2</a:t>
            </a:r>
          </a:p>
        </p:txBody>
      </p:sp>
      <p:sp>
        <p:nvSpPr>
          <p:cNvPr id="56330" name="Text Box 20">
            <a:extLst>
              <a:ext uri="{FF2B5EF4-FFF2-40B4-BE49-F238E27FC236}">
                <a16:creationId xmlns:a16="http://schemas.microsoft.com/office/drawing/2014/main" id="{4718DAE3-4B7D-42AD-945E-79B60FC342C7}"/>
              </a:ext>
            </a:extLst>
          </p:cNvPr>
          <p:cNvSpPr txBox="1">
            <a:spLocks noChangeArrowheads="1"/>
          </p:cNvSpPr>
          <p:nvPr/>
        </p:nvSpPr>
        <p:spPr bwMode="auto">
          <a:xfrm>
            <a:off x="109538" y="138113"/>
            <a:ext cx="9034462" cy="2436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pPr>
            <a:r>
              <a:rPr lang="en-US" altLang="en-US" sz="2200"/>
              <a:t> We want to classify an insect we have found. Its antennae are 3 units long. How can we classify it?</a:t>
            </a:r>
          </a:p>
          <a:p>
            <a:pPr eaLnBrk="1" hangingPunct="1">
              <a:spcBef>
                <a:spcPct val="0"/>
              </a:spcBef>
              <a:buFontTx/>
              <a:buNone/>
            </a:pPr>
            <a:endParaRPr lang="en-US" altLang="en-US" sz="2200"/>
          </a:p>
          <a:p>
            <a:pPr eaLnBrk="1" hangingPunct="1">
              <a:spcBef>
                <a:spcPct val="0"/>
              </a:spcBef>
            </a:pPr>
            <a:r>
              <a:rPr lang="en-US" altLang="en-US" sz="2200"/>
              <a:t> We can just ask ourselves, give the distributions of antennae lengths we have seen, is it more </a:t>
            </a:r>
            <a:r>
              <a:rPr lang="en-US" altLang="en-US" sz="2200" i="1"/>
              <a:t>probable</a:t>
            </a:r>
            <a:r>
              <a:rPr lang="en-US" altLang="en-US" sz="2200"/>
              <a:t> that our insect is a </a:t>
            </a:r>
            <a:r>
              <a:rPr lang="en-US" altLang="en-US" sz="2200" b="1">
                <a:solidFill>
                  <a:srgbClr val="0000FF"/>
                </a:solidFill>
              </a:rPr>
              <a:t>Grasshopper</a:t>
            </a:r>
            <a:r>
              <a:rPr kumimoji="1" lang="en-US" altLang="en-US" sz="2200">
                <a:latin typeface="Helvetica" panose="020B0604020202020204" pitchFamily="34" charset="0"/>
              </a:rPr>
              <a:t> </a:t>
            </a:r>
            <a:r>
              <a:rPr lang="en-US" altLang="en-US" sz="2200"/>
              <a:t>or a </a:t>
            </a:r>
            <a:r>
              <a:rPr lang="en-US" altLang="en-US" sz="2200" b="1">
                <a:solidFill>
                  <a:srgbClr val="FF0000"/>
                </a:solidFill>
              </a:rPr>
              <a:t>Katydid</a:t>
            </a:r>
            <a:r>
              <a:rPr lang="en-US" altLang="en-US" sz="2200"/>
              <a:t>.</a:t>
            </a:r>
          </a:p>
          <a:p>
            <a:pPr eaLnBrk="1" hangingPunct="1">
              <a:spcBef>
                <a:spcPct val="0"/>
              </a:spcBef>
            </a:pPr>
            <a:r>
              <a:rPr lang="en-US" altLang="en-US" sz="2200"/>
              <a:t> There is a formal way to discuss the most </a:t>
            </a:r>
            <a:r>
              <a:rPr lang="en-US" altLang="en-US" sz="2200" i="1"/>
              <a:t>probable</a:t>
            </a:r>
            <a:r>
              <a:rPr lang="en-US" altLang="en-US" sz="2200"/>
              <a:t> classification…</a:t>
            </a:r>
          </a:p>
          <a:p>
            <a:pPr eaLnBrk="1" hangingPunct="1">
              <a:spcBef>
                <a:spcPct val="0"/>
              </a:spcBef>
              <a:buFontTx/>
              <a:buNone/>
            </a:pPr>
            <a:endParaRPr lang="en-US" altLang="en-US" sz="2200"/>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7346" name="Line 2">
            <a:extLst>
              <a:ext uri="{FF2B5EF4-FFF2-40B4-BE49-F238E27FC236}">
                <a16:creationId xmlns:a16="http://schemas.microsoft.com/office/drawing/2014/main" id="{DE67A8C5-501E-4DA7-85D7-F8B1E620603A}"/>
              </a:ext>
            </a:extLst>
          </p:cNvPr>
          <p:cNvSpPr>
            <a:spLocks noChangeShapeType="1"/>
          </p:cNvSpPr>
          <p:nvPr/>
        </p:nvSpPr>
        <p:spPr bwMode="auto">
          <a:xfrm>
            <a:off x="266700" y="4886325"/>
            <a:ext cx="7442200" cy="1588"/>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347" name="Freeform 3">
            <a:extLst>
              <a:ext uri="{FF2B5EF4-FFF2-40B4-BE49-F238E27FC236}">
                <a16:creationId xmlns:a16="http://schemas.microsoft.com/office/drawing/2014/main" id="{3E97B43F-6AA8-4926-A196-C61728A56BDC}"/>
              </a:ext>
            </a:extLst>
          </p:cNvPr>
          <p:cNvSpPr>
            <a:spLocks/>
          </p:cNvSpPr>
          <p:nvPr/>
        </p:nvSpPr>
        <p:spPr bwMode="auto">
          <a:xfrm>
            <a:off x="2376488" y="2978150"/>
            <a:ext cx="5059362" cy="1919288"/>
          </a:xfrm>
          <a:custGeom>
            <a:avLst/>
            <a:gdLst>
              <a:gd name="T0" fmla="*/ 2147483646 w 1249"/>
              <a:gd name="T1" fmla="*/ 2147483646 h 463"/>
              <a:gd name="T2" fmla="*/ 2147483646 w 1249"/>
              <a:gd name="T3" fmla="*/ 2147483646 h 463"/>
              <a:gd name="T4" fmla="*/ 2147483646 w 1249"/>
              <a:gd name="T5" fmla="*/ 2147483646 h 463"/>
              <a:gd name="T6" fmla="*/ 2147483646 w 1249"/>
              <a:gd name="T7" fmla="*/ 2147483646 h 463"/>
              <a:gd name="T8" fmla="*/ 2147483646 w 1249"/>
              <a:gd name="T9" fmla="*/ 2147483646 h 463"/>
              <a:gd name="T10" fmla="*/ 2147483646 w 1249"/>
              <a:gd name="T11" fmla="*/ 2147483646 h 463"/>
              <a:gd name="T12" fmla="*/ 2147483646 w 1249"/>
              <a:gd name="T13" fmla="*/ 2147483646 h 463"/>
              <a:gd name="T14" fmla="*/ 2147483646 w 1249"/>
              <a:gd name="T15" fmla="*/ 2147483646 h 463"/>
              <a:gd name="T16" fmla="*/ 2147483646 w 1249"/>
              <a:gd name="T17" fmla="*/ 2147483646 h 463"/>
              <a:gd name="T18" fmla="*/ 2147483646 w 1249"/>
              <a:gd name="T19" fmla="*/ 2147483646 h 463"/>
              <a:gd name="T20" fmla="*/ 2147483646 w 1249"/>
              <a:gd name="T21" fmla="*/ 2147483646 h 463"/>
              <a:gd name="T22" fmla="*/ 2147483646 w 1249"/>
              <a:gd name="T23" fmla="*/ 2147483646 h 463"/>
              <a:gd name="T24" fmla="*/ 2147483646 w 1249"/>
              <a:gd name="T25" fmla="*/ 2147483646 h 463"/>
              <a:gd name="T26" fmla="*/ 2147483646 w 1249"/>
              <a:gd name="T27" fmla="*/ 2147483646 h 463"/>
              <a:gd name="T28" fmla="*/ 2147483646 w 1249"/>
              <a:gd name="T29" fmla="*/ 2147483646 h 463"/>
              <a:gd name="T30" fmla="*/ 2147483646 w 1249"/>
              <a:gd name="T31" fmla="*/ 2147483646 h 463"/>
              <a:gd name="T32" fmla="*/ 2147483646 w 1249"/>
              <a:gd name="T33" fmla="*/ 2147483646 h 463"/>
              <a:gd name="T34" fmla="*/ 2147483646 w 1249"/>
              <a:gd name="T35" fmla="*/ 2147483646 h 463"/>
              <a:gd name="T36" fmla="*/ 2147483646 w 1249"/>
              <a:gd name="T37" fmla="*/ 2147483646 h 463"/>
              <a:gd name="T38" fmla="*/ 2147483646 w 1249"/>
              <a:gd name="T39" fmla="*/ 2147483646 h 463"/>
              <a:gd name="T40" fmla="*/ 2147483646 w 1249"/>
              <a:gd name="T41" fmla="*/ 2147483646 h 463"/>
              <a:gd name="T42" fmla="*/ 2147483646 w 1249"/>
              <a:gd name="T43" fmla="*/ 2147483646 h 463"/>
              <a:gd name="T44" fmla="*/ 2147483646 w 1249"/>
              <a:gd name="T45" fmla="*/ 2147483646 h 463"/>
              <a:gd name="T46" fmla="*/ 2147483646 w 1249"/>
              <a:gd name="T47" fmla="*/ 2147483646 h 463"/>
              <a:gd name="T48" fmla="*/ 2147483646 w 1249"/>
              <a:gd name="T49" fmla="*/ 2147483646 h 463"/>
              <a:gd name="T50" fmla="*/ 2147483646 w 1249"/>
              <a:gd name="T51" fmla="*/ 2147483646 h 463"/>
              <a:gd name="T52" fmla="*/ 2147483646 w 1249"/>
              <a:gd name="T53" fmla="*/ 2147483646 h 463"/>
              <a:gd name="T54" fmla="*/ 2147483646 w 1249"/>
              <a:gd name="T55" fmla="*/ 2147483646 h 463"/>
              <a:gd name="T56" fmla="*/ 2147483646 w 1249"/>
              <a:gd name="T57" fmla="*/ 2147483646 h 463"/>
              <a:gd name="T58" fmla="*/ 2147483646 w 1249"/>
              <a:gd name="T59" fmla="*/ 2147483646 h 463"/>
              <a:gd name="T60" fmla="*/ 2147483646 w 1249"/>
              <a:gd name="T61" fmla="*/ 2147483646 h 463"/>
              <a:gd name="T62" fmla="*/ 2147483646 w 1249"/>
              <a:gd name="T63" fmla="*/ 2147483646 h 463"/>
              <a:gd name="T64" fmla="*/ 2147483646 w 1249"/>
              <a:gd name="T65" fmla="*/ 2147483646 h 463"/>
              <a:gd name="T66" fmla="*/ 2147483646 w 1249"/>
              <a:gd name="T67" fmla="*/ 2147483646 h 463"/>
              <a:gd name="T68" fmla="*/ 2147483646 w 1249"/>
              <a:gd name="T69" fmla="*/ 2147483646 h 463"/>
              <a:gd name="T70" fmla="*/ 2147483646 w 1249"/>
              <a:gd name="T71" fmla="*/ 2147483646 h 463"/>
              <a:gd name="T72" fmla="*/ 2147483646 w 1249"/>
              <a:gd name="T73" fmla="*/ 2147483646 h 463"/>
              <a:gd name="T74" fmla="*/ 2147483646 w 1249"/>
              <a:gd name="T75" fmla="*/ 2147483646 h 463"/>
              <a:gd name="T76" fmla="*/ 2147483646 w 1249"/>
              <a:gd name="T77" fmla="*/ 2147483646 h 463"/>
              <a:gd name="T78" fmla="*/ 2147483646 w 1249"/>
              <a:gd name="T79" fmla="*/ 2147483646 h 463"/>
              <a:gd name="T80" fmla="*/ 2147483646 w 1249"/>
              <a:gd name="T81" fmla="*/ 2147483646 h 463"/>
              <a:gd name="T82" fmla="*/ 2147483646 w 1249"/>
              <a:gd name="T83" fmla="*/ 0 h 463"/>
              <a:gd name="T84" fmla="*/ 2147483646 w 1249"/>
              <a:gd name="T85" fmla="*/ 2147483646 h 463"/>
              <a:gd name="T86" fmla="*/ 2147483646 w 1249"/>
              <a:gd name="T87" fmla="*/ 2147483646 h 463"/>
              <a:gd name="T88" fmla="*/ 2147483646 w 1249"/>
              <a:gd name="T89" fmla="*/ 2147483646 h 463"/>
              <a:gd name="T90" fmla="*/ 2147483646 w 1249"/>
              <a:gd name="T91" fmla="*/ 2147483646 h 463"/>
              <a:gd name="T92" fmla="*/ 2147483646 w 1249"/>
              <a:gd name="T93" fmla="*/ 2147483646 h 463"/>
              <a:gd name="T94" fmla="*/ 2147483646 w 1249"/>
              <a:gd name="T95" fmla="*/ 2147483646 h 463"/>
              <a:gd name="T96" fmla="*/ 2147483646 w 1249"/>
              <a:gd name="T97" fmla="*/ 2147483646 h 463"/>
              <a:gd name="T98" fmla="*/ 2147483646 w 1249"/>
              <a:gd name="T99" fmla="*/ 2147483646 h 463"/>
              <a:gd name="T100" fmla="*/ 2147483646 w 1249"/>
              <a:gd name="T101" fmla="*/ 2147483646 h 463"/>
              <a:gd name="T102" fmla="*/ 2147483646 w 1249"/>
              <a:gd name="T103" fmla="*/ 2147483646 h 463"/>
              <a:gd name="T104" fmla="*/ 2147483646 w 1249"/>
              <a:gd name="T105" fmla="*/ 2147483646 h 463"/>
              <a:gd name="T106" fmla="*/ 2147483646 w 1249"/>
              <a:gd name="T107" fmla="*/ 2147483646 h 463"/>
              <a:gd name="T108" fmla="*/ 2147483646 w 1249"/>
              <a:gd name="T109" fmla="*/ 2147483646 h 46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49"/>
              <a:gd name="T166" fmla="*/ 0 h 463"/>
              <a:gd name="T167" fmla="*/ 1249 w 1249"/>
              <a:gd name="T168" fmla="*/ 463 h 46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49" h="463">
                <a:moveTo>
                  <a:pt x="0" y="447"/>
                </a:moveTo>
                <a:lnTo>
                  <a:pt x="0" y="463"/>
                </a:lnTo>
                <a:lnTo>
                  <a:pt x="22" y="463"/>
                </a:lnTo>
                <a:lnTo>
                  <a:pt x="22" y="462"/>
                </a:lnTo>
                <a:lnTo>
                  <a:pt x="24" y="462"/>
                </a:lnTo>
                <a:lnTo>
                  <a:pt x="46" y="457"/>
                </a:lnTo>
                <a:lnTo>
                  <a:pt x="43" y="449"/>
                </a:lnTo>
                <a:lnTo>
                  <a:pt x="43" y="458"/>
                </a:lnTo>
                <a:lnTo>
                  <a:pt x="64" y="458"/>
                </a:lnTo>
                <a:lnTo>
                  <a:pt x="65" y="458"/>
                </a:lnTo>
                <a:lnTo>
                  <a:pt x="87" y="454"/>
                </a:lnTo>
                <a:lnTo>
                  <a:pt x="89" y="453"/>
                </a:lnTo>
                <a:lnTo>
                  <a:pt x="105" y="448"/>
                </a:lnTo>
                <a:lnTo>
                  <a:pt x="103" y="440"/>
                </a:lnTo>
                <a:lnTo>
                  <a:pt x="105" y="448"/>
                </a:lnTo>
                <a:lnTo>
                  <a:pt x="126" y="443"/>
                </a:lnTo>
                <a:lnTo>
                  <a:pt x="124" y="435"/>
                </a:lnTo>
                <a:lnTo>
                  <a:pt x="125" y="444"/>
                </a:lnTo>
                <a:lnTo>
                  <a:pt x="147" y="440"/>
                </a:lnTo>
                <a:lnTo>
                  <a:pt x="149" y="439"/>
                </a:lnTo>
                <a:lnTo>
                  <a:pt x="151" y="439"/>
                </a:lnTo>
                <a:lnTo>
                  <a:pt x="173" y="425"/>
                </a:lnTo>
                <a:lnTo>
                  <a:pt x="167" y="417"/>
                </a:lnTo>
                <a:lnTo>
                  <a:pt x="171" y="425"/>
                </a:lnTo>
                <a:lnTo>
                  <a:pt x="193" y="416"/>
                </a:lnTo>
                <a:lnTo>
                  <a:pt x="214" y="407"/>
                </a:lnTo>
                <a:lnTo>
                  <a:pt x="215" y="405"/>
                </a:lnTo>
                <a:lnTo>
                  <a:pt x="232" y="391"/>
                </a:lnTo>
                <a:lnTo>
                  <a:pt x="227" y="385"/>
                </a:lnTo>
                <a:lnTo>
                  <a:pt x="232" y="392"/>
                </a:lnTo>
                <a:lnTo>
                  <a:pt x="254" y="378"/>
                </a:lnTo>
                <a:lnTo>
                  <a:pt x="281" y="360"/>
                </a:lnTo>
                <a:lnTo>
                  <a:pt x="282" y="359"/>
                </a:lnTo>
                <a:lnTo>
                  <a:pt x="282" y="358"/>
                </a:lnTo>
                <a:lnTo>
                  <a:pt x="298" y="338"/>
                </a:lnTo>
                <a:lnTo>
                  <a:pt x="291" y="333"/>
                </a:lnTo>
                <a:lnTo>
                  <a:pt x="298" y="340"/>
                </a:lnTo>
                <a:lnTo>
                  <a:pt x="320" y="316"/>
                </a:lnTo>
                <a:lnTo>
                  <a:pt x="313" y="310"/>
                </a:lnTo>
                <a:lnTo>
                  <a:pt x="318" y="316"/>
                </a:lnTo>
                <a:lnTo>
                  <a:pt x="340" y="298"/>
                </a:lnTo>
                <a:lnTo>
                  <a:pt x="343" y="297"/>
                </a:lnTo>
                <a:lnTo>
                  <a:pt x="359" y="274"/>
                </a:lnTo>
                <a:lnTo>
                  <a:pt x="351" y="269"/>
                </a:lnTo>
                <a:lnTo>
                  <a:pt x="357" y="275"/>
                </a:lnTo>
                <a:lnTo>
                  <a:pt x="384" y="247"/>
                </a:lnTo>
                <a:lnTo>
                  <a:pt x="384" y="245"/>
                </a:lnTo>
                <a:lnTo>
                  <a:pt x="406" y="218"/>
                </a:lnTo>
                <a:lnTo>
                  <a:pt x="423" y="195"/>
                </a:lnTo>
                <a:lnTo>
                  <a:pt x="424" y="195"/>
                </a:lnTo>
                <a:lnTo>
                  <a:pt x="446" y="161"/>
                </a:lnTo>
                <a:lnTo>
                  <a:pt x="439" y="156"/>
                </a:lnTo>
                <a:lnTo>
                  <a:pt x="445" y="163"/>
                </a:lnTo>
                <a:lnTo>
                  <a:pt x="466" y="139"/>
                </a:lnTo>
                <a:lnTo>
                  <a:pt x="466" y="138"/>
                </a:lnTo>
                <a:lnTo>
                  <a:pt x="488" y="111"/>
                </a:lnTo>
                <a:lnTo>
                  <a:pt x="481" y="106"/>
                </a:lnTo>
                <a:lnTo>
                  <a:pt x="488" y="112"/>
                </a:lnTo>
                <a:lnTo>
                  <a:pt x="510" y="89"/>
                </a:lnTo>
                <a:lnTo>
                  <a:pt x="532" y="66"/>
                </a:lnTo>
                <a:lnTo>
                  <a:pt x="552" y="47"/>
                </a:lnTo>
                <a:lnTo>
                  <a:pt x="546" y="40"/>
                </a:lnTo>
                <a:lnTo>
                  <a:pt x="551" y="47"/>
                </a:lnTo>
                <a:lnTo>
                  <a:pt x="568" y="32"/>
                </a:lnTo>
                <a:lnTo>
                  <a:pt x="562" y="26"/>
                </a:lnTo>
                <a:lnTo>
                  <a:pt x="566" y="34"/>
                </a:lnTo>
                <a:lnTo>
                  <a:pt x="588" y="25"/>
                </a:lnTo>
                <a:lnTo>
                  <a:pt x="609" y="16"/>
                </a:lnTo>
                <a:lnTo>
                  <a:pt x="605" y="8"/>
                </a:lnTo>
                <a:lnTo>
                  <a:pt x="605" y="17"/>
                </a:lnTo>
                <a:lnTo>
                  <a:pt x="627" y="17"/>
                </a:lnTo>
                <a:lnTo>
                  <a:pt x="649" y="17"/>
                </a:lnTo>
                <a:lnTo>
                  <a:pt x="649" y="8"/>
                </a:lnTo>
                <a:lnTo>
                  <a:pt x="646" y="16"/>
                </a:lnTo>
                <a:lnTo>
                  <a:pt x="668" y="25"/>
                </a:lnTo>
                <a:lnTo>
                  <a:pt x="671" y="17"/>
                </a:lnTo>
                <a:lnTo>
                  <a:pt x="667" y="25"/>
                </a:lnTo>
                <a:lnTo>
                  <a:pt x="683" y="34"/>
                </a:lnTo>
                <a:lnTo>
                  <a:pt x="710" y="48"/>
                </a:lnTo>
                <a:lnTo>
                  <a:pt x="714" y="40"/>
                </a:lnTo>
                <a:lnTo>
                  <a:pt x="707" y="45"/>
                </a:lnTo>
                <a:lnTo>
                  <a:pt x="724" y="65"/>
                </a:lnTo>
                <a:lnTo>
                  <a:pt x="725" y="66"/>
                </a:lnTo>
                <a:lnTo>
                  <a:pt x="747" y="89"/>
                </a:lnTo>
                <a:lnTo>
                  <a:pt x="752" y="83"/>
                </a:lnTo>
                <a:lnTo>
                  <a:pt x="746" y="89"/>
                </a:lnTo>
                <a:lnTo>
                  <a:pt x="766" y="112"/>
                </a:lnTo>
                <a:lnTo>
                  <a:pt x="773" y="106"/>
                </a:lnTo>
                <a:lnTo>
                  <a:pt x="766" y="111"/>
                </a:lnTo>
                <a:lnTo>
                  <a:pt x="788" y="138"/>
                </a:lnTo>
                <a:lnTo>
                  <a:pt x="795" y="133"/>
                </a:lnTo>
                <a:lnTo>
                  <a:pt x="788" y="138"/>
                </a:lnTo>
                <a:lnTo>
                  <a:pt x="805" y="161"/>
                </a:lnTo>
                <a:lnTo>
                  <a:pt x="832" y="195"/>
                </a:lnTo>
                <a:lnTo>
                  <a:pt x="832" y="196"/>
                </a:lnTo>
                <a:lnTo>
                  <a:pt x="853" y="219"/>
                </a:lnTo>
                <a:lnTo>
                  <a:pt x="859" y="213"/>
                </a:lnTo>
                <a:lnTo>
                  <a:pt x="853" y="218"/>
                </a:lnTo>
                <a:lnTo>
                  <a:pt x="870" y="245"/>
                </a:lnTo>
                <a:lnTo>
                  <a:pt x="892" y="274"/>
                </a:lnTo>
                <a:lnTo>
                  <a:pt x="893" y="275"/>
                </a:lnTo>
                <a:lnTo>
                  <a:pt x="915" y="298"/>
                </a:lnTo>
                <a:lnTo>
                  <a:pt x="936" y="316"/>
                </a:lnTo>
                <a:lnTo>
                  <a:pt x="941" y="310"/>
                </a:lnTo>
                <a:lnTo>
                  <a:pt x="936" y="316"/>
                </a:lnTo>
                <a:lnTo>
                  <a:pt x="958" y="340"/>
                </a:lnTo>
                <a:lnTo>
                  <a:pt x="980" y="359"/>
                </a:lnTo>
                <a:lnTo>
                  <a:pt x="985" y="352"/>
                </a:lnTo>
                <a:lnTo>
                  <a:pt x="978" y="358"/>
                </a:lnTo>
                <a:lnTo>
                  <a:pt x="994" y="376"/>
                </a:lnTo>
                <a:lnTo>
                  <a:pt x="994" y="377"/>
                </a:lnTo>
                <a:lnTo>
                  <a:pt x="996" y="378"/>
                </a:lnTo>
                <a:lnTo>
                  <a:pt x="1018" y="392"/>
                </a:lnTo>
                <a:lnTo>
                  <a:pt x="1040" y="407"/>
                </a:lnTo>
                <a:lnTo>
                  <a:pt x="1041" y="407"/>
                </a:lnTo>
                <a:lnTo>
                  <a:pt x="1063" y="416"/>
                </a:lnTo>
                <a:lnTo>
                  <a:pt x="1085" y="425"/>
                </a:lnTo>
                <a:lnTo>
                  <a:pt x="1088" y="417"/>
                </a:lnTo>
                <a:lnTo>
                  <a:pt x="1084" y="425"/>
                </a:lnTo>
                <a:lnTo>
                  <a:pt x="1105" y="439"/>
                </a:lnTo>
                <a:lnTo>
                  <a:pt x="1107" y="439"/>
                </a:lnTo>
                <a:lnTo>
                  <a:pt x="1124" y="443"/>
                </a:lnTo>
                <a:lnTo>
                  <a:pt x="1146" y="448"/>
                </a:lnTo>
                <a:lnTo>
                  <a:pt x="1146" y="449"/>
                </a:lnTo>
                <a:lnTo>
                  <a:pt x="1173" y="454"/>
                </a:lnTo>
                <a:lnTo>
                  <a:pt x="1174" y="445"/>
                </a:lnTo>
                <a:lnTo>
                  <a:pt x="1173" y="453"/>
                </a:lnTo>
                <a:lnTo>
                  <a:pt x="1189" y="457"/>
                </a:lnTo>
                <a:lnTo>
                  <a:pt x="1190" y="458"/>
                </a:lnTo>
                <a:lnTo>
                  <a:pt x="1212" y="458"/>
                </a:lnTo>
                <a:lnTo>
                  <a:pt x="1212" y="449"/>
                </a:lnTo>
                <a:lnTo>
                  <a:pt x="1211" y="457"/>
                </a:lnTo>
                <a:lnTo>
                  <a:pt x="1233" y="462"/>
                </a:lnTo>
                <a:lnTo>
                  <a:pt x="1234" y="463"/>
                </a:lnTo>
                <a:lnTo>
                  <a:pt x="1249" y="463"/>
                </a:lnTo>
                <a:lnTo>
                  <a:pt x="1249" y="447"/>
                </a:lnTo>
                <a:lnTo>
                  <a:pt x="1234" y="447"/>
                </a:lnTo>
                <a:lnTo>
                  <a:pt x="1234" y="454"/>
                </a:lnTo>
                <a:lnTo>
                  <a:pt x="1236" y="447"/>
                </a:lnTo>
                <a:lnTo>
                  <a:pt x="1214" y="442"/>
                </a:lnTo>
                <a:lnTo>
                  <a:pt x="1212" y="442"/>
                </a:lnTo>
                <a:lnTo>
                  <a:pt x="1190" y="442"/>
                </a:lnTo>
                <a:lnTo>
                  <a:pt x="1190" y="449"/>
                </a:lnTo>
                <a:lnTo>
                  <a:pt x="1193" y="442"/>
                </a:lnTo>
                <a:lnTo>
                  <a:pt x="1177" y="438"/>
                </a:lnTo>
                <a:lnTo>
                  <a:pt x="1150" y="432"/>
                </a:lnTo>
                <a:lnTo>
                  <a:pt x="1147" y="440"/>
                </a:lnTo>
                <a:lnTo>
                  <a:pt x="1150" y="432"/>
                </a:lnTo>
                <a:lnTo>
                  <a:pt x="1128" y="427"/>
                </a:lnTo>
                <a:lnTo>
                  <a:pt x="1111" y="423"/>
                </a:lnTo>
                <a:lnTo>
                  <a:pt x="1109" y="431"/>
                </a:lnTo>
                <a:lnTo>
                  <a:pt x="1114" y="425"/>
                </a:lnTo>
                <a:lnTo>
                  <a:pt x="1093" y="411"/>
                </a:lnTo>
                <a:lnTo>
                  <a:pt x="1092" y="409"/>
                </a:lnTo>
                <a:lnTo>
                  <a:pt x="1070" y="400"/>
                </a:lnTo>
                <a:lnTo>
                  <a:pt x="1048" y="391"/>
                </a:lnTo>
                <a:lnTo>
                  <a:pt x="1044" y="399"/>
                </a:lnTo>
                <a:lnTo>
                  <a:pt x="1049" y="392"/>
                </a:lnTo>
                <a:lnTo>
                  <a:pt x="1027" y="378"/>
                </a:lnTo>
                <a:lnTo>
                  <a:pt x="1005" y="364"/>
                </a:lnTo>
                <a:lnTo>
                  <a:pt x="1000" y="371"/>
                </a:lnTo>
                <a:lnTo>
                  <a:pt x="1007" y="365"/>
                </a:lnTo>
                <a:lnTo>
                  <a:pt x="991" y="347"/>
                </a:lnTo>
                <a:lnTo>
                  <a:pt x="990" y="346"/>
                </a:lnTo>
                <a:lnTo>
                  <a:pt x="968" y="327"/>
                </a:lnTo>
                <a:lnTo>
                  <a:pt x="963" y="333"/>
                </a:lnTo>
                <a:lnTo>
                  <a:pt x="969" y="328"/>
                </a:lnTo>
                <a:lnTo>
                  <a:pt x="947" y="305"/>
                </a:lnTo>
                <a:lnTo>
                  <a:pt x="946" y="303"/>
                </a:lnTo>
                <a:lnTo>
                  <a:pt x="925" y="285"/>
                </a:lnTo>
                <a:lnTo>
                  <a:pt x="920" y="292"/>
                </a:lnTo>
                <a:lnTo>
                  <a:pt x="927" y="287"/>
                </a:lnTo>
                <a:lnTo>
                  <a:pt x="905" y="263"/>
                </a:lnTo>
                <a:lnTo>
                  <a:pt x="898" y="269"/>
                </a:lnTo>
                <a:lnTo>
                  <a:pt x="905" y="263"/>
                </a:lnTo>
                <a:lnTo>
                  <a:pt x="883" y="235"/>
                </a:lnTo>
                <a:lnTo>
                  <a:pt x="876" y="240"/>
                </a:lnTo>
                <a:lnTo>
                  <a:pt x="884" y="236"/>
                </a:lnTo>
                <a:lnTo>
                  <a:pt x="867" y="209"/>
                </a:lnTo>
                <a:lnTo>
                  <a:pt x="866" y="208"/>
                </a:lnTo>
                <a:lnTo>
                  <a:pt x="845" y="185"/>
                </a:lnTo>
                <a:lnTo>
                  <a:pt x="839" y="190"/>
                </a:lnTo>
                <a:lnTo>
                  <a:pt x="845" y="185"/>
                </a:lnTo>
                <a:lnTo>
                  <a:pt x="818" y="151"/>
                </a:lnTo>
                <a:lnTo>
                  <a:pt x="812" y="156"/>
                </a:lnTo>
                <a:lnTo>
                  <a:pt x="818" y="152"/>
                </a:lnTo>
                <a:lnTo>
                  <a:pt x="801" y="129"/>
                </a:lnTo>
                <a:lnTo>
                  <a:pt x="801" y="128"/>
                </a:lnTo>
                <a:lnTo>
                  <a:pt x="779" y="101"/>
                </a:lnTo>
                <a:lnTo>
                  <a:pt x="759" y="78"/>
                </a:lnTo>
                <a:lnTo>
                  <a:pt x="737" y="54"/>
                </a:lnTo>
                <a:lnTo>
                  <a:pt x="730" y="59"/>
                </a:lnTo>
                <a:lnTo>
                  <a:pt x="737" y="54"/>
                </a:lnTo>
                <a:lnTo>
                  <a:pt x="720" y="35"/>
                </a:lnTo>
                <a:lnTo>
                  <a:pt x="717" y="34"/>
                </a:lnTo>
                <a:lnTo>
                  <a:pt x="690" y="19"/>
                </a:lnTo>
                <a:lnTo>
                  <a:pt x="675" y="10"/>
                </a:lnTo>
                <a:lnTo>
                  <a:pt x="675" y="9"/>
                </a:lnTo>
                <a:lnTo>
                  <a:pt x="653" y="0"/>
                </a:lnTo>
                <a:lnTo>
                  <a:pt x="649" y="0"/>
                </a:lnTo>
                <a:lnTo>
                  <a:pt x="627" y="0"/>
                </a:lnTo>
                <a:lnTo>
                  <a:pt x="605" y="0"/>
                </a:lnTo>
                <a:lnTo>
                  <a:pt x="603" y="0"/>
                </a:lnTo>
                <a:lnTo>
                  <a:pt x="582" y="9"/>
                </a:lnTo>
                <a:lnTo>
                  <a:pt x="560" y="18"/>
                </a:lnTo>
                <a:lnTo>
                  <a:pt x="557" y="19"/>
                </a:lnTo>
                <a:lnTo>
                  <a:pt x="541" y="34"/>
                </a:lnTo>
                <a:lnTo>
                  <a:pt x="541" y="35"/>
                </a:lnTo>
                <a:lnTo>
                  <a:pt x="520" y="54"/>
                </a:lnTo>
                <a:lnTo>
                  <a:pt x="498" y="78"/>
                </a:lnTo>
                <a:lnTo>
                  <a:pt x="476" y="101"/>
                </a:lnTo>
                <a:lnTo>
                  <a:pt x="475" y="101"/>
                </a:lnTo>
                <a:lnTo>
                  <a:pt x="453" y="128"/>
                </a:lnTo>
                <a:lnTo>
                  <a:pt x="459" y="133"/>
                </a:lnTo>
                <a:lnTo>
                  <a:pt x="453" y="128"/>
                </a:lnTo>
                <a:lnTo>
                  <a:pt x="432" y="151"/>
                </a:lnTo>
                <a:lnTo>
                  <a:pt x="432" y="152"/>
                </a:lnTo>
                <a:lnTo>
                  <a:pt x="410" y="186"/>
                </a:lnTo>
                <a:lnTo>
                  <a:pt x="417" y="190"/>
                </a:lnTo>
                <a:lnTo>
                  <a:pt x="410" y="186"/>
                </a:lnTo>
                <a:lnTo>
                  <a:pt x="393" y="209"/>
                </a:lnTo>
                <a:lnTo>
                  <a:pt x="400" y="213"/>
                </a:lnTo>
                <a:lnTo>
                  <a:pt x="393" y="208"/>
                </a:lnTo>
                <a:lnTo>
                  <a:pt x="371" y="235"/>
                </a:lnTo>
                <a:lnTo>
                  <a:pt x="378" y="240"/>
                </a:lnTo>
                <a:lnTo>
                  <a:pt x="373" y="235"/>
                </a:lnTo>
                <a:lnTo>
                  <a:pt x="346" y="263"/>
                </a:lnTo>
                <a:lnTo>
                  <a:pt x="344" y="265"/>
                </a:lnTo>
                <a:lnTo>
                  <a:pt x="329" y="288"/>
                </a:lnTo>
                <a:lnTo>
                  <a:pt x="335" y="292"/>
                </a:lnTo>
                <a:lnTo>
                  <a:pt x="330" y="285"/>
                </a:lnTo>
                <a:lnTo>
                  <a:pt x="308" y="303"/>
                </a:lnTo>
                <a:lnTo>
                  <a:pt x="308" y="305"/>
                </a:lnTo>
                <a:lnTo>
                  <a:pt x="286" y="328"/>
                </a:lnTo>
                <a:lnTo>
                  <a:pt x="285" y="328"/>
                </a:lnTo>
                <a:lnTo>
                  <a:pt x="269" y="347"/>
                </a:lnTo>
                <a:lnTo>
                  <a:pt x="276" y="352"/>
                </a:lnTo>
                <a:lnTo>
                  <a:pt x="272" y="346"/>
                </a:lnTo>
                <a:lnTo>
                  <a:pt x="245" y="364"/>
                </a:lnTo>
                <a:lnTo>
                  <a:pt x="223" y="378"/>
                </a:lnTo>
                <a:lnTo>
                  <a:pt x="222" y="378"/>
                </a:lnTo>
                <a:lnTo>
                  <a:pt x="205" y="392"/>
                </a:lnTo>
                <a:lnTo>
                  <a:pt x="210" y="399"/>
                </a:lnTo>
                <a:lnTo>
                  <a:pt x="207" y="391"/>
                </a:lnTo>
                <a:lnTo>
                  <a:pt x="187" y="400"/>
                </a:lnTo>
                <a:lnTo>
                  <a:pt x="165" y="409"/>
                </a:lnTo>
                <a:lnTo>
                  <a:pt x="164" y="411"/>
                </a:lnTo>
                <a:lnTo>
                  <a:pt x="142" y="425"/>
                </a:lnTo>
                <a:lnTo>
                  <a:pt x="145" y="431"/>
                </a:lnTo>
                <a:lnTo>
                  <a:pt x="144" y="423"/>
                </a:lnTo>
                <a:lnTo>
                  <a:pt x="122" y="427"/>
                </a:lnTo>
                <a:lnTo>
                  <a:pt x="102" y="432"/>
                </a:lnTo>
                <a:lnTo>
                  <a:pt x="100" y="432"/>
                </a:lnTo>
                <a:lnTo>
                  <a:pt x="84" y="438"/>
                </a:lnTo>
                <a:lnTo>
                  <a:pt x="86" y="445"/>
                </a:lnTo>
                <a:lnTo>
                  <a:pt x="85" y="438"/>
                </a:lnTo>
                <a:lnTo>
                  <a:pt x="63" y="442"/>
                </a:lnTo>
                <a:lnTo>
                  <a:pt x="64" y="449"/>
                </a:lnTo>
                <a:lnTo>
                  <a:pt x="64" y="442"/>
                </a:lnTo>
                <a:lnTo>
                  <a:pt x="43" y="442"/>
                </a:lnTo>
                <a:lnTo>
                  <a:pt x="42" y="442"/>
                </a:lnTo>
                <a:lnTo>
                  <a:pt x="20" y="447"/>
                </a:lnTo>
                <a:lnTo>
                  <a:pt x="22" y="454"/>
                </a:lnTo>
                <a:lnTo>
                  <a:pt x="22" y="447"/>
                </a:lnTo>
                <a:lnTo>
                  <a:pt x="0" y="447"/>
                </a:lnTo>
                <a:close/>
              </a:path>
            </a:pathLst>
          </a:custGeom>
          <a:solidFill>
            <a:srgbClr val="0000FF"/>
          </a:solidFill>
          <a:ln w="9525">
            <a:solidFill>
              <a:srgbClr val="0000FF"/>
            </a:solidFill>
            <a:round/>
            <a:headEnd/>
            <a:tailEnd/>
          </a:ln>
        </p:spPr>
        <p:txBody>
          <a:bodyPr/>
          <a:lstStyle/>
          <a:p>
            <a:endParaRPr lang="en-US"/>
          </a:p>
        </p:txBody>
      </p:sp>
      <p:sp>
        <p:nvSpPr>
          <p:cNvPr id="57348" name="Freeform 4">
            <a:extLst>
              <a:ext uri="{FF2B5EF4-FFF2-40B4-BE49-F238E27FC236}">
                <a16:creationId xmlns:a16="http://schemas.microsoft.com/office/drawing/2014/main" id="{A61CCB86-2A1E-4B52-9ACB-C8881C33D84C}"/>
              </a:ext>
            </a:extLst>
          </p:cNvPr>
          <p:cNvSpPr>
            <a:spLocks/>
          </p:cNvSpPr>
          <p:nvPr/>
        </p:nvSpPr>
        <p:spPr bwMode="auto">
          <a:xfrm>
            <a:off x="685800" y="2971800"/>
            <a:ext cx="5059363" cy="1919288"/>
          </a:xfrm>
          <a:custGeom>
            <a:avLst/>
            <a:gdLst>
              <a:gd name="T0" fmla="*/ 2147483646 w 1249"/>
              <a:gd name="T1" fmla="*/ 2147483646 h 463"/>
              <a:gd name="T2" fmla="*/ 2147483646 w 1249"/>
              <a:gd name="T3" fmla="*/ 2147483646 h 463"/>
              <a:gd name="T4" fmla="*/ 2147483646 w 1249"/>
              <a:gd name="T5" fmla="*/ 2147483646 h 463"/>
              <a:gd name="T6" fmla="*/ 2147483646 w 1249"/>
              <a:gd name="T7" fmla="*/ 2147483646 h 463"/>
              <a:gd name="T8" fmla="*/ 2147483646 w 1249"/>
              <a:gd name="T9" fmla="*/ 2147483646 h 463"/>
              <a:gd name="T10" fmla="*/ 2147483646 w 1249"/>
              <a:gd name="T11" fmla="*/ 2147483646 h 463"/>
              <a:gd name="T12" fmla="*/ 2147483646 w 1249"/>
              <a:gd name="T13" fmla="*/ 2147483646 h 463"/>
              <a:gd name="T14" fmla="*/ 2147483646 w 1249"/>
              <a:gd name="T15" fmla="*/ 2147483646 h 463"/>
              <a:gd name="T16" fmla="*/ 2147483646 w 1249"/>
              <a:gd name="T17" fmla="*/ 2147483646 h 463"/>
              <a:gd name="T18" fmla="*/ 2147483646 w 1249"/>
              <a:gd name="T19" fmla="*/ 2147483646 h 463"/>
              <a:gd name="T20" fmla="*/ 2147483646 w 1249"/>
              <a:gd name="T21" fmla="*/ 2147483646 h 463"/>
              <a:gd name="T22" fmla="*/ 2147483646 w 1249"/>
              <a:gd name="T23" fmla="*/ 2147483646 h 463"/>
              <a:gd name="T24" fmla="*/ 2147483646 w 1249"/>
              <a:gd name="T25" fmla="*/ 2147483646 h 463"/>
              <a:gd name="T26" fmla="*/ 2147483646 w 1249"/>
              <a:gd name="T27" fmla="*/ 2147483646 h 463"/>
              <a:gd name="T28" fmla="*/ 2147483646 w 1249"/>
              <a:gd name="T29" fmla="*/ 2147483646 h 463"/>
              <a:gd name="T30" fmla="*/ 2147483646 w 1249"/>
              <a:gd name="T31" fmla="*/ 2147483646 h 463"/>
              <a:gd name="T32" fmla="*/ 2147483646 w 1249"/>
              <a:gd name="T33" fmla="*/ 2147483646 h 463"/>
              <a:gd name="T34" fmla="*/ 2147483646 w 1249"/>
              <a:gd name="T35" fmla="*/ 2147483646 h 463"/>
              <a:gd name="T36" fmla="*/ 2147483646 w 1249"/>
              <a:gd name="T37" fmla="*/ 2147483646 h 463"/>
              <a:gd name="T38" fmla="*/ 2147483646 w 1249"/>
              <a:gd name="T39" fmla="*/ 2147483646 h 463"/>
              <a:gd name="T40" fmla="*/ 2147483646 w 1249"/>
              <a:gd name="T41" fmla="*/ 2147483646 h 463"/>
              <a:gd name="T42" fmla="*/ 2147483646 w 1249"/>
              <a:gd name="T43" fmla="*/ 2147483646 h 463"/>
              <a:gd name="T44" fmla="*/ 2147483646 w 1249"/>
              <a:gd name="T45" fmla="*/ 2147483646 h 463"/>
              <a:gd name="T46" fmla="*/ 2147483646 w 1249"/>
              <a:gd name="T47" fmla="*/ 2147483646 h 463"/>
              <a:gd name="T48" fmla="*/ 2147483646 w 1249"/>
              <a:gd name="T49" fmla="*/ 2147483646 h 463"/>
              <a:gd name="T50" fmla="*/ 2147483646 w 1249"/>
              <a:gd name="T51" fmla="*/ 2147483646 h 463"/>
              <a:gd name="T52" fmla="*/ 2147483646 w 1249"/>
              <a:gd name="T53" fmla="*/ 2147483646 h 463"/>
              <a:gd name="T54" fmla="*/ 2147483646 w 1249"/>
              <a:gd name="T55" fmla="*/ 2147483646 h 463"/>
              <a:gd name="T56" fmla="*/ 2147483646 w 1249"/>
              <a:gd name="T57" fmla="*/ 2147483646 h 463"/>
              <a:gd name="T58" fmla="*/ 2147483646 w 1249"/>
              <a:gd name="T59" fmla="*/ 2147483646 h 463"/>
              <a:gd name="T60" fmla="*/ 2147483646 w 1249"/>
              <a:gd name="T61" fmla="*/ 2147483646 h 463"/>
              <a:gd name="T62" fmla="*/ 2147483646 w 1249"/>
              <a:gd name="T63" fmla="*/ 2147483646 h 463"/>
              <a:gd name="T64" fmla="*/ 2147483646 w 1249"/>
              <a:gd name="T65" fmla="*/ 2147483646 h 463"/>
              <a:gd name="T66" fmla="*/ 2147483646 w 1249"/>
              <a:gd name="T67" fmla="*/ 2147483646 h 463"/>
              <a:gd name="T68" fmla="*/ 2147483646 w 1249"/>
              <a:gd name="T69" fmla="*/ 2147483646 h 463"/>
              <a:gd name="T70" fmla="*/ 2147483646 w 1249"/>
              <a:gd name="T71" fmla="*/ 2147483646 h 463"/>
              <a:gd name="T72" fmla="*/ 2147483646 w 1249"/>
              <a:gd name="T73" fmla="*/ 2147483646 h 463"/>
              <a:gd name="T74" fmla="*/ 2147483646 w 1249"/>
              <a:gd name="T75" fmla="*/ 2147483646 h 463"/>
              <a:gd name="T76" fmla="*/ 2147483646 w 1249"/>
              <a:gd name="T77" fmla="*/ 2147483646 h 463"/>
              <a:gd name="T78" fmla="*/ 2147483646 w 1249"/>
              <a:gd name="T79" fmla="*/ 2147483646 h 463"/>
              <a:gd name="T80" fmla="*/ 2147483646 w 1249"/>
              <a:gd name="T81" fmla="*/ 2147483646 h 463"/>
              <a:gd name="T82" fmla="*/ 2147483646 w 1249"/>
              <a:gd name="T83" fmla="*/ 0 h 463"/>
              <a:gd name="T84" fmla="*/ 2147483646 w 1249"/>
              <a:gd name="T85" fmla="*/ 2147483646 h 463"/>
              <a:gd name="T86" fmla="*/ 2147483646 w 1249"/>
              <a:gd name="T87" fmla="*/ 2147483646 h 463"/>
              <a:gd name="T88" fmla="*/ 2147483646 w 1249"/>
              <a:gd name="T89" fmla="*/ 2147483646 h 463"/>
              <a:gd name="T90" fmla="*/ 2147483646 w 1249"/>
              <a:gd name="T91" fmla="*/ 2147483646 h 463"/>
              <a:gd name="T92" fmla="*/ 2147483646 w 1249"/>
              <a:gd name="T93" fmla="*/ 2147483646 h 463"/>
              <a:gd name="T94" fmla="*/ 2147483646 w 1249"/>
              <a:gd name="T95" fmla="*/ 2147483646 h 463"/>
              <a:gd name="T96" fmla="*/ 2147483646 w 1249"/>
              <a:gd name="T97" fmla="*/ 2147483646 h 463"/>
              <a:gd name="T98" fmla="*/ 2147483646 w 1249"/>
              <a:gd name="T99" fmla="*/ 2147483646 h 463"/>
              <a:gd name="T100" fmla="*/ 2147483646 w 1249"/>
              <a:gd name="T101" fmla="*/ 2147483646 h 463"/>
              <a:gd name="T102" fmla="*/ 2147483646 w 1249"/>
              <a:gd name="T103" fmla="*/ 2147483646 h 463"/>
              <a:gd name="T104" fmla="*/ 2147483646 w 1249"/>
              <a:gd name="T105" fmla="*/ 2147483646 h 463"/>
              <a:gd name="T106" fmla="*/ 2147483646 w 1249"/>
              <a:gd name="T107" fmla="*/ 2147483646 h 463"/>
              <a:gd name="T108" fmla="*/ 2147483646 w 1249"/>
              <a:gd name="T109" fmla="*/ 2147483646 h 46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49"/>
              <a:gd name="T166" fmla="*/ 0 h 463"/>
              <a:gd name="T167" fmla="*/ 1249 w 1249"/>
              <a:gd name="T168" fmla="*/ 463 h 46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49" h="463">
                <a:moveTo>
                  <a:pt x="0" y="447"/>
                </a:moveTo>
                <a:lnTo>
                  <a:pt x="0" y="463"/>
                </a:lnTo>
                <a:lnTo>
                  <a:pt x="22" y="463"/>
                </a:lnTo>
                <a:lnTo>
                  <a:pt x="22" y="462"/>
                </a:lnTo>
                <a:lnTo>
                  <a:pt x="24" y="462"/>
                </a:lnTo>
                <a:lnTo>
                  <a:pt x="46" y="457"/>
                </a:lnTo>
                <a:lnTo>
                  <a:pt x="43" y="449"/>
                </a:lnTo>
                <a:lnTo>
                  <a:pt x="43" y="458"/>
                </a:lnTo>
                <a:lnTo>
                  <a:pt x="64" y="458"/>
                </a:lnTo>
                <a:lnTo>
                  <a:pt x="65" y="458"/>
                </a:lnTo>
                <a:lnTo>
                  <a:pt x="87" y="454"/>
                </a:lnTo>
                <a:lnTo>
                  <a:pt x="89" y="453"/>
                </a:lnTo>
                <a:lnTo>
                  <a:pt x="105" y="448"/>
                </a:lnTo>
                <a:lnTo>
                  <a:pt x="103" y="440"/>
                </a:lnTo>
                <a:lnTo>
                  <a:pt x="105" y="448"/>
                </a:lnTo>
                <a:lnTo>
                  <a:pt x="126" y="443"/>
                </a:lnTo>
                <a:lnTo>
                  <a:pt x="124" y="435"/>
                </a:lnTo>
                <a:lnTo>
                  <a:pt x="125" y="444"/>
                </a:lnTo>
                <a:lnTo>
                  <a:pt x="147" y="440"/>
                </a:lnTo>
                <a:lnTo>
                  <a:pt x="149" y="439"/>
                </a:lnTo>
                <a:lnTo>
                  <a:pt x="151" y="439"/>
                </a:lnTo>
                <a:lnTo>
                  <a:pt x="173" y="425"/>
                </a:lnTo>
                <a:lnTo>
                  <a:pt x="167" y="417"/>
                </a:lnTo>
                <a:lnTo>
                  <a:pt x="171" y="425"/>
                </a:lnTo>
                <a:lnTo>
                  <a:pt x="193" y="416"/>
                </a:lnTo>
                <a:lnTo>
                  <a:pt x="214" y="407"/>
                </a:lnTo>
                <a:lnTo>
                  <a:pt x="215" y="405"/>
                </a:lnTo>
                <a:lnTo>
                  <a:pt x="232" y="391"/>
                </a:lnTo>
                <a:lnTo>
                  <a:pt x="227" y="385"/>
                </a:lnTo>
                <a:lnTo>
                  <a:pt x="232" y="392"/>
                </a:lnTo>
                <a:lnTo>
                  <a:pt x="254" y="378"/>
                </a:lnTo>
                <a:lnTo>
                  <a:pt x="281" y="360"/>
                </a:lnTo>
                <a:lnTo>
                  <a:pt x="282" y="359"/>
                </a:lnTo>
                <a:lnTo>
                  <a:pt x="282" y="358"/>
                </a:lnTo>
                <a:lnTo>
                  <a:pt x="298" y="338"/>
                </a:lnTo>
                <a:lnTo>
                  <a:pt x="291" y="333"/>
                </a:lnTo>
                <a:lnTo>
                  <a:pt x="298" y="340"/>
                </a:lnTo>
                <a:lnTo>
                  <a:pt x="320" y="316"/>
                </a:lnTo>
                <a:lnTo>
                  <a:pt x="313" y="310"/>
                </a:lnTo>
                <a:lnTo>
                  <a:pt x="318" y="316"/>
                </a:lnTo>
                <a:lnTo>
                  <a:pt x="340" y="298"/>
                </a:lnTo>
                <a:lnTo>
                  <a:pt x="343" y="297"/>
                </a:lnTo>
                <a:lnTo>
                  <a:pt x="359" y="274"/>
                </a:lnTo>
                <a:lnTo>
                  <a:pt x="351" y="269"/>
                </a:lnTo>
                <a:lnTo>
                  <a:pt x="357" y="275"/>
                </a:lnTo>
                <a:lnTo>
                  <a:pt x="384" y="247"/>
                </a:lnTo>
                <a:lnTo>
                  <a:pt x="384" y="245"/>
                </a:lnTo>
                <a:lnTo>
                  <a:pt x="406" y="218"/>
                </a:lnTo>
                <a:lnTo>
                  <a:pt x="423" y="195"/>
                </a:lnTo>
                <a:lnTo>
                  <a:pt x="424" y="195"/>
                </a:lnTo>
                <a:lnTo>
                  <a:pt x="446" y="161"/>
                </a:lnTo>
                <a:lnTo>
                  <a:pt x="439" y="156"/>
                </a:lnTo>
                <a:lnTo>
                  <a:pt x="445" y="163"/>
                </a:lnTo>
                <a:lnTo>
                  <a:pt x="466" y="139"/>
                </a:lnTo>
                <a:lnTo>
                  <a:pt x="466" y="138"/>
                </a:lnTo>
                <a:lnTo>
                  <a:pt x="488" y="111"/>
                </a:lnTo>
                <a:lnTo>
                  <a:pt x="481" y="106"/>
                </a:lnTo>
                <a:lnTo>
                  <a:pt x="488" y="112"/>
                </a:lnTo>
                <a:lnTo>
                  <a:pt x="510" y="89"/>
                </a:lnTo>
                <a:lnTo>
                  <a:pt x="532" y="66"/>
                </a:lnTo>
                <a:lnTo>
                  <a:pt x="552" y="47"/>
                </a:lnTo>
                <a:lnTo>
                  <a:pt x="546" y="40"/>
                </a:lnTo>
                <a:lnTo>
                  <a:pt x="551" y="47"/>
                </a:lnTo>
                <a:lnTo>
                  <a:pt x="568" y="32"/>
                </a:lnTo>
                <a:lnTo>
                  <a:pt x="562" y="26"/>
                </a:lnTo>
                <a:lnTo>
                  <a:pt x="566" y="34"/>
                </a:lnTo>
                <a:lnTo>
                  <a:pt x="588" y="25"/>
                </a:lnTo>
                <a:lnTo>
                  <a:pt x="609" y="16"/>
                </a:lnTo>
                <a:lnTo>
                  <a:pt x="605" y="8"/>
                </a:lnTo>
                <a:lnTo>
                  <a:pt x="605" y="17"/>
                </a:lnTo>
                <a:lnTo>
                  <a:pt x="627" y="17"/>
                </a:lnTo>
                <a:lnTo>
                  <a:pt x="649" y="17"/>
                </a:lnTo>
                <a:lnTo>
                  <a:pt x="649" y="8"/>
                </a:lnTo>
                <a:lnTo>
                  <a:pt x="646" y="16"/>
                </a:lnTo>
                <a:lnTo>
                  <a:pt x="668" y="25"/>
                </a:lnTo>
                <a:lnTo>
                  <a:pt x="671" y="17"/>
                </a:lnTo>
                <a:lnTo>
                  <a:pt x="667" y="25"/>
                </a:lnTo>
                <a:lnTo>
                  <a:pt x="683" y="34"/>
                </a:lnTo>
                <a:lnTo>
                  <a:pt x="710" y="48"/>
                </a:lnTo>
                <a:lnTo>
                  <a:pt x="714" y="40"/>
                </a:lnTo>
                <a:lnTo>
                  <a:pt x="707" y="45"/>
                </a:lnTo>
                <a:lnTo>
                  <a:pt x="724" y="65"/>
                </a:lnTo>
                <a:lnTo>
                  <a:pt x="725" y="66"/>
                </a:lnTo>
                <a:lnTo>
                  <a:pt x="747" y="89"/>
                </a:lnTo>
                <a:lnTo>
                  <a:pt x="752" y="83"/>
                </a:lnTo>
                <a:lnTo>
                  <a:pt x="746" y="89"/>
                </a:lnTo>
                <a:lnTo>
                  <a:pt x="766" y="112"/>
                </a:lnTo>
                <a:lnTo>
                  <a:pt x="773" y="106"/>
                </a:lnTo>
                <a:lnTo>
                  <a:pt x="766" y="111"/>
                </a:lnTo>
                <a:lnTo>
                  <a:pt x="788" y="138"/>
                </a:lnTo>
                <a:lnTo>
                  <a:pt x="795" y="133"/>
                </a:lnTo>
                <a:lnTo>
                  <a:pt x="788" y="138"/>
                </a:lnTo>
                <a:lnTo>
                  <a:pt x="805" y="161"/>
                </a:lnTo>
                <a:lnTo>
                  <a:pt x="832" y="195"/>
                </a:lnTo>
                <a:lnTo>
                  <a:pt x="832" y="196"/>
                </a:lnTo>
                <a:lnTo>
                  <a:pt x="853" y="219"/>
                </a:lnTo>
                <a:lnTo>
                  <a:pt x="859" y="213"/>
                </a:lnTo>
                <a:lnTo>
                  <a:pt x="853" y="218"/>
                </a:lnTo>
                <a:lnTo>
                  <a:pt x="870" y="245"/>
                </a:lnTo>
                <a:lnTo>
                  <a:pt x="892" y="274"/>
                </a:lnTo>
                <a:lnTo>
                  <a:pt x="893" y="275"/>
                </a:lnTo>
                <a:lnTo>
                  <a:pt x="915" y="298"/>
                </a:lnTo>
                <a:lnTo>
                  <a:pt x="936" y="316"/>
                </a:lnTo>
                <a:lnTo>
                  <a:pt x="941" y="310"/>
                </a:lnTo>
                <a:lnTo>
                  <a:pt x="936" y="316"/>
                </a:lnTo>
                <a:lnTo>
                  <a:pt x="958" y="340"/>
                </a:lnTo>
                <a:lnTo>
                  <a:pt x="980" y="359"/>
                </a:lnTo>
                <a:lnTo>
                  <a:pt x="985" y="352"/>
                </a:lnTo>
                <a:lnTo>
                  <a:pt x="978" y="358"/>
                </a:lnTo>
                <a:lnTo>
                  <a:pt x="994" y="376"/>
                </a:lnTo>
                <a:lnTo>
                  <a:pt x="994" y="377"/>
                </a:lnTo>
                <a:lnTo>
                  <a:pt x="996" y="378"/>
                </a:lnTo>
                <a:lnTo>
                  <a:pt x="1018" y="392"/>
                </a:lnTo>
                <a:lnTo>
                  <a:pt x="1040" y="407"/>
                </a:lnTo>
                <a:lnTo>
                  <a:pt x="1041" y="407"/>
                </a:lnTo>
                <a:lnTo>
                  <a:pt x="1063" y="416"/>
                </a:lnTo>
                <a:lnTo>
                  <a:pt x="1085" y="425"/>
                </a:lnTo>
                <a:lnTo>
                  <a:pt x="1088" y="417"/>
                </a:lnTo>
                <a:lnTo>
                  <a:pt x="1084" y="425"/>
                </a:lnTo>
                <a:lnTo>
                  <a:pt x="1105" y="439"/>
                </a:lnTo>
                <a:lnTo>
                  <a:pt x="1107" y="439"/>
                </a:lnTo>
                <a:lnTo>
                  <a:pt x="1124" y="443"/>
                </a:lnTo>
                <a:lnTo>
                  <a:pt x="1146" y="448"/>
                </a:lnTo>
                <a:lnTo>
                  <a:pt x="1146" y="449"/>
                </a:lnTo>
                <a:lnTo>
                  <a:pt x="1173" y="454"/>
                </a:lnTo>
                <a:lnTo>
                  <a:pt x="1174" y="445"/>
                </a:lnTo>
                <a:lnTo>
                  <a:pt x="1173" y="453"/>
                </a:lnTo>
                <a:lnTo>
                  <a:pt x="1189" y="457"/>
                </a:lnTo>
                <a:lnTo>
                  <a:pt x="1190" y="458"/>
                </a:lnTo>
                <a:lnTo>
                  <a:pt x="1212" y="458"/>
                </a:lnTo>
                <a:lnTo>
                  <a:pt x="1212" y="449"/>
                </a:lnTo>
                <a:lnTo>
                  <a:pt x="1211" y="457"/>
                </a:lnTo>
                <a:lnTo>
                  <a:pt x="1233" y="462"/>
                </a:lnTo>
                <a:lnTo>
                  <a:pt x="1234" y="463"/>
                </a:lnTo>
                <a:lnTo>
                  <a:pt x="1249" y="463"/>
                </a:lnTo>
                <a:lnTo>
                  <a:pt x="1249" y="447"/>
                </a:lnTo>
                <a:lnTo>
                  <a:pt x="1234" y="447"/>
                </a:lnTo>
                <a:lnTo>
                  <a:pt x="1234" y="454"/>
                </a:lnTo>
                <a:lnTo>
                  <a:pt x="1236" y="447"/>
                </a:lnTo>
                <a:lnTo>
                  <a:pt x="1214" y="442"/>
                </a:lnTo>
                <a:lnTo>
                  <a:pt x="1212" y="442"/>
                </a:lnTo>
                <a:lnTo>
                  <a:pt x="1190" y="442"/>
                </a:lnTo>
                <a:lnTo>
                  <a:pt x="1190" y="449"/>
                </a:lnTo>
                <a:lnTo>
                  <a:pt x="1193" y="442"/>
                </a:lnTo>
                <a:lnTo>
                  <a:pt x="1177" y="438"/>
                </a:lnTo>
                <a:lnTo>
                  <a:pt x="1150" y="432"/>
                </a:lnTo>
                <a:lnTo>
                  <a:pt x="1147" y="440"/>
                </a:lnTo>
                <a:lnTo>
                  <a:pt x="1150" y="432"/>
                </a:lnTo>
                <a:lnTo>
                  <a:pt x="1128" y="427"/>
                </a:lnTo>
                <a:lnTo>
                  <a:pt x="1111" y="423"/>
                </a:lnTo>
                <a:lnTo>
                  <a:pt x="1109" y="431"/>
                </a:lnTo>
                <a:lnTo>
                  <a:pt x="1114" y="425"/>
                </a:lnTo>
                <a:lnTo>
                  <a:pt x="1093" y="411"/>
                </a:lnTo>
                <a:lnTo>
                  <a:pt x="1092" y="409"/>
                </a:lnTo>
                <a:lnTo>
                  <a:pt x="1070" y="400"/>
                </a:lnTo>
                <a:lnTo>
                  <a:pt x="1048" y="391"/>
                </a:lnTo>
                <a:lnTo>
                  <a:pt x="1044" y="399"/>
                </a:lnTo>
                <a:lnTo>
                  <a:pt x="1049" y="392"/>
                </a:lnTo>
                <a:lnTo>
                  <a:pt x="1027" y="378"/>
                </a:lnTo>
                <a:lnTo>
                  <a:pt x="1005" y="364"/>
                </a:lnTo>
                <a:lnTo>
                  <a:pt x="1000" y="371"/>
                </a:lnTo>
                <a:lnTo>
                  <a:pt x="1007" y="365"/>
                </a:lnTo>
                <a:lnTo>
                  <a:pt x="991" y="347"/>
                </a:lnTo>
                <a:lnTo>
                  <a:pt x="990" y="346"/>
                </a:lnTo>
                <a:lnTo>
                  <a:pt x="968" y="327"/>
                </a:lnTo>
                <a:lnTo>
                  <a:pt x="963" y="333"/>
                </a:lnTo>
                <a:lnTo>
                  <a:pt x="969" y="328"/>
                </a:lnTo>
                <a:lnTo>
                  <a:pt x="947" y="305"/>
                </a:lnTo>
                <a:lnTo>
                  <a:pt x="946" y="303"/>
                </a:lnTo>
                <a:lnTo>
                  <a:pt x="925" y="285"/>
                </a:lnTo>
                <a:lnTo>
                  <a:pt x="920" y="292"/>
                </a:lnTo>
                <a:lnTo>
                  <a:pt x="927" y="287"/>
                </a:lnTo>
                <a:lnTo>
                  <a:pt x="905" y="263"/>
                </a:lnTo>
                <a:lnTo>
                  <a:pt x="898" y="269"/>
                </a:lnTo>
                <a:lnTo>
                  <a:pt x="905" y="263"/>
                </a:lnTo>
                <a:lnTo>
                  <a:pt x="883" y="235"/>
                </a:lnTo>
                <a:lnTo>
                  <a:pt x="876" y="240"/>
                </a:lnTo>
                <a:lnTo>
                  <a:pt x="884" y="236"/>
                </a:lnTo>
                <a:lnTo>
                  <a:pt x="867" y="209"/>
                </a:lnTo>
                <a:lnTo>
                  <a:pt x="866" y="208"/>
                </a:lnTo>
                <a:lnTo>
                  <a:pt x="845" y="185"/>
                </a:lnTo>
                <a:lnTo>
                  <a:pt x="839" y="190"/>
                </a:lnTo>
                <a:lnTo>
                  <a:pt x="845" y="185"/>
                </a:lnTo>
                <a:lnTo>
                  <a:pt x="818" y="151"/>
                </a:lnTo>
                <a:lnTo>
                  <a:pt x="812" y="156"/>
                </a:lnTo>
                <a:lnTo>
                  <a:pt x="818" y="152"/>
                </a:lnTo>
                <a:lnTo>
                  <a:pt x="801" y="129"/>
                </a:lnTo>
                <a:lnTo>
                  <a:pt x="801" y="128"/>
                </a:lnTo>
                <a:lnTo>
                  <a:pt x="779" y="101"/>
                </a:lnTo>
                <a:lnTo>
                  <a:pt x="759" y="78"/>
                </a:lnTo>
                <a:lnTo>
                  <a:pt x="737" y="54"/>
                </a:lnTo>
                <a:lnTo>
                  <a:pt x="730" y="59"/>
                </a:lnTo>
                <a:lnTo>
                  <a:pt x="737" y="54"/>
                </a:lnTo>
                <a:lnTo>
                  <a:pt x="720" y="35"/>
                </a:lnTo>
                <a:lnTo>
                  <a:pt x="717" y="34"/>
                </a:lnTo>
                <a:lnTo>
                  <a:pt x="690" y="19"/>
                </a:lnTo>
                <a:lnTo>
                  <a:pt x="675" y="10"/>
                </a:lnTo>
                <a:lnTo>
                  <a:pt x="675" y="9"/>
                </a:lnTo>
                <a:lnTo>
                  <a:pt x="653" y="0"/>
                </a:lnTo>
                <a:lnTo>
                  <a:pt x="649" y="0"/>
                </a:lnTo>
                <a:lnTo>
                  <a:pt x="627" y="0"/>
                </a:lnTo>
                <a:lnTo>
                  <a:pt x="605" y="0"/>
                </a:lnTo>
                <a:lnTo>
                  <a:pt x="603" y="0"/>
                </a:lnTo>
                <a:lnTo>
                  <a:pt x="582" y="9"/>
                </a:lnTo>
                <a:lnTo>
                  <a:pt x="560" y="18"/>
                </a:lnTo>
                <a:lnTo>
                  <a:pt x="557" y="19"/>
                </a:lnTo>
                <a:lnTo>
                  <a:pt x="541" y="34"/>
                </a:lnTo>
                <a:lnTo>
                  <a:pt x="541" y="35"/>
                </a:lnTo>
                <a:lnTo>
                  <a:pt x="520" y="54"/>
                </a:lnTo>
                <a:lnTo>
                  <a:pt x="498" y="78"/>
                </a:lnTo>
                <a:lnTo>
                  <a:pt x="476" y="101"/>
                </a:lnTo>
                <a:lnTo>
                  <a:pt x="475" y="101"/>
                </a:lnTo>
                <a:lnTo>
                  <a:pt x="453" y="128"/>
                </a:lnTo>
                <a:lnTo>
                  <a:pt x="459" y="133"/>
                </a:lnTo>
                <a:lnTo>
                  <a:pt x="453" y="128"/>
                </a:lnTo>
                <a:lnTo>
                  <a:pt x="432" y="151"/>
                </a:lnTo>
                <a:lnTo>
                  <a:pt x="432" y="152"/>
                </a:lnTo>
                <a:lnTo>
                  <a:pt x="410" y="186"/>
                </a:lnTo>
                <a:lnTo>
                  <a:pt x="417" y="190"/>
                </a:lnTo>
                <a:lnTo>
                  <a:pt x="410" y="186"/>
                </a:lnTo>
                <a:lnTo>
                  <a:pt x="393" y="209"/>
                </a:lnTo>
                <a:lnTo>
                  <a:pt x="400" y="213"/>
                </a:lnTo>
                <a:lnTo>
                  <a:pt x="393" y="208"/>
                </a:lnTo>
                <a:lnTo>
                  <a:pt x="371" y="235"/>
                </a:lnTo>
                <a:lnTo>
                  <a:pt x="378" y="240"/>
                </a:lnTo>
                <a:lnTo>
                  <a:pt x="373" y="235"/>
                </a:lnTo>
                <a:lnTo>
                  <a:pt x="346" y="263"/>
                </a:lnTo>
                <a:lnTo>
                  <a:pt x="344" y="265"/>
                </a:lnTo>
                <a:lnTo>
                  <a:pt x="329" y="288"/>
                </a:lnTo>
                <a:lnTo>
                  <a:pt x="335" y="292"/>
                </a:lnTo>
                <a:lnTo>
                  <a:pt x="330" y="285"/>
                </a:lnTo>
                <a:lnTo>
                  <a:pt x="308" y="303"/>
                </a:lnTo>
                <a:lnTo>
                  <a:pt x="308" y="305"/>
                </a:lnTo>
                <a:lnTo>
                  <a:pt x="286" y="328"/>
                </a:lnTo>
                <a:lnTo>
                  <a:pt x="285" y="328"/>
                </a:lnTo>
                <a:lnTo>
                  <a:pt x="269" y="347"/>
                </a:lnTo>
                <a:lnTo>
                  <a:pt x="276" y="352"/>
                </a:lnTo>
                <a:lnTo>
                  <a:pt x="272" y="346"/>
                </a:lnTo>
                <a:lnTo>
                  <a:pt x="245" y="364"/>
                </a:lnTo>
                <a:lnTo>
                  <a:pt x="223" y="378"/>
                </a:lnTo>
                <a:lnTo>
                  <a:pt x="222" y="378"/>
                </a:lnTo>
                <a:lnTo>
                  <a:pt x="205" y="392"/>
                </a:lnTo>
                <a:lnTo>
                  <a:pt x="210" y="399"/>
                </a:lnTo>
                <a:lnTo>
                  <a:pt x="207" y="391"/>
                </a:lnTo>
                <a:lnTo>
                  <a:pt x="187" y="400"/>
                </a:lnTo>
                <a:lnTo>
                  <a:pt x="165" y="409"/>
                </a:lnTo>
                <a:lnTo>
                  <a:pt x="164" y="411"/>
                </a:lnTo>
                <a:lnTo>
                  <a:pt x="142" y="425"/>
                </a:lnTo>
                <a:lnTo>
                  <a:pt x="145" y="431"/>
                </a:lnTo>
                <a:lnTo>
                  <a:pt x="144" y="423"/>
                </a:lnTo>
                <a:lnTo>
                  <a:pt x="122" y="427"/>
                </a:lnTo>
                <a:lnTo>
                  <a:pt x="102" y="432"/>
                </a:lnTo>
                <a:lnTo>
                  <a:pt x="100" y="432"/>
                </a:lnTo>
                <a:lnTo>
                  <a:pt x="84" y="438"/>
                </a:lnTo>
                <a:lnTo>
                  <a:pt x="86" y="445"/>
                </a:lnTo>
                <a:lnTo>
                  <a:pt x="85" y="438"/>
                </a:lnTo>
                <a:lnTo>
                  <a:pt x="63" y="442"/>
                </a:lnTo>
                <a:lnTo>
                  <a:pt x="64" y="449"/>
                </a:lnTo>
                <a:lnTo>
                  <a:pt x="64" y="442"/>
                </a:lnTo>
                <a:lnTo>
                  <a:pt x="43" y="442"/>
                </a:lnTo>
                <a:lnTo>
                  <a:pt x="42" y="442"/>
                </a:lnTo>
                <a:lnTo>
                  <a:pt x="20" y="447"/>
                </a:lnTo>
                <a:lnTo>
                  <a:pt x="22" y="454"/>
                </a:lnTo>
                <a:lnTo>
                  <a:pt x="22" y="447"/>
                </a:lnTo>
                <a:lnTo>
                  <a:pt x="0" y="447"/>
                </a:lnTo>
                <a:close/>
              </a:path>
            </a:pathLst>
          </a:custGeom>
          <a:solidFill>
            <a:srgbClr val="FF0000"/>
          </a:solidFill>
          <a:ln w="9525">
            <a:solidFill>
              <a:srgbClr val="FF0000"/>
            </a:solidFill>
            <a:round/>
            <a:headEnd/>
            <a:tailEnd/>
          </a:ln>
        </p:spPr>
        <p:txBody>
          <a:bodyPr/>
          <a:lstStyle/>
          <a:p>
            <a:endParaRPr lang="en-US"/>
          </a:p>
        </p:txBody>
      </p:sp>
      <p:sp>
        <p:nvSpPr>
          <p:cNvPr id="57349" name="Line 5">
            <a:extLst>
              <a:ext uri="{FF2B5EF4-FFF2-40B4-BE49-F238E27FC236}">
                <a16:creationId xmlns:a16="http://schemas.microsoft.com/office/drawing/2014/main" id="{5CB13AD6-CFB3-497A-8ED3-9FDF6689AB6E}"/>
              </a:ext>
            </a:extLst>
          </p:cNvPr>
          <p:cNvSpPr>
            <a:spLocks noChangeShapeType="1"/>
          </p:cNvSpPr>
          <p:nvPr/>
        </p:nvSpPr>
        <p:spPr bwMode="auto">
          <a:xfrm flipV="1">
            <a:off x="4751388" y="4887913"/>
            <a:ext cx="0" cy="363537"/>
          </a:xfrm>
          <a:prstGeom prst="line">
            <a:avLst/>
          </a:prstGeom>
          <a:noFill/>
          <a:ln w="222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7350" name="Line 6">
            <a:extLst>
              <a:ext uri="{FF2B5EF4-FFF2-40B4-BE49-F238E27FC236}">
                <a16:creationId xmlns:a16="http://schemas.microsoft.com/office/drawing/2014/main" id="{B67DDFB6-BA77-4114-A623-2926429572AE}"/>
              </a:ext>
            </a:extLst>
          </p:cNvPr>
          <p:cNvSpPr>
            <a:spLocks noChangeShapeType="1"/>
          </p:cNvSpPr>
          <p:nvPr/>
        </p:nvSpPr>
        <p:spPr bwMode="auto">
          <a:xfrm flipV="1">
            <a:off x="4751388" y="2689225"/>
            <a:ext cx="0" cy="2216150"/>
          </a:xfrm>
          <a:prstGeom prst="line">
            <a:avLst/>
          </a:prstGeom>
          <a:noFill/>
          <a:ln w="22225">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351" name="Line 7">
            <a:extLst>
              <a:ext uri="{FF2B5EF4-FFF2-40B4-BE49-F238E27FC236}">
                <a16:creationId xmlns:a16="http://schemas.microsoft.com/office/drawing/2014/main" id="{1834284D-6462-487C-89EE-B52021C50D53}"/>
              </a:ext>
            </a:extLst>
          </p:cNvPr>
          <p:cNvSpPr>
            <a:spLocks noChangeShapeType="1"/>
          </p:cNvSpPr>
          <p:nvPr/>
        </p:nvSpPr>
        <p:spPr bwMode="auto">
          <a:xfrm>
            <a:off x="4760913" y="4525963"/>
            <a:ext cx="2792412" cy="0"/>
          </a:xfrm>
          <a:prstGeom prst="line">
            <a:avLst/>
          </a:prstGeom>
          <a:noFill/>
          <a:ln w="22225">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352" name="Line 8">
            <a:extLst>
              <a:ext uri="{FF2B5EF4-FFF2-40B4-BE49-F238E27FC236}">
                <a16:creationId xmlns:a16="http://schemas.microsoft.com/office/drawing/2014/main" id="{4B1FF3B2-3CC9-49FF-9F3A-5ED4DCF022E7}"/>
              </a:ext>
            </a:extLst>
          </p:cNvPr>
          <p:cNvSpPr>
            <a:spLocks noChangeShapeType="1"/>
          </p:cNvSpPr>
          <p:nvPr/>
        </p:nvSpPr>
        <p:spPr bwMode="auto">
          <a:xfrm>
            <a:off x="4751388" y="3051175"/>
            <a:ext cx="3106737" cy="0"/>
          </a:xfrm>
          <a:prstGeom prst="line">
            <a:avLst/>
          </a:prstGeom>
          <a:noFill/>
          <a:ln w="22225">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353" name="Line 9">
            <a:extLst>
              <a:ext uri="{FF2B5EF4-FFF2-40B4-BE49-F238E27FC236}">
                <a16:creationId xmlns:a16="http://schemas.microsoft.com/office/drawing/2014/main" id="{00E09E03-C4F6-47FD-A121-06687227DB8C}"/>
              </a:ext>
            </a:extLst>
          </p:cNvPr>
          <p:cNvSpPr>
            <a:spLocks noChangeShapeType="1"/>
          </p:cNvSpPr>
          <p:nvPr/>
        </p:nvSpPr>
        <p:spPr bwMode="auto">
          <a:xfrm>
            <a:off x="7494588" y="4533900"/>
            <a:ext cx="0" cy="363538"/>
          </a:xfrm>
          <a:prstGeom prst="line">
            <a:avLst/>
          </a:prstGeom>
          <a:noFill/>
          <a:ln w="22225">
            <a:solidFill>
              <a:srgbClr val="FF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7354" name="Line 10">
            <a:extLst>
              <a:ext uri="{FF2B5EF4-FFF2-40B4-BE49-F238E27FC236}">
                <a16:creationId xmlns:a16="http://schemas.microsoft.com/office/drawing/2014/main" id="{45FF67E4-1187-4019-92DD-C35E97740F29}"/>
              </a:ext>
            </a:extLst>
          </p:cNvPr>
          <p:cNvSpPr>
            <a:spLocks noChangeShapeType="1"/>
          </p:cNvSpPr>
          <p:nvPr/>
        </p:nvSpPr>
        <p:spPr bwMode="auto">
          <a:xfrm>
            <a:off x="7693025" y="3043238"/>
            <a:ext cx="0" cy="1838325"/>
          </a:xfrm>
          <a:prstGeom prst="line">
            <a:avLst/>
          </a:prstGeom>
          <a:noFill/>
          <a:ln w="22225">
            <a:solidFill>
              <a:srgbClr val="0000FF"/>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7355" name="Text Box 11">
            <a:extLst>
              <a:ext uri="{FF2B5EF4-FFF2-40B4-BE49-F238E27FC236}">
                <a16:creationId xmlns:a16="http://schemas.microsoft.com/office/drawing/2014/main" id="{946D3499-F786-411A-A4C2-3DAEBC1C0DFE}"/>
              </a:ext>
            </a:extLst>
          </p:cNvPr>
          <p:cNvSpPr txBox="1">
            <a:spLocks noChangeArrowheads="1"/>
          </p:cNvSpPr>
          <p:nvPr/>
        </p:nvSpPr>
        <p:spPr bwMode="auto">
          <a:xfrm>
            <a:off x="7662863" y="3402013"/>
            <a:ext cx="5873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22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35000"/>
              </a:spcBef>
              <a:buClr>
                <a:schemeClr val="tx2"/>
              </a:buClr>
              <a:buSzPct val="90000"/>
              <a:buFont typeface="Monotype Sorts" pitchFamily="2" charset="2"/>
              <a:buNone/>
            </a:pPr>
            <a:r>
              <a:rPr kumimoji="1" lang="en-US" altLang="en-US" sz="2400">
                <a:solidFill>
                  <a:srgbClr val="0000FF"/>
                </a:solidFill>
                <a:latin typeface="Helvetica" panose="020B0604020202020204" pitchFamily="34" charset="0"/>
              </a:rPr>
              <a:t>10</a:t>
            </a:r>
            <a:r>
              <a:rPr kumimoji="1" lang="en-US" altLang="en-US" sz="1800">
                <a:latin typeface="Helvetica" panose="020B0604020202020204" pitchFamily="34" charset="0"/>
              </a:rPr>
              <a:t> </a:t>
            </a:r>
          </a:p>
        </p:txBody>
      </p:sp>
      <p:sp>
        <p:nvSpPr>
          <p:cNvPr id="57356" name="Text Box 12">
            <a:extLst>
              <a:ext uri="{FF2B5EF4-FFF2-40B4-BE49-F238E27FC236}">
                <a16:creationId xmlns:a16="http://schemas.microsoft.com/office/drawing/2014/main" id="{99D9D927-99AE-4B9F-8F55-F26DC7C0A9FC}"/>
              </a:ext>
            </a:extLst>
          </p:cNvPr>
          <p:cNvSpPr txBox="1">
            <a:spLocks noChangeArrowheads="1"/>
          </p:cNvSpPr>
          <p:nvPr/>
        </p:nvSpPr>
        <p:spPr bwMode="auto">
          <a:xfrm>
            <a:off x="7307263" y="4081463"/>
            <a:ext cx="4175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22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35000"/>
              </a:spcBef>
              <a:buClr>
                <a:schemeClr val="tx2"/>
              </a:buClr>
              <a:buSzPct val="90000"/>
              <a:buFont typeface="Monotype Sorts" pitchFamily="2" charset="2"/>
              <a:buNone/>
            </a:pPr>
            <a:r>
              <a:rPr kumimoji="1" lang="en-US" altLang="en-US" sz="2400">
                <a:solidFill>
                  <a:srgbClr val="FF0000"/>
                </a:solidFill>
                <a:latin typeface="Helvetica" panose="020B0604020202020204" pitchFamily="34" charset="0"/>
              </a:rPr>
              <a:t>2</a:t>
            </a:r>
            <a:r>
              <a:rPr kumimoji="1" lang="en-US" altLang="en-US" sz="1800">
                <a:latin typeface="Helvetica" panose="020B0604020202020204" pitchFamily="34" charset="0"/>
              </a:rPr>
              <a:t> </a:t>
            </a:r>
          </a:p>
        </p:txBody>
      </p:sp>
      <p:sp>
        <p:nvSpPr>
          <p:cNvPr id="57357" name="Text Box 13">
            <a:extLst>
              <a:ext uri="{FF2B5EF4-FFF2-40B4-BE49-F238E27FC236}">
                <a16:creationId xmlns:a16="http://schemas.microsoft.com/office/drawing/2014/main" id="{5E8D6D8E-E0C5-4E5F-8DC7-C0F36720F87C}"/>
              </a:ext>
            </a:extLst>
          </p:cNvPr>
          <p:cNvSpPr txBox="1">
            <a:spLocks noChangeArrowheads="1"/>
          </p:cNvSpPr>
          <p:nvPr/>
        </p:nvSpPr>
        <p:spPr bwMode="auto">
          <a:xfrm>
            <a:off x="533400" y="1063625"/>
            <a:ext cx="7783513" cy="1095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22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35000"/>
              </a:spcBef>
              <a:buClr>
                <a:schemeClr val="tx2"/>
              </a:buClr>
              <a:buSzPct val="90000"/>
              <a:buFont typeface="Monotype Sorts" pitchFamily="2" charset="2"/>
              <a:buNone/>
            </a:pPr>
            <a:r>
              <a:rPr kumimoji="1" lang="en-US" altLang="en-US" sz="2400">
                <a:latin typeface="Helvetica" panose="020B0604020202020204" pitchFamily="34" charset="0"/>
              </a:rPr>
              <a:t>    </a:t>
            </a:r>
            <a:r>
              <a:rPr kumimoji="1" lang="en-US" altLang="en-US" sz="2800">
                <a:latin typeface="Helvetica" panose="020B0604020202020204" pitchFamily="34" charset="0"/>
              </a:rPr>
              <a:t>P(</a:t>
            </a:r>
            <a:r>
              <a:rPr lang="en-US" altLang="en-US" sz="2800" b="1">
                <a:solidFill>
                  <a:srgbClr val="0000FF"/>
                </a:solidFill>
              </a:rPr>
              <a:t>Grasshopper</a:t>
            </a:r>
            <a:r>
              <a:rPr kumimoji="1" lang="en-US" altLang="en-US" sz="2800">
                <a:latin typeface="Helvetica" panose="020B0604020202020204" pitchFamily="34" charset="0"/>
              </a:rPr>
              <a:t> | </a:t>
            </a:r>
            <a:r>
              <a:rPr kumimoji="1" lang="en-US" altLang="en-US" sz="2800" b="1">
                <a:latin typeface="Helvetica" panose="020B0604020202020204" pitchFamily="34" charset="0"/>
              </a:rPr>
              <a:t>7.2</a:t>
            </a:r>
            <a:r>
              <a:rPr kumimoji="1" lang="en-US" altLang="en-US" sz="2800">
                <a:latin typeface="Helvetica" panose="020B0604020202020204" pitchFamily="34" charset="0"/>
              </a:rPr>
              <a:t> ) = </a:t>
            </a:r>
            <a:r>
              <a:rPr kumimoji="1" lang="en-US" altLang="en-US" sz="2800">
                <a:solidFill>
                  <a:srgbClr val="0000FF"/>
                </a:solidFill>
                <a:latin typeface="Helvetica" panose="020B0604020202020204" pitchFamily="34" charset="0"/>
              </a:rPr>
              <a:t>10</a:t>
            </a:r>
            <a:r>
              <a:rPr kumimoji="1" lang="en-US" altLang="en-US" sz="2800">
                <a:latin typeface="Helvetica" panose="020B0604020202020204" pitchFamily="34" charset="0"/>
              </a:rPr>
              <a:t> / (</a:t>
            </a:r>
            <a:r>
              <a:rPr kumimoji="1" lang="en-US" altLang="en-US" sz="2800">
                <a:solidFill>
                  <a:srgbClr val="0000FF"/>
                </a:solidFill>
                <a:latin typeface="Helvetica" panose="020B0604020202020204" pitchFamily="34" charset="0"/>
              </a:rPr>
              <a:t>10</a:t>
            </a:r>
            <a:r>
              <a:rPr kumimoji="1" lang="en-US" altLang="en-US" sz="2800">
                <a:latin typeface="Helvetica" panose="020B0604020202020204" pitchFamily="34" charset="0"/>
              </a:rPr>
              <a:t> +</a:t>
            </a:r>
            <a:r>
              <a:rPr kumimoji="1" lang="en-US" altLang="en-US" sz="2800">
                <a:solidFill>
                  <a:srgbClr val="CC3300"/>
                </a:solidFill>
                <a:latin typeface="Helvetica" panose="020B0604020202020204" pitchFamily="34" charset="0"/>
              </a:rPr>
              <a:t> </a:t>
            </a:r>
            <a:r>
              <a:rPr kumimoji="1" lang="en-US" altLang="en-US" sz="2800">
                <a:solidFill>
                  <a:srgbClr val="FF0000"/>
                </a:solidFill>
                <a:latin typeface="Helvetica" panose="020B0604020202020204" pitchFamily="34" charset="0"/>
              </a:rPr>
              <a:t>2</a:t>
            </a:r>
            <a:r>
              <a:rPr kumimoji="1" lang="en-US" altLang="en-US" sz="2800">
                <a:latin typeface="Helvetica" panose="020B0604020202020204" pitchFamily="34" charset="0"/>
              </a:rPr>
              <a:t>)	= 0.833</a:t>
            </a:r>
          </a:p>
          <a:p>
            <a:pPr>
              <a:spcBef>
                <a:spcPct val="35000"/>
              </a:spcBef>
              <a:buClr>
                <a:schemeClr val="tx2"/>
              </a:buClr>
              <a:buSzPct val="90000"/>
              <a:buFont typeface="Monotype Sorts" pitchFamily="2" charset="2"/>
              <a:buNone/>
            </a:pPr>
            <a:r>
              <a:rPr kumimoji="1" lang="en-US" altLang="en-US" sz="2800">
                <a:latin typeface="Helvetica" panose="020B0604020202020204" pitchFamily="34" charset="0"/>
              </a:rPr>
              <a:t>   P(</a:t>
            </a:r>
            <a:r>
              <a:rPr lang="en-US" altLang="en-US" sz="2800" b="1">
                <a:solidFill>
                  <a:srgbClr val="FF0000"/>
                </a:solidFill>
              </a:rPr>
              <a:t>Katydid</a:t>
            </a:r>
            <a:r>
              <a:rPr kumimoji="1" lang="en-US" altLang="en-US" sz="2800">
                <a:latin typeface="Helvetica" panose="020B0604020202020204" pitchFamily="34" charset="0"/>
              </a:rPr>
              <a:t> | </a:t>
            </a:r>
            <a:r>
              <a:rPr kumimoji="1" lang="en-US" altLang="en-US" sz="2800" b="1">
                <a:latin typeface="Helvetica" panose="020B0604020202020204" pitchFamily="34" charset="0"/>
              </a:rPr>
              <a:t>7.2</a:t>
            </a:r>
            <a:r>
              <a:rPr kumimoji="1" lang="en-US" altLang="en-US" sz="2800">
                <a:latin typeface="Helvetica" panose="020B0604020202020204" pitchFamily="34" charset="0"/>
              </a:rPr>
              <a:t> )         = </a:t>
            </a:r>
            <a:r>
              <a:rPr kumimoji="1" lang="en-US" altLang="en-US" sz="2800">
                <a:solidFill>
                  <a:srgbClr val="FF0000"/>
                </a:solidFill>
                <a:latin typeface="Helvetica" panose="020B0604020202020204" pitchFamily="34" charset="0"/>
              </a:rPr>
              <a:t>2</a:t>
            </a:r>
            <a:r>
              <a:rPr kumimoji="1" lang="en-US" altLang="en-US" sz="2800">
                <a:latin typeface="Helvetica" panose="020B0604020202020204" pitchFamily="34" charset="0"/>
              </a:rPr>
              <a:t> / (</a:t>
            </a:r>
            <a:r>
              <a:rPr kumimoji="1" lang="en-US" altLang="en-US" sz="2800">
                <a:solidFill>
                  <a:srgbClr val="0000FF"/>
                </a:solidFill>
                <a:latin typeface="Helvetica" panose="020B0604020202020204" pitchFamily="34" charset="0"/>
              </a:rPr>
              <a:t>10</a:t>
            </a:r>
            <a:r>
              <a:rPr kumimoji="1" lang="en-US" altLang="en-US" sz="2800">
                <a:latin typeface="Helvetica" panose="020B0604020202020204" pitchFamily="34" charset="0"/>
              </a:rPr>
              <a:t> + </a:t>
            </a:r>
            <a:r>
              <a:rPr kumimoji="1" lang="en-US" altLang="en-US" sz="2800">
                <a:solidFill>
                  <a:srgbClr val="FF0000"/>
                </a:solidFill>
                <a:latin typeface="Helvetica" panose="020B0604020202020204" pitchFamily="34" charset="0"/>
              </a:rPr>
              <a:t>2</a:t>
            </a:r>
            <a:r>
              <a:rPr kumimoji="1" lang="en-US" altLang="en-US" sz="2800">
                <a:latin typeface="Helvetica" panose="020B0604020202020204" pitchFamily="34" charset="0"/>
              </a:rPr>
              <a:t>)	= 0.166</a:t>
            </a:r>
          </a:p>
        </p:txBody>
      </p:sp>
      <p:sp>
        <p:nvSpPr>
          <p:cNvPr id="57358" name="Text Box 15">
            <a:extLst>
              <a:ext uri="{FF2B5EF4-FFF2-40B4-BE49-F238E27FC236}">
                <a16:creationId xmlns:a16="http://schemas.microsoft.com/office/drawing/2014/main" id="{F1F393AA-D42D-432F-8E94-2E3FD1ED8238}"/>
              </a:ext>
            </a:extLst>
          </p:cNvPr>
          <p:cNvSpPr txBox="1">
            <a:spLocks noChangeArrowheads="1"/>
          </p:cNvSpPr>
          <p:nvPr/>
        </p:nvSpPr>
        <p:spPr bwMode="auto">
          <a:xfrm>
            <a:off x="4451350" y="5180013"/>
            <a:ext cx="61118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22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35000"/>
              </a:spcBef>
              <a:buClr>
                <a:schemeClr val="tx2"/>
              </a:buClr>
              <a:buSzPct val="90000"/>
              <a:buFont typeface="Monotype Sorts" pitchFamily="2" charset="2"/>
              <a:buNone/>
            </a:pPr>
            <a:r>
              <a:rPr kumimoji="1" lang="en-US" altLang="en-US" sz="2400" b="1">
                <a:latin typeface="Helvetica" panose="020B0604020202020204" pitchFamily="34" charset="0"/>
              </a:rPr>
              <a:t>7.2</a:t>
            </a:r>
          </a:p>
        </p:txBody>
      </p:sp>
      <p:pic>
        <p:nvPicPr>
          <p:cNvPr id="57359" name="Picture 16" descr="grasshopper">
            <a:extLst>
              <a:ext uri="{FF2B5EF4-FFF2-40B4-BE49-F238E27FC236}">
                <a16:creationId xmlns:a16="http://schemas.microsoft.com/office/drawing/2014/main" id="{59860B16-E467-4D5C-BA65-441EA1D06E4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25500" y="5422900"/>
            <a:ext cx="3060700" cy="132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360" name="Text Box 17">
            <a:extLst>
              <a:ext uri="{FF2B5EF4-FFF2-40B4-BE49-F238E27FC236}">
                <a16:creationId xmlns:a16="http://schemas.microsoft.com/office/drawing/2014/main" id="{150D19EE-AF8E-40C5-A92C-D9B9E7F672BC}"/>
              </a:ext>
            </a:extLst>
          </p:cNvPr>
          <p:cNvSpPr txBox="1">
            <a:spLocks noChangeArrowheads="1"/>
          </p:cNvSpPr>
          <p:nvPr/>
        </p:nvSpPr>
        <p:spPr bwMode="auto">
          <a:xfrm>
            <a:off x="3733800" y="6046788"/>
            <a:ext cx="295116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t>Antennae length is </a:t>
            </a:r>
            <a:r>
              <a:rPr lang="en-US" altLang="en-US" sz="2400" b="1"/>
              <a:t>7.2</a:t>
            </a:r>
          </a:p>
        </p:txBody>
      </p:sp>
      <p:sp>
        <p:nvSpPr>
          <p:cNvPr id="57361" name="Rectangle 18">
            <a:extLst>
              <a:ext uri="{FF2B5EF4-FFF2-40B4-BE49-F238E27FC236}">
                <a16:creationId xmlns:a16="http://schemas.microsoft.com/office/drawing/2014/main" id="{AFD5A4BD-1BFA-4497-A569-E3DFB713ADC4}"/>
              </a:ext>
            </a:extLst>
          </p:cNvPr>
          <p:cNvSpPr>
            <a:spLocks noChangeArrowheads="1"/>
          </p:cNvSpPr>
          <p:nvPr/>
        </p:nvSpPr>
        <p:spPr bwMode="auto">
          <a:xfrm>
            <a:off x="312738" y="280988"/>
            <a:ext cx="8624887" cy="457200"/>
          </a:xfrm>
          <a:prstGeom prst="rect">
            <a:avLst/>
          </a:prstGeom>
          <a:solidFill>
            <a:srgbClr val="CCFFCC"/>
          </a:solidFill>
          <a:ln>
            <a:noFill/>
          </a:ln>
          <a:effectLst>
            <a:outerShdw dist="107763" dir="8100000" algn="ctr" rotWithShape="0">
              <a:srgbClr val="808080"/>
            </a:outerShdw>
          </a:effectLst>
          <a:extLst>
            <a:ext uri="{91240B29-F687-4F45-9708-019B960494DF}">
              <a14:hiddenLine xmlns:a14="http://schemas.microsoft.com/office/drawing/2010/main" w="222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Clr>
                <a:schemeClr val="tx2"/>
              </a:buClr>
              <a:buFontTx/>
              <a:buNone/>
            </a:pPr>
            <a:r>
              <a:rPr kumimoji="1" lang="en-US" altLang="en-US" sz="2400" i="1">
                <a:latin typeface="Helvetica" panose="020B0604020202020204" pitchFamily="34" charset="0"/>
              </a:rPr>
              <a:t>p</a:t>
            </a:r>
            <a:r>
              <a:rPr kumimoji="1" lang="en-US" altLang="en-US" sz="2400">
                <a:latin typeface="Helvetica" panose="020B0604020202020204" pitchFamily="34" charset="0"/>
              </a:rPr>
              <a:t>(</a:t>
            </a:r>
            <a:r>
              <a:rPr kumimoji="1" lang="en-US" altLang="en-US" sz="2400" i="1">
                <a:latin typeface="Helvetica" panose="020B0604020202020204" pitchFamily="34" charset="0"/>
              </a:rPr>
              <a:t>c</a:t>
            </a:r>
            <a:r>
              <a:rPr kumimoji="1" lang="en-US" altLang="en-US" sz="2400" i="1" baseline="-25000">
                <a:latin typeface="Helvetica" panose="020B0604020202020204" pitchFamily="34" charset="0"/>
              </a:rPr>
              <a:t>j </a:t>
            </a:r>
            <a:r>
              <a:rPr kumimoji="1" lang="en-US" altLang="en-US" sz="2400">
                <a:latin typeface="Helvetica" panose="020B0604020202020204" pitchFamily="34" charset="0"/>
              </a:rPr>
              <a:t>| </a:t>
            </a:r>
            <a:r>
              <a:rPr kumimoji="1" lang="en-US" altLang="en-US" sz="2400" i="1">
                <a:latin typeface="Helvetica" panose="020B0604020202020204" pitchFamily="34" charset="0"/>
              </a:rPr>
              <a:t>d</a:t>
            </a:r>
            <a:r>
              <a:rPr kumimoji="1" lang="en-US" altLang="en-US" sz="2400">
                <a:latin typeface="Helvetica" panose="020B0604020202020204" pitchFamily="34" charset="0"/>
              </a:rPr>
              <a:t>) = probability of class </a:t>
            </a:r>
            <a:r>
              <a:rPr kumimoji="1" lang="en-US" altLang="en-US" sz="2400" i="1">
                <a:latin typeface="Helvetica" panose="020B0604020202020204" pitchFamily="34" charset="0"/>
              </a:rPr>
              <a:t>c</a:t>
            </a:r>
            <a:r>
              <a:rPr kumimoji="1" lang="en-US" altLang="en-US" sz="2400" i="1" baseline="-25000">
                <a:latin typeface="Helvetica" panose="020B0604020202020204" pitchFamily="34" charset="0"/>
              </a:rPr>
              <a:t>j</a:t>
            </a:r>
            <a:r>
              <a:rPr kumimoji="1" lang="en-US" altLang="en-US" sz="2400">
                <a:latin typeface="Helvetica" panose="020B0604020202020204" pitchFamily="34" charset="0"/>
              </a:rPr>
              <a:t>, given that we have observed </a:t>
            </a:r>
            <a:r>
              <a:rPr kumimoji="1" lang="en-US" altLang="en-US" sz="2400" i="1">
                <a:latin typeface="Helvetica" panose="020B0604020202020204" pitchFamily="34" charset="0"/>
              </a:rPr>
              <a:t>d</a:t>
            </a:r>
            <a:endParaRPr kumimoji="1" lang="en-US" altLang="en-US" sz="2400">
              <a:latin typeface="Helvetica" panose="020B0604020202020204" pitchFamily="34" charset="0"/>
            </a:endParaRP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8370" name="Line 2">
            <a:extLst>
              <a:ext uri="{FF2B5EF4-FFF2-40B4-BE49-F238E27FC236}">
                <a16:creationId xmlns:a16="http://schemas.microsoft.com/office/drawing/2014/main" id="{F0321FC1-EB3D-4969-AFD6-7F8B67F4F448}"/>
              </a:ext>
            </a:extLst>
          </p:cNvPr>
          <p:cNvSpPr>
            <a:spLocks noChangeShapeType="1"/>
          </p:cNvSpPr>
          <p:nvPr/>
        </p:nvSpPr>
        <p:spPr bwMode="auto">
          <a:xfrm>
            <a:off x="266700" y="4886325"/>
            <a:ext cx="7442200" cy="1588"/>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371" name="Freeform 3">
            <a:extLst>
              <a:ext uri="{FF2B5EF4-FFF2-40B4-BE49-F238E27FC236}">
                <a16:creationId xmlns:a16="http://schemas.microsoft.com/office/drawing/2014/main" id="{8EBB8F56-2D94-4319-97CC-0D5A3621270E}"/>
              </a:ext>
            </a:extLst>
          </p:cNvPr>
          <p:cNvSpPr>
            <a:spLocks/>
          </p:cNvSpPr>
          <p:nvPr/>
        </p:nvSpPr>
        <p:spPr bwMode="auto">
          <a:xfrm>
            <a:off x="2376488" y="2978150"/>
            <a:ext cx="5059362" cy="1919288"/>
          </a:xfrm>
          <a:custGeom>
            <a:avLst/>
            <a:gdLst>
              <a:gd name="T0" fmla="*/ 2147483646 w 1249"/>
              <a:gd name="T1" fmla="*/ 2147483646 h 463"/>
              <a:gd name="T2" fmla="*/ 2147483646 w 1249"/>
              <a:gd name="T3" fmla="*/ 2147483646 h 463"/>
              <a:gd name="T4" fmla="*/ 2147483646 w 1249"/>
              <a:gd name="T5" fmla="*/ 2147483646 h 463"/>
              <a:gd name="T6" fmla="*/ 2147483646 w 1249"/>
              <a:gd name="T7" fmla="*/ 2147483646 h 463"/>
              <a:gd name="T8" fmla="*/ 2147483646 w 1249"/>
              <a:gd name="T9" fmla="*/ 2147483646 h 463"/>
              <a:gd name="T10" fmla="*/ 2147483646 w 1249"/>
              <a:gd name="T11" fmla="*/ 2147483646 h 463"/>
              <a:gd name="T12" fmla="*/ 2147483646 w 1249"/>
              <a:gd name="T13" fmla="*/ 2147483646 h 463"/>
              <a:gd name="T14" fmla="*/ 2147483646 w 1249"/>
              <a:gd name="T15" fmla="*/ 2147483646 h 463"/>
              <a:gd name="T16" fmla="*/ 2147483646 w 1249"/>
              <a:gd name="T17" fmla="*/ 2147483646 h 463"/>
              <a:gd name="T18" fmla="*/ 2147483646 w 1249"/>
              <a:gd name="T19" fmla="*/ 2147483646 h 463"/>
              <a:gd name="T20" fmla="*/ 2147483646 w 1249"/>
              <a:gd name="T21" fmla="*/ 2147483646 h 463"/>
              <a:gd name="T22" fmla="*/ 2147483646 w 1249"/>
              <a:gd name="T23" fmla="*/ 2147483646 h 463"/>
              <a:gd name="T24" fmla="*/ 2147483646 w 1249"/>
              <a:gd name="T25" fmla="*/ 2147483646 h 463"/>
              <a:gd name="T26" fmla="*/ 2147483646 w 1249"/>
              <a:gd name="T27" fmla="*/ 2147483646 h 463"/>
              <a:gd name="T28" fmla="*/ 2147483646 w 1249"/>
              <a:gd name="T29" fmla="*/ 2147483646 h 463"/>
              <a:gd name="T30" fmla="*/ 2147483646 w 1249"/>
              <a:gd name="T31" fmla="*/ 2147483646 h 463"/>
              <a:gd name="T32" fmla="*/ 2147483646 w 1249"/>
              <a:gd name="T33" fmla="*/ 2147483646 h 463"/>
              <a:gd name="T34" fmla="*/ 2147483646 w 1249"/>
              <a:gd name="T35" fmla="*/ 2147483646 h 463"/>
              <a:gd name="T36" fmla="*/ 2147483646 w 1249"/>
              <a:gd name="T37" fmla="*/ 2147483646 h 463"/>
              <a:gd name="T38" fmla="*/ 2147483646 w 1249"/>
              <a:gd name="T39" fmla="*/ 2147483646 h 463"/>
              <a:gd name="T40" fmla="*/ 2147483646 w 1249"/>
              <a:gd name="T41" fmla="*/ 2147483646 h 463"/>
              <a:gd name="T42" fmla="*/ 2147483646 w 1249"/>
              <a:gd name="T43" fmla="*/ 2147483646 h 463"/>
              <a:gd name="T44" fmla="*/ 2147483646 w 1249"/>
              <a:gd name="T45" fmla="*/ 2147483646 h 463"/>
              <a:gd name="T46" fmla="*/ 2147483646 w 1249"/>
              <a:gd name="T47" fmla="*/ 2147483646 h 463"/>
              <a:gd name="T48" fmla="*/ 2147483646 w 1249"/>
              <a:gd name="T49" fmla="*/ 2147483646 h 463"/>
              <a:gd name="T50" fmla="*/ 2147483646 w 1249"/>
              <a:gd name="T51" fmla="*/ 2147483646 h 463"/>
              <a:gd name="T52" fmla="*/ 2147483646 w 1249"/>
              <a:gd name="T53" fmla="*/ 2147483646 h 463"/>
              <a:gd name="T54" fmla="*/ 2147483646 w 1249"/>
              <a:gd name="T55" fmla="*/ 2147483646 h 463"/>
              <a:gd name="T56" fmla="*/ 2147483646 w 1249"/>
              <a:gd name="T57" fmla="*/ 2147483646 h 463"/>
              <a:gd name="T58" fmla="*/ 2147483646 w 1249"/>
              <a:gd name="T59" fmla="*/ 2147483646 h 463"/>
              <a:gd name="T60" fmla="*/ 2147483646 w 1249"/>
              <a:gd name="T61" fmla="*/ 2147483646 h 463"/>
              <a:gd name="T62" fmla="*/ 2147483646 w 1249"/>
              <a:gd name="T63" fmla="*/ 2147483646 h 463"/>
              <a:gd name="T64" fmla="*/ 2147483646 w 1249"/>
              <a:gd name="T65" fmla="*/ 2147483646 h 463"/>
              <a:gd name="T66" fmla="*/ 2147483646 w 1249"/>
              <a:gd name="T67" fmla="*/ 2147483646 h 463"/>
              <a:gd name="T68" fmla="*/ 2147483646 w 1249"/>
              <a:gd name="T69" fmla="*/ 2147483646 h 463"/>
              <a:gd name="T70" fmla="*/ 2147483646 w 1249"/>
              <a:gd name="T71" fmla="*/ 2147483646 h 463"/>
              <a:gd name="T72" fmla="*/ 2147483646 w 1249"/>
              <a:gd name="T73" fmla="*/ 2147483646 h 463"/>
              <a:gd name="T74" fmla="*/ 2147483646 w 1249"/>
              <a:gd name="T75" fmla="*/ 2147483646 h 463"/>
              <a:gd name="T76" fmla="*/ 2147483646 w 1249"/>
              <a:gd name="T77" fmla="*/ 2147483646 h 463"/>
              <a:gd name="T78" fmla="*/ 2147483646 w 1249"/>
              <a:gd name="T79" fmla="*/ 2147483646 h 463"/>
              <a:gd name="T80" fmla="*/ 2147483646 w 1249"/>
              <a:gd name="T81" fmla="*/ 2147483646 h 463"/>
              <a:gd name="T82" fmla="*/ 2147483646 w 1249"/>
              <a:gd name="T83" fmla="*/ 0 h 463"/>
              <a:gd name="T84" fmla="*/ 2147483646 w 1249"/>
              <a:gd name="T85" fmla="*/ 2147483646 h 463"/>
              <a:gd name="T86" fmla="*/ 2147483646 w 1249"/>
              <a:gd name="T87" fmla="*/ 2147483646 h 463"/>
              <a:gd name="T88" fmla="*/ 2147483646 w 1249"/>
              <a:gd name="T89" fmla="*/ 2147483646 h 463"/>
              <a:gd name="T90" fmla="*/ 2147483646 w 1249"/>
              <a:gd name="T91" fmla="*/ 2147483646 h 463"/>
              <a:gd name="T92" fmla="*/ 2147483646 w 1249"/>
              <a:gd name="T93" fmla="*/ 2147483646 h 463"/>
              <a:gd name="T94" fmla="*/ 2147483646 w 1249"/>
              <a:gd name="T95" fmla="*/ 2147483646 h 463"/>
              <a:gd name="T96" fmla="*/ 2147483646 w 1249"/>
              <a:gd name="T97" fmla="*/ 2147483646 h 463"/>
              <a:gd name="T98" fmla="*/ 2147483646 w 1249"/>
              <a:gd name="T99" fmla="*/ 2147483646 h 463"/>
              <a:gd name="T100" fmla="*/ 2147483646 w 1249"/>
              <a:gd name="T101" fmla="*/ 2147483646 h 463"/>
              <a:gd name="T102" fmla="*/ 2147483646 w 1249"/>
              <a:gd name="T103" fmla="*/ 2147483646 h 463"/>
              <a:gd name="T104" fmla="*/ 2147483646 w 1249"/>
              <a:gd name="T105" fmla="*/ 2147483646 h 463"/>
              <a:gd name="T106" fmla="*/ 2147483646 w 1249"/>
              <a:gd name="T107" fmla="*/ 2147483646 h 463"/>
              <a:gd name="T108" fmla="*/ 2147483646 w 1249"/>
              <a:gd name="T109" fmla="*/ 2147483646 h 46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49"/>
              <a:gd name="T166" fmla="*/ 0 h 463"/>
              <a:gd name="T167" fmla="*/ 1249 w 1249"/>
              <a:gd name="T168" fmla="*/ 463 h 46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49" h="463">
                <a:moveTo>
                  <a:pt x="0" y="447"/>
                </a:moveTo>
                <a:lnTo>
                  <a:pt x="0" y="463"/>
                </a:lnTo>
                <a:lnTo>
                  <a:pt x="22" y="463"/>
                </a:lnTo>
                <a:lnTo>
                  <a:pt x="22" y="462"/>
                </a:lnTo>
                <a:lnTo>
                  <a:pt x="24" y="462"/>
                </a:lnTo>
                <a:lnTo>
                  <a:pt x="46" y="457"/>
                </a:lnTo>
                <a:lnTo>
                  <a:pt x="43" y="449"/>
                </a:lnTo>
                <a:lnTo>
                  <a:pt x="43" y="458"/>
                </a:lnTo>
                <a:lnTo>
                  <a:pt x="64" y="458"/>
                </a:lnTo>
                <a:lnTo>
                  <a:pt x="65" y="458"/>
                </a:lnTo>
                <a:lnTo>
                  <a:pt x="87" y="454"/>
                </a:lnTo>
                <a:lnTo>
                  <a:pt x="89" y="453"/>
                </a:lnTo>
                <a:lnTo>
                  <a:pt x="105" y="448"/>
                </a:lnTo>
                <a:lnTo>
                  <a:pt x="103" y="440"/>
                </a:lnTo>
                <a:lnTo>
                  <a:pt x="105" y="448"/>
                </a:lnTo>
                <a:lnTo>
                  <a:pt x="126" y="443"/>
                </a:lnTo>
                <a:lnTo>
                  <a:pt x="124" y="435"/>
                </a:lnTo>
                <a:lnTo>
                  <a:pt x="125" y="444"/>
                </a:lnTo>
                <a:lnTo>
                  <a:pt x="147" y="440"/>
                </a:lnTo>
                <a:lnTo>
                  <a:pt x="149" y="439"/>
                </a:lnTo>
                <a:lnTo>
                  <a:pt x="151" y="439"/>
                </a:lnTo>
                <a:lnTo>
                  <a:pt x="173" y="425"/>
                </a:lnTo>
                <a:lnTo>
                  <a:pt x="167" y="417"/>
                </a:lnTo>
                <a:lnTo>
                  <a:pt x="171" y="425"/>
                </a:lnTo>
                <a:lnTo>
                  <a:pt x="193" y="416"/>
                </a:lnTo>
                <a:lnTo>
                  <a:pt x="214" y="407"/>
                </a:lnTo>
                <a:lnTo>
                  <a:pt x="215" y="405"/>
                </a:lnTo>
                <a:lnTo>
                  <a:pt x="232" y="391"/>
                </a:lnTo>
                <a:lnTo>
                  <a:pt x="227" y="385"/>
                </a:lnTo>
                <a:lnTo>
                  <a:pt x="232" y="392"/>
                </a:lnTo>
                <a:lnTo>
                  <a:pt x="254" y="378"/>
                </a:lnTo>
                <a:lnTo>
                  <a:pt x="281" y="360"/>
                </a:lnTo>
                <a:lnTo>
                  <a:pt x="282" y="359"/>
                </a:lnTo>
                <a:lnTo>
                  <a:pt x="282" y="358"/>
                </a:lnTo>
                <a:lnTo>
                  <a:pt x="298" y="338"/>
                </a:lnTo>
                <a:lnTo>
                  <a:pt x="291" y="333"/>
                </a:lnTo>
                <a:lnTo>
                  <a:pt x="298" y="340"/>
                </a:lnTo>
                <a:lnTo>
                  <a:pt x="320" y="316"/>
                </a:lnTo>
                <a:lnTo>
                  <a:pt x="313" y="310"/>
                </a:lnTo>
                <a:lnTo>
                  <a:pt x="318" y="316"/>
                </a:lnTo>
                <a:lnTo>
                  <a:pt x="340" y="298"/>
                </a:lnTo>
                <a:lnTo>
                  <a:pt x="343" y="297"/>
                </a:lnTo>
                <a:lnTo>
                  <a:pt x="359" y="274"/>
                </a:lnTo>
                <a:lnTo>
                  <a:pt x="351" y="269"/>
                </a:lnTo>
                <a:lnTo>
                  <a:pt x="357" y="275"/>
                </a:lnTo>
                <a:lnTo>
                  <a:pt x="384" y="247"/>
                </a:lnTo>
                <a:lnTo>
                  <a:pt x="384" y="245"/>
                </a:lnTo>
                <a:lnTo>
                  <a:pt x="406" y="218"/>
                </a:lnTo>
                <a:lnTo>
                  <a:pt x="423" y="195"/>
                </a:lnTo>
                <a:lnTo>
                  <a:pt x="424" y="195"/>
                </a:lnTo>
                <a:lnTo>
                  <a:pt x="446" y="161"/>
                </a:lnTo>
                <a:lnTo>
                  <a:pt x="439" y="156"/>
                </a:lnTo>
                <a:lnTo>
                  <a:pt x="445" y="163"/>
                </a:lnTo>
                <a:lnTo>
                  <a:pt x="466" y="139"/>
                </a:lnTo>
                <a:lnTo>
                  <a:pt x="466" y="138"/>
                </a:lnTo>
                <a:lnTo>
                  <a:pt x="488" y="111"/>
                </a:lnTo>
                <a:lnTo>
                  <a:pt x="481" y="106"/>
                </a:lnTo>
                <a:lnTo>
                  <a:pt x="488" y="112"/>
                </a:lnTo>
                <a:lnTo>
                  <a:pt x="510" y="89"/>
                </a:lnTo>
                <a:lnTo>
                  <a:pt x="532" y="66"/>
                </a:lnTo>
                <a:lnTo>
                  <a:pt x="552" y="47"/>
                </a:lnTo>
                <a:lnTo>
                  <a:pt x="546" y="40"/>
                </a:lnTo>
                <a:lnTo>
                  <a:pt x="551" y="47"/>
                </a:lnTo>
                <a:lnTo>
                  <a:pt x="568" y="32"/>
                </a:lnTo>
                <a:lnTo>
                  <a:pt x="562" y="26"/>
                </a:lnTo>
                <a:lnTo>
                  <a:pt x="566" y="34"/>
                </a:lnTo>
                <a:lnTo>
                  <a:pt x="588" y="25"/>
                </a:lnTo>
                <a:lnTo>
                  <a:pt x="609" y="16"/>
                </a:lnTo>
                <a:lnTo>
                  <a:pt x="605" y="8"/>
                </a:lnTo>
                <a:lnTo>
                  <a:pt x="605" y="17"/>
                </a:lnTo>
                <a:lnTo>
                  <a:pt x="627" y="17"/>
                </a:lnTo>
                <a:lnTo>
                  <a:pt x="649" y="17"/>
                </a:lnTo>
                <a:lnTo>
                  <a:pt x="649" y="8"/>
                </a:lnTo>
                <a:lnTo>
                  <a:pt x="646" y="16"/>
                </a:lnTo>
                <a:lnTo>
                  <a:pt x="668" y="25"/>
                </a:lnTo>
                <a:lnTo>
                  <a:pt x="671" y="17"/>
                </a:lnTo>
                <a:lnTo>
                  <a:pt x="667" y="25"/>
                </a:lnTo>
                <a:lnTo>
                  <a:pt x="683" y="34"/>
                </a:lnTo>
                <a:lnTo>
                  <a:pt x="710" y="48"/>
                </a:lnTo>
                <a:lnTo>
                  <a:pt x="714" y="40"/>
                </a:lnTo>
                <a:lnTo>
                  <a:pt x="707" y="45"/>
                </a:lnTo>
                <a:lnTo>
                  <a:pt x="724" y="65"/>
                </a:lnTo>
                <a:lnTo>
                  <a:pt x="725" y="66"/>
                </a:lnTo>
                <a:lnTo>
                  <a:pt x="747" y="89"/>
                </a:lnTo>
                <a:lnTo>
                  <a:pt x="752" y="83"/>
                </a:lnTo>
                <a:lnTo>
                  <a:pt x="746" y="89"/>
                </a:lnTo>
                <a:lnTo>
                  <a:pt x="766" y="112"/>
                </a:lnTo>
                <a:lnTo>
                  <a:pt x="773" y="106"/>
                </a:lnTo>
                <a:lnTo>
                  <a:pt x="766" y="111"/>
                </a:lnTo>
                <a:lnTo>
                  <a:pt x="788" y="138"/>
                </a:lnTo>
                <a:lnTo>
                  <a:pt x="795" y="133"/>
                </a:lnTo>
                <a:lnTo>
                  <a:pt x="788" y="138"/>
                </a:lnTo>
                <a:lnTo>
                  <a:pt x="805" y="161"/>
                </a:lnTo>
                <a:lnTo>
                  <a:pt x="832" y="195"/>
                </a:lnTo>
                <a:lnTo>
                  <a:pt x="832" y="196"/>
                </a:lnTo>
                <a:lnTo>
                  <a:pt x="853" y="219"/>
                </a:lnTo>
                <a:lnTo>
                  <a:pt x="859" y="213"/>
                </a:lnTo>
                <a:lnTo>
                  <a:pt x="853" y="218"/>
                </a:lnTo>
                <a:lnTo>
                  <a:pt x="870" y="245"/>
                </a:lnTo>
                <a:lnTo>
                  <a:pt x="892" y="274"/>
                </a:lnTo>
                <a:lnTo>
                  <a:pt x="893" y="275"/>
                </a:lnTo>
                <a:lnTo>
                  <a:pt x="915" y="298"/>
                </a:lnTo>
                <a:lnTo>
                  <a:pt x="936" y="316"/>
                </a:lnTo>
                <a:lnTo>
                  <a:pt x="941" y="310"/>
                </a:lnTo>
                <a:lnTo>
                  <a:pt x="936" y="316"/>
                </a:lnTo>
                <a:lnTo>
                  <a:pt x="958" y="340"/>
                </a:lnTo>
                <a:lnTo>
                  <a:pt x="980" y="359"/>
                </a:lnTo>
                <a:lnTo>
                  <a:pt x="985" y="352"/>
                </a:lnTo>
                <a:lnTo>
                  <a:pt x="978" y="358"/>
                </a:lnTo>
                <a:lnTo>
                  <a:pt x="994" y="376"/>
                </a:lnTo>
                <a:lnTo>
                  <a:pt x="994" y="377"/>
                </a:lnTo>
                <a:lnTo>
                  <a:pt x="996" y="378"/>
                </a:lnTo>
                <a:lnTo>
                  <a:pt x="1018" y="392"/>
                </a:lnTo>
                <a:lnTo>
                  <a:pt x="1040" y="407"/>
                </a:lnTo>
                <a:lnTo>
                  <a:pt x="1041" y="407"/>
                </a:lnTo>
                <a:lnTo>
                  <a:pt x="1063" y="416"/>
                </a:lnTo>
                <a:lnTo>
                  <a:pt x="1085" y="425"/>
                </a:lnTo>
                <a:lnTo>
                  <a:pt x="1088" y="417"/>
                </a:lnTo>
                <a:lnTo>
                  <a:pt x="1084" y="425"/>
                </a:lnTo>
                <a:lnTo>
                  <a:pt x="1105" y="439"/>
                </a:lnTo>
                <a:lnTo>
                  <a:pt x="1107" y="439"/>
                </a:lnTo>
                <a:lnTo>
                  <a:pt x="1124" y="443"/>
                </a:lnTo>
                <a:lnTo>
                  <a:pt x="1146" y="448"/>
                </a:lnTo>
                <a:lnTo>
                  <a:pt x="1146" y="449"/>
                </a:lnTo>
                <a:lnTo>
                  <a:pt x="1173" y="454"/>
                </a:lnTo>
                <a:lnTo>
                  <a:pt x="1174" y="445"/>
                </a:lnTo>
                <a:lnTo>
                  <a:pt x="1173" y="453"/>
                </a:lnTo>
                <a:lnTo>
                  <a:pt x="1189" y="457"/>
                </a:lnTo>
                <a:lnTo>
                  <a:pt x="1190" y="458"/>
                </a:lnTo>
                <a:lnTo>
                  <a:pt x="1212" y="458"/>
                </a:lnTo>
                <a:lnTo>
                  <a:pt x="1212" y="449"/>
                </a:lnTo>
                <a:lnTo>
                  <a:pt x="1211" y="457"/>
                </a:lnTo>
                <a:lnTo>
                  <a:pt x="1233" y="462"/>
                </a:lnTo>
                <a:lnTo>
                  <a:pt x="1234" y="463"/>
                </a:lnTo>
                <a:lnTo>
                  <a:pt x="1249" y="463"/>
                </a:lnTo>
                <a:lnTo>
                  <a:pt x="1249" y="447"/>
                </a:lnTo>
                <a:lnTo>
                  <a:pt x="1234" y="447"/>
                </a:lnTo>
                <a:lnTo>
                  <a:pt x="1234" y="454"/>
                </a:lnTo>
                <a:lnTo>
                  <a:pt x="1236" y="447"/>
                </a:lnTo>
                <a:lnTo>
                  <a:pt x="1214" y="442"/>
                </a:lnTo>
                <a:lnTo>
                  <a:pt x="1212" y="442"/>
                </a:lnTo>
                <a:lnTo>
                  <a:pt x="1190" y="442"/>
                </a:lnTo>
                <a:lnTo>
                  <a:pt x="1190" y="449"/>
                </a:lnTo>
                <a:lnTo>
                  <a:pt x="1193" y="442"/>
                </a:lnTo>
                <a:lnTo>
                  <a:pt x="1177" y="438"/>
                </a:lnTo>
                <a:lnTo>
                  <a:pt x="1150" y="432"/>
                </a:lnTo>
                <a:lnTo>
                  <a:pt x="1147" y="440"/>
                </a:lnTo>
                <a:lnTo>
                  <a:pt x="1150" y="432"/>
                </a:lnTo>
                <a:lnTo>
                  <a:pt x="1128" y="427"/>
                </a:lnTo>
                <a:lnTo>
                  <a:pt x="1111" y="423"/>
                </a:lnTo>
                <a:lnTo>
                  <a:pt x="1109" y="431"/>
                </a:lnTo>
                <a:lnTo>
                  <a:pt x="1114" y="425"/>
                </a:lnTo>
                <a:lnTo>
                  <a:pt x="1093" y="411"/>
                </a:lnTo>
                <a:lnTo>
                  <a:pt x="1092" y="409"/>
                </a:lnTo>
                <a:lnTo>
                  <a:pt x="1070" y="400"/>
                </a:lnTo>
                <a:lnTo>
                  <a:pt x="1048" y="391"/>
                </a:lnTo>
                <a:lnTo>
                  <a:pt x="1044" y="399"/>
                </a:lnTo>
                <a:lnTo>
                  <a:pt x="1049" y="392"/>
                </a:lnTo>
                <a:lnTo>
                  <a:pt x="1027" y="378"/>
                </a:lnTo>
                <a:lnTo>
                  <a:pt x="1005" y="364"/>
                </a:lnTo>
                <a:lnTo>
                  <a:pt x="1000" y="371"/>
                </a:lnTo>
                <a:lnTo>
                  <a:pt x="1007" y="365"/>
                </a:lnTo>
                <a:lnTo>
                  <a:pt x="991" y="347"/>
                </a:lnTo>
                <a:lnTo>
                  <a:pt x="990" y="346"/>
                </a:lnTo>
                <a:lnTo>
                  <a:pt x="968" y="327"/>
                </a:lnTo>
                <a:lnTo>
                  <a:pt x="963" y="333"/>
                </a:lnTo>
                <a:lnTo>
                  <a:pt x="969" y="328"/>
                </a:lnTo>
                <a:lnTo>
                  <a:pt x="947" y="305"/>
                </a:lnTo>
                <a:lnTo>
                  <a:pt x="946" y="303"/>
                </a:lnTo>
                <a:lnTo>
                  <a:pt x="925" y="285"/>
                </a:lnTo>
                <a:lnTo>
                  <a:pt x="920" y="292"/>
                </a:lnTo>
                <a:lnTo>
                  <a:pt x="927" y="287"/>
                </a:lnTo>
                <a:lnTo>
                  <a:pt x="905" y="263"/>
                </a:lnTo>
                <a:lnTo>
                  <a:pt x="898" y="269"/>
                </a:lnTo>
                <a:lnTo>
                  <a:pt x="905" y="263"/>
                </a:lnTo>
                <a:lnTo>
                  <a:pt x="883" y="235"/>
                </a:lnTo>
                <a:lnTo>
                  <a:pt x="876" y="240"/>
                </a:lnTo>
                <a:lnTo>
                  <a:pt x="884" y="236"/>
                </a:lnTo>
                <a:lnTo>
                  <a:pt x="867" y="209"/>
                </a:lnTo>
                <a:lnTo>
                  <a:pt x="866" y="208"/>
                </a:lnTo>
                <a:lnTo>
                  <a:pt x="845" y="185"/>
                </a:lnTo>
                <a:lnTo>
                  <a:pt x="839" y="190"/>
                </a:lnTo>
                <a:lnTo>
                  <a:pt x="845" y="185"/>
                </a:lnTo>
                <a:lnTo>
                  <a:pt x="818" y="151"/>
                </a:lnTo>
                <a:lnTo>
                  <a:pt x="812" y="156"/>
                </a:lnTo>
                <a:lnTo>
                  <a:pt x="818" y="152"/>
                </a:lnTo>
                <a:lnTo>
                  <a:pt x="801" y="129"/>
                </a:lnTo>
                <a:lnTo>
                  <a:pt x="801" y="128"/>
                </a:lnTo>
                <a:lnTo>
                  <a:pt x="779" y="101"/>
                </a:lnTo>
                <a:lnTo>
                  <a:pt x="759" y="78"/>
                </a:lnTo>
                <a:lnTo>
                  <a:pt x="737" y="54"/>
                </a:lnTo>
                <a:lnTo>
                  <a:pt x="730" y="59"/>
                </a:lnTo>
                <a:lnTo>
                  <a:pt x="737" y="54"/>
                </a:lnTo>
                <a:lnTo>
                  <a:pt x="720" y="35"/>
                </a:lnTo>
                <a:lnTo>
                  <a:pt x="717" y="34"/>
                </a:lnTo>
                <a:lnTo>
                  <a:pt x="690" y="19"/>
                </a:lnTo>
                <a:lnTo>
                  <a:pt x="675" y="10"/>
                </a:lnTo>
                <a:lnTo>
                  <a:pt x="675" y="9"/>
                </a:lnTo>
                <a:lnTo>
                  <a:pt x="653" y="0"/>
                </a:lnTo>
                <a:lnTo>
                  <a:pt x="649" y="0"/>
                </a:lnTo>
                <a:lnTo>
                  <a:pt x="627" y="0"/>
                </a:lnTo>
                <a:lnTo>
                  <a:pt x="605" y="0"/>
                </a:lnTo>
                <a:lnTo>
                  <a:pt x="603" y="0"/>
                </a:lnTo>
                <a:lnTo>
                  <a:pt x="582" y="9"/>
                </a:lnTo>
                <a:lnTo>
                  <a:pt x="560" y="18"/>
                </a:lnTo>
                <a:lnTo>
                  <a:pt x="557" y="19"/>
                </a:lnTo>
                <a:lnTo>
                  <a:pt x="541" y="34"/>
                </a:lnTo>
                <a:lnTo>
                  <a:pt x="541" y="35"/>
                </a:lnTo>
                <a:lnTo>
                  <a:pt x="520" y="54"/>
                </a:lnTo>
                <a:lnTo>
                  <a:pt x="498" y="78"/>
                </a:lnTo>
                <a:lnTo>
                  <a:pt x="476" y="101"/>
                </a:lnTo>
                <a:lnTo>
                  <a:pt x="475" y="101"/>
                </a:lnTo>
                <a:lnTo>
                  <a:pt x="453" y="128"/>
                </a:lnTo>
                <a:lnTo>
                  <a:pt x="459" y="133"/>
                </a:lnTo>
                <a:lnTo>
                  <a:pt x="453" y="128"/>
                </a:lnTo>
                <a:lnTo>
                  <a:pt x="432" y="151"/>
                </a:lnTo>
                <a:lnTo>
                  <a:pt x="432" y="152"/>
                </a:lnTo>
                <a:lnTo>
                  <a:pt x="410" y="186"/>
                </a:lnTo>
                <a:lnTo>
                  <a:pt x="417" y="190"/>
                </a:lnTo>
                <a:lnTo>
                  <a:pt x="410" y="186"/>
                </a:lnTo>
                <a:lnTo>
                  <a:pt x="393" y="209"/>
                </a:lnTo>
                <a:lnTo>
                  <a:pt x="400" y="213"/>
                </a:lnTo>
                <a:lnTo>
                  <a:pt x="393" y="208"/>
                </a:lnTo>
                <a:lnTo>
                  <a:pt x="371" y="235"/>
                </a:lnTo>
                <a:lnTo>
                  <a:pt x="378" y="240"/>
                </a:lnTo>
                <a:lnTo>
                  <a:pt x="373" y="235"/>
                </a:lnTo>
                <a:lnTo>
                  <a:pt x="346" y="263"/>
                </a:lnTo>
                <a:lnTo>
                  <a:pt x="344" y="265"/>
                </a:lnTo>
                <a:lnTo>
                  <a:pt x="329" y="288"/>
                </a:lnTo>
                <a:lnTo>
                  <a:pt x="335" y="292"/>
                </a:lnTo>
                <a:lnTo>
                  <a:pt x="330" y="285"/>
                </a:lnTo>
                <a:lnTo>
                  <a:pt x="308" y="303"/>
                </a:lnTo>
                <a:lnTo>
                  <a:pt x="308" y="305"/>
                </a:lnTo>
                <a:lnTo>
                  <a:pt x="286" y="328"/>
                </a:lnTo>
                <a:lnTo>
                  <a:pt x="285" y="328"/>
                </a:lnTo>
                <a:lnTo>
                  <a:pt x="269" y="347"/>
                </a:lnTo>
                <a:lnTo>
                  <a:pt x="276" y="352"/>
                </a:lnTo>
                <a:lnTo>
                  <a:pt x="272" y="346"/>
                </a:lnTo>
                <a:lnTo>
                  <a:pt x="245" y="364"/>
                </a:lnTo>
                <a:lnTo>
                  <a:pt x="223" y="378"/>
                </a:lnTo>
                <a:lnTo>
                  <a:pt x="222" y="378"/>
                </a:lnTo>
                <a:lnTo>
                  <a:pt x="205" y="392"/>
                </a:lnTo>
                <a:lnTo>
                  <a:pt x="210" y="399"/>
                </a:lnTo>
                <a:lnTo>
                  <a:pt x="207" y="391"/>
                </a:lnTo>
                <a:lnTo>
                  <a:pt x="187" y="400"/>
                </a:lnTo>
                <a:lnTo>
                  <a:pt x="165" y="409"/>
                </a:lnTo>
                <a:lnTo>
                  <a:pt x="164" y="411"/>
                </a:lnTo>
                <a:lnTo>
                  <a:pt x="142" y="425"/>
                </a:lnTo>
                <a:lnTo>
                  <a:pt x="145" y="431"/>
                </a:lnTo>
                <a:lnTo>
                  <a:pt x="144" y="423"/>
                </a:lnTo>
                <a:lnTo>
                  <a:pt x="122" y="427"/>
                </a:lnTo>
                <a:lnTo>
                  <a:pt x="102" y="432"/>
                </a:lnTo>
                <a:lnTo>
                  <a:pt x="100" y="432"/>
                </a:lnTo>
                <a:lnTo>
                  <a:pt x="84" y="438"/>
                </a:lnTo>
                <a:lnTo>
                  <a:pt x="86" y="445"/>
                </a:lnTo>
                <a:lnTo>
                  <a:pt x="85" y="438"/>
                </a:lnTo>
                <a:lnTo>
                  <a:pt x="63" y="442"/>
                </a:lnTo>
                <a:lnTo>
                  <a:pt x="64" y="449"/>
                </a:lnTo>
                <a:lnTo>
                  <a:pt x="64" y="442"/>
                </a:lnTo>
                <a:lnTo>
                  <a:pt x="43" y="442"/>
                </a:lnTo>
                <a:lnTo>
                  <a:pt x="42" y="442"/>
                </a:lnTo>
                <a:lnTo>
                  <a:pt x="20" y="447"/>
                </a:lnTo>
                <a:lnTo>
                  <a:pt x="22" y="454"/>
                </a:lnTo>
                <a:lnTo>
                  <a:pt x="22" y="447"/>
                </a:lnTo>
                <a:lnTo>
                  <a:pt x="0" y="447"/>
                </a:lnTo>
                <a:close/>
              </a:path>
            </a:pathLst>
          </a:custGeom>
          <a:solidFill>
            <a:srgbClr val="0000FF"/>
          </a:solidFill>
          <a:ln w="9525">
            <a:solidFill>
              <a:srgbClr val="0000FF"/>
            </a:solidFill>
            <a:round/>
            <a:headEnd/>
            <a:tailEnd/>
          </a:ln>
        </p:spPr>
        <p:txBody>
          <a:bodyPr/>
          <a:lstStyle/>
          <a:p>
            <a:endParaRPr lang="en-US"/>
          </a:p>
        </p:txBody>
      </p:sp>
      <p:sp>
        <p:nvSpPr>
          <p:cNvPr id="58372" name="Freeform 4">
            <a:extLst>
              <a:ext uri="{FF2B5EF4-FFF2-40B4-BE49-F238E27FC236}">
                <a16:creationId xmlns:a16="http://schemas.microsoft.com/office/drawing/2014/main" id="{F66353AB-B58B-49B8-8F3A-177B64D398B3}"/>
              </a:ext>
            </a:extLst>
          </p:cNvPr>
          <p:cNvSpPr>
            <a:spLocks/>
          </p:cNvSpPr>
          <p:nvPr/>
        </p:nvSpPr>
        <p:spPr bwMode="auto">
          <a:xfrm>
            <a:off x="685800" y="2971800"/>
            <a:ext cx="5059363" cy="1919288"/>
          </a:xfrm>
          <a:custGeom>
            <a:avLst/>
            <a:gdLst>
              <a:gd name="T0" fmla="*/ 2147483646 w 1249"/>
              <a:gd name="T1" fmla="*/ 2147483646 h 463"/>
              <a:gd name="T2" fmla="*/ 2147483646 w 1249"/>
              <a:gd name="T3" fmla="*/ 2147483646 h 463"/>
              <a:gd name="T4" fmla="*/ 2147483646 w 1249"/>
              <a:gd name="T5" fmla="*/ 2147483646 h 463"/>
              <a:gd name="T6" fmla="*/ 2147483646 w 1249"/>
              <a:gd name="T7" fmla="*/ 2147483646 h 463"/>
              <a:gd name="T8" fmla="*/ 2147483646 w 1249"/>
              <a:gd name="T9" fmla="*/ 2147483646 h 463"/>
              <a:gd name="T10" fmla="*/ 2147483646 w 1249"/>
              <a:gd name="T11" fmla="*/ 2147483646 h 463"/>
              <a:gd name="T12" fmla="*/ 2147483646 w 1249"/>
              <a:gd name="T13" fmla="*/ 2147483646 h 463"/>
              <a:gd name="T14" fmla="*/ 2147483646 w 1249"/>
              <a:gd name="T15" fmla="*/ 2147483646 h 463"/>
              <a:gd name="T16" fmla="*/ 2147483646 w 1249"/>
              <a:gd name="T17" fmla="*/ 2147483646 h 463"/>
              <a:gd name="T18" fmla="*/ 2147483646 w 1249"/>
              <a:gd name="T19" fmla="*/ 2147483646 h 463"/>
              <a:gd name="T20" fmla="*/ 2147483646 w 1249"/>
              <a:gd name="T21" fmla="*/ 2147483646 h 463"/>
              <a:gd name="T22" fmla="*/ 2147483646 w 1249"/>
              <a:gd name="T23" fmla="*/ 2147483646 h 463"/>
              <a:gd name="T24" fmla="*/ 2147483646 w 1249"/>
              <a:gd name="T25" fmla="*/ 2147483646 h 463"/>
              <a:gd name="T26" fmla="*/ 2147483646 w 1249"/>
              <a:gd name="T27" fmla="*/ 2147483646 h 463"/>
              <a:gd name="T28" fmla="*/ 2147483646 w 1249"/>
              <a:gd name="T29" fmla="*/ 2147483646 h 463"/>
              <a:gd name="T30" fmla="*/ 2147483646 w 1249"/>
              <a:gd name="T31" fmla="*/ 2147483646 h 463"/>
              <a:gd name="T32" fmla="*/ 2147483646 w 1249"/>
              <a:gd name="T33" fmla="*/ 2147483646 h 463"/>
              <a:gd name="T34" fmla="*/ 2147483646 w 1249"/>
              <a:gd name="T35" fmla="*/ 2147483646 h 463"/>
              <a:gd name="T36" fmla="*/ 2147483646 w 1249"/>
              <a:gd name="T37" fmla="*/ 2147483646 h 463"/>
              <a:gd name="T38" fmla="*/ 2147483646 w 1249"/>
              <a:gd name="T39" fmla="*/ 2147483646 h 463"/>
              <a:gd name="T40" fmla="*/ 2147483646 w 1249"/>
              <a:gd name="T41" fmla="*/ 2147483646 h 463"/>
              <a:gd name="T42" fmla="*/ 2147483646 w 1249"/>
              <a:gd name="T43" fmla="*/ 2147483646 h 463"/>
              <a:gd name="T44" fmla="*/ 2147483646 w 1249"/>
              <a:gd name="T45" fmla="*/ 2147483646 h 463"/>
              <a:gd name="T46" fmla="*/ 2147483646 w 1249"/>
              <a:gd name="T47" fmla="*/ 2147483646 h 463"/>
              <a:gd name="T48" fmla="*/ 2147483646 w 1249"/>
              <a:gd name="T49" fmla="*/ 2147483646 h 463"/>
              <a:gd name="T50" fmla="*/ 2147483646 w 1249"/>
              <a:gd name="T51" fmla="*/ 2147483646 h 463"/>
              <a:gd name="T52" fmla="*/ 2147483646 w 1249"/>
              <a:gd name="T53" fmla="*/ 2147483646 h 463"/>
              <a:gd name="T54" fmla="*/ 2147483646 w 1249"/>
              <a:gd name="T55" fmla="*/ 2147483646 h 463"/>
              <a:gd name="T56" fmla="*/ 2147483646 w 1249"/>
              <a:gd name="T57" fmla="*/ 2147483646 h 463"/>
              <a:gd name="T58" fmla="*/ 2147483646 w 1249"/>
              <a:gd name="T59" fmla="*/ 2147483646 h 463"/>
              <a:gd name="T60" fmla="*/ 2147483646 w 1249"/>
              <a:gd name="T61" fmla="*/ 2147483646 h 463"/>
              <a:gd name="T62" fmla="*/ 2147483646 w 1249"/>
              <a:gd name="T63" fmla="*/ 2147483646 h 463"/>
              <a:gd name="T64" fmla="*/ 2147483646 w 1249"/>
              <a:gd name="T65" fmla="*/ 2147483646 h 463"/>
              <a:gd name="T66" fmla="*/ 2147483646 w 1249"/>
              <a:gd name="T67" fmla="*/ 2147483646 h 463"/>
              <a:gd name="T68" fmla="*/ 2147483646 w 1249"/>
              <a:gd name="T69" fmla="*/ 2147483646 h 463"/>
              <a:gd name="T70" fmla="*/ 2147483646 w 1249"/>
              <a:gd name="T71" fmla="*/ 2147483646 h 463"/>
              <a:gd name="T72" fmla="*/ 2147483646 w 1249"/>
              <a:gd name="T73" fmla="*/ 2147483646 h 463"/>
              <a:gd name="T74" fmla="*/ 2147483646 w 1249"/>
              <a:gd name="T75" fmla="*/ 2147483646 h 463"/>
              <a:gd name="T76" fmla="*/ 2147483646 w 1249"/>
              <a:gd name="T77" fmla="*/ 2147483646 h 463"/>
              <a:gd name="T78" fmla="*/ 2147483646 w 1249"/>
              <a:gd name="T79" fmla="*/ 2147483646 h 463"/>
              <a:gd name="T80" fmla="*/ 2147483646 w 1249"/>
              <a:gd name="T81" fmla="*/ 2147483646 h 463"/>
              <a:gd name="T82" fmla="*/ 2147483646 w 1249"/>
              <a:gd name="T83" fmla="*/ 0 h 463"/>
              <a:gd name="T84" fmla="*/ 2147483646 w 1249"/>
              <a:gd name="T85" fmla="*/ 2147483646 h 463"/>
              <a:gd name="T86" fmla="*/ 2147483646 w 1249"/>
              <a:gd name="T87" fmla="*/ 2147483646 h 463"/>
              <a:gd name="T88" fmla="*/ 2147483646 w 1249"/>
              <a:gd name="T89" fmla="*/ 2147483646 h 463"/>
              <a:gd name="T90" fmla="*/ 2147483646 w 1249"/>
              <a:gd name="T91" fmla="*/ 2147483646 h 463"/>
              <a:gd name="T92" fmla="*/ 2147483646 w 1249"/>
              <a:gd name="T93" fmla="*/ 2147483646 h 463"/>
              <a:gd name="T94" fmla="*/ 2147483646 w 1249"/>
              <a:gd name="T95" fmla="*/ 2147483646 h 463"/>
              <a:gd name="T96" fmla="*/ 2147483646 w 1249"/>
              <a:gd name="T97" fmla="*/ 2147483646 h 463"/>
              <a:gd name="T98" fmla="*/ 2147483646 w 1249"/>
              <a:gd name="T99" fmla="*/ 2147483646 h 463"/>
              <a:gd name="T100" fmla="*/ 2147483646 w 1249"/>
              <a:gd name="T101" fmla="*/ 2147483646 h 463"/>
              <a:gd name="T102" fmla="*/ 2147483646 w 1249"/>
              <a:gd name="T103" fmla="*/ 2147483646 h 463"/>
              <a:gd name="T104" fmla="*/ 2147483646 w 1249"/>
              <a:gd name="T105" fmla="*/ 2147483646 h 463"/>
              <a:gd name="T106" fmla="*/ 2147483646 w 1249"/>
              <a:gd name="T107" fmla="*/ 2147483646 h 463"/>
              <a:gd name="T108" fmla="*/ 2147483646 w 1249"/>
              <a:gd name="T109" fmla="*/ 2147483646 h 46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49"/>
              <a:gd name="T166" fmla="*/ 0 h 463"/>
              <a:gd name="T167" fmla="*/ 1249 w 1249"/>
              <a:gd name="T168" fmla="*/ 463 h 46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49" h="463">
                <a:moveTo>
                  <a:pt x="0" y="447"/>
                </a:moveTo>
                <a:lnTo>
                  <a:pt x="0" y="463"/>
                </a:lnTo>
                <a:lnTo>
                  <a:pt x="22" y="463"/>
                </a:lnTo>
                <a:lnTo>
                  <a:pt x="22" y="462"/>
                </a:lnTo>
                <a:lnTo>
                  <a:pt x="24" y="462"/>
                </a:lnTo>
                <a:lnTo>
                  <a:pt x="46" y="457"/>
                </a:lnTo>
                <a:lnTo>
                  <a:pt x="43" y="449"/>
                </a:lnTo>
                <a:lnTo>
                  <a:pt x="43" y="458"/>
                </a:lnTo>
                <a:lnTo>
                  <a:pt x="64" y="458"/>
                </a:lnTo>
                <a:lnTo>
                  <a:pt x="65" y="458"/>
                </a:lnTo>
                <a:lnTo>
                  <a:pt x="87" y="454"/>
                </a:lnTo>
                <a:lnTo>
                  <a:pt x="89" y="453"/>
                </a:lnTo>
                <a:lnTo>
                  <a:pt x="105" y="448"/>
                </a:lnTo>
                <a:lnTo>
                  <a:pt x="103" y="440"/>
                </a:lnTo>
                <a:lnTo>
                  <a:pt x="105" y="448"/>
                </a:lnTo>
                <a:lnTo>
                  <a:pt x="126" y="443"/>
                </a:lnTo>
                <a:lnTo>
                  <a:pt x="124" y="435"/>
                </a:lnTo>
                <a:lnTo>
                  <a:pt x="125" y="444"/>
                </a:lnTo>
                <a:lnTo>
                  <a:pt x="147" y="440"/>
                </a:lnTo>
                <a:lnTo>
                  <a:pt x="149" y="439"/>
                </a:lnTo>
                <a:lnTo>
                  <a:pt x="151" y="439"/>
                </a:lnTo>
                <a:lnTo>
                  <a:pt x="173" y="425"/>
                </a:lnTo>
                <a:lnTo>
                  <a:pt x="167" y="417"/>
                </a:lnTo>
                <a:lnTo>
                  <a:pt x="171" y="425"/>
                </a:lnTo>
                <a:lnTo>
                  <a:pt x="193" y="416"/>
                </a:lnTo>
                <a:lnTo>
                  <a:pt x="214" y="407"/>
                </a:lnTo>
                <a:lnTo>
                  <a:pt x="215" y="405"/>
                </a:lnTo>
                <a:lnTo>
                  <a:pt x="232" y="391"/>
                </a:lnTo>
                <a:lnTo>
                  <a:pt x="227" y="385"/>
                </a:lnTo>
                <a:lnTo>
                  <a:pt x="232" y="392"/>
                </a:lnTo>
                <a:lnTo>
                  <a:pt x="254" y="378"/>
                </a:lnTo>
                <a:lnTo>
                  <a:pt x="281" y="360"/>
                </a:lnTo>
                <a:lnTo>
                  <a:pt x="282" y="359"/>
                </a:lnTo>
                <a:lnTo>
                  <a:pt x="282" y="358"/>
                </a:lnTo>
                <a:lnTo>
                  <a:pt x="298" y="338"/>
                </a:lnTo>
                <a:lnTo>
                  <a:pt x="291" y="333"/>
                </a:lnTo>
                <a:lnTo>
                  <a:pt x="298" y="340"/>
                </a:lnTo>
                <a:lnTo>
                  <a:pt x="320" y="316"/>
                </a:lnTo>
                <a:lnTo>
                  <a:pt x="313" y="310"/>
                </a:lnTo>
                <a:lnTo>
                  <a:pt x="318" y="316"/>
                </a:lnTo>
                <a:lnTo>
                  <a:pt x="340" y="298"/>
                </a:lnTo>
                <a:lnTo>
                  <a:pt x="343" y="297"/>
                </a:lnTo>
                <a:lnTo>
                  <a:pt x="359" y="274"/>
                </a:lnTo>
                <a:lnTo>
                  <a:pt x="351" y="269"/>
                </a:lnTo>
                <a:lnTo>
                  <a:pt x="357" y="275"/>
                </a:lnTo>
                <a:lnTo>
                  <a:pt x="384" y="247"/>
                </a:lnTo>
                <a:lnTo>
                  <a:pt x="384" y="245"/>
                </a:lnTo>
                <a:lnTo>
                  <a:pt x="406" y="218"/>
                </a:lnTo>
                <a:lnTo>
                  <a:pt x="423" y="195"/>
                </a:lnTo>
                <a:lnTo>
                  <a:pt x="424" y="195"/>
                </a:lnTo>
                <a:lnTo>
                  <a:pt x="446" y="161"/>
                </a:lnTo>
                <a:lnTo>
                  <a:pt x="439" y="156"/>
                </a:lnTo>
                <a:lnTo>
                  <a:pt x="445" y="163"/>
                </a:lnTo>
                <a:lnTo>
                  <a:pt x="466" y="139"/>
                </a:lnTo>
                <a:lnTo>
                  <a:pt x="466" y="138"/>
                </a:lnTo>
                <a:lnTo>
                  <a:pt x="488" y="111"/>
                </a:lnTo>
                <a:lnTo>
                  <a:pt x="481" y="106"/>
                </a:lnTo>
                <a:lnTo>
                  <a:pt x="488" y="112"/>
                </a:lnTo>
                <a:lnTo>
                  <a:pt x="510" y="89"/>
                </a:lnTo>
                <a:lnTo>
                  <a:pt x="532" y="66"/>
                </a:lnTo>
                <a:lnTo>
                  <a:pt x="552" y="47"/>
                </a:lnTo>
                <a:lnTo>
                  <a:pt x="546" y="40"/>
                </a:lnTo>
                <a:lnTo>
                  <a:pt x="551" y="47"/>
                </a:lnTo>
                <a:lnTo>
                  <a:pt x="568" y="32"/>
                </a:lnTo>
                <a:lnTo>
                  <a:pt x="562" y="26"/>
                </a:lnTo>
                <a:lnTo>
                  <a:pt x="566" y="34"/>
                </a:lnTo>
                <a:lnTo>
                  <a:pt x="588" y="25"/>
                </a:lnTo>
                <a:lnTo>
                  <a:pt x="609" y="16"/>
                </a:lnTo>
                <a:lnTo>
                  <a:pt x="605" y="8"/>
                </a:lnTo>
                <a:lnTo>
                  <a:pt x="605" y="17"/>
                </a:lnTo>
                <a:lnTo>
                  <a:pt x="627" y="17"/>
                </a:lnTo>
                <a:lnTo>
                  <a:pt x="649" y="17"/>
                </a:lnTo>
                <a:lnTo>
                  <a:pt x="649" y="8"/>
                </a:lnTo>
                <a:lnTo>
                  <a:pt x="646" y="16"/>
                </a:lnTo>
                <a:lnTo>
                  <a:pt x="668" y="25"/>
                </a:lnTo>
                <a:lnTo>
                  <a:pt x="671" y="17"/>
                </a:lnTo>
                <a:lnTo>
                  <a:pt x="667" y="25"/>
                </a:lnTo>
                <a:lnTo>
                  <a:pt x="683" y="34"/>
                </a:lnTo>
                <a:lnTo>
                  <a:pt x="710" y="48"/>
                </a:lnTo>
                <a:lnTo>
                  <a:pt x="714" y="40"/>
                </a:lnTo>
                <a:lnTo>
                  <a:pt x="707" y="45"/>
                </a:lnTo>
                <a:lnTo>
                  <a:pt x="724" y="65"/>
                </a:lnTo>
                <a:lnTo>
                  <a:pt x="725" y="66"/>
                </a:lnTo>
                <a:lnTo>
                  <a:pt x="747" y="89"/>
                </a:lnTo>
                <a:lnTo>
                  <a:pt x="752" y="83"/>
                </a:lnTo>
                <a:lnTo>
                  <a:pt x="746" y="89"/>
                </a:lnTo>
                <a:lnTo>
                  <a:pt x="766" y="112"/>
                </a:lnTo>
                <a:lnTo>
                  <a:pt x="773" y="106"/>
                </a:lnTo>
                <a:lnTo>
                  <a:pt x="766" y="111"/>
                </a:lnTo>
                <a:lnTo>
                  <a:pt x="788" y="138"/>
                </a:lnTo>
                <a:lnTo>
                  <a:pt x="795" y="133"/>
                </a:lnTo>
                <a:lnTo>
                  <a:pt x="788" y="138"/>
                </a:lnTo>
                <a:lnTo>
                  <a:pt x="805" y="161"/>
                </a:lnTo>
                <a:lnTo>
                  <a:pt x="832" y="195"/>
                </a:lnTo>
                <a:lnTo>
                  <a:pt x="832" y="196"/>
                </a:lnTo>
                <a:lnTo>
                  <a:pt x="853" y="219"/>
                </a:lnTo>
                <a:lnTo>
                  <a:pt x="859" y="213"/>
                </a:lnTo>
                <a:lnTo>
                  <a:pt x="853" y="218"/>
                </a:lnTo>
                <a:lnTo>
                  <a:pt x="870" y="245"/>
                </a:lnTo>
                <a:lnTo>
                  <a:pt x="892" y="274"/>
                </a:lnTo>
                <a:lnTo>
                  <a:pt x="893" y="275"/>
                </a:lnTo>
                <a:lnTo>
                  <a:pt x="915" y="298"/>
                </a:lnTo>
                <a:lnTo>
                  <a:pt x="936" y="316"/>
                </a:lnTo>
                <a:lnTo>
                  <a:pt x="941" y="310"/>
                </a:lnTo>
                <a:lnTo>
                  <a:pt x="936" y="316"/>
                </a:lnTo>
                <a:lnTo>
                  <a:pt x="958" y="340"/>
                </a:lnTo>
                <a:lnTo>
                  <a:pt x="980" y="359"/>
                </a:lnTo>
                <a:lnTo>
                  <a:pt x="985" y="352"/>
                </a:lnTo>
                <a:lnTo>
                  <a:pt x="978" y="358"/>
                </a:lnTo>
                <a:lnTo>
                  <a:pt x="994" y="376"/>
                </a:lnTo>
                <a:lnTo>
                  <a:pt x="994" y="377"/>
                </a:lnTo>
                <a:lnTo>
                  <a:pt x="996" y="378"/>
                </a:lnTo>
                <a:lnTo>
                  <a:pt x="1018" y="392"/>
                </a:lnTo>
                <a:lnTo>
                  <a:pt x="1040" y="407"/>
                </a:lnTo>
                <a:lnTo>
                  <a:pt x="1041" y="407"/>
                </a:lnTo>
                <a:lnTo>
                  <a:pt x="1063" y="416"/>
                </a:lnTo>
                <a:lnTo>
                  <a:pt x="1085" y="425"/>
                </a:lnTo>
                <a:lnTo>
                  <a:pt x="1088" y="417"/>
                </a:lnTo>
                <a:lnTo>
                  <a:pt x="1084" y="425"/>
                </a:lnTo>
                <a:lnTo>
                  <a:pt x="1105" y="439"/>
                </a:lnTo>
                <a:lnTo>
                  <a:pt x="1107" y="439"/>
                </a:lnTo>
                <a:lnTo>
                  <a:pt x="1124" y="443"/>
                </a:lnTo>
                <a:lnTo>
                  <a:pt x="1146" y="448"/>
                </a:lnTo>
                <a:lnTo>
                  <a:pt x="1146" y="449"/>
                </a:lnTo>
                <a:lnTo>
                  <a:pt x="1173" y="454"/>
                </a:lnTo>
                <a:lnTo>
                  <a:pt x="1174" y="445"/>
                </a:lnTo>
                <a:lnTo>
                  <a:pt x="1173" y="453"/>
                </a:lnTo>
                <a:lnTo>
                  <a:pt x="1189" y="457"/>
                </a:lnTo>
                <a:lnTo>
                  <a:pt x="1190" y="458"/>
                </a:lnTo>
                <a:lnTo>
                  <a:pt x="1212" y="458"/>
                </a:lnTo>
                <a:lnTo>
                  <a:pt x="1212" y="449"/>
                </a:lnTo>
                <a:lnTo>
                  <a:pt x="1211" y="457"/>
                </a:lnTo>
                <a:lnTo>
                  <a:pt x="1233" y="462"/>
                </a:lnTo>
                <a:lnTo>
                  <a:pt x="1234" y="463"/>
                </a:lnTo>
                <a:lnTo>
                  <a:pt x="1249" y="463"/>
                </a:lnTo>
                <a:lnTo>
                  <a:pt x="1249" y="447"/>
                </a:lnTo>
                <a:lnTo>
                  <a:pt x="1234" y="447"/>
                </a:lnTo>
                <a:lnTo>
                  <a:pt x="1234" y="454"/>
                </a:lnTo>
                <a:lnTo>
                  <a:pt x="1236" y="447"/>
                </a:lnTo>
                <a:lnTo>
                  <a:pt x="1214" y="442"/>
                </a:lnTo>
                <a:lnTo>
                  <a:pt x="1212" y="442"/>
                </a:lnTo>
                <a:lnTo>
                  <a:pt x="1190" y="442"/>
                </a:lnTo>
                <a:lnTo>
                  <a:pt x="1190" y="449"/>
                </a:lnTo>
                <a:lnTo>
                  <a:pt x="1193" y="442"/>
                </a:lnTo>
                <a:lnTo>
                  <a:pt x="1177" y="438"/>
                </a:lnTo>
                <a:lnTo>
                  <a:pt x="1150" y="432"/>
                </a:lnTo>
                <a:lnTo>
                  <a:pt x="1147" y="440"/>
                </a:lnTo>
                <a:lnTo>
                  <a:pt x="1150" y="432"/>
                </a:lnTo>
                <a:lnTo>
                  <a:pt x="1128" y="427"/>
                </a:lnTo>
                <a:lnTo>
                  <a:pt x="1111" y="423"/>
                </a:lnTo>
                <a:lnTo>
                  <a:pt x="1109" y="431"/>
                </a:lnTo>
                <a:lnTo>
                  <a:pt x="1114" y="425"/>
                </a:lnTo>
                <a:lnTo>
                  <a:pt x="1093" y="411"/>
                </a:lnTo>
                <a:lnTo>
                  <a:pt x="1092" y="409"/>
                </a:lnTo>
                <a:lnTo>
                  <a:pt x="1070" y="400"/>
                </a:lnTo>
                <a:lnTo>
                  <a:pt x="1048" y="391"/>
                </a:lnTo>
                <a:lnTo>
                  <a:pt x="1044" y="399"/>
                </a:lnTo>
                <a:lnTo>
                  <a:pt x="1049" y="392"/>
                </a:lnTo>
                <a:lnTo>
                  <a:pt x="1027" y="378"/>
                </a:lnTo>
                <a:lnTo>
                  <a:pt x="1005" y="364"/>
                </a:lnTo>
                <a:lnTo>
                  <a:pt x="1000" y="371"/>
                </a:lnTo>
                <a:lnTo>
                  <a:pt x="1007" y="365"/>
                </a:lnTo>
                <a:lnTo>
                  <a:pt x="991" y="347"/>
                </a:lnTo>
                <a:lnTo>
                  <a:pt x="990" y="346"/>
                </a:lnTo>
                <a:lnTo>
                  <a:pt x="968" y="327"/>
                </a:lnTo>
                <a:lnTo>
                  <a:pt x="963" y="333"/>
                </a:lnTo>
                <a:lnTo>
                  <a:pt x="969" y="328"/>
                </a:lnTo>
                <a:lnTo>
                  <a:pt x="947" y="305"/>
                </a:lnTo>
                <a:lnTo>
                  <a:pt x="946" y="303"/>
                </a:lnTo>
                <a:lnTo>
                  <a:pt x="925" y="285"/>
                </a:lnTo>
                <a:lnTo>
                  <a:pt x="920" y="292"/>
                </a:lnTo>
                <a:lnTo>
                  <a:pt x="927" y="287"/>
                </a:lnTo>
                <a:lnTo>
                  <a:pt x="905" y="263"/>
                </a:lnTo>
                <a:lnTo>
                  <a:pt x="898" y="269"/>
                </a:lnTo>
                <a:lnTo>
                  <a:pt x="905" y="263"/>
                </a:lnTo>
                <a:lnTo>
                  <a:pt x="883" y="235"/>
                </a:lnTo>
                <a:lnTo>
                  <a:pt x="876" y="240"/>
                </a:lnTo>
                <a:lnTo>
                  <a:pt x="884" y="236"/>
                </a:lnTo>
                <a:lnTo>
                  <a:pt x="867" y="209"/>
                </a:lnTo>
                <a:lnTo>
                  <a:pt x="866" y="208"/>
                </a:lnTo>
                <a:lnTo>
                  <a:pt x="845" y="185"/>
                </a:lnTo>
                <a:lnTo>
                  <a:pt x="839" y="190"/>
                </a:lnTo>
                <a:lnTo>
                  <a:pt x="845" y="185"/>
                </a:lnTo>
                <a:lnTo>
                  <a:pt x="818" y="151"/>
                </a:lnTo>
                <a:lnTo>
                  <a:pt x="812" y="156"/>
                </a:lnTo>
                <a:lnTo>
                  <a:pt x="818" y="152"/>
                </a:lnTo>
                <a:lnTo>
                  <a:pt x="801" y="129"/>
                </a:lnTo>
                <a:lnTo>
                  <a:pt x="801" y="128"/>
                </a:lnTo>
                <a:lnTo>
                  <a:pt x="779" y="101"/>
                </a:lnTo>
                <a:lnTo>
                  <a:pt x="759" y="78"/>
                </a:lnTo>
                <a:lnTo>
                  <a:pt x="737" y="54"/>
                </a:lnTo>
                <a:lnTo>
                  <a:pt x="730" y="59"/>
                </a:lnTo>
                <a:lnTo>
                  <a:pt x="737" y="54"/>
                </a:lnTo>
                <a:lnTo>
                  <a:pt x="720" y="35"/>
                </a:lnTo>
                <a:lnTo>
                  <a:pt x="717" y="34"/>
                </a:lnTo>
                <a:lnTo>
                  <a:pt x="690" y="19"/>
                </a:lnTo>
                <a:lnTo>
                  <a:pt x="675" y="10"/>
                </a:lnTo>
                <a:lnTo>
                  <a:pt x="675" y="9"/>
                </a:lnTo>
                <a:lnTo>
                  <a:pt x="653" y="0"/>
                </a:lnTo>
                <a:lnTo>
                  <a:pt x="649" y="0"/>
                </a:lnTo>
                <a:lnTo>
                  <a:pt x="627" y="0"/>
                </a:lnTo>
                <a:lnTo>
                  <a:pt x="605" y="0"/>
                </a:lnTo>
                <a:lnTo>
                  <a:pt x="603" y="0"/>
                </a:lnTo>
                <a:lnTo>
                  <a:pt x="582" y="9"/>
                </a:lnTo>
                <a:lnTo>
                  <a:pt x="560" y="18"/>
                </a:lnTo>
                <a:lnTo>
                  <a:pt x="557" y="19"/>
                </a:lnTo>
                <a:lnTo>
                  <a:pt x="541" y="34"/>
                </a:lnTo>
                <a:lnTo>
                  <a:pt x="541" y="35"/>
                </a:lnTo>
                <a:lnTo>
                  <a:pt x="520" y="54"/>
                </a:lnTo>
                <a:lnTo>
                  <a:pt x="498" y="78"/>
                </a:lnTo>
                <a:lnTo>
                  <a:pt x="476" y="101"/>
                </a:lnTo>
                <a:lnTo>
                  <a:pt x="475" y="101"/>
                </a:lnTo>
                <a:lnTo>
                  <a:pt x="453" y="128"/>
                </a:lnTo>
                <a:lnTo>
                  <a:pt x="459" y="133"/>
                </a:lnTo>
                <a:lnTo>
                  <a:pt x="453" y="128"/>
                </a:lnTo>
                <a:lnTo>
                  <a:pt x="432" y="151"/>
                </a:lnTo>
                <a:lnTo>
                  <a:pt x="432" y="152"/>
                </a:lnTo>
                <a:lnTo>
                  <a:pt x="410" y="186"/>
                </a:lnTo>
                <a:lnTo>
                  <a:pt x="417" y="190"/>
                </a:lnTo>
                <a:lnTo>
                  <a:pt x="410" y="186"/>
                </a:lnTo>
                <a:lnTo>
                  <a:pt x="393" y="209"/>
                </a:lnTo>
                <a:lnTo>
                  <a:pt x="400" y="213"/>
                </a:lnTo>
                <a:lnTo>
                  <a:pt x="393" y="208"/>
                </a:lnTo>
                <a:lnTo>
                  <a:pt x="371" y="235"/>
                </a:lnTo>
                <a:lnTo>
                  <a:pt x="378" y="240"/>
                </a:lnTo>
                <a:lnTo>
                  <a:pt x="373" y="235"/>
                </a:lnTo>
                <a:lnTo>
                  <a:pt x="346" y="263"/>
                </a:lnTo>
                <a:lnTo>
                  <a:pt x="344" y="265"/>
                </a:lnTo>
                <a:lnTo>
                  <a:pt x="329" y="288"/>
                </a:lnTo>
                <a:lnTo>
                  <a:pt x="335" y="292"/>
                </a:lnTo>
                <a:lnTo>
                  <a:pt x="330" y="285"/>
                </a:lnTo>
                <a:lnTo>
                  <a:pt x="308" y="303"/>
                </a:lnTo>
                <a:lnTo>
                  <a:pt x="308" y="305"/>
                </a:lnTo>
                <a:lnTo>
                  <a:pt x="286" y="328"/>
                </a:lnTo>
                <a:lnTo>
                  <a:pt x="285" y="328"/>
                </a:lnTo>
                <a:lnTo>
                  <a:pt x="269" y="347"/>
                </a:lnTo>
                <a:lnTo>
                  <a:pt x="276" y="352"/>
                </a:lnTo>
                <a:lnTo>
                  <a:pt x="272" y="346"/>
                </a:lnTo>
                <a:lnTo>
                  <a:pt x="245" y="364"/>
                </a:lnTo>
                <a:lnTo>
                  <a:pt x="223" y="378"/>
                </a:lnTo>
                <a:lnTo>
                  <a:pt x="222" y="378"/>
                </a:lnTo>
                <a:lnTo>
                  <a:pt x="205" y="392"/>
                </a:lnTo>
                <a:lnTo>
                  <a:pt x="210" y="399"/>
                </a:lnTo>
                <a:lnTo>
                  <a:pt x="207" y="391"/>
                </a:lnTo>
                <a:lnTo>
                  <a:pt x="187" y="400"/>
                </a:lnTo>
                <a:lnTo>
                  <a:pt x="165" y="409"/>
                </a:lnTo>
                <a:lnTo>
                  <a:pt x="164" y="411"/>
                </a:lnTo>
                <a:lnTo>
                  <a:pt x="142" y="425"/>
                </a:lnTo>
                <a:lnTo>
                  <a:pt x="145" y="431"/>
                </a:lnTo>
                <a:lnTo>
                  <a:pt x="144" y="423"/>
                </a:lnTo>
                <a:lnTo>
                  <a:pt x="122" y="427"/>
                </a:lnTo>
                <a:lnTo>
                  <a:pt x="102" y="432"/>
                </a:lnTo>
                <a:lnTo>
                  <a:pt x="100" y="432"/>
                </a:lnTo>
                <a:lnTo>
                  <a:pt x="84" y="438"/>
                </a:lnTo>
                <a:lnTo>
                  <a:pt x="86" y="445"/>
                </a:lnTo>
                <a:lnTo>
                  <a:pt x="85" y="438"/>
                </a:lnTo>
                <a:lnTo>
                  <a:pt x="63" y="442"/>
                </a:lnTo>
                <a:lnTo>
                  <a:pt x="64" y="449"/>
                </a:lnTo>
                <a:lnTo>
                  <a:pt x="64" y="442"/>
                </a:lnTo>
                <a:lnTo>
                  <a:pt x="43" y="442"/>
                </a:lnTo>
                <a:lnTo>
                  <a:pt x="42" y="442"/>
                </a:lnTo>
                <a:lnTo>
                  <a:pt x="20" y="447"/>
                </a:lnTo>
                <a:lnTo>
                  <a:pt x="22" y="454"/>
                </a:lnTo>
                <a:lnTo>
                  <a:pt x="22" y="447"/>
                </a:lnTo>
                <a:lnTo>
                  <a:pt x="0" y="447"/>
                </a:lnTo>
                <a:close/>
              </a:path>
            </a:pathLst>
          </a:custGeom>
          <a:solidFill>
            <a:srgbClr val="FF0000"/>
          </a:solidFill>
          <a:ln w="9525">
            <a:solidFill>
              <a:srgbClr val="FF0000"/>
            </a:solidFill>
            <a:round/>
            <a:headEnd/>
            <a:tailEnd/>
          </a:ln>
        </p:spPr>
        <p:txBody>
          <a:bodyPr/>
          <a:lstStyle/>
          <a:p>
            <a:endParaRPr lang="en-US"/>
          </a:p>
        </p:txBody>
      </p:sp>
      <p:sp>
        <p:nvSpPr>
          <p:cNvPr id="58373" name="Line 5">
            <a:extLst>
              <a:ext uri="{FF2B5EF4-FFF2-40B4-BE49-F238E27FC236}">
                <a16:creationId xmlns:a16="http://schemas.microsoft.com/office/drawing/2014/main" id="{D4EF65E1-2A9A-4DA6-A314-AC3D1E0BCBB5}"/>
              </a:ext>
            </a:extLst>
          </p:cNvPr>
          <p:cNvSpPr>
            <a:spLocks noChangeShapeType="1"/>
          </p:cNvSpPr>
          <p:nvPr/>
        </p:nvSpPr>
        <p:spPr bwMode="auto">
          <a:xfrm flipV="1">
            <a:off x="3581400" y="2743200"/>
            <a:ext cx="0" cy="2216150"/>
          </a:xfrm>
          <a:prstGeom prst="line">
            <a:avLst/>
          </a:prstGeom>
          <a:noFill/>
          <a:ln w="22225">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374" name="Line 6">
            <a:extLst>
              <a:ext uri="{FF2B5EF4-FFF2-40B4-BE49-F238E27FC236}">
                <a16:creationId xmlns:a16="http://schemas.microsoft.com/office/drawing/2014/main" id="{10515E7F-BC68-45B5-89CA-248137484D76}"/>
              </a:ext>
            </a:extLst>
          </p:cNvPr>
          <p:cNvSpPr>
            <a:spLocks noChangeShapeType="1"/>
          </p:cNvSpPr>
          <p:nvPr/>
        </p:nvSpPr>
        <p:spPr bwMode="auto">
          <a:xfrm>
            <a:off x="3581400" y="4419600"/>
            <a:ext cx="3971925" cy="0"/>
          </a:xfrm>
          <a:prstGeom prst="line">
            <a:avLst/>
          </a:prstGeom>
          <a:noFill/>
          <a:ln w="22225">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375" name="Line 7">
            <a:extLst>
              <a:ext uri="{FF2B5EF4-FFF2-40B4-BE49-F238E27FC236}">
                <a16:creationId xmlns:a16="http://schemas.microsoft.com/office/drawing/2014/main" id="{CD90F54D-C2A0-44D9-8FEA-69AAED4B13AD}"/>
              </a:ext>
            </a:extLst>
          </p:cNvPr>
          <p:cNvSpPr>
            <a:spLocks noChangeShapeType="1"/>
          </p:cNvSpPr>
          <p:nvPr/>
        </p:nvSpPr>
        <p:spPr bwMode="auto">
          <a:xfrm>
            <a:off x="3581400" y="3200400"/>
            <a:ext cx="4267200" cy="0"/>
          </a:xfrm>
          <a:prstGeom prst="line">
            <a:avLst/>
          </a:prstGeom>
          <a:noFill/>
          <a:ln w="22225">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376" name="Line 8">
            <a:extLst>
              <a:ext uri="{FF2B5EF4-FFF2-40B4-BE49-F238E27FC236}">
                <a16:creationId xmlns:a16="http://schemas.microsoft.com/office/drawing/2014/main" id="{CA6534BE-5C09-4675-8E6D-A9C600FF984C}"/>
              </a:ext>
            </a:extLst>
          </p:cNvPr>
          <p:cNvSpPr>
            <a:spLocks noChangeShapeType="1"/>
          </p:cNvSpPr>
          <p:nvPr/>
        </p:nvSpPr>
        <p:spPr bwMode="auto">
          <a:xfrm>
            <a:off x="7494588" y="4419600"/>
            <a:ext cx="0" cy="477838"/>
          </a:xfrm>
          <a:prstGeom prst="line">
            <a:avLst/>
          </a:prstGeom>
          <a:noFill/>
          <a:ln w="22225">
            <a:solidFill>
              <a:srgbClr val="0000FF"/>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8377" name="Line 9">
            <a:extLst>
              <a:ext uri="{FF2B5EF4-FFF2-40B4-BE49-F238E27FC236}">
                <a16:creationId xmlns:a16="http://schemas.microsoft.com/office/drawing/2014/main" id="{2654C853-4EAD-465A-8E41-CC07836AADB0}"/>
              </a:ext>
            </a:extLst>
          </p:cNvPr>
          <p:cNvSpPr>
            <a:spLocks noChangeShapeType="1"/>
          </p:cNvSpPr>
          <p:nvPr/>
        </p:nvSpPr>
        <p:spPr bwMode="auto">
          <a:xfrm flipH="1">
            <a:off x="7693025" y="3200400"/>
            <a:ext cx="3175" cy="1681163"/>
          </a:xfrm>
          <a:prstGeom prst="line">
            <a:avLst/>
          </a:prstGeom>
          <a:noFill/>
          <a:ln w="22225">
            <a:solidFill>
              <a:srgbClr val="FF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8378" name="Text Box 10">
            <a:extLst>
              <a:ext uri="{FF2B5EF4-FFF2-40B4-BE49-F238E27FC236}">
                <a16:creationId xmlns:a16="http://schemas.microsoft.com/office/drawing/2014/main" id="{0132F6D4-15DD-4A54-AB19-E09C665FD141}"/>
              </a:ext>
            </a:extLst>
          </p:cNvPr>
          <p:cNvSpPr txBox="1">
            <a:spLocks noChangeArrowheads="1"/>
          </p:cNvSpPr>
          <p:nvPr/>
        </p:nvSpPr>
        <p:spPr bwMode="auto">
          <a:xfrm>
            <a:off x="7694613" y="3419475"/>
            <a:ext cx="3540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22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35000"/>
              </a:spcBef>
              <a:buClr>
                <a:schemeClr val="tx2"/>
              </a:buClr>
              <a:buSzPct val="90000"/>
              <a:buFont typeface="Monotype Sorts" pitchFamily="2" charset="2"/>
              <a:buNone/>
            </a:pPr>
            <a:r>
              <a:rPr kumimoji="1" lang="en-US" altLang="en-US" sz="2400">
                <a:solidFill>
                  <a:srgbClr val="FF0000"/>
                </a:solidFill>
                <a:latin typeface="Helvetica" panose="020B0604020202020204" pitchFamily="34" charset="0"/>
              </a:rPr>
              <a:t>9</a:t>
            </a:r>
          </a:p>
        </p:txBody>
      </p:sp>
      <p:sp>
        <p:nvSpPr>
          <p:cNvPr id="58379" name="Text Box 11">
            <a:extLst>
              <a:ext uri="{FF2B5EF4-FFF2-40B4-BE49-F238E27FC236}">
                <a16:creationId xmlns:a16="http://schemas.microsoft.com/office/drawing/2014/main" id="{5033C37C-E37D-4BFC-A425-28331A07960C}"/>
              </a:ext>
            </a:extLst>
          </p:cNvPr>
          <p:cNvSpPr txBox="1">
            <a:spLocks noChangeArrowheads="1"/>
          </p:cNvSpPr>
          <p:nvPr/>
        </p:nvSpPr>
        <p:spPr bwMode="auto">
          <a:xfrm>
            <a:off x="7315200" y="3962400"/>
            <a:ext cx="4175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22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35000"/>
              </a:spcBef>
              <a:buClr>
                <a:schemeClr val="tx2"/>
              </a:buClr>
              <a:buSzPct val="90000"/>
              <a:buFont typeface="Monotype Sorts" pitchFamily="2" charset="2"/>
              <a:buNone/>
            </a:pPr>
            <a:r>
              <a:rPr kumimoji="1" lang="en-US" altLang="en-US" sz="2400">
                <a:solidFill>
                  <a:srgbClr val="0000FF"/>
                </a:solidFill>
                <a:latin typeface="Helvetica" panose="020B0604020202020204" pitchFamily="34" charset="0"/>
              </a:rPr>
              <a:t>3</a:t>
            </a:r>
            <a:r>
              <a:rPr kumimoji="1" lang="en-US" altLang="en-US" sz="1800">
                <a:latin typeface="Helvetica" panose="020B0604020202020204" pitchFamily="34" charset="0"/>
              </a:rPr>
              <a:t> </a:t>
            </a:r>
          </a:p>
        </p:txBody>
      </p:sp>
      <p:sp>
        <p:nvSpPr>
          <p:cNvPr id="58380" name="Text Box 12">
            <a:extLst>
              <a:ext uri="{FF2B5EF4-FFF2-40B4-BE49-F238E27FC236}">
                <a16:creationId xmlns:a16="http://schemas.microsoft.com/office/drawing/2014/main" id="{5603107C-8DF3-4645-A4D4-24F6945B3BA4}"/>
              </a:ext>
            </a:extLst>
          </p:cNvPr>
          <p:cNvSpPr txBox="1">
            <a:spLocks noChangeArrowheads="1"/>
          </p:cNvSpPr>
          <p:nvPr/>
        </p:nvSpPr>
        <p:spPr bwMode="auto">
          <a:xfrm>
            <a:off x="533400" y="1063625"/>
            <a:ext cx="7858125" cy="1104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22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35000"/>
              </a:spcBef>
              <a:buClr>
                <a:schemeClr val="tx2"/>
              </a:buClr>
              <a:buSzPct val="90000"/>
              <a:buFont typeface="Monotype Sorts" pitchFamily="2" charset="2"/>
              <a:buNone/>
            </a:pPr>
            <a:r>
              <a:rPr kumimoji="1" lang="en-US" altLang="en-US" sz="2400">
                <a:latin typeface="Helvetica" panose="020B0604020202020204" pitchFamily="34" charset="0"/>
              </a:rPr>
              <a:t>    </a:t>
            </a:r>
            <a:r>
              <a:rPr kumimoji="1" lang="en-US" altLang="en-US" sz="2800">
                <a:latin typeface="Helvetica" panose="020B0604020202020204" pitchFamily="34" charset="0"/>
              </a:rPr>
              <a:t>P(</a:t>
            </a:r>
            <a:r>
              <a:rPr lang="en-US" altLang="en-US" sz="2800" b="1">
                <a:solidFill>
                  <a:srgbClr val="0000FF"/>
                </a:solidFill>
              </a:rPr>
              <a:t>Grasshopper</a:t>
            </a:r>
            <a:r>
              <a:rPr kumimoji="1" lang="en-US" altLang="en-US" sz="2800">
                <a:latin typeface="Helvetica" panose="020B0604020202020204" pitchFamily="34" charset="0"/>
              </a:rPr>
              <a:t> | </a:t>
            </a:r>
            <a:r>
              <a:rPr kumimoji="1" lang="en-US" altLang="en-US" sz="2800" b="1">
                <a:latin typeface="Helvetica" panose="020B0604020202020204" pitchFamily="34" charset="0"/>
              </a:rPr>
              <a:t>3.1</a:t>
            </a:r>
            <a:r>
              <a:rPr kumimoji="1" lang="en-US" altLang="en-US" sz="2800">
                <a:latin typeface="Helvetica" panose="020B0604020202020204" pitchFamily="34" charset="0"/>
              </a:rPr>
              <a:t> ) = </a:t>
            </a:r>
            <a:r>
              <a:rPr kumimoji="1" lang="en-US" altLang="en-US" sz="2800">
                <a:solidFill>
                  <a:srgbClr val="0000FF"/>
                </a:solidFill>
                <a:latin typeface="Helvetica" panose="020B0604020202020204" pitchFamily="34" charset="0"/>
              </a:rPr>
              <a:t>3</a:t>
            </a:r>
            <a:r>
              <a:rPr kumimoji="1" lang="en-US" altLang="en-US" sz="2800">
                <a:latin typeface="Helvetica" panose="020B0604020202020204" pitchFamily="34" charset="0"/>
              </a:rPr>
              <a:t> / (</a:t>
            </a:r>
            <a:r>
              <a:rPr kumimoji="1" lang="en-US" altLang="en-US" sz="2800">
                <a:solidFill>
                  <a:srgbClr val="0000FF"/>
                </a:solidFill>
                <a:latin typeface="Helvetica" panose="020B0604020202020204" pitchFamily="34" charset="0"/>
              </a:rPr>
              <a:t>3</a:t>
            </a:r>
            <a:r>
              <a:rPr kumimoji="1" lang="en-US" altLang="en-US" sz="2800">
                <a:latin typeface="Helvetica" panose="020B0604020202020204" pitchFamily="34" charset="0"/>
              </a:rPr>
              <a:t> +</a:t>
            </a:r>
            <a:r>
              <a:rPr kumimoji="1" lang="en-US" altLang="en-US" sz="2800">
                <a:solidFill>
                  <a:srgbClr val="CC3300"/>
                </a:solidFill>
                <a:latin typeface="Helvetica" panose="020B0604020202020204" pitchFamily="34" charset="0"/>
              </a:rPr>
              <a:t> </a:t>
            </a:r>
            <a:r>
              <a:rPr kumimoji="1" lang="en-US" altLang="en-US" sz="2800">
                <a:solidFill>
                  <a:srgbClr val="FF0000"/>
                </a:solidFill>
                <a:latin typeface="Helvetica" panose="020B0604020202020204" pitchFamily="34" charset="0"/>
              </a:rPr>
              <a:t>9</a:t>
            </a:r>
            <a:r>
              <a:rPr kumimoji="1" lang="en-US" altLang="en-US" sz="2800">
                <a:latin typeface="Helvetica" panose="020B0604020202020204" pitchFamily="34" charset="0"/>
              </a:rPr>
              <a:t>)	= 0.250</a:t>
            </a:r>
          </a:p>
          <a:p>
            <a:pPr>
              <a:spcBef>
                <a:spcPct val="35000"/>
              </a:spcBef>
              <a:buClr>
                <a:schemeClr val="tx2"/>
              </a:buClr>
              <a:buSzPct val="90000"/>
              <a:buFont typeface="Monotype Sorts" pitchFamily="2" charset="2"/>
              <a:buNone/>
            </a:pPr>
            <a:r>
              <a:rPr kumimoji="1" lang="en-US" altLang="en-US" sz="2800">
                <a:latin typeface="Helvetica" panose="020B0604020202020204" pitchFamily="34" charset="0"/>
              </a:rPr>
              <a:t>   P(</a:t>
            </a:r>
            <a:r>
              <a:rPr lang="en-US" altLang="en-US" sz="2800" b="1">
                <a:solidFill>
                  <a:srgbClr val="FF0000"/>
                </a:solidFill>
              </a:rPr>
              <a:t>Katydid</a:t>
            </a:r>
            <a:r>
              <a:rPr kumimoji="1" lang="en-US" altLang="en-US" sz="2800">
                <a:latin typeface="Helvetica" panose="020B0604020202020204" pitchFamily="34" charset="0"/>
              </a:rPr>
              <a:t> | </a:t>
            </a:r>
            <a:r>
              <a:rPr kumimoji="1" lang="en-US" altLang="en-US" sz="2800" b="1">
                <a:latin typeface="Helvetica" panose="020B0604020202020204" pitchFamily="34" charset="0"/>
              </a:rPr>
              <a:t>3.1</a:t>
            </a:r>
            <a:r>
              <a:rPr kumimoji="1" lang="en-US" altLang="en-US" sz="2800">
                <a:latin typeface="Helvetica" panose="020B0604020202020204" pitchFamily="34" charset="0"/>
              </a:rPr>
              <a:t> )         = </a:t>
            </a:r>
            <a:r>
              <a:rPr kumimoji="1" lang="en-US" altLang="en-US" sz="2800">
                <a:solidFill>
                  <a:srgbClr val="FF0000"/>
                </a:solidFill>
                <a:latin typeface="Helvetica" panose="020B0604020202020204" pitchFamily="34" charset="0"/>
              </a:rPr>
              <a:t>9</a:t>
            </a:r>
            <a:r>
              <a:rPr kumimoji="1" lang="en-US" altLang="en-US" sz="2800">
                <a:latin typeface="Helvetica" panose="020B0604020202020204" pitchFamily="34" charset="0"/>
              </a:rPr>
              <a:t> / (</a:t>
            </a:r>
            <a:r>
              <a:rPr kumimoji="1" lang="en-US" altLang="en-US" sz="2800">
                <a:solidFill>
                  <a:srgbClr val="0000FF"/>
                </a:solidFill>
                <a:latin typeface="Helvetica" panose="020B0604020202020204" pitchFamily="34" charset="0"/>
              </a:rPr>
              <a:t>3</a:t>
            </a:r>
            <a:r>
              <a:rPr kumimoji="1" lang="en-US" altLang="en-US" sz="2800">
                <a:latin typeface="Helvetica" panose="020B0604020202020204" pitchFamily="34" charset="0"/>
              </a:rPr>
              <a:t> + </a:t>
            </a:r>
            <a:r>
              <a:rPr kumimoji="1" lang="en-US" altLang="en-US" sz="2800">
                <a:solidFill>
                  <a:srgbClr val="FF0000"/>
                </a:solidFill>
                <a:latin typeface="Helvetica" panose="020B0604020202020204" pitchFamily="34" charset="0"/>
              </a:rPr>
              <a:t>9</a:t>
            </a:r>
            <a:r>
              <a:rPr kumimoji="1" lang="en-US" altLang="en-US" sz="2800">
                <a:latin typeface="Helvetica" panose="020B0604020202020204" pitchFamily="34" charset="0"/>
              </a:rPr>
              <a:t>)	= 0.750</a:t>
            </a:r>
          </a:p>
        </p:txBody>
      </p:sp>
      <p:sp>
        <p:nvSpPr>
          <p:cNvPr id="58381" name="Text Box 14">
            <a:extLst>
              <a:ext uri="{FF2B5EF4-FFF2-40B4-BE49-F238E27FC236}">
                <a16:creationId xmlns:a16="http://schemas.microsoft.com/office/drawing/2014/main" id="{76F0B535-D991-4CC0-9689-ABBE3EE160B4}"/>
              </a:ext>
            </a:extLst>
          </p:cNvPr>
          <p:cNvSpPr txBox="1">
            <a:spLocks noChangeArrowheads="1"/>
          </p:cNvSpPr>
          <p:nvPr/>
        </p:nvSpPr>
        <p:spPr bwMode="auto">
          <a:xfrm>
            <a:off x="3282950" y="5224463"/>
            <a:ext cx="61118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22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35000"/>
              </a:spcBef>
              <a:buClr>
                <a:schemeClr val="tx2"/>
              </a:buClr>
              <a:buSzPct val="90000"/>
              <a:buFont typeface="Monotype Sorts" pitchFamily="2" charset="2"/>
              <a:buNone/>
            </a:pPr>
            <a:r>
              <a:rPr kumimoji="1" lang="en-US" altLang="en-US" sz="2400" b="1">
                <a:latin typeface="Helvetica" panose="020B0604020202020204" pitchFamily="34" charset="0"/>
              </a:rPr>
              <a:t>3.1</a:t>
            </a:r>
          </a:p>
        </p:txBody>
      </p:sp>
      <p:sp>
        <p:nvSpPr>
          <p:cNvPr id="58382" name="Text Box 15">
            <a:extLst>
              <a:ext uri="{FF2B5EF4-FFF2-40B4-BE49-F238E27FC236}">
                <a16:creationId xmlns:a16="http://schemas.microsoft.com/office/drawing/2014/main" id="{274E1976-1CFF-403D-8FEB-34071B584DFE}"/>
              </a:ext>
            </a:extLst>
          </p:cNvPr>
          <p:cNvSpPr txBox="1">
            <a:spLocks noChangeArrowheads="1"/>
          </p:cNvSpPr>
          <p:nvPr/>
        </p:nvSpPr>
        <p:spPr bwMode="auto">
          <a:xfrm>
            <a:off x="457200" y="5970588"/>
            <a:ext cx="295116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t>Antennae length is </a:t>
            </a:r>
            <a:r>
              <a:rPr lang="en-US" altLang="en-US" sz="2400" b="1"/>
              <a:t>3.1</a:t>
            </a:r>
          </a:p>
        </p:txBody>
      </p:sp>
      <p:pic>
        <p:nvPicPr>
          <p:cNvPr id="58383" name="Picture 16">
            <a:hlinkClick r:id="rId2"/>
            <a:extLst>
              <a:ext uri="{FF2B5EF4-FFF2-40B4-BE49-F238E27FC236}">
                <a16:creationId xmlns:a16="http://schemas.microsoft.com/office/drawing/2014/main" id="{E8B3743C-4F11-4172-AE19-586CD1F49C7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44925" y="5522913"/>
            <a:ext cx="3130550" cy="1198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384" name="Line 17">
            <a:extLst>
              <a:ext uri="{FF2B5EF4-FFF2-40B4-BE49-F238E27FC236}">
                <a16:creationId xmlns:a16="http://schemas.microsoft.com/office/drawing/2014/main" id="{804D2430-3C01-4030-8644-00228E914454}"/>
              </a:ext>
            </a:extLst>
          </p:cNvPr>
          <p:cNvSpPr>
            <a:spLocks noChangeShapeType="1"/>
          </p:cNvSpPr>
          <p:nvPr/>
        </p:nvSpPr>
        <p:spPr bwMode="auto">
          <a:xfrm flipV="1">
            <a:off x="3581400" y="4876800"/>
            <a:ext cx="0" cy="363538"/>
          </a:xfrm>
          <a:prstGeom prst="line">
            <a:avLst/>
          </a:prstGeom>
          <a:noFill/>
          <a:ln w="222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8385" name="Rectangle 19">
            <a:extLst>
              <a:ext uri="{FF2B5EF4-FFF2-40B4-BE49-F238E27FC236}">
                <a16:creationId xmlns:a16="http://schemas.microsoft.com/office/drawing/2014/main" id="{44B24A2B-F7B8-403F-9C4D-0BEA306995C8}"/>
              </a:ext>
            </a:extLst>
          </p:cNvPr>
          <p:cNvSpPr>
            <a:spLocks noChangeArrowheads="1"/>
          </p:cNvSpPr>
          <p:nvPr/>
        </p:nvSpPr>
        <p:spPr bwMode="auto">
          <a:xfrm>
            <a:off x="312738" y="280988"/>
            <a:ext cx="8624887" cy="457200"/>
          </a:xfrm>
          <a:prstGeom prst="rect">
            <a:avLst/>
          </a:prstGeom>
          <a:solidFill>
            <a:srgbClr val="CCFFCC"/>
          </a:solidFill>
          <a:ln>
            <a:noFill/>
          </a:ln>
          <a:effectLst>
            <a:outerShdw dist="107763" dir="8100000" algn="ctr" rotWithShape="0">
              <a:srgbClr val="808080"/>
            </a:outerShdw>
          </a:effectLst>
          <a:extLst>
            <a:ext uri="{91240B29-F687-4F45-9708-019B960494DF}">
              <a14:hiddenLine xmlns:a14="http://schemas.microsoft.com/office/drawing/2010/main" w="222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Clr>
                <a:schemeClr val="tx2"/>
              </a:buClr>
              <a:buFontTx/>
              <a:buNone/>
            </a:pPr>
            <a:r>
              <a:rPr kumimoji="1" lang="en-US" altLang="en-US" sz="2400" i="1">
                <a:latin typeface="Helvetica" panose="020B0604020202020204" pitchFamily="34" charset="0"/>
              </a:rPr>
              <a:t>p</a:t>
            </a:r>
            <a:r>
              <a:rPr kumimoji="1" lang="en-US" altLang="en-US" sz="2400">
                <a:latin typeface="Helvetica" panose="020B0604020202020204" pitchFamily="34" charset="0"/>
              </a:rPr>
              <a:t>(</a:t>
            </a:r>
            <a:r>
              <a:rPr kumimoji="1" lang="en-US" altLang="en-US" sz="2400" i="1">
                <a:latin typeface="Helvetica" panose="020B0604020202020204" pitchFamily="34" charset="0"/>
              </a:rPr>
              <a:t>c</a:t>
            </a:r>
            <a:r>
              <a:rPr kumimoji="1" lang="en-US" altLang="en-US" sz="2400" i="1" baseline="-25000">
                <a:latin typeface="Helvetica" panose="020B0604020202020204" pitchFamily="34" charset="0"/>
              </a:rPr>
              <a:t>j </a:t>
            </a:r>
            <a:r>
              <a:rPr kumimoji="1" lang="en-US" altLang="en-US" sz="2400">
                <a:latin typeface="Helvetica" panose="020B0604020202020204" pitchFamily="34" charset="0"/>
              </a:rPr>
              <a:t>| </a:t>
            </a:r>
            <a:r>
              <a:rPr kumimoji="1" lang="en-US" altLang="en-US" sz="2400" i="1">
                <a:latin typeface="Helvetica" panose="020B0604020202020204" pitchFamily="34" charset="0"/>
              </a:rPr>
              <a:t>d</a:t>
            </a:r>
            <a:r>
              <a:rPr kumimoji="1" lang="en-US" altLang="en-US" sz="2400">
                <a:latin typeface="Helvetica" panose="020B0604020202020204" pitchFamily="34" charset="0"/>
              </a:rPr>
              <a:t>) = probability of class </a:t>
            </a:r>
            <a:r>
              <a:rPr kumimoji="1" lang="en-US" altLang="en-US" sz="2400" i="1">
                <a:latin typeface="Helvetica" panose="020B0604020202020204" pitchFamily="34" charset="0"/>
              </a:rPr>
              <a:t>c</a:t>
            </a:r>
            <a:r>
              <a:rPr kumimoji="1" lang="en-US" altLang="en-US" sz="2400" i="1" baseline="-25000">
                <a:latin typeface="Helvetica" panose="020B0604020202020204" pitchFamily="34" charset="0"/>
              </a:rPr>
              <a:t>j</a:t>
            </a:r>
            <a:r>
              <a:rPr kumimoji="1" lang="en-US" altLang="en-US" sz="2400">
                <a:latin typeface="Helvetica" panose="020B0604020202020204" pitchFamily="34" charset="0"/>
              </a:rPr>
              <a:t>, given that we have observed </a:t>
            </a:r>
            <a:r>
              <a:rPr kumimoji="1" lang="en-US" altLang="en-US" sz="2400" i="1">
                <a:latin typeface="Helvetica" panose="020B0604020202020204" pitchFamily="34" charset="0"/>
              </a:rPr>
              <a:t>d</a:t>
            </a:r>
            <a:endParaRPr kumimoji="1" lang="en-US" altLang="en-US" sz="2400">
              <a:latin typeface="Helvetica" panose="020B0604020202020204" pitchFamily="34" charset="0"/>
            </a:endParaRP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59394" name="Group 2">
            <a:extLst>
              <a:ext uri="{FF2B5EF4-FFF2-40B4-BE49-F238E27FC236}">
                <a16:creationId xmlns:a16="http://schemas.microsoft.com/office/drawing/2014/main" id="{787F9D0F-22A8-4048-9075-897D1338ED79}"/>
              </a:ext>
            </a:extLst>
          </p:cNvPr>
          <p:cNvGrpSpPr>
            <a:grpSpLocks/>
          </p:cNvGrpSpPr>
          <p:nvPr/>
        </p:nvGrpSpPr>
        <p:grpSpPr bwMode="auto">
          <a:xfrm>
            <a:off x="3706813" y="5194300"/>
            <a:ext cx="2527300" cy="1524000"/>
            <a:chOff x="2462" y="3318"/>
            <a:chExt cx="1469" cy="886"/>
          </a:xfrm>
        </p:grpSpPr>
        <p:pic>
          <p:nvPicPr>
            <p:cNvPr id="59409" name="Picture 3">
              <a:hlinkClick r:id="rId2"/>
              <a:extLst>
                <a:ext uri="{FF2B5EF4-FFF2-40B4-BE49-F238E27FC236}">
                  <a16:creationId xmlns:a16="http://schemas.microsoft.com/office/drawing/2014/main" id="{CBFB4404-0077-4D7A-AE1D-7A9D8F406E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62" y="3318"/>
              <a:ext cx="1469" cy="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9410" name="Rectangle 4">
              <a:extLst>
                <a:ext uri="{FF2B5EF4-FFF2-40B4-BE49-F238E27FC236}">
                  <a16:creationId xmlns:a16="http://schemas.microsoft.com/office/drawing/2014/main" id="{7CB26CA4-F546-4E47-B02B-5C7F72F5B348}"/>
                </a:ext>
              </a:extLst>
            </p:cNvPr>
            <p:cNvSpPr>
              <a:spLocks noChangeArrowheads="1"/>
            </p:cNvSpPr>
            <p:nvPr/>
          </p:nvSpPr>
          <p:spPr bwMode="auto">
            <a:xfrm>
              <a:off x="2853" y="4101"/>
              <a:ext cx="635" cy="9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grpSp>
      <p:sp>
        <p:nvSpPr>
          <p:cNvPr id="59395" name="Line 5">
            <a:extLst>
              <a:ext uri="{FF2B5EF4-FFF2-40B4-BE49-F238E27FC236}">
                <a16:creationId xmlns:a16="http://schemas.microsoft.com/office/drawing/2014/main" id="{11FD132D-E188-4805-91EC-DA468D05A6D8}"/>
              </a:ext>
            </a:extLst>
          </p:cNvPr>
          <p:cNvSpPr>
            <a:spLocks noChangeShapeType="1"/>
          </p:cNvSpPr>
          <p:nvPr/>
        </p:nvSpPr>
        <p:spPr bwMode="auto">
          <a:xfrm>
            <a:off x="266700" y="4886325"/>
            <a:ext cx="7442200" cy="1588"/>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396" name="Freeform 6">
            <a:extLst>
              <a:ext uri="{FF2B5EF4-FFF2-40B4-BE49-F238E27FC236}">
                <a16:creationId xmlns:a16="http://schemas.microsoft.com/office/drawing/2014/main" id="{263D53C5-68F2-4D4B-8B6E-C86E91073F7D}"/>
              </a:ext>
            </a:extLst>
          </p:cNvPr>
          <p:cNvSpPr>
            <a:spLocks/>
          </p:cNvSpPr>
          <p:nvPr/>
        </p:nvSpPr>
        <p:spPr bwMode="auto">
          <a:xfrm>
            <a:off x="2376488" y="2978150"/>
            <a:ext cx="5059362" cy="1919288"/>
          </a:xfrm>
          <a:custGeom>
            <a:avLst/>
            <a:gdLst>
              <a:gd name="T0" fmla="*/ 2147483646 w 1249"/>
              <a:gd name="T1" fmla="*/ 2147483646 h 463"/>
              <a:gd name="T2" fmla="*/ 2147483646 w 1249"/>
              <a:gd name="T3" fmla="*/ 2147483646 h 463"/>
              <a:gd name="T4" fmla="*/ 2147483646 w 1249"/>
              <a:gd name="T5" fmla="*/ 2147483646 h 463"/>
              <a:gd name="T6" fmla="*/ 2147483646 w 1249"/>
              <a:gd name="T7" fmla="*/ 2147483646 h 463"/>
              <a:gd name="T8" fmla="*/ 2147483646 w 1249"/>
              <a:gd name="T9" fmla="*/ 2147483646 h 463"/>
              <a:gd name="T10" fmla="*/ 2147483646 w 1249"/>
              <a:gd name="T11" fmla="*/ 2147483646 h 463"/>
              <a:gd name="T12" fmla="*/ 2147483646 w 1249"/>
              <a:gd name="T13" fmla="*/ 2147483646 h 463"/>
              <a:gd name="T14" fmla="*/ 2147483646 w 1249"/>
              <a:gd name="T15" fmla="*/ 2147483646 h 463"/>
              <a:gd name="T16" fmla="*/ 2147483646 w 1249"/>
              <a:gd name="T17" fmla="*/ 2147483646 h 463"/>
              <a:gd name="T18" fmla="*/ 2147483646 w 1249"/>
              <a:gd name="T19" fmla="*/ 2147483646 h 463"/>
              <a:gd name="T20" fmla="*/ 2147483646 w 1249"/>
              <a:gd name="T21" fmla="*/ 2147483646 h 463"/>
              <a:gd name="T22" fmla="*/ 2147483646 w 1249"/>
              <a:gd name="T23" fmla="*/ 2147483646 h 463"/>
              <a:gd name="T24" fmla="*/ 2147483646 w 1249"/>
              <a:gd name="T25" fmla="*/ 2147483646 h 463"/>
              <a:gd name="T26" fmla="*/ 2147483646 w 1249"/>
              <a:gd name="T27" fmla="*/ 2147483646 h 463"/>
              <a:gd name="T28" fmla="*/ 2147483646 w 1249"/>
              <a:gd name="T29" fmla="*/ 2147483646 h 463"/>
              <a:gd name="T30" fmla="*/ 2147483646 w 1249"/>
              <a:gd name="T31" fmla="*/ 2147483646 h 463"/>
              <a:gd name="T32" fmla="*/ 2147483646 w 1249"/>
              <a:gd name="T33" fmla="*/ 2147483646 h 463"/>
              <a:gd name="T34" fmla="*/ 2147483646 w 1249"/>
              <a:gd name="T35" fmla="*/ 2147483646 h 463"/>
              <a:gd name="T36" fmla="*/ 2147483646 w 1249"/>
              <a:gd name="T37" fmla="*/ 2147483646 h 463"/>
              <a:gd name="T38" fmla="*/ 2147483646 w 1249"/>
              <a:gd name="T39" fmla="*/ 2147483646 h 463"/>
              <a:gd name="T40" fmla="*/ 2147483646 w 1249"/>
              <a:gd name="T41" fmla="*/ 2147483646 h 463"/>
              <a:gd name="T42" fmla="*/ 2147483646 w 1249"/>
              <a:gd name="T43" fmla="*/ 2147483646 h 463"/>
              <a:gd name="T44" fmla="*/ 2147483646 w 1249"/>
              <a:gd name="T45" fmla="*/ 2147483646 h 463"/>
              <a:gd name="T46" fmla="*/ 2147483646 w 1249"/>
              <a:gd name="T47" fmla="*/ 2147483646 h 463"/>
              <a:gd name="T48" fmla="*/ 2147483646 w 1249"/>
              <a:gd name="T49" fmla="*/ 2147483646 h 463"/>
              <a:gd name="T50" fmla="*/ 2147483646 w 1249"/>
              <a:gd name="T51" fmla="*/ 2147483646 h 463"/>
              <a:gd name="T52" fmla="*/ 2147483646 w 1249"/>
              <a:gd name="T53" fmla="*/ 2147483646 h 463"/>
              <a:gd name="T54" fmla="*/ 2147483646 w 1249"/>
              <a:gd name="T55" fmla="*/ 2147483646 h 463"/>
              <a:gd name="T56" fmla="*/ 2147483646 w 1249"/>
              <a:gd name="T57" fmla="*/ 2147483646 h 463"/>
              <a:gd name="T58" fmla="*/ 2147483646 w 1249"/>
              <a:gd name="T59" fmla="*/ 2147483646 h 463"/>
              <a:gd name="T60" fmla="*/ 2147483646 w 1249"/>
              <a:gd name="T61" fmla="*/ 2147483646 h 463"/>
              <a:gd name="T62" fmla="*/ 2147483646 w 1249"/>
              <a:gd name="T63" fmla="*/ 2147483646 h 463"/>
              <a:gd name="T64" fmla="*/ 2147483646 w 1249"/>
              <a:gd name="T65" fmla="*/ 2147483646 h 463"/>
              <a:gd name="T66" fmla="*/ 2147483646 w 1249"/>
              <a:gd name="T67" fmla="*/ 2147483646 h 463"/>
              <a:gd name="T68" fmla="*/ 2147483646 w 1249"/>
              <a:gd name="T69" fmla="*/ 2147483646 h 463"/>
              <a:gd name="T70" fmla="*/ 2147483646 w 1249"/>
              <a:gd name="T71" fmla="*/ 2147483646 h 463"/>
              <a:gd name="T72" fmla="*/ 2147483646 w 1249"/>
              <a:gd name="T73" fmla="*/ 2147483646 h 463"/>
              <a:gd name="T74" fmla="*/ 2147483646 w 1249"/>
              <a:gd name="T75" fmla="*/ 2147483646 h 463"/>
              <a:gd name="T76" fmla="*/ 2147483646 w 1249"/>
              <a:gd name="T77" fmla="*/ 2147483646 h 463"/>
              <a:gd name="T78" fmla="*/ 2147483646 w 1249"/>
              <a:gd name="T79" fmla="*/ 2147483646 h 463"/>
              <a:gd name="T80" fmla="*/ 2147483646 w 1249"/>
              <a:gd name="T81" fmla="*/ 2147483646 h 463"/>
              <a:gd name="T82" fmla="*/ 2147483646 w 1249"/>
              <a:gd name="T83" fmla="*/ 0 h 463"/>
              <a:gd name="T84" fmla="*/ 2147483646 w 1249"/>
              <a:gd name="T85" fmla="*/ 2147483646 h 463"/>
              <a:gd name="T86" fmla="*/ 2147483646 w 1249"/>
              <a:gd name="T87" fmla="*/ 2147483646 h 463"/>
              <a:gd name="T88" fmla="*/ 2147483646 w 1249"/>
              <a:gd name="T89" fmla="*/ 2147483646 h 463"/>
              <a:gd name="T90" fmla="*/ 2147483646 w 1249"/>
              <a:gd name="T91" fmla="*/ 2147483646 h 463"/>
              <a:gd name="T92" fmla="*/ 2147483646 w 1249"/>
              <a:gd name="T93" fmla="*/ 2147483646 h 463"/>
              <a:gd name="T94" fmla="*/ 2147483646 w 1249"/>
              <a:gd name="T95" fmla="*/ 2147483646 h 463"/>
              <a:gd name="T96" fmla="*/ 2147483646 w 1249"/>
              <a:gd name="T97" fmla="*/ 2147483646 h 463"/>
              <a:gd name="T98" fmla="*/ 2147483646 w 1249"/>
              <a:gd name="T99" fmla="*/ 2147483646 h 463"/>
              <a:gd name="T100" fmla="*/ 2147483646 w 1249"/>
              <a:gd name="T101" fmla="*/ 2147483646 h 463"/>
              <a:gd name="T102" fmla="*/ 2147483646 w 1249"/>
              <a:gd name="T103" fmla="*/ 2147483646 h 463"/>
              <a:gd name="T104" fmla="*/ 2147483646 w 1249"/>
              <a:gd name="T105" fmla="*/ 2147483646 h 463"/>
              <a:gd name="T106" fmla="*/ 2147483646 w 1249"/>
              <a:gd name="T107" fmla="*/ 2147483646 h 463"/>
              <a:gd name="T108" fmla="*/ 2147483646 w 1249"/>
              <a:gd name="T109" fmla="*/ 2147483646 h 46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49"/>
              <a:gd name="T166" fmla="*/ 0 h 463"/>
              <a:gd name="T167" fmla="*/ 1249 w 1249"/>
              <a:gd name="T168" fmla="*/ 463 h 46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49" h="463">
                <a:moveTo>
                  <a:pt x="0" y="447"/>
                </a:moveTo>
                <a:lnTo>
                  <a:pt x="0" y="463"/>
                </a:lnTo>
                <a:lnTo>
                  <a:pt x="22" y="463"/>
                </a:lnTo>
                <a:lnTo>
                  <a:pt x="22" y="462"/>
                </a:lnTo>
                <a:lnTo>
                  <a:pt x="24" y="462"/>
                </a:lnTo>
                <a:lnTo>
                  <a:pt x="46" y="457"/>
                </a:lnTo>
                <a:lnTo>
                  <a:pt x="43" y="449"/>
                </a:lnTo>
                <a:lnTo>
                  <a:pt x="43" y="458"/>
                </a:lnTo>
                <a:lnTo>
                  <a:pt x="64" y="458"/>
                </a:lnTo>
                <a:lnTo>
                  <a:pt x="65" y="458"/>
                </a:lnTo>
                <a:lnTo>
                  <a:pt x="87" y="454"/>
                </a:lnTo>
                <a:lnTo>
                  <a:pt x="89" y="453"/>
                </a:lnTo>
                <a:lnTo>
                  <a:pt x="105" y="448"/>
                </a:lnTo>
                <a:lnTo>
                  <a:pt x="103" y="440"/>
                </a:lnTo>
                <a:lnTo>
                  <a:pt x="105" y="448"/>
                </a:lnTo>
                <a:lnTo>
                  <a:pt x="126" y="443"/>
                </a:lnTo>
                <a:lnTo>
                  <a:pt x="124" y="435"/>
                </a:lnTo>
                <a:lnTo>
                  <a:pt x="125" y="444"/>
                </a:lnTo>
                <a:lnTo>
                  <a:pt x="147" y="440"/>
                </a:lnTo>
                <a:lnTo>
                  <a:pt x="149" y="439"/>
                </a:lnTo>
                <a:lnTo>
                  <a:pt x="151" y="439"/>
                </a:lnTo>
                <a:lnTo>
                  <a:pt x="173" y="425"/>
                </a:lnTo>
                <a:lnTo>
                  <a:pt x="167" y="417"/>
                </a:lnTo>
                <a:lnTo>
                  <a:pt x="171" y="425"/>
                </a:lnTo>
                <a:lnTo>
                  <a:pt x="193" y="416"/>
                </a:lnTo>
                <a:lnTo>
                  <a:pt x="214" y="407"/>
                </a:lnTo>
                <a:lnTo>
                  <a:pt x="215" y="405"/>
                </a:lnTo>
                <a:lnTo>
                  <a:pt x="232" y="391"/>
                </a:lnTo>
                <a:lnTo>
                  <a:pt x="227" y="385"/>
                </a:lnTo>
                <a:lnTo>
                  <a:pt x="232" y="392"/>
                </a:lnTo>
                <a:lnTo>
                  <a:pt x="254" y="378"/>
                </a:lnTo>
                <a:lnTo>
                  <a:pt x="281" y="360"/>
                </a:lnTo>
                <a:lnTo>
                  <a:pt x="282" y="359"/>
                </a:lnTo>
                <a:lnTo>
                  <a:pt x="282" y="358"/>
                </a:lnTo>
                <a:lnTo>
                  <a:pt x="298" y="338"/>
                </a:lnTo>
                <a:lnTo>
                  <a:pt x="291" y="333"/>
                </a:lnTo>
                <a:lnTo>
                  <a:pt x="298" y="340"/>
                </a:lnTo>
                <a:lnTo>
                  <a:pt x="320" y="316"/>
                </a:lnTo>
                <a:lnTo>
                  <a:pt x="313" y="310"/>
                </a:lnTo>
                <a:lnTo>
                  <a:pt x="318" y="316"/>
                </a:lnTo>
                <a:lnTo>
                  <a:pt x="340" y="298"/>
                </a:lnTo>
                <a:lnTo>
                  <a:pt x="343" y="297"/>
                </a:lnTo>
                <a:lnTo>
                  <a:pt x="359" y="274"/>
                </a:lnTo>
                <a:lnTo>
                  <a:pt x="351" y="269"/>
                </a:lnTo>
                <a:lnTo>
                  <a:pt x="357" y="275"/>
                </a:lnTo>
                <a:lnTo>
                  <a:pt x="384" y="247"/>
                </a:lnTo>
                <a:lnTo>
                  <a:pt x="384" y="245"/>
                </a:lnTo>
                <a:lnTo>
                  <a:pt x="406" y="218"/>
                </a:lnTo>
                <a:lnTo>
                  <a:pt x="423" y="195"/>
                </a:lnTo>
                <a:lnTo>
                  <a:pt x="424" y="195"/>
                </a:lnTo>
                <a:lnTo>
                  <a:pt x="446" y="161"/>
                </a:lnTo>
                <a:lnTo>
                  <a:pt x="439" y="156"/>
                </a:lnTo>
                <a:lnTo>
                  <a:pt x="445" y="163"/>
                </a:lnTo>
                <a:lnTo>
                  <a:pt x="466" y="139"/>
                </a:lnTo>
                <a:lnTo>
                  <a:pt x="466" y="138"/>
                </a:lnTo>
                <a:lnTo>
                  <a:pt x="488" y="111"/>
                </a:lnTo>
                <a:lnTo>
                  <a:pt x="481" y="106"/>
                </a:lnTo>
                <a:lnTo>
                  <a:pt x="488" y="112"/>
                </a:lnTo>
                <a:lnTo>
                  <a:pt x="510" y="89"/>
                </a:lnTo>
                <a:lnTo>
                  <a:pt x="532" y="66"/>
                </a:lnTo>
                <a:lnTo>
                  <a:pt x="552" y="47"/>
                </a:lnTo>
                <a:lnTo>
                  <a:pt x="546" y="40"/>
                </a:lnTo>
                <a:lnTo>
                  <a:pt x="551" y="47"/>
                </a:lnTo>
                <a:lnTo>
                  <a:pt x="568" y="32"/>
                </a:lnTo>
                <a:lnTo>
                  <a:pt x="562" y="26"/>
                </a:lnTo>
                <a:lnTo>
                  <a:pt x="566" y="34"/>
                </a:lnTo>
                <a:lnTo>
                  <a:pt x="588" y="25"/>
                </a:lnTo>
                <a:lnTo>
                  <a:pt x="609" y="16"/>
                </a:lnTo>
                <a:lnTo>
                  <a:pt x="605" y="8"/>
                </a:lnTo>
                <a:lnTo>
                  <a:pt x="605" y="17"/>
                </a:lnTo>
                <a:lnTo>
                  <a:pt x="627" y="17"/>
                </a:lnTo>
                <a:lnTo>
                  <a:pt x="649" y="17"/>
                </a:lnTo>
                <a:lnTo>
                  <a:pt x="649" y="8"/>
                </a:lnTo>
                <a:lnTo>
                  <a:pt x="646" y="16"/>
                </a:lnTo>
                <a:lnTo>
                  <a:pt x="668" y="25"/>
                </a:lnTo>
                <a:lnTo>
                  <a:pt x="671" y="17"/>
                </a:lnTo>
                <a:lnTo>
                  <a:pt x="667" y="25"/>
                </a:lnTo>
                <a:lnTo>
                  <a:pt x="683" y="34"/>
                </a:lnTo>
                <a:lnTo>
                  <a:pt x="710" y="48"/>
                </a:lnTo>
                <a:lnTo>
                  <a:pt x="714" y="40"/>
                </a:lnTo>
                <a:lnTo>
                  <a:pt x="707" y="45"/>
                </a:lnTo>
                <a:lnTo>
                  <a:pt x="724" y="65"/>
                </a:lnTo>
                <a:lnTo>
                  <a:pt x="725" y="66"/>
                </a:lnTo>
                <a:lnTo>
                  <a:pt x="747" y="89"/>
                </a:lnTo>
                <a:lnTo>
                  <a:pt x="752" y="83"/>
                </a:lnTo>
                <a:lnTo>
                  <a:pt x="746" y="89"/>
                </a:lnTo>
                <a:lnTo>
                  <a:pt x="766" y="112"/>
                </a:lnTo>
                <a:lnTo>
                  <a:pt x="773" y="106"/>
                </a:lnTo>
                <a:lnTo>
                  <a:pt x="766" y="111"/>
                </a:lnTo>
                <a:lnTo>
                  <a:pt x="788" y="138"/>
                </a:lnTo>
                <a:lnTo>
                  <a:pt x="795" y="133"/>
                </a:lnTo>
                <a:lnTo>
                  <a:pt x="788" y="138"/>
                </a:lnTo>
                <a:lnTo>
                  <a:pt x="805" y="161"/>
                </a:lnTo>
                <a:lnTo>
                  <a:pt x="832" y="195"/>
                </a:lnTo>
                <a:lnTo>
                  <a:pt x="832" y="196"/>
                </a:lnTo>
                <a:lnTo>
                  <a:pt x="853" y="219"/>
                </a:lnTo>
                <a:lnTo>
                  <a:pt x="859" y="213"/>
                </a:lnTo>
                <a:lnTo>
                  <a:pt x="853" y="218"/>
                </a:lnTo>
                <a:lnTo>
                  <a:pt x="870" y="245"/>
                </a:lnTo>
                <a:lnTo>
                  <a:pt x="892" y="274"/>
                </a:lnTo>
                <a:lnTo>
                  <a:pt x="893" y="275"/>
                </a:lnTo>
                <a:lnTo>
                  <a:pt x="915" y="298"/>
                </a:lnTo>
                <a:lnTo>
                  <a:pt x="936" y="316"/>
                </a:lnTo>
                <a:lnTo>
                  <a:pt x="941" y="310"/>
                </a:lnTo>
                <a:lnTo>
                  <a:pt x="936" y="316"/>
                </a:lnTo>
                <a:lnTo>
                  <a:pt x="958" y="340"/>
                </a:lnTo>
                <a:lnTo>
                  <a:pt x="980" y="359"/>
                </a:lnTo>
                <a:lnTo>
                  <a:pt x="985" y="352"/>
                </a:lnTo>
                <a:lnTo>
                  <a:pt x="978" y="358"/>
                </a:lnTo>
                <a:lnTo>
                  <a:pt x="994" y="376"/>
                </a:lnTo>
                <a:lnTo>
                  <a:pt x="994" y="377"/>
                </a:lnTo>
                <a:lnTo>
                  <a:pt x="996" y="378"/>
                </a:lnTo>
                <a:lnTo>
                  <a:pt x="1018" y="392"/>
                </a:lnTo>
                <a:lnTo>
                  <a:pt x="1040" y="407"/>
                </a:lnTo>
                <a:lnTo>
                  <a:pt x="1041" y="407"/>
                </a:lnTo>
                <a:lnTo>
                  <a:pt x="1063" y="416"/>
                </a:lnTo>
                <a:lnTo>
                  <a:pt x="1085" y="425"/>
                </a:lnTo>
                <a:lnTo>
                  <a:pt x="1088" y="417"/>
                </a:lnTo>
                <a:lnTo>
                  <a:pt x="1084" y="425"/>
                </a:lnTo>
                <a:lnTo>
                  <a:pt x="1105" y="439"/>
                </a:lnTo>
                <a:lnTo>
                  <a:pt x="1107" y="439"/>
                </a:lnTo>
                <a:lnTo>
                  <a:pt x="1124" y="443"/>
                </a:lnTo>
                <a:lnTo>
                  <a:pt x="1146" y="448"/>
                </a:lnTo>
                <a:lnTo>
                  <a:pt x="1146" y="449"/>
                </a:lnTo>
                <a:lnTo>
                  <a:pt x="1173" y="454"/>
                </a:lnTo>
                <a:lnTo>
                  <a:pt x="1174" y="445"/>
                </a:lnTo>
                <a:lnTo>
                  <a:pt x="1173" y="453"/>
                </a:lnTo>
                <a:lnTo>
                  <a:pt x="1189" y="457"/>
                </a:lnTo>
                <a:lnTo>
                  <a:pt x="1190" y="458"/>
                </a:lnTo>
                <a:lnTo>
                  <a:pt x="1212" y="458"/>
                </a:lnTo>
                <a:lnTo>
                  <a:pt x="1212" y="449"/>
                </a:lnTo>
                <a:lnTo>
                  <a:pt x="1211" y="457"/>
                </a:lnTo>
                <a:lnTo>
                  <a:pt x="1233" y="462"/>
                </a:lnTo>
                <a:lnTo>
                  <a:pt x="1234" y="463"/>
                </a:lnTo>
                <a:lnTo>
                  <a:pt x="1249" y="463"/>
                </a:lnTo>
                <a:lnTo>
                  <a:pt x="1249" y="447"/>
                </a:lnTo>
                <a:lnTo>
                  <a:pt x="1234" y="447"/>
                </a:lnTo>
                <a:lnTo>
                  <a:pt x="1234" y="454"/>
                </a:lnTo>
                <a:lnTo>
                  <a:pt x="1236" y="447"/>
                </a:lnTo>
                <a:lnTo>
                  <a:pt x="1214" y="442"/>
                </a:lnTo>
                <a:lnTo>
                  <a:pt x="1212" y="442"/>
                </a:lnTo>
                <a:lnTo>
                  <a:pt x="1190" y="442"/>
                </a:lnTo>
                <a:lnTo>
                  <a:pt x="1190" y="449"/>
                </a:lnTo>
                <a:lnTo>
                  <a:pt x="1193" y="442"/>
                </a:lnTo>
                <a:lnTo>
                  <a:pt x="1177" y="438"/>
                </a:lnTo>
                <a:lnTo>
                  <a:pt x="1150" y="432"/>
                </a:lnTo>
                <a:lnTo>
                  <a:pt x="1147" y="440"/>
                </a:lnTo>
                <a:lnTo>
                  <a:pt x="1150" y="432"/>
                </a:lnTo>
                <a:lnTo>
                  <a:pt x="1128" y="427"/>
                </a:lnTo>
                <a:lnTo>
                  <a:pt x="1111" y="423"/>
                </a:lnTo>
                <a:lnTo>
                  <a:pt x="1109" y="431"/>
                </a:lnTo>
                <a:lnTo>
                  <a:pt x="1114" y="425"/>
                </a:lnTo>
                <a:lnTo>
                  <a:pt x="1093" y="411"/>
                </a:lnTo>
                <a:lnTo>
                  <a:pt x="1092" y="409"/>
                </a:lnTo>
                <a:lnTo>
                  <a:pt x="1070" y="400"/>
                </a:lnTo>
                <a:lnTo>
                  <a:pt x="1048" y="391"/>
                </a:lnTo>
                <a:lnTo>
                  <a:pt x="1044" y="399"/>
                </a:lnTo>
                <a:lnTo>
                  <a:pt x="1049" y="392"/>
                </a:lnTo>
                <a:lnTo>
                  <a:pt x="1027" y="378"/>
                </a:lnTo>
                <a:lnTo>
                  <a:pt x="1005" y="364"/>
                </a:lnTo>
                <a:lnTo>
                  <a:pt x="1000" y="371"/>
                </a:lnTo>
                <a:lnTo>
                  <a:pt x="1007" y="365"/>
                </a:lnTo>
                <a:lnTo>
                  <a:pt x="991" y="347"/>
                </a:lnTo>
                <a:lnTo>
                  <a:pt x="990" y="346"/>
                </a:lnTo>
                <a:lnTo>
                  <a:pt x="968" y="327"/>
                </a:lnTo>
                <a:lnTo>
                  <a:pt x="963" y="333"/>
                </a:lnTo>
                <a:lnTo>
                  <a:pt x="969" y="328"/>
                </a:lnTo>
                <a:lnTo>
                  <a:pt x="947" y="305"/>
                </a:lnTo>
                <a:lnTo>
                  <a:pt x="946" y="303"/>
                </a:lnTo>
                <a:lnTo>
                  <a:pt x="925" y="285"/>
                </a:lnTo>
                <a:lnTo>
                  <a:pt x="920" y="292"/>
                </a:lnTo>
                <a:lnTo>
                  <a:pt x="927" y="287"/>
                </a:lnTo>
                <a:lnTo>
                  <a:pt x="905" y="263"/>
                </a:lnTo>
                <a:lnTo>
                  <a:pt x="898" y="269"/>
                </a:lnTo>
                <a:lnTo>
                  <a:pt x="905" y="263"/>
                </a:lnTo>
                <a:lnTo>
                  <a:pt x="883" y="235"/>
                </a:lnTo>
                <a:lnTo>
                  <a:pt x="876" y="240"/>
                </a:lnTo>
                <a:lnTo>
                  <a:pt x="884" y="236"/>
                </a:lnTo>
                <a:lnTo>
                  <a:pt x="867" y="209"/>
                </a:lnTo>
                <a:lnTo>
                  <a:pt x="866" y="208"/>
                </a:lnTo>
                <a:lnTo>
                  <a:pt x="845" y="185"/>
                </a:lnTo>
                <a:lnTo>
                  <a:pt x="839" y="190"/>
                </a:lnTo>
                <a:lnTo>
                  <a:pt x="845" y="185"/>
                </a:lnTo>
                <a:lnTo>
                  <a:pt x="818" y="151"/>
                </a:lnTo>
                <a:lnTo>
                  <a:pt x="812" y="156"/>
                </a:lnTo>
                <a:lnTo>
                  <a:pt x="818" y="152"/>
                </a:lnTo>
                <a:lnTo>
                  <a:pt x="801" y="129"/>
                </a:lnTo>
                <a:lnTo>
                  <a:pt x="801" y="128"/>
                </a:lnTo>
                <a:lnTo>
                  <a:pt x="779" y="101"/>
                </a:lnTo>
                <a:lnTo>
                  <a:pt x="759" y="78"/>
                </a:lnTo>
                <a:lnTo>
                  <a:pt x="737" y="54"/>
                </a:lnTo>
                <a:lnTo>
                  <a:pt x="730" y="59"/>
                </a:lnTo>
                <a:lnTo>
                  <a:pt x="737" y="54"/>
                </a:lnTo>
                <a:lnTo>
                  <a:pt x="720" y="35"/>
                </a:lnTo>
                <a:lnTo>
                  <a:pt x="717" y="34"/>
                </a:lnTo>
                <a:lnTo>
                  <a:pt x="690" y="19"/>
                </a:lnTo>
                <a:lnTo>
                  <a:pt x="675" y="10"/>
                </a:lnTo>
                <a:lnTo>
                  <a:pt x="675" y="9"/>
                </a:lnTo>
                <a:lnTo>
                  <a:pt x="653" y="0"/>
                </a:lnTo>
                <a:lnTo>
                  <a:pt x="649" y="0"/>
                </a:lnTo>
                <a:lnTo>
                  <a:pt x="627" y="0"/>
                </a:lnTo>
                <a:lnTo>
                  <a:pt x="605" y="0"/>
                </a:lnTo>
                <a:lnTo>
                  <a:pt x="603" y="0"/>
                </a:lnTo>
                <a:lnTo>
                  <a:pt x="582" y="9"/>
                </a:lnTo>
                <a:lnTo>
                  <a:pt x="560" y="18"/>
                </a:lnTo>
                <a:lnTo>
                  <a:pt x="557" y="19"/>
                </a:lnTo>
                <a:lnTo>
                  <a:pt x="541" y="34"/>
                </a:lnTo>
                <a:lnTo>
                  <a:pt x="541" y="35"/>
                </a:lnTo>
                <a:lnTo>
                  <a:pt x="520" y="54"/>
                </a:lnTo>
                <a:lnTo>
                  <a:pt x="498" y="78"/>
                </a:lnTo>
                <a:lnTo>
                  <a:pt x="476" y="101"/>
                </a:lnTo>
                <a:lnTo>
                  <a:pt x="475" y="101"/>
                </a:lnTo>
                <a:lnTo>
                  <a:pt x="453" y="128"/>
                </a:lnTo>
                <a:lnTo>
                  <a:pt x="459" y="133"/>
                </a:lnTo>
                <a:lnTo>
                  <a:pt x="453" y="128"/>
                </a:lnTo>
                <a:lnTo>
                  <a:pt x="432" y="151"/>
                </a:lnTo>
                <a:lnTo>
                  <a:pt x="432" y="152"/>
                </a:lnTo>
                <a:lnTo>
                  <a:pt x="410" y="186"/>
                </a:lnTo>
                <a:lnTo>
                  <a:pt x="417" y="190"/>
                </a:lnTo>
                <a:lnTo>
                  <a:pt x="410" y="186"/>
                </a:lnTo>
                <a:lnTo>
                  <a:pt x="393" y="209"/>
                </a:lnTo>
                <a:lnTo>
                  <a:pt x="400" y="213"/>
                </a:lnTo>
                <a:lnTo>
                  <a:pt x="393" y="208"/>
                </a:lnTo>
                <a:lnTo>
                  <a:pt x="371" y="235"/>
                </a:lnTo>
                <a:lnTo>
                  <a:pt x="378" y="240"/>
                </a:lnTo>
                <a:lnTo>
                  <a:pt x="373" y="235"/>
                </a:lnTo>
                <a:lnTo>
                  <a:pt x="346" y="263"/>
                </a:lnTo>
                <a:lnTo>
                  <a:pt x="344" y="265"/>
                </a:lnTo>
                <a:lnTo>
                  <a:pt x="329" y="288"/>
                </a:lnTo>
                <a:lnTo>
                  <a:pt x="335" y="292"/>
                </a:lnTo>
                <a:lnTo>
                  <a:pt x="330" y="285"/>
                </a:lnTo>
                <a:lnTo>
                  <a:pt x="308" y="303"/>
                </a:lnTo>
                <a:lnTo>
                  <a:pt x="308" y="305"/>
                </a:lnTo>
                <a:lnTo>
                  <a:pt x="286" y="328"/>
                </a:lnTo>
                <a:lnTo>
                  <a:pt x="285" y="328"/>
                </a:lnTo>
                <a:lnTo>
                  <a:pt x="269" y="347"/>
                </a:lnTo>
                <a:lnTo>
                  <a:pt x="276" y="352"/>
                </a:lnTo>
                <a:lnTo>
                  <a:pt x="272" y="346"/>
                </a:lnTo>
                <a:lnTo>
                  <a:pt x="245" y="364"/>
                </a:lnTo>
                <a:lnTo>
                  <a:pt x="223" y="378"/>
                </a:lnTo>
                <a:lnTo>
                  <a:pt x="222" y="378"/>
                </a:lnTo>
                <a:lnTo>
                  <a:pt x="205" y="392"/>
                </a:lnTo>
                <a:lnTo>
                  <a:pt x="210" y="399"/>
                </a:lnTo>
                <a:lnTo>
                  <a:pt x="207" y="391"/>
                </a:lnTo>
                <a:lnTo>
                  <a:pt x="187" y="400"/>
                </a:lnTo>
                <a:lnTo>
                  <a:pt x="165" y="409"/>
                </a:lnTo>
                <a:lnTo>
                  <a:pt x="164" y="411"/>
                </a:lnTo>
                <a:lnTo>
                  <a:pt x="142" y="425"/>
                </a:lnTo>
                <a:lnTo>
                  <a:pt x="145" y="431"/>
                </a:lnTo>
                <a:lnTo>
                  <a:pt x="144" y="423"/>
                </a:lnTo>
                <a:lnTo>
                  <a:pt x="122" y="427"/>
                </a:lnTo>
                <a:lnTo>
                  <a:pt x="102" y="432"/>
                </a:lnTo>
                <a:lnTo>
                  <a:pt x="100" y="432"/>
                </a:lnTo>
                <a:lnTo>
                  <a:pt x="84" y="438"/>
                </a:lnTo>
                <a:lnTo>
                  <a:pt x="86" y="445"/>
                </a:lnTo>
                <a:lnTo>
                  <a:pt x="85" y="438"/>
                </a:lnTo>
                <a:lnTo>
                  <a:pt x="63" y="442"/>
                </a:lnTo>
                <a:lnTo>
                  <a:pt x="64" y="449"/>
                </a:lnTo>
                <a:lnTo>
                  <a:pt x="64" y="442"/>
                </a:lnTo>
                <a:lnTo>
                  <a:pt x="43" y="442"/>
                </a:lnTo>
                <a:lnTo>
                  <a:pt x="42" y="442"/>
                </a:lnTo>
                <a:lnTo>
                  <a:pt x="20" y="447"/>
                </a:lnTo>
                <a:lnTo>
                  <a:pt x="22" y="454"/>
                </a:lnTo>
                <a:lnTo>
                  <a:pt x="22" y="447"/>
                </a:lnTo>
                <a:lnTo>
                  <a:pt x="0" y="447"/>
                </a:lnTo>
                <a:close/>
              </a:path>
            </a:pathLst>
          </a:custGeom>
          <a:solidFill>
            <a:srgbClr val="0000FF"/>
          </a:solidFill>
          <a:ln w="9525">
            <a:solidFill>
              <a:srgbClr val="0000FF"/>
            </a:solidFill>
            <a:round/>
            <a:headEnd/>
            <a:tailEnd/>
          </a:ln>
        </p:spPr>
        <p:txBody>
          <a:bodyPr/>
          <a:lstStyle/>
          <a:p>
            <a:endParaRPr lang="en-US"/>
          </a:p>
        </p:txBody>
      </p:sp>
      <p:sp>
        <p:nvSpPr>
          <p:cNvPr id="59397" name="Freeform 7">
            <a:extLst>
              <a:ext uri="{FF2B5EF4-FFF2-40B4-BE49-F238E27FC236}">
                <a16:creationId xmlns:a16="http://schemas.microsoft.com/office/drawing/2014/main" id="{CBF4607F-7FDB-4976-A17C-CB1F3E115F2B}"/>
              </a:ext>
            </a:extLst>
          </p:cNvPr>
          <p:cNvSpPr>
            <a:spLocks/>
          </p:cNvSpPr>
          <p:nvPr/>
        </p:nvSpPr>
        <p:spPr bwMode="auto">
          <a:xfrm>
            <a:off x="685800" y="2971800"/>
            <a:ext cx="5059363" cy="1919288"/>
          </a:xfrm>
          <a:custGeom>
            <a:avLst/>
            <a:gdLst>
              <a:gd name="T0" fmla="*/ 2147483646 w 1249"/>
              <a:gd name="T1" fmla="*/ 2147483646 h 463"/>
              <a:gd name="T2" fmla="*/ 2147483646 w 1249"/>
              <a:gd name="T3" fmla="*/ 2147483646 h 463"/>
              <a:gd name="T4" fmla="*/ 2147483646 w 1249"/>
              <a:gd name="T5" fmla="*/ 2147483646 h 463"/>
              <a:gd name="T6" fmla="*/ 2147483646 w 1249"/>
              <a:gd name="T7" fmla="*/ 2147483646 h 463"/>
              <a:gd name="T8" fmla="*/ 2147483646 w 1249"/>
              <a:gd name="T9" fmla="*/ 2147483646 h 463"/>
              <a:gd name="T10" fmla="*/ 2147483646 w 1249"/>
              <a:gd name="T11" fmla="*/ 2147483646 h 463"/>
              <a:gd name="T12" fmla="*/ 2147483646 w 1249"/>
              <a:gd name="T13" fmla="*/ 2147483646 h 463"/>
              <a:gd name="T14" fmla="*/ 2147483646 w 1249"/>
              <a:gd name="T15" fmla="*/ 2147483646 h 463"/>
              <a:gd name="T16" fmla="*/ 2147483646 w 1249"/>
              <a:gd name="T17" fmla="*/ 2147483646 h 463"/>
              <a:gd name="T18" fmla="*/ 2147483646 w 1249"/>
              <a:gd name="T19" fmla="*/ 2147483646 h 463"/>
              <a:gd name="T20" fmla="*/ 2147483646 w 1249"/>
              <a:gd name="T21" fmla="*/ 2147483646 h 463"/>
              <a:gd name="T22" fmla="*/ 2147483646 w 1249"/>
              <a:gd name="T23" fmla="*/ 2147483646 h 463"/>
              <a:gd name="T24" fmla="*/ 2147483646 w 1249"/>
              <a:gd name="T25" fmla="*/ 2147483646 h 463"/>
              <a:gd name="T26" fmla="*/ 2147483646 w 1249"/>
              <a:gd name="T27" fmla="*/ 2147483646 h 463"/>
              <a:gd name="T28" fmla="*/ 2147483646 w 1249"/>
              <a:gd name="T29" fmla="*/ 2147483646 h 463"/>
              <a:gd name="T30" fmla="*/ 2147483646 w 1249"/>
              <a:gd name="T31" fmla="*/ 2147483646 h 463"/>
              <a:gd name="T32" fmla="*/ 2147483646 w 1249"/>
              <a:gd name="T33" fmla="*/ 2147483646 h 463"/>
              <a:gd name="T34" fmla="*/ 2147483646 w 1249"/>
              <a:gd name="T35" fmla="*/ 2147483646 h 463"/>
              <a:gd name="T36" fmla="*/ 2147483646 w 1249"/>
              <a:gd name="T37" fmla="*/ 2147483646 h 463"/>
              <a:gd name="T38" fmla="*/ 2147483646 w 1249"/>
              <a:gd name="T39" fmla="*/ 2147483646 h 463"/>
              <a:gd name="T40" fmla="*/ 2147483646 w 1249"/>
              <a:gd name="T41" fmla="*/ 2147483646 h 463"/>
              <a:gd name="T42" fmla="*/ 2147483646 w 1249"/>
              <a:gd name="T43" fmla="*/ 2147483646 h 463"/>
              <a:gd name="T44" fmla="*/ 2147483646 w 1249"/>
              <a:gd name="T45" fmla="*/ 2147483646 h 463"/>
              <a:gd name="T46" fmla="*/ 2147483646 w 1249"/>
              <a:gd name="T47" fmla="*/ 2147483646 h 463"/>
              <a:gd name="T48" fmla="*/ 2147483646 w 1249"/>
              <a:gd name="T49" fmla="*/ 2147483646 h 463"/>
              <a:gd name="T50" fmla="*/ 2147483646 w 1249"/>
              <a:gd name="T51" fmla="*/ 2147483646 h 463"/>
              <a:gd name="T52" fmla="*/ 2147483646 w 1249"/>
              <a:gd name="T53" fmla="*/ 2147483646 h 463"/>
              <a:gd name="T54" fmla="*/ 2147483646 w 1249"/>
              <a:gd name="T55" fmla="*/ 2147483646 h 463"/>
              <a:gd name="T56" fmla="*/ 2147483646 w 1249"/>
              <a:gd name="T57" fmla="*/ 2147483646 h 463"/>
              <a:gd name="T58" fmla="*/ 2147483646 w 1249"/>
              <a:gd name="T59" fmla="*/ 2147483646 h 463"/>
              <a:gd name="T60" fmla="*/ 2147483646 w 1249"/>
              <a:gd name="T61" fmla="*/ 2147483646 h 463"/>
              <a:gd name="T62" fmla="*/ 2147483646 w 1249"/>
              <a:gd name="T63" fmla="*/ 2147483646 h 463"/>
              <a:gd name="T64" fmla="*/ 2147483646 w 1249"/>
              <a:gd name="T65" fmla="*/ 2147483646 h 463"/>
              <a:gd name="T66" fmla="*/ 2147483646 w 1249"/>
              <a:gd name="T67" fmla="*/ 2147483646 h 463"/>
              <a:gd name="T68" fmla="*/ 2147483646 w 1249"/>
              <a:gd name="T69" fmla="*/ 2147483646 h 463"/>
              <a:gd name="T70" fmla="*/ 2147483646 w 1249"/>
              <a:gd name="T71" fmla="*/ 2147483646 h 463"/>
              <a:gd name="T72" fmla="*/ 2147483646 w 1249"/>
              <a:gd name="T73" fmla="*/ 2147483646 h 463"/>
              <a:gd name="T74" fmla="*/ 2147483646 w 1249"/>
              <a:gd name="T75" fmla="*/ 2147483646 h 463"/>
              <a:gd name="T76" fmla="*/ 2147483646 w 1249"/>
              <a:gd name="T77" fmla="*/ 2147483646 h 463"/>
              <a:gd name="T78" fmla="*/ 2147483646 w 1249"/>
              <a:gd name="T79" fmla="*/ 2147483646 h 463"/>
              <a:gd name="T80" fmla="*/ 2147483646 w 1249"/>
              <a:gd name="T81" fmla="*/ 2147483646 h 463"/>
              <a:gd name="T82" fmla="*/ 2147483646 w 1249"/>
              <a:gd name="T83" fmla="*/ 0 h 463"/>
              <a:gd name="T84" fmla="*/ 2147483646 w 1249"/>
              <a:gd name="T85" fmla="*/ 2147483646 h 463"/>
              <a:gd name="T86" fmla="*/ 2147483646 w 1249"/>
              <a:gd name="T87" fmla="*/ 2147483646 h 463"/>
              <a:gd name="T88" fmla="*/ 2147483646 w 1249"/>
              <a:gd name="T89" fmla="*/ 2147483646 h 463"/>
              <a:gd name="T90" fmla="*/ 2147483646 w 1249"/>
              <a:gd name="T91" fmla="*/ 2147483646 h 463"/>
              <a:gd name="T92" fmla="*/ 2147483646 w 1249"/>
              <a:gd name="T93" fmla="*/ 2147483646 h 463"/>
              <a:gd name="T94" fmla="*/ 2147483646 w 1249"/>
              <a:gd name="T95" fmla="*/ 2147483646 h 463"/>
              <a:gd name="T96" fmla="*/ 2147483646 w 1249"/>
              <a:gd name="T97" fmla="*/ 2147483646 h 463"/>
              <a:gd name="T98" fmla="*/ 2147483646 w 1249"/>
              <a:gd name="T99" fmla="*/ 2147483646 h 463"/>
              <a:gd name="T100" fmla="*/ 2147483646 w 1249"/>
              <a:gd name="T101" fmla="*/ 2147483646 h 463"/>
              <a:gd name="T102" fmla="*/ 2147483646 w 1249"/>
              <a:gd name="T103" fmla="*/ 2147483646 h 463"/>
              <a:gd name="T104" fmla="*/ 2147483646 w 1249"/>
              <a:gd name="T105" fmla="*/ 2147483646 h 463"/>
              <a:gd name="T106" fmla="*/ 2147483646 w 1249"/>
              <a:gd name="T107" fmla="*/ 2147483646 h 463"/>
              <a:gd name="T108" fmla="*/ 2147483646 w 1249"/>
              <a:gd name="T109" fmla="*/ 2147483646 h 46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49"/>
              <a:gd name="T166" fmla="*/ 0 h 463"/>
              <a:gd name="T167" fmla="*/ 1249 w 1249"/>
              <a:gd name="T168" fmla="*/ 463 h 46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49" h="463">
                <a:moveTo>
                  <a:pt x="0" y="447"/>
                </a:moveTo>
                <a:lnTo>
                  <a:pt x="0" y="463"/>
                </a:lnTo>
                <a:lnTo>
                  <a:pt x="22" y="463"/>
                </a:lnTo>
                <a:lnTo>
                  <a:pt x="22" y="462"/>
                </a:lnTo>
                <a:lnTo>
                  <a:pt x="24" y="462"/>
                </a:lnTo>
                <a:lnTo>
                  <a:pt x="46" y="457"/>
                </a:lnTo>
                <a:lnTo>
                  <a:pt x="43" y="449"/>
                </a:lnTo>
                <a:lnTo>
                  <a:pt x="43" y="458"/>
                </a:lnTo>
                <a:lnTo>
                  <a:pt x="64" y="458"/>
                </a:lnTo>
                <a:lnTo>
                  <a:pt x="65" y="458"/>
                </a:lnTo>
                <a:lnTo>
                  <a:pt x="87" y="454"/>
                </a:lnTo>
                <a:lnTo>
                  <a:pt x="89" y="453"/>
                </a:lnTo>
                <a:lnTo>
                  <a:pt x="105" y="448"/>
                </a:lnTo>
                <a:lnTo>
                  <a:pt x="103" y="440"/>
                </a:lnTo>
                <a:lnTo>
                  <a:pt x="105" y="448"/>
                </a:lnTo>
                <a:lnTo>
                  <a:pt x="126" y="443"/>
                </a:lnTo>
                <a:lnTo>
                  <a:pt x="124" y="435"/>
                </a:lnTo>
                <a:lnTo>
                  <a:pt x="125" y="444"/>
                </a:lnTo>
                <a:lnTo>
                  <a:pt x="147" y="440"/>
                </a:lnTo>
                <a:lnTo>
                  <a:pt x="149" y="439"/>
                </a:lnTo>
                <a:lnTo>
                  <a:pt x="151" y="439"/>
                </a:lnTo>
                <a:lnTo>
                  <a:pt x="173" y="425"/>
                </a:lnTo>
                <a:lnTo>
                  <a:pt x="167" y="417"/>
                </a:lnTo>
                <a:lnTo>
                  <a:pt x="171" y="425"/>
                </a:lnTo>
                <a:lnTo>
                  <a:pt x="193" y="416"/>
                </a:lnTo>
                <a:lnTo>
                  <a:pt x="214" y="407"/>
                </a:lnTo>
                <a:lnTo>
                  <a:pt x="215" y="405"/>
                </a:lnTo>
                <a:lnTo>
                  <a:pt x="232" y="391"/>
                </a:lnTo>
                <a:lnTo>
                  <a:pt x="227" y="385"/>
                </a:lnTo>
                <a:lnTo>
                  <a:pt x="232" y="392"/>
                </a:lnTo>
                <a:lnTo>
                  <a:pt x="254" y="378"/>
                </a:lnTo>
                <a:lnTo>
                  <a:pt x="281" y="360"/>
                </a:lnTo>
                <a:lnTo>
                  <a:pt x="282" y="359"/>
                </a:lnTo>
                <a:lnTo>
                  <a:pt x="282" y="358"/>
                </a:lnTo>
                <a:lnTo>
                  <a:pt x="298" y="338"/>
                </a:lnTo>
                <a:lnTo>
                  <a:pt x="291" y="333"/>
                </a:lnTo>
                <a:lnTo>
                  <a:pt x="298" y="340"/>
                </a:lnTo>
                <a:lnTo>
                  <a:pt x="320" y="316"/>
                </a:lnTo>
                <a:lnTo>
                  <a:pt x="313" y="310"/>
                </a:lnTo>
                <a:lnTo>
                  <a:pt x="318" y="316"/>
                </a:lnTo>
                <a:lnTo>
                  <a:pt x="340" y="298"/>
                </a:lnTo>
                <a:lnTo>
                  <a:pt x="343" y="297"/>
                </a:lnTo>
                <a:lnTo>
                  <a:pt x="359" y="274"/>
                </a:lnTo>
                <a:lnTo>
                  <a:pt x="351" y="269"/>
                </a:lnTo>
                <a:lnTo>
                  <a:pt x="357" y="275"/>
                </a:lnTo>
                <a:lnTo>
                  <a:pt x="384" y="247"/>
                </a:lnTo>
                <a:lnTo>
                  <a:pt x="384" y="245"/>
                </a:lnTo>
                <a:lnTo>
                  <a:pt x="406" y="218"/>
                </a:lnTo>
                <a:lnTo>
                  <a:pt x="423" y="195"/>
                </a:lnTo>
                <a:lnTo>
                  <a:pt x="424" y="195"/>
                </a:lnTo>
                <a:lnTo>
                  <a:pt x="446" y="161"/>
                </a:lnTo>
                <a:lnTo>
                  <a:pt x="439" y="156"/>
                </a:lnTo>
                <a:lnTo>
                  <a:pt x="445" y="163"/>
                </a:lnTo>
                <a:lnTo>
                  <a:pt x="466" y="139"/>
                </a:lnTo>
                <a:lnTo>
                  <a:pt x="466" y="138"/>
                </a:lnTo>
                <a:lnTo>
                  <a:pt x="488" y="111"/>
                </a:lnTo>
                <a:lnTo>
                  <a:pt x="481" y="106"/>
                </a:lnTo>
                <a:lnTo>
                  <a:pt x="488" y="112"/>
                </a:lnTo>
                <a:lnTo>
                  <a:pt x="510" y="89"/>
                </a:lnTo>
                <a:lnTo>
                  <a:pt x="532" y="66"/>
                </a:lnTo>
                <a:lnTo>
                  <a:pt x="552" y="47"/>
                </a:lnTo>
                <a:lnTo>
                  <a:pt x="546" y="40"/>
                </a:lnTo>
                <a:lnTo>
                  <a:pt x="551" y="47"/>
                </a:lnTo>
                <a:lnTo>
                  <a:pt x="568" y="32"/>
                </a:lnTo>
                <a:lnTo>
                  <a:pt x="562" y="26"/>
                </a:lnTo>
                <a:lnTo>
                  <a:pt x="566" y="34"/>
                </a:lnTo>
                <a:lnTo>
                  <a:pt x="588" y="25"/>
                </a:lnTo>
                <a:lnTo>
                  <a:pt x="609" y="16"/>
                </a:lnTo>
                <a:lnTo>
                  <a:pt x="605" y="8"/>
                </a:lnTo>
                <a:lnTo>
                  <a:pt x="605" y="17"/>
                </a:lnTo>
                <a:lnTo>
                  <a:pt x="627" y="17"/>
                </a:lnTo>
                <a:lnTo>
                  <a:pt x="649" y="17"/>
                </a:lnTo>
                <a:lnTo>
                  <a:pt x="649" y="8"/>
                </a:lnTo>
                <a:lnTo>
                  <a:pt x="646" y="16"/>
                </a:lnTo>
                <a:lnTo>
                  <a:pt x="668" y="25"/>
                </a:lnTo>
                <a:lnTo>
                  <a:pt x="671" y="17"/>
                </a:lnTo>
                <a:lnTo>
                  <a:pt x="667" y="25"/>
                </a:lnTo>
                <a:lnTo>
                  <a:pt x="683" y="34"/>
                </a:lnTo>
                <a:lnTo>
                  <a:pt x="710" y="48"/>
                </a:lnTo>
                <a:lnTo>
                  <a:pt x="714" y="40"/>
                </a:lnTo>
                <a:lnTo>
                  <a:pt x="707" y="45"/>
                </a:lnTo>
                <a:lnTo>
                  <a:pt x="724" y="65"/>
                </a:lnTo>
                <a:lnTo>
                  <a:pt x="725" y="66"/>
                </a:lnTo>
                <a:lnTo>
                  <a:pt x="747" y="89"/>
                </a:lnTo>
                <a:lnTo>
                  <a:pt x="752" y="83"/>
                </a:lnTo>
                <a:lnTo>
                  <a:pt x="746" y="89"/>
                </a:lnTo>
                <a:lnTo>
                  <a:pt x="766" y="112"/>
                </a:lnTo>
                <a:lnTo>
                  <a:pt x="773" y="106"/>
                </a:lnTo>
                <a:lnTo>
                  <a:pt x="766" y="111"/>
                </a:lnTo>
                <a:lnTo>
                  <a:pt x="788" y="138"/>
                </a:lnTo>
                <a:lnTo>
                  <a:pt x="795" y="133"/>
                </a:lnTo>
                <a:lnTo>
                  <a:pt x="788" y="138"/>
                </a:lnTo>
                <a:lnTo>
                  <a:pt x="805" y="161"/>
                </a:lnTo>
                <a:lnTo>
                  <a:pt x="832" y="195"/>
                </a:lnTo>
                <a:lnTo>
                  <a:pt x="832" y="196"/>
                </a:lnTo>
                <a:lnTo>
                  <a:pt x="853" y="219"/>
                </a:lnTo>
                <a:lnTo>
                  <a:pt x="859" y="213"/>
                </a:lnTo>
                <a:lnTo>
                  <a:pt x="853" y="218"/>
                </a:lnTo>
                <a:lnTo>
                  <a:pt x="870" y="245"/>
                </a:lnTo>
                <a:lnTo>
                  <a:pt x="892" y="274"/>
                </a:lnTo>
                <a:lnTo>
                  <a:pt x="893" y="275"/>
                </a:lnTo>
                <a:lnTo>
                  <a:pt x="915" y="298"/>
                </a:lnTo>
                <a:lnTo>
                  <a:pt x="936" y="316"/>
                </a:lnTo>
                <a:lnTo>
                  <a:pt x="941" y="310"/>
                </a:lnTo>
                <a:lnTo>
                  <a:pt x="936" y="316"/>
                </a:lnTo>
                <a:lnTo>
                  <a:pt x="958" y="340"/>
                </a:lnTo>
                <a:lnTo>
                  <a:pt x="980" y="359"/>
                </a:lnTo>
                <a:lnTo>
                  <a:pt x="985" y="352"/>
                </a:lnTo>
                <a:lnTo>
                  <a:pt x="978" y="358"/>
                </a:lnTo>
                <a:lnTo>
                  <a:pt x="994" y="376"/>
                </a:lnTo>
                <a:lnTo>
                  <a:pt x="994" y="377"/>
                </a:lnTo>
                <a:lnTo>
                  <a:pt x="996" y="378"/>
                </a:lnTo>
                <a:lnTo>
                  <a:pt x="1018" y="392"/>
                </a:lnTo>
                <a:lnTo>
                  <a:pt x="1040" y="407"/>
                </a:lnTo>
                <a:lnTo>
                  <a:pt x="1041" y="407"/>
                </a:lnTo>
                <a:lnTo>
                  <a:pt x="1063" y="416"/>
                </a:lnTo>
                <a:lnTo>
                  <a:pt x="1085" y="425"/>
                </a:lnTo>
                <a:lnTo>
                  <a:pt x="1088" y="417"/>
                </a:lnTo>
                <a:lnTo>
                  <a:pt x="1084" y="425"/>
                </a:lnTo>
                <a:lnTo>
                  <a:pt x="1105" y="439"/>
                </a:lnTo>
                <a:lnTo>
                  <a:pt x="1107" y="439"/>
                </a:lnTo>
                <a:lnTo>
                  <a:pt x="1124" y="443"/>
                </a:lnTo>
                <a:lnTo>
                  <a:pt x="1146" y="448"/>
                </a:lnTo>
                <a:lnTo>
                  <a:pt x="1146" y="449"/>
                </a:lnTo>
                <a:lnTo>
                  <a:pt x="1173" y="454"/>
                </a:lnTo>
                <a:lnTo>
                  <a:pt x="1174" y="445"/>
                </a:lnTo>
                <a:lnTo>
                  <a:pt x="1173" y="453"/>
                </a:lnTo>
                <a:lnTo>
                  <a:pt x="1189" y="457"/>
                </a:lnTo>
                <a:lnTo>
                  <a:pt x="1190" y="458"/>
                </a:lnTo>
                <a:lnTo>
                  <a:pt x="1212" y="458"/>
                </a:lnTo>
                <a:lnTo>
                  <a:pt x="1212" y="449"/>
                </a:lnTo>
                <a:lnTo>
                  <a:pt x="1211" y="457"/>
                </a:lnTo>
                <a:lnTo>
                  <a:pt x="1233" y="462"/>
                </a:lnTo>
                <a:lnTo>
                  <a:pt x="1234" y="463"/>
                </a:lnTo>
                <a:lnTo>
                  <a:pt x="1249" y="463"/>
                </a:lnTo>
                <a:lnTo>
                  <a:pt x="1249" y="447"/>
                </a:lnTo>
                <a:lnTo>
                  <a:pt x="1234" y="447"/>
                </a:lnTo>
                <a:lnTo>
                  <a:pt x="1234" y="454"/>
                </a:lnTo>
                <a:lnTo>
                  <a:pt x="1236" y="447"/>
                </a:lnTo>
                <a:lnTo>
                  <a:pt x="1214" y="442"/>
                </a:lnTo>
                <a:lnTo>
                  <a:pt x="1212" y="442"/>
                </a:lnTo>
                <a:lnTo>
                  <a:pt x="1190" y="442"/>
                </a:lnTo>
                <a:lnTo>
                  <a:pt x="1190" y="449"/>
                </a:lnTo>
                <a:lnTo>
                  <a:pt x="1193" y="442"/>
                </a:lnTo>
                <a:lnTo>
                  <a:pt x="1177" y="438"/>
                </a:lnTo>
                <a:lnTo>
                  <a:pt x="1150" y="432"/>
                </a:lnTo>
                <a:lnTo>
                  <a:pt x="1147" y="440"/>
                </a:lnTo>
                <a:lnTo>
                  <a:pt x="1150" y="432"/>
                </a:lnTo>
                <a:lnTo>
                  <a:pt x="1128" y="427"/>
                </a:lnTo>
                <a:lnTo>
                  <a:pt x="1111" y="423"/>
                </a:lnTo>
                <a:lnTo>
                  <a:pt x="1109" y="431"/>
                </a:lnTo>
                <a:lnTo>
                  <a:pt x="1114" y="425"/>
                </a:lnTo>
                <a:lnTo>
                  <a:pt x="1093" y="411"/>
                </a:lnTo>
                <a:lnTo>
                  <a:pt x="1092" y="409"/>
                </a:lnTo>
                <a:lnTo>
                  <a:pt x="1070" y="400"/>
                </a:lnTo>
                <a:lnTo>
                  <a:pt x="1048" y="391"/>
                </a:lnTo>
                <a:lnTo>
                  <a:pt x="1044" y="399"/>
                </a:lnTo>
                <a:lnTo>
                  <a:pt x="1049" y="392"/>
                </a:lnTo>
                <a:lnTo>
                  <a:pt x="1027" y="378"/>
                </a:lnTo>
                <a:lnTo>
                  <a:pt x="1005" y="364"/>
                </a:lnTo>
                <a:lnTo>
                  <a:pt x="1000" y="371"/>
                </a:lnTo>
                <a:lnTo>
                  <a:pt x="1007" y="365"/>
                </a:lnTo>
                <a:lnTo>
                  <a:pt x="991" y="347"/>
                </a:lnTo>
                <a:lnTo>
                  <a:pt x="990" y="346"/>
                </a:lnTo>
                <a:lnTo>
                  <a:pt x="968" y="327"/>
                </a:lnTo>
                <a:lnTo>
                  <a:pt x="963" y="333"/>
                </a:lnTo>
                <a:lnTo>
                  <a:pt x="969" y="328"/>
                </a:lnTo>
                <a:lnTo>
                  <a:pt x="947" y="305"/>
                </a:lnTo>
                <a:lnTo>
                  <a:pt x="946" y="303"/>
                </a:lnTo>
                <a:lnTo>
                  <a:pt x="925" y="285"/>
                </a:lnTo>
                <a:lnTo>
                  <a:pt x="920" y="292"/>
                </a:lnTo>
                <a:lnTo>
                  <a:pt x="927" y="287"/>
                </a:lnTo>
                <a:lnTo>
                  <a:pt x="905" y="263"/>
                </a:lnTo>
                <a:lnTo>
                  <a:pt x="898" y="269"/>
                </a:lnTo>
                <a:lnTo>
                  <a:pt x="905" y="263"/>
                </a:lnTo>
                <a:lnTo>
                  <a:pt x="883" y="235"/>
                </a:lnTo>
                <a:lnTo>
                  <a:pt x="876" y="240"/>
                </a:lnTo>
                <a:lnTo>
                  <a:pt x="884" y="236"/>
                </a:lnTo>
                <a:lnTo>
                  <a:pt x="867" y="209"/>
                </a:lnTo>
                <a:lnTo>
                  <a:pt x="866" y="208"/>
                </a:lnTo>
                <a:lnTo>
                  <a:pt x="845" y="185"/>
                </a:lnTo>
                <a:lnTo>
                  <a:pt x="839" y="190"/>
                </a:lnTo>
                <a:lnTo>
                  <a:pt x="845" y="185"/>
                </a:lnTo>
                <a:lnTo>
                  <a:pt x="818" y="151"/>
                </a:lnTo>
                <a:lnTo>
                  <a:pt x="812" y="156"/>
                </a:lnTo>
                <a:lnTo>
                  <a:pt x="818" y="152"/>
                </a:lnTo>
                <a:lnTo>
                  <a:pt x="801" y="129"/>
                </a:lnTo>
                <a:lnTo>
                  <a:pt x="801" y="128"/>
                </a:lnTo>
                <a:lnTo>
                  <a:pt x="779" y="101"/>
                </a:lnTo>
                <a:lnTo>
                  <a:pt x="759" y="78"/>
                </a:lnTo>
                <a:lnTo>
                  <a:pt x="737" y="54"/>
                </a:lnTo>
                <a:lnTo>
                  <a:pt x="730" y="59"/>
                </a:lnTo>
                <a:lnTo>
                  <a:pt x="737" y="54"/>
                </a:lnTo>
                <a:lnTo>
                  <a:pt x="720" y="35"/>
                </a:lnTo>
                <a:lnTo>
                  <a:pt x="717" y="34"/>
                </a:lnTo>
                <a:lnTo>
                  <a:pt x="690" y="19"/>
                </a:lnTo>
                <a:lnTo>
                  <a:pt x="675" y="10"/>
                </a:lnTo>
                <a:lnTo>
                  <a:pt x="675" y="9"/>
                </a:lnTo>
                <a:lnTo>
                  <a:pt x="653" y="0"/>
                </a:lnTo>
                <a:lnTo>
                  <a:pt x="649" y="0"/>
                </a:lnTo>
                <a:lnTo>
                  <a:pt x="627" y="0"/>
                </a:lnTo>
                <a:lnTo>
                  <a:pt x="605" y="0"/>
                </a:lnTo>
                <a:lnTo>
                  <a:pt x="603" y="0"/>
                </a:lnTo>
                <a:lnTo>
                  <a:pt x="582" y="9"/>
                </a:lnTo>
                <a:lnTo>
                  <a:pt x="560" y="18"/>
                </a:lnTo>
                <a:lnTo>
                  <a:pt x="557" y="19"/>
                </a:lnTo>
                <a:lnTo>
                  <a:pt x="541" y="34"/>
                </a:lnTo>
                <a:lnTo>
                  <a:pt x="541" y="35"/>
                </a:lnTo>
                <a:lnTo>
                  <a:pt x="520" y="54"/>
                </a:lnTo>
                <a:lnTo>
                  <a:pt x="498" y="78"/>
                </a:lnTo>
                <a:lnTo>
                  <a:pt x="476" y="101"/>
                </a:lnTo>
                <a:lnTo>
                  <a:pt x="475" y="101"/>
                </a:lnTo>
                <a:lnTo>
                  <a:pt x="453" y="128"/>
                </a:lnTo>
                <a:lnTo>
                  <a:pt x="459" y="133"/>
                </a:lnTo>
                <a:lnTo>
                  <a:pt x="453" y="128"/>
                </a:lnTo>
                <a:lnTo>
                  <a:pt x="432" y="151"/>
                </a:lnTo>
                <a:lnTo>
                  <a:pt x="432" y="152"/>
                </a:lnTo>
                <a:lnTo>
                  <a:pt x="410" y="186"/>
                </a:lnTo>
                <a:lnTo>
                  <a:pt x="417" y="190"/>
                </a:lnTo>
                <a:lnTo>
                  <a:pt x="410" y="186"/>
                </a:lnTo>
                <a:lnTo>
                  <a:pt x="393" y="209"/>
                </a:lnTo>
                <a:lnTo>
                  <a:pt x="400" y="213"/>
                </a:lnTo>
                <a:lnTo>
                  <a:pt x="393" y="208"/>
                </a:lnTo>
                <a:lnTo>
                  <a:pt x="371" y="235"/>
                </a:lnTo>
                <a:lnTo>
                  <a:pt x="378" y="240"/>
                </a:lnTo>
                <a:lnTo>
                  <a:pt x="373" y="235"/>
                </a:lnTo>
                <a:lnTo>
                  <a:pt x="346" y="263"/>
                </a:lnTo>
                <a:lnTo>
                  <a:pt x="344" y="265"/>
                </a:lnTo>
                <a:lnTo>
                  <a:pt x="329" y="288"/>
                </a:lnTo>
                <a:lnTo>
                  <a:pt x="335" y="292"/>
                </a:lnTo>
                <a:lnTo>
                  <a:pt x="330" y="285"/>
                </a:lnTo>
                <a:lnTo>
                  <a:pt x="308" y="303"/>
                </a:lnTo>
                <a:lnTo>
                  <a:pt x="308" y="305"/>
                </a:lnTo>
                <a:lnTo>
                  <a:pt x="286" y="328"/>
                </a:lnTo>
                <a:lnTo>
                  <a:pt x="285" y="328"/>
                </a:lnTo>
                <a:lnTo>
                  <a:pt x="269" y="347"/>
                </a:lnTo>
                <a:lnTo>
                  <a:pt x="276" y="352"/>
                </a:lnTo>
                <a:lnTo>
                  <a:pt x="272" y="346"/>
                </a:lnTo>
                <a:lnTo>
                  <a:pt x="245" y="364"/>
                </a:lnTo>
                <a:lnTo>
                  <a:pt x="223" y="378"/>
                </a:lnTo>
                <a:lnTo>
                  <a:pt x="222" y="378"/>
                </a:lnTo>
                <a:lnTo>
                  <a:pt x="205" y="392"/>
                </a:lnTo>
                <a:lnTo>
                  <a:pt x="210" y="399"/>
                </a:lnTo>
                <a:lnTo>
                  <a:pt x="207" y="391"/>
                </a:lnTo>
                <a:lnTo>
                  <a:pt x="187" y="400"/>
                </a:lnTo>
                <a:lnTo>
                  <a:pt x="165" y="409"/>
                </a:lnTo>
                <a:lnTo>
                  <a:pt x="164" y="411"/>
                </a:lnTo>
                <a:lnTo>
                  <a:pt x="142" y="425"/>
                </a:lnTo>
                <a:lnTo>
                  <a:pt x="145" y="431"/>
                </a:lnTo>
                <a:lnTo>
                  <a:pt x="144" y="423"/>
                </a:lnTo>
                <a:lnTo>
                  <a:pt x="122" y="427"/>
                </a:lnTo>
                <a:lnTo>
                  <a:pt x="102" y="432"/>
                </a:lnTo>
                <a:lnTo>
                  <a:pt x="100" y="432"/>
                </a:lnTo>
                <a:lnTo>
                  <a:pt x="84" y="438"/>
                </a:lnTo>
                <a:lnTo>
                  <a:pt x="86" y="445"/>
                </a:lnTo>
                <a:lnTo>
                  <a:pt x="85" y="438"/>
                </a:lnTo>
                <a:lnTo>
                  <a:pt x="63" y="442"/>
                </a:lnTo>
                <a:lnTo>
                  <a:pt x="64" y="449"/>
                </a:lnTo>
                <a:lnTo>
                  <a:pt x="64" y="442"/>
                </a:lnTo>
                <a:lnTo>
                  <a:pt x="43" y="442"/>
                </a:lnTo>
                <a:lnTo>
                  <a:pt x="42" y="442"/>
                </a:lnTo>
                <a:lnTo>
                  <a:pt x="20" y="447"/>
                </a:lnTo>
                <a:lnTo>
                  <a:pt x="22" y="454"/>
                </a:lnTo>
                <a:lnTo>
                  <a:pt x="22" y="447"/>
                </a:lnTo>
                <a:lnTo>
                  <a:pt x="0" y="447"/>
                </a:lnTo>
                <a:close/>
              </a:path>
            </a:pathLst>
          </a:custGeom>
          <a:solidFill>
            <a:srgbClr val="FF0000"/>
          </a:solidFill>
          <a:ln w="9525">
            <a:solidFill>
              <a:srgbClr val="FF0000"/>
            </a:solidFill>
            <a:round/>
            <a:headEnd/>
            <a:tailEnd/>
          </a:ln>
        </p:spPr>
        <p:txBody>
          <a:bodyPr/>
          <a:lstStyle/>
          <a:p>
            <a:endParaRPr lang="en-US"/>
          </a:p>
        </p:txBody>
      </p:sp>
      <p:sp>
        <p:nvSpPr>
          <p:cNvPr id="59398" name="Line 8">
            <a:extLst>
              <a:ext uri="{FF2B5EF4-FFF2-40B4-BE49-F238E27FC236}">
                <a16:creationId xmlns:a16="http://schemas.microsoft.com/office/drawing/2014/main" id="{6ADC33BA-045D-472E-AFAD-17189D696D0E}"/>
              </a:ext>
            </a:extLst>
          </p:cNvPr>
          <p:cNvSpPr>
            <a:spLocks noChangeShapeType="1"/>
          </p:cNvSpPr>
          <p:nvPr/>
        </p:nvSpPr>
        <p:spPr bwMode="auto">
          <a:xfrm flipV="1">
            <a:off x="4067175" y="2743200"/>
            <a:ext cx="0" cy="2216150"/>
          </a:xfrm>
          <a:prstGeom prst="line">
            <a:avLst/>
          </a:prstGeom>
          <a:noFill/>
          <a:ln w="22225">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399" name="Line 9">
            <a:extLst>
              <a:ext uri="{FF2B5EF4-FFF2-40B4-BE49-F238E27FC236}">
                <a16:creationId xmlns:a16="http://schemas.microsoft.com/office/drawing/2014/main" id="{C0F849A8-1565-4EC5-9936-BBBE8B39029B}"/>
              </a:ext>
            </a:extLst>
          </p:cNvPr>
          <p:cNvSpPr>
            <a:spLocks noChangeShapeType="1"/>
          </p:cNvSpPr>
          <p:nvPr/>
        </p:nvSpPr>
        <p:spPr bwMode="auto">
          <a:xfrm>
            <a:off x="4067175" y="3771900"/>
            <a:ext cx="3781425" cy="0"/>
          </a:xfrm>
          <a:prstGeom prst="line">
            <a:avLst/>
          </a:prstGeom>
          <a:noFill/>
          <a:ln w="22225">
            <a:solidFill>
              <a:srgbClr val="C0C0C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400" name="Line 10">
            <a:extLst>
              <a:ext uri="{FF2B5EF4-FFF2-40B4-BE49-F238E27FC236}">
                <a16:creationId xmlns:a16="http://schemas.microsoft.com/office/drawing/2014/main" id="{D67296FB-F433-4058-8631-D4E66C728944}"/>
              </a:ext>
            </a:extLst>
          </p:cNvPr>
          <p:cNvSpPr>
            <a:spLocks noChangeShapeType="1"/>
          </p:cNvSpPr>
          <p:nvPr/>
        </p:nvSpPr>
        <p:spPr bwMode="auto">
          <a:xfrm>
            <a:off x="7494588" y="3775075"/>
            <a:ext cx="0" cy="1122363"/>
          </a:xfrm>
          <a:prstGeom prst="line">
            <a:avLst/>
          </a:prstGeom>
          <a:noFill/>
          <a:ln w="22225">
            <a:solidFill>
              <a:srgbClr val="0000FF"/>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9401" name="Line 11">
            <a:extLst>
              <a:ext uri="{FF2B5EF4-FFF2-40B4-BE49-F238E27FC236}">
                <a16:creationId xmlns:a16="http://schemas.microsoft.com/office/drawing/2014/main" id="{51949FE8-FB5B-451D-8614-53B36419B5FE}"/>
              </a:ext>
            </a:extLst>
          </p:cNvPr>
          <p:cNvSpPr>
            <a:spLocks noChangeShapeType="1"/>
          </p:cNvSpPr>
          <p:nvPr/>
        </p:nvSpPr>
        <p:spPr bwMode="auto">
          <a:xfrm flipH="1">
            <a:off x="7693025" y="3778250"/>
            <a:ext cx="1588" cy="1103313"/>
          </a:xfrm>
          <a:prstGeom prst="line">
            <a:avLst/>
          </a:prstGeom>
          <a:noFill/>
          <a:ln w="22225">
            <a:solidFill>
              <a:srgbClr val="FF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9402" name="Text Box 12">
            <a:extLst>
              <a:ext uri="{FF2B5EF4-FFF2-40B4-BE49-F238E27FC236}">
                <a16:creationId xmlns:a16="http://schemas.microsoft.com/office/drawing/2014/main" id="{6C855147-F4C6-4B50-A085-16C5AEDC5E9E}"/>
              </a:ext>
            </a:extLst>
          </p:cNvPr>
          <p:cNvSpPr txBox="1">
            <a:spLocks noChangeArrowheads="1"/>
          </p:cNvSpPr>
          <p:nvPr/>
        </p:nvSpPr>
        <p:spPr bwMode="auto">
          <a:xfrm>
            <a:off x="7562850" y="3349625"/>
            <a:ext cx="3540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22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35000"/>
              </a:spcBef>
              <a:buClr>
                <a:schemeClr val="tx2"/>
              </a:buClr>
              <a:buSzPct val="90000"/>
              <a:buFont typeface="Monotype Sorts" pitchFamily="2" charset="2"/>
              <a:buNone/>
            </a:pPr>
            <a:r>
              <a:rPr kumimoji="1" lang="en-US" altLang="en-US" sz="2400">
                <a:solidFill>
                  <a:srgbClr val="FF0000"/>
                </a:solidFill>
                <a:latin typeface="Helvetica" panose="020B0604020202020204" pitchFamily="34" charset="0"/>
              </a:rPr>
              <a:t>6</a:t>
            </a:r>
          </a:p>
        </p:txBody>
      </p:sp>
      <p:sp>
        <p:nvSpPr>
          <p:cNvPr id="59403" name="Text Box 13">
            <a:extLst>
              <a:ext uri="{FF2B5EF4-FFF2-40B4-BE49-F238E27FC236}">
                <a16:creationId xmlns:a16="http://schemas.microsoft.com/office/drawing/2014/main" id="{E4FF6C40-EDB1-487B-BBEE-7BAF515844FB}"/>
              </a:ext>
            </a:extLst>
          </p:cNvPr>
          <p:cNvSpPr txBox="1">
            <a:spLocks noChangeArrowheads="1"/>
          </p:cNvSpPr>
          <p:nvPr/>
        </p:nvSpPr>
        <p:spPr bwMode="auto">
          <a:xfrm>
            <a:off x="7291388" y="3348038"/>
            <a:ext cx="4175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22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35000"/>
              </a:spcBef>
              <a:buClr>
                <a:schemeClr val="tx2"/>
              </a:buClr>
              <a:buSzPct val="90000"/>
              <a:buFont typeface="Monotype Sorts" pitchFamily="2" charset="2"/>
              <a:buNone/>
            </a:pPr>
            <a:r>
              <a:rPr kumimoji="1" lang="en-US" altLang="en-US" sz="2400">
                <a:solidFill>
                  <a:srgbClr val="0000FF"/>
                </a:solidFill>
                <a:latin typeface="Helvetica" panose="020B0604020202020204" pitchFamily="34" charset="0"/>
              </a:rPr>
              <a:t>6</a:t>
            </a:r>
            <a:r>
              <a:rPr kumimoji="1" lang="en-US" altLang="en-US" sz="1800">
                <a:latin typeface="Helvetica" panose="020B0604020202020204" pitchFamily="34" charset="0"/>
              </a:rPr>
              <a:t> </a:t>
            </a:r>
          </a:p>
        </p:txBody>
      </p:sp>
      <p:sp>
        <p:nvSpPr>
          <p:cNvPr id="59404" name="Text Box 14">
            <a:extLst>
              <a:ext uri="{FF2B5EF4-FFF2-40B4-BE49-F238E27FC236}">
                <a16:creationId xmlns:a16="http://schemas.microsoft.com/office/drawing/2014/main" id="{B5A35C24-6E89-4B47-8AC1-1DB340442852}"/>
              </a:ext>
            </a:extLst>
          </p:cNvPr>
          <p:cNvSpPr txBox="1">
            <a:spLocks noChangeArrowheads="1"/>
          </p:cNvSpPr>
          <p:nvPr/>
        </p:nvSpPr>
        <p:spPr bwMode="auto">
          <a:xfrm>
            <a:off x="533400" y="1063625"/>
            <a:ext cx="7858125" cy="1104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22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35000"/>
              </a:spcBef>
              <a:buClr>
                <a:schemeClr val="tx2"/>
              </a:buClr>
              <a:buSzPct val="90000"/>
              <a:buFont typeface="Monotype Sorts" pitchFamily="2" charset="2"/>
              <a:buNone/>
            </a:pPr>
            <a:r>
              <a:rPr kumimoji="1" lang="en-US" altLang="en-US" sz="2400">
                <a:latin typeface="Helvetica" panose="020B0604020202020204" pitchFamily="34" charset="0"/>
              </a:rPr>
              <a:t>    </a:t>
            </a:r>
            <a:r>
              <a:rPr kumimoji="1" lang="en-US" altLang="en-US" sz="2800">
                <a:latin typeface="Helvetica" panose="020B0604020202020204" pitchFamily="34" charset="0"/>
              </a:rPr>
              <a:t>P(</a:t>
            </a:r>
            <a:r>
              <a:rPr lang="en-US" altLang="en-US" sz="2800" b="1">
                <a:solidFill>
                  <a:srgbClr val="0000FF"/>
                </a:solidFill>
              </a:rPr>
              <a:t>Grasshopper</a:t>
            </a:r>
            <a:r>
              <a:rPr kumimoji="1" lang="en-US" altLang="en-US" sz="2800">
                <a:latin typeface="Helvetica" panose="020B0604020202020204" pitchFamily="34" charset="0"/>
              </a:rPr>
              <a:t> | </a:t>
            </a:r>
            <a:r>
              <a:rPr kumimoji="1" lang="en-US" altLang="en-US" sz="2800" b="1">
                <a:latin typeface="Helvetica" panose="020B0604020202020204" pitchFamily="34" charset="0"/>
              </a:rPr>
              <a:t>5.3</a:t>
            </a:r>
            <a:r>
              <a:rPr kumimoji="1" lang="en-US" altLang="en-US" sz="2800">
                <a:latin typeface="Helvetica" panose="020B0604020202020204" pitchFamily="34" charset="0"/>
              </a:rPr>
              <a:t> ) = </a:t>
            </a:r>
            <a:r>
              <a:rPr kumimoji="1" lang="en-US" altLang="en-US" sz="2800">
                <a:solidFill>
                  <a:srgbClr val="0000FF"/>
                </a:solidFill>
                <a:latin typeface="Helvetica" panose="020B0604020202020204" pitchFamily="34" charset="0"/>
              </a:rPr>
              <a:t>6</a:t>
            </a:r>
            <a:r>
              <a:rPr kumimoji="1" lang="en-US" altLang="en-US" sz="2800">
                <a:latin typeface="Helvetica" panose="020B0604020202020204" pitchFamily="34" charset="0"/>
              </a:rPr>
              <a:t> / (</a:t>
            </a:r>
            <a:r>
              <a:rPr kumimoji="1" lang="en-US" altLang="en-US" sz="2800">
                <a:solidFill>
                  <a:srgbClr val="0000FF"/>
                </a:solidFill>
                <a:latin typeface="Helvetica" panose="020B0604020202020204" pitchFamily="34" charset="0"/>
              </a:rPr>
              <a:t>6</a:t>
            </a:r>
            <a:r>
              <a:rPr kumimoji="1" lang="en-US" altLang="en-US" sz="2800">
                <a:latin typeface="Helvetica" panose="020B0604020202020204" pitchFamily="34" charset="0"/>
              </a:rPr>
              <a:t> +</a:t>
            </a:r>
            <a:r>
              <a:rPr kumimoji="1" lang="en-US" altLang="en-US" sz="2800">
                <a:solidFill>
                  <a:srgbClr val="CC3300"/>
                </a:solidFill>
                <a:latin typeface="Helvetica" panose="020B0604020202020204" pitchFamily="34" charset="0"/>
              </a:rPr>
              <a:t> </a:t>
            </a:r>
            <a:r>
              <a:rPr kumimoji="1" lang="en-US" altLang="en-US" sz="2800">
                <a:solidFill>
                  <a:srgbClr val="FF0000"/>
                </a:solidFill>
                <a:latin typeface="Helvetica" panose="020B0604020202020204" pitchFamily="34" charset="0"/>
              </a:rPr>
              <a:t>6</a:t>
            </a:r>
            <a:r>
              <a:rPr kumimoji="1" lang="en-US" altLang="en-US" sz="2800">
                <a:latin typeface="Helvetica" panose="020B0604020202020204" pitchFamily="34" charset="0"/>
              </a:rPr>
              <a:t>)	= 0.500</a:t>
            </a:r>
          </a:p>
          <a:p>
            <a:pPr>
              <a:spcBef>
                <a:spcPct val="35000"/>
              </a:spcBef>
              <a:buClr>
                <a:schemeClr val="tx2"/>
              </a:buClr>
              <a:buSzPct val="90000"/>
              <a:buFont typeface="Monotype Sorts" pitchFamily="2" charset="2"/>
              <a:buNone/>
            </a:pPr>
            <a:r>
              <a:rPr kumimoji="1" lang="en-US" altLang="en-US" sz="2800">
                <a:latin typeface="Helvetica" panose="020B0604020202020204" pitchFamily="34" charset="0"/>
              </a:rPr>
              <a:t>   P(</a:t>
            </a:r>
            <a:r>
              <a:rPr lang="en-US" altLang="en-US" sz="2800" b="1">
                <a:solidFill>
                  <a:srgbClr val="FF0000"/>
                </a:solidFill>
              </a:rPr>
              <a:t>Katydid</a:t>
            </a:r>
            <a:r>
              <a:rPr kumimoji="1" lang="en-US" altLang="en-US" sz="2800">
                <a:latin typeface="Helvetica" panose="020B0604020202020204" pitchFamily="34" charset="0"/>
              </a:rPr>
              <a:t> | </a:t>
            </a:r>
            <a:r>
              <a:rPr kumimoji="1" lang="en-US" altLang="en-US" sz="2800" b="1">
                <a:latin typeface="Helvetica" panose="020B0604020202020204" pitchFamily="34" charset="0"/>
              </a:rPr>
              <a:t>5.3</a:t>
            </a:r>
            <a:r>
              <a:rPr kumimoji="1" lang="en-US" altLang="en-US" sz="2800">
                <a:latin typeface="Helvetica" panose="020B0604020202020204" pitchFamily="34" charset="0"/>
              </a:rPr>
              <a:t> )         = </a:t>
            </a:r>
            <a:r>
              <a:rPr kumimoji="1" lang="en-US" altLang="en-US" sz="2800">
                <a:solidFill>
                  <a:srgbClr val="FF0000"/>
                </a:solidFill>
                <a:latin typeface="Helvetica" panose="020B0604020202020204" pitchFamily="34" charset="0"/>
              </a:rPr>
              <a:t>6</a:t>
            </a:r>
            <a:r>
              <a:rPr kumimoji="1" lang="en-US" altLang="en-US" sz="2800">
                <a:latin typeface="Helvetica" panose="020B0604020202020204" pitchFamily="34" charset="0"/>
              </a:rPr>
              <a:t> / (</a:t>
            </a:r>
            <a:r>
              <a:rPr kumimoji="1" lang="en-US" altLang="en-US" sz="2800">
                <a:solidFill>
                  <a:srgbClr val="0000FF"/>
                </a:solidFill>
                <a:latin typeface="Helvetica" panose="020B0604020202020204" pitchFamily="34" charset="0"/>
              </a:rPr>
              <a:t>6</a:t>
            </a:r>
            <a:r>
              <a:rPr kumimoji="1" lang="en-US" altLang="en-US" sz="2800">
                <a:latin typeface="Helvetica" panose="020B0604020202020204" pitchFamily="34" charset="0"/>
              </a:rPr>
              <a:t> + </a:t>
            </a:r>
            <a:r>
              <a:rPr kumimoji="1" lang="en-US" altLang="en-US" sz="2800">
                <a:solidFill>
                  <a:srgbClr val="FF0000"/>
                </a:solidFill>
                <a:latin typeface="Helvetica" panose="020B0604020202020204" pitchFamily="34" charset="0"/>
              </a:rPr>
              <a:t>6</a:t>
            </a:r>
            <a:r>
              <a:rPr kumimoji="1" lang="en-US" altLang="en-US" sz="2800">
                <a:latin typeface="Helvetica" panose="020B0604020202020204" pitchFamily="34" charset="0"/>
              </a:rPr>
              <a:t>)	= 0.500</a:t>
            </a:r>
          </a:p>
        </p:txBody>
      </p:sp>
      <p:sp>
        <p:nvSpPr>
          <p:cNvPr id="59405" name="Text Box 16">
            <a:extLst>
              <a:ext uri="{FF2B5EF4-FFF2-40B4-BE49-F238E27FC236}">
                <a16:creationId xmlns:a16="http://schemas.microsoft.com/office/drawing/2014/main" id="{E6BE71D7-57E1-4A09-9998-40ED57C40D72}"/>
              </a:ext>
            </a:extLst>
          </p:cNvPr>
          <p:cNvSpPr txBox="1">
            <a:spLocks noChangeArrowheads="1"/>
          </p:cNvSpPr>
          <p:nvPr/>
        </p:nvSpPr>
        <p:spPr bwMode="auto">
          <a:xfrm>
            <a:off x="3898900" y="5257800"/>
            <a:ext cx="3540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22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35000"/>
              </a:spcBef>
              <a:buClr>
                <a:schemeClr val="tx2"/>
              </a:buClr>
              <a:buSzPct val="90000"/>
              <a:buFont typeface="Monotype Sorts" pitchFamily="2" charset="2"/>
              <a:buNone/>
            </a:pPr>
            <a:r>
              <a:rPr kumimoji="1" lang="en-US" altLang="en-US" sz="2400" b="1">
                <a:latin typeface="Helvetica" panose="020B0604020202020204" pitchFamily="34" charset="0"/>
              </a:rPr>
              <a:t>5</a:t>
            </a:r>
          </a:p>
        </p:txBody>
      </p:sp>
      <p:sp>
        <p:nvSpPr>
          <p:cNvPr id="59406" name="Text Box 17">
            <a:extLst>
              <a:ext uri="{FF2B5EF4-FFF2-40B4-BE49-F238E27FC236}">
                <a16:creationId xmlns:a16="http://schemas.microsoft.com/office/drawing/2014/main" id="{6BFE95F8-9B2A-4799-A0BB-06AFAC69E111}"/>
              </a:ext>
            </a:extLst>
          </p:cNvPr>
          <p:cNvSpPr txBox="1">
            <a:spLocks noChangeArrowheads="1"/>
          </p:cNvSpPr>
          <p:nvPr/>
        </p:nvSpPr>
        <p:spPr bwMode="auto">
          <a:xfrm>
            <a:off x="457200" y="5970588"/>
            <a:ext cx="32496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t>Antennae length is </a:t>
            </a:r>
            <a:r>
              <a:rPr lang="en-US" altLang="en-US" sz="2400" b="1"/>
              <a:t>5.3</a:t>
            </a:r>
          </a:p>
        </p:txBody>
      </p:sp>
      <p:sp>
        <p:nvSpPr>
          <p:cNvPr id="59407" name="Line 18">
            <a:extLst>
              <a:ext uri="{FF2B5EF4-FFF2-40B4-BE49-F238E27FC236}">
                <a16:creationId xmlns:a16="http://schemas.microsoft.com/office/drawing/2014/main" id="{AA28A823-F7C6-4005-9626-F356E37F895D}"/>
              </a:ext>
            </a:extLst>
          </p:cNvPr>
          <p:cNvSpPr>
            <a:spLocks noChangeShapeType="1"/>
          </p:cNvSpPr>
          <p:nvPr/>
        </p:nvSpPr>
        <p:spPr bwMode="auto">
          <a:xfrm flipV="1">
            <a:off x="4067175" y="4876800"/>
            <a:ext cx="0" cy="363538"/>
          </a:xfrm>
          <a:prstGeom prst="line">
            <a:avLst/>
          </a:prstGeom>
          <a:noFill/>
          <a:ln w="222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9408" name="Rectangle 19">
            <a:extLst>
              <a:ext uri="{FF2B5EF4-FFF2-40B4-BE49-F238E27FC236}">
                <a16:creationId xmlns:a16="http://schemas.microsoft.com/office/drawing/2014/main" id="{111A4ADF-ECB1-43AC-8FFD-9FA1B247875B}"/>
              </a:ext>
            </a:extLst>
          </p:cNvPr>
          <p:cNvSpPr>
            <a:spLocks noChangeArrowheads="1"/>
          </p:cNvSpPr>
          <p:nvPr/>
        </p:nvSpPr>
        <p:spPr bwMode="auto">
          <a:xfrm>
            <a:off x="312738" y="280988"/>
            <a:ext cx="8624887" cy="457200"/>
          </a:xfrm>
          <a:prstGeom prst="rect">
            <a:avLst/>
          </a:prstGeom>
          <a:solidFill>
            <a:srgbClr val="CCFFCC"/>
          </a:solidFill>
          <a:ln>
            <a:noFill/>
          </a:ln>
          <a:effectLst>
            <a:outerShdw dist="107763" dir="8100000" algn="ctr" rotWithShape="0">
              <a:srgbClr val="808080"/>
            </a:outerShdw>
          </a:effectLst>
          <a:extLst>
            <a:ext uri="{91240B29-F687-4F45-9708-019B960494DF}">
              <a14:hiddenLine xmlns:a14="http://schemas.microsoft.com/office/drawing/2010/main" w="222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50000"/>
              </a:spcBef>
              <a:buClr>
                <a:schemeClr val="tx2"/>
              </a:buClr>
              <a:buFontTx/>
              <a:buNone/>
            </a:pPr>
            <a:r>
              <a:rPr kumimoji="1" lang="en-US" altLang="en-US" sz="2400" i="1">
                <a:latin typeface="Helvetica" panose="020B0604020202020204" pitchFamily="34" charset="0"/>
              </a:rPr>
              <a:t>p</a:t>
            </a:r>
            <a:r>
              <a:rPr kumimoji="1" lang="en-US" altLang="en-US" sz="2400">
                <a:latin typeface="Helvetica" panose="020B0604020202020204" pitchFamily="34" charset="0"/>
              </a:rPr>
              <a:t>(</a:t>
            </a:r>
            <a:r>
              <a:rPr kumimoji="1" lang="en-US" altLang="en-US" sz="2400" i="1">
                <a:latin typeface="Helvetica" panose="020B0604020202020204" pitchFamily="34" charset="0"/>
              </a:rPr>
              <a:t>c</a:t>
            </a:r>
            <a:r>
              <a:rPr kumimoji="1" lang="en-US" altLang="en-US" sz="2400" i="1" baseline="-25000">
                <a:latin typeface="Helvetica" panose="020B0604020202020204" pitchFamily="34" charset="0"/>
              </a:rPr>
              <a:t>j </a:t>
            </a:r>
            <a:r>
              <a:rPr kumimoji="1" lang="en-US" altLang="en-US" sz="2400">
                <a:latin typeface="Helvetica" panose="020B0604020202020204" pitchFamily="34" charset="0"/>
              </a:rPr>
              <a:t>| </a:t>
            </a:r>
            <a:r>
              <a:rPr kumimoji="1" lang="en-US" altLang="en-US" sz="2400" i="1">
                <a:latin typeface="Helvetica" panose="020B0604020202020204" pitchFamily="34" charset="0"/>
              </a:rPr>
              <a:t>d</a:t>
            </a:r>
            <a:r>
              <a:rPr kumimoji="1" lang="en-US" altLang="en-US" sz="2400">
                <a:latin typeface="Helvetica" panose="020B0604020202020204" pitchFamily="34" charset="0"/>
              </a:rPr>
              <a:t>) = probability of class </a:t>
            </a:r>
            <a:r>
              <a:rPr kumimoji="1" lang="en-US" altLang="en-US" sz="2400" i="1">
                <a:latin typeface="Helvetica" panose="020B0604020202020204" pitchFamily="34" charset="0"/>
              </a:rPr>
              <a:t>c</a:t>
            </a:r>
            <a:r>
              <a:rPr kumimoji="1" lang="en-US" altLang="en-US" sz="2400" i="1" baseline="-25000">
                <a:latin typeface="Helvetica" panose="020B0604020202020204" pitchFamily="34" charset="0"/>
              </a:rPr>
              <a:t>j</a:t>
            </a:r>
            <a:r>
              <a:rPr kumimoji="1" lang="en-US" altLang="en-US" sz="2400">
                <a:latin typeface="Helvetica" panose="020B0604020202020204" pitchFamily="34" charset="0"/>
              </a:rPr>
              <a:t>, given that we have observed </a:t>
            </a:r>
            <a:r>
              <a:rPr kumimoji="1" lang="en-US" altLang="en-US" sz="2400" i="1">
                <a:latin typeface="Helvetica" panose="020B0604020202020204" pitchFamily="34" charset="0"/>
              </a:rPr>
              <a:t>d</a:t>
            </a:r>
            <a:endParaRPr kumimoji="1" lang="en-US" altLang="en-US" sz="2400">
              <a:latin typeface="Helvetica" panose="020B0604020202020204" pitchFamily="34" charset="0"/>
            </a:endParaRP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0418" name="Isosceles Triangle 1">
            <a:extLst>
              <a:ext uri="{FF2B5EF4-FFF2-40B4-BE49-F238E27FC236}">
                <a16:creationId xmlns:a16="http://schemas.microsoft.com/office/drawing/2014/main" id="{EAD775C9-FD12-4CB2-9697-110938936EAF}"/>
              </a:ext>
            </a:extLst>
          </p:cNvPr>
          <p:cNvSpPr>
            <a:spLocks noChangeArrowheads="1"/>
          </p:cNvSpPr>
          <p:nvPr/>
        </p:nvSpPr>
        <p:spPr bwMode="auto">
          <a:xfrm>
            <a:off x="3203575" y="2970213"/>
            <a:ext cx="2133600" cy="1062037"/>
          </a:xfrm>
          <a:prstGeom prst="triangle">
            <a:avLst>
              <a:gd name="adj" fmla="val 50000"/>
            </a:avLst>
          </a:prstGeom>
          <a:solidFill>
            <a:srgbClr val="FFFF00">
              <a:alpha val="39999"/>
            </a:srgbClr>
          </a:solidFill>
          <a:ln w="0" algn="ctr">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0419" name="Isosceles Triangle 23">
            <a:extLst>
              <a:ext uri="{FF2B5EF4-FFF2-40B4-BE49-F238E27FC236}">
                <a16:creationId xmlns:a16="http://schemas.microsoft.com/office/drawing/2014/main" id="{6C35597A-59D5-4AF9-85EA-8288F665ADA4}"/>
              </a:ext>
            </a:extLst>
          </p:cNvPr>
          <p:cNvSpPr>
            <a:spLocks noChangeArrowheads="1"/>
          </p:cNvSpPr>
          <p:nvPr/>
        </p:nvSpPr>
        <p:spPr bwMode="auto">
          <a:xfrm>
            <a:off x="2987675" y="6434138"/>
            <a:ext cx="792163" cy="158750"/>
          </a:xfrm>
          <a:prstGeom prst="triangle">
            <a:avLst>
              <a:gd name="adj" fmla="val 60023"/>
            </a:avLst>
          </a:prstGeom>
          <a:solidFill>
            <a:srgbClr val="FFFF00">
              <a:alpha val="39999"/>
            </a:srgbClr>
          </a:solidFill>
          <a:ln w="0" algn="ctr">
            <a:solidFill>
              <a:srgbClr val="000000"/>
            </a:solidFill>
            <a:round/>
            <a:headEnd/>
            <a:tailEnd/>
          </a:ln>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0420" name="Line 5">
            <a:extLst>
              <a:ext uri="{FF2B5EF4-FFF2-40B4-BE49-F238E27FC236}">
                <a16:creationId xmlns:a16="http://schemas.microsoft.com/office/drawing/2014/main" id="{8441B001-9974-4AB6-970A-FED80B54A86E}"/>
              </a:ext>
            </a:extLst>
          </p:cNvPr>
          <p:cNvSpPr>
            <a:spLocks noChangeShapeType="1"/>
          </p:cNvSpPr>
          <p:nvPr/>
        </p:nvSpPr>
        <p:spPr bwMode="auto">
          <a:xfrm>
            <a:off x="446088" y="4048125"/>
            <a:ext cx="7442200" cy="1588"/>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21" name="Freeform 6">
            <a:extLst>
              <a:ext uri="{FF2B5EF4-FFF2-40B4-BE49-F238E27FC236}">
                <a16:creationId xmlns:a16="http://schemas.microsoft.com/office/drawing/2014/main" id="{7BB8FDA6-22D9-4579-89D2-A8947635CD05}"/>
              </a:ext>
            </a:extLst>
          </p:cNvPr>
          <p:cNvSpPr>
            <a:spLocks/>
          </p:cNvSpPr>
          <p:nvPr/>
        </p:nvSpPr>
        <p:spPr bwMode="auto">
          <a:xfrm>
            <a:off x="2555875" y="2139950"/>
            <a:ext cx="5059363" cy="1919288"/>
          </a:xfrm>
          <a:custGeom>
            <a:avLst/>
            <a:gdLst>
              <a:gd name="T0" fmla="*/ 2147483646 w 1249"/>
              <a:gd name="T1" fmla="*/ 2147483646 h 463"/>
              <a:gd name="T2" fmla="*/ 2147483646 w 1249"/>
              <a:gd name="T3" fmla="*/ 2147483646 h 463"/>
              <a:gd name="T4" fmla="*/ 2147483646 w 1249"/>
              <a:gd name="T5" fmla="*/ 2147483646 h 463"/>
              <a:gd name="T6" fmla="*/ 2147483646 w 1249"/>
              <a:gd name="T7" fmla="*/ 2147483646 h 463"/>
              <a:gd name="T8" fmla="*/ 2147483646 w 1249"/>
              <a:gd name="T9" fmla="*/ 2147483646 h 463"/>
              <a:gd name="T10" fmla="*/ 2147483646 w 1249"/>
              <a:gd name="T11" fmla="*/ 2147483646 h 463"/>
              <a:gd name="T12" fmla="*/ 2147483646 w 1249"/>
              <a:gd name="T13" fmla="*/ 2147483646 h 463"/>
              <a:gd name="T14" fmla="*/ 2147483646 w 1249"/>
              <a:gd name="T15" fmla="*/ 2147483646 h 463"/>
              <a:gd name="T16" fmla="*/ 2147483646 w 1249"/>
              <a:gd name="T17" fmla="*/ 2147483646 h 463"/>
              <a:gd name="T18" fmla="*/ 2147483646 w 1249"/>
              <a:gd name="T19" fmla="*/ 2147483646 h 463"/>
              <a:gd name="T20" fmla="*/ 2147483646 w 1249"/>
              <a:gd name="T21" fmla="*/ 2147483646 h 463"/>
              <a:gd name="T22" fmla="*/ 2147483646 w 1249"/>
              <a:gd name="T23" fmla="*/ 2147483646 h 463"/>
              <a:gd name="T24" fmla="*/ 2147483646 w 1249"/>
              <a:gd name="T25" fmla="*/ 2147483646 h 463"/>
              <a:gd name="T26" fmla="*/ 2147483646 w 1249"/>
              <a:gd name="T27" fmla="*/ 2147483646 h 463"/>
              <a:gd name="T28" fmla="*/ 2147483646 w 1249"/>
              <a:gd name="T29" fmla="*/ 2147483646 h 463"/>
              <a:gd name="T30" fmla="*/ 2147483646 w 1249"/>
              <a:gd name="T31" fmla="*/ 2147483646 h 463"/>
              <a:gd name="T32" fmla="*/ 2147483646 w 1249"/>
              <a:gd name="T33" fmla="*/ 2147483646 h 463"/>
              <a:gd name="T34" fmla="*/ 2147483646 w 1249"/>
              <a:gd name="T35" fmla="*/ 2147483646 h 463"/>
              <a:gd name="T36" fmla="*/ 2147483646 w 1249"/>
              <a:gd name="T37" fmla="*/ 2147483646 h 463"/>
              <a:gd name="T38" fmla="*/ 2147483646 w 1249"/>
              <a:gd name="T39" fmla="*/ 2147483646 h 463"/>
              <a:gd name="T40" fmla="*/ 2147483646 w 1249"/>
              <a:gd name="T41" fmla="*/ 2147483646 h 463"/>
              <a:gd name="T42" fmla="*/ 2147483646 w 1249"/>
              <a:gd name="T43" fmla="*/ 2147483646 h 463"/>
              <a:gd name="T44" fmla="*/ 2147483646 w 1249"/>
              <a:gd name="T45" fmla="*/ 2147483646 h 463"/>
              <a:gd name="T46" fmla="*/ 2147483646 w 1249"/>
              <a:gd name="T47" fmla="*/ 2147483646 h 463"/>
              <a:gd name="T48" fmla="*/ 2147483646 w 1249"/>
              <a:gd name="T49" fmla="*/ 2147483646 h 463"/>
              <a:gd name="T50" fmla="*/ 2147483646 w 1249"/>
              <a:gd name="T51" fmla="*/ 2147483646 h 463"/>
              <a:gd name="T52" fmla="*/ 2147483646 w 1249"/>
              <a:gd name="T53" fmla="*/ 2147483646 h 463"/>
              <a:gd name="T54" fmla="*/ 2147483646 w 1249"/>
              <a:gd name="T55" fmla="*/ 2147483646 h 463"/>
              <a:gd name="T56" fmla="*/ 2147483646 w 1249"/>
              <a:gd name="T57" fmla="*/ 2147483646 h 463"/>
              <a:gd name="T58" fmla="*/ 2147483646 w 1249"/>
              <a:gd name="T59" fmla="*/ 2147483646 h 463"/>
              <a:gd name="T60" fmla="*/ 2147483646 w 1249"/>
              <a:gd name="T61" fmla="*/ 2147483646 h 463"/>
              <a:gd name="T62" fmla="*/ 2147483646 w 1249"/>
              <a:gd name="T63" fmla="*/ 2147483646 h 463"/>
              <a:gd name="T64" fmla="*/ 2147483646 w 1249"/>
              <a:gd name="T65" fmla="*/ 2147483646 h 463"/>
              <a:gd name="T66" fmla="*/ 2147483646 w 1249"/>
              <a:gd name="T67" fmla="*/ 2147483646 h 463"/>
              <a:gd name="T68" fmla="*/ 2147483646 w 1249"/>
              <a:gd name="T69" fmla="*/ 2147483646 h 463"/>
              <a:gd name="T70" fmla="*/ 2147483646 w 1249"/>
              <a:gd name="T71" fmla="*/ 2147483646 h 463"/>
              <a:gd name="T72" fmla="*/ 2147483646 w 1249"/>
              <a:gd name="T73" fmla="*/ 2147483646 h 463"/>
              <a:gd name="T74" fmla="*/ 2147483646 w 1249"/>
              <a:gd name="T75" fmla="*/ 2147483646 h 463"/>
              <a:gd name="T76" fmla="*/ 2147483646 w 1249"/>
              <a:gd name="T77" fmla="*/ 2147483646 h 463"/>
              <a:gd name="T78" fmla="*/ 2147483646 w 1249"/>
              <a:gd name="T79" fmla="*/ 2147483646 h 463"/>
              <a:gd name="T80" fmla="*/ 2147483646 w 1249"/>
              <a:gd name="T81" fmla="*/ 2147483646 h 463"/>
              <a:gd name="T82" fmla="*/ 2147483646 w 1249"/>
              <a:gd name="T83" fmla="*/ 0 h 463"/>
              <a:gd name="T84" fmla="*/ 2147483646 w 1249"/>
              <a:gd name="T85" fmla="*/ 2147483646 h 463"/>
              <a:gd name="T86" fmla="*/ 2147483646 w 1249"/>
              <a:gd name="T87" fmla="*/ 2147483646 h 463"/>
              <a:gd name="T88" fmla="*/ 2147483646 w 1249"/>
              <a:gd name="T89" fmla="*/ 2147483646 h 463"/>
              <a:gd name="T90" fmla="*/ 2147483646 w 1249"/>
              <a:gd name="T91" fmla="*/ 2147483646 h 463"/>
              <a:gd name="T92" fmla="*/ 2147483646 w 1249"/>
              <a:gd name="T93" fmla="*/ 2147483646 h 463"/>
              <a:gd name="T94" fmla="*/ 2147483646 w 1249"/>
              <a:gd name="T95" fmla="*/ 2147483646 h 463"/>
              <a:gd name="T96" fmla="*/ 2147483646 w 1249"/>
              <a:gd name="T97" fmla="*/ 2147483646 h 463"/>
              <a:gd name="T98" fmla="*/ 2147483646 w 1249"/>
              <a:gd name="T99" fmla="*/ 2147483646 h 463"/>
              <a:gd name="T100" fmla="*/ 2147483646 w 1249"/>
              <a:gd name="T101" fmla="*/ 2147483646 h 463"/>
              <a:gd name="T102" fmla="*/ 2147483646 w 1249"/>
              <a:gd name="T103" fmla="*/ 2147483646 h 463"/>
              <a:gd name="T104" fmla="*/ 2147483646 w 1249"/>
              <a:gd name="T105" fmla="*/ 2147483646 h 463"/>
              <a:gd name="T106" fmla="*/ 2147483646 w 1249"/>
              <a:gd name="T107" fmla="*/ 2147483646 h 463"/>
              <a:gd name="T108" fmla="*/ 2147483646 w 1249"/>
              <a:gd name="T109" fmla="*/ 2147483646 h 46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49"/>
              <a:gd name="T166" fmla="*/ 0 h 463"/>
              <a:gd name="T167" fmla="*/ 1249 w 1249"/>
              <a:gd name="T168" fmla="*/ 463 h 46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49" h="463">
                <a:moveTo>
                  <a:pt x="0" y="447"/>
                </a:moveTo>
                <a:lnTo>
                  <a:pt x="0" y="463"/>
                </a:lnTo>
                <a:lnTo>
                  <a:pt x="22" y="463"/>
                </a:lnTo>
                <a:lnTo>
                  <a:pt x="22" y="462"/>
                </a:lnTo>
                <a:lnTo>
                  <a:pt x="24" y="462"/>
                </a:lnTo>
                <a:lnTo>
                  <a:pt x="46" y="457"/>
                </a:lnTo>
                <a:lnTo>
                  <a:pt x="43" y="449"/>
                </a:lnTo>
                <a:lnTo>
                  <a:pt x="43" y="458"/>
                </a:lnTo>
                <a:lnTo>
                  <a:pt x="64" y="458"/>
                </a:lnTo>
                <a:lnTo>
                  <a:pt x="65" y="458"/>
                </a:lnTo>
                <a:lnTo>
                  <a:pt x="87" y="454"/>
                </a:lnTo>
                <a:lnTo>
                  <a:pt x="89" y="453"/>
                </a:lnTo>
                <a:lnTo>
                  <a:pt x="105" y="448"/>
                </a:lnTo>
                <a:lnTo>
                  <a:pt x="103" y="440"/>
                </a:lnTo>
                <a:lnTo>
                  <a:pt x="105" y="448"/>
                </a:lnTo>
                <a:lnTo>
                  <a:pt x="126" y="443"/>
                </a:lnTo>
                <a:lnTo>
                  <a:pt x="124" y="435"/>
                </a:lnTo>
                <a:lnTo>
                  <a:pt x="125" y="444"/>
                </a:lnTo>
                <a:lnTo>
                  <a:pt x="147" y="440"/>
                </a:lnTo>
                <a:lnTo>
                  <a:pt x="149" y="439"/>
                </a:lnTo>
                <a:lnTo>
                  <a:pt x="151" y="439"/>
                </a:lnTo>
                <a:lnTo>
                  <a:pt x="173" y="425"/>
                </a:lnTo>
                <a:lnTo>
                  <a:pt x="167" y="417"/>
                </a:lnTo>
                <a:lnTo>
                  <a:pt x="171" y="425"/>
                </a:lnTo>
                <a:lnTo>
                  <a:pt x="193" y="416"/>
                </a:lnTo>
                <a:lnTo>
                  <a:pt x="214" y="407"/>
                </a:lnTo>
                <a:lnTo>
                  <a:pt x="215" y="405"/>
                </a:lnTo>
                <a:lnTo>
                  <a:pt x="232" y="391"/>
                </a:lnTo>
                <a:lnTo>
                  <a:pt x="227" y="385"/>
                </a:lnTo>
                <a:lnTo>
                  <a:pt x="232" y="392"/>
                </a:lnTo>
                <a:lnTo>
                  <a:pt x="254" y="378"/>
                </a:lnTo>
                <a:lnTo>
                  <a:pt x="281" y="360"/>
                </a:lnTo>
                <a:lnTo>
                  <a:pt x="282" y="359"/>
                </a:lnTo>
                <a:lnTo>
                  <a:pt x="282" y="358"/>
                </a:lnTo>
                <a:lnTo>
                  <a:pt x="298" y="338"/>
                </a:lnTo>
                <a:lnTo>
                  <a:pt x="291" y="333"/>
                </a:lnTo>
                <a:lnTo>
                  <a:pt x="298" y="340"/>
                </a:lnTo>
                <a:lnTo>
                  <a:pt x="320" y="316"/>
                </a:lnTo>
                <a:lnTo>
                  <a:pt x="313" y="310"/>
                </a:lnTo>
                <a:lnTo>
                  <a:pt x="318" y="316"/>
                </a:lnTo>
                <a:lnTo>
                  <a:pt x="340" y="298"/>
                </a:lnTo>
                <a:lnTo>
                  <a:pt x="343" y="297"/>
                </a:lnTo>
                <a:lnTo>
                  <a:pt x="359" y="274"/>
                </a:lnTo>
                <a:lnTo>
                  <a:pt x="351" y="269"/>
                </a:lnTo>
                <a:lnTo>
                  <a:pt x="357" y="275"/>
                </a:lnTo>
                <a:lnTo>
                  <a:pt x="384" y="247"/>
                </a:lnTo>
                <a:lnTo>
                  <a:pt x="384" y="245"/>
                </a:lnTo>
                <a:lnTo>
                  <a:pt x="406" y="218"/>
                </a:lnTo>
                <a:lnTo>
                  <a:pt x="423" y="195"/>
                </a:lnTo>
                <a:lnTo>
                  <a:pt x="424" y="195"/>
                </a:lnTo>
                <a:lnTo>
                  <a:pt x="446" y="161"/>
                </a:lnTo>
                <a:lnTo>
                  <a:pt x="439" y="156"/>
                </a:lnTo>
                <a:lnTo>
                  <a:pt x="445" y="163"/>
                </a:lnTo>
                <a:lnTo>
                  <a:pt x="466" y="139"/>
                </a:lnTo>
                <a:lnTo>
                  <a:pt x="466" y="138"/>
                </a:lnTo>
                <a:lnTo>
                  <a:pt x="488" y="111"/>
                </a:lnTo>
                <a:lnTo>
                  <a:pt x="481" y="106"/>
                </a:lnTo>
                <a:lnTo>
                  <a:pt x="488" y="112"/>
                </a:lnTo>
                <a:lnTo>
                  <a:pt x="510" y="89"/>
                </a:lnTo>
                <a:lnTo>
                  <a:pt x="532" y="66"/>
                </a:lnTo>
                <a:lnTo>
                  <a:pt x="552" y="47"/>
                </a:lnTo>
                <a:lnTo>
                  <a:pt x="546" y="40"/>
                </a:lnTo>
                <a:lnTo>
                  <a:pt x="551" y="47"/>
                </a:lnTo>
                <a:lnTo>
                  <a:pt x="568" y="32"/>
                </a:lnTo>
                <a:lnTo>
                  <a:pt x="562" y="26"/>
                </a:lnTo>
                <a:lnTo>
                  <a:pt x="566" y="34"/>
                </a:lnTo>
                <a:lnTo>
                  <a:pt x="588" y="25"/>
                </a:lnTo>
                <a:lnTo>
                  <a:pt x="609" y="16"/>
                </a:lnTo>
                <a:lnTo>
                  <a:pt x="605" y="8"/>
                </a:lnTo>
                <a:lnTo>
                  <a:pt x="605" y="17"/>
                </a:lnTo>
                <a:lnTo>
                  <a:pt x="627" y="17"/>
                </a:lnTo>
                <a:lnTo>
                  <a:pt x="649" y="17"/>
                </a:lnTo>
                <a:lnTo>
                  <a:pt x="649" y="8"/>
                </a:lnTo>
                <a:lnTo>
                  <a:pt x="646" y="16"/>
                </a:lnTo>
                <a:lnTo>
                  <a:pt x="668" y="25"/>
                </a:lnTo>
                <a:lnTo>
                  <a:pt x="671" y="17"/>
                </a:lnTo>
                <a:lnTo>
                  <a:pt x="667" y="25"/>
                </a:lnTo>
                <a:lnTo>
                  <a:pt x="683" y="34"/>
                </a:lnTo>
                <a:lnTo>
                  <a:pt x="710" y="48"/>
                </a:lnTo>
                <a:lnTo>
                  <a:pt x="714" y="40"/>
                </a:lnTo>
                <a:lnTo>
                  <a:pt x="707" y="45"/>
                </a:lnTo>
                <a:lnTo>
                  <a:pt x="724" y="65"/>
                </a:lnTo>
                <a:lnTo>
                  <a:pt x="725" y="66"/>
                </a:lnTo>
                <a:lnTo>
                  <a:pt x="747" y="89"/>
                </a:lnTo>
                <a:lnTo>
                  <a:pt x="752" y="83"/>
                </a:lnTo>
                <a:lnTo>
                  <a:pt x="746" y="89"/>
                </a:lnTo>
                <a:lnTo>
                  <a:pt x="766" y="112"/>
                </a:lnTo>
                <a:lnTo>
                  <a:pt x="773" y="106"/>
                </a:lnTo>
                <a:lnTo>
                  <a:pt x="766" y="111"/>
                </a:lnTo>
                <a:lnTo>
                  <a:pt x="788" y="138"/>
                </a:lnTo>
                <a:lnTo>
                  <a:pt x="795" y="133"/>
                </a:lnTo>
                <a:lnTo>
                  <a:pt x="788" y="138"/>
                </a:lnTo>
                <a:lnTo>
                  <a:pt x="805" y="161"/>
                </a:lnTo>
                <a:lnTo>
                  <a:pt x="832" y="195"/>
                </a:lnTo>
                <a:lnTo>
                  <a:pt x="832" y="196"/>
                </a:lnTo>
                <a:lnTo>
                  <a:pt x="853" y="219"/>
                </a:lnTo>
                <a:lnTo>
                  <a:pt x="859" y="213"/>
                </a:lnTo>
                <a:lnTo>
                  <a:pt x="853" y="218"/>
                </a:lnTo>
                <a:lnTo>
                  <a:pt x="870" y="245"/>
                </a:lnTo>
                <a:lnTo>
                  <a:pt x="892" y="274"/>
                </a:lnTo>
                <a:lnTo>
                  <a:pt x="893" y="275"/>
                </a:lnTo>
                <a:lnTo>
                  <a:pt x="915" y="298"/>
                </a:lnTo>
                <a:lnTo>
                  <a:pt x="936" y="316"/>
                </a:lnTo>
                <a:lnTo>
                  <a:pt x="941" y="310"/>
                </a:lnTo>
                <a:lnTo>
                  <a:pt x="936" y="316"/>
                </a:lnTo>
                <a:lnTo>
                  <a:pt x="958" y="340"/>
                </a:lnTo>
                <a:lnTo>
                  <a:pt x="980" y="359"/>
                </a:lnTo>
                <a:lnTo>
                  <a:pt x="985" y="352"/>
                </a:lnTo>
                <a:lnTo>
                  <a:pt x="978" y="358"/>
                </a:lnTo>
                <a:lnTo>
                  <a:pt x="994" y="376"/>
                </a:lnTo>
                <a:lnTo>
                  <a:pt x="994" y="377"/>
                </a:lnTo>
                <a:lnTo>
                  <a:pt x="996" y="378"/>
                </a:lnTo>
                <a:lnTo>
                  <a:pt x="1018" y="392"/>
                </a:lnTo>
                <a:lnTo>
                  <a:pt x="1040" y="407"/>
                </a:lnTo>
                <a:lnTo>
                  <a:pt x="1041" y="407"/>
                </a:lnTo>
                <a:lnTo>
                  <a:pt x="1063" y="416"/>
                </a:lnTo>
                <a:lnTo>
                  <a:pt x="1085" y="425"/>
                </a:lnTo>
                <a:lnTo>
                  <a:pt x="1088" y="417"/>
                </a:lnTo>
                <a:lnTo>
                  <a:pt x="1084" y="425"/>
                </a:lnTo>
                <a:lnTo>
                  <a:pt x="1105" y="439"/>
                </a:lnTo>
                <a:lnTo>
                  <a:pt x="1107" y="439"/>
                </a:lnTo>
                <a:lnTo>
                  <a:pt x="1124" y="443"/>
                </a:lnTo>
                <a:lnTo>
                  <a:pt x="1146" y="448"/>
                </a:lnTo>
                <a:lnTo>
                  <a:pt x="1146" y="449"/>
                </a:lnTo>
                <a:lnTo>
                  <a:pt x="1173" y="454"/>
                </a:lnTo>
                <a:lnTo>
                  <a:pt x="1174" y="445"/>
                </a:lnTo>
                <a:lnTo>
                  <a:pt x="1173" y="453"/>
                </a:lnTo>
                <a:lnTo>
                  <a:pt x="1189" y="457"/>
                </a:lnTo>
                <a:lnTo>
                  <a:pt x="1190" y="458"/>
                </a:lnTo>
                <a:lnTo>
                  <a:pt x="1212" y="458"/>
                </a:lnTo>
                <a:lnTo>
                  <a:pt x="1212" y="449"/>
                </a:lnTo>
                <a:lnTo>
                  <a:pt x="1211" y="457"/>
                </a:lnTo>
                <a:lnTo>
                  <a:pt x="1233" y="462"/>
                </a:lnTo>
                <a:lnTo>
                  <a:pt x="1234" y="463"/>
                </a:lnTo>
                <a:lnTo>
                  <a:pt x="1249" y="463"/>
                </a:lnTo>
                <a:lnTo>
                  <a:pt x="1249" y="447"/>
                </a:lnTo>
                <a:lnTo>
                  <a:pt x="1234" y="447"/>
                </a:lnTo>
                <a:lnTo>
                  <a:pt x="1234" y="454"/>
                </a:lnTo>
                <a:lnTo>
                  <a:pt x="1236" y="447"/>
                </a:lnTo>
                <a:lnTo>
                  <a:pt x="1214" y="442"/>
                </a:lnTo>
                <a:lnTo>
                  <a:pt x="1212" y="442"/>
                </a:lnTo>
                <a:lnTo>
                  <a:pt x="1190" y="442"/>
                </a:lnTo>
                <a:lnTo>
                  <a:pt x="1190" y="449"/>
                </a:lnTo>
                <a:lnTo>
                  <a:pt x="1193" y="442"/>
                </a:lnTo>
                <a:lnTo>
                  <a:pt x="1177" y="438"/>
                </a:lnTo>
                <a:lnTo>
                  <a:pt x="1150" y="432"/>
                </a:lnTo>
                <a:lnTo>
                  <a:pt x="1147" y="440"/>
                </a:lnTo>
                <a:lnTo>
                  <a:pt x="1150" y="432"/>
                </a:lnTo>
                <a:lnTo>
                  <a:pt x="1128" y="427"/>
                </a:lnTo>
                <a:lnTo>
                  <a:pt x="1111" y="423"/>
                </a:lnTo>
                <a:lnTo>
                  <a:pt x="1109" y="431"/>
                </a:lnTo>
                <a:lnTo>
                  <a:pt x="1114" y="425"/>
                </a:lnTo>
                <a:lnTo>
                  <a:pt x="1093" y="411"/>
                </a:lnTo>
                <a:lnTo>
                  <a:pt x="1092" y="409"/>
                </a:lnTo>
                <a:lnTo>
                  <a:pt x="1070" y="400"/>
                </a:lnTo>
                <a:lnTo>
                  <a:pt x="1048" y="391"/>
                </a:lnTo>
                <a:lnTo>
                  <a:pt x="1044" y="399"/>
                </a:lnTo>
                <a:lnTo>
                  <a:pt x="1049" y="392"/>
                </a:lnTo>
                <a:lnTo>
                  <a:pt x="1027" y="378"/>
                </a:lnTo>
                <a:lnTo>
                  <a:pt x="1005" y="364"/>
                </a:lnTo>
                <a:lnTo>
                  <a:pt x="1000" y="371"/>
                </a:lnTo>
                <a:lnTo>
                  <a:pt x="1007" y="365"/>
                </a:lnTo>
                <a:lnTo>
                  <a:pt x="991" y="347"/>
                </a:lnTo>
                <a:lnTo>
                  <a:pt x="990" y="346"/>
                </a:lnTo>
                <a:lnTo>
                  <a:pt x="968" y="327"/>
                </a:lnTo>
                <a:lnTo>
                  <a:pt x="963" y="333"/>
                </a:lnTo>
                <a:lnTo>
                  <a:pt x="969" y="328"/>
                </a:lnTo>
                <a:lnTo>
                  <a:pt x="947" y="305"/>
                </a:lnTo>
                <a:lnTo>
                  <a:pt x="946" y="303"/>
                </a:lnTo>
                <a:lnTo>
                  <a:pt x="925" y="285"/>
                </a:lnTo>
                <a:lnTo>
                  <a:pt x="920" y="292"/>
                </a:lnTo>
                <a:lnTo>
                  <a:pt x="927" y="287"/>
                </a:lnTo>
                <a:lnTo>
                  <a:pt x="905" y="263"/>
                </a:lnTo>
                <a:lnTo>
                  <a:pt x="898" y="269"/>
                </a:lnTo>
                <a:lnTo>
                  <a:pt x="905" y="263"/>
                </a:lnTo>
                <a:lnTo>
                  <a:pt x="883" y="235"/>
                </a:lnTo>
                <a:lnTo>
                  <a:pt x="876" y="240"/>
                </a:lnTo>
                <a:lnTo>
                  <a:pt x="884" y="236"/>
                </a:lnTo>
                <a:lnTo>
                  <a:pt x="867" y="209"/>
                </a:lnTo>
                <a:lnTo>
                  <a:pt x="866" y="208"/>
                </a:lnTo>
                <a:lnTo>
                  <a:pt x="845" y="185"/>
                </a:lnTo>
                <a:lnTo>
                  <a:pt x="839" y="190"/>
                </a:lnTo>
                <a:lnTo>
                  <a:pt x="845" y="185"/>
                </a:lnTo>
                <a:lnTo>
                  <a:pt x="818" y="151"/>
                </a:lnTo>
                <a:lnTo>
                  <a:pt x="812" y="156"/>
                </a:lnTo>
                <a:lnTo>
                  <a:pt x="818" y="152"/>
                </a:lnTo>
                <a:lnTo>
                  <a:pt x="801" y="129"/>
                </a:lnTo>
                <a:lnTo>
                  <a:pt x="801" y="128"/>
                </a:lnTo>
                <a:lnTo>
                  <a:pt x="779" y="101"/>
                </a:lnTo>
                <a:lnTo>
                  <a:pt x="759" y="78"/>
                </a:lnTo>
                <a:lnTo>
                  <a:pt x="737" y="54"/>
                </a:lnTo>
                <a:lnTo>
                  <a:pt x="730" y="59"/>
                </a:lnTo>
                <a:lnTo>
                  <a:pt x="737" y="54"/>
                </a:lnTo>
                <a:lnTo>
                  <a:pt x="720" y="35"/>
                </a:lnTo>
                <a:lnTo>
                  <a:pt x="717" y="34"/>
                </a:lnTo>
                <a:lnTo>
                  <a:pt x="690" y="19"/>
                </a:lnTo>
                <a:lnTo>
                  <a:pt x="675" y="10"/>
                </a:lnTo>
                <a:lnTo>
                  <a:pt x="675" y="9"/>
                </a:lnTo>
                <a:lnTo>
                  <a:pt x="653" y="0"/>
                </a:lnTo>
                <a:lnTo>
                  <a:pt x="649" y="0"/>
                </a:lnTo>
                <a:lnTo>
                  <a:pt x="627" y="0"/>
                </a:lnTo>
                <a:lnTo>
                  <a:pt x="605" y="0"/>
                </a:lnTo>
                <a:lnTo>
                  <a:pt x="603" y="0"/>
                </a:lnTo>
                <a:lnTo>
                  <a:pt x="582" y="9"/>
                </a:lnTo>
                <a:lnTo>
                  <a:pt x="560" y="18"/>
                </a:lnTo>
                <a:lnTo>
                  <a:pt x="557" y="19"/>
                </a:lnTo>
                <a:lnTo>
                  <a:pt x="541" y="34"/>
                </a:lnTo>
                <a:lnTo>
                  <a:pt x="541" y="35"/>
                </a:lnTo>
                <a:lnTo>
                  <a:pt x="520" y="54"/>
                </a:lnTo>
                <a:lnTo>
                  <a:pt x="498" y="78"/>
                </a:lnTo>
                <a:lnTo>
                  <a:pt x="476" y="101"/>
                </a:lnTo>
                <a:lnTo>
                  <a:pt x="475" y="101"/>
                </a:lnTo>
                <a:lnTo>
                  <a:pt x="453" y="128"/>
                </a:lnTo>
                <a:lnTo>
                  <a:pt x="459" y="133"/>
                </a:lnTo>
                <a:lnTo>
                  <a:pt x="453" y="128"/>
                </a:lnTo>
                <a:lnTo>
                  <a:pt x="432" y="151"/>
                </a:lnTo>
                <a:lnTo>
                  <a:pt x="432" y="152"/>
                </a:lnTo>
                <a:lnTo>
                  <a:pt x="410" y="186"/>
                </a:lnTo>
                <a:lnTo>
                  <a:pt x="417" y="190"/>
                </a:lnTo>
                <a:lnTo>
                  <a:pt x="410" y="186"/>
                </a:lnTo>
                <a:lnTo>
                  <a:pt x="393" y="209"/>
                </a:lnTo>
                <a:lnTo>
                  <a:pt x="400" y="213"/>
                </a:lnTo>
                <a:lnTo>
                  <a:pt x="393" y="208"/>
                </a:lnTo>
                <a:lnTo>
                  <a:pt x="371" y="235"/>
                </a:lnTo>
                <a:lnTo>
                  <a:pt x="378" y="240"/>
                </a:lnTo>
                <a:lnTo>
                  <a:pt x="373" y="235"/>
                </a:lnTo>
                <a:lnTo>
                  <a:pt x="346" y="263"/>
                </a:lnTo>
                <a:lnTo>
                  <a:pt x="344" y="265"/>
                </a:lnTo>
                <a:lnTo>
                  <a:pt x="329" y="288"/>
                </a:lnTo>
                <a:lnTo>
                  <a:pt x="335" y="292"/>
                </a:lnTo>
                <a:lnTo>
                  <a:pt x="330" y="285"/>
                </a:lnTo>
                <a:lnTo>
                  <a:pt x="308" y="303"/>
                </a:lnTo>
                <a:lnTo>
                  <a:pt x="308" y="305"/>
                </a:lnTo>
                <a:lnTo>
                  <a:pt x="286" y="328"/>
                </a:lnTo>
                <a:lnTo>
                  <a:pt x="285" y="328"/>
                </a:lnTo>
                <a:lnTo>
                  <a:pt x="269" y="347"/>
                </a:lnTo>
                <a:lnTo>
                  <a:pt x="276" y="352"/>
                </a:lnTo>
                <a:lnTo>
                  <a:pt x="272" y="346"/>
                </a:lnTo>
                <a:lnTo>
                  <a:pt x="245" y="364"/>
                </a:lnTo>
                <a:lnTo>
                  <a:pt x="223" y="378"/>
                </a:lnTo>
                <a:lnTo>
                  <a:pt x="222" y="378"/>
                </a:lnTo>
                <a:lnTo>
                  <a:pt x="205" y="392"/>
                </a:lnTo>
                <a:lnTo>
                  <a:pt x="210" y="399"/>
                </a:lnTo>
                <a:lnTo>
                  <a:pt x="207" y="391"/>
                </a:lnTo>
                <a:lnTo>
                  <a:pt x="187" y="400"/>
                </a:lnTo>
                <a:lnTo>
                  <a:pt x="165" y="409"/>
                </a:lnTo>
                <a:lnTo>
                  <a:pt x="164" y="411"/>
                </a:lnTo>
                <a:lnTo>
                  <a:pt x="142" y="425"/>
                </a:lnTo>
                <a:lnTo>
                  <a:pt x="145" y="431"/>
                </a:lnTo>
                <a:lnTo>
                  <a:pt x="144" y="423"/>
                </a:lnTo>
                <a:lnTo>
                  <a:pt x="122" y="427"/>
                </a:lnTo>
                <a:lnTo>
                  <a:pt x="102" y="432"/>
                </a:lnTo>
                <a:lnTo>
                  <a:pt x="100" y="432"/>
                </a:lnTo>
                <a:lnTo>
                  <a:pt x="84" y="438"/>
                </a:lnTo>
                <a:lnTo>
                  <a:pt x="86" y="445"/>
                </a:lnTo>
                <a:lnTo>
                  <a:pt x="85" y="438"/>
                </a:lnTo>
                <a:lnTo>
                  <a:pt x="63" y="442"/>
                </a:lnTo>
                <a:lnTo>
                  <a:pt x="64" y="449"/>
                </a:lnTo>
                <a:lnTo>
                  <a:pt x="64" y="442"/>
                </a:lnTo>
                <a:lnTo>
                  <a:pt x="43" y="442"/>
                </a:lnTo>
                <a:lnTo>
                  <a:pt x="42" y="442"/>
                </a:lnTo>
                <a:lnTo>
                  <a:pt x="20" y="447"/>
                </a:lnTo>
                <a:lnTo>
                  <a:pt x="22" y="454"/>
                </a:lnTo>
                <a:lnTo>
                  <a:pt x="22" y="447"/>
                </a:lnTo>
                <a:lnTo>
                  <a:pt x="0" y="447"/>
                </a:lnTo>
                <a:close/>
              </a:path>
            </a:pathLst>
          </a:custGeom>
          <a:solidFill>
            <a:srgbClr val="0000FF"/>
          </a:solidFill>
          <a:ln w="9525">
            <a:solidFill>
              <a:srgbClr val="0000FF"/>
            </a:solidFill>
            <a:round/>
            <a:headEnd/>
            <a:tailEnd/>
          </a:ln>
        </p:spPr>
        <p:txBody>
          <a:bodyPr/>
          <a:lstStyle/>
          <a:p>
            <a:endParaRPr lang="en-US"/>
          </a:p>
        </p:txBody>
      </p:sp>
      <p:sp>
        <p:nvSpPr>
          <p:cNvPr id="60422" name="Freeform 7">
            <a:extLst>
              <a:ext uri="{FF2B5EF4-FFF2-40B4-BE49-F238E27FC236}">
                <a16:creationId xmlns:a16="http://schemas.microsoft.com/office/drawing/2014/main" id="{2FFBA82D-7586-40DF-B992-C13AC64B5568}"/>
              </a:ext>
            </a:extLst>
          </p:cNvPr>
          <p:cNvSpPr>
            <a:spLocks/>
          </p:cNvSpPr>
          <p:nvPr/>
        </p:nvSpPr>
        <p:spPr bwMode="auto">
          <a:xfrm>
            <a:off x="865188" y="2133600"/>
            <a:ext cx="5059362" cy="1919288"/>
          </a:xfrm>
          <a:custGeom>
            <a:avLst/>
            <a:gdLst>
              <a:gd name="T0" fmla="*/ 2147483646 w 1249"/>
              <a:gd name="T1" fmla="*/ 2147483646 h 463"/>
              <a:gd name="T2" fmla="*/ 2147483646 w 1249"/>
              <a:gd name="T3" fmla="*/ 2147483646 h 463"/>
              <a:gd name="T4" fmla="*/ 2147483646 w 1249"/>
              <a:gd name="T5" fmla="*/ 2147483646 h 463"/>
              <a:gd name="T6" fmla="*/ 2147483646 w 1249"/>
              <a:gd name="T7" fmla="*/ 2147483646 h 463"/>
              <a:gd name="T8" fmla="*/ 2147483646 w 1249"/>
              <a:gd name="T9" fmla="*/ 2147483646 h 463"/>
              <a:gd name="T10" fmla="*/ 2147483646 w 1249"/>
              <a:gd name="T11" fmla="*/ 2147483646 h 463"/>
              <a:gd name="T12" fmla="*/ 2147483646 w 1249"/>
              <a:gd name="T13" fmla="*/ 2147483646 h 463"/>
              <a:gd name="T14" fmla="*/ 2147483646 w 1249"/>
              <a:gd name="T15" fmla="*/ 2147483646 h 463"/>
              <a:gd name="T16" fmla="*/ 2147483646 w 1249"/>
              <a:gd name="T17" fmla="*/ 2147483646 h 463"/>
              <a:gd name="T18" fmla="*/ 2147483646 w 1249"/>
              <a:gd name="T19" fmla="*/ 2147483646 h 463"/>
              <a:gd name="T20" fmla="*/ 2147483646 w 1249"/>
              <a:gd name="T21" fmla="*/ 2147483646 h 463"/>
              <a:gd name="T22" fmla="*/ 2147483646 w 1249"/>
              <a:gd name="T23" fmla="*/ 2147483646 h 463"/>
              <a:gd name="T24" fmla="*/ 2147483646 w 1249"/>
              <a:gd name="T25" fmla="*/ 2147483646 h 463"/>
              <a:gd name="T26" fmla="*/ 2147483646 w 1249"/>
              <a:gd name="T27" fmla="*/ 2147483646 h 463"/>
              <a:gd name="T28" fmla="*/ 2147483646 w 1249"/>
              <a:gd name="T29" fmla="*/ 2147483646 h 463"/>
              <a:gd name="T30" fmla="*/ 2147483646 w 1249"/>
              <a:gd name="T31" fmla="*/ 2147483646 h 463"/>
              <a:gd name="T32" fmla="*/ 2147483646 w 1249"/>
              <a:gd name="T33" fmla="*/ 2147483646 h 463"/>
              <a:gd name="T34" fmla="*/ 2147483646 w 1249"/>
              <a:gd name="T35" fmla="*/ 2147483646 h 463"/>
              <a:gd name="T36" fmla="*/ 2147483646 w 1249"/>
              <a:gd name="T37" fmla="*/ 2147483646 h 463"/>
              <a:gd name="T38" fmla="*/ 2147483646 w 1249"/>
              <a:gd name="T39" fmla="*/ 2147483646 h 463"/>
              <a:gd name="T40" fmla="*/ 2147483646 w 1249"/>
              <a:gd name="T41" fmla="*/ 2147483646 h 463"/>
              <a:gd name="T42" fmla="*/ 2147483646 w 1249"/>
              <a:gd name="T43" fmla="*/ 2147483646 h 463"/>
              <a:gd name="T44" fmla="*/ 2147483646 w 1249"/>
              <a:gd name="T45" fmla="*/ 2147483646 h 463"/>
              <a:gd name="T46" fmla="*/ 2147483646 w 1249"/>
              <a:gd name="T47" fmla="*/ 2147483646 h 463"/>
              <a:gd name="T48" fmla="*/ 2147483646 w 1249"/>
              <a:gd name="T49" fmla="*/ 2147483646 h 463"/>
              <a:gd name="T50" fmla="*/ 2147483646 w 1249"/>
              <a:gd name="T51" fmla="*/ 2147483646 h 463"/>
              <a:gd name="T52" fmla="*/ 2147483646 w 1249"/>
              <a:gd name="T53" fmla="*/ 2147483646 h 463"/>
              <a:gd name="T54" fmla="*/ 2147483646 w 1249"/>
              <a:gd name="T55" fmla="*/ 2147483646 h 463"/>
              <a:gd name="T56" fmla="*/ 2147483646 w 1249"/>
              <a:gd name="T57" fmla="*/ 2147483646 h 463"/>
              <a:gd name="T58" fmla="*/ 2147483646 w 1249"/>
              <a:gd name="T59" fmla="*/ 2147483646 h 463"/>
              <a:gd name="T60" fmla="*/ 2147483646 w 1249"/>
              <a:gd name="T61" fmla="*/ 2147483646 h 463"/>
              <a:gd name="T62" fmla="*/ 2147483646 w 1249"/>
              <a:gd name="T63" fmla="*/ 2147483646 h 463"/>
              <a:gd name="T64" fmla="*/ 2147483646 w 1249"/>
              <a:gd name="T65" fmla="*/ 2147483646 h 463"/>
              <a:gd name="T66" fmla="*/ 2147483646 w 1249"/>
              <a:gd name="T67" fmla="*/ 2147483646 h 463"/>
              <a:gd name="T68" fmla="*/ 2147483646 w 1249"/>
              <a:gd name="T69" fmla="*/ 2147483646 h 463"/>
              <a:gd name="T70" fmla="*/ 2147483646 w 1249"/>
              <a:gd name="T71" fmla="*/ 2147483646 h 463"/>
              <a:gd name="T72" fmla="*/ 2147483646 w 1249"/>
              <a:gd name="T73" fmla="*/ 2147483646 h 463"/>
              <a:gd name="T74" fmla="*/ 2147483646 w 1249"/>
              <a:gd name="T75" fmla="*/ 2147483646 h 463"/>
              <a:gd name="T76" fmla="*/ 2147483646 w 1249"/>
              <a:gd name="T77" fmla="*/ 2147483646 h 463"/>
              <a:gd name="T78" fmla="*/ 2147483646 w 1249"/>
              <a:gd name="T79" fmla="*/ 2147483646 h 463"/>
              <a:gd name="T80" fmla="*/ 2147483646 w 1249"/>
              <a:gd name="T81" fmla="*/ 2147483646 h 463"/>
              <a:gd name="T82" fmla="*/ 2147483646 w 1249"/>
              <a:gd name="T83" fmla="*/ 0 h 463"/>
              <a:gd name="T84" fmla="*/ 2147483646 w 1249"/>
              <a:gd name="T85" fmla="*/ 2147483646 h 463"/>
              <a:gd name="T86" fmla="*/ 2147483646 w 1249"/>
              <a:gd name="T87" fmla="*/ 2147483646 h 463"/>
              <a:gd name="T88" fmla="*/ 2147483646 w 1249"/>
              <a:gd name="T89" fmla="*/ 2147483646 h 463"/>
              <a:gd name="T90" fmla="*/ 2147483646 w 1249"/>
              <a:gd name="T91" fmla="*/ 2147483646 h 463"/>
              <a:gd name="T92" fmla="*/ 2147483646 w 1249"/>
              <a:gd name="T93" fmla="*/ 2147483646 h 463"/>
              <a:gd name="T94" fmla="*/ 2147483646 w 1249"/>
              <a:gd name="T95" fmla="*/ 2147483646 h 463"/>
              <a:gd name="T96" fmla="*/ 2147483646 w 1249"/>
              <a:gd name="T97" fmla="*/ 2147483646 h 463"/>
              <a:gd name="T98" fmla="*/ 2147483646 w 1249"/>
              <a:gd name="T99" fmla="*/ 2147483646 h 463"/>
              <a:gd name="T100" fmla="*/ 2147483646 w 1249"/>
              <a:gd name="T101" fmla="*/ 2147483646 h 463"/>
              <a:gd name="T102" fmla="*/ 2147483646 w 1249"/>
              <a:gd name="T103" fmla="*/ 2147483646 h 463"/>
              <a:gd name="T104" fmla="*/ 2147483646 w 1249"/>
              <a:gd name="T105" fmla="*/ 2147483646 h 463"/>
              <a:gd name="T106" fmla="*/ 2147483646 w 1249"/>
              <a:gd name="T107" fmla="*/ 2147483646 h 463"/>
              <a:gd name="T108" fmla="*/ 2147483646 w 1249"/>
              <a:gd name="T109" fmla="*/ 2147483646 h 46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49"/>
              <a:gd name="T166" fmla="*/ 0 h 463"/>
              <a:gd name="T167" fmla="*/ 1249 w 1249"/>
              <a:gd name="T168" fmla="*/ 463 h 46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49" h="463">
                <a:moveTo>
                  <a:pt x="0" y="447"/>
                </a:moveTo>
                <a:lnTo>
                  <a:pt x="0" y="463"/>
                </a:lnTo>
                <a:lnTo>
                  <a:pt x="22" y="463"/>
                </a:lnTo>
                <a:lnTo>
                  <a:pt x="22" y="462"/>
                </a:lnTo>
                <a:lnTo>
                  <a:pt x="24" y="462"/>
                </a:lnTo>
                <a:lnTo>
                  <a:pt x="46" y="457"/>
                </a:lnTo>
                <a:lnTo>
                  <a:pt x="43" y="449"/>
                </a:lnTo>
                <a:lnTo>
                  <a:pt x="43" y="458"/>
                </a:lnTo>
                <a:lnTo>
                  <a:pt x="64" y="458"/>
                </a:lnTo>
                <a:lnTo>
                  <a:pt x="65" y="458"/>
                </a:lnTo>
                <a:lnTo>
                  <a:pt x="87" y="454"/>
                </a:lnTo>
                <a:lnTo>
                  <a:pt x="89" y="453"/>
                </a:lnTo>
                <a:lnTo>
                  <a:pt x="105" y="448"/>
                </a:lnTo>
                <a:lnTo>
                  <a:pt x="103" y="440"/>
                </a:lnTo>
                <a:lnTo>
                  <a:pt x="105" y="448"/>
                </a:lnTo>
                <a:lnTo>
                  <a:pt x="126" y="443"/>
                </a:lnTo>
                <a:lnTo>
                  <a:pt x="124" y="435"/>
                </a:lnTo>
                <a:lnTo>
                  <a:pt x="125" y="444"/>
                </a:lnTo>
                <a:lnTo>
                  <a:pt x="147" y="440"/>
                </a:lnTo>
                <a:lnTo>
                  <a:pt x="149" y="439"/>
                </a:lnTo>
                <a:lnTo>
                  <a:pt x="151" y="439"/>
                </a:lnTo>
                <a:lnTo>
                  <a:pt x="173" y="425"/>
                </a:lnTo>
                <a:lnTo>
                  <a:pt x="167" y="417"/>
                </a:lnTo>
                <a:lnTo>
                  <a:pt x="171" y="425"/>
                </a:lnTo>
                <a:lnTo>
                  <a:pt x="193" y="416"/>
                </a:lnTo>
                <a:lnTo>
                  <a:pt x="214" y="407"/>
                </a:lnTo>
                <a:lnTo>
                  <a:pt x="215" y="405"/>
                </a:lnTo>
                <a:lnTo>
                  <a:pt x="232" y="391"/>
                </a:lnTo>
                <a:lnTo>
                  <a:pt x="227" y="385"/>
                </a:lnTo>
                <a:lnTo>
                  <a:pt x="232" y="392"/>
                </a:lnTo>
                <a:lnTo>
                  <a:pt x="254" y="378"/>
                </a:lnTo>
                <a:lnTo>
                  <a:pt x="281" y="360"/>
                </a:lnTo>
                <a:lnTo>
                  <a:pt x="282" y="359"/>
                </a:lnTo>
                <a:lnTo>
                  <a:pt x="282" y="358"/>
                </a:lnTo>
                <a:lnTo>
                  <a:pt x="298" y="338"/>
                </a:lnTo>
                <a:lnTo>
                  <a:pt x="291" y="333"/>
                </a:lnTo>
                <a:lnTo>
                  <a:pt x="298" y="340"/>
                </a:lnTo>
                <a:lnTo>
                  <a:pt x="320" y="316"/>
                </a:lnTo>
                <a:lnTo>
                  <a:pt x="313" y="310"/>
                </a:lnTo>
                <a:lnTo>
                  <a:pt x="318" y="316"/>
                </a:lnTo>
                <a:lnTo>
                  <a:pt x="340" y="298"/>
                </a:lnTo>
                <a:lnTo>
                  <a:pt x="343" y="297"/>
                </a:lnTo>
                <a:lnTo>
                  <a:pt x="359" y="274"/>
                </a:lnTo>
                <a:lnTo>
                  <a:pt x="351" y="269"/>
                </a:lnTo>
                <a:lnTo>
                  <a:pt x="357" y="275"/>
                </a:lnTo>
                <a:lnTo>
                  <a:pt x="384" y="247"/>
                </a:lnTo>
                <a:lnTo>
                  <a:pt x="384" y="245"/>
                </a:lnTo>
                <a:lnTo>
                  <a:pt x="406" y="218"/>
                </a:lnTo>
                <a:lnTo>
                  <a:pt x="423" y="195"/>
                </a:lnTo>
                <a:lnTo>
                  <a:pt x="424" y="195"/>
                </a:lnTo>
                <a:lnTo>
                  <a:pt x="446" y="161"/>
                </a:lnTo>
                <a:lnTo>
                  <a:pt x="439" y="156"/>
                </a:lnTo>
                <a:lnTo>
                  <a:pt x="445" y="163"/>
                </a:lnTo>
                <a:lnTo>
                  <a:pt x="466" y="139"/>
                </a:lnTo>
                <a:lnTo>
                  <a:pt x="466" y="138"/>
                </a:lnTo>
                <a:lnTo>
                  <a:pt x="488" y="111"/>
                </a:lnTo>
                <a:lnTo>
                  <a:pt x="481" y="106"/>
                </a:lnTo>
                <a:lnTo>
                  <a:pt x="488" y="112"/>
                </a:lnTo>
                <a:lnTo>
                  <a:pt x="510" y="89"/>
                </a:lnTo>
                <a:lnTo>
                  <a:pt x="532" y="66"/>
                </a:lnTo>
                <a:lnTo>
                  <a:pt x="552" y="47"/>
                </a:lnTo>
                <a:lnTo>
                  <a:pt x="546" y="40"/>
                </a:lnTo>
                <a:lnTo>
                  <a:pt x="551" y="47"/>
                </a:lnTo>
                <a:lnTo>
                  <a:pt x="568" y="32"/>
                </a:lnTo>
                <a:lnTo>
                  <a:pt x="562" y="26"/>
                </a:lnTo>
                <a:lnTo>
                  <a:pt x="566" y="34"/>
                </a:lnTo>
                <a:lnTo>
                  <a:pt x="588" y="25"/>
                </a:lnTo>
                <a:lnTo>
                  <a:pt x="609" y="16"/>
                </a:lnTo>
                <a:lnTo>
                  <a:pt x="605" y="8"/>
                </a:lnTo>
                <a:lnTo>
                  <a:pt x="605" y="17"/>
                </a:lnTo>
                <a:lnTo>
                  <a:pt x="627" y="17"/>
                </a:lnTo>
                <a:lnTo>
                  <a:pt x="649" y="17"/>
                </a:lnTo>
                <a:lnTo>
                  <a:pt x="649" y="8"/>
                </a:lnTo>
                <a:lnTo>
                  <a:pt x="646" y="16"/>
                </a:lnTo>
                <a:lnTo>
                  <a:pt x="668" y="25"/>
                </a:lnTo>
                <a:lnTo>
                  <a:pt x="671" y="17"/>
                </a:lnTo>
                <a:lnTo>
                  <a:pt x="667" y="25"/>
                </a:lnTo>
                <a:lnTo>
                  <a:pt x="683" y="34"/>
                </a:lnTo>
                <a:lnTo>
                  <a:pt x="710" y="48"/>
                </a:lnTo>
                <a:lnTo>
                  <a:pt x="714" y="40"/>
                </a:lnTo>
                <a:lnTo>
                  <a:pt x="707" y="45"/>
                </a:lnTo>
                <a:lnTo>
                  <a:pt x="724" y="65"/>
                </a:lnTo>
                <a:lnTo>
                  <a:pt x="725" y="66"/>
                </a:lnTo>
                <a:lnTo>
                  <a:pt x="747" y="89"/>
                </a:lnTo>
                <a:lnTo>
                  <a:pt x="752" y="83"/>
                </a:lnTo>
                <a:lnTo>
                  <a:pt x="746" y="89"/>
                </a:lnTo>
                <a:lnTo>
                  <a:pt x="766" y="112"/>
                </a:lnTo>
                <a:lnTo>
                  <a:pt x="773" y="106"/>
                </a:lnTo>
                <a:lnTo>
                  <a:pt x="766" y="111"/>
                </a:lnTo>
                <a:lnTo>
                  <a:pt x="788" y="138"/>
                </a:lnTo>
                <a:lnTo>
                  <a:pt x="795" y="133"/>
                </a:lnTo>
                <a:lnTo>
                  <a:pt x="788" y="138"/>
                </a:lnTo>
                <a:lnTo>
                  <a:pt x="805" y="161"/>
                </a:lnTo>
                <a:lnTo>
                  <a:pt x="832" y="195"/>
                </a:lnTo>
                <a:lnTo>
                  <a:pt x="832" y="196"/>
                </a:lnTo>
                <a:lnTo>
                  <a:pt x="853" y="219"/>
                </a:lnTo>
                <a:lnTo>
                  <a:pt x="859" y="213"/>
                </a:lnTo>
                <a:lnTo>
                  <a:pt x="853" y="218"/>
                </a:lnTo>
                <a:lnTo>
                  <a:pt x="870" y="245"/>
                </a:lnTo>
                <a:lnTo>
                  <a:pt x="892" y="274"/>
                </a:lnTo>
                <a:lnTo>
                  <a:pt x="893" y="275"/>
                </a:lnTo>
                <a:lnTo>
                  <a:pt x="915" y="298"/>
                </a:lnTo>
                <a:lnTo>
                  <a:pt x="936" y="316"/>
                </a:lnTo>
                <a:lnTo>
                  <a:pt x="941" y="310"/>
                </a:lnTo>
                <a:lnTo>
                  <a:pt x="936" y="316"/>
                </a:lnTo>
                <a:lnTo>
                  <a:pt x="958" y="340"/>
                </a:lnTo>
                <a:lnTo>
                  <a:pt x="980" y="359"/>
                </a:lnTo>
                <a:lnTo>
                  <a:pt x="985" y="352"/>
                </a:lnTo>
                <a:lnTo>
                  <a:pt x="978" y="358"/>
                </a:lnTo>
                <a:lnTo>
                  <a:pt x="994" y="376"/>
                </a:lnTo>
                <a:lnTo>
                  <a:pt x="994" y="377"/>
                </a:lnTo>
                <a:lnTo>
                  <a:pt x="996" y="378"/>
                </a:lnTo>
                <a:lnTo>
                  <a:pt x="1018" y="392"/>
                </a:lnTo>
                <a:lnTo>
                  <a:pt x="1040" y="407"/>
                </a:lnTo>
                <a:lnTo>
                  <a:pt x="1041" y="407"/>
                </a:lnTo>
                <a:lnTo>
                  <a:pt x="1063" y="416"/>
                </a:lnTo>
                <a:lnTo>
                  <a:pt x="1085" y="425"/>
                </a:lnTo>
                <a:lnTo>
                  <a:pt x="1088" y="417"/>
                </a:lnTo>
                <a:lnTo>
                  <a:pt x="1084" y="425"/>
                </a:lnTo>
                <a:lnTo>
                  <a:pt x="1105" y="439"/>
                </a:lnTo>
                <a:lnTo>
                  <a:pt x="1107" y="439"/>
                </a:lnTo>
                <a:lnTo>
                  <a:pt x="1124" y="443"/>
                </a:lnTo>
                <a:lnTo>
                  <a:pt x="1146" y="448"/>
                </a:lnTo>
                <a:lnTo>
                  <a:pt x="1146" y="449"/>
                </a:lnTo>
                <a:lnTo>
                  <a:pt x="1173" y="454"/>
                </a:lnTo>
                <a:lnTo>
                  <a:pt x="1174" y="445"/>
                </a:lnTo>
                <a:lnTo>
                  <a:pt x="1173" y="453"/>
                </a:lnTo>
                <a:lnTo>
                  <a:pt x="1189" y="457"/>
                </a:lnTo>
                <a:lnTo>
                  <a:pt x="1190" y="458"/>
                </a:lnTo>
                <a:lnTo>
                  <a:pt x="1212" y="458"/>
                </a:lnTo>
                <a:lnTo>
                  <a:pt x="1212" y="449"/>
                </a:lnTo>
                <a:lnTo>
                  <a:pt x="1211" y="457"/>
                </a:lnTo>
                <a:lnTo>
                  <a:pt x="1233" y="462"/>
                </a:lnTo>
                <a:lnTo>
                  <a:pt x="1234" y="463"/>
                </a:lnTo>
                <a:lnTo>
                  <a:pt x="1249" y="463"/>
                </a:lnTo>
                <a:lnTo>
                  <a:pt x="1249" y="447"/>
                </a:lnTo>
                <a:lnTo>
                  <a:pt x="1234" y="447"/>
                </a:lnTo>
                <a:lnTo>
                  <a:pt x="1234" y="454"/>
                </a:lnTo>
                <a:lnTo>
                  <a:pt x="1236" y="447"/>
                </a:lnTo>
                <a:lnTo>
                  <a:pt x="1214" y="442"/>
                </a:lnTo>
                <a:lnTo>
                  <a:pt x="1212" y="442"/>
                </a:lnTo>
                <a:lnTo>
                  <a:pt x="1190" y="442"/>
                </a:lnTo>
                <a:lnTo>
                  <a:pt x="1190" y="449"/>
                </a:lnTo>
                <a:lnTo>
                  <a:pt x="1193" y="442"/>
                </a:lnTo>
                <a:lnTo>
                  <a:pt x="1177" y="438"/>
                </a:lnTo>
                <a:lnTo>
                  <a:pt x="1150" y="432"/>
                </a:lnTo>
                <a:lnTo>
                  <a:pt x="1147" y="440"/>
                </a:lnTo>
                <a:lnTo>
                  <a:pt x="1150" y="432"/>
                </a:lnTo>
                <a:lnTo>
                  <a:pt x="1128" y="427"/>
                </a:lnTo>
                <a:lnTo>
                  <a:pt x="1111" y="423"/>
                </a:lnTo>
                <a:lnTo>
                  <a:pt x="1109" y="431"/>
                </a:lnTo>
                <a:lnTo>
                  <a:pt x="1114" y="425"/>
                </a:lnTo>
                <a:lnTo>
                  <a:pt x="1093" y="411"/>
                </a:lnTo>
                <a:lnTo>
                  <a:pt x="1092" y="409"/>
                </a:lnTo>
                <a:lnTo>
                  <a:pt x="1070" y="400"/>
                </a:lnTo>
                <a:lnTo>
                  <a:pt x="1048" y="391"/>
                </a:lnTo>
                <a:lnTo>
                  <a:pt x="1044" y="399"/>
                </a:lnTo>
                <a:lnTo>
                  <a:pt x="1049" y="392"/>
                </a:lnTo>
                <a:lnTo>
                  <a:pt x="1027" y="378"/>
                </a:lnTo>
                <a:lnTo>
                  <a:pt x="1005" y="364"/>
                </a:lnTo>
                <a:lnTo>
                  <a:pt x="1000" y="371"/>
                </a:lnTo>
                <a:lnTo>
                  <a:pt x="1007" y="365"/>
                </a:lnTo>
                <a:lnTo>
                  <a:pt x="991" y="347"/>
                </a:lnTo>
                <a:lnTo>
                  <a:pt x="990" y="346"/>
                </a:lnTo>
                <a:lnTo>
                  <a:pt x="968" y="327"/>
                </a:lnTo>
                <a:lnTo>
                  <a:pt x="963" y="333"/>
                </a:lnTo>
                <a:lnTo>
                  <a:pt x="969" y="328"/>
                </a:lnTo>
                <a:lnTo>
                  <a:pt x="947" y="305"/>
                </a:lnTo>
                <a:lnTo>
                  <a:pt x="946" y="303"/>
                </a:lnTo>
                <a:lnTo>
                  <a:pt x="925" y="285"/>
                </a:lnTo>
                <a:lnTo>
                  <a:pt x="920" y="292"/>
                </a:lnTo>
                <a:lnTo>
                  <a:pt x="927" y="287"/>
                </a:lnTo>
                <a:lnTo>
                  <a:pt x="905" y="263"/>
                </a:lnTo>
                <a:lnTo>
                  <a:pt x="898" y="269"/>
                </a:lnTo>
                <a:lnTo>
                  <a:pt x="905" y="263"/>
                </a:lnTo>
                <a:lnTo>
                  <a:pt x="883" y="235"/>
                </a:lnTo>
                <a:lnTo>
                  <a:pt x="876" y="240"/>
                </a:lnTo>
                <a:lnTo>
                  <a:pt x="884" y="236"/>
                </a:lnTo>
                <a:lnTo>
                  <a:pt x="867" y="209"/>
                </a:lnTo>
                <a:lnTo>
                  <a:pt x="866" y="208"/>
                </a:lnTo>
                <a:lnTo>
                  <a:pt x="845" y="185"/>
                </a:lnTo>
                <a:lnTo>
                  <a:pt x="839" y="190"/>
                </a:lnTo>
                <a:lnTo>
                  <a:pt x="845" y="185"/>
                </a:lnTo>
                <a:lnTo>
                  <a:pt x="818" y="151"/>
                </a:lnTo>
                <a:lnTo>
                  <a:pt x="812" y="156"/>
                </a:lnTo>
                <a:lnTo>
                  <a:pt x="818" y="152"/>
                </a:lnTo>
                <a:lnTo>
                  <a:pt x="801" y="129"/>
                </a:lnTo>
                <a:lnTo>
                  <a:pt x="801" y="128"/>
                </a:lnTo>
                <a:lnTo>
                  <a:pt x="779" y="101"/>
                </a:lnTo>
                <a:lnTo>
                  <a:pt x="759" y="78"/>
                </a:lnTo>
                <a:lnTo>
                  <a:pt x="737" y="54"/>
                </a:lnTo>
                <a:lnTo>
                  <a:pt x="730" y="59"/>
                </a:lnTo>
                <a:lnTo>
                  <a:pt x="737" y="54"/>
                </a:lnTo>
                <a:lnTo>
                  <a:pt x="720" y="35"/>
                </a:lnTo>
                <a:lnTo>
                  <a:pt x="717" y="34"/>
                </a:lnTo>
                <a:lnTo>
                  <a:pt x="690" y="19"/>
                </a:lnTo>
                <a:lnTo>
                  <a:pt x="675" y="10"/>
                </a:lnTo>
                <a:lnTo>
                  <a:pt x="675" y="9"/>
                </a:lnTo>
                <a:lnTo>
                  <a:pt x="653" y="0"/>
                </a:lnTo>
                <a:lnTo>
                  <a:pt x="649" y="0"/>
                </a:lnTo>
                <a:lnTo>
                  <a:pt x="627" y="0"/>
                </a:lnTo>
                <a:lnTo>
                  <a:pt x="605" y="0"/>
                </a:lnTo>
                <a:lnTo>
                  <a:pt x="603" y="0"/>
                </a:lnTo>
                <a:lnTo>
                  <a:pt x="582" y="9"/>
                </a:lnTo>
                <a:lnTo>
                  <a:pt x="560" y="18"/>
                </a:lnTo>
                <a:lnTo>
                  <a:pt x="557" y="19"/>
                </a:lnTo>
                <a:lnTo>
                  <a:pt x="541" y="34"/>
                </a:lnTo>
                <a:lnTo>
                  <a:pt x="541" y="35"/>
                </a:lnTo>
                <a:lnTo>
                  <a:pt x="520" y="54"/>
                </a:lnTo>
                <a:lnTo>
                  <a:pt x="498" y="78"/>
                </a:lnTo>
                <a:lnTo>
                  <a:pt x="476" y="101"/>
                </a:lnTo>
                <a:lnTo>
                  <a:pt x="475" y="101"/>
                </a:lnTo>
                <a:lnTo>
                  <a:pt x="453" y="128"/>
                </a:lnTo>
                <a:lnTo>
                  <a:pt x="459" y="133"/>
                </a:lnTo>
                <a:lnTo>
                  <a:pt x="453" y="128"/>
                </a:lnTo>
                <a:lnTo>
                  <a:pt x="432" y="151"/>
                </a:lnTo>
                <a:lnTo>
                  <a:pt x="432" y="152"/>
                </a:lnTo>
                <a:lnTo>
                  <a:pt x="410" y="186"/>
                </a:lnTo>
                <a:lnTo>
                  <a:pt x="417" y="190"/>
                </a:lnTo>
                <a:lnTo>
                  <a:pt x="410" y="186"/>
                </a:lnTo>
                <a:lnTo>
                  <a:pt x="393" y="209"/>
                </a:lnTo>
                <a:lnTo>
                  <a:pt x="400" y="213"/>
                </a:lnTo>
                <a:lnTo>
                  <a:pt x="393" y="208"/>
                </a:lnTo>
                <a:lnTo>
                  <a:pt x="371" y="235"/>
                </a:lnTo>
                <a:lnTo>
                  <a:pt x="378" y="240"/>
                </a:lnTo>
                <a:lnTo>
                  <a:pt x="373" y="235"/>
                </a:lnTo>
                <a:lnTo>
                  <a:pt x="346" y="263"/>
                </a:lnTo>
                <a:lnTo>
                  <a:pt x="344" y="265"/>
                </a:lnTo>
                <a:lnTo>
                  <a:pt x="329" y="288"/>
                </a:lnTo>
                <a:lnTo>
                  <a:pt x="335" y="292"/>
                </a:lnTo>
                <a:lnTo>
                  <a:pt x="330" y="285"/>
                </a:lnTo>
                <a:lnTo>
                  <a:pt x="308" y="303"/>
                </a:lnTo>
                <a:lnTo>
                  <a:pt x="308" y="305"/>
                </a:lnTo>
                <a:lnTo>
                  <a:pt x="286" y="328"/>
                </a:lnTo>
                <a:lnTo>
                  <a:pt x="285" y="328"/>
                </a:lnTo>
                <a:lnTo>
                  <a:pt x="269" y="347"/>
                </a:lnTo>
                <a:lnTo>
                  <a:pt x="276" y="352"/>
                </a:lnTo>
                <a:lnTo>
                  <a:pt x="272" y="346"/>
                </a:lnTo>
                <a:lnTo>
                  <a:pt x="245" y="364"/>
                </a:lnTo>
                <a:lnTo>
                  <a:pt x="223" y="378"/>
                </a:lnTo>
                <a:lnTo>
                  <a:pt x="222" y="378"/>
                </a:lnTo>
                <a:lnTo>
                  <a:pt x="205" y="392"/>
                </a:lnTo>
                <a:lnTo>
                  <a:pt x="210" y="399"/>
                </a:lnTo>
                <a:lnTo>
                  <a:pt x="207" y="391"/>
                </a:lnTo>
                <a:lnTo>
                  <a:pt x="187" y="400"/>
                </a:lnTo>
                <a:lnTo>
                  <a:pt x="165" y="409"/>
                </a:lnTo>
                <a:lnTo>
                  <a:pt x="164" y="411"/>
                </a:lnTo>
                <a:lnTo>
                  <a:pt x="142" y="425"/>
                </a:lnTo>
                <a:lnTo>
                  <a:pt x="145" y="431"/>
                </a:lnTo>
                <a:lnTo>
                  <a:pt x="144" y="423"/>
                </a:lnTo>
                <a:lnTo>
                  <a:pt x="122" y="427"/>
                </a:lnTo>
                <a:lnTo>
                  <a:pt x="102" y="432"/>
                </a:lnTo>
                <a:lnTo>
                  <a:pt x="100" y="432"/>
                </a:lnTo>
                <a:lnTo>
                  <a:pt x="84" y="438"/>
                </a:lnTo>
                <a:lnTo>
                  <a:pt x="86" y="445"/>
                </a:lnTo>
                <a:lnTo>
                  <a:pt x="85" y="438"/>
                </a:lnTo>
                <a:lnTo>
                  <a:pt x="63" y="442"/>
                </a:lnTo>
                <a:lnTo>
                  <a:pt x="64" y="449"/>
                </a:lnTo>
                <a:lnTo>
                  <a:pt x="64" y="442"/>
                </a:lnTo>
                <a:lnTo>
                  <a:pt x="43" y="442"/>
                </a:lnTo>
                <a:lnTo>
                  <a:pt x="42" y="442"/>
                </a:lnTo>
                <a:lnTo>
                  <a:pt x="20" y="447"/>
                </a:lnTo>
                <a:lnTo>
                  <a:pt x="22" y="454"/>
                </a:lnTo>
                <a:lnTo>
                  <a:pt x="22" y="447"/>
                </a:lnTo>
                <a:lnTo>
                  <a:pt x="0" y="447"/>
                </a:lnTo>
                <a:close/>
              </a:path>
            </a:pathLst>
          </a:custGeom>
          <a:solidFill>
            <a:srgbClr val="FF0000"/>
          </a:solidFill>
          <a:ln w="9525">
            <a:solidFill>
              <a:srgbClr val="FF0000"/>
            </a:solidFill>
            <a:round/>
            <a:headEnd/>
            <a:tailEnd/>
          </a:ln>
        </p:spPr>
        <p:txBody>
          <a:bodyPr/>
          <a:lstStyle/>
          <a:p>
            <a:endParaRPr lang="en-US"/>
          </a:p>
        </p:txBody>
      </p:sp>
      <p:sp>
        <p:nvSpPr>
          <p:cNvPr id="60423" name="Line 5">
            <a:extLst>
              <a:ext uri="{FF2B5EF4-FFF2-40B4-BE49-F238E27FC236}">
                <a16:creationId xmlns:a16="http://schemas.microsoft.com/office/drawing/2014/main" id="{4A36DF73-D77E-46B3-A95F-17F58417695A}"/>
              </a:ext>
            </a:extLst>
          </p:cNvPr>
          <p:cNvSpPr>
            <a:spLocks noChangeShapeType="1"/>
          </p:cNvSpPr>
          <p:nvPr/>
        </p:nvSpPr>
        <p:spPr bwMode="auto">
          <a:xfrm>
            <a:off x="552450" y="6592888"/>
            <a:ext cx="8412163" cy="0"/>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424" name="Freeform 6">
            <a:extLst>
              <a:ext uri="{FF2B5EF4-FFF2-40B4-BE49-F238E27FC236}">
                <a16:creationId xmlns:a16="http://schemas.microsoft.com/office/drawing/2014/main" id="{8CDA71C8-D41B-406C-A651-89A2C27D392A}"/>
              </a:ext>
            </a:extLst>
          </p:cNvPr>
          <p:cNvSpPr>
            <a:spLocks/>
          </p:cNvSpPr>
          <p:nvPr/>
        </p:nvSpPr>
        <p:spPr bwMode="auto">
          <a:xfrm>
            <a:off x="2662238" y="4684713"/>
            <a:ext cx="6157912" cy="1919287"/>
          </a:xfrm>
          <a:custGeom>
            <a:avLst/>
            <a:gdLst>
              <a:gd name="T0" fmla="*/ 2147483646 w 1249"/>
              <a:gd name="T1" fmla="*/ 2147483646 h 463"/>
              <a:gd name="T2" fmla="*/ 2147483646 w 1249"/>
              <a:gd name="T3" fmla="*/ 2147483646 h 463"/>
              <a:gd name="T4" fmla="*/ 2147483646 w 1249"/>
              <a:gd name="T5" fmla="*/ 2147483646 h 463"/>
              <a:gd name="T6" fmla="*/ 2147483646 w 1249"/>
              <a:gd name="T7" fmla="*/ 2147483646 h 463"/>
              <a:gd name="T8" fmla="*/ 2147483646 w 1249"/>
              <a:gd name="T9" fmla="*/ 2147483646 h 463"/>
              <a:gd name="T10" fmla="*/ 2147483646 w 1249"/>
              <a:gd name="T11" fmla="*/ 2147483646 h 463"/>
              <a:gd name="T12" fmla="*/ 2147483646 w 1249"/>
              <a:gd name="T13" fmla="*/ 2147483646 h 463"/>
              <a:gd name="T14" fmla="*/ 2147483646 w 1249"/>
              <a:gd name="T15" fmla="*/ 2147483646 h 463"/>
              <a:gd name="T16" fmla="*/ 2147483646 w 1249"/>
              <a:gd name="T17" fmla="*/ 2147483646 h 463"/>
              <a:gd name="T18" fmla="*/ 2147483646 w 1249"/>
              <a:gd name="T19" fmla="*/ 2147483646 h 463"/>
              <a:gd name="T20" fmla="*/ 2147483646 w 1249"/>
              <a:gd name="T21" fmla="*/ 2147483646 h 463"/>
              <a:gd name="T22" fmla="*/ 2147483646 w 1249"/>
              <a:gd name="T23" fmla="*/ 2147483646 h 463"/>
              <a:gd name="T24" fmla="*/ 2147483646 w 1249"/>
              <a:gd name="T25" fmla="*/ 2147483646 h 463"/>
              <a:gd name="T26" fmla="*/ 2147483646 w 1249"/>
              <a:gd name="T27" fmla="*/ 2147483646 h 463"/>
              <a:gd name="T28" fmla="*/ 2147483646 w 1249"/>
              <a:gd name="T29" fmla="*/ 2147483646 h 463"/>
              <a:gd name="T30" fmla="*/ 2147483646 w 1249"/>
              <a:gd name="T31" fmla="*/ 2147483646 h 463"/>
              <a:gd name="T32" fmla="*/ 2147483646 w 1249"/>
              <a:gd name="T33" fmla="*/ 2147483646 h 463"/>
              <a:gd name="T34" fmla="*/ 2147483646 w 1249"/>
              <a:gd name="T35" fmla="*/ 2147483646 h 463"/>
              <a:gd name="T36" fmla="*/ 2147483646 w 1249"/>
              <a:gd name="T37" fmla="*/ 2147483646 h 463"/>
              <a:gd name="T38" fmla="*/ 2147483646 w 1249"/>
              <a:gd name="T39" fmla="*/ 2147483646 h 463"/>
              <a:gd name="T40" fmla="*/ 2147483646 w 1249"/>
              <a:gd name="T41" fmla="*/ 2147483646 h 463"/>
              <a:gd name="T42" fmla="*/ 2147483646 w 1249"/>
              <a:gd name="T43" fmla="*/ 2147483646 h 463"/>
              <a:gd name="T44" fmla="*/ 2147483646 w 1249"/>
              <a:gd name="T45" fmla="*/ 2147483646 h 463"/>
              <a:gd name="T46" fmla="*/ 2147483646 w 1249"/>
              <a:gd name="T47" fmla="*/ 2147483646 h 463"/>
              <a:gd name="T48" fmla="*/ 2147483646 w 1249"/>
              <a:gd name="T49" fmla="*/ 2147483646 h 463"/>
              <a:gd name="T50" fmla="*/ 2147483646 w 1249"/>
              <a:gd name="T51" fmla="*/ 2147483646 h 463"/>
              <a:gd name="T52" fmla="*/ 2147483646 w 1249"/>
              <a:gd name="T53" fmla="*/ 2147483646 h 463"/>
              <a:gd name="T54" fmla="*/ 2147483646 w 1249"/>
              <a:gd name="T55" fmla="*/ 2147483646 h 463"/>
              <a:gd name="T56" fmla="*/ 2147483646 w 1249"/>
              <a:gd name="T57" fmla="*/ 2147483646 h 463"/>
              <a:gd name="T58" fmla="*/ 2147483646 w 1249"/>
              <a:gd name="T59" fmla="*/ 2147483646 h 463"/>
              <a:gd name="T60" fmla="*/ 2147483646 w 1249"/>
              <a:gd name="T61" fmla="*/ 2147483646 h 463"/>
              <a:gd name="T62" fmla="*/ 2147483646 w 1249"/>
              <a:gd name="T63" fmla="*/ 2147483646 h 463"/>
              <a:gd name="T64" fmla="*/ 2147483646 w 1249"/>
              <a:gd name="T65" fmla="*/ 2147483646 h 463"/>
              <a:gd name="T66" fmla="*/ 2147483646 w 1249"/>
              <a:gd name="T67" fmla="*/ 2147483646 h 463"/>
              <a:gd name="T68" fmla="*/ 2147483646 w 1249"/>
              <a:gd name="T69" fmla="*/ 2147483646 h 463"/>
              <a:gd name="T70" fmla="*/ 2147483646 w 1249"/>
              <a:gd name="T71" fmla="*/ 2147483646 h 463"/>
              <a:gd name="T72" fmla="*/ 2147483646 w 1249"/>
              <a:gd name="T73" fmla="*/ 2147483646 h 463"/>
              <a:gd name="T74" fmla="*/ 2147483646 w 1249"/>
              <a:gd name="T75" fmla="*/ 2147483646 h 463"/>
              <a:gd name="T76" fmla="*/ 2147483646 w 1249"/>
              <a:gd name="T77" fmla="*/ 2147483646 h 463"/>
              <a:gd name="T78" fmla="*/ 2147483646 w 1249"/>
              <a:gd name="T79" fmla="*/ 2147483646 h 463"/>
              <a:gd name="T80" fmla="*/ 2147483646 w 1249"/>
              <a:gd name="T81" fmla="*/ 2147483646 h 463"/>
              <a:gd name="T82" fmla="*/ 2147483646 w 1249"/>
              <a:gd name="T83" fmla="*/ 0 h 463"/>
              <a:gd name="T84" fmla="*/ 2147483646 w 1249"/>
              <a:gd name="T85" fmla="*/ 2147483646 h 463"/>
              <a:gd name="T86" fmla="*/ 2147483646 w 1249"/>
              <a:gd name="T87" fmla="*/ 2147483646 h 463"/>
              <a:gd name="T88" fmla="*/ 2147483646 w 1249"/>
              <a:gd name="T89" fmla="*/ 2147483646 h 463"/>
              <a:gd name="T90" fmla="*/ 2147483646 w 1249"/>
              <a:gd name="T91" fmla="*/ 2147483646 h 463"/>
              <a:gd name="T92" fmla="*/ 2147483646 w 1249"/>
              <a:gd name="T93" fmla="*/ 2147483646 h 463"/>
              <a:gd name="T94" fmla="*/ 2147483646 w 1249"/>
              <a:gd name="T95" fmla="*/ 2147483646 h 463"/>
              <a:gd name="T96" fmla="*/ 2147483646 w 1249"/>
              <a:gd name="T97" fmla="*/ 2147483646 h 463"/>
              <a:gd name="T98" fmla="*/ 2147483646 w 1249"/>
              <a:gd name="T99" fmla="*/ 2147483646 h 463"/>
              <a:gd name="T100" fmla="*/ 2147483646 w 1249"/>
              <a:gd name="T101" fmla="*/ 2147483646 h 463"/>
              <a:gd name="T102" fmla="*/ 2147483646 w 1249"/>
              <a:gd name="T103" fmla="*/ 2147483646 h 463"/>
              <a:gd name="T104" fmla="*/ 2147483646 w 1249"/>
              <a:gd name="T105" fmla="*/ 2147483646 h 463"/>
              <a:gd name="T106" fmla="*/ 2147483646 w 1249"/>
              <a:gd name="T107" fmla="*/ 2147483646 h 463"/>
              <a:gd name="T108" fmla="*/ 2147483646 w 1249"/>
              <a:gd name="T109" fmla="*/ 2147483646 h 46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49"/>
              <a:gd name="T166" fmla="*/ 0 h 463"/>
              <a:gd name="T167" fmla="*/ 1249 w 1249"/>
              <a:gd name="T168" fmla="*/ 463 h 46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49" h="463">
                <a:moveTo>
                  <a:pt x="0" y="447"/>
                </a:moveTo>
                <a:lnTo>
                  <a:pt x="0" y="463"/>
                </a:lnTo>
                <a:lnTo>
                  <a:pt x="22" y="463"/>
                </a:lnTo>
                <a:lnTo>
                  <a:pt x="22" y="462"/>
                </a:lnTo>
                <a:lnTo>
                  <a:pt x="24" y="462"/>
                </a:lnTo>
                <a:lnTo>
                  <a:pt x="46" y="457"/>
                </a:lnTo>
                <a:lnTo>
                  <a:pt x="43" y="449"/>
                </a:lnTo>
                <a:lnTo>
                  <a:pt x="43" y="458"/>
                </a:lnTo>
                <a:lnTo>
                  <a:pt x="64" y="458"/>
                </a:lnTo>
                <a:lnTo>
                  <a:pt x="65" y="458"/>
                </a:lnTo>
                <a:lnTo>
                  <a:pt x="87" y="454"/>
                </a:lnTo>
                <a:lnTo>
                  <a:pt x="89" y="453"/>
                </a:lnTo>
                <a:lnTo>
                  <a:pt x="105" y="448"/>
                </a:lnTo>
                <a:lnTo>
                  <a:pt x="103" y="440"/>
                </a:lnTo>
                <a:lnTo>
                  <a:pt x="105" y="448"/>
                </a:lnTo>
                <a:lnTo>
                  <a:pt x="126" y="443"/>
                </a:lnTo>
                <a:lnTo>
                  <a:pt x="124" y="435"/>
                </a:lnTo>
                <a:lnTo>
                  <a:pt x="125" y="444"/>
                </a:lnTo>
                <a:lnTo>
                  <a:pt x="147" y="440"/>
                </a:lnTo>
                <a:lnTo>
                  <a:pt x="149" y="439"/>
                </a:lnTo>
                <a:lnTo>
                  <a:pt x="151" y="439"/>
                </a:lnTo>
                <a:lnTo>
                  <a:pt x="173" y="425"/>
                </a:lnTo>
                <a:lnTo>
                  <a:pt x="167" y="417"/>
                </a:lnTo>
                <a:lnTo>
                  <a:pt x="171" y="425"/>
                </a:lnTo>
                <a:lnTo>
                  <a:pt x="193" y="416"/>
                </a:lnTo>
                <a:lnTo>
                  <a:pt x="214" y="407"/>
                </a:lnTo>
                <a:lnTo>
                  <a:pt x="215" y="405"/>
                </a:lnTo>
                <a:lnTo>
                  <a:pt x="232" y="391"/>
                </a:lnTo>
                <a:lnTo>
                  <a:pt x="227" y="385"/>
                </a:lnTo>
                <a:lnTo>
                  <a:pt x="232" y="392"/>
                </a:lnTo>
                <a:lnTo>
                  <a:pt x="254" y="378"/>
                </a:lnTo>
                <a:lnTo>
                  <a:pt x="281" y="360"/>
                </a:lnTo>
                <a:lnTo>
                  <a:pt x="282" y="359"/>
                </a:lnTo>
                <a:lnTo>
                  <a:pt x="282" y="358"/>
                </a:lnTo>
                <a:lnTo>
                  <a:pt x="298" y="338"/>
                </a:lnTo>
                <a:lnTo>
                  <a:pt x="291" y="333"/>
                </a:lnTo>
                <a:lnTo>
                  <a:pt x="298" y="340"/>
                </a:lnTo>
                <a:lnTo>
                  <a:pt x="320" y="316"/>
                </a:lnTo>
                <a:lnTo>
                  <a:pt x="313" y="310"/>
                </a:lnTo>
                <a:lnTo>
                  <a:pt x="318" y="316"/>
                </a:lnTo>
                <a:lnTo>
                  <a:pt x="340" y="298"/>
                </a:lnTo>
                <a:lnTo>
                  <a:pt x="343" y="297"/>
                </a:lnTo>
                <a:lnTo>
                  <a:pt x="359" y="274"/>
                </a:lnTo>
                <a:lnTo>
                  <a:pt x="351" y="269"/>
                </a:lnTo>
                <a:lnTo>
                  <a:pt x="357" y="275"/>
                </a:lnTo>
                <a:lnTo>
                  <a:pt x="384" y="247"/>
                </a:lnTo>
                <a:lnTo>
                  <a:pt x="384" y="245"/>
                </a:lnTo>
                <a:lnTo>
                  <a:pt x="406" y="218"/>
                </a:lnTo>
                <a:lnTo>
                  <a:pt x="423" y="195"/>
                </a:lnTo>
                <a:lnTo>
                  <a:pt x="424" y="195"/>
                </a:lnTo>
                <a:lnTo>
                  <a:pt x="446" y="161"/>
                </a:lnTo>
                <a:lnTo>
                  <a:pt x="439" y="156"/>
                </a:lnTo>
                <a:lnTo>
                  <a:pt x="445" y="163"/>
                </a:lnTo>
                <a:lnTo>
                  <a:pt x="466" y="139"/>
                </a:lnTo>
                <a:lnTo>
                  <a:pt x="466" y="138"/>
                </a:lnTo>
                <a:lnTo>
                  <a:pt x="488" y="111"/>
                </a:lnTo>
                <a:lnTo>
                  <a:pt x="481" y="106"/>
                </a:lnTo>
                <a:lnTo>
                  <a:pt x="488" y="112"/>
                </a:lnTo>
                <a:lnTo>
                  <a:pt x="510" y="89"/>
                </a:lnTo>
                <a:lnTo>
                  <a:pt x="532" y="66"/>
                </a:lnTo>
                <a:lnTo>
                  <a:pt x="552" y="47"/>
                </a:lnTo>
                <a:lnTo>
                  <a:pt x="546" y="40"/>
                </a:lnTo>
                <a:lnTo>
                  <a:pt x="551" y="47"/>
                </a:lnTo>
                <a:lnTo>
                  <a:pt x="568" y="32"/>
                </a:lnTo>
                <a:lnTo>
                  <a:pt x="562" y="26"/>
                </a:lnTo>
                <a:lnTo>
                  <a:pt x="566" y="34"/>
                </a:lnTo>
                <a:lnTo>
                  <a:pt x="588" y="25"/>
                </a:lnTo>
                <a:lnTo>
                  <a:pt x="609" y="16"/>
                </a:lnTo>
                <a:lnTo>
                  <a:pt x="605" y="8"/>
                </a:lnTo>
                <a:lnTo>
                  <a:pt x="605" y="17"/>
                </a:lnTo>
                <a:lnTo>
                  <a:pt x="627" y="17"/>
                </a:lnTo>
                <a:lnTo>
                  <a:pt x="649" y="17"/>
                </a:lnTo>
                <a:lnTo>
                  <a:pt x="649" y="8"/>
                </a:lnTo>
                <a:lnTo>
                  <a:pt x="646" y="16"/>
                </a:lnTo>
                <a:lnTo>
                  <a:pt x="668" y="25"/>
                </a:lnTo>
                <a:lnTo>
                  <a:pt x="671" y="17"/>
                </a:lnTo>
                <a:lnTo>
                  <a:pt x="667" y="25"/>
                </a:lnTo>
                <a:lnTo>
                  <a:pt x="683" y="34"/>
                </a:lnTo>
                <a:lnTo>
                  <a:pt x="710" y="48"/>
                </a:lnTo>
                <a:lnTo>
                  <a:pt x="714" y="40"/>
                </a:lnTo>
                <a:lnTo>
                  <a:pt x="707" y="45"/>
                </a:lnTo>
                <a:lnTo>
                  <a:pt x="724" y="65"/>
                </a:lnTo>
                <a:lnTo>
                  <a:pt x="725" y="66"/>
                </a:lnTo>
                <a:lnTo>
                  <a:pt x="747" y="89"/>
                </a:lnTo>
                <a:lnTo>
                  <a:pt x="752" y="83"/>
                </a:lnTo>
                <a:lnTo>
                  <a:pt x="746" y="89"/>
                </a:lnTo>
                <a:lnTo>
                  <a:pt x="766" y="112"/>
                </a:lnTo>
                <a:lnTo>
                  <a:pt x="773" y="106"/>
                </a:lnTo>
                <a:lnTo>
                  <a:pt x="766" y="111"/>
                </a:lnTo>
                <a:lnTo>
                  <a:pt x="788" y="138"/>
                </a:lnTo>
                <a:lnTo>
                  <a:pt x="795" y="133"/>
                </a:lnTo>
                <a:lnTo>
                  <a:pt x="788" y="138"/>
                </a:lnTo>
                <a:lnTo>
                  <a:pt x="805" y="161"/>
                </a:lnTo>
                <a:lnTo>
                  <a:pt x="832" y="195"/>
                </a:lnTo>
                <a:lnTo>
                  <a:pt x="832" y="196"/>
                </a:lnTo>
                <a:lnTo>
                  <a:pt x="853" y="219"/>
                </a:lnTo>
                <a:lnTo>
                  <a:pt x="859" y="213"/>
                </a:lnTo>
                <a:lnTo>
                  <a:pt x="853" y="218"/>
                </a:lnTo>
                <a:lnTo>
                  <a:pt x="870" y="245"/>
                </a:lnTo>
                <a:lnTo>
                  <a:pt x="892" y="274"/>
                </a:lnTo>
                <a:lnTo>
                  <a:pt x="893" y="275"/>
                </a:lnTo>
                <a:lnTo>
                  <a:pt x="915" y="298"/>
                </a:lnTo>
                <a:lnTo>
                  <a:pt x="936" y="316"/>
                </a:lnTo>
                <a:lnTo>
                  <a:pt x="941" y="310"/>
                </a:lnTo>
                <a:lnTo>
                  <a:pt x="936" y="316"/>
                </a:lnTo>
                <a:lnTo>
                  <a:pt x="958" y="340"/>
                </a:lnTo>
                <a:lnTo>
                  <a:pt x="980" y="359"/>
                </a:lnTo>
                <a:lnTo>
                  <a:pt x="985" y="352"/>
                </a:lnTo>
                <a:lnTo>
                  <a:pt x="978" y="358"/>
                </a:lnTo>
                <a:lnTo>
                  <a:pt x="994" y="376"/>
                </a:lnTo>
                <a:lnTo>
                  <a:pt x="994" y="377"/>
                </a:lnTo>
                <a:lnTo>
                  <a:pt x="996" y="378"/>
                </a:lnTo>
                <a:lnTo>
                  <a:pt x="1018" y="392"/>
                </a:lnTo>
                <a:lnTo>
                  <a:pt x="1040" y="407"/>
                </a:lnTo>
                <a:lnTo>
                  <a:pt x="1041" y="407"/>
                </a:lnTo>
                <a:lnTo>
                  <a:pt x="1063" y="416"/>
                </a:lnTo>
                <a:lnTo>
                  <a:pt x="1085" y="425"/>
                </a:lnTo>
                <a:lnTo>
                  <a:pt x="1088" y="417"/>
                </a:lnTo>
                <a:lnTo>
                  <a:pt x="1084" y="425"/>
                </a:lnTo>
                <a:lnTo>
                  <a:pt x="1105" y="439"/>
                </a:lnTo>
                <a:lnTo>
                  <a:pt x="1107" y="439"/>
                </a:lnTo>
                <a:lnTo>
                  <a:pt x="1124" y="443"/>
                </a:lnTo>
                <a:lnTo>
                  <a:pt x="1146" y="448"/>
                </a:lnTo>
                <a:lnTo>
                  <a:pt x="1146" y="449"/>
                </a:lnTo>
                <a:lnTo>
                  <a:pt x="1173" y="454"/>
                </a:lnTo>
                <a:lnTo>
                  <a:pt x="1174" y="445"/>
                </a:lnTo>
                <a:lnTo>
                  <a:pt x="1173" y="453"/>
                </a:lnTo>
                <a:lnTo>
                  <a:pt x="1189" y="457"/>
                </a:lnTo>
                <a:lnTo>
                  <a:pt x="1190" y="458"/>
                </a:lnTo>
                <a:lnTo>
                  <a:pt x="1212" y="458"/>
                </a:lnTo>
                <a:lnTo>
                  <a:pt x="1212" y="449"/>
                </a:lnTo>
                <a:lnTo>
                  <a:pt x="1211" y="457"/>
                </a:lnTo>
                <a:lnTo>
                  <a:pt x="1233" y="462"/>
                </a:lnTo>
                <a:lnTo>
                  <a:pt x="1234" y="463"/>
                </a:lnTo>
                <a:lnTo>
                  <a:pt x="1249" y="463"/>
                </a:lnTo>
                <a:lnTo>
                  <a:pt x="1249" y="447"/>
                </a:lnTo>
                <a:lnTo>
                  <a:pt x="1234" y="447"/>
                </a:lnTo>
                <a:lnTo>
                  <a:pt x="1234" y="454"/>
                </a:lnTo>
                <a:lnTo>
                  <a:pt x="1236" y="447"/>
                </a:lnTo>
                <a:lnTo>
                  <a:pt x="1214" y="442"/>
                </a:lnTo>
                <a:lnTo>
                  <a:pt x="1212" y="442"/>
                </a:lnTo>
                <a:lnTo>
                  <a:pt x="1190" y="442"/>
                </a:lnTo>
                <a:lnTo>
                  <a:pt x="1190" y="449"/>
                </a:lnTo>
                <a:lnTo>
                  <a:pt x="1193" y="442"/>
                </a:lnTo>
                <a:lnTo>
                  <a:pt x="1177" y="438"/>
                </a:lnTo>
                <a:lnTo>
                  <a:pt x="1150" y="432"/>
                </a:lnTo>
                <a:lnTo>
                  <a:pt x="1147" y="440"/>
                </a:lnTo>
                <a:lnTo>
                  <a:pt x="1150" y="432"/>
                </a:lnTo>
                <a:lnTo>
                  <a:pt x="1128" y="427"/>
                </a:lnTo>
                <a:lnTo>
                  <a:pt x="1111" y="423"/>
                </a:lnTo>
                <a:lnTo>
                  <a:pt x="1109" y="431"/>
                </a:lnTo>
                <a:lnTo>
                  <a:pt x="1114" y="425"/>
                </a:lnTo>
                <a:lnTo>
                  <a:pt x="1093" y="411"/>
                </a:lnTo>
                <a:lnTo>
                  <a:pt x="1092" y="409"/>
                </a:lnTo>
                <a:lnTo>
                  <a:pt x="1070" y="400"/>
                </a:lnTo>
                <a:lnTo>
                  <a:pt x="1048" y="391"/>
                </a:lnTo>
                <a:lnTo>
                  <a:pt x="1044" y="399"/>
                </a:lnTo>
                <a:lnTo>
                  <a:pt x="1049" y="392"/>
                </a:lnTo>
                <a:lnTo>
                  <a:pt x="1027" y="378"/>
                </a:lnTo>
                <a:lnTo>
                  <a:pt x="1005" y="364"/>
                </a:lnTo>
                <a:lnTo>
                  <a:pt x="1000" y="371"/>
                </a:lnTo>
                <a:lnTo>
                  <a:pt x="1007" y="365"/>
                </a:lnTo>
                <a:lnTo>
                  <a:pt x="991" y="347"/>
                </a:lnTo>
                <a:lnTo>
                  <a:pt x="990" y="346"/>
                </a:lnTo>
                <a:lnTo>
                  <a:pt x="968" y="327"/>
                </a:lnTo>
                <a:lnTo>
                  <a:pt x="963" y="333"/>
                </a:lnTo>
                <a:lnTo>
                  <a:pt x="969" y="328"/>
                </a:lnTo>
                <a:lnTo>
                  <a:pt x="947" y="305"/>
                </a:lnTo>
                <a:lnTo>
                  <a:pt x="946" y="303"/>
                </a:lnTo>
                <a:lnTo>
                  <a:pt x="925" y="285"/>
                </a:lnTo>
                <a:lnTo>
                  <a:pt x="920" y="292"/>
                </a:lnTo>
                <a:lnTo>
                  <a:pt x="927" y="287"/>
                </a:lnTo>
                <a:lnTo>
                  <a:pt x="905" y="263"/>
                </a:lnTo>
                <a:lnTo>
                  <a:pt x="898" y="269"/>
                </a:lnTo>
                <a:lnTo>
                  <a:pt x="905" y="263"/>
                </a:lnTo>
                <a:lnTo>
                  <a:pt x="883" y="235"/>
                </a:lnTo>
                <a:lnTo>
                  <a:pt x="876" y="240"/>
                </a:lnTo>
                <a:lnTo>
                  <a:pt x="884" y="236"/>
                </a:lnTo>
                <a:lnTo>
                  <a:pt x="867" y="209"/>
                </a:lnTo>
                <a:lnTo>
                  <a:pt x="866" y="208"/>
                </a:lnTo>
                <a:lnTo>
                  <a:pt x="845" y="185"/>
                </a:lnTo>
                <a:lnTo>
                  <a:pt x="839" y="190"/>
                </a:lnTo>
                <a:lnTo>
                  <a:pt x="845" y="185"/>
                </a:lnTo>
                <a:lnTo>
                  <a:pt x="818" y="151"/>
                </a:lnTo>
                <a:lnTo>
                  <a:pt x="812" y="156"/>
                </a:lnTo>
                <a:lnTo>
                  <a:pt x="818" y="152"/>
                </a:lnTo>
                <a:lnTo>
                  <a:pt x="801" y="129"/>
                </a:lnTo>
                <a:lnTo>
                  <a:pt x="801" y="128"/>
                </a:lnTo>
                <a:lnTo>
                  <a:pt x="779" y="101"/>
                </a:lnTo>
                <a:lnTo>
                  <a:pt x="759" y="78"/>
                </a:lnTo>
                <a:lnTo>
                  <a:pt x="737" y="54"/>
                </a:lnTo>
                <a:lnTo>
                  <a:pt x="730" y="59"/>
                </a:lnTo>
                <a:lnTo>
                  <a:pt x="737" y="54"/>
                </a:lnTo>
                <a:lnTo>
                  <a:pt x="720" y="35"/>
                </a:lnTo>
                <a:lnTo>
                  <a:pt x="717" y="34"/>
                </a:lnTo>
                <a:lnTo>
                  <a:pt x="690" y="19"/>
                </a:lnTo>
                <a:lnTo>
                  <a:pt x="675" y="10"/>
                </a:lnTo>
                <a:lnTo>
                  <a:pt x="675" y="9"/>
                </a:lnTo>
                <a:lnTo>
                  <a:pt x="653" y="0"/>
                </a:lnTo>
                <a:lnTo>
                  <a:pt x="649" y="0"/>
                </a:lnTo>
                <a:lnTo>
                  <a:pt x="627" y="0"/>
                </a:lnTo>
                <a:lnTo>
                  <a:pt x="605" y="0"/>
                </a:lnTo>
                <a:lnTo>
                  <a:pt x="603" y="0"/>
                </a:lnTo>
                <a:lnTo>
                  <a:pt x="582" y="9"/>
                </a:lnTo>
                <a:lnTo>
                  <a:pt x="560" y="18"/>
                </a:lnTo>
                <a:lnTo>
                  <a:pt x="557" y="19"/>
                </a:lnTo>
                <a:lnTo>
                  <a:pt x="541" y="34"/>
                </a:lnTo>
                <a:lnTo>
                  <a:pt x="541" y="35"/>
                </a:lnTo>
                <a:lnTo>
                  <a:pt x="520" y="54"/>
                </a:lnTo>
                <a:lnTo>
                  <a:pt x="498" y="78"/>
                </a:lnTo>
                <a:lnTo>
                  <a:pt x="476" y="101"/>
                </a:lnTo>
                <a:lnTo>
                  <a:pt x="475" y="101"/>
                </a:lnTo>
                <a:lnTo>
                  <a:pt x="453" y="128"/>
                </a:lnTo>
                <a:lnTo>
                  <a:pt x="459" y="133"/>
                </a:lnTo>
                <a:lnTo>
                  <a:pt x="453" y="128"/>
                </a:lnTo>
                <a:lnTo>
                  <a:pt x="432" y="151"/>
                </a:lnTo>
                <a:lnTo>
                  <a:pt x="432" y="152"/>
                </a:lnTo>
                <a:lnTo>
                  <a:pt x="410" y="186"/>
                </a:lnTo>
                <a:lnTo>
                  <a:pt x="417" y="190"/>
                </a:lnTo>
                <a:lnTo>
                  <a:pt x="410" y="186"/>
                </a:lnTo>
                <a:lnTo>
                  <a:pt x="393" y="209"/>
                </a:lnTo>
                <a:lnTo>
                  <a:pt x="400" y="213"/>
                </a:lnTo>
                <a:lnTo>
                  <a:pt x="393" y="208"/>
                </a:lnTo>
                <a:lnTo>
                  <a:pt x="371" y="235"/>
                </a:lnTo>
                <a:lnTo>
                  <a:pt x="378" y="240"/>
                </a:lnTo>
                <a:lnTo>
                  <a:pt x="373" y="235"/>
                </a:lnTo>
                <a:lnTo>
                  <a:pt x="346" y="263"/>
                </a:lnTo>
                <a:lnTo>
                  <a:pt x="344" y="265"/>
                </a:lnTo>
                <a:lnTo>
                  <a:pt x="329" y="288"/>
                </a:lnTo>
                <a:lnTo>
                  <a:pt x="335" y="292"/>
                </a:lnTo>
                <a:lnTo>
                  <a:pt x="330" y="285"/>
                </a:lnTo>
                <a:lnTo>
                  <a:pt x="308" y="303"/>
                </a:lnTo>
                <a:lnTo>
                  <a:pt x="308" y="305"/>
                </a:lnTo>
                <a:lnTo>
                  <a:pt x="286" y="328"/>
                </a:lnTo>
                <a:lnTo>
                  <a:pt x="285" y="328"/>
                </a:lnTo>
                <a:lnTo>
                  <a:pt x="269" y="347"/>
                </a:lnTo>
                <a:lnTo>
                  <a:pt x="276" y="352"/>
                </a:lnTo>
                <a:lnTo>
                  <a:pt x="272" y="346"/>
                </a:lnTo>
                <a:lnTo>
                  <a:pt x="245" y="364"/>
                </a:lnTo>
                <a:lnTo>
                  <a:pt x="223" y="378"/>
                </a:lnTo>
                <a:lnTo>
                  <a:pt x="222" y="378"/>
                </a:lnTo>
                <a:lnTo>
                  <a:pt x="205" y="392"/>
                </a:lnTo>
                <a:lnTo>
                  <a:pt x="210" y="399"/>
                </a:lnTo>
                <a:lnTo>
                  <a:pt x="207" y="391"/>
                </a:lnTo>
                <a:lnTo>
                  <a:pt x="187" y="400"/>
                </a:lnTo>
                <a:lnTo>
                  <a:pt x="165" y="409"/>
                </a:lnTo>
                <a:lnTo>
                  <a:pt x="164" y="411"/>
                </a:lnTo>
                <a:lnTo>
                  <a:pt x="142" y="425"/>
                </a:lnTo>
                <a:lnTo>
                  <a:pt x="145" y="431"/>
                </a:lnTo>
                <a:lnTo>
                  <a:pt x="144" y="423"/>
                </a:lnTo>
                <a:lnTo>
                  <a:pt x="122" y="427"/>
                </a:lnTo>
                <a:lnTo>
                  <a:pt x="102" y="432"/>
                </a:lnTo>
                <a:lnTo>
                  <a:pt x="100" y="432"/>
                </a:lnTo>
                <a:lnTo>
                  <a:pt x="84" y="438"/>
                </a:lnTo>
                <a:lnTo>
                  <a:pt x="86" y="445"/>
                </a:lnTo>
                <a:lnTo>
                  <a:pt x="85" y="438"/>
                </a:lnTo>
                <a:lnTo>
                  <a:pt x="63" y="442"/>
                </a:lnTo>
                <a:lnTo>
                  <a:pt x="64" y="449"/>
                </a:lnTo>
                <a:lnTo>
                  <a:pt x="64" y="442"/>
                </a:lnTo>
                <a:lnTo>
                  <a:pt x="43" y="442"/>
                </a:lnTo>
                <a:lnTo>
                  <a:pt x="42" y="442"/>
                </a:lnTo>
                <a:lnTo>
                  <a:pt x="20" y="447"/>
                </a:lnTo>
                <a:lnTo>
                  <a:pt x="22" y="454"/>
                </a:lnTo>
                <a:lnTo>
                  <a:pt x="22" y="447"/>
                </a:lnTo>
                <a:lnTo>
                  <a:pt x="0" y="447"/>
                </a:lnTo>
                <a:close/>
              </a:path>
            </a:pathLst>
          </a:custGeom>
          <a:solidFill>
            <a:srgbClr val="0000FF"/>
          </a:solidFill>
          <a:ln w="9525">
            <a:solidFill>
              <a:srgbClr val="0000FF"/>
            </a:solidFill>
            <a:round/>
            <a:headEnd/>
            <a:tailEnd/>
          </a:ln>
        </p:spPr>
        <p:txBody>
          <a:bodyPr/>
          <a:lstStyle/>
          <a:p>
            <a:endParaRPr lang="en-US"/>
          </a:p>
        </p:txBody>
      </p:sp>
      <p:sp>
        <p:nvSpPr>
          <p:cNvPr id="60425" name="Freeform 7">
            <a:extLst>
              <a:ext uri="{FF2B5EF4-FFF2-40B4-BE49-F238E27FC236}">
                <a16:creationId xmlns:a16="http://schemas.microsoft.com/office/drawing/2014/main" id="{618D2C06-3C71-487F-B540-6DAE9F3E3C5B}"/>
              </a:ext>
            </a:extLst>
          </p:cNvPr>
          <p:cNvSpPr>
            <a:spLocks/>
          </p:cNvSpPr>
          <p:nvPr/>
        </p:nvSpPr>
        <p:spPr bwMode="auto">
          <a:xfrm>
            <a:off x="971550" y="4678363"/>
            <a:ext cx="2879725" cy="1919287"/>
          </a:xfrm>
          <a:custGeom>
            <a:avLst/>
            <a:gdLst>
              <a:gd name="T0" fmla="*/ 2147483646 w 1249"/>
              <a:gd name="T1" fmla="*/ 2147483646 h 463"/>
              <a:gd name="T2" fmla="*/ 2147483646 w 1249"/>
              <a:gd name="T3" fmla="*/ 2147483646 h 463"/>
              <a:gd name="T4" fmla="*/ 2147483646 w 1249"/>
              <a:gd name="T5" fmla="*/ 2147483646 h 463"/>
              <a:gd name="T6" fmla="*/ 2147483646 w 1249"/>
              <a:gd name="T7" fmla="*/ 2147483646 h 463"/>
              <a:gd name="T8" fmla="*/ 2147483646 w 1249"/>
              <a:gd name="T9" fmla="*/ 2147483646 h 463"/>
              <a:gd name="T10" fmla="*/ 2147483646 w 1249"/>
              <a:gd name="T11" fmla="*/ 2147483646 h 463"/>
              <a:gd name="T12" fmla="*/ 2147483646 w 1249"/>
              <a:gd name="T13" fmla="*/ 2147483646 h 463"/>
              <a:gd name="T14" fmla="*/ 2147483646 w 1249"/>
              <a:gd name="T15" fmla="*/ 2147483646 h 463"/>
              <a:gd name="T16" fmla="*/ 2147483646 w 1249"/>
              <a:gd name="T17" fmla="*/ 2147483646 h 463"/>
              <a:gd name="T18" fmla="*/ 2147483646 w 1249"/>
              <a:gd name="T19" fmla="*/ 2147483646 h 463"/>
              <a:gd name="T20" fmla="*/ 2147483646 w 1249"/>
              <a:gd name="T21" fmla="*/ 2147483646 h 463"/>
              <a:gd name="T22" fmla="*/ 2147483646 w 1249"/>
              <a:gd name="T23" fmla="*/ 2147483646 h 463"/>
              <a:gd name="T24" fmla="*/ 2147483646 w 1249"/>
              <a:gd name="T25" fmla="*/ 2147483646 h 463"/>
              <a:gd name="T26" fmla="*/ 2147483646 w 1249"/>
              <a:gd name="T27" fmla="*/ 2147483646 h 463"/>
              <a:gd name="T28" fmla="*/ 2147483646 w 1249"/>
              <a:gd name="T29" fmla="*/ 2147483646 h 463"/>
              <a:gd name="T30" fmla="*/ 2147483646 w 1249"/>
              <a:gd name="T31" fmla="*/ 2147483646 h 463"/>
              <a:gd name="T32" fmla="*/ 2147483646 w 1249"/>
              <a:gd name="T33" fmla="*/ 2147483646 h 463"/>
              <a:gd name="T34" fmla="*/ 2147483646 w 1249"/>
              <a:gd name="T35" fmla="*/ 2147483646 h 463"/>
              <a:gd name="T36" fmla="*/ 2147483646 w 1249"/>
              <a:gd name="T37" fmla="*/ 2147483646 h 463"/>
              <a:gd name="T38" fmla="*/ 2147483646 w 1249"/>
              <a:gd name="T39" fmla="*/ 2147483646 h 463"/>
              <a:gd name="T40" fmla="*/ 2147483646 w 1249"/>
              <a:gd name="T41" fmla="*/ 2147483646 h 463"/>
              <a:gd name="T42" fmla="*/ 2147483646 w 1249"/>
              <a:gd name="T43" fmla="*/ 2147483646 h 463"/>
              <a:gd name="T44" fmla="*/ 2147483646 w 1249"/>
              <a:gd name="T45" fmla="*/ 2147483646 h 463"/>
              <a:gd name="T46" fmla="*/ 2147483646 w 1249"/>
              <a:gd name="T47" fmla="*/ 2147483646 h 463"/>
              <a:gd name="T48" fmla="*/ 2147483646 w 1249"/>
              <a:gd name="T49" fmla="*/ 2147483646 h 463"/>
              <a:gd name="T50" fmla="*/ 2147483646 w 1249"/>
              <a:gd name="T51" fmla="*/ 2147483646 h 463"/>
              <a:gd name="T52" fmla="*/ 2147483646 w 1249"/>
              <a:gd name="T53" fmla="*/ 2147483646 h 463"/>
              <a:gd name="T54" fmla="*/ 2147483646 w 1249"/>
              <a:gd name="T55" fmla="*/ 2147483646 h 463"/>
              <a:gd name="T56" fmla="*/ 2147483646 w 1249"/>
              <a:gd name="T57" fmla="*/ 2147483646 h 463"/>
              <a:gd name="T58" fmla="*/ 2147483646 w 1249"/>
              <a:gd name="T59" fmla="*/ 2147483646 h 463"/>
              <a:gd name="T60" fmla="*/ 2147483646 w 1249"/>
              <a:gd name="T61" fmla="*/ 2147483646 h 463"/>
              <a:gd name="T62" fmla="*/ 2147483646 w 1249"/>
              <a:gd name="T63" fmla="*/ 2147483646 h 463"/>
              <a:gd name="T64" fmla="*/ 2147483646 w 1249"/>
              <a:gd name="T65" fmla="*/ 2147483646 h 463"/>
              <a:gd name="T66" fmla="*/ 2147483646 w 1249"/>
              <a:gd name="T67" fmla="*/ 2147483646 h 463"/>
              <a:gd name="T68" fmla="*/ 2147483646 w 1249"/>
              <a:gd name="T69" fmla="*/ 2147483646 h 463"/>
              <a:gd name="T70" fmla="*/ 2147483646 w 1249"/>
              <a:gd name="T71" fmla="*/ 2147483646 h 463"/>
              <a:gd name="T72" fmla="*/ 2147483646 w 1249"/>
              <a:gd name="T73" fmla="*/ 2147483646 h 463"/>
              <a:gd name="T74" fmla="*/ 2147483646 w 1249"/>
              <a:gd name="T75" fmla="*/ 2147483646 h 463"/>
              <a:gd name="T76" fmla="*/ 2147483646 w 1249"/>
              <a:gd name="T77" fmla="*/ 2147483646 h 463"/>
              <a:gd name="T78" fmla="*/ 2147483646 w 1249"/>
              <a:gd name="T79" fmla="*/ 2147483646 h 463"/>
              <a:gd name="T80" fmla="*/ 2147483646 w 1249"/>
              <a:gd name="T81" fmla="*/ 2147483646 h 463"/>
              <a:gd name="T82" fmla="*/ 2147483646 w 1249"/>
              <a:gd name="T83" fmla="*/ 0 h 463"/>
              <a:gd name="T84" fmla="*/ 2147483646 w 1249"/>
              <a:gd name="T85" fmla="*/ 2147483646 h 463"/>
              <a:gd name="T86" fmla="*/ 2147483646 w 1249"/>
              <a:gd name="T87" fmla="*/ 2147483646 h 463"/>
              <a:gd name="T88" fmla="*/ 2147483646 w 1249"/>
              <a:gd name="T89" fmla="*/ 2147483646 h 463"/>
              <a:gd name="T90" fmla="*/ 2147483646 w 1249"/>
              <a:gd name="T91" fmla="*/ 2147483646 h 463"/>
              <a:gd name="T92" fmla="*/ 2147483646 w 1249"/>
              <a:gd name="T93" fmla="*/ 2147483646 h 463"/>
              <a:gd name="T94" fmla="*/ 2147483646 w 1249"/>
              <a:gd name="T95" fmla="*/ 2147483646 h 463"/>
              <a:gd name="T96" fmla="*/ 2147483646 w 1249"/>
              <a:gd name="T97" fmla="*/ 2147483646 h 463"/>
              <a:gd name="T98" fmla="*/ 2147483646 w 1249"/>
              <a:gd name="T99" fmla="*/ 2147483646 h 463"/>
              <a:gd name="T100" fmla="*/ 2147483646 w 1249"/>
              <a:gd name="T101" fmla="*/ 2147483646 h 463"/>
              <a:gd name="T102" fmla="*/ 2147483646 w 1249"/>
              <a:gd name="T103" fmla="*/ 2147483646 h 463"/>
              <a:gd name="T104" fmla="*/ 2147483646 w 1249"/>
              <a:gd name="T105" fmla="*/ 2147483646 h 463"/>
              <a:gd name="T106" fmla="*/ 2147483646 w 1249"/>
              <a:gd name="T107" fmla="*/ 2147483646 h 463"/>
              <a:gd name="T108" fmla="*/ 2147483646 w 1249"/>
              <a:gd name="T109" fmla="*/ 2147483646 h 46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49"/>
              <a:gd name="T166" fmla="*/ 0 h 463"/>
              <a:gd name="T167" fmla="*/ 1249 w 1249"/>
              <a:gd name="T168" fmla="*/ 463 h 46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49" h="463">
                <a:moveTo>
                  <a:pt x="0" y="447"/>
                </a:moveTo>
                <a:lnTo>
                  <a:pt x="0" y="463"/>
                </a:lnTo>
                <a:lnTo>
                  <a:pt x="22" y="463"/>
                </a:lnTo>
                <a:lnTo>
                  <a:pt x="22" y="462"/>
                </a:lnTo>
                <a:lnTo>
                  <a:pt x="24" y="462"/>
                </a:lnTo>
                <a:lnTo>
                  <a:pt x="46" y="457"/>
                </a:lnTo>
                <a:lnTo>
                  <a:pt x="43" y="449"/>
                </a:lnTo>
                <a:lnTo>
                  <a:pt x="43" y="458"/>
                </a:lnTo>
                <a:lnTo>
                  <a:pt x="64" y="458"/>
                </a:lnTo>
                <a:lnTo>
                  <a:pt x="65" y="458"/>
                </a:lnTo>
                <a:lnTo>
                  <a:pt x="87" y="454"/>
                </a:lnTo>
                <a:lnTo>
                  <a:pt x="89" y="453"/>
                </a:lnTo>
                <a:lnTo>
                  <a:pt x="105" y="448"/>
                </a:lnTo>
                <a:lnTo>
                  <a:pt x="103" y="440"/>
                </a:lnTo>
                <a:lnTo>
                  <a:pt x="105" y="448"/>
                </a:lnTo>
                <a:lnTo>
                  <a:pt x="126" y="443"/>
                </a:lnTo>
                <a:lnTo>
                  <a:pt x="124" y="435"/>
                </a:lnTo>
                <a:lnTo>
                  <a:pt x="125" y="444"/>
                </a:lnTo>
                <a:lnTo>
                  <a:pt x="147" y="440"/>
                </a:lnTo>
                <a:lnTo>
                  <a:pt x="149" y="439"/>
                </a:lnTo>
                <a:lnTo>
                  <a:pt x="151" y="439"/>
                </a:lnTo>
                <a:lnTo>
                  <a:pt x="173" y="425"/>
                </a:lnTo>
                <a:lnTo>
                  <a:pt x="167" y="417"/>
                </a:lnTo>
                <a:lnTo>
                  <a:pt x="171" y="425"/>
                </a:lnTo>
                <a:lnTo>
                  <a:pt x="193" y="416"/>
                </a:lnTo>
                <a:lnTo>
                  <a:pt x="214" y="407"/>
                </a:lnTo>
                <a:lnTo>
                  <a:pt x="215" y="405"/>
                </a:lnTo>
                <a:lnTo>
                  <a:pt x="232" y="391"/>
                </a:lnTo>
                <a:lnTo>
                  <a:pt x="227" y="385"/>
                </a:lnTo>
                <a:lnTo>
                  <a:pt x="232" y="392"/>
                </a:lnTo>
                <a:lnTo>
                  <a:pt x="254" y="378"/>
                </a:lnTo>
                <a:lnTo>
                  <a:pt x="281" y="360"/>
                </a:lnTo>
                <a:lnTo>
                  <a:pt x="282" y="359"/>
                </a:lnTo>
                <a:lnTo>
                  <a:pt x="282" y="358"/>
                </a:lnTo>
                <a:lnTo>
                  <a:pt x="298" y="338"/>
                </a:lnTo>
                <a:lnTo>
                  <a:pt x="291" y="333"/>
                </a:lnTo>
                <a:lnTo>
                  <a:pt x="298" y="340"/>
                </a:lnTo>
                <a:lnTo>
                  <a:pt x="320" y="316"/>
                </a:lnTo>
                <a:lnTo>
                  <a:pt x="313" y="310"/>
                </a:lnTo>
                <a:lnTo>
                  <a:pt x="318" y="316"/>
                </a:lnTo>
                <a:lnTo>
                  <a:pt x="340" y="298"/>
                </a:lnTo>
                <a:lnTo>
                  <a:pt x="343" y="297"/>
                </a:lnTo>
                <a:lnTo>
                  <a:pt x="359" y="274"/>
                </a:lnTo>
                <a:lnTo>
                  <a:pt x="351" y="269"/>
                </a:lnTo>
                <a:lnTo>
                  <a:pt x="357" y="275"/>
                </a:lnTo>
                <a:lnTo>
                  <a:pt x="384" y="247"/>
                </a:lnTo>
                <a:lnTo>
                  <a:pt x="384" y="245"/>
                </a:lnTo>
                <a:lnTo>
                  <a:pt x="406" y="218"/>
                </a:lnTo>
                <a:lnTo>
                  <a:pt x="423" y="195"/>
                </a:lnTo>
                <a:lnTo>
                  <a:pt x="424" y="195"/>
                </a:lnTo>
                <a:lnTo>
                  <a:pt x="446" y="161"/>
                </a:lnTo>
                <a:lnTo>
                  <a:pt x="439" y="156"/>
                </a:lnTo>
                <a:lnTo>
                  <a:pt x="445" y="163"/>
                </a:lnTo>
                <a:lnTo>
                  <a:pt x="466" y="139"/>
                </a:lnTo>
                <a:lnTo>
                  <a:pt x="466" y="138"/>
                </a:lnTo>
                <a:lnTo>
                  <a:pt x="488" y="111"/>
                </a:lnTo>
                <a:lnTo>
                  <a:pt x="481" y="106"/>
                </a:lnTo>
                <a:lnTo>
                  <a:pt x="488" y="112"/>
                </a:lnTo>
                <a:lnTo>
                  <a:pt x="510" y="89"/>
                </a:lnTo>
                <a:lnTo>
                  <a:pt x="532" y="66"/>
                </a:lnTo>
                <a:lnTo>
                  <a:pt x="552" y="47"/>
                </a:lnTo>
                <a:lnTo>
                  <a:pt x="546" y="40"/>
                </a:lnTo>
                <a:lnTo>
                  <a:pt x="551" y="47"/>
                </a:lnTo>
                <a:lnTo>
                  <a:pt x="568" y="32"/>
                </a:lnTo>
                <a:lnTo>
                  <a:pt x="562" y="26"/>
                </a:lnTo>
                <a:lnTo>
                  <a:pt x="566" y="34"/>
                </a:lnTo>
                <a:lnTo>
                  <a:pt x="588" y="25"/>
                </a:lnTo>
                <a:lnTo>
                  <a:pt x="609" y="16"/>
                </a:lnTo>
                <a:lnTo>
                  <a:pt x="605" y="8"/>
                </a:lnTo>
                <a:lnTo>
                  <a:pt x="605" y="17"/>
                </a:lnTo>
                <a:lnTo>
                  <a:pt x="627" y="17"/>
                </a:lnTo>
                <a:lnTo>
                  <a:pt x="649" y="17"/>
                </a:lnTo>
                <a:lnTo>
                  <a:pt x="649" y="8"/>
                </a:lnTo>
                <a:lnTo>
                  <a:pt x="646" y="16"/>
                </a:lnTo>
                <a:lnTo>
                  <a:pt x="668" y="25"/>
                </a:lnTo>
                <a:lnTo>
                  <a:pt x="671" y="17"/>
                </a:lnTo>
                <a:lnTo>
                  <a:pt x="667" y="25"/>
                </a:lnTo>
                <a:lnTo>
                  <a:pt x="683" y="34"/>
                </a:lnTo>
                <a:lnTo>
                  <a:pt x="710" y="48"/>
                </a:lnTo>
                <a:lnTo>
                  <a:pt x="714" y="40"/>
                </a:lnTo>
                <a:lnTo>
                  <a:pt x="707" y="45"/>
                </a:lnTo>
                <a:lnTo>
                  <a:pt x="724" y="65"/>
                </a:lnTo>
                <a:lnTo>
                  <a:pt x="725" y="66"/>
                </a:lnTo>
                <a:lnTo>
                  <a:pt x="747" y="89"/>
                </a:lnTo>
                <a:lnTo>
                  <a:pt x="752" y="83"/>
                </a:lnTo>
                <a:lnTo>
                  <a:pt x="746" y="89"/>
                </a:lnTo>
                <a:lnTo>
                  <a:pt x="766" y="112"/>
                </a:lnTo>
                <a:lnTo>
                  <a:pt x="773" y="106"/>
                </a:lnTo>
                <a:lnTo>
                  <a:pt x="766" y="111"/>
                </a:lnTo>
                <a:lnTo>
                  <a:pt x="788" y="138"/>
                </a:lnTo>
                <a:lnTo>
                  <a:pt x="795" y="133"/>
                </a:lnTo>
                <a:lnTo>
                  <a:pt x="788" y="138"/>
                </a:lnTo>
                <a:lnTo>
                  <a:pt x="805" y="161"/>
                </a:lnTo>
                <a:lnTo>
                  <a:pt x="832" y="195"/>
                </a:lnTo>
                <a:lnTo>
                  <a:pt x="832" y="196"/>
                </a:lnTo>
                <a:lnTo>
                  <a:pt x="853" y="219"/>
                </a:lnTo>
                <a:lnTo>
                  <a:pt x="859" y="213"/>
                </a:lnTo>
                <a:lnTo>
                  <a:pt x="853" y="218"/>
                </a:lnTo>
                <a:lnTo>
                  <a:pt x="870" y="245"/>
                </a:lnTo>
                <a:lnTo>
                  <a:pt x="892" y="274"/>
                </a:lnTo>
                <a:lnTo>
                  <a:pt x="893" y="275"/>
                </a:lnTo>
                <a:lnTo>
                  <a:pt x="915" y="298"/>
                </a:lnTo>
                <a:lnTo>
                  <a:pt x="936" y="316"/>
                </a:lnTo>
                <a:lnTo>
                  <a:pt x="941" y="310"/>
                </a:lnTo>
                <a:lnTo>
                  <a:pt x="936" y="316"/>
                </a:lnTo>
                <a:lnTo>
                  <a:pt x="958" y="340"/>
                </a:lnTo>
                <a:lnTo>
                  <a:pt x="980" y="359"/>
                </a:lnTo>
                <a:lnTo>
                  <a:pt x="985" y="352"/>
                </a:lnTo>
                <a:lnTo>
                  <a:pt x="978" y="358"/>
                </a:lnTo>
                <a:lnTo>
                  <a:pt x="994" y="376"/>
                </a:lnTo>
                <a:lnTo>
                  <a:pt x="994" y="377"/>
                </a:lnTo>
                <a:lnTo>
                  <a:pt x="996" y="378"/>
                </a:lnTo>
                <a:lnTo>
                  <a:pt x="1018" y="392"/>
                </a:lnTo>
                <a:lnTo>
                  <a:pt x="1040" y="407"/>
                </a:lnTo>
                <a:lnTo>
                  <a:pt x="1041" y="407"/>
                </a:lnTo>
                <a:lnTo>
                  <a:pt x="1063" y="416"/>
                </a:lnTo>
                <a:lnTo>
                  <a:pt x="1085" y="425"/>
                </a:lnTo>
                <a:lnTo>
                  <a:pt x="1088" y="417"/>
                </a:lnTo>
                <a:lnTo>
                  <a:pt x="1084" y="425"/>
                </a:lnTo>
                <a:lnTo>
                  <a:pt x="1105" y="439"/>
                </a:lnTo>
                <a:lnTo>
                  <a:pt x="1107" y="439"/>
                </a:lnTo>
                <a:lnTo>
                  <a:pt x="1124" y="443"/>
                </a:lnTo>
                <a:lnTo>
                  <a:pt x="1146" y="448"/>
                </a:lnTo>
                <a:lnTo>
                  <a:pt x="1146" y="449"/>
                </a:lnTo>
                <a:lnTo>
                  <a:pt x="1173" y="454"/>
                </a:lnTo>
                <a:lnTo>
                  <a:pt x="1174" y="445"/>
                </a:lnTo>
                <a:lnTo>
                  <a:pt x="1173" y="453"/>
                </a:lnTo>
                <a:lnTo>
                  <a:pt x="1189" y="457"/>
                </a:lnTo>
                <a:lnTo>
                  <a:pt x="1190" y="458"/>
                </a:lnTo>
                <a:lnTo>
                  <a:pt x="1212" y="458"/>
                </a:lnTo>
                <a:lnTo>
                  <a:pt x="1212" y="449"/>
                </a:lnTo>
                <a:lnTo>
                  <a:pt x="1211" y="457"/>
                </a:lnTo>
                <a:lnTo>
                  <a:pt x="1233" y="462"/>
                </a:lnTo>
                <a:lnTo>
                  <a:pt x="1234" y="463"/>
                </a:lnTo>
                <a:lnTo>
                  <a:pt x="1249" y="463"/>
                </a:lnTo>
                <a:lnTo>
                  <a:pt x="1249" y="447"/>
                </a:lnTo>
                <a:lnTo>
                  <a:pt x="1234" y="447"/>
                </a:lnTo>
                <a:lnTo>
                  <a:pt x="1234" y="454"/>
                </a:lnTo>
                <a:lnTo>
                  <a:pt x="1236" y="447"/>
                </a:lnTo>
                <a:lnTo>
                  <a:pt x="1214" y="442"/>
                </a:lnTo>
                <a:lnTo>
                  <a:pt x="1212" y="442"/>
                </a:lnTo>
                <a:lnTo>
                  <a:pt x="1190" y="442"/>
                </a:lnTo>
                <a:lnTo>
                  <a:pt x="1190" y="449"/>
                </a:lnTo>
                <a:lnTo>
                  <a:pt x="1193" y="442"/>
                </a:lnTo>
                <a:lnTo>
                  <a:pt x="1177" y="438"/>
                </a:lnTo>
                <a:lnTo>
                  <a:pt x="1150" y="432"/>
                </a:lnTo>
                <a:lnTo>
                  <a:pt x="1147" y="440"/>
                </a:lnTo>
                <a:lnTo>
                  <a:pt x="1150" y="432"/>
                </a:lnTo>
                <a:lnTo>
                  <a:pt x="1128" y="427"/>
                </a:lnTo>
                <a:lnTo>
                  <a:pt x="1111" y="423"/>
                </a:lnTo>
                <a:lnTo>
                  <a:pt x="1109" y="431"/>
                </a:lnTo>
                <a:lnTo>
                  <a:pt x="1114" y="425"/>
                </a:lnTo>
                <a:lnTo>
                  <a:pt x="1093" y="411"/>
                </a:lnTo>
                <a:lnTo>
                  <a:pt x="1092" y="409"/>
                </a:lnTo>
                <a:lnTo>
                  <a:pt x="1070" y="400"/>
                </a:lnTo>
                <a:lnTo>
                  <a:pt x="1048" y="391"/>
                </a:lnTo>
                <a:lnTo>
                  <a:pt x="1044" y="399"/>
                </a:lnTo>
                <a:lnTo>
                  <a:pt x="1049" y="392"/>
                </a:lnTo>
                <a:lnTo>
                  <a:pt x="1027" y="378"/>
                </a:lnTo>
                <a:lnTo>
                  <a:pt x="1005" y="364"/>
                </a:lnTo>
                <a:lnTo>
                  <a:pt x="1000" y="371"/>
                </a:lnTo>
                <a:lnTo>
                  <a:pt x="1007" y="365"/>
                </a:lnTo>
                <a:lnTo>
                  <a:pt x="991" y="347"/>
                </a:lnTo>
                <a:lnTo>
                  <a:pt x="990" y="346"/>
                </a:lnTo>
                <a:lnTo>
                  <a:pt x="968" y="327"/>
                </a:lnTo>
                <a:lnTo>
                  <a:pt x="963" y="333"/>
                </a:lnTo>
                <a:lnTo>
                  <a:pt x="969" y="328"/>
                </a:lnTo>
                <a:lnTo>
                  <a:pt x="947" y="305"/>
                </a:lnTo>
                <a:lnTo>
                  <a:pt x="946" y="303"/>
                </a:lnTo>
                <a:lnTo>
                  <a:pt x="925" y="285"/>
                </a:lnTo>
                <a:lnTo>
                  <a:pt x="920" y="292"/>
                </a:lnTo>
                <a:lnTo>
                  <a:pt x="927" y="287"/>
                </a:lnTo>
                <a:lnTo>
                  <a:pt x="905" y="263"/>
                </a:lnTo>
                <a:lnTo>
                  <a:pt x="898" y="269"/>
                </a:lnTo>
                <a:lnTo>
                  <a:pt x="905" y="263"/>
                </a:lnTo>
                <a:lnTo>
                  <a:pt x="883" y="235"/>
                </a:lnTo>
                <a:lnTo>
                  <a:pt x="876" y="240"/>
                </a:lnTo>
                <a:lnTo>
                  <a:pt x="884" y="236"/>
                </a:lnTo>
                <a:lnTo>
                  <a:pt x="867" y="209"/>
                </a:lnTo>
                <a:lnTo>
                  <a:pt x="866" y="208"/>
                </a:lnTo>
                <a:lnTo>
                  <a:pt x="845" y="185"/>
                </a:lnTo>
                <a:lnTo>
                  <a:pt x="839" y="190"/>
                </a:lnTo>
                <a:lnTo>
                  <a:pt x="845" y="185"/>
                </a:lnTo>
                <a:lnTo>
                  <a:pt x="818" y="151"/>
                </a:lnTo>
                <a:lnTo>
                  <a:pt x="812" y="156"/>
                </a:lnTo>
                <a:lnTo>
                  <a:pt x="818" y="152"/>
                </a:lnTo>
                <a:lnTo>
                  <a:pt x="801" y="129"/>
                </a:lnTo>
                <a:lnTo>
                  <a:pt x="801" y="128"/>
                </a:lnTo>
                <a:lnTo>
                  <a:pt x="779" y="101"/>
                </a:lnTo>
                <a:lnTo>
                  <a:pt x="759" y="78"/>
                </a:lnTo>
                <a:lnTo>
                  <a:pt x="737" y="54"/>
                </a:lnTo>
                <a:lnTo>
                  <a:pt x="730" y="59"/>
                </a:lnTo>
                <a:lnTo>
                  <a:pt x="737" y="54"/>
                </a:lnTo>
                <a:lnTo>
                  <a:pt x="720" y="35"/>
                </a:lnTo>
                <a:lnTo>
                  <a:pt x="717" y="34"/>
                </a:lnTo>
                <a:lnTo>
                  <a:pt x="690" y="19"/>
                </a:lnTo>
                <a:lnTo>
                  <a:pt x="675" y="10"/>
                </a:lnTo>
                <a:lnTo>
                  <a:pt x="675" y="9"/>
                </a:lnTo>
                <a:lnTo>
                  <a:pt x="653" y="0"/>
                </a:lnTo>
                <a:lnTo>
                  <a:pt x="649" y="0"/>
                </a:lnTo>
                <a:lnTo>
                  <a:pt x="627" y="0"/>
                </a:lnTo>
                <a:lnTo>
                  <a:pt x="605" y="0"/>
                </a:lnTo>
                <a:lnTo>
                  <a:pt x="603" y="0"/>
                </a:lnTo>
                <a:lnTo>
                  <a:pt x="582" y="9"/>
                </a:lnTo>
                <a:lnTo>
                  <a:pt x="560" y="18"/>
                </a:lnTo>
                <a:lnTo>
                  <a:pt x="557" y="19"/>
                </a:lnTo>
                <a:lnTo>
                  <a:pt x="541" y="34"/>
                </a:lnTo>
                <a:lnTo>
                  <a:pt x="541" y="35"/>
                </a:lnTo>
                <a:lnTo>
                  <a:pt x="520" y="54"/>
                </a:lnTo>
                <a:lnTo>
                  <a:pt x="498" y="78"/>
                </a:lnTo>
                <a:lnTo>
                  <a:pt x="476" y="101"/>
                </a:lnTo>
                <a:lnTo>
                  <a:pt x="475" y="101"/>
                </a:lnTo>
                <a:lnTo>
                  <a:pt x="453" y="128"/>
                </a:lnTo>
                <a:lnTo>
                  <a:pt x="459" y="133"/>
                </a:lnTo>
                <a:lnTo>
                  <a:pt x="453" y="128"/>
                </a:lnTo>
                <a:lnTo>
                  <a:pt x="432" y="151"/>
                </a:lnTo>
                <a:lnTo>
                  <a:pt x="432" y="152"/>
                </a:lnTo>
                <a:lnTo>
                  <a:pt x="410" y="186"/>
                </a:lnTo>
                <a:lnTo>
                  <a:pt x="417" y="190"/>
                </a:lnTo>
                <a:lnTo>
                  <a:pt x="410" y="186"/>
                </a:lnTo>
                <a:lnTo>
                  <a:pt x="393" y="209"/>
                </a:lnTo>
                <a:lnTo>
                  <a:pt x="400" y="213"/>
                </a:lnTo>
                <a:lnTo>
                  <a:pt x="393" y="208"/>
                </a:lnTo>
                <a:lnTo>
                  <a:pt x="371" y="235"/>
                </a:lnTo>
                <a:lnTo>
                  <a:pt x="378" y="240"/>
                </a:lnTo>
                <a:lnTo>
                  <a:pt x="373" y="235"/>
                </a:lnTo>
                <a:lnTo>
                  <a:pt x="346" y="263"/>
                </a:lnTo>
                <a:lnTo>
                  <a:pt x="344" y="265"/>
                </a:lnTo>
                <a:lnTo>
                  <a:pt x="329" y="288"/>
                </a:lnTo>
                <a:lnTo>
                  <a:pt x="335" y="292"/>
                </a:lnTo>
                <a:lnTo>
                  <a:pt x="330" y="285"/>
                </a:lnTo>
                <a:lnTo>
                  <a:pt x="308" y="303"/>
                </a:lnTo>
                <a:lnTo>
                  <a:pt x="308" y="305"/>
                </a:lnTo>
                <a:lnTo>
                  <a:pt x="286" y="328"/>
                </a:lnTo>
                <a:lnTo>
                  <a:pt x="285" y="328"/>
                </a:lnTo>
                <a:lnTo>
                  <a:pt x="269" y="347"/>
                </a:lnTo>
                <a:lnTo>
                  <a:pt x="276" y="352"/>
                </a:lnTo>
                <a:lnTo>
                  <a:pt x="272" y="346"/>
                </a:lnTo>
                <a:lnTo>
                  <a:pt x="245" y="364"/>
                </a:lnTo>
                <a:lnTo>
                  <a:pt x="223" y="378"/>
                </a:lnTo>
                <a:lnTo>
                  <a:pt x="222" y="378"/>
                </a:lnTo>
                <a:lnTo>
                  <a:pt x="205" y="392"/>
                </a:lnTo>
                <a:lnTo>
                  <a:pt x="210" y="399"/>
                </a:lnTo>
                <a:lnTo>
                  <a:pt x="207" y="391"/>
                </a:lnTo>
                <a:lnTo>
                  <a:pt x="187" y="400"/>
                </a:lnTo>
                <a:lnTo>
                  <a:pt x="165" y="409"/>
                </a:lnTo>
                <a:lnTo>
                  <a:pt x="164" y="411"/>
                </a:lnTo>
                <a:lnTo>
                  <a:pt x="142" y="425"/>
                </a:lnTo>
                <a:lnTo>
                  <a:pt x="145" y="431"/>
                </a:lnTo>
                <a:lnTo>
                  <a:pt x="144" y="423"/>
                </a:lnTo>
                <a:lnTo>
                  <a:pt x="122" y="427"/>
                </a:lnTo>
                <a:lnTo>
                  <a:pt x="102" y="432"/>
                </a:lnTo>
                <a:lnTo>
                  <a:pt x="100" y="432"/>
                </a:lnTo>
                <a:lnTo>
                  <a:pt x="84" y="438"/>
                </a:lnTo>
                <a:lnTo>
                  <a:pt x="86" y="445"/>
                </a:lnTo>
                <a:lnTo>
                  <a:pt x="85" y="438"/>
                </a:lnTo>
                <a:lnTo>
                  <a:pt x="63" y="442"/>
                </a:lnTo>
                <a:lnTo>
                  <a:pt x="64" y="449"/>
                </a:lnTo>
                <a:lnTo>
                  <a:pt x="64" y="442"/>
                </a:lnTo>
                <a:lnTo>
                  <a:pt x="43" y="442"/>
                </a:lnTo>
                <a:lnTo>
                  <a:pt x="42" y="442"/>
                </a:lnTo>
                <a:lnTo>
                  <a:pt x="20" y="447"/>
                </a:lnTo>
                <a:lnTo>
                  <a:pt x="22" y="454"/>
                </a:lnTo>
                <a:lnTo>
                  <a:pt x="22" y="447"/>
                </a:lnTo>
                <a:lnTo>
                  <a:pt x="0" y="447"/>
                </a:lnTo>
                <a:close/>
              </a:path>
            </a:pathLst>
          </a:custGeom>
          <a:solidFill>
            <a:srgbClr val="FF0000"/>
          </a:solidFill>
          <a:ln w="9525">
            <a:solidFill>
              <a:srgbClr val="FF0000"/>
            </a:solidFill>
            <a:round/>
            <a:headEnd/>
            <a:tailEnd/>
          </a:ln>
        </p:spPr>
        <p:txBody>
          <a:bodyPr/>
          <a:lstStyle/>
          <a:p>
            <a:endParaRPr lang="en-US"/>
          </a:p>
        </p:txBody>
      </p:sp>
      <p:sp>
        <p:nvSpPr>
          <p:cNvPr id="60426" name="Text Box 17">
            <a:extLst>
              <a:ext uri="{FF2B5EF4-FFF2-40B4-BE49-F238E27FC236}">
                <a16:creationId xmlns:a16="http://schemas.microsoft.com/office/drawing/2014/main" id="{070F31BD-EBC3-4A50-9615-3F27E2633E04}"/>
              </a:ext>
            </a:extLst>
          </p:cNvPr>
          <p:cNvSpPr txBox="1">
            <a:spLocks noChangeArrowheads="1"/>
          </p:cNvSpPr>
          <p:nvPr/>
        </p:nvSpPr>
        <p:spPr bwMode="auto">
          <a:xfrm>
            <a:off x="133350" y="76200"/>
            <a:ext cx="9250363"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t>A quick visual trick. What is the error rate of a problem using the Bayes classifier?</a:t>
            </a:r>
          </a:p>
          <a:p>
            <a:pPr eaLnBrk="1" hangingPunct="1">
              <a:spcBef>
                <a:spcPct val="0"/>
              </a:spcBef>
              <a:buFontTx/>
              <a:buNone/>
            </a:pPr>
            <a:r>
              <a:rPr lang="en-US" altLang="en-US" sz="2400"/>
              <a:t>You can run cross-validation to find out, but geometrically, it is half the area under </a:t>
            </a:r>
            <a:r>
              <a:rPr lang="en-US" altLang="en-US" sz="2400" i="1"/>
              <a:t>both</a:t>
            </a:r>
            <a:r>
              <a:rPr lang="en-US" altLang="en-US" sz="2400"/>
              <a:t> curves, over the area under </a:t>
            </a:r>
            <a:r>
              <a:rPr lang="en-US" altLang="en-US" sz="2400" i="1"/>
              <a:t>either</a:t>
            </a:r>
            <a:r>
              <a:rPr lang="en-US" altLang="en-US" sz="2400"/>
              <a:t> curve.</a:t>
            </a:r>
            <a:endParaRPr lang="en-US" altLang="en-US" sz="2400" b="1"/>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146" name="Rectangle 2">
            <a:extLst>
              <a:ext uri="{FF2B5EF4-FFF2-40B4-BE49-F238E27FC236}">
                <a16:creationId xmlns:a16="http://schemas.microsoft.com/office/drawing/2014/main" id="{5BD2072E-70C8-4B67-ADEE-E37F6A2C1FFF}"/>
              </a:ext>
            </a:extLst>
          </p:cNvPr>
          <p:cNvSpPr>
            <a:spLocks noGrp="1" noChangeArrowheads="1"/>
          </p:cNvSpPr>
          <p:nvPr>
            <p:ph type="title"/>
          </p:nvPr>
        </p:nvSpPr>
        <p:spPr>
          <a:xfrm>
            <a:off x="685800" y="-76200"/>
            <a:ext cx="7772400" cy="1143000"/>
          </a:xfrm>
        </p:spPr>
        <p:txBody>
          <a:bodyPr/>
          <a:lstStyle/>
          <a:p>
            <a:pPr eaLnBrk="1" hangingPunct="1">
              <a:defRPr/>
            </a:pPr>
            <a:r>
              <a:rPr lang="en-US">
                <a:effectLst>
                  <a:outerShdw blurRad="38100" dist="38100" dir="2700000" algn="tl">
                    <a:srgbClr val="C0C0C0"/>
                  </a:outerShdw>
                </a:effectLst>
              </a:rPr>
              <a:t>Bayes Classifiers</a:t>
            </a:r>
          </a:p>
        </p:txBody>
      </p:sp>
      <p:sp>
        <p:nvSpPr>
          <p:cNvPr id="6150" name="Text Box 6">
            <a:extLst>
              <a:ext uri="{FF2B5EF4-FFF2-40B4-BE49-F238E27FC236}">
                <a16:creationId xmlns:a16="http://schemas.microsoft.com/office/drawing/2014/main" id="{1372CB1F-50B1-489A-A7ED-C724B488C515}"/>
              </a:ext>
            </a:extLst>
          </p:cNvPr>
          <p:cNvSpPr txBox="1">
            <a:spLocks noChangeArrowheads="1"/>
          </p:cNvSpPr>
          <p:nvPr/>
        </p:nvSpPr>
        <p:spPr bwMode="auto">
          <a:xfrm>
            <a:off x="361950" y="1289050"/>
            <a:ext cx="8421688" cy="4473575"/>
          </a:xfrm>
          <a:prstGeom prst="rect">
            <a:avLst/>
          </a:prstGeom>
          <a:noFill/>
          <a:ln w="9525">
            <a:noFill/>
            <a:miter lim="800000"/>
            <a:headEnd/>
            <a:tailEnd/>
          </a:ln>
          <a:effectLst/>
        </p:spPr>
        <p:txBody>
          <a:bodyPr>
            <a:spAutoFit/>
          </a:bodyPr>
          <a:lstStyle/>
          <a:p>
            <a:pPr eaLnBrk="1" hangingPunct="1">
              <a:defRPr/>
            </a:pPr>
            <a:r>
              <a:rPr lang="en-US" dirty="0"/>
              <a:t>That was a visual intuition for a simple case of the Bayes classifier, also called:</a:t>
            </a:r>
          </a:p>
          <a:p>
            <a:pPr eaLnBrk="1" hangingPunct="1">
              <a:defRPr/>
            </a:pPr>
            <a:endParaRPr lang="en-US" dirty="0"/>
          </a:p>
          <a:p>
            <a:pPr lvl="1" eaLnBrk="1" hangingPunct="1">
              <a:buFontTx/>
              <a:buChar char="•"/>
              <a:defRPr/>
            </a:pPr>
            <a:r>
              <a:rPr lang="en-US" dirty="0"/>
              <a:t> Idiot Bayes </a:t>
            </a:r>
          </a:p>
          <a:p>
            <a:pPr lvl="1" eaLnBrk="1" hangingPunct="1">
              <a:buFontTx/>
              <a:buChar char="•"/>
              <a:defRPr/>
            </a:pPr>
            <a:r>
              <a:rPr lang="en-US" dirty="0"/>
              <a:t> Naïve Bayes</a:t>
            </a:r>
          </a:p>
          <a:p>
            <a:pPr lvl="1" eaLnBrk="1" hangingPunct="1">
              <a:buFontTx/>
              <a:buChar char="•"/>
              <a:defRPr/>
            </a:pPr>
            <a:r>
              <a:rPr lang="en-US" dirty="0"/>
              <a:t> Simple Bayes</a:t>
            </a:r>
          </a:p>
          <a:p>
            <a:pPr eaLnBrk="1" hangingPunct="1">
              <a:buFontTx/>
              <a:buChar char="•"/>
              <a:defRPr/>
            </a:pPr>
            <a:endParaRPr lang="en-US" dirty="0"/>
          </a:p>
          <a:p>
            <a:pPr eaLnBrk="1" hangingPunct="1">
              <a:defRPr/>
            </a:pPr>
            <a:r>
              <a:rPr lang="en-US" dirty="0"/>
              <a:t>We are about to see some of the mathematical formalisms, and more examples, but keep in mind the basic idea.</a:t>
            </a:r>
          </a:p>
          <a:p>
            <a:pPr eaLnBrk="1" hangingPunct="1">
              <a:defRPr/>
            </a:pPr>
            <a:endParaRPr lang="en-US" dirty="0"/>
          </a:p>
          <a:p>
            <a:pPr eaLnBrk="1" hangingPunct="1">
              <a:defRPr/>
            </a:pPr>
            <a:r>
              <a:rPr lang="en-US" i="1" dirty="0"/>
              <a:t>Find out the probability of the </a:t>
            </a:r>
            <a:r>
              <a:rPr lang="en-US" i="1" dirty="0">
                <a:solidFill>
                  <a:srgbClr val="990099"/>
                </a:solidFill>
                <a:effectLst>
                  <a:outerShdw blurRad="38100" dist="38100" dir="2700000" algn="tl">
                    <a:srgbClr val="C0C0C0"/>
                  </a:outerShdw>
                </a:effectLst>
              </a:rPr>
              <a:t>previously unseen instance </a:t>
            </a:r>
            <a:r>
              <a:rPr lang="en-US" i="1" dirty="0"/>
              <a:t>belonging to each class, then simply pick the most probable class.</a:t>
            </a: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7820818C-3794-45E1-BBA5-6142CC1EDE37}"/>
              </a:ext>
            </a:extLst>
          </p:cNvPr>
          <p:cNvSpPr>
            <a:spLocks noGrp="1" noChangeArrowheads="1"/>
          </p:cNvSpPr>
          <p:nvPr>
            <p:ph type="title"/>
          </p:nvPr>
        </p:nvSpPr>
        <p:spPr>
          <a:xfrm>
            <a:off x="685800" y="-76200"/>
            <a:ext cx="7772400" cy="1143000"/>
          </a:xfrm>
        </p:spPr>
        <p:txBody>
          <a:bodyPr/>
          <a:lstStyle/>
          <a:p>
            <a:pPr eaLnBrk="1" hangingPunct="1">
              <a:defRPr/>
            </a:pPr>
            <a:r>
              <a:rPr lang="en-US">
                <a:effectLst>
                  <a:outerShdw blurRad="38100" dist="38100" dir="2700000" algn="tl">
                    <a:srgbClr val="C0C0C0"/>
                  </a:outerShdw>
                </a:effectLst>
              </a:rPr>
              <a:t>Bayes Classifiers</a:t>
            </a:r>
          </a:p>
        </p:txBody>
      </p:sp>
      <p:sp>
        <p:nvSpPr>
          <p:cNvPr id="58371" name="Rectangle 3">
            <a:extLst>
              <a:ext uri="{FF2B5EF4-FFF2-40B4-BE49-F238E27FC236}">
                <a16:creationId xmlns:a16="http://schemas.microsoft.com/office/drawing/2014/main" id="{203C8FFF-73D0-47D4-8791-89DACF3E7142}"/>
              </a:ext>
            </a:extLst>
          </p:cNvPr>
          <p:cNvSpPr>
            <a:spLocks noGrp="1" noChangeArrowheads="1"/>
          </p:cNvSpPr>
          <p:nvPr>
            <p:ph type="body" idx="1"/>
          </p:nvPr>
        </p:nvSpPr>
        <p:spPr>
          <a:xfrm>
            <a:off x="304800" y="1066800"/>
            <a:ext cx="8839200" cy="5502275"/>
          </a:xfrm>
        </p:spPr>
        <p:txBody>
          <a:bodyPr/>
          <a:lstStyle/>
          <a:p>
            <a:pPr eaLnBrk="1" hangingPunct="1">
              <a:lnSpc>
                <a:spcPct val="90000"/>
              </a:lnSpc>
              <a:defRPr/>
            </a:pPr>
            <a:r>
              <a:rPr lang="en-US" altLang="en-US" sz="2800" dirty="0">
                <a:solidFill>
                  <a:schemeClr val="bg1"/>
                </a:solidFill>
              </a:rPr>
              <a:t>Bayesian classifiers use </a:t>
            </a:r>
            <a:r>
              <a:rPr lang="en-US" altLang="en-US" sz="2800" b="1" dirty="0">
                <a:solidFill>
                  <a:schemeClr val="bg1"/>
                </a:solidFill>
              </a:rPr>
              <a:t>Bayes theorem</a:t>
            </a:r>
            <a:r>
              <a:rPr lang="en-US" altLang="en-US" sz="2800" dirty="0">
                <a:solidFill>
                  <a:schemeClr val="bg1"/>
                </a:solidFill>
              </a:rPr>
              <a:t>, which says</a:t>
            </a:r>
          </a:p>
          <a:p>
            <a:pPr eaLnBrk="1" hangingPunct="1">
              <a:lnSpc>
                <a:spcPct val="90000"/>
              </a:lnSpc>
              <a:buFontTx/>
              <a:buNone/>
              <a:defRPr/>
            </a:pPr>
            <a:r>
              <a:rPr lang="en-US" altLang="en-US" sz="2800" dirty="0"/>
              <a:t>			</a:t>
            </a:r>
            <a:r>
              <a:rPr lang="en-US" altLang="en-US" sz="2800" i="1" dirty="0">
                <a:solidFill>
                  <a:srgbClr val="0000FF"/>
                </a:solidFill>
              </a:rPr>
              <a:t>p</a:t>
            </a:r>
            <a:r>
              <a:rPr lang="en-US" altLang="en-US" sz="2800" dirty="0">
                <a:solidFill>
                  <a:srgbClr val="0000FF"/>
                </a:solidFill>
              </a:rPr>
              <a:t>(</a:t>
            </a:r>
            <a:r>
              <a:rPr lang="en-US" altLang="en-US" sz="2800" i="1" dirty="0" err="1">
                <a:solidFill>
                  <a:srgbClr val="0000FF"/>
                </a:solidFill>
              </a:rPr>
              <a:t>c</a:t>
            </a:r>
            <a:r>
              <a:rPr lang="en-US" altLang="en-US" sz="2800" i="1" baseline="-25000" dirty="0" err="1">
                <a:solidFill>
                  <a:srgbClr val="0000FF"/>
                </a:solidFill>
              </a:rPr>
              <a:t>j</a:t>
            </a:r>
            <a:r>
              <a:rPr lang="en-US" altLang="en-US" sz="2800" i="1" baseline="-25000" dirty="0">
                <a:solidFill>
                  <a:srgbClr val="0000FF"/>
                </a:solidFill>
              </a:rPr>
              <a:t> </a:t>
            </a:r>
            <a:r>
              <a:rPr lang="en-US" altLang="en-US" sz="2800" dirty="0">
                <a:solidFill>
                  <a:srgbClr val="0000FF"/>
                </a:solidFill>
              </a:rPr>
              <a:t>| </a:t>
            </a:r>
            <a:r>
              <a:rPr lang="en-US" altLang="en-US" sz="2800" i="1" dirty="0">
                <a:solidFill>
                  <a:srgbClr val="0000FF"/>
                </a:solidFill>
              </a:rPr>
              <a:t>d </a:t>
            </a:r>
            <a:r>
              <a:rPr lang="en-US" altLang="en-US" sz="2800" dirty="0">
                <a:solidFill>
                  <a:srgbClr val="0000FF"/>
                </a:solidFill>
              </a:rPr>
              <a:t>)</a:t>
            </a:r>
            <a:br>
              <a:rPr lang="en-US" altLang="en-US" sz="2800" i="1" dirty="0"/>
            </a:br>
            <a:endParaRPr lang="en-US" altLang="en-US" sz="2400" dirty="0"/>
          </a:p>
          <a:p>
            <a:pPr marL="0" indent="0" eaLnBrk="1" hangingPunct="1">
              <a:lnSpc>
                <a:spcPct val="90000"/>
              </a:lnSpc>
              <a:buFontTx/>
              <a:buNone/>
              <a:defRPr/>
            </a:pPr>
            <a:r>
              <a:rPr lang="en-US" altLang="en-US" dirty="0"/>
              <a:t>	</a:t>
            </a:r>
          </a:p>
        </p:txBody>
      </p:sp>
      <p:sp>
        <p:nvSpPr>
          <p:cNvPr id="8" name="TextBox 7">
            <a:extLst>
              <a:ext uri="{FF2B5EF4-FFF2-40B4-BE49-F238E27FC236}">
                <a16:creationId xmlns:a16="http://schemas.microsoft.com/office/drawing/2014/main" id="{ADB69D0F-6604-4149-B037-B5232388EC0C}"/>
              </a:ext>
            </a:extLst>
          </p:cNvPr>
          <p:cNvSpPr txBox="1"/>
          <p:nvPr/>
        </p:nvSpPr>
        <p:spPr>
          <a:xfrm>
            <a:off x="468313" y="5300663"/>
            <a:ext cx="8351837" cy="831850"/>
          </a:xfrm>
          <a:prstGeom prst="rect">
            <a:avLst/>
          </a:prstGeom>
          <a:noFill/>
        </p:spPr>
        <p:txBody>
          <a:bodyPr>
            <a:spAutoFit/>
          </a:bodyPr>
          <a:lstStyle/>
          <a:p>
            <a:pPr eaLnBrk="1" hangingPunct="1">
              <a:defRPr/>
            </a:pPr>
            <a:r>
              <a:rPr lang="en-US" i="1" dirty="0"/>
              <a:t>Find out the probability of the </a:t>
            </a:r>
            <a:r>
              <a:rPr lang="en-US" i="1" dirty="0">
                <a:solidFill>
                  <a:srgbClr val="990099"/>
                </a:solidFill>
                <a:effectLst>
                  <a:outerShdw blurRad="38100" dist="38100" dir="2700000" algn="tl">
                    <a:srgbClr val="C0C0C0"/>
                  </a:outerShdw>
                </a:effectLst>
              </a:rPr>
              <a:t>previously unseen instance </a:t>
            </a:r>
            <a:r>
              <a:rPr lang="en-US" i="1" dirty="0"/>
              <a:t>belonging to each class, then simply pick the most probable class.</a:t>
            </a: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DB2E83C5-BD5C-45D4-A451-131943E104A2}"/>
              </a:ext>
            </a:extLst>
          </p:cNvPr>
          <p:cNvSpPr>
            <a:spLocks noGrp="1" noChangeArrowheads="1"/>
          </p:cNvSpPr>
          <p:nvPr>
            <p:ph type="title"/>
          </p:nvPr>
        </p:nvSpPr>
        <p:spPr>
          <a:xfrm>
            <a:off x="685800" y="-76200"/>
            <a:ext cx="7772400" cy="1143000"/>
          </a:xfrm>
        </p:spPr>
        <p:txBody>
          <a:bodyPr/>
          <a:lstStyle/>
          <a:p>
            <a:pPr eaLnBrk="1" hangingPunct="1">
              <a:defRPr/>
            </a:pPr>
            <a:r>
              <a:rPr lang="en-US">
                <a:effectLst>
                  <a:outerShdw blurRad="38100" dist="38100" dir="2700000" algn="tl">
                    <a:srgbClr val="C0C0C0"/>
                  </a:outerShdw>
                </a:effectLst>
              </a:rPr>
              <a:t>Bayes Classifiers</a:t>
            </a:r>
          </a:p>
        </p:txBody>
      </p:sp>
      <p:sp>
        <p:nvSpPr>
          <p:cNvPr id="63491" name="Rectangle 3">
            <a:extLst>
              <a:ext uri="{FF2B5EF4-FFF2-40B4-BE49-F238E27FC236}">
                <a16:creationId xmlns:a16="http://schemas.microsoft.com/office/drawing/2014/main" id="{527726FD-8100-4192-AB8B-6CBD3D90ED1C}"/>
              </a:ext>
            </a:extLst>
          </p:cNvPr>
          <p:cNvSpPr>
            <a:spLocks noGrp="1" noChangeArrowheads="1"/>
          </p:cNvSpPr>
          <p:nvPr>
            <p:ph type="body" idx="1"/>
          </p:nvPr>
        </p:nvSpPr>
        <p:spPr>
          <a:xfrm>
            <a:off x="304800" y="1066800"/>
            <a:ext cx="8839200" cy="5502275"/>
          </a:xfrm>
        </p:spPr>
        <p:txBody>
          <a:bodyPr/>
          <a:lstStyle/>
          <a:p>
            <a:pPr eaLnBrk="1" hangingPunct="1">
              <a:lnSpc>
                <a:spcPct val="90000"/>
              </a:lnSpc>
            </a:pPr>
            <a:r>
              <a:rPr lang="en-US" altLang="en-US" sz="2800" dirty="0"/>
              <a:t>Bayesian classifiers use </a:t>
            </a:r>
            <a:r>
              <a:rPr lang="en-US" altLang="en-US" sz="2800" b="1" dirty="0"/>
              <a:t>Bayes theorem</a:t>
            </a:r>
            <a:r>
              <a:rPr lang="en-US" altLang="en-US" sz="2800" dirty="0"/>
              <a:t>, which says</a:t>
            </a:r>
          </a:p>
          <a:p>
            <a:pPr eaLnBrk="1" hangingPunct="1">
              <a:lnSpc>
                <a:spcPct val="90000"/>
              </a:lnSpc>
              <a:buFontTx/>
              <a:buNone/>
            </a:pPr>
            <a:r>
              <a:rPr lang="en-US" altLang="en-US" sz="2800" dirty="0"/>
              <a:t>			</a:t>
            </a:r>
            <a:r>
              <a:rPr lang="en-US" altLang="en-US" sz="2800" i="1" dirty="0">
                <a:solidFill>
                  <a:srgbClr val="0000FF"/>
                </a:solidFill>
              </a:rPr>
              <a:t>p</a:t>
            </a:r>
            <a:r>
              <a:rPr lang="en-US" altLang="en-US" sz="2800" dirty="0">
                <a:solidFill>
                  <a:srgbClr val="0000FF"/>
                </a:solidFill>
              </a:rPr>
              <a:t>(</a:t>
            </a:r>
            <a:r>
              <a:rPr lang="en-US" altLang="en-US" sz="2800" i="1" dirty="0" err="1">
                <a:solidFill>
                  <a:srgbClr val="0000FF"/>
                </a:solidFill>
              </a:rPr>
              <a:t>c</a:t>
            </a:r>
            <a:r>
              <a:rPr lang="en-US" altLang="en-US" sz="2800" i="1" baseline="-25000" dirty="0" err="1">
                <a:solidFill>
                  <a:srgbClr val="0000FF"/>
                </a:solidFill>
              </a:rPr>
              <a:t>j</a:t>
            </a:r>
            <a:r>
              <a:rPr lang="en-US" altLang="en-US" sz="2800" i="1" baseline="-25000" dirty="0">
                <a:solidFill>
                  <a:srgbClr val="0000FF"/>
                </a:solidFill>
              </a:rPr>
              <a:t> </a:t>
            </a:r>
            <a:r>
              <a:rPr lang="en-US" altLang="en-US" sz="2800" dirty="0">
                <a:solidFill>
                  <a:srgbClr val="0000FF"/>
                </a:solidFill>
              </a:rPr>
              <a:t>| </a:t>
            </a:r>
            <a:r>
              <a:rPr lang="en-US" altLang="en-US" sz="2800" i="1" dirty="0">
                <a:solidFill>
                  <a:srgbClr val="0000FF"/>
                </a:solidFill>
              </a:rPr>
              <a:t>d </a:t>
            </a:r>
            <a:r>
              <a:rPr lang="en-US" altLang="en-US" sz="2800" dirty="0">
                <a:solidFill>
                  <a:srgbClr val="0000FF"/>
                </a:solidFill>
              </a:rPr>
              <a:t>) </a:t>
            </a:r>
            <a:r>
              <a:rPr lang="en-US" altLang="en-US" sz="2800" dirty="0"/>
              <a:t>= </a:t>
            </a:r>
            <a:r>
              <a:rPr lang="en-US" altLang="en-US" sz="2800" i="1" dirty="0">
                <a:solidFill>
                  <a:srgbClr val="C00000"/>
                </a:solidFill>
              </a:rPr>
              <a:t>p</a:t>
            </a:r>
            <a:r>
              <a:rPr lang="en-US" altLang="en-US" sz="2800" dirty="0">
                <a:solidFill>
                  <a:srgbClr val="C00000"/>
                </a:solidFill>
              </a:rPr>
              <a:t>(</a:t>
            </a:r>
            <a:r>
              <a:rPr lang="en-US" altLang="en-US" sz="2800" i="1" dirty="0">
                <a:solidFill>
                  <a:srgbClr val="C00000"/>
                </a:solidFill>
              </a:rPr>
              <a:t>d </a:t>
            </a:r>
            <a:r>
              <a:rPr lang="en-US" altLang="en-US" sz="2800" dirty="0">
                <a:solidFill>
                  <a:srgbClr val="C00000"/>
                </a:solidFill>
              </a:rPr>
              <a:t>| </a:t>
            </a:r>
            <a:r>
              <a:rPr lang="en-US" altLang="en-US" sz="2800" dirty="0" err="1">
                <a:solidFill>
                  <a:srgbClr val="C00000"/>
                </a:solidFill>
              </a:rPr>
              <a:t>c</a:t>
            </a:r>
            <a:r>
              <a:rPr lang="en-US" altLang="en-US" sz="2800" i="1" baseline="-25000" dirty="0" err="1">
                <a:solidFill>
                  <a:srgbClr val="C00000"/>
                </a:solidFill>
              </a:rPr>
              <a:t>j</a:t>
            </a:r>
            <a:r>
              <a:rPr lang="en-US" altLang="en-US" sz="2800" i="1" baseline="-25000" dirty="0">
                <a:solidFill>
                  <a:srgbClr val="C00000"/>
                </a:solidFill>
              </a:rPr>
              <a:t> </a:t>
            </a:r>
            <a:r>
              <a:rPr lang="en-US" altLang="en-US" sz="2800" dirty="0">
                <a:solidFill>
                  <a:srgbClr val="C00000"/>
                </a:solidFill>
              </a:rPr>
              <a:t>) </a:t>
            </a:r>
            <a:r>
              <a:rPr lang="en-US" altLang="en-US" sz="2800" i="1" dirty="0">
                <a:solidFill>
                  <a:srgbClr val="FF6600"/>
                </a:solidFill>
              </a:rPr>
              <a:t>p</a:t>
            </a:r>
            <a:r>
              <a:rPr lang="en-US" altLang="en-US" sz="2800" dirty="0">
                <a:solidFill>
                  <a:srgbClr val="FF6600"/>
                </a:solidFill>
              </a:rPr>
              <a:t>(</a:t>
            </a:r>
            <a:r>
              <a:rPr lang="en-US" altLang="en-US" sz="2800" i="1" dirty="0" err="1">
                <a:solidFill>
                  <a:srgbClr val="FF6600"/>
                </a:solidFill>
              </a:rPr>
              <a:t>c</a:t>
            </a:r>
            <a:r>
              <a:rPr lang="en-US" altLang="en-US" sz="2800" i="1" baseline="-25000" dirty="0" err="1">
                <a:solidFill>
                  <a:srgbClr val="FF6600"/>
                </a:solidFill>
              </a:rPr>
              <a:t>j</a:t>
            </a:r>
            <a:r>
              <a:rPr lang="en-US" altLang="en-US" sz="2800" dirty="0">
                <a:solidFill>
                  <a:srgbClr val="FF6600"/>
                </a:solidFill>
              </a:rPr>
              <a:t>)</a:t>
            </a:r>
          </a:p>
          <a:p>
            <a:pPr eaLnBrk="1" hangingPunct="1">
              <a:lnSpc>
                <a:spcPct val="90000"/>
              </a:lnSpc>
              <a:buFontTx/>
              <a:buNone/>
            </a:pPr>
            <a:r>
              <a:rPr lang="en-US" altLang="en-US" sz="2800" dirty="0"/>
              <a:t>		           		     </a:t>
            </a:r>
            <a:r>
              <a:rPr lang="en-US" altLang="en-US" sz="2800" i="1" dirty="0">
                <a:solidFill>
                  <a:srgbClr val="7030A0"/>
                </a:solidFill>
              </a:rPr>
              <a:t>p</a:t>
            </a:r>
            <a:r>
              <a:rPr lang="en-US" altLang="en-US" sz="2800" dirty="0">
                <a:solidFill>
                  <a:srgbClr val="7030A0"/>
                </a:solidFill>
              </a:rPr>
              <a:t>(</a:t>
            </a:r>
            <a:r>
              <a:rPr lang="en-US" altLang="en-US" sz="2800" i="1" dirty="0">
                <a:solidFill>
                  <a:srgbClr val="7030A0"/>
                </a:solidFill>
              </a:rPr>
              <a:t>d</a:t>
            </a:r>
            <a:r>
              <a:rPr lang="en-US" altLang="en-US" sz="2800" dirty="0">
                <a:solidFill>
                  <a:srgbClr val="7030A0"/>
                </a:solidFill>
              </a:rPr>
              <a:t>)</a:t>
            </a:r>
            <a:br>
              <a:rPr lang="en-US" altLang="en-US" sz="2800" i="1" dirty="0"/>
            </a:br>
            <a:endParaRPr lang="en-US" altLang="en-US" sz="2400" dirty="0"/>
          </a:p>
          <a:p>
            <a:pPr eaLnBrk="1" hangingPunct="1">
              <a:lnSpc>
                <a:spcPct val="90000"/>
              </a:lnSpc>
            </a:pPr>
            <a:r>
              <a:rPr lang="en-US" altLang="en-US" sz="2400" dirty="0"/>
              <a:t> </a:t>
            </a:r>
            <a:r>
              <a:rPr lang="en-US" altLang="en-US" sz="2400" i="1" dirty="0">
                <a:solidFill>
                  <a:srgbClr val="0000FF"/>
                </a:solidFill>
              </a:rPr>
              <a:t>p</a:t>
            </a:r>
            <a:r>
              <a:rPr lang="en-US" altLang="en-US" sz="2400" dirty="0">
                <a:solidFill>
                  <a:srgbClr val="0000FF"/>
                </a:solidFill>
              </a:rPr>
              <a:t>(</a:t>
            </a:r>
            <a:r>
              <a:rPr lang="en-US" altLang="en-US" sz="2400" i="1" dirty="0" err="1">
                <a:solidFill>
                  <a:srgbClr val="0000FF"/>
                </a:solidFill>
              </a:rPr>
              <a:t>c</a:t>
            </a:r>
            <a:r>
              <a:rPr lang="en-US" altLang="en-US" sz="2400" i="1" baseline="-25000" dirty="0" err="1">
                <a:solidFill>
                  <a:srgbClr val="0000FF"/>
                </a:solidFill>
              </a:rPr>
              <a:t>j</a:t>
            </a:r>
            <a:r>
              <a:rPr lang="en-US" altLang="en-US" sz="2400" i="1" baseline="-25000" dirty="0">
                <a:solidFill>
                  <a:srgbClr val="0000FF"/>
                </a:solidFill>
              </a:rPr>
              <a:t> </a:t>
            </a:r>
            <a:r>
              <a:rPr lang="en-US" altLang="en-US" sz="2400" dirty="0">
                <a:solidFill>
                  <a:srgbClr val="0000FF"/>
                </a:solidFill>
              </a:rPr>
              <a:t>| </a:t>
            </a:r>
            <a:r>
              <a:rPr lang="en-US" altLang="en-US" sz="2400" i="1" dirty="0">
                <a:solidFill>
                  <a:srgbClr val="0000FF"/>
                </a:solidFill>
              </a:rPr>
              <a:t>d</a:t>
            </a:r>
            <a:r>
              <a:rPr lang="en-US" altLang="en-US" sz="2400" dirty="0">
                <a:solidFill>
                  <a:srgbClr val="0000FF"/>
                </a:solidFill>
              </a:rPr>
              <a:t>) </a:t>
            </a:r>
            <a:r>
              <a:rPr lang="en-US" altLang="en-US" sz="2400" dirty="0"/>
              <a:t>= probability of instance </a:t>
            </a:r>
            <a:r>
              <a:rPr lang="en-US" altLang="en-US" sz="2400" i="1" dirty="0"/>
              <a:t>d </a:t>
            </a:r>
            <a:r>
              <a:rPr lang="en-US" altLang="en-US" sz="2400" dirty="0"/>
              <a:t>being in class </a:t>
            </a:r>
            <a:r>
              <a:rPr lang="en-US" altLang="en-US" sz="2400" i="1" dirty="0" err="1"/>
              <a:t>c</a:t>
            </a:r>
            <a:r>
              <a:rPr lang="en-US" altLang="en-US" sz="2400" i="1" baseline="-25000" dirty="0" err="1"/>
              <a:t>j</a:t>
            </a:r>
            <a:r>
              <a:rPr lang="en-US" altLang="en-US" sz="2400" dirty="0"/>
              <a:t>, </a:t>
            </a:r>
          </a:p>
          <a:p>
            <a:pPr eaLnBrk="1" hangingPunct="1">
              <a:lnSpc>
                <a:spcPct val="90000"/>
              </a:lnSpc>
              <a:buFontTx/>
              <a:buNone/>
            </a:pPr>
            <a:r>
              <a:rPr lang="en-US" altLang="en-US" sz="2400" dirty="0"/>
              <a:t>	</a:t>
            </a:r>
            <a:r>
              <a:rPr lang="en-US" altLang="en-US" sz="2400" dirty="0">
                <a:solidFill>
                  <a:schemeClr val="folHlink"/>
                </a:solidFill>
              </a:rPr>
              <a:t>This is what we are trying to compute</a:t>
            </a:r>
          </a:p>
          <a:p>
            <a:pPr eaLnBrk="1" hangingPunct="1">
              <a:lnSpc>
                <a:spcPct val="90000"/>
              </a:lnSpc>
            </a:pPr>
            <a:r>
              <a:rPr lang="en-US" altLang="en-US" sz="2400" dirty="0"/>
              <a:t> </a:t>
            </a:r>
            <a:r>
              <a:rPr lang="en-US" altLang="en-US" sz="2400" i="1" dirty="0">
                <a:solidFill>
                  <a:srgbClr val="C00000"/>
                </a:solidFill>
              </a:rPr>
              <a:t>p</a:t>
            </a:r>
            <a:r>
              <a:rPr lang="en-US" altLang="en-US" sz="2400" dirty="0">
                <a:solidFill>
                  <a:srgbClr val="C00000"/>
                </a:solidFill>
              </a:rPr>
              <a:t>(</a:t>
            </a:r>
            <a:r>
              <a:rPr lang="en-US" altLang="en-US" sz="2400" i="1" dirty="0">
                <a:solidFill>
                  <a:srgbClr val="C00000"/>
                </a:solidFill>
              </a:rPr>
              <a:t>d </a:t>
            </a:r>
            <a:r>
              <a:rPr lang="en-US" altLang="en-US" sz="2400" dirty="0">
                <a:solidFill>
                  <a:srgbClr val="C00000"/>
                </a:solidFill>
              </a:rPr>
              <a:t>| </a:t>
            </a:r>
            <a:r>
              <a:rPr lang="en-US" altLang="en-US" sz="2400" dirty="0" err="1">
                <a:solidFill>
                  <a:srgbClr val="C00000"/>
                </a:solidFill>
              </a:rPr>
              <a:t>c</a:t>
            </a:r>
            <a:r>
              <a:rPr lang="en-US" altLang="en-US" sz="2400" i="1" baseline="-25000" dirty="0" err="1">
                <a:solidFill>
                  <a:srgbClr val="C00000"/>
                </a:solidFill>
              </a:rPr>
              <a:t>j</a:t>
            </a:r>
            <a:r>
              <a:rPr lang="en-US" altLang="en-US" sz="2400" dirty="0">
                <a:solidFill>
                  <a:srgbClr val="C00000"/>
                </a:solidFill>
              </a:rPr>
              <a:t>) </a:t>
            </a:r>
            <a:r>
              <a:rPr lang="en-US" altLang="en-US" sz="2400" dirty="0"/>
              <a:t>= probability of generating instance </a:t>
            </a:r>
            <a:r>
              <a:rPr lang="en-US" altLang="en-US" sz="2400" i="1" dirty="0"/>
              <a:t>d</a:t>
            </a:r>
            <a:r>
              <a:rPr lang="en-US" altLang="en-US" sz="2400" dirty="0"/>
              <a:t> given class </a:t>
            </a:r>
            <a:r>
              <a:rPr lang="en-US" altLang="en-US" sz="2400" i="1" dirty="0" err="1"/>
              <a:t>c</a:t>
            </a:r>
            <a:r>
              <a:rPr lang="en-US" altLang="en-US" i="1" baseline="-25000" dirty="0" err="1"/>
              <a:t>j</a:t>
            </a:r>
            <a:r>
              <a:rPr lang="en-US" altLang="en-US" sz="2400" dirty="0"/>
              <a:t>,</a:t>
            </a:r>
          </a:p>
          <a:p>
            <a:pPr eaLnBrk="1" hangingPunct="1">
              <a:lnSpc>
                <a:spcPct val="90000"/>
              </a:lnSpc>
              <a:buFontTx/>
              <a:buNone/>
            </a:pPr>
            <a:r>
              <a:rPr lang="en-US" altLang="en-US" sz="2400" dirty="0"/>
              <a:t>	</a:t>
            </a:r>
            <a:r>
              <a:rPr lang="en-US" altLang="en-US" sz="2400" dirty="0">
                <a:solidFill>
                  <a:schemeClr val="folHlink"/>
                </a:solidFill>
              </a:rPr>
              <a:t>We can imagine that being in class </a:t>
            </a:r>
            <a:r>
              <a:rPr lang="en-US" altLang="en-US" sz="2400" dirty="0" err="1">
                <a:solidFill>
                  <a:schemeClr val="folHlink"/>
                </a:solidFill>
              </a:rPr>
              <a:t>c</a:t>
            </a:r>
            <a:r>
              <a:rPr lang="en-US" altLang="en-US" sz="2400" i="1" baseline="-25000" dirty="0" err="1">
                <a:solidFill>
                  <a:schemeClr val="folHlink"/>
                </a:solidFill>
              </a:rPr>
              <a:t>j</a:t>
            </a:r>
            <a:r>
              <a:rPr lang="en-US" altLang="en-US" sz="2400" dirty="0">
                <a:solidFill>
                  <a:schemeClr val="folHlink"/>
                </a:solidFill>
              </a:rPr>
              <a:t>, causes you to have feature </a:t>
            </a:r>
            <a:r>
              <a:rPr lang="en-US" altLang="en-US" sz="2400" i="1" dirty="0">
                <a:solidFill>
                  <a:schemeClr val="folHlink"/>
                </a:solidFill>
              </a:rPr>
              <a:t>d</a:t>
            </a:r>
            <a:r>
              <a:rPr lang="en-US" altLang="en-US" sz="2400" dirty="0">
                <a:solidFill>
                  <a:schemeClr val="folHlink"/>
                </a:solidFill>
              </a:rPr>
              <a:t> with some probability </a:t>
            </a:r>
            <a:endParaRPr lang="en-US" altLang="en-US" sz="2400" dirty="0"/>
          </a:p>
          <a:p>
            <a:pPr eaLnBrk="1" hangingPunct="1">
              <a:lnSpc>
                <a:spcPct val="90000"/>
              </a:lnSpc>
            </a:pPr>
            <a:r>
              <a:rPr lang="en-US" altLang="en-US" sz="2400" dirty="0">
                <a:solidFill>
                  <a:srgbClr val="FF6600"/>
                </a:solidFill>
              </a:rPr>
              <a:t> </a:t>
            </a:r>
            <a:r>
              <a:rPr lang="en-US" altLang="en-US" sz="2400" i="1" dirty="0">
                <a:solidFill>
                  <a:srgbClr val="FF6600"/>
                </a:solidFill>
              </a:rPr>
              <a:t>p</a:t>
            </a:r>
            <a:r>
              <a:rPr lang="en-US" altLang="en-US" sz="2400" dirty="0">
                <a:solidFill>
                  <a:srgbClr val="FF6600"/>
                </a:solidFill>
              </a:rPr>
              <a:t>(</a:t>
            </a:r>
            <a:r>
              <a:rPr lang="en-US" altLang="en-US" sz="2400" i="1" dirty="0" err="1">
                <a:solidFill>
                  <a:srgbClr val="FF6600"/>
                </a:solidFill>
              </a:rPr>
              <a:t>c</a:t>
            </a:r>
            <a:r>
              <a:rPr lang="en-US" altLang="en-US" i="1" baseline="-25000" dirty="0" err="1">
                <a:solidFill>
                  <a:srgbClr val="FF6600"/>
                </a:solidFill>
              </a:rPr>
              <a:t>j</a:t>
            </a:r>
            <a:r>
              <a:rPr lang="en-US" altLang="en-US" sz="2400" dirty="0">
                <a:solidFill>
                  <a:srgbClr val="FF6600"/>
                </a:solidFill>
              </a:rPr>
              <a:t>) </a:t>
            </a:r>
            <a:r>
              <a:rPr lang="en-US" altLang="en-US" sz="2400" dirty="0"/>
              <a:t>= probability of occurrence of class </a:t>
            </a:r>
            <a:r>
              <a:rPr lang="en-US" altLang="en-US" sz="2400" i="1" dirty="0" err="1"/>
              <a:t>c</a:t>
            </a:r>
            <a:r>
              <a:rPr lang="en-US" altLang="en-US" i="1" baseline="-25000" dirty="0" err="1"/>
              <a:t>j</a:t>
            </a:r>
            <a:r>
              <a:rPr lang="en-US" altLang="en-US" sz="2400" dirty="0"/>
              <a:t>, </a:t>
            </a:r>
          </a:p>
          <a:p>
            <a:pPr eaLnBrk="1" hangingPunct="1">
              <a:lnSpc>
                <a:spcPct val="90000"/>
              </a:lnSpc>
              <a:buFontTx/>
              <a:buNone/>
            </a:pPr>
            <a:r>
              <a:rPr lang="en-US" altLang="en-US" sz="2400" dirty="0"/>
              <a:t>	 </a:t>
            </a:r>
            <a:r>
              <a:rPr lang="en-US" altLang="en-US" sz="2400" dirty="0">
                <a:solidFill>
                  <a:schemeClr val="folHlink"/>
                </a:solidFill>
              </a:rPr>
              <a:t>This is just how frequent the class </a:t>
            </a:r>
            <a:r>
              <a:rPr lang="en-US" altLang="en-US" sz="2400" dirty="0" err="1">
                <a:solidFill>
                  <a:schemeClr val="folHlink"/>
                </a:solidFill>
              </a:rPr>
              <a:t>c</a:t>
            </a:r>
            <a:r>
              <a:rPr lang="en-US" altLang="en-US" sz="2400" i="1" baseline="-25000" dirty="0" err="1">
                <a:solidFill>
                  <a:schemeClr val="folHlink"/>
                </a:solidFill>
              </a:rPr>
              <a:t>j</a:t>
            </a:r>
            <a:r>
              <a:rPr lang="en-US" altLang="en-US" sz="2400" dirty="0">
                <a:solidFill>
                  <a:schemeClr val="folHlink"/>
                </a:solidFill>
              </a:rPr>
              <a:t>, is in our database</a:t>
            </a:r>
            <a:endParaRPr lang="en-US" altLang="en-US" sz="2400" dirty="0"/>
          </a:p>
          <a:p>
            <a:pPr eaLnBrk="1" hangingPunct="1">
              <a:lnSpc>
                <a:spcPct val="90000"/>
              </a:lnSpc>
            </a:pPr>
            <a:r>
              <a:rPr lang="en-US" altLang="en-US" sz="2400" dirty="0"/>
              <a:t> </a:t>
            </a:r>
            <a:r>
              <a:rPr lang="en-US" altLang="en-US" sz="2400" i="1" dirty="0">
                <a:solidFill>
                  <a:srgbClr val="7030A0"/>
                </a:solidFill>
              </a:rPr>
              <a:t>p</a:t>
            </a:r>
            <a:r>
              <a:rPr lang="en-US" altLang="en-US" sz="2400" dirty="0">
                <a:solidFill>
                  <a:srgbClr val="7030A0"/>
                </a:solidFill>
              </a:rPr>
              <a:t>(</a:t>
            </a:r>
            <a:r>
              <a:rPr lang="en-US" altLang="en-US" sz="2400" i="1" dirty="0">
                <a:solidFill>
                  <a:srgbClr val="7030A0"/>
                </a:solidFill>
              </a:rPr>
              <a:t>d)</a:t>
            </a:r>
            <a:r>
              <a:rPr lang="en-US" altLang="en-US" sz="2400" dirty="0">
                <a:solidFill>
                  <a:srgbClr val="7030A0"/>
                </a:solidFill>
              </a:rPr>
              <a:t> </a:t>
            </a:r>
            <a:r>
              <a:rPr lang="en-US" altLang="en-US" sz="2400" dirty="0"/>
              <a:t>= probability of instance </a:t>
            </a:r>
            <a:r>
              <a:rPr lang="en-US" altLang="en-US" sz="2400" i="1" dirty="0"/>
              <a:t>d</a:t>
            </a:r>
            <a:r>
              <a:rPr lang="en-US" altLang="en-US" sz="2400" dirty="0"/>
              <a:t> occurring</a:t>
            </a:r>
            <a:r>
              <a:rPr lang="en-US" altLang="en-US" sz="2800" dirty="0"/>
              <a:t> </a:t>
            </a:r>
          </a:p>
          <a:p>
            <a:pPr eaLnBrk="1" hangingPunct="1">
              <a:lnSpc>
                <a:spcPct val="90000"/>
              </a:lnSpc>
              <a:buFontTx/>
              <a:buNone/>
            </a:pPr>
            <a:r>
              <a:rPr lang="en-US" altLang="en-US" sz="2400" dirty="0">
                <a:solidFill>
                  <a:schemeClr val="folHlink"/>
                </a:solidFill>
              </a:rPr>
              <a:t>     This can actually be ignored, since it is the same for all classes</a:t>
            </a:r>
            <a:r>
              <a:rPr lang="en-US" altLang="en-US" dirty="0"/>
              <a:t> 	</a:t>
            </a:r>
          </a:p>
        </p:txBody>
      </p:sp>
      <p:sp>
        <p:nvSpPr>
          <p:cNvPr id="63492" name="Line 4">
            <a:extLst>
              <a:ext uri="{FF2B5EF4-FFF2-40B4-BE49-F238E27FC236}">
                <a16:creationId xmlns:a16="http://schemas.microsoft.com/office/drawing/2014/main" id="{18522F9C-5270-4587-A61A-7897AAEF84E2}"/>
              </a:ext>
            </a:extLst>
          </p:cNvPr>
          <p:cNvSpPr>
            <a:spLocks noChangeShapeType="1"/>
          </p:cNvSpPr>
          <p:nvPr/>
        </p:nvSpPr>
        <p:spPr bwMode="auto">
          <a:xfrm>
            <a:off x="3675063" y="2066925"/>
            <a:ext cx="1806575" cy="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2" name="Picture 2">
            <a:extLst>
              <a:ext uri="{FF2B5EF4-FFF2-40B4-BE49-F238E27FC236}">
                <a16:creationId xmlns:a16="http://schemas.microsoft.com/office/drawing/2014/main" id="{B8F02B3D-83E3-4B14-8A51-DBEE40A99CC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l="2071" t="13268" r="3430"/>
          <a:stretch>
            <a:fillRect/>
          </a:stretch>
        </p:blipFill>
        <p:spPr bwMode="auto">
          <a:xfrm>
            <a:off x="26988" y="1700213"/>
            <a:ext cx="9082087" cy="4452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43" name="TextBox 3">
            <a:extLst>
              <a:ext uri="{FF2B5EF4-FFF2-40B4-BE49-F238E27FC236}">
                <a16:creationId xmlns:a16="http://schemas.microsoft.com/office/drawing/2014/main" id="{977FB1FC-025A-4207-B082-2044E0072A1F}"/>
              </a:ext>
            </a:extLst>
          </p:cNvPr>
          <p:cNvSpPr txBox="1">
            <a:spLocks noChangeArrowheads="1"/>
          </p:cNvSpPr>
          <p:nvPr/>
        </p:nvSpPr>
        <p:spPr bwMode="auto">
          <a:xfrm>
            <a:off x="107950" y="6561138"/>
            <a:ext cx="9288463"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100">
                <a:solidFill>
                  <a:srgbClr val="333333"/>
                </a:solidFill>
                <a:latin typeface="GillSansRegular"/>
              </a:rPr>
              <a:t>Factors associated with hospitalization and critical illness among 4,103 patients with Covid-19 disease in New York City. Christopher M. Petrilli, et al</a:t>
            </a:r>
            <a:endParaRPr lang="en-US" altLang="en-US" sz="1600">
              <a:solidFill>
                <a:srgbClr val="333333"/>
              </a:solidFill>
              <a:latin typeface="GillSansRegular"/>
            </a:endParaRPr>
          </a:p>
        </p:txBody>
      </p:sp>
      <p:sp>
        <p:nvSpPr>
          <p:cNvPr id="10244" name="TextBox 4">
            <a:extLst>
              <a:ext uri="{FF2B5EF4-FFF2-40B4-BE49-F238E27FC236}">
                <a16:creationId xmlns:a16="http://schemas.microsoft.com/office/drawing/2014/main" id="{8F53BD57-5B7A-4231-A854-541C02C219AA}"/>
              </a:ext>
            </a:extLst>
          </p:cNvPr>
          <p:cNvSpPr txBox="1">
            <a:spLocks noChangeArrowheads="1"/>
          </p:cNvSpPr>
          <p:nvPr/>
        </p:nvSpPr>
        <p:spPr bwMode="auto">
          <a:xfrm>
            <a:off x="34925" y="36513"/>
            <a:ext cx="829945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400"/>
              <a:t>Decision Tree: Given you have COVID, will you be hospitalized?</a:t>
            </a:r>
          </a:p>
        </p:txBody>
      </p:sp>
      <p:sp>
        <p:nvSpPr>
          <p:cNvPr id="10245" name="TextBox 5">
            <a:extLst>
              <a:ext uri="{FF2B5EF4-FFF2-40B4-BE49-F238E27FC236}">
                <a16:creationId xmlns:a16="http://schemas.microsoft.com/office/drawing/2014/main" id="{DC1A5BD2-4417-45D6-A9AF-DBA622E6007F}"/>
              </a:ext>
            </a:extLst>
          </p:cNvPr>
          <p:cNvSpPr txBox="1">
            <a:spLocks noChangeArrowheads="1"/>
          </p:cNvSpPr>
          <p:nvPr/>
        </p:nvSpPr>
        <p:spPr bwMode="auto">
          <a:xfrm>
            <a:off x="179388" y="1196975"/>
            <a:ext cx="3097212"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John has Covid, he is 42 years old, average bodyweight. Will he need to be hospitalized?</a:t>
            </a:r>
          </a:p>
        </p:txBody>
      </p:sp>
      <p:cxnSp>
        <p:nvCxnSpPr>
          <p:cNvPr id="10246" name="Straight Connector 6">
            <a:extLst>
              <a:ext uri="{FF2B5EF4-FFF2-40B4-BE49-F238E27FC236}">
                <a16:creationId xmlns:a16="http://schemas.microsoft.com/office/drawing/2014/main" id="{4A8F47D7-391C-4E8B-A589-26975C7E3E9A}"/>
              </a:ext>
            </a:extLst>
          </p:cNvPr>
          <p:cNvCxnSpPr>
            <a:cxnSpLocks/>
          </p:cNvCxnSpPr>
          <p:nvPr/>
        </p:nvCxnSpPr>
        <p:spPr bwMode="auto">
          <a:xfrm>
            <a:off x="5300663" y="2260600"/>
            <a:ext cx="1620837" cy="0"/>
          </a:xfrm>
          <a:prstGeom prst="line">
            <a:avLst/>
          </a:prstGeom>
          <a:noFill/>
          <a:ln w="114300" algn="ctr">
            <a:solidFill>
              <a:srgbClr val="FFFF00">
                <a:alpha val="38039"/>
              </a:srgbClr>
            </a:solidFill>
            <a:round/>
            <a:headEnd/>
            <a:tailEnd/>
          </a:ln>
          <a:extLst>
            <a:ext uri="{909E8E84-426E-40DD-AFC4-6F175D3DCCD1}">
              <a14:hiddenFill xmlns:a14="http://schemas.microsoft.com/office/drawing/2010/main">
                <a:noFill/>
              </a14:hiddenFill>
            </a:ext>
          </a:extLst>
        </p:spPr>
      </p:cxnSp>
      <p:cxnSp>
        <p:nvCxnSpPr>
          <p:cNvPr id="10247" name="Straight Connector 9">
            <a:extLst>
              <a:ext uri="{FF2B5EF4-FFF2-40B4-BE49-F238E27FC236}">
                <a16:creationId xmlns:a16="http://schemas.microsoft.com/office/drawing/2014/main" id="{72CAB20C-ACA0-4033-8B68-D9644544281B}"/>
              </a:ext>
            </a:extLst>
          </p:cNvPr>
          <p:cNvCxnSpPr>
            <a:cxnSpLocks/>
          </p:cNvCxnSpPr>
          <p:nvPr/>
        </p:nvCxnSpPr>
        <p:spPr bwMode="auto">
          <a:xfrm>
            <a:off x="3635375" y="2832100"/>
            <a:ext cx="1743075" cy="0"/>
          </a:xfrm>
          <a:prstGeom prst="line">
            <a:avLst/>
          </a:prstGeom>
          <a:noFill/>
          <a:ln w="114300" algn="ctr">
            <a:solidFill>
              <a:srgbClr val="FFFF00">
                <a:alpha val="38039"/>
              </a:srgbClr>
            </a:solidFill>
            <a:round/>
            <a:headEnd/>
            <a:tailEnd/>
          </a:ln>
          <a:extLst>
            <a:ext uri="{909E8E84-426E-40DD-AFC4-6F175D3DCCD1}">
              <a14:hiddenFill xmlns:a14="http://schemas.microsoft.com/office/drawing/2010/main">
                <a:noFill/>
              </a14:hiddenFill>
            </a:ext>
          </a:extLst>
        </p:spPr>
      </p:cxnSp>
      <p:cxnSp>
        <p:nvCxnSpPr>
          <p:cNvPr id="10248" name="Straight Connector 11">
            <a:extLst>
              <a:ext uri="{FF2B5EF4-FFF2-40B4-BE49-F238E27FC236}">
                <a16:creationId xmlns:a16="http://schemas.microsoft.com/office/drawing/2014/main" id="{0553FE13-8079-4535-994D-1DFDDEC5B88C}"/>
              </a:ext>
            </a:extLst>
          </p:cNvPr>
          <p:cNvCxnSpPr>
            <a:cxnSpLocks/>
          </p:cNvCxnSpPr>
          <p:nvPr/>
        </p:nvCxnSpPr>
        <p:spPr bwMode="auto">
          <a:xfrm>
            <a:off x="3635375" y="3373438"/>
            <a:ext cx="1152525" cy="0"/>
          </a:xfrm>
          <a:prstGeom prst="line">
            <a:avLst/>
          </a:prstGeom>
          <a:noFill/>
          <a:ln w="114300" algn="ctr">
            <a:solidFill>
              <a:srgbClr val="FFFF00">
                <a:alpha val="38039"/>
              </a:srgbClr>
            </a:solidFill>
            <a:round/>
            <a:headEnd/>
            <a:tailEnd/>
          </a:ln>
          <a:extLst>
            <a:ext uri="{909E8E84-426E-40DD-AFC4-6F175D3DCCD1}">
              <a14:hiddenFill xmlns:a14="http://schemas.microsoft.com/office/drawing/2010/main">
                <a:noFill/>
              </a14:hiddenFill>
            </a:ext>
          </a:extLst>
        </p:spPr>
      </p:cxnSp>
      <p:cxnSp>
        <p:nvCxnSpPr>
          <p:cNvPr id="10249" name="Straight Connector 14">
            <a:extLst>
              <a:ext uri="{FF2B5EF4-FFF2-40B4-BE49-F238E27FC236}">
                <a16:creationId xmlns:a16="http://schemas.microsoft.com/office/drawing/2014/main" id="{FF84484A-5A7D-4A44-ABFE-173983D9FCA0}"/>
              </a:ext>
            </a:extLst>
          </p:cNvPr>
          <p:cNvCxnSpPr>
            <a:cxnSpLocks/>
          </p:cNvCxnSpPr>
          <p:nvPr/>
        </p:nvCxnSpPr>
        <p:spPr bwMode="auto">
          <a:xfrm>
            <a:off x="4029075" y="3860800"/>
            <a:ext cx="1406525" cy="0"/>
          </a:xfrm>
          <a:prstGeom prst="line">
            <a:avLst/>
          </a:prstGeom>
          <a:noFill/>
          <a:ln w="114300" algn="ctr">
            <a:solidFill>
              <a:srgbClr val="FF33CC">
                <a:alpha val="38039"/>
              </a:srgbClr>
            </a:solidFill>
            <a:round/>
            <a:headEnd/>
            <a:tailEnd/>
          </a:ln>
          <a:extLst>
            <a:ext uri="{909E8E84-426E-40DD-AFC4-6F175D3DCCD1}">
              <a14:hiddenFill xmlns:a14="http://schemas.microsoft.com/office/drawing/2010/main">
                <a:noFill/>
              </a14:hiddenFill>
            </a:ext>
          </a:extLst>
        </p:spPr>
      </p:cxn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4514" name="Rectangle 16">
            <a:extLst>
              <a:ext uri="{FF2B5EF4-FFF2-40B4-BE49-F238E27FC236}">
                <a16:creationId xmlns:a16="http://schemas.microsoft.com/office/drawing/2014/main" id="{1951AB05-EB62-43E9-929A-3053A82B8FF5}"/>
              </a:ext>
            </a:extLst>
          </p:cNvPr>
          <p:cNvSpPr>
            <a:spLocks noChangeArrowheads="1"/>
          </p:cNvSpPr>
          <p:nvPr/>
        </p:nvSpPr>
        <p:spPr bwMode="auto">
          <a:xfrm>
            <a:off x="153988" y="111125"/>
            <a:ext cx="5341937" cy="3508375"/>
          </a:xfrm>
          <a:prstGeom prst="rect">
            <a:avLst/>
          </a:prstGeom>
          <a:solidFill>
            <a:srgbClr val="CCECFF"/>
          </a:solidFill>
          <a:ln>
            <a:noFill/>
          </a:ln>
          <a:effectLst>
            <a:outerShdw dist="107763" dir="8100000" algn="ctr" rotWithShape="0">
              <a:schemeClr val="bg2"/>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170" name="Rectangle 2">
            <a:extLst>
              <a:ext uri="{FF2B5EF4-FFF2-40B4-BE49-F238E27FC236}">
                <a16:creationId xmlns:a16="http://schemas.microsoft.com/office/drawing/2014/main" id="{E1510C01-D0CB-42D0-8DF6-0971E7DCB8C7}"/>
              </a:ext>
            </a:extLst>
          </p:cNvPr>
          <p:cNvSpPr>
            <a:spLocks noGrp="1" noChangeArrowheads="1"/>
          </p:cNvSpPr>
          <p:nvPr>
            <p:ph type="body" idx="1"/>
          </p:nvPr>
        </p:nvSpPr>
        <p:spPr>
          <a:xfrm>
            <a:off x="-165100" y="117475"/>
            <a:ext cx="5746750" cy="3692525"/>
          </a:xfrm>
        </p:spPr>
        <p:txBody>
          <a:bodyPr/>
          <a:lstStyle/>
          <a:p>
            <a:pPr eaLnBrk="1" hangingPunct="1">
              <a:lnSpc>
                <a:spcPct val="90000"/>
              </a:lnSpc>
              <a:buFontTx/>
              <a:buNone/>
              <a:defRPr/>
            </a:pPr>
            <a:r>
              <a:rPr lang="en-US" sz="2400"/>
              <a:t>	Assume that we have two classes </a:t>
            </a:r>
          </a:p>
          <a:p>
            <a:pPr eaLnBrk="1" hangingPunct="1">
              <a:lnSpc>
                <a:spcPct val="90000"/>
              </a:lnSpc>
              <a:buFontTx/>
              <a:buNone/>
              <a:defRPr/>
            </a:pPr>
            <a:r>
              <a:rPr lang="en-US" sz="2800" i="1"/>
              <a:t>		c</a:t>
            </a:r>
            <a:r>
              <a:rPr lang="en-US" sz="2800" i="1" baseline="-25000"/>
              <a:t>1 </a:t>
            </a:r>
            <a:r>
              <a:rPr lang="en-US" sz="2400"/>
              <a:t>= </a:t>
            </a:r>
            <a:r>
              <a:rPr lang="en-US" sz="2400">
                <a:solidFill>
                  <a:srgbClr val="0000FF"/>
                </a:solidFill>
                <a:effectLst>
                  <a:outerShdw blurRad="38100" dist="38100" dir="2700000" algn="tl">
                    <a:srgbClr val="C0C0C0"/>
                  </a:outerShdw>
                </a:effectLst>
              </a:rPr>
              <a:t>male</a:t>
            </a:r>
            <a:r>
              <a:rPr lang="en-US" sz="2400"/>
              <a:t>, and </a:t>
            </a:r>
            <a:r>
              <a:rPr lang="en-US" sz="2800" i="1"/>
              <a:t>c</a:t>
            </a:r>
            <a:r>
              <a:rPr lang="en-US" sz="2800" i="1" baseline="-25000"/>
              <a:t>2 </a:t>
            </a:r>
            <a:r>
              <a:rPr lang="en-US" sz="2400"/>
              <a:t>= </a:t>
            </a:r>
            <a:r>
              <a:rPr lang="en-US" sz="2400">
                <a:solidFill>
                  <a:srgbClr val="FF0000"/>
                </a:solidFill>
                <a:effectLst>
                  <a:outerShdw blurRad="38100" dist="38100" dir="2700000" algn="tl">
                    <a:srgbClr val="C0C0C0"/>
                  </a:outerShdw>
                </a:effectLst>
              </a:rPr>
              <a:t>female</a:t>
            </a:r>
            <a:r>
              <a:rPr lang="en-US" sz="2400"/>
              <a:t>. </a:t>
            </a:r>
          </a:p>
          <a:p>
            <a:pPr eaLnBrk="1" hangingPunct="1">
              <a:lnSpc>
                <a:spcPct val="90000"/>
              </a:lnSpc>
              <a:buFontTx/>
              <a:buNone/>
              <a:defRPr/>
            </a:pPr>
            <a:r>
              <a:rPr lang="en-US" sz="2400"/>
              <a:t>	</a:t>
            </a:r>
          </a:p>
          <a:p>
            <a:pPr eaLnBrk="1" hangingPunct="1">
              <a:lnSpc>
                <a:spcPct val="90000"/>
              </a:lnSpc>
              <a:buFontTx/>
              <a:buNone/>
              <a:defRPr/>
            </a:pPr>
            <a:r>
              <a:rPr lang="en-US" sz="2400"/>
              <a:t>	We have a person whose sex we do not know, say  “</a:t>
            </a:r>
            <a:r>
              <a:rPr lang="en-US" sz="2400" i="1"/>
              <a:t>drew</a:t>
            </a:r>
            <a:r>
              <a:rPr lang="en-US" sz="2400"/>
              <a:t>” or </a:t>
            </a:r>
            <a:r>
              <a:rPr lang="en-US" sz="2400" i="1"/>
              <a:t>d</a:t>
            </a:r>
            <a:r>
              <a:rPr lang="en-US" sz="2400"/>
              <a:t>.</a:t>
            </a:r>
          </a:p>
          <a:p>
            <a:pPr eaLnBrk="1" hangingPunct="1">
              <a:lnSpc>
                <a:spcPct val="90000"/>
              </a:lnSpc>
              <a:buFontTx/>
              <a:buNone/>
              <a:defRPr/>
            </a:pPr>
            <a:r>
              <a:rPr lang="en-US" sz="2400"/>
              <a:t> 	Classifying </a:t>
            </a:r>
            <a:r>
              <a:rPr lang="en-US" sz="2400" i="1"/>
              <a:t>drew</a:t>
            </a:r>
            <a:r>
              <a:rPr lang="en-US" sz="2400"/>
              <a:t> as male or female is equivalent to asking is it more probable that </a:t>
            </a:r>
            <a:r>
              <a:rPr lang="en-US" sz="2400" i="1"/>
              <a:t>drew</a:t>
            </a:r>
            <a:r>
              <a:rPr lang="en-US" sz="2400"/>
              <a:t> is </a:t>
            </a:r>
            <a:r>
              <a:rPr lang="en-US" sz="2400">
                <a:solidFill>
                  <a:srgbClr val="0000FF"/>
                </a:solidFill>
                <a:effectLst>
                  <a:outerShdw blurRad="38100" dist="38100" dir="2700000" algn="tl">
                    <a:srgbClr val="C0C0C0"/>
                  </a:outerShdw>
                </a:effectLst>
              </a:rPr>
              <a:t>male</a:t>
            </a:r>
            <a:r>
              <a:rPr lang="en-US" sz="2400"/>
              <a:t> or </a:t>
            </a:r>
            <a:r>
              <a:rPr lang="en-US" sz="2400">
                <a:solidFill>
                  <a:srgbClr val="FF0000"/>
                </a:solidFill>
                <a:effectLst>
                  <a:outerShdw blurRad="38100" dist="38100" dir="2700000" algn="tl">
                    <a:srgbClr val="C0C0C0"/>
                  </a:outerShdw>
                </a:effectLst>
              </a:rPr>
              <a:t>female</a:t>
            </a:r>
            <a:r>
              <a:rPr lang="en-US" sz="2400"/>
              <a:t>, I.e which is greater </a:t>
            </a:r>
            <a:r>
              <a:rPr lang="en-US" sz="2400" i="1"/>
              <a:t>p</a:t>
            </a:r>
            <a:r>
              <a:rPr lang="en-US" sz="2400"/>
              <a:t>(</a:t>
            </a:r>
            <a:r>
              <a:rPr lang="en-US" sz="2400">
                <a:solidFill>
                  <a:srgbClr val="0000FF"/>
                </a:solidFill>
                <a:effectLst>
                  <a:outerShdw blurRad="38100" dist="38100" dir="2700000" algn="tl">
                    <a:srgbClr val="C0C0C0"/>
                  </a:outerShdw>
                </a:effectLst>
              </a:rPr>
              <a:t>male</a:t>
            </a:r>
            <a:r>
              <a:rPr lang="en-US" sz="2400" i="1" baseline="-25000"/>
              <a:t> </a:t>
            </a:r>
            <a:r>
              <a:rPr lang="en-US" sz="2400"/>
              <a:t>| </a:t>
            </a:r>
            <a:r>
              <a:rPr lang="en-US" sz="2400" i="1"/>
              <a:t>drew</a:t>
            </a:r>
            <a:r>
              <a:rPr lang="en-US" sz="2400"/>
              <a:t>) or </a:t>
            </a:r>
            <a:r>
              <a:rPr lang="en-US" sz="2400" i="1"/>
              <a:t>p</a:t>
            </a:r>
            <a:r>
              <a:rPr lang="en-US" sz="2400"/>
              <a:t>(</a:t>
            </a:r>
            <a:r>
              <a:rPr lang="en-US" sz="2400">
                <a:solidFill>
                  <a:srgbClr val="FF0000"/>
                </a:solidFill>
                <a:effectLst>
                  <a:outerShdw blurRad="38100" dist="38100" dir="2700000" algn="tl">
                    <a:srgbClr val="C0C0C0"/>
                  </a:outerShdw>
                </a:effectLst>
              </a:rPr>
              <a:t>female</a:t>
            </a:r>
            <a:r>
              <a:rPr lang="en-US" sz="2400" i="1" baseline="-25000"/>
              <a:t> </a:t>
            </a:r>
            <a:r>
              <a:rPr lang="en-US" sz="2400"/>
              <a:t>| </a:t>
            </a:r>
            <a:r>
              <a:rPr lang="en-US" sz="2400" i="1"/>
              <a:t>drew</a:t>
            </a:r>
            <a:r>
              <a:rPr lang="en-US" sz="2400"/>
              <a:t>)</a:t>
            </a:r>
          </a:p>
          <a:p>
            <a:pPr eaLnBrk="1" hangingPunct="1">
              <a:lnSpc>
                <a:spcPct val="90000"/>
              </a:lnSpc>
              <a:buFontTx/>
              <a:buNone/>
              <a:defRPr/>
            </a:pPr>
            <a:r>
              <a:rPr lang="en-US" sz="2400"/>
              <a:t> </a:t>
            </a:r>
            <a:r>
              <a:rPr lang="en-US"/>
              <a:t>			</a:t>
            </a:r>
          </a:p>
        </p:txBody>
      </p:sp>
      <p:sp>
        <p:nvSpPr>
          <p:cNvPr id="7174" name="Rectangle 6">
            <a:extLst>
              <a:ext uri="{FF2B5EF4-FFF2-40B4-BE49-F238E27FC236}">
                <a16:creationId xmlns:a16="http://schemas.microsoft.com/office/drawing/2014/main" id="{7F645060-DFD1-40A5-AD9E-C6AE156DAF62}"/>
              </a:ext>
            </a:extLst>
          </p:cNvPr>
          <p:cNvSpPr>
            <a:spLocks noChangeArrowheads="1"/>
          </p:cNvSpPr>
          <p:nvPr/>
        </p:nvSpPr>
        <p:spPr bwMode="auto">
          <a:xfrm>
            <a:off x="592138" y="5308600"/>
            <a:ext cx="7239000" cy="1274195"/>
          </a:xfrm>
          <a:prstGeom prst="rect">
            <a:avLst/>
          </a:prstGeom>
          <a:noFill/>
          <a:ln w="9525">
            <a:noFill/>
            <a:miter lim="800000"/>
            <a:headEnd/>
            <a:tailEnd/>
          </a:ln>
          <a:effectLst/>
        </p:spPr>
        <p:txBody>
          <a:bodyPr>
            <a:spAutoFit/>
          </a:bodyPr>
          <a:lstStyle/>
          <a:p>
            <a:pPr eaLnBrk="1" hangingPunct="1">
              <a:lnSpc>
                <a:spcPct val="90000"/>
              </a:lnSpc>
              <a:spcBef>
                <a:spcPct val="50000"/>
              </a:spcBef>
              <a:defRPr/>
            </a:pPr>
            <a:r>
              <a:rPr lang="en-US" i="1" dirty="0"/>
              <a:t>p</a:t>
            </a:r>
            <a:r>
              <a:rPr lang="en-US" dirty="0"/>
              <a:t>(</a:t>
            </a:r>
            <a:r>
              <a:rPr lang="en-US" dirty="0">
                <a:solidFill>
                  <a:srgbClr val="0000FF"/>
                </a:solidFill>
                <a:effectLst>
                  <a:outerShdw blurRad="38100" dist="38100" dir="2700000" algn="tl">
                    <a:srgbClr val="C0C0C0"/>
                  </a:outerShdw>
                </a:effectLst>
              </a:rPr>
              <a:t>male</a:t>
            </a:r>
            <a:r>
              <a:rPr lang="en-US" i="1" baseline="-25000" dirty="0"/>
              <a:t> </a:t>
            </a:r>
            <a:r>
              <a:rPr lang="en-US" dirty="0"/>
              <a:t>| </a:t>
            </a:r>
            <a:r>
              <a:rPr lang="en-US" i="1" dirty="0"/>
              <a:t>drew</a:t>
            </a:r>
            <a:r>
              <a:rPr lang="en-US" dirty="0"/>
              <a:t>) = </a:t>
            </a:r>
            <a:r>
              <a:rPr lang="en-US" i="1" dirty="0"/>
              <a:t>p</a:t>
            </a:r>
            <a:r>
              <a:rPr lang="en-US" dirty="0"/>
              <a:t>(</a:t>
            </a:r>
            <a:r>
              <a:rPr lang="en-US" i="1" dirty="0"/>
              <a:t>drew </a:t>
            </a:r>
            <a:r>
              <a:rPr lang="en-US" dirty="0"/>
              <a:t>| </a:t>
            </a:r>
            <a:r>
              <a:rPr lang="en-US" dirty="0">
                <a:solidFill>
                  <a:srgbClr val="0000FF"/>
                </a:solidFill>
                <a:effectLst>
                  <a:outerShdw blurRad="38100" dist="38100" dir="2700000" algn="tl">
                    <a:srgbClr val="C0C0C0"/>
                  </a:outerShdw>
                </a:effectLst>
              </a:rPr>
              <a:t>male</a:t>
            </a:r>
            <a:r>
              <a:rPr lang="en-US" i="1" baseline="-25000" dirty="0"/>
              <a:t> </a:t>
            </a:r>
            <a:r>
              <a:rPr lang="en-US" dirty="0"/>
              <a:t>) </a:t>
            </a:r>
            <a:r>
              <a:rPr lang="en-US" i="1" dirty="0"/>
              <a:t>p</a:t>
            </a:r>
            <a:r>
              <a:rPr lang="en-US" dirty="0"/>
              <a:t>(</a:t>
            </a:r>
            <a:r>
              <a:rPr lang="en-US" dirty="0">
                <a:solidFill>
                  <a:srgbClr val="0000FF"/>
                </a:solidFill>
                <a:effectLst>
                  <a:outerShdw blurRad="38100" dist="38100" dir="2700000" algn="tl">
                    <a:srgbClr val="C0C0C0"/>
                  </a:outerShdw>
                </a:effectLst>
              </a:rPr>
              <a:t>male</a:t>
            </a:r>
            <a:r>
              <a:rPr lang="en-US" dirty="0"/>
              <a:t>)</a:t>
            </a:r>
          </a:p>
          <a:p>
            <a:pPr eaLnBrk="1" hangingPunct="1">
              <a:lnSpc>
                <a:spcPct val="90000"/>
              </a:lnSpc>
              <a:spcBef>
                <a:spcPct val="50000"/>
              </a:spcBef>
              <a:defRPr/>
            </a:pPr>
            <a:r>
              <a:rPr lang="en-US" i="1" dirty="0"/>
              <a:t>		 	p</a:t>
            </a:r>
            <a:r>
              <a:rPr lang="en-US" dirty="0"/>
              <a:t>(</a:t>
            </a:r>
            <a:r>
              <a:rPr lang="en-US" i="1" dirty="0"/>
              <a:t>drew</a:t>
            </a:r>
            <a:r>
              <a:rPr lang="en-US" dirty="0"/>
              <a:t>)</a:t>
            </a:r>
            <a:br>
              <a:rPr lang="en-US" i="1" dirty="0"/>
            </a:br>
            <a:endParaRPr lang="en-US" i="1" dirty="0"/>
          </a:p>
        </p:txBody>
      </p:sp>
      <p:sp>
        <p:nvSpPr>
          <p:cNvPr id="64517" name="Line 7">
            <a:extLst>
              <a:ext uri="{FF2B5EF4-FFF2-40B4-BE49-F238E27FC236}">
                <a16:creationId xmlns:a16="http://schemas.microsoft.com/office/drawing/2014/main" id="{C9F04B05-D14E-4B39-97F1-65345E0A9370}"/>
              </a:ext>
            </a:extLst>
          </p:cNvPr>
          <p:cNvSpPr>
            <a:spLocks noChangeShapeType="1"/>
          </p:cNvSpPr>
          <p:nvPr/>
        </p:nvSpPr>
        <p:spPr bwMode="auto">
          <a:xfrm>
            <a:off x="2752725" y="5776913"/>
            <a:ext cx="2743200" cy="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64518" name="Text Box 8">
            <a:extLst>
              <a:ext uri="{FF2B5EF4-FFF2-40B4-BE49-F238E27FC236}">
                <a16:creationId xmlns:a16="http://schemas.microsoft.com/office/drawing/2014/main" id="{53EBFCF9-E096-422C-8CAD-774A4572A370}"/>
              </a:ext>
            </a:extLst>
          </p:cNvPr>
          <p:cNvSpPr txBox="1">
            <a:spLocks noChangeArrowheads="1"/>
          </p:cNvSpPr>
          <p:nvPr/>
        </p:nvSpPr>
        <p:spPr bwMode="auto">
          <a:xfrm>
            <a:off x="5732463" y="160338"/>
            <a:ext cx="1866900" cy="131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000">
                <a:solidFill>
                  <a:schemeClr val="accent1"/>
                </a:solidFill>
              </a:rPr>
              <a:t>(Note: “Drew can be a  male or female name”)</a:t>
            </a:r>
          </a:p>
        </p:txBody>
      </p:sp>
      <p:pic>
        <p:nvPicPr>
          <p:cNvPr id="64519" name="Picture 10">
            <a:extLst>
              <a:ext uri="{FF2B5EF4-FFF2-40B4-BE49-F238E27FC236}">
                <a16:creationId xmlns:a16="http://schemas.microsoft.com/office/drawing/2014/main" id="{62607997-2BCC-4497-B09A-E72956187AC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96200" y="2189163"/>
            <a:ext cx="1333500" cy="1617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20" name="Picture 14">
            <a:extLst>
              <a:ext uri="{FF2B5EF4-FFF2-40B4-BE49-F238E27FC236}">
                <a16:creationId xmlns:a16="http://schemas.microsoft.com/office/drawing/2014/main" id="{76DBADB8-FD76-4E64-A02E-CBB1092BA7A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26363" y="106363"/>
            <a:ext cx="1270000" cy="169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521" name="Text Box 15">
            <a:extLst>
              <a:ext uri="{FF2B5EF4-FFF2-40B4-BE49-F238E27FC236}">
                <a16:creationId xmlns:a16="http://schemas.microsoft.com/office/drawing/2014/main" id="{739E2C8E-5FAB-4F1E-8CA4-67EA79048B24}"/>
              </a:ext>
            </a:extLst>
          </p:cNvPr>
          <p:cNvSpPr txBox="1">
            <a:spLocks noChangeArrowheads="1"/>
          </p:cNvSpPr>
          <p:nvPr/>
        </p:nvSpPr>
        <p:spPr bwMode="auto">
          <a:xfrm>
            <a:off x="2120900" y="4024313"/>
            <a:ext cx="41449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000"/>
              <a:t>What is the probability of being called “</a:t>
            </a:r>
            <a:r>
              <a:rPr lang="en-US" altLang="en-US" sz="2000" i="1"/>
              <a:t>drew</a:t>
            </a:r>
            <a:r>
              <a:rPr lang="en-US" altLang="en-US" sz="2000"/>
              <a:t>” given that you are a </a:t>
            </a:r>
            <a:r>
              <a:rPr lang="en-US" altLang="en-US" sz="2000">
                <a:solidFill>
                  <a:srgbClr val="0000FF"/>
                </a:solidFill>
              </a:rPr>
              <a:t>male</a:t>
            </a:r>
            <a:r>
              <a:rPr lang="en-US" altLang="en-US" sz="2000"/>
              <a:t>?</a:t>
            </a:r>
          </a:p>
        </p:txBody>
      </p:sp>
      <p:sp>
        <p:nvSpPr>
          <p:cNvPr id="64522" name="Line 17">
            <a:extLst>
              <a:ext uri="{FF2B5EF4-FFF2-40B4-BE49-F238E27FC236}">
                <a16:creationId xmlns:a16="http://schemas.microsoft.com/office/drawing/2014/main" id="{42EEB0B0-0ED0-4BB4-ADBF-082B6872DBC6}"/>
              </a:ext>
            </a:extLst>
          </p:cNvPr>
          <p:cNvSpPr>
            <a:spLocks noChangeShapeType="1"/>
          </p:cNvSpPr>
          <p:nvPr/>
        </p:nvSpPr>
        <p:spPr bwMode="auto">
          <a:xfrm flipH="1">
            <a:off x="4016375" y="4702175"/>
            <a:ext cx="188913" cy="554038"/>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64523" name="Text Box 18">
            <a:extLst>
              <a:ext uri="{FF2B5EF4-FFF2-40B4-BE49-F238E27FC236}">
                <a16:creationId xmlns:a16="http://schemas.microsoft.com/office/drawing/2014/main" id="{25AC48E2-8438-489F-BF22-D68B0C222F4C}"/>
              </a:ext>
            </a:extLst>
          </p:cNvPr>
          <p:cNvSpPr txBox="1">
            <a:spLocks noChangeArrowheads="1"/>
          </p:cNvSpPr>
          <p:nvPr/>
        </p:nvSpPr>
        <p:spPr bwMode="auto">
          <a:xfrm>
            <a:off x="6159500" y="4757738"/>
            <a:ext cx="2573338"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000"/>
              <a:t>What is the probability of being a </a:t>
            </a:r>
            <a:r>
              <a:rPr lang="en-US" altLang="en-US" sz="2000">
                <a:solidFill>
                  <a:srgbClr val="0000FF"/>
                </a:solidFill>
              </a:rPr>
              <a:t>male</a:t>
            </a:r>
            <a:r>
              <a:rPr lang="en-US" altLang="en-US" sz="2000"/>
              <a:t>?</a:t>
            </a:r>
          </a:p>
        </p:txBody>
      </p:sp>
      <p:sp>
        <p:nvSpPr>
          <p:cNvPr id="64524" name="Line 19">
            <a:extLst>
              <a:ext uri="{FF2B5EF4-FFF2-40B4-BE49-F238E27FC236}">
                <a16:creationId xmlns:a16="http://schemas.microsoft.com/office/drawing/2014/main" id="{3BC295F4-F458-424F-8E04-7225D85A316E}"/>
              </a:ext>
            </a:extLst>
          </p:cNvPr>
          <p:cNvSpPr>
            <a:spLocks noChangeShapeType="1"/>
          </p:cNvSpPr>
          <p:nvPr/>
        </p:nvSpPr>
        <p:spPr bwMode="auto">
          <a:xfrm flipH="1">
            <a:off x="5707063" y="5153025"/>
            <a:ext cx="487362" cy="271463"/>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64525" name="Text Box 20">
            <a:extLst>
              <a:ext uri="{FF2B5EF4-FFF2-40B4-BE49-F238E27FC236}">
                <a16:creationId xmlns:a16="http://schemas.microsoft.com/office/drawing/2014/main" id="{7BD4D3DE-4EBF-4297-A02F-4EAC38F04C5E}"/>
              </a:ext>
            </a:extLst>
          </p:cNvPr>
          <p:cNvSpPr txBox="1">
            <a:spLocks noChangeArrowheads="1"/>
          </p:cNvSpPr>
          <p:nvPr/>
        </p:nvSpPr>
        <p:spPr bwMode="auto">
          <a:xfrm>
            <a:off x="5875338" y="5695950"/>
            <a:ext cx="2924175"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000"/>
              <a:t>What is the probability of being named “</a:t>
            </a:r>
            <a:r>
              <a:rPr lang="en-US" altLang="en-US" sz="2000" i="1"/>
              <a:t>drew</a:t>
            </a:r>
            <a:r>
              <a:rPr lang="en-US" altLang="en-US" sz="2000"/>
              <a:t>”? </a:t>
            </a:r>
            <a:r>
              <a:rPr lang="en-US" altLang="en-US" sz="1600">
                <a:solidFill>
                  <a:srgbClr val="CCCCFF"/>
                </a:solidFill>
              </a:rPr>
              <a:t>(actually irrelevant, since it is that same for all classes)</a:t>
            </a:r>
          </a:p>
        </p:txBody>
      </p:sp>
      <p:sp>
        <p:nvSpPr>
          <p:cNvPr id="64526" name="Line 21">
            <a:extLst>
              <a:ext uri="{FF2B5EF4-FFF2-40B4-BE49-F238E27FC236}">
                <a16:creationId xmlns:a16="http://schemas.microsoft.com/office/drawing/2014/main" id="{719CFFC2-E1CB-48D9-BEC3-EEDA66D5A904}"/>
              </a:ext>
            </a:extLst>
          </p:cNvPr>
          <p:cNvSpPr>
            <a:spLocks noChangeShapeType="1"/>
          </p:cNvSpPr>
          <p:nvPr/>
        </p:nvSpPr>
        <p:spPr bwMode="auto">
          <a:xfrm flipH="1" flipV="1">
            <a:off x="4535488" y="6081713"/>
            <a:ext cx="1255712" cy="26987"/>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64527" name="Rectangle 22">
            <a:extLst>
              <a:ext uri="{FF2B5EF4-FFF2-40B4-BE49-F238E27FC236}">
                <a16:creationId xmlns:a16="http://schemas.microsoft.com/office/drawing/2014/main" id="{17AA32B2-C6B0-428D-B3D1-DC0D5CEC8BA7}"/>
              </a:ext>
            </a:extLst>
          </p:cNvPr>
          <p:cNvSpPr>
            <a:spLocks noChangeArrowheads="1"/>
          </p:cNvSpPr>
          <p:nvPr/>
        </p:nvSpPr>
        <p:spPr bwMode="auto">
          <a:xfrm>
            <a:off x="7712075" y="3792538"/>
            <a:ext cx="11715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600"/>
              <a:t>Drew Carey</a:t>
            </a:r>
          </a:p>
        </p:txBody>
      </p:sp>
      <p:sp>
        <p:nvSpPr>
          <p:cNvPr id="64528" name="Rectangle 23">
            <a:extLst>
              <a:ext uri="{FF2B5EF4-FFF2-40B4-BE49-F238E27FC236}">
                <a16:creationId xmlns:a16="http://schemas.microsoft.com/office/drawing/2014/main" id="{7D839FB9-BBCC-4332-9916-1953F2D54ABC}"/>
              </a:ext>
            </a:extLst>
          </p:cNvPr>
          <p:cNvSpPr>
            <a:spLocks noChangeArrowheads="1"/>
          </p:cNvSpPr>
          <p:nvPr/>
        </p:nvSpPr>
        <p:spPr bwMode="auto">
          <a:xfrm>
            <a:off x="7575550" y="1792288"/>
            <a:ext cx="15684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600"/>
              <a:t>Drew Barrymore</a:t>
            </a:r>
          </a:p>
        </p:txBody>
      </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5538" name="Rectangle 6">
            <a:extLst>
              <a:ext uri="{FF2B5EF4-FFF2-40B4-BE49-F238E27FC236}">
                <a16:creationId xmlns:a16="http://schemas.microsoft.com/office/drawing/2014/main" id="{D6C2924C-622C-4E13-8859-9045AE6B4979}"/>
              </a:ext>
            </a:extLst>
          </p:cNvPr>
          <p:cNvSpPr>
            <a:spLocks noChangeArrowheads="1"/>
          </p:cNvSpPr>
          <p:nvPr/>
        </p:nvSpPr>
        <p:spPr bwMode="auto">
          <a:xfrm>
            <a:off x="744538" y="4672013"/>
            <a:ext cx="4699000" cy="177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lnSpc>
                <a:spcPct val="115000"/>
              </a:lnSpc>
              <a:spcBef>
                <a:spcPct val="50000"/>
              </a:spcBef>
              <a:buFontTx/>
              <a:buNone/>
            </a:pPr>
            <a:r>
              <a:rPr lang="en-US" altLang="en-US" i="1" dirty="0"/>
              <a:t>p</a:t>
            </a:r>
            <a:r>
              <a:rPr lang="en-US" altLang="en-US" dirty="0"/>
              <a:t>(</a:t>
            </a:r>
            <a:r>
              <a:rPr lang="en-US" altLang="en-US" i="1" dirty="0" err="1"/>
              <a:t>c</a:t>
            </a:r>
            <a:r>
              <a:rPr lang="en-US" altLang="en-US" i="1" baseline="-25000" dirty="0" err="1"/>
              <a:t>j</a:t>
            </a:r>
            <a:r>
              <a:rPr lang="en-US" altLang="en-US" i="1" baseline="-25000" dirty="0"/>
              <a:t> </a:t>
            </a:r>
            <a:r>
              <a:rPr lang="en-US" altLang="en-US" dirty="0"/>
              <a:t>| </a:t>
            </a:r>
            <a:r>
              <a:rPr lang="en-US" altLang="en-US" i="1" dirty="0"/>
              <a:t>d</a:t>
            </a:r>
            <a:r>
              <a:rPr lang="en-US" altLang="en-US" dirty="0"/>
              <a:t>) = </a:t>
            </a:r>
            <a:r>
              <a:rPr lang="en-US" altLang="en-US" i="1" dirty="0"/>
              <a:t>p</a:t>
            </a:r>
            <a:r>
              <a:rPr lang="en-US" altLang="en-US" dirty="0"/>
              <a:t>(</a:t>
            </a:r>
            <a:r>
              <a:rPr lang="en-US" altLang="en-US" i="1" dirty="0"/>
              <a:t>d </a:t>
            </a:r>
            <a:r>
              <a:rPr lang="en-US" altLang="en-US" dirty="0"/>
              <a:t>| </a:t>
            </a:r>
            <a:r>
              <a:rPr lang="en-US" altLang="en-US" dirty="0" err="1"/>
              <a:t>c</a:t>
            </a:r>
            <a:r>
              <a:rPr lang="en-US" altLang="en-US" i="1" baseline="-25000" dirty="0" err="1"/>
              <a:t>j</a:t>
            </a:r>
            <a:r>
              <a:rPr lang="en-US" altLang="en-US" i="1" baseline="-25000" dirty="0"/>
              <a:t> </a:t>
            </a:r>
            <a:r>
              <a:rPr lang="en-US" altLang="en-US" dirty="0"/>
              <a:t>) </a:t>
            </a:r>
            <a:r>
              <a:rPr lang="en-US" altLang="en-US" i="1" dirty="0"/>
              <a:t>p</a:t>
            </a:r>
            <a:r>
              <a:rPr lang="en-US" altLang="en-US" dirty="0"/>
              <a:t>(</a:t>
            </a:r>
            <a:r>
              <a:rPr lang="en-US" altLang="en-US" i="1" dirty="0" err="1"/>
              <a:t>c</a:t>
            </a:r>
            <a:r>
              <a:rPr lang="en-US" altLang="en-US" i="1" baseline="-25000" dirty="0" err="1"/>
              <a:t>j</a:t>
            </a:r>
            <a:r>
              <a:rPr lang="en-US" altLang="en-US" dirty="0"/>
              <a:t>)	         </a:t>
            </a:r>
            <a:r>
              <a:rPr lang="en-US" altLang="en-US" i="1" dirty="0"/>
              <a:t>p</a:t>
            </a:r>
            <a:r>
              <a:rPr lang="en-US" altLang="en-US" dirty="0"/>
              <a:t>(</a:t>
            </a:r>
            <a:r>
              <a:rPr lang="en-US" altLang="en-US" i="1" dirty="0"/>
              <a:t>d</a:t>
            </a:r>
            <a:r>
              <a:rPr lang="en-US" altLang="en-US" dirty="0"/>
              <a:t>)</a:t>
            </a:r>
            <a:br>
              <a:rPr lang="en-US" altLang="en-US" i="1" dirty="0"/>
            </a:br>
            <a:endParaRPr lang="en-US" altLang="en-US" i="1" dirty="0"/>
          </a:p>
        </p:txBody>
      </p:sp>
      <p:sp>
        <p:nvSpPr>
          <p:cNvPr id="65539" name="Line 7">
            <a:extLst>
              <a:ext uri="{FF2B5EF4-FFF2-40B4-BE49-F238E27FC236}">
                <a16:creationId xmlns:a16="http://schemas.microsoft.com/office/drawing/2014/main" id="{CFDC2676-2335-497F-8CB3-0C433EF9AD00}"/>
              </a:ext>
            </a:extLst>
          </p:cNvPr>
          <p:cNvSpPr>
            <a:spLocks noChangeShapeType="1"/>
          </p:cNvSpPr>
          <p:nvPr/>
        </p:nvSpPr>
        <p:spPr bwMode="auto">
          <a:xfrm>
            <a:off x="2474913" y="5387975"/>
            <a:ext cx="2027237"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5540" name="Text Box 10">
            <a:extLst>
              <a:ext uri="{FF2B5EF4-FFF2-40B4-BE49-F238E27FC236}">
                <a16:creationId xmlns:a16="http://schemas.microsoft.com/office/drawing/2014/main" id="{D9B4E343-D5C1-4276-A415-5ED95621D6A6}"/>
              </a:ext>
            </a:extLst>
          </p:cNvPr>
          <p:cNvSpPr txBox="1">
            <a:spLocks noChangeArrowheads="1"/>
          </p:cNvSpPr>
          <p:nvPr/>
        </p:nvSpPr>
        <p:spPr bwMode="auto">
          <a:xfrm>
            <a:off x="379413" y="3475038"/>
            <a:ext cx="19002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b="1"/>
              <a:t>Officer Drew</a:t>
            </a:r>
          </a:p>
        </p:txBody>
      </p:sp>
      <p:graphicFrame>
        <p:nvGraphicFramePr>
          <p:cNvPr id="8270" name="Group 78">
            <a:extLst>
              <a:ext uri="{FF2B5EF4-FFF2-40B4-BE49-F238E27FC236}">
                <a16:creationId xmlns:a16="http://schemas.microsoft.com/office/drawing/2014/main" id="{03E82678-6DE8-4A06-BD52-E9C84E6AE841}"/>
              </a:ext>
            </a:extLst>
          </p:cNvPr>
          <p:cNvGraphicFramePr>
            <a:graphicFrameLocks noGrp="1"/>
          </p:cNvGraphicFramePr>
          <p:nvPr/>
        </p:nvGraphicFramePr>
        <p:xfrm>
          <a:off x="6586538" y="2566988"/>
          <a:ext cx="2398712" cy="4114800"/>
        </p:xfrm>
        <a:graphic>
          <a:graphicData uri="http://schemas.openxmlformats.org/drawingml/2006/table">
            <a:tbl>
              <a:tblPr/>
              <a:tblGrid>
                <a:gridCol w="1216025">
                  <a:extLst>
                    <a:ext uri="{9D8B030D-6E8A-4147-A177-3AD203B41FA5}">
                      <a16:colId xmlns:a16="http://schemas.microsoft.com/office/drawing/2014/main" val="20000"/>
                    </a:ext>
                  </a:extLst>
                </a:gridCol>
                <a:gridCol w="1182687">
                  <a:extLst>
                    <a:ext uri="{9D8B030D-6E8A-4147-A177-3AD203B41FA5}">
                      <a16:colId xmlns:a16="http://schemas.microsoft.com/office/drawing/2014/main" val="20001"/>
                    </a:ext>
                  </a:extLst>
                </a:gridCol>
              </a:tblGrid>
              <a:tr h="23336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tx1"/>
                          </a:solidFill>
                          <a:effectLst/>
                          <a:latin typeface="Times New Roman" pitchFamily="18" charset="0"/>
                        </a:rPr>
                        <a:t>Name</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tx1"/>
                          </a:solidFill>
                          <a:effectLst/>
                          <a:latin typeface="Times New Roman" pitchFamily="18" charset="0"/>
                        </a:rPr>
                        <a:t>Sex</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667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Drew</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rgbClr val="0000FF"/>
                          </a:solidFill>
                          <a:effectLst>
                            <a:outerShdw blurRad="38100" dist="38100" dir="2700000" algn="tl">
                              <a:srgbClr val="C0C0C0"/>
                            </a:outerShdw>
                          </a:effectLst>
                          <a:latin typeface="Times New Roman" pitchFamily="18" charset="0"/>
                        </a:rPr>
                        <a:t>Male</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6511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Claudia</a:t>
                      </a:r>
                      <a:r>
                        <a:rPr kumimoji="0" lang="en-US" sz="2400" b="0" i="0" u="none" strike="noStrike" cap="none" normalizeH="0" baseline="0">
                          <a:ln>
                            <a:noFill/>
                          </a:ln>
                          <a:solidFill>
                            <a:schemeClr val="tx1"/>
                          </a:solidFill>
                          <a:effectLst/>
                          <a:latin typeface="Verdana" pitchFamily="34" charset="0"/>
                        </a:rPr>
                        <a:t> </a:t>
                      </a:r>
                      <a:endParaRPr kumimoji="0" lang="en-US" sz="2400" b="0" i="0" u="none" strike="noStrike" cap="none" normalizeH="0" baseline="0">
                        <a:ln>
                          <a:noFill/>
                        </a:ln>
                        <a:solidFill>
                          <a:schemeClr val="tx1"/>
                        </a:solidFill>
                        <a:effectLst/>
                        <a:latin typeface="Times New Roman" pitchFamily="18"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rgbClr val="FF0000"/>
                          </a:solidFill>
                          <a:effectLst>
                            <a:outerShdw blurRad="38100" dist="38100" dir="2700000" algn="tl">
                              <a:srgbClr val="C0C0C0"/>
                            </a:outerShdw>
                          </a:effectLst>
                          <a:latin typeface="Times New Roman" pitchFamily="18" charset="0"/>
                        </a:rPr>
                        <a:t>Female</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667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Drew</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rgbClr val="FF0000"/>
                          </a:solidFill>
                          <a:effectLst>
                            <a:outerShdw blurRad="38100" dist="38100" dir="2700000" algn="tl">
                              <a:srgbClr val="C0C0C0"/>
                            </a:outerShdw>
                          </a:effectLst>
                          <a:latin typeface="Times New Roman" pitchFamily="18" charset="0"/>
                        </a:rPr>
                        <a:t>Female</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667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Drew</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rgbClr val="FF0000"/>
                          </a:solidFill>
                          <a:effectLst>
                            <a:outerShdw blurRad="38100" dist="38100" dir="2700000" algn="tl">
                              <a:srgbClr val="C0C0C0"/>
                            </a:outerShdw>
                          </a:effectLst>
                          <a:latin typeface="Times New Roman" pitchFamily="18" charset="0"/>
                        </a:rPr>
                        <a:t>Female</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667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Alberto</a:t>
                      </a:r>
                      <a:r>
                        <a:rPr kumimoji="0" lang="en-US" sz="2400" b="0" i="0" u="none" strike="noStrike" cap="none" normalizeH="0" baseline="0">
                          <a:ln>
                            <a:noFill/>
                          </a:ln>
                          <a:solidFill>
                            <a:schemeClr val="tx1"/>
                          </a:solidFill>
                          <a:effectLst/>
                          <a:latin typeface="Verdana" pitchFamily="34" charset="0"/>
                        </a:rPr>
                        <a:t> </a:t>
                      </a:r>
                      <a:endParaRPr kumimoji="0" lang="en-US" sz="2400" b="0" i="0" u="none" strike="noStrike" cap="none" normalizeH="0" baseline="0">
                        <a:ln>
                          <a:noFill/>
                        </a:ln>
                        <a:solidFill>
                          <a:schemeClr val="tx1"/>
                        </a:solidFill>
                        <a:effectLst/>
                        <a:latin typeface="Times New Roman" pitchFamily="18"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rgbClr val="0000FF"/>
                          </a:solidFill>
                          <a:effectLst>
                            <a:outerShdw blurRad="38100" dist="38100" dir="2700000" algn="tl">
                              <a:srgbClr val="C0C0C0"/>
                            </a:outerShdw>
                          </a:effectLst>
                          <a:latin typeface="Times New Roman" pitchFamily="18" charset="0"/>
                        </a:rPr>
                        <a:t>Male</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29051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Karin</a:t>
                      </a:r>
                      <a:r>
                        <a:rPr kumimoji="0" lang="en-US" sz="2400" b="0" i="0" u="none" strike="noStrike" cap="none" normalizeH="0" baseline="0">
                          <a:ln>
                            <a:noFill/>
                          </a:ln>
                          <a:solidFill>
                            <a:schemeClr val="tx1"/>
                          </a:solidFill>
                          <a:effectLst/>
                          <a:latin typeface="Verdana" pitchFamily="34" charset="0"/>
                        </a:rPr>
                        <a:t> </a:t>
                      </a:r>
                      <a:endParaRPr kumimoji="0" lang="en-US" sz="2400" b="0" i="0" u="none" strike="noStrike" cap="none" normalizeH="0" baseline="0">
                        <a:ln>
                          <a:noFill/>
                        </a:ln>
                        <a:solidFill>
                          <a:schemeClr val="tx1"/>
                        </a:solidFill>
                        <a:effectLst/>
                        <a:latin typeface="Times New Roman" pitchFamily="18"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rgbClr val="FF0000"/>
                          </a:solidFill>
                          <a:effectLst>
                            <a:outerShdw blurRad="38100" dist="38100" dir="2700000" algn="tl">
                              <a:srgbClr val="C0C0C0"/>
                            </a:outerShdw>
                          </a:effectLst>
                          <a:latin typeface="Times New Roman" pitchFamily="18" charset="0"/>
                        </a:rPr>
                        <a:t>Female</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2667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Nina</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rgbClr val="FF0000"/>
                          </a:solidFill>
                          <a:effectLst>
                            <a:outerShdw blurRad="38100" dist="38100" dir="2700000" algn="tl">
                              <a:srgbClr val="C0C0C0"/>
                            </a:outerShdw>
                          </a:effectLst>
                          <a:latin typeface="Times New Roman" pitchFamily="18" charset="0"/>
                        </a:rPr>
                        <a:t>Female</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2667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Sergio</a:t>
                      </a:r>
                      <a:r>
                        <a:rPr kumimoji="0" lang="en-US" sz="2400" b="0" i="0" u="none" strike="noStrike" cap="none" normalizeH="0" baseline="0">
                          <a:ln>
                            <a:noFill/>
                          </a:ln>
                          <a:solidFill>
                            <a:schemeClr val="tx1"/>
                          </a:solidFill>
                          <a:effectLst/>
                          <a:latin typeface="Verdana" pitchFamily="34" charset="0"/>
                        </a:rPr>
                        <a:t> </a:t>
                      </a:r>
                      <a:endParaRPr kumimoji="0" lang="en-US" sz="2400" b="0" i="0" u="none" strike="noStrike" cap="none" normalizeH="0" baseline="0">
                        <a:ln>
                          <a:noFill/>
                        </a:ln>
                        <a:solidFill>
                          <a:schemeClr val="tx1"/>
                        </a:solidFill>
                        <a:effectLst/>
                        <a:latin typeface="Times New Roman" pitchFamily="18"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rgbClr val="0000FF"/>
                          </a:solidFill>
                          <a:effectLst>
                            <a:outerShdw blurRad="38100" dist="38100" dir="2700000" algn="tl">
                              <a:srgbClr val="C0C0C0"/>
                            </a:outerShdw>
                          </a:effectLst>
                          <a:latin typeface="Times New Roman" pitchFamily="18" charset="0"/>
                        </a:rPr>
                        <a:t>Male</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bl>
          </a:graphicData>
        </a:graphic>
      </p:graphicFrame>
      <p:pic>
        <p:nvPicPr>
          <p:cNvPr id="65573" name="Picture 51">
            <a:extLst>
              <a:ext uri="{FF2B5EF4-FFF2-40B4-BE49-F238E27FC236}">
                <a16:creationId xmlns:a16="http://schemas.microsoft.com/office/drawing/2014/main" id="{250EAD35-E65C-4F3D-A495-F915FF5887B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3350" y="206375"/>
            <a:ext cx="2424113" cy="3233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574" name="Oval 54">
            <a:extLst>
              <a:ext uri="{FF2B5EF4-FFF2-40B4-BE49-F238E27FC236}">
                <a16:creationId xmlns:a16="http://schemas.microsoft.com/office/drawing/2014/main" id="{CF9FFEF2-BF9A-45EE-93CF-A1E1FCB79DE7}"/>
              </a:ext>
            </a:extLst>
          </p:cNvPr>
          <p:cNvSpPr>
            <a:spLocks noChangeArrowheads="1"/>
          </p:cNvSpPr>
          <p:nvPr/>
        </p:nvSpPr>
        <p:spPr bwMode="auto">
          <a:xfrm>
            <a:off x="542925" y="528638"/>
            <a:ext cx="1493838" cy="1550987"/>
          </a:xfrm>
          <a:prstGeom prst="ellipse">
            <a:avLst/>
          </a:prstGeom>
          <a:solidFill>
            <a:srgbClr val="C0C0C0"/>
          </a:solidFill>
          <a:ln w="9525">
            <a:solidFill>
              <a:schemeClr val="tx1"/>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271" name="Text Box 79">
            <a:extLst>
              <a:ext uri="{FF2B5EF4-FFF2-40B4-BE49-F238E27FC236}">
                <a16:creationId xmlns:a16="http://schemas.microsoft.com/office/drawing/2014/main" id="{619F8C8E-38C2-406C-B09F-C1D87525EFBD}"/>
              </a:ext>
            </a:extLst>
          </p:cNvPr>
          <p:cNvSpPr txBox="1">
            <a:spLocks noChangeArrowheads="1"/>
          </p:cNvSpPr>
          <p:nvPr/>
        </p:nvSpPr>
        <p:spPr bwMode="auto">
          <a:xfrm>
            <a:off x="2593975" y="212725"/>
            <a:ext cx="6310313" cy="946150"/>
          </a:xfrm>
          <a:prstGeom prst="rect">
            <a:avLst/>
          </a:prstGeom>
          <a:noFill/>
          <a:ln w="9525">
            <a:noFill/>
            <a:miter lim="800000"/>
            <a:headEnd/>
            <a:tailEnd/>
          </a:ln>
          <a:effectLst/>
        </p:spPr>
        <p:txBody>
          <a:bodyPr>
            <a:spAutoFit/>
          </a:bodyPr>
          <a:lstStyle/>
          <a:p>
            <a:pPr eaLnBrk="1" hangingPunct="1">
              <a:defRPr/>
            </a:pPr>
            <a:r>
              <a:rPr lang="en-US" sz="2800">
                <a:effectLst>
                  <a:outerShdw blurRad="38100" dist="38100" dir="2700000" algn="tl">
                    <a:srgbClr val="C0C0C0"/>
                  </a:outerShdw>
                </a:effectLst>
              </a:rPr>
              <a:t>This is Officer Drew (who arrested me in 1997). Is Officer Drew a </a:t>
            </a:r>
            <a:r>
              <a:rPr lang="en-US" sz="2800">
                <a:solidFill>
                  <a:srgbClr val="0000FF"/>
                </a:solidFill>
                <a:effectLst>
                  <a:outerShdw blurRad="38100" dist="38100" dir="2700000" algn="tl">
                    <a:srgbClr val="C0C0C0"/>
                  </a:outerShdw>
                </a:effectLst>
              </a:rPr>
              <a:t>Male</a:t>
            </a:r>
            <a:r>
              <a:rPr lang="en-US" sz="2800">
                <a:effectLst>
                  <a:outerShdw blurRad="38100" dist="38100" dir="2700000" algn="tl">
                    <a:srgbClr val="C0C0C0"/>
                  </a:outerShdw>
                </a:effectLst>
              </a:rPr>
              <a:t> or </a:t>
            </a:r>
            <a:r>
              <a:rPr lang="en-US" sz="2800">
                <a:solidFill>
                  <a:srgbClr val="FF0000"/>
                </a:solidFill>
                <a:effectLst>
                  <a:outerShdw blurRad="38100" dist="38100" dir="2700000" algn="tl">
                    <a:srgbClr val="C0C0C0"/>
                  </a:outerShdw>
                </a:effectLst>
              </a:rPr>
              <a:t>Female</a:t>
            </a:r>
            <a:r>
              <a:rPr lang="en-US" sz="2800">
                <a:effectLst>
                  <a:outerShdw blurRad="38100" dist="38100" dir="2700000" algn="tl">
                    <a:srgbClr val="C0C0C0"/>
                  </a:outerShdw>
                </a:effectLst>
              </a:rPr>
              <a:t>?</a:t>
            </a:r>
          </a:p>
        </p:txBody>
      </p:sp>
      <p:sp>
        <p:nvSpPr>
          <p:cNvPr id="65576" name="Text Box 80">
            <a:extLst>
              <a:ext uri="{FF2B5EF4-FFF2-40B4-BE49-F238E27FC236}">
                <a16:creationId xmlns:a16="http://schemas.microsoft.com/office/drawing/2014/main" id="{11B9ED6E-6C18-4853-89EF-710C8C9F8C54}"/>
              </a:ext>
            </a:extLst>
          </p:cNvPr>
          <p:cNvSpPr txBox="1">
            <a:spLocks noChangeArrowheads="1"/>
          </p:cNvSpPr>
          <p:nvPr/>
        </p:nvSpPr>
        <p:spPr bwMode="auto">
          <a:xfrm>
            <a:off x="2643188" y="1322388"/>
            <a:ext cx="3890962" cy="191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t>Luckily, we have a small database with names and sex.</a:t>
            </a:r>
          </a:p>
          <a:p>
            <a:pPr eaLnBrk="1" hangingPunct="1">
              <a:spcBef>
                <a:spcPct val="0"/>
              </a:spcBef>
              <a:buFontTx/>
              <a:buNone/>
            </a:pPr>
            <a:endParaRPr lang="en-US" altLang="en-US" sz="2400"/>
          </a:p>
          <a:p>
            <a:pPr eaLnBrk="1" hangingPunct="1">
              <a:spcBef>
                <a:spcPct val="0"/>
              </a:spcBef>
              <a:buFontTx/>
              <a:buNone/>
            </a:pPr>
            <a:r>
              <a:rPr lang="en-US" altLang="en-US" sz="2400"/>
              <a:t>We can use it to apply Bayes rule…</a:t>
            </a:r>
          </a:p>
        </p:txBody>
      </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6562" name="Rectangle 2">
            <a:extLst>
              <a:ext uri="{FF2B5EF4-FFF2-40B4-BE49-F238E27FC236}">
                <a16:creationId xmlns:a16="http://schemas.microsoft.com/office/drawing/2014/main" id="{F077D715-9C34-47F3-AC0C-C3C4C28FDCAC}"/>
              </a:ext>
            </a:extLst>
          </p:cNvPr>
          <p:cNvSpPr>
            <a:spLocks noChangeArrowheads="1"/>
          </p:cNvSpPr>
          <p:nvPr/>
        </p:nvSpPr>
        <p:spPr bwMode="auto">
          <a:xfrm>
            <a:off x="344488" y="4217988"/>
            <a:ext cx="5638800" cy="2209800"/>
          </a:xfrm>
          <a:prstGeom prst="rect">
            <a:avLst/>
          </a:prstGeom>
          <a:solidFill>
            <a:srgbClr val="FFFF99"/>
          </a:solidFill>
          <a:ln>
            <a:noFill/>
          </a:ln>
          <a:effectLst>
            <a:outerShdw dist="107763" dir="8100000" algn="ctr" rotWithShape="0">
              <a:schemeClr val="bg2"/>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1480" name="Rectangle 40">
            <a:extLst>
              <a:ext uri="{FF2B5EF4-FFF2-40B4-BE49-F238E27FC236}">
                <a16:creationId xmlns:a16="http://schemas.microsoft.com/office/drawing/2014/main" id="{AD6FB820-E46B-44DB-AF03-0FA55F72FE4B}"/>
              </a:ext>
            </a:extLst>
          </p:cNvPr>
          <p:cNvSpPr>
            <a:spLocks noChangeArrowheads="1"/>
          </p:cNvSpPr>
          <p:nvPr/>
        </p:nvSpPr>
        <p:spPr bwMode="auto">
          <a:xfrm>
            <a:off x="496888" y="4217988"/>
            <a:ext cx="7239000" cy="931862"/>
          </a:xfrm>
          <a:prstGeom prst="rect">
            <a:avLst/>
          </a:prstGeom>
          <a:noFill/>
          <a:ln w="9525">
            <a:noFill/>
            <a:miter lim="800000"/>
            <a:headEnd/>
            <a:tailEnd/>
          </a:ln>
          <a:effectLst/>
        </p:spPr>
        <p:txBody>
          <a:bodyPr>
            <a:spAutoFit/>
          </a:bodyPr>
          <a:lstStyle/>
          <a:p>
            <a:pPr eaLnBrk="1" hangingPunct="1">
              <a:lnSpc>
                <a:spcPct val="90000"/>
              </a:lnSpc>
              <a:spcBef>
                <a:spcPct val="50000"/>
              </a:spcBef>
              <a:defRPr/>
            </a:pPr>
            <a:r>
              <a:rPr lang="en-US" i="1"/>
              <a:t>p</a:t>
            </a:r>
            <a:r>
              <a:rPr lang="en-US"/>
              <a:t>(</a:t>
            </a:r>
            <a:r>
              <a:rPr lang="en-US">
                <a:solidFill>
                  <a:srgbClr val="0000FF"/>
                </a:solidFill>
                <a:effectLst>
                  <a:outerShdw blurRad="38100" dist="38100" dir="2700000" algn="tl">
                    <a:srgbClr val="C0C0C0"/>
                  </a:outerShdw>
                </a:effectLst>
              </a:rPr>
              <a:t>male</a:t>
            </a:r>
            <a:r>
              <a:rPr lang="en-US" i="1" baseline="-25000"/>
              <a:t> </a:t>
            </a:r>
            <a:r>
              <a:rPr lang="en-US"/>
              <a:t>| </a:t>
            </a:r>
            <a:r>
              <a:rPr lang="en-US" i="1"/>
              <a:t>drew</a:t>
            </a:r>
            <a:r>
              <a:rPr lang="en-US"/>
              <a:t>) = </a:t>
            </a:r>
            <a:r>
              <a:rPr lang="en-US" b="1" i="1"/>
              <a:t>1/3 * </a:t>
            </a:r>
            <a:r>
              <a:rPr lang="en-US" b="1"/>
              <a:t> </a:t>
            </a:r>
            <a:r>
              <a:rPr lang="en-US" b="1" i="1"/>
              <a:t>3/8	  = 0.125</a:t>
            </a:r>
            <a:endParaRPr lang="en-US" b="1"/>
          </a:p>
          <a:p>
            <a:pPr eaLnBrk="1" hangingPunct="1">
              <a:lnSpc>
                <a:spcPct val="90000"/>
              </a:lnSpc>
              <a:spcBef>
                <a:spcPct val="50000"/>
              </a:spcBef>
              <a:defRPr/>
            </a:pPr>
            <a:r>
              <a:rPr lang="en-US" b="1" i="1"/>
              <a:t>		        3/8</a:t>
            </a:r>
            <a:r>
              <a:rPr lang="en-US" i="1"/>
              <a:t>                   </a:t>
            </a:r>
            <a:r>
              <a:rPr lang="en-US" b="1" i="1">
                <a:solidFill>
                  <a:srgbClr val="CCCCFF"/>
                </a:solidFill>
              </a:rPr>
              <a:t>3/8</a:t>
            </a:r>
          </a:p>
        </p:txBody>
      </p:sp>
      <p:sp>
        <p:nvSpPr>
          <p:cNvPr id="66564" name="Line 41">
            <a:extLst>
              <a:ext uri="{FF2B5EF4-FFF2-40B4-BE49-F238E27FC236}">
                <a16:creationId xmlns:a16="http://schemas.microsoft.com/office/drawing/2014/main" id="{C99FD9E8-5787-4D1C-9662-149506B965CA}"/>
              </a:ext>
            </a:extLst>
          </p:cNvPr>
          <p:cNvSpPr>
            <a:spLocks noChangeShapeType="1"/>
          </p:cNvSpPr>
          <p:nvPr/>
        </p:nvSpPr>
        <p:spPr bwMode="auto">
          <a:xfrm>
            <a:off x="2706688" y="4675188"/>
            <a:ext cx="1066800" cy="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61482" name="Rectangle 42">
            <a:extLst>
              <a:ext uri="{FF2B5EF4-FFF2-40B4-BE49-F238E27FC236}">
                <a16:creationId xmlns:a16="http://schemas.microsoft.com/office/drawing/2014/main" id="{E280442D-EDE5-4742-B832-BBE87C145709}"/>
              </a:ext>
            </a:extLst>
          </p:cNvPr>
          <p:cNvSpPr>
            <a:spLocks noChangeArrowheads="1"/>
          </p:cNvSpPr>
          <p:nvPr/>
        </p:nvSpPr>
        <p:spPr bwMode="auto">
          <a:xfrm>
            <a:off x="420688" y="5437188"/>
            <a:ext cx="7239000" cy="931862"/>
          </a:xfrm>
          <a:prstGeom prst="rect">
            <a:avLst/>
          </a:prstGeom>
          <a:noFill/>
          <a:ln w="9525">
            <a:noFill/>
            <a:miter lim="800000"/>
            <a:headEnd/>
            <a:tailEnd/>
          </a:ln>
          <a:effectLst/>
        </p:spPr>
        <p:txBody>
          <a:bodyPr>
            <a:spAutoFit/>
          </a:bodyPr>
          <a:lstStyle/>
          <a:p>
            <a:pPr eaLnBrk="1" hangingPunct="1">
              <a:lnSpc>
                <a:spcPct val="90000"/>
              </a:lnSpc>
              <a:spcBef>
                <a:spcPct val="50000"/>
              </a:spcBef>
              <a:defRPr/>
            </a:pPr>
            <a:r>
              <a:rPr lang="en-US" i="1"/>
              <a:t>p</a:t>
            </a:r>
            <a:r>
              <a:rPr lang="en-US"/>
              <a:t>(</a:t>
            </a:r>
            <a:r>
              <a:rPr lang="en-US">
                <a:solidFill>
                  <a:srgbClr val="FF0000"/>
                </a:solidFill>
                <a:effectLst>
                  <a:outerShdw blurRad="38100" dist="38100" dir="2700000" algn="tl">
                    <a:srgbClr val="C0C0C0"/>
                  </a:outerShdw>
                </a:effectLst>
              </a:rPr>
              <a:t>female</a:t>
            </a:r>
            <a:r>
              <a:rPr lang="en-US" i="1" baseline="-25000"/>
              <a:t> </a:t>
            </a:r>
            <a:r>
              <a:rPr lang="en-US"/>
              <a:t>| </a:t>
            </a:r>
            <a:r>
              <a:rPr lang="en-US" i="1"/>
              <a:t>drew</a:t>
            </a:r>
            <a:r>
              <a:rPr lang="en-US"/>
              <a:t>) = </a:t>
            </a:r>
            <a:r>
              <a:rPr lang="en-US" b="1" i="1"/>
              <a:t>2/5 * </a:t>
            </a:r>
            <a:r>
              <a:rPr lang="en-US" b="1"/>
              <a:t> </a:t>
            </a:r>
            <a:r>
              <a:rPr lang="en-US" b="1" i="1"/>
              <a:t>5/8	    = 0.250</a:t>
            </a:r>
            <a:endParaRPr lang="en-US" b="1"/>
          </a:p>
          <a:p>
            <a:pPr eaLnBrk="1" hangingPunct="1">
              <a:lnSpc>
                <a:spcPct val="90000"/>
              </a:lnSpc>
              <a:spcBef>
                <a:spcPct val="50000"/>
              </a:spcBef>
              <a:defRPr/>
            </a:pPr>
            <a:r>
              <a:rPr lang="en-US" b="1" i="1"/>
              <a:t>		        3/8</a:t>
            </a:r>
            <a:r>
              <a:rPr lang="en-US" i="1"/>
              <a:t>                      </a:t>
            </a:r>
            <a:r>
              <a:rPr lang="en-US" b="1" i="1">
                <a:solidFill>
                  <a:srgbClr val="CCCCFF"/>
                </a:solidFill>
              </a:rPr>
              <a:t>3/8</a:t>
            </a:r>
          </a:p>
        </p:txBody>
      </p:sp>
      <p:sp>
        <p:nvSpPr>
          <p:cNvPr id="66566" name="Line 43">
            <a:extLst>
              <a:ext uri="{FF2B5EF4-FFF2-40B4-BE49-F238E27FC236}">
                <a16:creationId xmlns:a16="http://schemas.microsoft.com/office/drawing/2014/main" id="{C529C092-CD92-464B-9F34-A628F3C76BE1}"/>
              </a:ext>
            </a:extLst>
          </p:cNvPr>
          <p:cNvSpPr>
            <a:spLocks noChangeShapeType="1"/>
          </p:cNvSpPr>
          <p:nvPr/>
        </p:nvSpPr>
        <p:spPr bwMode="auto">
          <a:xfrm>
            <a:off x="2782888" y="5894388"/>
            <a:ext cx="1066800" cy="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66567" name="Line 44">
            <a:extLst>
              <a:ext uri="{FF2B5EF4-FFF2-40B4-BE49-F238E27FC236}">
                <a16:creationId xmlns:a16="http://schemas.microsoft.com/office/drawing/2014/main" id="{0A3F7B95-80CA-42A1-99BC-31715FDAEE8C}"/>
              </a:ext>
            </a:extLst>
          </p:cNvPr>
          <p:cNvSpPr>
            <a:spLocks noChangeShapeType="1"/>
          </p:cNvSpPr>
          <p:nvPr/>
        </p:nvSpPr>
        <p:spPr bwMode="auto">
          <a:xfrm>
            <a:off x="4611688" y="4675188"/>
            <a:ext cx="1066800" cy="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66568" name="Line 45">
            <a:extLst>
              <a:ext uri="{FF2B5EF4-FFF2-40B4-BE49-F238E27FC236}">
                <a16:creationId xmlns:a16="http://schemas.microsoft.com/office/drawing/2014/main" id="{DB1506AF-3CF7-4C7B-B358-0AE8219E11EA}"/>
              </a:ext>
            </a:extLst>
          </p:cNvPr>
          <p:cNvSpPr>
            <a:spLocks noChangeShapeType="1"/>
          </p:cNvSpPr>
          <p:nvPr/>
        </p:nvSpPr>
        <p:spPr bwMode="auto">
          <a:xfrm>
            <a:off x="4611688" y="5894388"/>
            <a:ext cx="1066800" cy="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pic>
        <p:nvPicPr>
          <p:cNvPr id="66569" name="Picture 46">
            <a:extLst>
              <a:ext uri="{FF2B5EF4-FFF2-40B4-BE49-F238E27FC236}">
                <a16:creationId xmlns:a16="http://schemas.microsoft.com/office/drawing/2014/main" id="{876D8E32-69E8-425B-8352-BBA7C77A2B0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41300" y="130175"/>
            <a:ext cx="2424113" cy="3233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570" name="Oval 47">
            <a:extLst>
              <a:ext uri="{FF2B5EF4-FFF2-40B4-BE49-F238E27FC236}">
                <a16:creationId xmlns:a16="http://schemas.microsoft.com/office/drawing/2014/main" id="{86C72831-F786-4A39-B703-705FFA46AF97}"/>
              </a:ext>
            </a:extLst>
          </p:cNvPr>
          <p:cNvSpPr>
            <a:spLocks noChangeArrowheads="1"/>
          </p:cNvSpPr>
          <p:nvPr/>
        </p:nvSpPr>
        <p:spPr bwMode="auto">
          <a:xfrm>
            <a:off x="609600" y="520700"/>
            <a:ext cx="1493838" cy="1550988"/>
          </a:xfrm>
          <a:prstGeom prst="ellipse">
            <a:avLst/>
          </a:prstGeom>
          <a:solidFill>
            <a:srgbClr val="C0C0C0"/>
          </a:solidFill>
          <a:ln w="9525">
            <a:solidFill>
              <a:schemeClr val="tx1"/>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6571" name="Text Box 48">
            <a:extLst>
              <a:ext uri="{FF2B5EF4-FFF2-40B4-BE49-F238E27FC236}">
                <a16:creationId xmlns:a16="http://schemas.microsoft.com/office/drawing/2014/main" id="{66AA3BF9-5F39-41E0-A5DC-7CF826572FFF}"/>
              </a:ext>
            </a:extLst>
          </p:cNvPr>
          <p:cNvSpPr txBox="1">
            <a:spLocks noChangeArrowheads="1"/>
          </p:cNvSpPr>
          <p:nvPr/>
        </p:nvSpPr>
        <p:spPr bwMode="auto">
          <a:xfrm>
            <a:off x="403225" y="3382963"/>
            <a:ext cx="19002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b="1"/>
              <a:t>Officer Drew</a:t>
            </a:r>
          </a:p>
        </p:txBody>
      </p:sp>
      <p:sp>
        <p:nvSpPr>
          <p:cNvPr id="66572" name="Rectangle 49">
            <a:extLst>
              <a:ext uri="{FF2B5EF4-FFF2-40B4-BE49-F238E27FC236}">
                <a16:creationId xmlns:a16="http://schemas.microsoft.com/office/drawing/2014/main" id="{3E1F6650-C7DB-4A5E-9248-95B68687D1F2}"/>
              </a:ext>
            </a:extLst>
          </p:cNvPr>
          <p:cNvSpPr>
            <a:spLocks noChangeArrowheads="1"/>
          </p:cNvSpPr>
          <p:nvPr/>
        </p:nvSpPr>
        <p:spPr bwMode="auto">
          <a:xfrm>
            <a:off x="2692400" y="2471738"/>
            <a:ext cx="4699000" cy="1563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lnSpc>
                <a:spcPct val="115000"/>
              </a:lnSpc>
              <a:spcBef>
                <a:spcPct val="50000"/>
              </a:spcBef>
              <a:buFontTx/>
              <a:buNone/>
            </a:pPr>
            <a:r>
              <a:rPr lang="en-US" altLang="en-US" sz="2800" i="1" dirty="0"/>
              <a:t>p</a:t>
            </a:r>
            <a:r>
              <a:rPr lang="en-US" altLang="en-US" sz="2800" dirty="0"/>
              <a:t>(</a:t>
            </a:r>
            <a:r>
              <a:rPr lang="en-US" altLang="en-US" sz="2800" i="1" dirty="0" err="1"/>
              <a:t>c</a:t>
            </a:r>
            <a:r>
              <a:rPr lang="en-US" altLang="en-US" sz="2800" i="1" baseline="-25000" dirty="0" err="1"/>
              <a:t>j</a:t>
            </a:r>
            <a:r>
              <a:rPr lang="en-US" altLang="en-US" sz="2800" i="1" baseline="-25000" dirty="0"/>
              <a:t> </a:t>
            </a:r>
            <a:r>
              <a:rPr lang="en-US" altLang="en-US" sz="2800" dirty="0"/>
              <a:t>| </a:t>
            </a:r>
            <a:r>
              <a:rPr lang="en-US" altLang="en-US" sz="2800" i="1" dirty="0"/>
              <a:t>d</a:t>
            </a:r>
            <a:r>
              <a:rPr lang="en-US" altLang="en-US" sz="2800" dirty="0"/>
              <a:t>) = </a:t>
            </a:r>
            <a:r>
              <a:rPr lang="en-US" altLang="en-US" sz="2800" i="1" dirty="0"/>
              <a:t>p</a:t>
            </a:r>
            <a:r>
              <a:rPr lang="en-US" altLang="en-US" sz="2800" dirty="0"/>
              <a:t>(</a:t>
            </a:r>
            <a:r>
              <a:rPr lang="en-US" altLang="en-US" sz="2800" i="1" dirty="0"/>
              <a:t>d </a:t>
            </a:r>
            <a:r>
              <a:rPr lang="en-US" altLang="en-US" sz="2800" dirty="0"/>
              <a:t>| </a:t>
            </a:r>
            <a:r>
              <a:rPr lang="en-US" altLang="en-US" sz="2800" dirty="0" err="1"/>
              <a:t>c</a:t>
            </a:r>
            <a:r>
              <a:rPr lang="en-US" altLang="en-US" sz="2800" i="1" baseline="-25000" dirty="0" err="1"/>
              <a:t>j</a:t>
            </a:r>
            <a:r>
              <a:rPr lang="en-US" altLang="en-US" sz="2800" i="1" baseline="-25000" dirty="0"/>
              <a:t> </a:t>
            </a:r>
            <a:r>
              <a:rPr lang="en-US" altLang="en-US" sz="2800" dirty="0"/>
              <a:t>) </a:t>
            </a:r>
            <a:r>
              <a:rPr lang="en-US" altLang="en-US" sz="2800" i="1" dirty="0"/>
              <a:t>p</a:t>
            </a:r>
            <a:r>
              <a:rPr lang="en-US" altLang="en-US" sz="2800" dirty="0"/>
              <a:t>(</a:t>
            </a:r>
            <a:r>
              <a:rPr lang="en-US" altLang="en-US" sz="2800" i="1" dirty="0" err="1"/>
              <a:t>c</a:t>
            </a:r>
            <a:r>
              <a:rPr lang="en-US" altLang="en-US" sz="2800" i="1" baseline="-25000" dirty="0" err="1"/>
              <a:t>j</a:t>
            </a:r>
            <a:r>
              <a:rPr lang="en-US" altLang="en-US" sz="2800" dirty="0"/>
              <a:t>)	         		</a:t>
            </a:r>
            <a:r>
              <a:rPr lang="en-US" altLang="en-US" sz="2800" i="1" dirty="0"/>
              <a:t>p</a:t>
            </a:r>
            <a:r>
              <a:rPr lang="en-US" altLang="en-US" sz="2800" dirty="0"/>
              <a:t>(</a:t>
            </a:r>
            <a:r>
              <a:rPr lang="en-US" altLang="en-US" sz="2800" i="1" dirty="0"/>
              <a:t>d</a:t>
            </a:r>
            <a:r>
              <a:rPr lang="en-US" altLang="en-US" sz="2800" dirty="0"/>
              <a:t>)</a:t>
            </a:r>
            <a:br>
              <a:rPr lang="en-US" altLang="en-US" sz="2800" i="1" dirty="0"/>
            </a:br>
            <a:endParaRPr lang="en-US" altLang="en-US" sz="2800" i="1" dirty="0"/>
          </a:p>
        </p:txBody>
      </p:sp>
      <p:sp>
        <p:nvSpPr>
          <p:cNvPr id="66573" name="Line 50">
            <a:extLst>
              <a:ext uri="{FF2B5EF4-FFF2-40B4-BE49-F238E27FC236}">
                <a16:creationId xmlns:a16="http://schemas.microsoft.com/office/drawing/2014/main" id="{F9FEC33E-6689-4E62-B08E-785FD730FC63}"/>
              </a:ext>
            </a:extLst>
          </p:cNvPr>
          <p:cNvSpPr>
            <a:spLocks noChangeShapeType="1"/>
          </p:cNvSpPr>
          <p:nvPr/>
        </p:nvSpPr>
        <p:spPr bwMode="auto">
          <a:xfrm>
            <a:off x="4164013" y="3105150"/>
            <a:ext cx="1892300" cy="0"/>
          </a:xfrm>
          <a:prstGeom prst="line">
            <a:avLst/>
          </a:prstGeom>
          <a:noFill/>
          <a:ln w="349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aphicFrame>
        <p:nvGraphicFramePr>
          <p:cNvPr id="61491" name="Group 51">
            <a:extLst>
              <a:ext uri="{FF2B5EF4-FFF2-40B4-BE49-F238E27FC236}">
                <a16:creationId xmlns:a16="http://schemas.microsoft.com/office/drawing/2014/main" id="{ACC7D23F-4370-483D-AA30-46DBE617448F}"/>
              </a:ext>
            </a:extLst>
          </p:cNvPr>
          <p:cNvGraphicFramePr>
            <a:graphicFrameLocks noGrp="1"/>
          </p:cNvGraphicFramePr>
          <p:nvPr/>
        </p:nvGraphicFramePr>
        <p:xfrm>
          <a:off x="6545263" y="234950"/>
          <a:ext cx="2398712" cy="4114800"/>
        </p:xfrm>
        <a:graphic>
          <a:graphicData uri="http://schemas.openxmlformats.org/drawingml/2006/table">
            <a:tbl>
              <a:tblPr/>
              <a:tblGrid>
                <a:gridCol w="1216025">
                  <a:extLst>
                    <a:ext uri="{9D8B030D-6E8A-4147-A177-3AD203B41FA5}">
                      <a16:colId xmlns:a16="http://schemas.microsoft.com/office/drawing/2014/main" val="20000"/>
                    </a:ext>
                  </a:extLst>
                </a:gridCol>
                <a:gridCol w="1182687">
                  <a:extLst>
                    <a:ext uri="{9D8B030D-6E8A-4147-A177-3AD203B41FA5}">
                      <a16:colId xmlns:a16="http://schemas.microsoft.com/office/drawing/2014/main" val="20001"/>
                    </a:ext>
                  </a:extLst>
                </a:gridCol>
              </a:tblGrid>
              <a:tr h="23336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tx1"/>
                          </a:solidFill>
                          <a:effectLst/>
                          <a:latin typeface="Times New Roman" pitchFamily="18" charset="0"/>
                        </a:rPr>
                        <a:t>Name</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tx1"/>
                          </a:solidFill>
                          <a:effectLst/>
                          <a:latin typeface="Times New Roman" pitchFamily="18" charset="0"/>
                        </a:rPr>
                        <a:t>Sex</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667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Drew</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rgbClr val="0000FF"/>
                          </a:solidFill>
                          <a:effectLst>
                            <a:outerShdw blurRad="38100" dist="38100" dir="2700000" algn="tl">
                              <a:srgbClr val="C0C0C0"/>
                            </a:outerShdw>
                          </a:effectLst>
                          <a:latin typeface="Times New Roman" pitchFamily="18" charset="0"/>
                        </a:rPr>
                        <a:t>Male</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6511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Claudia</a:t>
                      </a:r>
                      <a:r>
                        <a:rPr kumimoji="0" lang="en-US" sz="2400" b="0" i="0" u="none" strike="noStrike" cap="none" normalizeH="0" baseline="0">
                          <a:ln>
                            <a:noFill/>
                          </a:ln>
                          <a:solidFill>
                            <a:schemeClr val="tx1"/>
                          </a:solidFill>
                          <a:effectLst/>
                          <a:latin typeface="Verdana" pitchFamily="34" charset="0"/>
                        </a:rPr>
                        <a:t> </a:t>
                      </a:r>
                      <a:endParaRPr kumimoji="0" lang="en-US" sz="2400" b="0" i="0" u="none" strike="noStrike" cap="none" normalizeH="0" baseline="0">
                        <a:ln>
                          <a:noFill/>
                        </a:ln>
                        <a:solidFill>
                          <a:schemeClr val="tx1"/>
                        </a:solidFill>
                        <a:effectLst/>
                        <a:latin typeface="Times New Roman" pitchFamily="18"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rgbClr val="FF0000"/>
                          </a:solidFill>
                          <a:effectLst>
                            <a:outerShdw blurRad="38100" dist="38100" dir="2700000" algn="tl">
                              <a:srgbClr val="C0C0C0"/>
                            </a:outerShdw>
                          </a:effectLst>
                          <a:latin typeface="Times New Roman" pitchFamily="18" charset="0"/>
                        </a:rPr>
                        <a:t>Female</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667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Drew</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rgbClr val="FF0000"/>
                          </a:solidFill>
                          <a:effectLst>
                            <a:outerShdw blurRad="38100" dist="38100" dir="2700000" algn="tl">
                              <a:srgbClr val="C0C0C0"/>
                            </a:outerShdw>
                          </a:effectLst>
                          <a:latin typeface="Times New Roman" pitchFamily="18" charset="0"/>
                        </a:rPr>
                        <a:t>Female</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667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Drew</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rgbClr val="FF0000"/>
                          </a:solidFill>
                          <a:effectLst>
                            <a:outerShdw blurRad="38100" dist="38100" dir="2700000" algn="tl">
                              <a:srgbClr val="C0C0C0"/>
                            </a:outerShdw>
                          </a:effectLst>
                          <a:latin typeface="Times New Roman" pitchFamily="18" charset="0"/>
                        </a:rPr>
                        <a:t>Female</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667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Alberto</a:t>
                      </a:r>
                      <a:r>
                        <a:rPr kumimoji="0" lang="en-US" sz="2400" b="0" i="0" u="none" strike="noStrike" cap="none" normalizeH="0" baseline="0">
                          <a:ln>
                            <a:noFill/>
                          </a:ln>
                          <a:solidFill>
                            <a:schemeClr val="tx1"/>
                          </a:solidFill>
                          <a:effectLst/>
                          <a:latin typeface="Verdana" pitchFamily="34" charset="0"/>
                        </a:rPr>
                        <a:t> </a:t>
                      </a:r>
                      <a:endParaRPr kumimoji="0" lang="en-US" sz="2400" b="0" i="0" u="none" strike="noStrike" cap="none" normalizeH="0" baseline="0">
                        <a:ln>
                          <a:noFill/>
                        </a:ln>
                        <a:solidFill>
                          <a:schemeClr val="tx1"/>
                        </a:solidFill>
                        <a:effectLst/>
                        <a:latin typeface="Times New Roman" pitchFamily="18"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rgbClr val="0000FF"/>
                          </a:solidFill>
                          <a:effectLst>
                            <a:outerShdw blurRad="38100" dist="38100" dir="2700000" algn="tl">
                              <a:srgbClr val="C0C0C0"/>
                            </a:outerShdw>
                          </a:effectLst>
                          <a:latin typeface="Times New Roman" pitchFamily="18" charset="0"/>
                        </a:rPr>
                        <a:t>Male</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29051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Karin</a:t>
                      </a:r>
                      <a:r>
                        <a:rPr kumimoji="0" lang="en-US" sz="2400" b="0" i="0" u="none" strike="noStrike" cap="none" normalizeH="0" baseline="0">
                          <a:ln>
                            <a:noFill/>
                          </a:ln>
                          <a:solidFill>
                            <a:schemeClr val="tx1"/>
                          </a:solidFill>
                          <a:effectLst/>
                          <a:latin typeface="Verdana" pitchFamily="34" charset="0"/>
                        </a:rPr>
                        <a:t> </a:t>
                      </a:r>
                      <a:endParaRPr kumimoji="0" lang="en-US" sz="2400" b="0" i="0" u="none" strike="noStrike" cap="none" normalizeH="0" baseline="0">
                        <a:ln>
                          <a:noFill/>
                        </a:ln>
                        <a:solidFill>
                          <a:schemeClr val="tx1"/>
                        </a:solidFill>
                        <a:effectLst/>
                        <a:latin typeface="Times New Roman" pitchFamily="18"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rgbClr val="FF0000"/>
                          </a:solidFill>
                          <a:effectLst>
                            <a:outerShdw blurRad="38100" dist="38100" dir="2700000" algn="tl">
                              <a:srgbClr val="C0C0C0"/>
                            </a:outerShdw>
                          </a:effectLst>
                          <a:latin typeface="Times New Roman" pitchFamily="18" charset="0"/>
                        </a:rPr>
                        <a:t>Female</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2667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Nina</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rgbClr val="FF0000"/>
                          </a:solidFill>
                          <a:effectLst>
                            <a:outerShdw blurRad="38100" dist="38100" dir="2700000" algn="tl">
                              <a:srgbClr val="C0C0C0"/>
                            </a:outerShdw>
                          </a:effectLst>
                          <a:latin typeface="Times New Roman" pitchFamily="18" charset="0"/>
                        </a:rPr>
                        <a:t>Female</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2667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Sergio</a:t>
                      </a:r>
                      <a:r>
                        <a:rPr kumimoji="0" lang="en-US" sz="2400" b="0" i="0" u="none" strike="noStrike" cap="none" normalizeH="0" baseline="0">
                          <a:ln>
                            <a:noFill/>
                          </a:ln>
                          <a:solidFill>
                            <a:schemeClr val="tx1"/>
                          </a:solidFill>
                          <a:effectLst/>
                          <a:latin typeface="Verdana" pitchFamily="34" charset="0"/>
                        </a:rPr>
                        <a:t> </a:t>
                      </a:r>
                      <a:endParaRPr kumimoji="0" lang="en-US" sz="2400" b="0" i="0" u="none" strike="noStrike" cap="none" normalizeH="0" baseline="0">
                        <a:ln>
                          <a:noFill/>
                        </a:ln>
                        <a:solidFill>
                          <a:schemeClr val="tx1"/>
                        </a:solidFill>
                        <a:effectLst/>
                        <a:latin typeface="Times New Roman" pitchFamily="18"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rgbClr val="0000FF"/>
                          </a:solidFill>
                          <a:effectLst>
                            <a:outerShdw blurRad="38100" dist="38100" dir="2700000" algn="tl">
                              <a:srgbClr val="C0C0C0"/>
                            </a:outerShdw>
                          </a:effectLst>
                          <a:latin typeface="Times New Roman" pitchFamily="18" charset="0"/>
                        </a:rPr>
                        <a:t>Male</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bl>
          </a:graphicData>
        </a:graphic>
      </p:graphicFrame>
      <p:sp>
        <p:nvSpPr>
          <p:cNvPr id="61523" name="Text Box 83">
            <a:extLst>
              <a:ext uri="{FF2B5EF4-FFF2-40B4-BE49-F238E27FC236}">
                <a16:creationId xmlns:a16="http://schemas.microsoft.com/office/drawing/2014/main" id="{3E33BD19-C80C-4698-81AC-E3B035F70830}"/>
              </a:ext>
            </a:extLst>
          </p:cNvPr>
          <p:cNvSpPr txBox="1">
            <a:spLocks noChangeArrowheads="1"/>
          </p:cNvSpPr>
          <p:nvPr/>
        </p:nvSpPr>
        <p:spPr bwMode="auto">
          <a:xfrm>
            <a:off x="6616700" y="4768850"/>
            <a:ext cx="2373313" cy="1187450"/>
          </a:xfrm>
          <a:prstGeom prst="rect">
            <a:avLst/>
          </a:prstGeom>
          <a:noFill/>
          <a:ln w="9525">
            <a:noFill/>
            <a:miter lim="800000"/>
            <a:headEnd/>
            <a:tailEnd/>
          </a:ln>
          <a:effectLst/>
        </p:spPr>
        <p:txBody>
          <a:bodyPr>
            <a:spAutoFit/>
          </a:bodyPr>
          <a:lstStyle/>
          <a:p>
            <a:pPr eaLnBrk="1" hangingPunct="1">
              <a:defRPr/>
            </a:pPr>
            <a:r>
              <a:rPr lang="en-US"/>
              <a:t>Officer Drew is more likely to be a </a:t>
            </a:r>
            <a:r>
              <a:rPr lang="en-US">
                <a:solidFill>
                  <a:srgbClr val="FF0000"/>
                </a:solidFill>
                <a:effectLst>
                  <a:outerShdw blurRad="38100" dist="38100" dir="2700000" algn="tl">
                    <a:srgbClr val="C0C0C0"/>
                  </a:outerShdw>
                </a:effectLst>
              </a:rPr>
              <a:t>Female</a:t>
            </a:r>
            <a:r>
              <a:rPr lang="en-US"/>
              <a:t>.</a:t>
            </a:r>
          </a:p>
        </p:txBody>
      </p:sp>
      <p:sp>
        <p:nvSpPr>
          <p:cNvPr id="66607" name="Line 84">
            <a:extLst>
              <a:ext uri="{FF2B5EF4-FFF2-40B4-BE49-F238E27FC236}">
                <a16:creationId xmlns:a16="http://schemas.microsoft.com/office/drawing/2014/main" id="{4EB6010A-9FA3-4C3B-985C-EBF1FA2FAB5A}"/>
              </a:ext>
            </a:extLst>
          </p:cNvPr>
          <p:cNvSpPr>
            <a:spLocks noChangeShapeType="1"/>
          </p:cNvSpPr>
          <p:nvPr/>
        </p:nvSpPr>
        <p:spPr bwMode="auto">
          <a:xfrm flipH="1" flipV="1">
            <a:off x="5753100" y="4575175"/>
            <a:ext cx="777875" cy="427038"/>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66608" name="Line 85">
            <a:extLst>
              <a:ext uri="{FF2B5EF4-FFF2-40B4-BE49-F238E27FC236}">
                <a16:creationId xmlns:a16="http://schemas.microsoft.com/office/drawing/2014/main" id="{9EE0F425-EBA3-412F-828C-C92AB6FE8EFF}"/>
              </a:ext>
            </a:extLst>
          </p:cNvPr>
          <p:cNvSpPr>
            <a:spLocks noChangeShapeType="1"/>
          </p:cNvSpPr>
          <p:nvPr/>
        </p:nvSpPr>
        <p:spPr bwMode="auto">
          <a:xfrm flipH="1">
            <a:off x="5745163" y="5499100"/>
            <a:ext cx="785812" cy="141288"/>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9225" name="Text Box 9">
            <a:extLst>
              <a:ext uri="{FF2B5EF4-FFF2-40B4-BE49-F238E27FC236}">
                <a16:creationId xmlns:a16="http://schemas.microsoft.com/office/drawing/2014/main" id="{23A0DCBE-F7B3-45C8-BC21-E8A19B5E2D8B}"/>
              </a:ext>
            </a:extLst>
          </p:cNvPr>
          <p:cNvSpPr txBox="1">
            <a:spLocks noChangeArrowheads="1"/>
          </p:cNvSpPr>
          <p:nvPr/>
        </p:nvSpPr>
        <p:spPr bwMode="auto">
          <a:xfrm>
            <a:off x="2954338" y="269875"/>
            <a:ext cx="6043612" cy="762000"/>
          </a:xfrm>
          <a:prstGeom prst="rect">
            <a:avLst/>
          </a:prstGeom>
          <a:noFill/>
          <a:ln w="9525">
            <a:noFill/>
            <a:miter lim="800000"/>
            <a:headEnd/>
            <a:tailEnd/>
          </a:ln>
          <a:effectLst/>
        </p:spPr>
        <p:txBody>
          <a:bodyPr wrap="none">
            <a:spAutoFit/>
          </a:bodyPr>
          <a:lstStyle/>
          <a:p>
            <a:pPr eaLnBrk="1" hangingPunct="1">
              <a:defRPr/>
            </a:pPr>
            <a:r>
              <a:rPr lang="en-US" sz="4400">
                <a:effectLst>
                  <a:outerShdw blurRad="38100" dist="38100" dir="2700000" algn="tl">
                    <a:srgbClr val="C0C0C0"/>
                  </a:outerShdw>
                </a:effectLst>
              </a:rPr>
              <a:t>Officer Drew IS a female!</a:t>
            </a:r>
          </a:p>
        </p:txBody>
      </p:sp>
      <p:pic>
        <p:nvPicPr>
          <p:cNvPr id="67587" name="Picture 10">
            <a:extLst>
              <a:ext uri="{FF2B5EF4-FFF2-40B4-BE49-F238E27FC236}">
                <a16:creationId xmlns:a16="http://schemas.microsoft.com/office/drawing/2014/main" id="{E77A5C54-2498-408E-B3A7-06E56974265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41300" y="130175"/>
            <a:ext cx="2424113" cy="3233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588" name="Text Box 11">
            <a:extLst>
              <a:ext uri="{FF2B5EF4-FFF2-40B4-BE49-F238E27FC236}">
                <a16:creationId xmlns:a16="http://schemas.microsoft.com/office/drawing/2014/main" id="{E1960E94-A202-4993-AF1A-F781E29343F7}"/>
              </a:ext>
            </a:extLst>
          </p:cNvPr>
          <p:cNvSpPr txBox="1">
            <a:spLocks noChangeArrowheads="1"/>
          </p:cNvSpPr>
          <p:nvPr/>
        </p:nvSpPr>
        <p:spPr bwMode="auto">
          <a:xfrm>
            <a:off x="403225" y="3382963"/>
            <a:ext cx="19002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b="1"/>
              <a:t>Officer Drew</a:t>
            </a:r>
          </a:p>
        </p:txBody>
      </p:sp>
      <p:sp>
        <p:nvSpPr>
          <p:cNvPr id="67589" name="Rectangle 17">
            <a:extLst>
              <a:ext uri="{FF2B5EF4-FFF2-40B4-BE49-F238E27FC236}">
                <a16:creationId xmlns:a16="http://schemas.microsoft.com/office/drawing/2014/main" id="{0B083D95-D96F-46B8-813B-3CE436F28B28}"/>
              </a:ext>
            </a:extLst>
          </p:cNvPr>
          <p:cNvSpPr>
            <a:spLocks noChangeArrowheads="1"/>
          </p:cNvSpPr>
          <p:nvPr/>
        </p:nvSpPr>
        <p:spPr bwMode="auto">
          <a:xfrm>
            <a:off x="344488" y="4217988"/>
            <a:ext cx="5638800" cy="2209800"/>
          </a:xfrm>
          <a:prstGeom prst="rect">
            <a:avLst/>
          </a:prstGeom>
          <a:solidFill>
            <a:srgbClr val="FFFF99"/>
          </a:solidFill>
          <a:ln>
            <a:noFill/>
          </a:ln>
          <a:effectLst>
            <a:outerShdw dist="107763" dir="8100000" algn="ctr" rotWithShape="0">
              <a:schemeClr val="bg2"/>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234" name="Rectangle 18">
            <a:extLst>
              <a:ext uri="{FF2B5EF4-FFF2-40B4-BE49-F238E27FC236}">
                <a16:creationId xmlns:a16="http://schemas.microsoft.com/office/drawing/2014/main" id="{012680CA-6FD3-4A5E-AFCC-0606BD2BDF27}"/>
              </a:ext>
            </a:extLst>
          </p:cNvPr>
          <p:cNvSpPr>
            <a:spLocks noChangeArrowheads="1"/>
          </p:cNvSpPr>
          <p:nvPr/>
        </p:nvSpPr>
        <p:spPr bwMode="auto">
          <a:xfrm>
            <a:off x="496888" y="4217988"/>
            <a:ext cx="7239000" cy="931862"/>
          </a:xfrm>
          <a:prstGeom prst="rect">
            <a:avLst/>
          </a:prstGeom>
          <a:noFill/>
          <a:ln w="9525">
            <a:noFill/>
            <a:miter lim="800000"/>
            <a:headEnd/>
            <a:tailEnd/>
          </a:ln>
          <a:effectLst/>
        </p:spPr>
        <p:txBody>
          <a:bodyPr>
            <a:spAutoFit/>
          </a:bodyPr>
          <a:lstStyle/>
          <a:p>
            <a:pPr eaLnBrk="1" hangingPunct="1">
              <a:lnSpc>
                <a:spcPct val="90000"/>
              </a:lnSpc>
              <a:spcBef>
                <a:spcPct val="50000"/>
              </a:spcBef>
              <a:defRPr/>
            </a:pPr>
            <a:r>
              <a:rPr lang="en-US" i="1"/>
              <a:t>p</a:t>
            </a:r>
            <a:r>
              <a:rPr lang="en-US"/>
              <a:t>(</a:t>
            </a:r>
            <a:r>
              <a:rPr lang="en-US">
                <a:solidFill>
                  <a:srgbClr val="0000FF"/>
                </a:solidFill>
                <a:effectLst>
                  <a:outerShdw blurRad="38100" dist="38100" dir="2700000" algn="tl">
                    <a:srgbClr val="C0C0C0"/>
                  </a:outerShdw>
                </a:effectLst>
              </a:rPr>
              <a:t>male</a:t>
            </a:r>
            <a:r>
              <a:rPr lang="en-US" i="1" baseline="-25000"/>
              <a:t> </a:t>
            </a:r>
            <a:r>
              <a:rPr lang="en-US"/>
              <a:t>| </a:t>
            </a:r>
            <a:r>
              <a:rPr lang="en-US" i="1"/>
              <a:t>drew</a:t>
            </a:r>
            <a:r>
              <a:rPr lang="en-US"/>
              <a:t>) = </a:t>
            </a:r>
            <a:r>
              <a:rPr lang="en-US" i="1"/>
              <a:t>1/3 * </a:t>
            </a:r>
            <a:r>
              <a:rPr lang="en-US"/>
              <a:t> </a:t>
            </a:r>
            <a:r>
              <a:rPr lang="en-US" i="1"/>
              <a:t>3/8	  = 0.125</a:t>
            </a:r>
            <a:endParaRPr lang="en-US"/>
          </a:p>
          <a:p>
            <a:pPr eaLnBrk="1" hangingPunct="1">
              <a:lnSpc>
                <a:spcPct val="90000"/>
              </a:lnSpc>
              <a:spcBef>
                <a:spcPct val="50000"/>
              </a:spcBef>
              <a:defRPr/>
            </a:pPr>
            <a:r>
              <a:rPr lang="en-US" i="1"/>
              <a:t>		        3/8                   </a:t>
            </a:r>
            <a:r>
              <a:rPr lang="en-US" i="1">
                <a:solidFill>
                  <a:srgbClr val="CCCCFF"/>
                </a:solidFill>
              </a:rPr>
              <a:t>3/8</a:t>
            </a:r>
          </a:p>
        </p:txBody>
      </p:sp>
      <p:sp>
        <p:nvSpPr>
          <p:cNvPr id="67591" name="Line 19">
            <a:extLst>
              <a:ext uri="{FF2B5EF4-FFF2-40B4-BE49-F238E27FC236}">
                <a16:creationId xmlns:a16="http://schemas.microsoft.com/office/drawing/2014/main" id="{F76E5472-FF50-48F3-9C32-B4DF72BD7632}"/>
              </a:ext>
            </a:extLst>
          </p:cNvPr>
          <p:cNvSpPr>
            <a:spLocks noChangeShapeType="1"/>
          </p:cNvSpPr>
          <p:nvPr/>
        </p:nvSpPr>
        <p:spPr bwMode="auto">
          <a:xfrm>
            <a:off x="2706688" y="4675188"/>
            <a:ext cx="1066800" cy="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9236" name="Rectangle 20">
            <a:extLst>
              <a:ext uri="{FF2B5EF4-FFF2-40B4-BE49-F238E27FC236}">
                <a16:creationId xmlns:a16="http://schemas.microsoft.com/office/drawing/2014/main" id="{FDB6D64F-6F98-419C-8764-EF0F969A96A4}"/>
              </a:ext>
            </a:extLst>
          </p:cNvPr>
          <p:cNvSpPr>
            <a:spLocks noChangeArrowheads="1"/>
          </p:cNvSpPr>
          <p:nvPr/>
        </p:nvSpPr>
        <p:spPr bwMode="auto">
          <a:xfrm>
            <a:off x="420688" y="5437188"/>
            <a:ext cx="7239000" cy="931862"/>
          </a:xfrm>
          <a:prstGeom prst="rect">
            <a:avLst/>
          </a:prstGeom>
          <a:noFill/>
          <a:ln w="9525">
            <a:noFill/>
            <a:miter lim="800000"/>
            <a:headEnd/>
            <a:tailEnd/>
          </a:ln>
          <a:effectLst/>
        </p:spPr>
        <p:txBody>
          <a:bodyPr>
            <a:spAutoFit/>
          </a:bodyPr>
          <a:lstStyle/>
          <a:p>
            <a:pPr eaLnBrk="1" hangingPunct="1">
              <a:lnSpc>
                <a:spcPct val="90000"/>
              </a:lnSpc>
              <a:spcBef>
                <a:spcPct val="50000"/>
              </a:spcBef>
              <a:defRPr/>
            </a:pPr>
            <a:r>
              <a:rPr lang="en-US" i="1"/>
              <a:t>p</a:t>
            </a:r>
            <a:r>
              <a:rPr lang="en-US"/>
              <a:t>(</a:t>
            </a:r>
            <a:r>
              <a:rPr lang="en-US">
                <a:solidFill>
                  <a:srgbClr val="FF0000"/>
                </a:solidFill>
                <a:effectLst>
                  <a:outerShdw blurRad="38100" dist="38100" dir="2700000" algn="tl">
                    <a:srgbClr val="C0C0C0"/>
                  </a:outerShdw>
                </a:effectLst>
              </a:rPr>
              <a:t>female</a:t>
            </a:r>
            <a:r>
              <a:rPr lang="en-US" i="1" baseline="-25000"/>
              <a:t> </a:t>
            </a:r>
            <a:r>
              <a:rPr lang="en-US"/>
              <a:t>| </a:t>
            </a:r>
            <a:r>
              <a:rPr lang="en-US" i="1"/>
              <a:t>drew</a:t>
            </a:r>
            <a:r>
              <a:rPr lang="en-US"/>
              <a:t>) = </a:t>
            </a:r>
            <a:r>
              <a:rPr lang="en-US" i="1"/>
              <a:t>2/5 * </a:t>
            </a:r>
            <a:r>
              <a:rPr lang="en-US"/>
              <a:t> </a:t>
            </a:r>
            <a:r>
              <a:rPr lang="en-US" i="1"/>
              <a:t>5/8	    = 0.250</a:t>
            </a:r>
            <a:endParaRPr lang="en-US"/>
          </a:p>
          <a:p>
            <a:pPr eaLnBrk="1" hangingPunct="1">
              <a:lnSpc>
                <a:spcPct val="90000"/>
              </a:lnSpc>
              <a:spcBef>
                <a:spcPct val="50000"/>
              </a:spcBef>
              <a:defRPr/>
            </a:pPr>
            <a:r>
              <a:rPr lang="en-US" i="1"/>
              <a:t>		        3/8                      </a:t>
            </a:r>
            <a:r>
              <a:rPr lang="en-US" i="1">
                <a:solidFill>
                  <a:srgbClr val="CCCCFF"/>
                </a:solidFill>
              </a:rPr>
              <a:t>3/8</a:t>
            </a:r>
          </a:p>
        </p:txBody>
      </p:sp>
      <p:sp>
        <p:nvSpPr>
          <p:cNvPr id="67593" name="Line 21">
            <a:extLst>
              <a:ext uri="{FF2B5EF4-FFF2-40B4-BE49-F238E27FC236}">
                <a16:creationId xmlns:a16="http://schemas.microsoft.com/office/drawing/2014/main" id="{A546E989-9E2C-46D0-B5E6-C28EA49517E7}"/>
              </a:ext>
            </a:extLst>
          </p:cNvPr>
          <p:cNvSpPr>
            <a:spLocks noChangeShapeType="1"/>
          </p:cNvSpPr>
          <p:nvPr/>
        </p:nvSpPr>
        <p:spPr bwMode="auto">
          <a:xfrm>
            <a:off x="2782888" y="5894388"/>
            <a:ext cx="1066800" cy="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67594" name="Line 22">
            <a:extLst>
              <a:ext uri="{FF2B5EF4-FFF2-40B4-BE49-F238E27FC236}">
                <a16:creationId xmlns:a16="http://schemas.microsoft.com/office/drawing/2014/main" id="{C22FA993-2A3B-44CB-975F-49E8FA4D3DAE}"/>
              </a:ext>
            </a:extLst>
          </p:cNvPr>
          <p:cNvSpPr>
            <a:spLocks noChangeShapeType="1"/>
          </p:cNvSpPr>
          <p:nvPr/>
        </p:nvSpPr>
        <p:spPr bwMode="auto">
          <a:xfrm>
            <a:off x="4611688" y="4675188"/>
            <a:ext cx="1066800" cy="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67595" name="Line 23">
            <a:extLst>
              <a:ext uri="{FF2B5EF4-FFF2-40B4-BE49-F238E27FC236}">
                <a16:creationId xmlns:a16="http://schemas.microsoft.com/office/drawing/2014/main" id="{CB454869-6255-4CDD-A038-7C3B55D85FE1}"/>
              </a:ext>
            </a:extLst>
          </p:cNvPr>
          <p:cNvSpPr>
            <a:spLocks noChangeShapeType="1"/>
          </p:cNvSpPr>
          <p:nvPr/>
        </p:nvSpPr>
        <p:spPr bwMode="auto">
          <a:xfrm>
            <a:off x="4611688" y="5894388"/>
            <a:ext cx="1066800" cy="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2581" name="Group 117">
            <a:extLst>
              <a:ext uri="{FF2B5EF4-FFF2-40B4-BE49-F238E27FC236}">
                <a16:creationId xmlns:a16="http://schemas.microsoft.com/office/drawing/2014/main" id="{ED153B8F-420D-46AD-9C79-CCD873AEB922}"/>
              </a:ext>
            </a:extLst>
          </p:cNvPr>
          <p:cNvGraphicFramePr>
            <a:graphicFrameLocks noGrp="1"/>
          </p:cNvGraphicFramePr>
          <p:nvPr/>
        </p:nvGraphicFramePr>
        <p:xfrm>
          <a:off x="631825" y="2509838"/>
          <a:ext cx="8142288" cy="4114800"/>
        </p:xfrm>
        <a:graphic>
          <a:graphicData uri="http://schemas.openxmlformats.org/drawingml/2006/table">
            <a:tbl>
              <a:tblPr/>
              <a:tblGrid>
                <a:gridCol w="1254125">
                  <a:extLst>
                    <a:ext uri="{9D8B030D-6E8A-4147-A177-3AD203B41FA5}">
                      <a16:colId xmlns:a16="http://schemas.microsoft.com/office/drawing/2014/main" val="20000"/>
                    </a:ext>
                  </a:extLst>
                </a:gridCol>
                <a:gridCol w="1947863">
                  <a:extLst>
                    <a:ext uri="{9D8B030D-6E8A-4147-A177-3AD203B41FA5}">
                      <a16:colId xmlns:a16="http://schemas.microsoft.com/office/drawing/2014/main" val="20001"/>
                    </a:ext>
                  </a:extLst>
                </a:gridCol>
                <a:gridCol w="1570037">
                  <a:extLst>
                    <a:ext uri="{9D8B030D-6E8A-4147-A177-3AD203B41FA5}">
                      <a16:colId xmlns:a16="http://schemas.microsoft.com/office/drawing/2014/main" val="20002"/>
                    </a:ext>
                  </a:extLst>
                </a:gridCol>
                <a:gridCol w="1725613">
                  <a:extLst>
                    <a:ext uri="{9D8B030D-6E8A-4147-A177-3AD203B41FA5}">
                      <a16:colId xmlns:a16="http://schemas.microsoft.com/office/drawing/2014/main" val="20003"/>
                    </a:ext>
                  </a:extLst>
                </a:gridCol>
                <a:gridCol w="1644650">
                  <a:extLst>
                    <a:ext uri="{9D8B030D-6E8A-4147-A177-3AD203B41FA5}">
                      <a16:colId xmlns:a16="http://schemas.microsoft.com/office/drawing/2014/main" val="20004"/>
                    </a:ext>
                  </a:extLst>
                </a:gridCol>
              </a:tblGrid>
              <a:tr h="30956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tx1"/>
                          </a:solidFill>
                          <a:effectLst/>
                          <a:latin typeface="Times New Roman" pitchFamily="18" charset="0"/>
                        </a:rPr>
                        <a:t>Name</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tx1"/>
                          </a:solidFill>
                          <a:effectLst/>
                          <a:latin typeface="Times New Roman" pitchFamily="18" charset="0"/>
                        </a:rPr>
                        <a:t>Over 170</a:t>
                      </a:r>
                      <a:r>
                        <a:rPr kumimoji="0" lang="en-US" sz="1600" b="1" i="0" u="none" strike="noStrike" cap="none" normalizeH="0" baseline="0">
                          <a:ln>
                            <a:noFill/>
                          </a:ln>
                          <a:solidFill>
                            <a:schemeClr val="tx1"/>
                          </a:solidFill>
                          <a:effectLst/>
                          <a:latin typeface="Times New Roman" pitchFamily="18" charset="0"/>
                        </a:rPr>
                        <a:t>CM</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tx1"/>
                          </a:solidFill>
                          <a:effectLst/>
                          <a:latin typeface="Times New Roman" pitchFamily="18" charset="0"/>
                        </a:rPr>
                        <a:t>Eye</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tx1"/>
                          </a:solidFill>
                          <a:effectLst/>
                          <a:latin typeface="Times New Roman" pitchFamily="18" charset="0"/>
                        </a:rPr>
                        <a:t>Hair length</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1" i="0" u="none" strike="noStrike" cap="none" normalizeH="0" baseline="0">
                          <a:ln>
                            <a:noFill/>
                          </a:ln>
                          <a:solidFill>
                            <a:schemeClr val="tx1"/>
                          </a:solidFill>
                          <a:effectLst/>
                          <a:latin typeface="Times New Roman" pitchFamily="18" charset="0"/>
                        </a:rPr>
                        <a:t>Sex</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667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Drew</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No</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Blue</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Short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rgbClr val="0000FF"/>
                          </a:solidFill>
                          <a:effectLst>
                            <a:outerShdw blurRad="38100" dist="38100" dir="2700000" algn="tl">
                              <a:srgbClr val="C0C0C0"/>
                            </a:outerShdw>
                          </a:effectLst>
                          <a:latin typeface="Times New Roman" pitchFamily="18" charset="0"/>
                        </a:rPr>
                        <a:t>Male</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6511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Claudia </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Yes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Brown</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Long</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rgbClr val="FF0000"/>
                          </a:solidFill>
                          <a:effectLst>
                            <a:outerShdw blurRad="38100" dist="38100" dir="2700000" algn="tl">
                              <a:srgbClr val="C0C0C0"/>
                            </a:outerShdw>
                          </a:effectLst>
                          <a:latin typeface="Times New Roman" pitchFamily="18" charset="0"/>
                        </a:rPr>
                        <a:t>Female</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667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Drew</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No</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Blue</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Long</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rgbClr val="FF0000"/>
                          </a:solidFill>
                          <a:effectLst>
                            <a:outerShdw blurRad="38100" dist="38100" dir="2700000" algn="tl">
                              <a:srgbClr val="C0C0C0"/>
                            </a:outerShdw>
                          </a:effectLst>
                          <a:latin typeface="Times New Roman" pitchFamily="18" charset="0"/>
                        </a:rPr>
                        <a:t>Female</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667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Drew</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No</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Blue</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Long</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rgbClr val="FF0000"/>
                          </a:solidFill>
                          <a:effectLst>
                            <a:outerShdw blurRad="38100" dist="38100" dir="2700000" algn="tl">
                              <a:srgbClr val="C0C0C0"/>
                            </a:outerShdw>
                          </a:effectLst>
                          <a:latin typeface="Times New Roman" pitchFamily="18" charset="0"/>
                        </a:rPr>
                        <a:t>Female</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667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Alberto </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Yes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Brown</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Short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rgbClr val="0000FF"/>
                          </a:solidFill>
                          <a:effectLst>
                            <a:outerShdw blurRad="38100" dist="38100" dir="2700000" algn="tl">
                              <a:srgbClr val="C0C0C0"/>
                            </a:outerShdw>
                          </a:effectLst>
                          <a:latin typeface="Times New Roman" pitchFamily="18" charset="0"/>
                        </a:rPr>
                        <a:t>Male</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29051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Karin </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No</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Blue</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Long</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rgbClr val="FF0000"/>
                          </a:solidFill>
                          <a:effectLst>
                            <a:outerShdw blurRad="38100" dist="38100" dir="2700000" algn="tl">
                              <a:srgbClr val="C0C0C0"/>
                            </a:outerShdw>
                          </a:effectLst>
                          <a:latin typeface="Times New Roman" pitchFamily="18" charset="0"/>
                        </a:rPr>
                        <a:t>Female</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2667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Nina</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Yes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Brown</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Short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rgbClr val="FF0000"/>
                          </a:solidFill>
                          <a:effectLst>
                            <a:outerShdw blurRad="38100" dist="38100" dir="2700000" algn="tl">
                              <a:srgbClr val="C0C0C0"/>
                            </a:outerShdw>
                          </a:effectLst>
                          <a:latin typeface="Times New Roman" pitchFamily="18" charset="0"/>
                        </a:rPr>
                        <a:t>Female</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2667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Sergio </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Yes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Blue</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chemeClr val="tx1"/>
                          </a:solidFill>
                          <a:effectLst/>
                          <a:latin typeface="Times New Roman" pitchFamily="18" charset="0"/>
                        </a:rPr>
                        <a:t>Long</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a:ln>
                            <a:noFill/>
                          </a:ln>
                          <a:solidFill>
                            <a:srgbClr val="0000FF"/>
                          </a:solidFill>
                          <a:effectLst>
                            <a:outerShdw blurRad="38100" dist="38100" dir="2700000" algn="tl">
                              <a:srgbClr val="C0C0C0"/>
                            </a:outerShdw>
                          </a:effectLst>
                          <a:latin typeface="Times New Roman" pitchFamily="18" charset="0"/>
                        </a:rPr>
                        <a:t>Male</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bl>
          </a:graphicData>
        </a:graphic>
      </p:graphicFrame>
      <p:sp>
        <p:nvSpPr>
          <p:cNvPr id="68672" name="Rectangle 36">
            <a:extLst>
              <a:ext uri="{FF2B5EF4-FFF2-40B4-BE49-F238E27FC236}">
                <a16:creationId xmlns:a16="http://schemas.microsoft.com/office/drawing/2014/main" id="{519D15B2-233E-4D0E-A103-F174715CEAFB}"/>
              </a:ext>
            </a:extLst>
          </p:cNvPr>
          <p:cNvSpPr>
            <a:spLocks noChangeArrowheads="1"/>
          </p:cNvSpPr>
          <p:nvPr/>
        </p:nvSpPr>
        <p:spPr bwMode="auto">
          <a:xfrm>
            <a:off x="5453063" y="176213"/>
            <a:ext cx="4699000" cy="1563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lnSpc>
                <a:spcPct val="115000"/>
              </a:lnSpc>
              <a:spcBef>
                <a:spcPct val="50000"/>
              </a:spcBef>
              <a:buFontTx/>
              <a:buNone/>
            </a:pPr>
            <a:r>
              <a:rPr lang="en-US" altLang="en-US" sz="2800" i="1"/>
              <a:t>p</a:t>
            </a:r>
            <a:r>
              <a:rPr lang="en-US" altLang="en-US" sz="2800"/>
              <a:t>(</a:t>
            </a:r>
            <a:r>
              <a:rPr lang="en-US" altLang="en-US" sz="2800" i="1"/>
              <a:t>c</a:t>
            </a:r>
            <a:r>
              <a:rPr lang="en-US" altLang="en-US" sz="2800" i="1" baseline="-25000"/>
              <a:t>j </a:t>
            </a:r>
            <a:r>
              <a:rPr lang="en-US" altLang="en-US" sz="2800"/>
              <a:t>| </a:t>
            </a:r>
            <a:r>
              <a:rPr lang="en-US" altLang="en-US" sz="2800" i="1"/>
              <a:t>d</a:t>
            </a:r>
            <a:r>
              <a:rPr lang="en-US" altLang="en-US" sz="2800"/>
              <a:t>) = </a:t>
            </a:r>
            <a:r>
              <a:rPr lang="en-US" altLang="en-US" sz="2800" i="1"/>
              <a:t>p</a:t>
            </a:r>
            <a:r>
              <a:rPr lang="en-US" altLang="en-US" sz="2800"/>
              <a:t>(</a:t>
            </a:r>
            <a:r>
              <a:rPr lang="en-US" altLang="en-US" sz="2800" i="1"/>
              <a:t>d </a:t>
            </a:r>
            <a:r>
              <a:rPr lang="en-US" altLang="en-US" sz="2800"/>
              <a:t>| c</a:t>
            </a:r>
            <a:r>
              <a:rPr lang="en-US" altLang="en-US" sz="2800" i="1" baseline="-25000"/>
              <a:t>j </a:t>
            </a:r>
            <a:r>
              <a:rPr lang="en-US" altLang="en-US" sz="2800"/>
              <a:t>) </a:t>
            </a:r>
            <a:r>
              <a:rPr lang="en-US" altLang="en-US" sz="2800" i="1"/>
              <a:t>p</a:t>
            </a:r>
            <a:r>
              <a:rPr lang="en-US" altLang="en-US" sz="2800"/>
              <a:t>(</a:t>
            </a:r>
            <a:r>
              <a:rPr lang="en-US" altLang="en-US" sz="2800" i="1"/>
              <a:t>c</a:t>
            </a:r>
            <a:r>
              <a:rPr lang="en-US" altLang="en-US" sz="2800" i="1" baseline="-25000"/>
              <a:t>j</a:t>
            </a:r>
            <a:r>
              <a:rPr lang="en-US" altLang="en-US" sz="2800"/>
              <a:t>)	         		</a:t>
            </a:r>
            <a:r>
              <a:rPr lang="en-US" altLang="en-US" sz="2800" i="1"/>
              <a:t>p(d)</a:t>
            </a:r>
            <a:br>
              <a:rPr lang="en-US" altLang="en-US" sz="2800" i="1"/>
            </a:br>
            <a:endParaRPr lang="en-US" altLang="en-US" sz="2800" i="1"/>
          </a:p>
        </p:txBody>
      </p:sp>
      <p:sp>
        <p:nvSpPr>
          <p:cNvPr id="68673" name="Line 37">
            <a:extLst>
              <a:ext uri="{FF2B5EF4-FFF2-40B4-BE49-F238E27FC236}">
                <a16:creationId xmlns:a16="http://schemas.microsoft.com/office/drawing/2014/main" id="{98FA0BD2-5F9F-4E27-AC5E-595285EC3E7B}"/>
              </a:ext>
            </a:extLst>
          </p:cNvPr>
          <p:cNvSpPr>
            <a:spLocks noChangeShapeType="1"/>
          </p:cNvSpPr>
          <p:nvPr/>
        </p:nvSpPr>
        <p:spPr bwMode="auto">
          <a:xfrm>
            <a:off x="6924675" y="809625"/>
            <a:ext cx="1892300" cy="0"/>
          </a:xfrm>
          <a:prstGeom prst="line">
            <a:avLst/>
          </a:prstGeom>
          <a:noFill/>
          <a:ln w="349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674" name="Text Box 39">
            <a:extLst>
              <a:ext uri="{FF2B5EF4-FFF2-40B4-BE49-F238E27FC236}">
                <a16:creationId xmlns:a16="http://schemas.microsoft.com/office/drawing/2014/main" id="{2F56EDDF-92D4-449B-A8FE-F8A02C0F9198}"/>
              </a:ext>
            </a:extLst>
          </p:cNvPr>
          <p:cNvSpPr txBox="1">
            <a:spLocks noChangeArrowheads="1"/>
          </p:cNvSpPr>
          <p:nvPr/>
        </p:nvSpPr>
        <p:spPr bwMode="auto">
          <a:xfrm>
            <a:off x="109538" y="104775"/>
            <a:ext cx="5153025" cy="2282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t>So far we have only considered Bayes Classification when we have one attribute (the “</a:t>
            </a:r>
            <a:r>
              <a:rPr lang="en-US" altLang="en-US" sz="2400" i="1"/>
              <a:t>antennae length</a:t>
            </a:r>
            <a:r>
              <a:rPr lang="en-US" altLang="en-US" sz="2400"/>
              <a:t>”, or the “</a:t>
            </a:r>
            <a:r>
              <a:rPr lang="en-US" altLang="en-US" sz="2400" i="1"/>
              <a:t>name</a:t>
            </a:r>
            <a:r>
              <a:rPr lang="en-US" altLang="en-US" sz="2400"/>
              <a:t>”). But we may have many features.</a:t>
            </a:r>
          </a:p>
          <a:p>
            <a:pPr eaLnBrk="1" hangingPunct="1">
              <a:spcBef>
                <a:spcPct val="0"/>
              </a:spcBef>
              <a:buFontTx/>
              <a:buNone/>
            </a:pPr>
            <a:r>
              <a:rPr lang="en-US" altLang="en-US" sz="2400"/>
              <a:t>How do we use all the features?</a:t>
            </a:r>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Oval 2">
            <a:extLst>
              <a:ext uri="{FF2B5EF4-FFF2-40B4-BE49-F238E27FC236}">
                <a16:creationId xmlns:a16="http://schemas.microsoft.com/office/drawing/2014/main" id="{24268444-ACBE-4A40-A43E-35229C6FB4CD}"/>
              </a:ext>
            </a:extLst>
          </p:cNvPr>
          <p:cNvSpPr>
            <a:spLocks noChangeArrowheads="1"/>
          </p:cNvSpPr>
          <p:nvPr/>
        </p:nvSpPr>
        <p:spPr bwMode="auto">
          <a:xfrm>
            <a:off x="3852863" y="4087813"/>
            <a:ext cx="1447800" cy="1447800"/>
          </a:xfrm>
          <a:prstGeom prst="ellipse">
            <a:avLst/>
          </a:prstGeom>
          <a:solidFill>
            <a:srgbClr val="CCFFFF"/>
          </a:solidFill>
          <a:ln>
            <a:noFill/>
          </a:ln>
          <a:effectLst>
            <a:outerShdw dist="107763" dir="81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1683" name="Oval 3">
            <a:extLst>
              <a:ext uri="{FF2B5EF4-FFF2-40B4-BE49-F238E27FC236}">
                <a16:creationId xmlns:a16="http://schemas.microsoft.com/office/drawing/2014/main" id="{EA248813-9DD3-4560-A0EB-3D8A931C51F4}"/>
              </a:ext>
            </a:extLst>
          </p:cNvPr>
          <p:cNvSpPr>
            <a:spLocks noChangeArrowheads="1"/>
          </p:cNvSpPr>
          <p:nvPr/>
        </p:nvSpPr>
        <p:spPr bwMode="auto">
          <a:xfrm>
            <a:off x="7510463" y="4087813"/>
            <a:ext cx="1447800" cy="1447800"/>
          </a:xfrm>
          <a:prstGeom prst="ellipse">
            <a:avLst/>
          </a:prstGeom>
          <a:solidFill>
            <a:srgbClr val="CCFFFF"/>
          </a:solidFill>
          <a:ln>
            <a:noFill/>
          </a:ln>
          <a:effectLst>
            <a:outerShdw dist="107763" dir="81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1684" name="Oval 4">
            <a:extLst>
              <a:ext uri="{FF2B5EF4-FFF2-40B4-BE49-F238E27FC236}">
                <a16:creationId xmlns:a16="http://schemas.microsoft.com/office/drawing/2014/main" id="{AB621C20-5E8F-48A1-94D7-B557435BC3D6}"/>
              </a:ext>
            </a:extLst>
          </p:cNvPr>
          <p:cNvSpPr>
            <a:spLocks noChangeArrowheads="1"/>
          </p:cNvSpPr>
          <p:nvPr/>
        </p:nvSpPr>
        <p:spPr bwMode="auto">
          <a:xfrm>
            <a:off x="1566863" y="4087813"/>
            <a:ext cx="1447800" cy="1447800"/>
          </a:xfrm>
          <a:prstGeom prst="ellipse">
            <a:avLst/>
          </a:prstGeom>
          <a:solidFill>
            <a:srgbClr val="CCFFFF"/>
          </a:solidFill>
          <a:ln>
            <a:noFill/>
          </a:ln>
          <a:effectLst>
            <a:outerShdw dist="107763" dir="81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1685" name="Oval 5">
            <a:extLst>
              <a:ext uri="{FF2B5EF4-FFF2-40B4-BE49-F238E27FC236}">
                <a16:creationId xmlns:a16="http://schemas.microsoft.com/office/drawing/2014/main" id="{F2531457-141C-4224-8574-9B302115F2FC}"/>
              </a:ext>
            </a:extLst>
          </p:cNvPr>
          <p:cNvSpPr>
            <a:spLocks noChangeArrowheads="1"/>
          </p:cNvSpPr>
          <p:nvPr/>
        </p:nvSpPr>
        <p:spPr bwMode="auto">
          <a:xfrm>
            <a:off x="4843463" y="125413"/>
            <a:ext cx="1295400" cy="1295400"/>
          </a:xfrm>
          <a:prstGeom prst="ellipse">
            <a:avLst/>
          </a:prstGeom>
          <a:solidFill>
            <a:srgbClr val="CCFFCC"/>
          </a:solidFill>
          <a:ln>
            <a:noFill/>
          </a:ln>
          <a:effectLst>
            <a:outerShdw dist="107763" dir="81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1686" name="Rectangle 7">
            <a:extLst>
              <a:ext uri="{FF2B5EF4-FFF2-40B4-BE49-F238E27FC236}">
                <a16:creationId xmlns:a16="http://schemas.microsoft.com/office/drawing/2014/main" id="{99488BB9-C38A-423A-B44A-6B444A80F486}"/>
              </a:ext>
            </a:extLst>
          </p:cNvPr>
          <p:cNvSpPr>
            <a:spLocks noGrp="1" noChangeArrowheads="1"/>
          </p:cNvSpPr>
          <p:nvPr>
            <p:ph type="body" idx="1"/>
          </p:nvPr>
        </p:nvSpPr>
        <p:spPr>
          <a:xfrm>
            <a:off x="1084263" y="4425950"/>
            <a:ext cx="8763000" cy="990600"/>
          </a:xfrm>
        </p:spPr>
        <p:txBody>
          <a:bodyPr/>
          <a:lstStyle/>
          <a:p>
            <a:pPr lvl="1" eaLnBrk="1" hangingPunct="1">
              <a:buFontTx/>
              <a:buNone/>
            </a:pPr>
            <a:r>
              <a:rPr lang="en-US" altLang="en-US" sz="3400" i="1"/>
              <a:t>p</a:t>
            </a:r>
            <a:r>
              <a:rPr lang="en-US" altLang="en-US" sz="3400"/>
              <a:t>(</a:t>
            </a:r>
            <a:r>
              <a:rPr lang="en-US" altLang="en-US" sz="3400" i="1"/>
              <a:t>d</a:t>
            </a:r>
            <a:r>
              <a:rPr lang="en-US" altLang="en-US" sz="3400" baseline="-25000"/>
              <a:t>1</a:t>
            </a:r>
            <a:r>
              <a:rPr lang="en-US" altLang="en-US" sz="3400"/>
              <a:t>|</a:t>
            </a:r>
            <a:r>
              <a:rPr lang="en-US" altLang="en-US" sz="3400" i="1"/>
              <a:t>c</a:t>
            </a:r>
            <a:r>
              <a:rPr lang="en-US" altLang="en-US" sz="3400" i="1" baseline="-25000"/>
              <a:t>j</a:t>
            </a:r>
            <a:r>
              <a:rPr lang="en-US" altLang="en-US" sz="3400"/>
              <a:t>)           </a:t>
            </a:r>
            <a:r>
              <a:rPr lang="en-US" altLang="en-US" sz="3400" i="1"/>
              <a:t>p</a:t>
            </a:r>
            <a:r>
              <a:rPr lang="en-US" altLang="en-US" sz="3400"/>
              <a:t>(</a:t>
            </a:r>
            <a:r>
              <a:rPr lang="en-US" altLang="en-US" sz="3400" i="1"/>
              <a:t>d</a:t>
            </a:r>
            <a:r>
              <a:rPr lang="en-US" altLang="en-US" sz="3400" baseline="-25000"/>
              <a:t>2</a:t>
            </a:r>
            <a:r>
              <a:rPr lang="en-US" altLang="en-US" sz="3400"/>
              <a:t>|</a:t>
            </a:r>
            <a:r>
              <a:rPr lang="en-US" altLang="en-US" sz="3400" i="1"/>
              <a:t>c</a:t>
            </a:r>
            <a:r>
              <a:rPr lang="en-US" altLang="en-US" sz="3400" i="1" baseline="-25000"/>
              <a:t>j</a:t>
            </a:r>
            <a:r>
              <a:rPr lang="en-US" altLang="en-US" sz="3400"/>
              <a:t>)                      </a:t>
            </a:r>
            <a:r>
              <a:rPr lang="en-US" altLang="en-US" sz="3400" i="1"/>
              <a:t>p</a:t>
            </a:r>
            <a:r>
              <a:rPr lang="en-US" altLang="en-US" sz="3400"/>
              <a:t>(</a:t>
            </a:r>
            <a:r>
              <a:rPr lang="en-US" altLang="en-US" sz="3400" i="1"/>
              <a:t>d</a:t>
            </a:r>
            <a:r>
              <a:rPr lang="en-US" altLang="en-US" sz="3400" i="1" baseline="-25000"/>
              <a:t>n</a:t>
            </a:r>
            <a:r>
              <a:rPr lang="en-US" altLang="en-US" sz="3400"/>
              <a:t>|</a:t>
            </a:r>
            <a:r>
              <a:rPr lang="en-US" altLang="en-US" sz="3400" i="1"/>
              <a:t>c</a:t>
            </a:r>
            <a:r>
              <a:rPr lang="en-US" altLang="en-US" sz="3400" i="1" baseline="-25000"/>
              <a:t>j</a:t>
            </a:r>
            <a:r>
              <a:rPr lang="en-US" altLang="en-US" sz="3400"/>
              <a:t>)</a:t>
            </a:r>
          </a:p>
        </p:txBody>
      </p:sp>
      <p:sp>
        <p:nvSpPr>
          <p:cNvPr id="11272" name="Rectangle 8">
            <a:extLst>
              <a:ext uri="{FF2B5EF4-FFF2-40B4-BE49-F238E27FC236}">
                <a16:creationId xmlns:a16="http://schemas.microsoft.com/office/drawing/2014/main" id="{38B2F33E-41DC-4D3E-87FB-DC7836471D01}"/>
              </a:ext>
            </a:extLst>
          </p:cNvPr>
          <p:cNvSpPr>
            <a:spLocks noChangeArrowheads="1"/>
          </p:cNvSpPr>
          <p:nvPr/>
        </p:nvSpPr>
        <p:spPr bwMode="auto">
          <a:xfrm>
            <a:off x="4995863" y="39688"/>
            <a:ext cx="760412" cy="1189037"/>
          </a:xfrm>
          <a:prstGeom prst="rect">
            <a:avLst/>
          </a:prstGeom>
          <a:noFill/>
          <a:ln w="9525">
            <a:noFill/>
            <a:miter lim="800000"/>
            <a:headEnd/>
            <a:tailEnd/>
          </a:ln>
          <a:effectLst/>
        </p:spPr>
        <p:txBody>
          <a:bodyPr wrap="none">
            <a:spAutoFit/>
          </a:bodyPr>
          <a:lstStyle/>
          <a:p>
            <a:pPr eaLnBrk="1" hangingPunct="1">
              <a:defRPr/>
            </a:pPr>
            <a:r>
              <a:rPr lang="en-US" sz="7200" i="1"/>
              <a:t>c</a:t>
            </a:r>
            <a:r>
              <a:rPr lang="en-US" sz="7200" i="1" baseline="-25000"/>
              <a:t>j</a:t>
            </a:r>
            <a:endParaRPr lang="en-US" sz="5400">
              <a:solidFill>
                <a:srgbClr val="0000FF"/>
              </a:solidFill>
              <a:effectLst>
                <a:outerShdw blurRad="38100" dist="38100" dir="2700000" algn="tl">
                  <a:srgbClr val="C0C0C0"/>
                </a:outerShdw>
              </a:effectLst>
            </a:endParaRPr>
          </a:p>
        </p:txBody>
      </p:sp>
      <p:sp>
        <p:nvSpPr>
          <p:cNvPr id="71688" name="Line 9">
            <a:extLst>
              <a:ext uri="{FF2B5EF4-FFF2-40B4-BE49-F238E27FC236}">
                <a16:creationId xmlns:a16="http://schemas.microsoft.com/office/drawing/2014/main" id="{9F1C3E49-16C7-47B1-ADB2-A4245E822DE3}"/>
              </a:ext>
            </a:extLst>
          </p:cNvPr>
          <p:cNvSpPr>
            <a:spLocks noChangeShapeType="1"/>
          </p:cNvSpPr>
          <p:nvPr/>
        </p:nvSpPr>
        <p:spPr bwMode="auto">
          <a:xfrm flipH="1">
            <a:off x="2651125" y="1192213"/>
            <a:ext cx="2344738" cy="3006725"/>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71689" name="Line 11">
            <a:extLst>
              <a:ext uri="{FF2B5EF4-FFF2-40B4-BE49-F238E27FC236}">
                <a16:creationId xmlns:a16="http://schemas.microsoft.com/office/drawing/2014/main" id="{09AC90BD-1704-4CDA-AB50-BBBAF98C2650}"/>
              </a:ext>
            </a:extLst>
          </p:cNvPr>
          <p:cNvSpPr>
            <a:spLocks noChangeShapeType="1"/>
          </p:cNvSpPr>
          <p:nvPr/>
        </p:nvSpPr>
        <p:spPr bwMode="auto">
          <a:xfrm>
            <a:off x="5961063" y="1192213"/>
            <a:ext cx="1854200" cy="297180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71690" name="Text Box 14">
            <a:extLst>
              <a:ext uri="{FF2B5EF4-FFF2-40B4-BE49-F238E27FC236}">
                <a16:creationId xmlns:a16="http://schemas.microsoft.com/office/drawing/2014/main" id="{C645D321-98AD-4EA4-938A-00D9F97EC172}"/>
              </a:ext>
            </a:extLst>
          </p:cNvPr>
          <p:cNvSpPr txBox="1">
            <a:spLocks noChangeArrowheads="1"/>
          </p:cNvSpPr>
          <p:nvPr/>
        </p:nvSpPr>
        <p:spPr bwMode="auto">
          <a:xfrm>
            <a:off x="260350" y="188913"/>
            <a:ext cx="3644900" cy="410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t>The Naive Bayes classifiers is often represented as this type of graph…</a:t>
            </a:r>
          </a:p>
          <a:p>
            <a:pPr eaLnBrk="1" hangingPunct="1">
              <a:spcBef>
                <a:spcPct val="0"/>
              </a:spcBef>
              <a:buFontTx/>
              <a:buNone/>
            </a:pPr>
            <a:endParaRPr lang="en-US" altLang="en-US" sz="2400"/>
          </a:p>
          <a:p>
            <a:pPr eaLnBrk="1" hangingPunct="1">
              <a:spcBef>
                <a:spcPct val="0"/>
              </a:spcBef>
              <a:buFontTx/>
              <a:buNone/>
            </a:pPr>
            <a:r>
              <a:rPr lang="en-US" altLang="en-US" sz="2400"/>
              <a:t>Note the direction of the arrows, which state that each class causes certain features, with a certain probability</a:t>
            </a:r>
          </a:p>
          <a:p>
            <a:pPr eaLnBrk="1" hangingPunct="1">
              <a:spcBef>
                <a:spcPct val="0"/>
              </a:spcBef>
              <a:buFontTx/>
              <a:buNone/>
            </a:pPr>
            <a:endParaRPr lang="en-US" altLang="en-US" sz="2400"/>
          </a:p>
          <a:p>
            <a:pPr eaLnBrk="1" hangingPunct="1">
              <a:spcBef>
                <a:spcPct val="0"/>
              </a:spcBef>
              <a:buFontTx/>
              <a:buNone/>
            </a:pPr>
            <a:endParaRPr lang="en-US" altLang="en-US" sz="2400"/>
          </a:p>
        </p:txBody>
      </p:sp>
      <p:sp>
        <p:nvSpPr>
          <p:cNvPr id="71691" name="Line 16">
            <a:extLst>
              <a:ext uri="{FF2B5EF4-FFF2-40B4-BE49-F238E27FC236}">
                <a16:creationId xmlns:a16="http://schemas.microsoft.com/office/drawing/2014/main" id="{AEB3F71E-D130-43E1-AA45-111482C1438D}"/>
              </a:ext>
            </a:extLst>
          </p:cNvPr>
          <p:cNvSpPr>
            <a:spLocks noChangeShapeType="1"/>
          </p:cNvSpPr>
          <p:nvPr/>
        </p:nvSpPr>
        <p:spPr bwMode="auto">
          <a:xfrm>
            <a:off x="5629275" y="1417638"/>
            <a:ext cx="444500" cy="2038350"/>
          </a:xfrm>
          <a:prstGeom prst="line">
            <a:avLst/>
          </a:prstGeom>
          <a:noFill/>
          <a:ln w="381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692" name="Text Box 17">
            <a:extLst>
              <a:ext uri="{FF2B5EF4-FFF2-40B4-BE49-F238E27FC236}">
                <a16:creationId xmlns:a16="http://schemas.microsoft.com/office/drawing/2014/main" id="{708BEC5F-E1A8-4279-A7F1-C3A7E34F9899}"/>
              </a:ext>
            </a:extLst>
          </p:cNvPr>
          <p:cNvSpPr txBox="1">
            <a:spLocks noChangeArrowheads="1"/>
          </p:cNvSpPr>
          <p:nvPr/>
        </p:nvSpPr>
        <p:spPr bwMode="auto">
          <a:xfrm>
            <a:off x="6015038" y="4278313"/>
            <a:ext cx="69215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4000">
                <a:solidFill>
                  <a:schemeClr val="folHlink"/>
                </a:solidFill>
              </a:rPr>
              <a:t>…</a:t>
            </a:r>
          </a:p>
        </p:txBody>
      </p:sp>
      <p:sp>
        <p:nvSpPr>
          <p:cNvPr id="71693" name="Line 10">
            <a:extLst>
              <a:ext uri="{FF2B5EF4-FFF2-40B4-BE49-F238E27FC236}">
                <a16:creationId xmlns:a16="http://schemas.microsoft.com/office/drawing/2014/main" id="{DB1DF774-BD75-4A64-811B-B1BEAA5FBB87}"/>
              </a:ext>
            </a:extLst>
          </p:cNvPr>
          <p:cNvSpPr>
            <a:spLocks noChangeShapeType="1"/>
          </p:cNvSpPr>
          <p:nvPr/>
        </p:nvSpPr>
        <p:spPr bwMode="auto">
          <a:xfrm flipH="1">
            <a:off x="4614863" y="1387475"/>
            <a:ext cx="695325" cy="2700338"/>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Tree>
    <p:extLst>
      <p:ext uri="{BB962C8B-B14F-4D97-AF65-F5344CB8AC3E}">
        <p14:creationId xmlns:p14="http://schemas.microsoft.com/office/powerpoint/2010/main" val="546714853"/>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Oval 2">
            <a:extLst>
              <a:ext uri="{FF2B5EF4-FFF2-40B4-BE49-F238E27FC236}">
                <a16:creationId xmlns:a16="http://schemas.microsoft.com/office/drawing/2014/main" id="{24268444-ACBE-4A40-A43E-35229C6FB4CD}"/>
              </a:ext>
            </a:extLst>
          </p:cNvPr>
          <p:cNvSpPr>
            <a:spLocks noChangeArrowheads="1"/>
          </p:cNvSpPr>
          <p:nvPr/>
        </p:nvSpPr>
        <p:spPr bwMode="auto">
          <a:xfrm>
            <a:off x="3852863" y="4087813"/>
            <a:ext cx="1447800" cy="1447800"/>
          </a:xfrm>
          <a:prstGeom prst="ellipse">
            <a:avLst/>
          </a:prstGeom>
          <a:solidFill>
            <a:srgbClr val="CCFFFF"/>
          </a:solidFill>
          <a:ln>
            <a:noFill/>
          </a:ln>
          <a:effectLst>
            <a:outerShdw dist="107763" dir="81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1683" name="Oval 3">
            <a:extLst>
              <a:ext uri="{FF2B5EF4-FFF2-40B4-BE49-F238E27FC236}">
                <a16:creationId xmlns:a16="http://schemas.microsoft.com/office/drawing/2014/main" id="{EA248813-9DD3-4560-A0EB-3D8A931C51F4}"/>
              </a:ext>
            </a:extLst>
          </p:cNvPr>
          <p:cNvSpPr>
            <a:spLocks noChangeArrowheads="1"/>
          </p:cNvSpPr>
          <p:nvPr/>
        </p:nvSpPr>
        <p:spPr bwMode="auto">
          <a:xfrm>
            <a:off x="7510463" y="4087813"/>
            <a:ext cx="1447800" cy="1447800"/>
          </a:xfrm>
          <a:prstGeom prst="ellipse">
            <a:avLst/>
          </a:prstGeom>
          <a:solidFill>
            <a:srgbClr val="CCFFFF"/>
          </a:solidFill>
          <a:ln>
            <a:noFill/>
          </a:ln>
          <a:effectLst>
            <a:outerShdw dist="107763" dir="81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1684" name="Oval 4">
            <a:extLst>
              <a:ext uri="{FF2B5EF4-FFF2-40B4-BE49-F238E27FC236}">
                <a16:creationId xmlns:a16="http://schemas.microsoft.com/office/drawing/2014/main" id="{AB621C20-5E8F-48A1-94D7-B557435BC3D6}"/>
              </a:ext>
            </a:extLst>
          </p:cNvPr>
          <p:cNvSpPr>
            <a:spLocks noChangeArrowheads="1"/>
          </p:cNvSpPr>
          <p:nvPr/>
        </p:nvSpPr>
        <p:spPr bwMode="auto">
          <a:xfrm>
            <a:off x="1566863" y="4087813"/>
            <a:ext cx="1447800" cy="1447800"/>
          </a:xfrm>
          <a:prstGeom prst="ellipse">
            <a:avLst/>
          </a:prstGeom>
          <a:solidFill>
            <a:srgbClr val="CCFFFF"/>
          </a:solidFill>
          <a:ln>
            <a:noFill/>
          </a:ln>
          <a:effectLst>
            <a:outerShdw dist="107763" dir="81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1685" name="Oval 5">
            <a:extLst>
              <a:ext uri="{FF2B5EF4-FFF2-40B4-BE49-F238E27FC236}">
                <a16:creationId xmlns:a16="http://schemas.microsoft.com/office/drawing/2014/main" id="{F2531457-141C-4224-8574-9B302115F2FC}"/>
              </a:ext>
            </a:extLst>
          </p:cNvPr>
          <p:cNvSpPr>
            <a:spLocks noChangeArrowheads="1"/>
          </p:cNvSpPr>
          <p:nvPr/>
        </p:nvSpPr>
        <p:spPr bwMode="auto">
          <a:xfrm>
            <a:off x="4843463" y="125413"/>
            <a:ext cx="1295400" cy="1295400"/>
          </a:xfrm>
          <a:prstGeom prst="ellipse">
            <a:avLst/>
          </a:prstGeom>
          <a:solidFill>
            <a:srgbClr val="CCFFCC"/>
          </a:solidFill>
          <a:ln>
            <a:noFill/>
          </a:ln>
          <a:effectLst>
            <a:outerShdw dist="107763" dir="81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1688" name="Line 9">
            <a:extLst>
              <a:ext uri="{FF2B5EF4-FFF2-40B4-BE49-F238E27FC236}">
                <a16:creationId xmlns:a16="http://schemas.microsoft.com/office/drawing/2014/main" id="{9F1C3E49-16C7-47B1-ADB2-A4245E822DE3}"/>
              </a:ext>
            </a:extLst>
          </p:cNvPr>
          <p:cNvSpPr>
            <a:spLocks noChangeShapeType="1"/>
          </p:cNvSpPr>
          <p:nvPr/>
        </p:nvSpPr>
        <p:spPr bwMode="auto">
          <a:xfrm flipH="1">
            <a:off x="2651125" y="1192213"/>
            <a:ext cx="2344738" cy="3006725"/>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71689" name="Line 11">
            <a:extLst>
              <a:ext uri="{FF2B5EF4-FFF2-40B4-BE49-F238E27FC236}">
                <a16:creationId xmlns:a16="http://schemas.microsoft.com/office/drawing/2014/main" id="{09AC90BD-1704-4CDA-AB50-BBBAF98C2650}"/>
              </a:ext>
            </a:extLst>
          </p:cNvPr>
          <p:cNvSpPr>
            <a:spLocks noChangeShapeType="1"/>
          </p:cNvSpPr>
          <p:nvPr/>
        </p:nvSpPr>
        <p:spPr bwMode="auto">
          <a:xfrm>
            <a:off x="5961063" y="1192213"/>
            <a:ext cx="1854200" cy="297180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71690" name="Text Box 14">
            <a:extLst>
              <a:ext uri="{FF2B5EF4-FFF2-40B4-BE49-F238E27FC236}">
                <a16:creationId xmlns:a16="http://schemas.microsoft.com/office/drawing/2014/main" id="{C645D321-98AD-4EA4-938A-00D9F97EC172}"/>
              </a:ext>
            </a:extLst>
          </p:cNvPr>
          <p:cNvSpPr txBox="1">
            <a:spLocks noChangeArrowheads="1"/>
          </p:cNvSpPr>
          <p:nvPr/>
        </p:nvSpPr>
        <p:spPr bwMode="auto">
          <a:xfrm>
            <a:off x="30089" y="54580"/>
            <a:ext cx="3533799" cy="41549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dirty="0"/>
              <a:t>Think of it like this:</a:t>
            </a:r>
          </a:p>
          <a:p>
            <a:pPr eaLnBrk="1" hangingPunct="1">
              <a:spcBef>
                <a:spcPct val="0"/>
              </a:spcBef>
              <a:buFontTx/>
              <a:buNone/>
            </a:pPr>
            <a:endParaRPr lang="en-US" altLang="en-US" sz="2400" dirty="0"/>
          </a:p>
          <a:p>
            <a:pPr eaLnBrk="1" hangingPunct="1">
              <a:spcBef>
                <a:spcPct val="0"/>
              </a:spcBef>
              <a:buFontTx/>
              <a:buNone/>
            </a:pPr>
            <a:r>
              <a:rPr lang="en-US" altLang="en-US" sz="2400" dirty="0"/>
              <a:t>An exemplar is created. At that instance, it created for itself its features, based on the probabilities for its class..</a:t>
            </a:r>
          </a:p>
          <a:p>
            <a:pPr eaLnBrk="1" hangingPunct="1">
              <a:spcBef>
                <a:spcPct val="0"/>
              </a:spcBef>
              <a:buFontTx/>
              <a:buNone/>
            </a:pPr>
            <a:r>
              <a:rPr lang="en-US" altLang="en-US" sz="2400" dirty="0"/>
              <a:t>Here the classes are Male or Female</a:t>
            </a:r>
          </a:p>
          <a:p>
            <a:pPr eaLnBrk="1" hangingPunct="1">
              <a:spcBef>
                <a:spcPct val="0"/>
              </a:spcBef>
              <a:buFontTx/>
              <a:buNone/>
            </a:pPr>
            <a:endParaRPr lang="en-US" altLang="en-US" sz="2400" dirty="0"/>
          </a:p>
          <a:p>
            <a:pPr eaLnBrk="1" hangingPunct="1">
              <a:spcBef>
                <a:spcPct val="0"/>
              </a:spcBef>
              <a:buFontTx/>
              <a:buNone/>
            </a:pPr>
            <a:endParaRPr lang="en-US" altLang="en-US" sz="2400" dirty="0"/>
          </a:p>
        </p:txBody>
      </p:sp>
      <p:sp>
        <p:nvSpPr>
          <p:cNvPr id="71691" name="Line 16">
            <a:extLst>
              <a:ext uri="{FF2B5EF4-FFF2-40B4-BE49-F238E27FC236}">
                <a16:creationId xmlns:a16="http://schemas.microsoft.com/office/drawing/2014/main" id="{AEB3F71E-D130-43E1-AA45-111482C1438D}"/>
              </a:ext>
            </a:extLst>
          </p:cNvPr>
          <p:cNvSpPr>
            <a:spLocks noChangeShapeType="1"/>
          </p:cNvSpPr>
          <p:nvPr/>
        </p:nvSpPr>
        <p:spPr bwMode="auto">
          <a:xfrm>
            <a:off x="5629275" y="1417638"/>
            <a:ext cx="444500" cy="2038350"/>
          </a:xfrm>
          <a:prstGeom prst="line">
            <a:avLst/>
          </a:prstGeom>
          <a:noFill/>
          <a:ln w="381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692" name="Text Box 17">
            <a:extLst>
              <a:ext uri="{FF2B5EF4-FFF2-40B4-BE49-F238E27FC236}">
                <a16:creationId xmlns:a16="http://schemas.microsoft.com/office/drawing/2014/main" id="{708BEC5F-E1A8-4279-A7F1-C3A7E34F9899}"/>
              </a:ext>
            </a:extLst>
          </p:cNvPr>
          <p:cNvSpPr txBox="1">
            <a:spLocks noChangeArrowheads="1"/>
          </p:cNvSpPr>
          <p:nvPr/>
        </p:nvSpPr>
        <p:spPr bwMode="auto">
          <a:xfrm>
            <a:off x="6015038" y="4278313"/>
            <a:ext cx="69215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4000">
                <a:solidFill>
                  <a:schemeClr val="folHlink"/>
                </a:solidFill>
              </a:rPr>
              <a:t>…</a:t>
            </a:r>
          </a:p>
        </p:txBody>
      </p:sp>
      <p:sp>
        <p:nvSpPr>
          <p:cNvPr id="71693" name="Line 10">
            <a:extLst>
              <a:ext uri="{FF2B5EF4-FFF2-40B4-BE49-F238E27FC236}">
                <a16:creationId xmlns:a16="http://schemas.microsoft.com/office/drawing/2014/main" id="{DB1DF774-BD75-4A64-811B-B1BEAA5FBB87}"/>
              </a:ext>
            </a:extLst>
          </p:cNvPr>
          <p:cNvSpPr>
            <a:spLocks noChangeShapeType="1"/>
          </p:cNvSpPr>
          <p:nvPr/>
        </p:nvSpPr>
        <p:spPr bwMode="auto">
          <a:xfrm flipH="1">
            <a:off x="4614863" y="1387475"/>
            <a:ext cx="695325" cy="2700338"/>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pic>
        <p:nvPicPr>
          <p:cNvPr id="15" name="Picture 2" descr="17,413 Headshots Illustrations &amp;amp; Clip Art - iStock">
            <a:extLst>
              <a:ext uri="{FF2B5EF4-FFF2-40B4-BE49-F238E27FC236}">
                <a16:creationId xmlns:a16="http://schemas.microsoft.com/office/drawing/2014/main" id="{5E36C0D9-02E2-4614-80E7-5CF0FC4FD5F1}"/>
              </a:ext>
            </a:extLst>
          </p:cNvPr>
          <p:cNvPicPr>
            <a:picLocks noChangeAspect="1" noChangeArrowheads="1"/>
          </p:cNvPicPr>
          <p:nvPr/>
        </p:nvPicPr>
        <p:blipFill rotWithShape="1">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r="66067" b="50370"/>
          <a:stretch/>
        </p:blipFill>
        <p:spPr bwMode="auto">
          <a:xfrm>
            <a:off x="4843463" y="60718"/>
            <a:ext cx="1117600" cy="1225952"/>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EBA2215E-C63A-4C9F-8406-47762EC14F9D}"/>
              </a:ext>
            </a:extLst>
          </p:cNvPr>
          <p:cNvSpPr txBox="1"/>
          <p:nvPr/>
        </p:nvSpPr>
        <p:spPr>
          <a:xfrm>
            <a:off x="1691680" y="4396214"/>
            <a:ext cx="1216893" cy="830997"/>
          </a:xfrm>
          <a:prstGeom prst="rect">
            <a:avLst/>
          </a:prstGeom>
          <a:noFill/>
        </p:spPr>
        <p:txBody>
          <a:bodyPr wrap="square" rtlCol="0">
            <a:spAutoFit/>
          </a:bodyPr>
          <a:lstStyle/>
          <a:p>
            <a:r>
              <a:rPr lang="en-US" dirty="0"/>
              <a:t>Height = 6’2’’</a:t>
            </a:r>
          </a:p>
        </p:txBody>
      </p:sp>
      <p:sp>
        <p:nvSpPr>
          <p:cNvPr id="18" name="TextBox 17">
            <a:extLst>
              <a:ext uri="{FF2B5EF4-FFF2-40B4-BE49-F238E27FC236}">
                <a16:creationId xmlns:a16="http://schemas.microsoft.com/office/drawing/2014/main" id="{406F79E6-5EE2-43EC-ABFC-95D86134ACB5}"/>
              </a:ext>
            </a:extLst>
          </p:cNvPr>
          <p:cNvSpPr txBox="1"/>
          <p:nvPr/>
        </p:nvSpPr>
        <p:spPr>
          <a:xfrm>
            <a:off x="4078574" y="4422606"/>
            <a:ext cx="1216893" cy="830997"/>
          </a:xfrm>
          <a:prstGeom prst="rect">
            <a:avLst/>
          </a:prstGeom>
          <a:noFill/>
        </p:spPr>
        <p:txBody>
          <a:bodyPr wrap="square" rtlCol="0">
            <a:spAutoFit/>
          </a:bodyPr>
          <a:lstStyle/>
          <a:p>
            <a:r>
              <a:rPr lang="en-US" dirty="0"/>
              <a:t>Hair = 1.5’’</a:t>
            </a:r>
          </a:p>
        </p:txBody>
      </p:sp>
      <p:sp>
        <p:nvSpPr>
          <p:cNvPr id="19" name="TextBox 18">
            <a:extLst>
              <a:ext uri="{FF2B5EF4-FFF2-40B4-BE49-F238E27FC236}">
                <a16:creationId xmlns:a16="http://schemas.microsoft.com/office/drawing/2014/main" id="{893EA707-196B-4932-91C9-FA0602F34FA2}"/>
              </a:ext>
            </a:extLst>
          </p:cNvPr>
          <p:cNvSpPr txBox="1"/>
          <p:nvPr/>
        </p:nvSpPr>
        <p:spPr>
          <a:xfrm>
            <a:off x="7648141" y="4410030"/>
            <a:ext cx="1216893" cy="707886"/>
          </a:xfrm>
          <a:prstGeom prst="rect">
            <a:avLst/>
          </a:prstGeom>
          <a:noFill/>
        </p:spPr>
        <p:txBody>
          <a:bodyPr wrap="square" rtlCol="0">
            <a:spAutoFit/>
          </a:bodyPr>
          <a:lstStyle/>
          <a:p>
            <a:r>
              <a:rPr lang="en-US" dirty="0"/>
              <a:t>Job = </a:t>
            </a:r>
            <a:r>
              <a:rPr lang="en-US" sz="1600" dirty="0"/>
              <a:t>Hairdresser</a:t>
            </a:r>
            <a:endParaRPr lang="en-US" dirty="0"/>
          </a:p>
        </p:txBody>
      </p:sp>
      <p:sp>
        <p:nvSpPr>
          <p:cNvPr id="20" name="Text Box 14">
            <a:extLst>
              <a:ext uri="{FF2B5EF4-FFF2-40B4-BE49-F238E27FC236}">
                <a16:creationId xmlns:a16="http://schemas.microsoft.com/office/drawing/2014/main" id="{481CDAB1-3172-4981-A55D-3A303DEE441F}"/>
              </a:ext>
            </a:extLst>
          </p:cNvPr>
          <p:cNvSpPr txBox="1">
            <a:spLocks noChangeArrowheads="1"/>
          </p:cNvSpPr>
          <p:nvPr/>
        </p:nvSpPr>
        <p:spPr bwMode="auto">
          <a:xfrm>
            <a:off x="107505" y="5969983"/>
            <a:ext cx="8757530"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000" dirty="0">
                <a:solidFill>
                  <a:schemeClr val="bg1">
                    <a:lumMod val="75000"/>
                  </a:schemeClr>
                </a:solidFill>
              </a:rPr>
              <a:t>Of course, when exemplar was created (born), it was not 6’2’’. But the class of the exemplar did effect its probability to be  6’2’’ when an adult</a:t>
            </a:r>
            <a:r>
              <a:rPr lang="en-US" altLang="en-US" sz="2400" dirty="0"/>
              <a:t>.</a:t>
            </a:r>
          </a:p>
        </p:txBody>
      </p:sp>
    </p:spTree>
    <p:extLst>
      <p:ext uri="{BB962C8B-B14F-4D97-AF65-F5344CB8AC3E}">
        <p14:creationId xmlns:p14="http://schemas.microsoft.com/office/powerpoint/2010/main" val="3148582062"/>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Oval 2">
            <a:extLst>
              <a:ext uri="{FF2B5EF4-FFF2-40B4-BE49-F238E27FC236}">
                <a16:creationId xmlns:a16="http://schemas.microsoft.com/office/drawing/2014/main" id="{24268444-ACBE-4A40-A43E-35229C6FB4CD}"/>
              </a:ext>
            </a:extLst>
          </p:cNvPr>
          <p:cNvSpPr>
            <a:spLocks noChangeArrowheads="1"/>
          </p:cNvSpPr>
          <p:nvPr/>
        </p:nvSpPr>
        <p:spPr bwMode="auto">
          <a:xfrm>
            <a:off x="3852863" y="4087813"/>
            <a:ext cx="1447800" cy="1447800"/>
          </a:xfrm>
          <a:prstGeom prst="ellipse">
            <a:avLst/>
          </a:prstGeom>
          <a:solidFill>
            <a:srgbClr val="CCFFFF"/>
          </a:solidFill>
          <a:ln>
            <a:noFill/>
          </a:ln>
          <a:effectLst>
            <a:outerShdw dist="107763" dir="81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1683" name="Oval 3">
            <a:extLst>
              <a:ext uri="{FF2B5EF4-FFF2-40B4-BE49-F238E27FC236}">
                <a16:creationId xmlns:a16="http://schemas.microsoft.com/office/drawing/2014/main" id="{EA248813-9DD3-4560-A0EB-3D8A931C51F4}"/>
              </a:ext>
            </a:extLst>
          </p:cNvPr>
          <p:cNvSpPr>
            <a:spLocks noChangeArrowheads="1"/>
          </p:cNvSpPr>
          <p:nvPr/>
        </p:nvSpPr>
        <p:spPr bwMode="auto">
          <a:xfrm>
            <a:off x="7510463" y="4087813"/>
            <a:ext cx="1447800" cy="1447800"/>
          </a:xfrm>
          <a:prstGeom prst="ellipse">
            <a:avLst/>
          </a:prstGeom>
          <a:solidFill>
            <a:srgbClr val="CCFFFF"/>
          </a:solidFill>
          <a:ln>
            <a:noFill/>
          </a:ln>
          <a:effectLst>
            <a:outerShdw dist="107763" dir="81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1684" name="Oval 4">
            <a:extLst>
              <a:ext uri="{FF2B5EF4-FFF2-40B4-BE49-F238E27FC236}">
                <a16:creationId xmlns:a16="http://schemas.microsoft.com/office/drawing/2014/main" id="{AB621C20-5E8F-48A1-94D7-B557435BC3D6}"/>
              </a:ext>
            </a:extLst>
          </p:cNvPr>
          <p:cNvSpPr>
            <a:spLocks noChangeArrowheads="1"/>
          </p:cNvSpPr>
          <p:nvPr/>
        </p:nvSpPr>
        <p:spPr bwMode="auto">
          <a:xfrm>
            <a:off x="1566863" y="4087813"/>
            <a:ext cx="1447800" cy="1447800"/>
          </a:xfrm>
          <a:prstGeom prst="ellipse">
            <a:avLst/>
          </a:prstGeom>
          <a:solidFill>
            <a:srgbClr val="CCFFFF"/>
          </a:solidFill>
          <a:ln>
            <a:noFill/>
          </a:ln>
          <a:effectLst>
            <a:outerShdw dist="107763" dir="81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1685" name="Oval 5">
            <a:extLst>
              <a:ext uri="{FF2B5EF4-FFF2-40B4-BE49-F238E27FC236}">
                <a16:creationId xmlns:a16="http://schemas.microsoft.com/office/drawing/2014/main" id="{F2531457-141C-4224-8574-9B302115F2FC}"/>
              </a:ext>
            </a:extLst>
          </p:cNvPr>
          <p:cNvSpPr>
            <a:spLocks noChangeArrowheads="1"/>
          </p:cNvSpPr>
          <p:nvPr/>
        </p:nvSpPr>
        <p:spPr bwMode="auto">
          <a:xfrm>
            <a:off x="4843463" y="125413"/>
            <a:ext cx="1295400" cy="1295400"/>
          </a:xfrm>
          <a:prstGeom prst="ellipse">
            <a:avLst/>
          </a:prstGeom>
          <a:solidFill>
            <a:srgbClr val="CCFFCC"/>
          </a:solidFill>
          <a:ln>
            <a:noFill/>
          </a:ln>
          <a:effectLst>
            <a:outerShdw dist="107763" dir="81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1688" name="Line 9">
            <a:extLst>
              <a:ext uri="{FF2B5EF4-FFF2-40B4-BE49-F238E27FC236}">
                <a16:creationId xmlns:a16="http://schemas.microsoft.com/office/drawing/2014/main" id="{9F1C3E49-16C7-47B1-ADB2-A4245E822DE3}"/>
              </a:ext>
            </a:extLst>
          </p:cNvPr>
          <p:cNvSpPr>
            <a:spLocks noChangeShapeType="1"/>
          </p:cNvSpPr>
          <p:nvPr/>
        </p:nvSpPr>
        <p:spPr bwMode="auto">
          <a:xfrm flipH="1">
            <a:off x="2651125" y="1192213"/>
            <a:ext cx="2344738" cy="3006725"/>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71689" name="Line 11">
            <a:extLst>
              <a:ext uri="{FF2B5EF4-FFF2-40B4-BE49-F238E27FC236}">
                <a16:creationId xmlns:a16="http://schemas.microsoft.com/office/drawing/2014/main" id="{09AC90BD-1704-4CDA-AB50-BBBAF98C2650}"/>
              </a:ext>
            </a:extLst>
          </p:cNvPr>
          <p:cNvSpPr>
            <a:spLocks noChangeShapeType="1"/>
          </p:cNvSpPr>
          <p:nvPr/>
        </p:nvSpPr>
        <p:spPr bwMode="auto">
          <a:xfrm>
            <a:off x="5961063" y="1192213"/>
            <a:ext cx="1854200" cy="297180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71690" name="Text Box 14">
            <a:extLst>
              <a:ext uri="{FF2B5EF4-FFF2-40B4-BE49-F238E27FC236}">
                <a16:creationId xmlns:a16="http://schemas.microsoft.com/office/drawing/2014/main" id="{C645D321-98AD-4EA4-938A-00D9F97EC172}"/>
              </a:ext>
            </a:extLst>
          </p:cNvPr>
          <p:cNvSpPr txBox="1">
            <a:spLocks noChangeArrowheads="1"/>
          </p:cNvSpPr>
          <p:nvPr/>
        </p:nvSpPr>
        <p:spPr bwMode="auto">
          <a:xfrm>
            <a:off x="2382" y="25441"/>
            <a:ext cx="3644900" cy="304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dirty="0"/>
              <a:t>When you see this exemplar, you cannot see the class, you can only see the features.</a:t>
            </a:r>
          </a:p>
          <a:p>
            <a:pPr eaLnBrk="1" hangingPunct="1">
              <a:spcBef>
                <a:spcPct val="0"/>
              </a:spcBef>
              <a:buFontTx/>
              <a:buNone/>
            </a:pPr>
            <a:r>
              <a:rPr lang="en-US" altLang="en-US" sz="2400" dirty="0"/>
              <a:t>So, using only the features, you have to guess the class.</a:t>
            </a:r>
          </a:p>
          <a:p>
            <a:pPr eaLnBrk="1" hangingPunct="1">
              <a:spcBef>
                <a:spcPct val="0"/>
              </a:spcBef>
              <a:buFontTx/>
              <a:buNone/>
            </a:pPr>
            <a:endParaRPr lang="en-US" altLang="en-US" sz="2400" dirty="0"/>
          </a:p>
          <a:p>
            <a:pPr eaLnBrk="1" hangingPunct="1">
              <a:spcBef>
                <a:spcPct val="0"/>
              </a:spcBef>
              <a:buFontTx/>
              <a:buNone/>
            </a:pPr>
            <a:endParaRPr lang="en-US" altLang="en-US" sz="2400" dirty="0"/>
          </a:p>
        </p:txBody>
      </p:sp>
      <p:sp>
        <p:nvSpPr>
          <p:cNvPr id="71691" name="Line 16">
            <a:extLst>
              <a:ext uri="{FF2B5EF4-FFF2-40B4-BE49-F238E27FC236}">
                <a16:creationId xmlns:a16="http://schemas.microsoft.com/office/drawing/2014/main" id="{AEB3F71E-D130-43E1-AA45-111482C1438D}"/>
              </a:ext>
            </a:extLst>
          </p:cNvPr>
          <p:cNvSpPr>
            <a:spLocks noChangeShapeType="1"/>
          </p:cNvSpPr>
          <p:nvPr/>
        </p:nvSpPr>
        <p:spPr bwMode="auto">
          <a:xfrm>
            <a:off x="5629275" y="1417638"/>
            <a:ext cx="444500" cy="2038350"/>
          </a:xfrm>
          <a:prstGeom prst="line">
            <a:avLst/>
          </a:prstGeom>
          <a:noFill/>
          <a:ln w="381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692" name="Text Box 17">
            <a:extLst>
              <a:ext uri="{FF2B5EF4-FFF2-40B4-BE49-F238E27FC236}">
                <a16:creationId xmlns:a16="http://schemas.microsoft.com/office/drawing/2014/main" id="{708BEC5F-E1A8-4279-A7F1-C3A7E34F9899}"/>
              </a:ext>
            </a:extLst>
          </p:cNvPr>
          <p:cNvSpPr txBox="1">
            <a:spLocks noChangeArrowheads="1"/>
          </p:cNvSpPr>
          <p:nvPr/>
        </p:nvSpPr>
        <p:spPr bwMode="auto">
          <a:xfrm>
            <a:off x="6015038" y="4278313"/>
            <a:ext cx="69215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4000">
                <a:solidFill>
                  <a:schemeClr val="folHlink"/>
                </a:solidFill>
              </a:rPr>
              <a:t>…</a:t>
            </a:r>
          </a:p>
        </p:txBody>
      </p:sp>
      <p:sp>
        <p:nvSpPr>
          <p:cNvPr id="71693" name="Line 10">
            <a:extLst>
              <a:ext uri="{FF2B5EF4-FFF2-40B4-BE49-F238E27FC236}">
                <a16:creationId xmlns:a16="http://schemas.microsoft.com/office/drawing/2014/main" id="{DB1DF774-BD75-4A64-811B-B1BEAA5FBB87}"/>
              </a:ext>
            </a:extLst>
          </p:cNvPr>
          <p:cNvSpPr>
            <a:spLocks noChangeShapeType="1"/>
          </p:cNvSpPr>
          <p:nvPr/>
        </p:nvSpPr>
        <p:spPr bwMode="auto">
          <a:xfrm flipH="1">
            <a:off x="4614863" y="1387475"/>
            <a:ext cx="695325" cy="2700338"/>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pic>
        <p:nvPicPr>
          <p:cNvPr id="15" name="Picture 2" descr="17,413 Headshots Illustrations &amp;amp; Clip Art - iStock">
            <a:extLst>
              <a:ext uri="{FF2B5EF4-FFF2-40B4-BE49-F238E27FC236}">
                <a16:creationId xmlns:a16="http://schemas.microsoft.com/office/drawing/2014/main" id="{5E36C0D9-02E2-4614-80E7-5CF0FC4FD5F1}"/>
              </a:ext>
            </a:extLst>
          </p:cNvPr>
          <p:cNvPicPr>
            <a:picLocks noChangeAspect="1" noChangeArrowheads="1"/>
          </p:cNvPicPr>
          <p:nvPr/>
        </p:nvPicPr>
        <p:blipFill rotWithShape="1">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r="66067" b="50370"/>
          <a:stretch/>
        </p:blipFill>
        <p:spPr bwMode="auto">
          <a:xfrm>
            <a:off x="4843463" y="60718"/>
            <a:ext cx="1117600" cy="1225952"/>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EBA2215E-C63A-4C9F-8406-47762EC14F9D}"/>
              </a:ext>
            </a:extLst>
          </p:cNvPr>
          <p:cNvSpPr txBox="1"/>
          <p:nvPr/>
        </p:nvSpPr>
        <p:spPr>
          <a:xfrm>
            <a:off x="1691680" y="4396214"/>
            <a:ext cx="1216893" cy="830997"/>
          </a:xfrm>
          <a:prstGeom prst="rect">
            <a:avLst/>
          </a:prstGeom>
          <a:noFill/>
        </p:spPr>
        <p:txBody>
          <a:bodyPr wrap="square" rtlCol="0">
            <a:spAutoFit/>
          </a:bodyPr>
          <a:lstStyle/>
          <a:p>
            <a:r>
              <a:rPr lang="en-US" dirty="0"/>
              <a:t>Height = 6’2’’</a:t>
            </a:r>
          </a:p>
        </p:txBody>
      </p:sp>
      <p:sp>
        <p:nvSpPr>
          <p:cNvPr id="18" name="TextBox 17">
            <a:extLst>
              <a:ext uri="{FF2B5EF4-FFF2-40B4-BE49-F238E27FC236}">
                <a16:creationId xmlns:a16="http://schemas.microsoft.com/office/drawing/2014/main" id="{406F79E6-5EE2-43EC-ABFC-95D86134ACB5}"/>
              </a:ext>
            </a:extLst>
          </p:cNvPr>
          <p:cNvSpPr txBox="1"/>
          <p:nvPr/>
        </p:nvSpPr>
        <p:spPr>
          <a:xfrm>
            <a:off x="4078574" y="4422606"/>
            <a:ext cx="1216893" cy="830997"/>
          </a:xfrm>
          <a:prstGeom prst="rect">
            <a:avLst/>
          </a:prstGeom>
          <a:noFill/>
        </p:spPr>
        <p:txBody>
          <a:bodyPr wrap="square" rtlCol="0">
            <a:spAutoFit/>
          </a:bodyPr>
          <a:lstStyle/>
          <a:p>
            <a:r>
              <a:rPr lang="en-US" dirty="0"/>
              <a:t>Hair = 1.5’’</a:t>
            </a:r>
          </a:p>
        </p:txBody>
      </p:sp>
      <p:sp>
        <p:nvSpPr>
          <p:cNvPr id="19" name="TextBox 18">
            <a:extLst>
              <a:ext uri="{FF2B5EF4-FFF2-40B4-BE49-F238E27FC236}">
                <a16:creationId xmlns:a16="http://schemas.microsoft.com/office/drawing/2014/main" id="{893EA707-196B-4932-91C9-FA0602F34FA2}"/>
              </a:ext>
            </a:extLst>
          </p:cNvPr>
          <p:cNvSpPr txBox="1"/>
          <p:nvPr/>
        </p:nvSpPr>
        <p:spPr>
          <a:xfrm>
            <a:off x="7648141" y="4410030"/>
            <a:ext cx="1216893" cy="707886"/>
          </a:xfrm>
          <a:prstGeom prst="rect">
            <a:avLst/>
          </a:prstGeom>
          <a:noFill/>
        </p:spPr>
        <p:txBody>
          <a:bodyPr wrap="square" rtlCol="0">
            <a:spAutoFit/>
          </a:bodyPr>
          <a:lstStyle/>
          <a:p>
            <a:r>
              <a:rPr lang="en-US" dirty="0"/>
              <a:t>Job = </a:t>
            </a:r>
            <a:r>
              <a:rPr lang="en-US" sz="1600" dirty="0"/>
              <a:t>Hairdresser</a:t>
            </a:r>
            <a:endParaRPr lang="en-US" dirty="0"/>
          </a:p>
        </p:txBody>
      </p:sp>
      <p:sp>
        <p:nvSpPr>
          <p:cNvPr id="2" name="Rectangle 1">
            <a:extLst>
              <a:ext uri="{FF2B5EF4-FFF2-40B4-BE49-F238E27FC236}">
                <a16:creationId xmlns:a16="http://schemas.microsoft.com/office/drawing/2014/main" id="{8C46F1FC-31FD-4A67-9005-CF506C1F4401}"/>
              </a:ext>
            </a:extLst>
          </p:cNvPr>
          <p:cNvSpPr/>
          <p:nvPr/>
        </p:nvSpPr>
        <p:spPr bwMode="auto">
          <a:xfrm>
            <a:off x="4965719" y="202218"/>
            <a:ext cx="1050888" cy="1146900"/>
          </a:xfrm>
          <a:prstGeom prst="rect">
            <a:avLst/>
          </a:prstGeom>
          <a:solidFill>
            <a:srgbClr val="BFBFBF">
              <a:alpha val="89020"/>
            </a:srgbClr>
          </a:solidFill>
          <a:ln w="0" cap="flat" cmpd="sng" algn="ctr">
            <a:solidFill>
              <a:srgbClr val="000000">
                <a:alpha val="69804"/>
              </a:srgb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p:txBody>
      </p:sp>
    </p:spTree>
    <p:extLst>
      <p:ext uri="{BB962C8B-B14F-4D97-AF65-F5344CB8AC3E}">
        <p14:creationId xmlns:p14="http://schemas.microsoft.com/office/powerpoint/2010/main" val="1734968098"/>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Oval 2">
            <a:extLst>
              <a:ext uri="{FF2B5EF4-FFF2-40B4-BE49-F238E27FC236}">
                <a16:creationId xmlns:a16="http://schemas.microsoft.com/office/drawing/2014/main" id="{24268444-ACBE-4A40-A43E-35229C6FB4CD}"/>
              </a:ext>
            </a:extLst>
          </p:cNvPr>
          <p:cNvSpPr>
            <a:spLocks noChangeArrowheads="1"/>
          </p:cNvSpPr>
          <p:nvPr/>
        </p:nvSpPr>
        <p:spPr bwMode="auto">
          <a:xfrm>
            <a:off x="3852863" y="4087813"/>
            <a:ext cx="1447800" cy="1447800"/>
          </a:xfrm>
          <a:prstGeom prst="ellipse">
            <a:avLst/>
          </a:prstGeom>
          <a:solidFill>
            <a:srgbClr val="CCFFFF"/>
          </a:solidFill>
          <a:ln>
            <a:noFill/>
          </a:ln>
          <a:effectLst>
            <a:outerShdw dist="107763" dir="81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1683" name="Oval 3">
            <a:extLst>
              <a:ext uri="{FF2B5EF4-FFF2-40B4-BE49-F238E27FC236}">
                <a16:creationId xmlns:a16="http://schemas.microsoft.com/office/drawing/2014/main" id="{EA248813-9DD3-4560-A0EB-3D8A931C51F4}"/>
              </a:ext>
            </a:extLst>
          </p:cNvPr>
          <p:cNvSpPr>
            <a:spLocks noChangeArrowheads="1"/>
          </p:cNvSpPr>
          <p:nvPr/>
        </p:nvSpPr>
        <p:spPr bwMode="auto">
          <a:xfrm>
            <a:off x="7510463" y="4087813"/>
            <a:ext cx="1447800" cy="1447800"/>
          </a:xfrm>
          <a:prstGeom prst="ellipse">
            <a:avLst/>
          </a:prstGeom>
          <a:solidFill>
            <a:srgbClr val="CCFFFF"/>
          </a:solidFill>
          <a:ln>
            <a:noFill/>
          </a:ln>
          <a:effectLst>
            <a:outerShdw dist="107763" dir="81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1684" name="Oval 4">
            <a:extLst>
              <a:ext uri="{FF2B5EF4-FFF2-40B4-BE49-F238E27FC236}">
                <a16:creationId xmlns:a16="http://schemas.microsoft.com/office/drawing/2014/main" id="{AB621C20-5E8F-48A1-94D7-B557435BC3D6}"/>
              </a:ext>
            </a:extLst>
          </p:cNvPr>
          <p:cNvSpPr>
            <a:spLocks noChangeArrowheads="1"/>
          </p:cNvSpPr>
          <p:nvPr/>
        </p:nvSpPr>
        <p:spPr bwMode="auto">
          <a:xfrm>
            <a:off x="1566863" y="4087813"/>
            <a:ext cx="1447800" cy="1447800"/>
          </a:xfrm>
          <a:prstGeom prst="ellipse">
            <a:avLst/>
          </a:prstGeom>
          <a:solidFill>
            <a:srgbClr val="CCFFFF"/>
          </a:solidFill>
          <a:ln>
            <a:noFill/>
          </a:ln>
          <a:effectLst>
            <a:outerShdw dist="107763" dir="81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1685" name="Oval 5">
            <a:extLst>
              <a:ext uri="{FF2B5EF4-FFF2-40B4-BE49-F238E27FC236}">
                <a16:creationId xmlns:a16="http://schemas.microsoft.com/office/drawing/2014/main" id="{F2531457-141C-4224-8574-9B302115F2FC}"/>
              </a:ext>
            </a:extLst>
          </p:cNvPr>
          <p:cNvSpPr>
            <a:spLocks noChangeArrowheads="1"/>
          </p:cNvSpPr>
          <p:nvPr/>
        </p:nvSpPr>
        <p:spPr bwMode="auto">
          <a:xfrm>
            <a:off x="4843463" y="125413"/>
            <a:ext cx="1295400" cy="1295400"/>
          </a:xfrm>
          <a:prstGeom prst="ellipse">
            <a:avLst/>
          </a:prstGeom>
          <a:solidFill>
            <a:srgbClr val="CCFFCC"/>
          </a:solidFill>
          <a:ln>
            <a:noFill/>
          </a:ln>
          <a:effectLst>
            <a:outerShdw dist="107763" dir="81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1688" name="Line 9">
            <a:extLst>
              <a:ext uri="{FF2B5EF4-FFF2-40B4-BE49-F238E27FC236}">
                <a16:creationId xmlns:a16="http://schemas.microsoft.com/office/drawing/2014/main" id="{9F1C3E49-16C7-47B1-ADB2-A4245E822DE3}"/>
              </a:ext>
            </a:extLst>
          </p:cNvPr>
          <p:cNvSpPr>
            <a:spLocks noChangeShapeType="1"/>
          </p:cNvSpPr>
          <p:nvPr/>
        </p:nvSpPr>
        <p:spPr bwMode="auto">
          <a:xfrm flipH="1">
            <a:off x="2651125" y="1192213"/>
            <a:ext cx="2344738" cy="3006725"/>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71689" name="Line 11">
            <a:extLst>
              <a:ext uri="{FF2B5EF4-FFF2-40B4-BE49-F238E27FC236}">
                <a16:creationId xmlns:a16="http://schemas.microsoft.com/office/drawing/2014/main" id="{09AC90BD-1704-4CDA-AB50-BBBAF98C2650}"/>
              </a:ext>
            </a:extLst>
          </p:cNvPr>
          <p:cNvSpPr>
            <a:spLocks noChangeShapeType="1"/>
          </p:cNvSpPr>
          <p:nvPr/>
        </p:nvSpPr>
        <p:spPr bwMode="auto">
          <a:xfrm>
            <a:off x="5961063" y="1192213"/>
            <a:ext cx="1854200" cy="297180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71690" name="Text Box 14">
            <a:extLst>
              <a:ext uri="{FF2B5EF4-FFF2-40B4-BE49-F238E27FC236}">
                <a16:creationId xmlns:a16="http://schemas.microsoft.com/office/drawing/2014/main" id="{C645D321-98AD-4EA4-938A-00D9F97EC172}"/>
              </a:ext>
            </a:extLst>
          </p:cNvPr>
          <p:cNvSpPr txBox="1">
            <a:spLocks noChangeArrowheads="1"/>
          </p:cNvSpPr>
          <p:nvPr/>
        </p:nvSpPr>
        <p:spPr bwMode="auto">
          <a:xfrm>
            <a:off x="2382" y="25441"/>
            <a:ext cx="364490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dirty="0"/>
              <a:t>Lets try this one.</a:t>
            </a:r>
          </a:p>
          <a:p>
            <a:pPr eaLnBrk="1" hangingPunct="1">
              <a:spcBef>
                <a:spcPct val="0"/>
              </a:spcBef>
              <a:buFontTx/>
              <a:buNone/>
            </a:pPr>
            <a:endParaRPr lang="en-US" altLang="en-US" sz="2400" dirty="0"/>
          </a:p>
          <a:p>
            <a:pPr eaLnBrk="1" hangingPunct="1">
              <a:spcBef>
                <a:spcPct val="0"/>
              </a:spcBef>
              <a:buFontTx/>
              <a:buNone/>
            </a:pPr>
            <a:endParaRPr lang="en-US" altLang="en-US" sz="2400" dirty="0"/>
          </a:p>
        </p:txBody>
      </p:sp>
      <p:sp>
        <p:nvSpPr>
          <p:cNvPr id="71691" name="Line 16">
            <a:extLst>
              <a:ext uri="{FF2B5EF4-FFF2-40B4-BE49-F238E27FC236}">
                <a16:creationId xmlns:a16="http://schemas.microsoft.com/office/drawing/2014/main" id="{AEB3F71E-D130-43E1-AA45-111482C1438D}"/>
              </a:ext>
            </a:extLst>
          </p:cNvPr>
          <p:cNvSpPr>
            <a:spLocks noChangeShapeType="1"/>
          </p:cNvSpPr>
          <p:nvPr/>
        </p:nvSpPr>
        <p:spPr bwMode="auto">
          <a:xfrm>
            <a:off x="5629275" y="1417638"/>
            <a:ext cx="444500" cy="2038350"/>
          </a:xfrm>
          <a:prstGeom prst="line">
            <a:avLst/>
          </a:prstGeom>
          <a:noFill/>
          <a:ln w="381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692" name="Text Box 17">
            <a:extLst>
              <a:ext uri="{FF2B5EF4-FFF2-40B4-BE49-F238E27FC236}">
                <a16:creationId xmlns:a16="http://schemas.microsoft.com/office/drawing/2014/main" id="{708BEC5F-E1A8-4279-A7F1-C3A7E34F9899}"/>
              </a:ext>
            </a:extLst>
          </p:cNvPr>
          <p:cNvSpPr txBox="1">
            <a:spLocks noChangeArrowheads="1"/>
          </p:cNvSpPr>
          <p:nvPr/>
        </p:nvSpPr>
        <p:spPr bwMode="auto">
          <a:xfrm>
            <a:off x="6015038" y="4278313"/>
            <a:ext cx="69215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4000">
                <a:solidFill>
                  <a:schemeClr val="folHlink"/>
                </a:solidFill>
              </a:rPr>
              <a:t>…</a:t>
            </a:r>
          </a:p>
        </p:txBody>
      </p:sp>
      <p:sp>
        <p:nvSpPr>
          <p:cNvPr id="71693" name="Line 10">
            <a:extLst>
              <a:ext uri="{FF2B5EF4-FFF2-40B4-BE49-F238E27FC236}">
                <a16:creationId xmlns:a16="http://schemas.microsoft.com/office/drawing/2014/main" id="{DB1DF774-BD75-4A64-811B-B1BEAA5FBB87}"/>
              </a:ext>
            </a:extLst>
          </p:cNvPr>
          <p:cNvSpPr>
            <a:spLocks noChangeShapeType="1"/>
          </p:cNvSpPr>
          <p:nvPr/>
        </p:nvSpPr>
        <p:spPr bwMode="auto">
          <a:xfrm flipH="1">
            <a:off x="4614863" y="1387475"/>
            <a:ext cx="695325" cy="2700338"/>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 name="TextBox 2">
            <a:extLst>
              <a:ext uri="{FF2B5EF4-FFF2-40B4-BE49-F238E27FC236}">
                <a16:creationId xmlns:a16="http://schemas.microsoft.com/office/drawing/2014/main" id="{EBA2215E-C63A-4C9F-8406-47762EC14F9D}"/>
              </a:ext>
            </a:extLst>
          </p:cNvPr>
          <p:cNvSpPr txBox="1"/>
          <p:nvPr/>
        </p:nvSpPr>
        <p:spPr>
          <a:xfrm>
            <a:off x="1691680" y="4396214"/>
            <a:ext cx="1216893" cy="830997"/>
          </a:xfrm>
          <a:prstGeom prst="rect">
            <a:avLst/>
          </a:prstGeom>
          <a:noFill/>
        </p:spPr>
        <p:txBody>
          <a:bodyPr wrap="square" rtlCol="0">
            <a:spAutoFit/>
          </a:bodyPr>
          <a:lstStyle/>
          <a:p>
            <a:r>
              <a:rPr lang="en-US" dirty="0"/>
              <a:t>Height = 5’1’’</a:t>
            </a:r>
          </a:p>
        </p:txBody>
      </p:sp>
      <p:sp>
        <p:nvSpPr>
          <p:cNvPr id="18" name="TextBox 17">
            <a:extLst>
              <a:ext uri="{FF2B5EF4-FFF2-40B4-BE49-F238E27FC236}">
                <a16:creationId xmlns:a16="http://schemas.microsoft.com/office/drawing/2014/main" id="{406F79E6-5EE2-43EC-ABFC-95D86134ACB5}"/>
              </a:ext>
            </a:extLst>
          </p:cNvPr>
          <p:cNvSpPr txBox="1"/>
          <p:nvPr/>
        </p:nvSpPr>
        <p:spPr>
          <a:xfrm>
            <a:off x="4078574" y="4422606"/>
            <a:ext cx="1216893" cy="830997"/>
          </a:xfrm>
          <a:prstGeom prst="rect">
            <a:avLst/>
          </a:prstGeom>
          <a:noFill/>
        </p:spPr>
        <p:txBody>
          <a:bodyPr wrap="square" rtlCol="0">
            <a:spAutoFit/>
          </a:bodyPr>
          <a:lstStyle/>
          <a:p>
            <a:r>
              <a:rPr lang="en-US" dirty="0"/>
              <a:t>Hair = 10’’</a:t>
            </a:r>
          </a:p>
        </p:txBody>
      </p:sp>
      <p:sp>
        <p:nvSpPr>
          <p:cNvPr id="19" name="TextBox 18">
            <a:extLst>
              <a:ext uri="{FF2B5EF4-FFF2-40B4-BE49-F238E27FC236}">
                <a16:creationId xmlns:a16="http://schemas.microsoft.com/office/drawing/2014/main" id="{893EA707-196B-4932-91C9-FA0602F34FA2}"/>
              </a:ext>
            </a:extLst>
          </p:cNvPr>
          <p:cNvSpPr txBox="1"/>
          <p:nvPr/>
        </p:nvSpPr>
        <p:spPr>
          <a:xfrm>
            <a:off x="7648141" y="4410030"/>
            <a:ext cx="1216893" cy="830997"/>
          </a:xfrm>
          <a:prstGeom prst="rect">
            <a:avLst/>
          </a:prstGeom>
          <a:noFill/>
        </p:spPr>
        <p:txBody>
          <a:bodyPr wrap="square" rtlCol="0">
            <a:spAutoFit/>
          </a:bodyPr>
          <a:lstStyle/>
          <a:p>
            <a:r>
              <a:rPr lang="en-US" dirty="0"/>
              <a:t>Job = Nurse</a:t>
            </a:r>
          </a:p>
        </p:txBody>
      </p:sp>
      <p:pic>
        <p:nvPicPr>
          <p:cNvPr id="17" name="Picture 2" descr="17,413 Headshots Illustrations &amp;amp; Clip Art - iStock">
            <a:extLst>
              <a:ext uri="{FF2B5EF4-FFF2-40B4-BE49-F238E27FC236}">
                <a16:creationId xmlns:a16="http://schemas.microsoft.com/office/drawing/2014/main" id="{2234998C-F13C-4814-8AC4-F3BEED57299B}"/>
              </a:ext>
            </a:extLst>
          </p:cNvPr>
          <p:cNvPicPr>
            <a:picLocks noChangeAspect="1" noChangeArrowheads="1"/>
          </p:cNvPicPr>
          <p:nvPr/>
        </p:nvPicPr>
        <p:blipFill rotWithShape="1">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l="67944" t="50704"/>
          <a:stretch/>
        </p:blipFill>
        <p:spPr bwMode="auto">
          <a:xfrm>
            <a:off x="5022887" y="125413"/>
            <a:ext cx="1050888" cy="1212020"/>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8C46F1FC-31FD-4A67-9005-CF506C1F4401}"/>
              </a:ext>
            </a:extLst>
          </p:cNvPr>
          <p:cNvSpPr/>
          <p:nvPr/>
        </p:nvSpPr>
        <p:spPr bwMode="auto">
          <a:xfrm>
            <a:off x="4923675" y="159629"/>
            <a:ext cx="1050888" cy="1146900"/>
          </a:xfrm>
          <a:prstGeom prst="rect">
            <a:avLst/>
          </a:prstGeom>
          <a:solidFill>
            <a:srgbClr val="BFBFBF">
              <a:alpha val="89020"/>
            </a:srgbClr>
          </a:solidFill>
          <a:ln w="0" cap="flat" cmpd="sng" algn="ctr">
            <a:solidFill>
              <a:srgbClr val="000000">
                <a:alpha val="69804"/>
              </a:srgb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p:txBody>
      </p:sp>
    </p:spTree>
    <p:extLst>
      <p:ext uri="{BB962C8B-B14F-4D97-AF65-F5344CB8AC3E}">
        <p14:creationId xmlns:p14="http://schemas.microsoft.com/office/powerpoint/2010/main" val="1786661571"/>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Oval 2">
            <a:extLst>
              <a:ext uri="{FF2B5EF4-FFF2-40B4-BE49-F238E27FC236}">
                <a16:creationId xmlns:a16="http://schemas.microsoft.com/office/drawing/2014/main" id="{24268444-ACBE-4A40-A43E-35229C6FB4CD}"/>
              </a:ext>
            </a:extLst>
          </p:cNvPr>
          <p:cNvSpPr>
            <a:spLocks noChangeArrowheads="1"/>
          </p:cNvSpPr>
          <p:nvPr/>
        </p:nvSpPr>
        <p:spPr bwMode="auto">
          <a:xfrm>
            <a:off x="3852863" y="4087813"/>
            <a:ext cx="1447800" cy="1447800"/>
          </a:xfrm>
          <a:prstGeom prst="ellipse">
            <a:avLst/>
          </a:prstGeom>
          <a:solidFill>
            <a:srgbClr val="CCFFFF"/>
          </a:solidFill>
          <a:ln>
            <a:noFill/>
          </a:ln>
          <a:effectLst>
            <a:outerShdw dist="107763" dir="81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1683" name="Oval 3">
            <a:extLst>
              <a:ext uri="{FF2B5EF4-FFF2-40B4-BE49-F238E27FC236}">
                <a16:creationId xmlns:a16="http://schemas.microsoft.com/office/drawing/2014/main" id="{EA248813-9DD3-4560-A0EB-3D8A931C51F4}"/>
              </a:ext>
            </a:extLst>
          </p:cNvPr>
          <p:cNvSpPr>
            <a:spLocks noChangeArrowheads="1"/>
          </p:cNvSpPr>
          <p:nvPr/>
        </p:nvSpPr>
        <p:spPr bwMode="auto">
          <a:xfrm>
            <a:off x="7510463" y="4087813"/>
            <a:ext cx="1447800" cy="1447800"/>
          </a:xfrm>
          <a:prstGeom prst="ellipse">
            <a:avLst/>
          </a:prstGeom>
          <a:solidFill>
            <a:srgbClr val="CCFFFF"/>
          </a:solidFill>
          <a:ln>
            <a:noFill/>
          </a:ln>
          <a:effectLst>
            <a:outerShdw dist="107763" dir="81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1684" name="Oval 4">
            <a:extLst>
              <a:ext uri="{FF2B5EF4-FFF2-40B4-BE49-F238E27FC236}">
                <a16:creationId xmlns:a16="http://schemas.microsoft.com/office/drawing/2014/main" id="{AB621C20-5E8F-48A1-94D7-B557435BC3D6}"/>
              </a:ext>
            </a:extLst>
          </p:cNvPr>
          <p:cNvSpPr>
            <a:spLocks noChangeArrowheads="1"/>
          </p:cNvSpPr>
          <p:nvPr/>
        </p:nvSpPr>
        <p:spPr bwMode="auto">
          <a:xfrm>
            <a:off x="1566863" y="4087813"/>
            <a:ext cx="1447800" cy="1447800"/>
          </a:xfrm>
          <a:prstGeom prst="ellipse">
            <a:avLst/>
          </a:prstGeom>
          <a:solidFill>
            <a:srgbClr val="CCFFFF"/>
          </a:solidFill>
          <a:ln>
            <a:noFill/>
          </a:ln>
          <a:effectLst>
            <a:outerShdw dist="107763" dir="81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1685" name="Oval 5">
            <a:extLst>
              <a:ext uri="{FF2B5EF4-FFF2-40B4-BE49-F238E27FC236}">
                <a16:creationId xmlns:a16="http://schemas.microsoft.com/office/drawing/2014/main" id="{F2531457-141C-4224-8574-9B302115F2FC}"/>
              </a:ext>
            </a:extLst>
          </p:cNvPr>
          <p:cNvSpPr>
            <a:spLocks noChangeArrowheads="1"/>
          </p:cNvSpPr>
          <p:nvPr/>
        </p:nvSpPr>
        <p:spPr bwMode="auto">
          <a:xfrm>
            <a:off x="4843463" y="125413"/>
            <a:ext cx="1295400" cy="1295400"/>
          </a:xfrm>
          <a:prstGeom prst="ellipse">
            <a:avLst/>
          </a:prstGeom>
          <a:solidFill>
            <a:srgbClr val="CCFFCC"/>
          </a:solidFill>
          <a:ln>
            <a:noFill/>
          </a:ln>
          <a:effectLst>
            <a:outerShdw dist="107763" dir="81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1688" name="Line 9">
            <a:extLst>
              <a:ext uri="{FF2B5EF4-FFF2-40B4-BE49-F238E27FC236}">
                <a16:creationId xmlns:a16="http://schemas.microsoft.com/office/drawing/2014/main" id="{9F1C3E49-16C7-47B1-ADB2-A4245E822DE3}"/>
              </a:ext>
            </a:extLst>
          </p:cNvPr>
          <p:cNvSpPr>
            <a:spLocks noChangeShapeType="1"/>
          </p:cNvSpPr>
          <p:nvPr/>
        </p:nvSpPr>
        <p:spPr bwMode="auto">
          <a:xfrm flipH="1">
            <a:off x="2651125" y="1192213"/>
            <a:ext cx="2344738" cy="3006725"/>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71689" name="Line 11">
            <a:extLst>
              <a:ext uri="{FF2B5EF4-FFF2-40B4-BE49-F238E27FC236}">
                <a16:creationId xmlns:a16="http://schemas.microsoft.com/office/drawing/2014/main" id="{09AC90BD-1704-4CDA-AB50-BBBAF98C2650}"/>
              </a:ext>
            </a:extLst>
          </p:cNvPr>
          <p:cNvSpPr>
            <a:spLocks noChangeShapeType="1"/>
          </p:cNvSpPr>
          <p:nvPr/>
        </p:nvSpPr>
        <p:spPr bwMode="auto">
          <a:xfrm>
            <a:off x="5961063" y="1192213"/>
            <a:ext cx="1854200" cy="297180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71690" name="Text Box 14">
            <a:extLst>
              <a:ext uri="{FF2B5EF4-FFF2-40B4-BE49-F238E27FC236}">
                <a16:creationId xmlns:a16="http://schemas.microsoft.com/office/drawing/2014/main" id="{C645D321-98AD-4EA4-938A-00D9F97EC172}"/>
              </a:ext>
            </a:extLst>
          </p:cNvPr>
          <p:cNvSpPr txBox="1">
            <a:spLocks noChangeArrowheads="1"/>
          </p:cNvSpPr>
          <p:nvPr/>
        </p:nvSpPr>
        <p:spPr bwMode="auto">
          <a:xfrm>
            <a:off x="2382" y="25441"/>
            <a:ext cx="364490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dirty="0"/>
              <a:t>Lets try this one.</a:t>
            </a:r>
          </a:p>
          <a:p>
            <a:pPr eaLnBrk="1" hangingPunct="1">
              <a:spcBef>
                <a:spcPct val="0"/>
              </a:spcBef>
              <a:buFontTx/>
              <a:buNone/>
            </a:pPr>
            <a:endParaRPr lang="en-US" altLang="en-US" sz="2400" dirty="0"/>
          </a:p>
          <a:p>
            <a:pPr eaLnBrk="1" hangingPunct="1">
              <a:spcBef>
                <a:spcPct val="0"/>
              </a:spcBef>
              <a:buFontTx/>
              <a:buNone/>
            </a:pPr>
            <a:endParaRPr lang="en-US" altLang="en-US" sz="2400" dirty="0"/>
          </a:p>
        </p:txBody>
      </p:sp>
      <p:sp>
        <p:nvSpPr>
          <p:cNvPr id="71691" name="Line 16">
            <a:extLst>
              <a:ext uri="{FF2B5EF4-FFF2-40B4-BE49-F238E27FC236}">
                <a16:creationId xmlns:a16="http://schemas.microsoft.com/office/drawing/2014/main" id="{AEB3F71E-D130-43E1-AA45-111482C1438D}"/>
              </a:ext>
            </a:extLst>
          </p:cNvPr>
          <p:cNvSpPr>
            <a:spLocks noChangeShapeType="1"/>
          </p:cNvSpPr>
          <p:nvPr/>
        </p:nvSpPr>
        <p:spPr bwMode="auto">
          <a:xfrm>
            <a:off x="5629275" y="1417638"/>
            <a:ext cx="444500" cy="2038350"/>
          </a:xfrm>
          <a:prstGeom prst="line">
            <a:avLst/>
          </a:prstGeom>
          <a:noFill/>
          <a:ln w="381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692" name="Text Box 17">
            <a:extLst>
              <a:ext uri="{FF2B5EF4-FFF2-40B4-BE49-F238E27FC236}">
                <a16:creationId xmlns:a16="http://schemas.microsoft.com/office/drawing/2014/main" id="{708BEC5F-E1A8-4279-A7F1-C3A7E34F9899}"/>
              </a:ext>
            </a:extLst>
          </p:cNvPr>
          <p:cNvSpPr txBox="1">
            <a:spLocks noChangeArrowheads="1"/>
          </p:cNvSpPr>
          <p:nvPr/>
        </p:nvSpPr>
        <p:spPr bwMode="auto">
          <a:xfrm>
            <a:off x="6015038" y="4278313"/>
            <a:ext cx="69215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4000">
                <a:solidFill>
                  <a:schemeClr val="folHlink"/>
                </a:solidFill>
              </a:rPr>
              <a:t>…</a:t>
            </a:r>
          </a:p>
        </p:txBody>
      </p:sp>
      <p:sp>
        <p:nvSpPr>
          <p:cNvPr id="71693" name="Line 10">
            <a:extLst>
              <a:ext uri="{FF2B5EF4-FFF2-40B4-BE49-F238E27FC236}">
                <a16:creationId xmlns:a16="http://schemas.microsoft.com/office/drawing/2014/main" id="{DB1DF774-BD75-4A64-811B-B1BEAA5FBB87}"/>
              </a:ext>
            </a:extLst>
          </p:cNvPr>
          <p:cNvSpPr>
            <a:spLocks noChangeShapeType="1"/>
          </p:cNvSpPr>
          <p:nvPr/>
        </p:nvSpPr>
        <p:spPr bwMode="auto">
          <a:xfrm flipH="1">
            <a:off x="4614863" y="1387475"/>
            <a:ext cx="695325" cy="2700338"/>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3" name="TextBox 2">
            <a:extLst>
              <a:ext uri="{FF2B5EF4-FFF2-40B4-BE49-F238E27FC236}">
                <a16:creationId xmlns:a16="http://schemas.microsoft.com/office/drawing/2014/main" id="{EBA2215E-C63A-4C9F-8406-47762EC14F9D}"/>
              </a:ext>
            </a:extLst>
          </p:cNvPr>
          <p:cNvSpPr txBox="1"/>
          <p:nvPr/>
        </p:nvSpPr>
        <p:spPr>
          <a:xfrm>
            <a:off x="1691680" y="4396214"/>
            <a:ext cx="1216893" cy="830997"/>
          </a:xfrm>
          <a:prstGeom prst="rect">
            <a:avLst/>
          </a:prstGeom>
          <a:noFill/>
        </p:spPr>
        <p:txBody>
          <a:bodyPr wrap="square" rtlCol="0">
            <a:spAutoFit/>
          </a:bodyPr>
          <a:lstStyle/>
          <a:p>
            <a:r>
              <a:rPr lang="en-US" dirty="0"/>
              <a:t>Height = 6’1’’</a:t>
            </a:r>
          </a:p>
        </p:txBody>
      </p:sp>
      <p:sp>
        <p:nvSpPr>
          <p:cNvPr id="18" name="TextBox 17">
            <a:extLst>
              <a:ext uri="{FF2B5EF4-FFF2-40B4-BE49-F238E27FC236}">
                <a16:creationId xmlns:a16="http://schemas.microsoft.com/office/drawing/2014/main" id="{406F79E6-5EE2-43EC-ABFC-95D86134ACB5}"/>
              </a:ext>
            </a:extLst>
          </p:cNvPr>
          <p:cNvSpPr txBox="1"/>
          <p:nvPr/>
        </p:nvSpPr>
        <p:spPr>
          <a:xfrm>
            <a:off x="4078574" y="4422606"/>
            <a:ext cx="1216893" cy="830997"/>
          </a:xfrm>
          <a:prstGeom prst="rect">
            <a:avLst/>
          </a:prstGeom>
          <a:noFill/>
        </p:spPr>
        <p:txBody>
          <a:bodyPr wrap="square" rtlCol="0">
            <a:spAutoFit/>
          </a:bodyPr>
          <a:lstStyle/>
          <a:p>
            <a:r>
              <a:rPr lang="en-US" dirty="0"/>
              <a:t>Hair = 5’’</a:t>
            </a:r>
          </a:p>
        </p:txBody>
      </p:sp>
      <p:sp>
        <p:nvSpPr>
          <p:cNvPr id="19" name="TextBox 18">
            <a:extLst>
              <a:ext uri="{FF2B5EF4-FFF2-40B4-BE49-F238E27FC236}">
                <a16:creationId xmlns:a16="http://schemas.microsoft.com/office/drawing/2014/main" id="{893EA707-196B-4932-91C9-FA0602F34FA2}"/>
              </a:ext>
            </a:extLst>
          </p:cNvPr>
          <p:cNvSpPr txBox="1"/>
          <p:nvPr/>
        </p:nvSpPr>
        <p:spPr>
          <a:xfrm>
            <a:off x="7648141" y="4410030"/>
            <a:ext cx="1216893" cy="769441"/>
          </a:xfrm>
          <a:prstGeom prst="rect">
            <a:avLst/>
          </a:prstGeom>
          <a:noFill/>
        </p:spPr>
        <p:txBody>
          <a:bodyPr wrap="square" rtlCol="0">
            <a:spAutoFit/>
          </a:bodyPr>
          <a:lstStyle/>
          <a:p>
            <a:r>
              <a:rPr lang="en-US" dirty="0"/>
              <a:t>Job = </a:t>
            </a:r>
            <a:r>
              <a:rPr lang="en-US" sz="2000" dirty="0"/>
              <a:t>Athlete</a:t>
            </a:r>
            <a:endParaRPr lang="en-US" dirty="0"/>
          </a:p>
        </p:txBody>
      </p:sp>
      <p:pic>
        <p:nvPicPr>
          <p:cNvPr id="17" name="Picture 2" descr="17,413 Headshots Illustrations &amp;amp; Clip Art - iStock">
            <a:extLst>
              <a:ext uri="{FF2B5EF4-FFF2-40B4-BE49-F238E27FC236}">
                <a16:creationId xmlns:a16="http://schemas.microsoft.com/office/drawing/2014/main" id="{2234998C-F13C-4814-8AC4-F3BEED57299B}"/>
              </a:ext>
            </a:extLst>
          </p:cNvPr>
          <p:cNvPicPr>
            <a:picLocks noChangeAspect="1" noChangeArrowheads="1"/>
          </p:cNvPicPr>
          <p:nvPr/>
        </p:nvPicPr>
        <p:blipFill rotWithShape="1">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l="67944" t="50704"/>
          <a:stretch/>
        </p:blipFill>
        <p:spPr bwMode="auto">
          <a:xfrm>
            <a:off x="5022887" y="125413"/>
            <a:ext cx="1050888" cy="1212020"/>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8C46F1FC-31FD-4A67-9005-CF506C1F4401}"/>
              </a:ext>
            </a:extLst>
          </p:cNvPr>
          <p:cNvSpPr/>
          <p:nvPr/>
        </p:nvSpPr>
        <p:spPr bwMode="auto">
          <a:xfrm>
            <a:off x="4923675" y="159629"/>
            <a:ext cx="1050888" cy="1146900"/>
          </a:xfrm>
          <a:prstGeom prst="rect">
            <a:avLst/>
          </a:prstGeom>
          <a:solidFill>
            <a:srgbClr val="BFBFBF">
              <a:alpha val="89020"/>
            </a:srgbClr>
          </a:solidFill>
          <a:ln w="0" cap="flat" cmpd="sng" algn="ctr">
            <a:solidFill>
              <a:srgbClr val="000000">
                <a:alpha val="69804"/>
              </a:srgb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8" charset="0"/>
            </a:endParaRPr>
          </a:p>
        </p:txBody>
      </p:sp>
    </p:spTree>
    <p:extLst>
      <p:ext uri="{BB962C8B-B14F-4D97-AF65-F5344CB8AC3E}">
        <p14:creationId xmlns:p14="http://schemas.microsoft.com/office/powerpoint/2010/main" val="181970273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2">
            <a:extLst>
              <a:ext uri="{FF2B5EF4-FFF2-40B4-BE49-F238E27FC236}">
                <a16:creationId xmlns:a16="http://schemas.microsoft.com/office/drawing/2014/main" id="{3D7D49A2-81C8-4889-8813-86C3DA458720}"/>
              </a:ext>
            </a:extLst>
          </p:cNvPr>
          <p:cNvSpPr>
            <a:spLocks noChangeArrowheads="1"/>
          </p:cNvSpPr>
          <p:nvPr/>
        </p:nvSpPr>
        <p:spPr bwMode="auto">
          <a:xfrm>
            <a:off x="-11113" y="2611438"/>
            <a:ext cx="8382001" cy="480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r>
              <a:rPr lang="en-US" altLang="en-US" sz="2400" b="1"/>
              <a:t>Decision tree </a:t>
            </a:r>
          </a:p>
          <a:p>
            <a:pPr lvl="1" eaLnBrk="1" hangingPunct="1"/>
            <a:r>
              <a:rPr lang="en-US" altLang="en-US" sz="2000"/>
              <a:t>A flow-chart-like tree structure</a:t>
            </a:r>
          </a:p>
          <a:p>
            <a:pPr lvl="1" eaLnBrk="1" hangingPunct="1"/>
            <a:r>
              <a:rPr lang="en-US" altLang="en-US" sz="2000"/>
              <a:t>Internal node denotes a test on an attribute</a:t>
            </a:r>
          </a:p>
          <a:p>
            <a:pPr lvl="1" eaLnBrk="1" hangingPunct="1"/>
            <a:r>
              <a:rPr lang="en-US" altLang="en-US" sz="2000"/>
              <a:t>Branch represents an outcome of the test</a:t>
            </a:r>
          </a:p>
          <a:p>
            <a:pPr lvl="1" eaLnBrk="1" hangingPunct="1"/>
            <a:r>
              <a:rPr lang="en-US" altLang="en-US" sz="2000"/>
              <a:t>Leaf nodes represent class labels or class distribution</a:t>
            </a:r>
          </a:p>
          <a:p>
            <a:pPr eaLnBrk="1" hangingPunct="1"/>
            <a:r>
              <a:rPr lang="en-US" altLang="en-US" sz="2400" b="1"/>
              <a:t>Decision tree generation consists of two phases</a:t>
            </a:r>
          </a:p>
          <a:p>
            <a:pPr lvl="1" eaLnBrk="1" hangingPunct="1"/>
            <a:r>
              <a:rPr lang="en-US" altLang="en-US" sz="2000"/>
              <a:t>Tree construction</a:t>
            </a:r>
          </a:p>
          <a:p>
            <a:pPr lvl="2" eaLnBrk="1" hangingPunct="1"/>
            <a:r>
              <a:rPr lang="en-US" altLang="en-US" sz="2000"/>
              <a:t>At start, all the training examples are at the root</a:t>
            </a:r>
          </a:p>
          <a:p>
            <a:pPr lvl="2" eaLnBrk="1" hangingPunct="1"/>
            <a:r>
              <a:rPr lang="en-US" altLang="en-US" sz="2000"/>
              <a:t>Partition examples recursively based on selected attributes</a:t>
            </a:r>
          </a:p>
          <a:p>
            <a:pPr lvl="1" eaLnBrk="1" hangingPunct="1"/>
            <a:r>
              <a:rPr lang="en-US" altLang="en-US" sz="2000"/>
              <a:t>Tree pruning</a:t>
            </a:r>
          </a:p>
          <a:p>
            <a:pPr lvl="2" eaLnBrk="1" hangingPunct="1"/>
            <a:r>
              <a:rPr lang="en-US" altLang="en-US" sz="2000"/>
              <a:t>Identify and remove branches that reflect noise or outliers</a:t>
            </a:r>
          </a:p>
        </p:txBody>
      </p:sp>
      <p:sp>
        <p:nvSpPr>
          <p:cNvPr id="108547" name="Rectangle 3">
            <a:extLst>
              <a:ext uri="{FF2B5EF4-FFF2-40B4-BE49-F238E27FC236}">
                <a16:creationId xmlns:a16="http://schemas.microsoft.com/office/drawing/2014/main" id="{2008574E-ABC8-4639-A5CC-2183649DAB78}"/>
              </a:ext>
            </a:extLst>
          </p:cNvPr>
          <p:cNvSpPr>
            <a:spLocks noChangeArrowheads="1"/>
          </p:cNvSpPr>
          <p:nvPr/>
        </p:nvSpPr>
        <p:spPr bwMode="auto">
          <a:xfrm>
            <a:off x="292100" y="-458788"/>
            <a:ext cx="7716838" cy="1143001"/>
          </a:xfrm>
          <a:prstGeom prst="rect">
            <a:avLst/>
          </a:prstGeom>
          <a:noFill/>
          <a:ln w="9525">
            <a:noFill/>
            <a:miter lim="800000"/>
            <a:headEnd/>
            <a:tailEnd/>
          </a:ln>
          <a:effectLst/>
        </p:spPr>
        <p:txBody>
          <a:bodyPr anchor="b"/>
          <a:lstStyle/>
          <a:p>
            <a:pPr algn="ctr" eaLnBrk="1" hangingPunct="1">
              <a:defRPr/>
            </a:pPr>
            <a:r>
              <a:rPr lang="en-US" sz="4400">
                <a:solidFill>
                  <a:schemeClr val="tx2"/>
                </a:solidFill>
                <a:effectLst>
                  <a:outerShdw blurRad="38100" dist="38100" dir="2700000" algn="tl">
                    <a:srgbClr val="C0C0C0"/>
                  </a:outerShdw>
                </a:effectLst>
              </a:rPr>
              <a:t>Decision Tree Classification</a:t>
            </a:r>
          </a:p>
        </p:txBody>
      </p:sp>
      <p:grpSp>
        <p:nvGrpSpPr>
          <p:cNvPr id="11268" name="Group 5">
            <a:extLst>
              <a:ext uri="{FF2B5EF4-FFF2-40B4-BE49-F238E27FC236}">
                <a16:creationId xmlns:a16="http://schemas.microsoft.com/office/drawing/2014/main" id="{EF881AEC-39B2-48E7-988B-E2E99057A549}"/>
              </a:ext>
            </a:extLst>
          </p:cNvPr>
          <p:cNvGrpSpPr>
            <a:grpSpLocks/>
          </p:cNvGrpSpPr>
          <p:nvPr/>
        </p:nvGrpSpPr>
        <p:grpSpPr bwMode="auto">
          <a:xfrm>
            <a:off x="4573588" y="1268413"/>
            <a:ext cx="4597400" cy="2549525"/>
            <a:chOff x="0" y="283118"/>
            <a:chExt cx="9195740" cy="6647595"/>
          </a:xfrm>
        </p:grpSpPr>
        <p:pic>
          <p:nvPicPr>
            <p:cNvPr id="11269" name="Picture 33" descr="leafhopper">
              <a:extLst>
                <a:ext uri="{FF2B5EF4-FFF2-40B4-BE49-F238E27FC236}">
                  <a16:creationId xmlns:a16="http://schemas.microsoft.com/office/drawing/2014/main" id="{9EA0B944-F98D-4268-9971-C180EE9212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315200" y="5562600"/>
              <a:ext cx="1828800" cy="860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270" name="Group 38">
              <a:extLst>
                <a:ext uri="{FF2B5EF4-FFF2-40B4-BE49-F238E27FC236}">
                  <a16:creationId xmlns:a16="http://schemas.microsoft.com/office/drawing/2014/main" id="{30EEA001-37B1-4E5C-88DC-6450E9FF0A50}"/>
                </a:ext>
              </a:extLst>
            </p:cNvPr>
            <p:cNvGrpSpPr>
              <a:grpSpLocks/>
            </p:cNvGrpSpPr>
            <p:nvPr/>
          </p:nvGrpSpPr>
          <p:grpSpPr bwMode="auto">
            <a:xfrm flipH="1">
              <a:off x="7620000" y="4648200"/>
              <a:ext cx="914400" cy="990600"/>
              <a:chOff x="480" y="816"/>
              <a:chExt cx="1296" cy="960"/>
            </a:xfrm>
          </p:grpSpPr>
          <p:sp>
            <p:nvSpPr>
              <p:cNvPr id="11310" name="Line 39">
                <a:extLst>
                  <a:ext uri="{FF2B5EF4-FFF2-40B4-BE49-F238E27FC236}">
                    <a16:creationId xmlns:a16="http://schemas.microsoft.com/office/drawing/2014/main" id="{57DBA508-3052-4997-B42C-EAB62AA60F96}"/>
                  </a:ext>
                </a:extLst>
              </p:cNvPr>
              <p:cNvSpPr>
                <a:spLocks noChangeShapeType="1"/>
              </p:cNvSpPr>
              <p:nvPr/>
            </p:nvSpPr>
            <p:spPr bwMode="auto">
              <a:xfrm>
                <a:off x="1776" y="816"/>
                <a:ext cx="0" cy="576"/>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11" name="Line 40">
                <a:extLst>
                  <a:ext uri="{FF2B5EF4-FFF2-40B4-BE49-F238E27FC236}">
                    <a16:creationId xmlns:a16="http://schemas.microsoft.com/office/drawing/2014/main" id="{E67EBAE1-4265-4D3A-9FDD-1D11B9E2AA96}"/>
                  </a:ext>
                </a:extLst>
              </p:cNvPr>
              <p:cNvSpPr>
                <a:spLocks noChangeShapeType="1"/>
              </p:cNvSpPr>
              <p:nvPr/>
            </p:nvSpPr>
            <p:spPr bwMode="auto">
              <a:xfrm flipH="1">
                <a:off x="480" y="1392"/>
                <a:ext cx="1296"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12" name="Line 41">
                <a:extLst>
                  <a:ext uri="{FF2B5EF4-FFF2-40B4-BE49-F238E27FC236}">
                    <a16:creationId xmlns:a16="http://schemas.microsoft.com/office/drawing/2014/main" id="{62C5DF20-AB97-4504-8CB8-4A284EF4C9E4}"/>
                  </a:ext>
                </a:extLst>
              </p:cNvPr>
              <p:cNvSpPr>
                <a:spLocks noChangeShapeType="1"/>
              </p:cNvSpPr>
              <p:nvPr/>
            </p:nvSpPr>
            <p:spPr bwMode="auto">
              <a:xfrm>
                <a:off x="480" y="1392"/>
                <a:ext cx="0" cy="384"/>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pic>
          <p:nvPicPr>
            <p:cNvPr id="11271" name="Picture 32">
              <a:extLst>
                <a:ext uri="{FF2B5EF4-FFF2-40B4-BE49-F238E27FC236}">
                  <a16:creationId xmlns:a16="http://schemas.microsoft.com/office/drawing/2014/main" id="{14E28973-062A-4591-929E-674B424AD16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38600" y="5334000"/>
              <a:ext cx="1905000" cy="130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272" name="Group 34">
              <a:extLst>
                <a:ext uri="{FF2B5EF4-FFF2-40B4-BE49-F238E27FC236}">
                  <a16:creationId xmlns:a16="http://schemas.microsoft.com/office/drawing/2014/main" id="{036BC56E-01B1-41FE-8222-DFFB3E1C7E43}"/>
                </a:ext>
              </a:extLst>
            </p:cNvPr>
            <p:cNvGrpSpPr>
              <a:grpSpLocks/>
            </p:cNvGrpSpPr>
            <p:nvPr/>
          </p:nvGrpSpPr>
          <p:grpSpPr bwMode="auto">
            <a:xfrm>
              <a:off x="5029200" y="4648200"/>
              <a:ext cx="1295400" cy="990600"/>
              <a:chOff x="480" y="816"/>
              <a:chExt cx="1296" cy="960"/>
            </a:xfrm>
          </p:grpSpPr>
          <p:sp>
            <p:nvSpPr>
              <p:cNvPr id="11307" name="Line 35">
                <a:extLst>
                  <a:ext uri="{FF2B5EF4-FFF2-40B4-BE49-F238E27FC236}">
                    <a16:creationId xmlns:a16="http://schemas.microsoft.com/office/drawing/2014/main" id="{BB6E6E09-712A-421D-9CF0-012C608ABFC1}"/>
                  </a:ext>
                </a:extLst>
              </p:cNvPr>
              <p:cNvSpPr>
                <a:spLocks noChangeShapeType="1"/>
              </p:cNvSpPr>
              <p:nvPr/>
            </p:nvSpPr>
            <p:spPr bwMode="auto">
              <a:xfrm>
                <a:off x="1776" y="816"/>
                <a:ext cx="0" cy="576"/>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08" name="Line 36">
                <a:extLst>
                  <a:ext uri="{FF2B5EF4-FFF2-40B4-BE49-F238E27FC236}">
                    <a16:creationId xmlns:a16="http://schemas.microsoft.com/office/drawing/2014/main" id="{A5F471E2-BC83-4F6A-A5C1-F67888C9D43D}"/>
                  </a:ext>
                </a:extLst>
              </p:cNvPr>
              <p:cNvSpPr>
                <a:spLocks noChangeShapeType="1"/>
              </p:cNvSpPr>
              <p:nvPr/>
            </p:nvSpPr>
            <p:spPr bwMode="auto">
              <a:xfrm flipH="1">
                <a:off x="480" y="1392"/>
                <a:ext cx="1296"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09" name="Line 37">
                <a:extLst>
                  <a:ext uri="{FF2B5EF4-FFF2-40B4-BE49-F238E27FC236}">
                    <a16:creationId xmlns:a16="http://schemas.microsoft.com/office/drawing/2014/main" id="{E18A6B8D-434B-4AD7-9FD1-D8D686365A0C}"/>
                  </a:ext>
                </a:extLst>
              </p:cNvPr>
              <p:cNvSpPr>
                <a:spLocks noChangeShapeType="1"/>
              </p:cNvSpPr>
              <p:nvPr/>
            </p:nvSpPr>
            <p:spPr bwMode="auto">
              <a:xfrm>
                <a:off x="480" y="1392"/>
                <a:ext cx="0" cy="384"/>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aphicFrame>
          <p:nvGraphicFramePr>
            <p:cNvPr id="11273" name="Object 31">
              <a:extLst>
                <a:ext uri="{FF2B5EF4-FFF2-40B4-BE49-F238E27FC236}">
                  <a16:creationId xmlns:a16="http://schemas.microsoft.com/office/drawing/2014/main" id="{3BC90904-9B5A-419B-8DA9-1CB7AEED8DF3}"/>
                </a:ext>
              </a:extLst>
            </p:cNvPr>
            <p:cNvGraphicFramePr>
              <a:graphicFrameLocks noChangeAspect="1"/>
            </p:cNvGraphicFramePr>
            <p:nvPr/>
          </p:nvGraphicFramePr>
          <p:xfrm>
            <a:off x="6629400" y="4876800"/>
            <a:ext cx="904875" cy="866775"/>
          </p:xfrm>
          <a:graphic>
            <a:graphicData uri="http://schemas.openxmlformats.org/presentationml/2006/ole">
              <mc:AlternateContent xmlns:mc="http://schemas.openxmlformats.org/markup-compatibility/2006">
                <mc:Choice xmlns:v="urn:schemas-microsoft-com:vml" Requires="v">
                  <p:oleObj spid="_x0000_s11316" name="Bitmap Image" r:id="rId5" imgW="905001" imgH="866896" progId="Paint.Picture">
                    <p:embed/>
                  </p:oleObj>
                </mc:Choice>
                <mc:Fallback>
                  <p:oleObj name="Bitmap Image" r:id="rId5" imgW="905001" imgH="866896" progId="Paint.Picture">
                    <p:embed/>
                    <p:pic>
                      <p:nvPicPr>
                        <p:cNvPr id="0" name="Object 31"/>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629400" y="4876800"/>
                          <a:ext cx="904875" cy="866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11274" name="Group 11">
              <a:extLst>
                <a:ext uri="{FF2B5EF4-FFF2-40B4-BE49-F238E27FC236}">
                  <a16:creationId xmlns:a16="http://schemas.microsoft.com/office/drawing/2014/main" id="{424A774B-B28B-4EC0-987B-BED091537281}"/>
                </a:ext>
              </a:extLst>
            </p:cNvPr>
            <p:cNvGrpSpPr>
              <a:grpSpLocks/>
            </p:cNvGrpSpPr>
            <p:nvPr/>
          </p:nvGrpSpPr>
          <p:grpSpPr bwMode="auto">
            <a:xfrm>
              <a:off x="1066800" y="914400"/>
              <a:ext cx="2057400" cy="1524000"/>
              <a:chOff x="480" y="816"/>
              <a:chExt cx="1296" cy="960"/>
            </a:xfrm>
          </p:grpSpPr>
          <p:sp>
            <p:nvSpPr>
              <p:cNvPr id="11304" name="Line 4">
                <a:extLst>
                  <a:ext uri="{FF2B5EF4-FFF2-40B4-BE49-F238E27FC236}">
                    <a16:creationId xmlns:a16="http://schemas.microsoft.com/office/drawing/2014/main" id="{31DEFBEE-1737-4E2B-8724-58E7D66AB9A3}"/>
                  </a:ext>
                </a:extLst>
              </p:cNvPr>
              <p:cNvSpPr>
                <a:spLocks noChangeShapeType="1"/>
              </p:cNvSpPr>
              <p:nvPr/>
            </p:nvSpPr>
            <p:spPr bwMode="auto">
              <a:xfrm>
                <a:off x="1776" y="816"/>
                <a:ext cx="0" cy="576"/>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05" name="Line 5">
                <a:extLst>
                  <a:ext uri="{FF2B5EF4-FFF2-40B4-BE49-F238E27FC236}">
                    <a16:creationId xmlns:a16="http://schemas.microsoft.com/office/drawing/2014/main" id="{045AA464-11B4-4F4C-95DA-6BEC34816FFF}"/>
                  </a:ext>
                </a:extLst>
              </p:cNvPr>
              <p:cNvSpPr>
                <a:spLocks noChangeShapeType="1"/>
              </p:cNvSpPr>
              <p:nvPr/>
            </p:nvSpPr>
            <p:spPr bwMode="auto">
              <a:xfrm flipH="1">
                <a:off x="480" y="1392"/>
                <a:ext cx="1296"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06" name="Line 8">
                <a:extLst>
                  <a:ext uri="{FF2B5EF4-FFF2-40B4-BE49-F238E27FC236}">
                    <a16:creationId xmlns:a16="http://schemas.microsoft.com/office/drawing/2014/main" id="{30121F9D-F53D-44BD-B82E-CABC16C74481}"/>
                  </a:ext>
                </a:extLst>
              </p:cNvPr>
              <p:cNvSpPr>
                <a:spLocks noChangeShapeType="1"/>
              </p:cNvSpPr>
              <p:nvPr/>
            </p:nvSpPr>
            <p:spPr bwMode="auto">
              <a:xfrm>
                <a:off x="480" y="1392"/>
                <a:ext cx="0" cy="384"/>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pic>
          <p:nvPicPr>
            <p:cNvPr id="11275" name="Picture 9" descr="grasshopper">
              <a:extLst>
                <a:ext uri="{FF2B5EF4-FFF2-40B4-BE49-F238E27FC236}">
                  <a16:creationId xmlns:a16="http://schemas.microsoft.com/office/drawing/2014/main" id="{D1794DF1-8936-4BC5-A35B-D11D60A30A21}"/>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0" y="2286000"/>
              <a:ext cx="2628900" cy="132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76" name="Text Box 10">
              <a:extLst>
                <a:ext uri="{FF2B5EF4-FFF2-40B4-BE49-F238E27FC236}">
                  <a16:creationId xmlns:a16="http://schemas.microsoft.com/office/drawing/2014/main" id="{DC3AC47D-9DF2-477A-8DB2-60BC1CDB1586}"/>
                </a:ext>
              </a:extLst>
            </p:cNvPr>
            <p:cNvSpPr txBox="1">
              <a:spLocks noChangeArrowheads="1"/>
            </p:cNvSpPr>
            <p:nvPr/>
          </p:nvSpPr>
          <p:spPr bwMode="auto">
            <a:xfrm>
              <a:off x="381000" y="3428999"/>
              <a:ext cx="1792798" cy="6823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t>Grasshopper</a:t>
              </a:r>
            </a:p>
          </p:txBody>
        </p:sp>
        <p:grpSp>
          <p:nvGrpSpPr>
            <p:cNvPr id="11277" name="Group 12">
              <a:extLst>
                <a:ext uri="{FF2B5EF4-FFF2-40B4-BE49-F238E27FC236}">
                  <a16:creationId xmlns:a16="http://schemas.microsoft.com/office/drawing/2014/main" id="{5789B131-5E1B-437D-95DF-66467CA3552F}"/>
                </a:ext>
              </a:extLst>
            </p:cNvPr>
            <p:cNvGrpSpPr>
              <a:grpSpLocks/>
            </p:cNvGrpSpPr>
            <p:nvPr/>
          </p:nvGrpSpPr>
          <p:grpSpPr bwMode="auto">
            <a:xfrm flipH="1">
              <a:off x="4572000" y="914400"/>
              <a:ext cx="1219200" cy="1524000"/>
              <a:chOff x="480" y="816"/>
              <a:chExt cx="1296" cy="960"/>
            </a:xfrm>
          </p:grpSpPr>
          <p:sp>
            <p:nvSpPr>
              <p:cNvPr id="11301" name="Line 13">
                <a:extLst>
                  <a:ext uri="{FF2B5EF4-FFF2-40B4-BE49-F238E27FC236}">
                    <a16:creationId xmlns:a16="http://schemas.microsoft.com/office/drawing/2014/main" id="{86077A5D-958B-4D92-8C03-8AD5B1EBCDFE}"/>
                  </a:ext>
                </a:extLst>
              </p:cNvPr>
              <p:cNvSpPr>
                <a:spLocks noChangeShapeType="1"/>
              </p:cNvSpPr>
              <p:nvPr/>
            </p:nvSpPr>
            <p:spPr bwMode="auto">
              <a:xfrm>
                <a:off x="1776" y="816"/>
                <a:ext cx="0" cy="576"/>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02" name="Line 14">
                <a:extLst>
                  <a:ext uri="{FF2B5EF4-FFF2-40B4-BE49-F238E27FC236}">
                    <a16:creationId xmlns:a16="http://schemas.microsoft.com/office/drawing/2014/main" id="{A5DA8F37-805F-40A6-81FA-102E6478785A}"/>
                  </a:ext>
                </a:extLst>
              </p:cNvPr>
              <p:cNvSpPr>
                <a:spLocks noChangeShapeType="1"/>
              </p:cNvSpPr>
              <p:nvPr/>
            </p:nvSpPr>
            <p:spPr bwMode="auto">
              <a:xfrm flipH="1">
                <a:off x="480" y="1392"/>
                <a:ext cx="1296"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03" name="Line 15">
                <a:extLst>
                  <a:ext uri="{FF2B5EF4-FFF2-40B4-BE49-F238E27FC236}">
                    <a16:creationId xmlns:a16="http://schemas.microsoft.com/office/drawing/2014/main" id="{00495A3D-2D4F-4AA0-86F9-0163DA917459}"/>
                  </a:ext>
                </a:extLst>
              </p:cNvPr>
              <p:cNvSpPr>
                <a:spLocks noChangeShapeType="1"/>
              </p:cNvSpPr>
              <p:nvPr/>
            </p:nvSpPr>
            <p:spPr bwMode="auto">
              <a:xfrm>
                <a:off x="480" y="1392"/>
                <a:ext cx="0" cy="384"/>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1278" name="Text Box 2">
              <a:extLst>
                <a:ext uri="{FF2B5EF4-FFF2-40B4-BE49-F238E27FC236}">
                  <a16:creationId xmlns:a16="http://schemas.microsoft.com/office/drawing/2014/main" id="{22A1858E-41D8-442C-8587-DC6CC3BA04D9}"/>
                </a:ext>
              </a:extLst>
            </p:cNvPr>
            <p:cNvSpPr txBox="1">
              <a:spLocks noChangeArrowheads="1"/>
            </p:cNvSpPr>
            <p:nvPr/>
          </p:nvSpPr>
          <p:spPr bwMode="auto">
            <a:xfrm>
              <a:off x="2111876" y="283118"/>
              <a:ext cx="3902350" cy="682314"/>
            </a:xfrm>
            <a:prstGeom prst="rect">
              <a:avLst/>
            </a:prstGeom>
            <a:solidFill>
              <a:srgbClr val="3366FF"/>
            </a:solidFill>
            <a:ln w="9525">
              <a:solidFill>
                <a:schemeClr val="tx1"/>
              </a:solidFill>
              <a:miter lim="800000"/>
              <a:headEnd/>
              <a:tailEnd/>
            </a:ln>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b="1">
                  <a:solidFill>
                    <a:srgbClr val="FFFF00"/>
                  </a:solidFill>
                </a:rPr>
                <a:t>Antennae shorter than body?</a:t>
              </a:r>
            </a:p>
          </p:txBody>
        </p:sp>
        <p:grpSp>
          <p:nvGrpSpPr>
            <p:cNvPr id="11279" name="Group 17">
              <a:extLst>
                <a:ext uri="{FF2B5EF4-FFF2-40B4-BE49-F238E27FC236}">
                  <a16:creationId xmlns:a16="http://schemas.microsoft.com/office/drawing/2014/main" id="{017E4D90-E012-4F76-AE07-F5D34CEF8994}"/>
                </a:ext>
              </a:extLst>
            </p:cNvPr>
            <p:cNvGrpSpPr>
              <a:grpSpLocks/>
            </p:cNvGrpSpPr>
            <p:nvPr/>
          </p:nvGrpSpPr>
          <p:grpSpPr bwMode="auto">
            <a:xfrm flipH="1">
              <a:off x="6248400" y="2895600"/>
              <a:ext cx="838200" cy="1524000"/>
              <a:chOff x="480" y="816"/>
              <a:chExt cx="1296" cy="960"/>
            </a:xfrm>
          </p:grpSpPr>
          <p:sp>
            <p:nvSpPr>
              <p:cNvPr id="11298" name="Line 18">
                <a:extLst>
                  <a:ext uri="{FF2B5EF4-FFF2-40B4-BE49-F238E27FC236}">
                    <a16:creationId xmlns:a16="http://schemas.microsoft.com/office/drawing/2014/main" id="{5D4F2896-9493-4DDA-8EA1-597FCF11C025}"/>
                  </a:ext>
                </a:extLst>
              </p:cNvPr>
              <p:cNvSpPr>
                <a:spLocks noChangeShapeType="1"/>
              </p:cNvSpPr>
              <p:nvPr/>
            </p:nvSpPr>
            <p:spPr bwMode="auto">
              <a:xfrm>
                <a:off x="1776" y="816"/>
                <a:ext cx="0" cy="576"/>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99" name="Line 19">
                <a:extLst>
                  <a:ext uri="{FF2B5EF4-FFF2-40B4-BE49-F238E27FC236}">
                    <a16:creationId xmlns:a16="http://schemas.microsoft.com/office/drawing/2014/main" id="{EBB82E59-C671-43FB-B2FD-5584DA9125AE}"/>
                  </a:ext>
                </a:extLst>
              </p:cNvPr>
              <p:cNvSpPr>
                <a:spLocks noChangeShapeType="1"/>
              </p:cNvSpPr>
              <p:nvPr/>
            </p:nvSpPr>
            <p:spPr bwMode="auto">
              <a:xfrm flipH="1">
                <a:off x="480" y="1392"/>
                <a:ext cx="1296"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00" name="Line 20">
                <a:extLst>
                  <a:ext uri="{FF2B5EF4-FFF2-40B4-BE49-F238E27FC236}">
                    <a16:creationId xmlns:a16="http://schemas.microsoft.com/office/drawing/2014/main" id="{3E1C3F04-FE31-4922-8EFD-36AA756CB4B1}"/>
                  </a:ext>
                </a:extLst>
              </p:cNvPr>
              <p:cNvSpPr>
                <a:spLocks noChangeShapeType="1"/>
              </p:cNvSpPr>
              <p:nvPr/>
            </p:nvSpPr>
            <p:spPr bwMode="auto">
              <a:xfrm>
                <a:off x="480" y="1392"/>
                <a:ext cx="0" cy="384"/>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11280" name="Group 21">
              <a:extLst>
                <a:ext uri="{FF2B5EF4-FFF2-40B4-BE49-F238E27FC236}">
                  <a16:creationId xmlns:a16="http://schemas.microsoft.com/office/drawing/2014/main" id="{35D0F86B-10F0-4804-932C-CD054126C8D0}"/>
                </a:ext>
              </a:extLst>
            </p:cNvPr>
            <p:cNvGrpSpPr>
              <a:grpSpLocks/>
            </p:cNvGrpSpPr>
            <p:nvPr/>
          </p:nvGrpSpPr>
          <p:grpSpPr bwMode="auto">
            <a:xfrm>
              <a:off x="3124200" y="2895600"/>
              <a:ext cx="2209800" cy="1524000"/>
              <a:chOff x="480" y="816"/>
              <a:chExt cx="1296" cy="960"/>
            </a:xfrm>
          </p:grpSpPr>
          <p:sp>
            <p:nvSpPr>
              <p:cNvPr id="11295" name="Line 22">
                <a:extLst>
                  <a:ext uri="{FF2B5EF4-FFF2-40B4-BE49-F238E27FC236}">
                    <a16:creationId xmlns:a16="http://schemas.microsoft.com/office/drawing/2014/main" id="{D8E505DA-D7E3-4B26-84F9-48B477BE8EA2}"/>
                  </a:ext>
                </a:extLst>
              </p:cNvPr>
              <p:cNvSpPr>
                <a:spLocks noChangeShapeType="1"/>
              </p:cNvSpPr>
              <p:nvPr/>
            </p:nvSpPr>
            <p:spPr bwMode="auto">
              <a:xfrm>
                <a:off x="1776" y="816"/>
                <a:ext cx="0" cy="576"/>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96" name="Line 23">
                <a:extLst>
                  <a:ext uri="{FF2B5EF4-FFF2-40B4-BE49-F238E27FC236}">
                    <a16:creationId xmlns:a16="http://schemas.microsoft.com/office/drawing/2014/main" id="{0F09EC72-D70E-40F0-B34D-ED509D2A30F0}"/>
                  </a:ext>
                </a:extLst>
              </p:cNvPr>
              <p:cNvSpPr>
                <a:spLocks noChangeShapeType="1"/>
              </p:cNvSpPr>
              <p:nvPr/>
            </p:nvSpPr>
            <p:spPr bwMode="auto">
              <a:xfrm flipH="1">
                <a:off x="480" y="1392"/>
                <a:ext cx="1296" cy="0"/>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97" name="Line 24">
                <a:extLst>
                  <a:ext uri="{FF2B5EF4-FFF2-40B4-BE49-F238E27FC236}">
                    <a16:creationId xmlns:a16="http://schemas.microsoft.com/office/drawing/2014/main" id="{95C66ADB-4621-4653-B61B-434C4BB68647}"/>
                  </a:ext>
                </a:extLst>
              </p:cNvPr>
              <p:cNvSpPr>
                <a:spLocks noChangeShapeType="1"/>
              </p:cNvSpPr>
              <p:nvPr/>
            </p:nvSpPr>
            <p:spPr bwMode="auto">
              <a:xfrm>
                <a:off x="480" y="1392"/>
                <a:ext cx="0" cy="384"/>
              </a:xfrm>
              <a:prstGeom prst="line">
                <a:avLst/>
              </a:prstGeom>
              <a:noFill/>
              <a:ln w="508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pic>
          <p:nvPicPr>
            <p:cNvPr id="11281" name="Picture 25" descr="cricket">
              <a:extLst>
                <a:ext uri="{FF2B5EF4-FFF2-40B4-BE49-F238E27FC236}">
                  <a16:creationId xmlns:a16="http://schemas.microsoft.com/office/drawing/2014/main" id="{71B7274F-B1E8-4C5E-8207-5F75FD04AF20}"/>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209800" y="4191000"/>
              <a:ext cx="2362200" cy="1133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82" name="Text Box 26">
              <a:extLst>
                <a:ext uri="{FF2B5EF4-FFF2-40B4-BE49-F238E27FC236}">
                  <a16:creationId xmlns:a16="http://schemas.microsoft.com/office/drawing/2014/main" id="{21FBCA30-40F6-48B5-8C5E-E07935A284F0}"/>
                </a:ext>
              </a:extLst>
            </p:cNvPr>
            <p:cNvSpPr txBox="1">
              <a:spLocks noChangeArrowheads="1"/>
            </p:cNvSpPr>
            <p:nvPr/>
          </p:nvSpPr>
          <p:spPr bwMode="auto">
            <a:xfrm>
              <a:off x="2743200" y="5181599"/>
              <a:ext cx="1196482" cy="6823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t>Cricket</a:t>
              </a:r>
            </a:p>
          </p:txBody>
        </p:sp>
        <p:sp>
          <p:nvSpPr>
            <p:cNvPr id="11283" name="Text Box 42">
              <a:extLst>
                <a:ext uri="{FF2B5EF4-FFF2-40B4-BE49-F238E27FC236}">
                  <a16:creationId xmlns:a16="http://schemas.microsoft.com/office/drawing/2014/main" id="{48BA7AE7-2834-4E6D-B95E-722C09F865AF}"/>
                </a:ext>
              </a:extLst>
            </p:cNvPr>
            <p:cNvSpPr txBox="1">
              <a:spLocks noChangeArrowheads="1"/>
            </p:cNvSpPr>
            <p:nvPr/>
          </p:nvSpPr>
          <p:spPr bwMode="auto">
            <a:xfrm>
              <a:off x="4572000" y="6248399"/>
              <a:ext cx="1385636" cy="6823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t>Katydids</a:t>
              </a:r>
            </a:p>
          </p:txBody>
        </p:sp>
        <p:sp>
          <p:nvSpPr>
            <p:cNvPr id="11284" name="Text Box 43">
              <a:extLst>
                <a:ext uri="{FF2B5EF4-FFF2-40B4-BE49-F238E27FC236}">
                  <a16:creationId xmlns:a16="http://schemas.microsoft.com/office/drawing/2014/main" id="{12DB93BB-F6EE-4FA2-96F7-AE69A1B489F9}"/>
                </a:ext>
              </a:extLst>
            </p:cNvPr>
            <p:cNvSpPr txBox="1">
              <a:spLocks noChangeArrowheads="1"/>
            </p:cNvSpPr>
            <p:nvPr/>
          </p:nvSpPr>
          <p:spPr bwMode="auto">
            <a:xfrm>
              <a:off x="7194550" y="6248399"/>
              <a:ext cx="2001190" cy="6823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t>Camel Cricket</a:t>
              </a:r>
            </a:p>
          </p:txBody>
        </p:sp>
        <p:sp>
          <p:nvSpPr>
            <p:cNvPr id="11285" name="Text Box 44">
              <a:extLst>
                <a:ext uri="{FF2B5EF4-FFF2-40B4-BE49-F238E27FC236}">
                  <a16:creationId xmlns:a16="http://schemas.microsoft.com/office/drawing/2014/main" id="{AD1F46B6-E27F-4C16-AB84-6143292FE694}"/>
                </a:ext>
              </a:extLst>
            </p:cNvPr>
            <p:cNvSpPr txBox="1">
              <a:spLocks noChangeArrowheads="1"/>
            </p:cNvSpPr>
            <p:nvPr/>
          </p:nvSpPr>
          <p:spPr bwMode="auto">
            <a:xfrm>
              <a:off x="1905000" y="1600199"/>
              <a:ext cx="808556" cy="6823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b="1"/>
                <a:t>Yes</a:t>
              </a:r>
            </a:p>
          </p:txBody>
        </p:sp>
        <p:sp>
          <p:nvSpPr>
            <p:cNvPr id="11286" name="Text Box 45">
              <a:extLst>
                <a:ext uri="{FF2B5EF4-FFF2-40B4-BE49-F238E27FC236}">
                  <a16:creationId xmlns:a16="http://schemas.microsoft.com/office/drawing/2014/main" id="{1EE8C2BA-7329-4248-A1DB-109DC6D16FEC}"/>
                </a:ext>
              </a:extLst>
            </p:cNvPr>
            <p:cNvSpPr txBox="1">
              <a:spLocks noChangeArrowheads="1"/>
            </p:cNvSpPr>
            <p:nvPr/>
          </p:nvSpPr>
          <p:spPr bwMode="auto">
            <a:xfrm>
              <a:off x="3810000" y="3581400"/>
              <a:ext cx="808556" cy="6823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b="1"/>
                <a:t>Yes</a:t>
              </a:r>
            </a:p>
          </p:txBody>
        </p:sp>
        <p:sp>
          <p:nvSpPr>
            <p:cNvPr id="11287" name="Text Box 46">
              <a:extLst>
                <a:ext uri="{FF2B5EF4-FFF2-40B4-BE49-F238E27FC236}">
                  <a16:creationId xmlns:a16="http://schemas.microsoft.com/office/drawing/2014/main" id="{117FAE5C-B760-4BF0-8282-41394C570D2B}"/>
                </a:ext>
              </a:extLst>
            </p:cNvPr>
            <p:cNvSpPr txBox="1">
              <a:spLocks noChangeArrowheads="1"/>
            </p:cNvSpPr>
            <p:nvPr/>
          </p:nvSpPr>
          <p:spPr bwMode="auto">
            <a:xfrm>
              <a:off x="5257800" y="5029201"/>
              <a:ext cx="808556" cy="6823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b="1"/>
                <a:t>Yes</a:t>
              </a:r>
            </a:p>
          </p:txBody>
        </p:sp>
        <p:graphicFrame>
          <p:nvGraphicFramePr>
            <p:cNvPr id="11288" name="Object 29">
              <a:extLst>
                <a:ext uri="{FF2B5EF4-FFF2-40B4-BE49-F238E27FC236}">
                  <a16:creationId xmlns:a16="http://schemas.microsoft.com/office/drawing/2014/main" id="{D7C3F60C-3718-44E4-82F2-CF4CBCBD749A}"/>
                </a:ext>
              </a:extLst>
            </p:cNvPr>
            <p:cNvGraphicFramePr>
              <a:graphicFrameLocks noChangeAspect="1"/>
            </p:cNvGraphicFramePr>
            <p:nvPr/>
          </p:nvGraphicFramePr>
          <p:xfrm>
            <a:off x="4114800" y="2819400"/>
            <a:ext cx="885825" cy="857250"/>
          </p:xfrm>
          <a:graphic>
            <a:graphicData uri="http://schemas.openxmlformats.org/presentationml/2006/ole">
              <mc:AlternateContent xmlns:mc="http://schemas.openxmlformats.org/markup-compatibility/2006">
                <mc:Choice xmlns:v="urn:schemas-microsoft-com:vml" Requires="v">
                  <p:oleObj spid="_x0000_s11317" name="Bitmap Image" r:id="rId9" imgW="885949" imgH="857143" progId="Paint.Picture">
                    <p:embed/>
                  </p:oleObj>
                </mc:Choice>
                <mc:Fallback>
                  <p:oleObj name="Bitmap Image" r:id="rId9" imgW="885949" imgH="857143" progId="Paint.Picture">
                    <p:embed/>
                    <p:pic>
                      <p:nvPicPr>
                        <p:cNvPr id="0" name="Object 29"/>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114800" y="2819400"/>
                          <a:ext cx="885825" cy="857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1289" name="Text Box 47">
              <a:extLst>
                <a:ext uri="{FF2B5EF4-FFF2-40B4-BE49-F238E27FC236}">
                  <a16:creationId xmlns:a16="http://schemas.microsoft.com/office/drawing/2014/main" id="{70112984-E3BE-4998-A868-BF77E98A2475}"/>
                </a:ext>
              </a:extLst>
            </p:cNvPr>
            <p:cNvSpPr txBox="1">
              <a:spLocks noChangeArrowheads="1"/>
            </p:cNvSpPr>
            <p:nvPr/>
          </p:nvSpPr>
          <p:spPr bwMode="auto">
            <a:xfrm>
              <a:off x="4876800" y="1600199"/>
              <a:ext cx="715580" cy="6823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b="1"/>
                <a:t>No</a:t>
              </a:r>
            </a:p>
          </p:txBody>
        </p:sp>
        <p:sp>
          <p:nvSpPr>
            <p:cNvPr id="11290" name="Text Box 48">
              <a:extLst>
                <a:ext uri="{FF2B5EF4-FFF2-40B4-BE49-F238E27FC236}">
                  <a16:creationId xmlns:a16="http://schemas.microsoft.com/office/drawing/2014/main" id="{7C83A419-748C-4776-A573-555608BF4DBD}"/>
                </a:ext>
              </a:extLst>
            </p:cNvPr>
            <p:cNvSpPr txBox="1">
              <a:spLocks noChangeArrowheads="1"/>
            </p:cNvSpPr>
            <p:nvPr/>
          </p:nvSpPr>
          <p:spPr bwMode="auto">
            <a:xfrm>
              <a:off x="6311854" y="3570709"/>
              <a:ext cx="715444" cy="6823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b="1"/>
                <a:t>No</a:t>
              </a:r>
            </a:p>
          </p:txBody>
        </p:sp>
        <p:graphicFrame>
          <p:nvGraphicFramePr>
            <p:cNvPr id="11291" name="Object 28">
              <a:extLst>
                <a:ext uri="{FF2B5EF4-FFF2-40B4-BE49-F238E27FC236}">
                  <a16:creationId xmlns:a16="http://schemas.microsoft.com/office/drawing/2014/main" id="{61BBEA04-76B7-44E8-9C40-695A1793DFA9}"/>
                </a:ext>
              </a:extLst>
            </p:cNvPr>
            <p:cNvGraphicFramePr>
              <a:graphicFrameLocks noChangeAspect="1"/>
            </p:cNvGraphicFramePr>
            <p:nvPr/>
          </p:nvGraphicFramePr>
          <p:xfrm>
            <a:off x="6629400" y="2819400"/>
            <a:ext cx="847725" cy="828675"/>
          </p:xfrm>
          <a:graphic>
            <a:graphicData uri="http://schemas.openxmlformats.org/presentationml/2006/ole">
              <mc:AlternateContent xmlns:mc="http://schemas.openxmlformats.org/markup-compatibility/2006">
                <mc:Choice xmlns:v="urn:schemas-microsoft-com:vml" Requires="v">
                  <p:oleObj spid="_x0000_s11318" name="Bitmap Image" r:id="rId11" imgW="847843" imgH="828791" progId="Paint.Picture">
                    <p:embed/>
                  </p:oleObj>
                </mc:Choice>
                <mc:Fallback>
                  <p:oleObj name="Bitmap Image" r:id="rId11" imgW="847843" imgH="828791" progId="Paint.Picture">
                    <p:embed/>
                    <p:pic>
                      <p:nvPicPr>
                        <p:cNvPr id="0" name="Object 28"/>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6629400" y="2819400"/>
                          <a:ext cx="847725" cy="828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11292" name="Text Box 16">
              <a:extLst>
                <a:ext uri="{FF2B5EF4-FFF2-40B4-BE49-F238E27FC236}">
                  <a16:creationId xmlns:a16="http://schemas.microsoft.com/office/drawing/2014/main" id="{E4C16FE0-B33A-460A-A743-8288FF25A1AD}"/>
                </a:ext>
              </a:extLst>
            </p:cNvPr>
            <p:cNvSpPr txBox="1">
              <a:spLocks noChangeArrowheads="1"/>
            </p:cNvSpPr>
            <p:nvPr/>
          </p:nvSpPr>
          <p:spPr bwMode="auto">
            <a:xfrm>
              <a:off x="5139370" y="2279594"/>
              <a:ext cx="1470026" cy="682314"/>
            </a:xfrm>
            <a:prstGeom prst="rect">
              <a:avLst/>
            </a:prstGeom>
            <a:solidFill>
              <a:srgbClr val="3366FF"/>
            </a:solidFill>
            <a:ln w="9525">
              <a:solidFill>
                <a:schemeClr val="tx1"/>
              </a:solidFill>
              <a:miter lim="800000"/>
              <a:headEnd/>
              <a:tailEnd/>
            </a:ln>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1100" b="1">
                  <a:solidFill>
                    <a:srgbClr val="FFFF00"/>
                  </a:solidFill>
                </a:rPr>
                <a:t>3 Tarsi?</a:t>
              </a:r>
            </a:p>
          </p:txBody>
        </p:sp>
        <p:sp>
          <p:nvSpPr>
            <p:cNvPr id="11293" name="Text Box 49">
              <a:extLst>
                <a:ext uri="{FF2B5EF4-FFF2-40B4-BE49-F238E27FC236}">
                  <a16:creationId xmlns:a16="http://schemas.microsoft.com/office/drawing/2014/main" id="{8A80847E-7A43-4FF6-B621-BFBDC47BAB52}"/>
                </a:ext>
              </a:extLst>
            </p:cNvPr>
            <p:cNvSpPr txBox="1">
              <a:spLocks noChangeArrowheads="1"/>
            </p:cNvSpPr>
            <p:nvPr/>
          </p:nvSpPr>
          <p:spPr bwMode="auto">
            <a:xfrm>
              <a:off x="7734352" y="5047487"/>
              <a:ext cx="715580" cy="6823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b="1"/>
                <a:t>No</a:t>
              </a:r>
            </a:p>
          </p:txBody>
        </p:sp>
        <p:sp>
          <p:nvSpPr>
            <p:cNvPr id="11294" name="Text Box 30">
              <a:extLst>
                <a:ext uri="{FF2B5EF4-FFF2-40B4-BE49-F238E27FC236}">
                  <a16:creationId xmlns:a16="http://schemas.microsoft.com/office/drawing/2014/main" id="{7F809D25-2B58-4B5C-A02E-6B74EB36E80C}"/>
                </a:ext>
              </a:extLst>
            </p:cNvPr>
            <p:cNvSpPr txBox="1">
              <a:spLocks noChangeArrowheads="1"/>
            </p:cNvSpPr>
            <p:nvPr/>
          </p:nvSpPr>
          <p:spPr bwMode="auto">
            <a:xfrm>
              <a:off x="5693798" y="4109456"/>
              <a:ext cx="2667000" cy="682314"/>
            </a:xfrm>
            <a:prstGeom prst="rect">
              <a:avLst/>
            </a:prstGeom>
            <a:solidFill>
              <a:srgbClr val="3366FF"/>
            </a:solidFill>
            <a:ln w="9525">
              <a:solidFill>
                <a:schemeClr val="tx1"/>
              </a:solidFill>
              <a:miter lim="800000"/>
              <a:headEnd/>
              <a:tailEnd/>
            </a:ln>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b="1">
                  <a:solidFill>
                    <a:srgbClr val="FFFF00"/>
                  </a:solidFill>
                </a:rPr>
                <a:t>Foretiba has ears?</a:t>
              </a:r>
            </a:p>
          </p:txBody>
        </p:sp>
      </p:grpSp>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9634" name="Rectangle 3">
            <a:extLst>
              <a:ext uri="{FF2B5EF4-FFF2-40B4-BE49-F238E27FC236}">
                <a16:creationId xmlns:a16="http://schemas.microsoft.com/office/drawing/2014/main" id="{376DA087-B623-4352-8CAA-7195E7BDCB51}"/>
              </a:ext>
            </a:extLst>
          </p:cNvPr>
          <p:cNvSpPr>
            <a:spLocks noGrp="1" noChangeArrowheads="1"/>
          </p:cNvSpPr>
          <p:nvPr>
            <p:ph type="body" idx="1"/>
          </p:nvPr>
        </p:nvSpPr>
        <p:spPr>
          <a:xfrm>
            <a:off x="455613" y="160338"/>
            <a:ext cx="8229600" cy="2030412"/>
          </a:xfrm>
        </p:spPr>
        <p:txBody>
          <a:bodyPr/>
          <a:lstStyle/>
          <a:p>
            <a:pPr eaLnBrk="1" hangingPunct="1"/>
            <a:r>
              <a:rPr lang="en-US" altLang="en-US" sz="2400"/>
              <a:t>To simplify the task, </a:t>
            </a:r>
            <a:r>
              <a:rPr lang="en-US" altLang="en-US" sz="2400" b="1">
                <a:solidFill>
                  <a:schemeClr val="tx2"/>
                </a:solidFill>
              </a:rPr>
              <a:t>naïve Bayesian classifiers</a:t>
            </a:r>
            <a:r>
              <a:rPr lang="en-US" altLang="en-US" sz="2400"/>
              <a:t> assume attributes have independent distributions, and thereby estimate</a:t>
            </a:r>
          </a:p>
          <a:p>
            <a:pPr eaLnBrk="1" hangingPunct="1"/>
            <a:endParaRPr lang="en-US" altLang="en-US" sz="2400"/>
          </a:p>
          <a:p>
            <a:pPr eaLnBrk="1" hangingPunct="1">
              <a:buFontTx/>
              <a:buNone/>
            </a:pPr>
            <a:r>
              <a:rPr lang="en-US" altLang="en-US" sz="3600" i="1"/>
              <a:t>p</a:t>
            </a:r>
            <a:r>
              <a:rPr lang="en-US" altLang="en-US" sz="3600"/>
              <a:t>(</a:t>
            </a:r>
            <a:r>
              <a:rPr lang="en-US" altLang="en-US" sz="3600" i="1"/>
              <a:t>d</a:t>
            </a:r>
            <a:r>
              <a:rPr lang="en-US" altLang="en-US" sz="3600"/>
              <a:t>|</a:t>
            </a:r>
            <a:r>
              <a:rPr lang="en-US" altLang="en-US" sz="3600" i="1"/>
              <a:t>c</a:t>
            </a:r>
            <a:r>
              <a:rPr lang="en-US" altLang="en-US" sz="3600" i="1" baseline="-25000"/>
              <a:t>j</a:t>
            </a:r>
            <a:r>
              <a:rPr lang="en-US" altLang="en-US" sz="3600"/>
              <a:t>) = </a:t>
            </a:r>
            <a:r>
              <a:rPr lang="en-US" altLang="en-US" sz="3600" i="1"/>
              <a:t>p</a:t>
            </a:r>
            <a:r>
              <a:rPr lang="en-US" altLang="en-US" sz="3600"/>
              <a:t>(</a:t>
            </a:r>
            <a:r>
              <a:rPr lang="en-US" altLang="en-US" sz="3600" i="1"/>
              <a:t>d</a:t>
            </a:r>
            <a:r>
              <a:rPr lang="en-US" altLang="en-US" sz="3600" baseline="-25000"/>
              <a:t>1</a:t>
            </a:r>
            <a:r>
              <a:rPr lang="en-US" altLang="en-US" sz="3600"/>
              <a:t>|</a:t>
            </a:r>
            <a:r>
              <a:rPr lang="en-US" altLang="en-US" sz="3600" i="1"/>
              <a:t>c</a:t>
            </a:r>
            <a:r>
              <a:rPr lang="en-US" altLang="en-US" sz="3600" i="1" baseline="-25000"/>
              <a:t>j</a:t>
            </a:r>
            <a:r>
              <a:rPr lang="en-US" altLang="en-US" sz="3600"/>
              <a:t>) * </a:t>
            </a:r>
            <a:r>
              <a:rPr lang="en-US" altLang="en-US" sz="3600" i="1"/>
              <a:t>p</a:t>
            </a:r>
            <a:r>
              <a:rPr lang="en-US" altLang="en-US" sz="3600"/>
              <a:t>(</a:t>
            </a:r>
            <a:r>
              <a:rPr lang="en-US" altLang="en-US" sz="3600" i="1"/>
              <a:t>d</a:t>
            </a:r>
            <a:r>
              <a:rPr lang="en-US" altLang="en-US" sz="3600" baseline="-25000"/>
              <a:t>2</a:t>
            </a:r>
            <a:r>
              <a:rPr lang="en-US" altLang="en-US" sz="3600"/>
              <a:t>|</a:t>
            </a:r>
            <a:r>
              <a:rPr lang="en-US" altLang="en-US" sz="3600" i="1"/>
              <a:t>c</a:t>
            </a:r>
            <a:r>
              <a:rPr lang="en-US" altLang="en-US" sz="3600" i="1" baseline="-25000"/>
              <a:t>j</a:t>
            </a:r>
            <a:r>
              <a:rPr lang="en-US" altLang="en-US" sz="3600"/>
              <a:t>) * ….* </a:t>
            </a:r>
            <a:r>
              <a:rPr lang="en-US" altLang="en-US" sz="3600" i="1"/>
              <a:t>p</a:t>
            </a:r>
            <a:r>
              <a:rPr lang="en-US" altLang="en-US" sz="3600"/>
              <a:t>(</a:t>
            </a:r>
            <a:r>
              <a:rPr lang="en-US" altLang="en-US" sz="3600" i="1"/>
              <a:t>d</a:t>
            </a:r>
            <a:r>
              <a:rPr lang="en-US" altLang="en-US" sz="3600" i="1" baseline="-25000"/>
              <a:t>n</a:t>
            </a:r>
            <a:r>
              <a:rPr lang="en-US" altLang="en-US" sz="3600"/>
              <a:t>|</a:t>
            </a:r>
            <a:r>
              <a:rPr lang="en-US" altLang="en-US" sz="3600" i="1"/>
              <a:t>c</a:t>
            </a:r>
            <a:r>
              <a:rPr lang="en-US" altLang="en-US" sz="3600" i="1" baseline="-25000"/>
              <a:t>j</a:t>
            </a:r>
            <a:r>
              <a:rPr lang="en-US" altLang="en-US" sz="3600"/>
              <a:t>)</a:t>
            </a:r>
          </a:p>
          <a:p>
            <a:pPr lvl="1" eaLnBrk="1" hangingPunct="1">
              <a:buFontTx/>
              <a:buNone/>
            </a:pPr>
            <a:endParaRPr lang="en-US" altLang="en-US" sz="3600"/>
          </a:p>
          <a:p>
            <a:pPr lvl="1" eaLnBrk="1" hangingPunct="1">
              <a:buFontTx/>
              <a:buNone/>
            </a:pPr>
            <a:endParaRPr lang="en-US" altLang="en-US" sz="2400" i="1"/>
          </a:p>
        </p:txBody>
      </p:sp>
      <p:sp>
        <p:nvSpPr>
          <p:cNvPr id="69635" name="Text Box 15">
            <a:extLst>
              <a:ext uri="{FF2B5EF4-FFF2-40B4-BE49-F238E27FC236}">
                <a16:creationId xmlns:a16="http://schemas.microsoft.com/office/drawing/2014/main" id="{57B97791-1778-40F1-A7A6-D6770DB05692}"/>
              </a:ext>
            </a:extLst>
          </p:cNvPr>
          <p:cNvSpPr txBox="1">
            <a:spLocks noChangeArrowheads="1"/>
          </p:cNvSpPr>
          <p:nvPr/>
        </p:nvSpPr>
        <p:spPr bwMode="auto">
          <a:xfrm>
            <a:off x="0" y="2824163"/>
            <a:ext cx="2941638"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t>The probability of class </a:t>
            </a:r>
            <a:r>
              <a:rPr lang="en-US" altLang="en-US" sz="2400" i="1"/>
              <a:t>c</a:t>
            </a:r>
            <a:r>
              <a:rPr lang="en-US" altLang="en-US" sz="2400" i="1" baseline="-25000"/>
              <a:t>j</a:t>
            </a:r>
            <a:r>
              <a:rPr lang="en-US" altLang="en-US" sz="2400"/>
              <a:t> generating instance </a:t>
            </a:r>
            <a:r>
              <a:rPr lang="en-US" altLang="en-US" sz="2400" i="1"/>
              <a:t>d</a:t>
            </a:r>
            <a:r>
              <a:rPr lang="en-US" altLang="en-US" sz="2400"/>
              <a:t>, equals…. </a:t>
            </a:r>
          </a:p>
          <a:p>
            <a:pPr eaLnBrk="1" hangingPunct="1">
              <a:spcBef>
                <a:spcPct val="0"/>
              </a:spcBef>
              <a:buFontTx/>
              <a:buNone/>
            </a:pPr>
            <a:endParaRPr lang="en-US" altLang="en-US" sz="2400"/>
          </a:p>
        </p:txBody>
      </p:sp>
      <p:sp>
        <p:nvSpPr>
          <p:cNvPr id="69636" name="Line 16">
            <a:extLst>
              <a:ext uri="{FF2B5EF4-FFF2-40B4-BE49-F238E27FC236}">
                <a16:creationId xmlns:a16="http://schemas.microsoft.com/office/drawing/2014/main" id="{4792DAB0-5861-4B40-BB89-D2BD68F3577C}"/>
              </a:ext>
            </a:extLst>
          </p:cNvPr>
          <p:cNvSpPr>
            <a:spLocks noChangeShapeType="1"/>
          </p:cNvSpPr>
          <p:nvPr/>
        </p:nvSpPr>
        <p:spPr bwMode="auto">
          <a:xfrm flipV="1">
            <a:off x="996950" y="2214563"/>
            <a:ext cx="68263" cy="579437"/>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69637" name="Text Box 17">
            <a:extLst>
              <a:ext uri="{FF2B5EF4-FFF2-40B4-BE49-F238E27FC236}">
                <a16:creationId xmlns:a16="http://schemas.microsoft.com/office/drawing/2014/main" id="{AB2A55F1-8471-41A6-8671-B6346A28AAC7}"/>
              </a:ext>
            </a:extLst>
          </p:cNvPr>
          <p:cNvSpPr txBox="1">
            <a:spLocks noChangeArrowheads="1"/>
          </p:cNvSpPr>
          <p:nvPr/>
        </p:nvSpPr>
        <p:spPr bwMode="auto">
          <a:xfrm>
            <a:off x="1997075" y="4141788"/>
            <a:ext cx="2941638" cy="131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000"/>
              <a:t>The probability of class </a:t>
            </a:r>
            <a:r>
              <a:rPr lang="en-US" altLang="en-US" sz="2000" i="1"/>
              <a:t>c</a:t>
            </a:r>
            <a:r>
              <a:rPr lang="en-US" altLang="en-US" sz="2000" i="1" baseline="-25000"/>
              <a:t>j</a:t>
            </a:r>
            <a:r>
              <a:rPr lang="en-US" altLang="en-US" sz="2000"/>
              <a:t> generating the observed value for feature 1, multiplied by..</a:t>
            </a:r>
          </a:p>
        </p:txBody>
      </p:sp>
      <p:sp>
        <p:nvSpPr>
          <p:cNvPr id="69638" name="Line 18">
            <a:extLst>
              <a:ext uri="{FF2B5EF4-FFF2-40B4-BE49-F238E27FC236}">
                <a16:creationId xmlns:a16="http://schemas.microsoft.com/office/drawing/2014/main" id="{5AE66C0F-D2DA-4190-BCD5-9913946379E9}"/>
              </a:ext>
            </a:extLst>
          </p:cNvPr>
          <p:cNvSpPr>
            <a:spLocks noChangeShapeType="1"/>
          </p:cNvSpPr>
          <p:nvPr/>
        </p:nvSpPr>
        <p:spPr bwMode="auto">
          <a:xfrm flipV="1">
            <a:off x="2800350" y="2384425"/>
            <a:ext cx="85725" cy="164465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69639" name="Text Box 19">
            <a:extLst>
              <a:ext uri="{FF2B5EF4-FFF2-40B4-BE49-F238E27FC236}">
                <a16:creationId xmlns:a16="http://schemas.microsoft.com/office/drawing/2014/main" id="{0AADAF56-1128-4441-B65D-13A3DBAF38E5}"/>
              </a:ext>
            </a:extLst>
          </p:cNvPr>
          <p:cNvSpPr txBox="1">
            <a:spLocks noChangeArrowheads="1"/>
          </p:cNvSpPr>
          <p:nvPr/>
        </p:nvSpPr>
        <p:spPr bwMode="auto">
          <a:xfrm>
            <a:off x="3960813" y="5367338"/>
            <a:ext cx="2941637" cy="131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000"/>
              <a:t>The probability of class </a:t>
            </a:r>
            <a:r>
              <a:rPr lang="en-US" altLang="en-US" sz="2000" i="1"/>
              <a:t>c</a:t>
            </a:r>
            <a:r>
              <a:rPr lang="en-US" altLang="en-US" sz="2000" i="1" baseline="-25000"/>
              <a:t>j</a:t>
            </a:r>
            <a:r>
              <a:rPr lang="en-US" altLang="en-US" sz="2000"/>
              <a:t> generating the observed value for feature 2, multiplied by..</a:t>
            </a:r>
          </a:p>
        </p:txBody>
      </p:sp>
      <p:sp>
        <p:nvSpPr>
          <p:cNvPr id="69640" name="Line 20">
            <a:extLst>
              <a:ext uri="{FF2B5EF4-FFF2-40B4-BE49-F238E27FC236}">
                <a16:creationId xmlns:a16="http://schemas.microsoft.com/office/drawing/2014/main" id="{079969B8-743C-46CC-99D9-528A163567DC}"/>
              </a:ext>
            </a:extLst>
          </p:cNvPr>
          <p:cNvSpPr>
            <a:spLocks noChangeShapeType="1"/>
          </p:cNvSpPr>
          <p:nvPr/>
        </p:nvSpPr>
        <p:spPr bwMode="auto">
          <a:xfrm flipH="1" flipV="1">
            <a:off x="4691063" y="2528888"/>
            <a:ext cx="519112" cy="2668587"/>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69641" name="Line 21">
            <a:extLst>
              <a:ext uri="{FF2B5EF4-FFF2-40B4-BE49-F238E27FC236}">
                <a16:creationId xmlns:a16="http://schemas.microsoft.com/office/drawing/2014/main" id="{0B622261-DABF-48C3-A236-514DE14F50EC}"/>
              </a:ext>
            </a:extLst>
          </p:cNvPr>
          <p:cNvSpPr>
            <a:spLocks noChangeShapeType="1"/>
          </p:cNvSpPr>
          <p:nvPr/>
        </p:nvSpPr>
        <p:spPr bwMode="auto">
          <a:xfrm flipH="1" flipV="1">
            <a:off x="7451725" y="2379663"/>
            <a:ext cx="1306513" cy="4478337"/>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0658" name="Rectangle 2">
            <a:extLst>
              <a:ext uri="{FF2B5EF4-FFF2-40B4-BE49-F238E27FC236}">
                <a16:creationId xmlns:a16="http://schemas.microsoft.com/office/drawing/2014/main" id="{70404E01-EEA3-4BA2-A28F-7B13FF26542D}"/>
              </a:ext>
            </a:extLst>
          </p:cNvPr>
          <p:cNvSpPr>
            <a:spLocks noGrp="1" noChangeArrowheads="1"/>
          </p:cNvSpPr>
          <p:nvPr>
            <p:ph type="body" idx="1"/>
          </p:nvPr>
        </p:nvSpPr>
        <p:spPr>
          <a:xfrm>
            <a:off x="455613" y="160338"/>
            <a:ext cx="8229600" cy="2030412"/>
          </a:xfrm>
        </p:spPr>
        <p:txBody>
          <a:bodyPr/>
          <a:lstStyle/>
          <a:p>
            <a:pPr eaLnBrk="1" hangingPunct="1"/>
            <a:r>
              <a:rPr lang="en-US" altLang="en-US" sz="2800"/>
              <a:t>To simplify the task, </a:t>
            </a:r>
            <a:r>
              <a:rPr lang="en-US" altLang="en-US" sz="2800" b="1">
                <a:solidFill>
                  <a:schemeClr val="tx2"/>
                </a:solidFill>
              </a:rPr>
              <a:t>naïve Bayesian classifiers</a:t>
            </a:r>
            <a:r>
              <a:rPr lang="en-US" altLang="en-US" sz="2800"/>
              <a:t> assume attributes have independent distributions, and thereby estimate</a:t>
            </a:r>
          </a:p>
          <a:p>
            <a:pPr eaLnBrk="1" hangingPunct="1">
              <a:buFontTx/>
              <a:buNone/>
            </a:pPr>
            <a:r>
              <a:rPr lang="en-US" altLang="en-US" sz="2800"/>
              <a:t>			</a:t>
            </a:r>
            <a:r>
              <a:rPr lang="en-US" altLang="en-US" sz="2800" i="1"/>
              <a:t>p</a:t>
            </a:r>
            <a:r>
              <a:rPr lang="en-US" altLang="en-US" sz="2800"/>
              <a:t>(</a:t>
            </a:r>
            <a:r>
              <a:rPr lang="en-US" altLang="en-US" sz="2800" i="1"/>
              <a:t>d</a:t>
            </a:r>
            <a:r>
              <a:rPr lang="en-US" altLang="en-US" sz="2800"/>
              <a:t>|</a:t>
            </a:r>
            <a:r>
              <a:rPr lang="en-US" altLang="en-US" sz="2800" i="1"/>
              <a:t>c</a:t>
            </a:r>
            <a:r>
              <a:rPr lang="en-US" altLang="en-US" sz="2800" i="1" baseline="-25000"/>
              <a:t>j</a:t>
            </a:r>
            <a:r>
              <a:rPr lang="en-US" altLang="en-US" sz="2800"/>
              <a:t>) = </a:t>
            </a:r>
            <a:r>
              <a:rPr lang="en-US" altLang="en-US" sz="2800" i="1"/>
              <a:t>p</a:t>
            </a:r>
            <a:r>
              <a:rPr lang="en-US" altLang="en-US" sz="2800"/>
              <a:t>(</a:t>
            </a:r>
            <a:r>
              <a:rPr lang="en-US" altLang="en-US" sz="2800" i="1"/>
              <a:t>d</a:t>
            </a:r>
            <a:r>
              <a:rPr lang="en-US" altLang="en-US" sz="2800" baseline="-25000"/>
              <a:t>1</a:t>
            </a:r>
            <a:r>
              <a:rPr lang="en-US" altLang="en-US" sz="2800"/>
              <a:t>|</a:t>
            </a:r>
            <a:r>
              <a:rPr lang="en-US" altLang="en-US" sz="2800" i="1"/>
              <a:t>c</a:t>
            </a:r>
            <a:r>
              <a:rPr lang="en-US" altLang="en-US" sz="2800" i="1" baseline="-25000"/>
              <a:t>j</a:t>
            </a:r>
            <a:r>
              <a:rPr lang="en-US" altLang="en-US" sz="2800"/>
              <a:t>) * </a:t>
            </a:r>
            <a:r>
              <a:rPr lang="en-US" altLang="en-US" sz="2800" i="1"/>
              <a:t>p</a:t>
            </a:r>
            <a:r>
              <a:rPr lang="en-US" altLang="en-US" sz="2800"/>
              <a:t>(</a:t>
            </a:r>
            <a:r>
              <a:rPr lang="en-US" altLang="en-US" sz="2800" i="1"/>
              <a:t>d</a:t>
            </a:r>
            <a:r>
              <a:rPr lang="en-US" altLang="en-US" sz="2800" baseline="-25000"/>
              <a:t>2</a:t>
            </a:r>
            <a:r>
              <a:rPr lang="en-US" altLang="en-US" sz="2800"/>
              <a:t>|</a:t>
            </a:r>
            <a:r>
              <a:rPr lang="en-US" altLang="en-US" sz="2800" i="1"/>
              <a:t>c</a:t>
            </a:r>
            <a:r>
              <a:rPr lang="en-US" altLang="en-US" sz="2800" i="1" baseline="-25000"/>
              <a:t>j</a:t>
            </a:r>
            <a:r>
              <a:rPr lang="en-US" altLang="en-US" sz="2800"/>
              <a:t>) * ….* </a:t>
            </a:r>
            <a:r>
              <a:rPr lang="en-US" altLang="en-US" sz="2800" i="1"/>
              <a:t>p</a:t>
            </a:r>
            <a:r>
              <a:rPr lang="en-US" altLang="en-US" sz="2800"/>
              <a:t>(</a:t>
            </a:r>
            <a:r>
              <a:rPr lang="en-US" altLang="en-US" sz="2800" i="1"/>
              <a:t>d</a:t>
            </a:r>
            <a:r>
              <a:rPr lang="en-US" altLang="en-US" sz="2800" i="1" baseline="-25000"/>
              <a:t>n</a:t>
            </a:r>
            <a:r>
              <a:rPr lang="en-US" altLang="en-US" sz="2800"/>
              <a:t>|</a:t>
            </a:r>
            <a:r>
              <a:rPr lang="en-US" altLang="en-US" sz="2800" i="1"/>
              <a:t>c</a:t>
            </a:r>
            <a:r>
              <a:rPr lang="en-US" altLang="en-US" sz="2800" i="1" baseline="-25000"/>
              <a:t>j</a:t>
            </a:r>
            <a:r>
              <a:rPr lang="en-US" altLang="en-US" sz="2800"/>
              <a:t>)</a:t>
            </a:r>
          </a:p>
          <a:p>
            <a:pPr lvl="1" eaLnBrk="1" hangingPunct="1">
              <a:buFontTx/>
              <a:buNone/>
            </a:pPr>
            <a:endParaRPr lang="en-US" altLang="en-US"/>
          </a:p>
          <a:p>
            <a:pPr lvl="1" eaLnBrk="1" hangingPunct="1">
              <a:buFontTx/>
              <a:buNone/>
            </a:pPr>
            <a:endParaRPr lang="en-US" altLang="en-US" i="1"/>
          </a:p>
        </p:txBody>
      </p:sp>
      <p:sp>
        <p:nvSpPr>
          <p:cNvPr id="70659" name="Rectangle 3">
            <a:extLst>
              <a:ext uri="{FF2B5EF4-FFF2-40B4-BE49-F238E27FC236}">
                <a16:creationId xmlns:a16="http://schemas.microsoft.com/office/drawing/2014/main" id="{2E553DFB-9D4C-48A1-BF71-35331AFE1180}"/>
              </a:ext>
            </a:extLst>
          </p:cNvPr>
          <p:cNvSpPr>
            <a:spLocks noChangeArrowheads="1"/>
          </p:cNvSpPr>
          <p:nvPr/>
        </p:nvSpPr>
        <p:spPr bwMode="auto">
          <a:xfrm>
            <a:off x="404813" y="3206750"/>
            <a:ext cx="83502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spcBef>
                <a:spcPct val="20000"/>
              </a:spcBef>
              <a:buChar char="•"/>
              <a:defRPr sz="3200">
                <a:solidFill>
                  <a:schemeClr val="tx1"/>
                </a:solidFill>
                <a:latin typeface="Times New Roman" panose="02020603050405020304" pitchFamily="18" charset="0"/>
              </a:defRPr>
            </a:lvl1pPr>
            <a:lvl2pPr>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lvl="1" eaLnBrk="1" hangingPunct="1">
              <a:buFontTx/>
              <a:buNone/>
            </a:pPr>
            <a:r>
              <a:rPr lang="en-US" altLang="en-US" sz="2400" i="1"/>
              <a:t>p</a:t>
            </a:r>
            <a:r>
              <a:rPr lang="en-US" altLang="en-US" sz="2400"/>
              <a:t>(</a:t>
            </a:r>
            <a:r>
              <a:rPr lang="en-US" altLang="en-US" sz="2000"/>
              <a:t>officer drew</a:t>
            </a:r>
            <a:r>
              <a:rPr lang="en-US" altLang="en-US" sz="2400"/>
              <a:t>|</a:t>
            </a:r>
            <a:r>
              <a:rPr lang="en-US" altLang="en-US" sz="2400" i="1"/>
              <a:t>c</a:t>
            </a:r>
            <a:r>
              <a:rPr lang="en-US" altLang="en-US" sz="2400" i="1" baseline="-25000"/>
              <a:t>j</a:t>
            </a:r>
            <a:r>
              <a:rPr lang="en-US" altLang="en-US" sz="2400"/>
              <a:t>) = </a:t>
            </a:r>
            <a:r>
              <a:rPr lang="en-US" altLang="en-US" sz="2400" i="1"/>
              <a:t>p</a:t>
            </a:r>
            <a:r>
              <a:rPr lang="en-US" altLang="en-US" sz="2400"/>
              <a:t>(over_170</a:t>
            </a:r>
            <a:r>
              <a:rPr lang="en-US" altLang="en-US" sz="2400" baseline="-25000"/>
              <a:t>cm</a:t>
            </a:r>
            <a:r>
              <a:rPr lang="en-US" altLang="en-US" sz="2400"/>
              <a:t> = yes|</a:t>
            </a:r>
            <a:r>
              <a:rPr lang="en-US" altLang="en-US" sz="2400" i="1"/>
              <a:t>c</a:t>
            </a:r>
            <a:r>
              <a:rPr lang="en-US" altLang="en-US" sz="2400" i="1" baseline="-25000"/>
              <a:t>j</a:t>
            </a:r>
            <a:r>
              <a:rPr lang="en-US" altLang="en-US" sz="2400"/>
              <a:t>) * </a:t>
            </a:r>
            <a:r>
              <a:rPr lang="en-US" altLang="en-US" sz="2400" i="1"/>
              <a:t>p</a:t>
            </a:r>
            <a:r>
              <a:rPr lang="en-US" altLang="en-US" sz="2400"/>
              <a:t>(eye =</a:t>
            </a:r>
            <a:r>
              <a:rPr lang="en-US" altLang="en-US" sz="2400" i="1"/>
              <a:t>blue</a:t>
            </a:r>
            <a:r>
              <a:rPr lang="en-US" altLang="en-US" sz="2400"/>
              <a:t>|</a:t>
            </a:r>
            <a:r>
              <a:rPr lang="en-US" altLang="en-US" sz="2400" i="1"/>
              <a:t>c</a:t>
            </a:r>
            <a:r>
              <a:rPr lang="en-US" altLang="en-US" sz="2400" i="1" baseline="-25000"/>
              <a:t>j</a:t>
            </a:r>
            <a:r>
              <a:rPr lang="en-US" altLang="en-US" sz="2400"/>
              <a:t>) * ….</a:t>
            </a:r>
          </a:p>
        </p:txBody>
      </p:sp>
      <p:grpSp>
        <p:nvGrpSpPr>
          <p:cNvPr id="70660" name="Group 4">
            <a:extLst>
              <a:ext uri="{FF2B5EF4-FFF2-40B4-BE49-F238E27FC236}">
                <a16:creationId xmlns:a16="http://schemas.microsoft.com/office/drawing/2014/main" id="{DCD43E4A-BEC6-413D-BB6E-EAB1B6AAE86A}"/>
              </a:ext>
            </a:extLst>
          </p:cNvPr>
          <p:cNvGrpSpPr>
            <a:grpSpLocks/>
          </p:cNvGrpSpPr>
          <p:nvPr/>
        </p:nvGrpSpPr>
        <p:grpSpPr bwMode="auto">
          <a:xfrm>
            <a:off x="161925" y="4951413"/>
            <a:ext cx="1317625" cy="2260600"/>
            <a:chOff x="152" y="82"/>
            <a:chExt cx="1527" cy="2511"/>
          </a:xfrm>
        </p:grpSpPr>
        <p:pic>
          <p:nvPicPr>
            <p:cNvPr id="70663" name="Picture 5">
              <a:extLst>
                <a:ext uri="{FF2B5EF4-FFF2-40B4-BE49-F238E27FC236}">
                  <a16:creationId xmlns:a16="http://schemas.microsoft.com/office/drawing/2014/main" id="{2D9D5ABA-EBB3-43DC-9425-FDB9E096B92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 y="82"/>
              <a:ext cx="1527" cy="2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664" name="Oval 6">
              <a:extLst>
                <a:ext uri="{FF2B5EF4-FFF2-40B4-BE49-F238E27FC236}">
                  <a16:creationId xmlns:a16="http://schemas.microsoft.com/office/drawing/2014/main" id="{F0D546E6-8161-4196-9791-65F9438A3351}"/>
                </a:ext>
              </a:extLst>
            </p:cNvPr>
            <p:cNvSpPr>
              <a:spLocks noChangeArrowheads="1"/>
            </p:cNvSpPr>
            <p:nvPr/>
          </p:nvSpPr>
          <p:spPr bwMode="auto">
            <a:xfrm>
              <a:off x="384" y="328"/>
              <a:ext cx="941" cy="977"/>
            </a:xfrm>
            <a:prstGeom prst="ellipse">
              <a:avLst/>
            </a:prstGeom>
            <a:solidFill>
              <a:srgbClr val="C0C0C0"/>
            </a:solidFill>
            <a:ln w="9525">
              <a:solidFill>
                <a:schemeClr val="tx1"/>
              </a:solidFill>
              <a:round/>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0665" name="Text Box 7">
              <a:extLst>
                <a:ext uri="{FF2B5EF4-FFF2-40B4-BE49-F238E27FC236}">
                  <a16:creationId xmlns:a16="http://schemas.microsoft.com/office/drawing/2014/main" id="{C6A98A65-CE39-40D8-93B6-9BB7FE7543C1}"/>
                </a:ext>
              </a:extLst>
            </p:cNvPr>
            <p:cNvSpPr txBox="1">
              <a:spLocks noChangeArrowheads="1"/>
            </p:cNvSpPr>
            <p:nvPr/>
          </p:nvSpPr>
          <p:spPr bwMode="auto">
            <a:xfrm>
              <a:off x="235" y="2220"/>
              <a:ext cx="213" cy="3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endParaRPr lang="en-US" altLang="en-US" sz="1600" b="1"/>
            </a:p>
          </p:txBody>
        </p:sp>
      </p:grpSp>
      <p:sp>
        <p:nvSpPr>
          <p:cNvPr id="70661" name="Text Box 8">
            <a:extLst>
              <a:ext uri="{FF2B5EF4-FFF2-40B4-BE49-F238E27FC236}">
                <a16:creationId xmlns:a16="http://schemas.microsoft.com/office/drawing/2014/main" id="{6B980B3B-8725-4A27-9F52-2B90C9B9B6DA}"/>
              </a:ext>
            </a:extLst>
          </p:cNvPr>
          <p:cNvSpPr txBox="1">
            <a:spLocks noChangeArrowheads="1"/>
          </p:cNvSpPr>
          <p:nvPr/>
        </p:nvSpPr>
        <p:spPr bwMode="auto">
          <a:xfrm>
            <a:off x="1468438" y="5062538"/>
            <a:ext cx="1546225" cy="161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000"/>
              <a:t>Officer Drew is blue-eyed, over 170</a:t>
            </a:r>
            <a:r>
              <a:rPr lang="en-US" altLang="en-US" sz="2000" baseline="-25000"/>
              <a:t>cm</a:t>
            </a:r>
            <a:r>
              <a:rPr lang="en-US" altLang="en-US" sz="2000"/>
              <a:t> tall, and has long hair</a:t>
            </a:r>
          </a:p>
        </p:txBody>
      </p:sp>
      <p:sp>
        <p:nvSpPr>
          <p:cNvPr id="63497" name="Rectangle 9">
            <a:extLst>
              <a:ext uri="{FF2B5EF4-FFF2-40B4-BE49-F238E27FC236}">
                <a16:creationId xmlns:a16="http://schemas.microsoft.com/office/drawing/2014/main" id="{A912AF5C-7F50-4A96-BD20-677B110EB768}"/>
              </a:ext>
            </a:extLst>
          </p:cNvPr>
          <p:cNvSpPr>
            <a:spLocks noChangeArrowheads="1"/>
          </p:cNvSpPr>
          <p:nvPr/>
        </p:nvSpPr>
        <p:spPr bwMode="auto">
          <a:xfrm>
            <a:off x="3243263" y="5381625"/>
            <a:ext cx="5900737" cy="1333500"/>
          </a:xfrm>
          <a:prstGeom prst="rect">
            <a:avLst/>
          </a:prstGeom>
          <a:noFill/>
          <a:ln w="9525">
            <a:noFill/>
            <a:miter lim="800000"/>
            <a:headEnd/>
            <a:tailEnd/>
          </a:ln>
          <a:effectLst/>
        </p:spPr>
        <p:txBody>
          <a:bodyPr wrap="none">
            <a:spAutoFit/>
          </a:bodyPr>
          <a:lstStyle/>
          <a:p>
            <a:pPr lvl="1" eaLnBrk="1" hangingPunct="1">
              <a:spcBef>
                <a:spcPct val="20000"/>
              </a:spcBef>
              <a:defRPr/>
            </a:pPr>
            <a:r>
              <a:rPr lang="en-US" i="1"/>
              <a:t>p</a:t>
            </a:r>
            <a:r>
              <a:rPr lang="en-US"/>
              <a:t>(</a:t>
            </a:r>
            <a:r>
              <a:rPr lang="en-US" sz="2000"/>
              <a:t>officer drew</a:t>
            </a:r>
            <a:r>
              <a:rPr lang="en-US"/>
              <a:t>| </a:t>
            </a:r>
            <a:r>
              <a:rPr lang="en-US">
                <a:solidFill>
                  <a:srgbClr val="FF0000"/>
                </a:solidFill>
                <a:effectLst>
                  <a:outerShdw blurRad="38100" dist="38100" dir="2700000" algn="tl">
                    <a:srgbClr val="C0C0C0"/>
                  </a:outerShdw>
                </a:effectLst>
              </a:rPr>
              <a:t>Female</a:t>
            </a:r>
            <a:r>
              <a:rPr lang="en-US"/>
              <a:t>) =  </a:t>
            </a:r>
            <a:r>
              <a:rPr lang="en-US" i="1"/>
              <a:t>2/5   </a:t>
            </a:r>
            <a:r>
              <a:rPr lang="en-US"/>
              <a:t>*   </a:t>
            </a:r>
            <a:r>
              <a:rPr lang="en-US" i="1"/>
              <a:t>3/5  </a:t>
            </a:r>
            <a:r>
              <a:rPr lang="en-US"/>
              <a:t>*  ….</a:t>
            </a:r>
          </a:p>
          <a:p>
            <a:pPr lvl="1" eaLnBrk="1" hangingPunct="1">
              <a:spcBef>
                <a:spcPct val="20000"/>
              </a:spcBef>
              <a:defRPr/>
            </a:pPr>
            <a:r>
              <a:rPr lang="en-US" i="1"/>
              <a:t>p</a:t>
            </a:r>
            <a:r>
              <a:rPr lang="en-US"/>
              <a:t>(</a:t>
            </a:r>
            <a:r>
              <a:rPr lang="en-US" sz="2000"/>
              <a:t>officer drew</a:t>
            </a:r>
            <a:r>
              <a:rPr lang="en-US"/>
              <a:t>| </a:t>
            </a:r>
            <a:r>
              <a:rPr lang="en-US">
                <a:solidFill>
                  <a:srgbClr val="0000FF"/>
                </a:solidFill>
                <a:effectLst>
                  <a:outerShdw blurRad="38100" dist="38100" dir="2700000" algn="tl">
                    <a:srgbClr val="C0C0C0"/>
                  </a:outerShdw>
                </a:effectLst>
              </a:rPr>
              <a:t>Male</a:t>
            </a:r>
            <a:r>
              <a:rPr lang="en-US"/>
              <a:t>)    =  </a:t>
            </a:r>
            <a:r>
              <a:rPr lang="en-US" i="1"/>
              <a:t>2/3   </a:t>
            </a:r>
            <a:r>
              <a:rPr lang="en-US"/>
              <a:t>*   </a:t>
            </a:r>
            <a:r>
              <a:rPr lang="en-US" i="1"/>
              <a:t>2/3  </a:t>
            </a:r>
            <a:r>
              <a:rPr lang="en-US"/>
              <a:t>*  ….</a:t>
            </a:r>
          </a:p>
          <a:p>
            <a:pPr lvl="1" eaLnBrk="1" hangingPunct="1">
              <a:spcBef>
                <a:spcPct val="20000"/>
              </a:spcBef>
              <a:defRPr/>
            </a:pPr>
            <a:endParaRPr lang="en-US"/>
          </a:p>
        </p:txBody>
      </p: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3324" name="Text Box 12">
            <a:extLst>
              <a:ext uri="{FF2B5EF4-FFF2-40B4-BE49-F238E27FC236}">
                <a16:creationId xmlns:a16="http://schemas.microsoft.com/office/drawing/2014/main" id="{B64C15B5-740C-4D45-BEDE-82261C93F766}"/>
              </a:ext>
            </a:extLst>
          </p:cNvPr>
          <p:cNvSpPr txBox="1">
            <a:spLocks noChangeArrowheads="1"/>
          </p:cNvSpPr>
          <p:nvPr/>
        </p:nvSpPr>
        <p:spPr bwMode="auto">
          <a:xfrm>
            <a:off x="136525" y="346075"/>
            <a:ext cx="4060825" cy="2468563"/>
          </a:xfrm>
          <a:prstGeom prst="rect">
            <a:avLst/>
          </a:prstGeom>
          <a:noFill/>
          <a:ln w="9525">
            <a:noFill/>
            <a:miter lim="800000"/>
            <a:headEnd/>
            <a:tailEnd/>
          </a:ln>
          <a:effectLst/>
        </p:spPr>
        <p:txBody>
          <a:bodyPr>
            <a:spAutoFit/>
          </a:bodyPr>
          <a:lstStyle/>
          <a:p>
            <a:pPr eaLnBrk="1" hangingPunct="1">
              <a:defRPr/>
            </a:pPr>
            <a:r>
              <a:rPr lang="en-US" sz="3200">
                <a:effectLst>
                  <a:outerShdw blurRad="38100" dist="38100" dir="2700000" algn="tl">
                    <a:srgbClr val="C0C0C0"/>
                  </a:outerShdw>
                </a:effectLst>
              </a:rPr>
              <a:t>Naïve Bayes is fast and space efficient</a:t>
            </a:r>
          </a:p>
          <a:p>
            <a:pPr eaLnBrk="1" hangingPunct="1">
              <a:defRPr/>
            </a:pPr>
            <a:endParaRPr lang="en-US" sz="3200">
              <a:effectLst>
                <a:outerShdw blurRad="38100" dist="38100" dir="2700000" algn="tl">
                  <a:srgbClr val="C0C0C0"/>
                </a:outerShdw>
              </a:effectLst>
            </a:endParaRPr>
          </a:p>
          <a:p>
            <a:pPr eaLnBrk="1" hangingPunct="1">
              <a:defRPr/>
            </a:pPr>
            <a:r>
              <a:rPr lang="en-US" sz="2000"/>
              <a:t>We can look up all the probabilities with a single scan of the database and store them in a (small) table…</a:t>
            </a:r>
          </a:p>
        </p:txBody>
      </p:sp>
      <p:graphicFrame>
        <p:nvGraphicFramePr>
          <p:cNvPr id="13371" name="Group 59">
            <a:extLst>
              <a:ext uri="{FF2B5EF4-FFF2-40B4-BE49-F238E27FC236}">
                <a16:creationId xmlns:a16="http://schemas.microsoft.com/office/drawing/2014/main" id="{62B63B0B-CDB0-4371-BA18-0592E94CC810}"/>
              </a:ext>
            </a:extLst>
          </p:cNvPr>
          <p:cNvGraphicFramePr>
            <a:graphicFrameLocks noGrp="1"/>
          </p:cNvGraphicFramePr>
          <p:nvPr/>
        </p:nvGraphicFramePr>
        <p:xfrm>
          <a:off x="2089150" y="4037013"/>
          <a:ext cx="2324100" cy="1524000"/>
        </p:xfrm>
        <a:graphic>
          <a:graphicData uri="http://schemas.openxmlformats.org/drawingml/2006/table">
            <a:tbl>
              <a:tblPr/>
              <a:tblGrid>
                <a:gridCol w="800100">
                  <a:extLst>
                    <a:ext uri="{9D8B030D-6E8A-4147-A177-3AD203B41FA5}">
                      <a16:colId xmlns:a16="http://schemas.microsoft.com/office/drawing/2014/main" val="20000"/>
                    </a:ext>
                  </a:extLst>
                </a:gridCol>
                <a:gridCol w="995363">
                  <a:extLst>
                    <a:ext uri="{9D8B030D-6E8A-4147-A177-3AD203B41FA5}">
                      <a16:colId xmlns:a16="http://schemas.microsoft.com/office/drawing/2014/main" val="20001"/>
                    </a:ext>
                  </a:extLst>
                </a:gridCol>
                <a:gridCol w="528637">
                  <a:extLst>
                    <a:ext uri="{9D8B030D-6E8A-4147-A177-3AD203B41FA5}">
                      <a16:colId xmlns:a16="http://schemas.microsoft.com/office/drawing/2014/main" val="20002"/>
                    </a:ext>
                  </a:extLst>
                </a:gridCol>
              </a:tblGrid>
              <a:tr h="2667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a:ln>
                            <a:noFill/>
                          </a:ln>
                          <a:solidFill>
                            <a:schemeClr val="tx1"/>
                          </a:solidFill>
                          <a:effectLst/>
                          <a:latin typeface="Times New Roman" pitchFamily="18" charset="0"/>
                        </a:rPr>
                        <a:t>Sex</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a:ln>
                            <a:noFill/>
                          </a:ln>
                          <a:solidFill>
                            <a:schemeClr val="tx1"/>
                          </a:solidFill>
                          <a:effectLst/>
                          <a:latin typeface="Times New Roman" pitchFamily="18" charset="0"/>
                        </a:rPr>
                        <a:t>Over190</a:t>
                      </a:r>
                      <a:r>
                        <a:rPr kumimoji="0" lang="en-US" sz="1400" b="1" i="0" u="none" strike="noStrike" cap="none" normalizeH="0" baseline="-25000">
                          <a:ln>
                            <a:noFill/>
                          </a:ln>
                          <a:solidFill>
                            <a:schemeClr val="tx1"/>
                          </a:solidFill>
                          <a:effectLst/>
                          <a:latin typeface="Times New Roman" pitchFamily="18" charset="0"/>
                        </a:rPr>
                        <a:t>cm</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400" b="1" i="0" u="none" strike="noStrike" cap="none" normalizeH="0" baseline="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66700">
                <a:tc rowSpan="2">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a:ln>
                            <a:noFill/>
                          </a:ln>
                          <a:solidFill>
                            <a:srgbClr val="0000FF"/>
                          </a:solidFill>
                          <a:effectLst>
                            <a:outerShdw blurRad="38100" dist="38100" dir="2700000" algn="tl">
                              <a:srgbClr val="C0C0C0"/>
                            </a:outerShdw>
                          </a:effectLst>
                          <a:latin typeface="Times New Roman" pitchFamily="18" charset="0"/>
                        </a:rPr>
                        <a:t>Male</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Yes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0.15</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65113">
                <a:tc vMerge="1">
                  <a:txBody>
                    <a:bodyPr/>
                    <a:lstStyle/>
                    <a:p>
                      <a:endParaRPr lang="en-US"/>
                    </a:p>
                  </a:txBody>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No</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0.85</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66700">
                <a:tc rowSpan="2">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a:ln>
                            <a:noFill/>
                          </a:ln>
                          <a:solidFill>
                            <a:srgbClr val="FF0000"/>
                          </a:solidFill>
                          <a:effectLst>
                            <a:outerShdw blurRad="38100" dist="38100" dir="2700000" algn="tl">
                              <a:srgbClr val="C0C0C0"/>
                            </a:outerShdw>
                          </a:effectLst>
                          <a:latin typeface="Times New Roman" pitchFamily="18" charset="0"/>
                        </a:rPr>
                        <a:t>Female</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Yes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0.01</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66700">
                <a:tc vMerge="1">
                  <a:txBody>
                    <a:bodyPr/>
                    <a:lstStyle/>
                    <a:p>
                      <a:endParaRPr lang="en-US"/>
                    </a:p>
                  </a:txBody>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No</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0.99</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72731" name="Oval 39">
            <a:extLst>
              <a:ext uri="{FF2B5EF4-FFF2-40B4-BE49-F238E27FC236}">
                <a16:creationId xmlns:a16="http://schemas.microsoft.com/office/drawing/2014/main" id="{E3D76282-CAA6-46EC-BD66-9270E83E0223}"/>
              </a:ext>
            </a:extLst>
          </p:cNvPr>
          <p:cNvSpPr>
            <a:spLocks noChangeArrowheads="1"/>
          </p:cNvSpPr>
          <p:nvPr/>
        </p:nvSpPr>
        <p:spPr bwMode="auto">
          <a:xfrm>
            <a:off x="5400675" y="2860675"/>
            <a:ext cx="1008063" cy="1009650"/>
          </a:xfrm>
          <a:prstGeom prst="ellipse">
            <a:avLst/>
          </a:prstGeom>
          <a:solidFill>
            <a:srgbClr val="CCFFFF"/>
          </a:solidFill>
          <a:ln>
            <a:noFill/>
          </a:ln>
          <a:effectLst>
            <a:outerShdw dist="107763" dir="81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732" name="Oval 40">
            <a:extLst>
              <a:ext uri="{FF2B5EF4-FFF2-40B4-BE49-F238E27FC236}">
                <a16:creationId xmlns:a16="http://schemas.microsoft.com/office/drawing/2014/main" id="{A18E72CE-C851-4090-A0FA-B8E6EE53AA4C}"/>
              </a:ext>
            </a:extLst>
          </p:cNvPr>
          <p:cNvSpPr>
            <a:spLocks noChangeArrowheads="1"/>
          </p:cNvSpPr>
          <p:nvPr/>
        </p:nvSpPr>
        <p:spPr bwMode="auto">
          <a:xfrm>
            <a:off x="7948613" y="2860675"/>
            <a:ext cx="1009650" cy="1009650"/>
          </a:xfrm>
          <a:prstGeom prst="ellipse">
            <a:avLst/>
          </a:prstGeom>
          <a:solidFill>
            <a:srgbClr val="CCFFFF"/>
          </a:solidFill>
          <a:ln>
            <a:noFill/>
          </a:ln>
          <a:effectLst>
            <a:outerShdw dist="107763" dir="81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733" name="Oval 41">
            <a:extLst>
              <a:ext uri="{FF2B5EF4-FFF2-40B4-BE49-F238E27FC236}">
                <a16:creationId xmlns:a16="http://schemas.microsoft.com/office/drawing/2014/main" id="{A3A2052D-2059-4196-9F0A-7C61118FC416}"/>
              </a:ext>
            </a:extLst>
          </p:cNvPr>
          <p:cNvSpPr>
            <a:spLocks noChangeArrowheads="1"/>
          </p:cNvSpPr>
          <p:nvPr/>
        </p:nvSpPr>
        <p:spPr bwMode="auto">
          <a:xfrm>
            <a:off x="3806825" y="2860675"/>
            <a:ext cx="1009650" cy="1009650"/>
          </a:xfrm>
          <a:prstGeom prst="ellipse">
            <a:avLst/>
          </a:prstGeom>
          <a:solidFill>
            <a:srgbClr val="CCFFFF"/>
          </a:solidFill>
          <a:ln>
            <a:noFill/>
          </a:ln>
          <a:effectLst>
            <a:outerShdw dist="107763" dir="81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2734" name="Oval 42">
            <a:extLst>
              <a:ext uri="{FF2B5EF4-FFF2-40B4-BE49-F238E27FC236}">
                <a16:creationId xmlns:a16="http://schemas.microsoft.com/office/drawing/2014/main" id="{92B2F8FF-7AFE-49BD-AB18-ECD3AFD51A0C}"/>
              </a:ext>
            </a:extLst>
          </p:cNvPr>
          <p:cNvSpPr>
            <a:spLocks noChangeArrowheads="1"/>
          </p:cNvSpPr>
          <p:nvPr/>
        </p:nvSpPr>
        <p:spPr bwMode="auto">
          <a:xfrm>
            <a:off x="6091238" y="100013"/>
            <a:ext cx="901700" cy="901700"/>
          </a:xfrm>
          <a:prstGeom prst="ellipse">
            <a:avLst/>
          </a:prstGeom>
          <a:solidFill>
            <a:srgbClr val="CCFFCC"/>
          </a:solidFill>
          <a:ln>
            <a:noFill/>
          </a:ln>
          <a:effectLst>
            <a:outerShdw dist="107763" dir="81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55" name="Rectangle 43">
            <a:extLst>
              <a:ext uri="{FF2B5EF4-FFF2-40B4-BE49-F238E27FC236}">
                <a16:creationId xmlns:a16="http://schemas.microsoft.com/office/drawing/2014/main" id="{75FA3E8B-036D-4506-97DD-10115C2A999B}"/>
              </a:ext>
            </a:extLst>
          </p:cNvPr>
          <p:cNvSpPr>
            <a:spLocks noChangeArrowheads="1"/>
          </p:cNvSpPr>
          <p:nvPr/>
        </p:nvSpPr>
        <p:spPr bwMode="auto">
          <a:xfrm>
            <a:off x="6180138" y="-230188"/>
            <a:ext cx="711200" cy="1098551"/>
          </a:xfrm>
          <a:prstGeom prst="rect">
            <a:avLst/>
          </a:prstGeom>
          <a:noFill/>
          <a:ln w="9525">
            <a:noFill/>
            <a:miter lim="800000"/>
            <a:headEnd/>
            <a:tailEnd/>
          </a:ln>
          <a:effectLst/>
        </p:spPr>
        <p:txBody>
          <a:bodyPr wrap="none">
            <a:spAutoFit/>
          </a:bodyPr>
          <a:lstStyle/>
          <a:p>
            <a:pPr eaLnBrk="1" hangingPunct="1">
              <a:defRPr/>
            </a:pPr>
            <a:r>
              <a:rPr lang="en-US" sz="6600" i="1"/>
              <a:t>c</a:t>
            </a:r>
            <a:r>
              <a:rPr lang="en-US" sz="6600" i="1" baseline="-25000"/>
              <a:t>j</a:t>
            </a:r>
            <a:endParaRPr lang="en-US" sz="4800">
              <a:solidFill>
                <a:srgbClr val="0000FF"/>
              </a:solidFill>
              <a:effectLst>
                <a:outerShdw blurRad="38100" dist="38100" dir="2700000" algn="tl">
                  <a:srgbClr val="C0C0C0"/>
                </a:outerShdw>
              </a:effectLst>
            </a:endParaRPr>
          </a:p>
        </p:txBody>
      </p:sp>
      <p:sp>
        <p:nvSpPr>
          <p:cNvPr id="72736" name="Line 44">
            <a:extLst>
              <a:ext uri="{FF2B5EF4-FFF2-40B4-BE49-F238E27FC236}">
                <a16:creationId xmlns:a16="http://schemas.microsoft.com/office/drawing/2014/main" id="{D0AE940A-63F4-435B-A9F6-4CC034813F6B}"/>
              </a:ext>
            </a:extLst>
          </p:cNvPr>
          <p:cNvSpPr>
            <a:spLocks noChangeShapeType="1"/>
          </p:cNvSpPr>
          <p:nvPr/>
        </p:nvSpPr>
        <p:spPr bwMode="auto">
          <a:xfrm flipH="1">
            <a:off x="4562475" y="842963"/>
            <a:ext cx="1633538" cy="209550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72737" name="Line 45">
            <a:extLst>
              <a:ext uri="{FF2B5EF4-FFF2-40B4-BE49-F238E27FC236}">
                <a16:creationId xmlns:a16="http://schemas.microsoft.com/office/drawing/2014/main" id="{203FB0B0-E51F-40D2-912F-2B6E15AEDA91}"/>
              </a:ext>
            </a:extLst>
          </p:cNvPr>
          <p:cNvSpPr>
            <a:spLocks noChangeShapeType="1"/>
          </p:cNvSpPr>
          <p:nvPr/>
        </p:nvSpPr>
        <p:spPr bwMode="auto">
          <a:xfrm>
            <a:off x="6869113" y="842963"/>
            <a:ext cx="1292225" cy="2071687"/>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72738" name="Line 46">
            <a:extLst>
              <a:ext uri="{FF2B5EF4-FFF2-40B4-BE49-F238E27FC236}">
                <a16:creationId xmlns:a16="http://schemas.microsoft.com/office/drawing/2014/main" id="{540BBBC1-5A77-4C00-9E3E-000969D440B1}"/>
              </a:ext>
            </a:extLst>
          </p:cNvPr>
          <p:cNvSpPr>
            <a:spLocks noChangeShapeType="1"/>
          </p:cNvSpPr>
          <p:nvPr/>
        </p:nvSpPr>
        <p:spPr bwMode="auto">
          <a:xfrm>
            <a:off x="6637338" y="1000125"/>
            <a:ext cx="311150" cy="1420813"/>
          </a:xfrm>
          <a:prstGeom prst="line">
            <a:avLst/>
          </a:prstGeom>
          <a:noFill/>
          <a:ln w="381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739" name="Text Box 47">
            <a:extLst>
              <a:ext uri="{FF2B5EF4-FFF2-40B4-BE49-F238E27FC236}">
                <a16:creationId xmlns:a16="http://schemas.microsoft.com/office/drawing/2014/main" id="{16F443B0-C01D-448F-83B2-D863F75295FB}"/>
              </a:ext>
            </a:extLst>
          </p:cNvPr>
          <p:cNvSpPr txBox="1">
            <a:spLocks noChangeArrowheads="1"/>
          </p:cNvSpPr>
          <p:nvPr/>
        </p:nvSpPr>
        <p:spPr bwMode="auto">
          <a:xfrm>
            <a:off x="6907213" y="2994025"/>
            <a:ext cx="69215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4000">
                <a:solidFill>
                  <a:schemeClr val="folHlink"/>
                </a:solidFill>
              </a:rPr>
              <a:t>…</a:t>
            </a:r>
          </a:p>
        </p:txBody>
      </p:sp>
      <p:sp>
        <p:nvSpPr>
          <p:cNvPr id="72740" name="Line 48">
            <a:extLst>
              <a:ext uri="{FF2B5EF4-FFF2-40B4-BE49-F238E27FC236}">
                <a16:creationId xmlns:a16="http://schemas.microsoft.com/office/drawing/2014/main" id="{51247DE4-DB95-4287-9B96-27F0FA2AEB12}"/>
              </a:ext>
            </a:extLst>
          </p:cNvPr>
          <p:cNvSpPr>
            <a:spLocks noChangeShapeType="1"/>
          </p:cNvSpPr>
          <p:nvPr/>
        </p:nvSpPr>
        <p:spPr bwMode="auto">
          <a:xfrm flipH="1">
            <a:off x="5930900" y="979488"/>
            <a:ext cx="484188" cy="1881187"/>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72741" name="Rectangle 49">
            <a:extLst>
              <a:ext uri="{FF2B5EF4-FFF2-40B4-BE49-F238E27FC236}">
                <a16:creationId xmlns:a16="http://schemas.microsoft.com/office/drawing/2014/main" id="{2CDDE353-FABC-419D-92F5-A93C6FC718A3}"/>
              </a:ext>
            </a:extLst>
          </p:cNvPr>
          <p:cNvSpPr>
            <a:spLocks noGrp="1" noChangeArrowheads="1"/>
          </p:cNvSpPr>
          <p:nvPr>
            <p:ph type="body" idx="1"/>
          </p:nvPr>
        </p:nvSpPr>
        <p:spPr>
          <a:xfrm>
            <a:off x="3309938" y="3125788"/>
            <a:ext cx="6724650" cy="311150"/>
          </a:xfrm>
          <a:noFill/>
        </p:spPr>
        <p:txBody>
          <a:bodyPr/>
          <a:lstStyle/>
          <a:p>
            <a:pPr lvl="1" eaLnBrk="1" hangingPunct="1">
              <a:lnSpc>
                <a:spcPct val="90000"/>
              </a:lnSpc>
              <a:buFontTx/>
              <a:buNone/>
            </a:pPr>
            <a:r>
              <a:rPr lang="en-US" altLang="en-US" sz="2400" i="1"/>
              <a:t>p</a:t>
            </a:r>
            <a:r>
              <a:rPr lang="en-US" altLang="en-US" sz="2400"/>
              <a:t>(</a:t>
            </a:r>
            <a:r>
              <a:rPr lang="en-US" altLang="en-US" sz="2400" i="1"/>
              <a:t>d</a:t>
            </a:r>
            <a:r>
              <a:rPr lang="en-US" altLang="en-US" sz="2400" baseline="-25000"/>
              <a:t>1</a:t>
            </a:r>
            <a:r>
              <a:rPr lang="en-US" altLang="en-US" sz="2400"/>
              <a:t>|</a:t>
            </a:r>
            <a:r>
              <a:rPr lang="en-US" altLang="en-US" sz="2400" i="1"/>
              <a:t>c</a:t>
            </a:r>
            <a:r>
              <a:rPr lang="en-US" altLang="en-US" sz="2400" i="1" baseline="-25000"/>
              <a:t>j</a:t>
            </a:r>
            <a:r>
              <a:rPr lang="en-US" altLang="en-US" sz="2400"/>
              <a:t>)          </a:t>
            </a:r>
            <a:r>
              <a:rPr lang="en-US" altLang="en-US" sz="2400" i="1"/>
              <a:t>p</a:t>
            </a:r>
            <a:r>
              <a:rPr lang="en-US" altLang="en-US" sz="2400"/>
              <a:t>(</a:t>
            </a:r>
            <a:r>
              <a:rPr lang="en-US" altLang="en-US" sz="2400" i="1"/>
              <a:t>d</a:t>
            </a:r>
            <a:r>
              <a:rPr lang="en-US" altLang="en-US" sz="2400" baseline="-25000"/>
              <a:t>2</a:t>
            </a:r>
            <a:r>
              <a:rPr lang="en-US" altLang="en-US" sz="2400"/>
              <a:t>|</a:t>
            </a:r>
            <a:r>
              <a:rPr lang="en-US" altLang="en-US" sz="2400" i="1"/>
              <a:t>c</a:t>
            </a:r>
            <a:r>
              <a:rPr lang="en-US" altLang="en-US" sz="2400" i="1" baseline="-25000"/>
              <a:t>j</a:t>
            </a:r>
            <a:r>
              <a:rPr lang="en-US" altLang="en-US" sz="2400"/>
              <a:t>)                      </a:t>
            </a:r>
            <a:r>
              <a:rPr lang="en-US" altLang="en-US" sz="2400" i="1"/>
              <a:t>p</a:t>
            </a:r>
            <a:r>
              <a:rPr lang="en-US" altLang="en-US" sz="2400"/>
              <a:t>(</a:t>
            </a:r>
            <a:r>
              <a:rPr lang="en-US" altLang="en-US" sz="2400" i="1"/>
              <a:t>d</a:t>
            </a:r>
            <a:r>
              <a:rPr lang="en-US" altLang="en-US" sz="2400" i="1" baseline="-25000"/>
              <a:t>n</a:t>
            </a:r>
            <a:r>
              <a:rPr lang="en-US" altLang="en-US" sz="2400"/>
              <a:t>|</a:t>
            </a:r>
            <a:r>
              <a:rPr lang="en-US" altLang="en-US" sz="2400" i="1"/>
              <a:t>c</a:t>
            </a:r>
            <a:r>
              <a:rPr lang="en-US" altLang="en-US" sz="2400" i="1" baseline="-25000"/>
              <a:t>j</a:t>
            </a:r>
            <a:r>
              <a:rPr lang="en-US" altLang="en-US" sz="2400"/>
              <a:t>)</a:t>
            </a:r>
          </a:p>
        </p:txBody>
      </p:sp>
      <p:graphicFrame>
        <p:nvGraphicFramePr>
          <p:cNvPr id="13372" name="Group 60">
            <a:extLst>
              <a:ext uri="{FF2B5EF4-FFF2-40B4-BE49-F238E27FC236}">
                <a16:creationId xmlns:a16="http://schemas.microsoft.com/office/drawing/2014/main" id="{8ECFD506-EDDD-410A-B311-C11C10D9AC21}"/>
              </a:ext>
            </a:extLst>
          </p:cNvPr>
          <p:cNvGraphicFramePr>
            <a:graphicFrameLocks noGrp="1"/>
          </p:cNvGraphicFramePr>
          <p:nvPr/>
        </p:nvGraphicFramePr>
        <p:xfrm>
          <a:off x="4783138" y="4038600"/>
          <a:ext cx="2324100" cy="1524000"/>
        </p:xfrm>
        <a:graphic>
          <a:graphicData uri="http://schemas.openxmlformats.org/drawingml/2006/table">
            <a:tbl>
              <a:tblPr/>
              <a:tblGrid>
                <a:gridCol w="800100">
                  <a:extLst>
                    <a:ext uri="{9D8B030D-6E8A-4147-A177-3AD203B41FA5}">
                      <a16:colId xmlns:a16="http://schemas.microsoft.com/office/drawing/2014/main" val="20000"/>
                    </a:ext>
                  </a:extLst>
                </a:gridCol>
                <a:gridCol w="995362">
                  <a:extLst>
                    <a:ext uri="{9D8B030D-6E8A-4147-A177-3AD203B41FA5}">
                      <a16:colId xmlns:a16="http://schemas.microsoft.com/office/drawing/2014/main" val="20001"/>
                    </a:ext>
                  </a:extLst>
                </a:gridCol>
                <a:gridCol w="528638">
                  <a:extLst>
                    <a:ext uri="{9D8B030D-6E8A-4147-A177-3AD203B41FA5}">
                      <a16:colId xmlns:a16="http://schemas.microsoft.com/office/drawing/2014/main" val="20002"/>
                    </a:ext>
                  </a:extLst>
                </a:gridCol>
              </a:tblGrid>
              <a:tr h="2667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a:ln>
                            <a:noFill/>
                          </a:ln>
                          <a:solidFill>
                            <a:schemeClr val="tx1"/>
                          </a:solidFill>
                          <a:effectLst/>
                          <a:latin typeface="Times New Roman" pitchFamily="18" charset="0"/>
                        </a:rPr>
                        <a:t>Sex</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a:ln>
                            <a:noFill/>
                          </a:ln>
                          <a:solidFill>
                            <a:schemeClr val="tx1"/>
                          </a:solidFill>
                          <a:effectLst/>
                          <a:latin typeface="Times New Roman" pitchFamily="18" charset="0"/>
                        </a:rPr>
                        <a:t>Long Hair</a:t>
                      </a:r>
                      <a:endParaRPr kumimoji="0" lang="en-US" sz="1400" b="1" i="0" u="none" strike="noStrike" cap="none" normalizeH="0" baseline="-2500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400" b="1" i="0" u="none" strike="noStrike" cap="none" normalizeH="0" baseline="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66700">
                <a:tc rowSpan="2">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a:ln>
                            <a:noFill/>
                          </a:ln>
                          <a:solidFill>
                            <a:srgbClr val="0000FF"/>
                          </a:solidFill>
                          <a:effectLst>
                            <a:outerShdw blurRad="38100" dist="38100" dir="2700000" algn="tl">
                              <a:srgbClr val="C0C0C0"/>
                            </a:outerShdw>
                          </a:effectLst>
                          <a:latin typeface="Times New Roman" pitchFamily="18" charset="0"/>
                        </a:rPr>
                        <a:t>Male</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Yes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0.05</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65113">
                <a:tc vMerge="1">
                  <a:txBody>
                    <a:bodyPr/>
                    <a:lstStyle/>
                    <a:p>
                      <a:endParaRPr lang="en-US"/>
                    </a:p>
                  </a:txBody>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No</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0.95</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66700">
                <a:tc rowSpan="2">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a:ln>
                            <a:noFill/>
                          </a:ln>
                          <a:solidFill>
                            <a:srgbClr val="FF0000"/>
                          </a:solidFill>
                          <a:effectLst>
                            <a:outerShdw blurRad="38100" dist="38100" dir="2700000" algn="tl">
                              <a:srgbClr val="C0C0C0"/>
                            </a:outerShdw>
                          </a:effectLst>
                          <a:latin typeface="Times New Roman" pitchFamily="18" charset="0"/>
                        </a:rPr>
                        <a:t>Female</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Yes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0.70</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66700">
                <a:tc vMerge="1">
                  <a:txBody>
                    <a:bodyPr/>
                    <a:lstStyle/>
                    <a:p>
                      <a:endParaRPr lang="en-US"/>
                    </a:p>
                  </a:txBody>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No</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0.30</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graphicFrame>
        <p:nvGraphicFramePr>
          <p:cNvPr id="13421" name="Group 109">
            <a:extLst>
              <a:ext uri="{FF2B5EF4-FFF2-40B4-BE49-F238E27FC236}">
                <a16:creationId xmlns:a16="http://schemas.microsoft.com/office/drawing/2014/main" id="{6B267C9D-80D3-402F-BC1A-1A7547481123}"/>
              </a:ext>
            </a:extLst>
          </p:cNvPr>
          <p:cNvGraphicFramePr>
            <a:graphicFrameLocks noGrp="1"/>
          </p:cNvGraphicFramePr>
          <p:nvPr/>
        </p:nvGraphicFramePr>
        <p:xfrm>
          <a:off x="8255000" y="4038600"/>
          <a:ext cx="989013" cy="1524000"/>
        </p:xfrm>
        <a:graphic>
          <a:graphicData uri="http://schemas.openxmlformats.org/drawingml/2006/table">
            <a:tbl>
              <a:tblPr/>
              <a:tblGrid>
                <a:gridCol w="780793">
                  <a:extLst>
                    <a:ext uri="{9D8B030D-6E8A-4147-A177-3AD203B41FA5}">
                      <a16:colId xmlns:a16="http://schemas.microsoft.com/office/drawing/2014/main" val="20000"/>
                    </a:ext>
                  </a:extLst>
                </a:gridCol>
                <a:gridCol w="208220">
                  <a:extLst>
                    <a:ext uri="{9D8B030D-6E8A-4147-A177-3AD203B41FA5}">
                      <a16:colId xmlns:a16="http://schemas.microsoft.com/office/drawing/2014/main" val="20001"/>
                    </a:ext>
                  </a:extLst>
                </a:gridCol>
              </a:tblGrid>
              <a:tr h="2667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a:ln>
                            <a:noFill/>
                          </a:ln>
                          <a:solidFill>
                            <a:schemeClr val="tx1"/>
                          </a:solidFill>
                          <a:effectLst/>
                          <a:latin typeface="Times New Roman" pitchFamily="18" charset="0"/>
                        </a:rPr>
                        <a:t>Sex</a:t>
                      </a:r>
                    </a:p>
                  </a:txBody>
                  <a:tcPr marL="91410" marR="9141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400" b="1" i="0" u="none" strike="noStrike" cap="none" normalizeH="0" baseline="-25000">
                        <a:ln>
                          <a:noFill/>
                        </a:ln>
                        <a:solidFill>
                          <a:schemeClr val="tx1"/>
                        </a:solidFill>
                        <a:effectLst/>
                        <a:latin typeface="Times New Roman" pitchFamily="18" charset="0"/>
                      </a:endParaRPr>
                    </a:p>
                  </a:txBody>
                  <a:tcPr marL="91410" marR="9141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66700">
                <a:tc rowSpan="2">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a:ln>
                            <a:noFill/>
                          </a:ln>
                          <a:solidFill>
                            <a:srgbClr val="0000FF"/>
                          </a:solidFill>
                          <a:effectLst>
                            <a:outerShdw blurRad="38100" dist="38100" dir="2700000" algn="tl">
                              <a:srgbClr val="C0C0C0"/>
                            </a:outerShdw>
                          </a:effectLst>
                          <a:latin typeface="Times New Roman" pitchFamily="18" charset="0"/>
                        </a:rPr>
                        <a:t>Male</a:t>
                      </a:r>
                    </a:p>
                  </a:txBody>
                  <a:tcPr marL="91410" marR="9141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400" b="0" i="0" u="none" strike="noStrike" cap="none" normalizeH="0" baseline="0">
                        <a:ln>
                          <a:noFill/>
                        </a:ln>
                        <a:solidFill>
                          <a:schemeClr val="tx1"/>
                        </a:solidFill>
                        <a:effectLst/>
                        <a:latin typeface="Times New Roman" pitchFamily="18" charset="0"/>
                      </a:endParaRPr>
                    </a:p>
                  </a:txBody>
                  <a:tcPr marL="91410" marR="9141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65113">
                <a:tc vMerge="1">
                  <a:txBody>
                    <a:bodyPr/>
                    <a:lstStyle/>
                    <a:p>
                      <a:endParaRPr lang="en-US"/>
                    </a:p>
                  </a:txBody>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400" b="0" i="0" u="none" strike="noStrike" cap="none" normalizeH="0" baseline="0">
                        <a:ln>
                          <a:noFill/>
                        </a:ln>
                        <a:solidFill>
                          <a:schemeClr val="tx1"/>
                        </a:solidFill>
                        <a:effectLst/>
                        <a:latin typeface="Times New Roman" pitchFamily="18" charset="0"/>
                      </a:endParaRPr>
                    </a:p>
                  </a:txBody>
                  <a:tcPr marL="91410" marR="9141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66700">
                <a:tc rowSpan="2">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a:ln>
                            <a:noFill/>
                          </a:ln>
                          <a:solidFill>
                            <a:srgbClr val="FF0000"/>
                          </a:solidFill>
                          <a:effectLst>
                            <a:outerShdw blurRad="38100" dist="38100" dir="2700000" algn="tl">
                              <a:srgbClr val="C0C0C0"/>
                            </a:outerShdw>
                          </a:effectLst>
                          <a:latin typeface="Times New Roman" pitchFamily="18" charset="0"/>
                        </a:rPr>
                        <a:t>Female</a:t>
                      </a:r>
                    </a:p>
                  </a:txBody>
                  <a:tcPr marL="91410" marR="9141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400" b="0" i="0" u="none" strike="noStrike" cap="none" normalizeH="0" baseline="0">
                        <a:ln>
                          <a:noFill/>
                        </a:ln>
                        <a:solidFill>
                          <a:schemeClr val="tx1"/>
                        </a:solidFill>
                        <a:effectLst/>
                        <a:latin typeface="Times New Roman" pitchFamily="18" charset="0"/>
                      </a:endParaRPr>
                    </a:p>
                  </a:txBody>
                  <a:tcPr marL="91410" marR="9141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66700">
                <a:tc vMerge="1">
                  <a:txBody>
                    <a:bodyPr/>
                    <a:lstStyle/>
                    <a:p>
                      <a:endParaRPr lang="en-US"/>
                    </a:p>
                  </a:txBody>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400" b="0" i="0" u="none" strike="noStrike" cap="none" normalizeH="0" baseline="0">
                        <a:ln>
                          <a:noFill/>
                        </a:ln>
                        <a:solidFill>
                          <a:schemeClr val="tx1"/>
                        </a:solidFill>
                        <a:effectLst/>
                        <a:latin typeface="Times New Roman" pitchFamily="18" charset="0"/>
                      </a:endParaRPr>
                    </a:p>
                  </a:txBody>
                  <a:tcPr marL="91410" marR="9141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2301" name="Text Box 13">
            <a:extLst>
              <a:ext uri="{FF2B5EF4-FFF2-40B4-BE49-F238E27FC236}">
                <a16:creationId xmlns:a16="http://schemas.microsoft.com/office/drawing/2014/main" id="{38A88BB4-50C1-47A0-9DA6-A90BEB4A7CD5}"/>
              </a:ext>
            </a:extLst>
          </p:cNvPr>
          <p:cNvSpPr txBox="1">
            <a:spLocks noChangeArrowheads="1"/>
          </p:cNvSpPr>
          <p:nvPr/>
        </p:nvSpPr>
        <p:spPr bwMode="auto">
          <a:xfrm>
            <a:off x="195263" y="371475"/>
            <a:ext cx="8624887" cy="2349500"/>
          </a:xfrm>
          <a:prstGeom prst="rect">
            <a:avLst/>
          </a:prstGeom>
          <a:noFill/>
          <a:ln w="9525">
            <a:noFill/>
            <a:miter lim="800000"/>
            <a:headEnd/>
            <a:tailEnd/>
          </a:ln>
          <a:effectLst/>
        </p:spPr>
        <p:txBody>
          <a:bodyPr>
            <a:spAutoFit/>
          </a:bodyPr>
          <a:lstStyle/>
          <a:p>
            <a:pPr eaLnBrk="1" hangingPunct="1">
              <a:defRPr/>
            </a:pPr>
            <a:r>
              <a:rPr lang="en-US" sz="2800">
                <a:effectLst>
                  <a:outerShdw blurRad="38100" dist="38100" dir="2700000" algn="tl">
                    <a:srgbClr val="C0C0C0"/>
                  </a:outerShdw>
                </a:effectLst>
              </a:rPr>
              <a:t>Naïve Bayes is NOT sensitive to irrelevant features...</a:t>
            </a:r>
          </a:p>
          <a:p>
            <a:pPr eaLnBrk="1" hangingPunct="1">
              <a:defRPr/>
            </a:pPr>
            <a:endParaRPr lang="en-US" sz="2000"/>
          </a:p>
          <a:p>
            <a:pPr eaLnBrk="1" hangingPunct="1">
              <a:defRPr/>
            </a:pPr>
            <a:endParaRPr lang="en-US" sz="1600"/>
          </a:p>
          <a:p>
            <a:pPr eaLnBrk="1" hangingPunct="1">
              <a:defRPr/>
            </a:pPr>
            <a:r>
              <a:rPr lang="en-US" sz="2800"/>
              <a:t>Suppose we are trying to classify a persons sex based on several features, including eye color. </a:t>
            </a:r>
            <a:r>
              <a:rPr lang="en-US" sz="2800">
                <a:solidFill>
                  <a:schemeClr val="folHlink"/>
                </a:solidFill>
              </a:rPr>
              <a:t>(Of course, eye color is completely irrelevant to a persons gender)</a:t>
            </a:r>
          </a:p>
        </p:txBody>
      </p:sp>
      <p:sp>
        <p:nvSpPr>
          <p:cNvPr id="12306" name="Rectangle 18">
            <a:extLst>
              <a:ext uri="{FF2B5EF4-FFF2-40B4-BE49-F238E27FC236}">
                <a16:creationId xmlns:a16="http://schemas.microsoft.com/office/drawing/2014/main" id="{746086A8-361F-49C9-9E12-FAC32FB0344C}"/>
              </a:ext>
            </a:extLst>
          </p:cNvPr>
          <p:cNvSpPr>
            <a:spLocks noChangeArrowheads="1"/>
          </p:cNvSpPr>
          <p:nvPr/>
        </p:nvSpPr>
        <p:spPr bwMode="auto">
          <a:xfrm>
            <a:off x="814388" y="3240088"/>
            <a:ext cx="8513762" cy="1333500"/>
          </a:xfrm>
          <a:prstGeom prst="rect">
            <a:avLst/>
          </a:prstGeom>
          <a:noFill/>
          <a:ln w="9525">
            <a:noFill/>
            <a:miter lim="800000"/>
            <a:headEnd/>
            <a:tailEnd/>
          </a:ln>
          <a:effectLst/>
        </p:spPr>
        <p:txBody>
          <a:bodyPr>
            <a:spAutoFit/>
          </a:bodyPr>
          <a:lstStyle/>
          <a:p>
            <a:pPr lvl="1" eaLnBrk="1" hangingPunct="1">
              <a:spcBef>
                <a:spcPct val="20000"/>
              </a:spcBef>
              <a:defRPr/>
            </a:pPr>
            <a:endParaRPr lang="en-US" i="1"/>
          </a:p>
          <a:p>
            <a:pPr lvl="1" eaLnBrk="1" hangingPunct="1">
              <a:spcBef>
                <a:spcPct val="20000"/>
              </a:spcBef>
              <a:defRPr/>
            </a:pPr>
            <a:r>
              <a:rPr lang="en-US" i="1"/>
              <a:t>p</a:t>
            </a:r>
            <a:r>
              <a:rPr lang="en-US"/>
              <a:t>(</a:t>
            </a:r>
            <a:r>
              <a:rPr lang="en-US" sz="2000"/>
              <a:t>Jessica </a:t>
            </a:r>
            <a:r>
              <a:rPr lang="en-US"/>
              <a:t>| </a:t>
            </a:r>
            <a:r>
              <a:rPr lang="en-US">
                <a:solidFill>
                  <a:srgbClr val="FF0000"/>
                </a:solidFill>
                <a:effectLst>
                  <a:outerShdw blurRad="38100" dist="38100" dir="2700000" algn="tl">
                    <a:srgbClr val="C0C0C0"/>
                  </a:outerShdw>
                </a:effectLst>
              </a:rPr>
              <a:t>Female</a:t>
            </a:r>
            <a:r>
              <a:rPr lang="en-US"/>
              <a:t>) = </a:t>
            </a:r>
            <a:r>
              <a:rPr lang="en-US" i="1"/>
              <a:t> 9,000/10,000 </a:t>
            </a:r>
            <a:r>
              <a:rPr lang="en-US"/>
              <a:t>       *  </a:t>
            </a:r>
            <a:r>
              <a:rPr lang="en-US" i="1"/>
              <a:t>9,975/10,000   </a:t>
            </a:r>
            <a:r>
              <a:rPr lang="en-US"/>
              <a:t>* ….</a:t>
            </a:r>
          </a:p>
          <a:p>
            <a:pPr lvl="1" eaLnBrk="1" hangingPunct="1">
              <a:spcBef>
                <a:spcPct val="20000"/>
              </a:spcBef>
              <a:defRPr/>
            </a:pPr>
            <a:r>
              <a:rPr lang="en-US" i="1"/>
              <a:t>p</a:t>
            </a:r>
            <a:r>
              <a:rPr lang="en-US"/>
              <a:t>(</a:t>
            </a:r>
            <a:r>
              <a:rPr lang="en-US" sz="2000"/>
              <a:t>Jessica </a:t>
            </a:r>
            <a:r>
              <a:rPr lang="en-US"/>
              <a:t>| </a:t>
            </a:r>
            <a:r>
              <a:rPr lang="en-US">
                <a:solidFill>
                  <a:srgbClr val="0000FF"/>
                </a:solidFill>
                <a:effectLst>
                  <a:outerShdw blurRad="38100" dist="38100" dir="2700000" algn="tl">
                    <a:srgbClr val="C0C0C0"/>
                  </a:outerShdw>
                </a:effectLst>
              </a:rPr>
              <a:t>Male</a:t>
            </a:r>
            <a:r>
              <a:rPr lang="en-US"/>
              <a:t>)    =  </a:t>
            </a:r>
            <a:r>
              <a:rPr lang="en-US" i="1"/>
              <a:t>9,001/10,000 </a:t>
            </a:r>
            <a:r>
              <a:rPr lang="en-US"/>
              <a:t>        *  </a:t>
            </a:r>
            <a:r>
              <a:rPr lang="en-US" i="1"/>
              <a:t>2/10,000          </a:t>
            </a:r>
            <a:r>
              <a:rPr lang="en-US"/>
              <a:t>* ….</a:t>
            </a:r>
          </a:p>
        </p:txBody>
      </p:sp>
      <p:sp>
        <p:nvSpPr>
          <p:cNvPr id="73732" name="Rectangle 19">
            <a:extLst>
              <a:ext uri="{FF2B5EF4-FFF2-40B4-BE49-F238E27FC236}">
                <a16:creationId xmlns:a16="http://schemas.microsoft.com/office/drawing/2014/main" id="{835971F7-CC96-4358-9533-BA0E2DC13DA3}"/>
              </a:ext>
            </a:extLst>
          </p:cNvPr>
          <p:cNvSpPr>
            <a:spLocks noChangeArrowheads="1"/>
          </p:cNvSpPr>
          <p:nvPr/>
        </p:nvSpPr>
        <p:spPr bwMode="auto">
          <a:xfrm>
            <a:off x="228600" y="2881313"/>
            <a:ext cx="83693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spcBef>
                <a:spcPct val="20000"/>
              </a:spcBef>
              <a:buChar char="•"/>
              <a:defRPr sz="3200">
                <a:solidFill>
                  <a:schemeClr val="tx1"/>
                </a:solidFill>
                <a:latin typeface="Times New Roman" panose="02020603050405020304" pitchFamily="18" charset="0"/>
              </a:defRPr>
            </a:lvl1pPr>
            <a:lvl2pPr>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lvl="1" eaLnBrk="1" hangingPunct="1">
              <a:buFontTx/>
              <a:buNone/>
            </a:pPr>
            <a:r>
              <a:rPr lang="en-US" altLang="en-US" sz="2400" i="1"/>
              <a:t>p</a:t>
            </a:r>
            <a:r>
              <a:rPr lang="en-US" altLang="en-US" sz="2400"/>
              <a:t>(</a:t>
            </a:r>
            <a:r>
              <a:rPr lang="en-US" altLang="en-US" sz="2000"/>
              <a:t>Jessica </a:t>
            </a:r>
            <a:r>
              <a:rPr lang="en-US" altLang="en-US" sz="2400"/>
              <a:t>|</a:t>
            </a:r>
            <a:r>
              <a:rPr lang="en-US" altLang="en-US" sz="2400" i="1"/>
              <a:t>c</a:t>
            </a:r>
            <a:r>
              <a:rPr lang="en-US" altLang="en-US" sz="2400" i="1" baseline="-25000"/>
              <a:t>j</a:t>
            </a:r>
            <a:r>
              <a:rPr lang="en-US" altLang="en-US" sz="2400"/>
              <a:t>) = </a:t>
            </a:r>
            <a:r>
              <a:rPr lang="en-US" altLang="en-US" sz="2400" i="1"/>
              <a:t>p</a:t>
            </a:r>
            <a:r>
              <a:rPr lang="en-US" altLang="en-US" sz="2400"/>
              <a:t>(eye = brown|</a:t>
            </a:r>
            <a:r>
              <a:rPr lang="en-US" altLang="en-US" sz="2400" i="1"/>
              <a:t>c</a:t>
            </a:r>
            <a:r>
              <a:rPr lang="en-US" altLang="en-US" sz="2400" i="1" baseline="-25000"/>
              <a:t>j</a:t>
            </a:r>
            <a:r>
              <a:rPr lang="en-US" altLang="en-US" sz="2400"/>
              <a:t>) * </a:t>
            </a:r>
            <a:r>
              <a:rPr lang="en-US" altLang="en-US" sz="2400" i="1"/>
              <a:t>p</a:t>
            </a:r>
            <a:r>
              <a:rPr lang="en-US" altLang="en-US" sz="2400"/>
              <a:t>( wears_dress = yes|</a:t>
            </a:r>
            <a:r>
              <a:rPr lang="en-US" altLang="en-US" sz="2400" i="1"/>
              <a:t>c</a:t>
            </a:r>
            <a:r>
              <a:rPr lang="en-US" altLang="en-US" sz="2400" i="1" baseline="-25000"/>
              <a:t>j</a:t>
            </a:r>
            <a:r>
              <a:rPr lang="en-US" altLang="en-US" sz="2400"/>
              <a:t>) * ….</a:t>
            </a:r>
          </a:p>
        </p:txBody>
      </p:sp>
      <p:sp>
        <p:nvSpPr>
          <p:cNvPr id="73733" name="Text Box 21">
            <a:extLst>
              <a:ext uri="{FF2B5EF4-FFF2-40B4-BE49-F238E27FC236}">
                <a16:creationId xmlns:a16="http://schemas.microsoft.com/office/drawing/2014/main" id="{15C7772C-8D48-4BD1-B669-D80D7D3337E1}"/>
              </a:ext>
            </a:extLst>
          </p:cNvPr>
          <p:cNvSpPr txBox="1">
            <a:spLocks noChangeArrowheads="1"/>
          </p:cNvSpPr>
          <p:nvPr/>
        </p:nvSpPr>
        <p:spPr bwMode="auto">
          <a:xfrm>
            <a:off x="520700" y="5624513"/>
            <a:ext cx="7977188"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t>However, this assumes that we have good enough estimates of the probabilities, so the more data the better.  </a:t>
            </a:r>
          </a:p>
        </p:txBody>
      </p:sp>
      <p:sp>
        <p:nvSpPr>
          <p:cNvPr id="73734" name="Text Box 22">
            <a:extLst>
              <a:ext uri="{FF2B5EF4-FFF2-40B4-BE49-F238E27FC236}">
                <a16:creationId xmlns:a16="http://schemas.microsoft.com/office/drawing/2014/main" id="{CC852DC8-A849-4568-92A3-D9F0C855ABD6}"/>
              </a:ext>
            </a:extLst>
          </p:cNvPr>
          <p:cNvSpPr txBox="1">
            <a:spLocks noChangeArrowheads="1"/>
          </p:cNvSpPr>
          <p:nvPr/>
        </p:nvSpPr>
        <p:spPr bwMode="auto">
          <a:xfrm>
            <a:off x="6332538" y="4718050"/>
            <a:ext cx="23320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t>Almost the same!</a:t>
            </a:r>
          </a:p>
        </p:txBody>
      </p:sp>
      <p:sp>
        <p:nvSpPr>
          <p:cNvPr id="73735" name="Line 23">
            <a:extLst>
              <a:ext uri="{FF2B5EF4-FFF2-40B4-BE49-F238E27FC236}">
                <a16:creationId xmlns:a16="http://schemas.microsoft.com/office/drawing/2014/main" id="{14B534C4-AC0B-4C63-AC27-355E351E6F52}"/>
              </a:ext>
            </a:extLst>
          </p:cNvPr>
          <p:cNvSpPr>
            <a:spLocks noChangeShapeType="1"/>
          </p:cNvSpPr>
          <p:nvPr/>
        </p:nvSpPr>
        <p:spPr bwMode="auto">
          <a:xfrm flipH="1" flipV="1">
            <a:off x="5545138" y="4060825"/>
            <a:ext cx="771525" cy="720725"/>
          </a:xfrm>
          <a:prstGeom prst="line">
            <a:avLst/>
          </a:prstGeom>
          <a:noFill/>
          <a:ln w="254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73736" name="Line 24">
            <a:extLst>
              <a:ext uri="{FF2B5EF4-FFF2-40B4-BE49-F238E27FC236}">
                <a16:creationId xmlns:a16="http://schemas.microsoft.com/office/drawing/2014/main" id="{3D7C72ED-D0A3-4CE2-93D8-D64F6D138323}"/>
              </a:ext>
            </a:extLst>
          </p:cNvPr>
          <p:cNvSpPr>
            <a:spLocks noChangeShapeType="1"/>
          </p:cNvSpPr>
          <p:nvPr/>
        </p:nvSpPr>
        <p:spPr bwMode="auto">
          <a:xfrm flipH="1" flipV="1">
            <a:off x="5538788" y="4432300"/>
            <a:ext cx="746125" cy="495300"/>
          </a:xfrm>
          <a:prstGeom prst="line">
            <a:avLst/>
          </a:prstGeom>
          <a:noFill/>
          <a:ln w="254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5538" name="Text Box 1026">
            <a:extLst>
              <a:ext uri="{FF2B5EF4-FFF2-40B4-BE49-F238E27FC236}">
                <a16:creationId xmlns:a16="http://schemas.microsoft.com/office/drawing/2014/main" id="{0D17FBA8-45B5-476A-BEC0-BC49C429ACE3}"/>
              </a:ext>
            </a:extLst>
          </p:cNvPr>
          <p:cNvSpPr txBox="1">
            <a:spLocks noChangeArrowheads="1"/>
          </p:cNvSpPr>
          <p:nvPr/>
        </p:nvSpPr>
        <p:spPr bwMode="auto">
          <a:xfrm>
            <a:off x="119063" y="111125"/>
            <a:ext cx="4362450" cy="2892425"/>
          </a:xfrm>
          <a:prstGeom prst="rect">
            <a:avLst/>
          </a:prstGeom>
          <a:noFill/>
          <a:ln w="9525">
            <a:noFill/>
            <a:miter lim="800000"/>
            <a:headEnd/>
            <a:tailEnd/>
          </a:ln>
          <a:effectLst/>
        </p:spPr>
        <p:txBody>
          <a:bodyPr>
            <a:spAutoFit/>
          </a:bodyPr>
          <a:lstStyle/>
          <a:p>
            <a:pPr eaLnBrk="1" hangingPunct="1">
              <a:defRPr/>
            </a:pPr>
            <a:r>
              <a:rPr lang="en-US" u="sng">
                <a:effectLst>
                  <a:outerShdw blurRad="38100" dist="38100" dir="2700000" algn="tl">
                    <a:srgbClr val="C0C0C0"/>
                  </a:outerShdw>
                </a:effectLst>
              </a:rPr>
              <a:t>An obvious point</a:t>
            </a:r>
            <a:r>
              <a:rPr lang="en-US">
                <a:effectLst>
                  <a:outerShdw blurRad="38100" dist="38100" dir="2700000" algn="tl">
                    <a:srgbClr val="C0C0C0"/>
                  </a:outerShdw>
                </a:effectLst>
              </a:rPr>
              <a:t>. I have used a simple two class problem, and two possible values for each example, for my previous examples. However we can have an arbitrary number of classes, or feature values</a:t>
            </a:r>
          </a:p>
          <a:p>
            <a:pPr eaLnBrk="1" hangingPunct="1">
              <a:defRPr/>
            </a:pPr>
            <a:endParaRPr lang="en-US" sz="1600"/>
          </a:p>
        </p:txBody>
      </p:sp>
      <p:graphicFrame>
        <p:nvGraphicFramePr>
          <p:cNvPr id="65635" name="Group 1123">
            <a:extLst>
              <a:ext uri="{FF2B5EF4-FFF2-40B4-BE49-F238E27FC236}">
                <a16:creationId xmlns:a16="http://schemas.microsoft.com/office/drawing/2014/main" id="{1DD7F8FA-031A-40B4-A305-2BA9672A01FA}"/>
              </a:ext>
            </a:extLst>
          </p:cNvPr>
          <p:cNvGraphicFramePr>
            <a:graphicFrameLocks noGrp="1"/>
          </p:cNvGraphicFramePr>
          <p:nvPr/>
        </p:nvGraphicFramePr>
        <p:xfrm>
          <a:off x="2022475" y="4037013"/>
          <a:ext cx="2390775" cy="2133600"/>
        </p:xfrm>
        <a:graphic>
          <a:graphicData uri="http://schemas.openxmlformats.org/drawingml/2006/table">
            <a:tbl>
              <a:tblPr/>
              <a:tblGrid>
                <a:gridCol w="779463">
                  <a:extLst>
                    <a:ext uri="{9D8B030D-6E8A-4147-A177-3AD203B41FA5}">
                      <a16:colId xmlns:a16="http://schemas.microsoft.com/office/drawing/2014/main" val="20000"/>
                    </a:ext>
                  </a:extLst>
                </a:gridCol>
                <a:gridCol w="1066800">
                  <a:extLst>
                    <a:ext uri="{9D8B030D-6E8A-4147-A177-3AD203B41FA5}">
                      <a16:colId xmlns:a16="http://schemas.microsoft.com/office/drawing/2014/main" val="20001"/>
                    </a:ext>
                  </a:extLst>
                </a:gridCol>
                <a:gridCol w="544512">
                  <a:extLst>
                    <a:ext uri="{9D8B030D-6E8A-4147-A177-3AD203B41FA5}">
                      <a16:colId xmlns:a16="http://schemas.microsoft.com/office/drawing/2014/main" val="20002"/>
                    </a:ext>
                  </a:extLst>
                </a:gridCol>
              </a:tblGrid>
              <a:tr h="2667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a:ln>
                            <a:noFill/>
                          </a:ln>
                          <a:solidFill>
                            <a:schemeClr val="tx1"/>
                          </a:solidFill>
                          <a:effectLst/>
                          <a:latin typeface="Times New Roman" pitchFamily="18" charset="0"/>
                        </a:rPr>
                        <a:t>Animal</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a:ln>
                            <a:noFill/>
                          </a:ln>
                          <a:solidFill>
                            <a:schemeClr val="tx1"/>
                          </a:solidFill>
                          <a:effectLst/>
                          <a:latin typeface="Times New Roman" pitchFamily="18" charset="0"/>
                        </a:rPr>
                        <a:t>Mass &gt;10</a:t>
                      </a:r>
                      <a:r>
                        <a:rPr kumimoji="0" lang="en-US" sz="1400" b="1" i="0" u="none" strike="noStrike" cap="none" normalizeH="0" baseline="-25000">
                          <a:ln>
                            <a:noFill/>
                          </a:ln>
                          <a:solidFill>
                            <a:schemeClr val="tx1"/>
                          </a:solidFill>
                          <a:effectLst/>
                          <a:latin typeface="Times New Roman" pitchFamily="18" charset="0"/>
                        </a:rPr>
                        <a:t>kg </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400" b="1" i="0" u="none" strike="noStrike" cap="none" normalizeH="0" baseline="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66700">
                <a:tc rowSpan="2">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a:ln>
                            <a:noFill/>
                          </a:ln>
                          <a:solidFill>
                            <a:srgbClr val="0000FF"/>
                          </a:solidFill>
                          <a:effectLst>
                            <a:outerShdw blurRad="38100" dist="38100" dir="2700000" algn="tl">
                              <a:srgbClr val="C0C0C0"/>
                            </a:outerShdw>
                          </a:effectLst>
                          <a:latin typeface="Times New Roman" pitchFamily="18" charset="0"/>
                        </a:rPr>
                        <a:t>Cat</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Yes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0.15</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65113">
                <a:tc vMerge="1">
                  <a:txBody>
                    <a:bodyPr/>
                    <a:lstStyle/>
                    <a:p>
                      <a:endParaRPr lang="en-US"/>
                    </a:p>
                  </a:txBody>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No</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0.85</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66700">
                <a:tc rowSpan="2">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a:ln>
                            <a:noFill/>
                          </a:ln>
                          <a:solidFill>
                            <a:srgbClr val="FF0000"/>
                          </a:solidFill>
                          <a:effectLst>
                            <a:outerShdw blurRad="38100" dist="38100" dir="2700000" algn="tl">
                              <a:srgbClr val="C0C0C0"/>
                            </a:outerShdw>
                          </a:effectLst>
                          <a:latin typeface="Times New Roman" pitchFamily="18" charset="0"/>
                        </a:rPr>
                        <a:t>Dog</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Yes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0.91</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03213">
                <a:tc vMerge="1">
                  <a:txBody>
                    <a:bodyPr/>
                    <a:lstStyle/>
                    <a:p>
                      <a:endParaRPr lang="en-US"/>
                    </a:p>
                  </a:txBody>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No</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0.09</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303213">
                <a:tc rowSpan="2">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a:ln>
                            <a:noFill/>
                          </a:ln>
                          <a:solidFill>
                            <a:srgbClr val="990099"/>
                          </a:solidFill>
                          <a:effectLst>
                            <a:outerShdw blurRad="38100" dist="38100" dir="2700000" algn="tl">
                              <a:srgbClr val="C0C0C0"/>
                            </a:outerShdw>
                          </a:effectLst>
                          <a:latin typeface="Times New Roman" pitchFamily="18" charset="0"/>
                        </a:rPr>
                        <a:t>Pig</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Yes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0.99</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266700">
                <a:tc vMerge="1">
                  <a:txBody>
                    <a:bodyPr/>
                    <a:lstStyle/>
                    <a:p>
                      <a:endParaRPr lang="en-US"/>
                    </a:p>
                  </a:txBody>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No</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0.01</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bl>
          </a:graphicData>
        </a:graphic>
      </p:graphicFrame>
      <p:sp>
        <p:nvSpPr>
          <p:cNvPr id="74786" name="Oval 1051">
            <a:extLst>
              <a:ext uri="{FF2B5EF4-FFF2-40B4-BE49-F238E27FC236}">
                <a16:creationId xmlns:a16="http://schemas.microsoft.com/office/drawing/2014/main" id="{63AB177A-8F1F-494A-A6ED-25938A149593}"/>
              </a:ext>
            </a:extLst>
          </p:cNvPr>
          <p:cNvSpPr>
            <a:spLocks noChangeArrowheads="1"/>
          </p:cNvSpPr>
          <p:nvPr/>
        </p:nvSpPr>
        <p:spPr bwMode="auto">
          <a:xfrm>
            <a:off x="5400675" y="2860675"/>
            <a:ext cx="1008063" cy="1009650"/>
          </a:xfrm>
          <a:prstGeom prst="ellipse">
            <a:avLst/>
          </a:prstGeom>
          <a:solidFill>
            <a:srgbClr val="CCFFFF"/>
          </a:solidFill>
          <a:ln>
            <a:noFill/>
          </a:ln>
          <a:effectLst>
            <a:outerShdw dist="107763" dir="81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4787" name="Oval 1052">
            <a:extLst>
              <a:ext uri="{FF2B5EF4-FFF2-40B4-BE49-F238E27FC236}">
                <a16:creationId xmlns:a16="http://schemas.microsoft.com/office/drawing/2014/main" id="{E962B4A0-5DF8-4311-A24B-F83037F82440}"/>
              </a:ext>
            </a:extLst>
          </p:cNvPr>
          <p:cNvSpPr>
            <a:spLocks noChangeArrowheads="1"/>
          </p:cNvSpPr>
          <p:nvPr/>
        </p:nvSpPr>
        <p:spPr bwMode="auto">
          <a:xfrm>
            <a:off x="7948613" y="2860675"/>
            <a:ext cx="1009650" cy="1009650"/>
          </a:xfrm>
          <a:prstGeom prst="ellipse">
            <a:avLst/>
          </a:prstGeom>
          <a:solidFill>
            <a:srgbClr val="CCFFFF"/>
          </a:solidFill>
          <a:ln>
            <a:noFill/>
          </a:ln>
          <a:effectLst>
            <a:outerShdw dist="107763" dir="81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4788" name="Oval 1053">
            <a:extLst>
              <a:ext uri="{FF2B5EF4-FFF2-40B4-BE49-F238E27FC236}">
                <a16:creationId xmlns:a16="http://schemas.microsoft.com/office/drawing/2014/main" id="{8F5A3237-E565-42B3-A15A-55C8E2BC1732}"/>
              </a:ext>
            </a:extLst>
          </p:cNvPr>
          <p:cNvSpPr>
            <a:spLocks noChangeArrowheads="1"/>
          </p:cNvSpPr>
          <p:nvPr/>
        </p:nvSpPr>
        <p:spPr bwMode="auto">
          <a:xfrm>
            <a:off x="3806825" y="2860675"/>
            <a:ext cx="1009650" cy="1009650"/>
          </a:xfrm>
          <a:prstGeom prst="ellipse">
            <a:avLst/>
          </a:prstGeom>
          <a:solidFill>
            <a:srgbClr val="CCFFFF"/>
          </a:solidFill>
          <a:ln>
            <a:noFill/>
          </a:ln>
          <a:effectLst>
            <a:outerShdw dist="107763" dir="81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4789" name="Oval 1054">
            <a:extLst>
              <a:ext uri="{FF2B5EF4-FFF2-40B4-BE49-F238E27FC236}">
                <a16:creationId xmlns:a16="http://schemas.microsoft.com/office/drawing/2014/main" id="{2F9310EF-0731-4E20-B390-F38602607A56}"/>
              </a:ext>
            </a:extLst>
          </p:cNvPr>
          <p:cNvSpPr>
            <a:spLocks noChangeArrowheads="1"/>
          </p:cNvSpPr>
          <p:nvPr/>
        </p:nvSpPr>
        <p:spPr bwMode="auto">
          <a:xfrm>
            <a:off x="6091238" y="100013"/>
            <a:ext cx="901700" cy="901700"/>
          </a:xfrm>
          <a:prstGeom prst="ellipse">
            <a:avLst/>
          </a:prstGeom>
          <a:solidFill>
            <a:srgbClr val="CCFFCC"/>
          </a:solidFill>
          <a:ln>
            <a:noFill/>
          </a:ln>
          <a:effectLst>
            <a:outerShdw dist="107763" dir="81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65567" name="Rectangle 1055">
            <a:extLst>
              <a:ext uri="{FF2B5EF4-FFF2-40B4-BE49-F238E27FC236}">
                <a16:creationId xmlns:a16="http://schemas.microsoft.com/office/drawing/2014/main" id="{E7AE24DE-F005-46E0-838C-FEB44F8B405C}"/>
              </a:ext>
            </a:extLst>
          </p:cNvPr>
          <p:cNvSpPr>
            <a:spLocks noChangeArrowheads="1"/>
          </p:cNvSpPr>
          <p:nvPr/>
        </p:nvSpPr>
        <p:spPr bwMode="auto">
          <a:xfrm>
            <a:off x="6180138" y="-230188"/>
            <a:ext cx="711200" cy="1098551"/>
          </a:xfrm>
          <a:prstGeom prst="rect">
            <a:avLst/>
          </a:prstGeom>
          <a:noFill/>
          <a:ln w="9525">
            <a:noFill/>
            <a:miter lim="800000"/>
            <a:headEnd/>
            <a:tailEnd/>
          </a:ln>
          <a:effectLst/>
        </p:spPr>
        <p:txBody>
          <a:bodyPr wrap="none">
            <a:spAutoFit/>
          </a:bodyPr>
          <a:lstStyle/>
          <a:p>
            <a:pPr eaLnBrk="1" hangingPunct="1">
              <a:defRPr/>
            </a:pPr>
            <a:r>
              <a:rPr lang="en-US" sz="6600" i="1"/>
              <a:t>c</a:t>
            </a:r>
            <a:r>
              <a:rPr lang="en-US" sz="6600" i="1" baseline="-25000"/>
              <a:t>j</a:t>
            </a:r>
            <a:endParaRPr lang="en-US" sz="4800">
              <a:solidFill>
                <a:srgbClr val="0000FF"/>
              </a:solidFill>
              <a:effectLst>
                <a:outerShdw blurRad="38100" dist="38100" dir="2700000" algn="tl">
                  <a:srgbClr val="C0C0C0"/>
                </a:outerShdw>
              </a:effectLst>
            </a:endParaRPr>
          </a:p>
        </p:txBody>
      </p:sp>
      <p:sp>
        <p:nvSpPr>
          <p:cNvPr id="74791" name="Line 1056">
            <a:extLst>
              <a:ext uri="{FF2B5EF4-FFF2-40B4-BE49-F238E27FC236}">
                <a16:creationId xmlns:a16="http://schemas.microsoft.com/office/drawing/2014/main" id="{FC3347BE-8D4E-4779-98B9-21E0722628EF}"/>
              </a:ext>
            </a:extLst>
          </p:cNvPr>
          <p:cNvSpPr>
            <a:spLocks noChangeShapeType="1"/>
          </p:cNvSpPr>
          <p:nvPr/>
        </p:nvSpPr>
        <p:spPr bwMode="auto">
          <a:xfrm flipH="1">
            <a:off x="4562475" y="842963"/>
            <a:ext cx="1633538" cy="209550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74792" name="Line 1057">
            <a:extLst>
              <a:ext uri="{FF2B5EF4-FFF2-40B4-BE49-F238E27FC236}">
                <a16:creationId xmlns:a16="http://schemas.microsoft.com/office/drawing/2014/main" id="{F91546AE-933A-4733-AC99-BAC3494CB27E}"/>
              </a:ext>
            </a:extLst>
          </p:cNvPr>
          <p:cNvSpPr>
            <a:spLocks noChangeShapeType="1"/>
          </p:cNvSpPr>
          <p:nvPr/>
        </p:nvSpPr>
        <p:spPr bwMode="auto">
          <a:xfrm>
            <a:off x="6869113" y="842963"/>
            <a:ext cx="1292225" cy="2071687"/>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74793" name="Line 1058">
            <a:extLst>
              <a:ext uri="{FF2B5EF4-FFF2-40B4-BE49-F238E27FC236}">
                <a16:creationId xmlns:a16="http://schemas.microsoft.com/office/drawing/2014/main" id="{FC14B8F5-4C63-4916-B7E8-592FB89339FB}"/>
              </a:ext>
            </a:extLst>
          </p:cNvPr>
          <p:cNvSpPr>
            <a:spLocks noChangeShapeType="1"/>
          </p:cNvSpPr>
          <p:nvPr/>
        </p:nvSpPr>
        <p:spPr bwMode="auto">
          <a:xfrm>
            <a:off x="6637338" y="1000125"/>
            <a:ext cx="311150" cy="1420813"/>
          </a:xfrm>
          <a:prstGeom prst="line">
            <a:avLst/>
          </a:prstGeom>
          <a:noFill/>
          <a:ln w="38100">
            <a:solidFill>
              <a:srgbClr val="969696"/>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794" name="Text Box 1059">
            <a:extLst>
              <a:ext uri="{FF2B5EF4-FFF2-40B4-BE49-F238E27FC236}">
                <a16:creationId xmlns:a16="http://schemas.microsoft.com/office/drawing/2014/main" id="{ED699BA5-A17E-40F9-A862-91D79146D58D}"/>
              </a:ext>
            </a:extLst>
          </p:cNvPr>
          <p:cNvSpPr txBox="1">
            <a:spLocks noChangeArrowheads="1"/>
          </p:cNvSpPr>
          <p:nvPr/>
        </p:nvSpPr>
        <p:spPr bwMode="auto">
          <a:xfrm>
            <a:off x="6907213" y="2994025"/>
            <a:ext cx="69215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4000">
                <a:solidFill>
                  <a:schemeClr val="folHlink"/>
                </a:solidFill>
              </a:rPr>
              <a:t>…</a:t>
            </a:r>
          </a:p>
        </p:txBody>
      </p:sp>
      <p:sp>
        <p:nvSpPr>
          <p:cNvPr id="74795" name="Line 1060">
            <a:extLst>
              <a:ext uri="{FF2B5EF4-FFF2-40B4-BE49-F238E27FC236}">
                <a16:creationId xmlns:a16="http://schemas.microsoft.com/office/drawing/2014/main" id="{335C89C4-35C5-447C-BEEF-5BA14AB2CD3D}"/>
              </a:ext>
            </a:extLst>
          </p:cNvPr>
          <p:cNvSpPr>
            <a:spLocks noChangeShapeType="1"/>
          </p:cNvSpPr>
          <p:nvPr/>
        </p:nvSpPr>
        <p:spPr bwMode="auto">
          <a:xfrm flipH="1">
            <a:off x="5930900" y="979488"/>
            <a:ext cx="484188" cy="1881187"/>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74796" name="Rectangle 1061">
            <a:extLst>
              <a:ext uri="{FF2B5EF4-FFF2-40B4-BE49-F238E27FC236}">
                <a16:creationId xmlns:a16="http://schemas.microsoft.com/office/drawing/2014/main" id="{01FE5998-920D-4298-A0FE-EC40C18D25C7}"/>
              </a:ext>
            </a:extLst>
          </p:cNvPr>
          <p:cNvSpPr>
            <a:spLocks noGrp="1" noChangeArrowheads="1"/>
          </p:cNvSpPr>
          <p:nvPr>
            <p:ph type="body" idx="1"/>
          </p:nvPr>
        </p:nvSpPr>
        <p:spPr>
          <a:xfrm>
            <a:off x="3309938" y="3125788"/>
            <a:ext cx="6724650" cy="311150"/>
          </a:xfrm>
          <a:noFill/>
        </p:spPr>
        <p:txBody>
          <a:bodyPr/>
          <a:lstStyle/>
          <a:p>
            <a:pPr lvl="1" eaLnBrk="1" hangingPunct="1">
              <a:lnSpc>
                <a:spcPct val="90000"/>
              </a:lnSpc>
              <a:buFontTx/>
              <a:buNone/>
            </a:pPr>
            <a:r>
              <a:rPr lang="en-US" altLang="en-US" sz="2400" i="1"/>
              <a:t>p</a:t>
            </a:r>
            <a:r>
              <a:rPr lang="en-US" altLang="en-US" sz="2400"/>
              <a:t>(</a:t>
            </a:r>
            <a:r>
              <a:rPr lang="en-US" altLang="en-US" sz="2400" i="1"/>
              <a:t>d</a:t>
            </a:r>
            <a:r>
              <a:rPr lang="en-US" altLang="en-US" sz="2400" baseline="-25000"/>
              <a:t>1</a:t>
            </a:r>
            <a:r>
              <a:rPr lang="en-US" altLang="en-US" sz="2400"/>
              <a:t>|</a:t>
            </a:r>
            <a:r>
              <a:rPr lang="en-US" altLang="en-US" sz="2400" i="1"/>
              <a:t>c</a:t>
            </a:r>
            <a:r>
              <a:rPr lang="en-US" altLang="en-US" sz="2400" i="1" baseline="-25000"/>
              <a:t>j</a:t>
            </a:r>
            <a:r>
              <a:rPr lang="en-US" altLang="en-US" sz="2400"/>
              <a:t>)          </a:t>
            </a:r>
            <a:r>
              <a:rPr lang="en-US" altLang="en-US" sz="2400" i="1"/>
              <a:t>p</a:t>
            </a:r>
            <a:r>
              <a:rPr lang="en-US" altLang="en-US" sz="2400"/>
              <a:t>(</a:t>
            </a:r>
            <a:r>
              <a:rPr lang="en-US" altLang="en-US" sz="2400" i="1"/>
              <a:t>d</a:t>
            </a:r>
            <a:r>
              <a:rPr lang="en-US" altLang="en-US" sz="2400" baseline="-25000"/>
              <a:t>2</a:t>
            </a:r>
            <a:r>
              <a:rPr lang="en-US" altLang="en-US" sz="2400"/>
              <a:t>|</a:t>
            </a:r>
            <a:r>
              <a:rPr lang="en-US" altLang="en-US" sz="2400" i="1"/>
              <a:t>c</a:t>
            </a:r>
            <a:r>
              <a:rPr lang="en-US" altLang="en-US" sz="2400" i="1" baseline="-25000"/>
              <a:t>j</a:t>
            </a:r>
            <a:r>
              <a:rPr lang="en-US" altLang="en-US" sz="2400"/>
              <a:t>)                      </a:t>
            </a:r>
            <a:r>
              <a:rPr lang="en-US" altLang="en-US" sz="2400" i="1"/>
              <a:t>p</a:t>
            </a:r>
            <a:r>
              <a:rPr lang="en-US" altLang="en-US" sz="2400"/>
              <a:t>(</a:t>
            </a:r>
            <a:r>
              <a:rPr lang="en-US" altLang="en-US" sz="2400" i="1"/>
              <a:t>d</a:t>
            </a:r>
            <a:r>
              <a:rPr lang="en-US" altLang="en-US" sz="2400" i="1" baseline="-25000"/>
              <a:t>n</a:t>
            </a:r>
            <a:r>
              <a:rPr lang="en-US" altLang="en-US" sz="2400"/>
              <a:t>|</a:t>
            </a:r>
            <a:r>
              <a:rPr lang="en-US" altLang="en-US" sz="2400" i="1"/>
              <a:t>c</a:t>
            </a:r>
            <a:r>
              <a:rPr lang="en-US" altLang="en-US" sz="2400" i="1" baseline="-25000"/>
              <a:t>j</a:t>
            </a:r>
            <a:r>
              <a:rPr lang="en-US" altLang="en-US" sz="2400"/>
              <a:t>)</a:t>
            </a:r>
          </a:p>
        </p:txBody>
      </p:sp>
      <p:graphicFrame>
        <p:nvGraphicFramePr>
          <p:cNvPr id="65668" name="Group 1156">
            <a:extLst>
              <a:ext uri="{FF2B5EF4-FFF2-40B4-BE49-F238E27FC236}">
                <a16:creationId xmlns:a16="http://schemas.microsoft.com/office/drawing/2014/main" id="{6E0E1C0E-400D-4F24-BC1A-B0445510048D}"/>
              </a:ext>
            </a:extLst>
          </p:cNvPr>
          <p:cNvGraphicFramePr>
            <a:graphicFrameLocks noGrp="1"/>
          </p:cNvGraphicFramePr>
          <p:nvPr/>
        </p:nvGraphicFramePr>
        <p:xfrm>
          <a:off x="8364538" y="4060825"/>
          <a:ext cx="779462" cy="1976439"/>
        </p:xfrm>
        <a:graphic>
          <a:graphicData uri="http://schemas.openxmlformats.org/drawingml/2006/table">
            <a:tbl>
              <a:tblPr/>
              <a:tblGrid>
                <a:gridCol w="779462">
                  <a:extLst>
                    <a:ext uri="{9D8B030D-6E8A-4147-A177-3AD203B41FA5}">
                      <a16:colId xmlns:a16="http://schemas.microsoft.com/office/drawing/2014/main" val="20000"/>
                    </a:ext>
                  </a:extLst>
                </a:gridCol>
              </a:tblGrid>
              <a:tr h="3048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a:ln>
                            <a:noFill/>
                          </a:ln>
                          <a:solidFill>
                            <a:schemeClr val="tx1"/>
                          </a:solidFill>
                          <a:effectLst/>
                          <a:latin typeface="Times New Roman" pitchFamily="18" charset="0"/>
                        </a:rPr>
                        <a:t>Animal</a:t>
                      </a: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53181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a:ln>
                            <a:noFill/>
                          </a:ln>
                          <a:solidFill>
                            <a:srgbClr val="0000FF"/>
                          </a:solidFill>
                          <a:effectLst>
                            <a:outerShdw blurRad="38100" dist="38100" dir="2700000" algn="tl">
                              <a:srgbClr val="C0C0C0"/>
                            </a:outerShdw>
                          </a:effectLst>
                          <a:latin typeface="Times New Roman" pitchFamily="18" charset="0"/>
                        </a:rPr>
                        <a:t>Cat</a:t>
                      </a: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56991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a:ln>
                            <a:noFill/>
                          </a:ln>
                          <a:solidFill>
                            <a:srgbClr val="FF0000"/>
                          </a:solidFill>
                          <a:effectLst>
                            <a:outerShdw blurRad="38100" dist="38100" dir="2700000" algn="tl">
                              <a:srgbClr val="C0C0C0"/>
                            </a:outerShdw>
                          </a:effectLst>
                          <a:latin typeface="Times New Roman" pitchFamily="18" charset="0"/>
                        </a:rPr>
                        <a:t>Dog</a:t>
                      </a: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56991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a:ln>
                            <a:noFill/>
                          </a:ln>
                          <a:solidFill>
                            <a:srgbClr val="990099"/>
                          </a:solidFill>
                          <a:effectLst>
                            <a:outerShdw blurRad="38100" dist="38100" dir="2700000" algn="tl">
                              <a:srgbClr val="C0C0C0"/>
                            </a:outerShdw>
                          </a:effectLst>
                          <a:latin typeface="Times New Roman" pitchFamily="18" charset="0"/>
                        </a:rPr>
                        <a:t>Pig</a:t>
                      </a: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graphicFrame>
        <p:nvGraphicFramePr>
          <p:cNvPr id="65727" name="Group 1215">
            <a:extLst>
              <a:ext uri="{FF2B5EF4-FFF2-40B4-BE49-F238E27FC236}">
                <a16:creationId xmlns:a16="http://schemas.microsoft.com/office/drawing/2014/main" id="{B3B31848-DC01-4922-8A8E-ECDA4B143D5D}"/>
              </a:ext>
            </a:extLst>
          </p:cNvPr>
          <p:cNvGraphicFramePr>
            <a:graphicFrameLocks noGrp="1"/>
          </p:cNvGraphicFramePr>
          <p:nvPr/>
        </p:nvGraphicFramePr>
        <p:xfrm>
          <a:off x="4951413" y="4062413"/>
          <a:ext cx="2390775" cy="3048000"/>
        </p:xfrm>
        <a:graphic>
          <a:graphicData uri="http://schemas.openxmlformats.org/drawingml/2006/table">
            <a:tbl>
              <a:tblPr/>
              <a:tblGrid>
                <a:gridCol w="779462">
                  <a:extLst>
                    <a:ext uri="{9D8B030D-6E8A-4147-A177-3AD203B41FA5}">
                      <a16:colId xmlns:a16="http://schemas.microsoft.com/office/drawing/2014/main" val="20000"/>
                    </a:ext>
                  </a:extLst>
                </a:gridCol>
                <a:gridCol w="1066800">
                  <a:extLst>
                    <a:ext uri="{9D8B030D-6E8A-4147-A177-3AD203B41FA5}">
                      <a16:colId xmlns:a16="http://schemas.microsoft.com/office/drawing/2014/main" val="20001"/>
                    </a:ext>
                  </a:extLst>
                </a:gridCol>
                <a:gridCol w="544513">
                  <a:extLst>
                    <a:ext uri="{9D8B030D-6E8A-4147-A177-3AD203B41FA5}">
                      <a16:colId xmlns:a16="http://schemas.microsoft.com/office/drawing/2014/main" val="20002"/>
                    </a:ext>
                  </a:extLst>
                </a:gridCol>
              </a:tblGrid>
              <a:tr h="2667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a:ln>
                            <a:noFill/>
                          </a:ln>
                          <a:solidFill>
                            <a:schemeClr val="tx1"/>
                          </a:solidFill>
                          <a:effectLst/>
                          <a:latin typeface="Times New Roman" pitchFamily="18" charset="0"/>
                        </a:rPr>
                        <a:t>Animal</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a:ln>
                            <a:noFill/>
                          </a:ln>
                          <a:solidFill>
                            <a:schemeClr val="tx1"/>
                          </a:solidFill>
                          <a:effectLst/>
                          <a:latin typeface="Times New Roman" pitchFamily="18" charset="0"/>
                        </a:rPr>
                        <a:t>Color</a:t>
                      </a:r>
                      <a:r>
                        <a:rPr kumimoji="0" lang="en-US" sz="1400" b="1" i="0" u="none" strike="noStrike" cap="none" normalizeH="0" baseline="-25000">
                          <a:ln>
                            <a:noFill/>
                          </a:ln>
                          <a:solidFill>
                            <a:schemeClr val="tx1"/>
                          </a:solidFill>
                          <a:effectLst/>
                          <a:latin typeface="Times New Roman" pitchFamily="18" charset="0"/>
                        </a:rPr>
                        <a:t> </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400" b="1" i="0" u="none" strike="noStrike" cap="none" normalizeH="0" baseline="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66700">
                <a:tc rowSpan="3">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a:ln>
                            <a:noFill/>
                          </a:ln>
                          <a:solidFill>
                            <a:srgbClr val="0000FF"/>
                          </a:solidFill>
                          <a:effectLst>
                            <a:outerShdw blurRad="38100" dist="38100" dir="2700000" algn="tl">
                              <a:srgbClr val="C0C0C0"/>
                            </a:outerShdw>
                          </a:effectLst>
                          <a:latin typeface="Times New Roman" pitchFamily="18" charset="0"/>
                        </a:rPr>
                        <a:t>Cat</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Black</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0.33</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65113">
                <a:tc vMerge="1">
                  <a:txBody>
                    <a:bodyPr/>
                    <a:lstStyle/>
                    <a:p>
                      <a:endParaRPr lang="en-US"/>
                    </a:p>
                  </a:txBody>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White</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0.23</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65113">
                <a:tc vMerge="1">
                  <a:txBody>
                    <a:bodyPr/>
                    <a:lstStyle/>
                    <a:p>
                      <a:endParaRPr lang="en-US"/>
                    </a:p>
                  </a:txBody>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Brown</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0.44</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66700">
                <a:tc rowSpan="3">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a:ln>
                            <a:noFill/>
                          </a:ln>
                          <a:solidFill>
                            <a:srgbClr val="FF0000"/>
                          </a:solidFill>
                          <a:effectLst>
                            <a:outerShdw blurRad="38100" dist="38100" dir="2700000" algn="tl">
                              <a:srgbClr val="C0C0C0"/>
                            </a:outerShdw>
                          </a:effectLst>
                          <a:latin typeface="Times New Roman" pitchFamily="18" charset="0"/>
                        </a:rPr>
                        <a:t>Dog</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Black</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0.97</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303213">
                <a:tc vMerge="1">
                  <a:txBody>
                    <a:bodyPr/>
                    <a:lstStyle/>
                    <a:p>
                      <a:endParaRPr lang="en-US"/>
                    </a:p>
                  </a:txBody>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White</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0.03</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303213">
                <a:tc vMerge="1">
                  <a:txBody>
                    <a:bodyPr/>
                    <a:lstStyle/>
                    <a:p>
                      <a:endParaRPr lang="en-US"/>
                    </a:p>
                  </a:txBody>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Brown</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0.90</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303213">
                <a:tc rowSpan="3">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a:ln>
                            <a:noFill/>
                          </a:ln>
                          <a:solidFill>
                            <a:srgbClr val="990099"/>
                          </a:solidFill>
                          <a:effectLst>
                            <a:outerShdw blurRad="38100" dist="38100" dir="2700000" algn="tl">
                              <a:srgbClr val="C0C0C0"/>
                            </a:outerShdw>
                          </a:effectLst>
                          <a:latin typeface="Times New Roman" pitchFamily="18" charset="0"/>
                        </a:rPr>
                        <a:t>Pig</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Black</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0.04</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303213">
                <a:tc vMerge="1">
                  <a:txBody>
                    <a:bodyPr/>
                    <a:lstStyle/>
                    <a:p>
                      <a:endParaRPr lang="en-US"/>
                    </a:p>
                  </a:txBody>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White</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0.01</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266700">
                <a:tc vMerge="1">
                  <a:txBody>
                    <a:bodyPr/>
                    <a:lstStyle/>
                    <a:p>
                      <a:endParaRPr lang="en-US"/>
                    </a:p>
                  </a:txBody>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Brown</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0.95</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bl>
          </a:graphicData>
        </a:graphic>
      </p:graphicFrame>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5778" name="Oval 2">
            <a:extLst>
              <a:ext uri="{FF2B5EF4-FFF2-40B4-BE49-F238E27FC236}">
                <a16:creationId xmlns:a16="http://schemas.microsoft.com/office/drawing/2014/main" id="{9FD7C046-7A44-4EDC-BD0F-902268073311}"/>
              </a:ext>
            </a:extLst>
          </p:cNvPr>
          <p:cNvSpPr>
            <a:spLocks noChangeArrowheads="1"/>
          </p:cNvSpPr>
          <p:nvPr/>
        </p:nvSpPr>
        <p:spPr bwMode="auto">
          <a:xfrm>
            <a:off x="3886200" y="3124200"/>
            <a:ext cx="1447800" cy="1447800"/>
          </a:xfrm>
          <a:prstGeom prst="ellipse">
            <a:avLst/>
          </a:prstGeom>
          <a:solidFill>
            <a:srgbClr val="CCFFFF"/>
          </a:solidFill>
          <a:ln>
            <a:noFill/>
          </a:ln>
          <a:effectLst>
            <a:outerShdw dist="107763" dir="81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5779" name="Oval 3">
            <a:extLst>
              <a:ext uri="{FF2B5EF4-FFF2-40B4-BE49-F238E27FC236}">
                <a16:creationId xmlns:a16="http://schemas.microsoft.com/office/drawing/2014/main" id="{64E613FC-BCFB-48D8-9CF6-2F5828EB3AC6}"/>
              </a:ext>
            </a:extLst>
          </p:cNvPr>
          <p:cNvSpPr>
            <a:spLocks noChangeArrowheads="1"/>
          </p:cNvSpPr>
          <p:nvPr/>
        </p:nvSpPr>
        <p:spPr bwMode="auto">
          <a:xfrm>
            <a:off x="7543800" y="3200400"/>
            <a:ext cx="1447800" cy="1447800"/>
          </a:xfrm>
          <a:prstGeom prst="ellipse">
            <a:avLst/>
          </a:prstGeom>
          <a:solidFill>
            <a:srgbClr val="CCFFFF"/>
          </a:solidFill>
          <a:ln>
            <a:noFill/>
          </a:ln>
          <a:effectLst>
            <a:outerShdw dist="107763" dir="81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5780" name="Oval 4">
            <a:extLst>
              <a:ext uri="{FF2B5EF4-FFF2-40B4-BE49-F238E27FC236}">
                <a16:creationId xmlns:a16="http://schemas.microsoft.com/office/drawing/2014/main" id="{E6F4CF08-987C-4F68-A607-EA97EE7E9679}"/>
              </a:ext>
            </a:extLst>
          </p:cNvPr>
          <p:cNvSpPr>
            <a:spLocks noChangeArrowheads="1"/>
          </p:cNvSpPr>
          <p:nvPr/>
        </p:nvSpPr>
        <p:spPr bwMode="auto">
          <a:xfrm>
            <a:off x="1600200" y="3124200"/>
            <a:ext cx="1447800" cy="1447800"/>
          </a:xfrm>
          <a:prstGeom prst="ellipse">
            <a:avLst/>
          </a:prstGeom>
          <a:solidFill>
            <a:srgbClr val="CCFFFF"/>
          </a:solidFill>
          <a:ln>
            <a:noFill/>
          </a:ln>
          <a:effectLst>
            <a:outerShdw dist="107763" dir="81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5781" name="Oval 5">
            <a:extLst>
              <a:ext uri="{FF2B5EF4-FFF2-40B4-BE49-F238E27FC236}">
                <a16:creationId xmlns:a16="http://schemas.microsoft.com/office/drawing/2014/main" id="{C20541BB-9C1F-495F-82EB-CBBFA0320A8E}"/>
              </a:ext>
            </a:extLst>
          </p:cNvPr>
          <p:cNvSpPr>
            <a:spLocks noChangeArrowheads="1"/>
          </p:cNvSpPr>
          <p:nvPr/>
        </p:nvSpPr>
        <p:spPr bwMode="auto">
          <a:xfrm>
            <a:off x="4267200" y="152400"/>
            <a:ext cx="1295400" cy="1295400"/>
          </a:xfrm>
          <a:prstGeom prst="ellipse">
            <a:avLst/>
          </a:prstGeom>
          <a:solidFill>
            <a:srgbClr val="CCFFCC"/>
          </a:solidFill>
          <a:ln>
            <a:noFill/>
          </a:ln>
          <a:effectLst>
            <a:outerShdw dist="107763" dir="81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4342" name="Rectangle 6">
            <a:extLst>
              <a:ext uri="{FF2B5EF4-FFF2-40B4-BE49-F238E27FC236}">
                <a16:creationId xmlns:a16="http://schemas.microsoft.com/office/drawing/2014/main" id="{51302BC8-6D74-4FB1-909D-36E532FF09EE}"/>
              </a:ext>
            </a:extLst>
          </p:cNvPr>
          <p:cNvSpPr>
            <a:spLocks noGrp="1" noChangeArrowheads="1"/>
          </p:cNvSpPr>
          <p:nvPr>
            <p:ph type="title"/>
          </p:nvPr>
        </p:nvSpPr>
        <p:spPr>
          <a:xfrm>
            <a:off x="6096000" y="381000"/>
            <a:ext cx="2895600" cy="1143000"/>
          </a:xfrm>
        </p:spPr>
        <p:txBody>
          <a:bodyPr/>
          <a:lstStyle/>
          <a:p>
            <a:pPr eaLnBrk="1" hangingPunct="1">
              <a:defRPr/>
            </a:pPr>
            <a:r>
              <a:rPr lang="en-US" sz="3200">
                <a:effectLst>
                  <a:outerShdw blurRad="38100" dist="38100" dir="2700000" algn="tl">
                    <a:srgbClr val="C0C0C0"/>
                  </a:outerShdw>
                </a:effectLst>
              </a:rPr>
              <a:t>Naïve Bayesian Classifier</a:t>
            </a:r>
            <a:br>
              <a:rPr lang="en-US" sz="3200">
                <a:effectLst>
                  <a:outerShdw blurRad="38100" dist="38100" dir="2700000" algn="tl">
                    <a:srgbClr val="C0C0C0"/>
                  </a:outerShdw>
                </a:effectLst>
              </a:rPr>
            </a:br>
            <a:endParaRPr lang="en-US" sz="3200">
              <a:effectLst>
                <a:outerShdw blurRad="38100" dist="38100" dir="2700000" algn="tl">
                  <a:srgbClr val="C0C0C0"/>
                </a:outerShdw>
              </a:effectLst>
            </a:endParaRPr>
          </a:p>
        </p:txBody>
      </p:sp>
      <p:sp>
        <p:nvSpPr>
          <p:cNvPr id="75783" name="Rectangle 7">
            <a:extLst>
              <a:ext uri="{FF2B5EF4-FFF2-40B4-BE49-F238E27FC236}">
                <a16:creationId xmlns:a16="http://schemas.microsoft.com/office/drawing/2014/main" id="{239A6197-337C-4E12-9EEE-BAC42FC69D9F}"/>
              </a:ext>
            </a:extLst>
          </p:cNvPr>
          <p:cNvSpPr>
            <a:spLocks noGrp="1" noChangeArrowheads="1"/>
          </p:cNvSpPr>
          <p:nvPr>
            <p:ph type="body" idx="1"/>
          </p:nvPr>
        </p:nvSpPr>
        <p:spPr>
          <a:xfrm>
            <a:off x="1143000" y="3505200"/>
            <a:ext cx="8763000" cy="990600"/>
          </a:xfrm>
        </p:spPr>
        <p:txBody>
          <a:bodyPr/>
          <a:lstStyle/>
          <a:p>
            <a:pPr lvl="1" eaLnBrk="1" hangingPunct="1">
              <a:buFontTx/>
              <a:buNone/>
            </a:pPr>
            <a:r>
              <a:rPr lang="en-US" altLang="en-US" sz="3600" i="1"/>
              <a:t>p</a:t>
            </a:r>
            <a:r>
              <a:rPr lang="en-US" altLang="en-US" sz="3600"/>
              <a:t>(</a:t>
            </a:r>
            <a:r>
              <a:rPr lang="en-US" altLang="en-US" sz="3600" i="1"/>
              <a:t>d</a:t>
            </a:r>
            <a:r>
              <a:rPr lang="en-US" altLang="en-US" sz="3600" baseline="-25000"/>
              <a:t>1</a:t>
            </a:r>
            <a:r>
              <a:rPr lang="en-US" altLang="en-US" sz="3600"/>
              <a:t>|</a:t>
            </a:r>
            <a:r>
              <a:rPr lang="en-US" altLang="en-US" sz="3600" i="1"/>
              <a:t>c</a:t>
            </a:r>
            <a:r>
              <a:rPr lang="en-US" altLang="en-US" sz="3600" i="1" baseline="-25000"/>
              <a:t>j</a:t>
            </a:r>
            <a:r>
              <a:rPr lang="en-US" altLang="en-US" sz="3600"/>
              <a:t>)         </a:t>
            </a:r>
            <a:r>
              <a:rPr lang="en-US" altLang="en-US" sz="3600" i="1"/>
              <a:t>p</a:t>
            </a:r>
            <a:r>
              <a:rPr lang="en-US" altLang="en-US" sz="3600"/>
              <a:t>(</a:t>
            </a:r>
            <a:r>
              <a:rPr lang="en-US" altLang="en-US" sz="3600" i="1"/>
              <a:t>d</a:t>
            </a:r>
            <a:r>
              <a:rPr lang="en-US" altLang="en-US" sz="3600" baseline="-25000"/>
              <a:t>2</a:t>
            </a:r>
            <a:r>
              <a:rPr lang="en-US" altLang="en-US" sz="3600"/>
              <a:t>|</a:t>
            </a:r>
            <a:r>
              <a:rPr lang="en-US" altLang="en-US" sz="3600" i="1"/>
              <a:t>c</a:t>
            </a:r>
            <a:r>
              <a:rPr lang="en-US" altLang="en-US" sz="3600" i="1" baseline="-25000"/>
              <a:t>j</a:t>
            </a:r>
            <a:r>
              <a:rPr lang="en-US" altLang="en-US" sz="3600"/>
              <a:t>)                     </a:t>
            </a:r>
            <a:r>
              <a:rPr lang="en-US" altLang="en-US" sz="3600" i="1"/>
              <a:t>p</a:t>
            </a:r>
            <a:r>
              <a:rPr lang="en-US" altLang="en-US" sz="3600"/>
              <a:t>(</a:t>
            </a:r>
            <a:r>
              <a:rPr lang="en-US" altLang="en-US" sz="3600" i="1"/>
              <a:t>d</a:t>
            </a:r>
            <a:r>
              <a:rPr lang="en-US" altLang="en-US" sz="3600" i="1" baseline="-25000"/>
              <a:t>n</a:t>
            </a:r>
            <a:r>
              <a:rPr lang="en-US" altLang="en-US" sz="3600"/>
              <a:t>|</a:t>
            </a:r>
            <a:r>
              <a:rPr lang="en-US" altLang="en-US" sz="3600" i="1"/>
              <a:t>c</a:t>
            </a:r>
            <a:r>
              <a:rPr lang="en-US" altLang="en-US" sz="3600" i="1" baseline="-25000"/>
              <a:t>j</a:t>
            </a:r>
            <a:r>
              <a:rPr lang="en-US" altLang="en-US" sz="3600"/>
              <a:t>)</a:t>
            </a:r>
          </a:p>
        </p:txBody>
      </p:sp>
      <p:sp>
        <p:nvSpPr>
          <p:cNvPr id="75784" name="Rectangle 8">
            <a:extLst>
              <a:ext uri="{FF2B5EF4-FFF2-40B4-BE49-F238E27FC236}">
                <a16:creationId xmlns:a16="http://schemas.microsoft.com/office/drawing/2014/main" id="{E3A8C83E-041C-490E-B46A-2CA40EC59A74}"/>
              </a:ext>
            </a:extLst>
          </p:cNvPr>
          <p:cNvSpPr>
            <a:spLocks noChangeArrowheads="1"/>
          </p:cNvSpPr>
          <p:nvPr/>
        </p:nvSpPr>
        <p:spPr bwMode="auto">
          <a:xfrm>
            <a:off x="4267200" y="381000"/>
            <a:ext cx="132556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3600" i="1"/>
              <a:t>p</a:t>
            </a:r>
            <a:r>
              <a:rPr lang="en-US" altLang="en-US" sz="3600"/>
              <a:t>(</a:t>
            </a:r>
            <a:r>
              <a:rPr lang="en-US" altLang="en-US" sz="3600" i="1"/>
              <a:t>d</a:t>
            </a:r>
            <a:r>
              <a:rPr lang="en-US" altLang="en-US" sz="3600"/>
              <a:t>|</a:t>
            </a:r>
            <a:r>
              <a:rPr lang="en-US" altLang="en-US" sz="3600" i="1"/>
              <a:t>c</a:t>
            </a:r>
            <a:r>
              <a:rPr lang="en-US" altLang="en-US" sz="3600" i="1" baseline="-25000"/>
              <a:t>j</a:t>
            </a:r>
            <a:r>
              <a:rPr lang="en-US" altLang="en-US" sz="3600"/>
              <a:t>)</a:t>
            </a:r>
          </a:p>
        </p:txBody>
      </p:sp>
      <p:sp>
        <p:nvSpPr>
          <p:cNvPr id="75785" name="Line 9">
            <a:extLst>
              <a:ext uri="{FF2B5EF4-FFF2-40B4-BE49-F238E27FC236}">
                <a16:creationId xmlns:a16="http://schemas.microsoft.com/office/drawing/2014/main" id="{FF7668FC-B0ED-4CC7-BD13-9E6084A7B645}"/>
              </a:ext>
            </a:extLst>
          </p:cNvPr>
          <p:cNvSpPr>
            <a:spLocks noChangeShapeType="1"/>
          </p:cNvSpPr>
          <p:nvPr/>
        </p:nvSpPr>
        <p:spPr bwMode="auto">
          <a:xfrm flipH="1">
            <a:off x="2743200" y="1143000"/>
            <a:ext cx="1600200" cy="20574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75786" name="Line 10">
            <a:extLst>
              <a:ext uri="{FF2B5EF4-FFF2-40B4-BE49-F238E27FC236}">
                <a16:creationId xmlns:a16="http://schemas.microsoft.com/office/drawing/2014/main" id="{488F85D5-729C-40CA-9681-BAAE719A9529}"/>
              </a:ext>
            </a:extLst>
          </p:cNvPr>
          <p:cNvSpPr>
            <a:spLocks noChangeShapeType="1"/>
          </p:cNvSpPr>
          <p:nvPr/>
        </p:nvSpPr>
        <p:spPr bwMode="auto">
          <a:xfrm flipH="1">
            <a:off x="4648200" y="1447800"/>
            <a:ext cx="152400" cy="16764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75787" name="Line 11">
            <a:extLst>
              <a:ext uri="{FF2B5EF4-FFF2-40B4-BE49-F238E27FC236}">
                <a16:creationId xmlns:a16="http://schemas.microsoft.com/office/drawing/2014/main" id="{17236EC1-86D3-426D-AC31-ED3FEBB30533}"/>
              </a:ext>
            </a:extLst>
          </p:cNvPr>
          <p:cNvSpPr>
            <a:spLocks noChangeShapeType="1"/>
          </p:cNvSpPr>
          <p:nvPr/>
        </p:nvSpPr>
        <p:spPr bwMode="auto">
          <a:xfrm>
            <a:off x="5486400" y="1143000"/>
            <a:ext cx="2362200" cy="20574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75788" name="Text Box 12">
            <a:extLst>
              <a:ext uri="{FF2B5EF4-FFF2-40B4-BE49-F238E27FC236}">
                <a16:creationId xmlns:a16="http://schemas.microsoft.com/office/drawing/2014/main" id="{AFF2E04B-388C-4C31-9EC2-21C041902468}"/>
              </a:ext>
            </a:extLst>
          </p:cNvPr>
          <p:cNvSpPr txBox="1">
            <a:spLocks noChangeArrowheads="1"/>
          </p:cNvSpPr>
          <p:nvPr/>
        </p:nvSpPr>
        <p:spPr bwMode="auto">
          <a:xfrm>
            <a:off x="136525" y="346075"/>
            <a:ext cx="2911475" cy="191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t>Problem!</a:t>
            </a:r>
          </a:p>
          <a:p>
            <a:pPr eaLnBrk="1" hangingPunct="1">
              <a:spcBef>
                <a:spcPct val="0"/>
              </a:spcBef>
              <a:buFontTx/>
              <a:buNone/>
            </a:pPr>
            <a:endParaRPr lang="en-US" altLang="en-US" sz="2400"/>
          </a:p>
          <a:p>
            <a:pPr eaLnBrk="1" hangingPunct="1">
              <a:spcBef>
                <a:spcPct val="0"/>
              </a:spcBef>
              <a:buFontTx/>
              <a:buNone/>
            </a:pPr>
            <a:r>
              <a:rPr lang="en-US" altLang="en-US" sz="2400"/>
              <a:t>Naïve Bayes assumes independence of features…</a:t>
            </a:r>
          </a:p>
        </p:txBody>
      </p:sp>
      <p:graphicFrame>
        <p:nvGraphicFramePr>
          <p:cNvPr id="14349" name="Group 13">
            <a:extLst>
              <a:ext uri="{FF2B5EF4-FFF2-40B4-BE49-F238E27FC236}">
                <a16:creationId xmlns:a16="http://schemas.microsoft.com/office/drawing/2014/main" id="{962C5CCB-D01A-4A68-8242-39EA01F21079}"/>
              </a:ext>
            </a:extLst>
          </p:cNvPr>
          <p:cNvGraphicFramePr>
            <a:graphicFrameLocks noGrp="1"/>
          </p:cNvGraphicFramePr>
          <p:nvPr/>
        </p:nvGraphicFramePr>
        <p:xfrm>
          <a:off x="838200" y="4953000"/>
          <a:ext cx="2286000" cy="1736740"/>
        </p:xfrm>
        <a:graphic>
          <a:graphicData uri="http://schemas.openxmlformats.org/drawingml/2006/table">
            <a:tbl>
              <a:tblPr/>
              <a:tblGrid>
                <a:gridCol w="762000">
                  <a:extLst>
                    <a:ext uri="{9D8B030D-6E8A-4147-A177-3AD203B41FA5}">
                      <a16:colId xmlns:a16="http://schemas.microsoft.com/office/drawing/2014/main" val="20000"/>
                    </a:ext>
                  </a:extLst>
                </a:gridCol>
                <a:gridCol w="846138">
                  <a:extLst>
                    <a:ext uri="{9D8B030D-6E8A-4147-A177-3AD203B41FA5}">
                      <a16:colId xmlns:a16="http://schemas.microsoft.com/office/drawing/2014/main" val="20001"/>
                    </a:ext>
                  </a:extLst>
                </a:gridCol>
                <a:gridCol w="677862">
                  <a:extLst>
                    <a:ext uri="{9D8B030D-6E8A-4147-A177-3AD203B41FA5}">
                      <a16:colId xmlns:a16="http://schemas.microsoft.com/office/drawing/2014/main" val="20002"/>
                    </a:ext>
                  </a:extLst>
                </a:gridCol>
              </a:tblGrid>
              <a:tr h="518032">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a:ln>
                            <a:noFill/>
                          </a:ln>
                          <a:solidFill>
                            <a:schemeClr val="tx1"/>
                          </a:solidFill>
                          <a:effectLst/>
                          <a:latin typeface="Times New Roman" pitchFamily="18" charset="0"/>
                        </a:rPr>
                        <a:t>Sex</a:t>
                      </a:r>
                    </a:p>
                  </a:txBody>
                  <a:tcPr marT="45658" marB="4565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a:ln>
                            <a:noFill/>
                          </a:ln>
                          <a:solidFill>
                            <a:schemeClr val="tx1"/>
                          </a:solidFill>
                          <a:effectLst/>
                          <a:latin typeface="Times New Roman" pitchFamily="18" charset="0"/>
                        </a:rPr>
                        <a:t>Over 6 foot</a:t>
                      </a:r>
                    </a:p>
                  </a:txBody>
                  <a:tcPr marT="45658" marB="4565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400" b="1" i="0" u="none" strike="noStrike" cap="none" normalizeH="0" baseline="0">
                        <a:ln>
                          <a:noFill/>
                        </a:ln>
                        <a:solidFill>
                          <a:schemeClr val="tx1"/>
                        </a:solidFill>
                        <a:effectLst/>
                        <a:latin typeface="Times New Roman" pitchFamily="18" charset="0"/>
                      </a:endParaRPr>
                    </a:p>
                  </a:txBody>
                  <a:tcPr marT="45658" marB="4565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04673">
                <a:tc rowSpan="2">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Male</a:t>
                      </a:r>
                    </a:p>
                  </a:txBody>
                  <a:tcPr marT="45658" marB="4565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Yes</a:t>
                      </a:r>
                    </a:p>
                  </a:txBody>
                  <a:tcPr marT="45658" marB="4565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0.15</a:t>
                      </a:r>
                    </a:p>
                  </a:txBody>
                  <a:tcPr marT="45658" marB="4565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04673">
                <a:tc vMerge="1">
                  <a:txBody>
                    <a:bodyPr/>
                    <a:lstStyle/>
                    <a:p>
                      <a:endParaRPr lang="en-US"/>
                    </a:p>
                  </a:txBody>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No</a:t>
                      </a:r>
                    </a:p>
                  </a:txBody>
                  <a:tcPr marT="45658" marB="4565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0.85</a:t>
                      </a:r>
                    </a:p>
                  </a:txBody>
                  <a:tcPr marT="45658" marB="4565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04673">
                <a:tc rowSpan="2">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Female</a:t>
                      </a:r>
                    </a:p>
                  </a:txBody>
                  <a:tcPr marT="45658" marB="4565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Yes</a:t>
                      </a:r>
                    </a:p>
                  </a:txBody>
                  <a:tcPr marT="45658" marB="4565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0.01</a:t>
                      </a:r>
                    </a:p>
                  </a:txBody>
                  <a:tcPr marT="45658" marB="4565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04673">
                <a:tc vMerge="1">
                  <a:txBody>
                    <a:bodyPr/>
                    <a:lstStyle/>
                    <a:p>
                      <a:endParaRPr lang="en-US"/>
                    </a:p>
                  </a:txBody>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No</a:t>
                      </a:r>
                    </a:p>
                  </a:txBody>
                  <a:tcPr marT="45658" marB="4565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0.99</a:t>
                      </a:r>
                    </a:p>
                  </a:txBody>
                  <a:tcPr marT="45658" marB="4565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graphicFrame>
        <p:nvGraphicFramePr>
          <p:cNvPr id="14373" name="Group 37">
            <a:extLst>
              <a:ext uri="{FF2B5EF4-FFF2-40B4-BE49-F238E27FC236}">
                <a16:creationId xmlns:a16="http://schemas.microsoft.com/office/drawing/2014/main" id="{E4468C63-62B0-430C-98C1-F03AFC884714}"/>
              </a:ext>
            </a:extLst>
          </p:cNvPr>
          <p:cNvGraphicFramePr>
            <a:graphicFrameLocks noGrp="1"/>
          </p:cNvGraphicFramePr>
          <p:nvPr/>
        </p:nvGraphicFramePr>
        <p:xfrm>
          <a:off x="3352800" y="4953000"/>
          <a:ext cx="2286000" cy="1736740"/>
        </p:xfrm>
        <a:graphic>
          <a:graphicData uri="http://schemas.openxmlformats.org/drawingml/2006/table">
            <a:tbl>
              <a:tblPr/>
              <a:tblGrid>
                <a:gridCol w="762000">
                  <a:extLst>
                    <a:ext uri="{9D8B030D-6E8A-4147-A177-3AD203B41FA5}">
                      <a16:colId xmlns:a16="http://schemas.microsoft.com/office/drawing/2014/main" val="20000"/>
                    </a:ext>
                  </a:extLst>
                </a:gridCol>
                <a:gridCol w="914400">
                  <a:extLst>
                    <a:ext uri="{9D8B030D-6E8A-4147-A177-3AD203B41FA5}">
                      <a16:colId xmlns:a16="http://schemas.microsoft.com/office/drawing/2014/main" val="20001"/>
                    </a:ext>
                  </a:extLst>
                </a:gridCol>
                <a:gridCol w="609600">
                  <a:extLst>
                    <a:ext uri="{9D8B030D-6E8A-4147-A177-3AD203B41FA5}">
                      <a16:colId xmlns:a16="http://schemas.microsoft.com/office/drawing/2014/main" val="20002"/>
                    </a:ext>
                  </a:extLst>
                </a:gridCol>
              </a:tblGrid>
              <a:tr h="518032">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a:ln>
                            <a:noFill/>
                          </a:ln>
                          <a:solidFill>
                            <a:schemeClr val="tx1"/>
                          </a:solidFill>
                          <a:effectLst/>
                          <a:latin typeface="Times New Roman" pitchFamily="18" charset="0"/>
                        </a:rPr>
                        <a:t>Sex</a:t>
                      </a:r>
                    </a:p>
                  </a:txBody>
                  <a:tcPr marT="45658" marB="4565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a:ln>
                            <a:noFill/>
                          </a:ln>
                          <a:solidFill>
                            <a:schemeClr val="tx1"/>
                          </a:solidFill>
                          <a:effectLst/>
                          <a:latin typeface="Times New Roman" pitchFamily="18" charset="0"/>
                        </a:rPr>
                        <a:t>Over 200 pounds</a:t>
                      </a:r>
                    </a:p>
                  </a:txBody>
                  <a:tcPr marT="45658" marB="4565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400" b="1" i="0" u="none" strike="noStrike" cap="none" normalizeH="0" baseline="0">
                        <a:ln>
                          <a:noFill/>
                        </a:ln>
                        <a:solidFill>
                          <a:schemeClr val="tx1"/>
                        </a:solidFill>
                        <a:effectLst/>
                        <a:latin typeface="Times New Roman" pitchFamily="18" charset="0"/>
                      </a:endParaRPr>
                    </a:p>
                  </a:txBody>
                  <a:tcPr marT="45658" marB="4565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04673">
                <a:tc rowSpan="2">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Male</a:t>
                      </a:r>
                    </a:p>
                  </a:txBody>
                  <a:tcPr marT="45658" marB="4565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Yes</a:t>
                      </a:r>
                    </a:p>
                  </a:txBody>
                  <a:tcPr marT="45658" marB="4565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0.11</a:t>
                      </a:r>
                    </a:p>
                  </a:txBody>
                  <a:tcPr marT="45658" marB="4565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04673">
                <a:tc vMerge="1">
                  <a:txBody>
                    <a:bodyPr/>
                    <a:lstStyle/>
                    <a:p>
                      <a:endParaRPr lang="en-US"/>
                    </a:p>
                  </a:txBody>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No</a:t>
                      </a:r>
                    </a:p>
                  </a:txBody>
                  <a:tcPr marT="45658" marB="4565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0.80</a:t>
                      </a:r>
                    </a:p>
                  </a:txBody>
                  <a:tcPr marT="45658" marB="4565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04673">
                <a:tc rowSpan="2">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Female</a:t>
                      </a:r>
                    </a:p>
                  </a:txBody>
                  <a:tcPr marT="45658" marB="4565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Yes</a:t>
                      </a:r>
                    </a:p>
                  </a:txBody>
                  <a:tcPr marT="45658" marB="4565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0.05</a:t>
                      </a:r>
                    </a:p>
                  </a:txBody>
                  <a:tcPr marT="45658" marB="4565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04673">
                <a:tc vMerge="1">
                  <a:txBody>
                    <a:bodyPr/>
                    <a:lstStyle/>
                    <a:p>
                      <a:endParaRPr lang="en-US"/>
                    </a:p>
                  </a:txBody>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No</a:t>
                      </a:r>
                    </a:p>
                  </a:txBody>
                  <a:tcPr marT="45658" marB="4565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0.95</a:t>
                      </a:r>
                    </a:p>
                  </a:txBody>
                  <a:tcPr marT="45658" marB="4565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6802" name="Oval 2">
            <a:extLst>
              <a:ext uri="{FF2B5EF4-FFF2-40B4-BE49-F238E27FC236}">
                <a16:creationId xmlns:a16="http://schemas.microsoft.com/office/drawing/2014/main" id="{561DE371-9AF3-4A51-AD5A-A075A58E6F6D}"/>
              </a:ext>
            </a:extLst>
          </p:cNvPr>
          <p:cNvSpPr>
            <a:spLocks noChangeArrowheads="1"/>
          </p:cNvSpPr>
          <p:nvPr/>
        </p:nvSpPr>
        <p:spPr bwMode="auto">
          <a:xfrm>
            <a:off x="3886200" y="3124200"/>
            <a:ext cx="1447800" cy="1447800"/>
          </a:xfrm>
          <a:prstGeom prst="ellipse">
            <a:avLst/>
          </a:prstGeom>
          <a:solidFill>
            <a:srgbClr val="CCFFFF"/>
          </a:solidFill>
          <a:ln>
            <a:noFill/>
          </a:ln>
          <a:effectLst>
            <a:outerShdw dist="107763" dir="81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6803" name="Oval 3">
            <a:extLst>
              <a:ext uri="{FF2B5EF4-FFF2-40B4-BE49-F238E27FC236}">
                <a16:creationId xmlns:a16="http://schemas.microsoft.com/office/drawing/2014/main" id="{153314F2-D8D7-4E04-B815-9761BF21A5D6}"/>
              </a:ext>
            </a:extLst>
          </p:cNvPr>
          <p:cNvSpPr>
            <a:spLocks noChangeArrowheads="1"/>
          </p:cNvSpPr>
          <p:nvPr/>
        </p:nvSpPr>
        <p:spPr bwMode="auto">
          <a:xfrm>
            <a:off x="7543800" y="3200400"/>
            <a:ext cx="1447800" cy="1447800"/>
          </a:xfrm>
          <a:prstGeom prst="ellipse">
            <a:avLst/>
          </a:prstGeom>
          <a:solidFill>
            <a:srgbClr val="CCFFFF"/>
          </a:solidFill>
          <a:ln>
            <a:noFill/>
          </a:ln>
          <a:effectLst>
            <a:outerShdw dist="107763" dir="81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6804" name="Oval 4">
            <a:extLst>
              <a:ext uri="{FF2B5EF4-FFF2-40B4-BE49-F238E27FC236}">
                <a16:creationId xmlns:a16="http://schemas.microsoft.com/office/drawing/2014/main" id="{70C1E42B-C18C-49D8-BDB4-C07D2EA4CFD5}"/>
              </a:ext>
            </a:extLst>
          </p:cNvPr>
          <p:cNvSpPr>
            <a:spLocks noChangeArrowheads="1"/>
          </p:cNvSpPr>
          <p:nvPr/>
        </p:nvSpPr>
        <p:spPr bwMode="auto">
          <a:xfrm>
            <a:off x="1600200" y="3124200"/>
            <a:ext cx="1447800" cy="1447800"/>
          </a:xfrm>
          <a:prstGeom prst="ellipse">
            <a:avLst/>
          </a:prstGeom>
          <a:solidFill>
            <a:srgbClr val="CCFFFF"/>
          </a:solidFill>
          <a:ln>
            <a:noFill/>
          </a:ln>
          <a:effectLst>
            <a:outerShdw dist="107763" dir="81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6805" name="Oval 5">
            <a:extLst>
              <a:ext uri="{FF2B5EF4-FFF2-40B4-BE49-F238E27FC236}">
                <a16:creationId xmlns:a16="http://schemas.microsoft.com/office/drawing/2014/main" id="{3DE27476-C56C-491E-81AD-F90E95710600}"/>
              </a:ext>
            </a:extLst>
          </p:cNvPr>
          <p:cNvSpPr>
            <a:spLocks noChangeArrowheads="1"/>
          </p:cNvSpPr>
          <p:nvPr/>
        </p:nvSpPr>
        <p:spPr bwMode="auto">
          <a:xfrm>
            <a:off x="4267200" y="152400"/>
            <a:ext cx="1295400" cy="1295400"/>
          </a:xfrm>
          <a:prstGeom prst="ellipse">
            <a:avLst/>
          </a:prstGeom>
          <a:solidFill>
            <a:srgbClr val="CCFFCC"/>
          </a:solidFill>
          <a:ln>
            <a:noFill/>
          </a:ln>
          <a:effectLst>
            <a:outerShdw dist="107763" dir="81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5366" name="Rectangle 6">
            <a:extLst>
              <a:ext uri="{FF2B5EF4-FFF2-40B4-BE49-F238E27FC236}">
                <a16:creationId xmlns:a16="http://schemas.microsoft.com/office/drawing/2014/main" id="{B63D4ED2-F6CA-4EA3-A42E-60715930E28C}"/>
              </a:ext>
            </a:extLst>
          </p:cNvPr>
          <p:cNvSpPr>
            <a:spLocks noGrp="1" noChangeArrowheads="1"/>
          </p:cNvSpPr>
          <p:nvPr>
            <p:ph type="title"/>
          </p:nvPr>
        </p:nvSpPr>
        <p:spPr>
          <a:xfrm>
            <a:off x="6096000" y="381000"/>
            <a:ext cx="2895600" cy="1143000"/>
          </a:xfrm>
        </p:spPr>
        <p:txBody>
          <a:bodyPr/>
          <a:lstStyle/>
          <a:p>
            <a:pPr eaLnBrk="1" hangingPunct="1">
              <a:defRPr/>
            </a:pPr>
            <a:r>
              <a:rPr lang="en-US" sz="3200">
                <a:effectLst>
                  <a:outerShdw blurRad="38100" dist="38100" dir="2700000" algn="tl">
                    <a:srgbClr val="C0C0C0"/>
                  </a:outerShdw>
                </a:effectLst>
              </a:rPr>
              <a:t>Naïve Bayesian Classifier</a:t>
            </a:r>
            <a:br>
              <a:rPr lang="en-US" sz="3200">
                <a:effectLst>
                  <a:outerShdw blurRad="38100" dist="38100" dir="2700000" algn="tl">
                    <a:srgbClr val="C0C0C0"/>
                  </a:outerShdw>
                </a:effectLst>
              </a:rPr>
            </a:br>
            <a:endParaRPr lang="en-US" sz="3200">
              <a:effectLst>
                <a:outerShdw blurRad="38100" dist="38100" dir="2700000" algn="tl">
                  <a:srgbClr val="C0C0C0"/>
                </a:outerShdw>
              </a:effectLst>
            </a:endParaRPr>
          </a:p>
        </p:txBody>
      </p:sp>
      <p:sp>
        <p:nvSpPr>
          <p:cNvPr id="76807" name="Rectangle 7">
            <a:extLst>
              <a:ext uri="{FF2B5EF4-FFF2-40B4-BE49-F238E27FC236}">
                <a16:creationId xmlns:a16="http://schemas.microsoft.com/office/drawing/2014/main" id="{9CF6ECEB-9FA1-42C4-A122-DE2AA292DB7E}"/>
              </a:ext>
            </a:extLst>
          </p:cNvPr>
          <p:cNvSpPr>
            <a:spLocks noGrp="1" noChangeArrowheads="1"/>
          </p:cNvSpPr>
          <p:nvPr>
            <p:ph type="body" idx="1"/>
          </p:nvPr>
        </p:nvSpPr>
        <p:spPr>
          <a:xfrm>
            <a:off x="1143000" y="3505200"/>
            <a:ext cx="8763000" cy="990600"/>
          </a:xfrm>
        </p:spPr>
        <p:txBody>
          <a:bodyPr/>
          <a:lstStyle/>
          <a:p>
            <a:pPr lvl="1" eaLnBrk="1" hangingPunct="1">
              <a:buFontTx/>
              <a:buNone/>
            </a:pPr>
            <a:r>
              <a:rPr lang="en-US" altLang="en-US" sz="3600" i="1"/>
              <a:t>p</a:t>
            </a:r>
            <a:r>
              <a:rPr lang="en-US" altLang="en-US" sz="3600"/>
              <a:t>(</a:t>
            </a:r>
            <a:r>
              <a:rPr lang="en-US" altLang="en-US" sz="3600" i="1"/>
              <a:t>d</a:t>
            </a:r>
            <a:r>
              <a:rPr lang="en-US" altLang="en-US" sz="3600" baseline="-25000"/>
              <a:t>1</a:t>
            </a:r>
            <a:r>
              <a:rPr lang="en-US" altLang="en-US" sz="3600"/>
              <a:t>|</a:t>
            </a:r>
            <a:r>
              <a:rPr lang="en-US" altLang="en-US" sz="3600" i="1"/>
              <a:t>c</a:t>
            </a:r>
            <a:r>
              <a:rPr lang="en-US" altLang="en-US" sz="3600" i="1" baseline="-25000"/>
              <a:t>j</a:t>
            </a:r>
            <a:r>
              <a:rPr lang="en-US" altLang="en-US" sz="3600"/>
              <a:t>)         </a:t>
            </a:r>
            <a:r>
              <a:rPr lang="en-US" altLang="en-US" sz="3600" i="1"/>
              <a:t>p</a:t>
            </a:r>
            <a:r>
              <a:rPr lang="en-US" altLang="en-US" sz="3600"/>
              <a:t>(</a:t>
            </a:r>
            <a:r>
              <a:rPr lang="en-US" altLang="en-US" sz="3600" i="1"/>
              <a:t>d</a:t>
            </a:r>
            <a:r>
              <a:rPr lang="en-US" altLang="en-US" sz="3600" baseline="-25000"/>
              <a:t>2</a:t>
            </a:r>
            <a:r>
              <a:rPr lang="en-US" altLang="en-US" sz="3600"/>
              <a:t>|</a:t>
            </a:r>
            <a:r>
              <a:rPr lang="en-US" altLang="en-US" sz="3600" i="1"/>
              <a:t>c</a:t>
            </a:r>
            <a:r>
              <a:rPr lang="en-US" altLang="en-US" sz="3600" i="1" baseline="-25000"/>
              <a:t>j</a:t>
            </a:r>
            <a:r>
              <a:rPr lang="en-US" altLang="en-US" sz="3600"/>
              <a:t>)                     </a:t>
            </a:r>
            <a:r>
              <a:rPr lang="en-US" altLang="en-US" sz="3600" i="1"/>
              <a:t>p</a:t>
            </a:r>
            <a:r>
              <a:rPr lang="en-US" altLang="en-US" sz="3600"/>
              <a:t>(</a:t>
            </a:r>
            <a:r>
              <a:rPr lang="en-US" altLang="en-US" sz="3600" i="1"/>
              <a:t>d</a:t>
            </a:r>
            <a:r>
              <a:rPr lang="en-US" altLang="en-US" sz="3600" i="1" baseline="-25000"/>
              <a:t>n</a:t>
            </a:r>
            <a:r>
              <a:rPr lang="en-US" altLang="en-US" sz="3600"/>
              <a:t>|</a:t>
            </a:r>
            <a:r>
              <a:rPr lang="en-US" altLang="en-US" sz="3600" i="1"/>
              <a:t>c</a:t>
            </a:r>
            <a:r>
              <a:rPr lang="en-US" altLang="en-US" sz="3600" i="1" baseline="-25000"/>
              <a:t>j</a:t>
            </a:r>
            <a:r>
              <a:rPr lang="en-US" altLang="en-US" sz="3600"/>
              <a:t>)</a:t>
            </a:r>
          </a:p>
        </p:txBody>
      </p:sp>
      <p:sp>
        <p:nvSpPr>
          <p:cNvPr id="76808" name="Rectangle 8">
            <a:extLst>
              <a:ext uri="{FF2B5EF4-FFF2-40B4-BE49-F238E27FC236}">
                <a16:creationId xmlns:a16="http://schemas.microsoft.com/office/drawing/2014/main" id="{28149CD1-0CB9-438D-B7EB-0950AF712962}"/>
              </a:ext>
            </a:extLst>
          </p:cNvPr>
          <p:cNvSpPr>
            <a:spLocks noChangeArrowheads="1"/>
          </p:cNvSpPr>
          <p:nvPr/>
        </p:nvSpPr>
        <p:spPr bwMode="auto">
          <a:xfrm>
            <a:off x="4267200" y="381000"/>
            <a:ext cx="132556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3600" i="1"/>
              <a:t>p</a:t>
            </a:r>
            <a:r>
              <a:rPr lang="en-US" altLang="en-US" sz="3600"/>
              <a:t>(</a:t>
            </a:r>
            <a:r>
              <a:rPr lang="en-US" altLang="en-US" sz="3600" i="1"/>
              <a:t>d</a:t>
            </a:r>
            <a:r>
              <a:rPr lang="en-US" altLang="en-US" sz="3600"/>
              <a:t>|</a:t>
            </a:r>
            <a:r>
              <a:rPr lang="en-US" altLang="en-US" sz="3600" i="1"/>
              <a:t>c</a:t>
            </a:r>
            <a:r>
              <a:rPr lang="en-US" altLang="en-US" sz="3600" i="1" baseline="-25000"/>
              <a:t>j</a:t>
            </a:r>
            <a:r>
              <a:rPr lang="en-US" altLang="en-US" sz="3600"/>
              <a:t>)</a:t>
            </a:r>
          </a:p>
        </p:txBody>
      </p:sp>
      <p:sp>
        <p:nvSpPr>
          <p:cNvPr id="76809" name="Line 9">
            <a:extLst>
              <a:ext uri="{FF2B5EF4-FFF2-40B4-BE49-F238E27FC236}">
                <a16:creationId xmlns:a16="http://schemas.microsoft.com/office/drawing/2014/main" id="{2AB949BC-5671-4AEB-9276-7A194D35E346}"/>
              </a:ext>
            </a:extLst>
          </p:cNvPr>
          <p:cNvSpPr>
            <a:spLocks noChangeShapeType="1"/>
          </p:cNvSpPr>
          <p:nvPr/>
        </p:nvSpPr>
        <p:spPr bwMode="auto">
          <a:xfrm flipH="1">
            <a:off x="2743200" y="1143000"/>
            <a:ext cx="1600200" cy="20574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76810" name="Line 10">
            <a:extLst>
              <a:ext uri="{FF2B5EF4-FFF2-40B4-BE49-F238E27FC236}">
                <a16:creationId xmlns:a16="http://schemas.microsoft.com/office/drawing/2014/main" id="{9C9B8A9E-8A79-41BF-92EE-357DE166F6DB}"/>
              </a:ext>
            </a:extLst>
          </p:cNvPr>
          <p:cNvSpPr>
            <a:spLocks noChangeShapeType="1"/>
          </p:cNvSpPr>
          <p:nvPr/>
        </p:nvSpPr>
        <p:spPr bwMode="auto">
          <a:xfrm flipH="1">
            <a:off x="4648200" y="1447800"/>
            <a:ext cx="152400" cy="16764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76811" name="Line 11">
            <a:extLst>
              <a:ext uri="{FF2B5EF4-FFF2-40B4-BE49-F238E27FC236}">
                <a16:creationId xmlns:a16="http://schemas.microsoft.com/office/drawing/2014/main" id="{1C233C87-1F43-4EAD-A7C5-86F5DDA28DAE}"/>
              </a:ext>
            </a:extLst>
          </p:cNvPr>
          <p:cNvSpPr>
            <a:spLocks noChangeShapeType="1"/>
          </p:cNvSpPr>
          <p:nvPr/>
        </p:nvSpPr>
        <p:spPr bwMode="auto">
          <a:xfrm>
            <a:off x="5486400" y="1143000"/>
            <a:ext cx="2362200" cy="20574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76812" name="Text Box 12">
            <a:extLst>
              <a:ext uri="{FF2B5EF4-FFF2-40B4-BE49-F238E27FC236}">
                <a16:creationId xmlns:a16="http://schemas.microsoft.com/office/drawing/2014/main" id="{AFE8F78F-4039-467F-9994-E2B9342898C4}"/>
              </a:ext>
            </a:extLst>
          </p:cNvPr>
          <p:cNvSpPr txBox="1">
            <a:spLocks noChangeArrowheads="1"/>
          </p:cNvSpPr>
          <p:nvPr/>
        </p:nvSpPr>
        <p:spPr bwMode="auto">
          <a:xfrm>
            <a:off x="136525" y="346075"/>
            <a:ext cx="2911475" cy="191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t>Solution </a:t>
            </a:r>
          </a:p>
          <a:p>
            <a:pPr eaLnBrk="1" hangingPunct="1">
              <a:spcBef>
                <a:spcPct val="0"/>
              </a:spcBef>
              <a:buFontTx/>
              <a:buNone/>
            </a:pPr>
            <a:endParaRPr lang="en-US" altLang="en-US" sz="2400"/>
          </a:p>
          <a:p>
            <a:pPr eaLnBrk="1" hangingPunct="1">
              <a:spcBef>
                <a:spcPct val="0"/>
              </a:spcBef>
              <a:buFontTx/>
              <a:buNone/>
            </a:pPr>
            <a:r>
              <a:rPr lang="en-US" altLang="en-US" sz="2400"/>
              <a:t>Consider the relationships between attributes…</a:t>
            </a:r>
          </a:p>
        </p:txBody>
      </p:sp>
      <p:graphicFrame>
        <p:nvGraphicFramePr>
          <p:cNvPr id="15373" name="Group 13">
            <a:extLst>
              <a:ext uri="{FF2B5EF4-FFF2-40B4-BE49-F238E27FC236}">
                <a16:creationId xmlns:a16="http://schemas.microsoft.com/office/drawing/2014/main" id="{7C934725-EB2E-428A-A091-F430AC67C6A7}"/>
              </a:ext>
            </a:extLst>
          </p:cNvPr>
          <p:cNvGraphicFramePr>
            <a:graphicFrameLocks noGrp="1"/>
          </p:cNvGraphicFramePr>
          <p:nvPr/>
        </p:nvGraphicFramePr>
        <p:xfrm>
          <a:off x="838200" y="5129213"/>
          <a:ext cx="2286000" cy="1736740"/>
        </p:xfrm>
        <a:graphic>
          <a:graphicData uri="http://schemas.openxmlformats.org/drawingml/2006/table">
            <a:tbl>
              <a:tblPr/>
              <a:tblGrid>
                <a:gridCol w="762000">
                  <a:extLst>
                    <a:ext uri="{9D8B030D-6E8A-4147-A177-3AD203B41FA5}">
                      <a16:colId xmlns:a16="http://schemas.microsoft.com/office/drawing/2014/main" val="20000"/>
                    </a:ext>
                  </a:extLst>
                </a:gridCol>
                <a:gridCol w="846138">
                  <a:extLst>
                    <a:ext uri="{9D8B030D-6E8A-4147-A177-3AD203B41FA5}">
                      <a16:colId xmlns:a16="http://schemas.microsoft.com/office/drawing/2014/main" val="20001"/>
                    </a:ext>
                  </a:extLst>
                </a:gridCol>
                <a:gridCol w="677862">
                  <a:extLst>
                    <a:ext uri="{9D8B030D-6E8A-4147-A177-3AD203B41FA5}">
                      <a16:colId xmlns:a16="http://schemas.microsoft.com/office/drawing/2014/main" val="20002"/>
                    </a:ext>
                  </a:extLst>
                </a:gridCol>
              </a:tblGrid>
              <a:tr h="518032">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a:ln>
                            <a:noFill/>
                          </a:ln>
                          <a:solidFill>
                            <a:schemeClr val="tx1"/>
                          </a:solidFill>
                          <a:effectLst/>
                          <a:latin typeface="Times New Roman" pitchFamily="18" charset="0"/>
                        </a:rPr>
                        <a:t>Sex</a:t>
                      </a:r>
                    </a:p>
                  </a:txBody>
                  <a:tcPr marT="45658" marB="4565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a:ln>
                            <a:noFill/>
                          </a:ln>
                          <a:solidFill>
                            <a:schemeClr val="tx1"/>
                          </a:solidFill>
                          <a:effectLst/>
                          <a:latin typeface="Times New Roman" pitchFamily="18" charset="0"/>
                        </a:rPr>
                        <a:t>Over 6 foot</a:t>
                      </a:r>
                    </a:p>
                  </a:txBody>
                  <a:tcPr marT="45658" marB="4565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400" b="1" i="0" u="none" strike="noStrike" cap="none" normalizeH="0" baseline="0">
                        <a:ln>
                          <a:noFill/>
                        </a:ln>
                        <a:solidFill>
                          <a:schemeClr val="tx1"/>
                        </a:solidFill>
                        <a:effectLst/>
                        <a:latin typeface="Times New Roman" pitchFamily="18" charset="0"/>
                      </a:endParaRPr>
                    </a:p>
                  </a:txBody>
                  <a:tcPr marT="45658" marB="4565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04673">
                <a:tc rowSpan="2">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Male</a:t>
                      </a:r>
                    </a:p>
                  </a:txBody>
                  <a:tcPr marT="45658" marB="4565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Yes</a:t>
                      </a:r>
                    </a:p>
                  </a:txBody>
                  <a:tcPr marT="45658" marB="4565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0.15</a:t>
                      </a:r>
                    </a:p>
                  </a:txBody>
                  <a:tcPr marT="45658" marB="4565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04673">
                <a:tc vMerge="1">
                  <a:txBody>
                    <a:bodyPr/>
                    <a:lstStyle/>
                    <a:p>
                      <a:endParaRPr lang="en-US"/>
                    </a:p>
                  </a:txBody>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No</a:t>
                      </a:r>
                    </a:p>
                  </a:txBody>
                  <a:tcPr marT="45658" marB="4565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0.85</a:t>
                      </a:r>
                    </a:p>
                  </a:txBody>
                  <a:tcPr marT="45658" marB="4565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04673">
                <a:tc rowSpan="2">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Female</a:t>
                      </a:r>
                    </a:p>
                  </a:txBody>
                  <a:tcPr marT="45658" marB="45658"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Yes</a:t>
                      </a:r>
                    </a:p>
                  </a:txBody>
                  <a:tcPr marT="45658" marB="4565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0.01</a:t>
                      </a:r>
                    </a:p>
                  </a:txBody>
                  <a:tcPr marT="45658" marB="4565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04673">
                <a:tc vMerge="1">
                  <a:txBody>
                    <a:bodyPr/>
                    <a:lstStyle/>
                    <a:p>
                      <a:endParaRPr lang="en-US"/>
                    </a:p>
                  </a:txBody>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No</a:t>
                      </a:r>
                    </a:p>
                  </a:txBody>
                  <a:tcPr marT="45658" marB="45658"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0.99</a:t>
                      </a:r>
                    </a:p>
                  </a:txBody>
                  <a:tcPr marT="45658" marB="45658"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graphicFrame>
        <p:nvGraphicFramePr>
          <p:cNvPr id="15397" name="Group 37">
            <a:extLst>
              <a:ext uri="{FF2B5EF4-FFF2-40B4-BE49-F238E27FC236}">
                <a16:creationId xmlns:a16="http://schemas.microsoft.com/office/drawing/2014/main" id="{3EAEF325-E914-4033-B9F2-A78FE016DAB6}"/>
              </a:ext>
            </a:extLst>
          </p:cNvPr>
          <p:cNvGraphicFramePr>
            <a:graphicFrameLocks noGrp="1"/>
          </p:cNvGraphicFramePr>
          <p:nvPr/>
        </p:nvGraphicFramePr>
        <p:xfrm>
          <a:off x="3370263" y="5148263"/>
          <a:ext cx="4495800" cy="1828800"/>
        </p:xfrm>
        <a:graphic>
          <a:graphicData uri="http://schemas.openxmlformats.org/drawingml/2006/table">
            <a:tbl>
              <a:tblPr/>
              <a:tblGrid>
                <a:gridCol w="762000">
                  <a:extLst>
                    <a:ext uri="{9D8B030D-6E8A-4147-A177-3AD203B41FA5}">
                      <a16:colId xmlns:a16="http://schemas.microsoft.com/office/drawing/2014/main" val="20000"/>
                    </a:ext>
                  </a:extLst>
                </a:gridCol>
                <a:gridCol w="2535237">
                  <a:extLst>
                    <a:ext uri="{9D8B030D-6E8A-4147-A177-3AD203B41FA5}">
                      <a16:colId xmlns:a16="http://schemas.microsoft.com/office/drawing/2014/main" val="20001"/>
                    </a:ext>
                  </a:extLst>
                </a:gridCol>
                <a:gridCol w="1198563">
                  <a:extLst>
                    <a:ext uri="{9D8B030D-6E8A-4147-A177-3AD203B41FA5}">
                      <a16:colId xmlns:a16="http://schemas.microsoft.com/office/drawing/2014/main" val="20002"/>
                    </a:ext>
                  </a:extLst>
                </a:gridCol>
              </a:tblGrid>
              <a:tr h="27622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a:ln>
                            <a:noFill/>
                          </a:ln>
                          <a:solidFill>
                            <a:schemeClr val="tx1"/>
                          </a:solidFill>
                          <a:effectLst/>
                          <a:latin typeface="Times New Roman" pitchFamily="18" charset="0"/>
                        </a:rPr>
                        <a:t>Sex</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1" i="0" u="none" strike="noStrike" cap="none" normalizeH="0" baseline="0">
                          <a:ln>
                            <a:noFill/>
                          </a:ln>
                          <a:solidFill>
                            <a:schemeClr val="tx1"/>
                          </a:solidFill>
                          <a:effectLst/>
                          <a:latin typeface="Times New Roman" pitchFamily="18" charset="0"/>
                        </a:rPr>
                        <a:t>Over 200 pounds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1400" b="1" i="0" u="none" strike="noStrike" cap="none" normalizeH="0" baseline="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66700">
                <a:tc rowSpan="4">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Male</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Yes and </a:t>
                      </a:r>
                      <a:r>
                        <a:rPr kumimoji="0" lang="en-US" sz="1400" b="1" i="0" u="none" strike="noStrike" cap="none" normalizeH="0" baseline="0">
                          <a:ln>
                            <a:noFill/>
                          </a:ln>
                          <a:solidFill>
                            <a:schemeClr val="tx1"/>
                          </a:solidFill>
                          <a:effectLst/>
                          <a:latin typeface="Times New Roman" pitchFamily="18" charset="0"/>
                        </a:rPr>
                        <a:t>Over 6 foot</a:t>
                      </a:r>
                      <a:endParaRPr kumimoji="0" lang="en-US" sz="1400" b="0" i="0" u="none" strike="noStrike" cap="none" normalizeH="0" baseline="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0.11</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65113">
                <a:tc vMerge="1">
                  <a:txBody>
                    <a:bodyPr/>
                    <a:lstStyle/>
                    <a:p>
                      <a:endParaRPr lang="en-US"/>
                    </a:p>
                  </a:txBody>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No and </a:t>
                      </a:r>
                      <a:r>
                        <a:rPr kumimoji="0" lang="en-US" sz="1400" b="1" i="0" u="none" strike="noStrike" cap="none" normalizeH="0" baseline="0">
                          <a:ln>
                            <a:noFill/>
                          </a:ln>
                          <a:solidFill>
                            <a:schemeClr val="tx1"/>
                          </a:solidFill>
                          <a:effectLst/>
                          <a:latin typeface="Times New Roman" pitchFamily="18" charset="0"/>
                        </a:rPr>
                        <a:t>Over 6 foot</a:t>
                      </a:r>
                      <a:endParaRPr kumimoji="0" lang="en-US" sz="1400" b="0" i="0" u="none" strike="noStrike" cap="none" normalizeH="0" baseline="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0.59</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66700">
                <a:tc vMerge="1">
                  <a:txBody>
                    <a:bodyPr/>
                    <a:lstStyle/>
                    <a:p>
                      <a:endParaRPr lang="en-US"/>
                    </a:p>
                  </a:txBody>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Yes and NOT </a:t>
                      </a:r>
                      <a:r>
                        <a:rPr kumimoji="0" lang="en-US" sz="1400" b="1" i="0" u="none" strike="noStrike" cap="none" normalizeH="0" baseline="0">
                          <a:ln>
                            <a:noFill/>
                          </a:ln>
                          <a:solidFill>
                            <a:schemeClr val="tx1"/>
                          </a:solidFill>
                          <a:effectLst/>
                          <a:latin typeface="Times New Roman" pitchFamily="18" charset="0"/>
                        </a:rPr>
                        <a:t>Over 6 foot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0.05</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03213">
                <a:tc vMerge="1">
                  <a:txBody>
                    <a:bodyPr/>
                    <a:lstStyle/>
                    <a:p>
                      <a:endParaRPr lang="en-US"/>
                    </a:p>
                  </a:txBody>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No and NOT </a:t>
                      </a:r>
                      <a:r>
                        <a:rPr kumimoji="0" lang="en-US" sz="1400" b="1" i="0" u="none" strike="noStrike" cap="none" normalizeH="0" baseline="0">
                          <a:ln>
                            <a:noFill/>
                          </a:ln>
                          <a:solidFill>
                            <a:schemeClr val="tx1"/>
                          </a:solidFill>
                          <a:effectLst/>
                          <a:latin typeface="Times New Roman" pitchFamily="18" charset="0"/>
                        </a:rPr>
                        <a:t>Over 6 foot</a:t>
                      </a:r>
                      <a:endParaRPr kumimoji="0" lang="en-US" sz="1400" b="0" i="0" u="none" strike="noStrike" cap="none" normalizeH="0" baseline="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0.35</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667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Female</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Yes and </a:t>
                      </a:r>
                      <a:r>
                        <a:rPr kumimoji="0" lang="en-US" sz="1400" b="1" i="0" u="none" strike="noStrike" cap="none" normalizeH="0" baseline="0">
                          <a:ln>
                            <a:noFill/>
                          </a:ln>
                          <a:solidFill>
                            <a:schemeClr val="tx1"/>
                          </a:solidFill>
                          <a:effectLst/>
                          <a:latin typeface="Times New Roman" pitchFamily="18" charset="0"/>
                        </a:rPr>
                        <a:t>Over 6 foot</a:t>
                      </a:r>
                      <a:endParaRPr kumimoji="0" lang="en-US" sz="1400" b="0" i="0" u="none" strike="noStrike" cap="none" normalizeH="0" baseline="0">
                        <a:ln>
                          <a:noFill/>
                        </a:ln>
                        <a:solidFill>
                          <a:schemeClr val="tx1"/>
                        </a:solidFill>
                        <a:effectLst/>
                        <a:latin typeface="Times New Roman" pitchFamily="18"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1400" b="0" i="0" u="none" strike="noStrike" cap="none" normalizeH="0" baseline="0">
                          <a:ln>
                            <a:noFill/>
                          </a:ln>
                          <a:solidFill>
                            <a:schemeClr val="tx1"/>
                          </a:solidFill>
                          <a:effectLst/>
                          <a:latin typeface="Times New Roman" pitchFamily="18" charset="0"/>
                        </a:rPr>
                        <a:t>0.01</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
        <p:nvSpPr>
          <p:cNvPr id="76864" name="Freeform 65">
            <a:extLst>
              <a:ext uri="{FF2B5EF4-FFF2-40B4-BE49-F238E27FC236}">
                <a16:creationId xmlns:a16="http://schemas.microsoft.com/office/drawing/2014/main" id="{A378B5BF-FEFA-47CD-834D-C0DC5A81E791}"/>
              </a:ext>
            </a:extLst>
          </p:cNvPr>
          <p:cNvSpPr>
            <a:spLocks/>
          </p:cNvSpPr>
          <p:nvPr/>
        </p:nvSpPr>
        <p:spPr bwMode="auto">
          <a:xfrm>
            <a:off x="2836863" y="4300538"/>
            <a:ext cx="1233487" cy="263525"/>
          </a:xfrm>
          <a:custGeom>
            <a:avLst/>
            <a:gdLst>
              <a:gd name="T0" fmla="*/ 0 w 777"/>
              <a:gd name="T1" fmla="*/ 2147483646 h 166"/>
              <a:gd name="T2" fmla="*/ 2147483646 w 777"/>
              <a:gd name="T3" fmla="*/ 2147483646 h 166"/>
              <a:gd name="T4" fmla="*/ 2147483646 w 777"/>
              <a:gd name="T5" fmla="*/ 0 h 166"/>
              <a:gd name="T6" fmla="*/ 0 60000 65536"/>
              <a:gd name="T7" fmla="*/ 0 60000 65536"/>
              <a:gd name="T8" fmla="*/ 0 60000 65536"/>
              <a:gd name="T9" fmla="*/ 0 w 777"/>
              <a:gd name="T10" fmla="*/ 0 h 166"/>
              <a:gd name="T11" fmla="*/ 777 w 777"/>
              <a:gd name="T12" fmla="*/ 166 h 166"/>
            </a:gdLst>
            <a:ahLst/>
            <a:cxnLst>
              <a:cxn ang="T6">
                <a:pos x="T0" y="T1"/>
              </a:cxn>
              <a:cxn ang="T7">
                <a:pos x="T2" y="T3"/>
              </a:cxn>
              <a:cxn ang="T8">
                <a:pos x="T4" y="T5"/>
              </a:cxn>
            </a:cxnLst>
            <a:rect l="T9" t="T10" r="T11" b="T12"/>
            <a:pathLst>
              <a:path w="777" h="166">
                <a:moveTo>
                  <a:pt x="0" y="29"/>
                </a:moveTo>
                <a:cubicBezTo>
                  <a:pt x="94" y="97"/>
                  <a:pt x="188" y="166"/>
                  <a:pt x="317" y="161"/>
                </a:cubicBezTo>
                <a:cubicBezTo>
                  <a:pt x="446" y="156"/>
                  <a:pt x="717" y="19"/>
                  <a:pt x="777" y="0"/>
                </a:cubicBezTo>
              </a:path>
            </a:pathLst>
          </a:custGeom>
          <a:noFill/>
          <a:ln w="381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7826" name="Oval 2">
            <a:extLst>
              <a:ext uri="{FF2B5EF4-FFF2-40B4-BE49-F238E27FC236}">
                <a16:creationId xmlns:a16="http://schemas.microsoft.com/office/drawing/2014/main" id="{7647396E-D27A-490F-AB4A-83CA703CA7E9}"/>
              </a:ext>
            </a:extLst>
          </p:cNvPr>
          <p:cNvSpPr>
            <a:spLocks noChangeArrowheads="1"/>
          </p:cNvSpPr>
          <p:nvPr/>
        </p:nvSpPr>
        <p:spPr bwMode="auto">
          <a:xfrm>
            <a:off x="3886200" y="3124200"/>
            <a:ext cx="1447800" cy="1447800"/>
          </a:xfrm>
          <a:prstGeom prst="ellipse">
            <a:avLst/>
          </a:prstGeom>
          <a:solidFill>
            <a:srgbClr val="CCFFFF"/>
          </a:solidFill>
          <a:ln>
            <a:noFill/>
          </a:ln>
          <a:effectLst>
            <a:outerShdw dist="107763" dir="81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7827" name="Oval 3">
            <a:extLst>
              <a:ext uri="{FF2B5EF4-FFF2-40B4-BE49-F238E27FC236}">
                <a16:creationId xmlns:a16="http://schemas.microsoft.com/office/drawing/2014/main" id="{1BA89B90-005B-4F09-96D3-715FAC55D3A9}"/>
              </a:ext>
            </a:extLst>
          </p:cNvPr>
          <p:cNvSpPr>
            <a:spLocks noChangeArrowheads="1"/>
          </p:cNvSpPr>
          <p:nvPr/>
        </p:nvSpPr>
        <p:spPr bwMode="auto">
          <a:xfrm>
            <a:off x="7543800" y="3200400"/>
            <a:ext cx="1447800" cy="1447800"/>
          </a:xfrm>
          <a:prstGeom prst="ellipse">
            <a:avLst/>
          </a:prstGeom>
          <a:solidFill>
            <a:srgbClr val="CCFFFF"/>
          </a:solidFill>
          <a:ln>
            <a:noFill/>
          </a:ln>
          <a:effectLst>
            <a:outerShdw dist="107763" dir="81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7828" name="Oval 4">
            <a:extLst>
              <a:ext uri="{FF2B5EF4-FFF2-40B4-BE49-F238E27FC236}">
                <a16:creationId xmlns:a16="http://schemas.microsoft.com/office/drawing/2014/main" id="{14858DC6-1E24-4BA1-BE84-B20969F9547B}"/>
              </a:ext>
            </a:extLst>
          </p:cNvPr>
          <p:cNvSpPr>
            <a:spLocks noChangeArrowheads="1"/>
          </p:cNvSpPr>
          <p:nvPr/>
        </p:nvSpPr>
        <p:spPr bwMode="auto">
          <a:xfrm>
            <a:off x="1600200" y="3124200"/>
            <a:ext cx="1447800" cy="1447800"/>
          </a:xfrm>
          <a:prstGeom prst="ellipse">
            <a:avLst/>
          </a:prstGeom>
          <a:solidFill>
            <a:srgbClr val="CCFFFF"/>
          </a:solidFill>
          <a:ln>
            <a:noFill/>
          </a:ln>
          <a:effectLst>
            <a:outerShdw dist="107763" dir="81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7829" name="Oval 5">
            <a:extLst>
              <a:ext uri="{FF2B5EF4-FFF2-40B4-BE49-F238E27FC236}">
                <a16:creationId xmlns:a16="http://schemas.microsoft.com/office/drawing/2014/main" id="{504DF1C8-A3DA-4AB0-915B-F8529A25F6DA}"/>
              </a:ext>
            </a:extLst>
          </p:cNvPr>
          <p:cNvSpPr>
            <a:spLocks noChangeArrowheads="1"/>
          </p:cNvSpPr>
          <p:nvPr/>
        </p:nvSpPr>
        <p:spPr bwMode="auto">
          <a:xfrm>
            <a:off x="4267200" y="152400"/>
            <a:ext cx="1295400" cy="1295400"/>
          </a:xfrm>
          <a:prstGeom prst="ellipse">
            <a:avLst/>
          </a:prstGeom>
          <a:solidFill>
            <a:srgbClr val="CCFFCC"/>
          </a:solidFill>
          <a:ln>
            <a:noFill/>
          </a:ln>
          <a:effectLst>
            <a:outerShdw dist="107763" dir="8100000" algn="ctr" rotWithShape="0">
              <a:schemeClr val="bg2"/>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6390" name="Rectangle 6">
            <a:extLst>
              <a:ext uri="{FF2B5EF4-FFF2-40B4-BE49-F238E27FC236}">
                <a16:creationId xmlns:a16="http://schemas.microsoft.com/office/drawing/2014/main" id="{822E2560-CDA0-4CB3-A8FA-63002DDE63EF}"/>
              </a:ext>
            </a:extLst>
          </p:cNvPr>
          <p:cNvSpPr>
            <a:spLocks noGrp="1" noChangeArrowheads="1"/>
          </p:cNvSpPr>
          <p:nvPr>
            <p:ph type="title"/>
          </p:nvPr>
        </p:nvSpPr>
        <p:spPr>
          <a:xfrm>
            <a:off x="6096000" y="381000"/>
            <a:ext cx="2895600" cy="1143000"/>
          </a:xfrm>
        </p:spPr>
        <p:txBody>
          <a:bodyPr/>
          <a:lstStyle/>
          <a:p>
            <a:pPr eaLnBrk="1" hangingPunct="1">
              <a:defRPr/>
            </a:pPr>
            <a:r>
              <a:rPr lang="en-US" sz="3200">
                <a:effectLst>
                  <a:outerShdw blurRad="38100" dist="38100" dir="2700000" algn="tl">
                    <a:srgbClr val="C0C0C0"/>
                  </a:outerShdw>
                </a:effectLst>
              </a:rPr>
              <a:t>Naïve Bayesian Classifier</a:t>
            </a:r>
            <a:br>
              <a:rPr lang="en-US" sz="3200">
                <a:effectLst>
                  <a:outerShdw blurRad="38100" dist="38100" dir="2700000" algn="tl">
                    <a:srgbClr val="C0C0C0"/>
                  </a:outerShdw>
                </a:effectLst>
              </a:rPr>
            </a:br>
            <a:endParaRPr lang="en-US" sz="3200">
              <a:effectLst>
                <a:outerShdw blurRad="38100" dist="38100" dir="2700000" algn="tl">
                  <a:srgbClr val="C0C0C0"/>
                </a:outerShdw>
              </a:effectLst>
            </a:endParaRPr>
          </a:p>
        </p:txBody>
      </p:sp>
      <p:sp>
        <p:nvSpPr>
          <p:cNvPr id="77831" name="Rectangle 7">
            <a:extLst>
              <a:ext uri="{FF2B5EF4-FFF2-40B4-BE49-F238E27FC236}">
                <a16:creationId xmlns:a16="http://schemas.microsoft.com/office/drawing/2014/main" id="{1FF764BA-795B-419F-9511-09E1B174C8A2}"/>
              </a:ext>
            </a:extLst>
          </p:cNvPr>
          <p:cNvSpPr>
            <a:spLocks noGrp="1" noChangeArrowheads="1"/>
          </p:cNvSpPr>
          <p:nvPr>
            <p:ph type="body" idx="1"/>
          </p:nvPr>
        </p:nvSpPr>
        <p:spPr>
          <a:xfrm>
            <a:off x="1143000" y="3505200"/>
            <a:ext cx="8763000" cy="990600"/>
          </a:xfrm>
        </p:spPr>
        <p:txBody>
          <a:bodyPr/>
          <a:lstStyle/>
          <a:p>
            <a:pPr lvl="1" eaLnBrk="1" hangingPunct="1">
              <a:buFontTx/>
              <a:buNone/>
            </a:pPr>
            <a:r>
              <a:rPr lang="en-US" altLang="en-US" sz="3600" i="1"/>
              <a:t>p</a:t>
            </a:r>
            <a:r>
              <a:rPr lang="en-US" altLang="en-US" sz="3600"/>
              <a:t>(</a:t>
            </a:r>
            <a:r>
              <a:rPr lang="en-US" altLang="en-US" sz="3600" i="1"/>
              <a:t>d</a:t>
            </a:r>
            <a:r>
              <a:rPr lang="en-US" altLang="en-US" sz="3600" baseline="-25000"/>
              <a:t>1</a:t>
            </a:r>
            <a:r>
              <a:rPr lang="en-US" altLang="en-US" sz="3600"/>
              <a:t>|</a:t>
            </a:r>
            <a:r>
              <a:rPr lang="en-US" altLang="en-US" sz="3600" i="1"/>
              <a:t>c</a:t>
            </a:r>
            <a:r>
              <a:rPr lang="en-US" altLang="en-US" sz="3600" i="1" baseline="-25000"/>
              <a:t>j</a:t>
            </a:r>
            <a:r>
              <a:rPr lang="en-US" altLang="en-US" sz="3600"/>
              <a:t>)         </a:t>
            </a:r>
            <a:r>
              <a:rPr lang="en-US" altLang="en-US" sz="3600" i="1"/>
              <a:t>p</a:t>
            </a:r>
            <a:r>
              <a:rPr lang="en-US" altLang="en-US" sz="3600"/>
              <a:t>(</a:t>
            </a:r>
            <a:r>
              <a:rPr lang="en-US" altLang="en-US" sz="3600" i="1"/>
              <a:t>d</a:t>
            </a:r>
            <a:r>
              <a:rPr lang="en-US" altLang="en-US" sz="3600" baseline="-25000"/>
              <a:t>2</a:t>
            </a:r>
            <a:r>
              <a:rPr lang="en-US" altLang="en-US" sz="3600"/>
              <a:t>|</a:t>
            </a:r>
            <a:r>
              <a:rPr lang="en-US" altLang="en-US" sz="3600" i="1"/>
              <a:t>c</a:t>
            </a:r>
            <a:r>
              <a:rPr lang="en-US" altLang="en-US" sz="3600" i="1" baseline="-25000"/>
              <a:t>j</a:t>
            </a:r>
            <a:r>
              <a:rPr lang="en-US" altLang="en-US" sz="3600"/>
              <a:t>)                     </a:t>
            </a:r>
            <a:r>
              <a:rPr lang="en-US" altLang="en-US" sz="3600" i="1"/>
              <a:t>p</a:t>
            </a:r>
            <a:r>
              <a:rPr lang="en-US" altLang="en-US" sz="3600"/>
              <a:t>(</a:t>
            </a:r>
            <a:r>
              <a:rPr lang="en-US" altLang="en-US" sz="3600" i="1"/>
              <a:t>d</a:t>
            </a:r>
            <a:r>
              <a:rPr lang="en-US" altLang="en-US" sz="3600" i="1" baseline="-25000"/>
              <a:t>n</a:t>
            </a:r>
            <a:r>
              <a:rPr lang="en-US" altLang="en-US" sz="3600"/>
              <a:t>|</a:t>
            </a:r>
            <a:r>
              <a:rPr lang="en-US" altLang="en-US" sz="3600" i="1"/>
              <a:t>c</a:t>
            </a:r>
            <a:r>
              <a:rPr lang="en-US" altLang="en-US" sz="3600" i="1" baseline="-25000"/>
              <a:t>j</a:t>
            </a:r>
            <a:r>
              <a:rPr lang="en-US" altLang="en-US" sz="3600"/>
              <a:t>)</a:t>
            </a:r>
          </a:p>
        </p:txBody>
      </p:sp>
      <p:sp>
        <p:nvSpPr>
          <p:cNvPr id="77832" name="Rectangle 8">
            <a:extLst>
              <a:ext uri="{FF2B5EF4-FFF2-40B4-BE49-F238E27FC236}">
                <a16:creationId xmlns:a16="http://schemas.microsoft.com/office/drawing/2014/main" id="{8CDACFEF-A1F5-4983-9EEA-77D1B7C4A171}"/>
              </a:ext>
            </a:extLst>
          </p:cNvPr>
          <p:cNvSpPr>
            <a:spLocks noChangeArrowheads="1"/>
          </p:cNvSpPr>
          <p:nvPr/>
        </p:nvSpPr>
        <p:spPr bwMode="auto">
          <a:xfrm>
            <a:off x="4267200" y="381000"/>
            <a:ext cx="132556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3600" i="1"/>
              <a:t>p</a:t>
            </a:r>
            <a:r>
              <a:rPr lang="en-US" altLang="en-US" sz="3600"/>
              <a:t>(</a:t>
            </a:r>
            <a:r>
              <a:rPr lang="en-US" altLang="en-US" sz="3600" i="1"/>
              <a:t>d</a:t>
            </a:r>
            <a:r>
              <a:rPr lang="en-US" altLang="en-US" sz="3600"/>
              <a:t>|</a:t>
            </a:r>
            <a:r>
              <a:rPr lang="en-US" altLang="en-US" sz="3600" i="1"/>
              <a:t>c</a:t>
            </a:r>
            <a:r>
              <a:rPr lang="en-US" altLang="en-US" sz="3600" i="1" baseline="-25000"/>
              <a:t>j</a:t>
            </a:r>
            <a:r>
              <a:rPr lang="en-US" altLang="en-US" sz="3600"/>
              <a:t>)</a:t>
            </a:r>
          </a:p>
        </p:txBody>
      </p:sp>
      <p:sp>
        <p:nvSpPr>
          <p:cNvPr id="77833" name="Line 9">
            <a:extLst>
              <a:ext uri="{FF2B5EF4-FFF2-40B4-BE49-F238E27FC236}">
                <a16:creationId xmlns:a16="http://schemas.microsoft.com/office/drawing/2014/main" id="{6BC9C7C3-BDA8-4E49-9C9C-27CB7251D3DD}"/>
              </a:ext>
            </a:extLst>
          </p:cNvPr>
          <p:cNvSpPr>
            <a:spLocks noChangeShapeType="1"/>
          </p:cNvSpPr>
          <p:nvPr/>
        </p:nvSpPr>
        <p:spPr bwMode="auto">
          <a:xfrm flipH="1">
            <a:off x="2743200" y="1143000"/>
            <a:ext cx="1600200" cy="20574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77834" name="Line 10">
            <a:extLst>
              <a:ext uri="{FF2B5EF4-FFF2-40B4-BE49-F238E27FC236}">
                <a16:creationId xmlns:a16="http://schemas.microsoft.com/office/drawing/2014/main" id="{046AED44-B21C-48E8-850C-BD3CDCE10E54}"/>
              </a:ext>
            </a:extLst>
          </p:cNvPr>
          <p:cNvSpPr>
            <a:spLocks noChangeShapeType="1"/>
          </p:cNvSpPr>
          <p:nvPr/>
        </p:nvSpPr>
        <p:spPr bwMode="auto">
          <a:xfrm flipH="1">
            <a:off x="4648200" y="1447800"/>
            <a:ext cx="152400" cy="16764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77835" name="Line 11">
            <a:extLst>
              <a:ext uri="{FF2B5EF4-FFF2-40B4-BE49-F238E27FC236}">
                <a16:creationId xmlns:a16="http://schemas.microsoft.com/office/drawing/2014/main" id="{1D18CE55-9BB7-425B-950E-FE8C1242048D}"/>
              </a:ext>
            </a:extLst>
          </p:cNvPr>
          <p:cNvSpPr>
            <a:spLocks noChangeShapeType="1"/>
          </p:cNvSpPr>
          <p:nvPr/>
        </p:nvSpPr>
        <p:spPr bwMode="auto">
          <a:xfrm>
            <a:off x="5486400" y="1143000"/>
            <a:ext cx="2362200" cy="20574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77836" name="Text Box 12">
            <a:extLst>
              <a:ext uri="{FF2B5EF4-FFF2-40B4-BE49-F238E27FC236}">
                <a16:creationId xmlns:a16="http://schemas.microsoft.com/office/drawing/2014/main" id="{1B37C9E9-37E6-4B33-909F-A7DAD55D3D8F}"/>
              </a:ext>
            </a:extLst>
          </p:cNvPr>
          <p:cNvSpPr txBox="1">
            <a:spLocks noChangeArrowheads="1"/>
          </p:cNvSpPr>
          <p:nvPr/>
        </p:nvSpPr>
        <p:spPr bwMode="auto">
          <a:xfrm>
            <a:off x="136525" y="346075"/>
            <a:ext cx="2911475" cy="191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t>Solution </a:t>
            </a:r>
          </a:p>
          <a:p>
            <a:pPr eaLnBrk="1" hangingPunct="1">
              <a:spcBef>
                <a:spcPct val="0"/>
              </a:spcBef>
              <a:buFontTx/>
              <a:buNone/>
            </a:pPr>
            <a:endParaRPr lang="en-US" altLang="en-US" sz="2400"/>
          </a:p>
          <a:p>
            <a:pPr eaLnBrk="1" hangingPunct="1">
              <a:spcBef>
                <a:spcPct val="0"/>
              </a:spcBef>
              <a:buFontTx/>
              <a:buNone/>
            </a:pPr>
            <a:r>
              <a:rPr lang="en-US" altLang="en-US" sz="2400"/>
              <a:t>Consider the relationships between attributes…</a:t>
            </a:r>
          </a:p>
        </p:txBody>
      </p:sp>
      <p:sp>
        <p:nvSpPr>
          <p:cNvPr id="77837" name="Freeform 13">
            <a:extLst>
              <a:ext uri="{FF2B5EF4-FFF2-40B4-BE49-F238E27FC236}">
                <a16:creationId xmlns:a16="http://schemas.microsoft.com/office/drawing/2014/main" id="{47750D8B-0463-4E7F-BFBA-3C0C7E884770}"/>
              </a:ext>
            </a:extLst>
          </p:cNvPr>
          <p:cNvSpPr>
            <a:spLocks/>
          </p:cNvSpPr>
          <p:nvPr/>
        </p:nvSpPr>
        <p:spPr bwMode="auto">
          <a:xfrm>
            <a:off x="2825750" y="4306888"/>
            <a:ext cx="1233488" cy="263525"/>
          </a:xfrm>
          <a:custGeom>
            <a:avLst/>
            <a:gdLst>
              <a:gd name="T0" fmla="*/ 0 w 777"/>
              <a:gd name="T1" fmla="*/ 2147483646 h 166"/>
              <a:gd name="T2" fmla="*/ 2147483646 w 777"/>
              <a:gd name="T3" fmla="*/ 2147483646 h 166"/>
              <a:gd name="T4" fmla="*/ 2147483646 w 777"/>
              <a:gd name="T5" fmla="*/ 0 h 166"/>
              <a:gd name="T6" fmla="*/ 0 60000 65536"/>
              <a:gd name="T7" fmla="*/ 0 60000 65536"/>
              <a:gd name="T8" fmla="*/ 0 60000 65536"/>
              <a:gd name="T9" fmla="*/ 0 w 777"/>
              <a:gd name="T10" fmla="*/ 0 h 166"/>
              <a:gd name="T11" fmla="*/ 777 w 777"/>
              <a:gd name="T12" fmla="*/ 166 h 166"/>
            </a:gdLst>
            <a:ahLst/>
            <a:cxnLst>
              <a:cxn ang="T6">
                <a:pos x="T0" y="T1"/>
              </a:cxn>
              <a:cxn ang="T7">
                <a:pos x="T2" y="T3"/>
              </a:cxn>
              <a:cxn ang="T8">
                <a:pos x="T4" y="T5"/>
              </a:cxn>
            </a:cxnLst>
            <a:rect l="T9" t="T10" r="T11" b="T12"/>
            <a:pathLst>
              <a:path w="777" h="166">
                <a:moveTo>
                  <a:pt x="0" y="29"/>
                </a:moveTo>
                <a:cubicBezTo>
                  <a:pt x="94" y="97"/>
                  <a:pt x="188" y="166"/>
                  <a:pt x="317" y="161"/>
                </a:cubicBezTo>
                <a:cubicBezTo>
                  <a:pt x="446" y="156"/>
                  <a:pt x="717" y="19"/>
                  <a:pt x="777" y="0"/>
                </a:cubicBezTo>
              </a:path>
            </a:pathLst>
          </a:custGeom>
          <a:noFill/>
          <a:ln w="3810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838" name="Text Box 14">
            <a:extLst>
              <a:ext uri="{FF2B5EF4-FFF2-40B4-BE49-F238E27FC236}">
                <a16:creationId xmlns:a16="http://schemas.microsoft.com/office/drawing/2014/main" id="{7FBCB626-2705-4FC4-9754-CE1E71D1205D}"/>
              </a:ext>
            </a:extLst>
          </p:cNvPr>
          <p:cNvSpPr txBox="1">
            <a:spLocks noChangeArrowheads="1"/>
          </p:cNvSpPr>
          <p:nvPr/>
        </p:nvSpPr>
        <p:spPr bwMode="auto">
          <a:xfrm>
            <a:off x="301625" y="5110163"/>
            <a:ext cx="8836025" cy="1247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t>But how do we find the set of connecting arcs??</a:t>
            </a:r>
          </a:p>
          <a:p>
            <a:pPr eaLnBrk="1" hangingPunct="1">
              <a:spcBef>
                <a:spcPct val="0"/>
              </a:spcBef>
              <a:buFontTx/>
              <a:buNone/>
            </a:pPr>
            <a:endParaRPr lang="en-US" altLang="en-US" sz="2400"/>
          </a:p>
          <a:p>
            <a:pPr eaLnBrk="1" hangingPunct="1">
              <a:spcBef>
                <a:spcPct val="0"/>
              </a:spcBef>
              <a:buFontTx/>
              <a:buNone/>
            </a:pPr>
            <a:endParaRPr lang="en-US" altLang="en-US" sz="1400"/>
          </a:p>
          <a:p>
            <a:pPr eaLnBrk="1" hangingPunct="1">
              <a:spcBef>
                <a:spcPct val="0"/>
              </a:spcBef>
              <a:buFontTx/>
              <a:buNone/>
            </a:pPr>
            <a:endParaRPr lang="en-US" altLang="en-US" sz="1400"/>
          </a:p>
        </p:txBody>
      </p:sp>
      <p:sp>
        <p:nvSpPr>
          <p:cNvPr id="77839" name="TextBox 14">
            <a:extLst>
              <a:ext uri="{FF2B5EF4-FFF2-40B4-BE49-F238E27FC236}">
                <a16:creationId xmlns:a16="http://schemas.microsoft.com/office/drawing/2014/main" id="{A24E7AFB-E49E-4EC9-80C6-9E4B09B3C394}"/>
              </a:ext>
            </a:extLst>
          </p:cNvPr>
          <p:cNvSpPr txBox="1">
            <a:spLocks noChangeArrowheads="1"/>
          </p:cNvSpPr>
          <p:nvPr/>
        </p:nvSpPr>
        <p:spPr bwMode="auto">
          <a:xfrm>
            <a:off x="179388" y="6273800"/>
            <a:ext cx="820896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1600"/>
              <a:t>Eamonn J. Keogh, Michael J. Pazzani: Learning the Structure of Augmented Bayesian Classifiers. International Journal on Artificial Intelligence Tools 11(4): 587-601 (2002)</a:t>
            </a:r>
          </a:p>
        </p:txBody>
      </p:sp>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674" name="Rectangle 242">
            <a:extLst>
              <a:ext uri="{FF2B5EF4-FFF2-40B4-BE49-F238E27FC236}">
                <a16:creationId xmlns:a16="http://schemas.microsoft.com/office/drawing/2014/main" id="{B42009BF-1580-4632-B777-8AB4D8F5F236}"/>
              </a:ext>
            </a:extLst>
          </p:cNvPr>
          <p:cNvSpPr>
            <a:spLocks noChangeArrowheads="1"/>
          </p:cNvSpPr>
          <p:nvPr/>
        </p:nvSpPr>
        <p:spPr bwMode="auto">
          <a:xfrm>
            <a:off x="0" y="-107950"/>
            <a:ext cx="9310688" cy="1143000"/>
          </a:xfrm>
          <a:prstGeom prst="rect">
            <a:avLst/>
          </a:prstGeom>
          <a:noFill/>
          <a:ln w="9525">
            <a:noFill/>
            <a:miter lim="800000"/>
            <a:headEnd/>
            <a:tailEnd/>
          </a:ln>
          <a:effectLst/>
        </p:spPr>
        <p:txBody>
          <a:bodyPr lIns="0" tIns="0" rIns="0" bIns="0" anchor="ctr"/>
          <a:lstStyle/>
          <a:p>
            <a:pPr algn="ctr" eaLnBrk="1" hangingPunct="1">
              <a:defRPr/>
            </a:pPr>
            <a:r>
              <a:rPr lang="en-US" sz="2200">
                <a:solidFill>
                  <a:schemeClr val="tx2"/>
                </a:solidFill>
                <a:effectLst>
                  <a:outerShdw blurRad="38100" dist="38100" dir="2700000" algn="tl">
                    <a:srgbClr val="C0C0C0"/>
                  </a:outerShdw>
                </a:effectLst>
              </a:rPr>
              <a:t>The Naïve Bayesian Classifier has a piecewise quadratic decision boundary</a:t>
            </a:r>
          </a:p>
        </p:txBody>
      </p:sp>
      <p:pic>
        <p:nvPicPr>
          <p:cNvPr id="78851" name="Picture 243">
            <a:extLst>
              <a:ext uri="{FF2B5EF4-FFF2-40B4-BE49-F238E27FC236}">
                <a16:creationId xmlns:a16="http://schemas.microsoft.com/office/drawing/2014/main" id="{EF5E7745-31D4-47AE-8E81-D0370B21324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677988"/>
            <a:ext cx="5676900" cy="301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miter lim="800000"/>
                <a:headEnd/>
                <a:tailEnd/>
              </a14:hiddenLine>
            </a:ext>
          </a:extLst>
        </p:spPr>
      </p:pic>
      <p:sp>
        <p:nvSpPr>
          <p:cNvPr id="78852" name="Text Box 244">
            <a:extLst>
              <a:ext uri="{FF2B5EF4-FFF2-40B4-BE49-F238E27FC236}">
                <a16:creationId xmlns:a16="http://schemas.microsoft.com/office/drawing/2014/main" id="{67424C08-D697-4645-9481-53AF713CC490}"/>
              </a:ext>
            </a:extLst>
          </p:cNvPr>
          <p:cNvSpPr txBox="1">
            <a:spLocks noChangeArrowheads="1"/>
          </p:cNvSpPr>
          <p:nvPr/>
        </p:nvSpPr>
        <p:spPr bwMode="auto">
          <a:xfrm>
            <a:off x="2965450" y="1722438"/>
            <a:ext cx="15430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800" b="1">
                <a:solidFill>
                  <a:srgbClr val="0000FF"/>
                </a:solidFill>
              </a:rPr>
              <a:t>Grasshoppers</a:t>
            </a:r>
          </a:p>
        </p:txBody>
      </p:sp>
      <p:pic>
        <p:nvPicPr>
          <p:cNvPr id="78853" name="Picture 245" descr="grsshp">
            <a:extLst>
              <a:ext uri="{FF2B5EF4-FFF2-40B4-BE49-F238E27FC236}">
                <a16:creationId xmlns:a16="http://schemas.microsoft.com/office/drawing/2014/main" id="{6436063D-C547-4EF9-8536-9BDF914BC0F1}"/>
              </a:ext>
            </a:extLst>
          </p:cNvPr>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225675" y="1004888"/>
            <a:ext cx="1600200" cy="952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854" name="Text Box 246">
            <a:extLst>
              <a:ext uri="{FF2B5EF4-FFF2-40B4-BE49-F238E27FC236}">
                <a16:creationId xmlns:a16="http://schemas.microsoft.com/office/drawing/2014/main" id="{882F000F-3158-44D2-A269-B2EA05761C41}"/>
              </a:ext>
            </a:extLst>
          </p:cNvPr>
          <p:cNvSpPr txBox="1">
            <a:spLocks noChangeArrowheads="1"/>
          </p:cNvSpPr>
          <p:nvPr/>
        </p:nvSpPr>
        <p:spPr bwMode="auto">
          <a:xfrm>
            <a:off x="158750" y="1893888"/>
            <a:ext cx="11699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000" b="1">
                <a:solidFill>
                  <a:srgbClr val="FF0000"/>
                </a:solidFill>
              </a:rPr>
              <a:t>Katydids</a:t>
            </a:r>
          </a:p>
        </p:txBody>
      </p:sp>
      <p:pic>
        <p:nvPicPr>
          <p:cNvPr id="78855" name="Picture 247" descr="096dm">
            <a:extLst>
              <a:ext uri="{FF2B5EF4-FFF2-40B4-BE49-F238E27FC236}">
                <a16:creationId xmlns:a16="http://schemas.microsoft.com/office/drawing/2014/main" id="{F788BE43-BB29-4973-BC80-896325929E43}"/>
              </a:ext>
            </a:extLst>
          </p:cNvPr>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0" y="1203325"/>
            <a:ext cx="1833563" cy="812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8856" name="Picture 251">
            <a:extLst>
              <a:ext uri="{FF2B5EF4-FFF2-40B4-BE49-F238E27FC236}">
                <a16:creationId xmlns:a16="http://schemas.microsoft.com/office/drawing/2014/main" id="{3CAD6ACD-5D0F-46A5-867B-FC5230195FF8}"/>
              </a:ext>
            </a:extLst>
          </p:cNvPr>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rot="-394144">
            <a:off x="3475038" y="4832350"/>
            <a:ext cx="5668962" cy="2025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miter lim="800000"/>
                <a:headEnd/>
                <a:tailEnd/>
              </a14:hiddenLine>
            </a:ext>
          </a:extLst>
        </p:spPr>
      </p:pic>
      <p:pic>
        <p:nvPicPr>
          <p:cNvPr id="78857" name="Picture 253" descr="carpenter_ant_line_drawing">
            <a:extLst>
              <a:ext uri="{FF2B5EF4-FFF2-40B4-BE49-F238E27FC236}">
                <a16:creationId xmlns:a16="http://schemas.microsoft.com/office/drawing/2014/main" id="{24A4B3E0-3E45-4EEE-8949-35C5E476846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922838" y="1776413"/>
            <a:ext cx="1143000"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858" name="Line 254">
            <a:extLst>
              <a:ext uri="{FF2B5EF4-FFF2-40B4-BE49-F238E27FC236}">
                <a16:creationId xmlns:a16="http://schemas.microsoft.com/office/drawing/2014/main" id="{C4BD19AB-1203-47B4-93D7-A208701533EB}"/>
              </a:ext>
            </a:extLst>
          </p:cNvPr>
          <p:cNvSpPr>
            <a:spLocks noChangeShapeType="1"/>
          </p:cNvSpPr>
          <p:nvPr/>
        </p:nvSpPr>
        <p:spPr bwMode="auto">
          <a:xfrm>
            <a:off x="593725" y="2278063"/>
            <a:ext cx="342900" cy="358775"/>
          </a:xfrm>
          <a:prstGeom prst="line">
            <a:avLst/>
          </a:prstGeom>
          <a:noFill/>
          <a:ln w="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78859" name="Line 255">
            <a:extLst>
              <a:ext uri="{FF2B5EF4-FFF2-40B4-BE49-F238E27FC236}">
                <a16:creationId xmlns:a16="http://schemas.microsoft.com/office/drawing/2014/main" id="{283189EB-6D9F-474E-8C84-6414A834695B}"/>
              </a:ext>
            </a:extLst>
          </p:cNvPr>
          <p:cNvSpPr>
            <a:spLocks noChangeShapeType="1"/>
          </p:cNvSpPr>
          <p:nvPr/>
        </p:nvSpPr>
        <p:spPr bwMode="auto">
          <a:xfrm flipH="1">
            <a:off x="2562225" y="1809750"/>
            <a:ext cx="382588" cy="373063"/>
          </a:xfrm>
          <a:prstGeom prst="line">
            <a:avLst/>
          </a:prstGeom>
          <a:noFill/>
          <a:ln w="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78860" name="Line 256">
            <a:extLst>
              <a:ext uri="{FF2B5EF4-FFF2-40B4-BE49-F238E27FC236}">
                <a16:creationId xmlns:a16="http://schemas.microsoft.com/office/drawing/2014/main" id="{BF6B0FBF-83C6-4113-AFE8-83736D168349}"/>
              </a:ext>
            </a:extLst>
          </p:cNvPr>
          <p:cNvSpPr>
            <a:spLocks noChangeShapeType="1"/>
          </p:cNvSpPr>
          <p:nvPr/>
        </p:nvSpPr>
        <p:spPr bwMode="auto">
          <a:xfrm flipH="1">
            <a:off x="4621213" y="2263775"/>
            <a:ext cx="512762" cy="471488"/>
          </a:xfrm>
          <a:prstGeom prst="line">
            <a:avLst/>
          </a:prstGeom>
          <a:noFill/>
          <a:ln w="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78861" name="Text Box 257">
            <a:extLst>
              <a:ext uri="{FF2B5EF4-FFF2-40B4-BE49-F238E27FC236}">
                <a16:creationId xmlns:a16="http://schemas.microsoft.com/office/drawing/2014/main" id="{E913B3D7-30D5-4C6E-8C81-66FF0CD04F6B}"/>
              </a:ext>
            </a:extLst>
          </p:cNvPr>
          <p:cNvSpPr txBox="1">
            <a:spLocks noChangeArrowheads="1"/>
          </p:cNvSpPr>
          <p:nvPr/>
        </p:nvSpPr>
        <p:spPr bwMode="auto">
          <a:xfrm>
            <a:off x="5078413" y="2189163"/>
            <a:ext cx="6413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800" b="1">
                <a:solidFill>
                  <a:srgbClr val="33CC33"/>
                </a:solidFill>
              </a:rPr>
              <a:t>Ants</a:t>
            </a:r>
          </a:p>
        </p:txBody>
      </p:sp>
      <p:sp>
        <p:nvSpPr>
          <p:cNvPr id="78862" name="Rectangle 258">
            <a:extLst>
              <a:ext uri="{FF2B5EF4-FFF2-40B4-BE49-F238E27FC236}">
                <a16:creationId xmlns:a16="http://schemas.microsoft.com/office/drawing/2014/main" id="{8C8B514F-485C-4C37-8057-06221CF8E790}"/>
              </a:ext>
            </a:extLst>
          </p:cNvPr>
          <p:cNvSpPr>
            <a:spLocks noChangeArrowheads="1"/>
          </p:cNvSpPr>
          <p:nvPr/>
        </p:nvSpPr>
        <p:spPr bwMode="auto">
          <a:xfrm>
            <a:off x="225425" y="6521450"/>
            <a:ext cx="36687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400"/>
              <a:t>Adapted from slide by Ricardo Gutierrez-Osuna</a:t>
            </a:r>
            <a:r>
              <a:rPr lang="en-US" altLang="en-US" sz="1600"/>
              <a:t> </a:t>
            </a:r>
          </a:p>
        </p:txBody>
      </p:sp>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9874" name="Group 2">
            <a:extLst>
              <a:ext uri="{FF2B5EF4-FFF2-40B4-BE49-F238E27FC236}">
                <a16:creationId xmlns:a16="http://schemas.microsoft.com/office/drawing/2014/main" id="{168ABF24-4DD0-4163-8695-463F0416236A}"/>
              </a:ext>
            </a:extLst>
          </p:cNvPr>
          <p:cNvGrpSpPr>
            <a:grpSpLocks/>
          </p:cNvGrpSpPr>
          <p:nvPr/>
        </p:nvGrpSpPr>
        <p:grpSpPr bwMode="auto">
          <a:xfrm>
            <a:off x="5921375" y="244475"/>
            <a:ext cx="3078163" cy="3078163"/>
            <a:chOff x="0" y="2230"/>
            <a:chExt cx="1939" cy="1939"/>
          </a:xfrm>
        </p:grpSpPr>
        <p:sp>
          <p:nvSpPr>
            <p:cNvPr id="80253" name="Rectangle 3">
              <a:extLst>
                <a:ext uri="{FF2B5EF4-FFF2-40B4-BE49-F238E27FC236}">
                  <a16:creationId xmlns:a16="http://schemas.microsoft.com/office/drawing/2014/main" id="{E93E28D3-A160-4091-8529-310ECE506F77}"/>
                </a:ext>
              </a:extLst>
            </p:cNvPr>
            <p:cNvSpPr>
              <a:spLocks noChangeArrowheads="1"/>
            </p:cNvSpPr>
            <p:nvPr/>
          </p:nvSpPr>
          <p:spPr bwMode="auto">
            <a:xfrm>
              <a:off x="138" y="2230"/>
              <a:ext cx="1801" cy="1765"/>
            </a:xfrm>
            <a:prstGeom prst="rect">
              <a:avLst/>
            </a:prstGeom>
            <a:solidFill>
              <a:srgbClr val="FFFFCC"/>
            </a:solidFill>
            <a:ln>
              <a:noFill/>
            </a:ln>
            <a:effectLst>
              <a:outerShdw dist="107763" dir="8100000" algn="ctr" rotWithShape="0">
                <a:schemeClr val="bg2"/>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grpSp>
          <p:nvGrpSpPr>
            <p:cNvPr id="80254" name="Group 4">
              <a:extLst>
                <a:ext uri="{FF2B5EF4-FFF2-40B4-BE49-F238E27FC236}">
                  <a16:creationId xmlns:a16="http://schemas.microsoft.com/office/drawing/2014/main" id="{D2BF2E16-5F6D-4E5D-BD39-33D4943F13DB}"/>
                </a:ext>
              </a:extLst>
            </p:cNvPr>
            <p:cNvGrpSpPr>
              <a:grpSpLocks/>
            </p:cNvGrpSpPr>
            <p:nvPr/>
          </p:nvGrpSpPr>
          <p:grpSpPr bwMode="auto">
            <a:xfrm>
              <a:off x="0" y="2293"/>
              <a:ext cx="1931" cy="1876"/>
              <a:chOff x="3199" y="69"/>
              <a:chExt cx="2462" cy="2286"/>
            </a:xfrm>
          </p:grpSpPr>
          <p:grpSp>
            <p:nvGrpSpPr>
              <p:cNvPr id="80255" name="Group 5">
                <a:extLst>
                  <a:ext uri="{FF2B5EF4-FFF2-40B4-BE49-F238E27FC236}">
                    <a16:creationId xmlns:a16="http://schemas.microsoft.com/office/drawing/2014/main" id="{AA8B46E0-FB9A-4D31-9D24-C545560E73FA}"/>
                  </a:ext>
                </a:extLst>
              </p:cNvPr>
              <p:cNvGrpSpPr>
                <a:grpSpLocks/>
              </p:cNvGrpSpPr>
              <p:nvPr/>
            </p:nvGrpSpPr>
            <p:grpSpPr bwMode="auto">
              <a:xfrm>
                <a:off x="3199" y="69"/>
                <a:ext cx="2462" cy="2286"/>
                <a:chOff x="1137" y="1946"/>
                <a:chExt cx="2183" cy="1941"/>
              </a:xfrm>
            </p:grpSpPr>
            <p:sp>
              <p:nvSpPr>
                <p:cNvPr id="292870" name="Rectangle 6">
                  <a:extLst>
                    <a:ext uri="{FF2B5EF4-FFF2-40B4-BE49-F238E27FC236}">
                      <a16:creationId xmlns:a16="http://schemas.microsoft.com/office/drawing/2014/main" id="{5A78657F-35BE-4B87-8310-1DE3BB9E961E}"/>
                    </a:ext>
                  </a:extLst>
                </p:cNvPr>
                <p:cNvSpPr>
                  <a:spLocks noChangeArrowheads="1"/>
                </p:cNvSpPr>
                <p:nvPr/>
              </p:nvSpPr>
              <p:spPr bwMode="auto">
                <a:xfrm rot="-5400000">
                  <a:off x="1127" y="2315"/>
                  <a:ext cx="281" cy="262"/>
                </a:xfrm>
                <a:prstGeom prst="rect">
                  <a:avLst/>
                </a:prstGeom>
                <a:noFill/>
                <a:ln w="9525">
                  <a:noFill/>
                  <a:miter lim="800000"/>
                  <a:headEnd/>
                  <a:tailEnd/>
                </a:ln>
                <a:effectLst/>
              </p:spPr>
              <p:txBody>
                <a:bodyPr vert="eaVert">
                  <a:spAutoFit/>
                </a:bodyPr>
                <a:lstStyle/>
                <a:p>
                  <a:pPr algn="ctr" eaLnBrk="1" hangingPunct="1">
                    <a:lnSpc>
                      <a:spcPct val="90000"/>
                    </a:lnSpc>
                    <a:spcBef>
                      <a:spcPct val="50000"/>
                    </a:spcBef>
                    <a:defRPr/>
                  </a:pPr>
                  <a:endParaRPr lang="en-US" sz="1800" b="1">
                    <a:effectLst>
                      <a:outerShdw blurRad="38100" dist="38100" dir="2700000" algn="tl">
                        <a:srgbClr val="C0C0C0"/>
                      </a:outerShdw>
                    </a:effectLst>
                  </a:endParaRPr>
                </a:p>
              </p:txBody>
            </p:sp>
            <p:sp>
              <p:nvSpPr>
                <p:cNvPr id="80307" name="Rectangle 7">
                  <a:extLst>
                    <a:ext uri="{FF2B5EF4-FFF2-40B4-BE49-F238E27FC236}">
                      <a16:creationId xmlns:a16="http://schemas.microsoft.com/office/drawing/2014/main" id="{3F2202E5-1F5A-4B01-A415-2E1D626327B9}"/>
                    </a:ext>
                  </a:extLst>
                </p:cNvPr>
                <p:cNvSpPr>
                  <a:spLocks noChangeArrowheads="1"/>
                </p:cNvSpPr>
                <p:nvPr/>
              </p:nvSpPr>
              <p:spPr bwMode="auto">
                <a:xfrm>
                  <a:off x="1502"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08" name="Rectangle 8">
                  <a:extLst>
                    <a:ext uri="{FF2B5EF4-FFF2-40B4-BE49-F238E27FC236}">
                      <a16:creationId xmlns:a16="http://schemas.microsoft.com/office/drawing/2014/main" id="{B172E46B-36CC-4E03-9370-1449C7432CCC}"/>
                    </a:ext>
                  </a:extLst>
                </p:cNvPr>
                <p:cNvSpPr>
                  <a:spLocks noChangeArrowheads="1"/>
                </p:cNvSpPr>
                <p:nvPr/>
              </p:nvSpPr>
              <p:spPr bwMode="auto">
                <a:xfrm>
                  <a:off x="1670" y="3309"/>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09" name="Rectangle 9">
                  <a:extLst>
                    <a:ext uri="{FF2B5EF4-FFF2-40B4-BE49-F238E27FC236}">
                      <a16:creationId xmlns:a16="http://schemas.microsoft.com/office/drawing/2014/main" id="{399689E0-D9EA-4CB6-A74B-343C91741AFB}"/>
                    </a:ext>
                  </a:extLst>
                </p:cNvPr>
                <p:cNvSpPr>
                  <a:spLocks noChangeArrowheads="1"/>
                </p:cNvSpPr>
                <p:nvPr/>
              </p:nvSpPr>
              <p:spPr bwMode="auto">
                <a:xfrm>
                  <a:off x="1837"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10" name="Rectangle 10">
                  <a:extLst>
                    <a:ext uri="{FF2B5EF4-FFF2-40B4-BE49-F238E27FC236}">
                      <a16:creationId xmlns:a16="http://schemas.microsoft.com/office/drawing/2014/main" id="{68424457-73DF-4DAB-8A0C-1B2FD32C9792}"/>
                    </a:ext>
                  </a:extLst>
                </p:cNvPr>
                <p:cNvSpPr>
                  <a:spLocks noChangeArrowheads="1"/>
                </p:cNvSpPr>
                <p:nvPr/>
              </p:nvSpPr>
              <p:spPr bwMode="auto">
                <a:xfrm>
                  <a:off x="2005"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11" name="Rectangle 11">
                  <a:extLst>
                    <a:ext uri="{FF2B5EF4-FFF2-40B4-BE49-F238E27FC236}">
                      <a16:creationId xmlns:a16="http://schemas.microsoft.com/office/drawing/2014/main" id="{0D5ABDA5-FA24-4407-ACD0-6EF6879FB7F0}"/>
                    </a:ext>
                  </a:extLst>
                </p:cNvPr>
                <p:cNvSpPr>
                  <a:spLocks noChangeArrowheads="1"/>
                </p:cNvSpPr>
                <p:nvPr/>
              </p:nvSpPr>
              <p:spPr bwMode="auto">
                <a:xfrm>
                  <a:off x="2173"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12" name="Rectangle 12">
                  <a:extLst>
                    <a:ext uri="{FF2B5EF4-FFF2-40B4-BE49-F238E27FC236}">
                      <a16:creationId xmlns:a16="http://schemas.microsoft.com/office/drawing/2014/main" id="{6A27E382-EB55-416B-8E16-FB0F8C321074}"/>
                    </a:ext>
                  </a:extLst>
                </p:cNvPr>
                <p:cNvSpPr>
                  <a:spLocks noChangeArrowheads="1"/>
                </p:cNvSpPr>
                <p:nvPr/>
              </p:nvSpPr>
              <p:spPr bwMode="auto">
                <a:xfrm>
                  <a:off x="2341" y="3309"/>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13" name="Rectangle 13">
                  <a:extLst>
                    <a:ext uri="{FF2B5EF4-FFF2-40B4-BE49-F238E27FC236}">
                      <a16:creationId xmlns:a16="http://schemas.microsoft.com/office/drawing/2014/main" id="{62FB77D2-39F1-41AA-B313-9804F52A0A76}"/>
                    </a:ext>
                  </a:extLst>
                </p:cNvPr>
                <p:cNvSpPr>
                  <a:spLocks noChangeArrowheads="1"/>
                </p:cNvSpPr>
                <p:nvPr/>
              </p:nvSpPr>
              <p:spPr bwMode="auto">
                <a:xfrm>
                  <a:off x="2508"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14" name="Rectangle 14">
                  <a:extLst>
                    <a:ext uri="{FF2B5EF4-FFF2-40B4-BE49-F238E27FC236}">
                      <a16:creationId xmlns:a16="http://schemas.microsoft.com/office/drawing/2014/main" id="{E6A0E210-29AC-460E-87D8-F6445DB09681}"/>
                    </a:ext>
                  </a:extLst>
                </p:cNvPr>
                <p:cNvSpPr>
                  <a:spLocks noChangeArrowheads="1"/>
                </p:cNvSpPr>
                <p:nvPr/>
              </p:nvSpPr>
              <p:spPr bwMode="auto">
                <a:xfrm>
                  <a:off x="2676"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15" name="Rectangle 15">
                  <a:extLst>
                    <a:ext uri="{FF2B5EF4-FFF2-40B4-BE49-F238E27FC236}">
                      <a16:creationId xmlns:a16="http://schemas.microsoft.com/office/drawing/2014/main" id="{610BF854-BBC0-4E75-AF09-A69E553C6252}"/>
                    </a:ext>
                  </a:extLst>
                </p:cNvPr>
                <p:cNvSpPr>
                  <a:spLocks noChangeArrowheads="1"/>
                </p:cNvSpPr>
                <p:nvPr/>
              </p:nvSpPr>
              <p:spPr bwMode="auto">
                <a:xfrm>
                  <a:off x="2844" y="3309"/>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16" name="Rectangle 16">
                  <a:extLst>
                    <a:ext uri="{FF2B5EF4-FFF2-40B4-BE49-F238E27FC236}">
                      <a16:creationId xmlns:a16="http://schemas.microsoft.com/office/drawing/2014/main" id="{EED3439F-34AA-491B-9006-F4E515CB76AE}"/>
                    </a:ext>
                  </a:extLst>
                </p:cNvPr>
                <p:cNvSpPr>
                  <a:spLocks noChangeArrowheads="1"/>
                </p:cNvSpPr>
                <p:nvPr/>
              </p:nvSpPr>
              <p:spPr bwMode="auto">
                <a:xfrm>
                  <a:off x="3011"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17" name="Rectangle 17">
                  <a:extLst>
                    <a:ext uri="{FF2B5EF4-FFF2-40B4-BE49-F238E27FC236}">
                      <a16:creationId xmlns:a16="http://schemas.microsoft.com/office/drawing/2014/main" id="{01D13B7D-98B6-46C4-91BA-8F86EE1E5AB4}"/>
                    </a:ext>
                  </a:extLst>
                </p:cNvPr>
                <p:cNvSpPr>
                  <a:spLocks noChangeArrowheads="1"/>
                </p:cNvSpPr>
                <p:nvPr/>
              </p:nvSpPr>
              <p:spPr bwMode="auto">
                <a:xfrm>
                  <a:off x="1502"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18" name="Rectangle 18">
                  <a:extLst>
                    <a:ext uri="{FF2B5EF4-FFF2-40B4-BE49-F238E27FC236}">
                      <a16:creationId xmlns:a16="http://schemas.microsoft.com/office/drawing/2014/main" id="{E1D8E0C2-E356-47A7-AC44-216371305413}"/>
                    </a:ext>
                  </a:extLst>
                </p:cNvPr>
                <p:cNvSpPr>
                  <a:spLocks noChangeArrowheads="1"/>
                </p:cNvSpPr>
                <p:nvPr/>
              </p:nvSpPr>
              <p:spPr bwMode="auto">
                <a:xfrm>
                  <a:off x="1670" y="3161"/>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19" name="Rectangle 19">
                  <a:extLst>
                    <a:ext uri="{FF2B5EF4-FFF2-40B4-BE49-F238E27FC236}">
                      <a16:creationId xmlns:a16="http://schemas.microsoft.com/office/drawing/2014/main" id="{E6C5CD7B-1F0C-4ECC-9A56-2D204E242907}"/>
                    </a:ext>
                  </a:extLst>
                </p:cNvPr>
                <p:cNvSpPr>
                  <a:spLocks noChangeArrowheads="1"/>
                </p:cNvSpPr>
                <p:nvPr/>
              </p:nvSpPr>
              <p:spPr bwMode="auto">
                <a:xfrm>
                  <a:off x="1837"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20" name="Rectangle 20">
                  <a:extLst>
                    <a:ext uri="{FF2B5EF4-FFF2-40B4-BE49-F238E27FC236}">
                      <a16:creationId xmlns:a16="http://schemas.microsoft.com/office/drawing/2014/main" id="{C3089EB0-920C-4558-88A5-6F50D2EF87FA}"/>
                    </a:ext>
                  </a:extLst>
                </p:cNvPr>
                <p:cNvSpPr>
                  <a:spLocks noChangeArrowheads="1"/>
                </p:cNvSpPr>
                <p:nvPr/>
              </p:nvSpPr>
              <p:spPr bwMode="auto">
                <a:xfrm>
                  <a:off x="2005"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21" name="Rectangle 21">
                  <a:extLst>
                    <a:ext uri="{FF2B5EF4-FFF2-40B4-BE49-F238E27FC236}">
                      <a16:creationId xmlns:a16="http://schemas.microsoft.com/office/drawing/2014/main" id="{C9C5818E-C727-4493-B128-8EC054581171}"/>
                    </a:ext>
                  </a:extLst>
                </p:cNvPr>
                <p:cNvSpPr>
                  <a:spLocks noChangeArrowheads="1"/>
                </p:cNvSpPr>
                <p:nvPr/>
              </p:nvSpPr>
              <p:spPr bwMode="auto">
                <a:xfrm>
                  <a:off x="2173"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22" name="Rectangle 22">
                  <a:extLst>
                    <a:ext uri="{FF2B5EF4-FFF2-40B4-BE49-F238E27FC236}">
                      <a16:creationId xmlns:a16="http://schemas.microsoft.com/office/drawing/2014/main" id="{130A5F17-A203-4BC5-A0C9-0F432C6A4393}"/>
                    </a:ext>
                  </a:extLst>
                </p:cNvPr>
                <p:cNvSpPr>
                  <a:spLocks noChangeArrowheads="1"/>
                </p:cNvSpPr>
                <p:nvPr/>
              </p:nvSpPr>
              <p:spPr bwMode="auto">
                <a:xfrm>
                  <a:off x="2341" y="3161"/>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23" name="Rectangle 23">
                  <a:extLst>
                    <a:ext uri="{FF2B5EF4-FFF2-40B4-BE49-F238E27FC236}">
                      <a16:creationId xmlns:a16="http://schemas.microsoft.com/office/drawing/2014/main" id="{4B8522F9-472F-4342-BEFF-8A66DA805B91}"/>
                    </a:ext>
                  </a:extLst>
                </p:cNvPr>
                <p:cNvSpPr>
                  <a:spLocks noChangeArrowheads="1"/>
                </p:cNvSpPr>
                <p:nvPr/>
              </p:nvSpPr>
              <p:spPr bwMode="auto">
                <a:xfrm>
                  <a:off x="2508"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24" name="Rectangle 24">
                  <a:extLst>
                    <a:ext uri="{FF2B5EF4-FFF2-40B4-BE49-F238E27FC236}">
                      <a16:creationId xmlns:a16="http://schemas.microsoft.com/office/drawing/2014/main" id="{353D7E0B-0ED8-4CD9-BF22-E4E6046889CD}"/>
                    </a:ext>
                  </a:extLst>
                </p:cNvPr>
                <p:cNvSpPr>
                  <a:spLocks noChangeArrowheads="1"/>
                </p:cNvSpPr>
                <p:nvPr/>
              </p:nvSpPr>
              <p:spPr bwMode="auto">
                <a:xfrm>
                  <a:off x="2676"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25" name="Rectangle 25">
                  <a:extLst>
                    <a:ext uri="{FF2B5EF4-FFF2-40B4-BE49-F238E27FC236}">
                      <a16:creationId xmlns:a16="http://schemas.microsoft.com/office/drawing/2014/main" id="{C74A897F-4F2B-455D-BEA9-B959B851489C}"/>
                    </a:ext>
                  </a:extLst>
                </p:cNvPr>
                <p:cNvSpPr>
                  <a:spLocks noChangeArrowheads="1"/>
                </p:cNvSpPr>
                <p:nvPr/>
              </p:nvSpPr>
              <p:spPr bwMode="auto">
                <a:xfrm>
                  <a:off x="2844" y="3161"/>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26" name="Rectangle 26">
                  <a:extLst>
                    <a:ext uri="{FF2B5EF4-FFF2-40B4-BE49-F238E27FC236}">
                      <a16:creationId xmlns:a16="http://schemas.microsoft.com/office/drawing/2014/main" id="{2DA9B583-3FB9-48C3-87B0-97B7EB8470F1}"/>
                    </a:ext>
                  </a:extLst>
                </p:cNvPr>
                <p:cNvSpPr>
                  <a:spLocks noChangeArrowheads="1"/>
                </p:cNvSpPr>
                <p:nvPr/>
              </p:nvSpPr>
              <p:spPr bwMode="auto">
                <a:xfrm>
                  <a:off x="3011"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27" name="Rectangle 27">
                  <a:extLst>
                    <a:ext uri="{FF2B5EF4-FFF2-40B4-BE49-F238E27FC236}">
                      <a16:creationId xmlns:a16="http://schemas.microsoft.com/office/drawing/2014/main" id="{27709399-20DE-4622-8744-C3032393B2A8}"/>
                    </a:ext>
                  </a:extLst>
                </p:cNvPr>
                <p:cNvSpPr>
                  <a:spLocks noChangeArrowheads="1"/>
                </p:cNvSpPr>
                <p:nvPr/>
              </p:nvSpPr>
              <p:spPr bwMode="auto">
                <a:xfrm>
                  <a:off x="1502"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28" name="Rectangle 28">
                  <a:extLst>
                    <a:ext uri="{FF2B5EF4-FFF2-40B4-BE49-F238E27FC236}">
                      <a16:creationId xmlns:a16="http://schemas.microsoft.com/office/drawing/2014/main" id="{121AE575-4316-4E45-B9AC-A261EE3A38F1}"/>
                    </a:ext>
                  </a:extLst>
                </p:cNvPr>
                <p:cNvSpPr>
                  <a:spLocks noChangeArrowheads="1"/>
                </p:cNvSpPr>
                <p:nvPr/>
              </p:nvSpPr>
              <p:spPr bwMode="auto">
                <a:xfrm>
                  <a:off x="1670" y="3013"/>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29" name="Rectangle 29">
                  <a:extLst>
                    <a:ext uri="{FF2B5EF4-FFF2-40B4-BE49-F238E27FC236}">
                      <a16:creationId xmlns:a16="http://schemas.microsoft.com/office/drawing/2014/main" id="{6F742427-F0E2-4429-83FA-6B82890C46DE}"/>
                    </a:ext>
                  </a:extLst>
                </p:cNvPr>
                <p:cNvSpPr>
                  <a:spLocks noChangeArrowheads="1"/>
                </p:cNvSpPr>
                <p:nvPr/>
              </p:nvSpPr>
              <p:spPr bwMode="auto">
                <a:xfrm>
                  <a:off x="1837"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30" name="Rectangle 30">
                  <a:extLst>
                    <a:ext uri="{FF2B5EF4-FFF2-40B4-BE49-F238E27FC236}">
                      <a16:creationId xmlns:a16="http://schemas.microsoft.com/office/drawing/2014/main" id="{75AB3F3F-7FCF-4124-81F2-5224A6114207}"/>
                    </a:ext>
                  </a:extLst>
                </p:cNvPr>
                <p:cNvSpPr>
                  <a:spLocks noChangeArrowheads="1"/>
                </p:cNvSpPr>
                <p:nvPr/>
              </p:nvSpPr>
              <p:spPr bwMode="auto">
                <a:xfrm>
                  <a:off x="2005"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31" name="Rectangle 31">
                  <a:extLst>
                    <a:ext uri="{FF2B5EF4-FFF2-40B4-BE49-F238E27FC236}">
                      <a16:creationId xmlns:a16="http://schemas.microsoft.com/office/drawing/2014/main" id="{A7783139-18F2-487E-A51B-F48508DEBC76}"/>
                    </a:ext>
                  </a:extLst>
                </p:cNvPr>
                <p:cNvSpPr>
                  <a:spLocks noChangeArrowheads="1"/>
                </p:cNvSpPr>
                <p:nvPr/>
              </p:nvSpPr>
              <p:spPr bwMode="auto">
                <a:xfrm>
                  <a:off x="2173"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32" name="Rectangle 32">
                  <a:extLst>
                    <a:ext uri="{FF2B5EF4-FFF2-40B4-BE49-F238E27FC236}">
                      <a16:creationId xmlns:a16="http://schemas.microsoft.com/office/drawing/2014/main" id="{92BDC531-D06F-4BCB-AA78-1DA6FB95F189}"/>
                    </a:ext>
                  </a:extLst>
                </p:cNvPr>
                <p:cNvSpPr>
                  <a:spLocks noChangeArrowheads="1"/>
                </p:cNvSpPr>
                <p:nvPr/>
              </p:nvSpPr>
              <p:spPr bwMode="auto">
                <a:xfrm>
                  <a:off x="2341" y="3013"/>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33" name="Rectangle 33">
                  <a:extLst>
                    <a:ext uri="{FF2B5EF4-FFF2-40B4-BE49-F238E27FC236}">
                      <a16:creationId xmlns:a16="http://schemas.microsoft.com/office/drawing/2014/main" id="{4F02643F-0E04-4179-B77E-8D90F50DF16B}"/>
                    </a:ext>
                  </a:extLst>
                </p:cNvPr>
                <p:cNvSpPr>
                  <a:spLocks noChangeArrowheads="1"/>
                </p:cNvSpPr>
                <p:nvPr/>
              </p:nvSpPr>
              <p:spPr bwMode="auto">
                <a:xfrm>
                  <a:off x="2508"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34" name="Rectangle 34">
                  <a:extLst>
                    <a:ext uri="{FF2B5EF4-FFF2-40B4-BE49-F238E27FC236}">
                      <a16:creationId xmlns:a16="http://schemas.microsoft.com/office/drawing/2014/main" id="{631E124B-C1E3-43B9-B497-11C4B894C866}"/>
                    </a:ext>
                  </a:extLst>
                </p:cNvPr>
                <p:cNvSpPr>
                  <a:spLocks noChangeArrowheads="1"/>
                </p:cNvSpPr>
                <p:nvPr/>
              </p:nvSpPr>
              <p:spPr bwMode="auto">
                <a:xfrm>
                  <a:off x="2676"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35" name="Rectangle 35">
                  <a:extLst>
                    <a:ext uri="{FF2B5EF4-FFF2-40B4-BE49-F238E27FC236}">
                      <a16:creationId xmlns:a16="http://schemas.microsoft.com/office/drawing/2014/main" id="{4E08A7AB-5499-491B-8B74-B67F96B5E8BB}"/>
                    </a:ext>
                  </a:extLst>
                </p:cNvPr>
                <p:cNvSpPr>
                  <a:spLocks noChangeArrowheads="1"/>
                </p:cNvSpPr>
                <p:nvPr/>
              </p:nvSpPr>
              <p:spPr bwMode="auto">
                <a:xfrm>
                  <a:off x="2844" y="3013"/>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36" name="Rectangle 36">
                  <a:extLst>
                    <a:ext uri="{FF2B5EF4-FFF2-40B4-BE49-F238E27FC236}">
                      <a16:creationId xmlns:a16="http://schemas.microsoft.com/office/drawing/2014/main" id="{A881BB2E-4484-4C66-8836-47E880AF3956}"/>
                    </a:ext>
                  </a:extLst>
                </p:cNvPr>
                <p:cNvSpPr>
                  <a:spLocks noChangeArrowheads="1"/>
                </p:cNvSpPr>
                <p:nvPr/>
              </p:nvSpPr>
              <p:spPr bwMode="auto">
                <a:xfrm>
                  <a:off x="3011"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37" name="Rectangle 37">
                  <a:extLst>
                    <a:ext uri="{FF2B5EF4-FFF2-40B4-BE49-F238E27FC236}">
                      <a16:creationId xmlns:a16="http://schemas.microsoft.com/office/drawing/2014/main" id="{88AE84E5-635B-4D52-9A03-1BE39B635644}"/>
                    </a:ext>
                  </a:extLst>
                </p:cNvPr>
                <p:cNvSpPr>
                  <a:spLocks noChangeArrowheads="1"/>
                </p:cNvSpPr>
                <p:nvPr/>
              </p:nvSpPr>
              <p:spPr bwMode="auto">
                <a:xfrm>
                  <a:off x="1502"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38" name="Rectangle 38">
                  <a:extLst>
                    <a:ext uri="{FF2B5EF4-FFF2-40B4-BE49-F238E27FC236}">
                      <a16:creationId xmlns:a16="http://schemas.microsoft.com/office/drawing/2014/main" id="{FA636474-D0C0-44E6-A34F-C2EE6AFA8C91}"/>
                    </a:ext>
                  </a:extLst>
                </p:cNvPr>
                <p:cNvSpPr>
                  <a:spLocks noChangeArrowheads="1"/>
                </p:cNvSpPr>
                <p:nvPr/>
              </p:nvSpPr>
              <p:spPr bwMode="auto">
                <a:xfrm>
                  <a:off x="1670" y="2864"/>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39" name="Rectangle 39">
                  <a:extLst>
                    <a:ext uri="{FF2B5EF4-FFF2-40B4-BE49-F238E27FC236}">
                      <a16:creationId xmlns:a16="http://schemas.microsoft.com/office/drawing/2014/main" id="{1D18F767-F964-43C4-973F-DB368E417CA2}"/>
                    </a:ext>
                  </a:extLst>
                </p:cNvPr>
                <p:cNvSpPr>
                  <a:spLocks noChangeArrowheads="1"/>
                </p:cNvSpPr>
                <p:nvPr/>
              </p:nvSpPr>
              <p:spPr bwMode="auto">
                <a:xfrm>
                  <a:off x="1837"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40" name="Rectangle 40">
                  <a:extLst>
                    <a:ext uri="{FF2B5EF4-FFF2-40B4-BE49-F238E27FC236}">
                      <a16:creationId xmlns:a16="http://schemas.microsoft.com/office/drawing/2014/main" id="{37E7312A-6523-4AB2-8BDD-AB19C5D94066}"/>
                    </a:ext>
                  </a:extLst>
                </p:cNvPr>
                <p:cNvSpPr>
                  <a:spLocks noChangeArrowheads="1"/>
                </p:cNvSpPr>
                <p:nvPr/>
              </p:nvSpPr>
              <p:spPr bwMode="auto">
                <a:xfrm>
                  <a:off x="2005"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41" name="Rectangle 41">
                  <a:extLst>
                    <a:ext uri="{FF2B5EF4-FFF2-40B4-BE49-F238E27FC236}">
                      <a16:creationId xmlns:a16="http://schemas.microsoft.com/office/drawing/2014/main" id="{93EC022E-87B3-4332-B60E-E8EDA1B9ED5A}"/>
                    </a:ext>
                  </a:extLst>
                </p:cNvPr>
                <p:cNvSpPr>
                  <a:spLocks noChangeArrowheads="1"/>
                </p:cNvSpPr>
                <p:nvPr/>
              </p:nvSpPr>
              <p:spPr bwMode="auto">
                <a:xfrm>
                  <a:off x="2173"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42" name="Rectangle 42">
                  <a:extLst>
                    <a:ext uri="{FF2B5EF4-FFF2-40B4-BE49-F238E27FC236}">
                      <a16:creationId xmlns:a16="http://schemas.microsoft.com/office/drawing/2014/main" id="{C1070CE9-DF38-4709-9911-51A07F2B1923}"/>
                    </a:ext>
                  </a:extLst>
                </p:cNvPr>
                <p:cNvSpPr>
                  <a:spLocks noChangeArrowheads="1"/>
                </p:cNvSpPr>
                <p:nvPr/>
              </p:nvSpPr>
              <p:spPr bwMode="auto">
                <a:xfrm>
                  <a:off x="2341" y="2864"/>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43" name="Rectangle 43">
                  <a:extLst>
                    <a:ext uri="{FF2B5EF4-FFF2-40B4-BE49-F238E27FC236}">
                      <a16:creationId xmlns:a16="http://schemas.microsoft.com/office/drawing/2014/main" id="{C1F4B02E-D3A7-4B39-AAEA-80A4A3F5F151}"/>
                    </a:ext>
                  </a:extLst>
                </p:cNvPr>
                <p:cNvSpPr>
                  <a:spLocks noChangeArrowheads="1"/>
                </p:cNvSpPr>
                <p:nvPr/>
              </p:nvSpPr>
              <p:spPr bwMode="auto">
                <a:xfrm>
                  <a:off x="2508"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44" name="Rectangle 44">
                  <a:extLst>
                    <a:ext uri="{FF2B5EF4-FFF2-40B4-BE49-F238E27FC236}">
                      <a16:creationId xmlns:a16="http://schemas.microsoft.com/office/drawing/2014/main" id="{6A2DD693-25CB-4D5A-B09C-1D7FEB76C32B}"/>
                    </a:ext>
                  </a:extLst>
                </p:cNvPr>
                <p:cNvSpPr>
                  <a:spLocks noChangeArrowheads="1"/>
                </p:cNvSpPr>
                <p:nvPr/>
              </p:nvSpPr>
              <p:spPr bwMode="auto">
                <a:xfrm>
                  <a:off x="2676"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45" name="Rectangle 45">
                  <a:extLst>
                    <a:ext uri="{FF2B5EF4-FFF2-40B4-BE49-F238E27FC236}">
                      <a16:creationId xmlns:a16="http://schemas.microsoft.com/office/drawing/2014/main" id="{EB8D1C97-A29C-4CCF-82B8-DB92EDC1D9B3}"/>
                    </a:ext>
                  </a:extLst>
                </p:cNvPr>
                <p:cNvSpPr>
                  <a:spLocks noChangeArrowheads="1"/>
                </p:cNvSpPr>
                <p:nvPr/>
              </p:nvSpPr>
              <p:spPr bwMode="auto">
                <a:xfrm>
                  <a:off x="2844" y="2864"/>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46" name="Rectangle 46">
                  <a:extLst>
                    <a:ext uri="{FF2B5EF4-FFF2-40B4-BE49-F238E27FC236}">
                      <a16:creationId xmlns:a16="http://schemas.microsoft.com/office/drawing/2014/main" id="{8561CFB9-890A-4145-B534-922BF747B920}"/>
                    </a:ext>
                  </a:extLst>
                </p:cNvPr>
                <p:cNvSpPr>
                  <a:spLocks noChangeArrowheads="1"/>
                </p:cNvSpPr>
                <p:nvPr/>
              </p:nvSpPr>
              <p:spPr bwMode="auto">
                <a:xfrm>
                  <a:off x="3011"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47" name="Rectangle 47">
                  <a:extLst>
                    <a:ext uri="{FF2B5EF4-FFF2-40B4-BE49-F238E27FC236}">
                      <a16:creationId xmlns:a16="http://schemas.microsoft.com/office/drawing/2014/main" id="{BA0A4B08-2207-42B0-ABE5-124B793AD44C}"/>
                    </a:ext>
                  </a:extLst>
                </p:cNvPr>
                <p:cNvSpPr>
                  <a:spLocks noChangeArrowheads="1"/>
                </p:cNvSpPr>
                <p:nvPr/>
              </p:nvSpPr>
              <p:spPr bwMode="auto">
                <a:xfrm>
                  <a:off x="1502"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48" name="Rectangle 48">
                  <a:extLst>
                    <a:ext uri="{FF2B5EF4-FFF2-40B4-BE49-F238E27FC236}">
                      <a16:creationId xmlns:a16="http://schemas.microsoft.com/office/drawing/2014/main" id="{4CDEABBC-087C-41BE-8364-9532BF8F7FDE}"/>
                    </a:ext>
                  </a:extLst>
                </p:cNvPr>
                <p:cNvSpPr>
                  <a:spLocks noChangeArrowheads="1"/>
                </p:cNvSpPr>
                <p:nvPr/>
              </p:nvSpPr>
              <p:spPr bwMode="auto">
                <a:xfrm>
                  <a:off x="1670" y="2716"/>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49" name="Rectangle 49">
                  <a:extLst>
                    <a:ext uri="{FF2B5EF4-FFF2-40B4-BE49-F238E27FC236}">
                      <a16:creationId xmlns:a16="http://schemas.microsoft.com/office/drawing/2014/main" id="{48413B74-A6CF-4C14-8E0C-88A644BDF8BD}"/>
                    </a:ext>
                  </a:extLst>
                </p:cNvPr>
                <p:cNvSpPr>
                  <a:spLocks noChangeArrowheads="1"/>
                </p:cNvSpPr>
                <p:nvPr/>
              </p:nvSpPr>
              <p:spPr bwMode="auto">
                <a:xfrm>
                  <a:off x="1837"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50" name="Rectangle 50">
                  <a:extLst>
                    <a:ext uri="{FF2B5EF4-FFF2-40B4-BE49-F238E27FC236}">
                      <a16:creationId xmlns:a16="http://schemas.microsoft.com/office/drawing/2014/main" id="{5DBEAADC-5C5E-4DE8-96D2-518DA9F2AD4B}"/>
                    </a:ext>
                  </a:extLst>
                </p:cNvPr>
                <p:cNvSpPr>
                  <a:spLocks noChangeArrowheads="1"/>
                </p:cNvSpPr>
                <p:nvPr/>
              </p:nvSpPr>
              <p:spPr bwMode="auto">
                <a:xfrm>
                  <a:off x="2005"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51" name="Rectangle 51">
                  <a:extLst>
                    <a:ext uri="{FF2B5EF4-FFF2-40B4-BE49-F238E27FC236}">
                      <a16:creationId xmlns:a16="http://schemas.microsoft.com/office/drawing/2014/main" id="{AB39B579-D992-448C-A123-16E16B63CE26}"/>
                    </a:ext>
                  </a:extLst>
                </p:cNvPr>
                <p:cNvSpPr>
                  <a:spLocks noChangeArrowheads="1"/>
                </p:cNvSpPr>
                <p:nvPr/>
              </p:nvSpPr>
              <p:spPr bwMode="auto">
                <a:xfrm>
                  <a:off x="2173"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52" name="Rectangle 52">
                  <a:extLst>
                    <a:ext uri="{FF2B5EF4-FFF2-40B4-BE49-F238E27FC236}">
                      <a16:creationId xmlns:a16="http://schemas.microsoft.com/office/drawing/2014/main" id="{F7B6666A-C2A7-482C-BD93-DC22CCFAC6CB}"/>
                    </a:ext>
                  </a:extLst>
                </p:cNvPr>
                <p:cNvSpPr>
                  <a:spLocks noChangeArrowheads="1"/>
                </p:cNvSpPr>
                <p:nvPr/>
              </p:nvSpPr>
              <p:spPr bwMode="auto">
                <a:xfrm>
                  <a:off x="2341" y="2716"/>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53" name="Rectangle 53">
                  <a:extLst>
                    <a:ext uri="{FF2B5EF4-FFF2-40B4-BE49-F238E27FC236}">
                      <a16:creationId xmlns:a16="http://schemas.microsoft.com/office/drawing/2014/main" id="{2707E394-57E6-4AA0-B088-660BDB82E7C1}"/>
                    </a:ext>
                  </a:extLst>
                </p:cNvPr>
                <p:cNvSpPr>
                  <a:spLocks noChangeArrowheads="1"/>
                </p:cNvSpPr>
                <p:nvPr/>
              </p:nvSpPr>
              <p:spPr bwMode="auto">
                <a:xfrm>
                  <a:off x="2508"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54" name="Rectangle 54">
                  <a:extLst>
                    <a:ext uri="{FF2B5EF4-FFF2-40B4-BE49-F238E27FC236}">
                      <a16:creationId xmlns:a16="http://schemas.microsoft.com/office/drawing/2014/main" id="{54A03C5F-6AF8-4E6F-8B15-5B7214BDB94C}"/>
                    </a:ext>
                  </a:extLst>
                </p:cNvPr>
                <p:cNvSpPr>
                  <a:spLocks noChangeArrowheads="1"/>
                </p:cNvSpPr>
                <p:nvPr/>
              </p:nvSpPr>
              <p:spPr bwMode="auto">
                <a:xfrm>
                  <a:off x="2676"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55" name="Rectangle 55">
                  <a:extLst>
                    <a:ext uri="{FF2B5EF4-FFF2-40B4-BE49-F238E27FC236}">
                      <a16:creationId xmlns:a16="http://schemas.microsoft.com/office/drawing/2014/main" id="{D9FB23E9-AC07-4F9E-9B01-FCEB77873DFB}"/>
                    </a:ext>
                  </a:extLst>
                </p:cNvPr>
                <p:cNvSpPr>
                  <a:spLocks noChangeArrowheads="1"/>
                </p:cNvSpPr>
                <p:nvPr/>
              </p:nvSpPr>
              <p:spPr bwMode="auto">
                <a:xfrm>
                  <a:off x="2844" y="2716"/>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56" name="Rectangle 56">
                  <a:extLst>
                    <a:ext uri="{FF2B5EF4-FFF2-40B4-BE49-F238E27FC236}">
                      <a16:creationId xmlns:a16="http://schemas.microsoft.com/office/drawing/2014/main" id="{CA259FB3-6617-4D2A-B87F-7AAB9EBA0D35}"/>
                    </a:ext>
                  </a:extLst>
                </p:cNvPr>
                <p:cNvSpPr>
                  <a:spLocks noChangeArrowheads="1"/>
                </p:cNvSpPr>
                <p:nvPr/>
              </p:nvSpPr>
              <p:spPr bwMode="auto">
                <a:xfrm>
                  <a:off x="3011"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57" name="Rectangle 57">
                  <a:extLst>
                    <a:ext uri="{FF2B5EF4-FFF2-40B4-BE49-F238E27FC236}">
                      <a16:creationId xmlns:a16="http://schemas.microsoft.com/office/drawing/2014/main" id="{091ED6C6-07FC-49FE-BA44-0757E994BB06}"/>
                    </a:ext>
                  </a:extLst>
                </p:cNvPr>
                <p:cNvSpPr>
                  <a:spLocks noChangeArrowheads="1"/>
                </p:cNvSpPr>
                <p:nvPr/>
              </p:nvSpPr>
              <p:spPr bwMode="auto">
                <a:xfrm>
                  <a:off x="1502"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58" name="Rectangle 58">
                  <a:extLst>
                    <a:ext uri="{FF2B5EF4-FFF2-40B4-BE49-F238E27FC236}">
                      <a16:creationId xmlns:a16="http://schemas.microsoft.com/office/drawing/2014/main" id="{0D130F1A-65E6-450A-8B10-632783C6CB26}"/>
                    </a:ext>
                  </a:extLst>
                </p:cNvPr>
                <p:cNvSpPr>
                  <a:spLocks noChangeArrowheads="1"/>
                </p:cNvSpPr>
                <p:nvPr/>
              </p:nvSpPr>
              <p:spPr bwMode="auto">
                <a:xfrm>
                  <a:off x="1670" y="2568"/>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59" name="Rectangle 59">
                  <a:extLst>
                    <a:ext uri="{FF2B5EF4-FFF2-40B4-BE49-F238E27FC236}">
                      <a16:creationId xmlns:a16="http://schemas.microsoft.com/office/drawing/2014/main" id="{75C65E8E-7819-4D79-8A19-148EECF576EE}"/>
                    </a:ext>
                  </a:extLst>
                </p:cNvPr>
                <p:cNvSpPr>
                  <a:spLocks noChangeArrowheads="1"/>
                </p:cNvSpPr>
                <p:nvPr/>
              </p:nvSpPr>
              <p:spPr bwMode="auto">
                <a:xfrm>
                  <a:off x="1837"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60" name="Rectangle 60">
                  <a:extLst>
                    <a:ext uri="{FF2B5EF4-FFF2-40B4-BE49-F238E27FC236}">
                      <a16:creationId xmlns:a16="http://schemas.microsoft.com/office/drawing/2014/main" id="{3AA2D316-5D9A-4037-B95C-388E42A66630}"/>
                    </a:ext>
                  </a:extLst>
                </p:cNvPr>
                <p:cNvSpPr>
                  <a:spLocks noChangeArrowheads="1"/>
                </p:cNvSpPr>
                <p:nvPr/>
              </p:nvSpPr>
              <p:spPr bwMode="auto">
                <a:xfrm>
                  <a:off x="2005"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61" name="Rectangle 61">
                  <a:extLst>
                    <a:ext uri="{FF2B5EF4-FFF2-40B4-BE49-F238E27FC236}">
                      <a16:creationId xmlns:a16="http://schemas.microsoft.com/office/drawing/2014/main" id="{A628FD30-0D52-4985-9E5D-C0D8E8A1D943}"/>
                    </a:ext>
                  </a:extLst>
                </p:cNvPr>
                <p:cNvSpPr>
                  <a:spLocks noChangeArrowheads="1"/>
                </p:cNvSpPr>
                <p:nvPr/>
              </p:nvSpPr>
              <p:spPr bwMode="auto">
                <a:xfrm>
                  <a:off x="2173"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62" name="Rectangle 62">
                  <a:extLst>
                    <a:ext uri="{FF2B5EF4-FFF2-40B4-BE49-F238E27FC236}">
                      <a16:creationId xmlns:a16="http://schemas.microsoft.com/office/drawing/2014/main" id="{E09A51A6-BA6D-4AB6-B298-E0FCC6EC5BD4}"/>
                    </a:ext>
                  </a:extLst>
                </p:cNvPr>
                <p:cNvSpPr>
                  <a:spLocks noChangeArrowheads="1"/>
                </p:cNvSpPr>
                <p:nvPr/>
              </p:nvSpPr>
              <p:spPr bwMode="auto">
                <a:xfrm>
                  <a:off x="2341" y="2568"/>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63" name="Rectangle 63">
                  <a:extLst>
                    <a:ext uri="{FF2B5EF4-FFF2-40B4-BE49-F238E27FC236}">
                      <a16:creationId xmlns:a16="http://schemas.microsoft.com/office/drawing/2014/main" id="{07E939B9-41D0-4509-9C28-F7B0B47ACD42}"/>
                    </a:ext>
                  </a:extLst>
                </p:cNvPr>
                <p:cNvSpPr>
                  <a:spLocks noChangeArrowheads="1"/>
                </p:cNvSpPr>
                <p:nvPr/>
              </p:nvSpPr>
              <p:spPr bwMode="auto">
                <a:xfrm>
                  <a:off x="2508"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64" name="Rectangle 64">
                  <a:extLst>
                    <a:ext uri="{FF2B5EF4-FFF2-40B4-BE49-F238E27FC236}">
                      <a16:creationId xmlns:a16="http://schemas.microsoft.com/office/drawing/2014/main" id="{4FE7B30C-8BFD-446C-8206-CB0036E3157E}"/>
                    </a:ext>
                  </a:extLst>
                </p:cNvPr>
                <p:cNvSpPr>
                  <a:spLocks noChangeArrowheads="1"/>
                </p:cNvSpPr>
                <p:nvPr/>
              </p:nvSpPr>
              <p:spPr bwMode="auto">
                <a:xfrm>
                  <a:off x="2676"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65" name="Rectangle 65">
                  <a:extLst>
                    <a:ext uri="{FF2B5EF4-FFF2-40B4-BE49-F238E27FC236}">
                      <a16:creationId xmlns:a16="http://schemas.microsoft.com/office/drawing/2014/main" id="{9BC8DC62-637F-46DC-B5FE-7D5C8A45748C}"/>
                    </a:ext>
                  </a:extLst>
                </p:cNvPr>
                <p:cNvSpPr>
                  <a:spLocks noChangeArrowheads="1"/>
                </p:cNvSpPr>
                <p:nvPr/>
              </p:nvSpPr>
              <p:spPr bwMode="auto">
                <a:xfrm>
                  <a:off x="2844" y="2568"/>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66" name="Rectangle 66">
                  <a:extLst>
                    <a:ext uri="{FF2B5EF4-FFF2-40B4-BE49-F238E27FC236}">
                      <a16:creationId xmlns:a16="http://schemas.microsoft.com/office/drawing/2014/main" id="{5FD3DCE7-5027-4F1E-984A-0EAA841E7B96}"/>
                    </a:ext>
                  </a:extLst>
                </p:cNvPr>
                <p:cNvSpPr>
                  <a:spLocks noChangeArrowheads="1"/>
                </p:cNvSpPr>
                <p:nvPr/>
              </p:nvSpPr>
              <p:spPr bwMode="auto">
                <a:xfrm>
                  <a:off x="3011"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67" name="Rectangle 67">
                  <a:extLst>
                    <a:ext uri="{FF2B5EF4-FFF2-40B4-BE49-F238E27FC236}">
                      <a16:creationId xmlns:a16="http://schemas.microsoft.com/office/drawing/2014/main" id="{533B7974-74A8-45C3-805E-15730DB45DCF}"/>
                    </a:ext>
                  </a:extLst>
                </p:cNvPr>
                <p:cNvSpPr>
                  <a:spLocks noChangeArrowheads="1"/>
                </p:cNvSpPr>
                <p:nvPr/>
              </p:nvSpPr>
              <p:spPr bwMode="auto">
                <a:xfrm>
                  <a:off x="1502"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68" name="Rectangle 68">
                  <a:extLst>
                    <a:ext uri="{FF2B5EF4-FFF2-40B4-BE49-F238E27FC236}">
                      <a16:creationId xmlns:a16="http://schemas.microsoft.com/office/drawing/2014/main" id="{1392CB69-6F6F-4590-9871-464018FD9185}"/>
                    </a:ext>
                  </a:extLst>
                </p:cNvPr>
                <p:cNvSpPr>
                  <a:spLocks noChangeArrowheads="1"/>
                </p:cNvSpPr>
                <p:nvPr/>
              </p:nvSpPr>
              <p:spPr bwMode="auto">
                <a:xfrm>
                  <a:off x="1670" y="2420"/>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69" name="Rectangle 69">
                  <a:extLst>
                    <a:ext uri="{FF2B5EF4-FFF2-40B4-BE49-F238E27FC236}">
                      <a16:creationId xmlns:a16="http://schemas.microsoft.com/office/drawing/2014/main" id="{C14D7F9C-444F-479C-A713-39442FA1F926}"/>
                    </a:ext>
                  </a:extLst>
                </p:cNvPr>
                <p:cNvSpPr>
                  <a:spLocks noChangeArrowheads="1"/>
                </p:cNvSpPr>
                <p:nvPr/>
              </p:nvSpPr>
              <p:spPr bwMode="auto">
                <a:xfrm>
                  <a:off x="1837"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70" name="Rectangle 70">
                  <a:extLst>
                    <a:ext uri="{FF2B5EF4-FFF2-40B4-BE49-F238E27FC236}">
                      <a16:creationId xmlns:a16="http://schemas.microsoft.com/office/drawing/2014/main" id="{E763F1DF-CF82-4259-B909-F96B176B9FD6}"/>
                    </a:ext>
                  </a:extLst>
                </p:cNvPr>
                <p:cNvSpPr>
                  <a:spLocks noChangeArrowheads="1"/>
                </p:cNvSpPr>
                <p:nvPr/>
              </p:nvSpPr>
              <p:spPr bwMode="auto">
                <a:xfrm>
                  <a:off x="2005"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71" name="Rectangle 71">
                  <a:extLst>
                    <a:ext uri="{FF2B5EF4-FFF2-40B4-BE49-F238E27FC236}">
                      <a16:creationId xmlns:a16="http://schemas.microsoft.com/office/drawing/2014/main" id="{3BF0E5C8-8724-4029-8758-B5438E8A4C36}"/>
                    </a:ext>
                  </a:extLst>
                </p:cNvPr>
                <p:cNvSpPr>
                  <a:spLocks noChangeArrowheads="1"/>
                </p:cNvSpPr>
                <p:nvPr/>
              </p:nvSpPr>
              <p:spPr bwMode="auto">
                <a:xfrm>
                  <a:off x="2173"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72" name="Rectangle 72">
                  <a:extLst>
                    <a:ext uri="{FF2B5EF4-FFF2-40B4-BE49-F238E27FC236}">
                      <a16:creationId xmlns:a16="http://schemas.microsoft.com/office/drawing/2014/main" id="{004CF78F-65D3-42AB-B87B-D8B2808D15FE}"/>
                    </a:ext>
                  </a:extLst>
                </p:cNvPr>
                <p:cNvSpPr>
                  <a:spLocks noChangeArrowheads="1"/>
                </p:cNvSpPr>
                <p:nvPr/>
              </p:nvSpPr>
              <p:spPr bwMode="auto">
                <a:xfrm>
                  <a:off x="2341" y="2420"/>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73" name="Rectangle 73">
                  <a:extLst>
                    <a:ext uri="{FF2B5EF4-FFF2-40B4-BE49-F238E27FC236}">
                      <a16:creationId xmlns:a16="http://schemas.microsoft.com/office/drawing/2014/main" id="{D76305DC-C23E-4B8A-8C62-AADFDF61E959}"/>
                    </a:ext>
                  </a:extLst>
                </p:cNvPr>
                <p:cNvSpPr>
                  <a:spLocks noChangeArrowheads="1"/>
                </p:cNvSpPr>
                <p:nvPr/>
              </p:nvSpPr>
              <p:spPr bwMode="auto">
                <a:xfrm>
                  <a:off x="2508"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74" name="Rectangle 74">
                  <a:extLst>
                    <a:ext uri="{FF2B5EF4-FFF2-40B4-BE49-F238E27FC236}">
                      <a16:creationId xmlns:a16="http://schemas.microsoft.com/office/drawing/2014/main" id="{5F31A253-4808-4919-8075-FF917AA47343}"/>
                    </a:ext>
                  </a:extLst>
                </p:cNvPr>
                <p:cNvSpPr>
                  <a:spLocks noChangeArrowheads="1"/>
                </p:cNvSpPr>
                <p:nvPr/>
              </p:nvSpPr>
              <p:spPr bwMode="auto">
                <a:xfrm>
                  <a:off x="2676"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75" name="Rectangle 75">
                  <a:extLst>
                    <a:ext uri="{FF2B5EF4-FFF2-40B4-BE49-F238E27FC236}">
                      <a16:creationId xmlns:a16="http://schemas.microsoft.com/office/drawing/2014/main" id="{35394D11-1B26-4BB4-AB72-B578A619FF99}"/>
                    </a:ext>
                  </a:extLst>
                </p:cNvPr>
                <p:cNvSpPr>
                  <a:spLocks noChangeArrowheads="1"/>
                </p:cNvSpPr>
                <p:nvPr/>
              </p:nvSpPr>
              <p:spPr bwMode="auto">
                <a:xfrm>
                  <a:off x="2844" y="2420"/>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76" name="Rectangle 76">
                  <a:extLst>
                    <a:ext uri="{FF2B5EF4-FFF2-40B4-BE49-F238E27FC236}">
                      <a16:creationId xmlns:a16="http://schemas.microsoft.com/office/drawing/2014/main" id="{EA752C00-C563-4819-A55F-16DEF5286701}"/>
                    </a:ext>
                  </a:extLst>
                </p:cNvPr>
                <p:cNvSpPr>
                  <a:spLocks noChangeArrowheads="1"/>
                </p:cNvSpPr>
                <p:nvPr/>
              </p:nvSpPr>
              <p:spPr bwMode="auto">
                <a:xfrm>
                  <a:off x="3011"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77" name="Rectangle 77">
                  <a:extLst>
                    <a:ext uri="{FF2B5EF4-FFF2-40B4-BE49-F238E27FC236}">
                      <a16:creationId xmlns:a16="http://schemas.microsoft.com/office/drawing/2014/main" id="{C14D041B-04E9-4474-86AB-BFB1F107CE42}"/>
                    </a:ext>
                  </a:extLst>
                </p:cNvPr>
                <p:cNvSpPr>
                  <a:spLocks noChangeArrowheads="1"/>
                </p:cNvSpPr>
                <p:nvPr/>
              </p:nvSpPr>
              <p:spPr bwMode="auto">
                <a:xfrm>
                  <a:off x="1502"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78" name="Rectangle 78">
                  <a:extLst>
                    <a:ext uri="{FF2B5EF4-FFF2-40B4-BE49-F238E27FC236}">
                      <a16:creationId xmlns:a16="http://schemas.microsoft.com/office/drawing/2014/main" id="{8851310F-1613-4B7E-8D33-E77FA93A20F6}"/>
                    </a:ext>
                  </a:extLst>
                </p:cNvPr>
                <p:cNvSpPr>
                  <a:spLocks noChangeArrowheads="1"/>
                </p:cNvSpPr>
                <p:nvPr/>
              </p:nvSpPr>
              <p:spPr bwMode="auto">
                <a:xfrm>
                  <a:off x="1670" y="2272"/>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79" name="Rectangle 79">
                  <a:extLst>
                    <a:ext uri="{FF2B5EF4-FFF2-40B4-BE49-F238E27FC236}">
                      <a16:creationId xmlns:a16="http://schemas.microsoft.com/office/drawing/2014/main" id="{29A30CEB-B0AB-4C04-8E37-863A9993C4CB}"/>
                    </a:ext>
                  </a:extLst>
                </p:cNvPr>
                <p:cNvSpPr>
                  <a:spLocks noChangeArrowheads="1"/>
                </p:cNvSpPr>
                <p:nvPr/>
              </p:nvSpPr>
              <p:spPr bwMode="auto">
                <a:xfrm>
                  <a:off x="1837"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80" name="Rectangle 80">
                  <a:extLst>
                    <a:ext uri="{FF2B5EF4-FFF2-40B4-BE49-F238E27FC236}">
                      <a16:creationId xmlns:a16="http://schemas.microsoft.com/office/drawing/2014/main" id="{2BF8A59A-5B70-4681-BF7D-F1A9E7656A67}"/>
                    </a:ext>
                  </a:extLst>
                </p:cNvPr>
                <p:cNvSpPr>
                  <a:spLocks noChangeArrowheads="1"/>
                </p:cNvSpPr>
                <p:nvPr/>
              </p:nvSpPr>
              <p:spPr bwMode="auto">
                <a:xfrm>
                  <a:off x="2005"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81" name="Rectangle 81">
                  <a:extLst>
                    <a:ext uri="{FF2B5EF4-FFF2-40B4-BE49-F238E27FC236}">
                      <a16:creationId xmlns:a16="http://schemas.microsoft.com/office/drawing/2014/main" id="{DAF79C0C-9288-4616-BAA4-052EC4DF5FA5}"/>
                    </a:ext>
                  </a:extLst>
                </p:cNvPr>
                <p:cNvSpPr>
                  <a:spLocks noChangeArrowheads="1"/>
                </p:cNvSpPr>
                <p:nvPr/>
              </p:nvSpPr>
              <p:spPr bwMode="auto">
                <a:xfrm>
                  <a:off x="2173"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82" name="Rectangle 82">
                  <a:extLst>
                    <a:ext uri="{FF2B5EF4-FFF2-40B4-BE49-F238E27FC236}">
                      <a16:creationId xmlns:a16="http://schemas.microsoft.com/office/drawing/2014/main" id="{642B2B8E-0C0E-4CF6-BD7F-9445E5A6C4F7}"/>
                    </a:ext>
                  </a:extLst>
                </p:cNvPr>
                <p:cNvSpPr>
                  <a:spLocks noChangeArrowheads="1"/>
                </p:cNvSpPr>
                <p:nvPr/>
              </p:nvSpPr>
              <p:spPr bwMode="auto">
                <a:xfrm>
                  <a:off x="2341" y="2272"/>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83" name="Rectangle 83">
                  <a:extLst>
                    <a:ext uri="{FF2B5EF4-FFF2-40B4-BE49-F238E27FC236}">
                      <a16:creationId xmlns:a16="http://schemas.microsoft.com/office/drawing/2014/main" id="{FC06CD27-BD86-40EC-AE64-E671F139BFD8}"/>
                    </a:ext>
                  </a:extLst>
                </p:cNvPr>
                <p:cNvSpPr>
                  <a:spLocks noChangeArrowheads="1"/>
                </p:cNvSpPr>
                <p:nvPr/>
              </p:nvSpPr>
              <p:spPr bwMode="auto">
                <a:xfrm>
                  <a:off x="2508"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84" name="Rectangle 84">
                  <a:extLst>
                    <a:ext uri="{FF2B5EF4-FFF2-40B4-BE49-F238E27FC236}">
                      <a16:creationId xmlns:a16="http://schemas.microsoft.com/office/drawing/2014/main" id="{D5852D3A-6C39-4504-AE8C-8FF8D9DE4FB2}"/>
                    </a:ext>
                  </a:extLst>
                </p:cNvPr>
                <p:cNvSpPr>
                  <a:spLocks noChangeArrowheads="1"/>
                </p:cNvSpPr>
                <p:nvPr/>
              </p:nvSpPr>
              <p:spPr bwMode="auto">
                <a:xfrm>
                  <a:off x="2676"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85" name="Rectangle 85">
                  <a:extLst>
                    <a:ext uri="{FF2B5EF4-FFF2-40B4-BE49-F238E27FC236}">
                      <a16:creationId xmlns:a16="http://schemas.microsoft.com/office/drawing/2014/main" id="{8959FE14-3423-4872-A4C4-77F97298981A}"/>
                    </a:ext>
                  </a:extLst>
                </p:cNvPr>
                <p:cNvSpPr>
                  <a:spLocks noChangeArrowheads="1"/>
                </p:cNvSpPr>
                <p:nvPr/>
              </p:nvSpPr>
              <p:spPr bwMode="auto">
                <a:xfrm>
                  <a:off x="2844" y="2272"/>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86" name="Rectangle 86">
                  <a:extLst>
                    <a:ext uri="{FF2B5EF4-FFF2-40B4-BE49-F238E27FC236}">
                      <a16:creationId xmlns:a16="http://schemas.microsoft.com/office/drawing/2014/main" id="{A2DE4424-CA64-495A-AA57-D62D44CE1156}"/>
                    </a:ext>
                  </a:extLst>
                </p:cNvPr>
                <p:cNvSpPr>
                  <a:spLocks noChangeArrowheads="1"/>
                </p:cNvSpPr>
                <p:nvPr/>
              </p:nvSpPr>
              <p:spPr bwMode="auto">
                <a:xfrm>
                  <a:off x="3011"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87" name="Rectangle 87">
                  <a:extLst>
                    <a:ext uri="{FF2B5EF4-FFF2-40B4-BE49-F238E27FC236}">
                      <a16:creationId xmlns:a16="http://schemas.microsoft.com/office/drawing/2014/main" id="{0A4E7A56-2365-4B16-89EA-E9FEB638F2B7}"/>
                    </a:ext>
                  </a:extLst>
                </p:cNvPr>
                <p:cNvSpPr>
                  <a:spLocks noChangeArrowheads="1"/>
                </p:cNvSpPr>
                <p:nvPr/>
              </p:nvSpPr>
              <p:spPr bwMode="auto">
                <a:xfrm>
                  <a:off x="1502"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88" name="Rectangle 88">
                  <a:extLst>
                    <a:ext uri="{FF2B5EF4-FFF2-40B4-BE49-F238E27FC236}">
                      <a16:creationId xmlns:a16="http://schemas.microsoft.com/office/drawing/2014/main" id="{E3005C1C-90DA-424B-9807-767C71EEDECF}"/>
                    </a:ext>
                  </a:extLst>
                </p:cNvPr>
                <p:cNvSpPr>
                  <a:spLocks noChangeArrowheads="1"/>
                </p:cNvSpPr>
                <p:nvPr/>
              </p:nvSpPr>
              <p:spPr bwMode="auto">
                <a:xfrm>
                  <a:off x="1670" y="2123"/>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89" name="Rectangle 89">
                  <a:extLst>
                    <a:ext uri="{FF2B5EF4-FFF2-40B4-BE49-F238E27FC236}">
                      <a16:creationId xmlns:a16="http://schemas.microsoft.com/office/drawing/2014/main" id="{88CE29CD-D545-4563-B5BB-0D6A86A98DC8}"/>
                    </a:ext>
                  </a:extLst>
                </p:cNvPr>
                <p:cNvSpPr>
                  <a:spLocks noChangeArrowheads="1"/>
                </p:cNvSpPr>
                <p:nvPr/>
              </p:nvSpPr>
              <p:spPr bwMode="auto">
                <a:xfrm>
                  <a:off x="1837"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90" name="Rectangle 90">
                  <a:extLst>
                    <a:ext uri="{FF2B5EF4-FFF2-40B4-BE49-F238E27FC236}">
                      <a16:creationId xmlns:a16="http://schemas.microsoft.com/office/drawing/2014/main" id="{8BD6321F-8719-4932-AD75-319E0E3DFD72}"/>
                    </a:ext>
                  </a:extLst>
                </p:cNvPr>
                <p:cNvSpPr>
                  <a:spLocks noChangeArrowheads="1"/>
                </p:cNvSpPr>
                <p:nvPr/>
              </p:nvSpPr>
              <p:spPr bwMode="auto">
                <a:xfrm>
                  <a:off x="2005"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91" name="Rectangle 91">
                  <a:extLst>
                    <a:ext uri="{FF2B5EF4-FFF2-40B4-BE49-F238E27FC236}">
                      <a16:creationId xmlns:a16="http://schemas.microsoft.com/office/drawing/2014/main" id="{AA78BA76-6C37-4308-B652-8C9790301DDF}"/>
                    </a:ext>
                  </a:extLst>
                </p:cNvPr>
                <p:cNvSpPr>
                  <a:spLocks noChangeArrowheads="1"/>
                </p:cNvSpPr>
                <p:nvPr/>
              </p:nvSpPr>
              <p:spPr bwMode="auto">
                <a:xfrm>
                  <a:off x="2173"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92" name="Rectangle 92">
                  <a:extLst>
                    <a:ext uri="{FF2B5EF4-FFF2-40B4-BE49-F238E27FC236}">
                      <a16:creationId xmlns:a16="http://schemas.microsoft.com/office/drawing/2014/main" id="{C468BF05-EC97-4949-B80B-301416F4449D}"/>
                    </a:ext>
                  </a:extLst>
                </p:cNvPr>
                <p:cNvSpPr>
                  <a:spLocks noChangeArrowheads="1"/>
                </p:cNvSpPr>
                <p:nvPr/>
              </p:nvSpPr>
              <p:spPr bwMode="auto">
                <a:xfrm>
                  <a:off x="2341" y="2123"/>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93" name="Rectangle 93">
                  <a:extLst>
                    <a:ext uri="{FF2B5EF4-FFF2-40B4-BE49-F238E27FC236}">
                      <a16:creationId xmlns:a16="http://schemas.microsoft.com/office/drawing/2014/main" id="{4D9877CB-716E-4FFB-A66E-A6AFBA19F58E}"/>
                    </a:ext>
                  </a:extLst>
                </p:cNvPr>
                <p:cNvSpPr>
                  <a:spLocks noChangeArrowheads="1"/>
                </p:cNvSpPr>
                <p:nvPr/>
              </p:nvSpPr>
              <p:spPr bwMode="auto">
                <a:xfrm>
                  <a:off x="2508"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94" name="Rectangle 94">
                  <a:extLst>
                    <a:ext uri="{FF2B5EF4-FFF2-40B4-BE49-F238E27FC236}">
                      <a16:creationId xmlns:a16="http://schemas.microsoft.com/office/drawing/2014/main" id="{B7AAB0B1-FB97-425B-AA48-BF556DB3EFD4}"/>
                    </a:ext>
                  </a:extLst>
                </p:cNvPr>
                <p:cNvSpPr>
                  <a:spLocks noChangeArrowheads="1"/>
                </p:cNvSpPr>
                <p:nvPr/>
              </p:nvSpPr>
              <p:spPr bwMode="auto">
                <a:xfrm>
                  <a:off x="2676"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95" name="Rectangle 95">
                  <a:extLst>
                    <a:ext uri="{FF2B5EF4-FFF2-40B4-BE49-F238E27FC236}">
                      <a16:creationId xmlns:a16="http://schemas.microsoft.com/office/drawing/2014/main" id="{4C497542-612E-4FBF-A695-1F0C36B1E5F3}"/>
                    </a:ext>
                  </a:extLst>
                </p:cNvPr>
                <p:cNvSpPr>
                  <a:spLocks noChangeArrowheads="1"/>
                </p:cNvSpPr>
                <p:nvPr/>
              </p:nvSpPr>
              <p:spPr bwMode="auto">
                <a:xfrm>
                  <a:off x="2844" y="2123"/>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96" name="Rectangle 96">
                  <a:extLst>
                    <a:ext uri="{FF2B5EF4-FFF2-40B4-BE49-F238E27FC236}">
                      <a16:creationId xmlns:a16="http://schemas.microsoft.com/office/drawing/2014/main" id="{0DB0EE38-F4C2-446A-9788-88BE2D9D5E49}"/>
                    </a:ext>
                  </a:extLst>
                </p:cNvPr>
                <p:cNvSpPr>
                  <a:spLocks noChangeArrowheads="1"/>
                </p:cNvSpPr>
                <p:nvPr/>
              </p:nvSpPr>
              <p:spPr bwMode="auto">
                <a:xfrm>
                  <a:off x="3011"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97" name="Rectangle 97">
                  <a:extLst>
                    <a:ext uri="{FF2B5EF4-FFF2-40B4-BE49-F238E27FC236}">
                      <a16:creationId xmlns:a16="http://schemas.microsoft.com/office/drawing/2014/main" id="{0C247D73-DF85-4E09-A76F-6C063F3DABDB}"/>
                    </a:ext>
                  </a:extLst>
                </p:cNvPr>
                <p:cNvSpPr>
                  <a:spLocks noChangeArrowheads="1"/>
                </p:cNvSpPr>
                <p:nvPr/>
              </p:nvSpPr>
              <p:spPr bwMode="auto">
                <a:xfrm>
                  <a:off x="1502"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98" name="Rectangle 98">
                  <a:extLst>
                    <a:ext uri="{FF2B5EF4-FFF2-40B4-BE49-F238E27FC236}">
                      <a16:creationId xmlns:a16="http://schemas.microsoft.com/office/drawing/2014/main" id="{9E2B9A5C-D179-4E2F-BF27-4DB6D2D33F77}"/>
                    </a:ext>
                  </a:extLst>
                </p:cNvPr>
                <p:cNvSpPr>
                  <a:spLocks noChangeArrowheads="1"/>
                </p:cNvSpPr>
                <p:nvPr/>
              </p:nvSpPr>
              <p:spPr bwMode="auto">
                <a:xfrm>
                  <a:off x="1670" y="1975"/>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99" name="Rectangle 99">
                  <a:extLst>
                    <a:ext uri="{FF2B5EF4-FFF2-40B4-BE49-F238E27FC236}">
                      <a16:creationId xmlns:a16="http://schemas.microsoft.com/office/drawing/2014/main" id="{19C47900-DDA9-466D-9151-4208C8C696A5}"/>
                    </a:ext>
                  </a:extLst>
                </p:cNvPr>
                <p:cNvSpPr>
                  <a:spLocks noChangeArrowheads="1"/>
                </p:cNvSpPr>
                <p:nvPr/>
              </p:nvSpPr>
              <p:spPr bwMode="auto">
                <a:xfrm>
                  <a:off x="1837"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400" name="Rectangle 100">
                  <a:extLst>
                    <a:ext uri="{FF2B5EF4-FFF2-40B4-BE49-F238E27FC236}">
                      <a16:creationId xmlns:a16="http://schemas.microsoft.com/office/drawing/2014/main" id="{79610AA6-C65F-4FE9-B923-2CFFD3B6B08E}"/>
                    </a:ext>
                  </a:extLst>
                </p:cNvPr>
                <p:cNvSpPr>
                  <a:spLocks noChangeArrowheads="1"/>
                </p:cNvSpPr>
                <p:nvPr/>
              </p:nvSpPr>
              <p:spPr bwMode="auto">
                <a:xfrm>
                  <a:off x="2005"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401" name="Rectangle 101">
                  <a:extLst>
                    <a:ext uri="{FF2B5EF4-FFF2-40B4-BE49-F238E27FC236}">
                      <a16:creationId xmlns:a16="http://schemas.microsoft.com/office/drawing/2014/main" id="{D4C95F6C-9AAC-4B37-89B7-A3A0E326EB78}"/>
                    </a:ext>
                  </a:extLst>
                </p:cNvPr>
                <p:cNvSpPr>
                  <a:spLocks noChangeArrowheads="1"/>
                </p:cNvSpPr>
                <p:nvPr/>
              </p:nvSpPr>
              <p:spPr bwMode="auto">
                <a:xfrm>
                  <a:off x="2173"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402" name="Rectangle 102">
                  <a:extLst>
                    <a:ext uri="{FF2B5EF4-FFF2-40B4-BE49-F238E27FC236}">
                      <a16:creationId xmlns:a16="http://schemas.microsoft.com/office/drawing/2014/main" id="{DD0A365F-EE06-4A08-9C21-CDFD96537C9A}"/>
                    </a:ext>
                  </a:extLst>
                </p:cNvPr>
                <p:cNvSpPr>
                  <a:spLocks noChangeArrowheads="1"/>
                </p:cNvSpPr>
                <p:nvPr/>
              </p:nvSpPr>
              <p:spPr bwMode="auto">
                <a:xfrm>
                  <a:off x="2341" y="1975"/>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403" name="Rectangle 103">
                  <a:extLst>
                    <a:ext uri="{FF2B5EF4-FFF2-40B4-BE49-F238E27FC236}">
                      <a16:creationId xmlns:a16="http://schemas.microsoft.com/office/drawing/2014/main" id="{60413DB6-5995-4DA1-9582-4270A638FD09}"/>
                    </a:ext>
                  </a:extLst>
                </p:cNvPr>
                <p:cNvSpPr>
                  <a:spLocks noChangeArrowheads="1"/>
                </p:cNvSpPr>
                <p:nvPr/>
              </p:nvSpPr>
              <p:spPr bwMode="auto">
                <a:xfrm>
                  <a:off x="2508"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404" name="Rectangle 104">
                  <a:extLst>
                    <a:ext uri="{FF2B5EF4-FFF2-40B4-BE49-F238E27FC236}">
                      <a16:creationId xmlns:a16="http://schemas.microsoft.com/office/drawing/2014/main" id="{249B3E6A-BB1C-4008-A6D1-0980C50562A9}"/>
                    </a:ext>
                  </a:extLst>
                </p:cNvPr>
                <p:cNvSpPr>
                  <a:spLocks noChangeArrowheads="1"/>
                </p:cNvSpPr>
                <p:nvPr/>
              </p:nvSpPr>
              <p:spPr bwMode="auto">
                <a:xfrm>
                  <a:off x="2676"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405" name="Rectangle 105">
                  <a:extLst>
                    <a:ext uri="{FF2B5EF4-FFF2-40B4-BE49-F238E27FC236}">
                      <a16:creationId xmlns:a16="http://schemas.microsoft.com/office/drawing/2014/main" id="{983F913E-8A3F-4FDD-A1CA-1D342A6CA073}"/>
                    </a:ext>
                  </a:extLst>
                </p:cNvPr>
                <p:cNvSpPr>
                  <a:spLocks noChangeArrowheads="1"/>
                </p:cNvSpPr>
                <p:nvPr/>
              </p:nvSpPr>
              <p:spPr bwMode="auto">
                <a:xfrm>
                  <a:off x="2844" y="1975"/>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406" name="Rectangle 106">
                  <a:extLst>
                    <a:ext uri="{FF2B5EF4-FFF2-40B4-BE49-F238E27FC236}">
                      <a16:creationId xmlns:a16="http://schemas.microsoft.com/office/drawing/2014/main" id="{DAC4DFB4-6739-4303-B2B1-1105800A5727}"/>
                    </a:ext>
                  </a:extLst>
                </p:cNvPr>
                <p:cNvSpPr>
                  <a:spLocks noChangeArrowheads="1"/>
                </p:cNvSpPr>
                <p:nvPr/>
              </p:nvSpPr>
              <p:spPr bwMode="auto">
                <a:xfrm>
                  <a:off x="3011"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407" name="Line 107">
                  <a:extLst>
                    <a:ext uri="{FF2B5EF4-FFF2-40B4-BE49-F238E27FC236}">
                      <a16:creationId xmlns:a16="http://schemas.microsoft.com/office/drawing/2014/main" id="{0F3AF678-F112-4CB0-97FB-DF0B89B06EE4}"/>
                    </a:ext>
                  </a:extLst>
                </p:cNvPr>
                <p:cNvSpPr>
                  <a:spLocks noChangeShapeType="1"/>
                </p:cNvSpPr>
                <p:nvPr/>
              </p:nvSpPr>
              <p:spPr bwMode="auto">
                <a:xfrm>
                  <a:off x="1502" y="3457"/>
                  <a:ext cx="1677" cy="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408" name="Line 108">
                  <a:extLst>
                    <a:ext uri="{FF2B5EF4-FFF2-40B4-BE49-F238E27FC236}">
                      <a16:creationId xmlns:a16="http://schemas.microsoft.com/office/drawing/2014/main" id="{9273150E-49A9-46D6-A25D-82FD00EC120F}"/>
                    </a:ext>
                  </a:extLst>
                </p:cNvPr>
                <p:cNvSpPr>
                  <a:spLocks noChangeShapeType="1"/>
                </p:cNvSpPr>
                <p:nvPr/>
              </p:nvSpPr>
              <p:spPr bwMode="auto">
                <a:xfrm flipV="1">
                  <a:off x="1502" y="1975"/>
                  <a:ext cx="0" cy="1482"/>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409" name="Text Box 109">
                  <a:extLst>
                    <a:ext uri="{FF2B5EF4-FFF2-40B4-BE49-F238E27FC236}">
                      <a16:creationId xmlns:a16="http://schemas.microsoft.com/office/drawing/2014/main" id="{25D7891A-9452-4C0B-9770-C83967E074D5}"/>
                    </a:ext>
                  </a:extLst>
                </p:cNvPr>
                <p:cNvSpPr txBox="1">
                  <a:spLocks noChangeArrowheads="1"/>
                </p:cNvSpPr>
                <p:nvPr/>
              </p:nvSpPr>
              <p:spPr bwMode="auto">
                <a:xfrm>
                  <a:off x="1266" y="1946"/>
                  <a:ext cx="276"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10</a:t>
                  </a:r>
                </a:p>
              </p:txBody>
            </p:sp>
            <p:sp>
              <p:nvSpPr>
                <p:cNvPr id="80410" name="Text Box 110">
                  <a:extLst>
                    <a:ext uri="{FF2B5EF4-FFF2-40B4-BE49-F238E27FC236}">
                      <a16:creationId xmlns:a16="http://schemas.microsoft.com/office/drawing/2014/main" id="{520C2C89-ADC5-4B14-A375-64E013FF7495}"/>
                    </a:ext>
                  </a:extLst>
                </p:cNvPr>
                <p:cNvSpPr txBox="1">
                  <a:spLocks noChangeArrowheads="1"/>
                </p:cNvSpPr>
                <p:nvPr/>
              </p:nvSpPr>
              <p:spPr bwMode="auto">
                <a:xfrm>
                  <a:off x="1556" y="3514"/>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1</a:t>
                  </a:r>
                </a:p>
              </p:txBody>
            </p:sp>
            <p:sp>
              <p:nvSpPr>
                <p:cNvPr id="80411" name="Text Box 111">
                  <a:extLst>
                    <a:ext uri="{FF2B5EF4-FFF2-40B4-BE49-F238E27FC236}">
                      <a16:creationId xmlns:a16="http://schemas.microsoft.com/office/drawing/2014/main" id="{E540D99E-18AC-4F4C-9A05-A57EF8789235}"/>
                    </a:ext>
                  </a:extLst>
                </p:cNvPr>
                <p:cNvSpPr txBox="1">
                  <a:spLocks noChangeArrowheads="1"/>
                </p:cNvSpPr>
                <p:nvPr/>
              </p:nvSpPr>
              <p:spPr bwMode="auto">
                <a:xfrm>
                  <a:off x="1727" y="3514"/>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2</a:t>
                  </a:r>
                </a:p>
              </p:txBody>
            </p:sp>
            <p:sp>
              <p:nvSpPr>
                <p:cNvPr id="80412" name="Text Box 112">
                  <a:extLst>
                    <a:ext uri="{FF2B5EF4-FFF2-40B4-BE49-F238E27FC236}">
                      <a16:creationId xmlns:a16="http://schemas.microsoft.com/office/drawing/2014/main" id="{BCD9EB50-7FB6-4761-979D-E0880256CDF5}"/>
                    </a:ext>
                  </a:extLst>
                </p:cNvPr>
                <p:cNvSpPr txBox="1">
                  <a:spLocks noChangeArrowheads="1"/>
                </p:cNvSpPr>
                <p:nvPr/>
              </p:nvSpPr>
              <p:spPr bwMode="auto">
                <a:xfrm>
                  <a:off x="1892" y="3514"/>
                  <a:ext cx="203"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3</a:t>
                  </a:r>
                </a:p>
              </p:txBody>
            </p:sp>
            <p:sp>
              <p:nvSpPr>
                <p:cNvPr id="80413" name="Text Box 113">
                  <a:extLst>
                    <a:ext uri="{FF2B5EF4-FFF2-40B4-BE49-F238E27FC236}">
                      <a16:creationId xmlns:a16="http://schemas.microsoft.com/office/drawing/2014/main" id="{1F7D6281-C697-4CB0-8272-A74A582C710D}"/>
                    </a:ext>
                  </a:extLst>
                </p:cNvPr>
                <p:cNvSpPr txBox="1">
                  <a:spLocks noChangeArrowheads="1"/>
                </p:cNvSpPr>
                <p:nvPr/>
              </p:nvSpPr>
              <p:spPr bwMode="auto">
                <a:xfrm>
                  <a:off x="2064" y="3514"/>
                  <a:ext cx="203"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4</a:t>
                  </a:r>
                </a:p>
              </p:txBody>
            </p:sp>
            <p:sp>
              <p:nvSpPr>
                <p:cNvPr id="80414" name="Text Box 114">
                  <a:extLst>
                    <a:ext uri="{FF2B5EF4-FFF2-40B4-BE49-F238E27FC236}">
                      <a16:creationId xmlns:a16="http://schemas.microsoft.com/office/drawing/2014/main" id="{7EA5F120-572A-4E92-A44B-3B0EA904A5A6}"/>
                    </a:ext>
                  </a:extLst>
                </p:cNvPr>
                <p:cNvSpPr txBox="1">
                  <a:spLocks noChangeArrowheads="1"/>
                </p:cNvSpPr>
                <p:nvPr/>
              </p:nvSpPr>
              <p:spPr bwMode="auto">
                <a:xfrm>
                  <a:off x="2231" y="3514"/>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5</a:t>
                  </a:r>
                </a:p>
              </p:txBody>
            </p:sp>
            <p:sp>
              <p:nvSpPr>
                <p:cNvPr id="80415" name="Text Box 115">
                  <a:extLst>
                    <a:ext uri="{FF2B5EF4-FFF2-40B4-BE49-F238E27FC236}">
                      <a16:creationId xmlns:a16="http://schemas.microsoft.com/office/drawing/2014/main" id="{5CD5991F-CD0E-4500-932C-4799B4EE13A9}"/>
                    </a:ext>
                  </a:extLst>
                </p:cNvPr>
                <p:cNvSpPr txBox="1">
                  <a:spLocks noChangeArrowheads="1"/>
                </p:cNvSpPr>
                <p:nvPr/>
              </p:nvSpPr>
              <p:spPr bwMode="auto">
                <a:xfrm>
                  <a:off x="2401" y="3514"/>
                  <a:ext cx="203"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6</a:t>
                  </a:r>
                </a:p>
              </p:txBody>
            </p:sp>
            <p:sp>
              <p:nvSpPr>
                <p:cNvPr id="80416" name="Text Box 116">
                  <a:extLst>
                    <a:ext uri="{FF2B5EF4-FFF2-40B4-BE49-F238E27FC236}">
                      <a16:creationId xmlns:a16="http://schemas.microsoft.com/office/drawing/2014/main" id="{C3A93766-88B4-42E0-8477-768C1DC4BB70}"/>
                    </a:ext>
                  </a:extLst>
                </p:cNvPr>
                <p:cNvSpPr txBox="1">
                  <a:spLocks noChangeArrowheads="1"/>
                </p:cNvSpPr>
                <p:nvPr/>
              </p:nvSpPr>
              <p:spPr bwMode="auto">
                <a:xfrm>
                  <a:off x="2564" y="3514"/>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7</a:t>
                  </a:r>
                </a:p>
              </p:txBody>
            </p:sp>
            <p:sp>
              <p:nvSpPr>
                <p:cNvPr id="80417" name="Text Box 117">
                  <a:extLst>
                    <a:ext uri="{FF2B5EF4-FFF2-40B4-BE49-F238E27FC236}">
                      <a16:creationId xmlns:a16="http://schemas.microsoft.com/office/drawing/2014/main" id="{4ABDD890-3583-4923-8381-C2D3B3F4F142}"/>
                    </a:ext>
                  </a:extLst>
                </p:cNvPr>
                <p:cNvSpPr txBox="1">
                  <a:spLocks noChangeArrowheads="1"/>
                </p:cNvSpPr>
                <p:nvPr/>
              </p:nvSpPr>
              <p:spPr bwMode="auto">
                <a:xfrm>
                  <a:off x="2736" y="3514"/>
                  <a:ext cx="203"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8</a:t>
                  </a:r>
                </a:p>
              </p:txBody>
            </p:sp>
            <p:sp>
              <p:nvSpPr>
                <p:cNvPr id="80418" name="Text Box 118">
                  <a:extLst>
                    <a:ext uri="{FF2B5EF4-FFF2-40B4-BE49-F238E27FC236}">
                      <a16:creationId xmlns:a16="http://schemas.microsoft.com/office/drawing/2014/main" id="{3D41792A-A867-4AFA-BF04-6FE609A633A2}"/>
                    </a:ext>
                  </a:extLst>
                </p:cNvPr>
                <p:cNvSpPr txBox="1">
                  <a:spLocks noChangeArrowheads="1"/>
                </p:cNvSpPr>
                <p:nvPr/>
              </p:nvSpPr>
              <p:spPr bwMode="auto">
                <a:xfrm>
                  <a:off x="2900" y="3517"/>
                  <a:ext cx="203"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9</a:t>
                  </a:r>
                </a:p>
              </p:txBody>
            </p:sp>
            <p:sp>
              <p:nvSpPr>
                <p:cNvPr id="80419" name="Text Box 119">
                  <a:extLst>
                    <a:ext uri="{FF2B5EF4-FFF2-40B4-BE49-F238E27FC236}">
                      <a16:creationId xmlns:a16="http://schemas.microsoft.com/office/drawing/2014/main" id="{28A11DB8-6405-40DC-86BA-169B89D26D8A}"/>
                    </a:ext>
                  </a:extLst>
                </p:cNvPr>
                <p:cNvSpPr txBox="1">
                  <a:spLocks noChangeArrowheads="1"/>
                </p:cNvSpPr>
                <p:nvPr/>
              </p:nvSpPr>
              <p:spPr bwMode="auto">
                <a:xfrm>
                  <a:off x="3044" y="3514"/>
                  <a:ext cx="276"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10</a:t>
                  </a:r>
                </a:p>
              </p:txBody>
            </p:sp>
            <p:sp>
              <p:nvSpPr>
                <p:cNvPr id="80420" name="Text Box 120">
                  <a:extLst>
                    <a:ext uri="{FF2B5EF4-FFF2-40B4-BE49-F238E27FC236}">
                      <a16:creationId xmlns:a16="http://schemas.microsoft.com/office/drawing/2014/main" id="{9C3851AD-2BD4-4812-BB4D-C7B0B308B91C}"/>
                    </a:ext>
                  </a:extLst>
                </p:cNvPr>
                <p:cNvSpPr txBox="1">
                  <a:spLocks noChangeArrowheads="1"/>
                </p:cNvSpPr>
                <p:nvPr/>
              </p:nvSpPr>
              <p:spPr bwMode="auto">
                <a:xfrm>
                  <a:off x="1289" y="3280"/>
                  <a:ext cx="204"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1</a:t>
                  </a:r>
                </a:p>
              </p:txBody>
            </p:sp>
            <p:sp>
              <p:nvSpPr>
                <p:cNvPr id="80421" name="Text Box 121">
                  <a:extLst>
                    <a:ext uri="{FF2B5EF4-FFF2-40B4-BE49-F238E27FC236}">
                      <a16:creationId xmlns:a16="http://schemas.microsoft.com/office/drawing/2014/main" id="{7B7CB09D-3E21-4C79-B182-21357EC2F1A5}"/>
                    </a:ext>
                  </a:extLst>
                </p:cNvPr>
                <p:cNvSpPr txBox="1">
                  <a:spLocks noChangeArrowheads="1"/>
                </p:cNvSpPr>
                <p:nvPr/>
              </p:nvSpPr>
              <p:spPr bwMode="auto">
                <a:xfrm>
                  <a:off x="1289" y="3130"/>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2</a:t>
                  </a:r>
                </a:p>
              </p:txBody>
            </p:sp>
            <p:sp>
              <p:nvSpPr>
                <p:cNvPr id="80422" name="Text Box 122">
                  <a:extLst>
                    <a:ext uri="{FF2B5EF4-FFF2-40B4-BE49-F238E27FC236}">
                      <a16:creationId xmlns:a16="http://schemas.microsoft.com/office/drawing/2014/main" id="{1D4003E7-6293-4F30-9084-594AA0080933}"/>
                    </a:ext>
                  </a:extLst>
                </p:cNvPr>
                <p:cNvSpPr txBox="1">
                  <a:spLocks noChangeArrowheads="1"/>
                </p:cNvSpPr>
                <p:nvPr/>
              </p:nvSpPr>
              <p:spPr bwMode="auto">
                <a:xfrm>
                  <a:off x="1289" y="2984"/>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3</a:t>
                  </a:r>
                </a:p>
              </p:txBody>
            </p:sp>
            <p:sp>
              <p:nvSpPr>
                <p:cNvPr id="80423" name="Text Box 123">
                  <a:extLst>
                    <a:ext uri="{FF2B5EF4-FFF2-40B4-BE49-F238E27FC236}">
                      <a16:creationId xmlns:a16="http://schemas.microsoft.com/office/drawing/2014/main" id="{72CB7524-1D8C-4A81-9A40-945A85FE8D43}"/>
                    </a:ext>
                  </a:extLst>
                </p:cNvPr>
                <p:cNvSpPr txBox="1">
                  <a:spLocks noChangeArrowheads="1"/>
                </p:cNvSpPr>
                <p:nvPr/>
              </p:nvSpPr>
              <p:spPr bwMode="auto">
                <a:xfrm>
                  <a:off x="1289" y="2835"/>
                  <a:ext cx="204"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4</a:t>
                  </a:r>
                </a:p>
              </p:txBody>
            </p:sp>
            <p:sp>
              <p:nvSpPr>
                <p:cNvPr id="80424" name="Text Box 124">
                  <a:extLst>
                    <a:ext uri="{FF2B5EF4-FFF2-40B4-BE49-F238E27FC236}">
                      <a16:creationId xmlns:a16="http://schemas.microsoft.com/office/drawing/2014/main" id="{B85C870A-A47D-4470-8B71-F7628B3E2D61}"/>
                    </a:ext>
                  </a:extLst>
                </p:cNvPr>
                <p:cNvSpPr txBox="1">
                  <a:spLocks noChangeArrowheads="1"/>
                </p:cNvSpPr>
                <p:nvPr/>
              </p:nvSpPr>
              <p:spPr bwMode="auto">
                <a:xfrm>
                  <a:off x="1289" y="2686"/>
                  <a:ext cx="204"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5</a:t>
                  </a:r>
                </a:p>
              </p:txBody>
            </p:sp>
            <p:sp>
              <p:nvSpPr>
                <p:cNvPr id="80425" name="Text Box 125">
                  <a:extLst>
                    <a:ext uri="{FF2B5EF4-FFF2-40B4-BE49-F238E27FC236}">
                      <a16:creationId xmlns:a16="http://schemas.microsoft.com/office/drawing/2014/main" id="{D294A314-5756-49F8-9F6B-3E62C681E940}"/>
                    </a:ext>
                  </a:extLst>
                </p:cNvPr>
                <p:cNvSpPr txBox="1">
                  <a:spLocks noChangeArrowheads="1"/>
                </p:cNvSpPr>
                <p:nvPr/>
              </p:nvSpPr>
              <p:spPr bwMode="auto">
                <a:xfrm>
                  <a:off x="1289" y="2539"/>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6</a:t>
                  </a:r>
                </a:p>
              </p:txBody>
            </p:sp>
            <p:sp>
              <p:nvSpPr>
                <p:cNvPr id="80426" name="Text Box 126">
                  <a:extLst>
                    <a:ext uri="{FF2B5EF4-FFF2-40B4-BE49-F238E27FC236}">
                      <a16:creationId xmlns:a16="http://schemas.microsoft.com/office/drawing/2014/main" id="{DB5EC4D0-E9EC-4208-BA9E-926AF33F7680}"/>
                    </a:ext>
                  </a:extLst>
                </p:cNvPr>
                <p:cNvSpPr txBox="1">
                  <a:spLocks noChangeArrowheads="1"/>
                </p:cNvSpPr>
                <p:nvPr/>
              </p:nvSpPr>
              <p:spPr bwMode="auto">
                <a:xfrm>
                  <a:off x="1289" y="2391"/>
                  <a:ext cx="204"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7</a:t>
                  </a:r>
                </a:p>
              </p:txBody>
            </p:sp>
            <p:sp>
              <p:nvSpPr>
                <p:cNvPr id="80427" name="Text Box 127">
                  <a:extLst>
                    <a:ext uri="{FF2B5EF4-FFF2-40B4-BE49-F238E27FC236}">
                      <a16:creationId xmlns:a16="http://schemas.microsoft.com/office/drawing/2014/main" id="{76F1F849-B5B7-47C9-AC0A-3742B34397D0}"/>
                    </a:ext>
                  </a:extLst>
                </p:cNvPr>
                <p:cNvSpPr txBox="1">
                  <a:spLocks noChangeArrowheads="1"/>
                </p:cNvSpPr>
                <p:nvPr/>
              </p:nvSpPr>
              <p:spPr bwMode="auto">
                <a:xfrm>
                  <a:off x="1289" y="2242"/>
                  <a:ext cx="204"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8</a:t>
                  </a:r>
                </a:p>
              </p:txBody>
            </p:sp>
            <p:sp>
              <p:nvSpPr>
                <p:cNvPr id="80428" name="Text Box 128">
                  <a:extLst>
                    <a:ext uri="{FF2B5EF4-FFF2-40B4-BE49-F238E27FC236}">
                      <a16:creationId xmlns:a16="http://schemas.microsoft.com/office/drawing/2014/main" id="{E2050FFE-8007-4BCF-AE5D-44D11B74088E}"/>
                    </a:ext>
                  </a:extLst>
                </p:cNvPr>
                <p:cNvSpPr txBox="1">
                  <a:spLocks noChangeArrowheads="1"/>
                </p:cNvSpPr>
                <p:nvPr/>
              </p:nvSpPr>
              <p:spPr bwMode="auto">
                <a:xfrm>
                  <a:off x="1289" y="2095"/>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9</a:t>
                  </a:r>
                </a:p>
              </p:txBody>
            </p:sp>
            <p:sp>
              <p:nvSpPr>
                <p:cNvPr id="292993" name="Rectangle 129">
                  <a:extLst>
                    <a:ext uri="{FF2B5EF4-FFF2-40B4-BE49-F238E27FC236}">
                      <a16:creationId xmlns:a16="http://schemas.microsoft.com/office/drawing/2014/main" id="{48C14AA2-E9F7-47F9-A37D-65534B89C1CC}"/>
                    </a:ext>
                  </a:extLst>
                </p:cNvPr>
                <p:cNvSpPr>
                  <a:spLocks noChangeArrowheads="1"/>
                </p:cNvSpPr>
                <p:nvPr/>
              </p:nvSpPr>
              <p:spPr bwMode="auto">
                <a:xfrm>
                  <a:off x="1962" y="3683"/>
                  <a:ext cx="1098" cy="204"/>
                </a:xfrm>
                <a:prstGeom prst="rect">
                  <a:avLst/>
                </a:prstGeom>
                <a:noFill/>
                <a:ln w="9525">
                  <a:noFill/>
                  <a:miter lim="800000"/>
                  <a:headEnd/>
                  <a:tailEnd/>
                </a:ln>
                <a:effectLst/>
              </p:spPr>
              <p:txBody>
                <a:bodyPr>
                  <a:spAutoFit/>
                </a:bodyPr>
                <a:lstStyle/>
                <a:p>
                  <a:pPr eaLnBrk="1" hangingPunct="1">
                    <a:lnSpc>
                      <a:spcPct val="90000"/>
                    </a:lnSpc>
                    <a:spcBef>
                      <a:spcPct val="50000"/>
                    </a:spcBef>
                    <a:defRPr/>
                  </a:pPr>
                  <a:endParaRPr lang="en-US" sz="1600" b="1">
                    <a:effectLst>
                      <a:outerShdw blurRad="38100" dist="38100" dir="2700000" algn="tl">
                        <a:srgbClr val="C0C0C0"/>
                      </a:outerShdw>
                    </a:effectLst>
                  </a:endParaRPr>
                </a:p>
              </p:txBody>
            </p:sp>
          </p:grpSp>
          <p:sp>
            <p:nvSpPr>
              <p:cNvPr id="80256" name="Oval 130">
                <a:extLst>
                  <a:ext uri="{FF2B5EF4-FFF2-40B4-BE49-F238E27FC236}">
                    <a16:creationId xmlns:a16="http://schemas.microsoft.com/office/drawing/2014/main" id="{6C2A6803-268E-488D-99BD-4E53719EE174}"/>
                  </a:ext>
                </a:extLst>
              </p:cNvPr>
              <p:cNvSpPr>
                <a:spLocks noChangeArrowheads="1"/>
              </p:cNvSpPr>
              <p:nvPr/>
            </p:nvSpPr>
            <p:spPr bwMode="auto">
              <a:xfrm>
                <a:off x="4129" y="1457"/>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57" name="Oval 131">
                <a:extLst>
                  <a:ext uri="{FF2B5EF4-FFF2-40B4-BE49-F238E27FC236}">
                    <a16:creationId xmlns:a16="http://schemas.microsoft.com/office/drawing/2014/main" id="{FDB1FC3A-1D50-421C-8F5F-4E235936EF40}"/>
                  </a:ext>
                </a:extLst>
              </p:cNvPr>
              <p:cNvSpPr>
                <a:spLocks noChangeArrowheads="1"/>
              </p:cNvSpPr>
              <p:nvPr/>
            </p:nvSpPr>
            <p:spPr bwMode="auto">
              <a:xfrm>
                <a:off x="5335" y="301"/>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58" name="Oval 132">
                <a:extLst>
                  <a:ext uri="{FF2B5EF4-FFF2-40B4-BE49-F238E27FC236}">
                    <a16:creationId xmlns:a16="http://schemas.microsoft.com/office/drawing/2014/main" id="{72B184D9-1948-4EA1-895E-2E4D42BFA023}"/>
                  </a:ext>
                </a:extLst>
              </p:cNvPr>
              <p:cNvSpPr>
                <a:spLocks noChangeArrowheads="1"/>
              </p:cNvSpPr>
              <p:nvPr/>
            </p:nvSpPr>
            <p:spPr bwMode="auto">
              <a:xfrm>
                <a:off x="3844" y="1686"/>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59" name="Oval 133">
                <a:extLst>
                  <a:ext uri="{FF2B5EF4-FFF2-40B4-BE49-F238E27FC236}">
                    <a16:creationId xmlns:a16="http://schemas.microsoft.com/office/drawing/2014/main" id="{496CA20E-53AC-4674-A1F5-359A730C3D4F}"/>
                  </a:ext>
                </a:extLst>
              </p:cNvPr>
              <p:cNvSpPr>
                <a:spLocks noChangeArrowheads="1"/>
              </p:cNvSpPr>
              <p:nvPr/>
            </p:nvSpPr>
            <p:spPr bwMode="auto">
              <a:xfrm>
                <a:off x="4649" y="930"/>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60" name="Oval 134">
                <a:extLst>
                  <a:ext uri="{FF2B5EF4-FFF2-40B4-BE49-F238E27FC236}">
                    <a16:creationId xmlns:a16="http://schemas.microsoft.com/office/drawing/2014/main" id="{20AA3C49-E89C-4CC7-9A47-78339B5DFA56}"/>
                  </a:ext>
                </a:extLst>
              </p:cNvPr>
              <p:cNvSpPr>
                <a:spLocks noChangeArrowheads="1"/>
              </p:cNvSpPr>
              <p:nvPr/>
            </p:nvSpPr>
            <p:spPr bwMode="auto">
              <a:xfrm>
                <a:off x="5384" y="1000"/>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61" name="Oval 135">
                <a:extLst>
                  <a:ext uri="{FF2B5EF4-FFF2-40B4-BE49-F238E27FC236}">
                    <a16:creationId xmlns:a16="http://schemas.microsoft.com/office/drawing/2014/main" id="{299102B9-B38B-49E2-A98E-D6B6443C88B9}"/>
                  </a:ext>
                </a:extLst>
              </p:cNvPr>
              <p:cNvSpPr>
                <a:spLocks noChangeArrowheads="1"/>
              </p:cNvSpPr>
              <p:nvPr/>
            </p:nvSpPr>
            <p:spPr bwMode="auto">
              <a:xfrm>
                <a:off x="5122" y="1377"/>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62" name="Oval 136">
                <a:extLst>
                  <a:ext uri="{FF2B5EF4-FFF2-40B4-BE49-F238E27FC236}">
                    <a16:creationId xmlns:a16="http://schemas.microsoft.com/office/drawing/2014/main" id="{159DCC3B-B72B-45D0-9906-7ECF46C6FE68}"/>
                  </a:ext>
                </a:extLst>
              </p:cNvPr>
              <p:cNvSpPr>
                <a:spLocks noChangeArrowheads="1"/>
              </p:cNvSpPr>
              <p:nvPr/>
            </p:nvSpPr>
            <p:spPr bwMode="auto">
              <a:xfrm>
                <a:off x="4247" y="1633"/>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63" name="Oval 137">
                <a:extLst>
                  <a:ext uri="{FF2B5EF4-FFF2-40B4-BE49-F238E27FC236}">
                    <a16:creationId xmlns:a16="http://schemas.microsoft.com/office/drawing/2014/main" id="{F3823C08-C82F-4F88-9DC2-F8C8BD833CAB}"/>
                  </a:ext>
                </a:extLst>
              </p:cNvPr>
              <p:cNvSpPr>
                <a:spLocks noChangeArrowheads="1"/>
              </p:cNvSpPr>
              <p:nvPr/>
            </p:nvSpPr>
            <p:spPr bwMode="auto">
              <a:xfrm>
                <a:off x="4708" y="1534"/>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64" name="Oval 138">
                <a:extLst>
                  <a:ext uri="{FF2B5EF4-FFF2-40B4-BE49-F238E27FC236}">
                    <a16:creationId xmlns:a16="http://schemas.microsoft.com/office/drawing/2014/main" id="{BFE8D9DE-361B-4B6C-B00B-9DEB0369B377}"/>
                  </a:ext>
                </a:extLst>
              </p:cNvPr>
              <p:cNvSpPr>
                <a:spLocks noChangeArrowheads="1"/>
              </p:cNvSpPr>
              <p:nvPr/>
            </p:nvSpPr>
            <p:spPr bwMode="auto">
              <a:xfrm>
                <a:off x="4423" y="1545"/>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65" name="Oval 139">
                <a:extLst>
                  <a:ext uri="{FF2B5EF4-FFF2-40B4-BE49-F238E27FC236}">
                    <a16:creationId xmlns:a16="http://schemas.microsoft.com/office/drawing/2014/main" id="{54DC6D38-4C7C-463D-8BFF-4826D8952FA0}"/>
                  </a:ext>
                </a:extLst>
              </p:cNvPr>
              <p:cNvSpPr>
                <a:spLocks noChangeArrowheads="1"/>
              </p:cNvSpPr>
              <p:nvPr/>
            </p:nvSpPr>
            <p:spPr bwMode="auto">
              <a:xfrm>
                <a:off x="5232" y="1202"/>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66" name="Oval 140">
                <a:extLst>
                  <a:ext uri="{FF2B5EF4-FFF2-40B4-BE49-F238E27FC236}">
                    <a16:creationId xmlns:a16="http://schemas.microsoft.com/office/drawing/2014/main" id="{AFAD0AAD-6748-4C8A-8306-7ADD541F1D5F}"/>
                  </a:ext>
                </a:extLst>
              </p:cNvPr>
              <p:cNvSpPr>
                <a:spLocks noChangeArrowheads="1"/>
              </p:cNvSpPr>
              <p:nvPr/>
            </p:nvSpPr>
            <p:spPr bwMode="auto">
              <a:xfrm>
                <a:off x="4370" y="1179"/>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67" name="Oval 141">
                <a:extLst>
                  <a:ext uri="{FF2B5EF4-FFF2-40B4-BE49-F238E27FC236}">
                    <a16:creationId xmlns:a16="http://schemas.microsoft.com/office/drawing/2014/main" id="{4578C892-9EE9-4647-95EE-FF993BDAD576}"/>
                  </a:ext>
                </a:extLst>
              </p:cNvPr>
              <p:cNvSpPr>
                <a:spLocks noChangeArrowheads="1"/>
              </p:cNvSpPr>
              <p:nvPr/>
            </p:nvSpPr>
            <p:spPr bwMode="auto">
              <a:xfrm>
                <a:off x="4904" y="743"/>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68" name="Oval 142">
                <a:extLst>
                  <a:ext uri="{FF2B5EF4-FFF2-40B4-BE49-F238E27FC236}">
                    <a16:creationId xmlns:a16="http://schemas.microsoft.com/office/drawing/2014/main" id="{50718F1F-8CFB-48AD-B058-55CF61D019FC}"/>
                  </a:ext>
                </a:extLst>
              </p:cNvPr>
              <p:cNvSpPr>
                <a:spLocks noChangeArrowheads="1"/>
              </p:cNvSpPr>
              <p:nvPr/>
            </p:nvSpPr>
            <p:spPr bwMode="auto">
              <a:xfrm>
                <a:off x="5238" y="753"/>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69" name="Oval 143">
                <a:extLst>
                  <a:ext uri="{FF2B5EF4-FFF2-40B4-BE49-F238E27FC236}">
                    <a16:creationId xmlns:a16="http://schemas.microsoft.com/office/drawing/2014/main" id="{B39FEB8F-17C9-43E2-B92D-24192E977012}"/>
                  </a:ext>
                </a:extLst>
              </p:cNvPr>
              <p:cNvSpPr>
                <a:spLocks noChangeArrowheads="1"/>
              </p:cNvSpPr>
              <p:nvPr/>
            </p:nvSpPr>
            <p:spPr bwMode="auto">
              <a:xfrm>
                <a:off x="4840" y="1111"/>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70" name="Oval 144">
                <a:extLst>
                  <a:ext uri="{FF2B5EF4-FFF2-40B4-BE49-F238E27FC236}">
                    <a16:creationId xmlns:a16="http://schemas.microsoft.com/office/drawing/2014/main" id="{F0986DC4-5BF0-48FD-B32F-BBBCC5AFB1E1}"/>
                  </a:ext>
                </a:extLst>
              </p:cNvPr>
              <p:cNvSpPr>
                <a:spLocks noChangeArrowheads="1"/>
              </p:cNvSpPr>
              <p:nvPr/>
            </p:nvSpPr>
            <p:spPr bwMode="auto">
              <a:xfrm>
                <a:off x="5343" y="1630"/>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71" name="Oval 145">
                <a:extLst>
                  <a:ext uri="{FF2B5EF4-FFF2-40B4-BE49-F238E27FC236}">
                    <a16:creationId xmlns:a16="http://schemas.microsoft.com/office/drawing/2014/main" id="{697A16C6-3577-4D1B-8C66-AE0F26E5517C}"/>
                  </a:ext>
                </a:extLst>
              </p:cNvPr>
              <p:cNvSpPr>
                <a:spLocks noChangeArrowheads="1"/>
              </p:cNvSpPr>
              <p:nvPr/>
            </p:nvSpPr>
            <p:spPr bwMode="auto">
              <a:xfrm>
                <a:off x="5149" y="892"/>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72" name="Oval 146">
                <a:extLst>
                  <a:ext uri="{FF2B5EF4-FFF2-40B4-BE49-F238E27FC236}">
                    <a16:creationId xmlns:a16="http://schemas.microsoft.com/office/drawing/2014/main" id="{8A50B544-2E60-4E6A-B903-FA32F2A9DB6E}"/>
                  </a:ext>
                </a:extLst>
              </p:cNvPr>
              <p:cNvSpPr>
                <a:spLocks noChangeArrowheads="1"/>
              </p:cNvSpPr>
              <p:nvPr/>
            </p:nvSpPr>
            <p:spPr bwMode="auto">
              <a:xfrm>
                <a:off x="4735" y="1354"/>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73" name="Oval 147">
                <a:extLst>
                  <a:ext uri="{FF2B5EF4-FFF2-40B4-BE49-F238E27FC236}">
                    <a16:creationId xmlns:a16="http://schemas.microsoft.com/office/drawing/2014/main" id="{04136783-6BC0-45BD-B79F-76C4410A4111}"/>
                  </a:ext>
                </a:extLst>
              </p:cNvPr>
              <p:cNvSpPr>
                <a:spLocks noChangeArrowheads="1"/>
              </p:cNvSpPr>
              <p:nvPr/>
            </p:nvSpPr>
            <p:spPr bwMode="auto">
              <a:xfrm>
                <a:off x="5134" y="606"/>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74" name="Rectangle 148" descr="Wide downward diagonal">
                <a:extLst>
                  <a:ext uri="{FF2B5EF4-FFF2-40B4-BE49-F238E27FC236}">
                    <a16:creationId xmlns:a16="http://schemas.microsoft.com/office/drawing/2014/main" id="{79F914EE-F01E-40AC-99B1-786E5221B07F}"/>
                  </a:ext>
                </a:extLst>
              </p:cNvPr>
              <p:cNvSpPr>
                <a:spLocks noChangeArrowheads="1"/>
              </p:cNvSpPr>
              <p:nvPr/>
            </p:nvSpPr>
            <p:spPr bwMode="auto">
              <a:xfrm>
                <a:off x="3642" y="501"/>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75" name="Rectangle 149" descr="Wide downward diagonal">
                <a:extLst>
                  <a:ext uri="{FF2B5EF4-FFF2-40B4-BE49-F238E27FC236}">
                    <a16:creationId xmlns:a16="http://schemas.microsoft.com/office/drawing/2014/main" id="{B6180A52-3608-49F7-9EA9-B6CC9A9C63B2}"/>
                  </a:ext>
                </a:extLst>
              </p:cNvPr>
              <p:cNvSpPr>
                <a:spLocks noChangeArrowheads="1"/>
              </p:cNvSpPr>
              <p:nvPr/>
            </p:nvSpPr>
            <p:spPr bwMode="auto">
              <a:xfrm>
                <a:off x="3834" y="228"/>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76" name="Rectangle 150" descr="Wide downward diagonal">
                <a:extLst>
                  <a:ext uri="{FF2B5EF4-FFF2-40B4-BE49-F238E27FC236}">
                    <a16:creationId xmlns:a16="http://schemas.microsoft.com/office/drawing/2014/main" id="{26C931FA-3CF8-4002-BCBA-326936322F0B}"/>
                  </a:ext>
                </a:extLst>
              </p:cNvPr>
              <p:cNvSpPr>
                <a:spLocks noChangeArrowheads="1"/>
              </p:cNvSpPr>
              <p:nvPr/>
            </p:nvSpPr>
            <p:spPr bwMode="auto">
              <a:xfrm>
                <a:off x="4183" y="656"/>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77" name="Rectangle 151" descr="Wide downward diagonal">
                <a:extLst>
                  <a:ext uri="{FF2B5EF4-FFF2-40B4-BE49-F238E27FC236}">
                    <a16:creationId xmlns:a16="http://schemas.microsoft.com/office/drawing/2014/main" id="{61FC05C1-5303-4B74-B8D9-D3C95E225023}"/>
                  </a:ext>
                </a:extLst>
              </p:cNvPr>
              <p:cNvSpPr>
                <a:spLocks noChangeArrowheads="1"/>
              </p:cNvSpPr>
              <p:nvPr/>
            </p:nvSpPr>
            <p:spPr bwMode="auto">
              <a:xfrm>
                <a:off x="3782" y="1428"/>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78" name="Rectangle 152" descr="Wide downward diagonal">
                <a:extLst>
                  <a:ext uri="{FF2B5EF4-FFF2-40B4-BE49-F238E27FC236}">
                    <a16:creationId xmlns:a16="http://schemas.microsoft.com/office/drawing/2014/main" id="{B25AB443-F9BF-4CC8-B04A-46A3D4C94AA2}"/>
                  </a:ext>
                </a:extLst>
              </p:cNvPr>
              <p:cNvSpPr>
                <a:spLocks noChangeArrowheads="1"/>
              </p:cNvSpPr>
              <p:nvPr/>
            </p:nvSpPr>
            <p:spPr bwMode="auto">
              <a:xfrm>
                <a:off x="4264" y="282"/>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79" name="Rectangle 153" descr="Wide downward diagonal">
                <a:extLst>
                  <a:ext uri="{FF2B5EF4-FFF2-40B4-BE49-F238E27FC236}">
                    <a16:creationId xmlns:a16="http://schemas.microsoft.com/office/drawing/2014/main" id="{6B226D0D-9A28-4A9B-96EF-9F89A5C440FA}"/>
                  </a:ext>
                </a:extLst>
              </p:cNvPr>
              <p:cNvSpPr>
                <a:spLocks noChangeArrowheads="1"/>
              </p:cNvSpPr>
              <p:nvPr/>
            </p:nvSpPr>
            <p:spPr bwMode="auto">
              <a:xfrm>
                <a:off x="4122" y="981"/>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80" name="Rectangle 154" descr="Wide downward diagonal">
                <a:extLst>
                  <a:ext uri="{FF2B5EF4-FFF2-40B4-BE49-F238E27FC236}">
                    <a16:creationId xmlns:a16="http://schemas.microsoft.com/office/drawing/2014/main" id="{58C268F6-9AEB-49F2-9BED-750BE2678E64}"/>
                  </a:ext>
                </a:extLst>
              </p:cNvPr>
              <p:cNvSpPr>
                <a:spLocks noChangeArrowheads="1"/>
              </p:cNvSpPr>
              <p:nvPr/>
            </p:nvSpPr>
            <p:spPr bwMode="auto">
              <a:xfrm>
                <a:off x="4884" y="226"/>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81" name="Rectangle 155" descr="Wide downward diagonal">
                <a:extLst>
                  <a:ext uri="{FF2B5EF4-FFF2-40B4-BE49-F238E27FC236}">
                    <a16:creationId xmlns:a16="http://schemas.microsoft.com/office/drawing/2014/main" id="{355BE225-DD04-4A49-8729-5F38FEB8AEDA}"/>
                  </a:ext>
                </a:extLst>
              </p:cNvPr>
              <p:cNvSpPr>
                <a:spLocks noChangeArrowheads="1"/>
              </p:cNvSpPr>
              <p:nvPr/>
            </p:nvSpPr>
            <p:spPr bwMode="auto">
              <a:xfrm>
                <a:off x="3951" y="498"/>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82" name="Rectangle 156" descr="Wide downward diagonal">
                <a:extLst>
                  <a:ext uri="{FF2B5EF4-FFF2-40B4-BE49-F238E27FC236}">
                    <a16:creationId xmlns:a16="http://schemas.microsoft.com/office/drawing/2014/main" id="{6AC2FFAF-E6AC-4B95-B759-D32D61B20E25}"/>
                  </a:ext>
                </a:extLst>
              </p:cNvPr>
              <p:cNvSpPr>
                <a:spLocks noChangeArrowheads="1"/>
              </p:cNvSpPr>
              <p:nvPr/>
            </p:nvSpPr>
            <p:spPr bwMode="auto">
              <a:xfrm>
                <a:off x="3820" y="932"/>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83" name="Rectangle 157" descr="Wide downward diagonal">
                <a:extLst>
                  <a:ext uri="{FF2B5EF4-FFF2-40B4-BE49-F238E27FC236}">
                    <a16:creationId xmlns:a16="http://schemas.microsoft.com/office/drawing/2014/main" id="{AE4DEF12-9E6D-46BE-A632-20520E61E4E8}"/>
                  </a:ext>
                </a:extLst>
              </p:cNvPr>
              <p:cNvSpPr>
                <a:spLocks noChangeArrowheads="1"/>
              </p:cNvSpPr>
              <p:nvPr/>
            </p:nvSpPr>
            <p:spPr bwMode="auto">
              <a:xfrm>
                <a:off x="4481" y="790"/>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84" name="Rectangle 158" descr="Wide downward diagonal">
                <a:extLst>
                  <a:ext uri="{FF2B5EF4-FFF2-40B4-BE49-F238E27FC236}">
                    <a16:creationId xmlns:a16="http://schemas.microsoft.com/office/drawing/2014/main" id="{9FBF4D19-A0DA-4DAE-8782-813FF6287066}"/>
                  </a:ext>
                </a:extLst>
              </p:cNvPr>
              <p:cNvSpPr>
                <a:spLocks noChangeArrowheads="1"/>
              </p:cNvSpPr>
              <p:nvPr/>
            </p:nvSpPr>
            <p:spPr bwMode="auto">
              <a:xfrm>
                <a:off x="4541" y="459"/>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85" name="Rectangle 159" descr="Wide downward diagonal">
                <a:extLst>
                  <a:ext uri="{FF2B5EF4-FFF2-40B4-BE49-F238E27FC236}">
                    <a16:creationId xmlns:a16="http://schemas.microsoft.com/office/drawing/2014/main" id="{58F38903-A1EF-4380-B293-DE062F8D87F8}"/>
                  </a:ext>
                </a:extLst>
              </p:cNvPr>
              <p:cNvSpPr>
                <a:spLocks noChangeArrowheads="1"/>
              </p:cNvSpPr>
              <p:nvPr/>
            </p:nvSpPr>
            <p:spPr bwMode="auto">
              <a:xfrm>
                <a:off x="5200" y="145"/>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86" name="Rectangle 160" descr="Wide downward diagonal">
                <a:extLst>
                  <a:ext uri="{FF2B5EF4-FFF2-40B4-BE49-F238E27FC236}">
                    <a16:creationId xmlns:a16="http://schemas.microsoft.com/office/drawing/2014/main" id="{147CF28D-B499-451F-AB20-320A627565F0}"/>
                  </a:ext>
                </a:extLst>
              </p:cNvPr>
              <p:cNvSpPr>
                <a:spLocks noChangeArrowheads="1"/>
              </p:cNvSpPr>
              <p:nvPr/>
            </p:nvSpPr>
            <p:spPr bwMode="auto">
              <a:xfrm>
                <a:off x="4044" y="1209"/>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87" name="Rectangle 161" descr="Wide downward diagonal">
                <a:extLst>
                  <a:ext uri="{FF2B5EF4-FFF2-40B4-BE49-F238E27FC236}">
                    <a16:creationId xmlns:a16="http://schemas.microsoft.com/office/drawing/2014/main" id="{F9AB797B-B660-4E89-A1DE-95768A2F2CA1}"/>
                  </a:ext>
                </a:extLst>
              </p:cNvPr>
              <p:cNvSpPr>
                <a:spLocks noChangeArrowheads="1"/>
              </p:cNvSpPr>
              <p:nvPr/>
            </p:nvSpPr>
            <p:spPr bwMode="auto">
              <a:xfrm>
                <a:off x="4539" y="209"/>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88" name="Oval 162">
                <a:extLst>
                  <a:ext uri="{FF2B5EF4-FFF2-40B4-BE49-F238E27FC236}">
                    <a16:creationId xmlns:a16="http://schemas.microsoft.com/office/drawing/2014/main" id="{F97BE815-D53A-4921-9860-A9BC9B745B09}"/>
                  </a:ext>
                </a:extLst>
              </p:cNvPr>
              <p:cNvSpPr>
                <a:spLocks noChangeArrowheads="1"/>
              </p:cNvSpPr>
              <p:nvPr/>
            </p:nvSpPr>
            <p:spPr bwMode="auto">
              <a:xfrm>
                <a:off x="4831" y="1450"/>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89" name="Oval 163">
                <a:extLst>
                  <a:ext uri="{FF2B5EF4-FFF2-40B4-BE49-F238E27FC236}">
                    <a16:creationId xmlns:a16="http://schemas.microsoft.com/office/drawing/2014/main" id="{39ADA616-33A0-47BA-AF1B-AA6B3FB32AD1}"/>
                  </a:ext>
                </a:extLst>
              </p:cNvPr>
              <p:cNvSpPr>
                <a:spLocks noChangeArrowheads="1"/>
              </p:cNvSpPr>
              <p:nvPr/>
            </p:nvSpPr>
            <p:spPr bwMode="auto">
              <a:xfrm>
                <a:off x="4520" y="1271"/>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90" name="Oval 164">
                <a:extLst>
                  <a:ext uri="{FF2B5EF4-FFF2-40B4-BE49-F238E27FC236}">
                    <a16:creationId xmlns:a16="http://schemas.microsoft.com/office/drawing/2014/main" id="{BC753470-556C-48B8-AF6B-A83ACE5C7E2F}"/>
                  </a:ext>
                </a:extLst>
              </p:cNvPr>
              <p:cNvSpPr>
                <a:spLocks noChangeArrowheads="1"/>
              </p:cNvSpPr>
              <p:nvPr/>
            </p:nvSpPr>
            <p:spPr bwMode="auto">
              <a:xfrm>
                <a:off x="4980" y="970"/>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91" name="Oval 165">
                <a:extLst>
                  <a:ext uri="{FF2B5EF4-FFF2-40B4-BE49-F238E27FC236}">
                    <a16:creationId xmlns:a16="http://schemas.microsoft.com/office/drawing/2014/main" id="{78D22E73-567C-4E17-B7DC-FABF4084B018}"/>
                  </a:ext>
                </a:extLst>
              </p:cNvPr>
              <p:cNvSpPr>
                <a:spLocks noChangeArrowheads="1"/>
              </p:cNvSpPr>
              <p:nvPr/>
            </p:nvSpPr>
            <p:spPr bwMode="auto">
              <a:xfrm>
                <a:off x="4694" y="1705"/>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92" name="Oval 166">
                <a:extLst>
                  <a:ext uri="{FF2B5EF4-FFF2-40B4-BE49-F238E27FC236}">
                    <a16:creationId xmlns:a16="http://schemas.microsoft.com/office/drawing/2014/main" id="{6EDA008F-A905-4843-8020-3E3F49C3BB90}"/>
                  </a:ext>
                </a:extLst>
              </p:cNvPr>
              <p:cNvSpPr>
                <a:spLocks noChangeArrowheads="1"/>
              </p:cNvSpPr>
              <p:nvPr/>
            </p:nvSpPr>
            <p:spPr bwMode="auto">
              <a:xfrm>
                <a:off x="5027" y="1261"/>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93" name="Oval 167">
                <a:extLst>
                  <a:ext uri="{FF2B5EF4-FFF2-40B4-BE49-F238E27FC236}">
                    <a16:creationId xmlns:a16="http://schemas.microsoft.com/office/drawing/2014/main" id="{1943B09A-9A54-4393-AA7B-E13691C00E41}"/>
                  </a:ext>
                </a:extLst>
              </p:cNvPr>
              <p:cNvSpPr>
                <a:spLocks noChangeArrowheads="1"/>
              </p:cNvSpPr>
              <p:nvPr/>
            </p:nvSpPr>
            <p:spPr bwMode="auto">
              <a:xfrm>
                <a:off x="5023" y="1642"/>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94" name="Oval 168">
                <a:extLst>
                  <a:ext uri="{FF2B5EF4-FFF2-40B4-BE49-F238E27FC236}">
                    <a16:creationId xmlns:a16="http://schemas.microsoft.com/office/drawing/2014/main" id="{0C8D9C9A-A875-4650-9702-9E987BBF917A}"/>
                  </a:ext>
                </a:extLst>
              </p:cNvPr>
              <p:cNvSpPr>
                <a:spLocks noChangeArrowheads="1"/>
              </p:cNvSpPr>
              <p:nvPr/>
            </p:nvSpPr>
            <p:spPr bwMode="auto">
              <a:xfrm>
                <a:off x="5119" y="1738"/>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95" name="Oval 169">
                <a:extLst>
                  <a:ext uri="{FF2B5EF4-FFF2-40B4-BE49-F238E27FC236}">
                    <a16:creationId xmlns:a16="http://schemas.microsoft.com/office/drawing/2014/main" id="{7D03CD0B-A097-44DB-8780-DB79508E6141}"/>
                  </a:ext>
                </a:extLst>
              </p:cNvPr>
              <p:cNvSpPr>
                <a:spLocks noChangeArrowheads="1"/>
              </p:cNvSpPr>
              <p:nvPr/>
            </p:nvSpPr>
            <p:spPr bwMode="auto">
              <a:xfrm>
                <a:off x="5295" y="1490"/>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96" name="Oval 170">
                <a:extLst>
                  <a:ext uri="{FF2B5EF4-FFF2-40B4-BE49-F238E27FC236}">
                    <a16:creationId xmlns:a16="http://schemas.microsoft.com/office/drawing/2014/main" id="{E80683CA-B662-4062-BF2E-4441FF4907B6}"/>
                  </a:ext>
                </a:extLst>
              </p:cNvPr>
              <p:cNvSpPr>
                <a:spLocks noChangeArrowheads="1"/>
              </p:cNvSpPr>
              <p:nvPr/>
            </p:nvSpPr>
            <p:spPr bwMode="auto">
              <a:xfrm>
                <a:off x="5309" y="528"/>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97" name="Oval 171">
                <a:extLst>
                  <a:ext uri="{FF2B5EF4-FFF2-40B4-BE49-F238E27FC236}">
                    <a16:creationId xmlns:a16="http://schemas.microsoft.com/office/drawing/2014/main" id="{D229EE49-84D1-4554-AD0F-7065B7013232}"/>
                  </a:ext>
                </a:extLst>
              </p:cNvPr>
              <p:cNvSpPr>
                <a:spLocks noChangeArrowheads="1"/>
              </p:cNvSpPr>
              <p:nvPr/>
            </p:nvSpPr>
            <p:spPr bwMode="auto">
              <a:xfrm>
                <a:off x="5384" y="735"/>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98" name="Rectangle 172" descr="Wide downward diagonal">
                <a:extLst>
                  <a:ext uri="{FF2B5EF4-FFF2-40B4-BE49-F238E27FC236}">
                    <a16:creationId xmlns:a16="http://schemas.microsoft.com/office/drawing/2014/main" id="{A60F5286-D2C4-487E-BA0E-3ACB9C356E1E}"/>
                  </a:ext>
                </a:extLst>
              </p:cNvPr>
              <p:cNvSpPr>
                <a:spLocks noChangeArrowheads="1"/>
              </p:cNvSpPr>
              <p:nvPr/>
            </p:nvSpPr>
            <p:spPr bwMode="auto">
              <a:xfrm>
                <a:off x="4637" y="629"/>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99" name="Rectangle 173" descr="Wide downward diagonal">
                <a:extLst>
                  <a:ext uri="{FF2B5EF4-FFF2-40B4-BE49-F238E27FC236}">
                    <a16:creationId xmlns:a16="http://schemas.microsoft.com/office/drawing/2014/main" id="{BA46BB41-5335-4155-B2D5-D9CFF862EC6F}"/>
                  </a:ext>
                </a:extLst>
              </p:cNvPr>
              <p:cNvSpPr>
                <a:spLocks noChangeArrowheads="1"/>
              </p:cNvSpPr>
              <p:nvPr/>
            </p:nvSpPr>
            <p:spPr bwMode="auto">
              <a:xfrm>
                <a:off x="4950" y="402"/>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00" name="Rectangle 174" descr="Wide downward diagonal">
                <a:extLst>
                  <a:ext uri="{FF2B5EF4-FFF2-40B4-BE49-F238E27FC236}">
                    <a16:creationId xmlns:a16="http://schemas.microsoft.com/office/drawing/2014/main" id="{66AF0CF1-6A54-4E87-B4C9-5413129CF00F}"/>
                  </a:ext>
                </a:extLst>
              </p:cNvPr>
              <p:cNvSpPr>
                <a:spLocks noChangeArrowheads="1"/>
              </p:cNvSpPr>
              <p:nvPr/>
            </p:nvSpPr>
            <p:spPr bwMode="auto">
              <a:xfrm>
                <a:off x="3811" y="1203"/>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01" name="Rectangle 175" descr="Wide downward diagonal">
                <a:extLst>
                  <a:ext uri="{FF2B5EF4-FFF2-40B4-BE49-F238E27FC236}">
                    <a16:creationId xmlns:a16="http://schemas.microsoft.com/office/drawing/2014/main" id="{E750A0E4-7118-4ABC-833A-96250A9C6C44}"/>
                  </a:ext>
                </a:extLst>
              </p:cNvPr>
              <p:cNvSpPr>
                <a:spLocks noChangeArrowheads="1"/>
              </p:cNvSpPr>
              <p:nvPr/>
            </p:nvSpPr>
            <p:spPr bwMode="auto">
              <a:xfrm>
                <a:off x="4334" y="919"/>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02" name="Rectangle 176" descr="Wide downward diagonal">
                <a:extLst>
                  <a:ext uri="{FF2B5EF4-FFF2-40B4-BE49-F238E27FC236}">
                    <a16:creationId xmlns:a16="http://schemas.microsoft.com/office/drawing/2014/main" id="{ACB07963-FD6D-4822-BCFF-1B8911D44F9B}"/>
                  </a:ext>
                </a:extLst>
              </p:cNvPr>
              <p:cNvSpPr>
                <a:spLocks noChangeArrowheads="1"/>
              </p:cNvSpPr>
              <p:nvPr/>
            </p:nvSpPr>
            <p:spPr bwMode="auto">
              <a:xfrm>
                <a:off x="3878" y="721"/>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03" name="Rectangle 177" descr="Wide downward diagonal">
                <a:extLst>
                  <a:ext uri="{FF2B5EF4-FFF2-40B4-BE49-F238E27FC236}">
                    <a16:creationId xmlns:a16="http://schemas.microsoft.com/office/drawing/2014/main" id="{AC7F497A-0196-4467-AE6B-2492F2D543B8}"/>
                  </a:ext>
                </a:extLst>
              </p:cNvPr>
              <p:cNvSpPr>
                <a:spLocks noChangeArrowheads="1"/>
              </p:cNvSpPr>
              <p:nvPr/>
            </p:nvSpPr>
            <p:spPr bwMode="auto">
              <a:xfrm>
                <a:off x="4094" y="160"/>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04" name="Rectangle 178" descr="Wide downward diagonal">
                <a:extLst>
                  <a:ext uri="{FF2B5EF4-FFF2-40B4-BE49-F238E27FC236}">
                    <a16:creationId xmlns:a16="http://schemas.microsoft.com/office/drawing/2014/main" id="{E1DBAAF2-8FEA-4608-BC2C-2E426324529D}"/>
                  </a:ext>
                </a:extLst>
              </p:cNvPr>
              <p:cNvSpPr>
                <a:spLocks noChangeArrowheads="1"/>
              </p:cNvSpPr>
              <p:nvPr/>
            </p:nvSpPr>
            <p:spPr bwMode="auto">
              <a:xfrm>
                <a:off x="3667" y="1018"/>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305" name="Rectangle 179" descr="Wide downward diagonal">
                <a:extLst>
                  <a:ext uri="{FF2B5EF4-FFF2-40B4-BE49-F238E27FC236}">
                    <a16:creationId xmlns:a16="http://schemas.microsoft.com/office/drawing/2014/main" id="{3CAC3017-E6EF-419A-BCB6-5BAE91FB9653}"/>
                  </a:ext>
                </a:extLst>
              </p:cNvPr>
              <p:cNvSpPr>
                <a:spLocks noChangeArrowheads="1"/>
              </p:cNvSpPr>
              <p:nvPr/>
            </p:nvSpPr>
            <p:spPr bwMode="auto">
              <a:xfrm>
                <a:off x="3632" y="1606"/>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grpSp>
      </p:grpSp>
      <p:sp>
        <p:nvSpPr>
          <p:cNvPr id="79875" name="Rectangle 182">
            <a:extLst>
              <a:ext uri="{FF2B5EF4-FFF2-40B4-BE49-F238E27FC236}">
                <a16:creationId xmlns:a16="http://schemas.microsoft.com/office/drawing/2014/main" id="{EB60CA2E-296F-4AF7-BC60-6A048EDE1D3D}"/>
              </a:ext>
            </a:extLst>
          </p:cNvPr>
          <p:cNvSpPr>
            <a:spLocks noChangeArrowheads="1"/>
          </p:cNvSpPr>
          <p:nvPr/>
        </p:nvSpPr>
        <p:spPr bwMode="auto">
          <a:xfrm>
            <a:off x="2670175" y="3549650"/>
            <a:ext cx="2859088" cy="2801938"/>
          </a:xfrm>
          <a:prstGeom prst="rect">
            <a:avLst/>
          </a:prstGeom>
          <a:solidFill>
            <a:srgbClr val="CCCCFF"/>
          </a:solidFill>
          <a:ln>
            <a:noFill/>
          </a:ln>
          <a:effectLst>
            <a:outerShdw dist="107763" dir="8100000" algn="ctr" rotWithShape="0">
              <a:schemeClr val="bg2"/>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grpSp>
        <p:nvGrpSpPr>
          <p:cNvPr id="79876" name="Group 183">
            <a:extLst>
              <a:ext uri="{FF2B5EF4-FFF2-40B4-BE49-F238E27FC236}">
                <a16:creationId xmlns:a16="http://schemas.microsoft.com/office/drawing/2014/main" id="{089731F1-E753-457F-83FB-12AB105EAFE6}"/>
              </a:ext>
            </a:extLst>
          </p:cNvPr>
          <p:cNvGrpSpPr>
            <a:grpSpLocks/>
          </p:cNvGrpSpPr>
          <p:nvPr/>
        </p:nvGrpSpPr>
        <p:grpSpPr bwMode="auto">
          <a:xfrm>
            <a:off x="2446338" y="3695700"/>
            <a:ext cx="3092450" cy="2949575"/>
            <a:chOff x="3198" y="90"/>
            <a:chExt cx="2484" cy="2265"/>
          </a:xfrm>
        </p:grpSpPr>
        <p:grpSp>
          <p:nvGrpSpPr>
            <p:cNvPr id="80053" name="Group 184">
              <a:extLst>
                <a:ext uri="{FF2B5EF4-FFF2-40B4-BE49-F238E27FC236}">
                  <a16:creationId xmlns:a16="http://schemas.microsoft.com/office/drawing/2014/main" id="{6954DB85-549A-4482-84AA-B356E5D10837}"/>
                </a:ext>
              </a:extLst>
            </p:cNvPr>
            <p:cNvGrpSpPr>
              <a:grpSpLocks/>
            </p:cNvGrpSpPr>
            <p:nvPr/>
          </p:nvGrpSpPr>
          <p:grpSpPr bwMode="auto">
            <a:xfrm>
              <a:off x="3198" y="103"/>
              <a:ext cx="2484" cy="2252"/>
              <a:chOff x="1136" y="1975"/>
              <a:chExt cx="2203" cy="1912"/>
            </a:xfrm>
          </p:grpSpPr>
          <p:sp>
            <p:nvSpPr>
              <p:cNvPr id="293049" name="Rectangle 185">
                <a:extLst>
                  <a:ext uri="{FF2B5EF4-FFF2-40B4-BE49-F238E27FC236}">
                    <a16:creationId xmlns:a16="http://schemas.microsoft.com/office/drawing/2014/main" id="{51623F09-7077-4350-B12C-B6F69E640F66}"/>
                  </a:ext>
                </a:extLst>
              </p:cNvPr>
              <p:cNvSpPr>
                <a:spLocks noChangeArrowheads="1"/>
              </p:cNvSpPr>
              <p:nvPr/>
            </p:nvSpPr>
            <p:spPr bwMode="auto">
              <a:xfrm rot="-5400000">
                <a:off x="1132" y="2318"/>
                <a:ext cx="272" cy="264"/>
              </a:xfrm>
              <a:prstGeom prst="rect">
                <a:avLst/>
              </a:prstGeom>
              <a:noFill/>
              <a:ln w="9525">
                <a:noFill/>
                <a:miter lim="800000"/>
                <a:headEnd/>
                <a:tailEnd/>
              </a:ln>
              <a:effectLst/>
            </p:spPr>
            <p:txBody>
              <a:bodyPr vert="eaVert">
                <a:spAutoFit/>
              </a:bodyPr>
              <a:lstStyle/>
              <a:p>
                <a:pPr algn="ctr" eaLnBrk="1" hangingPunct="1">
                  <a:lnSpc>
                    <a:spcPct val="90000"/>
                  </a:lnSpc>
                  <a:spcBef>
                    <a:spcPct val="50000"/>
                  </a:spcBef>
                  <a:defRPr/>
                </a:pPr>
                <a:endParaRPr lang="en-US" sz="1800" b="1">
                  <a:effectLst>
                    <a:outerShdw blurRad="38100" dist="38100" dir="2700000" algn="tl">
                      <a:srgbClr val="C0C0C0"/>
                    </a:outerShdw>
                  </a:effectLst>
                </a:endParaRPr>
              </a:p>
            </p:txBody>
          </p:sp>
          <p:sp>
            <p:nvSpPr>
              <p:cNvPr id="80130" name="Rectangle 186">
                <a:extLst>
                  <a:ext uri="{FF2B5EF4-FFF2-40B4-BE49-F238E27FC236}">
                    <a16:creationId xmlns:a16="http://schemas.microsoft.com/office/drawing/2014/main" id="{503337B6-B5CE-45E9-9E7A-44E539397C99}"/>
                  </a:ext>
                </a:extLst>
              </p:cNvPr>
              <p:cNvSpPr>
                <a:spLocks noChangeArrowheads="1"/>
              </p:cNvSpPr>
              <p:nvPr/>
            </p:nvSpPr>
            <p:spPr bwMode="auto">
              <a:xfrm>
                <a:off x="1502"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31" name="Rectangle 187">
                <a:extLst>
                  <a:ext uri="{FF2B5EF4-FFF2-40B4-BE49-F238E27FC236}">
                    <a16:creationId xmlns:a16="http://schemas.microsoft.com/office/drawing/2014/main" id="{A16A9C1D-29D5-45C7-B74D-48F58D58EF30}"/>
                  </a:ext>
                </a:extLst>
              </p:cNvPr>
              <p:cNvSpPr>
                <a:spLocks noChangeArrowheads="1"/>
              </p:cNvSpPr>
              <p:nvPr/>
            </p:nvSpPr>
            <p:spPr bwMode="auto">
              <a:xfrm>
                <a:off x="1670" y="3309"/>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32" name="Rectangle 188">
                <a:extLst>
                  <a:ext uri="{FF2B5EF4-FFF2-40B4-BE49-F238E27FC236}">
                    <a16:creationId xmlns:a16="http://schemas.microsoft.com/office/drawing/2014/main" id="{0ED0A29A-B7C2-46D8-A75C-26FD9EB36A47}"/>
                  </a:ext>
                </a:extLst>
              </p:cNvPr>
              <p:cNvSpPr>
                <a:spLocks noChangeArrowheads="1"/>
              </p:cNvSpPr>
              <p:nvPr/>
            </p:nvSpPr>
            <p:spPr bwMode="auto">
              <a:xfrm>
                <a:off x="1837"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33" name="Rectangle 189">
                <a:extLst>
                  <a:ext uri="{FF2B5EF4-FFF2-40B4-BE49-F238E27FC236}">
                    <a16:creationId xmlns:a16="http://schemas.microsoft.com/office/drawing/2014/main" id="{A5F73F52-9732-446B-90C5-F95DE6CC7A71}"/>
                  </a:ext>
                </a:extLst>
              </p:cNvPr>
              <p:cNvSpPr>
                <a:spLocks noChangeArrowheads="1"/>
              </p:cNvSpPr>
              <p:nvPr/>
            </p:nvSpPr>
            <p:spPr bwMode="auto">
              <a:xfrm>
                <a:off x="2005"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34" name="Rectangle 190">
                <a:extLst>
                  <a:ext uri="{FF2B5EF4-FFF2-40B4-BE49-F238E27FC236}">
                    <a16:creationId xmlns:a16="http://schemas.microsoft.com/office/drawing/2014/main" id="{36D8DCBC-9E81-4BF3-B2DE-94E276ED8A5D}"/>
                  </a:ext>
                </a:extLst>
              </p:cNvPr>
              <p:cNvSpPr>
                <a:spLocks noChangeArrowheads="1"/>
              </p:cNvSpPr>
              <p:nvPr/>
            </p:nvSpPr>
            <p:spPr bwMode="auto">
              <a:xfrm>
                <a:off x="2173"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35" name="Rectangle 191">
                <a:extLst>
                  <a:ext uri="{FF2B5EF4-FFF2-40B4-BE49-F238E27FC236}">
                    <a16:creationId xmlns:a16="http://schemas.microsoft.com/office/drawing/2014/main" id="{4F5709BC-23CA-416D-A31E-D644AEFB8345}"/>
                  </a:ext>
                </a:extLst>
              </p:cNvPr>
              <p:cNvSpPr>
                <a:spLocks noChangeArrowheads="1"/>
              </p:cNvSpPr>
              <p:nvPr/>
            </p:nvSpPr>
            <p:spPr bwMode="auto">
              <a:xfrm>
                <a:off x="2341" y="3309"/>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36" name="Rectangle 192">
                <a:extLst>
                  <a:ext uri="{FF2B5EF4-FFF2-40B4-BE49-F238E27FC236}">
                    <a16:creationId xmlns:a16="http://schemas.microsoft.com/office/drawing/2014/main" id="{0B4312BE-99DB-475C-A1D6-C7E68D6FC7AF}"/>
                  </a:ext>
                </a:extLst>
              </p:cNvPr>
              <p:cNvSpPr>
                <a:spLocks noChangeArrowheads="1"/>
              </p:cNvSpPr>
              <p:nvPr/>
            </p:nvSpPr>
            <p:spPr bwMode="auto">
              <a:xfrm>
                <a:off x="2508"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37" name="Rectangle 193">
                <a:extLst>
                  <a:ext uri="{FF2B5EF4-FFF2-40B4-BE49-F238E27FC236}">
                    <a16:creationId xmlns:a16="http://schemas.microsoft.com/office/drawing/2014/main" id="{513C5874-9FAB-48D0-848E-009A7B03D669}"/>
                  </a:ext>
                </a:extLst>
              </p:cNvPr>
              <p:cNvSpPr>
                <a:spLocks noChangeArrowheads="1"/>
              </p:cNvSpPr>
              <p:nvPr/>
            </p:nvSpPr>
            <p:spPr bwMode="auto">
              <a:xfrm>
                <a:off x="2676"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38" name="Rectangle 194">
                <a:extLst>
                  <a:ext uri="{FF2B5EF4-FFF2-40B4-BE49-F238E27FC236}">
                    <a16:creationId xmlns:a16="http://schemas.microsoft.com/office/drawing/2014/main" id="{9CD7420A-69EB-4310-BE09-7F6F6F760B0F}"/>
                  </a:ext>
                </a:extLst>
              </p:cNvPr>
              <p:cNvSpPr>
                <a:spLocks noChangeArrowheads="1"/>
              </p:cNvSpPr>
              <p:nvPr/>
            </p:nvSpPr>
            <p:spPr bwMode="auto">
              <a:xfrm>
                <a:off x="2844" y="3309"/>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39" name="Rectangle 195">
                <a:extLst>
                  <a:ext uri="{FF2B5EF4-FFF2-40B4-BE49-F238E27FC236}">
                    <a16:creationId xmlns:a16="http://schemas.microsoft.com/office/drawing/2014/main" id="{55CECB19-E26F-4DEF-A82E-EA21430117DB}"/>
                  </a:ext>
                </a:extLst>
              </p:cNvPr>
              <p:cNvSpPr>
                <a:spLocks noChangeArrowheads="1"/>
              </p:cNvSpPr>
              <p:nvPr/>
            </p:nvSpPr>
            <p:spPr bwMode="auto">
              <a:xfrm>
                <a:off x="3011"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40" name="Rectangle 196">
                <a:extLst>
                  <a:ext uri="{FF2B5EF4-FFF2-40B4-BE49-F238E27FC236}">
                    <a16:creationId xmlns:a16="http://schemas.microsoft.com/office/drawing/2014/main" id="{9BE20E98-51C7-4E35-ABCE-8217060226D3}"/>
                  </a:ext>
                </a:extLst>
              </p:cNvPr>
              <p:cNvSpPr>
                <a:spLocks noChangeArrowheads="1"/>
              </p:cNvSpPr>
              <p:nvPr/>
            </p:nvSpPr>
            <p:spPr bwMode="auto">
              <a:xfrm>
                <a:off x="1502"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41" name="Rectangle 197">
                <a:extLst>
                  <a:ext uri="{FF2B5EF4-FFF2-40B4-BE49-F238E27FC236}">
                    <a16:creationId xmlns:a16="http://schemas.microsoft.com/office/drawing/2014/main" id="{E1C8FBC7-0E62-4C1C-AD37-BF7AD414C101}"/>
                  </a:ext>
                </a:extLst>
              </p:cNvPr>
              <p:cNvSpPr>
                <a:spLocks noChangeArrowheads="1"/>
              </p:cNvSpPr>
              <p:nvPr/>
            </p:nvSpPr>
            <p:spPr bwMode="auto">
              <a:xfrm>
                <a:off x="1670" y="3161"/>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42" name="Rectangle 198">
                <a:extLst>
                  <a:ext uri="{FF2B5EF4-FFF2-40B4-BE49-F238E27FC236}">
                    <a16:creationId xmlns:a16="http://schemas.microsoft.com/office/drawing/2014/main" id="{398817B4-394A-4765-B473-1BDBB260D155}"/>
                  </a:ext>
                </a:extLst>
              </p:cNvPr>
              <p:cNvSpPr>
                <a:spLocks noChangeArrowheads="1"/>
              </p:cNvSpPr>
              <p:nvPr/>
            </p:nvSpPr>
            <p:spPr bwMode="auto">
              <a:xfrm>
                <a:off x="1837"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43" name="Rectangle 199">
                <a:extLst>
                  <a:ext uri="{FF2B5EF4-FFF2-40B4-BE49-F238E27FC236}">
                    <a16:creationId xmlns:a16="http://schemas.microsoft.com/office/drawing/2014/main" id="{AC7EA32E-595F-4258-8721-4472E8DF7636}"/>
                  </a:ext>
                </a:extLst>
              </p:cNvPr>
              <p:cNvSpPr>
                <a:spLocks noChangeArrowheads="1"/>
              </p:cNvSpPr>
              <p:nvPr/>
            </p:nvSpPr>
            <p:spPr bwMode="auto">
              <a:xfrm>
                <a:off x="2005"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44" name="Rectangle 200">
                <a:extLst>
                  <a:ext uri="{FF2B5EF4-FFF2-40B4-BE49-F238E27FC236}">
                    <a16:creationId xmlns:a16="http://schemas.microsoft.com/office/drawing/2014/main" id="{C44BC3AB-4B1A-49D2-84F7-0514EC4C9DB5}"/>
                  </a:ext>
                </a:extLst>
              </p:cNvPr>
              <p:cNvSpPr>
                <a:spLocks noChangeArrowheads="1"/>
              </p:cNvSpPr>
              <p:nvPr/>
            </p:nvSpPr>
            <p:spPr bwMode="auto">
              <a:xfrm>
                <a:off x="2173"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45" name="Rectangle 201">
                <a:extLst>
                  <a:ext uri="{FF2B5EF4-FFF2-40B4-BE49-F238E27FC236}">
                    <a16:creationId xmlns:a16="http://schemas.microsoft.com/office/drawing/2014/main" id="{F1C5DECA-3430-426E-A6F2-3C811FCAE157}"/>
                  </a:ext>
                </a:extLst>
              </p:cNvPr>
              <p:cNvSpPr>
                <a:spLocks noChangeArrowheads="1"/>
              </p:cNvSpPr>
              <p:nvPr/>
            </p:nvSpPr>
            <p:spPr bwMode="auto">
              <a:xfrm>
                <a:off x="2341" y="3161"/>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46" name="Rectangle 202">
                <a:extLst>
                  <a:ext uri="{FF2B5EF4-FFF2-40B4-BE49-F238E27FC236}">
                    <a16:creationId xmlns:a16="http://schemas.microsoft.com/office/drawing/2014/main" id="{C0CC1915-BBDC-4E90-AB99-4EA86D6B391B}"/>
                  </a:ext>
                </a:extLst>
              </p:cNvPr>
              <p:cNvSpPr>
                <a:spLocks noChangeArrowheads="1"/>
              </p:cNvSpPr>
              <p:nvPr/>
            </p:nvSpPr>
            <p:spPr bwMode="auto">
              <a:xfrm>
                <a:off x="2508"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47" name="Rectangle 203">
                <a:extLst>
                  <a:ext uri="{FF2B5EF4-FFF2-40B4-BE49-F238E27FC236}">
                    <a16:creationId xmlns:a16="http://schemas.microsoft.com/office/drawing/2014/main" id="{9EA1A9CF-7C4F-4F3C-8373-ECF57588BC99}"/>
                  </a:ext>
                </a:extLst>
              </p:cNvPr>
              <p:cNvSpPr>
                <a:spLocks noChangeArrowheads="1"/>
              </p:cNvSpPr>
              <p:nvPr/>
            </p:nvSpPr>
            <p:spPr bwMode="auto">
              <a:xfrm>
                <a:off x="2676"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48" name="Rectangle 204">
                <a:extLst>
                  <a:ext uri="{FF2B5EF4-FFF2-40B4-BE49-F238E27FC236}">
                    <a16:creationId xmlns:a16="http://schemas.microsoft.com/office/drawing/2014/main" id="{BA2C95DC-DD13-4D60-9940-2DB07AFB4749}"/>
                  </a:ext>
                </a:extLst>
              </p:cNvPr>
              <p:cNvSpPr>
                <a:spLocks noChangeArrowheads="1"/>
              </p:cNvSpPr>
              <p:nvPr/>
            </p:nvSpPr>
            <p:spPr bwMode="auto">
              <a:xfrm>
                <a:off x="2844" y="3161"/>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49" name="Rectangle 205">
                <a:extLst>
                  <a:ext uri="{FF2B5EF4-FFF2-40B4-BE49-F238E27FC236}">
                    <a16:creationId xmlns:a16="http://schemas.microsoft.com/office/drawing/2014/main" id="{C5D6754D-7CF1-4B24-9E4A-71C96BC0D3CB}"/>
                  </a:ext>
                </a:extLst>
              </p:cNvPr>
              <p:cNvSpPr>
                <a:spLocks noChangeArrowheads="1"/>
              </p:cNvSpPr>
              <p:nvPr/>
            </p:nvSpPr>
            <p:spPr bwMode="auto">
              <a:xfrm>
                <a:off x="3011"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50" name="Rectangle 206">
                <a:extLst>
                  <a:ext uri="{FF2B5EF4-FFF2-40B4-BE49-F238E27FC236}">
                    <a16:creationId xmlns:a16="http://schemas.microsoft.com/office/drawing/2014/main" id="{5A922202-E481-42B9-A4D6-94CA50DA5FE7}"/>
                  </a:ext>
                </a:extLst>
              </p:cNvPr>
              <p:cNvSpPr>
                <a:spLocks noChangeArrowheads="1"/>
              </p:cNvSpPr>
              <p:nvPr/>
            </p:nvSpPr>
            <p:spPr bwMode="auto">
              <a:xfrm>
                <a:off x="1502"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51" name="Rectangle 207">
                <a:extLst>
                  <a:ext uri="{FF2B5EF4-FFF2-40B4-BE49-F238E27FC236}">
                    <a16:creationId xmlns:a16="http://schemas.microsoft.com/office/drawing/2014/main" id="{6F7EA8B1-6CB0-4664-99B0-499E41766D19}"/>
                  </a:ext>
                </a:extLst>
              </p:cNvPr>
              <p:cNvSpPr>
                <a:spLocks noChangeArrowheads="1"/>
              </p:cNvSpPr>
              <p:nvPr/>
            </p:nvSpPr>
            <p:spPr bwMode="auto">
              <a:xfrm>
                <a:off x="1670" y="3013"/>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52" name="Rectangle 208">
                <a:extLst>
                  <a:ext uri="{FF2B5EF4-FFF2-40B4-BE49-F238E27FC236}">
                    <a16:creationId xmlns:a16="http://schemas.microsoft.com/office/drawing/2014/main" id="{27BD45EC-DB11-4838-82B0-2367BDFDC462}"/>
                  </a:ext>
                </a:extLst>
              </p:cNvPr>
              <p:cNvSpPr>
                <a:spLocks noChangeArrowheads="1"/>
              </p:cNvSpPr>
              <p:nvPr/>
            </p:nvSpPr>
            <p:spPr bwMode="auto">
              <a:xfrm>
                <a:off x="1837"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53" name="Rectangle 209">
                <a:extLst>
                  <a:ext uri="{FF2B5EF4-FFF2-40B4-BE49-F238E27FC236}">
                    <a16:creationId xmlns:a16="http://schemas.microsoft.com/office/drawing/2014/main" id="{9402ACA5-8D43-4983-B784-BA920A6892E7}"/>
                  </a:ext>
                </a:extLst>
              </p:cNvPr>
              <p:cNvSpPr>
                <a:spLocks noChangeArrowheads="1"/>
              </p:cNvSpPr>
              <p:nvPr/>
            </p:nvSpPr>
            <p:spPr bwMode="auto">
              <a:xfrm>
                <a:off x="2005"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54" name="Rectangle 210">
                <a:extLst>
                  <a:ext uri="{FF2B5EF4-FFF2-40B4-BE49-F238E27FC236}">
                    <a16:creationId xmlns:a16="http://schemas.microsoft.com/office/drawing/2014/main" id="{BB69D45D-9231-4C9C-BA73-A2830A1CB6CF}"/>
                  </a:ext>
                </a:extLst>
              </p:cNvPr>
              <p:cNvSpPr>
                <a:spLocks noChangeArrowheads="1"/>
              </p:cNvSpPr>
              <p:nvPr/>
            </p:nvSpPr>
            <p:spPr bwMode="auto">
              <a:xfrm>
                <a:off x="2173"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55" name="Rectangle 211">
                <a:extLst>
                  <a:ext uri="{FF2B5EF4-FFF2-40B4-BE49-F238E27FC236}">
                    <a16:creationId xmlns:a16="http://schemas.microsoft.com/office/drawing/2014/main" id="{C89B2BFD-C76A-40B3-BB66-83CFF008FB92}"/>
                  </a:ext>
                </a:extLst>
              </p:cNvPr>
              <p:cNvSpPr>
                <a:spLocks noChangeArrowheads="1"/>
              </p:cNvSpPr>
              <p:nvPr/>
            </p:nvSpPr>
            <p:spPr bwMode="auto">
              <a:xfrm>
                <a:off x="2341" y="3013"/>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56" name="Rectangle 212">
                <a:extLst>
                  <a:ext uri="{FF2B5EF4-FFF2-40B4-BE49-F238E27FC236}">
                    <a16:creationId xmlns:a16="http://schemas.microsoft.com/office/drawing/2014/main" id="{D134D156-EB79-4396-9F15-80A773BAE7F9}"/>
                  </a:ext>
                </a:extLst>
              </p:cNvPr>
              <p:cNvSpPr>
                <a:spLocks noChangeArrowheads="1"/>
              </p:cNvSpPr>
              <p:nvPr/>
            </p:nvSpPr>
            <p:spPr bwMode="auto">
              <a:xfrm>
                <a:off x="2508"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57" name="Rectangle 213">
                <a:extLst>
                  <a:ext uri="{FF2B5EF4-FFF2-40B4-BE49-F238E27FC236}">
                    <a16:creationId xmlns:a16="http://schemas.microsoft.com/office/drawing/2014/main" id="{F766DF2F-6825-4AD0-94D6-4BCCD2E2EDB4}"/>
                  </a:ext>
                </a:extLst>
              </p:cNvPr>
              <p:cNvSpPr>
                <a:spLocks noChangeArrowheads="1"/>
              </p:cNvSpPr>
              <p:nvPr/>
            </p:nvSpPr>
            <p:spPr bwMode="auto">
              <a:xfrm>
                <a:off x="2676"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58" name="Rectangle 214">
                <a:extLst>
                  <a:ext uri="{FF2B5EF4-FFF2-40B4-BE49-F238E27FC236}">
                    <a16:creationId xmlns:a16="http://schemas.microsoft.com/office/drawing/2014/main" id="{F9853F0D-DF29-4AB1-9916-E7B82E2EFA78}"/>
                  </a:ext>
                </a:extLst>
              </p:cNvPr>
              <p:cNvSpPr>
                <a:spLocks noChangeArrowheads="1"/>
              </p:cNvSpPr>
              <p:nvPr/>
            </p:nvSpPr>
            <p:spPr bwMode="auto">
              <a:xfrm>
                <a:off x="2844" y="3013"/>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59" name="Rectangle 215">
                <a:extLst>
                  <a:ext uri="{FF2B5EF4-FFF2-40B4-BE49-F238E27FC236}">
                    <a16:creationId xmlns:a16="http://schemas.microsoft.com/office/drawing/2014/main" id="{4256490C-38FA-493D-82F2-A1100162D4E2}"/>
                  </a:ext>
                </a:extLst>
              </p:cNvPr>
              <p:cNvSpPr>
                <a:spLocks noChangeArrowheads="1"/>
              </p:cNvSpPr>
              <p:nvPr/>
            </p:nvSpPr>
            <p:spPr bwMode="auto">
              <a:xfrm>
                <a:off x="3011"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60" name="Rectangle 216">
                <a:extLst>
                  <a:ext uri="{FF2B5EF4-FFF2-40B4-BE49-F238E27FC236}">
                    <a16:creationId xmlns:a16="http://schemas.microsoft.com/office/drawing/2014/main" id="{921488B9-AB19-4014-896F-490CA8858278}"/>
                  </a:ext>
                </a:extLst>
              </p:cNvPr>
              <p:cNvSpPr>
                <a:spLocks noChangeArrowheads="1"/>
              </p:cNvSpPr>
              <p:nvPr/>
            </p:nvSpPr>
            <p:spPr bwMode="auto">
              <a:xfrm>
                <a:off x="1502"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61" name="Rectangle 217">
                <a:extLst>
                  <a:ext uri="{FF2B5EF4-FFF2-40B4-BE49-F238E27FC236}">
                    <a16:creationId xmlns:a16="http://schemas.microsoft.com/office/drawing/2014/main" id="{408BC5E5-EEE3-4370-AECE-85EF14F4723F}"/>
                  </a:ext>
                </a:extLst>
              </p:cNvPr>
              <p:cNvSpPr>
                <a:spLocks noChangeArrowheads="1"/>
              </p:cNvSpPr>
              <p:nvPr/>
            </p:nvSpPr>
            <p:spPr bwMode="auto">
              <a:xfrm>
                <a:off x="1670" y="2864"/>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62" name="Rectangle 218">
                <a:extLst>
                  <a:ext uri="{FF2B5EF4-FFF2-40B4-BE49-F238E27FC236}">
                    <a16:creationId xmlns:a16="http://schemas.microsoft.com/office/drawing/2014/main" id="{5F94B8A8-8ECB-43E5-B1A4-BC94294174B4}"/>
                  </a:ext>
                </a:extLst>
              </p:cNvPr>
              <p:cNvSpPr>
                <a:spLocks noChangeArrowheads="1"/>
              </p:cNvSpPr>
              <p:nvPr/>
            </p:nvSpPr>
            <p:spPr bwMode="auto">
              <a:xfrm>
                <a:off x="1837"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63" name="Rectangle 219">
                <a:extLst>
                  <a:ext uri="{FF2B5EF4-FFF2-40B4-BE49-F238E27FC236}">
                    <a16:creationId xmlns:a16="http://schemas.microsoft.com/office/drawing/2014/main" id="{D5E85B8B-4634-4CDB-B767-B7E4D861415E}"/>
                  </a:ext>
                </a:extLst>
              </p:cNvPr>
              <p:cNvSpPr>
                <a:spLocks noChangeArrowheads="1"/>
              </p:cNvSpPr>
              <p:nvPr/>
            </p:nvSpPr>
            <p:spPr bwMode="auto">
              <a:xfrm>
                <a:off x="2005"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64" name="Rectangle 220">
                <a:extLst>
                  <a:ext uri="{FF2B5EF4-FFF2-40B4-BE49-F238E27FC236}">
                    <a16:creationId xmlns:a16="http://schemas.microsoft.com/office/drawing/2014/main" id="{8CF13123-67D0-4526-9A2C-99D56F3F3F57}"/>
                  </a:ext>
                </a:extLst>
              </p:cNvPr>
              <p:cNvSpPr>
                <a:spLocks noChangeArrowheads="1"/>
              </p:cNvSpPr>
              <p:nvPr/>
            </p:nvSpPr>
            <p:spPr bwMode="auto">
              <a:xfrm>
                <a:off x="2173"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65" name="Rectangle 221">
                <a:extLst>
                  <a:ext uri="{FF2B5EF4-FFF2-40B4-BE49-F238E27FC236}">
                    <a16:creationId xmlns:a16="http://schemas.microsoft.com/office/drawing/2014/main" id="{3B10F014-3DBE-4AD8-91C3-1ED50E89626A}"/>
                  </a:ext>
                </a:extLst>
              </p:cNvPr>
              <p:cNvSpPr>
                <a:spLocks noChangeArrowheads="1"/>
              </p:cNvSpPr>
              <p:nvPr/>
            </p:nvSpPr>
            <p:spPr bwMode="auto">
              <a:xfrm>
                <a:off x="2341" y="2864"/>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66" name="Rectangle 222">
                <a:extLst>
                  <a:ext uri="{FF2B5EF4-FFF2-40B4-BE49-F238E27FC236}">
                    <a16:creationId xmlns:a16="http://schemas.microsoft.com/office/drawing/2014/main" id="{A93010E8-85AC-4A04-8B3D-D275429820DB}"/>
                  </a:ext>
                </a:extLst>
              </p:cNvPr>
              <p:cNvSpPr>
                <a:spLocks noChangeArrowheads="1"/>
              </p:cNvSpPr>
              <p:nvPr/>
            </p:nvSpPr>
            <p:spPr bwMode="auto">
              <a:xfrm>
                <a:off x="2508"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67" name="Rectangle 223">
                <a:extLst>
                  <a:ext uri="{FF2B5EF4-FFF2-40B4-BE49-F238E27FC236}">
                    <a16:creationId xmlns:a16="http://schemas.microsoft.com/office/drawing/2014/main" id="{3C87D83E-CB15-4BE2-A082-74DC26F975C0}"/>
                  </a:ext>
                </a:extLst>
              </p:cNvPr>
              <p:cNvSpPr>
                <a:spLocks noChangeArrowheads="1"/>
              </p:cNvSpPr>
              <p:nvPr/>
            </p:nvSpPr>
            <p:spPr bwMode="auto">
              <a:xfrm>
                <a:off x="2676"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68" name="Rectangle 224">
                <a:extLst>
                  <a:ext uri="{FF2B5EF4-FFF2-40B4-BE49-F238E27FC236}">
                    <a16:creationId xmlns:a16="http://schemas.microsoft.com/office/drawing/2014/main" id="{25295A6A-9252-4049-9B33-D4FC23DB0E53}"/>
                  </a:ext>
                </a:extLst>
              </p:cNvPr>
              <p:cNvSpPr>
                <a:spLocks noChangeArrowheads="1"/>
              </p:cNvSpPr>
              <p:nvPr/>
            </p:nvSpPr>
            <p:spPr bwMode="auto">
              <a:xfrm>
                <a:off x="2844" y="2864"/>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69" name="Rectangle 225">
                <a:extLst>
                  <a:ext uri="{FF2B5EF4-FFF2-40B4-BE49-F238E27FC236}">
                    <a16:creationId xmlns:a16="http://schemas.microsoft.com/office/drawing/2014/main" id="{10AF9DEA-A952-4708-805B-E9B43F199415}"/>
                  </a:ext>
                </a:extLst>
              </p:cNvPr>
              <p:cNvSpPr>
                <a:spLocks noChangeArrowheads="1"/>
              </p:cNvSpPr>
              <p:nvPr/>
            </p:nvSpPr>
            <p:spPr bwMode="auto">
              <a:xfrm>
                <a:off x="3011"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70" name="Rectangle 226">
                <a:extLst>
                  <a:ext uri="{FF2B5EF4-FFF2-40B4-BE49-F238E27FC236}">
                    <a16:creationId xmlns:a16="http://schemas.microsoft.com/office/drawing/2014/main" id="{ABB1AAC4-4155-470F-98EA-DD032985C124}"/>
                  </a:ext>
                </a:extLst>
              </p:cNvPr>
              <p:cNvSpPr>
                <a:spLocks noChangeArrowheads="1"/>
              </p:cNvSpPr>
              <p:nvPr/>
            </p:nvSpPr>
            <p:spPr bwMode="auto">
              <a:xfrm>
                <a:off x="1502"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71" name="Rectangle 227">
                <a:extLst>
                  <a:ext uri="{FF2B5EF4-FFF2-40B4-BE49-F238E27FC236}">
                    <a16:creationId xmlns:a16="http://schemas.microsoft.com/office/drawing/2014/main" id="{FC22DB3C-954D-463C-AB9E-A82E04590115}"/>
                  </a:ext>
                </a:extLst>
              </p:cNvPr>
              <p:cNvSpPr>
                <a:spLocks noChangeArrowheads="1"/>
              </p:cNvSpPr>
              <p:nvPr/>
            </p:nvSpPr>
            <p:spPr bwMode="auto">
              <a:xfrm>
                <a:off x="1670" y="2716"/>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72" name="Rectangle 228">
                <a:extLst>
                  <a:ext uri="{FF2B5EF4-FFF2-40B4-BE49-F238E27FC236}">
                    <a16:creationId xmlns:a16="http://schemas.microsoft.com/office/drawing/2014/main" id="{5A1146CE-31A7-46C9-B7C5-AD543A94011B}"/>
                  </a:ext>
                </a:extLst>
              </p:cNvPr>
              <p:cNvSpPr>
                <a:spLocks noChangeArrowheads="1"/>
              </p:cNvSpPr>
              <p:nvPr/>
            </p:nvSpPr>
            <p:spPr bwMode="auto">
              <a:xfrm>
                <a:off x="1837"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73" name="Rectangle 229">
                <a:extLst>
                  <a:ext uri="{FF2B5EF4-FFF2-40B4-BE49-F238E27FC236}">
                    <a16:creationId xmlns:a16="http://schemas.microsoft.com/office/drawing/2014/main" id="{DF59841A-DC79-4321-B09A-26DA25E7444E}"/>
                  </a:ext>
                </a:extLst>
              </p:cNvPr>
              <p:cNvSpPr>
                <a:spLocks noChangeArrowheads="1"/>
              </p:cNvSpPr>
              <p:nvPr/>
            </p:nvSpPr>
            <p:spPr bwMode="auto">
              <a:xfrm>
                <a:off x="2005"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74" name="Rectangle 230">
                <a:extLst>
                  <a:ext uri="{FF2B5EF4-FFF2-40B4-BE49-F238E27FC236}">
                    <a16:creationId xmlns:a16="http://schemas.microsoft.com/office/drawing/2014/main" id="{F2782B6D-66DB-48CA-A9DC-0E8D1F8E572F}"/>
                  </a:ext>
                </a:extLst>
              </p:cNvPr>
              <p:cNvSpPr>
                <a:spLocks noChangeArrowheads="1"/>
              </p:cNvSpPr>
              <p:nvPr/>
            </p:nvSpPr>
            <p:spPr bwMode="auto">
              <a:xfrm>
                <a:off x="2173"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75" name="Rectangle 231">
                <a:extLst>
                  <a:ext uri="{FF2B5EF4-FFF2-40B4-BE49-F238E27FC236}">
                    <a16:creationId xmlns:a16="http://schemas.microsoft.com/office/drawing/2014/main" id="{4C5BAAC9-4DC0-4313-9E8F-53350F4C1027}"/>
                  </a:ext>
                </a:extLst>
              </p:cNvPr>
              <p:cNvSpPr>
                <a:spLocks noChangeArrowheads="1"/>
              </p:cNvSpPr>
              <p:nvPr/>
            </p:nvSpPr>
            <p:spPr bwMode="auto">
              <a:xfrm>
                <a:off x="2341" y="2716"/>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76" name="Rectangle 232">
                <a:extLst>
                  <a:ext uri="{FF2B5EF4-FFF2-40B4-BE49-F238E27FC236}">
                    <a16:creationId xmlns:a16="http://schemas.microsoft.com/office/drawing/2014/main" id="{4E9322CB-3E39-4A1D-8564-72788BDBB378}"/>
                  </a:ext>
                </a:extLst>
              </p:cNvPr>
              <p:cNvSpPr>
                <a:spLocks noChangeArrowheads="1"/>
              </p:cNvSpPr>
              <p:nvPr/>
            </p:nvSpPr>
            <p:spPr bwMode="auto">
              <a:xfrm>
                <a:off x="2508"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77" name="Rectangle 233">
                <a:extLst>
                  <a:ext uri="{FF2B5EF4-FFF2-40B4-BE49-F238E27FC236}">
                    <a16:creationId xmlns:a16="http://schemas.microsoft.com/office/drawing/2014/main" id="{282C5013-4BC2-4169-A8DB-AE37D5379DDB}"/>
                  </a:ext>
                </a:extLst>
              </p:cNvPr>
              <p:cNvSpPr>
                <a:spLocks noChangeArrowheads="1"/>
              </p:cNvSpPr>
              <p:nvPr/>
            </p:nvSpPr>
            <p:spPr bwMode="auto">
              <a:xfrm>
                <a:off x="2676"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78" name="Rectangle 234">
                <a:extLst>
                  <a:ext uri="{FF2B5EF4-FFF2-40B4-BE49-F238E27FC236}">
                    <a16:creationId xmlns:a16="http://schemas.microsoft.com/office/drawing/2014/main" id="{9FEBE3BA-548E-4D5D-A511-5F027D39F0CC}"/>
                  </a:ext>
                </a:extLst>
              </p:cNvPr>
              <p:cNvSpPr>
                <a:spLocks noChangeArrowheads="1"/>
              </p:cNvSpPr>
              <p:nvPr/>
            </p:nvSpPr>
            <p:spPr bwMode="auto">
              <a:xfrm>
                <a:off x="2844" y="2716"/>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79" name="Rectangle 235">
                <a:extLst>
                  <a:ext uri="{FF2B5EF4-FFF2-40B4-BE49-F238E27FC236}">
                    <a16:creationId xmlns:a16="http://schemas.microsoft.com/office/drawing/2014/main" id="{7BBAB1D2-A468-4766-9A3E-8CA23DD83C5C}"/>
                  </a:ext>
                </a:extLst>
              </p:cNvPr>
              <p:cNvSpPr>
                <a:spLocks noChangeArrowheads="1"/>
              </p:cNvSpPr>
              <p:nvPr/>
            </p:nvSpPr>
            <p:spPr bwMode="auto">
              <a:xfrm>
                <a:off x="3011"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80" name="Rectangle 236">
                <a:extLst>
                  <a:ext uri="{FF2B5EF4-FFF2-40B4-BE49-F238E27FC236}">
                    <a16:creationId xmlns:a16="http://schemas.microsoft.com/office/drawing/2014/main" id="{9CE87550-0048-42D8-A186-D36EAFB60BE0}"/>
                  </a:ext>
                </a:extLst>
              </p:cNvPr>
              <p:cNvSpPr>
                <a:spLocks noChangeArrowheads="1"/>
              </p:cNvSpPr>
              <p:nvPr/>
            </p:nvSpPr>
            <p:spPr bwMode="auto">
              <a:xfrm>
                <a:off x="1502"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81" name="Rectangle 237">
                <a:extLst>
                  <a:ext uri="{FF2B5EF4-FFF2-40B4-BE49-F238E27FC236}">
                    <a16:creationId xmlns:a16="http://schemas.microsoft.com/office/drawing/2014/main" id="{A39C5C76-9E3B-4EBF-917C-B23451F2994F}"/>
                  </a:ext>
                </a:extLst>
              </p:cNvPr>
              <p:cNvSpPr>
                <a:spLocks noChangeArrowheads="1"/>
              </p:cNvSpPr>
              <p:nvPr/>
            </p:nvSpPr>
            <p:spPr bwMode="auto">
              <a:xfrm>
                <a:off x="1670" y="2568"/>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82" name="Rectangle 238">
                <a:extLst>
                  <a:ext uri="{FF2B5EF4-FFF2-40B4-BE49-F238E27FC236}">
                    <a16:creationId xmlns:a16="http://schemas.microsoft.com/office/drawing/2014/main" id="{C6AA60DE-2941-4F39-B10F-6D39375A6D86}"/>
                  </a:ext>
                </a:extLst>
              </p:cNvPr>
              <p:cNvSpPr>
                <a:spLocks noChangeArrowheads="1"/>
              </p:cNvSpPr>
              <p:nvPr/>
            </p:nvSpPr>
            <p:spPr bwMode="auto">
              <a:xfrm>
                <a:off x="1837"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83" name="Rectangle 239">
                <a:extLst>
                  <a:ext uri="{FF2B5EF4-FFF2-40B4-BE49-F238E27FC236}">
                    <a16:creationId xmlns:a16="http://schemas.microsoft.com/office/drawing/2014/main" id="{52E04FD4-A7DB-48D2-9CB9-6D48BEF6D3D1}"/>
                  </a:ext>
                </a:extLst>
              </p:cNvPr>
              <p:cNvSpPr>
                <a:spLocks noChangeArrowheads="1"/>
              </p:cNvSpPr>
              <p:nvPr/>
            </p:nvSpPr>
            <p:spPr bwMode="auto">
              <a:xfrm>
                <a:off x="2005"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84" name="Rectangle 240">
                <a:extLst>
                  <a:ext uri="{FF2B5EF4-FFF2-40B4-BE49-F238E27FC236}">
                    <a16:creationId xmlns:a16="http://schemas.microsoft.com/office/drawing/2014/main" id="{57CA4053-A54D-4002-9417-4EB1E7F0CB17}"/>
                  </a:ext>
                </a:extLst>
              </p:cNvPr>
              <p:cNvSpPr>
                <a:spLocks noChangeArrowheads="1"/>
              </p:cNvSpPr>
              <p:nvPr/>
            </p:nvSpPr>
            <p:spPr bwMode="auto">
              <a:xfrm>
                <a:off x="2173"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85" name="Rectangle 241">
                <a:extLst>
                  <a:ext uri="{FF2B5EF4-FFF2-40B4-BE49-F238E27FC236}">
                    <a16:creationId xmlns:a16="http://schemas.microsoft.com/office/drawing/2014/main" id="{0C3CF2D6-2B10-45AF-8AE6-4896B4244EC6}"/>
                  </a:ext>
                </a:extLst>
              </p:cNvPr>
              <p:cNvSpPr>
                <a:spLocks noChangeArrowheads="1"/>
              </p:cNvSpPr>
              <p:nvPr/>
            </p:nvSpPr>
            <p:spPr bwMode="auto">
              <a:xfrm>
                <a:off x="2341" y="2568"/>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86" name="Rectangle 242">
                <a:extLst>
                  <a:ext uri="{FF2B5EF4-FFF2-40B4-BE49-F238E27FC236}">
                    <a16:creationId xmlns:a16="http://schemas.microsoft.com/office/drawing/2014/main" id="{ED94E0F6-E3CC-4C90-8AC0-B45D35E4F1EC}"/>
                  </a:ext>
                </a:extLst>
              </p:cNvPr>
              <p:cNvSpPr>
                <a:spLocks noChangeArrowheads="1"/>
              </p:cNvSpPr>
              <p:nvPr/>
            </p:nvSpPr>
            <p:spPr bwMode="auto">
              <a:xfrm>
                <a:off x="2508"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87" name="Rectangle 243">
                <a:extLst>
                  <a:ext uri="{FF2B5EF4-FFF2-40B4-BE49-F238E27FC236}">
                    <a16:creationId xmlns:a16="http://schemas.microsoft.com/office/drawing/2014/main" id="{4CDA9DA5-B946-48F5-91CE-D7442371F1A8}"/>
                  </a:ext>
                </a:extLst>
              </p:cNvPr>
              <p:cNvSpPr>
                <a:spLocks noChangeArrowheads="1"/>
              </p:cNvSpPr>
              <p:nvPr/>
            </p:nvSpPr>
            <p:spPr bwMode="auto">
              <a:xfrm>
                <a:off x="2676"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88" name="Rectangle 244">
                <a:extLst>
                  <a:ext uri="{FF2B5EF4-FFF2-40B4-BE49-F238E27FC236}">
                    <a16:creationId xmlns:a16="http://schemas.microsoft.com/office/drawing/2014/main" id="{EA214671-CFD3-4FCE-926A-2128D43F7B64}"/>
                  </a:ext>
                </a:extLst>
              </p:cNvPr>
              <p:cNvSpPr>
                <a:spLocks noChangeArrowheads="1"/>
              </p:cNvSpPr>
              <p:nvPr/>
            </p:nvSpPr>
            <p:spPr bwMode="auto">
              <a:xfrm>
                <a:off x="2844" y="2568"/>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89" name="Rectangle 245">
                <a:extLst>
                  <a:ext uri="{FF2B5EF4-FFF2-40B4-BE49-F238E27FC236}">
                    <a16:creationId xmlns:a16="http://schemas.microsoft.com/office/drawing/2014/main" id="{366FFDCF-416D-402D-B208-DA1665ADE4AC}"/>
                  </a:ext>
                </a:extLst>
              </p:cNvPr>
              <p:cNvSpPr>
                <a:spLocks noChangeArrowheads="1"/>
              </p:cNvSpPr>
              <p:nvPr/>
            </p:nvSpPr>
            <p:spPr bwMode="auto">
              <a:xfrm>
                <a:off x="3011"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90" name="Rectangle 246">
                <a:extLst>
                  <a:ext uri="{FF2B5EF4-FFF2-40B4-BE49-F238E27FC236}">
                    <a16:creationId xmlns:a16="http://schemas.microsoft.com/office/drawing/2014/main" id="{CAAD37F8-7C42-4BFF-B1BA-68398F46D999}"/>
                  </a:ext>
                </a:extLst>
              </p:cNvPr>
              <p:cNvSpPr>
                <a:spLocks noChangeArrowheads="1"/>
              </p:cNvSpPr>
              <p:nvPr/>
            </p:nvSpPr>
            <p:spPr bwMode="auto">
              <a:xfrm>
                <a:off x="1502"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91" name="Rectangle 247">
                <a:extLst>
                  <a:ext uri="{FF2B5EF4-FFF2-40B4-BE49-F238E27FC236}">
                    <a16:creationId xmlns:a16="http://schemas.microsoft.com/office/drawing/2014/main" id="{A085800C-1EEA-4D9E-904E-10FE54469D1A}"/>
                  </a:ext>
                </a:extLst>
              </p:cNvPr>
              <p:cNvSpPr>
                <a:spLocks noChangeArrowheads="1"/>
              </p:cNvSpPr>
              <p:nvPr/>
            </p:nvSpPr>
            <p:spPr bwMode="auto">
              <a:xfrm>
                <a:off x="1670" y="2420"/>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92" name="Rectangle 248">
                <a:extLst>
                  <a:ext uri="{FF2B5EF4-FFF2-40B4-BE49-F238E27FC236}">
                    <a16:creationId xmlns:a16="http://schemas.microsoft.com/office/drawing/2014/main" id="{AF7DB39E-D74D-4C95-BF21-27FBFEE187E2}"/>
                  </a:ext>
                </a:extLst>
              </p:cNvPr>
              <p:cNvSpPr>
                <a:spLocks noChangeArrowheads="1"/>
              </p:cNvSpPr>
              <p:nvPr/>
            </p:nvSpPr>
            <p:spPr bwMode="auto">
              <a:xfrm>
                <a:off x="1837"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93" name="Rectangle 249">
                <a:extLst>
                  <a:ext uri="{FF2B5EF4-FFF2-40B4-BE49-F238E27FC236}">
                    <a16:creationId xmlns:a16="http://schemas.microsoft.com/office/drawing/2014/main" id="{97E002B4-3A71-4C5B-B274-EFA416179E29}"/>
                  </a:ext>
                </a:extLst>
              </p:cNvPr>
              <p:cNvSpPr>
                <a:spLocks noChangeArrowheads="1"/>
              </p:cNvSpPr>
              <p:nvPr/>
            </p:nvSpPr>
            <p:spPr bwMode="auto">
              <a:xfrm>
                <a:off x="2005"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94" name="Rectangle 250">
                <a:extLst>
                  <a:ext uri="{FF2B5EF4-FFF2-40B4-BE49-F238E27FC236}">
                    <a16:creationId xmlns:a16="http://schemas.microsoft.com/office/drawing/2014/main" id="{83255F5D-40B9-4E1A-BC09-7EA069106BBE}"/>
                  </a:ext>
                </a:extLst>
              </p:cNvPr>
              <p:cNvSpPr>
                <a:spLocks noChangeArrowheads="1"/>
              </p:cNvSpPr>
              <p:nvPr/>
            </p:nvSpPr>
            <p:spPr bwMode="auto">
              <a:xfrm>
                <a:off x="2173"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95" name="Rectangle 251">
                <a:extLst>
                  <a:ext uri="{FF2B5EF4-FFF2-40B4-BE49-F238E27FC236}">
                    <a16:creationId xmlns:a16="http://schemas.microsoft.com/office/drawing/2014/main" id="{398C0BAC-B994-4C17-A996-A8D405807469}"/>
                  </a:ext>
                </a:extLst>
              </p:cNvPr>
              <p:cNvSpPr>
                <a:spLocks noChangeArrowheads="1"/>
              </p:cNvSpPr>
              <p:nvPr/>
            </p:nvSpPr>
            <p:spPr bwMode="auto">
              <a:xfrm>
                <a:off x="2341" y="2420"/>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96" name="Rectangle 252">
                <a:extLst>
                  <a:ext uri="{FF2B5EF4-FFF2-40B4-BE49-F238E27FC236}">
                    <a16:creationId xmlns:a16="http://schemas.microsoft.com/office/drawing/2014/main" id="{BB823687-6C21-4A4F-8C84-3DFD5E32F2A2}"/>
                  </a:ext>
                </a:extLst>
              </p:cNvPr>
              <p:cNvSpPr>
                <a:spLocks noChangeArrowheads="1"/>
              </p:cNvSpPr>
              <p:nvPr/>
            </p:nvSpPr>
            <p:spPr bwMode="auto">
              <a:xfrm>
                <a:off x="2508"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97" name="Rectangle 253">
                <a:extLst>
                  <a:ext uri="{FF2B5EF4-FFF2-40B4-BE49-F238E27FC236}">
                    <a16:creationId xmlns:a16="http://schemas.microsoft.com/office/drawing/2014/main" id="{74A800B2-86DB-4073-8053-D3169C75FB70}"/>
                  </a:ext>
                </a:extLst>
              </p:cNvPr>
              <p:cNvSpPr>
                <a:spLocks noChangeArrowheads="1"/>
              </p:cNvSpPr>
              <p:nvPr/>
            </p:nvSpPr>
            <p:spPr bwMode="auto">
              <a:xfrm>
                <a:off x="2676"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98" name="Rectangle 254">
                <a:extLst>
                  <a:ext uri="{FF2B5EF4-FFF2-40B4-BE49-F238E27FC236}">
                    <a16:creationId xmlns:a16="http://schemas.microsoft.com/office/drawing/2014/main" id="{46AD45AE-A29B-406E-9C97-9E375B235CF1}"/>
                  </a:ext>
                </a:extLst>
              </p:cNvPr>
              <p:cNvSpPr>
                <a:spLocks noChangeArrowheads="1"/>
              </p:cNvSpPr>
              <p:nvPr/>
            </p:nvSpPr>
            <p:spPr bwMode="auto">
              <a:xfrm>
                <a:off x="2844" y="2420"/>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99" name="Rectangle 255">
                <a:extLst>
                  <a:ext uri="{FF2B5EF4-FFF2-40B4-BE49-F238E27FC236}">
                    <a16:creationId xmlns:a16="http://schemas.microsoft.com/office/drawing/2014/main" id="{DCF9EAE6-2FB1-4681-96C8-B826A073FCD2}"/>
                  </a:ext>
                </a:extLst>
              </p:cNvPr>
              <p:cNvSpPr>
                <a:spLocks noChangeArrowheads="1"/>
              </p:cNvSpPr>
              <p:nvPr/>
            </p:nvSpPr>
            <p:spPr bwMode="auto">
              <a:xfrm>
                <a:off x="3011"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00" name="Rectangle 256">
                <a:extLst>
                  <a:ext uri="{FF2B5EF4-FFF2-40B4-BE49-F238E27FC236}">
                    <a16:creationId xmlns:a16="http://schemas.microsoft.com/office/drawing/2014/main" id="{85028727-EB53-4A2F-8BC7-A6AFC062809F}"/>
                  </a:ext>
                </a:extLst>
              </p:cNvPr>
              <p:cNvSpPr>
                <a:spLocks noChangeArrowheads="1"/>
              </p:cNvSpPr>
              <p:nvPr/>
            </p:nvSpPr>
            <p:spPr bwMode="auto">
              <a:xfrm>
                <a:off x="1502"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01" name="Rectangle 257">
                <a:extLst>
                  <a:ext uri="{FF2B5EF4-FFF2-40B4-BE49-F238E27FC236}">
                    <a16:creationId xmlns:a16="http://schemas.microsoft.com/office/drawing/2014/main" id="{C99F35E2-A532-420E-A858-9DB996411E7C}"/>
                  </a:ext>
                </a:extLst>
              </p:cNvPr>
              <p:cNvSpPr>
                <a:spLocks noChangeArrowheads="1"/>
              </p:cNvSpPr>
              <p:nvPr/>
            </p:nvSpPr>
            <p:spPr bwMode="auto">
              <a:xfrm>
                <a:off x="1670" y="2272"/>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02" name="Rectangle 258">
                <a:extLst>
                  <a:ext uri="{FF2B5EF4-FFF2-40B4-BE49-F238E27FC236}">
                    <a16:creationId xmlns:a16="http://schemas.microsoft.com/office/drawing/2014/main" id="{EA30067D-837D-4080-A901-E363549C945C}"/>
                  </a:ext>
                </a:extLst>
              </p:cNvPr>
              <p:cNvSpPr>
                <a:spLocks noChangeArrowheads="1"/>
              </p:cNvSpPr>
              <p:nvPr/>
            </p:nvSpPr>
            <p:spPr bwMode="auto">
              <a:xfrm>
                <a:off x="1837"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03" name="Rectangle 259">
                <a:extLst>
                  <a:ext uri="{FF2B5EF4-FFF2-40B4-BE49-F238E27FC236}">
                    <a16:creationId xmlns:a16="http://schemas.microsoft.com/office/drawing/2014/main" id="{EB0C75CC-0424-4E69-A518-16DE89BD3796}"/>
                  </a:ext>
                </a:extLst>
              </p:cNvPr>
              <p:cNvSpPr>
                <a:spLocks noChangeArrowheads="1"/>
              </p:cNvSpPr>
              <p:nvPr/>
            </p:nvSpPr>
            <p:spPr bwMode="auto">
              <a:xfrm>
                <a:off x="2005"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04" name="Rectangle 260">
                <a:extLst>
                  <a:ext uri="{FF2B5EF4-FFF2-40B4-BE49-F238E27FC236}">
                    <a16:creationId xmlns:a16="http://schemas.microsoft.com/office/drawing/2014/main" id="{7B777466-0624-45B4-B402-D198CA9963FC}"/>
                  </a:ext>
                </a:extLst>
              </p:cNvPr>
              <p:cNvSpPr>
                <a:spLocks noChangeArrowheads="1"/>
              </p:cNvSpPr>
              <p:nvPr/>
            </p:nvSpPr>
            <p:spPr bwMode="auto">
              <a:xfrm>
                <a:off x="2173"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05" name="Rectangle 261">
                <a:extLst>
                  <a:ext uri="{FF2B5EF4-FFF2-40B4-BE49-F238E27FC236}">
                    <a16:creationId xmlns:a16="http://schemas.microsoft.com/office/drawing/2014/main" id="{E4B9CA60-58EB-499C-A42C-E6C94C0E0ABF}"/>
                  </a:ext>
                </a:extLst>
              </p:cNvPr>
              <p:cNvSpPr>
                <a:spLocks noChangeArrowheads="1"/>
              </p:cNvSpPr>
              <p:nvPr/>
            </p:nvSpPr>
            <p:spPr bwMode="auto">
              <a:xfrm>
                <a:off x="2341" y="2272"/>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06" name="Rectangle 262">
                <a:extLst>
                  <a:ext uri="{FF2B5EF4-FFF2-40B4-BE49-F238E27FC236}">
                    <a16:creationId xmlns:a16="http://schemas.microsoft.com/office/drawing/2014/main" id="{AE2A6EE9-5591-4001-BDB5-43E5C6770120}"/>
                  </a:ext>
                </a:extLst>
              </p:cNvPr>
              <p:cNvSpPr>
                <a:spLocks noChangeArrowheads="1"/>
              </p:cNvSpPr>
              <p:nvPr/>
            </p:nvSpPr>
            <p:spPr bwMode="auto">
              <a:xfrm>
                <a:off x="2508"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07" name="Rectangle 263">
                <a:extLst>
                  <a:ext uri="{FF2B5EF4-FFF2-40B4-BE49-F238E27FC236}">
                    <a16:creationId xmlns:a16="http://schemas.microsoft.com/office/drawing/2014/main" id="{3E820016-B5F4-4B79-BB24-48DF0E8E9839}"/>
                  </a:ext>
                </a:extLst>
              </p:cNvPr>
              <p:cNvSpPr>
                <a:spLocks noChangeArrowheads="1"/>
              </p:cNvSpPr>
              <p:nvPr/>
            </p:nvSpPr>
            <p:spPr bwMode="auto">
              <a:xfrm>
                <a:off x="2676"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08" name="Rectangle 264">
                <a:extLst>
                  <a:ext uri="{FF2B5EF4-FFF2-40B4-BE49-F238E27FC236}">
                    <a16:creationId xmlns:a16="http://schemas.microsoft.com/office/drawing/2014/main" id="{73E79223-6824-4BB0-A8B3-B73EFFEB3F2F}"/>
                  </a:ext>
                </a:extLst>
              </p:cNvPr>
              <p:cNvSpPr>
                <a:spLocks noChangeArrowheads="1"/>
              </p:cNvSpPr>
              <p:nvPr/>
            </p:nvSpPr>
            <p:spPr bwMode="auto">
              <a:xfrm>
                <a:off x="2844" y="2272"/>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09" name="Rectangle 265">
                <a:extLst>
                  <a:ext uri="{FF2B5EF4-FFF2-40B4-BE49-F238E27FC236}">
                    <a16:creationId xmlns:a16="http://schemas.microsoft.com/office/drawing/2014/main" id="{1D3AF73B-5016-40A5-9FEE-85CF63BBFA52}"/>
                  </a:ext>
                </a:extLst>
              </p:cNvPr>
              <p:cNvSpPr>
                <a:spLocks noChangeArrowheads="1"/>
              </p:cNvSpPr>
              <p:nvPr/>
            </p:nvSpPr>
            <p:spPr bwMode="auto">
              <a:xfrm>
                <a:off x="3011"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10" name="Rectangle 266">
                <a:extLst>
                  <a:ext uri="{FF2B5EF4-FFF2-40B4-BE49-F238E27FC236}">
                    <a16:creationId xmlns:a16="http://schemas.microsoft.com/office/drawing/2014/main" id="{C9F651E5-CC20-45C0-8502-0BD3F29A7135}"/>
                  </a:ext>
                </a:extLst>
              </p:cNvPr>
              <p:cNvSpPr>
                <a:spLocks noChangeArrowheads="1"/>
              </p:cNvSpPr>
              <p:nvPr/>
            </p:nvSpPr>
            <p:spPr bwMode="auto">
              <a:xfrm>
                <a:off x="1502"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11" name="Rectangle 267">
                <a:extLst>
                  <a:ext uri="{FF2B5EF4-FFF2-40B4-BE49-F238E27FC236}">
                    <a16:creationId xmlns:a16="http://schemas.microsoft.com/office/drawing/2014/main" id="{F7A31D9D-DBCD-4182-AEE9-F02DD48AE2E9}"/>
                  </a:ext>
                </a:extLst>
              </p:cNvPr>
              <p:cNvSpPr>
                <a:spLocks noChangeArrowheads="1"/>
              </p:cNvSpPr>
              <p:nvPr/>
            </p:nvSpPr>
            <p:spPr bwMode="auto">
              <a:xfrm>
                <a:off x="1670" y="2123"/>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12" name="Rectangle 268">
                <a:extLst>
                  <a:ext uri="{FF2B5EF4-FFF2-40B4-BE49-F238E27FC236}">
                    <a16:creationId xmlns:a16="http://schemas.microsoft.com/office/drawing/2014/main" id="{71465F0A-5DD5-4F6E-81AE-DC16DC5F0F0F}"/>
                  </a:ext>
                </a:extLst>
              </p:cNvPr>
              <p:cNvSpPr>
                <a:spLocks noChangeArrowheads="1"/>
              </p:cNvSpPr>
              <p:nvPr/>
            </p:nvSpPr>
            <p:spPr bwMode="auto">
              <a:xfrm>
                <a:off x="1837"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13" name="Rectangle 269">
                <a:extLst>
                  <a:ext uri="{FF2B5EF4-FFF2-40B4-BE49-F238E27FC236}">
                    <a16:creationId xmlns:a16="http://schemas.microsoft.com/office/drawing/2014/main" id="{CCE12AA3-8D7E-4ED3-97E2-B93711239BAB}"/>
                  </a:ext>
                </a:extLst>
              </p:cNvPr>
              <p:cNvSpPr>
                <a:spLocks noChangeArrowheads="1"/>
              </p:cNvSpPr>
              <p:nvPr/>
            </p:nvSpPr>
            <p:spPr bwMode="auto">
              <a:xfrm>
                <a:off x="2005"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14" name="Rectangle 270">
                <a:extLst>
                  <a:ext uri="{FF2B5EF4-FFF2-40B4-BE49-F238E27FC236}">
                    <a16:creationId xmlns:a16="http://schemas.microsoft.com/office/drawing/2014/main" id="{DDFB4171-FDF3-4D7A-AAF8-0FB942DF2464}"/>
                  </a:ext>
                </a:extLst>
              </p:cNvPr>
              <p:cNvSpPr>
                <a:spLocks noChangeArrowheads="1"/>
              </p:cNvSpPr>
              <p:nvPr/>
            </p:nvSpPr>
            <p:spPr bwMode="auto">
              <a:xfrm>
                <a:off x="2173"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15" name="Rectangle 271">
                <a:extLst>
                  <a:ext uri="{FF2B5EF4-FFF2-40B4-BE49-F238E27FC236}">
                    <a16:creationId xmlns:a16="http://schemas.microsoft.com/office/drawing/2014/main" id="{A29DE413-E864-49D1-9D64-95B4D347F948}"/>
                  </a:ext>
                </a:extLst>
              </p:cNvPr>
              <p:cNvSpPr>
                <a:spLocks noChangeArrowheads="1"/>
              </p:cNvSpPr>
              <p:nvPr/>
            </p:nvSpPr>
            <p:spPr bwMode="auto">
              <a:xfrm>
                <a:off x="2341" y="2123"/>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16" name="Rectangle 272">
                <a:extLst>
                  <a:ext uri="{FF2B5EF4-FFF2-40B4-BE49-F238E27FC236}">
                    <a16:creationId xmlns:a16="http://schemas.microsoft.com/office/drawing/2014/main" id="{D9E5B68F-7B5C-4CCB-A401-3308E3E05559}"/>
                  </a:ext>
                </a:extLst>
              </p:cNvPr>
              <p:cNvSpPr>
                <a:spLocks noChangeArrowheads="1"/>
              </p:cNvSpPr>
              <p:nvPr/>
            </p:nvSpPr>
            <p:spPr bwMode="auto">
              <a:xfrm>
                <a:off x="2508"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17" name="Rectangle 273">
                <a:extLst>
                  <a:ext uri="{FF2B5EF4-FFF2-40B4-BE49-F238E27FC236}">
                    <a16:creationId xmlns:a16="http://schemas.microsoft.com/office/drawing/2014/main" id="{1F05200F-871A-4810-BCD0-17E1FA71320F}"/>
                  </a:ext>
                </a:extLst>
              </p:cNvPr>
              <p:cNvSpPr>
                <a:spLocks noChangeArrowheads="1"/>
              </p:cNvSpPr>
              <p:nvPr/>
            </p:nvSpPr>
            <p:spPr bwMode="auto">
              <a:xfrm>
                <a:off x="2676"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18" name="Rectangle 274">
                <a:extLst>
                  <a:ext uri="{FF2B5EF4-FFF2-40B4-BE49-F238E27FC236}">
                    <a16:creationId xmlns:a16="http://schemas.microsoft.com/office/drawing/2014/main" id="{9DAAADF2-D6DB-4728-80B5-62E45A7BE9BB}"/>
                  </a:ext>
                </a:extLst>
              </p:cNvPr>
              <p:cNvSpPr>
                <a:spLocks noChangeArrowheads="1"/>
              </p:cNvSpPr>
              <p:nvPr/>
            </p:nvSpPr>
            <p:spPr bwMode="auto">
              <a:xfrm>
                <a:off x="2844" y="2123"/>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19" name="Rectangle 275">
                <a:extLst>
                  <a:ext uri="{FF2B5EF4-FFF2-40B4-BE49-F238E27FC236}">
                    <a16:creationId xmlns:a16="http://schemas.microsoft.com/office/drawing/2014/main" id="{8452FE5C-61AD-4369-831D-59645930A55C}"/>
                  </a:ext>
                </a:extLst>
              </p:cNvPr>
              <p:cNvSpPr>
                <a:spLocks noChangeArrowheads="1"/>
              </p:cNvSpPr>
              <p:nvPr/>
            </p:nvSpPr>
            <p:spPr bwMode="auto">
              <a:xfrm>
                <a:off x="3011"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20" name="Rectangle 276">
                <a:extLst>
                  <a:ext uri="{FF2B5EF4-FFF2-40B4-BE49-F238E27FC236}">
                    <a16:creationId xmlns:a16="http://schemas.microsoft.com/office/drawing/2014/main" id="{F1B5B0A1-8DFA-451E-BA0F-64BF59FF88B9}"/>
                  </a:ext>
                </a:extLst>
              </p:cNvPr>
              <p:cNvSpPr>
                <a:spLocks noChangeArrowheads="1"/>
              </p:cNvSpPr>
              <p:nvPr/>
            </p:nvSpPr>
            <p:spPr bwMode="auto">
              <a:xfrm>
                <a:off x="1502"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21" name="Rectangle 277">
                <a:extLst>
                  <a:ext uri="{FF2B5EF4-FFF2-40B4-BE49-F238E27FC236}">
                    <a16:creationId xmlns:a16="http://schemas.microsoft.com/office/drawing/2014/main" id="{24C42198-5934-4EA5-8253-7A0CDFADD1CC}"/>
                  </a:ext>
                </a:extLst>
              </p:cNvPr>
              <p:cNvSpPr>
                <a:spLocks noChangeArrowheads="1"/>
              </p:cNvSpPr>
              <p:nvPr/>
            </p:nvSpPr>
            <p:spPr bwMode="auto">
              <a:xfrm>
                <a:off x="1670" y="1975"/>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22" name="Rectangle 278">
                <a:extLst>
                  <a:ext uri="{FF2B5EF4-FFF2-40B4-BE49-F238E27FC236}">
                    <a16:creationId xmlns:a16="http://schemas.microsoft.com/office/drawing/2014/main" id="{7B7B2CB1-5662-4BB4-BBC8-DE7694C7B687}"/>
                  </a:ext>
                </a:extLst>
              </p:cNvPr>
              <p:cNvSpPr>
                <a:spLocks noChangeArrowheads="1"/>
              </p:cNvSpPr>
              <p:nvPr/>
            </p:nvSpPr>
            <p:spPr bwMode="auto">
              <a:xfrm>
                <a:off x="1837"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23" name="Rectangle 279">
                <a:extLst>
                  <a:ext uri="{FF2B5EF4-FFF2-40B4-BE49-F238E27FC236}">
                    <a16:creationId xmlns:a16="http://schemas.microsoft.com/office/drawing/2014/main" id="{0AF94CD3-F2F9-4A5A-9AAD-257E39D59519}"/>
                  </a:ext>
                </a:extLst>
              </p:cNvPr>
              <p:cNvSpPr>
                <a:spLocks noChangeArrowheads="1"/>
              </p:cNvSpPr>
              <p:nvPr/>
            </p:nvSpPr>
            <p:spPr bwMode="auto">
              <a:xfrm>
                <a:off x="2005"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24" name="Rectangle 280">
                <a:extLst>
                  <a:ext uri="{FF2B5EF4-FFF2-40B4-BE49-F238E27FC236}">
                    <a16:creationId xmlns:a16="http://schemas.microsoft.com/office/drawing/2014/main" id="{0AD7310C-3FCA-45B1-A145-CA86534D8056}"/>
                  </a:ext>
                </a:extLst>
              </p:cNvPr>
              <p:cNvSpPr>
                <a:spLocks noChangeArrowheads="1"/>
              </p:cNvSpPr>
              <p:nvPr/>
            </p:nvSpPr>
            <p:spPr bwMode="auto">
              <a:xfrm>
                <a:off x="2173"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25" name="Rectangle 281">
                <a:extLst>
                  <a:ext uri="{FF2B5EF4-FFF2-40B4-BE49-F238E27FC236}">
                    <a16:creationId xmlns:a16="http://schemas.microsoft.com/office/drawing/2014/main" id="{FC651134-5316-4FE1-9A55-8A85AEC5EBE3}"/>
                  </a:ext>
                </a:extLst>
              </p:cNvPr>
              <p:cNvSpPr>
                <a:spLocks noChangeArrowheads="1"/>
              </p:cNvSpPr>
              <p:nvPr/>
            </p:nvSpPr>
            <p:spPr bwMode="auto">
              <a:xfrm>
                <a:off x="2341" y="1975"/>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26" name="Rectangle 282">
                <a:extLst>
                  <a:ext uri="{FF2B5EF4-FFF2-40B4-BE49-F238E27FC236}">
                    <a16:creationId xmlns:a16="http://schemas.microsoft.com/office/drawing/2014/main" id="{56F1B494-4905-415B-8466-F0B4B165D7AC}"/>
                  </a:ext>
                </a:extLst>
              </p:cNvPr>
              <p:cNvSpPr>
                <a:spLocks noChangeArrowheads="1"/>
              </p:cNvSpPr>
              <p:nvPr/>
            </p:nvSpPr>
            <p:spPr bwMode="auto">
              <a:xfrm>
                <a:off x="2508"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27" name="Rectangle 283">
                <a:extLst>
                  <a:ext uri="{FF2B5EF4-FFF2-40B4-BE49-F238E27FC236}">
                    <a16:creationId xmlns:a16="http://schemas.microsoft.com/office/drawing/2014/main" id="{BB0DFF33-5055-4EA2-981E-B63454B4D2EE}"/>
                  </a:ext>
                </a:extLst>
              </p:cNvPr>
              <p:cNvSpPr>
                <a:spLocks noChangeArrowheads="1"/>
              </p:cNvSpPr>
              <p:nvPr/>
            </p:nvSpPr>
            <p:spPr bwMode="auto">
              <a:xfrm>
                <a:off x="2676"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28" name="Rectangle 284">
                <a:extLst>
                  <a:ext uri="{FF2B5EF4-FFF2-40B4-BE49-F238E27FC236}">
                    <a16:creationId xmlns:a16="http://schemas.microsoft.com/office/drawing/2014/main" id="{E8BC951F-583B-4C34-B1A7-18ED3CE64600}"/>
                  </a:ext>
                </a:extLst>
              </p:cNvPr>
              <p:cNvSpPr>
                <a:spLocks noChangeArrowheads="1"/>
              </p:cNvSpPr>
              <p:nvPr/>
            </p:nvSpPr>
            <p:spPr bwMode="auto">
              <a:xfrm>
                <a:off x="2844" y="1975"/>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29" name="Rectangle 285">
                <a:extLst>
                  <a:ext uri="{FF2B5EF4-FFF2-40B4-BE49-F238E27FC236}">
                    <a16:creationId xmlns:a16="http://schemas.microsoft.com/office/drawing/2014/main" id="{AF3BD0A1-8645-4097-9DE0-6B39B24CA215}"/>
                  </a:ext>
                </a:extLst>
              </p:cNvPr>
              <p:cNvSpPr>
                <a:spLocks noChangeArrowheads="1"/>
              </p:cNvSpPr>
              <p:nvPr/>
            </p:nvSpPr>
            <p:spPr bwMode="auto">
              <a:xfrm>
                <a:off x="3011"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230" name="Line 286">
                <a:extLst>
                  <a:ext uri="{FF2B5EF4-FFF2-40B4-BE49-F238E27FC236}">
                    <a16:creationId xmlns:a16="http://schemas.microsoft.com/office/drawing/2014/main" id="{8303754A-06CA-430F-98DD-D4C09C6DB6B0}"/>
                  </a:ext>
                </a:extLst>
              </p:cNvPr>
              <p:cNvSpPr>
                <a:spLocks noChangeShapeType="1"/>
              </p:cNvSpPr>
              <p:nvPr/>
            </p:nvSpPr>
            <p:spPr bwMode="auto">
              <a:xfrm>
                <a:off x="1502" y="3457"/>
                <a:ext cx="1677" cy="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231" name="Line 287">
                <a:extLst>
                  <a:ext uri="{FF2B5EF4-FFF2-40B4-BE49-F238E27FC236}">
                    <a16:creationId xmlns:a16="http://schemas.microsoft.com/office/drawing/2014/main" id="{EEE59E3A-23CF-407C-BD68-5CEE62B0AAF9}"/>
                  </a:ext>
                </a:extLst>
              </p:cNvPr>
              <p:cNvSpPr>
                <a:spLocks noChangeShapeType="1"/>
              </p:cNvSpPr>
              <p:nvPr/>
            </p:nvSpPr>
            <p:spPr bwMode="auto">
              <a:xfrm flipV="1">
                <a:off x="1502" y="1975"/>
                <a:ext cx="0" cy="1482"/>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232" name="Text Box 288">
                <a:extLst>
                  <a:ext uri="{FF2B5EF4-FFF2-40B4-BE49-F238E27FC236}">
                    <a16:creationId xmlns:a16="http://schemas.microsoft.com/office/drawing/2014/main" id="{86385873-061D-46A6-9902-7186D6B406DA}"/>
                  </a:ext>
                </a:extLst>
              </p:cNvPr>
              <p:cNvSpPr txBox="1">
                <a:spLocks noChangeArrowheads="1"/>
              </p:cNvSpPr>
              <p:nvPr/>
            </p:nvSpPr>
            <p:spPr bwMode="auto">
              <a:xfrm>
                <a:off x="1266" y="1979"/>
                <a:ext cx="29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100</a:t>
                </a:r>
              </a:p>
            </p:txBody>
          </p:sp>
          <p:sp>
            <p:nvSpPr>
              <p:cNvPr id="80233" name="Text Box 289">
                <a:extLst>
                  <a:ext uri="{FF2B5EF4-FFF2-40B4-BE49-F238E27FC236}">
                    <a16:creationId xmlns:a16="http://schemas.microsoft.com/office/drawing/2014/main" id="{ADAE7E1C-EB3B-4B9C-9872-C194D7960C7B}"/>
                  </a:ext>
                </a:extLst>
              </p:cNvPr>
              <p:cNvSpPr txBox="1">
                <a:spLocks noChangeArrowheads="1"/>
              </p:cNvSpPr>
              <p:nvPr/>
            </p:nvSpPr>
            <p:spPr bwMode="auto">
              <a:xfrm>
                <a:off x="1556" y="3547"/>
                <a:ext cx="241" cy="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10</a:t>
                </a:r>
              </a:p>
            </p:txBody>
          </p:sp>
          <p:sp>
            <p:nvSpPr>
              <p:cNvPr id="80234" name="Text Box 290">
                <a:extLst>
                  <a:ext uri="{FF2B5EF4-FFF2-40B4-BE49-F238E27FC236}">
                    <a16:creationId xmlns:a16="http://schemas.microsoft.com/office/drawing/2014/main" id="{02D9765C-E9FE-458C-8BC9-70D5DB27ADC6}"/>
                  </a:ext>
                </a:extLst>
              </p:cNvPr>
              <p:cNvSpPr txBox="1">
                <a:spLocks noChangeArrowheads="1"/>
              </p:cNvSpPr>
              <p:nvPr/>
            </p:nvSpPr>
            <p:spPr bwMode="auto">
              <a:xfrm>
                <a:off x="1728" y="3547"/>
                <a:ext cx="239" cy="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20</a:t>
                </a:r>
              </a:p>
            </p:txBody>
          </p:sp>
          <p:sp>
            <p:nvSpPr>
              <p:cNvPr id="80235" name="Text Box 291">
                <a:extLst>
                  <a:ext uri="{FF2B5EF4-FFF2-40B4-BE49-F238E27FC236}">
                    <a16:creationId xmlns:a16="http://schemas.microsoft.com/office/drawing/2014/main" id="{EAE7784F-1BBA-4B40-A1B2-12CA57C1E1EA}"/>
                  </a:ext>
                </a:extLst>
              </p:cNvPr>
              <p:cNvSpPr txBox="1">
                <a:spLocks noChangeArrowheads="1"/>
              </p:cNvSpPr>
              <p:nvPr/>
            </p:nvSpPr>
            <p:spPr bwMode="auto">
              <a:xfrm>
                <a:off x="1892" y="3547"/>
                <a:ext cx="240" cy="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30</a:t>
                </a:r>
              </a:p>
            </p:txBody>
          </p:sp>
          <p:sp>
            <p:nvSpPr>
              <p:cNvPr id="80236" name="Text Box 292">
                <a:extLst>
                  <a:ext uri="{FF2B5EF4-FFF2-40B4-BE49-F238E27FC236}">
                    <a16:creationId xmlns:a16="http://schemas.microsoft.com/office/drawing/2014/main" id="{3C611994-7C03-49FC-91B9-F8C2D9F9702F}"/>
                  </a:ext>
                </a:extLst>
              </p:cNvPr>
              <p:cNvSpPr txBox="1">
                <a:spLocks noChangeArrowheads="1"/>
              </p:cNvSpPr>
              <p:nvPr/>
            </p:nvSpPr>
            <p:spPr bwMode="auto">
              <a:xfrm>
                <a:off x="2065" y="3547"/>
                <a:ext cx="239" cy="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40</a:t>
                </a:r>
              </a:p>
            </p:txBody>
          </p:sp>
          <p:sp>
            <p:nvSpPr>
              <p:cNvPr id="80237" name="Text Box 293">
                <a:extLst>
                  <a:ext uri="{FF2B5EF4-FFF2-40B4-BE49-F238E27FC236}">
                    <a16:creationId xmlns:a16="http://schemas.microsoft.com/office/drawing/2014/main" id="{A7000DB8-13CC-414E-8EF8-CFFDE55B2CEF}"/>
                  </a:ext>
                </a:extLst>
              </p:cNvPr>
              <p:cNvSpPr txBox="1">
                <a:spLocks noChangeArrowheads="1"/>
              </p:cNvSpPr>
              <p:nvPr/>
            </p:nvSpPr>
            <p:spPr bwMode="auto">
              <a:xfrm>
                <a:off x="2232" y="3547"/>
                <a:ext cx="240" cy="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50</a:t>
                </a:r>
              </a:p>
            </p:txBody>
          </p:sp>
          <p:sp>
            <p:nvSpPr>
              <p:cNvPr id="80238" name="Text Box 294">
                <a:extLst>
                  <a:ext uri="{FF2B5EF4-FFF2-40B4-BE49-F238E27FC236}">
                    <a16:creationId xmlns:a16="http://schemas.microsoft.com/office/drawing/2014/main" id="{D1E89DDB-84D7-4E55-914D-2A4DBB5AB265}"/>
                  </a:ext>
                </a:extLst>
              </p:cNvPr>
              <p:cNvSpPr txBox="1">
                <a:spLocks noChangeArrowheads="1"/>
              </p:cNvSpPr>
              <p:nvPr/>
            </p:nvSpPr>
            <p:spPr bwMode="auto">
              <a:xfrm>
                <a:off x="2402" y="3547"/>
                <a:ext cx="239" cy="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60</a:t>
                </a:r>
              </a:p>
            </p:txBody>
          </p:sp>
          <p:sp>
            <p:nvSpPr>
              <p:cNvPr id="80239" name="Text Box 295">
                <a:extLst>
                  <a:ext uri="{FF2B5EF4-FFF2-40B4-BE49-F238E27FC236}">
                    <a16:creationId xmlns:a16="http://schemas.microsoft.com/office/drawing/2014/main" id="{6E06BF0A-0702-4162-BFA3-7FA6FBD00610}"/>
                  </a:ext>
                </a:extLst>
              </p:cNvPr>
              <p:cNvSpPr txBox="1">
                <a:spLocks noChangeArrowheads="1"/>
              </p:cNvSpPr>
              <p:nvPr/>
            </p:nvSpPr>
            <p:spPr bwMode="auto">
              <a:xfrm>
                <a:off x="2564" y="3547"/>
                <a:ext cx="240" cy="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70</a:t>
                </a:r>
              </a:p>
            </p:txBody>
          </p:sp>
          <p:sp>
            <p:nvSpPr>
              <p:cNvPr id="80240" name="Text Box 296">
                <a:extLst>
                  <a:ext uri="{FF2B5EF4-FFF2-40B4-BE49-F238E27FC236}">
                    <a16:creationId xmlns:a16="http://schemas.microsoft.com/office/drawing/2014/main" id="{D6B4E45B-75A8-450E-B7B7-F83CC51BDABE}"/>
                  </a:ext>
                </a:extLst>
              </p:cNvPr>
              <p:cNvSpPr txBox="1">
                <a:spLocks noChangeArrowheads="1"/>
              </p:cNvSpPr>
              <p:nvPr/>
            </p:nvSpPr>
            <p:spPr bwMode="auto">
              <a:xfrm>
                <a:off x="2736" y="3547"/>
                <a:ext cx="240" cy="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80</a:t>
                </a:r>
              </a:p>
            </p:txBody>
          </p:sp>
          <p:sp>
            <p:nvSpPr>
              <p:cNvPr id="80241" name="Text Box 297">
                <a:extLst>
                  <a:ext uri="{FF2B5EF4-FFF2-40B4-BE49-F238E27FC236}">
                    <a16:creationId xmlns:a16="http://schemas.microsoft.com/office/drawing/2014/main" id="{D155D5E7-D6B0-4C09-B5FE-C3B54647B89E}"/>
                  </a:ext>
                </a:extLst>
              </p:cNvPr>
              <p:cNvSpPr txBox="1">
                <a:spLocks noChangeArrowheads="1"/>
              </p:cNvSpPr>
              <p:nvPr/>
            </p:nvSpPr>
            <p:spPr bwMode="auto">
              <a:xfrm>
                <a:off x="2900" y="3550"/>
                <a:ext cx="240"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90</a:t>
                </a:r>
              </a:p>
            </p:txBody>
          </p:sp>
          <p:sp>
            <p:nvSpPr>
              <p:cNvPr id="80242" name="Text Box 298">
                <a:extLst>
                  <a:ext uri="{FF2B5EF4-FFF2-40B4-BE49-F238E27FC236}">
                    <a16:creationId xmlns:a16="http://schemas.microsoft.com/office/drawing/2014/main" id="{22BF8C78-4948-458C-949E-F0E3CC819EE7}"/>
                  </a:ext>
                </a:extLst>
              </p:cNvPr>
              <p:cNvSpPr txBox="1">
                <a:spLocks noChangeArrowheads="1"/>
              </p:cNvSpPr>
              <p:nvPr/>
            </p:nvSpPr>
            <p:spPr bwMode="auto">
              <a:xfrm>
                <a:off x="3044" y="3547"/>
                <a:ext cx="295" cy="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100</a:t>
                </a:r>
              </a:p>
            </p:txBody>
          </p:sp>
          <p:sp>
            <p:nvSpPr>
              <p:cNvPr id="80243" name="Text Box 299">
                <a:extLst>
                  <a:ext uri="{FF2B5EF4-FFF2-40B4-BE49-F238E27FC236}">
                    <a16:creationId xmlns:a16="http://schemas.microsoft.com/office/drawing/2014/main" id="{D6AECC4B-C4C5-4B23-BCF4-5528BC9B3BB7}"/>
                  </a:ext>
                </a:extLst>
              </p:cNvPr>
              <p:cNvSpPr txBox="1">
                <a:spLocks noChangeArrowheads="1"/>
              </p:cNvSpPr>
              <p:nvPr/>
            </p:nvSpPr>
            <p:spPr bwMode="auto">
              <a:xfrm>
                <a:off x="1289" y="3312"/>
                <a:ext cx="239" cy="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10</a:t>
                </a:r>
              </a:p>
            </p:txBody>
          </p:sp>
          <p:sp>
            <p:nvSpPr>
              <p:cNvPr id="80244" name="Text Box 300">
                <a:extLst>
                  <a:ext uri="{FF2B5EF4-FFF2-40B4-BE49-F238E27FC236}">
                    <a16:creationId xmlns:a16="http://schemas.microsoft.com/office/drawing/2014/main" id="{47CB6DFD-0D47-440B-9433-F2659455F15D}"/>
                  </a:ext>
                </a:extLst>
              </p:cNvPr>
              <p:cNvSpPr txBox="1">
                <a:spLocks noChangeArrowheads="1"/>
              </p:cNvSpPr>
              <p:nvPr/>
            </p:nvSpPr>
            <p:spPr bwMode="auto">
              <a:xfrm>
                <a:off x="1289" y="3163"/>
                <a:ext cx="239" cy="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20</a:t>
                </a:r>
              </a:p>
            </p:txBody>
          </p:sp>
          <p:sp>
            <p:nvSpPr>
              <p:cNvPr id="80245" name="Text Box 301">
                <a:extLst>
                  <a:ext uri="{FF2B5EF4-FFF2-40B4-BE49-F238E27FC236}">
                    <a16:creationId xmlns:a16="http://schemas.microsoft.com/office/drawing/2014/main" id="{A6179F01-7864-457E-84B1-6B8A030ECE5E}"/>
                  </a:ext>
                </a:extLst>
              </p:cNvPr>
              <p:cNvSpPr txBox="1">
                <a:spLocks noChangeArrowheads="1"/>
              </p:cNvSpPr>
              <p:nvPr/>
            </p:nvSpPr>
            <p:spPr bwMode="auto">
              <a:xfrm>
                <a:off x="1289" y="3017"/>
                <a:ext cx="239" cy="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30</a:t>
                </a:r>
              </a:p>
            </p:txBody>
          </p:sp>
          <p:sp>
            <p:nvSpPr>
              <p:cNvPr id="80246" name="Text Box 302">
                <a:extLst>
                  <a:ext uri="{FF2B5EF4-FFF2-40B4-BE49-F238E27FC236}">
                    <a16:creationId xmlns:a16="http://schemas.microsoft.com/office/drawing/2014/main" id="{225B44C4-80B2-4253-A0AC-8D79E5AF2719}"/>
                  </a:ext>
                </a:extLst>
              </p:cNvPr>
              <p:cNvSpPr txBox="1">
                <a:spLocks noChangeArrowheads="1"/>
              </p:cNvSpPr>
              <p:nvPr/>
            </p:nvSpPr>
            <p:spPr bwMode="auto">
              <a:xfrm>
                <a:off x="1289" y="2867"/>
                <a:ext cx="239" cy="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40</a:t>
                </a:r>
              </a:p>
            </p:txBody>
          </p:sp>
          <p:sp>
            <p:nvSpPr>
              <p:cNvPr id="80247" name="Text Box 303">
                <a:extLst>
                  <a:ext uri="{FF2B5EF4-FFF2-40B4-BE49-F238E27FC236}">
                    <a16:creationId xmlns:a16="http://schemas.microsoft.com/office/drawing/2014/main" id="{DF722C94-6FB8-4C79-A33F-D1EA98EE81E7}"/>
                  </a:ext>
                </a:extLst>
              </p:cNvPr>
              <p:cNvSpPr txBox="1">
                <a:spLocks noChangeArrowheads="1"/>
              </p:cNvSpPr>
              <p:nvPr/>
            </p:nvSpPr>
            <p:spPr bwMode="auto">
              <a:xfrm>
                <a:off x="1289" y="2719"/>
                <a:ext cx="239" cy="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50</a:t>
                </a:r>
              </a:p>
            </p:txBody>
          </p:sp>
          <p:sp>
            <p:nvSpPr>
              <p:cNvPr id="80248" name="Text Box 304">
                <a:extLst>
                  <a:ext uri="{FF2B5EF4-FFF2-40B4-BE49-F238E27FC236}">
                    <a16:creationId xmlns:a16="http://schemas.microsoft.com/office/drawing/2014/main" id="{FCF9B584-90CD-4C3F-9821-00615754312E}"/>
                  </a:ext>
                </a:extLst>
              </p:cNvPr>
              <p:cNvSpPr txBox="1">
                <a:spLocks noChangeArrowheads="1"/>
              </p:cNvSpPr>
              <p:nvPr/>
            </p:nvSpPr>
            <p:spPr bwMode="auto">
              <a:xfrm>
                <a:off x="1289" y="2572"/>
                <a:ext cx="239"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60</a:t>
                </a:r>
              </a:p>
            </p:txBody>
          </p:sp>
          <p:sp>
            <p:nvSpPr>
              <p:cNvPr id="80249" name="Text Box 305">
                <a:extLst>
                  <a:ext uri="{FF2B5EF4-FFF2-40B4-BE49-F238E27FC236}">
                    <a16:creationId xmlns:a16="http://schemas.microsoft.com/office/drawing/2014/main" id="{46D3E699-9A29-4F5F-8E50-051378452D57}"/>
                  </a:ext>
                </a:extLst>
              </p:cNvPr>
              <p:cNvSpPr txBox="1">
                <a:spLocks noChangeArrowheads="1"/>
              </p:cNvSpPr>
              <p:nvPr/>
            </p:nvSpPr>
            <p:spPr bwMode="auto">
              <a:xfrm>
                <a:off x="1289" y="2423"/>
                <a:ext cx="239" cy="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70</a:t>
                </a:r>
              </a:p>
            </p:txBody>
          </p:sp>
          <p:sp>
            <p:nvSpPr>
              <p:cNvPr id="80250" name="Text Box 306">
                <a:extLst>
                  <a:ext uri="{FF2B5EF4-FFF2-40B4-BE49-F238E27FC236}">
                    <a16:creationId xmlns:a16="http://schemas.microsoft.com/office/drawing/2014/main" id="{AA1AB61B-C81F-4AC9-8932-A282D7AB43B5}"/>
                  </a:ext>
                </a:extLst>
              </p:cNvPr>
              <p:cNvSpPr txBox="1">
                <a:spLocks noChangeArrowheads="1"/>
              </p:cNvSpPr>
              <p:nvPr/>
            </p:nvSpPr>
            <p:spPr bwMode="auto">
              <a:xfrm>
                <a:off x="1289" y="2275"/>
                <a:ext cx="239" cy="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80</a:t>
                </a:r>
              </a:p>
            </p:txBody>
          </p:sp>
          <p:sp>
            <p:nvSpPr>
              <p:cNvPr id="80251" name="Text Box 307">
                <a:extLst>
                  <a:ext uri="{FF2B5EF4-FFF2-40B4-BE49-F238E27FC236}">
                    <a16:creationId xmlns:a16="http://schemas.microsoft.com/office/drawing/2014/main" id="{B7FD989B-3039-429F-B986-BF1C3933770D}"/>
                  </a:ext>
                </a:extLst>
              </p:cNvPr>
              <p:cNvSpPr txBox="1">
                <a:spLocks noChangeArrowheads="1"/>
              </p:cNvSpPr>
              <p:nvPr/>
            </p:nvSpPr>
            <p:spPr bwMode="auto">
              <a:xfrm>
                <a:off x="1289" y="2128"/>
                <a:ext cx="239" cy="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200"/>
                  <a:t>90</a:t>
                </a:r>
              </a:p>
            </p:txBody>
          </p:sp>
          <p:sp>
            <p:nvSpPr>
              <p:cNvPr id="293172" name="Rectangle 308">
                <a:extLst>
                  <a:ext uri="{FF2B5EF4-FFF2-40B4-BE49-F238E27FC236}">
                    <a16:creationId xmlns:a16="http://schemas.microsoft.com/office/drawing/2014/main" id="{E7EE34A1-A557-42BB-BC11-E1ECC3761498}"/>
                  </a:ext>
                </a:extLst>
              </p:cNvPr>
              <p:cNvSpPr>
                <a:spLocks noChangeArrowheads="1"/>
              </p:cNvSpPr>
              <p:nvPr/>
            </p:nvSpPr>
            <p:spPr bwMode="auto">
              <a:xfrm>
                <a:off x="1962" y="3683"/>
                <a:ext cx="1098" cy="204"/>
              </a:xfrm>
              <a:prstGeom prst="rect">
                <a:avLst/>
              </a:prstGeom>
              <a:noFill/>
              <a:ln w="9525">
                <a:noFill/>
                <a:miter lim="800000"/>
                <a:headEnd/>
                <a:tailEnd/>
              </a:ln>
              <a:effectLst/>
            </p:spPr>
            <p:txBody>
              <a:bodyPr>
                <a:spAutoFit/>
              </a:bodyPr>
              <a:lstStyle/>
              <a:p>
                <a:pPr eaLnBrk="1" hangingPunct="1">
                  <a:lnSpc>
                    <a:spcPct val="90000"/>
                  </a:lnSpc>
                  <a:spcBef>
                    <a:spcPct val="50000"/>
                  </a:spcBef>
                  <a:defRPr/>
                </a:pPr>
                <a:endParaRPr lang="en-US" sz="1600" b="1">
                  <a:effectLst>
                    <a:outerShdw blurRad="38100" dist="38100" dir="2700000" algn="tl">
                      <a:srgbClr val="C0C0C0"/>
                    </a:outerShdw>
                  </a:effectLst>
                </a:endParaRPr>
              </a:p>
            </p:txBody>
          </p:sp>
        </p:grpSp>
        <p:sp>
          <p:nvSpPr>
            <p:cNvPr id="80054" name="Oval 309">
              <a:extLst>
                <a:ext uri="{FF2B5EF4-FFF2-40B4-BE49-F238E27FC236}">
                  <a16:creationId xmlns:a16="http://schemas.microsoft.com/office/drawing/2014/main" id="{CE8B3388-B548-4D14-B225-B912C24044E2}"/>
                </a:ext>
              </a:extLst>
            </p:cNvPr>
            <p:cNvSpPr>
              <a:spLocks noChangeArrowheads="1"/>
            </p:cNvSpPr>
            <p:nvPr/>
          </p:nvSpPr>
          <p:spPr bwMode="auto">
            <a:xfrm>
              <a:off x="5324" y="1537"/>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55" name="Oval 310">
              <a:extLst>
                <a:ext uri="{FF2B5EF4-FFF2-40B4-BE49-F238E27FC236}">
                  <a16:creationId xmlns:a16="http://schemas.microsoft.com/office/drawing/2014/main" id="{551F5C06-23D8-420E-89C7-00056A9FF08B}"/>
                </a:ext>
              </a:extLst>
            </p:cNvPr>
            <p:cNvSpPr>
              <a:spLocks noChangeArrowheads="1"/>
            </p:cNvSpPr>
            <p:nvPr/>
          </p:nvSpPr>
          <p:spPr bwMode="auto">
            <a:xfrm>
              <a:off x="4617" y="1121"/>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56" name="Oval 311">
              <a:extLst>
                <a:ext uri="{FF2B5EF4-FFF2-40B4-BE49-F238E27FC236}">
                  <a16:creationId xmlns:a16="http://schemas.microsoft.com/office/drawing/2014/main" id="{3F9FF795-28F3-4EB8-9BC6-36BA7C0C4F11}"/>
                </a:ext>
              </a:extLst>
            </p:cNvPr>
            <p:cNvSpPr>
              <a:spLocks noChangeArrowheads="1"/>
            </p:cNvSpPr>
            <p:nvPr/>
          </p:nvSpPr>
          <p:spPr bwMode="auto">
            <a:xfrm>
              <a:off x="5038" y="1216"/>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57" name="Oval 312">
              <a:extLst>
                <a:ext uri="{FF2B5EF4-FFF2-40B4-BE49-F238E27FC236}">
                  <a16:creationId xmlns:a16="http://schemas.microsoft.com/office/drawing/2014/main" id="{05DBA683-B1BE-474F-8FA8-A7EA4FA1716F}"/>
                </a:ext>
              </a:extLst>
            </p:cNvPr>
            <p:cNvSpPr>
              <a:spLocks noChangeArrowheads="1"/>
            </p:cNvSpPr>
            <p:nvPr/>
          </p:nvSpPr>
          <p:spPr bwMode="auto">
            <a:xfrm>
              <a:off x="4236" y="259"/>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58" name="Oval 313">
              <a:extLst>
                <a:ext uri="{FF2B5EF4-FFF2-40B4-BE49-F238E27FC236}">
                  <a16:creationId xmlns:a16="http://schemas.microsoft.com/office/drawing/2014/main" id="{7DC5D131-EB97-4FDA-8E9E-147C49A18DD8}"/>
                </a:ext>
              </a:extLst>
            </p:cNvPr>
            <p:cNvSpPr>
              <a:spLocks noChangeArrowheads="1"/>
            </p:cNvSpPr>
            <p:nvPr/>
          </p:nvSpPr>
          <p:spPr bwMode="auto">
            <a:xfrm>
              <a:off x="5078" y="936"/>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59" name="Oval 314">
              <a:extLst>
                <a:ext uri="{FF2B5EF4-FFF2-40B4-BE49-F238E27FC236}">
                  <a16:creationId xmlns:a16="http://schemas.microsoft.com/office/drawing/2014/main" id="{4F1C751D-464D-415E-8719-9F2E20C5DBF0}"/>
                </a:ext>
              </a:extLst>
            </p:cNvPr>
            <p:cNvSpPr>
              <a:spLocks noChangeArrowheads="1"/>
            </p:cNvSpPr>
            <p:nvPr/>
          </p:nvSpPr>
          <p:spPr bwMode="auto">
            <a:xfrm>
              <a:off x="4869" y="674"/>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60" name="Oval 315">
              <a:extLst>
                <a:ext uri="{FF2B5EF4-FFF2-40B4-BE49-F238E27FC236}">
                  <a16:creationId xmlns:a16="http://schemas.microsoft.com/office/drawing/2014/main" id="{FD00E304-3146-4E34-923B-C23BAF7FA5B9}"/>
                </a:ext>
              </a:extLst>
            </p:cNvPr>
            <p:cNvSpPr>
              <a:spLocks noChangeArrowheads="1"/>
            </p:cNvSpPr>
            <p:nvPr/>
          </p:nvSpPr>
          <p:spPr bwMode="auto">
            <a:xfrm>
              <a:off x="5367" y="1696"/>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61" name="Oval 316">
              <a:extLst>
                <a:ext uri="{FF2B5EF4-FFF2-40B4-BE49-F238E27FC236}">
                  <a16:creationId xmlns:a16="http://schemas.microsoft.com/office/drawing/2014/main" id="{710F0B66-19DD-425D-9468-5BD76C4F4443}"/>
                </a:ext>
              </a:extLst>
            </p:cNvPr>
            <p:cNvSpPr>
              <a:spLocks noChangeArrowheads="1"/>
            </p:cNvSpPr>
            <p:nvPr/>
          </p:nvSpPr>
          <p:spPr bwMode="auto">
            <a:xfrm>
              <a:off x="4739" y="567"/>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62" name="Oval 317">
              <a:extLst>
                <a:ext uri="{FF2B5EF4-FFF2-40B4-BE49-F238E27FC236}">
                  <a16:creationId xmlns:a16="http://schemas.microsoft.com/office/drawing/2014/main" id="{A1329EC1-771A-44FC-831B-37A4A393FCF0}"/>
                </a:ext>
              </a:extLst>
            </p:cNvPr>
            <p:cNvSpPr>
              <a:spLocks noChangeArrowheads="1"/>
            </p:cNvSpPr>
            <p:nvPr/>
          </p:nvSpPr>
          <p:spPr bwMode="auto">
            <a:xfrm>
              <a:off x="5005" y="805"/>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63" name="Oval 318">
              <a:extLst>
                <a:ext uri="{FF2B5EF4-FFF2-40B4-BE49-F238E27FC236}">
                  <a16:creationId xmlns:a16="http://schemas.microsoft.com/office/drawing/2014/main" id="{E75485A7-8830-4688-B46F-BA5A9FCB3B3A}"/>
                </a:ext>
              </a:extLst>
            </p:cNvPr>
            <p:cNvSpPr>
              <a:spLocks noChangeArrowheads="1"/>
            </p:cNvSpPr>
            <p:nvPr/>
          </p:nvSpPr>
          <p:spPr bwMode="auto">
            <a:xfrm>
              <a:off x="5295" y="1366"/>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64" name="Oval 319">
              <a:extLst>
                <a:ext uri="{FF2B5EF4-FFF2-40B4-BE49-F238E27FC236}">
                  <a16:creationId xmlns:a16="http://schemas.microsoft.com/office/drawing/2014/main" id="{983CCAB3-46BB-47B7-AE14-BDE2B461AC11}"/>
                </a:ext>
              </a:extLst>
            </p:cNvPr>
            <p:cNvSpPr>
              <a:spLocks noChangeArrowheads="1"/>
            </p:cNvSpPr>
            <p:nvPr/>
          </p:nvSpPr>
          <p:spPr bwMode="auto">
            <a:xfrm>
              <a:off x="5173" y="1100"/>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65" name="Oval 320">
              <a:extLst>
                <a:ext uri="{FF2B5EF4-FFF2-40B4-BE49-F238E27FC236}">
                  <a16:creationId xmlns:a16="http://schemas.microsoft.com/office/drawing/2014/main" id="{1ACA7FC3-2B8C-4D93-84ED-6340606E08FD}"/>
                </a:ext>
              </a:extLst>
            </p:cNvPr>
            <p:cNvSpPr>
              <a:spLocks noChangeArrowheads="1"/>
            </p:cNvSpPr>
            <p:nvPr/>
          </p:nvSpPr>
          <p:spPr bwMode="auto">
            <a:xfrm>
              <a:off x="3979" y="162"/>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66" name="Oval 321">
              <a:extLst>
                <a:ext uri="{FF2B5EF4-FFF2-40B4-BE49-F238E27FC236}">
                  <a16:creationId xmlns:a16="http://schemas.microsoft.com/office/drawing/2014/main" id="{D124F256-B649-43F4-825A-672BFF8E7D19}"/>
                </a:ext>
              </a:extLst>
            </p:cNvPr>
            <p:cNvSpPr>
              <a:spLocks noChangeArrowheads="1"/>
            </p:cNvSpPr>
            <p:nvPr/>
          </p:nvSpPr>
          <p:spPr bwMode="auto">
            <a:xfrm>
              <a:off x="3685" y="124"/>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67" name="Oval 322">
              <a:extLst>
                <a:ext uri="{FF2B5EF4-FFF2-40B4-BE49-F238E27FC236}">
                  <a16:creationId xmlns:a16="http://schemas.microsoft.com/office/drawing/2014/main" id="{C2165D11-D4D8-4DC7-A867-B2492777450E}"/>
                </a:ext>
              </a:extLst>
            </p:cNvPr>
            <p:cNvSpPr>
              <a:spLocks noChangeArrowheads="1"/>
            </p:cNvSpPr>
            <p:nvPr/>
          </p:nvSpPr>
          <p:spPr bwMode="auto">
            <a:xfrm>
              <a:off x="4438" y="339"/>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68" name="Oval 323">
              <a:extLst>
                <a:ext uri="{FF2B5EF4-FFF2-40B4-BE49-F238E27FC236}">
                  <a16:creationId xmlns:a16="http://schemas.microsoft.com/office/drawing/2014/main" id="{8F0967E8-6863-4A96-A5ED-E56DEFCE2447}"/>
                </a:ext>
              </a:extLst>
            </p:cNvPr>
            <p:cNvSpPr>
              <a:spLocks noChangeArrowheads="1"/>
            </p:cNvSpPr>
            <p:nvPr/>
          </p:nvSpPr>
          <p:spPr bwMode="auto">
            <a:xfrm>
              <a:off x="5236" y="1223"/>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69" name="Oval 324">
              <a:extLst>
                <a:ext uri="{FF2B5EF4-FFF2-40B4-BE49-F238E27FC236}">
                  <a16:creationId xmlns:a16="http://schemas.microsoft.com/office/drawing/2014/main" id="{A09D8B66-3DFE-412A-B75C-B25EE74A0D33}"/>
                </a:ext>
              </a:extLst>
            </p:cNvPr>
            <p:cNvSpPr>
              <a:spLocks noChangeArrowheads="1"/>
            </p:cNvSpPr>
            <p:nvPr/>
          </p:nvSpPr>
          <p:spPr bwMode="auto">
            <a:xfrm>
              <a:off x="4103" y="544"/>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70" name="Oval 325">
              <a:extLst>
                <a:ext uri="{FF2B5EF4-FFF2-40B4-BE49-F238E27FC236}">
                  <a16:creationId xmlns:a16="http://schemas.microsoft.com/office/drawing/2014/main" id="{8FD6C4ED-602A-443E-9667-7B87E6B872B2}"/>
                </a:ext>
              </a:extLst>
            </p:cNvPr>
            <p:cNvSpPr>
              <a:spLocks noChangeArrowheads="1"/>
            </p:cNvSpPr>
            <p:nvPr/>
          </p:nvSpPr>
          <p:spPr bwMode="auto">
            <a:xfrm>
              <a:off x="4614" y="467"/>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71" name="Oval 326">
              <a:extLst>
                <a:ext uri="{FF2B5EF4-FFF2-40B4-BE49-F238E27FC236}">
                  <a16:creationId xmlns:a16="http://schemas.microsoft.com/office/drawing/2014/main" id="{A43F535A-D6F7-4998-97A8-9BE2D1D530EA}"/>
                </a:ext>
              </a:extLst>
            </p:cNvPr>
            <p:cNvSpPr>
              <a:spLocks noChangeArrowheads="1"/>
            </p:cNvSpPr>
            <p:nvPr/>
          </p:nvSpPr>
          <p:spPr bwMode="auto">
            <a:xfrm>
              <a:off x="3833" y="796"/>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72" name="Rectangle 327" descr="Wide downward diagonal">
              <a:extLst>
                <a:ext uri="{FF2B5EF4-FFF2-40B4-BE49-F238E27FC236}">
                  <a16:creationId xmlns:a16="http://schemas.microsoft.com/office/drawing/2014/main" id="{91945185-B76C-437C-AE02-0B1E8C9813CD}"/>
                </a:ext>
              </a:extLst>
            </p:cNvPr>
            <p:cNvSpPr>
              <a:spLocks noChangeArrowheads="1"/>
            </p:cNvSpPr>
            <p:nvPr/>
          </p:nvSpPr>
          <p:spPr bwMode="auto">
            <a:xfrm>
              <a:off x="4593" y="289"/>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73" name="Rectangle 328" descr="Wide downward diagonal">
              <a:extLst>
                <a:ext uri="{FF2B5EF4-FFF2-40B4-BE49-F238E27FC236}">
                  <a16:creationId xmlns:a16="http://schemas.microsoft.com/office/drawing/2014/main" id="{DB1B62A6-134E-4438-8F00-08C9F415CB85}"/>
                </a:ext>
              </a:extLst>
            </p:cNvPr>
            <p:cNvSpPr>
              <a:spLocks noChangeArrowheads="1"/>
            </p:cNvSpPr>
            <p:nvPr/>
          </p:nvSpPr>
          <p:spPr bwMode="auto">
            <a:xfrm>
              <a:off x="4966" y="582"/>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74" name="Rectangle 329" descr="Wide downward diagonal">
              <a:extLst>
                <a:ext uri="{FF2B5EF4-FFF2-40B4-BE49-F238E27FC236}">
                  <a16:creationId xmlns:a16="http://schemas.microsoft.com/office/drawing/2014/main" id="{4A6DA2B9-9760-48CE-9198-3F31354AB230}"/>
                </a:ext>
              </a:extLst>
            </p:cNvPr>
            <p:cNvSpPr>
              <a:spLocks noChangeArrowheads="1"/>
            </p:cNvSpPr>
            <p:nvPr/>
          </p:nvSpPr>
          <p:spPr bwMode="auto">
            <a:xfrm>
              <a:off x="5213" y="893"/>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75" name="Rectangle 330" descr="Wide downward diagonal">
              <a:extLst>
                <a:ext uri="{FF2B5EF4-FFF2-40B4-BE49-F238E27FC236}">
                  <a16:creationId xmlns:a16="http://schemas.microsoft.com/office/drawing/2014/main" id="{C9A36D5D-5970-4B9C-BFED-90B3A6B4AA3F}"/>
                </a:ext>
              </a:extLst>
            </p:cNvPr>
            <p:cNvSpPr>
              <a:spLocks noChangeArrowheads="1"/>
            </p:cNvSpPr>
            <p:nvPr/>
          </p:nvSpPr>
          <p:spPr bwMode="auto">
            <a:xfrm>
              <a:off x="5078" y="721"/>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76" name="Rectangle 331" descr="Wide downward diagonal">
              <a:extLst>
                <a:ext uri="{FF2B5EF4-FFF2-40B4-BE49-F238E27FC236}">
                  <a16:creationId xmlns:a16="http://schemas.microsoft.com/office/drawing/2014/main" id="{489C84D7-359E-48FF-B969-229F5E8DA974}"/>
                </a:ext>
              </a:extLst>
            </p:cNvPr>
            <p:cNvSpPr>
              <a:spLocks noChangeArrowheads="1"/>
            </p:cNvSpPr>
            <p:nvPr/>
          </p:nvSpPr>
          <p:spPr bwMode="auto">
            <a:xfrm>
              <a:off x="4862" y="473"/>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77" name="Rectangle 332" descr="Wide downward diagonal">
              <a:extLst>
                <a:ext uri="{FF2B5EF4-FFF2-40B4-BE49-F238E27FC236}">
                  <a16:creationId xmlns:a16="http://schemas.microsoft.com/office/drawing/2014/main" id="{5810B386-728C-4D4B-81D3-E14BF9317707}"/>
                </a:ext>
              </a:extLst>
            </p:cNvPr>
            <p:cNvSpPr>
              <a:spLocks noChangeArrowheads="1"/>
            </p:cNvSpPr>
            <p:nvPr/>
          </p:nvSpPr>
          <p:spPr bwMode="auto">
            <a:xfrm>
              <a:off x="4298" y="130"/>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78" name="Rectangle 333" descr="Wide downward diagonal">
              <a:extLst>
                <a:ext uri="{FF2B5EF4-FFF2-40B4-BE49-F238E27FC236}">
                  <a16:creationId xmlns:a16="http://schemas.microsoft.com/office/drawing/2014/main" id="{1CA1296E-B6CE-46A6-B255-EE815612FB3C}"/>
                </a:ext>
              </a:extLst>
            </p:cNvPr>
            <p:cNvSpPr>
              <a:spLocks noChangeArrowheads="1"/>
            </p:cNvSpPr>
            <p:nvPr/>
          </p:nvSpPr>
          <p:spPr bwMode="auto">
            <a:xfrm>
              <a:off x="4448" y="203"/>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79" name="Rectangle 334" descr="Wide downward diagonal">
              <a:extLst>
                <a:ext uri="{FF2B5EF4-FFF2-40B4-BE49-F238E27FC236}">
                  <a16:creationId xmlns:a16="http://schemas.microsoft.com/office/drawing/2014/main" id="{D6973615-10BB-409E-BDCC-3F804FA909D7}"/>
                </a:ext>
              </a:extLst>
            </p:cNvPr>
            <p:cNvSpPr>
              <a:spLocks noChangeArrowheads="1"/>
            </p:cNvSpPr>
            <p:nvPr/>
          </p:nvSpPr>
          <p:spPr bwMode="auto">
            <a:xfrm>
              <a:off x="5247" y="625"/>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80" name="Rectangle 335" descr="Wide downward diagonal">
              <a:extLst>
                <a:ext uri="{FF2B5EF4-FFF2-40B4-BE49-F238E27FC236}">
                  <a16:creationId xmlns:a16="http://schemas.microsoft.com/office/drawing/2014/main" id="{CCE92A23-3928-49D2-9664-A1B352C98254}"/>
                </a:ext>
              </a:extLst>
            </p:cNvPr>
            <p:cNvSpPr>
              <a:spLocks noChangeArrowheads="1"/>
            </p:cNvSpPr>
            <p:nvPr/>
          </p:nvSpPr>
          <p:spPr bwMode="auto">
            <a:xfrm>
              <a:off x="5316" y="1070"/>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81" name="Rectangle 336" descr="Wide downward diagonal">
              <a:extLst>
                <a:ext uri="{FF2B5EF4-FFF2-40B4-BE49-F238E27FC236}">
                  <a16:creationId xmlns:a16="http://schemas.microsoft.com/office/drawing/2014/main" id="{C94B6925-21A1-42F3-AB01-58D0FF1673B5}"/>
                </a:ext>
              </a:extLst>
            </p:cNvPr>
            <p:cNvSpPr>
              <a:spLocks noChangeArrowheads="1"/>
            </p:cNvSpPr>
            <p:nvPr/>
          </p:nvSpPr>
          <p:spPr bwMode="auto">
            <a:xfrm>
              <a:off x="5408" y="1336"/>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82" name="Rectangle 337" descr="Wide downward diagonal">
              <a:extLst>
                <a:ext uri="{FF2B5EF4-FFF2-40B4-BE49-F238E27FC236}">
                  <a16:creationId xmlns:a16="http://schemas.microsoft.com/office/drawing/2014/main" id="{A998F80E-A598-402A-AB48-7A4253D06FA7}"/>
                </a:ext>
              </a:extLst>
            </p:cNvPr>
            <p:cNvSpPr>
              <a:spLocks noChangeArrowheads="1"/>
            </p:cNvSpPr>
            <p:nvPr/>
          </p:nvSpPr>
          <p:spPr bwMode="auto">
            <a:xfrm>
              <a:off x="5042" y="404"/>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83" name="Rectangle 338" descr="Wide downward diagonal">
              <a:extLst>
                <a:ext uri="{FF2B5EF4-FFF2-40B4-BE49-F238E27FC236}">
                  <a16:creationId xmlns:a16="http://schemas.microsoft.com/office/drawing/2014/main" id="{5FCC205E-6F08-4F1C-9C0D-B491B6618BAB}"/>
                </a:ext>
              </a:extLst>
            </p:cNvPr>
            <p:cNvSpPr>
              <a:spLocks noChangeArrowheads="1"/>
            </p:cNvSpPr>
            <p:nvPr/>
          </p:nvSpPr>
          <p:spPr bwMode="auto">
            <a:xfrm>
              <a:off x="4139" y="90"/>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84" name="Rectangle 339" descr="Wide downward diagonal">
              <a:extLst>
                <a:ext uri="{FF2B5EF4-FFF2-40B4-BE49-F238E27FC236}">
                  <a16:creationId xmlns:a16="http://schemas.microsoft.com/office/drawing/2014/main" id="{E91B8DD0-5627-4EBE-A6AB-3E00F0EDB504}"/>
                </a:ext>
              </a:extLst>
            </p:cNvPr>
            <p:cNvSpPr>
              <a:spLocks noChangeArrowheads="1"/>
            </p:cNvSpPr>
            <p:nvPr/>
          </p:nvSpPr>
          <p:spPr bwMode="auto">
            <a:xfrm>
              <a:off x="4751" y="378"/>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85" name="Rectangle 340" descr="Wide downward diagonal">
              <a:extLst>
                <a:ext uri="{FF2B5EF4-FFF2-40B4-BE49-F238E27FC236}">
                  <a16:creationId xmlns:a16="http://schemas.microsoft.com/office/drawing/2014/main" id="{537D87EF-536C-4E0F-A572-EF91EC4BEC11}"/>
                </a:ext>
              </a:extLst>
            </p:cNvPr>
            <p:cNvSpPr>
              <a:spLocks noChangeArrowheads="1"/>
            </p:cNvSpPr>
            <p:nvPr/>
          </p:nvSpPr>
          <p:spPr bwMode="auto">
            <a:xfrm>
              <a:off x="4873" y="272"/>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86" name="Rectangle 341" descr="Wide downward diagonal">
              <a:extLst>
                <a:ext uri="{FF2B5EF4-FFF2-40B4-BE49-F238E27FC236}">
                  <a16:creationId xmlns:a16="http://schemas.microsoft.com/office/drawing/2014/main" id="{3EB7D8FD-9BB8-4E3B-A101-1C0C1924F22F}"/>
                </a:ext>
              </a:extLst>
            </p:cNvPr>
            <p:cNvSpPr>
              <a:spLocks noChangeArrowheads="1"/>
            </p:cNvSpPr>
            <p:nvPr/>
          </p:nvSpPr>
          <p:spPr bwMode="auto">
            <a:xfrm>
              <a:off x="4679" y="163"/>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87" name="Rectangle 342" descr="Wide downward diagonal">
              <a:extLst>
                <a:ext uri="{FF2B5EF4-FFF2-40B4-BE49-F238E27FC236}">
                  <a16:creationId xmlns:a16="http://schemas.microsoft.com/office/drawing/2014/main" id="{47A31CB3-FBDD-4314-A716-9AE6828232E6}"/>
                </a:ext>
              </a:extLst>
            </p:cNvPr>
            <p:cNvSpPr>
              <a:spLocks noChangeArrowheads="1"/>
            </p:cNvSpPr>
            <p:nvPr/>
          </p:nvSpPr>
          <p:spPr bwMode="auto">
            <a:xfrm>
              <a:off x="5200" y="145"/>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88" name="Rectangle 343" descr="Wide downward diagonal">
              <a:extLst>
                <a:ext uri="{FF2B5EF4-FFF2-40B4-BE49-F238E27FC236}">
                  <a16:creationId xmlns:a16="http://schemas.microsoft.com/office/drawing/2014/main" id="{B25F064E-877B-487A-B4AB-5483B102B995}"/>
                </a:ext>
              </a:extLst>
            </p:cNvPr>
            <p:cNvSpPr>
              <a:spLocks noChangeArrowheads="1"/>
            </p:cNvSpPr>
            <p:nvPr/>
          </p:nvSpPr>
          <p:spPr bwMode="auto">
            <a:xfrm>
              <a:off x="5323" y="384"/>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89" name="Oval 344">
              <a:extLst>
                <a:ext uri="{FF2B5EF4-FFF2-40B4-BE49-F238E27FC236}">
                  <a16:creationId xmlns:a16="http://schemas.microsoft.com/office/drawing/2014/main" id="{C5D1B1F1-6EFC-4B05-AA88-C93AD5DED19E}"/>
                </a:ext>
              </a:extLst>
            </p:cNvPr>
            <p:cNvSpPr>
              <a:spLocks noChangeArrowheads="1"/>
            </p:cNvSpPr>
            <p:nvPr/>
          </p:nvSpPr>
          <p:spPr bwMode="auto">
            <a:xfrm>
              <a:off x="4269" y="726"/>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90" name="Oval 345">
              <a:extLst>
                <a:ext uri="{FF2B5EF4-FFF2-40B4-BE49-F238E27FC236}">
                  <a16:creationId xmlns:a16="http://schemas.microsoft.com/office/drawing/2014/main" id="{D8F2B63A-DC7B-4DD0-BEC3-E5E9ED166720}"/>
                </a:ext>
              </a:extLst>
            </p:cNvPr>
            <p:cNvSpPr>
              <a:spLocks noChangeArrowheads="1"/>
            </p:cNvSpPr>
            <p:nvPr/>
          </p:nvSpPr>
          <p:spPr bwMode="auto">
            <a:xfrm>
              <a:off x="4692" y="752"/>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91" name="Oval 346">
              <a:extLst>
                <a:ext uri="{FF2B5EF4-FFF2-40B4-BE49-F238E27FC236}">
                  <a16:creationId xmlns:a16="http://schemas.microsoft.com/office/drawing/2014/main" id="{2C983078-B1BE-4956-9FB5-4EFCB2576B77}"/>
                </a:ext>
              </a:extLst>
            </p:cNvPr>
            <p:cNvSpPr>
              <a:spLocks noChangeArrowheads="1"/>
            </p:cNvSpPr>
            <p:nvPr/>
          </p:nvSpPr>
          <p:spPr bwMode="auto">
            <a:xfrm>
              <a:off x="4894" y="944"/>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92" name="Oval 347">
              <a:extLst>
                <a:ext uri="{FF2B5EF4-FFF2-40B4-BE49-F238E27FC236}">
                  <a16:creationId xmlns:a16="http://schemas.microsoft.com/office/drawing/2014/main" id="{46710575-DAB1-4420-9CFD-0DB7EC1F5B53}"/>
                </a:ext>
              </a:extLst>
            </p:cNvPr>
            <p:cNvSpPr>
              <a:spLocks noChangeArrowheads="1"/>
            </p:cNvSpPr>
            <p:nvPr/>
          </p:nvSpPr>
          <p:spPr bwMode="auto">
            <a:xfrm>
              <a:off x="4403" y="506"/>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93" name="Oval 348">
              <a:extLst>
                <a:ext uri="{FF2B5EF4-FFF2-40B4-BE49-F238E27FC236}">
                  <a16:creationId xmlns:a16="http://schemas.microsoft.com/office/drawing/2014/main" id="{B0EABFD7-AA55-4BCB-A36F-CF4BED8BA2BE}"/>
                </a:ext>
              </a:extLst>
            </p:cNvPr>
            <p:cNvSpPr>
              <a:spLocks noChangeArrowheads="1"/>
            </p:cNvSpPr>
            <p:nvPr/>
          </p:nvSpPr>
          <p:spPr bwMode="auto">
            <a:xfrm>
              <a:off x="3765" y="533"/>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94" name="Oval 349">
              <a:extLst>
                <a:ext uri="{FF2B5EF4-FFF2-40B4-BE49-F238E27FC236}">
                  <a16:creationId xmlns:a16="http://schemas.microsoft.com/office/drawing/2014/main" id="{122AF1D7-8A5E-47E0-80EB-16EFB410258D}"/>
                </a:ext>
              </a:extLst>
            </p:cNvPr>
            <p:cNvSpPr>
              <a:spLocks noChangeArrowheads="1"/>
            </p:cNvSpPr>
            <p:nvPr/>
          </p:nvSpPr>
          <p:spPr bwMode="auto">
            <a:xfrm>
              <a:off x="4040" y="371"/>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95" name="Oval 350">
              <a:extLst>
                <a:ext uri="{FF2B5EF4-FFF2-40B4-BE49-F238E27FC236}">
                  <a16:creationId xmlns:a16="http://schemas.microsoft.com/office/drawing/2014/main" id="{006CB905-AE84-4E9C-A129-5148A4AD5C3D}"/>
                </a:ext>
              </a:extLst>
            </p:cNvPr>
            <p:cNvSpPr>
              <a:spLocks noChangeArrowheads="1"/>
            </p:cNvSpPr>
            <p:nvPr/>
          </p:nvSpPr>
          <p:spPr bwMode="auto">
            <a:xfrm>
              <a:off x="4580" y="883"/>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96" name="Oval 351">
              <a:extLst>
                <a:ext uri="{FF2B5EF4-FFF2-40B4-BE49-F238E27FC236}">
                  <a16:creationId xmlns:a16="http://schemas.microsoft.com/office/drawing/2014/main" id="{BF200E05-0784-44D1-9C00-35C8392C0022}"/>
                </a:ext>
              </a:extLst>
            </p:cNvPr>
            <p:cNvSpPr>
              <a:spLocks noChangeArrowheads="1"/>
            </p:cNvSpPr>
            <p:nvPr/>
          </p:nvSpPr>
          <p:spPr bwMode="auto">
            <a:xfrm>
              <a:off x="4360" y="1081"/>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97" name="Oval 352">
              <a:extLst>
                <a:ext uri="{FF2B5EF4-FFF2-40B4-BE49-F238E27FC236}">
                  <a16:creationId xmlns:a16="http://schemas.microsoft.com/office/drawing/2014/main" id="{F820AEDC-B466-48D7-9C4E-C30187165329}"/>
                </a:ext>
              </a:extLst>
            </p:cNvPr>
            <p:cNvSpPr>
              <a:spLocks noChangeArrowheads="1"/>
            </p:cNvSpPr>
            <p:nvPr/>
          </p:nvSpPr>
          <p:spPr bwMode="auto">
            <a:xfrm>
              <a:off x="5126" y="1425"/>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98" name="Oval 353">
              <a:extLst>
                <a:ext uri="{FF2B5EF4-FFF2-40B4-BE49-F238E27FC236}">
                  <a16:creationId xmlns:a16="http://schemas.microsoft.com/office/drawing/2014/main" id="{23074D98-885F-496E-B51B-E05B347A040E}"/>
                </a:ext>
              </a:extLst>
            </p:cNvPr>
            <p:cNvSpPr>
              <a:spLocks noChangeArrowheads="1"/>
            </p:cNvSpPr>
            <p:nvPr/>
          </p:nvSpPr>
          <p:spPr bwMode="auto">
            <a:xfrm>
              <a:off x="5154" y="1679"/>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99" name="Oval 354">
              <a:extLst>
                <a:ext uri="{FF2B5EF4-FFF2-40B4-BE49-F238E27FC236}">
                  <a16:creationId xmlns:a16="http://schemas.microsoft.com/office/drawing/2014/main" id="{0CC9AE62-C54C-4FED-AC63-592F88038A63}"/>
                </a:ext>
              </a:extLst>
            </p:cNvPr>
            <p:cNvSpPr>
              <a:spLocks noChangeArrowheads="1"/>
            </p:cNvSpPr>
            <p:nvPr/>
          </p:nvSpPr>
          <p:spPr bwMode="auto">
            <a:xfrm>
              <a:off x="4034" y="987"/>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00" name="Oval 355">
              <a:extLst>
                <a:ext uri="{FF2B5EF4-FFF2-40B4-BE49-F238E27FC236}">
                  <a16:creationId xmlns:a16="http://schemas.microsoft.com/office/drawing/2014/main" id="{6DC10547-6255-4974-9993-ECCB32353C20}"/>
                </a:ext>
              </a:extLst>
            </p:cNvPr>
            <p:cNvSpPr>
              <a:spLocks noChangeArrowheads="1"/>
            </p:cNvSpPr>
            <p:nvPr/>
          </p:nvSpPr>
          <p:spPr bwMode="auto">
            <a:xfrm>
              <a:off x="3792" y="982"/>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01" name="Oval 356">
              <a:extLst>
                <a:ext uri="{FF2B5EF4-FFF2-40B4-BE49-F238E27FC236}">
                  <a16:creationId xmlns:a16="http://schemas.microsoft.com/office/drawing/2014/main" id="{E3BEC0B2-B67B-468A-8650-7ABF17859C4A}"/>
                </a:ext>
              </a:extLst>
            </p:cNvPr>
            <p:cNvSpPr>
              <a:spLocks noChangeArrowheads="1"/>
            </p:cNvSpPr>
            <p:nvPr/>
          </p:nvSpPr>
          <p:spPr bwMode="auto">
            <a:xfrm>
              <a:off x="4131" y="1148"/>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02" name="Oval 357">
              <a:extLst>
                <a:ext uri="{FF2B5EF4-FFF2-40B4-BE49-F238E27FC236}">
                  <a16:creationId xmlns:a16="http://schemas.microsoft.com/office/drawing/2014/main" id="{8C2F96B1-D2AC-4849-B902-E06633B8965F}"/>
                </a:ext>
              </a:extLst>
            </p:cNvPr>
            <p:cNvSpPr>
              <a:spLocks noChangeArrowheads="1"/>
            </p:cNvSpPr>
            <p:nvPr/>
          </p:nvSpPr>
          <p:spPr bwMode="auto">
            <a:xfrm>
              <a:off x="4127" y="1381"/>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03" name="Oval 358">
              <a:extLst>
                <a:ext uri="{FF2B5EF4-FFF2-40B4-BE49-F238E27FC236}">
                  <a16:creationId xmlns:a16="http://schemas.microsoft.com/office/drawing/2014/main" id="{593B4CD0-DCB9-4655-BB73-E8E8B97F3350}"/>
                </a:ext>
              </a:extLst>
            </p:cNvPr>
            <p:cNvSpPr>
              <a:spLocks noChangeArrowheads="1"/>
            </p:cNvSpPr>
            <p:nvPr/>
          </p:nvSpPr>
          <p:spPr bwMode="auto">
            <a:xfrm>
              <a:off x="4869" y="1199"/>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04" name="Oval 359">
              <a:extLst>
                <a:ext uri="{FF2B5EF4-FFF2-40B4-BE49-F238E27FC236}">
                  <a16:creationId xmlns:a16="http://schemas.microsoft.com/office/drawing/2014/main" id="{B9F58FF0-0B14-4114-BE7B-E502037DAD76}"/>
                </a:ext>
              </a:extLst>
            </p:cNvPr>
            <p:cNvSpPr>
              <a:spLocks noChangeArrowheads="1"/>
            </p:cNvSpPr>
            <p:nvPr/>
          </p:nvSpPr>
          <p:spPr bwMode="auto">
            <a:xfrm>
              <a:off x="4376" y="1271"/>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05" name="Oval 360">
              <a:extLst>
                <a:ext uri="{FF2B5EF4-FFF2-40B4-BE49-F238E27FC236}">
                  <a16:creationId xmlns:a16="http://schemas.microsoft.com/office/drawing/2014/main" id="{270C1329-D682-409E-98C0-2D4F3A0D82F4}"/>
                </a:ext>
              </a:extLst>
            </p:cNvPr>
            <p:cNvSpPr>
              <a:spLocks noChangeArrowheads="1"/>
            </p:cNvSpPr>
            <p:nvPr/>
          </p:nvSpPr>
          <p:spPr bwMode="auto">
            <a:xfrm>
              <a:off x="3886" y="1472"/>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06" name="Oval 361">
              <a:extLst>
                <a:ext uri="{FF2B5EF4-FFF2-40B4-BE49-F238E27FC236}">
                  <a16:creationId xmlns:a16="http://schemas.microsoft.com/office/drawing/2014/main" id="{1C0B0E8B-46A1-494B-A3F6-39AF20B3C672}"/>
                </a:ext>
              </a:extLst>
            </p:cNvPr>
            <p:cNvSpPr>
              <a:spLocks noChangeArrowheads="1"/>
            </p:cNvSpPr>
            <p:nvPr/>
          </p:nvSpPr>
          <p:spPr bwMode="auto">
            <a:xfrm>
              <a:off x="4875" y="1485"/>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07" name="Oval 362">
              <a:extLst>
                <a:ext uri="{FF2B5EF4-FFF2-40B4-BE49-F238E27FC236}">
                  <a16:creationId xmlns:a16="http://schemas.microsoft.com/office/drawing/2014/main" id="{28EA64C3-3AAB-43EE-B479-657B4A4F42EC}"/>
                </a:ext>
              </a:extLst>
            </p:cNvPr>
            <p:cNvSpPr>
              <a:spLocks noChangeArrowheads="1"/>
            </p:cNvSpPr>
            <p:nvPr/>
          </p:nvSpPr>
          <p:spPr bwMode="auto">
            <a:xfrm>
              <a:off x="4356" y="1562"/>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08" name="Oval 363">
              <a:extLst>
                <a:ext uri="{FF2B5EF4-FFF2-40B4-BE49-F238E27FC236}">
                  <a16:creationId xmlns:a16="http://schemas.microsoft.com/office/drawing/2014/main" id="{92579E22-6919-4C8C-BE75-A139376C594A}"/>
                </a:ext>
              </a:extLst>
            </p:cNvPr>
            <p:cNvSpPr>
              <a:spLocks noChangeArrowheads="1"/>
            </p:cNvSpPr>
            <p:nvPr/>
          </p:nvSpPr>
          <p:spPr bwMode="auto">
            <a:xfrm>
              <a:off x="4642" y="1410"/>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09" name="Oval 364">
              <a:extLst>
                <a:ext uri="{FF2B5EF4-FFF2-40B4-BE49-F238E27FC236}">
                  <a16:creationId xmlns:a16="http://schemas.microsoft.com/office/drawing/2014/main" id="{23CE3913-1DB3-4BD2-AF76-238968CD8FCB}"/>
                </a:ext>
              </a:extLst>
            </p:cNvPr>
            <p:cNvSpPr>
              <a:spLocks noChangeArrowheads="1"/>
            </p:cNvSpPr>
            <p:nvPr/>
          </p:nvSpPr>
          <p:spPr bwMode="auto">
            <a:xfrm>
              <a:off x="3840" y="132"/>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10" name="Oval 365">
              <a:extLst>
                <a:ext uri="{FF2B5EF4-FFF2-40B4-BE49-F238E27FC236}">
                  <a16:creationId xmlns:a16="http://schemas.microsoft.com/office/drawing/2014/main" id="{05ADE293-ED84-4CBE-8979-22EDCBC400D9}"/>
                </a:ext>
              </a:extLst>
            </p:cNvPr>
            <p:cNvSpPr>
              <a:spLocks noChangeArrowheads="1"/>
            </p:cNvSpPr>
            <p:nvPr/>
          </p:nvSpPr>
          <p:spPr bwMode="auto">
            <a:xfrm>
              <a:off x="3957" y="725"/>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11" name="Oval 366">
              <a:extLst>
                <a:ext uri="{FF2B5EF4-FFF2-40B4-BE49-F238E27FC236}">
                  <a16:creationId xmlns:a16="http://schemas.microsoft.com/office/drawing/2014/main" id="{F203C6AF-B14A-4BE4-997C-0AA4A5172CCC}"/>
                </a:ext>
              </a:extLst>
            </p:cNvPr>
            <p:cNvSpPr>
              <a:spLocks noChangeArrowheads="1"/>
            </p:cNvSpPr>
            <p:nvPr/>
          </p:nvSpPr>
          <p:spPr bwMode="auto">
            <a:xfrm>
              <a:off x="4053" y="821"/>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12" name="Oval 367">
              <a:extLst>
                <a:ext uri="{FF2B5EF4-FFF2-40B4-BE49-F238E27FC236}">
                  <a16:creationId xmlns:a16="http://schemas.microsoft.com/office/drawing/2014/main" id="{D44ECE55-FD7F-4480-AD4C-DA9D91CACD85}"/>
                </a:ext>
              </a:extLst>
            </p:cNvPr>
            <p:cNvSpPr>
              <a:spLocks noChangeArrowheads="1"/>
            </p:cNvSpPr>
            <p:nvPr/>
          </p:nvSpPr>
          <p:spPr bwMode="auto">
            <a:xfrm>
              <a:off x="4149" y="917"/>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13" name="Oval 368">
              <a:extLst>
                <a:ext uri="{FF2B5EF4-FFF2-40B4-BE49-F238E27FC236}">
                  <a16:creationId xmlns:a16="http://schemas.microsoft.com/office/drawing/2014/main" id="{53651E2B-B155-425A-B3D6-F299E6104599}"/>
                </a:ext>
              </a:extLst>
            </p:cNvPr>
            <p:cNvSpPr>
              <a:spLocks noChangeArrowheads="1"/>
            </p:cNvSpPr>
            <p:nvPr/>
          </p:nvSpPr>
          <p:spPr bwMode="auto">
            <a:xfrm>
              <a:off x="4504" y="1430"/>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14" name="Oval 369">
              <a:extLst>
                <a:ext uri="{FF2B5EF4-FFF2-40B4-BE49-F238E27FC236}">
                  <a16:creationId xmlns:a16="http://schemas.microsoft.com/office/drawing/2014/main" id="{8973BC67-EAE2-4BD7-A009-9AF7931FADFC}"/>
                </a:ext>
              </a:extLst>
            </p:cNvPr>
            <p:cNvSpPr>
              <a:spLocks noChangeArrowheads="1"/>
            </p:cNvSpPr>
            <p:nvPr/>
          </p:nvSpPr>
          <p:spPr bwMode="auto">
            <a:xfrm>
              <a:off x="4600" y="1653"/>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15" name="Oval 370">
              <a:extLst>
                <a:ext uri="{FF2B5EF4-FFF2-40B4-BE49-F238E27FC236}">
                  <a16:creationId xmlns:a16="http://schemas.microsoft.com/office/drawing/2014/main" id="{FA65592D-F9C5-4D71-9244-8C9840F1F103}"/>
                </a:ext>
              </a:extLst>
            </p:cNvPr>
            <p:cNvSpPr>
              <a:spLocks noChangeArrowheads="1"/>
            </p:cNvSpPr>
            <p:nvPr/>
          </p:nvSpPr>
          <p:spPr bwMode="auto">
            <a:xfrm>
              <a:off x="4912" y="1659"/>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16" name="Oval 371">
              <a:extLst>
                <a:ext uri="{FF2B5EF4-FFF2-40B4-BE49-F238E27FC236}">
                  <a16:creationId xmlns:a16="http://schemas.microsoft.com/office/drawing/2014/main" id="{57A29257-3D7B-4F59-BFE9-AF9EE2E80360}"/>
                </a:ext>
              </a:extLst>
            </p:cNvPr>
            <p:cNvSpPr>
              <a:spLocks noChangeArrowheads="1"/>
            </p:cNvSpPr>
            <p:nvPr/>
          </p:nvSpPr>
          <p:spPr bwMode="auto">
            <a:xfrm>
              <a:off x="3749" y="1653"/>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17" name="Oval 372">
              <a:extLst>
                <a:ext uri="{FF2B5EF4-FFF2-40B4-BE49-F238E27FC236}">
                  <a16:creationId xmlns:a16="http://schemas.microsoft.com/office/drawing/2014/main" id="{0A5B26BD-AF6E-4562-AF03-9BD0B8A79DBA}"/>
                </a:ext>
              </a:extLst>
            </p:cNvPr>
            <p:cNvSpPr>
              <a:spLocks noChangeArrowheads="1"/>
            </p:cNvSpPr>
            <p:nvPr/>
          </p:nvSpPr>
          <p:spPr bwMode="auto">
            <a:xfrm>
              <a:off x="4078" y="1664"/>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18" name="Oval 373">
              <a:extLst>
                <a:ext uri="{FF2B5EF4-FFF2-40B4-BE49-F238E27FC236}">
                  <a16:creationId xmlns:a16="http://schemas.microsoft.com/office/drawing/2014/main" id="{DA281C29-1D11-4BFD-B22B-BEE6539E9EF3}"/>
                </a:ext>
              </a:extLst>
            </p:cNvPr>
            <p:cNvSpPr>
              <a:spLocks noChangeArrowheads="1"/>
            </p:cNvSpPr>
            <p:nvPr/>
          </p:nvSpPr>
          <p:spPr bwMode="auto">
            <a:xfrm>
              <a:off x="3798" y="1252"/>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19" name="Oval 374">
              <a:extLst>
                <a:ext uri="{FF2B5EF4-FFF2-40B4-BE49-F238E27FC236}">
                  <a16:creationId xmlns:a16="http://schemas.microsoft.com/office/drawing/2014/main" id="{0A270453-E237-4126-AF9C-5542C976A198}"/>
                </a:ext>
              </a:extLst>
            </p:cNvPr>
            <p:cNvSpPr>
              <a:spLocks noChangeArrowheads="1"/>
            </p:cNvSpPr>
            <p:nvPr/>
          </p:nvSpPr>
          <p:spPr bwMode="auto">
            <a:xfrm>
              <a:off x="3698" y="1385"/>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20" name="Oval 375">
              <a:extLst>
                <a:ext uri="{FF2B5EF4-FFF2-40B4-BE49-F238E27FC236}">
                  <a16:creationId xmlns:a16="http://schemas.microsoft.com/office/drawing/2014/main" id="{23738ECE-EA0E-4478-B4D7-013038233D44}"/>
                </a:ext>
              </a:extLst>
            </p:cNvPr>
            <p:cNvSpPr>
              <a:spLocks noChangeArrowheads="1"/>
            </p:cNvSpPr>
            <p:nvPr/>
          </p:nvSpPr>
          <p:spPr bwMode="auto">
            <a:xfrm>
              <a:off x="4000" y="1201"/>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21" name="Oval 376">
              <a:extLst>
                <a:ext uri="{FF2B5EF4-FFF2-40B4-BE49-F238E27FC236}">
                  <a16:creationId xmlns:a16="http://schemas.microsoft.com/office/drawing/2014/main" id="{AE89DDC4-7B12-45A4-8F68-1C3688722972}"/>
                </a:ext>
              </a:extLst>
            </p:cNvPr>
            <p:cNvSpPr>
              <a:spLocks noChangeArrowheads="1"/>
            </p:cNvSpPr>
            <p:nvPr/>
          </p:nvSpPr>
          <p:spPr bwMode="auto">
            <a:xfrm>
              <a:off x="4483" y="721"/>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22" name="Oval 377">
              <a:extLst>
                <a:ext uri="{FF2B5EF4-FFF2-40B4-BE49-F238E27FC236}">
                  <a16:creationId xmlns:a16="http://schemas.microsoft.com/office/drawing/2014/main" id="{F9C9ACC6-845F-4B29-AB17-D2AA6B92D128}"/>
                </a:ext>
              </a:extLst>
            </p:cNvPr>
            <p:cNvSpPr>
              <a:spLocks noChangeArrowheads="1"/>
            </p:cNvSpPr>
            <p:nvPr/>
          </p:nvSpPr>
          <p:spPr bwMode="auto">
            <a:xfrm>
              <a:off x="3894" y="1348"/>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23" name="Oval 378">
              <a:extLst>
                <a:ext uri="{FF2B5EF4-FFF2-40B4-BE49-F238E27FC236}">
                  <a16:creationId xmlns:a16="http://schemas.microsoft.com/office/drawing/2014/main" id="{F136666E-E645-42FD-815E-336EC7E9B41C}"/>
                </a:ext>
              </a:extLst>
            </p:cNvPr>
            <p:cNvSpPr>
              <a:spLocks noChangeArrowheads="1"/>
            </p:cNvSpPr>
            <p:nvPr/>
          </p:nvSpPr>
          <p:spPr bwMode="auto">
            <a:xfrm>
              <a:off x="4444" y="915"/>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24" name="Oval 379">
              <a:extLst>
                <a:ext uri="{FF2B5EF4-FFF2-40B4-BE49-F238E27FC236}">
                  <a16:creationId xmlns:a16="http://schemas.microsoft.com/office/drawing/2014/main" id="{4688A1EE-6AB6-491D-AC71-054B52A95AC8}"/>
                </a:ext>
              </a:extLst>
            </p:cNvPr>
            <p:cNvSpPr>
              <a:spLocks noChangeArrowheads="1"/>
            </p:cNvSpPr>
            <p:nvPr/>
          </p:nvSpPr>
          <p:spPr bwMode="auto">
            <a:xfrm>
              <a:off x="4208" y="1593"/>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25" name="Rectangle 380" descr="Wide downward diagonal">
              <a:extLst>
                <a:ext uri="{FF2B5EF4-FFF2-40B4-BE49-F238E27FC236}">
                  <a16:creationId xmlns:a16="http://schemas.microsoft.com/office/drawing/2014/main" id="{EB7C85D3-ABBC-4D97-961F-3E75D111E3F2}"/>
                </a:ext>
              </a:extLst>
            </p:cNvPr>
            <p:cNvSpPr>
              <a:spLocks noChangeArrowheads="1"/>
            </p:cNvSpPr>
            <p:nvPr/>
          </p:nvSpPr>
          <p:spPr bwMode="auto">
            <a:xfrm>
              <a:off x="5343" y="831"/>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26" name="Rectangle 381" descr="Wide downward diagonal">
              <a:extLst>
                <a:ext uri="{FF2B5EF4-FFF2-40B4-BE49-F238E27FC236}">
                  <a16:creationId xmlns:a16="http://schemas.microsoft.com/office/drawing/2014/main" id="{28D30152-1BD7-45FD-B769-DA9CDD365499}"/>
                </a:ext>
              </a:extLst>
            </p:cNvPr>
            <p:cNvSpPr>
              <a:spLocks noChangeArrowheads="1"/>
            </p:cNvSpPr>
            <p:nvPr/>
          </p:nvSpPr>
          <p:spPr bwMode="auto">
            <a:xfrm>
              <a:off x="5360" y="1196"/>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27" name="Rectangle 382" descr="Wide downward diagonal">
              <a:extLst>
                <a:ext uri="{FF2B5EF4-FFF2-40B4-BE49-F238E27FC236}">
                  <a16:creationId xmlns:a16="http://schemas.microsoft.com/office/drawing/2014/main" id="{29769B20-B8CB-4562-A44C-8DAB70500FA6}"/>
                </a:ext>
              </a:extLst>
            </p:cNvPr>
            <p:cNvSpPr>
              <a:spLocks noChangeArrowheads="1"/>
            </p:cNvSpPr>
            <p:nvPr/>
          </p:nvSpPr>
          <p:spPr bwMode="auto">
            <a:xfrm>
              <a:off x="5456" y="1532"/>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128" name="Rectangle 383" descr="Wide downward diagonal">
              <a:extLst>
                <a:ext uri="{FF2B5EF4-FFF2-40B4-BE49-F238E27FC236}">
                  <a16:creationId xmlns:a16="http://schemas.microsoft.com/office/drawing/2014/main" id="{01B774C5-5E2F-4362-B9A0-BDD948D34776}"/>
                </a:ext>
              </a:extLst>
            </p:cNvPr>
            <p:cNvSpPr>
              <a:spLocks noChangeArrowheads="1"/>
            </p:cNvSpPr>
            <p:nvPr/>
          </p:nvSpPr>
          <p:spPr bwMode="auto">
            <a:xfrm>
              <a:off x="4979" y="157"/>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grpSp>
      <p:grpSp>
        <p:nvGrpSpPr>
          <p:cNvPr id="79877" name="Group 386">
            <a:extLst>
              <a:ext uri="{FF2B5EF4-FFF2-40B4-BE49-F238E27FC236}">
                <a16:creationId xmlns:a16="http://schemas.microsoft.com/office/drawing/2014/main" id="{2B39061B-D458-47F8-8783-97D8F71767B2}"/>
              </a:ext>
            </a:extLst>
          </p:cNvPr>
          <p:cNvGrpSpPr>
            <a:grpSpLocks/>
          </p:cNvGrpSpPr>
          <p:nvPr/>
        </p:nvGrpSpPr>
        <p:grpSpPr bwMode="auto">
          <a:xfrm>
            <a:off x="5865813" y="3557588"/>
            <a:ext cx="3067050" cy="3078162"/>
            <a:chOff x="1887" y="2230"/>
            <a:chExt cx="1932" cy="1939"/>
          </a:xfrm>
        </p:grpSpPr>
        <p:sp>
          <p:nvSpPr>
            <p:cNvPr id="79886" name="Rectangle 387">
              <a:extLst>
                <a:ext uri="{FF2B5EF4-FFF2-40B4-BE49-F238E27FC236}">
                  <a16:creationId xmlns:a16="http://schemas.microsoft.com/office/drawing/2014/main" id="{AA2C2FF8-51FA-4BE4-8ACF-9E4212C1F3ED}"/>
                </a:ext>
              </a:extLst>
            </p:cNvPr>
            <p:cNvSpPr>
              <a:spLocks noChangeArrowheads="1"/>
            </p:cNvSpPr>
            <p:nvPr/>
          </p:nvSpPr>
          <p:spPr bwMode="auto">
            <a:xfrm>
              <a:off x="2011" y="2230"/>
              <a:ext cx="1801" cy="1765"/>
            </a:xfrm>
            <a:prstGeom prst="rect">
              <a:avLst/>
            </a:prstGeom>
            <a:solidFill>
              <a:srgbClr val="CCFFCC"/>
            </a:solidFill>
            <a:ln>
              <a:noFill/>
            </a:ln>
            <a:effectLst>
              <a:outerShdw dist="107763" dir="8100000" algn="ctr" rotWithShape="0">
                <a:schemeClr val="bg2"/>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grpSp>
          <p:nvGrpSpPr>
            <p:cNvPr id="79887" name="Group 388">
              <a:extLst>
                <a:ext uri="{FF2B5EF4-FFF2-40B4-BE49-F238E27FC236}">
                  <a16:creationId xmlns:a16="http://schemas.microsoft.com/office/drawing/2014/main" id="{C5CC6E62-9A6F-45A4-92AD-68DB0664D101}"/>
                </a:ext>
              </a:extLst>
            </p:cNvPr>
            <p:cNvGrpSpPr>
              <a:grpSpLocks/>
            </p:cNvGrpSpPr>
            <p:nvPr/>
          </p:nvGrpSpPr>
          <p:grpSpPr bwMode="auto">
            <a:xfrm>
              <a:off x="1887" y="2293"/>
              <a:ext cx="1932" cy="1876"/>
              <a:chOff x="3198" y="69"/>
              <a:chExt cx="2463" cy="2286"/>
            </a:xfrm>
          </p:grpSpPr>
          <p:grpSp>
            <p:nvGrpSpPr>
              <p:cNvPr id="79888" name="Group 389">
                <a:extLst>
                  <a:ext uri="{FF2B5EF4-FFF2-40B4-BE49-F238E27FC236}">
                    <a16:creationId xmlns:a16="http://schemas.microsoft.com/office/drawing/2014/main" id="{A1239DB3-DDBA-400D-8AAE-2378C54D4C73}"/>
                  </a:ext>
                </a:extLst>
              </p:cNvPr>
              <p:cNvGrpSpPr>
                <a:grpSpLocks/>
              </p:cNvGrpSpPr>
              <p:nvPr/>
            </p:nvGrpSpPr>
            <p:grpSpPr bwMode="auto">
              <a:xfrm>
                <a:off x="3198" y="69"/>
                <a:ext cx="2463" cy="2286"/>
                <a:chOff x="1136" y="1946"/>
                <a:chExt cx="2184" cy="1941"/>
              </a:xfrm>
            </p:grpSpPr>
            <p:sp>
              <p:nvSpPr>
                <p:cNvPr id="293254" name="Rectangle 390">
                  <a:extLst>
                    <a:ext uri="{FF2B5EF4-FFF2-40B4-BE49-F238E27FC236}">
                      <a16:creationId xmlns:a16="http://schemas.microsoft.com/office/drawing/2014/main" id="{5176EE27-7B00-4467-B809-272317126FF3}"/>
                    </a:ext>
                  </a:extLst>
                </p:cNvPr>
                <p:cNvSpPr>
                  <a:spLocks noChangeArrowheads="1"/>
                </p:cNvSpPr>
                <p:nvPr/>
              </p:nvSpPr>
              <p:spPr bwMode="auto">
                <a:xfrm rot="-5400000">
                  <a:off x="1127" y="2314"/>
                  <a:ext cx="281" cy="263"/>
                </a:xfrm>
                <a:prstGeom prst="rect">
                  <a:avLst/>
                </a:prstGeom>
                <a:noFill/>
                <a:ln w="9525">
                  <a:noFill/>
                  <a:miter lim="800000"/>
                  <a:headEnd/>
                  <a:tailEnd/>
                </a:ln>
                <a:effectLst/>
              </p:spPr>
              <p:txBody>
                <a:bodyPr vert="eaVert">
                  <a:spAutoFit/>
                </a:bodyPr>
                <a:lstStyle/>
                <a:p>
                  <a:pPr algn="ctr" eaLnBrk="1" hangingPunct="1">
                    <a:lnSpc>
                      <a:spcPct val="90000"/>
                    </a:lnSpc>
                    <a:spcBef>
                      <a:spcPct val="50000"/>
                    </a:spcBef>
                    <a:defRPr/>
                  </a:pPr>
                  <a:endParaRPr lang="en-US" sz="1800" b="1">
                    <a:effectLst>
                      <a:outerShdw blurRad="38100" dist="38100" dir="2700000" algn="tl">
                        <a:srgbClr val="C0C0C0"/>
                      </a:outerShdw>
                    </a:effectLst>
                  </a:endParaRPr>
                </a:p>
              </p:txBody>
            </p:sp>
            <p:sp>
              <p:nvSpPr>
                <p:cNvPr id="79930" name="Rectangle 391">
                  <a:extLst>
                    <a:ext uri="{FF2B5EF4-FFF2-40B4-BE49-F238E27FC236}">
                      <a16:creationId xmlns:a16="http://schemas.microsoft.com/office/drawing/2014/main" id="{580A9CAC-BB4E-4960-8F6C-3D13F9A97BE5}"/>
                    </a:ext>
                  </a:extLst>
                </p:cNvPr>
                <p:cNvSpPr>
                  <a:spLocks noChangeArrowheads="1"/>
                </p:cNvSpPr>
                <p:nvPr/>
              </p:nvSpPr>
              <p:spPr bwMode="auto">
                <a:xfrm>
                  <a:off x="1502"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31" name="Rectangle 392">
                  <a:extLst>
                    <a:ext uri="{FF2B5EF4-FFF2-40B4-BE49-F238E27FC236}">
                      <a16:creationId xmlns:a16="http://schemas.microsoft.com/office/drawing/2014/main" id="{B78733BD-270C-46E2-93C6-C78444D902DA}"/>
                    </a:ext>
                  </a:extLst>
                </p:cNvPr>
                <p:cNvSpPr>
                  <a:spLocks noChangeArrowheads="1"/>
                </p:cNvSpPr>
                <p:nvPr/>
              </p:nvSpPr>
              <p:spPr bwMode="auto">
                <a:xfrm>
                  <a:off x="1670" y="3309"/>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32" name="Rectangle 393">
                  <a:extLst>
                    <a:ext uri="{FF2B5EF4-FFF2-40B4-BE49-F238E27FC236}">
                      <a16:creationId xmlns:a16="http://schemas.microsoft.com/office/drawing/2014/main" id="{0D23B896-6683-4DE8-B819-7221C15DE89D}"/>
                    </a:ext>
                  </a:extLst>
                </p:cNvPr>
                <p:cNvSpPr>
                  <a:spLocks noChangeArrowheads="1"/>
                </p:cNvSpPr>
                <p:nvPr/>
              </p:nvSpPr>
              <p:spPr bwMode="auto">
                <a:xfrm>
                  <a:off x="1837"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33" name="Rectangle 394">
                  <a:extLst>
                    <a:ext uri="{FF2B5EF4-FFF2-40B4-BE49-F238E27FC236}">
                      <a16:creationId xmlns:a16="http://schemas.microsoft.com/office/drawing/2014/main" id="{1A74CFFA-CDEB-4F44-BD1A-7A2C5A6D7B19}"/>
                    </a:ext>
                  </a:extLst>
                </p:cNvPr>
                <p:cNvSpPr>
                  <a:spLocks noChangeArrowheads="1"/>
                </p:cNvSpPr>
                <p:nvPr/>
              </p:nvSpPr>
              <p:spPr bwMode="auto">
                <a:xfrm>
                  <a:off x="2005"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34" name="Rectangle 395">
                  <a:extLst>
                    <a:ext uri="{FF2B5EF4-FFF2-40B4-BE49-F238E27FC236}">
                      <a16:creationId xmlns:a16="http://schemas.microsoft.com/office/drawing/2014/main" id="{FAEF4CD1-752D-4CDC-AFFB-106CECA22208}"/>
                    </a:ext>
                  </a:extLst>
                </p:cNvPr>
                <p:cNvSpPr>
                  <a:spLocks noChangeArrowheads="1"/>
                </p:cNvSpPr>
                <p:nvPr/>
              </p:nvSpPr>
              <p:spPr bwMode="auto">
                <a:xfrm>
                  <a:off x="2173"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35" name="Rectangle 396">
                  <a:extLst>
                    <a:ext uri="{FF2B5EF4-FFF2-40B4-BE49-F238E27FC236}">
                      <a16:creationId xmlns:a16="http://schemas.microsoft.com/office/drawing/2014/main" id="{A92C507B-1F71-4E36-81CC-2DB387131CCB}"/>
                    </a:ext>
                  </a:extLst>
                </p:cNvPr>
                <p:cNvSpPr>
                  <a:spLocks noChangeArrowheads="1"/>
                </p:cNvSpPr>
                <p:nvPr/>
              </p:nvSpPr>
              <p:spPr bwMode="auto">
                <a:xfrm>
                  <a:off x="2341" y="3309"/>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36" name="Rectangle 397">
                  <a:extLst>
                    <a:ext uri="{FF2B5EF4-FFF2-40B4-BE49-F238E27FC236}">
                      <a16:creationId xmlns:a16="http://schemas.microsoft.com/office/drawing/2014/main" id="{37CA497C-A8A0-4EA6-86C0-6C725F7D60BE}"/>
                    </a:ext>
                  </a:extLst>
                </p:cNvPr>
                <p:cNvSpPr>
                  <a:spLocks noChangeArrowheads="1"/>
                </p:cNvSpPr>
                <p:nvPr/>
              </p:nvSpPr>
              <p:spPr bwMode="auto">
                <a:xfrm>
                  <a:off x="2508"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37" name="Rectangle 398">
                  <a:extLst>
                    <a:ext uri="{FF2B5EF4-FFF2-40B4-BE49-F238E27FC236}">
                      <a16:creationId xmlns:a16="http://schemas.microsoft.com/office/drawing/2014/main" id="{4152CB38-EA02-4048-B94B-FEFBDBDD5038}"/>
                    </a:ext>
                  </a:extLst>
                </p:cNvPr>
                <p:cNvSpPr>
                  <a:spLocks noChangeArrowheads="1"/>
                </p:cNvSpPr>
                <p:nvPr/>
              </p:nvSpPr>
              <p:spPr bwMode="auto">
                <a:xfrm>
                  <a:off x="2676"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38" name="Rectangle 399">
                  <a:extLst>
                    <a:ext uri="{FF2B5EF4-FFF2-40B4-BE49-F238E27FC236}">
                      <a16:creationId xmlns:a16="http://schemas.microsoft.com/office/drawing/2014/main" id="{217F1CD6-7A3A-4C5A-9624-3897A5BF3BA9}"/>
                    </a:ext>
                  </a:extLst>
                </p:cNvPr>
                <p:cNvSpPr>
                  <a:spLocks noChangeArrowheads="1"/>
                </p:cNvSpPr>
                <p:nvPr/>
              </p:nvSpPr>
              <p:spPr bwMode="auto">
                <a:xfrm>
                  <a:off x="2844" y="3309"/>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39" name="Rectangle 400">
                  <a:extLst>
                    <a:ext uri="{FF2B5EF4-FFF2-40B4-BE49-F238E27FC236}">
                      <a16:creationId xmlns:a16="http://schemas.microsoft.com/office/drawing/2014/main" id="{4AA9FC1D-A720-455A-9928-7574AB182B3F}"/>
                    </a:ext>
                  </a:extLst>
                </p:cNvPr>
                <p:cNvSpPr>
                  <a:spLocks noChangeArrowheads="1"/>
                </p:cNvSpPr>
                <p:nvPr/>
              </p:nvSpPr>
              <p:spPr bwMode="auto">
                <a:xfrm>
                  <a:off x="3011" y="3309"/>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40" name="Rectangle 401">
                  <a:extLst>
                    <a:ext uri="{FF2B5EF4-FFF2-40B4-BE49-F238E27FC236}">
                      <a16:creationId xmlns:a16="http://schemas.microsoft.com/office/drawing/2014/main" id="{767E25D0-8808-40F6-B356-5B0597DAD198}"/>
                    </a:ext>
                  </a:extLst>
                </p:cNvPr>
                <p:cNvSpPr>
                  <a:spLocks noChangeArrowheads="1"/>
                </p:cNvSpPr>
                <p:nvPr/>
              </p:nvSpPr>
              <p:spPr bwMode="auto">
                <a:xfrm>
                  <a:off x="1502"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41" name="Rectangle 402">
                  <a:extLst>
                    <a:ext uri="{FF2B5EF4-FFF2-40B4-BE49-F238E27FC236}">
                      <a16:creationId xmlns:a16="http://schemas.microsoft.com/office/drawing/2014/main" id="{8E19DB0C-B3D5-4A48-98C4-835AD392C61E}"/>
                    </a:ext>
                  </a:extLst>
                </p:cNvPr>
                <p:cNvSpPr>
                  <a:spLocks noChangeArrowheads="1"/>
                </p:cNvSpPr>
                <p:nvPr/>
              </p:nvSpPr>
              <p:spPr bwMode="auto">
                <a:xfrm>
                  <a:off x="1670" y="3161"/>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42" name="Rectangle 403">
                  <a:extLst>
                    <a:ext uri="{FF2B5EF4-FFF2-40B4-BE49-F238E27FC236}">
                      <a16:creationId xmlns:a16="http://schemas.microsoft.com/office/drawing/2014/main" id="{AB21DCB1-D495-4982-A3AC-EE172C07D7C6}"/>
                    </a:ext>
                  </a:extLst>
                </p:cNvPr>
                <p:cNvSpPr>
                  <a:spLocks noChangeArrowheads="1"/>
                </p:cNvSpPr>
                <p:nvPr/>
              </p:nvSpPr>
              <p:spPr bwMode="auto">
                <a:xfrm>
                  <a:off x="1837"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43" name="Rectangle 404">
                  <a:extLst>
                    <a:ext uri="{FF2B5EF4-FFF2-40B4-BE49-F238E27FC236}">
                      <a16:creationId xmlns:a16="http://schemas.microsoft.com/office/drawing/2014/main" id="{A04E4DF3-6387-4F89-93DE-ACD74F3EFC5E}"/>
                    </a:ext>
                  </a:extLst>
                </p:cNvPr>
                <p:cNvSpPr>
                  <a:spLocks noChangeArrowheads="1"/>
                </p:cNvSpPr>
                <p:nvPr/>
              </p:nvSpPr>
              <p:spPr bwMode="auto">
                <a:xfrm>
                  <a:off x="2005"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44" name="Rectangle 405">
                  <a:extLst>
                    <a:ext uri="{FF2B5EF4-FFF2-40B4-BE49-F238E27FC236}">
                      <a16:creationId xmlns:a16="http://schemas.microsoft.com/office/drawing/2014/main" id="{0D40668C-E2B5-4D8C-A836-E29B5BD95D33}"/>
                    </a:ext>
                  </a:extLst>
                </p:cNvPr>
                <p:cNvSpPr>
                  <a:spLocks noChangeArrowheads="1"/>
                </p:cNvSpPr>
                <p:nvPr/>
              </p:nvSpPr>
              <p:spPr bwMode="auto">
                <a:xfrm>
                  <a:off x="2173"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45" name="Rectangle 406">
                  <a:extLst>
                    <a:ext uri="{FF2B5EF4-FFF2-40B4-BE49-F238E27FC236}">
                      <a16:creationId xmlns:a16="http://schemas.microsoft.com/office/drawing/2014/main" id="{F7FA41C3-C711-4C6B-BD5E-DE170E8B0C47}"/>
                    </a:ext>
                  </a:extLst>
                </p:cNvPr>
                <p:cNvSpPr>
                  <a:spLocks noChangeArrowheads="1"/>
                </p:cNvSpPr>
                <p:nvPr/>
              </p:nvSpPr>
              <p:spPr bwMode="auto">
                <a:xfrm>
                  <a:off x="2341" y="3161"/>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46" name="Rectangle 407">
                  <a:extLst>
                    <a:ext uri="{FF2B5EF4-FFF2-40B4-BE49-F238E27FC236}">
                      <a16:creationId xmlns:a16="http://schemas.microsoft.com/office/drawing/2014/main" id="{815522BC-335F-4186-AB5B-E274F20EC069}"/>
                    </a:ext>
                  </a:extLst>
                </p:cNvPr>
                <p:cNvSpPr>
                  <a:spLocks noChangeArrowheads="1"/>
                </p:cNvSpPr>
                <p:nvPr/>
              </p:nvSpPr>
              <p:spPr bwMode="auto">
                <a:xfrm>
                  <a:off x="2508"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47" name="Rectangle 408">
                  <a:extLst>
                    <a:ext uri="{FF2B5EF4-FFF2-40B4-BE49-F238E27FC236}">
                      <a16:creationId xmlns:a16="http://schemas.microsoft.com/office/drawing/2014/main" id="{DB982429-7F03-4294-A02D-4CB5A77F6569}"/>
                    </a:ext>
                  </a:extLst>
                </p:cNvPr>
                <p:cNvSpPr>
                  <a:spLocks noChangeArrowheads="1"/>
                </p:cNvSpPr>
                <p:nvPr/>
              </p:nvSpPr>
              <p:spPr bwMode="auto">
                <a:xfrm>
                  <a:off x="2676"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48" name="Rectangle 409">
                  <a:extLst>
                    <a:ext uri="{FF2B5EF4-FFF2-40B4-BE49-F238E27FC236}">
                      <a16:creationId xmlns:a16="http://schemas.microsoft.com/office/drawing/2014/main" id="{C3EF7C3A-69DD-48B1-8651-5996A9701608}"/>
                    </a:ext>
                  </a:extLst>
                </p:cNvPr>
                <p:cNvSpPr>
                  <a:spLocks noChangeArrowheads="1"/>
                </p:cNvSpPr>
                <p:nvPr/>
              </p:nvSpPr>
              <p:spPr bwMode="auto">
                <a:xfrm>
                  <a:off x="2844" y="3161"/>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49" name="Rectangle 410">
                  <a:extLst>
                    <a:ext uri="{FF2B5EF4-FFF2-40B4-BE49-F238E27FC236}">
                      <a16:creationId xmlns:a16="http://schemas.microsoft.com/office/drawing/2014/main" id="{0A91E27A-69BD-4E03-8534-01D3A36609A2}"/>
                    </a:ext>
                  </a:extLst>
                </p:cNvPr>
                <p:cNvSpPr>
                  <a:spLocks noChangeArrowheads="1"/>
                </p:cNvSpPr>
                <p:nvPr/>
              </p:nvSpPr>
              <p:spPr bwMode="auto">
                <a:xfrm>
                  <a:off x="3011" y="3161"/>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50" name="Rectangle 411">
                  <a:extLst>
                    <a:ext uri="{FF2B5EF4-FFF2-40B4-BE49-F238E27FC236}">
                      <a16:creationId xmlns:a16="http://schemas.microsoft.com/office/drawing/2014/main" id="{5E7CA10C-F420-40ED-BEBE-3D4CD8AD2FB8}"/>
                    </a:ext>
                  </a:extLst>
                </p:cNvPr>
                <p:cNvSpPr>
                  <a:spLocks noChangeArrowheads="1"/>
                </p:cNvSpPr>
                <p:nvPr/>
              </p:nvSpPr>
              <p:spPr bwMode="auto">
                <a:xfrm>
                  <a:off x="1502"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51" name="Rectangle 412">
                  <a:extLst>
                    <a:ext uri="{FF2B5EF4-FFF2-40B4-BE49-F238E27FC236}">
                      <a16:creationId xmlns:a16="http://schemas.microsoft.com/office/drawing/2014/main" id="{E0D28182-9D9F-4C90-80B1-0C22059FEE6A}"/>
                    </a:ext>
                  </a:extLst>
                </p:cNvPr>
                <p:cNvSpPr>
                  <a:spLocks noChangeArrowheads="1"/>
                </p:cNvSpPr>
                <p:nvPr/>
              </p:nvSpPr>
              <p:spPr bwMode="auto">
                <a:xfrm>
                  <a:off x="1670" y="3013"/>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52" name="Rectangle 413">
                  <a:extLst>
                    <a:ext uri="{FF2B5EF4-FFF2-40B4-BE49-F238E27FC236}">
                      <a16:creationId xmlns:a16="http://schemas.microsoft.com/office/drawing/2014/main" id="{53941717-81AE-4EF5-B1BB-7F501241A53D}"/>
                    </a:ext>
                  </a:extLst>
                </p:cNvPr>
                <p:cNvSpPr>
                  <a:spLocks noChangeArrowheads="1"/>
                </p:cNvSpPr>
                <p:nvPr/>
              </p:nvSpPr>
              <p:spPr bwMode="auto">
                <a:xfrm>
                  <a:off x="1837"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53" name="Rectangle 414">
                  <a:extLst>
                    <a:ext uri="{FF2B5EF4-FFF2-40B4-BE49-F238E27FC236}">
                      <a16:creationId xmlns:a16="http://schemas.microsoft.com/office/drawing/2014/main" id="{74BDD558-43D2-4314-8AB9-E16CD2FEAB13}"/>
                    </a:ext>
                  </a:extLst>
                </p:cNvPr>
                <p:cNvSpPr>
                  <a:spLocks noChangeArrowheads="1"/>
                </p:cNvSpPr>
                <p:nvPr/>
              </p:nvSpPr>
              <p:spPr bwMode="auto">
                <a:xfrm>
                  <a:off x="2005"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54" name="Rectangle 415">
                  <a:extLst>
                    <a:ext uri="{FF2B5EF4-FFF2-40B4-BE49-F238E27FC236}">
                      <a16:creationId xmlns:a16="http://schemas.microsoft.com/office/drawing/2014/main" id="{3EB262D4-F20F-4697-899F-C7D33121A0E7}"/>
                    </a:ext>
                  </a:extLst>
                </p:cNvPr>
                <p:cNvSpPr>
                  <a:spLocks noChangeArrowheads="1"/>
                </p:cNvSpPr>
                <p:nvPr/>
              </p:nvSpPr>
              <p:spPr bwMode="auto">
                <a:xfrm>
                  <a:off x="2173"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55" name="Rectangle 416">
                  <a:extLst>
                    <a:ext uri="{FF2B5EF4-FFF2-40B4-BE49-F238E27FC236}">
                      <a16:creationId xmlns:a16="http://schemas.microsoft.com/office/drawing/2014/main" id="{DF85C761-24E3-4E1D-BD60-197F189BE281}"/>
                    </a:ext>
                  </a:extLst>
                </p:cNvPr>
                <p:cNvSpPr>
                  <a:spLocks noChangeArrowheads="1"/>
                </p:cNvSpPr>
                <p:nvPr/>
              </p:nvSpPr>
              <p:spPr bwMode="auto">
                <a:xfrm>
                  <a:off x="2341" y="3013"/>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56" name="Rectangle 417">
                  <a:extLst>
                    <a:ext uri="{FF2B5EF4-FFF2-40B4-BE49-F238E27FC236}">
                      <a16:creationId xmlns:a16="http://schemas.microsoft.com/office/drawing/2014/main" id="{9F212198-902A-4603-BA5A-B749B830F885}"/>
                    </a:ext>
                  </a:extLst>
                </p:cNvPr>
                <p:cNvSpPr>
                  <a:spLocks noChangeArrowheads="1"/>
                </p:cNvSpPr>
                <p:nvPr/>
              </p:nvSpPr>
              <p:spPr bwMode="auto">
                <a:xfrm>
                  <a:off x="2508"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57" name="Rectangle 418">
                  <a:extLst>
                    <a:ext uri="{FF2B5EF4-FFF2-40B4-BE49-F238E27FC236}">
                      <a16:creationId xmlns:a16="http://schemas.microsoft.com/office/drawing/2014/main" id="{F037BE05-1E52-498E-B8A4-97357CAACDE2}"/>
                    </a:ext>
                  </a:extLst>
                </p:cNvPr>
                <p:cNvSpPr>
                  <a:spLocks noChangeArrowheads="1"/>
                </p:cNvSpPr>
                <p:nvPr/>
              </p:nvSpPr>
              <p:spPr bwMode="auto">
                <a:xfrm>
                  <a:off x="2676"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58" name="Rectangle 419">
                  <a:extLst>
                    <a:ext uri="{FF2B5EF4-FFF2-40B4-BE49-F238E27FC236}">
                      <a16:creationId xmlns:a16="http://schemas.microsoft.com/office/drawing/2014/main" id="{D3FCB4F6-616D-45FF-B727-13363B4EB27D}"/>
                    </a:ext>
                  </a:extLst>
                </p:cNvPr>
                <p:cNvSpPr>
                  <a:spLocks noChangeArrowheads="1"/>
                </p:cNvSpPr>
                <p:nvPr/>
              </p:nvSpPr>
              <p:spPr bwMode="auto">
                <a:xfrm>
                  <a:off x="2844" y="3013"/>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59" name="Rectangle 420">
                  <a:extLst>
                    <a:ext uri="{FF2B5EF4-FFF2-40B4-BE49-F238E27FC236}">
                      <a16:creationId xmlns:a16="http://schemas.microsoft.com/office/drawing/2014/main" id="{7D2DF34C-E920-4AFC-9129-C48B5A508A82}"/>
                    </a:ext>
                  </a:extLst>
                </p:cNvPr>
                <p:cNvSpPr>
                  <a:spLocks noChangeArrowheads="1"/>
                </p:cNvSpPr>
                <p:nvPr/>
              </p:nvSpPr>
              <p:spPr bwMode="auto">
                <a:xfrm>
                  <a:off x="3011" y="3013"/>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60" name="Rectangle 421">
                  <a:extLst>
                    <a:ext uri="{FF2B5EF4-FFF2-40B4-BE49-F238E27FC236}">
                      <a16:creationId xmlns:a16="http://schemas.microsoft.com/office/drawing/2014/main" id="{0C5A5164-59CE-4A63-8352-2E5378A719D5}"/>
                    </a:ext>
                  </a:extLst>
                </p:cNvPr>
                <p:cNvSpPr>
                  <a:spLocks noChangeArrowheads="1"/>
                </p:cNvSpPr>
                <p:nvPr/>
              </p:nvSpPr>
              <p:spPr bwMode="auto">
                <a:xfrm>
                  <a:off x="1502"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61" name="Rectangle 422">
                  <a:extLst>
                    <a:ext uri="{FF2B5EF4-FFF2-40B4-BE49-F238E27FC236}">
                      <a16:creationId xmlns:a16="http://schemas.microsoft.com/office/drawing/2014/main" id="{11AFE3B8-9CC0-4945-9CC8-E2C9F0545E80}"/>
                    </a:ext>
                  </a:extLst>
                </p:cNvPr>
                <p:cNvSpPr>
                  <a:spLocks noChangeArrowheads="1"/>
                </p:cNvSpPr>
                <p:nvPr/>
              </p:nvSpPr>
              <p:spPr bwMode="auto">
                <a:xfrm>
                  <a:off x="1670" y="2864"/>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62" name="Rectangle 423">
                  <a:extLst>
                    <a:ext uri="{FF2B5EF4-FFF2-40B4-BE49-F238E27FC236}">
                      <a16:creationId xmlns:a16="http://schemas.microsoft.com/office/drawing/2014/main" id="{B9EC3FBA-EF0E-4425-8E34-27AC0B4F16CE}"/>
                    </a:ext>
                  </a:extLst>
                </p:cNvPr>
                <p:cNvSpPr>
                  <a:spLocks noChangeArrowheads="1"/>
                </p:cNvSpPr>
                <p:nvPr/>
              </p:nvSpPr>
              <p:spPr bwMode="auto">
                <a:xfrm>
                  <a:off x="1837"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63" name="Rectangle 424">
                  <a:extLst>
                    <a:ext uri="{FF2B5EF4-FFF2-40B4-BE49-F238E27FC236}">
                      <a16:creationId xmlns:a16="http://schemas.microsoft.com/office/drawing/2014/main" id="{30BEC248-672A-49EE-8188-463953CF5FAF}"/>
                    </a:ext>
                  </a:extLst>
                </p:cNvPr>
                <p:cNvSpPr>
                  <a:spLocks noChangeArrowheads="1"/>
                </p:cNvSpPr>
                <p:nvPr/>
              </p:nvSpPr>
              <p:spPr bwMode="auto">
                <a:xfrm>
                  <a:off x="2005"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64" name="Rectangle 425">
                  <a:extLst>
                    <a:ext uri="{FF2B5EF4-FFF2-40B4-BE49-F238E27FC236}">
                      <a16:creationId xmlns:a16="http://schemas.microsoft.com/office/drawing/2014/main" id="{0366DE77-DE33-4D66-A92F-2FF9A1B6D0F9}"/>
                    </a:ext>
                  </a:extLst>
                </p:cNvPr>
                <p:cNvSpPr>
                  <a:spLocks noChangeArrowheads="1"/>
                </p:cNvSpPr>
                <p:nvPr/>
              </p:nvSpPr>
              <p:spPr bwMode="auto">
                <a:xfrm>
                  <a:off x="2173"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65" name="Rectangle 426">
                  <a:extLst>
                    <a:ext uri="{FF2B5EF4-FFF2-40B4-BE49-F238E27FC236}">
                      <a16:creationId xmlns:a16="http://schemas.microsoft.com/office/drawing/2014/main" id="{05E36E47-071A-4642-9D0B-C9601DACFB97}"/>
                    </a:ext>
                  </a:extLst>
                </p:cNvPr>
                <p:cNvSpPr>
                  <a:spLocks noChangeArrowheads="1"/>
                </p:cNvSpPr>
                <p:nvPr/>
              </p:nvSpPr>
              <p:spPr bwMode="auto">
                <a:xfrm>
                  <a:off x="2341" y="2864"/>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66" name="Rectangle 427">
                  <a:extLst>
                    <a:ext uri="{FF2B5EF4-FFF2-40B4-BE49-F238E27FC236}">
                      <a16:creationId xmlns:a16="http://schemas.microsoft.com/office/drawing/2014/main" id="{4FB7BF09-0EED-4A11-8448-164B5EC3A204}"/>
                    </a:ext>
                  </a:extLst>
                </p:cNvPr>
                <p:cNvSpPr>
                  <a:spLocks noChangeArrowheads="1"/>
                </p:cNvSpPr>
                <p:nvPr/>
              </p:nvSpPr>
              <p:spPr bwMode="auto">
                <a:xfrm>
                  <a:off x="2508"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67" name="Rectangle 428">
                  <a:extLst>
                    <a:ext uri="{FF2B5EF4-FFF2-40B4-BE49-F238E27FC236}">
                      <a16:creationId xmlns:a16="http://schemas.microsoft.com/office/drawing/2014/main" id="{AD3E3BF2-D68E-4C8E-95C1-513DEC775AFE}"/>
                    </a:ext>
                  </a:extLst>
                </p:cNvPr>
                <p:cNvSpPr>
                  <a:spLocks noChangeArrowheads="1"/>
                </p:cNvSpPr>
                <p:nvPr/>
              </p:nvSpPr>
              <p:spPr bwMode="auto">
                <a:xfrm>
                  <a:off x="2676"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68" name="Rectangle 429">
                  <a:extLst>
                    <a:ext uri="{FF2B5EF4-FFF2-40B4-BE49-F238E27FC236}">
                      <a16:creationId xmlns:a16="http://schemas.microsoft.com/office/drawing/2014/main" id="{3D400693-1935-46D8-A079-2BBCC61F5B66}"/>
                    </a:ext>
                  </a:extLst>
                </p:cNvPr>
                <p:cNvSpPr>
                  <a:spLocks noChangeArrowheads="1"/>
                </p:cNvSpPr>
                <p:nvPr/>
              </p:nvSpPr>
              <p:spPr bwMode="auto">
                <a:xfrm>
                  <a:off x="2844" y="2864"/>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69" name="Rectangle 430">
                  <a:extLst>
                    <a:ext uri="{FF2B5EF4-FFF2-40B4-BE49-F238E27FC236}">
                      <a16:creationId xmlns:a16="http://schemas.microsoft.com/office/drawing/2014/main" id="{AF2A2977-D317-4989-B4AF-F9E08347E860}"/>
                    </a:ext>
                  </a:extLst>
                </p:cNvPr>
                <p:cNvSpPr>
                  <a:spLocks noChangeArrowheads="1"/>
                </p:cNvSpPr>
                <p:nvPr/>
              </p:nvSpPr>
              <p:spPr bwMode="auto">
                <a:xfrm>
                  <a:off x="3011" y="2864"/>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70" name="Rectangle 431">
                  <a:extLst>
                    <a:ext uri="{FF2B5EF4-FFF2-40B4-BE49-F238E27FC236}">
                      <a16:creationId xmlns:a16="http://schemas.microsoft.com/office/drawing/2014/main" id="{6B1CBA24-0985-4377-87C7-3F217C5E17B9}"/>
                    </a:ext>
                  </a:extLst>
                </p:cNvPr>
                <p:cNvSpPr>
                  <a:spLocks noChangeArrowheads="1"/>
                </p:cNvSpPr>
                <p:nvPr/>
              </p:nvSpPr>
              <p:spPr bwMode="auto">
                <a:xfrm>
                  <a:off x="1502"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71" name="Rectangle 432">
                  <a:extLst>
                    <a:ext uri="{FF2B5EF4-FFF2-40B4-BE49-F238E27FC236}">
                      <a16:creationId xmlns:a16="http://schemas.microsoft.com/office/drawing/2014/main" id="{71F434FF-F27E-4B3C-BDE7-AACDD5C9ACB5}"/>
                    </a:ext>
                  </a:extLst>
                </p:cNvPr>
                <p:cNvSpPr>
                  <a:spLocks noChangeArrowheads="1"/>
                </p:cNvSpPr>
                <p:nvPr/>
              </p:nvSpPr>
              <p:spPr bwMode="auto">
                <a:xfrm>
                  <a:off x="1670" y="2716"/>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72" name="Rectangle 433">
                  <a:extLst>
                    <a:ext uri="{FF2B5EF4-FFF2-40B4-BE49-F238E27FC236}">
                      <a16:creationId xmlns:a16="http://schemas.microsoft.com/office/drawing/2014/main" id="{57B32DB2-27DA-473A-B594-ED6F026AD1F5}"/>
                    </a:ext>
                  </a:extLst>
                </p:cNvPr>
                <p:cNvSpPr>
                  <a:spLocks noChangeArrowheads="1"/>
                </p:cNvSpPr>
                <p:nvPr/>
              </p:nvSpPr>
              <p:spPr bwMode="auto">
                <a:xfrm>
                  <a:off x="1837"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73" name="Rectangle 434">
                  <a:extLst>
                    <a:ext uri="{FF2B5EF4-FFF2-40B4-BE49-F238E27FC236}">
                      <a16:creationId xmlns:a16="http://schemas.microsoft.com/office/drawing/2014/main" id="{B4BCA019-329D-4119-9BA7-2FF8AF9E6A13}"/>
                    </a:ext>
                  </a:extLst>
                </p:cNvPr>
                <p:cNvSpPr>
                  <a:spLocks noChangeArrowheads="1"/>
                </p:cNvSpPr>
                <p:nvPr/>
              </p:nvSpPr>
              <p:spPr bwMode="auto">
                <a:xfrm>
                  <a:off x="2005"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74" name="Rectangle 435">
                  <a:extLst>
                    <a:ext uri="{FF2B5EF4-FFF2-40B4-BE49-F238E27FC236}">
                      <a16:creationId xmlns:a16="http://schemas.microsoft.com/office/drawing/2014/main" id="{81694A65-52FE-431A-9230-43EBD6EF8DCC}"/>
                    </a:ext>
                  </a:extLst>
                </p:cNvPr>
                <p:cNvSpPr>
                  <a:spLocks noChangeArrowheads="1"/>
                </p:cNvSpPr>
                <p:nvPr/>
              </p:nvSpPr>
              <p:spPr bwMode="auto">
                <a:xfrm>
                  <a:off x="2173"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75" name="Rectangle 436">
                  <a:extLst>
                    <a:ext uri="{FF2B5EF4-FFF2-40B4-BE49-F238E27FC236}">
                      <a16:creationId xmlns:a16="http://schemas.microsoft.com/office/drawing/2014/main" id="{B8521B4D-659D-4E95-86D5-577A772850CA}"/>
                    </a:ext>
                  </a:extLst>
                </p:cNvPr>
                <p:cNvSpPr>
                  <a:spLocks noChangeArrowheads="1"/>
                </p:cNvSpPr>
                <p:nvPr/>
              </p:nvSpPr>
              <p:spPr bwMode="auto">
                <a:xfrm>
                  <a:off x="2341" y="2716"/>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76" name="Rectangle 437">
                  <a:extLst>
                    <a:ext uri="{FF2B5EF4-FFF2-40B4-BE49-F238E27FC236}">
                      <a16:creationId xmlns:a16="http://schemas.microsoft.com/office/drawing/2014/main" id="{6CB78023-0C4B-4936-AE4C-A9B7BCD11855}"/>
                    </a:ext>
                  </a:extLst>
                </p:cNvPr>
                <p:cNvSpPr>
                  <a:spLocks noChangeArrowheads="1"/>
                </p:cNvSpPr>
                <p:nvPr/>
              </p:nvSpPr>
              <p:spPr bwMode="auto">
                <a:xfrm>
                  <a:off x="2508"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77" name="Rectangle 438">
                  <a:extLst>
                    <a:ext uri="{FF2B5EF4-FFF2-40B4-BE49-F238E27FC236}">
                      <a16:creationId xmlns:a16="http://schemas.microsoft.com/office/drawing/2014/main" id="{6D71BD57-7C13-42E4-BA2D-031980DC1549}"/>
                    </a:ext>
                  </a:extLst>
                </p:cNvPr>
                <p:cNvSpPr>
                  <a:spLocks noChangeArrowheads="1"/>
                </p:cNvSpPr>
                <p:nvPr/>
              </p:nvSpPr>
              <p:spPr bwMode="auto">
                <a:xfrm>
                  <a:off x="2676"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78" name="Rectangle 439">
                  <a:extLst>
                    <a:ext uri="{FF2B5EF4-FFF2-40B4-BE49-F238E27FC236}">
                      <a16:creationId xmlns:a16="http://schemas.microsoft.com/office/drawing/2014/main" id="{5BBBEB4B-2F66-4E21-A830-5C6E3579DCE6}"/>
                    </a:ext>
                  </a:extLst>
                </p:cNvPr>
                <p:cNvSpPr>
                  <a:spLocks noChangeArrowheads="1"/>
                </p:cNvSpPr>
                <p:nvPr/>
              </p:nvSpPr>
              <p:spPr bwMode="auto">
                <a:xfrm>
                  <a:off x="2844" y="2716"/>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79" name="Rectangle 440">
                  <a:extLst>
                    <a:ext uri="{FF2B5EF4-FFF2-40B4-BE49-F238E27FC236}">
                      <a16:creationId xmlns:a16="http://schemas.microsoft.com/office/drawing/2014/main" id="{189F02A4-AF7C-4C49-B6CC-2BD0B844BF71}"/>
                    </a:ext>
                  </a:extLst>
                </p:cNvPr>
                <p:cNvSpPr>
                  <a:spLocks noChangeArrowheads="1"/>
                </p:cNvSpPr>
                <p:nvPr/>
              </p:nvSpPr>
              <p:spPr bwMode="auto">
                <a:xfrm>
                  <a:off x="3011" y="2716"/>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80" name="Rectangle 441">
                  <a:extLst>
                    <a:ext uri="{FF2B5EF4-FFF2-40B4-BE49-F238E27FC236}">
                      <a16:creationId xmlns:a16="http://schemas.microsoft.com/office/drawing/2014/main" id="{D752DBB3-23D4-4AF5-9BB8-F8C2C1E91656}"/>
                    </a:ext>
                  </a:extLst>
                </p:cNvPr>
                <p:cNvSpPr>
                  <a:spLocks noChangeArrowheads="1"/>
                </p:cNvSpPr>
                <p:nvPr/>
              </p:nvSpPr>
              <p:spPr bwMode="auto">
                <a:xfrm>
                  <a:off x="1502"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81" name="Rectangle 442">
                  <a:extLst>
                    <a:ext uri="{FF2B5EF4-FFF2-40B4-BE49-F238E27FC236}">
                      <a16:creationId xmlns:a16="http://schemas.microsoft.com/office/drawing/2014/main" id="{E9E98E69-AC66-442D-B080-68894F0E4FB0}"/>
                    </a:ext>
                  </a:extLst>
                </p:cNvPr>
                <p:cNvSpPr>
                  <a:spLocks noChangeArrowheads="1"/>
                </p:cNvSpPr>
                <p:nvPr/>
              </p:nvSpPr>
              <p:spPr bwMode="auto">
                <a:xfrm>
                  <a:off x="1670" y="2568"/>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82" name="Rectangle 443">
                  <a:extLst>
                    <a:ext uri="{FF2B5EF4-FFF2-40B4-BE49-F238E27FC236}">
                      <a16:creationId xmlns:a16="http://schemas.microsoft.com/office/drawing/2014/main" id="{E1F367B9-2175-43E0-BD98-14CF65A78CAB}"/>
                    </a:ext>
                  </a:extLst>
                </p:cNvPr>
                <p:cNvSpPr>
                  <a:spLocks noChangeArrowheads="1"/>
                </p:cNvSpPr>
                <p:nvPr/>
              </p:nvSpPr>
              <p:spPr bwMode="auto">
                <a:xfrm>
                  <a:off x="1837"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83" name="Rectangle 444">
                  <a:extLst>
                    <a:ext uri="{FF2B5EF4-FFF2-40B4-BE49-F238E27FC236}">
                      <a16:creationId xmlns:a16="http://schemas.microsoft.com/office/drawing/2014/main" id="{35791D7E-7754-4C0B-9126-CC1C05337D5B}"/>
                    </a:ext>
                  </a:extLst>
                </p:cNvPr>
                <p:cNvSpPr>
                  <a:spLocks noChangeArrowheads="1"/>
                </p:cNvSpPr>
                <p:nvPr/>
              </p:nvSpPr>
              <p:spPr bwMode="auto">
                <a:xfrm>
                  <a:off x="2005"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84" name="Rectangle 445">
                  <a:extLst>
                    <a:ext uri="{FF2B5EF4-FFF2-40B4-BE49-F238E27FC236}">
                      <a16:creationId xmlns:a16="http://schemas.microsoft.com/office/drawing/2014/main" id="{A9C692C4-CF12-4B12-BD82-92B96E13956A}"/>
                    </a:ext>
                  </a:extLst>
                </p:cNvPr>
                <p:cNvSpPr>
                  <a:spLocks noChangeArrowheads="1"/>
                </p:cNvSpPr>
                <p:nvPr/>
              </p:nvSpPr>
              <p:spPr bwMode="auto">
                <a:xfrm>
                  <a:off x="2173"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85" name="Rectangle 446">
                  <a:extLst>
                    <a:ext uri="{FF2B5EF4-FFF2-40B4-BE49-F238E27FC236}">
                      <a16:creationId xmlns:a16="http://schemas.microsoft.com/office/drawing/2014/main" id="{C6C02A39-C260-41BB-8C71-9DDD1CED9729}"/>
                    </a:ext>
                  </a:extLst>
                </p:cNvPr>
                <p:cNvSpPr>
                  <a:spLocks noChangeArrowheads="1"/>
                </p:cNvSpPr>
                <p:nvPr/>
              </p:nvSpPr>
              <p:spPr bwMode="auto">
                <a:xfrm>
                  <a:off x="2341" y="2568"/>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86" name="Rectangle 447">
                  <a:extLst>
                    <a:ext uri="{FF2B5EF4-FFF2-40B4-BE49-F238E27FC236}">
                      <a16:creationId xmlns:a16="http://schemas.microsoft.com/office/drawing/2014/main" id="{08D79DAB-7B73-4357-8ACD-2445FE310EA2}"/>
                    </a:ext>
                  </a:extLst>
                </p:cNvPr>
                <p:cNvSpPr>
                  <a:spLocks noChangeArrowheads="1"/>
                </p:cNvSpPr>
                <p:nvPr/>
              </p:nvSpPr>
              <p:spPr bwMode="auto">
                <a:xfrm>
                  <a:off x="2508"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87" name="Rectangle 448">
                  <a:extLst>
                    <a:ext uri="{FF2B5EF4-FFF2-40B4-BE49-F238E27FC236}">
                      <a16:creationId xmlns:a16="http://schemas.microsoft.com/office/drawing/2014/main" id="{1FA4C2B5-BC07-450E-A681-7B3DDA9BE90B}"/>
                    </a:ext>
                  </a:extLst>
                </p:cNvPr>
                <p:cNvSpPr>
                  <a:spLocks noChangeArrowheads="1"/>
                </p:cNvSpPr>
                <p:nvPr/>
              </p:nvSpPr>
              <p:spPr bwMode="auto">
                <a:xfrm>
                  <a:off x="2676"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88" name="Rectangle 449">
                  <a:extLst>
                    <a:ext uri="{FF2B5EF4-FFF2-40B4-BE49-F238E27FC236}">
                      <a16:creationId xmlns:a16="http://schemas.microsoft.com/office/drawing/2014/main" id="{A0A4C614-815E-4AF9-A621-8F2989922FC9}"/>
                    </a:ext>
                  </a:extLst>
                </p:cNvPr>
                <p:cNvSpPr>
                  <a:spLocks noChangeArrowheads="1"/>
                </p:cNvSpPr>
                <p:nvPr/>
              </p:nvSpPr>
              <p:spPr bwMode="auto">
                <a:xfrm>
                  <a:off x="2844" y="2568"/>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89" name="Rectangle 450">
                  <a:extLst>
                    <a:ext uri="{FF2B5EF4-FFF2-40B4-BE49-F238E27FC236}">
                      <a16:creationId xmlns:a16="http://schemas.microsoft.com/office/drawing/2014/main" id="{77FD51FE-99A7-4525-837F-17764D50F314}"/>
                    </a:ext>
                  </a:extLst>
                </p:cNvPr>
                <p:cNvSpPr>
                  <a:spLocks noChangeArrowheads="1"/>
                </p:cNvSpPr>
                <p:nvPr/>
              </p:nvSpPr>
              <p:spPr bwMode="auto">
                <a:xfrm>
                  <a:off x="3011" y="2568"/>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90" name="Rectangle 451">
                  <a:extLst>
                    <a:ext uri="{FF2B5EF4-FFF2-40B4-BE49-F238E27FC236}">
                      <a16:creationId xmlns:a16="http://schemas.microsoft.com/office/drawing/2014/main" id="{AF62B053-90B7-418C-BB2D-80662244BD4A}"/>
                    </a:ext>
                  </a:extLst>
                </p:cNvPr>
                <p:cNvSpPr>
                  <a:spLocks noChangeArrowheads="1"/>
                </p:cNvSpPr>
                <p:nvPr/>
              </p:nvSpPr>
              <p:spPr bwMode="auto">
                <a:xfrm>
                  <a:off x="1502"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91" name="Rectangle 452">
                  <a:extLst>
                    <a:ext uri="{FF2B5EF4-FFF2-40B4-BE49-F238E27FC236}">
                      <a16:creationId xmlns:a16="http://schemas.microsoft.com/office/drawing/2014/main" id="{0E372295-1306-4825-9D77-FFDC115177BE}"/>
                    </a:ext>
                  </a:extLst>
                </p:cNvPr>
                <p:cNvSpPr>
                  <a:spLocks noChangeArrowheads="1"/>
                </p:cNvSpPr>
                <p:nvPr/>
              </p:nvSpPr>
              <p:spPr bwMode="auto">
                <a:xfrm>
                  <a:off x="1670" y="2420"/>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92" name="Rectangle 453">
                  <a:extLst>
                    <a:ext uri="{FF2B5EF4-FFF2-40B4-BE49-F238E27FC236}">
                      <a16:creationId xmlns:a16="http://schemas.microsoft.com/office/drawing/2014/main" id="{AD53DCDE-3BDA-47AA-8AB6-29F51580F00C}"/>
                    </a:ext>
                  </a:extLst>
                </p:cNvPr>
                <p:cNvSpPr>
                  <a:spLocks noChangeArrowheads="1"/>
                </p:cNvSpPr>
                <p:nvPr/>
              </p:nvSpPr>
              <p:spPr bwMode="auto">
                <a:xfrm>
                  <a:off x="1837"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93" name="Rectangle 454">
                  <a:extLst>
                    <a:ext uri="{FF2B5EF4-FFF2-40B4-BE49-F238E27FC236}">
                      <a16:creationId xmlns:a16="http://schemas.microsoft.com/office/drawing/2014/main" id="{C825EE49-CB42-4D31-BCE6-BCB1BB1A69F4}"/>
                    </a:ext>
                  </a:extLst>
                </p:cNvPr>
                <p:cNvSpPr>
                  <a:spLocks noChangeArrowheads="1"/>
                </p:cNvSpPr>
                <p:nvPr/>
              </p:nvSpPr>
              <p:spPr bwMode="auto">
                <a:xfrm>
                  <a:off x="2005"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94" name="Rectangle 455">
                  <a:extLst>
                    <a:ext uri="{FF2B5EF4-FFF2-40B4-BE49-F238E27FC236}">
                      <a16:creationId xmlns:a16="http://schemas.microsoft.com/office/drawing/2014/main" id="{CDC131F5-37D6-482B-9924-36A8312C7728}"/>
                    </a:ext>
                  </a:extLst>
                </p:cNvPr>
                <p:cNvSpPr>
                  <a:spLocks noChangeArrowheads="1"/>
                </p:cNvSpPr>
                <p:nvPr/>
              </p:nvSpPr>
              <p:spPr bwMode="auto">
                <a:xfrm>
                  <a:off x="2173"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95" name="Rectangle 456">
                  <a:extLst>
                    <a:ext uri="{FF2B5EF4-FFF2-40B4-BE49-F238E27FC236}">
                      <a16:creationId xmlns:a16="http://schemas.microsoft.com/office/drawing/2014/main" id="{B8721DF7-E98F-4488-8C59-E2C20488CE87}"/>
                    </a:ext>
                  </a:extLst>
                </p:cNvPr>
                <p:cNvSpPr>
                  <a:spLocks noChangeArrowheads="1"/>
                </p:cNvSpPr>
                <p:nvPr/>
              </p:nvSpPr>
              <p:spPr bwMode="auto">
                <a:xfrm>
                  <a:off x="2341" y="2420"/>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96" name="Rectangle 457">
                  <a:extLst>
                    <a:ext uri="{FF2B5EF4-FFF2-40B4-BE49-F238E27FC236}">
                      <a16:creationId xmlns:a16="http://schemas.microsoft.com/office/drawing/2014/main" id="{2FAFE5C9-DCF5-4306-9C8D-0D3263E98CAF}"/>
                    </a:ext>
                  </a:extLst>
                </p:cNvPr>
                <p:cNvSpPr>
                  <a:spLocks noChangeArrowheads="1"/>
                </p:cNvSpPr>
                <p:nvPr/>
              </p:nvSpPr>
              <p:spPr bwMode="auto">
                <a:xfrm>
                  <a:off x="2508"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97" name="Rectangle 458">
                  <a:extLst>
                    <a:ext uri="{FF2B5EF4-FFF2-40B4-BE49-F238E27FC236}">
                      <a16:creationId xmlns:a16="http://schemas.microsoft.com/office/drawing/2014/main" id="{01E86DE7-407F-4624-B579-D01944E7DCF3}"/>
                    </a:ext>
                  </a:extLst>
                </p:cNvPr>
                <p:cNvSpPr>
                  <a:spLocks noChangeArrowheads="1"/>
                </p:cNvSpPr>
                <p:nvPr/>
              </p:nvSpPr>
              <p:spPr bwMode="auto">
                <a:xfrm>
                  <a:off x="2676"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98" name="Rectangle 459">
                  <a:extLst>
                    <a:ext uri="{FF2B5EF4-FFF2-40B4-BE49-F238E27FC236}">
                      <a16:creationId xmlns:a16="http://schemas.microsoft.com/office/drawing/2014/main" id="{1D88B1D4-5715-4274-BEBC-38A18BD64C9B}"/>
                    </a:ext>
                  </a:extLst>
                </p:cNvPr>
                <p:cNvSpPr>
                  <a:spLocks noChangeArrowheads="1"/>
                </p:cNvSpPr>
                <p:nvPr/>
              </p:nvSpPr>
              <p:spPr bwMode="auto">
                <a:xfrm>
                  <a:off x="2844" y="2420"/>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99" name="Rectangle 460">
                  <a:extLst>
                    <a:ext uri="{FF2B5EF4-FFF2-40B4-BE49-F238E27FC236}">
                      <a16:creationId xmlns:a16="http://schemas.microsoft.com/office/drawing/2014/main" id="{A8B56582-0E87-4D5F-A158-B4D8D93A0562}"/>
                    </a:ext>
                  </a:extLst>
                </p:cNvPr>
                <p:cNvSpPr>
                  <a:spLocks noChangeArrowheads="1"/>
                </p:cNvSpPr>
                <p:nvPr/>
              </p:nvSpPr>
              <p:spPr bwMode="auto">
                <a:xfrm>
                  <a:off x="3011" y="2420"/>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00" name="Rectangle 461">
                  <a:extLst>
                    <a:ext uri="{FF2B5EF4-FFF2-40B4-BE49-F238E27FC236}">
                      <a16:creationId xmlns:a16="http://schemas.microsoft.com/office/drawing/2014/main" id="{8C7B262B-A248-4C76-8A10-79B707BFE650}"/>
                    </a:ext>
                  </a:extLst>
                </p:cNvPr>
                <p:cNvSpPr>
                  <a:spLocks noChangeArrowheads="1"/>
                </p:cNvSpPr>
                <p:nvPr/>
              </p:nvSpPr>
              <p:spPr bwMode="auto">
                <a:xfrm>
                  <a:off x="1502"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01" name="Rectangle 462">
                  <a:extLst>
                    <a:ext uri="{FF2B5EF4-FFF2-40B4-BE49-F238E27FC236}">
                      <a16:creationId xmlns:a16="http://schemas.microsoft.com/office/drawing/2014/main" id="{D7080F7B-61B6-4477-A4B2-F6BEC1206E5A}"/>
                    </a:ext>
                  </a:extLst>
                </p:cNvPr>
                <p:cNvSpPr>
                  <a:spLocks noChangeArrowheads="1"/>
                </p:cNvSpPr>
                <p:nvPr/>
              </p:nvSpPr>
              <p:spPr bwMode="auto">
                <a:xfrm>
                  <a:off x="1670" y="2272"/>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02" name="Rectangle 463">
                  <a:extLst>
                    <a:ext uri="{FF2B5EF4-FFF2-40B4-BE49-F238E27FC236}">
                      <a16:creationId xmlns:a16="http://schemas.microsoft.com/office/drawing/2014/main" id="{AD76C2B6-7AB9-4646-AA51-92893D618119}"/>
                    </a:ext>
                  </a:extLst>
                </p:cNvPr>
                <p:cNvSpPr>
                  <a:spLocks noChangeArrowheads="1"/>
                </p:cNvSpPr>
                <p:nvPr/>
              </p:nvSpPr>
              <p:spPr bwMode="auto">
                <a:xfrm>
                  <a:off x="1837"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03" name="Rectangle 464">
                  <a:extLst>
                    <a:ext uri="{FF2B5EF4-FFF2-40B4-BE49-F238E27FC236}">
                      <a16:creationId xmlns:a16="http://schemas.microsoft.com/office/drawing/2014/main" id="{B3BEFA44-2B3A-42A8-8F91-882B6BB3CF36}"/>
                    </a:ext>
                  </a:extLst>
                </p:cNvPr>
                <p:cNvSpPr>
                  <a:spLocks noChangeArrowheads="1"/>
                </p:cNvSpPr>
                <p:nvPr/>
              </p:nvSpPr>
              <p:spPr bwMode="auto">
                <a:xfrm>
                  <a:off x="2005"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04" name="Rectangle 465">
                  <a:extLst>
                    <a:ext uri="{FF2B5EF4-FFF2-40B4-BE49-F238E27FC236}">
                      <a16:creationId xmlns:a16="http://schemas.microsoft.com/office/drawing/2014/main" id="{489C668F-A156-46A4-8D11-254444422B48}"/>
                    </a:ext>
                  </a:extLst>
                </p:cNvPr>
                <p:cNvSpPr>
                  <a:spLocks noChangeArrowheads="1"/>
                </p:cNvSpPr>
                <p:nvPr/>
              </p:nvSpPr>
              <p:spPr bwMode="auto">
                <a:xfrm>
                  <a:off x="2173"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05" name="Rectangle 466">
                  <a:extLst>
                    <a:ext uri="{FF2B5EF4-FFF2-40B4-BE49-F238E27FC236}">
                      <a16:creationId xmlns:a16="http://schemas.microsoft.com/office/drawing/2014/main" id="{4881F87B-5375-4834-AA63-AF2D674623F6}"/>
                    </a:ext>
                  </a:extLst>
                </p:cNvPr>
                <p:cNvSpPr>
                  <a:spLocks noChangeArrowheads="1"/>
                </p:cNvSpPr>
                <p:nvPr/>
              </p:nvSpPr>
              <p:spPr bwMode="auto">
                <a:xfrm>
                  <a:off x="2341" y="2272"/>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06" name="Rectangle 467">
                  <a:extLst>
                    <a:ext uri="{FF2B5EF4-FFF2-40B4-BE49-F238E27FC236}">
                      <a16:creationId xmlns:a16="http://schemas.microsoft.com/office/drawing/2014/main" id="{137B0EFD-54DA-4D3A-975B-B236751B13FF}"/>
                    </a:ext>
                  </a:extLst>
                </p:cNvPr>
                <p:cNvSpPr>
                  <a:spLocks noChangeArrowheads="1"/>
                </p:cNvSpPr>
                <p:nvPr/>
              </p:nvSpPr>
              <p:spPr bwMode="auto">
                <a:xfrm>
                  <a:off x="2508"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07" name="Rectangle 468">
                  <a:extLst>
                    <a:ext uri="{FF2B5EF4-FFF2-40B4-BE49-F238E27FC236}">
                      <a16:creationId xmlns:a16="http://schemas.microsoft.com/office/drawing/2014/main" id="{995C09CB-2E30-411F-829D-C5F4BED8F26C}"/>
                    </a:ext>
                  </a:extLst>
                </p:cNvPr>
                <p:cNvSpPr>
                  <a:spLocks noChangeArrowheads="1"/>
                </p:cNvSpPr>
                <p:nvPr/>
              </p:nvSpPr>
              <p:spPr bwMode="auto">
                <a:xfrm>
                  <a:off x="2676"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08" name="Rectangle 469">
                  <a:extLst>
                    <a:ext uri="{FF2B5EF4-FFF2-40B4-BE49-F238E27FC236}">
                      <a16:creationId xmlns:a16="http://schemas.microsoft.com/office/drawing/2014/main" id="{CDB0813A-0812-428C-8B99-C595DF9AD48E}"/>
                    </a:ext>
                  </a:extLst>
                </p:cNvPr>
                <p:cNvSpPr>
                  <a:spLocks noChangeArrowheads="1"/>
                </p:cNvSpPr>
                <p:nvPr/>
              </p:nvSpPr>
              <p:spPr bwMode="auto">
                <a:xfrm>
                  <a:off x="2844" y="2272"/>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09" name="Rectangle 470">
                  <a:extLst>
                    <a:ext uri="{FF2B5EF4-FFF2-40B4-BE49-F238E27FC236}">
                      <a16:creationId xmlns:a16="http://schemas.microsoft.com/office/drawing/2014/main" id="{4E4A7526-5A03-4F75-8908-E2261B64B208}"/>
                    </a:ext>
                  </a:extLst>
                </p:cNvPr>
                <p:cNvSpPr>
                  <a:spLocks noChangeArrowheads="1"/>
                </p:cNvSpPr>
                <p:nvPr/>
              </p:nvSpPr>
              <p:spPr bwMode="auto">
                <a:xfrm>
                  <a:off x="3011" y="2272"/>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10" name="Rectangle 471">
                  <a:extLst>
                    <a:ext uri="{FF2B5EF4-FFF2-40B4-BE49-F238E27FC236}">
                      <a16:creationId xmlns:a16="http://schemas.microsoft.com/office/drawing/2014/main" id="{B68976EE-9D48-46B7-8C7A-8BB49E81ECFB}"/>
                    </a:ext>
                  </a:extLst>
                </p:cNvPr>
                <p:cNvSpPr>
                  <a:spLocks noChangeArrowheads="1"/>
                </p:cNvSpPr>
                <p:nvPr/>
              </p:nvSpPr>
              <p:spPr bwMode="auto">
                <a:xfrm>
                  <a:off x="1502"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11" name="Rectangle 472">
                  <a:extLst>
                    <a:ext uri="{FF2B5EF4-FFF2-40B4-BE49-F238E27FC236}">
                      <a16:creationId xmlns:a16="http://schemas.microsoft.com/office/drawing/2014/main" id="{F2F49007-157F-4407-B84E-E24C7543CC42}"/>
                    </a:ext>
                  </a:extLst>
                </p:cNvPr>
                <p:cNvSpPr>
                  <a:spLocks noChangeArrowheads="1"/>
                </p:cNvSpPr>
                <p:nvPr/>
              </p:nvSpPr>
              <p:spPr bwMode="auto">
                <a:xfrm>
                  <a:off x="1670" y="2123"/>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12" name="Rectangle 473">
                  <a:extLst>
                    <a:ext uri="{FF2B5EF4-FFF2-40B4-BE49-F238E27FC236}">
                      <a16:creationId xmlns:a16="http://schemas.microsoft.com/office/drawing/2014/main" id="{8DBF7844-5995-4BCA-B2D3-918D281B85AC}"/>
                    </a:ext>
                  </a:extLst>
                </p:cNvPr>
                <p:cNvSpPr>
                  <a:spLocks noChangeArrowheads="1"/>
                </p:cNvSpPr>
                <p:nvPr/>
              </p:nvSpPr>
              <p:spPr bwMode="auto">
                <a:xfrm>
                  <a:off x="1837"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13" name="Rectangle 474">
                  <a:extLst>
                    <a:ext uri="{FF2B5EF4-FFF2-40B4-BE49-F238E27FC236}">
                      <a16:creationId xmlns:a16="http://schemas.microsoft.com/office/drawing/2014/main" id="{FEF4D877-CD6F-400E-B909-B74DB8D1210E}"/>
                    </a:ext>
                  </a:extLst>
                </p:cNvPr>
                <p:cNvSpPr>
                  <a:spLocks noChangeArrowheads="1"/>
                </p:cNvSpPr>
                <p:nvPr/>
              </p:nvSpPr>
              <p:spPr bwMode="auto">
                <a:xfrm>
                  <a:off x="2005"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14" name="Rectangle 475">
                  <a:extLst>
                    <a:ext uri="{FF2B5EF4-FFF2-40B4-BE49-F238E27FC236}">
                      <a16:creationId xmlns:a16="http://schemas.microsoft.com/office/drawing/2014/main" id="{3584D7A5-D91B-41FC-A180-219E41CE787F}"/>
                    </a:ext>
                  </a:extLst>
                </p:cNvPr>
                <p:cNvSpPr>
                  <a:spLocks noChangeArrowheads="1"/>
                </p:cNvSpPr>
                <p:nvPr/>
              </p:nvSpPr>
              <p:spPr bwMode="auto">
                <a:xfrm>
                  <a:off x="2173"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15" name="Rectangle 476">
                  <a:extLst>
                    <a:ext uri="{FF2B5EF4-FFF2-40B4-BE49-F238E27FC236}">
                      <a16:creationId xmlns:a16="http://schemas.microsoft.com/office/drawing/2014/main" id="{37E4B51C-7068-408B-A3C4-E38FB196D6F9}"/>
                    </a:ext>
                  </a:extLst>
                </p:cNvPr>
                <p:cNvSpPr>
                  <a:spLocks noChangeArrowheads="1"/>
                </p:cNvSpPr>
                <p:nvPr/>
              </p:nvSpPr>
              <p:spPr bwMode="auto">
                <a:xfrm>
                  <a:off x="2341" y="2123"/>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16" name="Rectangle 477">
                  <a:extLst>
                    <a:ext uri="{FF2B5EF4-FFF2-40B4-BE49-F238E27FC236}">
                      <a16:creationId xmlns:a16="http://schemas.microsoft.com/office/drawing/2014/main" id="{F67B07FE-5648-4C96-A17C-7C7F6EA26F89}"/>
                    </a:ext>
                  </a:extLst>
                </p:cNvPr>
                <p:cNvSpPr>
                  <a:spLocks noChangeArrowheads="1"/>
                </p:cNvSpPr>
                <p:nvPr/>
              </p:nvSpPr>
              <p:spPr bwMode="auto">
                <a:xfrm>
                  <a:off x="2508"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17" name="Rectangle 478">
                  <a:extLst>
                    <a:ext uri="{FF2B5EF4-FFF2-40B4-BE49-F238E27FC236}">
                      <a16:creationId xmlns:a16="http://schemas.microsoft.com/office/drawing/2014/main" id="{B251092F-14A0-4762-B70E-7D95800604F4}"/>
                    </a:ext>
                  </a:extLst>
                </p:cNvPr>
                <p:cNvSpPr>
                  <a:spLocks noChangeArrowheads="1"/>
                </p:cNvSpPr>
                <p:nvPr/>
              </p:nvSpPr>
              <p:spPr bwMode="auto">
                <a:xfrm>
                  <a:off x="2676"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18" name="Rectangle 479">
                  <a:extLst>
                    <a:ext uri="{FF2B5EF4-FFF2-40B4-BE49-F238E27FC236}">
                      <a16:creationId xmlns:a16="http://schemas.microsoft.com/office/drawing/2014/main" id="{C88DA1EB-88CA-446D-AA70-445294408989}"/>
                    </a:ext>
                  </a:extLst>
                </p:cNvPr>
                <p:cNvSpPr>
                  <a:spLocks noChangeArrowheads="1"/>
                </p:cNvSpPr>
                <p:nvPr/>
              </p:nvSpPr>
              <p:spPr bwMode="auto">
                <a:xfrm>
                  <a:off x="2844" y="2123"/>
                  <a:ext cx="167"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19" name="Rectangle 480">
                  <a:extLst>
                    <a:ext uri="{FF2B5EF4-FFF2-40B4-BE49-F238E27FC236}">
                      <a16:creationId xmlns:a16="http://schemas.microsoft.com/office/drawing/2014/main" id="{6BB105C7-E11C-4211-A6A9-F12CCA542545}"/>
                    </a:ext>
                  </a:extLst>
                </p:cNvPr>
                <p:cNvSpPr>
                  <a:spLocks noChangeArrowheads="1"/>
                </p:cNvSpPr>
                <p:nvPr/>
              </p:nvSpPr>
              <p:spPr bwMode="auto">
                <a:xfrm>
                  <a:off x="3011" y="2123"/>
                  <a:ext cx="168" cy="149"/>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20" name="Rectangle 481">
                  <a:extLst>
                    <a:ext uri="{FF2B5EF4-FFF2-40B4-BE49-F238E27FC236}">
                      <a16:creationId xmlns:a16="http://schemas.microsoft.com/office/drawing/2014/main" id="{FCA41B30-6F6E-4A63-8FD2-57F08B5F6482}"/>
                    </a:ext>
                  </a:extLst>
                </p:cNvPr>
                <p:cNvSpPr>
                  <a:spLocks noChangeArrowheads="1"/>
                </p:cNvSpPr>
                <p:nvPr/>
              </p:nvSpPr>
              <p:spPr bwMode="auto">
                <a:xfrm>
                  <a:off x="1502"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21" name="Rectangle 482">
                  <a:extLst>
                    <a:ext uri="{FF2B5EF4-FFF2-40B4-BE49-F238E27FC236}">
                      <a16:creationId xmlns:a16="http://schemas.microsoft.com/office/drawing/2014/main" id="{84955F6F-EF09-44AE-BE84-0867A8B82D29}"/>
                    </a:ext>
                  </a:extLst>
                </p:cNvPr>
                <p:cNvSpPr>
                  <a:spLocks noChangeArrowheads="1"/>
                </p:cNvSpPr>
                <p:nvPr/>
              </p:nvSpPr>
              <p:spPr bwMode="auto">
                <a:xfrm>
                  <a:off x="1670" y="1975"/>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22" name="Rectangle 483">
                  <a:extLst>
                    <a:ext uri="{FF2B5EF4-FFF2-40B4-BE49-F238E27FC236}">
                      <a16:creationId xmlns:a16="http://schemas.microsoft.com/office/drawing/2014/main" id="{48EA0E01-077A-4BA6-B517-09A54477148D}"/>
                    </a:ext>
                  </a:extLst>
                </p:cNvPr>
                <p:cNvSpPr>
                  <a:spLocks noChangeArrowheads="1"/>
                </p:cNvSpPr>
                <p:nvPr/>
              </p:nvSpPr>
              <p:spPr bwMode="auto">
                <a:xfrm>
                  <a:off x="1837"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23" name="Rectangle 484">
                  <a:extLst>
                    <a:ext uri="{FF2B5EF4-FFF2-40B4-BE49-F238E27FC236}">
                      <a16:creationId xmlns:a16="http://schemas.microsoft.com/office/drawing/2014/main" id="{9C7BBACE-8FBB-4E43-989C-F1E9E361729B}"/>
                    </a:ext>
                  </a:extLst>
                </p:cNvPr>
                <p:cNvSpPr>
                  <a:spLocks noChangeArrowheads="1"/>
                </p:cNvSpPr>
                <p:nvPr/>
              </p:nvSpPr>
              <p:spPr bwMode="auto">
                <a:xfrm>
                  <a:off x="2005"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24" name="Rectangle 485">
                  <a:extLst>
                    <a:ext uri="{FF2B5EF4-FFF2-40B4-BE49-F238E27FC236}">
                      <a16:creationId xmlns:a16="http://schemas.microsoft.com/office/drawing/2014/main" id="{F29ABC46-1A86-432D-AA8F-1BE321F9D69A}"/>
                    </a:ext>
                  </a:extLst>
                </p:cNvPr>
                <p:cNvSpPr>
                  <a:spLocks noChangeArrowheads="1"/>
                </p:cNvSpPr>
                <p:nvPr/>
              </p:nvSpPr>
              <p:spPr bwMode="auto">
                <a:xfrm>
                  <a:off x="2173"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25" name="Rectangle 486">
                  <a:extLst>
                    <a:ext uri="{FF2B5EF4-FFF2-40B4-BE49-F238E27FC236}">
                      <a16:creationId xmlns:a16="http://schemas.microsoft.com/office/drawing/2014/main" id="{8F4BDCF5-3C94-4CA3-BB8D-C062AE7D32EE}"/>
                    </a:ext>
                  </a:extLst>
                </p:cNvPr>
                <p:cNvSpPr>
                  <a:spLocks noChangeArrowheads="1"/>
                </p:cNvSpPr>
                <p:nvPr/>
              </p:nvSpPr>
              <p:spPr bwMode="auto">
                <a:xfrm>
                  <a:off x="2341" y="1975"/>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26" name="Rectangle 487">
                  <a:extLst>
                    <a:ext uri="{FF2B5EF4-FFF2-40B4-BE49-F238E27FC236}">
                      <a16:creationId xmlns:a16="http://schemas.microsoft.com/office/drawing/2014/main" id="{4B2D39FE-3E9E-43AA-AB18-AB565A7BB77D}"/>
                    </a:ext>
                  </a:extLst>
                </p:cNvPr>
                <p:cNvSpPr>
                  <a:spLocks noChangeArrowheads="1"/>
                </p:cNvSpPr>
                <p:nvPr/>
              </p:nvSpPr>
              <p:spPr bwMode="auto">
                <a:xfrm>
                  <a:off x="2508"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27" name="Rectangle 488">
                  <a:extLst>
                    <a:ext uri="{FF2B5EF4-FFF2-40B4-BE49-F238E27FC236}">
                      <a16:creationId xmlns:a16="http://schemas.microsoft.com/office/drawing/2014/main" id="{2683E353-6CB4-4D52-9BC1-D4E74DD00915}"/>
                    </a:ext>
                  </a:extLst>
                </p:cNvPr>
                <p:cNvSpPr>
                  <a:spLocks noChangeArrowheads="1"/>
                </p:cNvSpPr>
                <p:nvPr/>
              </p:nvSpPr>
              <p:spPr bwMode="auto">
                <a:xfrm>
                  <a:off x="2676"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28" name="Rectangle 489">
                  <a:extLst>
                    <a:ext uri="{FF2B5EF4-FFF2-40B4-BE49-F238E27FC236}">
                      <a16:creationId xmlns:a16="http://schemas.microsoft.com/office/drawing/2014/main" id="{AC558F04-3FBD-4878-B996-596E371072EC}"/>
                    </a:ext>
                  </a:extLst>
                </p:cNvPr>
                <p:cNvSpPr>
                  <a:spLocks noChangeArrowheads="1"/>
                </p:cNvSpPr>
                <p:nvPr/>
              </p:nvSpPr>
              <p:spPr bwMode="auto">
                <a:xfrm>
                  <a:off x="2844" y="1975"/>
                  <a:ext cx="167"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29" name="Rectangle 490">
                  <a:extLst>
                    <a:ext uri="{FF2B5EF4-FFF2-40B4-BE49-F238E27FC236}">
                      <a16:creationId xmlns:a16="http://schemas.microsoft.com/office/drawing/2014/main" id="{C7BBF9AD-DF4F-440C-861A-960298D67592}"/>
                    </a:ext>
                  </a:extLst>
                </p:cNvPr>
                <p:cNvSpPr>
                  <a:spLocks noChangeArrowheads="1"/>
                </p:cNvSpPr>
                <p:nvPr/>
              </p:nvSpPr>
              <p:spPr bwMode="auto">
                <a:xfrm>
                  <a:off x="3011" y="1975"/>
                  <a:ext cx="168" cy="148"/>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80030" name="Line 491">
                  <a:extLst>
                    <a:ext uri="{FF2B5EF4-FFF2-40B4-BE49-F238E27FC236}">
                      <a16:creationId xmlns:a16="http://schemas.microsoft.com/office/drawing/2014/main" id="{AE3EEC3B-5A3B-4A9F-85F2-D18AF99AB919}"/>
                    </a:ext>
                  </a:extLst>
                </p:cNvPr>
                <p:cNvSpPr>
                  <a:spLocks noChangeShapeType="1"/>
                </p:cNvSpPr>
                <p:nvPr/>
              </p:nvSpPr>
              <p:spPr bwMode="auto">
                <a:xfrm>
                  <a:off x="1502" y="3457"/>
                  <a:ext cx="1677" cy="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31" name="Line 492">
                  <a:extLst>
                    <a:ext uri="{FF2B5EF4-FFF2-40B4-BE49-F238E27FC236}">
                      <a16:creationId xmlns:a16="http://schemas.microsoft.com/office/drawing/2014/main" id="{301F902D-8C74-4BAD-85D1-FFEC2D0EDF58}"/>
                    </a:ext>
                  </a:extLst>
                </p:cNvPr>
                <p:cNvSpPr>
                  <a:spLocks noChangeShapeType="1"/>
                </p:cNvSpPr>
                <p:nvPr/>
              </p:nvSpPr>
              <p:spPr bwMode="auto">
                <a:xfrm flipV="1">
                  <a:off x="1502" y="1975"/>
                  <a:ext cx="0" cy="1482"/>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032" name="Text Box 493">
                  <a:extLst>
                    <a:ext uri="{FF2B5EF4-FFF2-40B4-BE49-F238E27FC236}">
                      <a16:creationId xmlns:a16="http://schemas.microsoft.com/office/drawing/2014/main" id="{40CF4229-8D28-480A-B633-73699D6E70B5}"/>
                    </a:ext>
                  </a:extLst>
                </p:cNvPr>
                <p:cNvSpPr txBox="1">
                  <a:spLocks noChangeArrowheads="1"/>
                </p:cNvSpPr>
                <p:nvPr/>
              </p:nvSpPr>
              <p:spPr bwMode="auto">
                <a:xfrm>
                  <a:off x="1266" y="1946"/>
                  <a:ext cx="276"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10</a:t>
                  </a:r>
                </a:p>
              </p:txBody>
            </p:sp>
            <p:sp>
              <p:nvSpPr>
                <p:cNvPr id="80033" name="Text Box 494">
                  <a:extLst>
                    <a:ext uri="{FF2B5EF4-FFF2-40B4-BE49-F238E27FC236}">
                      <a16:creationId xmlns:a16="http://schemas.microsoft.com/office/drawing/2014/main" id="{42763438-9362-478A-A22F-623F1C2FD630}"/>
                    </a:ext>
                  </a:extLst>
                </p:cNvPr>
                <p:cNvSpPr txBox="1">
                  <a:spLocks noChangeArrowheads="1"/>
                </p:cNvSpPr>
                <p:nvPr/>
              </p:nvSpPr>
              <p:spPr bwMode="auto">
                <a:xfrm>
                  <a:off x="1556" y="3514"/>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1</a:t>
                  </a:r>
                </a:p>
              </p:txBody>
            </p:sp>
            <p:sp>
              <p:nvSpPr>
                <p:cNvPr id="80034" name="Text Box 495">
                  <a:extLst>
                    <a:ext uri="{FF2B5EF4-FFF2-40B4-BE49-F238E27FC236}">
                      <a16:creationId xmlns:a16="http://schemas.microsoft.com/office/drawing/2014/main" id="{3A4AA20F-4FE7-4089-97F0-4790C16D1F1B}"/>
                    </a:ext>
                  </a:extLst>
                </p:cNvPr>
                <p:cNvSpPr txBox="1">
                  <a:spLocks noChangeArrowheads="1"/>
                </p:cNvSpPr>
                <p:nvPr/>
              </p:nvSpPr>
              <p:spPr bwMode="auto">
                <a:xfrm>
                  <a:off x="1727" y="3514"/>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2</a:t>
                  </a:r>
                </a:p>
              </p:txBody>
            </p:sp>
            <p:sp>
              <p:nvSpPr>
                <p:cNvPr id="80035" name="Text Box 496">
                  <a:extLst>
                    <a:ext uri="{FF2B5EF4-FFF2-40B4-BE49-F238E27FC236}">
                      <a16:creationId xmlns:a16="http://schemas.microsoft.com/office/drawing/2014/main" id="{EBAD2597-AB80-4515-A341-3D8895AF44ED}"/>
                    </a:ext>
                  </a:extLst>
                </p:cNvPr>
                <p:cNvSpPr txBox="1">
                  <a:spLocks noChangeArrowheads="1"/>
                </p:cNvSpPr>
                <p:nvPr/>
              </p:nvSpPr>
              <p:spPr bwMode="auto">
                <a:xfrm>
                  <a:off x="1892" y="3514"/>
                  <a:ext cx="203"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3</a:t>
                  </a:r>
                </a:p>
              </p:txBody>
            </p:sp>
            <p:sp>
              <p:nvSpPr>
                <p:cNvPr id="80036" name="Text Box 497">
                  <a:extLst>
                    <a:ext uri="{FF2B5EF4-FFF2-40B4-BE49-F238E27FC236}">
                      <a16:creationId xmlns:a16="http://schemas.microsoft.com/office/drawing/2014/main" id="{B6187D75-9CD2-4317-8A15-B70A7F6A89A3}"/>
                    </a:ext>
                  </a:extLst>
                </p:cNvPr>
                <p:cNvSpPr txBox="1">
                  <a:spLocks noChangeArrowheads="1"/>
                </p:cNvSpPr>
                <p:nvPr/>
              </p:nvSpPr>
              <p:spPr bwMode="auto">
                <a:xfrm>
                  <a:off x="2064" y="3514"/>
                  <a:ext cx="203"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4</a:t>
                  </a:r>
                </a:p>
              </p:txBody>
            </p:sp>
            <p:sp>
              <p:nvSpPr>
                <p:cNvPr id="80037" name="Text Box 498">
                  <a:extLst>
                    <a:ext uri="{FF2B5EF4-FFF2-40B4-BE49-F238E27FC236}">
                      <a16:creationId xmlns:a16="http://schemas.microsoft.com/office/drawing/2014/main" id="{D1374DB4-0D47-437A-B3C3-3E02D72C5ECE}"/>
                    </a:ext>
                  </a:extLst>
                </p:cNvPr>
                <p:cNvSpPr txBox="1">
                  <a:spLocks noChangeArrowheads="1"/>
                </p:cNvSpPr>
                <p:nvPr/>
              </p:nvSpPr>
              <p:spPr bwMode="auto">
                <a:xfrm>
                  <a:off x="2231" y="3514"/>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5</a:t>
                  </a:r>
                </a:p>
              </p:txBody>
            </p:sp>
            <p:sp>
              <p:nvSpPr>
                <p:cNvPr id="80038" name="Text Box 499">
                  <a:extLst>
                    <a:ext uri="{FF2B5EF4-FFF2-40B4-BE49-F238E27FC236}">
                      <a16:creationId xmlns:a16="http://schemas.microsoft.com/office/drawing/2014/main" id="{3ECFB0F4-12FC-48D2-BA51-2FDD40A5DAA6}"/>
                    </a:ext>
                  </a:extLst>
                </p:cNvPr>
                <p:cNvSpPr txBox="1">
                  <a:spLocks noChangeArrowheads="1"/>
                </p:cNvSpPr>
                <p:nvPr/>
              </p:nvSpPr>
              <p:spPr bwMode="auto">
                <a:xfrm>
                  <a:off x="2401" y="3514"/>
                  <a:ext cx="203"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6</a:t>
                  </a:r>
                </a:p>
              </p:txBody>
            </p:sp>
            <p:sp>
              <p:nvSpPr>
                <p:cNvPr id="80039" name="Text Box 500">
                  <a:extLst>
                    <a:ext uri="{FF2B5EF4-FFF2-40B4-BE49-F238E27FC236}">
                      <a16:creationId xmlns:a16="http://schemas.microsoft.com/office/drawing/2014/main" id="{6F5D47CC-A082-4103-80E6-BCEE58106005}"/>
                    </a:ext>
                  </a:extLst>
                </p:cNvPr>
                <p:cNvSpPr txBox="1">
                  <a:spLocks noChangeArrowheads="1"/>
                </p:cNvSpPr>
                <p:nvPr/>
              </p:nvSpPr>
              <p:spPr bwMode="auto">
                <a:xfrm>
                  <a:off x="2564" y="3514"/>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7</a:t>
                  </a:r>
                </a:p>
              </p:txBody>
            </p:sp>
            <p:sp>
              <p:nvSpPr>
                <p:cNvPr id="80040" name="Text Box 501">
                  <a:extLst>
                    <a:ext uri="{FF2B5EF4-FFF2-40B4-BE49-F238E27FC236}">
                      <a16:creationId xmlns:a16="http://schemas.microsoft.com/office/drawing/2014/main" id="{8C545B75-3CD5-48BC-A7EA-490D747D8C7E}"/>
                    </a:ext>
                  </a:extLst>
                </p:cNvPr>
                <p:cNvSpPr txBox="1">
                  <a:spLocks noChangeArrowheads="1"/>
                </p:cNvSpPr>
                <p:nvPr/>
              </p:nvSpPr>
              <p:spPr bwMode="auto">
                <a:xfrm>
                  <a:off x="2736" y="3514"/>
                  <a:ext cx="203"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8</a:t>
                  </a:r>
                </a:p>
              </p:txBody>
            </p:sp>
            <p:sp>
              <p:nvSpPr>
                <p:cNvPr id="80041" name="Text Box 502">
                  <a:extLst>
                    <a:ext uri="{FF2B5EF4-FFF2-40B4-BE49-F238E27FC236}">
                      <a16:creationId xmlns:a16="http://schemas.microsoft.com/office/drawing/2014/main" id="{DE5341B5-563F-4F41-AA2F-AD8432157EEF}"/>
                    </a:ext>
                  </a:extLst>
                </p:cNvPr>
                <p:cNvSpPr txBox="1">
                  <a:spLocks noChangeArrowheads="1"/>
                </p:cNvSpPr>
                <p:nvPr/>
              </p:nvSpPr>
              <p:spPr bwMode="auto">
                <a:xfrm>
                  <a:off x="2900" y="3517"/>
                  <a:ext cx="203"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9</a:t>
                  </a:r>
                </a:p>
              </p:txBody>
            </p:sp>
            <p:sp>
              <p:nvSpPr>
                <p:cNvPr id="80042" name="Text Box 503">
                  <a:extLst>
                    <a:ext uri="{FF2B5EF4-FFF2-40B4-BE49-F238E27FC236}">
                      <a16:creationId xmlns:a16="http://schemas.microsoft.com/office/drawing/2014/main" id="{46EF9A8B-DF8B-435B-840F-2A458DA6579C}"/>
                    </a:ext>
                  </a:extLst>
                </p:cNvPr>
                <p:cNvSpPr txBox="1">
                  <a:spLocks noChangeArrowheads="1"/>
                </p:cNvSpPr>
                <p:nvPr/>
              </p:nvSpPr>
              <p:spPr bwMode="auto">
                <a:xfrm>
                  <a:off x="3044" y="3514"/>
                  <a:ext cx="276"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10</a:t>
                  </a:r>
                </a:p>
              </p:txBody>
            </p:sp>
            <p:sp>
              <p:nvSpPr>
                <p:cNvPr id="80043" name="Text Box 504">
                  <a:extLst>
                    <a:ext uri="{FF2B5EF4-FFF2-40B4-BE49-F238E27FC236}">
                      <a16:creationId xmlns:a16="http://schemas.microsoft.com/office/drawing/2014/main" id="{9C369C3A-E904-46EA-88FA-4F8552940EAC}"/>
                    </a:ext>
                  </a:extLst>
                </p:cNvPr>
                <p:cNvSpPr txBox="1">
                  <a:spLocks noChangeArrowheads="1"/>
                </p:cNvSpPr>
                <p:nvPr/>
              </p:nvSpPr>
              <p:spPr bwMode="auto">
                <a:xfrm>
                  <a:off x="1289" y="3280"/>
                  <a:ext cx="204"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1</a:t>
                  </a:r>
                </a:p>
              </p:txBody>
            </p:sp>
            <p:sp>
              <p:nvSpPr>
                <p:cNvPr id="80044" name="Text Box 505">
                  <a:extLst>
                    <a:ext uri="{FF2B5EF4-FFF2-40B4-BE49-F238E27FC236}">
                      <a16:creationId xmlns:a16="http://schemas.microsoft.com/office/drawing/2014/main" id="{DB56388F-9C6D-483D-A680-35F9E8254F6E}"/>
                    </a:ext>
                  </a:extLst>
                </p:cNvPr>
                <p:cNvSpPr txBox="1">
                  <a:spLocks noChangeArrowheads="1"/>
                </p:cNvSpPr>
                <p:nvPr/>
              </p:nvSpPr>
              <p:spPr bwMode="auto">
                <a:xfrm>
                  <a:off x="1289" y="3130"/>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2</a:t>
                  </a:r>
                </a:p>
              </p:txBody>
            </p:sp>
            <p:sp>
              <p:nvSpPr>
                <p:cNvPr id="80045" name="Text Box 506">
                  <a:extLst>
                    <a:ext uri="{FF2B5EF4-FFF2-40B4-BE49-F238E27FC236}">
                      <a16:creationId xmlns:a16="http://schemas.microsoft.com/office/drawing/2014/main" id="{D241A40F-FB3D-4AB3-8C7A-6813F5632481}"/>
                    </a:ext>
                  </a:extLst>
                </p:cNvPr>
                <p:cNvSpPr txBox="1">
                  <a:spLocks noChangeArrowheads="1"/>
                </p:cNvSpPr>
                <p:nvPr/>
              </p:nvSpPr>
              <p:spPr bwMode="auto">
                <a:xfrm>
                  <a:off x="1289" y="2984"/>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3</a:t>
                  </a:r>
                </a:p>
              </p:txBody>
            </p:sp>
            <p:sp>
              <p:nvSpPr>
                <p:cNvPr id="80046" name="Text Box 507">
                  <a:extLst>
                    <a:ext uri="{FF2B5EF4-FFF2-40B4-BE49-F238E27FC236}">
                      <a16:creationId xmlns:a16="http://schemas.microsoft.com/office/drawing/2014/main" id="{69DDA0AE-9987-4BCA-ACAF-B0AC8A0930A3}"/>
                    </a:ext>
                  </a:extLst>
                </p:cNvPr>
                <p:cNvSpPr txBox="1">
                  <a:spLocks noChangeArrowheads="1"/>
                </p:cNvSpPr>
                <p:nvPr/>
              </p:nvSpPr>
              <p:spPr bwMode="auto">
                <a:xfrm>
                  <a:off x="1289" y="2835"/>
                  <a:ext cx="204"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4</a:t>
                  </a:r>
                </a:p>
              </p:txBody>
            </p:sp>
            <p:sp>
              <p:nvSpPr>
                <p:cNvPr id="80047" name="Text Box 508">
                  <a:extLst>
                    <a:ext uri="{FF2B5EF4-FFF2-40B4-BE49-F238E27FC236}">
                      <a16:creationId xmlns:a16="http://schemas.microsoft.com/office/drawing/2014/main" id="{5C668615-A280-4F78-9A22-3F2BF775B783}"/>
                    </a:ext>
                  </a:extLst>
                </p:cNvPr>
                <p:cNvSpPr txBox="1">
                  <a:spLocks noChangeArrowheads="1"/>
                </p:cNvSpPr>
                <p:nvPr/>
              </p:nvSpPr>
              <p:spPr bwMode="auto">
                <a:xfrm>
                  <a:off x="1289" y="2686"/>
                  <a:ext cx="204"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5</a:t>
                  </a:r>
                </a:p>
              </p:txBody>
            </p:sp>
            <p:sp>
              <p:nvSpPr>
                <p:cNvPr id="80048" name="Text Box 509">
                  <a:extLst>
                    <a:ext uri="{FF2B5EF4-FFF2-40B4-BE49-F238E27FC236}">
                      <a16:creationId xmlns:a16="http://schemas.microsoft.com/office/drawing/2014/main" id="{918C274D-1737-4E7D-B7E5-DA1C78207971}"/>
                    </a:ext>
                  </a:extLst>
                </p:cNvPr>
                <p:cNvSpPr txBox="1">
                  <a:spLocks noChangeArrowheads="1"/>
                </p:cNvSpPr>
                <p:nvPr/>
              </p:nvSpPr>
              <p:spPr bwMode="auto">
                <a:xfrm>
                  <a:off x="1289" y="2539"/>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6</a:t>
                  </a:r>
                </a:p>
              </p:txBody>
            </p:sp>
            <p:sp>
              <p:nvSpPr>
                <p:cNvPr id="80049" name="Text Box 510">
                  <a:extLst>
                    <a:ext uri="{FF2B5EF4-FFF2-40B4-BE49-F238E27FC236}">
                      <a16:creationId xmlns:a16="http://schemas.microsoft.com/office/drawing/2014/main" id="{B538A6CF-7333-4742-B6FB-9BB449C9BEB5}"/>
                    </a:ext>
                  </a:extLst>
                </p:cNvPr>
                <p:cNvSpPr txBox="1">
                  <a:spLocks noChangeArrowheads="1"/>
                </p:cNvSpPr>
                <p:nvPr/>
              </p:nvSpPr>
              <p:spPr bwMode="auto">
                <a:xfrm>
                  <a:off x="1289" y="2391"/>
                  <a:ext cx="204"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7</a:t>
                  </a:r>
                </a:p>
              </p:txBody>
            </p:sp>
            <p:sp>
              <p:nvSpPr>
                <p:cNvPr id="80050" name="Text Box 511">
                  <a:extLst>
                    <a:ext uri="{FF2B5EF4-FFF2-40B4-BE49-F238E27FC236}">
                      <a16:creationId xmlns:a16="http://schemas.microsoft.com/office/drawing/2014/main" id="{D946C64C-2FB9-4942-AEA7-6D7A3FAA4DA9}"/>
                    </a:ext>
                  </a:extLst>
                </p:cNvPr>
                <p:cNvSpPr txBox="1">
                  <a:spLocks noChangeArrowheads="1"/>
                </p:cNvSpPr>
                <p:nvPr/>
              </p:nvSpPr>
              <p:spPr bwMode="auto">
                <a:xfrm>
                  <a:off x="1289" y="2242"/>
                  <a:ext cx="204" cy="2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8</a:t>
                  </a:r>
                </a:p>
              </p:txBody>
            </p:sp>
            <p:sp>
              <p:nvSpPr>
                <p:cNvPr id="80051" name="Text Box 512">
                  <a:extLst>
                    <a:ext uri="{FF2B5EF4-FFF2-40B4-BE49-F238E27FC236}">
                      <a16:creationId xmlns:a16="http://schemas.microsoft.com/office/drawing/2014/main" id="{4EC8920E-93B8-436E-8D8E-0C87322F791B}"/>
                    </a:ext>
                  </a:extLst>
                </p:cNvPr>
                <p:cNvSpPr txBox="1">
                  <a:spLocks noChangeArrowheads="1"/>
                </p:cNvSpPr>
                <p:nvPr/>
              </p:nvSpPr>
              <p:spPr bwMode="auto">
                <a:xfrm>
                  <a:off x="1289" y="2095"/>
                  <a:ext cx="204" cy="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9</a:t>
                  </a:r>
                </a:p>
              </p:txBody>
            </p:sp>
            <p:sp>
              <p:nvSpPr>
                <p:cNvPr id="293377" name="Rectangle 513">
                  <a:extLst>
                    <a:ext uri="{FF2B5EF4-FFF2-40B4-BE49-F238E27FC236}">
                      <a16:creationId xmlns:a16="http://schemas.microsoft.com/office/drawing/2014/main" id="{AB27CEDA-F015-4E3F-BA3E-4FE614ED9744}"/>
                    </a:ext>
                  </a:extLst>
                </p:cNvPr>
                <p:cNvSpPr>
                  <a:spLocks noChangeArrowheads="1"/>
                </p:cNvSpPr>
                <p:nvPr/>
              </p:nvSpPr>
              <p:spPr bwMode="auto">
                <a:xfrm>
                  <a:off x="1962" y="3683"/>
                  <a:ext cx="1098" cy="204"/>
                </a:xfrm>
                <a:prstGeom prst="rect">
                  <a:avLst/>
                </a:prstGeom>
                <a:noFill/>
                <a:ln w="9525">
                  <a:noFill/>
                  <a:miter lim="800000"/>
                  <a:headEnd/>
                  <a:tailEnd/>
                </a:ln>
                <a:effectLst/>
              </p:spPr>
              <p:txBody>
                <a:bodyPr>
                  <a:spAutoFit/>
                </a:bodyPr>
                <a:lstStyle/>
                <a:p>
                  <a:pPr eaLnBrk="1" hangingPunct="1">
                    <a:lnSpc>
                      <a:spcPct val="90000"/>
                    </a:lnSpc>
                    <a:spcBef>
                      <a:spcPct val="50000"/>
                    </a:spcBef>
                    <a:defRPr/>
                  </a:pPr>
                  <a:endParaRPr lang="en-US" sz="1600" b="1">
                    <a:effectLst>
                      <a:outerShdw blurRad="38100" dist="38100" dir="2700000" algn="tl">
                        <a:srgbClr val="C0C0C0"/>
                      </a:outerShdw>
                    </a:effectLst>
                  </a:endParaRPr>
                </a:p>
              </p:txBody>
            </p:sp>
          </p:grpSp>
          <p:sp>
            <p:nvSpPr>
              <p:cNvPr id="79889" name="Oval 514">
                <a:extLst>
                  <a:ext uri="{FF2B5EF4-FFF2-40B4-BE49-F238E27FC236}">
                    <a16:creationId xmlns:a16="http://schemas.microsoft.com/office/drawing/2014/main" id="{E71020EC-B799-48AE-B5BE-3E1AFEF45357}"/>
                  </a:ext>
                </a:extLst>
              </p:cNvPr>
              <p:cNvSpPr>
                <a:spLocks noChangeArrowheads="1"/>
              </p:cNvSpPr>
              <p:nvPr/>
            </p:nvSpPr>
            <p:spPr bwMode="auto">
              <a:xfrm>
                <a:off x="4045" y="1362"/>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890" name="Oval 515">
                <a:extLst>
                  <a:ext uri="{FF2B5EF4-FFF2-40B4-BE49-F238E27FC236}">
                    <a16:creationId xmlns:a16="http://schemas.microsoft.com/office/drawing/2014/main" id="{8C51041E-6EB3-4336-B73E-86BD4557B78D}"/>
                  </a:ext>
                </a:extLst>
              </p:cNvPr>
              <p:cNvSpPr>
                <a:spLocks noChangeArrowheads="1"/>
              </p:cNvSpPr>
              <p:nvPr/>
            </p:nvSpPr>
            <p:spPr bwMode="auto">
              <a:xfrm>
                <a:off x="5372" y="127"/>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891" name="Oval 516">
                <a:extLst>
                  <a:ext uri="{FF2B5EF4-FFF2-40B4-BE49-F238E27FC236}">
                    <a16:creationId xmlns:a16="http://schemas.microsoft.com/office/drawing/2014/main" id="{C64E5360-E063-460D-9ADA-4D6D81673840}"/>
                  </a:ext>
                </a:extLst>
              </p:cNvPr>
              <p:cNvSpPr>
                <a:spLocks noChangeArrowheads="1"/>
              </p:cNvSpPr>
              <p:nvPr/>
            </p:nvSpPr>
            <p:spPr bwMode="auto">
              <a:xfrm>
                <a:off x="3770" y="1618"/>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892" name="Oval 517">
                <a:extLst>
                  <a:ext uri="{FF2B5EF4-FFF2-40B4-BE49-F238E27FC236}">
                    <a16:creationId xmlns:a16="http://schemas.microsoft.com/office/drawing/2014/main" id="{E4C4DB12-2235-461F-90F6-EA274CA1531B}"/>
                  </a:ext>
                </a:extLst>
              </p:cNvPr>
              <p:cNvSpPr>
                <a:spLocks noChangeArrowheads="1"/>
              </p:cNvSpPr>
              <p:nvPr/>
            </p:nvSpPr>
            <p:spPr bwMode="auto">
              <a:xfrm>
                <a:off x="4496" y="935"/>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893" name="Oval 518">
                <a:extLst>
                  <a:ext uri="{FF2B5EF4-FFF2-40B4-BE49-F238E27FC236}">
                    <a16:creationId xmlns:a16="http://schemas.microsoft.com/office/drawing/2014/main" id="{1CD9ACC9-0922-4C5F-98D0-AC155F23C6B0}"/>
                  </a:ext>
                </a:extLst>
              </p:cNvPr>
              <p:cNvSpPr>
                <a:spLocks noChangeArrowheads="1"/>
              </p:cNvSpPr>
              <p:nvPr/>
            </p:nvSpPr>
            <p:spPr bwMode="auto">
              <a:xfrm>
                <a:off x="4328" y="1094"/>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894" name="Oval 519">
                <a:extLst>
                  <a:ext uri="{FF2B5EF4-FFF2-40B4-BE49-F238E27FC236}">
                    <a16:creationId xmlns:a16="http://schemas.microsoft.com/office/drawing/2014/main" id="{97AE51B7-017E-435D-856D-C10273E8AE4E}"/>
                  </a:ext>
                </a:extLst>
              </p:cNvPr>
              <p:cNvSpPr>
                <a:spLocks noChangeArrowheads="1"/>
              </p:cNvSpPr>
              <p:nvPr/>
            </p:nvSpPr>
            <p:spPr bwMode="auto">
              <a:xfrm>
                <a:off x="4756" y="696"/>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895" name="Oval 520">
                <a:extLst>
                  <a:ext uri="{FF2B5EF4-FFF2-40B4-BE49-F238E27FC236}">
                    <a16:creationId xmlns:a16="http://schemas.microsoft.com/office/drawing/2014/main" id="{FF45EF6A-5F02-45B8-9A4D-C5B25A7DF7E5}"/>
                  </a:ext>
                </a:extLst>
              </p:cNvPr>
              <p:cNvSpPr>
                <a:spLocks noChangeArrowheads="1"/>
              </p:cNvSpPr>
              <p:nvPr/>
            </p:nvSpPr>
            <p:spPr bwMode="auto">
              <a:xfrm>
                <a:off x="4986" y="479"/>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896" name="Rectangle 521" descr="Wide downward diagonal">
                <a:extLst>
                  <a:ext uri="{FF2B5EF4-FFF2-40B4-BE49-F238E27FC236}">
                    <a16:creationId xmlns:a16="http://schemas.microsoft.com/office/drawing/2014/main" id="{AE6831DB-A8BE-4CF3-8C03-398A91630E2B}"/>
                  </a:ext>
                </a:extLst>
              </p:cNvPr>
              <p:cNvSpPr>
                <a:spLocks noChangeArrowheads="1"/>
              </p:cNvSpPr>
              <p:nvPr/>
            </p:nvSpPr>
            <p:spPr bwMode="auto">
              <a:xfrm>
                <a:off x="3642" y="501"/>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897" name="Rectangle 522" descr="Wide downward diagonal">
                <a:extLst>
                  <a:ext uri="{FF2B5EF4-FFF2-40B4-BE49-F238E27FC236}">
                    <a16:creationId xmlns:a16="http://schemas.microsoft.com/office/drawing/2014/main" id="{FB92FA7D-5961-4588-AC3D-1BD3EC3859A8}"/>
                  </a:ext>
                </a:extLst>
              </p:cNvPr>
              <p:cNvSpPr>
                <a:spLocks noChangeArrowheads="1"/>
              </p:cNvSpPr>
              <p:nvPr/>
            </p:nvSpPr>
            <p:spPr bwMode="auto">
              <a:xfrm>
                <a:off x="3834" y="228"/>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898" name="Rectangle 523" descr="Wide downward diagonal">
                <a:extLst>
                  <a:ext uri="{FF2B5EF4-FFF2-40B4-BE49-F238E27FC236}">
                    <a16:creationId xmlns:a16="http://schemas.microsoft.com/office/drawing/2014/main" id="{F71FDDEA-0CD0-47B2-8615-AAC40AD7EF23}"/>
                  </a:ext>
                </a:extLst>
              </p:cNvPr>
              <p:cNvSpPr>
                <a:spLocks noChangeArrowheads="1"/>
              </p:cNvSpPr>
              <p:nvPr/>
            </p:nvSpPr>
            <p:spPr bwMode="auto">
              <a:xfrm>
                <a:off x="4183" y="656"/>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899" name="Rectangle 524" descr="Wide downward diagonal">
                <a:extLst>
                  <a:ext uri="{FF2B5EF4-FFF2-40B4-BE49-F238E27FC236}">
                    <a16:creationId xmlns:a16="http://schemas.microsoft.com/office/drawing/2014/main" id="{DD434FB7-48F5-4E92-A3D1-F222F2ADC35A}"/>
                  </a:ext>
                </a:extLst>
              </p:cNvPr>
              <p:cNvSpPr>
                <a:spLocks noChangeArrowheads="1"/>
              </p:cNvSpPr>
              <p:nvPr/>
            </p:nvSpPr>
            <p:spPr bwMode="auto">
              <a:xfrm>
                <a:off x="3782" y="1428"/>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00" name="Rectangle 525" descr="Wide downward diagonal">
                <a:extLst>
                  <a:ext uri="{FF2B5EF4-FFF2-40B4-BE49-F238E27FC236}">
                    <a16:creationId xmlns:a16="http://schemas.microsoft.com/office/drawing/2014/main" id="{B2572894-4BB1-4A9F-B983-3369E99B3D94}"/>
                  </a:ext>
                </a:extLst>
              </p:cNvPr>
              <p:cNvSpPr>
                <a:spLocks noChangeArrowheads="1"/>
              </p:cNvSpPr>
              <p:nvPr/>
            </p:nvSpPr>
            <p:spPr bwMode="auto">
              <a:xfrm>
                <a:off x="4264" y="282"/>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01" name="Rectangle 526" descr="Wide downward diagonal">
                <a:extLst>
                  <a:ext uri="{FF2B5EF4-FFF2-40B4-BE49-F238E27FC236}">
                    <a16:creationId xmlns:a16="http://schemas.microsoft.com/office/drawing/2014/main" id="{E9D08C63-0117-48DF-979A-6C2B51A3253D}"/>
                  </a:ext>
                </a:extLst>
              </p:cNvPr>
              <p:cNvSpPr>
                <a:spLocks noChangeArrowheads="1"/>
              </p:cNvSpPr>
              <p:nvPr/>
            </p:nvSpPr>
            <p:spPr bwMode="auto">
              <a:xfrm>
                <a:off x="4122" y="981"/>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02" name="Rectangle 527" descr="Wide downward diagonal">
                <a:extLst>
                  <a:ext uri="{FF2B5EF4-FFF2-40B4-BE49-F238E27FC236}">
                    <a16:creationId xmlns:a16="http://schemas.microsoft.com/office/drawing/2014/main" id="{8A32D714-82A5-4C23-B0B0-4EBCECDF3D15}"/>
                  </a:ext>
                </a:extLst>
              </p:cNvPr>
              <p:cNvSpPr>
                <a:spLocks noChangeArrowheads="1"/>
              </p:cNvSpPr>
              <p:nvPr/>
            </p:nvSpPr>
            <p:spPr bwMode="auto">
              <a:xfrm>
                <a:off x="4884" y="226"/>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03" name="Rectangle 528" descr="Wide downward diagonal">
                <a:extLst>
                  <a:ext uri="{FF2B5EF4-FFF2-40B4-BE49-F238E27FC236}">
                    <a16:creationId xmlns:a16="http://schemas.microsoft.com/office/drawing/2014/main" id="{5DEEC02F-CD90-4804-9A25-D2CE8609E7D5}"/>
                  </a:ext>
                </a:extLst>
              </p:cNvPr>
              <p:cNvSpPr>
                <a:spLocks noChangeArrowheads="1"/>
              </p:cNvSpPr>
              <p:nvPr/>
            </p:nvSpPr>
            <p:spPr bwMode="auto">
              <a:xfrm>
                <a:off x="3951" y="498"/>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04" name="Rectangle 529" descr="Wide downward diagonal">
                <a:extLst>
                  <a:ext uri="{FF2B5EF4-FFF2-40B4-BE49-F238E27FC236}">
                    <a16:creationId xmlns:a16="http://schemas.microsoft.com/office/drawing/2014/main" id="{8B8F9674-D988-433A-A6F3-D7BF3C3EE978}"/>
                  </a:ext>
                </a:extLst>
              </p:cNvPr>
              <p:cNvSpPr>
                <a:spLocks noChangeArrowheads="1"/>
              </p:cNvSpPr>
              <p:nvPr/>
            </p:nvSpPr>
            <p:spPr bwMode="auto">
              <a:xfrm>
                <a:off x="3820" y="932"/>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05" name="Rectangle 530" descr="Wide downward diagonal">
                <a:extLst>
                  <a:ext uri="{FF2B5EF4-FFF2-40B4-BE49-F238E27FC236}">
                    <a16:creationId xmlns:a16="http://schemas.microsoft.com/office/drawing/2014/main" id="{B92F9E2E-3226-40FD-8413-220FAB165E03}"/>
                  </a:ext>
                </a:extLst>
              </p:cNvPr>
              <p:cNvSpPr>
                <a:spLocks noChangeArrowheads="1"/>
              </p:cNvSpPr>
              <p:nvPr/>
            </p:nvSpPr>
            <p:spPr bwMode="auto">
              <a:xfrm>
                <a:off x="4481" y="790"/>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06" name="Rectangle 531" descr="Wide downward diagonal">
                <a:extLst>
                  <a:ext uri="{FF2B5EF4-FFF2-40B4-BE49-F238E27FC236}">
                    <a16:creationId xmlns:a16="http://schemas.microsoft.com/office/drawing/2014/main" id="{49F746C3-58D4-4DF0-9F1D-6D32CD6E3979}"/>
                  </a:ext>
                </a:extLst>
              </p:cNvPr>
              <p:cNvSpPr>
                <a:spLocks noChangeArrowheads="1"/>
              </p:cNvSpPr>
              <p:nvPr/>
            </p:nvSpPr>
            <p:spPr bwMode="auto">
              <a:xfrm>
                <a:off x="4541" y="459"/>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07" name="Rectangle 532" descr="Wide downward diagonal">
                <a:extLst>
                  <a:ext uri="{FF2B5EF4-FFF2-40B4-BE49-F238E27FC236}">
                    <a16:creationId xmlns:a16="http://schemas.microsoft.com/office/drawing/2014/main" id="{CC5321DC-3F0A-4468-A650-F4B627E6D402}"/>
                  </a:ext>
                </a:extLst>
              </p:cNvPr>
              <p:cNvSpPr>
                <a:spLocks noChangeArrowheads="1"/>
              </p:cNvSpPr>
              <p:nvPr/>
            </p:nvSpPr>
            <p:spPr bwMode="auto">
              <a:xfrm>
                <a:off x="5200" y="145"/>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08" name="Rectangle 533" descr="Wide downward diagonal">
                <a:extLst>
                  <a:ext uri="{FF2B5EF4-FFF2-40B4-BE49-F238E27FC236}">
                    <a16:creationId xmlns:a16="http://schemas.microsoft.com/office/drawing/2014/main" id="{2EB125DE-E11B-48FB-96AF-645CF94EF6FC}"/>
                  </a:ext>
                </a:extLst>
              </p:cNvPr>
              <p:cNvSpPr>
                <a:spLocks noChangeArrowheads="1"/>
              </p:cNvSpPr>
              <p:nvPr/>
            </p:nvSpPr>
            <p:spPr bwMode="auto">
              <a:xfrm>
                <a:off x="4044" y="1209"/>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09" name="Rectangle 534" descr="Wide downward diagonal">
                <a:extLst>
                  <a:ext uri="{FF2B5EF4-FFF2-40B4-BE49-F238E27FC236}">
                    <a16:creationId xmlns:a16="http://schemas.microsoft.com/office/drawing/2014/main" id="{E155DE1F-3F59-4652-B1FF-F647AE0FD94F}"/>
                  </a:ext>
                </a:extLst>
              </p:cNvPr>
              <p:cNvSpPr>
                <a:spLocks noChangeArrowheads="1"/>
              </p:cNvSpPr>
              <p:nvPr/>
            </p:nvSpPr>
            <p:spPr bwMode="auto">
              <a:xfrm>
                <a:off x="4539" y="209"/>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10" name="Rectangle 535" descr="Wide downward diagonal">
                <a:extLst>
                  <a:ext uri="{FF2B5EF4-FFF2-40B4-BE49-F238E27FC236}">
                    <a16:creationId xmlns:a16="http://schemas.microsoft.com/office/drawing/2014/main" id="{0452D859-E3FF-44AA-A2A4-2DAA387DE1B2}"/>
                  </a:ext>
                </a:extLst>
              </p:cNvPr>
              <p:cNvSpPr>
                <a:spLocks noChangeArrowheads="1"/>
              </p:cNvSpPr>
              <p:nvPr/>
            </p:nvSpPr>
            <p:spPr bwMode="auto">
              <a:xfrm>
                <a:off x="4957" y="1129"/>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11" name="Rectangle 536" descr="Wide downward diagonal">
                <a:extLst>
                  <a:ext uri="{FF2B5EF4-FFF2-40B4-BE49-F238E27FC236}">
                    <a16:creationId xmlns:a16="http://schemas.microsoft.com/office/drawing/2014/main" id="{F3B9DD9C-84B0-4934-B9DC-C92EEA6CA98B}"/>
                  </a:ext>
                </a:extLst>
              </p:cNvPr>
              <p:cNvSpPr>
                <a:spLocks noChangeArrowheads="1"/>
              </p:cNvSpPr>
              <p:nvPr/>
            </p:nvSpPr>
            <p:spPr bwMode="auto">
              <a:xfrm>
                <a:off x="4836" y="1382"/>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12" name="Rectangle 537" descr="Wide downward diagonal">
                <a:extLst>
                  <a:ext uri="{FF2B5EF4-FFF2-40B4-BE49-F238E27FC236}">
                    <a16:creationId xmlns:a16="http://schemas.microsoft.com/office/drawing/2014/main" id="{A9685EA0-67EC-440C-AB44-DCBA4112A9B4}"/>
                  </a:ext>
                </a:extLst>
              </p:cNvPr>
              <p:cNvSpPr>
                <a:spLocks noChangeArrowheads="1"/>
              </p:cNvSpPr>
              <p:nvPr/>
            </p:nvSpPr>
            <p:spPr bwMode="auto">
              <a:xfrm>
                <a:off x="5021" y="694"/>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13" name="Rectangle 538" descr="Wide downward diagonal">
                <a:extLst>
                  <a:ext uri="{FF2B5EF4-FFF2-40B4-BE49-F238E27FC236}">
                    <a16:creationId xmlns:a16="http://schemas.microsoft.com/office/drawing/2014/main" id="{D6944C5A-6D21-41A7-A6DB-FBF327EF4141}"/>
                  </a:ext>
                </a:extLst>
              </p:cNvPr>
              <p:cNvSpPr>
                <a:spLocks noChangeArrowheads="1"/>
              </p:cNvSpPr>
              <p:nvPr/>
            </p:nvSpPr>
            <p:spPr bwMode="auto">
              <a:xfrm>
                <a:off x="4503" y="1329"/>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14" name="Rectangle 539" descr="Wide downward diagonal">
                <a:extLst>
                  <a:ext uri="{FF2B5EF4-FFF2-40B4-BE49-F238E27FC236}">
                    <a16:creationId xmlns:a16="http://schemas.microsoft.com/office/drawing/2014/main" id="{F81C9BAC-1D49-4488-A30E-7D81675F7258}"/>
                  </a:ext>
                </a:extLst>
              </p:cNvPr>
              <p:cNvSpPr>
                <a:spLocks noChangeArrowheads="1"/>
              </p:cNvSpPr>
              <p:nvPr/>
            </p:nvSpPr>
            <p:spPr bwMode="auto">
              <a:xfrm>
                <a:off x="3958" y="1589"/>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15" name="Rectangle 540" descr="Wide downward diagonal">
                <a:extLst>
                  <a:ext uri="{FF2B5EF4-FFF2-40B4-BE49-F238E27FC236}">
                    <a16:creationId xmlns:a16="http://schemas.microsoft.com/office/drawing/2014/main" id="{E2425CA5-37F3-4283-BE72-A09124933C86}"/>
                  </a:ext>
                </a:extLst>
              </p:cNvPr>
              <p:cNvSpPr>
                <a:spLocks noChangeArrowheads="1"/>
              </p:cNvSpPr>
              <p:nvPr/>
            </p:nvSpPr>
            <p:spPr bwMode="auto">
              <a:xfrm>
                <a:off x="4436" y="1537"/>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16" name="Rectangle 541" descr="Wide downward diagonal">
                <a:extLst>
                  <a:ext uri="{FF2B5EF4-FFF2-40B4-BE49-F238E27FC236}">
                    <a16:creationId xmlns:a16="http://schemas.microsoft.com/office/drawing/2014/main" id="{5589752F-2440-4296-852F-B47FA7687330}"/>
                  </a:ext>
                </a:extLst>
              </p:cNvPr>
              <p:cNvSpPr>
                <a:spLocks noChangeArrowheads="1"/>
              </p:cNvSpPr>
              <p:nvPr/>
            </p:nvSpPr>
            <p:spPr bwMode="auto">
              <a:xfrm>
                <a:off x="4292" y="1278"/>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17" name="Rectangle 542" descr="Wide downward diagonal">
                <a:extLst>
                  <a:ext uri="{FF2B5EF4-FFF2-40B4-BE49-F238E27FC236}">
                    <a16:creationId xmlns:a16="http://schemas.microsoft.com/office/drawing/2014/main" id="{4A690197-6431-42B0-930B-3BB488D2B8DD}"/>
                  </a:ext>
                </a:extLst>
              </p:cNvPr>
              <p:cNvSpPr>
                <a:spLocks noChangeArrowheads="1"/>
              </p:cNvSpPr>
              <p:nvPr/>
            </p:nvSpPr>
            <p:spPr bwMode="auto">
              <a:xfrm>
                <a:off x="4695" y="872"/>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18" name="Rectangle 543" descr="Wide downward diagonal">
                <a:extLst>
                  <a:ext uri="{FF2B5EF4-FFF2-40B4-BE49-F238E27FC236}">
                    <a16:creationId xmlns:a16="http://schemas.microsoft.com/office/drawing/2014/main" id="{2851D64A-B4D1-49F4-B2C4-C8253C8B6CEF}"/>
                  </a:ext>
                </a:extLst>
              </p:cNvPr>
              <p:cNvSpPr>
                <a:spLocks noChangeArrowheads="1"/>
              </p:cNvSpPr>
              <p:nvPr/>
            </p:nvSpPr>
            <p:spPr bwMode="auto">
              <a:xfrm>
                <a:off x="5119" y="1623"/>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19" name="Rectangle 544" descr="Wide downward diagonal">
                <a:extLst>
                  <a:ext uri="{FF2B5EF4-FFF2-40B4-BE49-F238E27FC236}">
                    <a16:creationId xmlns:a16="http://schemas.microsoft.com/office/drawing/2014/main" id="{A2643F4F-92E5-4604-8BD4-6270AC8925D4}"/>
                  </a:ext>
                </a:extLst>
              </p:cNvPr>
              <p:cNvSpPr>
                <a:spLocks noChangeArrowheads="1"/>
              </p:cNvSpPr>
              <p:nvPr/>
            </p:nvSpPr>
            <p:spPr bwMode="auto">
              <a:xfrm>
                <a:off x="5220" y="388"/>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20" name="Rectangle 545" descr="Wide downward diagonal">
                <a:extLst>
                  <a:ext uri="{FF2B5EF4-FFF2-40B4-BE49-F238E27FC236}">
                    <a16:creationId xmlns:a16="http://schemas.microsoft.com/office/drawing/2014/main" id="{C15FB0D6-1289-47F4-A3A8-8C583BB45743}"/>
                  </a:ext>
                </a:extLst>
              </p:cNvPr>
              <p:cNvSpPr>
                <a:spLocks noChangeArrowheads="1"/>
              </p:cNvSpPr>
              <p:nvPr/>
            </p:nvSpPr>
            <p:spPr bwMode="auto">
              <a:xfrm>
                <a:off x="5220" y="1249"/>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b="1"/>
              </a:p>
            </p:txBody>
          </p:sp>
          <p:sp>
            <p:nvSpPr>
              <p:cNvPr id="79921" name="Rectangle 546" descr="Wide downward diagonal">
                <a:extLst>
                  <a:ext uri="{FF2B5EF4-FFF2-40B4-BE49-F238E27FC236}">
                    <a16:creationId xmlns:a16="http://schemas.microsoft.com/office/drawing/2014/main" id="{0269D057-A7F6-4BA5-9381-317590E457DC}"/>
                  </a:ext>
                </a:extLst>
              </p:cNvPr>
              <p:cNvSpPr>
                <a:spLocks noChangeArrowheads="1"/>
              </p:cNvSpPr>
              <p:nvPr/>
            </p:nvSpPr>
            <p:spPr bwMode="auto">
              <a:xfrm>
                <a:off x="5178" y="943"/>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22" name="Rectangle 547" descr="Wide downward diagonal">
                <a:extLst>
                  <a:ext uri="{FF2B5EF4-FFF2-40B4-BE49-F238E27FC236}">
                    <a16:creationId xmlns:a16="http://schemas.microsoft.com/office/drawing/2014/main" id="{4F0E20CE-09C2-4774-A814-75BA0C1F7C60}"/>
                  </a:ext>
                </a:extLst>
              </p:cNvPr>
              <p:cNvSpPr>
                <a:spLocks noChangeArrowheads="1"/>
              </p:cNvSpPr>
              <p:nvPr/>
            </p:nvSpPr>
            <p:spPr bwMode="auto">
              <a:xfrm>
                <a:off x="5265" y="717"/>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23" name="Rectangle 548" descr="Wide downward diagonal">
                <a:extLst>
                  <a:ext uri="{FF2B5EF4-FFF2-40B4-BE49-F238E27FC236}">
                    <a16:creationId xmlns:a16="http://schemas.microsoft.com/office/drawing/2014/main" id="{573A674C-CC19-4BEC-A6BE-CDD920BFA223}"/>
                  </a:ext>
                </a:extLst>
              </p:cNvPr>
              <p:cNvSpPr>
                <a:spLocks noChangeArrowheads="1"/>
              </p:cNvSpPr>
              <p:nvPr/>
            </p:nvSpPr>
            <p:spPr bwMode="auto">
              <a:xfrm>
                <a:off x="4795" y="1674"/>
                <a:ext cx="96" cy="96"/>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24" name="Oval 549">
                <a:extLst>
                  <a:ext uri="{FF2B5EF4-FFF2-40B4-BE49-F238E27FC236}">
                    <a16:creationId xmlns:a16="http://schemas.microsoft.com/office/drawing/2014/main" id="{A606EE2E-E5B0-4C28-A131-3CB392DFDD7E}"/>
                  </a:ext>
                </a:extLst>
              </p:cNvPr>
              <p:cNvSpPr>
                <a:spLocks noChangeArrowheads="1"/>
              </p:cNvSpPr>
              <p:nvPr/>
            </p:nvSpPr>
            <p:spPr bwMode="auto">
              <a:xfrm>
                <a:off x="3929" y="1470"/>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25" name="Oval 550">
                <a:extLst>
                  <a:ext uri="{FF2B5EF4-FFF2-40B4-BE49-F238E27FC236}">
                    <a16:creationId xmlns:a16="http://schemas.microsoft.com/office/drawing/2014/main" id="{8EAC2303-6029-4FDA-A1F1-1951968B1160}"/>
                  </a:ext>
                </a:extLst>
              </p:cNvPr>
              <p:cNvSpPr>
                <a:spLocks noChangeArrowheads="1"/>
              </p:cNvSpPr>
              <p:nvPr/>
            </p:nvSpPr>
            <p:spPr bwMode="auto">
              <a:xfrm>
                <a:off x="4590" y="852"/>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26" name="Oval 551">
                <a:extLst>
                  <a:ext uri="{FF2B5EF4-FFF2-40B4-BE49-F238E27FC236}">
                    <a16:creationId xmlns:a16="http://schemas.microsoft.com/office/drawing/2014/main" id="{EA25E4F2-A6D6-4AAF-A527-72E334C8A7FF}"/>
                  </a:ext>
                </a:extLst>
              </p:cNvPr>
              <p:cNvSpPr>
                <a:spLocks noChangeArrowheads="1"/>
              </p:cNvSpPr>
              <p:nvPr/>
            </p:nvSpPr>
            <p:spPr bwMode="auto">
              <a:xfrm>
                <a:off x="5224" y="261"/>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27" name="Oval 552">
                <a:extLst>
                  <a:ext uri="{FF2B5EF4-FFF2-40B4-BE49-F238E27FC236}">
                    <a16:creationId xmlns:a16="http://schemas.microsoft.com/office/drawing/2014/main" id="{91898EFE-5878-46CC-972F-BDEA71D5E80C}"/>
                  </a:ext>
                </a:extLst>
              </p:cNvPr>
              <p:cNvSpPr>
                <a:spLocks noChangeArrowheads="1"/>
              </p:cNvSpPr>
              <p:nvPr/>
            </p:nvSpPr>
            <p:spPr bwMode="auto">
              <a:xfrm>
                <a:off x="4865" y="604"/>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928" name="Oval 553">
                <a:extLst>
                  <a:ext uri="{FF2B5EF4-FFF2-40B4-BE49-F238E27FC236}">
                    <a16:creationId xmlns:a16="http://schemas.microsoft.com/office/drawing/2014/main" id="{B98E77B5-5F52-4A63-A4A8-CEB60D1B371C}"/>
                  </a:ext>
                </a:extLst>
              </p:cNvPr>
              <p:cNvSpPr>
                <a:spLocks noChangeArrowheads="1"/>
              </p:cNvSpPr>
              <p:nvPr/>
            </p:nvSpPr>
            <p:spPr bwMode="auto">
              <a:xfrm>
                <a:off x="4173" y="1244"/>
                <a:ext cx="96" cy="96"/>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grpSp>
      </p:grpSp>
      <p:sp>
        <p:nvSpPr>
          <p:cNvPr id="293419" name="Text Box 555">
            <a:extLst>
              <a:ext uri="{FF2B5EF4-FFF2-40B4-BE49-F238E27FC236}">
                <a16:creationId xmlns:a16="http://schemas.microsoft.com/office/drawing/2014/main" id="{8311D87B-63DE-492B-9001-B916E00F3E2E}"/>
              </a:ext>
            </a:extLst>
          </p:cNvPr>
          <p:cNvSpPr txBox="1">
            <a:spLocks noChangeArrowheads="1"/>
          </p:cNvSpPr>
          <p:nvPr/>
        </p:nvSpPr>
        <p:spPr bwMode="auto">
          <a:xfrm>
            <a:off x="260350" y="122238"/>
            <a:ext cx="5246688" cy="822325"/>
          </a:xfrm>
          <a:prstGeom prst="rect">
            <a:avLst/>
          </a:prstGeom>
          <a:noFill/>
          <a:ln w="9525">
            <a:noFill/>
            <a:miter lim="800000"/>
            <a:headEnd/>
            <a:tailEnd/>
          </a:ln>
          <a:effectLst/>
        </p:spPr>
        <p:txBody>
          <a:bodyPr>
            <a:spAutoFit/>
          </a:bodyPr>
          <a:lstStyle/>
          <a:p>
            <a:pPr eaLnBrk="1" hangingPunct="1">
              <a:defRPr/>
            </a:pPr>
            <a:r>
              <a:rPr lang="en-US">
                <a:effectLst>
                  <a:outerShdw blurRad="38100" dist="38100" dir="2700000" algn="tl">
                    <a:srgbClr val="C0C0C0"/>
                  </a:outerShdw>
                </a:effectLst>
              </a:rPr>
              <a:t>Which of the “Pigeon Problems” can be solved by a decision tree?</a:t>
            </a:r>
          </a:p>
        </p:txBody>
      </p:sp>
      <p:sp>
        <p:nvSpPr>
          <p:cNvPr id="79879" name="AutoShape 561">
            <a:extLst>
              <a:ext uri="{FF2B5EF4-FFF2-40B4-BE49-F238E27FC236}">
                <a16:creationId xmlns:a16="http://schemas.microsoft.com/office/drawing/2014/main" id="{5BA907B6-2329-4DBD-AADB-E40317DAD01C}"/>
              </a:ext>
            </a:extLst>
          </p:cNvPr>
          <p:cNvSpPr>
            <a:spLocks/>
          </p:cNvSpPr>
          <p:nvPr/>
        </p:nvSpPr>
        <p:spPr bwMode="auto">
          <a:xfrm rot="8238669">
            <a:off x="5883275" y="4624388"/>
            <a:ext cx="3646488" cy="188912"/>
          </a:xfrm>
          <a:prstGeom prst="rightBracket">
            <a:avLst>
              <a:gd name="adj" fmla="val 48398"/>
            </a:avLst>
          </a:prstGeom>
          <a:noFill/>
          <a:ln w="28575">
            <a:solidFill>
              <a:srgbClr val="FF66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880" name="AutoShape 562">
            <a:extLst>
              <a:ext uri="{FF2B5EF4-FFF2-40B4-BE49-F238E27FC236}">
                <a16:creationId xmlns:a16="http://schemas.microsoft.com/office/drawing/2014/main" id="{985A4BEB-3879-43F8-BE15-99B016AF25FB}"/>
              </a:ext>
            </a:extLst>
          </p:cNvPr>
          <p:cNvSpPr>
            <a:spLocks/>
          </p:cNvSpPr>
          <p:nvPr/>
        </p:nvSpPr>
        <p:spPr bwMode="auto">
          <a:xfrm rot="2780955">
            <a:off x="7478712" y="-179387"/>
            <a:ext cx="176213" cy="3475038"/>
          </a:xfrm>
          <a:prstGeom prst="rightBracket">
            <a:avLst>
              <a:gd name="adj" fmla="val 954444"/>
            </a:avLst>
          </a:prstGeom>
          <a:noFill/>
          <a:ln w="28575">
            <a:solidFill>
              <a:srgbClr val="FF66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79881" name="AutoShape 563">
            <a:extLst>
              <a:ext uri="{FF2B5EF4-FFF2-40B4-BE49-F238E27FC236}">
                <a16:creationId xmlns:a16="http://schemas.microsoft.com/office/drawing/2014/main" id="{26825C30-D97C-4689-8728-73DF2617046C}"/>
              </a:ext>
            </a:extLst>
          </p:cNvPr>
          <p:cNvSpPr>
            <a:spLocks/>
          </p:cNvSpPr>
          <p:nvPr/>
        </p:nvSpPr>
        <p:spPr bwMode="auto">
          <a:xfrm rot="-2196234">
            <a:off x="3659188" y="3173413"/>
            <a:ext cx="1298575" cy="3756025"/>
          </a:xfrm>
          <a:prstGeom prst="rightBracket">
            <a:avLst>
              <a:gd name="adj" fmla="val 139988"/>
            </a:avLst>
          </a:prstGeom>
          <a:noFill/>
          <a:ln w="28575">
            <a:solidFill>
              <a:srgbClr val="FF66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554" name="Text Box 556">
            <a:extLst>
              <a:ext uri="{FF2B5EF4-FFF2-40B4-BE49-F238E27FC236}">
                <a16:creationId xmlns:a16="http://schemas.microsoft.com/office/drawing/2014/main" id="{ACCBDEBF-EE58-4266-88DD-9CD70B7F1108}"/>
              </a:ext>
            </a:extLst>
          </p:cNvPr>
          <p:cNvSpPr txBox="1">
            <a:spLocks noChangeArrowheads="1"/>
          </p:cNvSpPr>
          <p:nvPr/>
        </p:nvSpPr>
        <p:spPr bwMode="auto">
          <a:xfrm>
            <a:off x="268288" y="1565275"/>
            <a:ext cx="1920875" cy="1200150"/>
          </a:xfrm>
          <a:prstGeom prst="rect">
            <a:avLst/>
          </a:prstGeom>
          <a:noFill/>
          <a:ln w="9525">
            <a:noFill/>
            <a:miter lim="800000"/>
            <a:headEnd/>
            <a:tailEnd/>
          </a:ln>
          <a:effectLst/>
        </p:spPr>
        <p:txBody>
          <a:bodyPr wrap="none">
            <a:spAutoFit/>
          </a:bodyPr>
          <a:lstStyle/>
          <a:p>
            <a:pPr marL="457200" indent="-457200" eaLnBrk="1" hangingPunct="1">
              <a:buFontTx/>
              <a:buAutoNum type="arabicParenR"/>
              <a:defRPr/>
            </a:pPr>
            <a:r>
              <a:rPr lang="en-US" dirty="0">
                <a:effectLst>
                  <a:outerShdw blurRad="38100" dist="38100" dir="2700000" algn="tl">
                    <a:srgbClr val="C0C0C0"/>
                  </a:outerShdw>
                </a:effectLst>
              </a:rPr>
              <a:t>Very good</a:t>
            </a:r>
          </a:p>
          <a:p>
            <a:pPr marL="457200" indent="-457200" eaLnBrk="1" hangingPunct="1">
              <a:buFontTx/>
              <a:buAutoNum type="arabicParenR"/>
              <a:defRPr/>
            </a:pPr>
            <a:r>
              <a:rPr lang="en-US" dirty="0">
                <a:effectLst>
                  <a:outerShdw blurRad="38100" dist="38100" dir="2700000" algn="tl">
                    <a:srgbClr val="C0C0C0"/>
                  </a:outerShdw>
                </a:effectLst>
              </a:rPr>
              <a:t>Tricky…</a:t>
            </a:r>
          </a:p>
          <a:p>
            <a:pPr marL="457200" indent="-457200" eaLnBrk="1" hangingPunct="1">
              <a:buFontTx/>
              <a:buAutoNum type="arabicParenR"/>
              <a:defRPr/>
            </a:pPr>
            <a:r>
              <a:rPr lang="en-US" dirty="0">
                <a:effectLst>
                  <a:outerShdw blurRad="38100" dist="38100" dir="2700000" algn="tl">
                    <a:srgbClr val="C0C0C0"/>
                  </a:outerShdw>
                </a:effectLst>
              </a:rPr>
              <a:t>Very good</a:t>
            </a:r>
          </a:p>
        </p:txBody>
      </p:sp>
      <p:sp>
        <p:nvSpPr>
          <p:cNvPr id="79883" name="Line 557">
            <a:extLst>
              <a:ext uri="{FF2B5EF4-FFF2-40B4-BE49-F238E27FC236}">
                <a16:creationId xmlns:a16="http://schemas.microsoft.com/office/drawing/2014/main" id="{6F2201F0-B074-4505-B0B1-6B0559209FA0}"/>
              </a:ext>
            </a:extLst>
          </p:cNvPr>
          <p:cNvSpPr>
            <a:spLocks noChangeShapeType="1"/>
          </p:cNvSpPr>
          <p:nvPr/>
        </p:nvSpPr>
        <p:spPr bwMode="auto">
          <a:xfrm flipV="1">
            <a:off x="3205163" y="1611313"/>
            <a:ext cx="2566987" cy="219075"/>
          </a:xfrm>
          <a:prstGeom prst="line">
            <a:avLst/>
          </a:prstGeom>
          <a:noFill/>
          <a:ln w="50800">
            <a:solidFill>
              <a:srgbClr val="0000FF"/>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79884" name="Line 558">
            <a:extLst>
              <a:ext uri="{FF2B5EF4-FFF2-40B4-BE49-F238E27FC236}">
                <a16:creationId xmlns:a16="http://schemas.microsoft.com/office/drawing/2014/main" id="{499D0458-C9DF-46E7-B497-1EE9D128C539}"/>
              </a:ext>
            </a:extLst>
          </p:cNvPr>
          <p:cNvSpPr>
            <a:spLocks noChangeShapeType="1"/>
          </p:cNvSpPr>
          <p:nvPr/>
        </p:nvSpPr>
        <p:spPr bwMode="auto">
          <a:xfrm>
            <a:off x="2913063" y="2217738"/>
            <a:ext cx="2962275" cy="1133475"/>
          </a:xfrm>
          <a:prstGeom prst="line">
            <a:avLst/>
          </a:prstGeom>
          <a:noFill/>
          <a:ln w="50800">
            <a:solidFill>
              <a:srgbClr val="0000FF"/>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
        <p:nvSpPr>
          <p:cNvPr id="79885" name="Line 559">
            <a:extLst>
              <a:ext uri="{FF2B5EF4-FFF2-40B4-BE49-F238E27FC236}">
                <a16:creationId xmlns:a16="http://schemas.microsoft.com/office/drawing/2014/main" id="{72AF0385-6412-4DEC-8D7F-D621B57441A6}"/>
              </a:ext>
            </a:extLst>
          </p:cNvPr>
          <p:cNvSpPr>
            <a:spLocks noChangeShapeType="1"/>
          </p:cNvSpPr>
          <p:nvPr/>
        </p:nvSpPr>
        <p:spPr bwMode="auto">
          <a:xfrm>
            <a:off x="2994025" y="2738438"/>
            <a:ext cx="635000" cy="520700"/>
          </a:xfrm>
          <a:prstGeom prst="line">
            <a:avLst/>
          </a:prstGeom>
          <a:noFill/>
          <a:ln w="50800">
            <a:solidFill>
              <a:srgbClr val="0000FF"/>
            </a:solidFill>
            <a:round/>
            <a:headEnd/>
            <a:tailEnd type="stealth"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1026">
            <a:extLst>
              <a:ext uri="{FF2B5EF4-FFF2-40B4-BE49-F238E27FC236}">
                <a16:creationId xmlns:a16="http://schemas.microsoft.com/office/drawing/2014/main" id="{77954805-ADD7-4697-888F-86A7FDD6F22C}"/>
              </a:ext>
            </a:extLst>
          </p:cNvPr>
          <p:cNvSpPr>
            <a:spLocks noChangeArrowheads="1"/>
          </p:cNvSpPr>
          <p:nvPr/>
        </p:nvSpPr>
        <p:spPr bwMode="auto">
          <a:xfrm>
            <a:off x="298450" y="1182688"/>
            <a:ext cx="8382000" cy="480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lnSpc>
                <a:spcPct val="95000"/>
              </a:lnSpc>
            </a:pPr>
            <a:r>
              <a:rPr lang="en-US" altLang="en-US" sz="2400"/>
              <a:t>Basic algorithm (a greedy algorithm)</a:t>
            </a:r>
          </a:p>
          <a:p>
            <a:pPr lvl="1" eaLnBrk="1" hangingPunct="1">
              <a:lnSpc>
                <a:spcPct val="95000"/>
              </a:lnSpc>
            </a:pPr>
            <a:r>
              <a:rPr lang="en-US" altLang="en-US" sz="2000"/>
              <a:t>Tree is constructed in a top-down recursive divide-and-conquer manner</a:t>
            </a:r>
            <a:endParaRPr lang="en-US" altLang="en-US" sz="2000">
              <a:solidFill>
                <a:schemeClr val="hlink"/>
              </a:solidFill>
            </a:endParaRPr>
          </a:p>
          <a:p>
            <a:pPr lvl="1" eaLnBrk="1" hangingPunct="1">
              <a:lnSpc>
                <a:spcPct val="95000"/>
              </a:lnSpc>
            </a:pPr>
            <a:r>
              <a:rPr lang="en-US" altLang="en-US" sz="2000"/>
              <a:t>At start, all the training examples are at the root</a:t>
            </a:r>
          </a:p>
          <a:p>
            <a:pPr lvl="1" eaLnBrk="1" hangingPunct="1">
              <a:lnSpc>
                <a:spcPct val="95000"/>
              </a:lnSpc>
            </a:pPr>
            <a:r>
              <a:rPr lang="en-US" altLang="en-US" sz="2000"/>
              <a:t>Attributes are categorical (if continuous-valued, they can be discretized in advance)</a:t>
            </a:r>
          </a:p>
          <a:p>
            <a:pPr lvl="1" eaLnBrk="1" hangingPunct="1">
              <a:lnSpc>
                <a:spcPct val="95000"/>
              </a:lnSpc>
            </a:pPr>
            <a:r>
              <a:rPr lang="en-US" altLang="en-US" sz="2000"/>
              <a:t>Examples are partitioned recursively based on selected attributes.</a:t>
            </a:r>
          </a:p>
          <a:p>
            <a:pPr lvl="1" eaLnBrk="1" hangingPunct="1">
              <a:lnSpc>
                <a:spcPct val="95000"/>
              </a:lnSpc>
            </a:pPr>
            <a:r>
              <a:rPr lang="en-US" altLang="en-US" sz="2000"/>
              <a:t>Test attributes are selected on the basis of a heuristic or statistical measure (e.g., information gain)</a:t>
            </a:r>
          </a:p>
          <a:p>
            <a:pPr eaLnBrk="1" hangingPunct="1">
              <a:lnSpc>
                <a:spcPct val="95000"/>
              </a:lnSpc>
            </a:pPr>
            <a:r>
              <a:rPr lang="en-US" altLang="en-US" sz="2000"/>
              <a:t>Conditions for stopping partitioning</a:t>
            </a:r>
            <a:endParaRPr lang="en-US" altLang="en-US" sz="2400"/>
          </a:p>
          <a:p>
            <a:pPr lvl="1" eaLnBrk="1" hangingPunct="1">
              <a:lnSpc>
                <a:spcPct val="95000"/>
              </a:lnSpc>
            </a:pPr>
            <a:r>
              <a:rPr lang="en-US" altLang="en-US" sz="2000"/>
              <a:t>All samples for a given node belong to the same class</a:t>
            </a:r>
          </a:p>
          <a:p>
            <a:pPr lvl="1" eaLnBrk="1" hangingPunct="1">
              <a:lnSpc>
                <a:spcPct val="95000"/>
              </a:lnSpc>
            </a:pPr>
            <a:r>
              <a:rPr lang="en-US" altLang="en-US" sz="2000"/>
              <a:t>There are no remaining attributes for further partitioning – majority voting is employed for classifying the leaf</a:t>
            </a:r>
          </a:p>
          <a:p>
            <a:pPr lvl="1" eaLnBrk="1" hangingPunct="1">
              <a:lnSpc>
                <a:spcPct val="95000"/>
              </a:lnSpc>
            </a:pPr>
            <a:r>
              <a:rPr lang="en-US" altLang="en-US" sz="2000"/>
              <a:t>There are no samples left</a:t>
            </a:r>
          </a:p>
        </p:txBody>
      </p:sp>
      <p:sp>
        <p:nvSpPr>
          <p:cNvPr id="109571" name="Text Box 1027">
            <a:extLst>
              <a:ext uri="{FF2B5EF4-FFF2-40B4-BE49-F238E27FC236}">
                <a16:creationId xmlns:a16="http://schemas.microsoft.com/office/drawing/2014/main" id="{203E2F51-3482-4C3B-B796-1D7C56E755D9}"/>
              </a:ext>
            </a:extLst>
          </p:cNvPr>
          <p:cNvSpPr txBox="1">
            <a:spLocks noChangeArrowheads="1"/>
          </p:cNvSpPr>
          <p:nvPr/>
        </p:nvSpPr>
        <p:spPr bwMode="auto">
          <a:xfrm>
            <a:off x="350838" y="227013"/>
            <a:ext cx="8199437" cy="701675"/>
          </a:xfrm>
          <a:prstGeom prst="rect">
            <a:avLst/>
          </a:prstGeom>
          <a:noFill/>
          <a:ln w="9525">
            <a:noFill/>
            <a:miter lim="800000"/>
            <a:headEnd/>
            <a:tailEnd/>
          </a:ln>
          <a:effectLst/>
        </p:spPr>
        <p:txBody>
          <a:bodyPr wrap="none">
            <a:spAutoFit/>
          </a:bodyPr>
          <a:lstStyle/>
          <a:p>
            <a:pPr>
              <a:defRPr/>
            </a:pPr>
            <a:r>
              <a:rPr lang="en-US" sz="4000" dirty="0">
                <a:effectLst>
                  <a:outerShdw blurRad="38100" dist="38100" dir="2700000" algn="tl">
                    <a:srgbClr val="C0C0C0"/>
                  </a:outerShdw>
                </a:effectLst>
              </a:rPr>
              <a:t>How do we construct the decision tree?</a:t>
            </a:r>
            <a:endParaRPr lang="en-US" sz="2800" dirty="0">
              <a:effectLst>
                <a:outerShdw blurRad="38100" dist="38100" dir="2700000" algn="tl">
                  <a:srgbClr val="C0C0C0"/>
                </a:outerShdw>
              </a:effectLst>
            </a:endParaRPr>
          </a:p>
        </p:txBody>
      </p:sp>
    </p:spTree>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TextBox 1">
            <a:extLst>
              <a:ext uri="{FF2B5EF4-FFF2-40B4-BE49-F238E27FC236}">
                <a16:creationId xmlns:a16="http://schemas.microsoft.com/office/drawing/2014/main" id="{CA7FEE1F-6F69-46C6-811A-443A5AACAB47}"/>
              </a:ext>
            </a:extLst>
          </p:cNvPr>
          <p:cNvSpPr txBox="1">
            <a:spLocks noChangeArrowheads="1"/>
          </p:cNvSpPr>
          <p:nvPr/>
        </p:nvSpPr>
        <p:spPr bwMode="auto">
          <a:xfrm>
            <a:off x="395288" y="1341438"/>
            <a:ext cx="7705725"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a:t>At the risk of being self indulgent, lets see an examples of Bayesian Classification in action…</a:t>
            </a:r>
          </a:p>
          <a:p>
            <a:pPr>
              <a:spcBef>
                <a:spcPct val="0"/>
              </a:spcBef>
              <a:buFontTx/>
              <a:buNone/>
            </a:pPr>
            <a:endParaRPr lang="en-US" altLang="en-US" sz="2400"/>
          </a:p>
          <a:p>
            <a:pPr>
              <a:spcBef>
                <a:spcPct val="0"/>
              </a:spcBef>
              <a:buFontTx/>
              <a:buNone/>
            </a:pPr>
            <a:endParaRPr lang="en-US" altLang="en-US" sz="2400"/>
          </a:p>
        </p:txBody>
      </p:sp>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22" name="Image" descr="Image">
            <a:extLst>
              <a:ext uri="{FF2B5EF4-FFF2-40B4-BE49-F238E27FC236}">
                <a16:creationId xmlns:a16="http://schemas.microsoft.com/office/drawing/2014/main" id="{71B2B17C-E804-4099-9B3C-F55DFF4E124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235825" y="2798763"/>
            <a:ext cx="1687513" cy="984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pic>
      <p:sp>
        <p:nvSpPr>
          <p:cNvPr id="168" name="&gt;$220B/Year…">
            <a:extLst>
              <a:ext uri="{FF2B5EF4-FFF2-40B4-BE49-F238E27FC236}">
                <a16:creationId xmlns:a16="http://schemas.microsoft.com/office/drawing/2014/main" id="{12974DE1-4227-42BC-A6CD-9C371974BD95}"/>
              </a:ext>
            </a:extLst>
          </p:cNvPr>
          <p:cNvSpPr txBox="1"/>
          <p:nvPr/>
        </p:nvSpPr>
        <p:spPr>
          <a:xfrm>
            <a:off x="395288" y="4545013"/>
            <a:ext cx="2070100" cy="788987"/>
          </a:xfrm>
          <a:prstGeom prst="rect">
            <a:avLst/>
          </a:prstGeom>
          <a:ln w="12700">
            <a:miter lim="400000"/>
          </a:ln>
        </p:spPr>
        <p:txBody>
          <a:bodyPr lIns="19050" tIns="19050" rIns="19050" bIns="19050" anchor="ctr">
            <a:spAutoFit/>
          </a:bodyPr>
          <a:lstStyle/>
          <a:p>
            <a:pPr>
              <a:defRPr sz="6500" b="0">
                <a:solidFill>
                  <a:srgbClr val="5E5E5E"/>
                </a:solidFill>
                <a:latin typeface="+mn-lt"/>
                <a:ea typeface="+mn-ea"/>
                <a:cs typeface="+mn-cs"/>
                <a:sym typeface="Helvetica Neue Medium"/>
              </a:defRPr>
            </a:pPr>
            <a:r>
              <a:rPr sz="2438" dirty="0">
                <a:solidFill>
                  <a:srgbClr val="5E5E5E"/>
                </a:solidFill>
                <a:latin typeface="+mn-lt"/>
                <a:sym typeface="Helvetica Neue Medium"/>
              </a:rPr>
              <a:t> &gt;$220B/Year</a:t>
            </a:r>
          </a:p>
          <a:p>
            <a:pPr>
              <a:defRPr sz="6500" b="0">
                <a:solidFill>
                  <a:srgbClr val="5E5E5E"/>
                </a:solidFill>
                <a:latin typeface="Helvetica Neue Light"/>
                <a:ea typeface="Helvetica Neue Light"/>
                <a:cs typeface="Helvetica Neue Light"/>
                <a:sym typeface="Helvetica Neue Light"/>
              </a:defRPr>
            </a:pPr>
            <a:r>
              <a:rPr sz="2438" dirty="0">
                <a:solidFill>
                  <a:srgbClr val="5E5E5E"/>
                </a:solidFill>
                <a:latin typeface="Helvetica Neue Light"/>
                <a:ea typeface="Helvetica Neue Light"/>
                <a:cs typeface="Helvetica Neue Light"/>
                <a:sym typeface="Helvetica Neue Light"/>
              </a:rPr>
              <a:t>crop loss </a:t>
            </a:r>
          </a:p>
        </p:txBody>
      </p:sp>
      <p:grpSp>
        <p:nvGrpSpPr>
          <p:cNvPr id="81924" name="Group 6">
            <a:extLst>
              <a:ext uri="{FF2B5EF4-FFF2-40B4-BE49-F238E27FC236}">
                <a16:creationId xmlns:a16="http://schemas.microsoft.com/office/drawing/2014/main" id="{DF9AF21D-5B3B-4490-A54F-A470056BD987}"/>
              </a:ext>
            </a:extLst>
          </p:cNvPr>
          <p:cNvGrpSpPr>
            <a:grpSpLocks/>
          </p:cNvGrpSpPr>
          <p:nvPr/>
        </p:nvGrpSpPr>
        <p:grpSpPr bwMode="auto">
          <a:xfrm>
            <a:off x="584200" y="3762375"/>
            <a:ext cx="1693863" cy="604838"/>
            <a:chOff x="2076719" y="3940935"/>
            <a:chExt cx="4517602" cy="1612900"/>
          </a:xfrm>
        </p:grpSpPr>
        <p:sp>
          <p:nvSpPr>
            <p:cNvPr id="169" name="World">
              <a:extLst>
                <a:ext uri="{FF2B5EF4-FFF2-40B4-BE49-F238E27FC236}">
                  <a16:creationId xmlns:a16="http://schemas.microsoft.com/office/drawing/2014/main" id="{11AA3CE1-F339-4DB6-85F2-BEF98476AE73}"/>
                </a:ext>
              </a:extLst>
            </p:cNvPr>
            <p:cNvSpPr/>
            <p:nvPr/>
          </p:nvSpPr>
          <p:spPr>
            <a:xfrm>
              <a:off x="2076719" y="4114503"/>
              <a:ext cx="1270178" cy="1269999"/>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45" y="0"/>
                    <a:pt x="0" y="4845"/>
                    <a:pt x="0" y="10800"/>
                  </a:cubicBezTo>
                  <a:cubicBezTo>
                    <a:pt x="0" y="16755"/>
                    <a:pt x="4845" y="21600"/>
                    <a:pt x="10800" y="21600"/>
                  </a:cubicBezTo>
                  <a:cubicBezTo>
                    <a:pt x="16755" y="21600"/>
                    <a:pt x="21600" y="16755"/>
                    <a:pt x="21600" y="10800"/>
                  </a:cubicBezTo>
                  <a:cubicBezTo>
                    <a:pt x="21600" y="4845"/>
                    <a:pt x="16755" y="0"/>
                    <a:pt x="10800" y="0"/>
                  </a:cubicBezTo>
                  <a:close/>
                  <a:moveTo>
                    <a:pt x="11993" y="938"/>
                  </a:moveTo>
                  <a:cubicBezTo>
                    <a:pt x="14122" y="1194"/>
                    <a:pt x="16044" y="2125"/>
                    <a:pt x="17542" y="3512"/>
                  </a:cubicBezTo>
                  <a:cubicBezTo>
                    <a:pt x="16898" y="4108"/>
                    <a:pt x="16188" y="4611"/>
                    <a:pt x="15429" y="5012"/>
                  </a:cubicBezTo>
                  <a:cubicBezTo>
                    <a:pt x="15343" y="4850"/>
                    <a:pt x="15255" y="4689"/>
                    <a:pt x="15162" y="4531"/>
                  </a:cubicBezTo>
                  <a:cubicBezTo>
                    <a:pt x="14347" y="3140"/>
                    <a:pt x="13267" y="1918"/>
                    <a:pt x="11993" y="938"/>
                  </a:cubicBezTo>
                  <a:close/>
                  <a:moveTo>
                    <a:pt x="9560" y="943"/>
                  </a:moveTo>
                  <a:cubicBezTo>
                    <a:pt x="8289" y="1922"/>
                    <a:pt x="7211" y="3142"/>
                    <a:pt x="6397" y="4531"/>
                  </a:cubicBezTo>
                  <a:cubicBezTo>
                    <a:pt x="6308" y="4684"/>
                    <a:pt x="6222" y="4839"/>
                    <a:pt x="6139" y="4995"/>
                  </a:cubicBezTo>
                  <a:cubicBezTo>
                    <a:pt x="5392" y="4597"/>
                    <a:pt x="4693" y="4100"/>
                    <a:pt x="4058" y="3512"/>
                  </a:cubicBezTo>
                  <a:cubicBezTo>
                    <a:pt x="5545" y="2136"/>
                    <a:pt x="7450" y="1207"/>
                    <a:pt x="9560" y="943"/>
                  </a:cubicBezTo>
                  <a:close/>
                  <a:moveTo>
                    <a:pt x="10366" y="1421"/>
                  </a:moveTo>
                  <a:lnTo>
                    <a:pt x="10366" y="6141"/>
                  </a:lnTo>
                  <a:cubicBezTo>
                    <a:pt x="9165" y="6090"/>
                    <a:pt x="8002" y="5827"/>
                    <a:pt x="6920" y="5368"/>
                  </a:cubicBezTo>
                  <a:cubicBezTo>
                    <a:pt x="6992" y="5234"/>
                    <a:pt x="7066" y="5100"/>
                    <a:pt x="7143" y="4968"/>
                  </a:cubicBezTo>
                  <a:cubicBezTo>
                    <a:pt x="7960" y="3575"/>
                    <a:pt x="9062" y="2365"/>
                    <a:pt x="10366" y="1421"/>
                  </a:cubicBezTo>
                  <a:close/>
                  <a:moveTo>
                    <a:pt x="11234" y="1451"/>
                  </a:moveTo>
                  <a:cubicBezTo>
                    <a:pt x="12520" y="2391"/>
                    <a:pt x="13607" y="3589"/>
                    <a:pt x="14415" y="4968"/>
                  </a:cubicBezTo>
                  <a:cubicBezTo>
                    <a:pt x="14495" y="5104"/>
                    <a:pt x="14572" y="5244"/>
                    <a:pt x="14646" y="5383"/>
                  </a:cubicBezTo>
                  <a:cubicBezTo>
                    <a:pt x="13574" y="5833"/>
                    <a:pt x="12424" y="6090"/>
                    <a:pt x="11234" y="6141"/>
                  </a:cubicBezTo>
                  <a:lnTo>
                    <a:pt x="11234" y="1451"/>
                  </a:lnTo>
                  <a:close/>
                  <a:moveTo>
                    <a:pt x="3448" y="4128"/>
                  </a:moveTo>
                  <a:cubicBezTo>
                    <a:pt x="4152" y="4783"/>
                    <a:pt x="4928" y="5335"/>
                    <a:pt x="5759" y="5775"/>
                  </a:cubicBezTo>
                  <a:cubicBezTo>
                    <a:pt x="5120" y="7219"/>
                    <a:pt x="4759" y="8779"/>
                    <a:pt x="4701" y="10368"/>
                  </a:cubicBezTo>
                  <a:lnTo>
                    <a:pt x="876" y="10368"/>
                  </a:lnTo>
                  <a:cubicBezTo>
                    <a:pt x="979" y="7972"/>
                    <a:pt x="1935" y="5793"/>
                    <a:pt x="3448" y="4128"/>
                  </a:cubicBezTo>
                  <a:close/>
                  <a:moveTo>
                    <a:pt x="18152" y="4128"/>
                  </a:moveTo>
                  <a:cubicBezTo>
                    <a:pt x="19665" y="5793"/>
                    <a:pt x="20621" y="7972"/>
                    <a:pt x="20724" y="10368"/>
                  </a:cubicBezTo>
                  <a:lnTo>
                    <a:pt x="16858" y="10368"/>
                  </a:lnTo>
                  <a:cubicBezTo>
                    <a:pt x="16800" y="8785"/>
                    <a:pt x="16441" y="7231"/>
                    <a:pt x="15807" y="5792"/>
                  </a:cubicBezTo>
                  <a:cubicBezTo>
                    <a:pt x="16650" y="5349"/>
                    <a:pt x="17439" y="4792"/>
                    <a:pt x="18152" y="4128"/>
                  </a:cubicBezTo>
                  <a:close/>
                  <a:moveTo>
                    <a:pt x="6541" y="6148"/>
                  </a:moveTo>
                  <a:cubicBezTo>
                    <a:pt x="7739" y="6662"/>
                    <a:pt x="9031" y="6956"/>
                    <a:pt x="10366" y="7008"/>
                  </a:cubicBezTo>
                  <a:lnTo>
                    <a:pt x="10366" y="10368"/>
                  </a:lnTo>
                  <a:lnTo>
                    <a:pt x="5569" y="10368"/>
                  </a:lnTo>
                  <a:cubicBezTo>
                    <a:pt x="5626" y="8908"/>
                    <a:pt x="5956" y="7475"/>
                    <a:pt x="6541" y="6148"/>
                  </a:cubicBezTo>
                  <a:close/>
                  <a:moveTo>
                    <a:pt x="15024" y="6163"/>
                  </a:moveTo>
                  <a:cubicBezTo>
                    <a:pt x="15604" y="7486"/>
                    <a:pt x="15934" y="8914"/>
                    <a:pt x="15991" y="10368"/>
                  </a:cubicBezTo>
                  <a:lnTo>
                    <a:pt x="11234" y="10368"/>
                  </a:lnTo>
                  <a:lnTo>
                    <a:pt x="11234" y="7008"/>
                  </a:lnTo>
                  <a:cubicBezTo>
                    <a:pt x="12557" y="6956"/>
                    <a:pt x="13835" y="6668"/>
                    <a:pt x="15024" y="6163"/>
                  </a:cubicBezTo>
                  <a:close/>
                  <a:moveTo>
                    <a:pt x="876" y="11234"/>
                  </a:moveTo>
                  <a:lnTo>
                    <a:pt x="4700" y="11234"/>
                  </a:lnTo>
                  <a:cubicBezTo>
                    <a:pt x="4753" y="12849"/>
                    <a:pt x="5119" y="14437"/>
                    <a:pt x="5773" y="15903"/>
                  </a:cubicBezTo>
                  <a:cubicBezTo>
                    <a:pt x="4953" y="16335"/>
                    <a:pt x="4185" y="16876"/>
                    <a:pt x="3488" y="17518"/>
                  </a:cubicBezTo>
                  <a:cubicBezTo>
                    <a:pt x="1952" y="15847"/>
                    <a:pt x="980" y="13652"/>
                    <a:pt x="876" y="11234"/>
                  </a:cubicBezTo>
                  <a:close/>
                  <a:moveTo>
                    <a:pt x="5567" y="11234"/>
                  </a:moveTo>
                  <a:lnTo>
                    <a:pt x="10366" y="11234"/>
                  </a:lnTo>
                  <a:lnTo>
                    <a:pt x="10366" y="14676"/>
                  </a:lnTo>
                  <a:cubicBezTo>
                    <a:pt x="9036" y="14728"/>
                    <a:pt x="7749" y="15021"/>
                    <a:pt x="6554" y="15532"/>
                  </a:cubicBezTo>
                  <a:cubicBezTo>
                    <a:pt x="5955" y="14182"/>
                    <a:pt x="5619" y="12720"/>
                    <a:pt x="5567" y="11234"/>
                  </a:cubicBezTo>
                  <a:close/>
                  <a:moveTo>
                    <a:pt x="11234" y="11234"/>
                  </a:moveTo>
                  <a:lnTo>
                    <a:pt x="15992" y="11234"/>
                  </a:lnTo>
                  <a:cubicBezTo>
                    <a:pt x="15940" y="12714"/>
                    <a:pt x="15605" y="14169"/>
                    <a:pt x="15010" y="15515"/>
                  </a:cubicBezTo>
                  <a:cubicBezTo>
                    <a:pt x="13825" y="15013"/>
                    <a:pt x="12552" y="14728"/>
                    <a:pt x="11234" y="14676"/>
                  </a:cubicBezTo>
                  <a:lnTo>
                    <a:pt x="11234" y="11234"/>
                  </a:lnTo>
                  <a:close/>
                  <a:moveTo>
                    <a:pt x="16860" y="11234"/>
                  </a:moveTo>
                  <a:lnTo>
                    <a:pt x="20724" y="11234"/>
                  </a:lnTo>
                  <a:cubicBezTo>
                    <a:pt x="20620" y="13652"/>
                    <a:pt x="19648" y="15847"/>
                    <a:pt x="18112" y="17518"/>
                  </a:cubicBezTo>
                  <a:cubicBezTo>
                    <a:pt x="17406" y="16867"/>
                    <a:pt x="16627" y="16321"/>
                    <a:pt x="15795" y="15886"/>
                  </a:cubicBezTo>
                  <a:cubicBezTo>
                    <a:pt x="16444" y="14425"/>
                    <a:pt x="16807" y="12842"/>
                    <a:pt x="16860" y="11234"/>
                  </a:cubicBezTo>
                  <a:close/>
                  <a:moveTo>
                    <a:pt x="10366" y="15544"/>
                  </a:moveTo>
                  <a:lnTo>
                    <a:pt x="10366" y="20226"/>
                  </a:lnTo>
                  <a:cubicBezTo>
                    <a:pt x="9026" y="19256"/>
                    <a:pt x="7899" y="18005"/>
                    <a:pt x="7077" y="16566"/>
                  </a:cubicBezTo>
                  <a:cubicBezTo>
                    <a:pt x="7029" y="16481"/>
                    <a:pt x="6982" y="16396"/>
                    <a:pt x="6936" y="16310"/>
                  </a:cubicBezTo>
                  <a:cubicBezTo>
                    <a:pt x="8013" y="15855"/>
                    <a:pt x="9170" y="15594"/>
                    <a:pt x="10366" y="15544"/>
                  </a:cubicBezTo>
                  <a:close/>
                  <a:moveTo>
                    <a:pt x="11234" y="15544"/>
                  </a:moveTo>
                  <a:cubicBezTo>
                    <a:pt x="12418" y="15594"/>
                    <a:pt x="13563" y="15849"/>
                    <a:pt x="14631" y="16295"/>
                  </a:cubicBezTo>
                  <a:cubicBezTo>
                    <a:pt x="14582" y="16386"/>
                    <a:pt x="14532" y="16476"/>
                    <a:pt x="14480" y="16566"/>
                  </a:cubicBezTo>
                  <a:cubicBezTo>
                    <a:pt x="13667" y="17990"/>
                    <a:pt x="12556" y="19230"/>
                    <a:pt x="11234" y="20196"/>
                  </a:cubicBezTo>
                  <a:lnTo>
                    <a:pt x="11234" y="15544"/>
                  </a:lnTo>
                  <a:close/>
                  <a:moveTo>
                    <a:pt x="15415" y="16666"/>
                  </a:moveTo>
                  <a:cubicBezTo>
                    <a:pt x="16162" y="17059"/>
                    <a:pt x="16861" y="17548"/>
                    <a:pt x="17498" y="18131"/>
                  </a:cubicBezTo>
                  <a:cubicBezTo>
                    <a:pt x="16023" y="19479"/>
                    <a:pt x="14143" y="20390"/>
                    <a:pt x="12062" y="20655"/>
                  </a:cubicBezTo>
                  <a:cubicBezTo>
                    <a:pt x="13343" y="19655"/>
                    <a:pt x="14426" y="18410"/>
                    <a:pt x="15233" y="16997"/>
                  </a:cubicBezTo>
                  <a:cubicBezTo>
                    <a:pt x="15295" y="16887"/>
                    <a:pt x="15356" y="16777"/>
                    <a:pt x="15415" y="16666"/>
                  </a:cubicBezTo>
                  <a:close/>
                  <a:moveTo>
                    <a:pt x="6153" y="16683"/>
                  </a:moveTo>
                  <a:cubicBezTo>
                    <a:pt x="6209" y="16788"/>
                    <a:pt x="6267" y="16893"/>
                    <a:pt x="6326" y="16997"/>
                  </a:cubicBezTo>
                  <a:cubicBezTo>
                    <a:pt x="7132" y="18407"/>
                    <a:pt x="8212" y="19649"/>
                    <a:pt x="9489" y="20648"/>
                  </a:cubicBezTo>
                  <a:cubicBezTo>
                    <a:pt x="7428" y="20375"/>
                    <a:pt x="5565" y="19468"/>
                    <a:pt x="4102" y="18131"/>
                  </a:cubicBezTo>
                  <a:cubicBezTo>
                    <a:pt x="4730" y="17557"/>
                    <a:pt x="5418" y="17073"/>
                    <a:pt x="6153" y="16683"/>
                  </a:cubicBezTo>
                  <a:close/>
                </a:path>
              </a:pathLst>
            </a:custGeom>
            <a:solidFill>
              <a:schemeClr val="accent4">
                <a:hueOff val="-461056"/>
                <a:satOff val="4338"/>
                <a:lumOff val="-10225"/>
              </a:schemeClr>
            </a:solidFill>
            <a:ln w="12700">
              <a:miter lim="400000"/>
            </a:ln>
          </p:spPr>
          <p:txBody>
            <a:bodyPr lIns="0" tIns="0" rIns="0" bIns="0" anchor="ctr"/>
            <a:lstStyle/>
            <a:p>
              <a:pPr>
                <a:defRPr sz="3200" b="0">
                  <a:solidFill>
                    <a:srgbClr val="FFFFFF"/>
                  </a:solidFill>
                  <a:latin typeface="+mn-lt"/>
                  <a:ea typeface="+mn-ea"/>
                  <a:cs typeface="+mn-cs"/>
                  <a:sym typeface="Helvetica Neue Medium"/>
                </a:defRPr>
              </a:pPr>
              <a:endParaRPr sz="1200">
                <a:solidFill>
                  <a:srgbClr val="FFFFFF"/>
                </a:solidFill>
                <a:latin typeface="+mn-lt"/>
                <a:sym typeface="Helvetica Neue Medium"/>
              </a:endParaRPr>
            </a:p>
          </p:txBody>
        </p:sp>
        <p:pic>
          <p:nvPicPr>
            <p:cNvPr id="81942" name="Image" descr="Image">
              <a:extLst>
                <a:ext uri="{FF2B5EF4-FFF2-40B4-BE49-F238E27FC236}">
                  <a16:creationId xmlns:a16="http://schemas.microsoft.com/office/drawing/2014/main" id="{6670C29F-95A1-4681-A992-2099D2EEB9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14620" y="3940935"/>
              <a:ext cx="2679701" cy="1612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pic>
      </p:grpSp>
      <p:pic>
        <p:nvPicPr>
          <p:cNvPr id="81925" name="Image" descr="Image">
            <a:extLst>
              <a:ext uri="{FF2B5EF4-FFF2-40B4-BE49-F238E27FC236}">
                <a16:creationId xmlns:a16="http://schemas.microsoft.com/office/drawing/2014/main" id="{E17A6CB3-9863-45E2-B8BE-141C5FC6D68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235825" y="1628775"/>
            <a:ext cx="1687513" cy="996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pic>
      <p:pic>
        <p:nvPicPr>
          <p:cNvPr id="81926" name="Image" descr="Image">
            <a:extLst>
              <a:ext uri="{FF2B5EF4-FFF2-40B4-BE49-F238E27FC236}">
                <a16:creationId xmlns:a16="http://schemas.microsoft.com/office/drawing/2014/main" id="{BFE22D03-F84C-483A-94B0-18553D0BB30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235825" y="3997325"/>
            <a:ext cx="1687513" cy="1135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pic>
      <p:grpSp>
        <p:nvGrpSpPr>
          <p:cNvPr id="81927" name="Group 1">
            <a:extLst>
              <a:ext uri="{FF2B5EF4-FFF2-40B4-BE49-F238E27FC236}">
                <a16:creationId xmlns:a16="http://schemas.microsoft.com/office/drawing/2014/main" id="{A5B794AF-FACB-4097-BE1E-E4460FB7D307}"/>
              </a:ext>
            </a:extLst>
          </p:cNvPr>
          <p:cNvGrpSpPr>
            <a:grpSpLocks/>
          </p:cNvGrpSpPr>
          <p:nvPr/>
        </p:nvGrpSpPr>
        <p:grpSpPr bwMode="auto">
          <a:xfrm>
            <a:off x="4394200" y="1658938"/>
            <a:ext cx="2138363" cy="984250"/>
            <a:chOff x="9768543" y="2453470"/>
            <a:chExt cx="5701588" cy="2624666"/>
          </a:xfrm>
        </p:grpSpPr>
        <p:pic>
          <p:nvPicPr>
            <p:cNvPr id="81938" name="Picture 3">
              <a:extLst>
                <a:ext uri="{FF2B5EF4-FFF2-40B4-BE49-F238E27FC236}">
                  <a16:creationId xmlns:a16="http://schemas.microsoft.com/office/drawing/2014/main" id="{A125D9DA-5A14-478F-B2BD-E82FFCB87B7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3183140" y="2777277"/>
              <a:ext cx="1696500" cy="11373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5" name="Avg. Loss : $1700/Acre…">
              <a:extLst>
                <a:ext uri="{FF2B5EF4-FFF2-40B4-BE49-F238E27FC236}">
                  <a16:creationId xmlns:a16="http://schemas.microsoft.com/office/drawing/2014/main" id="{D655E5A2-1FA8-467F-ABB0-524E36497D58}"/>
                </a:ext>
              </a:extLst>
            </p:cNvPr>
            <p:cNvSpPr txBox="1"/>
            <p:nvPr/>
          </p:nvSpPr>
          <p:spPr>
            <a:xfrm>
              <a:off x="9832036" y="3888568"/>
              <a:ext cx="5638095" cy="1189568"/>
            </a:xfrm>
            <a:prstGeom prst="rect">
              <a:avLst/>
            </a:prstGeom>
            <a:ln w="12700">
              <a:miter lim="400000"/>
            </a:ln>
          </p:spPr>
          <p:txBody>
            <a:bodyPr wrap="none" lIns="19050" tIns="19050" rIns="19050" bIns="19050" anchor="ctr">
              <a:spAutoFit/>
            </a:bodyPr>
            <a:lstStyle/>
            <a:p>
              <a:pPr>
                <a:defRPr sz="3500">
                  <a:solidFill>
                    <a:srgbClr val="5E5E5E"/>
                  </a:solidFill>
                </a:defRPr>
              </a:pPr>
              <a:r>
                <a:rPr sz="1600" dirty="0">
                  <a:solidFill>
                    <a:srgbClr val="5E5E5E"/>
                  </a:solidFill>
                </a:rPr>
                <a:t>Avg. Loss : $1700/Acre  </a:t>
              </a:r>
            </a:p>
            <a:p>
              <a:pPr>
                <a:defRPr b="0">
                  <a:solidFill>
                    <a:srgbClr val="5E5E5E"/>
                  </a:solidFill>
                  <a:latin typeface="Helvetica Neue Light"/>
                  <a:ea typeface="Helvetica Neue Light"/>
                  <a:cs typeface="Helvetica Neue Light"/>
                  <a:sym typeface="Helvetica Neue Light"/>
                </a:defRPr>
              </a:pPr>
              <a:r>
                <a:rPr sz="1050" dirty="0">
                  <a:solidFill>
                    <a:srgbClr val="5E5E5E"/>
                  </a:solidFill>
                  <a:latin typeface="Helvetica Neue Light"/>
                  <a:ea typeface="Helvetica Neue Light"/>
                  <a:cs typeface="Helvetica Neue Light"/>
                  <a:sym typeface="Helvetica Neue Light"/>
                </a:rPr>
                <a:t>Insect : Navel Orange Worm</a:t>
              </a:r>
            </a:p>
          </p:txBody>
        </p:sp>
        <p:pic>
          <p:nvPicPr>
            <p:cNvPr id="81940" name="Image" descr="Image">
              <a:extLst>
                <a:ext uri="{FF2B5EF4-FFF2-40B4-BE49-F238E27FC236}">
                  <a16:creationId xmlns:a16="http://schemas.microsoft.com/office/drawing/2014/main" id="{4C641651-A62C-4B8B-A057-03AF21E81FF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9768543" y="2453470"/>
              <a:ext cx="1612900" cy="16129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pic>
      </p:grpSp>
      <p:sp>
        <p:nvSpPr>
          <p:cNvPr id="81928" name="Insect Pests are Huge Problem">
            <a:extLst>
              <a:ext uri="{FF2B5EF4-FFF2-40B4-BE49-F238E27FC236}">
                <a16:creationId xmlns:a16="http://schemas.microsoft.com/office/drawing/2014/main" id="{50E8998B-D3D9-450D-AC30-6DE958B898E5}"/>
              </a:ext>
            </a:extLst>
          </p:cNvPr>
          <p:cNvSpPr>
            <a:spLocks noGrp="1" noChangeArrowheads="1"/>
          </p:cNvSpPr>
          <p:nvPr>
            <p:ph type="title"/>
          </p:nvPr>
        </p:nvSpPr>
        <p:spPr>
          <a:xfrm>
            <a:off x="614363" y="15875"/>
            <a:ext cx="7877175" cy="857250"/>
          </a:xfrm>
        </p:spPr>
        <p:txBody>
          <a:bodyPr/>
          <a:lstStyle/>
          <a:p>
            <a:pPr defTabSz="457200"/>
            <a:r>
              <a:rPr lang="en-US" altLang="en-US" b="1">
                <a:latin typeface="Helvetica Neue Light"/>
                <a:ea typeface="Helvetica Neue Light"/>
                <a:cs typeface="Helvetica Neue Light"/>
                <a:sym typeface="Helvetica Neue Light"/>
              </a:rPr>
              <a:t>Insect Pests are Huge Problem</a:t>
            </a:r>
          </a:p>
        </p:txBody>
      </p:sp>
      <p:sp>
        <p:nvSpPr>
          <p:cNvPr id="178" name="More than $12B spent every year on pesticides in US alone">
            <a:extLst>
              <a:ext uri="{FF2B5EF4-FFF2-40B4-BE49-F238E27FC236}">
                <a16:creationId xmlns:a16="http://schemas.microsoft.com/office/drawing/2014/main" id="{CA686AEF-8409-47D7-B1A8-5A03A56F5145}"/>
              </a:ext>
            </a:extLst>
          </p:cNvPr>
          <p:cNvSpPr txBox="1"/>
          <p:nvPr/>
        </p:nvSpPr>
        <p:spPr>
          <a:xfrm>
            <a:off x="107950" y="5445125"/>
            <a:ext cx="2644775" cy="528638"/>
          </a:xfrm>
          <a:prstGeom prst="rect">
            <a:avLst/>
          </a:prstGeom>
          <a:ln w="12700">
            <a:miter lim="400000"/>
          </a:ln>
        </p:spPr>
        <p:txBody>
          <a:bodyPr lIns="19050" tIns="19050" rIns="19050" bIns="19050" anchor="ctr">
            <a:spAutoFit/>
          </a:bodyPr>
          <a:lstStyle/>
          <a:p>
            <a:pPr algn="just" defTabSz="171450">
              <a:defRPr sz="4000" b="0"/>
            </a:pPr>
            <a:r>
              <a:rPr sz="1500" dirty="0"/>
              <a:t>More than </a:t>
            </a:r>
            <a:r>
              <a:rPr sz="1688" dirty="0">
                <a:solidFill>
                  <a:srgbClr val="FF2600"/>
                </a:solidFill>
              </a:rPr>
              <a:t>$12B</a:t>
            </a:r>
            <a:r>
              <a:rPr sz="1500" dirty="0">
                <a:solidFill>
                  <a:srgbClr val="002F73"/>
                </a:solidFill>
              </a:rPr>
              <a:t> </a:t>
            </a:r>
            <a:r>
              <a:rPr sz="1500" dirty="0"/>
              <a:t>spent every year on pesticides in US alone</a:t>
            </a:r>
          </a:p>
        </p:txBody>
      </p:sp>
      <p:grpSp>
        <p:nvGrpSpPr>
          <p:cNvPr id="81930" name="Group 5">
            <a:extLst>
              <a:ext uri="{FF2B5EF4-FFF2-40B4-BE49-F238E27FC236}">
                <a16:creationId xmlns:a16="http://schemas.microsoft.com/office/drawing/2014/main" id="{CFCC58C2-6061-4162-A3E6-8744393EA897}"/>
              </a:ext>
            </a:extLst>
          </p:cNvPr>
          <p:cNvGrpSpPr>
            <a:grpSpLocks/>
          </p:cNvGrpSpPr>
          <p:nvPr/>
        </p:nvGrpSpPr>
        <p:grpSpPr bwMode="auto">
          <a:xfrm>
            <a:off x="4394200" y="3997325"/>
            <a:ext cx="2011363" cy="936625"/>
            <a:chOff x="9955405" y="9820084"/>
            <a:chExt cx="5364717" cy="2497051"/>
          </a:xfrm>
        </p:grpSpPr>
        <p:sp>
          <p:nvSpPr>
            <p:cNvPr id="167" name="Avg. Loss : $1500/Acre…">
              <a:extLst>
                <a:ext uri="{FF2B5EF4-FFF2-40B4-BE49-F238E27FC236}">
                  <a16:creationId xmlns:a16="http://schemas.microsoft.com/office/drawing/2014/main" id="{72650008-81D5-42D9-A46E-B1FFF21F98A3}"/>
                </a:ext>
              </a:extLst>
            </p:cNvPr>
            <p:cNvSpPr txBox="1"/>
            <p:nvPr/>
          </p:nvSpPr>
          <p:spPr>
            <a:xfrm>
              <a:off x="9955405" y="11127863"/>
              <a:ext cx="5364717" cy="1189272"/>
            </a:xfrm>
            <a:prstGeom prst="rect">
              <a:avLst/>
            </a:prstGeom>
            <a:ln w="12700">
              <a:miter lim="400000"/>
            </a:ln>
          </p:spPr>
          <p:txBody>
            <a:bodyPr wrap="none" lIns="19050" tIns="19050" rIns="19050" bIns="19050" anchor="ctr">
              <a:spAutoFit/>
            </a:bodyPr>
            <a:lstStyle/>
            <a:p>
              <a:pPr>
                <a:defRPr sz="3500">
                  <a:solidFill>
                    <a:srgbClr val="5E5E5E"/>
                  </a:solidFill>
                </a:defRPr>
              </a:pPr>
              <a:r>
                <a:rPr sz="1600">
                  <a:solidFill>
                    <a:srgbClr val="5E5E5E"/>
                  </a:solidFill>
                </a:rPr>
                <a:t>Avg. Loss : $1500/Acre</a:t>
              </a:r>
            </a:p>
            <a:p>
              <a:pPr>
                <a:defRPr b="0">
                  <a:solidFill>
                    <a:srgbClr val="5E5E5E"/>
                  </a:solidFill>
                  <a:latin typeface="Helvetica Neue Light"/>
                  <a:ea typeface="Helvetica Neue Light"/>
                  <a:cs typeface="Helvetica Neue Light"/>
                  <a:sym typeface="Helvetica Neue Light"/>
                </a:defRPr>
              </a:pPr>
              <a:r>
                <a:rPr sz="1050">
                  <a:solidFill>
                    <a:srgbClr val="5E5E5E"/>
                  </a:solidFill>
                  <a:latin typeface="Helvetica Neue Light"/>
                  <a:ea typeface="Helvetica Neue Light"/>
                  <a:cs typeface="Helvetica Neue Light"/>
                  <a:sym typeface="Helvetica Neue Light"/>
                </a:rPr>
                <a:t>Insect : Codling Moth</a:t>
              </a:r>
            </a:p>
          </p:txBody>
        </p:sp>
        <p:pic>
          <p:nvPicPr>
            <p:cNvPr id="81936" name="Image" descr="Image">
              <a:extLst>
                <a:ext uri="{FF2B5EF4-FFF2-40B4-BE49-F238E27FC236}">
                  <a16:creationId xmlns:a16="http://schemas.microsoft.com/office/drawing/2014/main" id="{AE641084-2E72-4412-86B5-CD5304C2C53B}"/>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9985278" y="9820084"/>
              <a:ext cx="1913085" cy="1159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pic>
        <p:pic>
          <p:nvPicPr>
            <p:cNvPr id="81937" name="Picture 2" descr="Codling Moth: Texas Invasive Species Institute">
              <a:extLst>
                <a:ext uri="{FF2B5EF4-FFF2-40B4-BE49-F238E27FC236}">
                  <a16:creationId xmlns:a16="http://schemas.microsoft.com/office/drawing/2014/main" id="{65998C35-3C22-4160-BD3D-5D074273806B}"/>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2928363" y="10041201"/>
              <a:ext cx="1877826" cy="10330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81931" name="Group 4">
            <a:extLst>
              <a:ext uri="{FF2B5EF4-FFF2-40B4-BE49-F238E27FC236}">
                <a16:creationId xmlns:a16="http://schemas.microsoft.com/office/drawing/2014/main" id="{2B5B9FBB-D150-493A-BBF6-9E0FA6E4C72D}"/>
              </a:ext>
            </a:extLst>
          </p:cNvPr>
          <p:cNvGrpSpPr>
            <a:grpSpLocks/>
          </p:cNvGrpSpPr>
          <p:nvPr/>
        </p:nvGrpSpPr>
        <p:grpSpPr bwMode="auto">
          <a:xfrm>
            <a:off x="4394200" y="2741613"/>
            <a:ext cx="2303463" cy="954087"/>
            <a:chOff x="9792518" y="6038958"/>
            <a:chExt cx="6142099" cy="2544378"/>
          </a:xfrm>
        </p:grpSpPr>
        <p:sp>
          <p:nvSpPr>
            <p:cNvPr id="166" name="Avg. Loss : $1100/Acre…">
              <a:extLst>
                <a:ext uri="{FF2B5EF4-FFF2-40B4-BE49-F238E27FC236}">
                  <a16:creationId xmlns:a16="http://schemas.microsoft.com/office/drawing/2014/main" id="{3181D8FF-4257-41C3-84BE-B471A8AFD92D}"/>
                </a:ext>
              </a:extLst>
            </p:cNvPr>
            <p:cNvSpPr txBox="1"/>
            <p:nvPr/>
          </p:nvSpPr>
          <p:spPr>
            <a:xfrm>
              <a:off x="9796752" y="7393702"/>
              <a:ext cx="6137865" cy="1189634"/>
            </a:xfrm>
            <a:prstGeom prst="rect">
              <a:avLst/>
            </a:prstGeom>
            <a:ln w="12700">
              <a:miter lim="400000"/>
            </a:ln>
          </p:spPr>
          <p:txBody>
            <a:bodyPr wrap="none" lIns="19050" tIns="19050" rIns="19050" bIns="19050" anchor="ctr">
              <a:spAutoFit/>
            </a:bodyPr>
            <a:lstStyle/>
            <a:p>
              <a:pPr>
                <a:defRPr sz="3500">
                  <a:solidFill>
                    <a:srgbClr val="5E5E5E"/>
                  </a:solidFill>
                </a:defRPr>
              </a:pPr>
              <a:r>
                <a:rPr sz="1600">
                  <a:solidFill>
                    <a:srgbClr val="5E5E5E"/>
                  </a:solidFill>
                </a:rPr>
                <a:t>Avg. Loss : $1100/Acre</a:t>
              </a:r>
            </a:p>
            <a:p>
              <a:pPr>
                <a:defRPr b="0">
                  <a:solidFill>
                    <a:srgbClr val="5E5E5E"/>
                  </a:solidFill>
                  <a:latin typeface="Helvetica Neue Light"/>
                  <a:ea typeface="Helvetica Neue Light"/>
                  <a:cs typeface="Helvetica Neue Light"/>
                  <a:sym typeface="Helvetica Neue Light"/>
                </a:defRPr>
              </a:pPr>
              <a:r>
                <a:rPr sz="1050">
                  <a:solidFill>
                    <a:srgbClr val="5E5E5E"/>
                  </a:solidFill>
                  <a:latin typeface="Helvetica Neue Light"/>
                  <a:ea typeface="Helvetica Neue Light"/>
                  <a:cs typeface="Helvetica Neue Light"/>
                  <a:sym typeface="Helvetica Neue Light"/>
                </a:rPr>
                <a:t>Insect : Spotted Wing Drosophila(SWD)</a:t>
              </a:r>
            </a:p>
          </p:txBody>
        </p:sp>
        <p:pic>
          <p:nvPicPr>
            <p:cNvPr id="81933" name="Image" descr="Image">
              <a:extLst>
                <a:ext uri="{FF2B5EF4-FFF2-40B4-BE49-F238E27FC236}">
                  <a16:creationId xmlns:a16="http://schemas.microsoft.com/office/drawing/2014/main" id="{5EE8A1E5-6F05-4A92-A7FC-95B827933362}"/>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9792518" y="6038958"/>
              <a:ext cx="1808539" cy="18085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pic>
        <p:pic>
          <p:nvPicPr>
            <p:cNvPr id="81934" name="Picture 2">
              <a:extLst>
                <a:ext uri="{FF2B5EF4-FFF2-40B4-BE49-F238E27FC236}">
                  <a16:creationId xmlns:a16="http://schemas.microsoft.com/office/drawing/2014/main" id="{63F6B952-4D3A-479F-B6B6-39300E62D1F6}"/>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3216311" y="6680200"/>
              <a:ext cx="1481738" cy="774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transition spd="med"/>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946" name="monitoring.jpeg" descr="monitoring.jpeg">
            <a:extLst>
              <a:ext uri="{FF2B5EF4-FFF2-40B4-BE49-F238E27FC236}">
                <a16:creationId xmlns:a16="http://schemas.microsoft.com/office/drawing/2014/main" id="{574DC162-AFD8-4C2C-B946-D71B4BF31BE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77875" y="1968500"/>
            <a:ext cx="7794625" cy="149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pic>
      <p:sp>
        <p:nvSpPr>
          <p:cNvPr id="181" name="Inaccurate, Costly, Labor Intensive  and Long Time Lag">
            <a:extLst>
              <a:ext uri="{FF2B5EF4-FFF2-40B4-BE49-F238E27FC236}">
                <a16:creationId xmlns:a16="http://schemas.microsoft.com/office/drawing/2014/main" id="{33B38F22-871B-4D4C-AE97-4A880621DEBF}"/>
              </a:ext>
            </a:extLst>
          </p:cNvPr>
          <p:cNvSpPr txBox="1"/>
          <p:nvPr/>
        </p:nvSpPr>
        <p:spPr>
          <a:xfrm>
            <a:off x="633413" y="4521200"/>
            <a:ext cx="4527550" cy="788988"/>
          </a:xfrm>
          <a:prstGeom prst="rect">
            <a:avLst/>
          </a:prstGeom>
          <a:ln w="12700">
            <a:miter lim="400000"/>
          </a:ln>
        </p:spPr>
        <p:txBody>
          <a:bodyPr lIns="19050" tIns="19050" rIns="19050" bIns="19050" anchor="ctr">
            <a:spAutoFit/>
          </a:bodyPr>
          <a:lstStyle/>
          <a:p>
            <a:pPr defTabSz="171450">
              <a:defRPr sz="6500" b="0">
                <a:solidFill>
                  <a:srgbClr val="EB8104"/>
                </a:solidFill>
                <a:latin typeface="+mn-lt"/>
                <a:ea typeface="+mn-ea"/>
                <a:cs typeface="+mn-cs"/>
                <a:sym typeface="Helvetica Neue Medium"/>
              </a:defRPr>
            </a:pPr>
            <a:r>
              <a:rPr sz="2438" dirty="0">
                <a:solidFill>
                  <a:srgbClr val="FF2600"/>
                </a:solidFill>
                <a:latin typeface="+mn-lt"/>
                <a:sym typeface="Helvetica Neue Medium"/>
              </a:rPr>
              <a:t>Inaccurate</a:t>
            </a:r>
            <a:r>
              <a:rPr sz="2438" dirty="0">
                <a:solidFill>
                  <a:srgbClr val="000000"/>
                </a:solidFill>
                <a:latin typeface="+mn-lt"/>
                <a:sym typeface="Helvetica Neue Medium"/>
              </a:rPr>
              <a:t>, </a:t>
            </a:r>
            <a:r>
              <a:rPr sz="2438" dirty="0">
                <a:solidFill>
                  <a:srgbClr val="00C7BD"/>
                </a:solidFill>
                <a:latin typeface="+mn-lt"/>
                <a:sym typeface="Helvetica Neue Medium"/>
              </a:rPr>
              <a:t>Costly</a:t>
            </a:r>
            <a:r>
              <a:rPr sz="2438" dirty="0">
                <a:solidFill>
                  <a:srgbClr val="000000"/>
                </a:solidFill>
                <a:latin typeface="+mn-lt"/>
                <a:sym typeface="Helvetica Neue Medium"/>
              </a:rPr>
              <a:t>,</a:t>
            </a:r>
            <a:r>
              <a:rPr sz="2438" dirty="0">
                <a:solidFill>
                  <a:srgbClr val="EB8104"/>
                </a:solidFill>
                <a:latin typeface="+mn-lt"/>
                <a:sym typeface="Helvetica Neue Medium"/>
              </a:rPr>
              <a:t> Labor Intensive</a:t>
            </a:r>
            <a:r>
              <a:rPr sz="2438" dirty="0">
                <a:solidFill>
                  <a:srgbClr val="00C7BD"/>
                </a:solidFill>
                <a:latin typeface="+mn-lt"/>
                <a:sym typeface="Helvetica Neue Medium"/>
              </a:rPr>
              <a:t> </a:t>
            </a:r>
            <a:r>
              <a:rPr sz="2438" dirty="0">
                <a:solidFill>
                  <a:srgbClr val="A1D562"/>
                </a:solidFill>
                <a:latin typeface="+mn-lt"/>
                <a:sym typeface="Helvetica Neue Medium"/>
              </a:rPr>
              <a:t> </a:t>
            </a:r>
            <a:r>
              <a:rPr sz="2438" dirty="0">
                <a:solidFill>
                  <a:srgbClr val="000000"/>
                </a:solidFill>
                <a:latin typeface="+mn-lt"/>
                <a:sym typeface="Helvetica Neue Medium"/>
              </a:rPr>
              <a:t>and</a:t>
            </a:r>
            <a:r>
              <a:rPr sz="2438" dirty="0">
                <a:solidFill>
                  <a:srgbClr val="EB8104"/>
                </a:solidFill>
                <a:latin typeface="+mn-lt"/>
                <a:sym typeface="Helvetica Neue Medium"/>
              </a:rPr>
              <a:t> </a:t>
            </a:r>
            <a:r>
              <a:rPr sz="2438" dirty="0">
                <a:solidFill>
                  <a:srgbClr val="5E5E5E"/>
                </a:solidFill>
                <a:latin typeface="+mn-lt"/>
                <a:sym typeface="Helvetica Neue Medium"/>
              </a:rPr>
              <a:t>Long Time Lag </a:t>
            </a:r>
          </a:p>
        </p:txBody>
      </p:sp>
      <p:sp>
        <p:nvSpPr>
          <p:cNvPr id="82948" name="Insect Management Today">
            <a:extLst>
              <a:ext uri="{FF2B5EF4-FFF2-40B4-BE49-F238E27FC236}">
                <a16:creationId xmlns:a16="http://schemas.microsoft.com/office/drawing/2014/main" id="{B540E3FB-7E8A-465C-823D-A79272050A65}"/>
              </a:ext>
            </a:extLst>
          </p:cNvPr>
          <p:cNvSpPr>
            <a:spLocks noGrp="1" noChangeArrowheads="1"/>
          </p:cNvSpPr>
          <p:nvPr>
            <p:ph type="title"/>
          </p:nvPr>
        </p:nvSpPr>
        <p:spPr>
          <a:xfrm>
            <a:off x="615950" y="0"/>
            <a:ext cx="7877175" cy="857250"/>
          </a:xfrm>
        </p:spPr>
        <p:txBody>
          <a:bodyPr/>
          <a:lstStyle/>
          <a:p>
            <a:pPr defTabSz="820738"/>
            <a:r>
              <a:rPr lang="en-US" altLang="en-US" sz="3600" b="1">
                <a:latin typeface="Helvetica Light"/>
                <a:ea typeface="Helvetica Light"/>
                <a:cs typeface="Helvetica Light"/>
                <a:sym typeface="Helvetica Light"/>
              </a:rPr>
              <a:t>Insect Management Today is Broken</a:t>
            </a:r>
          </a:p>
        </p:txBody>
      </p:sp>
      <p:sp>
        <p:nvSpPr>
          <p:cNvPr id="184" name="Deploy…">
            <a:extLst>
              <a:ext uri="{FF2B5EF4-FFF2-40B4-BE49-F238E27FC236}">
                <a16:creationId xmlns:a16="http://schemas.microsoft.com/office/drawing/2014/main" id="{76776CDA-791C-4E63-AD7E-5CE0765BF47E}"/>
              </a:ext>
            </a:extLst>
          </p:cNvPr>
          <p:cNvSpPr txBox="1"/>
          <p:nvPr/>
        </p:nvSpPr>
        <p:spPr>
          <a:xfrm>
            <a:off x="1028700" y="3563938"/>
            <a:ext cx="838200" cy="573087"/>
          </a:xfrm>
          <a:prstGeom prst="rect">
            <a:avLst/>
          </a:prstGeom>
          <a:ln w="12700">
            <a:miter lim="400000"/>
          </a:ln>
        </p:spPr>
        <p:txBody>
          <a:bodyPr wrap="none" lIns="26789" tIns="26789" rIns="26789" bIns="26789" anchor="ctr">
            <a:spAutoFit/>
          </a:bodyPr>
          <a:lstStyle/>
          <a:p>
            <a:pPr defTabSz="308074">
              <a:defRPr sz="5000" b="0">
                <a:latin typeface="Helvetica Light"/>
                <a:ea typeface="Helvetica Light"/>
                <a:cs typeface="Helvetica Light"/>
                <a:sym typeface="Helvetica Light"/>
              </a:defRPr>
            </a:pPr>
            <a:r>
              <a:rPr sz="1688" b="1">
                <a:solidFill>
                  <a:srgbClr val="B36AE2"/>
                </a:solidFill>
                <a:latin typeface="Helvetica"/>
                <a:ea typeface="Helvetica"/>
                <a:cs typeface="Helvetica"/>
                <a:sym typeface="Helvetica"/>
              </a:rPr>
              <a:t>Deploy</a:t>
            </a:r>
            <a:r>
              <a:rPr sz="1875">
                <a:latin typeface="Helvetica Light"/>
                <a:ea typeface="Helvetica Light"/>
                <a:cs typeface="Helvetica Light"/>
                <a:sym typeface="Helvetica Light"/>
              </a:rPr>
              <a:t> </a:t>
            </a:r>
          </a:p>
          <a:p>
            <a:pPr defTabSz="308074">
              <a:defRPr sz="4000" b="0">
                <a:latin typeface="Helvetica Light"/>
                <a:ea typeface="Helvetica Light"/>
                <a:cs typeface="Helvetica Light"/>
                <a:sym typeface="Helvetica Light"/>
              </a:defRPr>
            </a:pPr>
            <a:r>
              <a:rPr sz="1500">
                <a:latin typeface="Helvetica Light"/>
                <a:ea typeface="Helvetica Light"/>
                <a:cs typeface="Helvetica Light"/>
                <a:sym typeface="Helvetica Light"/>
              </a:rPr>
              <a:t>traps</a:t>
            </a:r>
          </a:p>
        </p:txBody>
      </p:sp>
      <p:sp>
        <p:nvSpPr>
          <p:cNvPr id="185" name="Record…">
            <a:extLst>
              <a:ext uri="{FF2B5EF4-FFF2-40B4-BE49-F238E27FC236}">
                <a16:creationId xmlns:a16="http://schemas.microsoft.com/office/drawing/2014/main" id="{79EB9533-C121-4C46-A89B-F745D6D9C728}"/>
              </a:ext>
            </a:extLst>
          </p:cNvPr>
          <p:cNvSpPr txBox="1"/>
          <p:nvPr/>
        </p:nvSpPr>
        <p:spPr>
          <a:xfrm>
            <a:off x="2957513" y="3524250"/>
            <a:ext cx="1498600" cy="573088"/>
          </a:xfrm>
          <a:prstGeom prst="rect">
            <a:avLst/>
          </a:prstGeom>
          <a:ln w="12700">
            <a:miter lim="400000"/>
          </a:ln>
        </p:spPr>
        <p:txBody>
          <a:bodyPr wrap="none" lIns="26789" tIns="26789" rIns="26789" bIns="26789" anchor="ctr">
            <a:spAutoFit/>
          </a:bodyPr>
          <a:lstStyle/>
          <a:p>
            <a:pPr defTabSz="308074">
              <a:defRPr sz="5000" b="0">
                <a:latin typeface="Helvetica Light"/>
                <a:ea typeface="Helvetica Light"/>
                <a:cs typeface="Helvetica Light"/>
                <a:sym typeface="Helvetica Light"/>
              </a:defRPr>
            </a:pPr>
            <a:r>
              <a:rPr sz="1688" b="1">
                <a:solidFill>
                  <a:srgbClr val="DCBD23"/>
                </a:solidFill>
                <a:latin typeface="Helvetica"/>
                <a:ea typeface="Helvetica"/>
                <a:cs typeface="Helvetica"/>
                <a:sym typeface="Helvetica"/>
              </a:rPr>
              <a:t>Record</a:t>
            </a:r>
            <a:r>
              <a:rPr sz="1875">
                <a:latin typeface="Helvetica Light"/>
                <a:ea typeface="Helvetica Light"/>
                <a:cs typeface="Helvetica Light"/>
                <a:sym typeface="Helvetica Light"/>
              </a:rPr>
              <a:t> </a:t>
            </a:r>
          </a:p>
          <a:p>
            <a:pPr defTabSz="308074">
              <a:defRPr sz="4000" b="0">
                <a:latin typeface="Helvetica Light"/>
                <a:ea typeface="Helvetica Light"/>
                <a:cs typeface="Helvetica Light"/>
                <a:sym typeface="Helvetica Light"/>
              </a:defRPr>
            </a:pPr>
            <a:r>
              <a:rPr sz="1500">
                <a:latin typeface="Helvetica Light"/>
                <a:ea typeface="Helvetica Light"/>
                <a:cs typeface="Helvetica Light"/>
                <a:sym typeface="Helvetica Light"/>
              </a:rPr>
              <a:t>every ~1-2 weeks</a:t>
            </a:r>
          </a:p>
        </p:txBody>
      </p:sp>
      <p:sp>
        <p:nvSpPr>
          <p:cNvPr id="186" name="Broadcast Spray…">
            <a:extLst>
              <a:ext uri="{FF2B5EF4-FFF2-40B4-BE49-F238E27FC236}">
                <a16:creationId xmlns:a16="http://schemas.microsoft.com/office/drawing/2014/main" id="{88280A30-FF0F-495A-9D49-239BE5BBBEE7}"/>
              </a:ext>
            </a:extLst>
          </p:cNvPr>
          <p:cNvSpPr txBox="1"/>
          <p:nvPr/>
        </p:nvSpPr>
        <p:spPr>
          <a:xfrm>
            <a:off x="6237288" y="3571875"/>
            <a:ext cx="1828800" cy="544513"/>
          </a:xfrm>
          <a:prstGeom prst="rect">
            <a:avLst/>
          </a:prstGeom>
          <a:ln w="12700">
            <a:miter lim="400000"/>
          </a:ln>
        </p:spPr>
        <p:txBody>
          <a:bodyPr wrap="none" lIns="26789" tIns="26789" rIns="26789" bIns="26789" anchor="ctr">
            <a:spAutoFit/>
          </a:bodyPr>
          <a:lstStyle/>
          <a:p>
            <a:pPr defTabSz="308074">
              <a:defRPr sz="4500" b="0">
                <a:latin typeface="Helvetica Light"/>
                <a:ea typeface="Helvetica Light"/>
                <a:cs typeface="Helvetica Light"/>
                <a:sym typeface="Helvetica Light"/>
              </a:defRPr>
            </a:pPr>
            <a:r>
              <a:rPr sz="1688" b="1">
                <a:solidFill>
                  <a:srgbClr val="70BF41"/>
                </a:solidFill>
                <a:latin typeface="Helvetica"/>
                <a:ea typeface="Helvetica"/>
                <a:cs typeface="Helvetica"/>
                <a:sym typeface="Helvetica"/>
              </a:rPr>
              <a:t>Broadcast Spray</a:t>
            </a:r>
            <a:r>
              <a:rPr sz="1688">
                <a:latin typeface="Helvetica Light"/>
                <a:ea typeface="Helvetica Light"/>
                <a:cs typeface="Helvetica Light"/>
                <a:sym typeface="Helvetica Light"/>
              </a:rPr>
              <a:t> </a:t>
            </a:r>
          </a:p>
          <a:p>
            <a:pPr defTabSz="308074">
              <a:defRPr sz="4000" b="0">
                <a:latin typeface="Helvetica Light"/>
                <a:ea typeface="Helvetica Light"/>
                <a:cs typeface="Helvetica Light"/>
                <a:sym typeface="Helvetica Light"/>
              </a:defRPr>
            </a:pPr>
            <a:r>
              <a:rPr sz="1500">
                <a:latin typeface="Helvetica Light"/>
                <a:ea typeface="Helvetica Light"/>
                <a:cs typeface="Helvetica Light"/>
                <a:sym typeface="Helvetica Light"/>
              </a:rPr>
              <a:t>pesticide/insecticide</a:t>
            </a:r>
          </a:p>
        </p:txBody>
      </p:sp>
      <p:sp>
        <p:nvSpPr>
          <p:cNvPr id="2" name="TextBox 1">
            <a:extLst>
              <a:ext uri="{FF2B5EF4-FFF2-40B4-BE49-F238E27FC236}">
                <a16:creationId xmlns:a16="http://schemas.microsoft.com/office/drawing/2014/main" id="{FFF0816F-860C-4FE3-BD25-55789A55FDFC}"/>
              </a:ext>
            </a:extLst>
          </p:cNvPr>
          <p:cNvSpPr txBox="1"/>
          <p:nvPr/>
        </p:nvSpPr>
        <p:spPr>
          <a:xfrm>
            <a:off x="7265862" y="4302949"/>
            <a:ext cx="1478089" cy="961802"/>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spcFirstLastPara="1" lIns="19050" tIns="19050" rIns="19050" bIns="19050" spcCol="38100" anchor="ctr">
            <a:spAutoFit/>
          </a:bodyPr>
          <a:lstStyle/>
          <a:p>
            <a:pPr algn="ctr" defTabSz="309563" fontAlgn="auto">
              <a:spcBef>
                <a:spcPts val="0"/>
              </a:spcBef>
              <a:spcAft>
                <a:spcPts val="0"/>
              </a:spcAft>
              <a:defRPr/>
            </a:pPr>
            <a:r>
              <a:rPr lang="en-US" sz="1500" b="1" i="1" dirty="0">
                <a:solidFill>
                  <a:srgbClr val="FF0000"/>
                </a:solidFill>
                <a:latin typeface="Helvetica Neue"/>
                <a:ea typeface="Helvetica Neue"/>
                <a:cs typeface="Helvetica Neue"/>
                <a:sym typeface="Helvetica Neue"/>
              </a:rPr>
              <a:t>Why hasn’t there been more progress?</a:t>
            </a:r>
          </a:p>
        </p:txBody>
      </p:sp>
      <p:sp>
        <p:nvSpPr>
          <p:cNvPr id="6" name="Bent-Up Arrow 5">
            <a:extLst>
              <a:ext uri="{FF2B5EF4-FFF2-40B4-BE49-F238E27FC236}">
                <a16:creationId xmlns:a16="http://schemas.microsoft.com/office/drawing/2014/main" id="{4F3FAB8E-E578-4CBE-92DD-CE622C73BC62}"/>
              </a:ext>
            </a:extLst>
          </p:cNvPr>
          <p:cNvSpPr/>
          <p:nvPr/>
        </p:nvSpPr>
        <p:spPr>
          <a:xfrm>
            <a:off x="5161709" y="4134237"/>
            <a:ext cx="2150129" cy="980472"/>
          </a:xfrm>
          <a:prstGeom prst="bentUpArrow">
            <a:avLst/>
          </a:prstGeom>
          <a:solidFill>
            <a:srgbClr val="FF0000"/>
          </a:solidFill>
          <a:ln w="12700" cap="flat">
            <a:solidFill>
              <a:srgbClr val="FF0000"/>
            </a:solidFill>
            <a:miter lim="400000"/>
          </a:ln>
          <a:effectLst/>
          <a:sp3d/>
        </p:spPr>
        <p:style>
          <a:lnRef idx="0">
            <a:scrgbClr r="0" g="0" b="0"/>
          </a:lnRef>
          <a:fillRef idx="0">
            <a:scrgbClr r="0" g="0" b="0"/>
          </a:fillRef>
          <a:effectRef idx="0">
            <a:scrgbClr r="0" g="0" b="0"/>
          </a:effectRef>
          <a:fontRef idx="none"/>
        </p:style>
        <p:txBody>
          <a:bodyPr spcFirstLastPara="1" lIns="0" tIns="0" rIns="0" bIns="0" spcCol="38100" anchor="ctr">
            <a:spAutoFit/>
          </a:bodyPr>
          <a:lstStyle/>
          <a:p>
            <a:pPr algn="ctr" defTabSz="309563" fontAlgn="auto">
              <a:spcBef>
                <a:spcPts val="0"/>
              </a:spcBef>
              <a:spcAft>
                <a:spcPts val="0"/>
              </a:spcAft>
              <a:defRPr/>
            </a:pPr>
            <a:endParaRPr lang="en-US" sz="1200">
              <a:solidFill>
                <a:srgbClr val="FFFFFF"/>
              </a:solidFill>
              <a:latin typeface="+mn-lt"/>
              <a:sym typeface="Helvetica Neue Medium"/>
            </a:endParaRPr>
          </a:p>
        </p:txBody>
      </p:sp>
    </p:spTree>
  </p:cSld>
  <p:clrMapOvr>
    <a:masterClrMapping/>
  </p:clrMapOvr>
  <p:transition spd="med"/>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970" name="Picture1.png" descr="Picture1.png">
            <a:extLst>
              <a:ext uri="{FF2B5EF4-FFF2-40B4-BE49-F238E27FC236}">
                <a16:creationId xmlns:a16="http://schemas.microsoft.com/office/drawing/2014/main" id="{862439DC-4F2A-4792-B8B4-25CE49BC8A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14538" y="5159375"/>
            <a:ext cx="1649412" cy="167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pic>
      <p:sp>
        <p:nvSpPr>
          <p:cNvPr id="83971" name="The FarmSense Platform">
            <a:extLst>
              <a:ext uri="{FF2B5EF4-FFF2-40B4-BE49-F238E27FC236}">
                <a16:creationId xmlns:a16="http://schemas.microsoft.com/office/drawing/2014/main" id="{9F6F292F-17D7-4D7C-A6D2-4D08B0C4DD09}"/>
              </a:ext>
            </a:extLst>
          </p:cNvPr>
          <p:cNvSpPr>
            <a:spLocks noGrp="1" noChangeArrowheads="1"/>
          </p:cNvSpPr>
          <p:nvPr>
            <p:ph type="title"/>
          </p:nvPr>
        </p:nvSpPr>
        <p:spPr>
          <a:xfrm>
            <a:off x="0" y="-3175"/>
            <a:ext cx="9144000" cy="857250"/>
          </a:xfrm>
        </p:spPr>
        <p:txBody>
          <a:bodyPr/>
          <a:lstStyle/>
          <a:p>
            <a:r>
              <a:rPr lang="en-US" altLang="en-US" sz="1400" b="1">
                <a:latin typeface="Helvetica Light"/>
                <a:ea typeface="Helvetica Neue Light"/>
                <a:cs typeface="Helvetica Neue Light"/>
                <a:sym typeface="Helvetica Neue Light"/>
              </a:rPr>
              <a:t>The FarmSense Platform: The 1</a:t>
            </a:r>
            <a:r>
              <a:rPr lang="en-US" altLang="en-US" sz="1400" b="1" baseline="30000">
                <a:latin typeface="Helvetica Light"/>
                <a:ea typeface="Helvetica Neue Light"/>
                <a:cs typeface="Helvetica Neue Light"/>
                <a:sym typeface="Helvetica Neue Light"/>
              </a:rPr>
              <a:t>st</a:t>
            </a:r>
            <a:r>
              <a:rPr lang="en-US" altLang="en-US" sz="1400" b="1">
                <a:latin typeface="Helvetica Light"/>
                <a:ea typeface="Helvetica Neue Light"/>
                <a:cs typeface="Helvetica Neue Light"/>
                <a:sym typeface="Helvetica Neue Light"/>
              </a:rPr>
              <a:t> Principle of Integrated Pest Management:  </a:t>
            </a:r>
            <a:r>
              <a:rPr lang="en-US" altLang="en-US" sz="1400" b="1" u="sng">
                <a:latin typeface="Helvetica Light"/>
                <a:ea typeface="Helvetica Neue Light"/>
                <a:cs typeface="Helvetica Neue Light"/>
                <a:sym typeface="Helvetica Neue Light"/>
              </a:rPr>
              <a:t>Locate, Classify &amp; Quantify in Real Time</a:t>
            </a:r>
          </a:p>
        </p:txBody>
      </p:sp>
      <p:sp>
        <p:nvSpPr>
          <p:cNvPr id="83972" name="1. Patented FlightSensor™️">
            <a:extLst>
              <a:ext uri="{FF2B5EF4-FFF2-40B4-BE49-F238E27FC236}">
                <a16:creationId xmlns:a16="http://schemas.microsoft.com/office/drawing/2014/main" id="{83BEB8FF-3E48-4EEB-86C3-7A111841B294}"/>
              </a:ext>
            </a:extLst>
          </p:cNvPr>
          <p:cNvSpPr txBox="1">
            <a:spLocks noChangeArrowheads="1"/>
          </p:cNvSpPr>
          <p:nvPr/>
        </p:nvSpPr>
        <p:spPr bwMode="auto">
          <a:xfrm>
            <a:off x="79375" y="2068513"/>
            <a:ext cx="2998788" cy="25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19050" tIns="19050" rIns="19050" bIns="19050" anchor="ctr">
            <a:spAutoFit/>
          </a:bodyPr>
          <a:lstStyle>
            <a:lvl1pPr defTabSz="171450">
              <a:spcBef>
                <a:spcPct val="20000"/>
              </a:spcBef>
              <a:buChar char="•"/>
              <a:defRPr sz="3200">
                <a:solidFill>
                  <a:schemeClr val="tx1"/>
                </a:solidFill>
                <a:latin typeface="Times New Roman" panose="02020603050405020304" pitchFamily="18" charset="0"/>
              </a:defRPr>
            </a:lvl1pPr>
            <a:lvl2pPr marL="742950" indent="-285750" defTabSz="171450">
              <a:spcBef>
                <a:spcPct val="20000"/>
              </a:spcBef>
              <a:buChar char="–"/>
              <a:defRPr sz="2800">
                <a:solidFill>
                  <a:schemeClr val="tx1"/>
                </a:solidFill>
                <a:latin typeface="Times New Roman" panose="02020603050405020304" pitchFamily="18" charset="0"/>
              </a:defRPr>
            </a:lvl2pPr>
            <a:lvl3pPr marL="1143000" indent="-228600" defTabSz="171450">
              <a:spcBef>
                <a:spcPct val="20000"/>
              </a:spcBef>
              <a:buChar char="•"/>
              <a:defRPr sz="2400">
                <a:solidFill>
                  <a:schemeClr val="tx1"/>
                </a:solidFill>
                <a:latin typeface="Times New Roman" panose="02020603050405020304" pitchFamily="18" charset="0"/>
              </a:defRPr>
            </a:lvl3pPr>
            <a:lvl4pPr marL="1600200" indent="-228600" defTabSz="171450">
              <a:spcBef>
                <a:spcPct val="20000"/>
              </a:spcBef>
              <a:buChar char="–"/>
              <a:defRPr sz="2000">
                <a:solidFill>
                  <a:schemeClr val="tx1"/>
                </a:solidFill>
                <a:latin typeface="Times New Roman" panose="02020603050405020304" pitchFamily="18" charset="0"/>
              </a:defRPr>
            </a:lvl4pPr>
            <a:lvl5pPr marL="2057400" indent="-228600" defTabSz="171450">
              <a:spcBef>
                <a:spcPct val="20000"/>
              </a:spcBef>
              <a:buChar char="»"/>
              <a:defRPr sz="2000">
                <a:solidFill>
                  <a:schemeClr val="tx1"/>
                </a:solidFill>
                <a:latin typeface="Times New Roman" panose="02020603050405020304" pitchFamily="18" charset="0"/>
              </a:defRPr>
            </a:lvl5pPr>
            <a:lvl6pPr marL="2514600" indent="-228600" defTabSz="17145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7145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7145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7145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400">
                <a:latin typeface="Helvetica Neue Light"/>
                <a:ea typeface="Helvetica Neue Light"/>
                <a:cs typeface="Helvetica Neue Light"/>
                <a:sym typeface="Helvetica Neue Light"/>
              </a:rPr>
              <a:t>1. </a:t>
            </a:r>
            <a:r>
              <a:rPr lang="en-US" altLang="en-US" sz="1400" u="sng">
                <a:latin typeface="Helvetica Neue Light"/>
                <a:ea typeface="Helvetica Neue Light"/>
                <a:cs typeface="Helvetica Neue Light"/>
                <a:sym typeface="Helvetica Neue Light"/>
              </a:rPr>
              <a:t>Patented</a:t>
            </a:r>
            <a:r>
              <a:rPr lang="en-US" altLang="en-US" sz="1400">
                <a:latin typeface="Helvetica Neue Light"/>
                <a:ea typeface="Helvetica Neue Light"/>
                <a:cs typeface="Helvetica Neue Light"/>
                <a:sym typeface="Helvetica Neue Light"/>
              </a:rPr>
              <a:t> FlightSensor</a:t>
            </a:r>
            <a:r>
              <a:rPr lang="en-US" altLang="en-US" sz="1400">
                <a:latin typeface="Helvetica Neue Light"/>
                <a:ea typeface="Helvetica Neue Light"/>
                <a:cs typeface="Times" panose="02020603050405020304" pitchFamily="18" charset="0"/>
                <a:sym typeface="Times" panose="02020603050405020304" pitchFamily="18" charset="0"/>
              </a:rPr>
              <a:t>™️ </a:t>
            </a:r>
          </a:p>
        </p:txBody>
      </p:sp>
      <p:sp>
        <p:nvSpPr>
          <p:cNvPr id="83973" name="2. Novel Machine Learning…">
            <a:extLst>
              <a:ext uri="{FF2B5EF4-FFF2-40B4-BE49-F238E27FC236}">
                <a16:creationId xmlns:a16="http://schemas.microsoft.com/office/drawing/2014/main" id="{C2E4C6D8-929B-4473-9F9E-941928EBDD04}"/>
              </a:ext>
            </a:extLst>
          </p:cNvPr>
          <p:cNvSpPr txBox="1">
            <a:spLocks noChangeArrowheads="1"/>
          </p:cNvSpPr>
          <p:nvPr/>
        </p:nvSpPr>
        <p:spPr bwMode="auto">
          <a:xfrm>
            <a:off x="93663" y="5153025"/>
            <a:ext cx="34766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19050" tIns="19050" rIns="19050" bIns="19050" anchor="ctr">
            <a:spAutoFit/>
          </a:bodyPr>
          <a:lstStyle>
            <a:lvl1pPr marL="238125" indent="-238125" defTabSz="171450">
              <a:spcBef>
                <a:spcPct val="20000"/>
              </a:spcBef>
              <a:buChar char="•"/>
              <a:defRPr sz="3200">
                <a:solidFill>
                  <a:schemeClr val="tx1"/>
                </a:solidFill>
                <a:latin typeface="Times New Roman" panose="02020603050405020304" pitchFamily="18" charset="0"/>
              </a:defRPr>
            </a:lvl1pPr>
            <a:lvl2pPr marL="742950" indent="-285750" defTabSz="171450">
              <a:spcBef>
                <a:spcPct val="20000"/>
              </a:spcBef>
              <a:buChar char="–"/>
              <a:defRPr sz="2800">
                <a:solidFill>
                  <a:schemeClr val="tx1"/>
                </a:solidFill>
                <a:latin typeface="Times New Roman" panose="02020603050405020304" pitchFamily="18" charset="0"/>
              </a:defRPr>
            </a:lvl2pPr>
            <a:lvl3pPr marL="1143000" indent="-228600" defTabSz="171450">
              <a:spcBef>
                <a:spcPct val="20000"/>
              </a:spcBef>
              <a:buChar char="•"/>
              <a:defRPr sz="2400">
                <a:solidFill>
                  <a:schemeClr val="tx1"/>
                </a:solidFill>
                <a:latin typeface="Times New Roman" panose="02020603050405020304" pitchFamily="18" charset="0"/>
              </a:defRPr>
            </a:lvl3pPr>
            <a:lvl4pPr marL="1600200" indent="-228600" defTabSz="171450">
              <a:spcBef>
                <a:spcPct val="20000"/>
              </a:spcBef>
              <a:buChar char="–"/>
              <a:defRPr sz="2000">
                <a:solidFill>
                  <a:schemeClr val="tx1"/>
                </a:solidFill>
                <a:latin typeface="Times New Roman" panose="02020603050405020304" pitchFamily="18" charset="0"/>
              </a:defRPr>
            </a:lvl4pPr>
            <a:lvl5pPr marL="2057400" indent="-228600" defTabSz="171450">
              <a:spcBef>
                <a:spcPct val="20000"/>
              </a:spcBef>
              <a:buChar char="»"/>
              <a:defRPr sz="2000">
                <a:solidFill>
                  <a:schemeClr val="tx1"/>
                </a:solidFill>
                <a:latin typeface="Times New Roman" panose="02020603050405020304" pitchFamily="18" charset="0"/>
              </a:defRPr>
            </a:lvl5pPr>
            <a:lvl6pPr marL="2514600" indent="-228600" defTabSz="17145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7145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7145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7145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latin typeface="Helvetica Neue Light"/>
                <a:ea typeface="Helvetica Neue Light"/>
                <a:cs typeface="Helvetica Neue Light"/>
                <a:sym typeface="Helvetica Neue Light"/>
              </a:rPr>
              <a:t>2. Novel Machine Learning Algorithms</a:t>
            </a:r>
          </a:p>
        </p:txBody>
      </p:sp>
      <p:sp>
        <p:nvSpPr>
          <p:cNvPr id="83974" name="3. Insect Models">
            <a:extLst>
              <a:ext uri="{FF2B5EF4-FFF2-40B4-BE49-F238E27FC236}">
                <a16:creationId xmlns:a16="http://schemas.microsoft.com/office/drawing/2014/main" id="{E7531259-A331-46FE-A313-4507F42A4692}"/>
              </a:ext>
            </a:extLst>
          </p:cNvPr>
          <p:cNvSpPr txBox="1">
            <a:spLocks noChangeArrowheads="1"/>
          </p:cNvSpPr>
          <p:nvPr/>
        </p:nvSpPr>
        <p:spPr bwMode="auto">
          <a:xfrm>
            <a:off x="5308600" y="2066925"/>
            <a:ext cx="2725738" cy="347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19050" tIns="19050" rIns="19050" bIns="19050" anchor="ctr">
            <a:spAutoFit/>
          </a:bodyPr>
          <a:lstStyle>
            <a:lvl1pPr defTabSz="171450">
              <a:spcBef>
                <a:spcPct val="20000"/>
              </a:spcBef>
              <a:buChar char="•"/>
              <a:defRPr sz="3200">
                <a:solidFill>
                  <a:schemeClr val="tx1"/>
                </a:solidFill>
                <a:latin typeface="Times New Roman" panose="02020603050405020304" pitchFamily="18" charset="0"/>
              </a:defRPr>
            </a:lvl1pPr>
            <a:lvl2pPr marL="742950" indent="-285750" defTabSz="171450">
              <a:spcBef>
                <a:spcPct val="20000"/>
              </a:spcBef>
              <a:buChar char="–"/>
              <a:defRPr sz="2800">
                <a:solidFill>
                  <a:schemeClr val="tx1"/>
                </a:solidFill>
                <a:latin typeface="Times New Roman" panose="02020603050405020304" pitchFamily="18" charset="0"/>
              </a:defRPr>
            </a:lvl2pPr>
            <a:lvl3pPr marL="1143000" indent="-228600" defTabSz="171450">
              <a:spcBef>
                <a:spcPct val="20000"/>
              </a:spcBef>
              <a:buChar char="•"/>
              <a:defRPr sz="2400">
                <a:solidFill>
                  <a:schemeClr val="tx1"/>
                </a:solidFill>
                <a:latin typeface="Times New Roman" panose="02020603050405020304" pitchFamily="18" charset="0"/>
              </a:defRPr>
            </a:lvl3pPr>
            <a:lvl4pPr marL="1600200" indent="-228600" defTabSz="171450">
              <a:spcBef>
                <a:spcPct val="20000"/>
              </a:spcBef>
              <a:buChar char="–"/>
              <a:defRPr sz="2000">
                <a:solidFill>
                  <a:schemeClr val="tx1"/>
                </a:solidFill>
                <a:latin typeface="Times New Roman" panose="02020603050405020304" pitchFamily="18" charset="0"/>
              </a:defRPr>
            </a:lvl4pPr>
            <a:lvl5pPr marL="2057400" indent="-228600" defTabSz="171450">
              <a:spcBef>
                <a:spcPct val="20000"/>
              </a:spcBef>
              <a:buChar char="»"/>
              <a:defRPr sz="2000">
                <a:solidFill>
                  <a:schemeClr val="tx1"/>
                </a:solidFill>
                <a:latin typeface="Times New Roman" panose="02020603050405020304" pitchFamily="18" charset="0"/>
              </a:defRPr>
            </a:lvl5pPr>
            <a:lvl6pPr marL="2514600" indent="-228600" defTabSz="17145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17145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17145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17145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latin typeface="Helvetica Neue Light"/>
                <a:ea typeface="Helvetica Neue Light"/>
                <a:cs typeface="Helvetica Neue Light"/>
                <a:sym typeface="Helvetica Neue Light"/>
              </a:rPr>
              <a:t>3. Insect Models</a:t>
            </a:r>
            <a:r>
              <a:rPr lang="en-US" altLang="en-US" sz="2000">
                <a:latin typeface="Helvetica Neue Light"/>
                <a:ea typeface="Helvetica Neue Light"/>
                <a:cs typeface="Helvetica Neue Light"/>
                <a:sym typeface="Helvetica Neue Medium"/>
              </a:rPr>
              <a:t> </a:t>
            </a:r>
          </a:p>
        </p:txBody>
      </p:sp>
      <p:sp>
        <p:nvSpPr>
          <p:cNvPr id="194" name="We have collected more insect digital data than the rest of the world combined.">
            <a:extLst>
              <a:ext uri="{FF2B5EF4-FFF2-40B4-BE49-F238E27FC236}">
                <a16:creationId xmlns:a16="http://schemas.microsoft.com/office/drawing/2014/main" id="{CCC1CDF3-EC09-45C7-863A-EAF6BF675DD7}"/>
              </a:ext>
            </a:extLst>
          </p:cNvPr>
          <p:cNvSpPr txBox="1"/>
          <p:nvPr/>
        </p:nvSpPr>
        <p:spPr>
          <a:xfrm>
            <a:off x="5561013" y="2473325"/>
            <a:ext cx="3162300" cy="347663"/>
          </a:xfrm>
          <a:prstGeom prst="rect">
            <a:avLst/>
          </a:prstGeom>
          <a:ln w="12700">
            <a:miter lim="400000"/>
          </a:ln>
        </p:spPr>
        <p:txBody>
          <a:bodyPr lIns="19050" tIns="19050" rIns="19050" bIns="19050" anchor="ctr">
            <a:spAutoFit/>
          </a:bodyPr>
          <a:lstStyle>
            <a:lvl1pPr algn="l" defTabSz="457200">
              <a:lnSpc>
                <a:spcPts val="7700"/>
              </a:lnSpc>
              <a:defRPr sz="3500" b="0">
                <a:latin typeface="Times"/>
                <a:ea typeface="Times"/>
                <a:cs typeface="Times"/>
                <a:sym typeface="Times"/>
              </a:defRPr>
            </a:lvl1pPr>
          </a:lstStyle>
          <a:p>
            <a:pPr>
              <a:lnSpc>
                <a:spcPct val="100000"/>
              </a:lnSpc>
              <a:defRPr/>
            </a:pPr>
            <a:r>
              <a:rPr sz="1000" dirty="0">
                <a:solidFill>
                  <a:schemeClr val="tx1">
                    <a:lumMod val="50000"/>
                    <a:lumOff val="50000"/>
                  </a:schemeClr>
                </a:solidFill>
                <a:latin typeface="Helvetica Light"/>
                <a:sym typeface="Helvetica Neue"/>
              </a:rPr>
              <a:t>We have more insect digital data than the rest of the world combined.</a:t>
            </a:r>
          </a:p>
        </p:txBody>
      </p:sp>
      <p:pic>
        <p:nvPicPr>
          <p:cNvPr id="83976" name="Image" descr="Image">
            <a:extLst>
              <a:ext uri="{FF2B5EF4-FFF2-40B4-BE49-F238E27FC236}">
                <a16:creationId xmlns:a16="http://schemas.microsoft.com/office/drawing/2014/main" id="{D9C43BF9-84E7-484C-9C3F-3365013729F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89613" y="2928938"/>
            <a:ext cx="3117850" cy="774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pic>
      <p:sp>
        <p:nvSpPr>
          <p:cNvPr id="83977" name="4. Predictive Analytics">
            <a:extLst>
              <a:ext uri="{FF2B5EF4-FFF2-40B4-BE49-F238E27FC236}">
                <a16:creationId xmlns:a16="http://schemas.microsoft.com/office/drawing/2014/main" id="{D87F1F06-5C5B-415F-9780-C67182D294C0}"/>
              </a:ext>
            </a:extLst>
          </p:cNvPr>
          <p:cNvSpPr txBox="1">
            <a:spLocks noChangeArrowheads="1"/>
          </p:cNvSpPr>
          <p:nvPr/>
        </p:nvSpPr>
        <p:spPr bwMode="auto">
          <a:xfrm>
            <a:off x="5419725" y="4757738"/>
            <a:ext cx="3460750" cy="315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19050" tIns="19050" rIns="19050" bIns="19050" anchor="ctr">
            <a:spAutoFit/>
          </a:bodyPr>
          <a:lstStyle>
            <a:lvl1pPr defTabSz="457200">
              <a:spcBef>
                <a:spcPct val="20000"/>
              </a:spcBef>
              <a:buChar char="•"/>
              <a:defRPr sz="3200">
                <a:solidFill>
                  <a:schemeClr val="tx1"/>
                </a:solidFill>
                <a:latin typeface="Times New Roman" panose="02020603050405020304" pitchFamily="18" charset="0"/>
              </a:defRPr>
            </a:lvl1pPr>
            <a:lvl2pPr marL="742950" indent="-285750" defTabSz="457200">
              <a:spcBef>
                <a:spcPct val="20000"/>
              </a:spcBef>
              <a:buChar char="–"/>
              <a:defRPr sz="2800">
                <a:solidFill>
                  <a:schemeClr val="tx1"/>
                </a:solidFill>
                <a:latin typeface="Times New Roman" panose="02020603050405020304" pitchFamily="18" charset="0"/>
              </a:defRPr>
            </a:lvl2pPr>
            <a:lvl3pPr marL="1143000" indent="-228600" defTabSz="457200">
              <a:spcBef>
                <a:spcPct val="20000"/>
              </a:spcBef>
              <a:buChar char="•"/>
              <a:defRPr sz="2400">
                <a:solidFill>
                  <a:schemeClr val="tx1"/>
                </a:solidFill>
                <a:latin typeface="Times New Roman" panose="02020603050405020304" pitchFamily="18" charset="0"/>
              </a:defRPr>
            </a:lvl3pPr>
            <a:lvl4pPr marL="1600200" indent="-228600" defTabSz="457200">
              <a:spcBef>
                <a:spcPct val="20000"/>
              </a:spcBef>
              <a:buChar char="–"/>
              <a:defRPr sz="2000">
                <a:solidFill>
                  <a:schemeClr val="tx1"/>
                </a:solidFill>
                <a:latin typeface="Times New Roman" panose="02020603050405020304" pitchFamily="18" charset="0"/>
              </a:defRPr>
            </a:lvl4pPr>
            <a:lvl5pPr marL="2057400" indent="-228600" defTabSz="457200">
              <a:spcBef>
                <a:spcPct val="20000"/>
              </a:spcBef>
              <a:buChar char="»"/>
              <a:defRPr sz="2000">
                <a:solidFill>
                  <a:schemeClr val="tx1"/>
                </a:solidFill>
                <a:latin typeface="Times New Roman" panose="02020603050405020304" pitchFamily="18" charset="0"/>
              </a:defRPr>
            </a:lvl5pPr>
            <a:lvl6pPr marL="2514600" indent="-228600" defTabSz="4572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4572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4572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4572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800">
                <a:latin typeface="Helvetica Neue Light"/>
                <a:ea typeface="Helvetica Neue Light"/>
                <a:cs typeface="Helvetica Neue Light"/>
                <a:sym typeface="Helvetica Neue Light"/>
              </a:rPr>
              <a:t>4. Predictive Analytics</a:t>
            </a:r>
          </a:p>
        </p:txBody>
      </p:sp>
      <p:sp>
        <p:nvSpPr>
          <p:cNvPr id="197" name="Depending on crop/situation, can be delivered as text alerts, dashboard etc.">
            <a:extLst>
              <a:ext uri="{FF2B5EF4-FFF2-40B4-BE49-F238E27FC236}">
                <a16:creationId xmlns:a16="http://schemas.microsoft.com/office/drawing/2014/main" id="{F42575A7-7671-4EBD-ACD7-DD3A934BC22A}"/>
              </a:ext>
            </a:extLst>
          </p:cNvPr>
          <p:cNvSpPr txBox="1"/>
          <p:nvPr/>
        </p:nvSpPr>
        <p:spPr>
          <a:xfrm>
            <a:off x="5670550" y="5580063"/>
            <a:ext cx="1308100" cy="654050"/>
          </a:xfrm>
          <a:prstGeom prst="rect">
            <a:avLst/>
          </a:prstGeom>
          <a:ln w="12700">
            <a:miter lim="400000"/>
          </a:ln>
        </p:spPr>
        <p:txBody>
          <a:bodyPr lIns="19050" tIns="19050" rIns="19050" bIns="19050" anchor="ctr">
            <a:spAutoFit/>
          </a:bodyPr>
          <a:lstStyle>
            <a:lvl1pPr algn="l" defTabSz="457200">
              <a:lnSpc>
                <a:spcPts val="7700"/>
              </a:lnSpc>
              <a:defRPr sz="3500" b="0">
                <a:latin typeface="Times"/>
                <a:ea typeface="Times"/>
                <a:cs typeface="Times"/>
                <a:sym typeface="Times"/>
              </a:defRPr>
            </a:lvl1pPr>
          </a:lstStyle>
          <a:p>
            <a:pPr>
              <a:lnSpc>
                <a:spcPct val="100000"/>
              </a:lnSpc>
              <a:defRPr/>
            </a:pPr>
            <a:r>
              <a:rPr lang="en-US" sz="1000" dirty="0">
                <a:solidFill>
                  <a:schemeClr val="tx1">
                    <a:lumMod val="50000"/>
                    <a:lumOff val="50000"/>
                  </a:schemeClr>
                </a:solidFill>
                <a:latin typeface="Helvetica Light"/>
              </a:rPr>
              <a:t>D</a:t>
            </a:r>
            <a:r>
              <a:rPr sz="1000" dirty="0">
                <a:solidFill>
                  <a:schemeClr val="tx1">
                    <a:lumMod val="50000"/>
                    <a:lumOff val="50000"/>
                  </a:schemeClr>
                </a:solidFill>
                <a:latin typeface="Helvetica Light"/>
              </a:rPr>
              <a:t>elivered as text alerts,</a:t>
            </a:r>
            <a:r>
              <a:rPr lang="en-US" sz="1000" dirty="0">
                <a:solidFill>
                  <a:schemeClr val="tx1">
                    <a:lumMod val="50000"/>
                    <a:lumOff val="50000"/>
                  </a:schemeClr>
                </a:solidFill>
                <a:latin typeface="Helvetica Light"/>
              </a:rPr>
              <a:t> smartphone app, web</a:t>
            </a:r>
            <a:r>
              <a:rPr sz="1000" dirty="0">
                <a:solidFill>
                  <a:schemeClr val="tx1">
                    <a:lumMod val="50000"/>
                    <a:lumOff val="50000"/>
                  </a:schemeClr>
                </a:solidFill>
                <a:latin typeface="Helvetica Light"/>
              </a:rPr>
              <a:t> dashboard etc</a:t>
            </a:r>
            <a:r>
              <a:rPr sz="900" dirty="0"/>
              <a:t>.</a:t>
            </a:r>
          </a:p>
        </p:txBody>
      </p:sp>
      <p:sp>
        <p:nvSpPr>
          <p:cNvPr id="200" name="Patent Issued April 2019">
            <a:extLst>
              <a:ext uri="{FF2B5EF4-FFF2-40B4-BE49-F238E27FC236}">
                <a16:creationId xmlns:a16="http://schemas.microsoft.com/office/drawing/2014/main" id="{B3C04665-B9B9-4985-BA28-EE8E7128E0B1}"/>
              </a:ext>
            </a:extLst>
          </p:cNvPr>
          <p:cNvSpPr txBox="1"/>
          <p:nvPr/>
        </p:nvSpPr>
        <p:spPr>
          <a:xfrm>
            <a:off x="2627313" y="2124075"/>
            <a:ext cx="1311275" cy="192088"/>
          </a:xfrm>
          <a:prstGeom prst="rect">
            <a:avLst/>
          </a:prstGeom>
          <a:ln w="25400">
            <a:solidFill>
              <a:schemeClr val="accent6">
                <a:satOff val="-15798"/>
                <a:lumOff val="-17517"/>
              </a:schemeClr>
            </a:solidFill>
            <a:miter lim="400000"/>
          </a:ln>
        </p:spPr>
        <p:txBody>
          <a:bodyPr wrap="none" lIns="19050" tIns="19050" rIns="19050" bIns="19050" anchor="ctr">
            <a:spAutoFit/>
          </a:bodyPr>
          <a:lstStyle>
            <a:lvl1pPr>
              <a:defRPr b="0">
                <a:solidFill>
                  <a:schemeClr val="accent1"/>
                </a:solidFill>
                <a:latin typeface="+mn-lt"/>
                <a:ea typeface="+mn-ea"/>
                <a:cs typeface="+mn-cs"/>
                <a:sym typeface="Helvetica Neue Medium"/>
              </a:defRPr>
            </a:lvl1pPr>
          </a:lstStyle>
          <a:p>
            <a:pPr>
              <a:defRPr/>
            </a:pPr>
            <a:r>
              <a:rPr sz="1000" dirty="0"/>
              <a:t>Patent Issued April 2019</a:t>
            </a:r>
          </a:p>
        </p:txBody>
      </p:sp>
      <p:pic>
        <p:nvPicPr>
          <p:cNvPr id="83980" name="Picture 2">
            <a:extLst>
              <a:ext uri="{FF2B5EF4-FFF2-40B4-BE49-F238E27FC236}">
                <a16:creationId xmlns:a16="http://schemas.microsoft.com/office/drawing/2014/main" id="{71F16077-039A-4D45-938E-49436AFB498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68313" y="2408238"/>
            <a:ext cx="1812925" cy="152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extBox 3">
            <a:extLst>
              <a:ext uri="{FF2B5EF4-FFF2-40B4-BE49-F238E27FC236}">
                <a16:creationId xmlns:a16="http://schemas.microsoft.com/office/drawing/2014/main" id="{CC7E6755-971D-449A-B40E-7E8DA56EBECB}"/>
              </a:ext>
            </a:extLst>
          </p:cNvPr>
          <p:cNvSpPr txBox="1"/>
          <p:nvPr/>
        </p:nvSpPr>
        <p:spPr>
          <a:xfrm>
            <a:off x="2513757" y="2530448"/>
            <a:ext cx="839974" cy="192360"/>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spcFirstLastPara="1" wrap="none" lIns="19050" tIns="19050" rIns="19050" bIns="19050" spcCol="38100" anchor="ctr">
            <a:spAutoFit/>
          </a:bodyPr>
          <a:lstStyle/>
          <a:p>
            <a:pPr algn="ctr" defTabSz="309563" fontAlgn="auto">
              <a:spcBef>
                <a:spcPts val="0"/>
              </a:spcBef>
              <a:spcAft>
                <a:spcPts val="0"/>
              </a:spcAft>
              <a:defRPr/>
            </a:pPr>
            <a:r>
              <a:rPr lang="en-US" sz="1000">
                <a:solidFill>
                  <a:schemeClr val="tx1">
                    <a:lumMod val="50000"/>
                    <a:lumOff val="50000"/>
                  </a:schemeClr>
                </a:solidFill>
                <a:latin typeface="Helvetica Light"/>
              </a:rPr>
              <a:t>Solar Powered</a:t>
            </a:r>
          </a:p>
        </p:txBody>
      </p:sp>
      <p:sp>
        <p:nvSpPr>
          <p:cNvPr id="18" name="TextBox 17">
            <a:extLst>
              <a:ext uri="{FF2B5EF4-FFF2-40B4-BE49-F238E27FC236}">
                <a16:creationId xmlns:a16="http://schemas.microsoft.com/office/drawing/2014/main" id="{41C85C1C-0886-4CFD-B584-404E48FAB18E}"/>
              </a:ext>
            </a:extLst>
          </p:cNvPr>
          <p:cNvSpPr txBox="1"/>
          <p:nvPr/>
        </p:nvSpPr>
        <p:spPr>
          <a:xfrm>
            <a:off x="2543950" y="3087390"/>
            <a:ext cx="833562" cy="192360"/>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spcFirstLastPara="1" wrap="none" lIns="19050" tIns="19050" rIns="19050" bIns="19050" spcCol="38100" anchor="ctr">
            <a:spAutoFit/>
          </a:bodyPr>
          <a:lstStyle/>
          <a:p>
            <a:pPr algn="ctr" defTabSz="309563" fontAlgn="auto">
              <a:spcBef>
                <a:spcPts val="0"/>
              </a:spcBef>
              <a:spcAft>
                <a:spcPts val="0"/>
              </a:spcAft>
              <a:defRPr/>
            </a:pPr>
            <a:r>
              <a:rPr lang="en-US" sz="1000">
                <a:solidFill>
                  <a:schemeClr val="tx1">
                    <a:lumMod val="50000"/>
                    <a:lumOff val="50000"/>
                  </a:schemeClr>
                </a:solidFill>
                <a:latin typeface="Helvetica Light"/>
              </a:rPr>
              <a:t>Unique sensor</a:t>
            </a:r>
          </a:p>
        </p:txBody>
      </p:sp>
      <p:sp>
        <p:nvSpPr>
          <p:cNvPr id="19" name="TextBox 18">
            <a:extLst>
              <a:ext uri="{FF2B5EF4-FFF2-40B4-BE49-F238E27FC236}">
                <a16:creationId xmlns:a16="http://schemas.microsoft.com/office/drawing/2014/main" id="{3D75FEB3-53B4-448E-8E9F-70831383A4A6}"/>
              </a:ext>
            </a:extLst>
          </p:cNvPr>
          <p:cNvSpPr txBox="1"/>
          <p:nvPr/>
        </p:nvSpPr>
        <p:spPr>
          <a:xfrm>
            <a:off x="2461498" y="3622077"/>
            <a:ext cx="501739" cy="192360"/>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spcFirstLastPara="1" wrap="none" lIns="19050" tIns="19050" rIns="19050" bIns="19050" spcCol="38100" anchor="ctr">
            <a:spAutoFit/>
          </a:bodyPr>
          <a:lstStyle/>
          <a:p>
            <a:pPr algn="ctr" defTabSz="309563" fontAlgn="auto">
              <a:spcBef>
                <a:spcPts val="0"/>
              </a:spcBef>
              <a:spcAft>
                <a:spcPts val="0"/>
              </a:spcAft>
              <a:defRPr/>
            </a:pPr>
            <a:r>
              <a:rPr lang="en-US" sz="1000">
                <a:solidFill>
                  <a:schemeClr val="tx1">
                    <a:lumMod val="50000"/>
                    <a:lumOff val="50000"/>
                  </a:schemeClr>
                </a:solidFill>
                <a:latin typeface="Helvetica Light"/>
              </a:rPr>
              <a:t>Wireless</a:t>
            </a:r>
          </a:p>
        </p:txBody>
      </p:sp>
      <p:pic>
        <p:nvPicPr>
          <p:cNvPr id="83984" name="Picture 5" descr="A person holding a sign&#10;&#10;Description automatically generated">
            <a:extLst>
              <a:ext uri="{FF2B5EF4-FFF2-40B4-BE49-F238E27FC236}">
                <a16:creationId xmlns:a16="http://schemas.microsoft.com/office/drawing/2014/main" id="{BF427322-F12E-4906-97FB-BCB3DC77AF7B}"/>
              </a:ext>
            </a:extLst>
          </p:cNvPr>
          <p:cNvPicPr>
            <a:picLocks noChangeAspect="1" noChangeArrowheads="1"/>
          </p:cNvPicPr>
          <p:nvPr/>
        </p:nvPicPr>
        <p:blipFill>
          <a:blip r:embed="rId6">
            <a:extLst>
              <a:ext uri="{28A0092B-C50C-407E-A947-70E740481C1C}">
                <a14:useLocalDpi xmlns:a14="http://schemas.microsoft.com/office/drawing/2010/main" val="0"/>
              </a:ext>
            </a:extLst>
          </a:blip>
          <a:srcRect l="12041" r="9660"/>
          <a:stretch>
            <a:fillRect/>
          </a:stretch>
        </p:blipFill>
        <p:spPr bwMode="auto">
          <a:xfrm>
            <a:off x="7165975" y="5130800"/>
            <a:ext cx="1714500" cy="1466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6018" name="Picture 2">
            <a:extLst>
              <a:ext uri="{FF2B5EF4-FFF2-40B4-BE49-F238E27FC236}">
                <a16:creationId xmlns:a16="http://schemas.microsoft.com/office/drawing/2014/main" id="{507320BC-C1E4-47BB-BF9A-BC53C0340FAB}"/>
              </a:ext>
            </a:extLst>
          </p:cNvPr>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713288" y="0"/>
            <a:ext cx="4430712" cy="5722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6019" name="Line 9">
            <a:extLst>
              <a:ext uri="{FF2B5EF4-FFF2-40B4-BE49-F238E27FC236}">
                <a16:creationId xmlns:a16="http://schemas.microsoft.com/office/drawing/2014/main" id="{6A8E905E-6410-4DB6-B25C-3A4E57425AF6}"/>
              </a:ext>
            </a:extLst>
          </p:cNvPr>
          <p:cNvSpPr>
            <a:spLocks noChangeShapeType="1"/>
          </p:cNvSpPr>
          <p:nvPr/>
        </p:nvSpPr>
        <p:spPr bwMode="auto">
          <a:xfrm>
            <a:off x="433388" y="6418263"/>
            <a:ext cx="7678737"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20" name="Line 11">
            <a:extLst>
              <a:ext uri="{FF2B5EF4-FFF2-40B4-BE49-F238E27FC236}">
                <a16:creationId xmlns:a16="http://schemas.microsoft.com/office/drawing/2014/main" id="{A0382644-87BC-410C-A3F8-E3261459840B}"/>
              </a:ext>
            </a:extLst>
          </p:cNvPr>
          <p:cNvSpPr>
            <a:spLocks noChangeShapeType="1"/>
          </p:cNvSpPr>
          <p:nvPr/>
        </p:nvSpPr>
        <p:spPr bwMode="auto">
          <a:xfrm flipV="1">
            <a:off x="433388" y="5383213"/>
            <a:ext cx="4762" cy="103505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21" name="Line 12">
            <a:extLst>
              <a:ext uri="{FF2B5EF4-FFF2-40B4-BE49-F238E27FC236}">
                <a16:creationId xmlns:a16="http://schemas.microsoft.com/office/drawing/2014/main" id="{8029B5E1-8344-4799-8BC7-9896B95E8B13}"/>
              </a:ext>
            </a:extLst>
          </p:cNvPr>
          <p:cNvSpPr>
            <a:spLocks noChangeShapeType="1"/>
          </p:cNvSpPr>
          <p:nvPr/>
        </p:nvSpPr>
        <p:spPr bwMode="auto">
          <a:xfrm>
            <a:off x="433388" y="6418263"/>
            <a:ext cx="7678737"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22" name="Line 13">
            <a:extLst>
              <a:ext uri="{FF2B5EF4-FFF2-40B4-BE49-F238E27FC236}">
                <a16:creationId xmlns:a16="http://schemas.microsoft.com/office/drawing/2014/main" id="{9AAB704C-0972-4F35-9302-D5B18FA58F57}"/>
              </a:ext>
            </a:extLst>
          </p:cNvPr>
          <p:cNvSpPr>
            <a:spLocks noChangeShapeType="1"/>
          </p:cNvSpPr>
          <p:nvPr/>
        </p:nvSpPr>
        <p:spPr bwMode="auto">
          <a:xfrm flipV="1">
            <a:off x="433388" y="5383213"/>
            <a:ext cx="4762" cy="103505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23" name="Line 14">
            <a:extLst>
              <a:ext uri="{FF2B5EF4-FFF2-40B4-BE49-F238E27FC236}">
                <a16:creationId xmlns:a16="http://schemas.microsoft.com/office/drawing/2014/main" id="{5A4B40C0-6866-4589-A2B6-48AFE5ACE30F}"/>
              </a:ext>
            </a:extLst>
          </p:cNvPr>
          <p:cNvSpPr>
            <a:spLocks noChangeShapeType="1"/>
          </p:cNvSpPr>
          <p:nvPr/>
        </p:nvSpPr>
        <p:spPr bwMode="auto">
          <a:xfrm flipV="1">
            <a:off x="433388" y="6375400"/>
            <a:ext cx="4762" cy="428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24" name="Line 15">
            <a:extLst>
              <a:ext uri="{FF2B5EF4-FFF2-40B4-BE49-F238E27FC236}">
                <a16:creationId xmlns:a16="http://schemas.microsoft.com/office/drawing/2014/main" id="{6A6FFF97-919E-4168-B7BE-CBDE1D81EBC2}"/>
              </a:ext>
            </a:extLst>
          </p:cNvPr>
          <p:cNvSpPr>
            <a:spLocks noChangeShapeType="1"/>
          </p:cNvSpPr>
          <p:nvPr/>
        </p:nvSpPr>
        <p:spPr bwMode="auto">
          <a:xfrm>
            <a:off x="433388" y="5383213"/>
            <a:ext cx="4762" cy="412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25" name="Rectangle 16">
            <a:extLst>
              <a:ext uri="{FF2B5EF4-FFF2-40B4-BE49-F238E27FC236}">
                <a16:creationId xmlns:a16="http://schemas.microsoft.com/office/drawing/2014/main" id="{FEF25A2B-ACFA-43EE-873F-E1793E8B2BD2}"/>
              </a:ext>
            </a:extLst>
          </p:cNvPr>
          <p:cNvSpPr>
            <a:spLocks noChangeArrowheads="1"/>
          </p:cNvSpPr>
          <p:nvPr/>
        </p:nvSpPr>
        <p:spPr bwMode="auto">
          <a:xfrm>
            <a:off x="417513" y="6427788"/>
            <a:ext cx="98425"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900">
                <a:solidFill>
                  <a:srgbClr val="000000"/>
                </a:solidFill>
                <a:cs typeface="Times New Roman" panose="02020603050405020304" pitchFamily="18" charset="0"/>
              </a:rPr>
              <a:t>0</a:t>
            </a:r>
            <a:endParaRPr lang="en-US" altLang="en-US" sz="4400">
              <a:cs typeface="Times New Roman" panose="02020603050405020304" pitchFamily="18" charset="0"/>
            </a:endParaRPr>
          </a:p>
        </p:txBody>
      </p:sp>
      <p:sp>
        <p:nvSpPr>
          <p:cNvPr id="86026" name="Line 17">
            <a:extLst>
              <a:ext uri="{FF2B5EF4-FFF2-40B4-BE49-F238E27FC236}">
                <a16:creationId xmlns:a16="http://schemas.microsoft.com/office/drawing/2014/main" id="{194515B7-64CF-44B4-BDF8-02EF8A56C008}"/>
              </a:ext>
            </a:extLst>
          </p:cNvPr>
          <p:cNvSpPr>
            <a:spLocks noChangeShapeType="1"/>
          </p:cNvSpPr>
          <p:nvPr/>
        </p:nvSpPr>
        <p:spPr bwMode="auto">
          <a:xfrm flipV="1">
            <a:off x="1284288" y="6375400"/>
            <a:ext cx="3175" cy="428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27" name="Rectangle 19">
            <a:extLst>
              <a:ext uri="{FF2B5EF4-FFF2-40B4-BE49-F238E27FC236}">
                <a16:creationId xmlns:a16="http://schemas.microsoft.com/office/drawing/2014/main" id="{26F60ACD-2F83-4BF2-BB9B-146B611AFD2D}"/>
              </a:ext>
            </a:extLst>
          </p:cNvPr>
          <p:cNvSpPr>
            <a:spLocks noChangeArrowheads="1"/>
          </p:cNvSpPr>
          <p:nvPr/>
        </p:nvSpPr>
        <p:spPr bwMode="auto">
          <a:xfrm>
            <a:off x="1238250" y="6427788"/>
            <a:ext cx="246063"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900">
                <a:solidFill>
                  <a:srgbClr val="000000"/>
                </a:solidFill>
                <a:cs typeface="Times New Roman" panose="02020603050405020304" pitchFamily="18" charset="0"/>
              </a:rPr>
              <a:t>0.5</a:t>
            </a:r>
            <a:endParaRPr lang="en-US" altLang="en-US" sz="4400">
              <a:cs typeface="Times New Roman" panose="02020603050405020304" pitchFamily="18" charset="0"/>
            </a:endParaRPr>
          </a:p>
        </p:txBody>
      </p:sp>
      <p:sp>
        <p:nvSpPr>
          <p:cNvPr id="86028" name="Line 20">
            <a:extLst>
              <a:ext uri="{FF2B5EF4-FFF2-40B4-BE49-F238E27FC236}">
                <a16:creationId xmlns:a16="http://schemas.microsoft.com/office/drawing/2014/main" id="{1B8F9AEC-0A79-4E38-B7D7-FC183423EC8A}"/>
              </a:ext>
            </a:extLst>
          </p:cNvPr>
          <p:cNvSpPr>
            <a:spLocks noChangeShapeType="1"/>
          </p:cNvSpPr>
          <p:nvPr/>
        </p:nvSpPr>
        <p:spPr bwMode="auto">
          <a:xfrm flipV="1">
            <a:off x="2133600" y="6375400"/>
            <a:ext cx="4763" cy="428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29" name="Rectangle 22">
            <a:extLst>
              <a:ext uri="{FF2B5EF4-FFF2-40B4-BE49-F238E27FC236}">
                <a16:creationId xmlns:a16="http://schemas.microsoft.com/office/drawing/2014/main" id="{5B57ED06-3FCD-4E44-9523-569EE561CA16}"/>
              </a:ext>
            </a:extLst>
          </p:cNvPr>
          <p:cNvSpPr>
            <a:spLocks noChangeArrowheads="1"/>
          </p:cNvSpPr>
          <p:nvPr/>
        </p:nvSpPr>
        <p:spPr bwMode="auto">
          <a:xfrm>
            <a:off x="2117725" y="6427788"/>
            <a:ext cx="98425"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900">
                <a:solidFill>
                  <a:srgbClr val="000000"/>
                </a:solidFill>
                <a:cs typeface="Times New Roman" panose="02020603050405020304" pitchFamily="18" charset="0"/>
              </a:rPr>
              <a:t>1</a:t>
            </a:r>
            <a:endParaRPr lang="en-US" altLang="en-US" sz="4400">
              <a:cs typeface="Times New Roman" panose="02020603050405020304" pitchFamily="18" charset="0"/>
            </a:endParaRPr>
          </a:p>
        </p:txBody>
      </p:sp>
      <p:sp>
        <p:nvSpPr>
          <p:cNvPr id="86030" name="Line 23">
            <a:extLst>
              <a:ext uri="{FF2B5EF4-FFF2-40B4-BE49-F238E27FC236}">
                <a16:creationId xmlns:a16="http://schemas.microsoft.com/office/drawing/2014/main" id="{B2DFBFF1-2A62-4EE4-9BDB-6E3A31D23F31}"/>
              </a:ext>
            </a:extLst>
          </p:cNvPr>
          <p:cNvSpPr>
            <a:spLocks noChangeShapeType="1"/>
          </p:cNvSpPr>
          <p:nvPr/>
        </p:nvSpPr>
        <p:spPr bwMode="auto">
          <a:xfrm flipV="1">
            <a:off x="2992438" y="6375400"/>
            <a:ext cx="4762" cy="428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31" name="Rectangle 25">
            <a:extLst>
              <a:ext uri="{FF2B5EF4-FFF2-40B4-BE49-F238E27FC236}">
                <a16:creationId xmlns:a16="http://schemas.microsoft.com/office/drawing/2014/main" id="{23BDC465-E89C-4821-AC82-20792F70CC3D}"/>
              </a:ext>
            </a:extLst>
          </p:cNvPr>
          <p:cNvSpPr>
            <a:spLocks noChangeArrowheads="1"/>
          </p:cNvSpPr>
          <p:nvPr/>
        </p:nvSpPr>
        <p:spPr bwMode="auto">
          <a:xfrm>
            <a:off x="2943225" y="6427788"/>
            <a:ext cx="246063"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900">
                <a:solidFill>
                  <a:srgbClr val="000000"/>
                </a:solidFill>
                <a:cs typeface="Times New Roman" panose="02020603050405020304" pitchFamily="18" charset="0"/>
              </a:rPr>
              <a:t>1.5</a:t>
            </a:r>
            <a:endParaRPr lang="en-US" altLang="en-US" sz="4400">
              <a:cs typeface="Times New Roman" panose="02020603050405020304" pitchFamily="18" charset="0"/>
            </a:endParaRPr>
          </a:p>
        </p:txBody>
      </p:sp>
      <p:sp>
        <p:nvSpPr>
          <p:cNvPr id="86032" name="Line 26">
            <a:extLst>
              <a:ext uri="{FF2B5EF4-FFF2-40B4-BE49-F238E27FC236}">
                <a16:creationId xmlns:a16="http://schemas.microsoft.com/office/drawing/2014/main" id="{7955F3EB-3BE2-4244-A859-3EEF9CC5A17B}"/>
              </a:ext>
            </a:extLst>
          </p:cNvPr>
          <p:cNvSpPr>
            <a:spLocks noChangeShapeType="1"/>
          </p:cNvSpPr>
          <p:nvPr/>
        </p:nvSpPr>
        <p:spPr bwMode="auto">
          <a:xfrm flipV="1">
            <a:off x="3843338" y="6375400"/>
            <a:ext cx="4762" cy="428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33" name="Rectangle 28">
            <a:extLst>
              <a:ext uri="{FF2B5EF4-FFF2-40B4-BE49-F238E27FC236}">
                <a16:creationId xmlns:a16="http://schemas.microsoft.com/office/drawing/2014/main" id="{CD3C033B-90E7-4DDA-922E-B0EA2EC889CE}"/>
              </a:ext>
            </a:extLst>
          </p:cNvPr>
          <p:cNvSpPr>
            <a:spLocks noChangeArrowheads="1"/>
          </p:cNvSpPr>
          <p:nvPr/>
        </p:nvSpPr>
        <p:spPr bwMode="auto">
          <a:xfrm>
            <a:off x="3827463" y="6427788"/>
            <a:ext cx="98425"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900">
                <a:solidFill>
                  <a:srgbClr val="000000"/>
                </a:solidFill>
                <a:cs typeface="Times New Roman" panose="02020603050405020304" pitchFamily="18" charset="0"/>
              </a:rPr>
              <a:t>2</a:t>
            </a:r>
            <a:endParaRPr lang="en-US" altLang="en-US" sz="4400">
              <a:cs typeface="Times New Roman" panose="02020603050405020304" pitchFamily="18" charset="0"/>
            </a:endParaRPr>
          </a:p>
        </p:txBody>
      </p:sp>
      <p:sp>
        <p:nvSpPr>
          <p:cNvPr id="86034" name="Line 29">
            <a:extLst>
              <a:ext uri="{FF2B5EF4-FFF2-40B4-BE49-F238E27FC236}">
                <a16:creationId xmlns:a16="http://schemas.microsoft.com/office/drawing/2014/main" id="{D9569EBD-C18D-48A8-8942-BBECF438BB1B}"/>
              </a:ext>
            </a:extLst>
          </p:cNvPr>
          <p:cNvSpPr>
            <a:spLocks noChangeShapeType="1"/>
          </p:cNvSpPr>
          <p:nvPr/>
        </p:nvSpPr>
        <p:spPr bwMode="auto">
          <a:xfrm flipV="1">
            <a:off x="4694238" y="6375400"/>
            <a:ext cx="3175" cy="428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35" name="Rectangle 31">
            <a:extLst>
              <a:ext uri="{FF2B5EF4-FFF2-40B4-BE49-F238E27FC236}">
                <a16:creationId xmlns:a16="http://schemas.microsoft.com/office/drawing/2014/main" id="{595049D2-CF4E-46E7-AB4E-8BF2A536E198}"/>
              </a:ext>
            </a:extLst>
          </p:cNvPr>
          <p:cNvSpPr>
            <a:spLocks noChangeArrowheads="1"/>
          </p:cNvSpPr>
          <p:nvPr/>
        </p:nvSpPr>
        <p:spPr bwMode="auto">
          <a:xfrm>
            <a:off x="4648200" y="6427788"/>
            <a:ext cx="246063"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900">
                <a:solidFill>
                  <a:srgbClr val="000000"/>
                </a:solidFill>
                <a:cs typeface="Times New Roman" panose="02020603050405020304" pitchFamily="18" charset="0"/>
              </a:rPr>
              <a:t>2.5</a:t>
            </a:r>
            <a:endParaRPr lang="en-US" altLang="en-US" sz="4400">
              <a:cs typeface="Times New Roman" panose="02020603050405020304" pitchFamily="18" charset="0"/>
            </a:endParaRPr>
          </a:p>
        </p:txBody>
      </p:sp>
      <p:sp>
        <p:nvSpPr>
          <p:cNvPr id="86036" name="Line 32">
            <a:extLst>
              <a:ext uri="{FF2B5EF4-FFF2-40B4-BE49-F238E27FC236}">
                <a16:creationId xmlns:a16="http://schemas.microsoft.com/office/drawing/2014/main" id="{605D4643-B99D-40C9-8976-FBBF0EF24F89}"/>
              </a:ext>
            </a:extLst>
          </p:cNvPr>
          <p:cNvSpPr>
            <a:spLocks noChangeShapeType="1"/>
          </p:cNvSpPr>
          <p:nvPr/>
        </p:nvSpPr>
        <p:spPr bwMode="auto">
          <a:xfrm flipV="1">
            <a:off x="5553075" y="6375400"/>
            <a:ext cx="3175" cy="428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37" name="Rectangle 34">
            <a:extLst>
              <a:ext uri="{FF2B5EF4-FFF2-40B4-BE49-F238E27FC236}">
                <a16:creationId xmlns:a16="http://schemas.microsoft.com/office/drawing/2014/main" id="{F5F9CB10-1E70-4D58-80AB-6CB3E65CEA27}"/>
              </a:ext>
            </a:extLst>
          </p:cNvPr>
          <p:cNvSpPr>
            <a:spLocks noChangeArrowheads="1"/>
          </p:cNvSpPr>
          <p:nvPr/>
        </p:nvSpPr>
        <p:spPr bwMode="auto">
          <a:xfrm>
            <a:off x="5535613" y="6427788"/>
            <a:ext cx="98425"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900">
                <a:solidFill>
                  <a:srgbClr val="000000"/>
                </a:solidFill>
                <a:cs typeface="Times New Roman" panose="02020603050405020304" pitchFamily="18" charset="0"/>
              </a:rPr>
              <a:t>3</a:t>
            </a:r>
            <a:endParaRPr lang="en-US" altLang="en-US" sz="4400">
              <a:cs typeface="Times New Roman" panose="02020603050405020304" pitchFamily="18" charset="0"/>
            </a:endParaRPr>
          </a:p>
        </p:txBody>
      </p:sp>
      <p:sp>
        <p:nvSpPr>
          <p:cNvPr id="86038" name="Line 35">
            <a:extLst>
              <a:ext uri="{FF2B5EF4-FFF2-40B4-BE49-F238E27FC236}">
                <a16:creationId xmlns:a16="http://schemas.microsoft.com/office/drawing/2014/main" id="{F2ECD83D-B81D-4372-93DC-8D60EBE85084}"/>
              </a:ext>
            </a:extLst>
          </p:cNvPr>
          <p:cNvSpPr>
            <a:spLocks noChangeShapeType="1"/>
          </p:cNvSpPr>
          <p:nvPr/>
        </p:nvSpPr>
        <p:spPr bwMode="auto">
          <a:xfrm flipV="1">
            <a:off x="6402388" y="6375400"/>
            <a:ext cx="4762" cy="428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39" name="Rectangle 37">
            <a:extLst>
              <a:ext uri="{FF2B5EF4-FFF2-40B4-BE49-F238E27FC236}">
                <a16:creationId xmlns:a16="http://schemas.microsoft.com/office/drawing/2014/main" id="{77E4CF31-576B-4B09-8307-AC49C6A493B0}"/>
              </a:ext>
            </a:extLst>
          </p:cNvPr>
          <p:cNvSpPr>
            <a:spLocks noChangeArrowheads="1"/>
          </p:cNvSpPr>
          <p:nvPr/>
        </p:nvSpPr>
        <p:spPr bwMode="auto">
          <a:xfrm>
            <a:off x="6357938" y="6427788"/>
            <a:ext cx="246062"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900">
                <a:solidFill>
                  <a:srgbClr val="000000"/>
                </a:solidFill>
                <a:cs typeface="Times New Roman" panose="02020603050405020304" pitchFamily="18" charset="0"/>
              </a:rPr>
              <a:t>3.5</a:t>
            </a:r>
            <a:endParaRPr lang="en-US" altLang="en-US" sz="4400">
              <a:cs typeface="Times New Roman" panose="02020603050405020304" pitchFamily="18" charset="0"/>
            </a:endParaRPr>
          </a:p>
        </p:txBody>
      </p:sp>
      <p:sp>
        <p:nvSpPr>
          <p:cNvPr id="86040" name="Line 38">
            <a:extLst>
              <a:ext uri="{FF2B5EF4-FFF2-40B4-BE49-F238E27FC236}">
                <a16:creationId xmlns:a16="http://schemas.microsoft.com/office/drawing/2014/main" id="{FCF31102-2BCF-4BBD-95E6-E9EE6794042B}"/>
              </a:ext>
            </a:extLst>
          </p:cNvPr>
          <p:cNvSpPr>
            <a:spLocks noChangeShapeType="1"/>
          </p:cNvSpPr>
          <p:nvPr/>
        </p:nvSpPr>
        <p:spPr bwMode="auto">
          <a:xfrm flipV="1">
            <a:off x="7253288" y="6375400"/>
            <a:ext cx="4762" cy="428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41" name="Rectangle 40">
            <a:extLst>
              <a:ext uri="{FF2B5EF4-FFF2-40B4-BE49-F238E27FC236}">
                <a16:creationId xmlns:a16="http://schemas.microsoft.com/office/drawing/2014/main" id="{8EE91EF6-B370-4AF5-A7AE-AFB5DE2F7E69}"/>
              </a:ext>
            </a:extLst>
          </p:cNvPr>
          <p:cNvSpPr>
            <a:spLocks noChangeArrowheads="1"/>
          </p:cNvSpPr>
          <p:nvPr/>
        </p:nvSpPr>
        <p:spPr bwMode="auto">
          <a:xfrm>
            <a:off x="7237413" y="6427788"/>
            <a:ext cx="98425"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900">
                <a:solidFill>
                  <a:srgbClr val="000000"/>
                </a:solidFill>
                <a:cs typeface="Times New Roman" panose="02020603050405020304" pitchFamily="18" charset="0"/>
              </a:rPr>
              <a:t>4</a:t>
            </a:r>
            <a:endParaRPr lang="en-US" altLang="en-US" sz="4400">
              <a:cs typeface="Times New Roman" panose="02020603050405020304" pitchFamily="18" charset="0"/>
            </a:endParaRPr>
          </a:p>
        </p:txBody>
      </p:sp>
      <p:sp>
        <p:nvSpPr>
          <p:cNvPr id="86042" name="Line 41">
            <a:extLst>
              <a:ext uri="{FF2B5EF4-FFF2-40B4-BE49-F238E27FC236}">
                <a16:creationId xmlns:a16="http://schemas.microsoft.com/office/drawing/2014/main" id="{3D612F80-D2F1-4F52-A38B-6F2B018A31E3}"/>
              </a:ext>
            </a:extLst>
          </p:cNvPr>
          <p:cNvSpPr>
            <a:spLocks noChangeShapeType="1"/>
          </p:cNvSpPr>
          <p:nvPr/>
        </p:nvSpPr>
        <p:spPr bwMode="auto">
          <a:xfrm flipV="1">
            <a:off x="8112125" y="6375400"/>
            <a:ext cx="4763" cy="428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43" name="Rectangle 43">
            <a:extLst>
              <a:ext uri="{FF2B5EF4-FFF2-40B4-BE49-F238E27FC236}">
                <a16:creationId xmlns:a16="http://schemas.microsoft.com/office/drawing/2014/main" id="{94B3DF14-D06B-4672-9588-1A51DC443DA6}"/>
              </a:ext>
            </a:extLst>
          </p:cNvPr>
          <p:cNvSpPr>
            <a:spLocks noChangeArrowheads="1"/>
          </p:cNvSpPr>
          <p:nvPr/>
        </p:nvSpPr>
        <p:spPr bwMode="auto">
          <a:xfrm>
            <a:off x="8062913" y="6427788"/>
            <a:ext cx="246062"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900">
                <a:solidFill>
                  <a:srgbClr val="000000"/>
                </a:solidFill>
                <a:cs typeface="Times New Roman" panose="02020603050405020304" pitchFamily="18" charset="0"/>
              </a:rPr>
              <a:t>4.5</a:t>
            </a:r>
            <a:endParaRPr lang="en-US" altLang="en-US" sz="4400">
              <a:cs typeface="Times New Roman" panose="02020603050405020304" pitchFamily="18" charset="0"/>
            </a:endParaRPr>
          </a:p>
        </p:txBody>
      </p:sp>
      <p:sp>
        <p:nvSpPr>
          <p:cNvPr id="86044" name="Rectangle 44">
            <a:extLst>
              <a:ext uri="{FF2B5EF4-FFF2-40B4-BE49-F238E27FC236}">
                <a16:creationId xmlns:a16="http://schemas.microsoft.com/office/drawing/2014/main" id="{A1CEDBC3-CC7C-4858-9B25-EC152980B3FF}"/>
              </a:ext>
            </a:extLst>
          </p:cNvPr>
          <p:cNvSpPr>
            <a:spLocks noChangeArrowheads="1"/>
          </p:cNvSpPr>
          <p:nvPr/>
        </p:nvSpPr>
        <p:spPr bwMode="auto">
          <a:xfrm>
            <a:off x="8153400" y="6326188"/>
            <a:ext cx="344488" cy="138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900">
                <a:solidFill>
                  <a:srgbClr val="000000"/>
                </a:solidFill>
                <a:cs typeface="Times New Roman" panose="02020603050405020304" pitchFamily="18" charset="0"/>
              </a:rPr>
              <a:t>x 10</a:t>
            </a:r>
            <a:endParaRPr lang="en-US" altLang="en-US" sz="4400">
              <a:cs typeface="Times New Roman" panose="02020603050405020304" pitchFamily="18" charset="0"/>
            </a:endParaRPr>
          </a:p>
        </p:txBody>
      </p:sp>
      <p:sp>
        <p:nvSpPr>
          <p:cNvPr id="86045" name="Rectangle 45">
            <a:extLst>
              <a:ext uri="{FF2B5EF4-FFF2-40B4-BE49-F238E27FC236}">
                <a16:creationId xmlns:a16="http://schemas.microsoft.com/office/drawing/2014/main" id="{EC1A0E1F-635B-4289-82DD-737CFBED180B}"/>
              </a:ext>
            </a:extLst>
          </p:cNvPr>
          <p:cNvSpPr>
            <a:spLocks noChangeArrowheads="1"/>
          </p:cNvSpPr>
          <p:nvPr/>
        </p:nvSpPr>
        <p:spPr bwMode="auto">
          <a:xfrm>
            <a:off x="8415338" y="6311900"/>
            <a:ext cx="119062"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800">
                <a:solidFill>
                  <a:srgbClr val="000000"/>
                </a:solidFill>
                <a:cs typeface="Times New Roman" panose="02020603050405020304" pitchFamily="18" charset="0"/>
              </a:rPr>
              <a:t>4</a:t>
            </a:r>
            <a:endParaRPr lang="en-US" altLang="en-US" sz="4400">
              <a:cs typeface="Times New Roman" panose="02020603050405020304" pitchFamily="18" charset="0"/>
            </a:endParaRPr>
          </a:p>
        </p:txBody>
      </p:sp>
      <p:sp>
        <p:nvSpPr>
          <p:cNvPr id="86046" name="Line 46">
            <a:extLst>
              <a:ext uri="{FF2B5EF4-FFF2-40B4-BE49-F238E27FC236}">
                <a16:creationId xmlns:a16="http://schemas.microsoft.com/office/drawing/2014/main" id="{BACC9A99-DD96-45B2-BDCC-5A689798B559}"/>
              </a:ext>
            </a:extLst>
          </p:cNvPr>
          <p:cNvSpPr>
            <a:spLocks noChangeShapeType="1"/>
          </p:cNvSpPr>
          <p:nvPr/>
        </p:nvSpPr>
        <p:spPr bwMode="auto">
          <a:xfrm>
            <a:off x="433388" y="6418263"/>
            <a:ext cx="69850"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47" name="Line 47">
            <a:extLst>
              <a:ext uri="{FF2B5EF4-FFF2-40B4-BE49-F238E27FC236}">
                <a16:creationId xmlns:a16="http://schemas.microsoft.com/office/drawing/2014/main" id="{26C26D9D-12B1-494E-9EEC-98EA3CCDD5B0}"/>
              </a:ext>
            </a:extLst>
          </p:cNvPr>
          <p:cNvSpPr>
            <a:spLocks noChangeShapeType="1"/>
          </p:cNvSpPr>
          <p:nvPr/>
        </p:nvSpPr>
        <p:spPr bwMode="auto">
          <a:xfrm flipH="1">
            <a:off x="8034338" y="6418263"/>
            <a:ext cx="77787"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48" name="Line 49">
            <a:extLst>
              <a:ext uri="{FF2B5EF4-FFF2-40B4-BE49-F238E27FC236}">
                <a16:creationId xmlns:a16="http://schemas.microsoft.com/office/drawing/2014/main" id="{A6226BFE-C21B-4FD1-8FA1-6782AD4B3865}"/>
              </a:ext>
            </a:extLst>
          </p:cNvPr>
          <p:cNvSpPr>
            <a:spLocks noChangeShapeType="1"/>
          </p:cNvSpPr>
          <p:nvPr/>
        </p:nvSpPr>
        <p:spPr bwMode="auto">
          <a:xfrm>
            <a:off x="433388" y="6315075"/>
            <a:ext cx="69850"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49" name="Rectangle 51">
            <a:extLst>
              <a:ext uri="{FF2B5EF4-FFF2-40B4-BE49-F238E27FC236}">
                <a16:creationId xmlns:a16="http://schemas.microsoft.com/office/drawing/2014/main" id="{B83C94B8-0165-4B3E-83C7-36E7C8A4D45D}"/>
              </a:ext>
            </a:extLst>
          </p:cNvPr>
          <p:cNvSpPr>
            <a:spLocks noChangeArrowheads="1"/>
          </p:cNvSpPr>
          <p:nvPr/>
        </p:nvSpPr>
        <p:spPr bwMode="auto">
          <a:xfrm>
            <a:off x="47625" y="6289675"/>
            <a:ext cx="347663"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000">
                <a:solidFill>
                  <a:srgbClr val="000000"/>
                </a:solidFill>
                <a:cs typeface="Times New Roman" panose="02020603050405020304" pitchFamily="18" charset="0"/>
              </a:rPr>
              <a:t>-0.2</a:t>
            </a:r>
            <a:endParaRPr lang="en-US" altLang="en-US" sz="4800">
              <a:cs typeface="Times New Roman" panose="02020603050405020304" pitchFamily="18" charset="0"/>
            </a:endParaRPr>
          </a:p>
        </p:txBody>
      </p:sp>
      <p:sp>
        <p:nvSpPr>
          <p:cNvPr id="86050" name="Line 52">
            <a:extLst>
              <a:ext uri="{FF2B5EF4-FFF2-40B4-BE49-F238E27FC236}">
                <a16:creationId xmlns:a16="http://schemas.microsoft.com/office/drawing/2014/main" id="{09D16319-8021-41C2-8662-39FDB44CE28A}"/>
              </a:ext>
            </a:extLst>
          </p:cNvPr>
          <p:cNvSpPr>
            <a:spLocks noChangeShapeType="1"/>
          </p:cNvSpPr>
          <p:nvPr/>
        </p:nvSpPr>
        <p:spPr bwMode="auto">
          <a:xfrm>
            <a:off x="433388" y="6210300"/>
            <a:ext cx="69850"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51" name="Line 55">
            <a:extLst>
              <a:ext uri="{FF2B5EF4-FFF2-40B4-BE49-F238E27FC236}">
                <a16:creationId xmlns:a16="http://schemas.microsoft.com/office/drawing/2014/main" id="{0A09096B-8699-47A4-8D07-86D14D231568}"/>
              </a:ext>
            </a:extLst>
          </p:cNvPr>
          <p:cNvSpPr>
            <a:spLocks noChangeShapeType="1"/>
          </p:cNvSpPr>
          <p:nvPr/>
        </p:nvSpPr>
        <p:spPr bwMode="auto">
          <a:xfrm>
            <a:off x="433388" y="6108700"/>
            <a:ext cx="69850"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52" name="Rectangle 57">
            <a:extLst>
              <a:ext uri="{FF2B5EF4-FFF2-40B4-BE49-F238E27FC236}">
                <a16:creationId xmlns:a16="http://schemas.microsoft.com/office/drawing/2014/main" id="{C33F79C4-A6DC-477C-A974-E5F7ADC08993}"/>
              </a:ext>
            </a:extLst>
          </p:cNvPr>
          <p:cNvSpPr>
            <a:spLocks noChangeArrowheads="1"/>
          </p:cNvSpPr>
          <p:nvPr/>
        </p:nvSpPr>
        <p:spPr bwMode="auto">
          <a:xfrm>
            <a:off x="47625" y="6084888"/>
            <a:ext cx="347663"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000">
                <a:solidFill>
                  <a:srgbClr val="000000"/>
                </a:solidFill>
                <a:cs typeface="Times New Roman" panose="02020603050405020304" pitchFamily="18" charset="0"/>
              </a:rPr>
              <a:t>-0.1</a:t>
            </a:r>
            <a:endParaRPr lang="en-US" altLang="en-US" sz="4800">
              <a:cs typeface="Times New Roman" panose="02020603050405020304" pitchFamily="18" charset="0"/>
            </a:endParaRPr>
          </a:p>
        </p:txBody>
      </p:sp>
      <p:sp>
        <p:nvSpPr>
          <p:cNvPr id="86053" name="Line 58">
            <a:extLst>
              <a:ext uri="{FF2B5EF4-FFF2-40B4-BE49-F238E27FC236}">
                <a16:creationId xmlns:a16="http://schemas.microsoft.com/office/drawing/2014/main" id="{3C5F5326-FC1E-44B1-B599-E2308E649EA8}"/>
              </a:ext>
            </a:extLst>
          </p:cNvPr>
          <p:cNvSpPr>
            <a:spLocks noChangeShapeType="1"/>
          </p:cNvSpPr>
          <p:nvPr/>
        </p:nvSpPr>
        <p:spPr bwMode="auto">
          <a:xfrm>
            <a:off x="433388" y="6002338"/>
            <a:ext cx="69850"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54" name="Line 61">
            <a:extLst>
              <a:ext uri="{FF2B5EF4-FFF2-40B4-BE49-F238E27FC236}">
                <a16:creationId xmlns:a16="http://schemas.microsoft.com/office/drawing/2014/main" id="{7BA5ACD0-1A04-46A1-BA2D-3804E3CA65AD}"/>
              </a:ext>
            </a:extLst>
          </p:cNvPr>
          <p:cNvSpPr>
            <a:spLocks noChangeShapeType="1"/>
          </p:cNvSpPr>
          <p:nvPr/>
        </p:nvSpPr>
        <p:spPr bwMode="auto">
          <a:xfrm>
            <a:off x="433388" y="5897563"/>
            <a:ext cx="69850"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55" name="Rectangle 63">
            <a:extLst>
              <a:ext uri="{FF2B5EF4-FFF2-40B4-BE49-F238E27FC236}">
                <a16:creationId xmlns:a16="http://schemas.microsoft.com/office/drawing/2014/main" id="{FE0F2593-9C51-420B-82E5-8EEBEDC2431D}"/>
              </a:ext>
            </a:extLst>
          </p:cNvPr>
          <p:cNvSpPr>
            <a:spLocks noChangeArrowheads="1"/>
          </p:cNvSpPr>
          <p:nvPr/>
        </p:nvSpPr>
        <p:spPr bwMode="auto">
          <a:xfrm>
            <a:off x="166688" y="5873750"/>
            <a:ext cx="109537" cy="153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000">
                <a:solidFill>
                  <a:srgbClr val="000000"/>
                </a:solidFill>
                <a:cs typeface="Times New Roman" panose="02020603050405020304" pitchFamily="18" charset="0"/>
              </a:rPr>
              <a:t>0</a:t>
            </a:r>
            <a:endParaRPr lang="en-US" altLang="en-US" sz="4800">
              <a:cs typeface="Times New Roman" panose="02020603050405020304" pitchFamily="18" charset="0"/>
            </a:endParaRPr>
          </a:p>
        </p:txBody>
      </p:sp>
      <p:sp>
        <p:nvSpPr>
          <p:cNvPr id="86056" name="Line 64">
            <a:extLst>
              <a:ext uri="{FF2B5EF4-FFF2-40B4-BE49-F238E27FC236}">
                <a16:creationId xmlns:a16="http://schemas.microsoft.com/office/drawing/2014/main" id="{7E445C12-E4B4-4B99-B193-78AE76CFB9FD}"/>
              </a:ext>
            </a:extLst>
          </p:cNvPr>
          <p:cNvSpPr>
            <a:spLocks noChangeShapeType="1"/>
          </p:cNvSpPr>
          <p:nvPr/>
        </p:nvSpPr>
        <p:spPr bwMode="auto">
          <a:xfrm>
            <a:off x="433388" y="5795963"/>
            <a:ext cx="69850"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57" name="Line 67">
            <a:extLst>
              <a:ext uri="{FF2B5EF4-FFF2-40B4-BE49-F238E27FC236}">
                <a16:creationId xmlns:a16="http://schemas.microsoft.com/office/drawing/2014/main" id="{A1669C43-AB93-4016-A033-6668EA4936E1}"/>
              </a:ext>
            </a:extLst>
          </p:cNvPr>
          <p:cNvSpPr>
            <a:spLocks noChangeShapeType="1"/>
          </p:cNvSpPr>
          <p:nvPr/>
        </p:nvSpPr>
        <p:spPr bwMode="auto">
          <a:xfrm>
            <a:off x="433388" y="5689600"/>
            <a:ext cx="69850"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58" name="Rectangle 69">
            <a:extLst>
              <a:ext uri="{FF2B5EF4-FFF2-40B4-BE49-F238E27FC236}">
                <a16:creationId xmlns:a16="http://schemas.microsoft.com/office/drawing/2014/main" id="{4C5EB68A-A61B-405F-B098-0C88AEC75483}"/>
              </a:ext>
            </a:extLst>
          </p:cNvPr>
          <p:cNvSpPr>
            <a:spLocks noChangeArrowheads="1"/>
          </p:cNvSpPr>
          <p:nvPr/>
        </p:nvSpPr>
        <p:spPr bwMode="auto">
          <a:xfrm>
            <a:off x="109538" y="5665788"/>
            <a:ext cx="273050"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000">
                <a:solidFill>
                  <a:srgbClr val="000000"/>
                </a:solidFill>
                <a:cs typeface="Times New Roman" panose="02020603050405020304" pitchFamily="18" charset="0"/>
              </a:rPr>
              <a:t>0.1</a:t>
            </a:r>
            <a:endParaRPr lang="en-US" altLang="en-US" sz="4800">
              <a:cs typeface="Times New Roman" panose="02020603050405020304" pitchFamily="18" charset="0"/>
            </a:endParaRPr>
          </a:p>
        </p:txBody>
      </p:sp>
      <p:sp>
        <p:nvSpPr>
          <p:cNvPr id="86059" name="Line 70">
            <a:extLst>
              <a:ext uri="{FF2B5EF4-FFF2-40B4-BE49-F238E27FC236}">
                <a16:creationId xmlns:a16="http://schemas.microsoft.com/office/drawing/2014/main" id="{6AE11E15-FDFE-4FCE-80F2-985652DCAC17}"/>
              </a:ext>
            </a:extLst>
          </p:cNvPr>
          <p:cNvSpPr>
            <a:spLocks noChangeShapeType="1"/>
          </p:cNvSpPr>
          <p:nvPr/>
        </p:nvSpPr>
        <p:spPr bwMode="auto">
          <a:xfrm>
            <a:off x="433388" y="5588000"/>
            <a:ext cx="69850"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60" name="Line 73">
            <a:extLst>
              <a:ext uri="{FF2B5EF4-FFF2-40B4-BE49-F238E27FC236}">
                <a16:creationId xmlns:a16="http://schemas.microsoft.com/office/drawing/2014/main" id="{A3EF6713-8499-4DFE-9B09-3E0A86A98B76}"/>
              </a:ext>
            </a:extLst>
          </p:cNvPr>
          <p:cNvSpPr>
            <a:spLocks noChangeShapeType="1"/>
          </p:cNvSpPr>
          <p:nvPr/>
        </p:nvSpPr>
        <p:spPr bwMode="auto">
          <a:xfrm>
            <a:off x="433388" y="5484813"/>
            <a:ext cx="69850"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61" name="Rectangle 75">
            <a:extLst>
              <a:ext uri="{FF2B5EF4-FFF2-40B4-BE49-F238E27FC236}">
                <a16:creationId xmlns:a16="http://schemas.microsoft.com/office/drawing/2014/main" id="{BAF0B094-27CB-48C0-911F-72181A07EF80}"/>
              </a:ext>
            </a:extLst>
          </p:cNvPr>
          <p:cNvSpPr>
            <a:spLocks noChangeArrowheads="1"/>
          </p:cNvSpPr>
          <p:nvPr/>
        </p:nvSpPr>
        <p:spPr bwMode="auto">
          <a:xfrm>
            <a:off x="109538" y="5459413"/>
            <a:ext cx="273050" cy="15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000">
                <a:solidFill>
                  <a:srgbClr val="000000"/>
                </a:solidFill>
                <a:cs typeface="Times New Roman" panose="02020603050405020304" pitchFamily="18" charset="0"/>
              </a:rPr>
              <a:t>0.2</a:t>
            </a:r>
            <a:endParaRPr lang="en-US" altLang="en-US" sz="4800">
              <a:cs typeface="Times New Roman" panose="02020603050405020304" pitchFamily="18" charset="0"/>
            </a:endParaRPr>
          </a:p>
        </p:txBody>
      </p:sp>
      <p:sp>
        <p:nvSpPr>
          <p:cNvPr id="86062" name="Line 76">
            <a:extLst>
              <a:ext uri="{FF2B5EF4-FFF2-40B4-BE49-F238E27FC236}">
                <a16:creationId xmlns:a16="http://schemas.microsoft.com/office/drawing/2014/main" id="{5B923F71-357E-4D3A-948E-F50709668A98}"/>
              </a:ext>
            </a:extLst>
          </p:cNvPr>
          <p:cNvSpPr>
            <a:spLocks noChangeShapeType="1"/>
          </p:cNvSpPr>
          <p:nvPr/>
        </p:nvSpPr>
        <p:spPr bwMode="auto">
          <a:xfrm>
            <a:off x="433388" y="5383213"/>
            <a:ext cx="69850"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63" name="Line 80">
            <a:extLst>
              <a:ext uri="{FF2B5EF4-FFF2-40B4-BE49-F238E27FC236}">
                <a16:creationId xmlns:a16="http://schemas.microsoft.com/office/drawing/2014/main" id="{64C1A27B-1839-45B7-B397-86D49D1D295E}"/>
              </a:ext>
            </a:extLst>
          </p:cNvPr>
          <p:cNvSpPr>
            <a:spLocks noChangeShapeType="1"/>
          </p:cNvSpPr>
          <p:nvPr/>
        </p:nvSpPr>
        <p:spPr bwMode="auto">
          <a:xfrm>
            <a:off x="433388" y="6418263"/>
            <a:ext cx="7678737"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64" name="Line 82">
            <a:extLst>
              <a:ext uri="{FF2B5EF4-FFF2-40B4-BE49-F238E27FC236}">
                <a16:creationId xmlns:a16="http://schemas.microsoft.com/office/drawing/2014/main" id="{581D3C1C-C2DD-4747-B8D0-7260D3812095}"/>
              </a:ext>
            </a:extLst>
          </p:cNvPr>
          <p:cNvSpPr>
            <a:spLocks noChangeShapeType="1"/>
          </p:cNvSpPr>
          <p:nvPr/>
        </p:nvSpPr>
        <p:spPr bwMode="auto">
          <a:xfrm flipV="1">
            <a:off x="433388" y="5383213"/>
            <a:ext cx="4762" cy="103505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065" name="Freeform 83">
            <a:extLst>
              <a:ext uri="{FF2B5EF4-FFF2-40B4-BE49-F238E27FC236}">
                <a16:creationId xmlns:a16="http://schemas.microsoft.com/office/drawing/2014/main" id="{3984CEDC-5631-4133-B78F-A0AFA84B3ED8}"/>
              </a:ext>
            </a:extLst>
          </p:cNvPr>
          <p:cNvSpPr>
            <a:spLocks/>
          </p:cNvSpPr>
          <p:nvPr/>
        </p:nvSpPr>
        <p:spPr bwMode="auto">
          <a:xfrm>
            <a:off x="433388" y="5861050"/>
            <a:ext cx="173037" cy="71438"/>
          </a:xfrm>
          <a:custGeom>
            <a:avLst/>
            <a:gdLst>
              <a:gd name="T0" fmla="*/ 0 w 42"/>
              <a:gd name="T1" fmla="*/ 2147483646 h 29"/>
              <a:gd name="T2" fmla="*/ 2147483646 w 42"/>
              <a:gd name="T3" fmla="*/ 2147483646 h 29"/>
              <a:gd name="T4" fmla="*/ 2147483646 w 42"/>
              <a:gd name="T5" fmla="*/ 2147483646 h 29"/>
              <a:gd name="T6" fmla="*/ 2147483646 w 42"/>
              <a:gd name="T7" fmla="*/ 2147483646 h 29"/>
              <a:gd name="T8" fmla="*/ 2147483646 w 42"/>
              <a:gd name="T9" fmla="*/ 2147483646 h 29"/>
              <a:gd name="T10" fmla="*/ 2147483646 w 42"/>
              <a:gd name="T11" fmla="*/ 2147483646 h 29"/>
              <a:gd name="T12" fmla="*/ 2147483646 w 42"/>
              <a:gd name="T13" fmla="*/ 2147483646 h 29"/>
              <a:gd name="T14" fmla="*/ 2147483646 w 42"/>
              <a:gd name="T15" fmla="*/ 2147483646 h 29"/>
              <a:gd name="T16" fmla="*/ 2147483646 w 42"/>
              <a:gd name="T17" fmla="*/ 2147483646 h 29"/>
              <a:gd name="T18" fmla="*/ 2147483646 w 42"/>
              <a:gd name="T19" fmla="*/ 2147483646 h 29"/>
              <a:gd name="T20" fmla="*/ 2147483646 w 42"/>
              <a:gd name="T21" fmla="*/ 2147483646 h 29"/>
              <a:gd name="T22" fmla="*/ 2147483646 w 42"/>
              <a:gd name="T23" fmla="*/ 2147483646 h 29"/>
              <a:gd name="T24" fmla="*/ 2147483646 w 42"/>
              <a:gd name="T25" fmla="*/ 2147483646 h 29"/>
              <a:gd name="T26" fmla="*/ 2147483646 w 42"/>
              <a:gd name="T27" fmla="*/ 2147483646 h 29"/>
              <a:gd name="T28" fmla="*/ 2147483646 w 42"/>
              <a:gd name="T29" fmla="*/ 2147483646 h 29"/>
              <a:gd name="T30" fmla="*/ 2147483646 w 42"/>
              <a:gd name="T31" fmla="*/ 2147483646 h 29"/>
              <a:gd name="T32" fmla="*/ 2147483646 w 42"/>
              <a:gd name="T33" fmla="*/ 2147483646 h 29"/>
              <a:gd name="T34" fmla="*/ 2147483646 w 42"/>
              <a:gd name="T35" fmla="*/ 2147483646 h 29"/>
              <a:gd name="T36" fmla="*/ 2147483646 w 42"/>
              <a:gd name="T37" fmla="*/ 2147483646 h 29"/>
              <a:gd name="T38" fmla="*/ 2147483646 w 42"/>
              <a:gd name="T39" fmla="*/ 2147483646 h 29"/>
              <a:gd name="T40" fmla="*/ 2147483646 w 42"/>
              <a:gd name="T41" fmla="*/ 2147483646 h 29"/>
              <a:gd name="T42" fmla="*/ 2147483646 w 42"/>
              <a:gd name="T43" fmla="*/ 2147483646 h 29"/>
              <a:gd name="T44" fmla="*/ 2147483646 w 42"/>
              <a:gd name="T45" fmla="*/ 2147483646 h 29"/>
              <a:gd name="T46" fmla="*/ 2147483646 w 42"/>
              <a:gd name="T47" fmla="*/ 2147483646 h 29"/>
              <a:gd name="T48" fmla="*/ 2147483646 w 42"/>
              <a:gd name="T49" fmla="*/ 2147483646 h 29"/>
              <a:gd name="T50" fmla="*/ 2147483646 w 42"/>
              <a:gd name="T51" fmla="*/ 2147483646 h 29"/>
              <a:gd name="T52" fmla="*/ 2147483646 w 42"/>
              <a:gd name="T53" fmla="*/ 2147483646 h 29"/>
              <a:gd name="T54" fmla="*/ 2147483646 w 42"/>
              <a:gd name="T55" fmla="*/ 2147483646 h 29"/>
              <a:gd name="T56" fmla="*/ 2147483646 w 42"/>
              <a:gd name="T57" fmla="*/ 2147483646 h 29"/>
              <a:gd name="T58" fmla="*/ 2147483646 w 42"/>
              <a:gd name="T59" fmla="*/ 2147483646 h 29"/>
              <a:gd name="T60" fmla="*/ 2147483646 w 42"/>
              <a:gd name="T61" fmla="*/ 2147483646 h 29"/>
              <a:gd name="T62" fmla="*/ 2147483646 w 42"/>
              <a:gd name="T63" fmla="*/ 2147483646 h 29"/>
              <a:gd name="T64" fmla="*/ 2147483646 w 42"/>
              <a:gd name="T65" fmla="*/ 2147483646 h 29"/>
              <a:gd name="T66" fmla="*/ 2147483646 w 42"/>
              <a:gd name="T67" fmla="*/ 2147483646 h 29"/>
              <a:gd name="T68" fmla="*/ 2147483646 w 42"/>
              <a:gd name="T69" fmla="*/ 2147483646 h 29"/>
              <a:gd name="T70" fmla="*/ 2147483646 w 42"/>
              <a:gd name="T71" fmla="*/ 2147483646 h 29"/>
              <a:gd name="T72" fmla="*/ 2147483646 w 42"/>
              <a:gd name="T73" fmla="*/ 2147483646 h 29"/>
              <a:gd name="T74" fmla="*/ 2147483646 w 42"/>
              <a:gd name="T75" fmla="*/ 2147483646 h 29"/>
              <a:gd name="T76" fmla="*/ 2147483646 w 42"/>
              <a:gd name="T77" fmla="*/ 2147483646 h 29"/>
              <a:gd name="T78" fmla="*/ 2147483646 w 42"/>
              <a:gd name="T79" fmla="*/ 2147483646 h 29"/>
              <a:gd name="T80" fmla="*/ 2147483646 w 42"/>
              <a:gd name="T81" fmla="*/ 2147483646 h 29"/>
              <a:gd name="T82" fmla="*/ 2147483646 w 42"/>
              <a:gd name="T83" fmla="*/ 2147483646 h 2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
              <a:gd name="T127" fmla="*/ 0 h 29"/>
              <a:gd name="T128" fmla="*/ 42 w 42"/>
              <a:gd name="T129" fmla="*/ 29 h 2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 h="29">
                <a:moveTo>
                  <a:pt x="0" y="18"/>
                </a:moveTo>
                <a:lnTo>
                  <a:pt x="0" y="19"/>
                </a:lnTo>
                <a:lnTo>
                  <a:pt x="0" y="9"/>
                </a:lnTo>
                <a:lnTo>
                  <a:pt x="0" y="15"/>
                </a:lnTo>
                <a:lnTo>
                  <a:pt x="1" y="13"/>
                </a:lnTo>
                <a:lnTo>
                  <a:pt x="1" y="18"/>
                </a:lnTo>
                <a:lnTo>
                  <a:pt x="1" y="9"/>
                </a:lnTo>
                <a:lnTo>
                  <a:pt x="1" y="15"/>
                </a:lnTo>
                <a:lnTo>
                  <a:pt x="2" y="17"/>
                </a:lnTo>
                <a:lnTo>
                  <a:pt x="2" y="18"/>
                </a:lnTo>
                <a:lnTo>
                  <a:pt x="2" y="12"/>
                </a:lnTo>
                <a:lnTo>
                  <a:pt x="2" y="17"/>
                </a:lnTo>
                <a:lnTo>
                  <a:pt x="3" y="14"/>
                </a:lnTo>
                <a:lnTo>
                  <a:pt x="3" y="20"/>
                </a:lnTo>
                <a:lnTo>
                  <a:pt x="3" y="12"/>
                </a:lnTo>
                <a:lnTo>
                  <a:pt x="3" y="17"/>
                </a:lnTo>
                <a:lnTo>
                  <a:pt x="5" y="15"/>
                </a:lnTo>
                <a:lnTo>
                  <a:pt x="5" y="19"/>
                </a:lnTo>
                <a:lnTo>
                  <a:pt x="5" y="4"/>
                </a:lnTo>
                <a:lnTo>
                  <a:pt x="6" y="5"/>
                </a:lnTo>
                <a:lnTo>
                  <a:pt x="6" y="19"/>
                </a:lnTo>
                <a:lnTo>
                  <a:pt x="6" y="10"/>
                </a:lnTo>
                <a:lnTo>
                  <a:pt x="7" y="12"/>
                </a:lnTo>
                <a:lnTo>
                  <a:pt x="7" y="23"/>
                </a:lnTo>
                <a:lnTo>
                  <a:pt x="7" y="18"/>
                </a:lnTo>
                <a:lnTo>
                  <a:pt x="8" y="17"/>
                </a:lnTo>
                <a:lnTo>
                  <a:pt x="8" y="20"/>
                </a:lnTo>
                <a:lnTo>
                  <a:pt x="8" y="9"/>
                </a:lnTo>
                <a:lnTo>
                  <a:pt x="8" y="18"/>
                </a:lnTo>
                <a:lnTo>
                  <a:pt x="10" y="17"/>
                </a:lnTo>
                <a:lnTo>
                  <a:pt x="10" y="27"/>
                </a:lnTo>
                <a:lnTo>
                  <a:pt x="10" y="0"/>
                </a:lnTo>
                <a:lnTo>
                  <a:pt x="11" y="2"/>
                </a:lnTo>
                <a:lnTo>
                  <a:pt x="11" y="22"/>
                </a:lnTo>
                <a:lnTo>
                  <a:pt x="11" y="14"/>
                </a:lnTo>
                <a:lnTo>
                  <a:pt x="12" y="13"/>
                </a:lnTo>
                <a:lnTo>
                  <a:pt x="12" y="20"/>
                </a:lnTo>
                <a:lnTo>
                  <a:pt x="12" y="18"/>
                </a:lnTo>
                <a:lnTo>
                  <a:pt x="13" y="17"/>
                </a:lnTo>
                <a:lnTo>
                  <a:pt x="13" y="19"/>
                </a:lnTo>
                <a:lnTo>
                  <a:pt x="13" y="9"/>
                </a:lnTo>
                <a:lnTo>
                  <a:pt x="13" y="18"/>
                </a:lnTo>
                <a:lnTo>
                  <a:pt x="15" y="17"/>
                </a:lnTo>
                <a:lnTo>
                  <a:pt x="15" y="22"/>
                </a:lnTo>
                <a:lnTo>
                  <a:pt x="15" y="15"/>
                </a:lnTo>
                <a:lnTo>
                  <a:pt x="16" y="14"/>
                </a:lnTo>
                <a:lnTo>
                  <a:pt x="16" y="19"/>
                </a:lnTo>
                <a:lnTo>
                  <a:pt x="16" y="9"/>
                </a:lnTo>
                <a:lnTo>
                  <a:pt x="16" y="13"/>
                </a:lnTo>
                <a:lnTo>
                  <a:pt x="17" y="15"/>
                </a:lnTo>
                <a:lnTo>
                  <a:pt x="17" y="19"/>
                </a:lnTo>
                <a:lnTo>
                  <a:pt x="17" y="13"/>
                </a:lnTo>
                <a:lnTo>
                  <a:pt x="17" y="14"/>
                </a:lnTo>
                <a:lnTo>
                  <a:pt x="18" y="17"/>
                </a:lnTo>
                <a:lnTo>
                  <a:pt x="18" y="13"/>
                </a:lnTo>
                <a:lnTo>
                  <a:pt x="18" y="14"/>
                </a:lnTo>
                <a:lnTo>
                  <a:pt x="20" y="15"/>
                </a:lnTo>
                <a:lnTo>
                  <a:pt x="20" y="19"/>
                </a:lnTo>
                <a:lnTo>
                  <a:pt x="20" y="12"/>
                </a:lnTo>
                <a:lnTo>
                  <a:pt x="20" y="13"/>
                </a:lnTo>
                <a:lnTo>
                  <a:pt x="21" y="14"/>
                </a:lnTo>
                <a:lnTo>
                  <a:pt x="21" y="29"/>
                </a:lnTo>
                <a:lnTo>
                  <a:pt x="21" y="8"/>
                </a:lnTo>
                <a:lnTo>
                  <a:pt x="21" y="15"/>
                </a:lnTo>
                <a:lnTo>
                  <a:pt x="22" y="17"/>
                </a:lnTo>
                <a:lnTo>
                  <a:pt x="22" y="18"/>
                </a:lnTo>
                <a:lnTo>
                  <a:pt x="22" y="9"/>
                </a:lnTo>
                <a:lnTo>
                  <a:pt x="22" y="15"/>
                </a:lnTo>
                <a:lnTo>
                  <a:pt x="23" y="17"/>
                </a:lnTo>
                <a:lnTo>
                  <a:pt x="23" y="20"/>
                </a:lnTo>
                <a:lnTo>
                  <a:pt x="23" y="13"/>
                </a:lnTo>
                <a:lnTo>
                  <a:pt x="25" y="17"/>
                </a:lnTo>
                <a:lnTo>
                  <a:pt x="25" y="19"/>
                </a:lnTo>
                <a:lnTo>
                  <a:pt x="25" y="5"/>
                </a:lnTo>
                <a:lnTo>
                  <a:pt x="25" y="8"/>
                </a:lnTo>
                <a:lnTo>
                  <a:pt x="26" y="10"/>
                </a:lnTo>
                <a:lnTo>
                  <a:pt x="26" y="24"/>
                </a:lnTo>
                <a:lnTo>
                  <a:pt x="26" y="14"/>
                </a:lnTo>
                <a:lnTo>
                  <a:pt x="27" y="17"/>
                </a:lnTo>
                <a:lnTo>
                  <a:pt x="27" y="19"/>
                </a:lnTo>
                <a:lnTo>
                  <a:pt x="27" y="10"/>
                </a:lnTo>
                <a:lnTo>
                  <a:pt x="27" y="13"/>
                </a:lnTo>
                <a:lnTo>
                  <a:pt x="28" y="10"/>
                </a:lnTo>
                <a:lnTo>
                  <a:pt x="28" y="19"/>
                </a:lnTo>
                <a:lnTo>
                  <a:pt x="28" y="9"/>
                </a:lnTo>
                <a:lnTo>
                  <a:pt x="28" y="13"/>
                </a:lnTo>
                <a:lnTo>
                  <a:pt x="30" y="14"/>
                </a:lnTo>
                <a:lnTo>
                  <a:pt x="30" y="18"/>
                </a:lnTo>
                <a:lnTo>
                  <a:pt x="30" y="9"/>
                </a:lnTo>
                <a:lnTo>
                  <a:pt x="30" y="10"/>
                </a:lnTo>
                <a:lnTo>
                  <a:pt x="31" y="13"/>
                </a:lnTo>
                <a:lnTo>
                  <a:pt x="31" y="18"/>
                </a:lnTo>
                <a:lnTo>
                  <a:pt x="31" y="12"/>
                </a:lnTo>
                <a:lnTo>
                  <a:pt x="31" y="17"/>
                </a:lnTo>
                <a:lnTo>
                  <a:pt x="32" y="15"/>
                </a:lnTo>
                <a:lnTo>
                  <a:pt x="32" y="19"/>
                </a:lnTo>
                <a:lnTo>
                  <a:pt x="32" y="9"/>
                </a:lnTo>
                <a:lnTo>
                  <a:pt x="32" y="17"/>
                </a:lnTo>
                <a:lnTo>
                  <a:pt x="33" y="15"/>
                </a:lnTo>
                <a:lnTo>
                  <a:pt x="33" y="18"/>
                </a:lnTo>
                <a:lnTo>
                  <a:pt x="33" y="12"/>
                </a:lnTo>
                <a:lnTo>
                  <a:pt x="35" y="10"/>
                </a:lnTo>
                <a:lnTo>
                  <a:pt x="35" y="19"/>
                </a:lnTo>
                <a:lnTo>
                  <a:pt x="35" y="9"/>
                </a:lnTo>
                <a:lnTo>
                  <a:pt x="35" y="13"/>
                </a:lnTo>
                <a:lnTo>
                  <a:pt x="36" y="14"/>
                </a:lnTo>
                <a:lnTo>
                  <a:pt x="36" y="19"/>
                </a:lnTo>
                <a:lnTo>
                  <a:pt x="36" y="4"/>
                </a:lnTo>
                <a:lnTo>
                  <a:pt x="36" y="13"/>
                </a:lnTo>
                <a:lnTo>
                  <a:pt x="37" y="14"/>
                </a:lnTo>
                <a:lnTo>
                  <a:pt x="37" y="19"/>
                </a:lnTo>
                <a:lnTo>
                  <a:pt x="37" y="13"/>
                </a:lnTo>
                <a:lnTo>
                  <a:pt x="38" y="14"/>
                </a:lnTo>
                <a:lnTo>
                  <a:pt x="38" y="18"/>
                </a:lnTo>
                <a:lnTo>
                  <a:pt x="38" y="12"/>
                </a:lnTo>
                <a:lnTo>
                  <a:pt x="38" y="14"/>
                </a:lnTo>
                <a:lnTo>
                  <a:pt x="40" y="13"/>
                </a:lnTo>
                <a:lnTo>
                  <a:pt x="40" y="12"/>
                </a:lnTo>
                <a:lnTo>
                  <a:pt x="40" y="22"/>
                </a:lnTo>
                <a:lnTo>
                  <a:pt x="41" y="18"/>
                </a:lnTo>
                <a:lnTo>
                  <a:pt x="41" y="9"/>
                </a:lnTo>
                <a:lnTo>
                  <a:pt x="41" y="17"/>
                </a:lnTo>
                <a:lnTo>
                  <a:pt x="42" y="15"/>
                </a:lnTo>
                <a:lnTo>
                  <a:pt x="42" y="22"/>
                </a:lnTo>
                <a:lnTo>
                  <a:pt x="42" y="12"/>
                </a:lnTo>
                <a:lnTo>
                  <a:pt x="42" y="17"/>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66" name="Freeform 84">
            <a:extLst>
              <a:ext uri="{FF2B5EF4-FFF2-40B4-BE49-F238E27FC236}">
                <a16:creationId xmlns:a16="http://schemas.microsoft.com/office/drawing/2014/main" id="{E8BDDE29-82CC-4A62-A920-0615CF0E15BE}"/>
              </a:ext>
            </a:extLst>
          </p:cNvPr>
          <p:cNvSpPr>
            <a:spLocks/>
          </p:cNvSpPr>
          <p:nvPr/>
        </p:nvSpPr>
        <p:spPr bwMode="auto">
          <a:xfrm>
            <a:off x="606425" y="5867400"/>
            <a:ext cx="182563" cy="60325"/>
          </a:xfrm>
          <a:custGeom>
            <a:avLst/>
            <a:gdLst>
              <a:gd name="T0" fmla="*/ 2147483646 w 44"/>
              <a:gd name="T1" fmla="*/ 2147483646 h 25"/>
              <a:gd name="T2" fmla="*/ 2147483646 w 44"/>
              <a:gd name="T3" fmla="*/ 2147483646 h 25"/>
              <a:gd name="T4" fmla="*/ 2147483646 w 44"/>
              <a:gd name="T5" fmla="*/ 2147483646 h 25"/>
              <a:gd name="T6" fmla="*/ 2147483646 w 44"/>
              <a:gd name="T7" fmla="*/ 2147483646 h 25"/>
              <a:gd name="T8" fmla="*/ 2147483646 w 44"/>
              <a:gd name="T9" fmla="*/ 2147483646 h 25"/>
              <a:gd name="T10" fmla="*/ 2147483646 w 44"/>
              <a:gd name="T11" fmla="*/ 2147483646 h 25"/>
              <a:gd name="T12" fmla="*/ 2147483646 w 44"/>
              <a:gd name="T13" fmla="*/ 2147483646 h 25"/>
              <a:gd name="T14" fmla="*/ 2147483646 w 44"/>
              <a:gd name="T15" fmla="*/ 2147483646 h 25"/>
              <a:gd name="T16" fmla="*/ 2147483646 w 44"/>
              <a:gd name="T17" fmla="*/ 2147483646 h 25"/>
              <a:gd name="T18" fmla="*/ 2147483646 w 44"/>
              <a:gd name="T19" fmla="*/ 2147483646 h 25"/>
              <a:gd name="T20" fmla="*/ 2147483646 w 44"/>
              <a:gd name="T21" fmla="*/ 2147483646 h 25"/>
              <a:gd name="T22" fmla="*/ 2147483646 w 44"/>
              <a:gd name="T23" fmla="*/ 2147483646 h 25"/>
              <a:gd name="T24" fmla="*/ 2147483646 w 44"/>
              <a:gd name="T25" fmla="*/ 2147483646 h 25"/>
              <a:gd name="T26" fmla="*/ 2147483646 w 44"/>
              <a:gd name="T27" fmla="*/ 2147483646 h 25"/>
              <a:gd name="T28" fmla="*/ 2147483646 w 44"/>
              <a:gd name="T29" fmla="*/ 2147483646 h 25"/>
              <a:gd name="T30" fmla="*/ 2147483646 w 44"/>
              <a:gd name="T31" fmla="*/ 2147483646 h 25"/>
              <a:gd name="T32" fmla="*/ 2147483646 w 44"/>
              <a:gd name="T33" fmla="*/ 2147483646 h 25"/>
              <a:gd name="T34" fmla="*/ 2147483646 w 44"/>
              <a:gd name="T35" fmla="*/ 2147483646 h 25"/>
              <a:gd name="T36" fmla="*/ 2147483646 w 44"/>
              <a:gd name="T37" fmla="*/ 2147483646 h 25"/>
              <a:gd name="T38" fmla="*/ 2147483646 w 44"/>
              <a:gd name="T39" fmla="*/ 2147483646 h 25"/>
              <a:gd name="T40" fmla="*/ 2147483646 w 44"/>
              <a:gd name="T41" fmla="*/ 2147483646 h 25"/>
              <a:gd name="T42" fmla="*/ 2147483646 w 44"/>
              <a:gd name="T43" fmla="*/ 2147483646 h 25"/>
              <a:gd name="T44" fmla="*/ 2147483646 w 44"/>
              <a:gd name="T45" fmla="*/ 2147483646 h 25"/>
              <a:gd name="T46" fmla="*/ 2147483646 w 44"/>
              <a:gd name="T47" fmla="*/ 2147483646 h 25"/>
              <a:gd name="T48" fmla="*/ 2147483646 w 44"/>
              <a:gd name="T49" fmla="*/ 2147483646 h 25"/>
              <a:gd name="T50" fmla="*/ 2147483646 w 44"/>
              <a:gd name="T51" fmla="*/ 2147483646 h 25"/>
              <a:gd name="T52" fmla="*/ 2147483646 w 44"/>
              <a:gd name="T53" fmla="*/ 2147483646 h 25"/>
              <a:gd name="T54" fmla="*/ 2147483646 w 44"/>
              <a:gd name="T55" fmla="*/ 2147483646 h 25"/>
              <a:gd name="T56" fmla="*/ 2147483646 w 44"/>
              <a:gd name="T57" fmla="*/ 2147483646 h 25"/>
              <a:gd name="T58" fmla="*/ 2147483646 w 44"/>
              <a:gd name="T59" fmla="*/ 2147483646 h 25"/>
              <a:gd name="T60" fmla="*/ 2147483646 w 44"/>
              <a:gd name="T61" fmla="*/ 2147483646 h 25"/>
              <a:gd name="T62" fmla="*/ 2147483646 w 44"/>
              <a:gd name="T63" fmla="*/ 2147483646 h 25"/>
              <a:gd name="T64" fmla="*/ 2147483646 w 44"/>
              <a:gd name="T65" fmla="*/ 2147483646 h 25"/>
              <a:gd name="T66" fmla="*/ 2147483646 w 44"/>
              <a:gd name="T67" fmla="*/ 2147483646 h 25"/>
              <a:gd name="T68" fmla="*/ 2147483646 w 44"/>
              <a:gd name="T69" fmla="*/ 2147483646 h 25"/>
              <a:gd name="T70" fmla="*/ 2147483646 w 44"/>
              <a:gd name="T71" fmla="*/ 2147483646 h 25"/>
              <a:gd name="T72" fmla="*/ 2147483646 w 44"/>
              <a:gd name="T73" fmla="*/ 2147483646 h 25"/>
              <a:gd name="T74" fmla="*/ 2147483646 w 44"/>
              <a:gd name="T75" fmla="*/ 2147483646 h 25"/>
              <a:gd name="T76" fmla="*/ 2147483646 w 44"/>
              <a:gd name="T77" fmla="*/ 2147483646 h 25"/>
              <a:gd name="T78" fmla="*/ 2147483646 w 44"/>
              <a:gd name="T79" fmla="*/ 2147483646 h 25"/>
              <a:gd name="T80" fmla="*/ 2147483646 w 44"/>
              <a:gd name="T81" fmla="*/ 2147483646 h 25"/>
              <a:gd name="T82" fmla="*/ 2147483646 w 44"/>
              <a:gd name="T83" fmla="*/ 2147483646 h 2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25"/>
              <a:gd name="T128" fmla="*/ 44 w 44"/>
              <a:gd name="T129" fmla="*/ 25 h 2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25">
                <a:moveTo>
                  <a:pt x="0" y="15"/>
                </a:moveTo>
                <a:lnTo>
                  <a:pt x="1" y="12"/>
                </a:lnTo>
                <a:lnTo>
                  <a:pt x="1" y="18"/>
                </a:lnTo>
                <a:lnTo>
                  <a:pt x="1" y="11"/>
                </a:lnTo>
                <a:lnTo>
                  <a:pt x="1" y="12"/>
                </a:lnTo>
                <a:lnTo>
                  <a:pt x="3" y="13"/>
                </a:lnTo>
                <a:lnTo>
                  <a:pt x="3" y="17"/>
                </a:lnTo>
                <a:lnTo>
                  <a:pt x="4" y="16"/>
                </a:lnTo>
                <a:lnTo>
                  <a:pt x="4" y="20"/>
                </a:lnTo>
                <a:lnTo>
                  <a:pt x="4" y="11"/>
                </a:lnTo>
                <a:lnTo>
                  <a:pt x="4" y="12"/>
                </a:lnTo>
                <a:lnTo>
                  <a:pt x="5" y="13"/>
                </a:lnTo>
                <a:lnTo>
                  <a:pt x="5" y="16"/>
                </a:lnTo>
                <a:lnTo>
                  <a:pt x="5" y="11"/>
                </a:lnTo>
                <a:lnTo>
                  <a:pt x="6" y="12"/>
                </a:lnTo>
                <a:lnTo>
                  <a:pt x="6" y="17"/>
                </a:lnTo>
                <a:lnTo>
                  <a:pt x="6" y="7"/>
                </a:lnTo>
                <a:lnTo>
                  <a:pt x="6" y="12"/>
                </a:lnTo>
                <a:lnTo>
                  <a:pt x="8" y="13"/>
                </a:lnTo>
                <a:lnTo>
                  <a:pt x="8" y="18"/>
                </a:lnTo>
                <a:lnTo>
                  <a:pt x="8" y="10"/>
                </a:lnTo>
                <a:lnTo>
                  <a:pt x="9" y="8"/>
                </a:lnTo>
                <a:lnTo>
                  <a:pt x="9" y="22"/>
                </a:lnTo>
                <a:lnTo>
                  <a:pt x="9" y="11"/>
                </a:lnTo>
                <a:lnTo>
                  <a:pt x="10" y="12"/>
                </a:lnTo>
                <a:lnTo>
                  <a:pt x="10" y="16"/>
                </a:lnTo>
                <a:lnTo>
                  <a:pt x="10" y="8"/>
                </a:lnTo>
                <a:lnTo>
                  <a:pt x="11" y="7"/>
                </a:lnTo>
                <a:lnTo>
                  <a:pt x="11" y="20"/>
                </a:lnTo>
                <a:lnTo>
                  <a:pt x="11" y="13"/>
                </a:lnTo>
                <a:lnTo>
                  <a:pt x="13" y="16"/>
                </a:lnTo>
                <a:lnTo>
                  <a:pt x="13" y="18"/>
                </a:lnTo>
                <a:lnTo>
                  <a:pt x="13" y="8"/>
                </a:lnTo>
                <a:lnTo>
                  <a:pt x="13" y="11"/>
                </a:lnTo>
                <a:lnTo>
                  <a:pt x="14" y="10"/>
                </a:lnTo>
                <a:lnTo>
                  <a:pt x="14" y="25"/>
                </a:lnTo>
                <a:lnTo>
                  <a:pt x="14" y="3"/>
                </a:lnTo>
                <a:lnTo>
                  <a:pt x="14" y="10"/>
                </a:lnTo>
                <a:lnTo>
                  <a:pt x="15" y="12"/>
                </a:lnTo>
                <a:lnTo>
                  <a:pt x="15" y="17"/>
                </a:lnTo>
                <a:lnTo>
                  <a:pt x="15" y="8"/>
                </a:lnTo>
                <a:lnTo>
                  <a:pt x="15" y="10"/>
                </a:lnTo>
                <a:lnTo>
                  <a:pt x="16" y="11"/>
                </a:lnTo>
                <a:lnTo>
                  <a:pt x="16" y="8"/>
                </a:lnTo>
                <a:lnTo>
                  <a:pt x="16" y="17"/>
                </a:lnTo>
                <a:lnTo>
                  <a:pt x="18" y="17"/>
                </a:lnTo>
                <a:lnTo>
                  <a:pt x="18" y="18"/>
                </a:lnTo>
                <a:lnTo>
                  <a:pt x="18" y="5"/>
                </a:lnTo>
                <a:lnTo>
                  <a:pt x="18" y="6"/>
                </a:lnTo>
                <a:lnTo>
                  <a:pt x="19" y="11"/>
                </a:lnTo>
                <a:lnTo>
                  <a:pt x="19" y="16"/>
                </a:lnTo>
                <a:lnTo>
                  <a:pt x="19" y="8"/>
                </a:lnTo>
                <a:lnTo>
                  <a:pt x="19" y="11"/>
                </a:lnTo>
                <a:lnTo>
                  <a:pt x="20" y="12"/>
                </a:lnTo>
                <a:lnTo>
                  <a:pt x="20" y="16"/>
                </a:lnTo>
                <a:lnTo>
                  <a:pt x="20" y="8"/>
                </a:lnTo>
                <a:lnTo>
                  <a:pt x="20" y="10"/>
                </a:lnTo>
                <a:lnTo>
                  <a:pt x="21" y="7"/>
                </a:lnTo>
                <a:lnTo>
                  <a:pt x="21" y="17"/>
                </a:lnTo>
                <a:lnTo>
                  <a:pt x="21" y="12"/>
                </a:lnTo>
                <a:lnTo>
                  <a:pt x="23" y="11"/>
                </a:lnTo>
                <a:lnTo>
                  <a:pt x="23" y="17"/>
                </a:lnTo>
                <a:lnTo>
                  <a:pt x="23" y="8"/>
                </a:lnTo>
                <a:lnTo>
                  <a:pt x="23" y="12"/>
                </a:lnTo>
                <a:lnTo>
                  <a:pt x="24" y="11"/>
                </a:lnTo>
                <a:lnTo>
                  <a:pt x="24" y="18"/>
                </a:lnTo>
                <a:lnTo>
                  <a:pt x="24" y="0"/>
                </a:lnTo>
                <a:lnTo>
                  <a:pt x="24" y="8"/>
                </a:lnTo>
                <a:lnTo>
                  <a:pt x="25" y="10"/>
                </a:lnTo>
                <a:lnTo>
                  <a:pt x="25" y="17"/>
                </a:lnTo>
                <a:lnTo>
                  <a:pt x="25" y="16"/>
                </a:lnTo>
                <a:lnTo>
                  <a:pt x="26" y="13"/>
                </a:lnTo>
                <a:lnTo>
                  <a:pt x="26" y="17"/>
                </a:lnTo>
                <a:lnTo>
                  <a:pt x="26" y="10"/>
                </a:lnTo>
                <a:lnTo>
                  <a:pt x="26" y="13"/>
                </a:lnTo>
                <a:lnTo>
                  <a:pt x="28" y="11"/>
                </a:lnTo>
                <a:lnTo>
                  <a:pt x="28" y="17"/>
                </a:lnTo>
                <a:lnTo>
                  <a:pt x="28" y="7"/>
                </a:lnTo>
                <a:lnTo>
                  <a:pt x="28" y="12"/>
                </a:lnTo>
                <a:lnTo>
                  <a:pt x="29" y="11"/>
                </a:lnTo>
                <a:lnTo>
                  <a:pt x="29" y="23"/>
                </a:lnTo>
                <a:lnTo>
                  <a:pt x="29" y="5"/>
                </a:lnTo>
                <a:lnTo>
                  <a:pt x="29" y="12"/>
                </a:lnTo>
                <a:lnTo>
                  <a:pt x="30" y="15"/>
                </a:lnTo>
                <a:lnTo>
                  <a:pt x="30" y="18"/>
                </a:lnTo>
                <a:lnTo>
                  <a:pt x="30" y="11"/>
                </a:lnTo>
                <a:lnTo>
                  <a:pt x="30" y="15"/>
                </a:lnTo>
                <a:lnTo>
                  <a:pt x="31" y="13"/>
                </a:lnTo>
                <a:lnTo>
                  <a:pt x="31" y="22"/>
                </a:lnTo>
                <a:lnTo>
                  <a:pt x="31" y="10"/>
                </a:lnTo>
                <a:lnTo>
                  <a:pt x="33" y="12"/>
                </a:lnTo>
                <a:lnTo>
                  <a:pt x="33" y="10"/>
                </a:lnTo>
                <a:lnTo>
                  <a:pt x="33" y="18"/>
                </a:lnTo>
                <a:lnTo>
                  <a:pt x="34" y="21"/>
                </a:lnTo>
                <a:lnTo>
                  <a:pt x="34" y="11"/>
                </a:lnTo>
                <a:lnTo>
                  <a:pt x="34" y="15"/>
                </a:lnTo>
                <a:lnTo>
                  <a:pt x="35" y="16"/>
                </a:lnTo>
                <a:lnTo>
                  <a:pt x="35" y="18"/>
                </a:lnTo>
                <a:lnTo>
                  <a:pt x="35" y="6"/>
                </a:lnTo>
                <a:lnTo>
                  <a:pt x="35" y="18"/>
                </a:lnTo>
                <a:lnTo>
                  <a:pt x="36" y="17"/>
                </a:lnTo>
                <a:lnTo>
                  <a:pt x="36" y="8"/>
                </a:lnTo>
                <a:lnTo>
                  <a:pt x="36" y="15"/>
                </a:lnTo>
                <a:lnTo>
                  <a:pt x="38" y="12"/>
                </a:lnTo>
                <a:lnTo>
                  <a:pt x="38" y="18"/>
                </a:lnTo>
                <a:lnTo>
                  <a:pt x="38" y="8"/>
                </a:lnTo>
                <a:lnTo>
                  <a:pt x="38" y="11"/>
                </a:lnTo>
                <a:lnTo>
                  <a:pt x="39" y="16"/>
                </a:lnTo>
                <a:lnTo>
                  <a:pt x="39" y="22"/>
                </a:lnTo>
                <a:lnTo>
                  <a:pt x="39" y="7"/>
                </a:lnTo>
                <a:lnTo>
                  <a:pt x="39" y="13"/>
                </a:lnTo>
                <a:lnTo>
                  <a:pt x="40" y="11"/>
                </a:lnTo>
                <a:lnTo>
                  <a:pt x="40" y="16"/>
                </a:lnTo>
                <a:lnTo>
                  <a:pt x="40" y="8"/>
                </a:lnTo>
                <a:lnTo>
                  <a:pt x="40" y="11"/>
                </a:lnTo>
                <a:lnTo>
                  <a:pt x="41" y="12"/>
                </a:lnTo>
                <a:lnTo>
                  <a:pt x="41" y="16"/>
                </a:lnTo>
                <a:lnTo>
                  <a:pt x="41" y="8"/>
                </a:lnTo>
                <a:lnTo>
                  <a:pt x="41" y="13"/>
                </a:lnTo>
                <a:lnTo>
                  <a:pt x="43" y="15"/>
                </a:lnTo>
                <a:lnTo>
                  <a:pt x="43" y="16"/>
                </a:lnTo>
                <a:lnTo>
                  <a:pt x="43" y="10"/>
                </a:lnTo>
                <a:lnTo>
                  <a:pt x="43" y="15"/>
                </a:lnTo>
                <a:lnTo>
                  <a:pt x="44" y="12"/>
                </a:lnTo>
                <a:lnTo>
                  <a:pt x="44" y="25"/>
                </a:lnTo>
                <a:lnTo>
                  <a:pt x="44" y="7"/>
                </a:lnTo>
                <a:lnTo>
                  <a:pt x="44" y="8"/>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67" name="Freeform 85">
            <a:extLst>
              <a:ext uri="{FF2B5EF4-FFF2-40B4-BE49-F238E27FC236}">
                <a16:creationId xmlns:a16="http://schemas.microsoft.com/office/drawing/2014/main" id="{69B21F07-9F31-4322-86BA-EE15D3D5E995}"/>
              </a:ext>
            </a:extLst>
          </p:cNvPr>
          <p:cNvSpPr>
            <a:spLocks/>
          </p:cNvSpPr>
          <p:nvPr/>
        </p:nvSpPr>
        <p:spPr bwMode="auto">
          <a:xfrm>
            <a:off x="788988" y="5867400"/>
            <a:ext cx="173037" cy="55563"/>
          </a:xfrm>
          <a:custGeom>
            <a:avLst/>
            <a:gdLst>
              <a:gd name="T0" fmla="*/ 2147483646 w 42"/>
              <a:gd name="T1" fmla="*/ 2147483646 h 23"/>
              <a:gd name="T2" fmla="*/ 2147483646 w 42"/>
              <a:gd name="T3" fmla="*/ 2147483646 h 23"/>
              <a:gd name="T4" fmla="*/ 2147483646 w 42"/>
              <a:gd name="T5" fmla="*/ 2147483646 h 23"/>
              <a:gd name="T6" fmla="*/ 2147483646 w 42"/>
              <a:gd name="T7" fmla="*/ 2147483646 h 23"/>
              <a:gd name="T8" fmla="*/ 2147483646 w 42"/>
              <a:gd name="T9" fmla="*/ 2147483646 h 23"/>
              <a:gd name="T10" fmla="*/ 2147483646 w 42"/>
              <a:gd name="T11" fmla="*/ 2147483646 h 23"/>
              <a:gd name="T12" fmla="*/ 2147483646 w 42"/>
              <a:gd name="T13" fmla="*/ 2147483646 h 23"/>
              <a:gd name="T14" fmla="*/ 2147483646 w 42"/>
              <a:gd name="T15" fmla="*/ 2147483646 h 23"/>
              <a:gd name="T16" fmla="*/ 2147483646 w 42"/>
              <a:gd name="T17" fmla="*/ 2147483646 h 23"/>
              <a:gd name="T18" fmla="*/ 2147483646 w 42"/>
              <a:gd name="T19" fmla="*/ 2147483646 h 23"/>
              <a:gd name="T20" fmla="*/ 2147483646 w 42"/>
              <a:gd name="T21" fmla="*/ 2147483646 h 23"/>
              <a:gd name="T22" fmla="*/ 2147483646 w 42"/>
              <a:gd name="T23" fmla="*/ 2147483646 h 23"/>
              <a:gd name="T24" fmla="*/ 2147483646 w 42"/>
              <a:gd name="T25" fmla="*/ 2147483646 h 23"/>
              <a:gd name="T26" fmla="*/ 2147483646 w 42"/>
              <a:gd name="T27" fmla="*/ 2147483646 h 23"/>
              <a:gd name="T28" fmla="*/ 2147483646 w 42"/>
              <a:gd name="T29" fmla="*/ 2147483646 h 23"/>
              <a:gd name="T30" fmla="*/ 2147483646 w 42"/>
              <a:gd name="T31" fmla="*/ 2147483646 h 23"/>
              <a:gd name="T32" fmla="*/ 2147483646 w 42"/>
              <a:gd name="T33" fmla="*/ 2147483646 h 23"/>
              <a:gd name="T34" fmla="*/ 2147483646 w 42"/>
              <a:gd name="T35" fmla="*/ 2147483646 h 23"/>
              <a:gd name="T36" fmla="*/ 2147483646 w 42"/>
              <a:gd name="T37" fmla="*/ 2147483646 h 23"/>
              <a:gd name="T38" fmla="*/ 2147483646 w 42"/>
              <a:gd name="T39" fmla="*/ 2147483646 h 23"/>
              <a:gd name="T40" fmla="*/ 2147483646 w 42"/>
              <a:gd name="T41" fmla="*/ 2147483646 h 23"/>
              <a:gd name="T42" fmla="*/ 2147483646 w 42"/>
              <a:gd name="T43" fmla="*/ 2147483646 h 23"/>
              <a:gd name="T44" fmla="*/ 2147483646 w 42"/>
              <a:gd name="T45" fmla="*/ 2147483646 h 23"/>
              <a:gd name="T46" fmla="*/ 2147483646 w 42"/>
              <a:gd name="T47" fmla="*/ 2147483646 h 23"/>
              <a:gd name="T48" fmla="*/ 2147483646 w 42"/>
              <a:gd name="T49" fmla="*/ 2147483646 h 23"/>
              <a:gd name="T50" fmla="*/ 2147483646 w 42"/>
              <a:gd name="T51" fmla="*/ 2147483646 h 23"/>
              <a:gd name="T52" fmla="*/ 2147483646 w 42"/>
              <a:gd name="T53" fmla="*/ 2147483646 h 23"/>
              <a:gd name="T54" fmla="*/ 2147483646 w 42"/>
              <a:gd name="T55" fmla="*/ 2147483646 h 23"/>
              <a:gd name="T56" fmla="*/ 2147483646 w 42"/>
              <a:gd name="T57" fmla="*/ 2147483646 h 23"/>
              <a:gd name="T58" fmla="*/ 2147483646 w 42"/>
              <a:gd name="T59" fmla="*/ 2147483646 h 23"/>
              <a:gd name="T60" fmla="*/ 2147483646 w 42"/>
              <a:gd name="T61" fmla="*/ 2147483646 h 23"/>
              <a:gd name="T62" fmla="*/ 2147483646 w 42"/>
              <a:gd name="T63" fmla="*/ 2147483646 h 23"/>
              <a:gd name="T64" fmla="*/ 2147483646 w 42"/>
              <a:gd name="T65" fmla="*/ 2147483646 h 23"/>
              <a:gd name="T66" fmla="*/ 2147483646 w 42"/>
              <a:gd name="T67" fmla="*/ 2147483646 h 23"/>
              <a:gd name="T68" fmla="*/ 2147483646 w 42"/>
              <a:gd name="T69" fmla="*/ 2147483646 h 23"/>
              <a:gd name="T70" fmla="*/ 2147483646 w 42"/>
              <a:gd name="T71" fmla="*/ 2147483646 h 23"/>
              <a:gd name="T72" fmla="*/ 2147483646 w 42"/>
              <a:gd name="T73" fmla="*/ 2147483646 h 23"/>
              <a:gd name="T74" fmla="*/ 2147483646 w 42"/>
              <a:gd name="T75" fmla="*/ 2147483646 h 23"/>
              <a:gd name="T76" fmla="*/ 2147483646 w 42"/>
              <a:gd name="T77" fmla="*/ 2147483646 h 23"/>
              <a:gd name="T78" fmla="*/ 2147483646 w 42"/>
              <a:gd name="T79" fmla="*/ 2147483646 h 23"/>
              <a:gd name="T80" fmla="*/ 2147483646 w 42"/>
              <a:gd name="T81" fmla="*/ 2147483646 h 23"/>
              <a:gd name="T82" fmla="*/ 2147483646 w 42"/>
              <a:gd name="T83" fmla="*/ 2147483646 h 2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
              <a:gd name="T127" fmla="*/ 0 h 23"/>
              <a:gd name="T128" fmla="*/ 42 w 42"/>
              <a:gd name="T129" fmla="*/ 23 h 2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 h="23">
                <a:moveTo>
                  <a:pt x="0" y="8"/>
                </a:moveTo>
                <a:lnTo>
                  <a:pt x="1" y="13"/>
                </a:lnTo>
                <a:lnTo>
                  <a:pt x="1" y="20"/>
                </a:lnTo>
                <a:lnTo>
                  <a:pt x="1" y="10"/>
                </a:lnTo>
                <a:lnTo>
                  <a:pt x="1" y="11"/>
                </a:lnTo>
                <a:lnTo>
                  <a:pt x="2" y="12"/>
                </a:lnTo>
                <a:lnTo>
                  <a:pt x="2" y="16"/>
                </a:lnTo>
                <a:lnTo>
                  <a:pt x="2" y="6"/>
                </a:lnTo>
                <a:lnTo>
                  <a:pt x="2" y="15"/>
                </a:lnTo>
                <a:lnTo>
                  <a:pt x="4" y="13"/>
                </a:lnTo>
                <a:lnTo>
                  <a:pt x="4" y="18"/>
                </a:lnTo>
                <a:lnTo>
                  <a:pt x="4" y="10"/>
                </a:lnTo>
                <a:lnTo>
                  <a:pt x="4" y="11"/>
                </a:lnTo>
                <a:lnTo>
                  <a:pt x="5" y="12"/>
                </a:lnTo>
                <a:lnTo>
                  <a:pt x="5" y="18"/>
                </a:lnTo>
                <a:lnTo>
                  <a:pt x="5" y="7"/>
                </a:lnTo>
                <a:lnTo>
                  <a:pt x="5" y="8"/>
                </a:lnTo>
                <a:lnTo>
                  <a:pt x="6" y="10"/>
                </a:lnTo>
                <a:lnTo>
                  <a:pt x="6" y="16"/>
                </a:lnTo>
                <a:lnTo>
                  <a:pt x="6" y="8"/>
                </a:lnTo>
                <a:lnTo>
                  <a:pt x="6" y="12"/>
                </a:lnTo>
                <a:lnTo>
                  <a:pt x="7" y="11"/>
                </a:lnTo>
                <a:lnTo>
                  <a:pt x="7" y="17"/>
                </a:lnTo>
                <a:lnTo>
                  <a:pt x="7" y="8"/>
                </a:lnTo>
                <a:lnTo>
                  <a:pt x="7" y="15"/>
                </a:lnTo>
                <a:lnTo>
                  <a:pt x="9" y="13"/>
                </a:lnTo>
                <a:lnTo>
                  <a:pt x="9" y="16"/>
                </a:lnTo>
                <a:lnTo>
                  <a:pt x="9" y="10"/>
                </a:lnTo>
                <a:lnTo>
                  <a:pt x="9" y="11"/>
                </a:lnTo>
                <a:lnTo>
                  <a:pt x="10" y="12"/>
                </a:lnTo>
                <a:lnTo>
                  <a:pt x="10" y="17"/>
                </a:lnTo>
                <a:lnTo>
                  <a:pt x="10" y="3"/>
                </a:lnTo>
                <a:lnTo>
                  <a:pt x="10" y="6"/>
                </a:lnTo>
                <a:lnTo>
                  <a:pt x="11" y="7"/>
                </a:lnTo>
                <a:lnTo>
                  <a:pt x="11" y="17"/>
                </a:lnTo>
                <a:lnTo>
                  <a:pt x="11" y="11"/>
                </a:lnTo>
                <a:lnTo>
                  <a:pt x="12" y="13"/>
                </a:lnTo>
                <a:lnTo>
                  <a:pt x="12" y="21"/>
                </a:lnTo>
                <a:lnTo>
                  <a:pt x="12" y="10"/>
                </a:lnTo>
                <a:lnTo>
                  <a:pt x="12" y="15"/>
                </a:lnTo>
                <a:lnTo>
                  <a:pt x="14" y="12"/>
                </a:lnTo>
                <a:lnTo>
                  <a:pt x="14" y="16"/>
                </a:lnTo>
                <a:lnTo>
                  <a:pt x="14" y="8"/>
                </a:lnTo>
                <a:lnTo>
                  <a:pt x="14" y="15"/>
                </a:lnTo>
                <a:lnTo>
                  <a:pt x="15" y="13"/>
                </a:lnTo>
                <a:lnTo>
                  <a:pt x="15" y="23"/>
                </a:lnTo>
                <a:lnTo>
                  <a:pt x="15" y="0"/>
                </a:lnTo>
                <a:lnTo>
                  <a:pt x="15" y="8"/>
                </a:lnTo>
                <a:lnTo>
                  <a:pt x="16" y="15"/>
                </a:lnTo>
                <a:lnTo>
                  <a:pt x="16" y="18"/>
                </a:lnTo>
                <a:lnTo>
                  <a:pt x="16" y="6"/>
                </a:lnTo>
                <a:lnTo>
                  <a:pt x="16" y="16"/>
                </a:lnTo>
                <a:lnTo>
                  <a:pt x="17" y="17"/>
                </a:lnTo>
                <a:lnTo>
                  <a:pt x="17" y="18"/>
                </a:lnTo>
                <a:lnTo>
                  <a:pt x="17" y="12"/>
                </a:lnTo>
                <a:lnTo>
                  <a:pt x="17" y="17"/>
                </a:lnTo>
                <a:lnTo>
                  <a:pt x="19" y="15"/>
                </a:lnTo>
                <a:lnTo>
                  <a:pt x="19" y="18"/>
                </a:lnTo>
                <a:lnTo>
                  <a:pt x="19" y="7"/>
                </a:lnTo>
                <a:lnTo>
                  <a:pt x="19" y="17"/>
                </a:lnTo>
                <a:lnTo>
                  <a:pt x="20" y="16"/>
                </a:lnTo>
                <a:lnTo>
                  <a:pt x="20" y="22"/>
                </a:lnTo>
                <a:lnTo>
                  <a:pt x="20" y="10"/>
                </a:lnTo>
                <a:lnTo>
                  <a:pt x="21" y="8"/>
                </a:lnTo>
                <a:lnTo>
                  <a:pt x="21" y="18"/>
                </a:lnTo>
                <a:lnTo>
                  <a:pt x="21" y="7"/>
                </a:lnTo>
                <a:lnTo>
                  <a:pt x="21" y="16"/>
                </a:lnTo>
                <a:lnTo>
                  <a:pt x="22" y="15"/>
                </a:lnTo>
                <a:lnTo>
                  <a:pt x="22" y="17"/>
                </a:lnTo>
                <a:lnTo>
                  <a:pt x="22" y="8"/>
                </a:lnTo>
                <a:lnTo>
                  <a:pt x="24" y="12"/>
                </a:lnTo>
                <a:lnTo>
                  <a:pt x="24" y="17"/>
                </a:lnTo>
                <a:lnTo>
                  <a:pt x="24" y="7"/>
                </a:lnTo>
                <a:lnTo>
                  <a:pt x="24" y="13"/>
                </a:lnTo>
                <a:lnTo>
                  <a:pt x="25" y="16"/>
                </a:lnTo>
                <a:lnTo>
                  <a:pt x="25" y="17"/>
                </a:lnTo>
                <a:lnTo>
                  <a:pt x="25" y="8"/>
                </a:lnTo>
                <a:lnTo>
                  <a:pt x="25" y="12"/>
                </a:lnTo>
                <a:lnTo>
                  <a:pt x="26" y="16"/>
                </a:lnTo>
                <a:lnTo>
                  <a:pt x="26" y="22"/>
                </a:lnTo>
                <a:lnTo>
                  <a:pt x="26" y="7"/>
                </a:lnTo>
                <a:lnTo>
                  <a:pt x="26" y="15"/>
                </a:lnTo>
                <a:lnTo>
                  <a:pt x="27" y="11"/>
                </a:lnTo>
                <a:lnTo>
                  <a:pt x="27" y="16"/>
                </a:lnTo>
                <a:lnTo>
                  <a:pt x="27" y="8"/>
                </a:lnTo>
                <a:lnTo>
                  <a:pt x="27" y="13"/>
                </a:lnTo>
                <a:lnTo>
                  <a:pt x="29" y="11"/>
                </a:lnTo>
                <a:lnTo>
                  <a:pt x="29" y="20"/>
                </a:lnTo>
                <a:lnTo>
                  <a:pt x="29" y="10"/>
                </a:lnTo>
                <a:lnTo>
                  <a:pt x="29" y="12"/>
                </a:lnTo>
                <a:lnTo>
                  <a:pt x="30" y="16"/>
                </a:lnTo>
                <a:lnTo>
                  <a:pt x="30" y="20"/>
                </a:lnTo>
                <a:lnTo>
                  <a:pt x="30" y="6"/>
                </a:lnTo>
                <a:lnTo>
                  <a:pt x="30" y="16"/>
                </a:lnTo>
                <a:lnTo>
                  <a:pt x="31" y="18"/>
                </a:lnTo>
                <a:lnTo>
                  <a:pt x="31" y="22"/>
                </a:lnTo>
                <a:lnTo>
                  <a:pt x="31" y="11"/>
                </a:lnTo>
                <a:lnTo>
                  <a:pt x="31" y="16"/>
                </a:lnTo>
                <a:lnTo>
                  <a:pt x="32" y="13"/>
                </a:lnTo>
                <a:lnTo>
                  <a:pt x="32" y="15"/>
                </a:lnTo>
                <a:lnTo>
                  <a:pt x="32" y="7"/>
                </a:lnTo>
                <a:lnTo>
                  <a:pt x="32" y="11"/>
                </a:lnTo>
                <a:lnTo>
                  <a:pt x="34" y="13"/>
                </a:lnTo>
                <a:lnTo>
                  <a:pt x="34" y="17"/>
                </a:lnTo>
                <a:lnTo>
                  <a:pt x="34" y="11"/>
                </a:lnTo>
                <a:lnTo>
                  <a:pt x="34" y="13"/>
                </a:lnTo>
                <a:lnTo>
                  <a:pt x="35" y="12"/>
                </a:lnTo>
                <a:lnTo>
                  <a:pt x="35" y="17"/>
                </a:lnTo>
                <a:lnTo>
                  <a:pt x="35" y="5"/>
                </a:lnTo>
                <a:lnTo>
                  <a:pt x="36" y="6"/>
                </a:lnTo>
                <a:lnTo>
                  <a:pt x="36" y="17"/>
                </a:lnTo>
                <a:lnTo>
                  <a:pt x="36" y="16"/>
                </a:lnTo>
                <a:lnTo>
                  <a:pt x="37" y="17"/>
                </a:lnTo>
                <a:lnTo>
                  <a:pt x="37" y="8"/>
                </a:lnTo>
                <a:lnTo>
                  <a:pt x="37" y="16"/>
                </a:lnTo>
                <a:lnTo>
                  <a:pt x="39" y="15"/>
                </a:lnTo>
                <a:lnTo>
                  <a:pt x="39" y="10"/>
                </a:lnTo>
                <a:lnTo>
                  <a:pt x="39" y="11"/>
                </a:lnTo>
                <a:lnTo>
                  <a:pt x="40" y="12"/>
                </a:lnTo>
                <a:lnTo>
                  <a:pt x="40" y="6"/>
                </a:lnTo>
                <a:lnTo>
                  <a:pt x="40" y="17"/>
                </a:lnTo>
                <a:lnTo>
                  <a:pt x="41" y="17"/>
                </a:lnTo>
                <a:lnTo>
                  <a:pt x="41" y="3"/>
                </a:lnTo>
                <a:lnTo>
                  <a:pt x="41" y="12"/>
                </a:lnTo>
                <a:lnTo>
                  <a:pt x="42" y="13"/>
                </a:lnTo>
                <a:lnTo>
                  <a:pt x="42" y="18"/>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68" name="Freeform 86">
            <a:extLst>
              <a:ext uri="{FF2B5EF4-FFF2-40B4-BE49-F238E27FC236}">
                <a16:creationId xmlns:a16="http://schemas.microsoft.com/office/drawing/2014/main" id="{58E94121-6D59-4D05-803A-54F02487CE2F}"/>
              </a:ext>
            </a:extLst>
          </p:cNvPr>
          <p:cNvSpPr>
            <a:spLocks/>
          </p:cNvSpPr>
          <p:nvPr/>
        </p:nvSpPr>
        <p:spPr bwMode="auto">
          <a:xfrm>
            <a:off x="962025" y="5872163"/>
            <a:ext cx="177800" cy="47625"/>
          </a:xfrm>
          <a:custGeom>
            <a:avLst/>
            <a:gdLst>
              <a:gd name="T0" fmla="*/ 0 w 43"/>
              <a:gd name="T1" fmla="*/ 2147483646 h 20"/>
              <a:gd name="T2" fmla="*/ 2147483646 w 43"/>
              <a:gd name="T3" fmla="*/ 2147483646 h 20"/>
              <a:gd name="T4" fmla="*/ 2147483646 w 43"/>
              <a:gd name="T5" fmla="*/ 2147483646 h 20"/>
              <a:gd name="T6" fmla="*/ 2147483646 w 43"/>
              <a:gd name="T7" fmla="*/ 2147483646 h 20"/>
              <a:gd name="T8" fmla="*/ 2147483646 w 43"/>
              <a:gd name="T9" fmla="*/ 2147483646 h 20"/>
              <a:gd name="T10" fmla="*/ 2147483646 w 43"/>
              <a:gd name="T11" fmla="*/ 2147483646 h 20"/>
              <a:gd name="T12" fmla="*/ 2147483646 w 43"/>
              <a:gd name="T13" fmla="*/ 2147483646 h 20"/>
              <a:gd name="T14" fmla="*/ 2147483646 w 43"/>
              <a:gd name="T15" fmla="*/ 2147483646 h 20"/>
              <a:gd name="T16" fmla="*/ 2147483646 w 43"/>
              <a:gd name="T17" fmla="*/ 2147483646 h 20"/>
              <a:gd name="T18" fmla="*/ 2147483646 w 43"/>
              <a:gd name="T19" fmla="*/ 2147483646 h 20"/>
              <a:gd name="T20" fmla="*/ 2147483646 w 43"/>
              <a:gd name="T21" fmla="*/ 2147483646 h 20"/>
              <a:gd name="T22" fmla="*/ 2147483646 w 43"/>
              <a:gd name="T23" fmla="*/ 2147483646 h 20"/>
              <a:gd name="T24" fmla="*/ 2147483646 w 43"/>
              <a:gd name="T25" fmla="*/ 2147483646 h 20"/>
              <a:gd name="T26" fmla="*/ 2147483646 w 43"/>
              <a:gd name="T27" fmla="*/ 2147483646 h 20"/>
              <a:gd name="T28" fmla="*/ 2147483646 w 43"/>
              <a:gd name="T29" fmla="*/ 2147483646 h 20"/>
              <a:gd name="T30" fmla="*/ 2147483646 w 43"/>
              <a:gd name="T31" fmla="*/ 2147483646 h 20"/>
              <a:gd name="T32" fmla="*/ 2147483646 w 43"/>
              <a:gd name="T33" fmla="*/ 2147483646 h 20"/>
              <a:gd name="T34" fmla="*/ 2147483646 w 43"/>
              <a:gd name="T35" fmla="*/ 2147483646 h 20"/>
              <a:gd name="T36" fmla="*/ 2147483646 w 43"/>
              <a:gd name="T37" fmla="*/ 2147483646 h 20"/>
              <a:gd name="T38" fmla="*/ 2147483646 w 43"/>
              <a:gd name="T39" fmla="*/ 2147483646 h 20"/>
              <a:gd name="T40" fmla="*/ 2147483646 w 43"/>
              <a:gd name="T41" fmla="*/ 2147483646 h 20"/>
              <a:gd name="T42" fmla="*/ 2147483646 w 43"/>
              <a:gd name="T43" fmla="*/ 2147483646 h 20"/>
              <a:gd name="T44" fmla="*/ 2147483646 w 43"/>
              <a:gd name="T45" fmla="*/ 2147483646 h 20"/>
              <a:gd name="T46" fmla="*/ 2147483646 w 43"/>
              <a:gd name="T47" fmla="*/ 2147483646 h 20"/>
              <a:gd name="T48" fmla="*/ 2147483646 w 43"/>
              <a:gd name="T49" fmla="*/ 2147483646 h 20"/>
              <a:gd name="T50" fmla="*/ 2147483646 w 43"/>
              <a:gd name="T51" fmla="*/ 2147483646 h 20"/>
              <a:gd name="T52" fmla="*/ 2147483646 w 43"/>
              <a:gd name="T53" fmla="*/ 2147483646 h 20"/>
              <a:gd name="T54" fmla="*/ 2147483646 w 43"/>
              <a:gd name="T55" fmla="*/ 2147483646 h 20"/>
              <a:gd name="T56" fmla="*/ 2147483646 w 43"/>
              <a:gd name="T57" fmla="*/ 2147483646 h 20"/>
              <a:gd name="T58" fmla="*/ 2147483646 w 43"/>
              <a:gd name="T59" fmla="*/ 2147483646 h 20"/>
              <a:gd name="T60" fmla="*/ 2147483646 w 43"/>
              <a:gd name="T61" fmla="*/ 2147483646 h 20"/>
              <a:gd name="T62" fmla="*/ 2147483646 w 43"/>
              <a:gd name="T63" fmla="*/ 2147483646 h 20"/>
              <a:gd name="T64" fmla="*/ 2147483646 w 43"/>
              <a:gd name="T65" fmla="*/ 2147483646 h 20"/>
              <a:gd name="T66" fmla="*/ 2147483646 w 43"/>
              <a:gd name="T67" fmla="*/ 2147483646 h 20"/>
              <a:gd name="T68" fmla="*/ 2147483646 w 43"/>
              <a:gd name="T69" fmla="*/ 2147483646 h 20"/>
              <a:gd name="T70" fmla="*/ 2147483646 w 43"/>
              <a:gd name="T71" fmla="*/ 2147483646 h 20"/>
              <a:gd name="T72" fmla="*/ 2147483646 w 43"/>
              <a:gd name="T73" fmla="*/ 2147483646 h 20"/>
              <a:gd name="T74" fmla="*/ 2147483646 w 43"/>
              <a:gd name="T75" fmla="*/ 2147483646 h 20"/>
              <a:gd name="T76" fmla="*/ 2147483646 w 43"/>
              <a:gd name="T77" fmla="*/ 2147483646 h 20"/>
              <a:gd name="T78" fmla="*/ 2147483646 w 43"/>
              <a:gd name="T79" fmla="*/ 2147483646 h 20"/>
              <a:gd name="T80" fmla="*/ 2147483646 w 43"/>
              <a:gd name="T81" fmla="*/ 2147483646 h 20"/>
              <a:gd name="T82" fmla="*/ 2147483646 w 43"/>
              <a:gd name="T83" fmla="*/ 2147483646 h 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0"/>
              <a:gd name="T128" fmla="*/ 43 w 43"/>
              <a:gd name="T129" fmla="*/ 20 h 2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0">
                <a:moveTo>
                  <a:pt x="0" y="16"/>
                </a:moveTo>
                <a:lnTo>
                  <a:pt x="0" y="9"/>
                </a:lnTo>
                <a:lnTo>
                  <a:pt x="0" y="15"/>
                </a:lnTo>
                <a:lnTo>
                  <a:pt x="2" y="14"/>
                </a:lnTo>
                <a:lnTo>
                  <a:pt x="2" y="15"/>
                </a:lnTo>
                <a:lnTo>
                  <a:pt x="2" y="6"/>
                </a:lnTo>
                <a:lnTo>
                  <a:pt x="2" y="14"/>
                </a:lnTo>
                <a:lnTo>
                  <a:pt x="3" y="11"/>
                </a:lnTo>
                <a:lnTo>
                  <a:pt x="3" y="6"/>
                </a:lnTo>
                <a:lnTo>
                  <a:pt x="3" y="16"/>
                </a:lnTo>
                <a:lnTo>
                  <a:pt x="4" y="18"/>
                </a:lnTo>
                <a:lnTo>
                  <a:pt x="4" y="20"/>
                </a:lnTo>
                <a:lnTo>
                  <a:pt x="4" y="1"/>
                </a:lnTo>
                <a:lnTo>
                  <a:pt x="4" y="13"/>
                </a:lnTo>
                <a:lnTo>
                  <a:pt x="5" y="15"/>
                </a:lnTo>
                <a:lnTo>
                  <a:pt x="5" y="5"/>
                </a:lnTo>
                <a:lnTo>
                  <a:pt x="5" y="19"/>
                </a:lnTo>
                <a:lnTo>
                  <a:pt x="7" y="18"/>
                </a:lnTo>
                <a:lnTo>
                  <a:pt x="7" y="9"/>
                </a:lnTo>
                <a:lnTo>
                  <a:pt x="7" y="14"/>
                </a:lnTo>
                <a:lnTo>
                  <a:pt x="8" y="13"/>
                </a:lnTo>
                <a:lnTo>
                  <a:pt x="8" y="15"/>
                </a:lnTo>
                <a:lnTo>
                  <a:pt x="8" y="9"/>
                </a:lnTo>
                <a:lnTo>
                  <a:pt x="8" y="13"/>
                </a:lnTo>
                <a:lnTo>
                  <a:pt x="9" y="14"/>
                </a:lnTo>
                <a:lnTo>
                  <a:pt x="9" y="16"/>
                </a:lnTo>
                <a:lnTo>
                  <a:pt x="9" y="8"/>
                </a:lnTo>
                <a:lnTo>
                  <a:pt x="9" y="10"/>
                </a:lnTo>
                <a:lnTo>
                  <a:pt x="10" y="6"/>
                </a:lnTo>
                <a:lnTo>
                  <a:pt x="10" y="16"/>
                </a:lnTo>
                <a:lnTo>
                  <a:pt x="10" y="14"/>
                </a:lnTo>
                <a:lnTo>
                  <a:pt x="12" y="10"/>
                </a:lnTo>
                <a:lnTo>
                  <a:pt x="12" y="14"/>
                </a:lnTo>
                <a:lnTo>
                  <a:pt x="12" y="8"/>
                </a:lnTo>
                <a:lnTo>
                  <a:pt x="12" y="11"/>
                </a:lnTo>
                <a:lnTo>
                  <a:pt x="13" y="10"/>
                </a:lnTo>
                <a:lnTo>
                  <a:pt x="13" y="15"/>
                </a:lnTo>
                <a:lnTo>
                  <a:pt x="13" y="8"/>
                </a:lnTo>
                <a:lnTo>
                  <a:pt x="13" y="11"/>
                </a:lnTo>
                <a:lnTo>
                  <a:pt x="14" y="10"/>
                </a:lnTo>
                <a:lnTo>
                  <a:pt x="14" y="20"/>
                </a:lnTo>
                <a:lnTo>
                  <a:pt x="14" y="6"/>
                </a:lnTo>
                <a:lnTo>
                  <a:pt x="14" y="10"/>
                </a:lnTo>
                <a:lnTo>
                  <a:pt x="15" y="9"/>
                </a:lnTo>
                <a:lnTo>
                  <a:pt x="15" y="14"/>
                </a:lnTo>
                <a:lnTo>
                  <a:pt x="15" y="3"/>
                </a:lnTo>
                <a:lnTo>
                  <a:pt x="17" y="4"/>
                </a:lnTo>
                <a:lnTo>
                  <a:pt x="17" y="15"/>
                </a:lnTo>
                <a:lnTo>
                  <a:pt x="17" y="10"/>
                </a:lnTo>
                <a:lnTo>
                  <a:pt x="18" y="11"/>
                </a:lnTo>
                <a:lnTo>
                  <a:pt x="18" y="14"/>
                </a:lnTo>
                <a:lnTo>
                  <a:pt x="18" y="8"/>
                </a:lnTo>
                <a:lnTo>
                  <a:pt x="18" y="11"/>
                </a:lnTo>
                <a:lnTo>
                  <a:pt x="19" y="8"/>
                </a:lnTo>
                <a:lnTo>
                  <a:pt x="19" y="18"/>
                </a:lnTo>
                <a:lnTo>
                  <a:pt x="19" y="4"/>
                </a:lnTo>
                <a:lnTo>
                  <a:pt x="19" y="10"/>
                </a:lnTo>
                <a:lnTo>
                  <a:pt x="20" y="11"/>
                </a:lnTo>
                <a:lnTo>
                  <a:pt x="20" y="19"/>
                </a:lnTo>
                <a:lnTo>
                  <a:pt x="20" y="5"/>
                </a:lnTo>
                <a:lnTo>
                  <a:pt x="20" y="10"/>
                </a:lnTo>
                <a:lnTo>
                  <a:pt x="22" y="11"/>
                </a:lnTo>
                <a:lnTo>
                  <a:pt x="22" y="15"/>
                </a:lnTo>
                <a:lnTo>
                  <a:pt x="22" y="8"/>
                </a:lnTo>
                <a:lnTo>
                  <a:pt x="22" y="13"/>
                </a:lnTo>
                <a:lnTo>
                  <a:pt x="23" y="10"/>
                </a:lnTo>
                <a:lnTo>
                  <a:pt x="23" y="15"/>
                </a:lnTo>
                <a:lnTo>
                  <a:pt x="23" y="5"/>
                </a:lnTo>
                <a:lnTo>
                  <a:pt x="24" y="6"/>
                </a:lnTo>
                <a:lnTo>
                  <a:pt x="24" y="14"/>
                </a:lnTo>
                <a:lnTo>
                  <a:pt x="24" y="9"/>
                </a:lnTo>
                <a:lnTo>
                  <a:pt x="25" y="10"/>
                </a:lnTo>
                <a:lnTo>
                  <a:pt x="25" y="14"/>
                </a:lnTo>
                <a:lnTo>
                  <a:pt x="25" y="8"/>
                </a:lnTo>
                <a:lnTo>
                  <a:pt x="25" y="13"/>
                </a:lnTo>
                <a:lnTo>
                  <a:pt x="27" y="14"/>
                </a:lnTo>
                <a:lnTo>
                  <a:pt x="27" y="15"/>
                </a:lnTo>
                <a:lnTo>
                  <a:pt x="27" y="5"/>
                </a:lnTo>
                <a:lnTo>
                  <a:pt x="27" y="13"/>
                </a:lnTo>
                <a:lnTo>
                  <a:pt x="28" y="13"/>
                </a:lnTo>
                <a:lnTo>
                  <a:pt x="28" y="5"/>
                </a:lnTo>
                <a:lnTo>
                  <a:pt x="28" y="15"/>
                </a:lnTo>
                <a:lnTo>
                  <a:pt x="29" y="14"/>
                </a:lnTo>
                <a:lnTo>
                  <a:pt x="29" y="16"/>
                </a:lnTo>
                <a:lnTo>
                  <a:pt x="29" y="0"/>
                </a:lnTo>
                <a:lnTo>
                  <a:pt x="29" y="11"/>
                </a:lnTo>
                <a:lnTo>
                  <a:pt x="30" y="13"/>
                </a:lnTo>
                <a:lnTo>
                  <a:pt x="30" y="15"/>
                </a:lnTo>
                <a:lnTo>
                  <a:pt x="30" y="5"/>
                </a:lnTo>
                <a:lnTo>
                  <a:pt x="30" y="11"/>
                </a:lnTo>
                <a:lnTo>
                  <a:pt x="32" y="14"/>
                </a:lnTo>
                <a:lnTo>
                  <a:pt x="32" y="16"/>
                </a:lnTo>
                <a:lnTo>
                  <a:pt x="32" y="8"/>
                </a:lnTo>
                <a:lnTo>
                  <a:pt x="32" y="13"/>
                </a:lnTo>
                <a:lnTo>
                  <a:pt x="33" y="11"/>
                </a:lnTo>
                <a:lnTo>
                  <a:pt x="33" y="16"/>
                </a:lnTo>
                <a:lnTo>
                  <a:pt x="33" y="9"/>
                </a:lnTo>
                <a:lnTo>
                  <a:pt x="33" y="11"/>
                </a:lnTo>
                <a:lnTo>
                  <a:pt x="34" y="13"/>
                </a:lnTo>
                <a:lnTo>
                  <a:pt x="34" y="20"/>
                </a:lnTo>
                <a:lnTo>
                  <a:pt x="34" y="3"/>
                </a:lnTo>
                <a:lnTo>
                  <a:pt x="34" y="15"/>
                </a:lnTo>
                <a:lnTo>
                  <a:pt x="35" y="14"/>
                </a:lnTo>
                <a:lnTo>
                  <a:pt x="35" y="15"/>
                </a:lnTo>
                <a:lnTo>
                  <a:pt x="35" y="8"/>
                </a:lnTo>
                <a:lnTo>
                  <a:pt x="35" y="13"/>
                </a:lnTo>
                <a:lnTo>
                  <a:pt x="37" y="11"/>
                </a:lnTo>
                <a:lnTo>
                  <a:pt x="37" y="19"/>
                </a:lnTo>
                <a:lnTo>
                  <a:pt x="37" y="5"/>
                </a:lnTo>
                <a:lnTo>
                  <a:pt x="37" y="10"/>
                </a:lnTo>
                <a:lnTo>
                  <a:pt x="38" y="11"/>
                </a:lnTo>
                <a:lnTo>
                  <a:pt x="38" y="19"/>
                </a:lnTo>
                <a:lnTo>
                  <a:pt x="38" y="8"/>
                </a:lnTo>
                <a:lnTo>
                  <a:pt x="38" y="14"/>
                </a:lnTo>
                <a:lnTo>
                  <a:pt x="39" y="13"/>
                </a:lnTo>
                <a:lnTo>
                  <a:pt x="39" y="18"/>
                </a:lnTo>
                <a:lnTo>
                  <a:pt x="39" y="8"/>
                </a:lnTo>
                <a:lnTo>
                  <a:pt x="39" y="10"/>
                </a:lnTo>
                <a:lnTo>
                  <a:pt x="40" y="14"/>
                </a:lnTo>
                <a:lnTo>
                  <a:pt x="40" y="15"/>
                </a:lnTo>
                <a:lnTo>
                  <a:pt x="40" y="8"/>
                </a:lnTo>
                <a:lnTo>
                  <a:pt x="40" y="13"/>
                </a:lnTo>
                <a:lnTo>
                  <a:pt x="42" y="11"/>
                </a:lnTo>
                <a:lnTo>
                  <a:pt x="42" y="15"/>
                </a:lnTo>
                <a:lnTo>
                  <a:pt x="42" y="6"/>
                </a:lnTo>
                <a:lnTo>
                  <a:pt x="42" y="14"/>
                </a:lnTo>
                <a:lnTo>
                  <a:pt x="43" y="10"/>
                </a:lnTo>
                <a:lnTo>
                  <a:pt x="43" y="15"/>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69" name="Freeform 87">
            <a:extLst>
              <a:ext uri="{FF2B5EF4-FFF2-40B4-BE49-F238E27FC236}">
                <a16:creationId xmlns:a16="http://schemas.microsoft.com/office/drawing/2014/main" id="{BAB9ABAC-CC83-473D-9A13-A2359AA496D2}"/>
              </a:ext>
            </a:extLst>
          </p:cNvPr>
          <p:cNvSpPr>
            <a:spLocks/>
          </p:cNvSpPr>
          <p:nvPr/>
        </p:nvSpPr>
        <p:spPr bwMode="auto">
          <a:xfrm>
            <a:off x="1139825" y="5868988"/>
            <a:ext cx="168275" cy="63500"/>
          </a:xfrm>
          <a:custGeom>
            <a:avLst/>
            <a:gdLst>
              <a:gd name="T0" fmla="*/ 0 w 41"/>
              <a:gd name="T1" fmla="*/ 2147483646 h 26"/>
              <a:gd name="T2" fmla="*/ 2147483646 w 41"/>
              <a:gd name="T3" fmla="*/ 2147483646 h 26"/>
              <a:gd name="T4" fmla="*/ 2147483646 w 41"/>
              <a:gd name="T5" fmla="*/ 2147483646 h 26"/>
              <a:gd name="T6" fmla="*/ 2147483646 w 41"/>
              <a:gd name="T7" fmla="*/ 2147483646 h 26"/>
              <a:gd name="T8" fmla="*/ 2147483646 w 41"/>
              <a:gd name="T9" fmla="*/ 2147483646 h 26"/>
              <a:gd name="T10" fmla="*/ 2147483646 w 41"/>
              <a:gd name="T11" fmla="*/ 2147483646 h 26"/>
              <a:gd name="T12" fmla="*/ 2147483646 w 41"/>
              <a:gd name="T13" fmla="*/ 2147483646 h 26"/>
              <a:gd name="T14" fmla="*/ 2147483646 w 41"/>
              <a:gd name="T15" fmla="*/ 2147483646 h 26"/>
              <a:gd name="T16" fmla="*/ 2147483646 w 41"/>
              <a:gd name="T17" fmla="*/ 2147483646 h 26"/>
              <a:gd name="T18" fmla="*/ 2147483646 w 41"/>
              <a:gd name="T19" fmla="*/ 2147483646 h 26"/>
              <a:gd name="T20" fmla="*/ 2147483646 w 41"/>
              <a:gd name="T21" fmla="*/ 2147483646 h 26"/>
              <a:gd name="T22" fmla="*/ 2147483646 w 41"/>
              <a:gd name="T23" fmla="*/ 2147483646 h 26"/>
              <a:gd name="T24" fmla="*/ 2147483646 w 41"/>
              <a:gd name="T25" fmla="*/ 2147483646 h 26"/>
              <a:gd name="T26" fmla="*/ 2147483646 w 41"/>
              <a:gd name="T27" fmla="*/ 2147483646 h 26"/>
              <a:gd name="T28" fmla="*/ 2147483646 w 41"/>
              <a:gd name="T29" fmla="*/ 2147483646 h 26"/>
              <a:gd name="T30" fmla="*/ 2147483646 w 41"/>
              <a:gd name="T31" fmla="*/ 2147483646 h 26"/>
              <a:gd name="T32" fmla="*/ 2147483646 w 41"/>
              <a:gd name="T33" fmla="*/ 2147483646 h 26"/>
              <a:gd name="T34" fmla="*/ 2147483646 w 41"/>
              <a:gd name="T35" fmla="*/ 2147483646 h 26"/>
              <a:gd name="T36" fmla="*/ 2147483646 w 41"/>
              <a:gd name="T37" fmla="*/ 2147483646 h 26"/>
              <a:gd name="T38" fmla="*/ 2147483646 w 41"/>
              <a:gd name="T39" fmla="*/ 2147483646 h 26"/>
              <a:gd name="T40" fmla="*/ 2147483646 w 41"/>
              <a:gd name="T41" fmla="*/ 2147483646 h 26"/>
              <a:gd name="T42" fmla="*/ 2147483646 w 41"/>
              <a:gd name="T43" fmla="*/ 2147483646 h 26"/>
              <a:gd name="T44" fmla="*/ 2147483646 w 41"/>
              <a:gd name="T45" fmla="*/ 2147483646 h 26"/>
              <a:gd name="T46" fmla="*/ 2147483646 w 41"/>
              <a:gd name="T47" fmla="*/ 2147483646 h 26"/>
              <a:gd name="T48" fmla="*/ 2147483646 w 41"/>
              <a:gd name="T49" fmla="*/ 2147483646 h 26"/>
              <a:gd name="T50" fmla="*/ 2147483646 w 41"/>
              <a:gd name="T51" fmla="*/ 2147483646 h 26"/>
              <a:gd name="T52" fmla="*/ 2147483646 w 41"/>
              <a:gd name="T53" fmla="*/ 2147483646 h 26"/>
              <a:gd name="T54" fmla="*/ 2147483646 w 41"/>
              <a:gd name="T55" fmla="*/ 2147483646 h 26"/>
              <a:gd name="T56" fmla="*/ 2147483646 w 41"/>
              <a:gd name="T57" fmla="*/ 2147483646 h 26"/>
              <a:gd name="T58" fmla="*/ 2147483646 w 41"/>
              <a:gd name="T59" fmla="*/ 2147483646 h 26"/>
              <a:gd name="T60" fmla="*/ 2147483646 w 41"/>
              <a:gd name="T61" fmla="*/ 2147483646 h 26"/>
              <a:gd name="T62" fmla="*/ 2147483646 w 41"/>
              <a:gd name="T63" fmla="*/ 2147483646 h 26"/>
              <a:gd name="T64" fmla="*/ 2147483646 w 41"/>
              <a:gd name="T65" fmla="*/ 2147483646 h 26"/>
              <a:gd name="T66" fmla="*/ 2147483646 w 41"/>
              <a:gd name="T67" fmla="*/ 2147483646 h 26"/>
              <a:gd name="T68" fmla="*/ 2147483646 w 41"/>
              <a:gd name="T69" fmla="*/ 2147483646 h 26"/>
              <a:gd name="T70" fmla="*/ 2147483646 w 41"/>
              <a:gd name="T71" fmla="*/ 2147483646 h 26"/>
              <a:gd name="T72" fmla="*/ 2147483646 w 41"/>
              <a:gd name="T73" fmla="*/ 2147483646 h 26"/>
              <a:gd name="T74" fmla="*/ 2147483646 w 41"/>
              <a:gd name="T75" fmla="*/ 2147483646 h 26"/>
              <a:gd name="T76" fmla="*/ 2147483646 w 41"/>
              <a:gd name="T77" fmla="*/ 2147483646 h 26"/>
              <a:gd name="T78" fmla="*/ 2147483646 w 41"/>
              <a:gd name="T79" fmla="*/ 2147483646 h 26"/>
              <a:gd name="T80" fmla="*/ 2147483646 w 41"/>
              <a:gd name="T81" fmla="*/ 2147483646 h 26"/>
              <a:gd name="T82" fmla="*/ 2147483646 w 41"/>
              <a:gd name="T83" fmla="*/ 2147483646 h 2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1"/>
              <a:gd name="T127" fmla="*/ 0 h 26"/>
              <a:gd name="T128" fmla="*/ 41 w 41"/>
              <a:gd name="T129" fmla="*/ 26 h 2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1" h="26">
                <a:moveTo>
                  <a:pt x="0" y="16"/>
                </a:moveTo>
                <a:lnTo>
                  <a:pt x="0" y="10"/>
                </a:lnTo>
                <a:lnTo>
                  <a:pt x="0" y="12"/>
                </a:lnTo>
                <a:lnTo>
                  <a:pt x="1" y="15"/>
                </a:lnTo>
                <a:lnTo>
                  <a:pt x="1" y="25"/>
                </a:lnTo>
                <a:lnTo>
                  <a:pt x="1" y="7"/>
                </a:lnTo>
                <a:lnTo>
                  <a:pt x="1" y="15"/>
                </a:lnTo>
                <a:lnTo>
                  <a:pt x="2" y="14"/>
                </a:lnTo>
                <a:lnTo>
                  <a:pt x="2" y="15"/>
                </a:lnTo>
                <a:lnTo>
                  <a:pt x="2" y="7"/>
                </a:lnTo>
                <a:lnTo>
                  <a:pt x="2" y="11"/>
                </a:lnTo>
                <a:lnTo>
                  <a:pt x="4" y="12"/>
                </a:lnTo>
                <a:lnTo>
                  <a:pt x="4" y="17"/>
                </a:lnTo>
                <a:lnTo>
                  <a:pt x="4" y="1"/>
                </a:lnTo>
                <a:lnTo>
                  <a:pt x="4" y="10"/>
                </a:lnTo>
                <a:lnTo>
                  <a:pt x="5" y="11"/>
                </a:lnTo>
                <a:lnTo>
                  <a:pt x="5" y="16"/>
                </a:lnTo>
                <a:lnTo>
                  <a:pt x="5" y="7"/>
                </a:lnTo>
                <a:lnTo>
                  <a:pt x="5" y="15"/>
                </a:lnTo>
                <a:lnTo>
                  <a:pt x="6" y="14"/>
                </a:lnTo>
                <a:lnTo>
                  <a:pt x="6" y="26"/>
                </a:lnTo>
                <a:lnTo>
                  <a:pt x="6" y="6"/>
                </a:lnTo>
                <a:lnTo>
                  <a:pt x="6" y="17"/>
                </a:lnTo>
                <a:lnTo>
                  <a:pt x="7" y="16"/>
                </a:lnTo>
                <a:lnTo>
                  <a:pt x="7" y="6"/>
                </a:lnTo>
                <a:lnTo>
                  <a:pt x="7" y="11"/>
                </a:lnTo>
                <a:lnTo>
                  <a:pt x="9" y="11"/>
                </a:lnTo>
                <a:lnTo>
                  <a:pt x="9" y="15"/>
                </a:lnTo>
                <a:lnTo>
                  <a:pt x="9" y="6"/>
                </a:lnTo>
                <a:lnTo>
                  <a:pt x="9" y="12"/>
                </a:lnTo>
                <a:lnTo>
                  <a:pt x="10" y="11"/>
                </a:lnTo>
                <a:lnTo>
                  <a:pt x="10" y="16"/>
                </a:lnTo>
                <a:lnTo>
                  <a:pt x="10" y="9"/>
                </a:lnTo>
                <a:lnTo>
                  <a:pt x="10" y="15"/>
                </a:lnTo>
                <a:lnTo>
                  <a:pt x="11" y="11"/>
                </a:lnTo>
                <a:lnTo>
                  <a:pt x="11" y="14"/>
                </a:lnTo>
                <a:lnTo>
                  <a:pt x="11" y="1"/>
                </a:lnTo>
                <a:lnTo>
                  <a:pt x="11" y="11"/>
                </a:lnTo>
                <a:lnTo>
                  <a:pt x="12" y="12"/>
                </a:lnTo>
                <a:lnTo>
                  <a:pt x="12" y="15"/>
                </a:lnTo>
                <a:lnTo>
                  <a:pt x="12" y="7"/>
                </a:lnTo>
                <a:lnTo>
                  <a:pt x="14" y="11"/>
                </a:lnTo>
                <a:lnTo>
                  <a:pt x="14" y="16"/>
                </a:lnTo>
                <a:lnTo>
                  <a:pt x="14" y="9"/>
                </a:lnTo>
                <a:lnTo>
                  <a:pt x="14" y="11"/>
                </a:lnTo>
                <a:lnTo>
                  <a:pt x="15" y="10"/>
                </a:lnTo>
                <a:lnTo>
                  <a:pt x="15" y="15"/>
                </a:lnTo>
                <a:lnTo>
                  <a:pt x="15" y="6"/>
                </a:lnTo>
                <a:lnTo>
                  <a:pt x="15" y="14"/>
                </a:lnTo>
                <a:lnTo>
                  <a:pt x="16" y="12"/>
                </a:lnTo>
                <a:lnTo>
                  <a:pt x="16" y="15"/>
                </a:lnTo>
                <a:lnTo>
                  <a:pt x="16" y="1"/>
                </a:lnTo>
                <a:lnTo>
                  <a:pt x="16" y="14"/>
                </a:lnTo>
                <a:lnTo>
                  <a:pt x="17" y="15"/>
                </a:lnTo>
                <a:lnTo>
                  <a:pt x="17" y="10"/>
                </a:lnTo>
                <a:lnTo>
                  <a:pt x="17" y="11"/>
                </a:lnTo>
                <a:lnTo>
                  <a:pt x="19" y="10"/>
                </a:lnTo>
                <a:lnTo>
                  <a:pt x="19" y="20"/>
                </a:lnTo>
                <a:lnTo>
                  <a:pt x="19" y="10"/>
                </a:lnTo>
                <a:lnTo>
                  <a:pt x="19" y="11"/>
                </a:lnTo>
                <a:lnTo>
                  <a:pt x="20" y="9"/>
                </a:lnTo>
                <a:lnTo>
                  <a:pt x="20" y="17"/>
                </a:lnTo>
                <a:lnTo>
                  <a:pt x="20" y="5"/>
                </a:lnTo>
                <a:lnTo>
                  <a:pt x="20" y="15"/>
                </a:lnTo>
                <a:lnTo>
                  <a:pt x="21" y="11"/>
                </a:lnTo>
                <a:lnTo>
                  <a:pt x="21" y="20"/>
                </a:lnTo>
                <a:lnTo>
                  <a:pt x="21" y="0"/>
                </a:lnTo>
                <a:lnTo>
                  <a:pt x="21" y="14"/>
                </a:lnTo>
                <a:lnTo>
                  <a:pt x="22" y="12"/>
                </a:lnTo>
                <a:lnTo>
                  <a:pt x="22" y="17"/>
                </a:lnTo>
                <a:lnTo>
                  <a:pt x="22" y="9"/>
                </a:lnTo>
                <a:lnTo>
                  <a:pt x="22" y="14"/>
                </a:lnTo>
                <a:lnTo>
                  <a:pt x="24" y="12"/>
                </a:lnTo>
                <a:lnTo>
                  <a:pt x="24" y="20"/>
                </a:lnTo>
                <a:lnTo>
                  <a:pt x="24" y="11"/>
                </a:lnTo>
                <a:lnTo>
                  <a:pt x="24" y="14"/>
                </a:lnTo>
                <a:lnTo>
                  <a:pt x="25" y="12"/>
                </a:lnTo>
                <a:lnTo>
                  <a:pt x="25" y="15"/>
                </a:lnTo>
                <a:lnTo>
                  <a:pt x="25" y="10"/>
                </a:lnTo>
                <a:lnTo>
                  <a:pt x="25" y="14"/>
                </a:lnTo>
                <a:lnTo>
                  <a:pt x="26" y="12"/>
                </a:lnTo>
                <a:lnTo>
                  <a:pt x="26" y="19"/>
                </a:lnTo>
                <a:lnTo>
                  <a:pt x="26" y="10"/>
                </a:lnTo>
                <a:lnTo>
                  <a:pt x="26" y="15"/>
                </a:lnTo>
                <a:lnTo>
                  <a:pt x="27" y="15"/>
                </a:lnTo>
                <a:lnTo>
                  <a:pt x="27" y="17"/>
                </a:lnTo>
                <a:lnTo>
                  <a:pt x="27" y="9"/>
                </a:lnTo>
                <a:lnTo>
                  <a:pt x="27" y="16"/>
                </a:lnTo>
                <a:lnTo>
                  <a:pt x="29" y="15"/>
                </a:lnTo>
                <a:lnTo>
                  <a:pt x="29" y="19"/>
                </a:lnTo>
                <a:lnTo>
                  <a:pt x="29" y="9"/>
                </a:lnTo>
                <a:lnTo>
                  <a:pt x="29" y="10"/>
                </a:lnTo>
                <a:lnTo>
                  <a:pt x="30" y="11"/>
                </a:lnTo>
                <a:lnTo>
                  <a:pt x="30" y="16"/>
                </a:lnTo>
                <a:lnTo>
                  <a:pt x="30" y="10"/>
                </a:lnTo>
                <a:lnTo>
                  <a:pt x="30" y="14"/>
                </a:lnTo>
                <a:lnTo>
                  <a:pt x="31" y="11"/>
                </a:lnTo>
                <a:lnTo>
                  <a:pt x="31" y="7"/>
                </a:lnTo>
                <a:lnTo>
                  <a:pt x="31" y="21"/>
                </a:lnTo>
                <a:lnTo>
                  <a:pt x="32" y="20"/>
                </a:lnTo>
                <a:lnTo>
                  <a:pt x="32" y="9"/>
                </a:lnTo>
                <a:lnTo>
                  <a:pt x="32" y="11"/>
                </a:lnTo>
                <a:lnTo>
                  <a:pt x="34" y="12"/>
                </a:lnTo>
                <a:lnTo>
                  <a:pt x="34" y="16"/>
                </a:lnTo>
                <a:lnTo>
                  <a:pt x="34" y="7"/>
                </a:lnTo>
                <a:lnTo>
                  <a:pt x="34" y="14"/>
                </a:lnTo>
                <a:lnTo>
                  <a:pt x="35" y="12"/>
                </a:lnTo>
                <a:lnTo>
                  <a:pt x="35" y="17"/>
                </a:lnTo>
                <a:lnTo>
                  <a:pt x="35" y="10"/>
                </a:lnTo>
                <a:lnTo>
                  <a:pt x="35" y="14"/>
                </a:lnTo>
                <a:lnTo>
                  <a:pt x="36" y="15"/>
                </a:lnTo>
                <a:lnTo>
                  <a:pt x="36" y="1"/>
                </a:lnTo>
                <a:lnTo>
                  <a:pt x="36" y="26"/>
                </a:lnTo>
                <a:lnTo>
                  <a:pt x="37" y="26"/>
                </a:lnTo>
                <a:lnTo>
                  <a:pt x="37" y="5"/>
                </a:lnTo>
                <a:lnTo>
                  <a:pt x="37" y="12"/>
                </a:lnTo>
                <a:lnTo>
                  <a:pt x="39" y="11"/>
                </a:lnTo>
                <a:lnTo>
                  <a:pt x="39" y="5"/>
                </a:lnTo>
                <a:lnTo>
                  <a:pt x="39" y="14"/>
                </a:lnTo>
                <a:lnTo>
                  <a:pt x="40" y="14"/>
                </a:lnTo>
                <a:lnTo>
                  <a:pt x="40" y="16"/>
                </a:lnTo>
                <a:lnTo>
                  <a:pt x="40" y="9"/>
                </a:lnTo>
                <a:lnTo>
                  <a:pt x="40" y="12"/>
                </a:lnTo>
                <a:lnTo>
                  <a:pt x="41" y="15"/>
                </a:lnTo>
                <a:lnTo>
                  <a:pt x="41" y="16"/>
                </a:lnTo>
                <a:lnTo>
                  <a:pt x="41" y="4"/>
                </a:lnTo>
                <a:lnTo>
                  <a:pt x="41" y="15"/>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70" name="Freeform 88">
            <a:extLst>
              <a:ext uri="{FF2B5EF4-FFF2-40B4-BE49-F238E27FC236}">
                <a16:creationId xmlns:a16="http://schemas.microsoft.com/office/drawing/2014/main" id="{89B7C7B2-95F5-4D03-B904-8DE370082460}"/>
              </a:ext>
            </a:extLst>
          </p:cNvPr>
          <p:cNvSpPr>
            <a:spLocks/>
          </p:cNvSpPr>
          <p:nvPr/>
        </p:nvSpPr>
        <p:spPr bwMode="auto">
          <a:xfrm>
            <a:off x="1308100" y="5861050"/>
            <a:ext cx="177800" cy="68263"/>
          </a:xfrm>
          <a:custGeom>
            <a:avLst/>
            <a:gdLst>
              <a:gd name="T0" fmla="*/ 2147483646 w 43"/>
              <a:gd name="T1" fmla="*/ 2147483646 h 28"/>
              <a:gd name="T2" fmla="*/ 2147483646 w 43"/>
              <a:gd name="T3" fmla="*/ 2147483646 h 28"/>
              <a:gd name="T4" fmla="*/ 2147483646 w 43"/>
              <a:gd name="T5" fmla="*/ 2147483646 h 28"/>
              <a:gd name="T6" fmla="*/ 2147483646 w 43"/>
              <a:gd name="T7" fmla="*/ 2147483646 h 28"/>
              <a:gd name="T8" fmla="*/ 2147483646 w 43"/>
              <a:gd name="T9" fmla="*/ 2147483646 h 28"/>
              <a:gd name="T10" fmla="*/ 2147483646 w 43"/>
              <a:gd name="T11" fmla="*/ 2147483646 h 28"/>
              <a:gd name="T12" fmla="*/ 2147483646 w 43"/>
              <a:gd name="T13" fmla="*/ 2147483646 h 28"/>
              <a:gd name="T14" fmla="*/ 2147483646 w 43"/>
              <a:gd name="T15" fmla="*/ 2147483646 h 28"/>
              <a:gd name="T16" fmla="*/ 2147483646 w 43"/>
              <a:gd name="T17" fmla="*/ 2147483646 h 28"/>
              <a:gd name="T18" fmla="*/ 2147483646 w 43"/>
              <a:gd name="T19" fmla="*/ 2147483646 h 28"/>
              <a:gd name="T20" fmla="*/ 2147483646 w 43"/>
              <a:gd name="T21" fmla="*/ 2147483646 h 28"/>
              <a:gd name="T22" fmla="*/ 2147483646 w 43"/>
              <a:gd name="T23" fmla="*/ 2147483646 h 28"/>
              <a:gd name="T24" fmla="*/ 2147483646 w 43"/>
              <a:gd name="T25" fmla="*/ 2147483646 h 28"/>
              <a:gd name="T26" fmla="*/ 2147483646 w 43"/>
              <a:gd name="T27" fmla="*/ 2147483646 h 28"/>
              <a:gd name="T28" fmla="*/ 2147483646 w 43"/>
              <a:gd name="T29" fmla="*/ 2147483646 h 28"/>
              <a:gd name="T30" fmla="*/ 2147483646 w 43"/>
              <a:gd name="T31" fmla="*/ 2147483646 h 28"/>
              <a:gd name="T32" fmla="*/ 2147483646 w 43"/>
              <a:gd name="T33" fmla="*/ 2147483646 h 28"/>
              <a:gd name="T34" fmla="*/ 2147483646 w 43"/>
              <a:gd name="T35" fmla="*/ 2147483646 h 28"/>
              <a:gd name="T36" fmla="*/ 2147483646 w 43"/>
              <a:gd name="T37" fmla="*/ 2147483646 h 28"/>
              <a:gd name="T38" fmla="*/ 2147483646 w 43"/>
              <a:gd name="T39" fmla="*/ 2147483646 h 28"/>
              <a:gd name="T40" fmla="*/ 2147483646 w 43"/>
              <a:gd name="T41" fmla="*/ 2147483646 h 28"/>
              <a:gd name="T42" fmla="*/ 2147483646 w 43"/>
              <a:gd name="T43" fmla="*/ 2147483646 h 28"/>
              <a:gd name="T44" fmla="*/ 2147483646 w 43"/>
              <a:gd name="T45" fmla="*/ 2147483646 h 28"/>
              <a:gd name="T46" fmla="*/ 2147483646 w 43"/>
              <a:gd name="T47" fmla="*/ 2147483646 h 28"/>
              <a:gd name="T48" fmla="*/ 2147483646 w 43"/>
              <a:gd name="T49" fmla="*/ 2147483646 h 28"/>
              <a:gd name="T50" fmla="*/ 2147483646 w 43"/>
              <a:gd name="T51" fmla="*/ 2147483646 h 28"/>
              <a:gd name="T52" fmla="*/ 2147483646 w 43"/>
              <a:gd name="T53" fmla="*/ 2147483646 h 28"/>
              <a:gd name="T54" fmla="*/ 2147483646 w 43"/>
              <a:gd name="T55" fmla="*/ 2147483646 h 28"/>
              <a:gd name="T56" fmla="*/ 2147483646 w 43"/>
              <a:gd name="T57" fmla="*/ 2147483646 h 28"/>
              <a:gd name="T58" fmla="*/ 2147483646 w 43"/>
              <a:gd name="T59" fmla="*/ 2147483646 h 28"/>
              <a:gd name="T60" fmla="*/ 2147483646 w 43"/>
              <a:gd name="T61" fmla="*/ 2147483646 h 28"/>
              <a:gd name="T62" fmla="*/ 2147483646 w 43"/>
              <a:gd name="T63" fmla="*/ 2147483646 h 28"/>
              <a:gd name="T64" fmla="*/ 2147483646 w 43"/>
              <a:gd name="T65" fmla="*/ 2147483646 h 28"/>
              <a:gd name="T66" fmla="*/ 2147483646 w 43"/>
              <a:gd name="T67" fmla="*/ 2147483646 h 28"/>
              <a:gd name="T68" fmla="*/ 2147483646 w 43"/>
              <a:gd name="T69" fmla="*/ 2147483646 h 28"/>
              <a:gd name="T70" fmla="*/ 2147483646 w 43"/>
              <a:gd name="T71" fmla="*/ 0 h 28"/>
              <a:gd name="T72" fmla="*/ 2147483646 w 43"/>
              <a:gd name="T73" fmla="*/ 2147483646 h 28"/>
              <a:gd name="T74" fmla="*/ 2147483646 w 43"/>
              <a:gd name="T75" fmla="*/ 2147483646 h 28"/>
              <a:gd name="T76" fmla="*/ 2147483646 w 43"/>
              <a:gd name="T77" fmla="*/ 2147483646 h 28"/>
              <a:gd name="T78" fmla="*/ 2147483646 w 43"/>
              <a:gd name="T79" fmla="*/ 2147483646 h 28"/>
              <a:gd name="T80" fmla="*/ 2147483646 w 43"/>
              <a:gd name="T81" fmla="*/ 2147483646 h 28"/>
              <a:gd name="T82" fmla="*/ 2147483646 w 43"/>
              <a:gd name="T83" fmla="*/ 2147483646 h 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8"/>
              <a:gd name="T128" fmla="*/ 43 w 43"/>
              <a:gd name="T129" fmla="*/ 28 h 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8">
                <a:moveTo>
                  <a:pt x="0" y="18"/>
                </a:moveTo>
                <a:lnTo>
                  <a:pt x="1" y="19"/>
                </a:lnTo>
                <a:lnTo>
                  <a:pt x="1" y="10"/>
                </a:lnTo>
                <a:lnTo>
                  <a:pt x="1" y="14"/>
                </a:lnTo>
                <a:lnTo>
                  <a:pt x="3" y="12"/>
                </a:lnTo>
                <a:lnTo>
                  <a:pt x="3" y="18"/>
                </a:lnTo>
                <a:lnTo>
                  <a:pt x="3" y="13"/>
                </a:lnTo>
                <a:lnTo>
                  <a:pt x="4" y="12"/>
                </a:lnTo>
                <a:lnTo>
                  <a:pt x="4" y="20"/>
                </a:lnTo>
                <a:lnTo>
                  <a:pt x="4" y="8"/>
                </a:lnTo>
                <a:lnTo>
                  <a:pt x="4" y="15"/>
                </a:lnTo>
                <a:lnTo>
                  <a:pt x="5" y="14"/>
                </a:lnTo>
                <a:lnTo>
                  <a:pt x="5" y="19"/>
                </a:lnTo>
                <a:lnTo>
                  <a:pt x="5" y="10"/>
                </a:lnTo>
                <a:lnTo>
                  <a:pt x="5" y="17"/>
                </a:lnTo>
                <a:lnTo>
                  <a:pt x="6" y="15"/>
                </a:lnTo>
                <a:lnTo>
                  <a:pt x="6" y="20"/>
                </a:lnTo>
                <a:lnTo>
                  <a:pt x="6" y="2"/>
                </a:lnTo>
                <a:lnTo>
                  <a:pt x="6" y="14"/>
                </a:lnTo>
                <a:lnTo>
                  <a:pt x="8" y="13"/>
                </a:lnTo>
                <a:lnTo>
                  <a:pt x="8" y="20"/>
                </a:lnTo>
                <a:lnTo>
                  <a:pt x="8" y="10"/>
                </a:lnTo>
                <a:lnTo>
                  <a:pt x="8" y="14"/>
                </a:lnTo>
                <a:lnTo>
                  <a:pt x="9" y="17"/>
                </a:lnTo>
                <a:lnTo>
                  <a:pt x="9" y="18"/>
                </a:lnTo>
                <a:lnTo>
                  <a:pt x="9" y="12"/>
                </a:lnTo>
                <a:lnTo>
                  <a:pt x="9" y="15"/>
                </a:lnTo>
                <a:lnTo>
                  <a:pt x="10" y="17"/>
                </a:lnTo>
                <a:lnTo>
                  <a:pt x="10" y="24"/>
                </a:lnTo>
                <a:lnTo>
                  <a:pt x="10" y="12"/>
                </a:lnTo>
                <a:lnTo>
                  <a:pt x="10" y="20"/>
                </a:lnTo>
                <a:lnTo>
                  <a:pt x="11" y="18"/>
                </a:lnTo>
                <a:lnTo>
                  <a:pt x="11" y="22"/>
                </a:lnTo>
                <a:lnTo>
                  <a:pt x="11" y="7"/>
                </a:lnTo>
                <a:lnTo>
                  <a:pt x="11" y="17"/>
                </a:lnTo>
                <a:lnTo>
                  <a:pt x="13" y="14"/>
                </a:lnTo>
                <a:lnTo>
                  <a:pt x="13" y="18"/>
                </a:lnTo>
                <a:lnTo>
                  <a:pt x="13" y="13"/>
                </a:lnTo>
                <a:lnTo>
                  <a:pt x="13" y="14"/>
                </a:lnTo>
                <a:lnTo>
                  <a:pt x="14" y="15"/>
                </a:lnTo>
                <a:lnTo>
                  <a:pt x="14" y="20"/>
                </a:lnTo>
                <a:lnTo>
                  <a:pt x="14" y="10"/>
                </a:lnTo>
                <a:lnTo>
                  <a:pt x="14" y="19"/>
                </a:lnTo>
                <a:lnTo>
                  <a:pt x="15" y="17"/>
                </a:lnTo>
                <a:lnTo>
                  <a:pt x="15" y="19"/>
                </a:lnTo>
                <a:lnTo>
                  <a:pt x="15" y="15"/>
                </a:lnTo>
                <a:lnTo>
                  <a:pt x="15" y="18"/>
                </a:lnTo>
                <a:lnTo>
                  <a:pt x="16" y="20"/>
                </a:lnTo>
                <a:lnTo>
                  <a:pt x="16" y="22"/>
                </a:lnTo>
                <a:lnTo>
                  <a:pt x="16" y="12"/>
                </a:lnTo>
                <a:lnTo>
                  <a:pt x="16" y="15"/>
                </a:lnTo>
                <a:lnTo>
                  <a:pt x="18" y="14"/>
                </a:lnTo>
                <a:lnTo>
                  <a:pt x="18" y="18"/>
                </a:lnTo>
                <a:lnTo>
                  <a:pt x="18" y="12"/>
                </a:lnTo>
                <a:lnTo>
                  <a:pt x="19" y="15"/>
                </a:lnTo>
                <a:lnTo>
                  <a:pt x="19" y="18"/>
                </a:lnTo>
                <a:lnTo>
                  <a:pt x="19" y="13"/>
                </a:lnTo>
                <a:lnTo>
                  <a:pt x="20" y="12"/>
                </a:lnTo>
                <a:lnTo>
                  <a:pt x="20" y="19"/>
                </a:lnTo>
                <a:lnTo>
                  <a:pt x="20" y="17"/>
                </a:lnTo>
                <a:lnTo>
                  <a:pt x="21" y="15"/>
                </a:lnTo>
                <a:lnTo>
                  <a:pt x="21" y="28"/>
                </a:lnTo>
                <a:lnTo>
                  <a:pt x="21" y="9"/>
                </a:lnTo>
                <a:lnTo>
                  <a:pt x="21" y="17"/>
                </a:lnTo>
                <a:lnTo>
                  <a:pt x="23" y="15"/>
                </a:lnTo>
                <a:lnTo>
                  <a:pt x="23" y="20"/>
                </a:lnTo>
                <a:lnTo>
                  <a:pt x="23" y="8"/>
                </a:lnTo>
                <a:lnTo>
                  <a:pt x="23" y="17"/>
                </a:lnTo>
                <a:lnTo>
                  <a:pt x="24" y="14"/>
                </a:lnTo>
                <a:lnTo>
                  <a:pt x="24" y="20"/>
                </a:lnTo>
                <a:lnTo>
                  <a:pt x="24" y="13"/>
                </a:lnTo>
                <a:lnTo>
                  <a:pt x="24" y="19"/>
                </a:lnTo>
                <a:lnTo>
                  <a:pt x="25" y="18"/>
                </a:lnTo>
                <a:lnTo>
                  <a:pt x="25" y="19"/>
                </a:lnTo>
                <a:lnTo>
                  <a:pt x="25" y="10"/>
                </a:lnTo>
                <a:lnTo>
                  <a:pt x="25" y="14"/>
                </a:lnTo>
                <a:lnTo>
                  <a:pt x="26" y="15"/>
                </a:lnTo>
                <a:lnTo>
                  <a:pt x="26" y="27"/>
                </a:lnTo>
                <a:lnTo>
                  <a:pt x="26" y="7"/>
                </a:lnTo>
                <a:lnTo>
                  <a:pt x="26" y="17"/>
                </a:lnTo>
                <a:lnTo>
                  <a:pt x="28" y="15"/>
                </a:lnTo>
                <a:lnTo>
                  <a:pt x="28" y="18"/>
                </a:lnTo>
                <a:lnTo>
                  <a:pt x="28" y="10"/>
                </a:lnTo>
                <a:lnTo>
                  <a:pt x="28" y="13"/>
                </a:lnTo>
                <a:lnTo>
                  <a:pt x="29" y="14"/>
                </a:lnTo>
                <a:lnTo>
                  <a:pt x="29" y="19"/>
                </a:lnTo>
                <a:lnTo>
                  <a:pt x="29" y="10"/>
                </a:lnTo>
                <a:lnTo>
                  <a:pt x="29" y="19"/>
                </a:lnTo>
                <a:lnTo>
                  <a:pt x="30" y="18"/>
                </a:lnTo>
                <a:lnTo>
                  <a:pt x="30" y="8"/>
                </a:lnTo>
                <a:lnTo>
                  <a:pt x="30" y="10"/>
                </a:lnTo>
                <a:lnTo>
                  <a:pt x="31" y="9"/>
                </a:lnTo>
                <a:lnTo>
                  <a:pt x="31" y="19"/>
                </a:lnTo>
                <a:lnTo>
                  <a:pt x="31" y="15"/>
                </a:lnTo>
                <a:lnTo>
                  <a:pt x="33" y="17"/>
                </a:lnTo>
                <a:lnTo>
                  <a:pt x="33" y="18"/>
                </a:lnTo>
                <a:lnTo>
                  <a:pt x="33" y="12"/>
                </a:lnTo>
                <a:lnTo>
                  <a:pt x="33" y="14"/>
                </a:lnTo>
                <a:lnTo>
                  <a:pt x="34" y="15"/>
                </a:lnTo>
                <a:lnTo>
                  <a:pt x="34" y="18"/>
                </a:lnTo>
                <a:lnTo>
                  <a:pt x="34" y="9"/>
                </a:lnTo>
                <a:lnTo>
                  <a:pt x="34" y="17"/>
                </a:lnTo>
                <a:lnTo>
                  <a:pt x="35" y="18"/>
                </a:lnTo>
                <a:lnTo>
                  <a:pt x="35" y="10"/>
                </a:lnTo>
                <a:lnTo>
                  <a:pt x="35" y="18"/>
                </a:lnTo>
                <a:lnTo>
                  <a:pt x="36" y="17"/>
                </a:lnTo>
                <a:lnTo>
                  <a:pt x="36" y="19"/>
                </a:lnTo>
                <a:lnTo>
                  <a:pt x="36" y="0"/>
                </a:lnTo>
                <a:lnTo>
                  <a:pt x="36" y="17"/>
                </a:lnTo>
                <a:lnTo>
                  <a:pt x="38" y="18"/>
                </a:lnTo>
                <a:lnTo>
                  <a:pt x="38" y="19"/>
                </a:lnTo>
                <a:lnTo>
                  <a:pt x="38" y="9"/>
                </a:lnTo>
                <a:lnTo>
                  <a:pt x="38" y="17"/>
                </a:lnTo>
                <a:lnTo>
                  <a:pt x="39" y="18"/>
                </a:lnTo>
                <a:lnTo>
                  <a:pt x="39" y="19"/>
                </a:lnTo>
                <a:lnTo>
                  <a:pt x="39" y="9"/>
                </a:lnTo>
                <a:lnTo>
                  <a:pt x="39" y="17"/>
                </a:lnTo>
                <a:lnTo>
                  <a:pt x="40" y="15"/>
                </a:lnTo>
                <a:lnTo>
                  <a:pt x="40" y="18"/>
                </a:lnTo>
                <a:lnTo>
                  <a:pt x="40" y="12"/>
                </a:lnTo>
                <a:lnTo>
                  <a:pt x="40" y="17"/>
                </a:lnTo>
                <a:lnTo>
                  <a:pt x="41" y="18"/>
                </a:lnTo>
                <a:lnTo>
                  <a:pt x="41" y="25"/>
                </a:lnTo>
                <a:lnTo>
                  <a:pt x="41" y="0"/>
                </a:lnTo>
                <a:lnTo>
                  <a:pt x="41" y="18"/>
                </a:lnTo>
                <a:lnTo>
                  <a:pt x="43" y="17"/>
                </a:lnTo>
                <a:lnTo>
                  <a:pt x="43" y="20"/>
                </a:lnTo>
                <a:lnTo>
                  <a:pt x="43" y="13"/>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71" name="Freeform 89">
            <a:extLst>
              <a:ext uri="{FF2B5EF4-FFF2-40B4-BE49-F238E27FC236}">
                <a16:creationId xmlns:a16="http://schemas.microsoft.com/office/drawing/2014/main" id="{1B0E1AB6-DC0A-4F72-8FE2-0B54686ED94A}"/>
              </a:ext>
            </a:extLst>
          </p:cNvPr>
          <p:cNvSpPr>
            <a:spLocks/>
          </p:cNvSpPr>
          <p:nvPr/>
        </p:nvSpPr>
        <p:spPr bwMode="auto">
          <a:xfrm>
            <a:off x="1485900" y="5861050"/>
            <a:ext cx="177800" cy="66675"/>
          </a:xfrm>
          <a:custGeom>
            <a:avLst/>
            <a:gdLst>
              <a:gd name="T0" fmla="*/ 2147483646 w 43"/>
              <a:gd name="T1" fmla="*/ 2147483646 h 27"/>
              <a:gd name="T2" fmla="*/ 2147483646 w 43"/>
              <a:gd name="T3" fmla="*/ 2147483646 h 27"/>
              <a:gd name="T4" fmla="*/ 2147483646 w 43"/>
              <a:gd name="T5" fmla="*/ 2147483646 h 27"/>
              <a:gd name="T6" fmla="*/ 2147483646 w 43"/>
              <a:gd name="T7" fmla="*/ 2147483646 h 27"/>
              <a:gd name="T8" fmla="*/ 2147483646 w 43"/>
              <a:gd name="T9" fmla="*/ 2147483646 h 27"/>
              <a:gd name="T10" fmla="*/ 2147483646 w 43"/>
              <a:gd name="T11" fmla="*/ 2147483646 h 27"/>
              <a:gd name="T12" fmla="*/ 2147483646 w 43"/>
              <a:gd name="T13" fmla="*/ 2147483646 h 27"/>
              <a:gd name="T14" fmla="*/ 2147483646 w 43"/>
              <a:gd name="T15" fmla="*/ 2147483646 h 27"/>
              <a:gd name="T16" fmla="*/ 2147483646 w 43"/>
              <a:gd name="T17" fmla="*/ 2147483646 h 27"/>
              <a:gd name="T18" fmla="*/ 2147483646 w 43"/>
              <a:gd name="T19" fmla="*/ 2147483646 h 27"/>
              <a:gd name="T20" fmla="*/ 2147483646 w 43"/>
              <a:gd name="T21" fmla="*/ 2147483646 h 27"/>
              <a:gd name="T22" fmla="*/ 2147483646 w 43"/>
              <a:gd name="T23" fmla="*/ 2147483646 h 27"/>
              <a:gd name="T24" fmla="*/ 2147483646 w 43"/>
              <a:gd name="T25" fmla="*/ 2147483646 h 27"/>
              <a:gd name="T26" fmla="*/ 2147483646 w 43"/>
              <a:gd name="T27" fmla="*/ 2147483646 h 27"/>
              <a:gd name="T28" fmla="*/ 2147483646 w 43"/>
              <a:gd name="T29" fmla="*/ 2147483646 h 27"/>
              <a:gd name="T30" fmla="*/ 2147483646 w 43"/>
              <a:gd name="T31" fmla="*/ 2147483646 h 27"/>
              <a:gd name="T32" fmla="*/ 2147483646 w 43"/>
              <a:gd name="T33" fmla="*/ 2147483646 h 27"/>
              <a:gd name="T34" fmla="*/ 2147483646 w 43"/>
              <a:gd name="T35" fmla="*/ 2147483646 h 27"/>
              <a:gd name="T36" fmla="*/ 2147483646 w 43"/>
              <a:gd name="T37" fmla="*/ 2147483646 h 27"/>
              <a:gd name="T38" fmla="*/ 2147483646 w 43"/>
              <a:gd name="T39" fmla="*/ 2147483646 h 27"/>
              <a:gd name="T40" fmla="*/ 2147483646 w 43"/>
              <a:gd name="T41" fmla="*/ 2147483646 h 27"/>
              <a:gd name="T42" fmla="*/ 2147483646 w 43"/>
              <a:gd name="T43" fmla="*/ 2147483646 h 27"/>
              <a:gd name="T44" fmla="*/ 2147483646 w 43"/>
              <a:gd name="T45" fmla="*/ 0 h 27"/>
              <a:gd name="T46" fmla="*/ 2147483646 w 43"/>
              <a:gd name="T47" fmla="*/ 2147483646 h 27"/>
              <a:gd name="T48" fmla="*/ 2147483646 w 43"/>
              <a:gd name="T49" fmla="*/ 2147483646 h 27"/>
              <a:gd name="T50" fmla="*/ 2147483646 w 43"/>
              <a:gd name="T51" fmla="*/ 2147483646 h 27"/>
              <a:gd name="T52" fmla="*/ 2147483646 w 43"/>
              <a:gd name="T53" fmla="*/ 2147483646 h 27"/>
              <a:gd name="T54" fmla="*/ 2147483646 w 43"/>
              <a:gd name="T55" fmla="*/ 2147483646 h 27"/>
              <a:gd name="T56" fmla="*/ 2147483646 w 43"/>
              <a:gd name="T57" fmla="*/ 2147483646 h 27"/>
              <a:gd name="T58" fmla="*/ 2147483646 w 43"/>
              <a:gd name="T59" fmla="*/ 2147483646 h 27"/>
              <a:gd name="T60" fmla="*/ 2147483646 w 43"/>
              <a:gd name="T61" fmla="*/ 2147483646 h 27"/>
              <a:gd name="T62" fmla="*/ 2147483646 w 43"/>
              <a:gd name="T63" fmla="*/ 2147483646 h 27"/>
              <a:gd name="T64" fmla="*/ 2147483646 w 43"/>
              <a:gd name="T65" fmla="*/ 2147483646 h 27"/>
              <a:gd name="T66" fmla="*/ 2147483646 w 43"/>
              <a:gd name="T67" fmla="*/ 2147483646 h 27"/>
              <a:gd name="T68" fmla="*/ 2147483646 w 43"/>
              <a:gd name="T69" fmla="*/ 2147483646 h 27"/>
              <a:gd name="T70" fmla="*/ 2147483646 w 43"/>
              <a:gd name="T71" fmla="*/ 2147483646 h 27"/>
              <a:gd name="T72" fmla="*/ 2147483646 w 43"/>
              <a:gd name="T73" fmla="*/ 2147483646 h 27"/>
              <a:gd name="T74" fmla="*/ 2147483646 w 43"/>
              <a:gd name="T75" fmla="*/ 2147483646 h 27"/>
              <a:gd name="T76" fmla="*/ 2147483646 w 43"/>
              <a:gd name="T77" fmla="*/ 2147483646 h 27"/>
              <a:gd name="T78" fmla="*/ 2147483646 w 43"/>
              <a:gd name="T79" fmla="*/ 2147483646 h 27"/>
              <a:gd name="T80" fmla="*/ 2147483646 w 43"/>
              <a:gd name="T81" fmla="*/ 2147483646 h 27"/>
              <a:gd name="T82" fmla="*/ 2147483646 w 43"/>
              <a:gd name="T83" fmla="*/ 2147483646 h 2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7"/>
              <a:gd name="T128" fmla="*/ 43 w 43"/>
              <a:gd name="T129" fmla="*/ 27 h 2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7">
                <a:moveTo>
                  <a:pt x="0" y="13"/>
                </a:moveTo>
                <a:lnTo>
                  <a:pt x="0" y="19"/>
                </a:lnTo>
                <a:lnTo>
                  <a:pt x="1" y="20"/>
                </a:lnTo>
                <a:lnTo>
                  <a:pt x="1" y="9"/>
                </a:lnTo>
                <a:lnTo>
                  <a:pt x="2" y="9"/>
                </a:lnTo>
                <a:lnTo>
                  <a:pt x="2" y="20"/>
                </a:lnTo>
                <a:lnTo>
                  <a:pt x="2" y="19"/>
                </a:lnTo>
                <a:lnTo>
                  <a:pt x="3" y="18"/>
                </a:lnTo>
                <a:lnTo>
                  <a:pt x="3" y="22"/>
                </a:lnTo>
                <a:lnTo>
                  <a:pt x="3" y="13"/>
                </a:lnTo>
                <a:lnTo>
                  <a:pt x="3" y="20"/>
                </a:lnTo>
                <a:lnTo>
                  <a:pt x="5" y="19"/>
                </a:lnTo>
                <a:lnTo>
                  <a:pt x="5" y="12"/>
                </a:lnTo>
                <a:lnTo>
                  <a:pt x="5" y="13"/>
                </a:lnTo>
                <a:lnTo>
                  <a:pt x="6" y="14"/>
                </a:lnTo>
                <a:lnTo>
                  <a:pt x="6" y="19"/>
                </a:lnTo>
                <a:lnTo>
                  <a:pt x="6" y="12"/>
                </a:lnTo>
                <a:lnTo>
                  <a:pt x="7" y="15"/>
                </a:lnTo>
                <a:lnTo>
                  <a:pt x="7" y="19"/>
                </a:lnTo>
                <a:lnTo>
                  <a:pt x="7" y="10"/>
                </a:lnTo>
                <a:lnTo>
                  <a:pt x="7" y="17"/>
                </a:lnTo>
                <a:lnTo>
                  <a:pt x="8" y="15"/>
                </a:lnTo>
                <a:lnTo>
                  <a:pt x="8" y="24"/>
                </a:lnTo>
                <a:lnTo>
                  <a:pt x="8" y="13"/>
                </a:lnTo>
                <a:lnTo>
                  <a:pt x="8" y="15"/>
                </a:lnTo>
                <a:lnTo>
                  <a:pt x="10" y="13"/>
                </a:lnTo>
                <a:lnTo>
                  <a:pt x="10" y="19"/>
                </a:lnTo>
                <a:lnTo>
                  <a:pt x="10" y="12"/>
                </a:lnTo>
                <a:lnTo>
                  <a:pt x="10" y="15"/>
                </a:lnTo>
                <a:lnTo>
                  <a:pt x="11" y="12"/>
                </a:lnTo>
                <a:lnTo>
                  <a:pt x="11" y="19"/>
                </a:lnTo>
                <a:lnTo>
                  <a:pt x="11" y="10"/>
                </a:lnTo>
                <a:lnTo>
                  <a:pt x="11" y="17"/>
                </a:lnTo>
                <a:lnTo>
                  <a:pt x="12" y="18"/>
                </a:lnTo>
                <a:lnTo>
                  <a:pt x="12" y="22"/>
                </a:lnTo>
                <a:lnTo>
                  <a:pt x="12" y="10"/>
                </a:lnTo>
                <a:lnTo>
                  <a:pt x="12" y="17"/>
                </a:lnTo>
                <a:lnTo>
                  <a:pt x="13" y="18"/>
                </a:lnTo>
                <a:lnTo>
                  <a:pt x="13" y="24"/>
                </a:lnTo>
                <a:lnTo>
                  <a:pt x="13" y="9"/>
                </a:lnTo>
                <a:lnTo>
                  <a:pt x="13" y="18"/>
                </a:lnTo>
                <a:lnTo>
                  <a:pt x="15" y="17"/>
                </a:lnTo>
                <a:lnTo>
                  <a:pt x="15" y="18"/>
                </a:lnTo>
                <a:lnTo>
                  <a:pt x="15" y="12"/>
                </a:lnTo>
                <a:lnTo>
                  <a:pt x="16" y="13"/>
                </a:lnTo>
                <a:lnTo>
                  <a:pt x="16" y="19"/>
                </a:lnTo>
                <a:lnTo>
                  <a:pt x="16" y="17"/>
                </a:lnTo>
                <a:lnTo>
                  <a:pt x="17" y="18"/>
                </a:lnTo>
                <a:lnTo>
                  <a:pt x="17" y="19"/>
                </a:lnTo>
                <a:lnTo>
                  <a:pt x="17" y="12"/>
                </a:lnTo>
                <a:lnTo>
                  <a:pt x="17" y="13"/>
                </a:lnTo>
                <a:lnTo>
                  <a:pt x="18" y="12"/>
                </a:lnTo>
                <a:lnTo>
                  <a:pt x="18" y="20"/>
                </a:lnTo>
                <a:lnTo>
                  <a:pt x="18" y="8"/>
                </a:lnTo>
                <a:lnTo>
                  <a:pt x="18" y="17"/>
                </a:lnTo>
                <a:lnTo>
                  <a:pt x="20" y="15"/>
                </a:lnTo>
                <a:lnTo>
                  <a:pt x="20" y="17"/>
                </a:lnTo>
                <a:lnTo>
                  <a:pt x="20" y="9"/>
                </a:lnTo>
                <a:lnTo>
                  <a:pt x="20" y="12"/>
                </a:lnTo>
                <a:lnTo>
                  <a:pt x="21" y="13"/>
                </a:lnTo>
                <a:lnTo>
                  <a:pt x="21" y="17"/>
                </a:lnTo>
                <a:lnTo>
                  <a:pt x="21" y="12"/>
                </a:lnTo>
                <a:lnTo>
                  <a:pt x="22" y="14"/>
                </a:lnTo>
                <a:lnTo>
                  <a:pt x="22" y="18"/>
                </a:lnTo>
                <a:lnTo>
                  <a:pt x="22" y="9"/>
                </a:lnTo>
                <a:lnTo>
                  <a:pt x="22" y="18"/>
                </a:lnTo>
                <a:lnTo>
                  <a:pt x="23" y="14"/>
                </a:lnTo>
                <a:lnTo>
                  <a:pt x="23" y="20"/>
                </a:lnTo>
                <a:lnTo>
                  <a:pt x="23" y="0"/>
                </a:lnTo>
                <a:lnTo>
                  <a:pt x="23" y="18"/>
                </a:lnTo>
                <a:lnTo>
                  <a:pt x="25" y="15"/>
                </a:lnTo>
                <a:lnTo>
                  <a:pt x="25" y="18"/>
                </a:lnTo>
                <a:lnTo>
                  <a:pt x="25" y="9"/>
                </a:lnTo>
                <a:lnTo>
                  <a:pt x="25" y="17"/>
                </a:lnTo>
                <a:lnTo>
                  <a:pt x="26" y="19"/>
                </a:lnTo>
                <a:lnTo>
                  <a:pt x="26" y="20"/>
                </a:lnTo>
                <a:lnTo>
                  <a:pt x="26" y="12"/>
                </a:lnTo>
                <a:lnTo>
                  <a:pt x="26" y="14"/>
                </a:lnTo>
                <a:lnTo>
                  <a:pt x="27" y="13"/>
                </a:lnTo>
                <a:lnTo>
                  <a:pt x="27" y="18"/>
                </a:lnTo>
                <a:lnTo>
                  <a:pt x="27" y="12"/>
                </a:lnTo>
                <a:lnTo>
                  <a:pt x="27" y="17"/>
                </a:lnTo>
                <a:lnTo>
                  <a:pt x="28" y="18"/>
                </a:lnTo>
                <a:lnTo>
                  <a:pt x="28" y="23"/>
                </a:lnTo>
                <a:lnTo>
                  <a:pt x="28" y="3"/>
                </a:lnTo>
                <a:lnTo>
                  <a:pt x="28" y="17"/>
                </a:lnTo>
                <a:lnTo>
                  <a:pt x="30" y="14"/>
                </a:lnTo>
                <a:lnTo>
                  <a:pt x="30" y="20"/>
                </a:lnTo>
                <a:lnTo>
                  <a:pt x="30" y="10"/>
                </a:lnTo>
                <a:lnTo>
                  <a:pt x="30" y="15"/>
                </a:lnTo>
                <a:lnTo>
                  <a:pt x="31" y="17"/>
                </a:lnTo>
                <a:lnTo>
                  <a:pt x="31" y="22"/>
                </a:lnTo>
                <a:lnTo>
                  <a:pt x="31" y="8"/>
                </a:lnTo>
                <a:lnTo>
                  <a:pt x="31" y="15"/>
                </a:lnTo>
                <a:lnTo>
                  <a:pt x="32" y="17"/>
                </a:lnTo>
                <a:lnTo>
                  <a:pt x="32" y="10"/>
                </a:lnTo>
                <a:lnTo>
                  <a:pt x="32" y="19"/>
                </a:lnTo>
                <a:lnTo>
                  <a:pt x="33" y="20"/>
                </a:lnTo>
                <a:lnTo>
                  <a:pt x="33" y="23"/>
                </a:lnTo>
                <a:lnTo>
                  <a:pt x="33" y="14"/>
                </a:lnTo>
                <a:lnTo>
                  <a:pt x="33" y="18"/>
                </a:lnTo>
                <a:lnTo>
                  <a:pt x="35" y="17"/>
                </a:lnTo>
                <a:lnTo>
                  <a:pt x="35" y="19"/>
                </a:lnTo>
                <a:lnTo>
                  <a:pt x="35" y="13"/>
                </a:lnTo>
                <a:lnTo>
                  <a:pt x="35" y="15"/>
                </a:lnTo>
                <a:lnTo>
                  <a:pt x="36" y="17"/>
                </a:lnTo>
                <a:lnTo>
                  <a:pt x="36" y="20"/>
                </a:lnTo>
                <a:lnTo>
                  <a:pt x="36" y="10"/>
                </a:lnTo>
                <a:lnTo>
                  <a:pt x="37" y="13"/>
                </a:lnTo>
                <a:lnTo>
                  <a:pt x="37" y="20"/>
                </a:lnTo>
                <a:lnTo>
                  <a:pt x="37" y="12"/>
                </a:lnTo>
                <a:lnTo>
                  <a:pt x="38" y="13"/>
                </a:lnTo>
                <a:lnTo>
                  <a:pt x="38" y="23"/>
                </a:lnTo>
                <a:lnTo>
                  <a:pt x="38" y="22"/>
                </a:lnTo>
                <a:lnTo>
                  <a:pt x="40" y="20"/>
                </a:lnTo>
                <a:lnTo>
                  <a:pt x="40" y="12"/>
                </a:lnTo>
                <a:lnTo>
                  <a:pt x="40" y="19"/>
                </a:lnTo>
                <a:lnTo>
                  <a:pt x="41" y="18"/>
                </a:lnTo>
                <a:lnTo>
                  <a:pt x="41" y="10"/>
                </a:lnTo>
                <a:lnTo>
                  <a:pt x="41" y="15"/>
                </a:lnTo>
                <a:lnTo>
                  <a:pt x="42" y="17"/>
                </a:lnTo>
                <a:lnTo>
                  <a:pt x="42" y="19"/>
                </a:lnTo>
                <a:lnTo>
                  <a:pt x="42" y="13"/>
                </a:lnTo>
                <a:lnTo>
                  <a:pt x="42" y="15"/>
                </a:lnTo>
                <a:lnTo>
                  <a:pt x="43" y="18"/>
                </a:lnTo>
                <a:lnTo>
                  <a:pt x="43" y="27"/>
                </a:lnTo>
                <a:lnTo>
                  <a:pt x="43" y="8"/>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72" name="Freeform 90">
            <a:extLst>
              <a:ext uri="{FF2B5EF4-FFF2-40B4-BE49-F238E27FC236}">
                <a16:creationId xmlns:a16="http://schemas.microsoft.com/office/drawing/2014/main" id="{38A03A02-47CC-4E5F-B917-0B557195C631}"/>
              </a:ext>
            </a:extLst>
          </p:cNvPr>
          <p:cNvSpPr>
            <a:spLocks/>
          </p:cNvSpPr>
          <p:nvPr/>
        </p:nvSpPr>
        <p:spPr bwMode="auto">
          <a:xfrm>
            <a:off x="1663700" y="5873750"/>
            <a:ext cx="177800" cy="55563"/>
          </a:xfrm>
          <a:custGeom>
            <a:avLst/>
            <a:gdLst>
              <a:gd name="T0" fmla="*/ 2147483646 w 43"/>
              <a:gd name="T1" fmla="*/ 2147483646 h 23"/>
              <a:gd name="T2" fmla="*/ 2147483646 w 43"/>
              <a:gd name="T3" fmla="*/ 2147483646 h 23"/>
              <a:gd name="T4" fmla="*/ 2147483646 w 43"/>
              <a:gd name="T5" fmla="*/ 2147483646 h 23"/>
              <a:gd name="T6" fmla="*/ 2147483646 w 43"/>
              <a:gd name="T7" fmla="*/ 2147483646 h 23"/>
              <a:gd name="T8" fmla="*/ 2147483646 w 43"/>
              <a:gd name="T9" fmla="*/ 2147483646 h 23"/>
              <a:gd name="T10" fmla="*/ 2147483646 w 43"/>
              <a:gd name="T11" fmla="*/ 2147483646 h 23"/>
              <a:gd name="T12" fmla="*/ 2147483646 w 43"/>
              <a:gd name="T13" fmla="*/ 2147483646 h 23"/>
              <a:gd name="T14" fmla="*/ 2147483646 w 43"/>
              <a:gd name="T15" fmla="*/ 2147483646 h 23"/>
              <a:gd name="T16" fmla="*/ 2147483646 w 43"/>
              <a:gd name="T17" fmla="*/ 2147483646 h 23"/>
              <a:gd name="T18" fmla="*/ 2147483646 w 43"/>
              <a:gd name="T19" fmla="*/ 2147483646 h 23"/>
              <a:gd name="T20" fmla="*/ 2147483646 w 43"/>
              <a:gd name="T21" fmla="*/ 2147483646 h 23"/>
              <a:gd name="T22" fmla="*/ 2147483646 w 43"/>
              <a:gd name="T23" fmla="*/ 2147483646 h 23"/>
              <a:gd name="T24" fmla="*/ 2147483646 w 43"/>
              <a:gd name="T25" fmla="*/ 2147483646 h 23"/>
              <a:gd name="T26" fmla="*/ 2147483646 w 43"/>
              <a:gd name="T27" fmla="*/ 2147483646 h 23"/>
              <a:gd name="T28" fmla="*/ 2147483646 w 43"/>
              <a:gd name="T29" fmla="*/ 2147483646 h 23"/>
              <a:gd name="T30" fmla="*/ 2147483646 w 43"/>
              <a:gd name="T31" fmla="*/ 2147483646 h 23"/>
              <a:gd name="T32" fmla="*/ 2147483646 w 43"/>
              <a:gd name="T33" fmla="*/ 2147483646 h 23"/>
              <a:gd name="T34" fmla="*/ 2147483646 w 43"/>
              <a:gd name="T35" fmla="*/ 2147483646 h 23"/>
              <a:gd name="T36" fmla="*/ 2147483646 w 43"/>
              <a:gd name="T37" fmla="*/ 2147483646 h 23"/>
              <a:gd name="T38" fmla="*/ 2147483646 w 43"/>
              <a:gd name="T39" fmla="*/ 2147483646 h 23"/>
              <a:gd name="T40" fmla="*/ 2147483646 w 43"/>
              <a:gd name="T41" fmla="*/ 2147483646 h 23"/>
              <a:gd name="T42" fmla="*/ 2147483646 w 43"/>
              <a:gd name="T43" fmla="*/ 2147483646 h 23"/>
              <a:gd name="T44" fmla="*/ 2147483646 w 43"/>
              <a:gd name="T45" fmla="*/ 2147483646 h 23"/>
              <a:gd name="T46" fmla="*/ 2147483646 w 43"/>
              <a:gd name="T47" fmla="*/ 2147483646 h 23"/>
              <a:gd name="T48" fmla="*/ 2147483646 w 43"/>
              <a:gd name="T49" fmla="*/ 2147483646 h 23"/>
              <a:gd name="T50" fmla="*/ 2147483646 w 43"/>
              <a:gd name="T51" fmla="*/ 2147483646 h 23"/>
              <a:gd name="T52" fmla="*/ 2147483646 w 43"/>
              <a:gd name="T53" fmla="*/ 2147483646 h 23"/>
              <a:gd name="T54" fmla="*/ 2147483646 w 43"/>
              <a:gd name="T55" fmla="*/ 2147483646 h 23"/>
              <a:gd name="T56" fmla="*/ 2147483646 w 43"/>
              <a:gd name="T57" fmla="*/ 2147483646 h 23"/>
              <a:gd name="T58" fmla="*/ 2147483646 w 43"/>
              <a:gd name="T59" fmla="*/ 2147483646 h 23"/>
              <a:gd name="T60" fmla="*/ 2147483646 w 43"/>
              <a:gd name="T61" fmla="*/ 2147483646 h 23"/>
              <a:gd name="T62" fmla="*/ 2147483646 w 43"/>
              <a:gd name="T63" fmla="*/ 2147483646 h 23"/>
              <a:gd name="T64" fmla="*/ 2147483646 w 43"/>
              <a:gd name="T65" fmla="*/ 2147483646 h 23"/>
              <a:gd name="T66" fmla="*/ 2147483646 w 43"/>
              <a:gd name="T67" fmla="*/ 2147483646 h 23"/>
              <a:gd name="T68" fmla="*/ 2147483646 w 43"/>
              <a:gd name="T69" fmla="*/ 2147483646 h 23"/>
              <a:gd name="T70" fmla="*/ 2147483646 w 43"/>
              <a:gd name="T71" fmla="*/ 2147483646 h 23"/>
              <a:gd name="T72" fmla="*/ 2147483646 w 43"/>
              <a:gd name="T73" fmla="*/ 2147483646 h 23"/>
              <a:gd name="T74" fmla="*/ 2147483646 w 43"/>
              <a:gd name="T75" fmla="*/ 2147483646 h 23"/>
              <a:gd name="T76" fmla="*/ 2147483646 w 43"/>
              <a:gd name="T77" fmla="*/ 2147483646 h 23"/>
              <a:gd name="T78" fmla="*/ 2147483646 w 43"/>
              <a:gd name="T79" fmla="*/ 2147483646 h 23"/>
              <a:gd name="T80" fmla="*/ 2147483646 w 43"/>
              <a:gd name="T81" fmla="*/ 2147483646 h 23"/>
              <a:gd name="T82" fmla="*/ 2147483646 w 43"/>
              <a:gd name="T83" fmla="*/ 0 h 2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3"/>
              <a:gd name="T128" fmla="*/ 43 w 43"/>
              <a:gd name="T129" fmla="*/ 23 h 2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3">
                <a:moveTo>
                  <a:pt x="0" y="3"/>
                </a:moveTo>
                <a:lnTo>
                  <a:pt x="0" y="15"/>
                </a:lnTo>
                <a:lnTo>
                  <a:pt x="2" y="13"/>
                </a:lnTo>
                <a:lnTo>
                  <a:pt x="2" y="14"/>
                </a:lnTo>
                <a:lnTo>
                  <a:pt x="2" y="4"/>
                </a:lnTo>
                <a:lnTo>
                  <a:pt x="2" y="5"/>
                </a:lnTo>
                <a:lnTo>
                  <a:pt x="3" y="9"/>
                </a:lnTo>
                <a:lnTo>
                  <a:pt x="3" y="15"/>
                </a:lnTo>
                <a:lnTo>
                  <a:pt x="3" y="3"/>
                </a:lnTo>
                <a:lnTo>
                  <a:pt x="3" y="10"/>
                </a:lnTo>
                <a:lnTo>
                  <a:pt x="4" y="12"/>
                </a:lnTo>
                <a:lnTo>
                  <a:pt x="4" y="17"/>
                </a:lnTo>
                <a:lnTo>
                  <a:pt x="4" y="7"/>
                </a:lnTo>
                <a:lnTo>
                  <a:pt x="4" y="12"/>
                </a:lnTo>
                <a:lnTo>
                  <a:pt x="5" y="9"/>
                </a:lnTo>
                <a:lnTo>
                  <a:pt x="5" y="12"/>
                </a:lnTo>
                <a:lnTo>
                  <a:pt x="5" y="4"/>
                </a:lnTo>
                <a:lnTo>
                  <a:pt x="5" y="10"/>
                </a:lnTo>
                <a:lnTo>
                  <a:pt x="7" y="13"/>
                </a:lnTo>
                <a:lnTo>
                  <a:pt x="7" y="5"/>
                </a:lnTo>
                <a:lnTo>
                  <a:pt x="7" y="10"/>
                </a:lnTo>
                <a:lnTo>
                  <a:pt x="8" y="8"/>
                </a:lnTo>
                <a:lnTo>
                  <a:pt x="8" y="13"/>
                </a:lnTo>
                <a:lnTo>
                  <a:pt x="8" y="5"/>
                </a:lnTo>
                <a:lnTo>
                  <a:pt x="8" y="7"/>
                </a:lnTo>
                <a:lnTo>
                  <a:pt x="9" y="8"/>
                </a:lnTo>
                <a:lnTo>
                  <a:pt x="9" y="14"/>
                </a:lnTo>
                <a:lnTo>
                  <a:pt x="9" y="5"/>
                </a:lnTo>
                <a:lnTo>
                  <a:pt x="9" y="10"/>
                </a:lnTo>
                <a:lnTo>
                  <a:pt x="10" y="8"/>
                </a:lnTo>
                <a:lnTo>
                  <a:pt x="10" y="14"/>
                </a:lnTo>
                <a:lnTo>
                  <a:pt x="10" y="5"/>
                </a:lnTo>
                <a:lnTo>
                  <a:pt x="12" y="3"/>
                </a:lnTo>
                <a:lnTo>
                  <a:pt x="12" y="14"/>
                </a:lnTo>
                <a:lnTo>
                  <a:pt x="12" y="2"/>
                </a:lnTo>
                <a:lnTo>
                  <a:pt x="12" y="5"/>
                </a:lnTo>
                <a:lnTo>
                  <a:pt x="13" y="8"/>
                </a:lnTo>
                <a:lnTo>
                  <a:pt x="13" y="17"/>
                </a:lnTo>
                <a:lnTo>
                  <a:pt x="13" y="7"/>
                </a:lnTo>
                <a:lnTo>
                  <a:pt x="13" y="10"/>
                </a:lnTo>
                <a:lnTo>
                  <a:pt x="14" y="12"/>
                </a:lnTo>
                <a:lnTo>
                  <a:pt x="14" y="15"/>
                </a:lnTo>
                <a:lnTo>
                  <a:pt x="14" y="7"/>
                </a:lnTo>
                <a:lnTo>
                  <a:pt x="14" y="14"/>
                </a:lnTo>
                <a:lnTo>
                  <a:pt x="15" y="13"/>
                </a:lnTo>
                <a:lnTo>
                  <a:pt x="15" y="17"/>
                </a:lnTo>
                <a:lnTo>
                  <a:pt x="15" y="5"/>
                </a:lnTo>
                <a:lnTo>
                  <a:pt x="15" y="12"/>
                </a:lnTo>
                <a:lnTo>
                  <a:pt x="17" y="7"/>
                </a:lnTo>
                <a:lnTo>
                  <a:pt x="17" y="17"/>
                </a:lnTo>
                <a:lnTo>
                  <a:pt x="17" y="2"/>
                </a:lnTo>
                <a:lnTo>
                  <a:pt x="17" y="10"/>
                </a:lnTo>
                <a:lnTo>
                  <a:pt x="18" y="8"/>
                </a:lnTo>
                <a:lnTo>
                  <a:pt x="18" y="17"/>
                </a:lnTo>
                <a:lnTo>
                  <a:pt x="18" y="7"/>
                </a:lnTo>
                <a:lnTo>
                  <a:pt x="18" y="14"/>
                </a:lnTo>
                <a:lnTo>
                  <a:pt x="19" y="15"/>
                </a:lnTo>
                <a:lnTo>
                  <a:pt x="19" y="5"/>
                </a:lnTo>
                <a:lnTo>
                  <a:pt x="19" y="13"/>
                </a:lnTo>
                <a:lnTo>
                  <a:pt x="20" y="14"/>
                </a:lnTo>
                <a:lnTo>
                  <a:pt x="20" y="18"/>
                </a:lnTo>
                <a:lnTo>
                  <a:pt x="20" y="8"/>
                </a:lnTo>
                <a:lnTo>
                  <a:pt x="20" y="17"/>
                </a:lnTo>
                <a:lnTo>
                  <a:pt x="22" y="14"/>
                </a:lnTo>
                <a:lnTo>
                  <a:pt x="22" y="7"/>
                </a:lnTo>
                <a:lnTo>
                  <a:pt x="22" y="12"/>
                </a:lnTo>
                <a:lnTo>
                  <a:pt x="23" y="7"/>
                </a:lnTo>
                <a:lnTo>
                  <a:pt x="23" y="15"/>
                </a:lnTo>
                <a:lnTo>
                  <a:pt x="23" y="5"/>
                </a:lnTo>
                <a:lnTo>
                  <a:pt x="23" y="8"/>
                </a:lnTo>
                <a:lnTo>
                  <a:pt x="24" y="10"/>
                </a:lnTo>
                <a:lnTo>
                  <a:pt x="24" y="13"/>
                </a:lnTo>
                <a:lnTo>
                  <a:pt x="24" y="5"/>
                </a:lnTo>
                <a:lnTo>
                  <a:pt x="24" y="12"/>
                </a:lnTo>
                <a:lnTo>
                  <a:pt x="25" y="13"/>
                </a:lnTo>
                <a:lnTo>
                  <a:pt x="25" y="15"/>
                </a:lnTo>
                <a:lnTo>
                  <a:pt x="25" y="3"/>
                </a:lnTo>
                <a:lnTo>
                  <a:pt x="27" y="4"/>
                </a:lnTo>
                <a:lnTo>
                  <a:pt x="27" y="23"/>
                </a:lnTo>
                <a:lnTo>
                  <a:pt x="27" y="9"/>
                </a:lnTo>
                <a:lnTo>
                  <a:pt x="28" y="7"/>
                </a:lnTo>
                <a:lnTo>
                  <a:pt x="28" y="14"/>
                </a:lnTo>
                <a:lnTo>
                  <a:pt x="28" y="2"/>
                </a:lnTo>
                <a:lnTo>
                  <a:pt x="28" y="12"/>
                </a:lnTo>
                <a:lnTo>
                  <a:pt x="29" y="10"/>
                </a:lnTo>
                <a:lnTo>
                  <a:pt x="29" y="14"/>
                </a:lnTo>
                <a:lnTo>
                  <a:pt x="29" y="5"/>
                </a:lnTo>
                <a:lnTo>
                  <a:pt x="29" y="12"/>
                </a:lnTo>
                <a:lnTo>
                  <a:pt x="30" y="9"/>
                </a:lnTo>
                <a:lnTo>
                  <a:pt x="30" y="14"/>
                </a:lnTo>
                <a:lnTo>
                  <a:pt x="30" y="4"/>
                </a:lnTo>
                <a:lnTo>
                  <a:pt x="30" y="9"/>
                </a:lnTo>
                <a:lnTo>
                  <a:pt x="32" y="8"/>
                </a:lnTo>
                <a:lnTo>
                  <a:pt x="32" y="20"/>
                </a:lnTo>
                <a:lnTo>
                  <a:pt x="32" y="4"/>
                </a:lnTo>
                <a:lnTo>
                  <a:pt x="33" y="5"/>
                </a:lnTo>
                <a:lnTo>
                  <a:pt x="33" y="15"/>
                </a:lnTo>
                <a:lnTo>
                  <a:pt x="33" y="3"/>
                </a:lnTo>
                <a:lnTo>
                  <a:pt x="33" y="10"/>
                </a:lnTo>
                <a:lnTo>
                  <a:pt x="34" y="10"/>
                </a:lnTo>
                <a:lnTo>
                  <a:pt x="34" y="17"/>
                </a:lnTo>
                <a:lnTo>
                  <a:pt x="34" y="4"/>
                </a:lnTo>
                <a:lnTo>
                  <a:pt x="34" y="13"/>
                </a:lnTo>
                <a:lnTo>
                  <a:pt x="35" y="12"/>
                </a:lnTo>
                <a:lnTo>
                  <a:pt x="35" y="15"/>
                </a:lnTo>
                <a:lnTo>
                  <a:pt x="35" y="4"/>
                </a:lnTo>
                <a:lnTo>
                  <a:pt x="35" y="9"/>
                </a:lnTo>
                <a:lnTo>
                  <a:pt x="37" y="8"/>
                </a:lnTo>
                <a:lnTo>
                  <a:pt x="37" y="14"/>
                </a:lnTo>
                <a:lnTo>
                  <a:pt x="37" y="4"/>
                </a:lnTo>
                <a:lnTo>
                  <a:pt x="37" y="13"/>
                </a:lnTo>
                <a:lnTo>
                  <a:pt x="38" y="12"/>
                </a:lnTo>
                <a:lnTo>
                  <a:pt x="38" y="13"/>
                </a:lnTo>
                <a:lnTo>
                  <a:pt x="38" y="7"/>
                </a:lnTo>
                <a:lnTo>
                  <a:pt x="38" y="12"/>
                </a:lnTo>
                <a:lnTo>
                  <a:pt x="39" y="10"/>
                </a:lnTo>
                <a:lnTo>
                  <a:pt x="39" y="13"/>
                </a:lnTo>
                <a:lnTo>
                  <a:pt x="39" y="5"/>
                </a:lnTo>
                <a:lnTo>
                  <a:pt x="39" y="12"/>
                </a:lnTo>
                <a:lnTo>
                  <a:pt x="40" y="10"/>
                </a:lnTo>
                <a:lnTo>
                  <a:pt x="40" y="15"/>
                </a:lnTo>
                <a:lnTo>
                  <a:pt x="40" y="5"/>
                </a:lnTo>
                <a:lnTo>
                  <a:pt x="40" y="12"/>
                </a:lnTo>
                <a:lnTo>
                  <a:pt x="42" y="13"/>
                </a:lnTo>
                <a:lnTo>
                  <a:pt x="42" y="14"/>
                </a:lnTo>
                <a:lnTo>
                  <a:pt x="42" y="0"/>
                </a:lnTo>
                <a:lnTo>
                  <a:pt x="42" y="13"/>
                </a:lnTo>
                <a:lnTo>
                  <a:pt x="43" y="12"/>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73" name="Freeform 91">
            <a:extLst>
              <a:ext uri="{FF2B5EF4-FFF2-40B4-BE49-F238E27FC236}">
                <a16:creationId xmlns:a16="http://schemas.microsoft.com/office/drawing/2014/main" id="{0022A41E-443B-4DF9-80D6-4CC5DBB4A980}"/>
              </a:ext>
            </a:extLst>
          </p:cNvPr>
          <p:cNvSpPr>
            <a:spLocks/>
          </p:cNvSpPr>
          <p:nvPr/>
        </p:nvSpPr>
        <p:spPr bwMode="auto">
          <a:xfrm>
            <a:off x="1841500" y="5867400"/>
            <a:ext cx="173038" cy="61913"/>
          </a:xfrm>
          <a:custGeom>
            <a:avLst/>
            <a:gdLst>
              <a:gd name="T0" fmla="*/ 0 w 42"/>
              <a:gd name="T1" fmla="*/ 2147483646 h 26"/>
              <a:gd name="T2" fmla="*/ 2147483646 w 42"/>
              <a:gd name="T3" fmla="*/ 2147483646 h 26"/>
              <a:gd name="T4" fmla="*/ 2147483646 w 42"/>
              <a:gd name="T5" fmla="*/ 2147483646 h 26"/>
              <a:gd name="T6" fmla="*/ 2147483646 w 42"/>
              <a:gd name="T7" fmla="*/ 2147483646 h 26"/>
              <a:gd name="T8" fmla="*/ 2147483646 w 42"/>
              <a:gd name="T9" fmla="*/ 2147483646 h 26"/>
              <a:gd name="T10" fmla="*/ 2147483646 w 42"/>
              <a:gd name="T11" fmla="*/ 2147483646 h 26"/>
              <a:gd name="T12" fmla="*/ 2147483646 w 42"/>
              <a:gd name="T13" fmla="*/ 2147483646 h 26"/>
              <a:gd name="T14" fmla="*/ 2147483646 w 42"/>
              <a:gd name="T15" fmla="*/ 2147483646 h 26"/>
              <a:gd name="T16" fmla="*/ 2147483646 w 42"/>
              <a:gd name="T17" fmla="*/ 2147483646 h 26"/>
              <a:gd name="T18" fmla="*/ 2147483646 w 42"/>
              <a:gd name="T19" fmla="*/ 2147483646 h 26"/>
              <a:gd name="T20" fmla="*/ 2147483646 w 42"/>
              <a:gd name="T21" fmla="*/ 2147483646 h 26"/>
              <a:gd name="T22" fmla="*/ 2147483646 w 42"/>
              <a:gd name="T23" fmla="*/ 2147483646 h 26"/>
              <a:gd name="T24" fmla="*/ 2147483646 w 42"/>
              <a:gd name="T25" fmla="*/ 2147483646 h 26"/>
              <a:gd name="T26" fmla="*/ 2147483646 w 42"/>
              <a:gd name="T27" fmla="*/ 2147483646 h 26"/>
              <a:gd name="T28" fmla="*/ 2147483646 w 42"/>
              <a:gd name="T29" fmla="*/ 2147483646 h 26"/>
              <a:gd name="T30" fmla="*/ 2147483646 w 42"/>
              <a:gd name="T31" fmla="*/ 2147483646 h 26"/>
              <a:gd name="T32" fmla="*/ 2147483646 w 42"/>
              <a:gd name="T33" fmla="*/ 2147483646 h 26"/>
              <a:gd name="T34" fmla="*/ 2147483646 w 42"/>
              <a:gd name="T35" fmla="*/ 2147483646 h 26"/>
              <a:gd name="T36" fmla="*/ 2147483646 w 42"/>
              <a:gd name="T37" fmla="*/ 2147483646 h 26"/>
              <a:gd name="T38" fmla="*/ 2147483646 w 42"/>
              <a:gd name="T39" fmla="*/ 2147483646 h 26"/>
              <a:gd name="T40" fmla="*/ 2147483646 w 42"/>
              <a:gd name="T41" fmla="*/ 2147483646 h 26"/>
              <a:gd name="T42" fmla="*/ 2147483646 w 42"/>
              <a:gd name="T43" fmla="*/ 2147483646 h 26"/>
              <a:gd name="T44" fmla="*/ 2147483646 w 42"/>
              <a:gd name="T45" fmla="*/ 2147483646 h 26"/>
              <a:gd name="T46" fmla="*/ 2147483646 w 42"/>
              <a:gd name="T47" fmla="*/ 2147483646 h 26"/>
              <a:gd name="T48" fmla="*/ 2147483646 w 42"/>
              <a:gd name="T49" fmla="*/ 2147483646 h 26"/>
              <a:gd name="T50" fmla="*/ 2147483646 w 42"/>
              <a:gd name="T51" fmla="*/ 2147483646 h 26"/>
              <a:gd name="T52" fmla="*/ 2147483646 w 42"/>
              <a:gd name="T53" fmla="*/ 2147483646 h 26"/>
              <a:gd name="T54" fmla="*/ 2147483646 w 42"/>
              <a:gd name="T55" fmla="*/ 2147483646 h 26"/>
              <a:gd name="T56" fmla="*/ 2147483646 w 42"/>
              <a:gd name="T57" fmla="*/ 2147483646 h 26"/>
              <a:gd name="T58" fmla="*/ 2147483646 w 42"/>
              <a:gd name="T59" fmla="*/ 2147483646 h 26"/>
              <a:gd name="T60" fmla="*/ 2147483646 w 42"/>
              <a:gd name="T61" fmla="*/ 2147483646 h 26"/>
              <a:gd name="T62" fmla="*/ 2147483646 w 42"/>
              <a:gd name="T63" fmla="*/ 2147483646 h 26"/>
              <a:gd name="T64" fmla="*/ 2147483646 w 42"/>
              <a:gd name="T65" fmla="*/ 2147483646 h 26"/>
              <a:gd name="T66" fmla="*/ 2147483646 w 42"/>
              <a:gd name="T67" fmla="*/ 2147483646 h 26"/>
              <a:gd name="T68" fmla="*/ 2147483646 w 42"/>
              <a:gd name="T69" fmla="*/ 2147483646 h 26"/>
              <a:gd name="T70" fmla="*/ 2147483646 w 42"/>
              <a:gd name="T71" fmla="*/ 2147483646 h 26"/>
              <a:gd name="T72" fmla="*/ 2147483646 w 42"/>
              <a:gd name="T73" fmla="*/ 2147483646 h 26"/>
              <a:gd name="T74" fmla="*/ 2147483646 w 42"/>
              <a:gd name="T75" fmla="*/ 2147483646 h 26"/>
              <a:gd name="T76" fmla="*/ 2147483646 w 42"/>
              <a:gd name="T77" fmla="*/ 2147483646 h 26"/>
              <a:gd name="T78" fmla="*/ 2147483646 w 42"/>
              <a:gd name="T79" fmla="*/ 2147483646 h 26"/>
              <a:gd name="T80" fmla="*/ 2147483646 w 42"/>
              <a:gd name="T81" fmla="*/ 2147483646 h 26"/>
              <a:gd name="T82" fmla="*/ 2147483646 w 42"/>
              <a:gd name="T83" fmla="*/ 2147483646 h 2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
              <a:gd name="T127" fmla="*/ 0 h 26"/>
              <a:gd name="T128" fmla="*/ 42 w 42"/>
              <a:gd name="T129" fmla="*/ 26 h 2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 h="26">
                <a:moveTo>
                  <a:pt x="0" y="15"/>
                </a:moveTo>
                <a:lnTo>
                  <a:pt x="0" y="20"/>
                </a:lnTo>
                <a:lnTo>
                  <a:pt x="0" y="10"/>
                </a:lnTo>
                <a:lnTo>
                  <a:pt x="0" y="11"/>
                </a:lnTo>
                <a:lnTo>
                  <a:pt x="1" y="10"/>
                </a:lnTo>
                <a:lnTo>
                  <a:pt x="1" y="18"/>
                </a:lnTo>
                <a:lnTo>
                  <a:pt x="1" y="8"/>
                </a:lnTo>
                <a:lnTo>
                  <a:pt x="1" y="16"/>
                </a:lnTo>
                <a:lnTo>
                  <a:pt x="2" y="15"/>
                </a:lnTo>
                <a:lnTo>
                  <a:pt x="2" y="11"/>
                </a:lnTo>
                <a:lnTo>
                  <a:pt x="2" y="17"/>
                </a:lnTo>
                <a:lnTo>
                  <a:pt x="4" y="16"/>
                </a:lnTo>
                <a:lnTo>
                  <a:pt x="4" y="22"/>
                </a:lnTo>
                <a:lnTo>
                  <a:pt x="4" y="2"/>
                </a:lnTo>
                <a:lnTo>
                  <a:pt x="4" y="13"/>
                </a:lnTo>
                <a:lnTo>
                  <a:pt x="5" y="12"/>
                </a:lnTo>
                <a:lnTo>
                  <a:pt x="5" y="11"/>
                </a:lnTo>
                <a:lnTo>
                  <a:pt x="5" y="17"/>
                </a:lnTo>
                <a:lnTo>
                  <a:pt x="6" y="16"/>
                </a:lnTo>
                <a:lnTo>
                  <a:pt x="6" y="17"/>
                </a:lnTo>
                <a:lnTo>
                  <a:pt x="6" y="10"/>
                </a:lnTo>
                <a:lnTo>
                  <a:pt x="6" y="15"/>
                </a:lnTo>
                <a:lnTo>
                  <a:pt x="7" y="13"/>
                </a:lnTo>
                <a:lnTo>
                  <a:pt x="7" y="18"/>
                </a:lnTo>
                <a:lnTo>
                  <a:pt x="7" y="8"/>
                </a:lnTo>
                <a:lnTo>
                  <a:pt x="7" y="15"/>
                </a:lnTo>
                <a:lnTo>
                  <a:pt x="9" y="13"/>
                </a:lnTo>
                <a:lnTo>
                  <a:pt x="9" y="21"/>
                </a:lnTo>
                <a:lnTo>
                  <a:pt x="9" y="10"/>
                </a:lnTo>
                <a:lnTo>
                  <a:pt x="9" y="13"/>
                </a:lnTo>
                <a:lnTo>
                  <a:pt x="10" y="15"/>
                </a:lnTo>
                <a:lnTo>
                  <a:pt x="10" y="17"/>
                </a:lnTo>
                <a:lnTo>
                  <a:pt x="10" y="8"/>
                </a:lnTo>
                <a:lnTo>
                  <a:pt x="10" y="16"/>
                </a:lnTo>
                <a:lnTo>
                  <a:pt x="11" y="15"/>
                </a:lnTo>
                <a:lnTo>
                  <a:pt x="11" y="17"/>
                </a:lnTo>
                <a:lnTo>
                  <a:pt x="11" y="8"/>
                </a:lnTo>
                <a:lnTo>
                  <a:pt x="11" y="10"/>
                </a:lnTo>
                <a:lnTo>
                  <a:pt x="12" y="15"/>
                </a:lnTo>
                <a:lnTo>
                  <a:pt x="12" y="18"/>
                </a:lnTo>
                <a:lnTo>
                  <a:pt x="12" y="13"/>
                </a:lnTo>
                <a:lnTo>
                  <a:pt x="14" y="12"/>
                </a:lnTo>
                <a:lnTo>
                  <a:pt x="14" y="23"/>
                </a:lnTo>
                <a:lnTo>
                  <a:pt x="14" y="11"/>
                </a:lnTo>
                <a:lnTo>
                  <a:pt x="15" y="12"/>
                </a:lnTo>
                <a:lnTo>
                  <a:pt x="15" y="17"/>
                </a:lnTo>
                <a:lnTo>
                  <a:pt x="15" y="6"/>
                </a:lnTo>
                <a:lnTo>
                  <a:pt x="15" y="12"/>
                </a:lnTo>
                <a:lnTo>
                  <a:pt x="16" y="11"/>
                </a:lnTo>
                <a:lnTo>
                  <a:pt x="16" y="17"/>
                </a:lnTo>
                <a:lnTo>
                  <a:pt x="16" y="8"/>
                </a:lnTo>
                <a:lnTo>
                  <a:pt x="16" y="13"/>
                </a:lnTo>
                <a:lnTo>
                  <a:pt x="17" y="17"/>
                </a:lnTo>
                <a:lnTo>
                  <a:pt x="17" y="16"/>
                </a:lnTo>
                <a:lnTo>
                  <a:pt x="17" y="11"/>
                </a:lnTo>
                <a:lnTo>
                  <a:pt x="17" y="12"/>
                </a:lnTo>
                <a:lnTo>
                  <a:pt x="19" y="13"/>
                </a:lnTo>
                <a:lnTo>
                  <a:pt x="19" y="26"/>
                </a:lnTo>
                <a:lnTo>
                  <a:pt x="19" y="2"/>
                </a:lnTo>
                <a:lnTo>
                  <a:pt x="19" y="15"/>
                </a:lnTo>
                <a:lnTo>
                  <a:pt x="20" y="13"/>
                </a:lnTo>
                <a:lnTo>
                  <a:pt x="20" y="17"/>
                </a:lnTo>
                <a:lnTo>
                  <a:pt x="20" y="8"/>
                </a:lnTo>
                <a:lnTo>
                  <a:pt x="20" y="12"/>
                </a:lnTo>
                <a:lnTo>
                  <a:pt x="21" y="8"/>
                </a:lnTo>
                <a:lnTo>
                  <a:pt x="21" y="17"/>
                </a:lnTo>
                <a:lnTo>
                  <a:pt x="21" y="6"/>
                </a:lnTo>
                <a:lnTo>
                  <a:pt x="21" y="15"/>
                </a:lnTo>
                <a:lnTo>
                  <a:pt x="22" y="16"/>
                </a:lnTo>
                <a:lnTo>
                  <a:pt x="22" y="17"/>
                </a:lnTo>
                <a:lnTo>
                  <a:pt x="22" y="10"/>
                </a:lnTo>
                <a:lnTo>
                  <a:pt x="22" y="12"/>
                </a:lnTo>
                <a:lnTo>
                  <a:pt x="24" y="10"/>
                </a:lnTo>
                <a:lnTo>
                  <a:pt x="24" y="16"/>
                </a:lnTo>
                <a:lnTo>
                  <a:pt x="24" y="8"/>
                </a:lnTo>
                <a:lnTo>
                  <a:pt x="24" y="15"/>
                </a:lnTo>
                <a:lnTo>
                  <a:pt x="25" y="13"/>
                </a:lnTo>
                <a:lnTo>
                  <a:pt x="25" y="18"/>
                </a:lnTo>
                <a:lnTo>
                  <a:pt x="25" y="6"/>
                </a:lnTo>
                <a:lnTo>
                  <a:pt x="25" y="15"/>
                </a:lnTo>
                <a:lnTo>
                  <a:pt x="26" y="16"/>
                </a:lnTo>
                <a:lnTo>
                  <a:pt x="26" y="10"/>
                </a:lnTo>
                <a:lnTo>
                  <a:pt x="26" y="12"/>
                </a:lnTo>
                <a:lnTo>
                  <a:pt x="27" y="11"/>
                </a:lnTo>
                <a:lnTo>
                  <a:pt x="27" y="15"/>
                </a:lnTo>
                <a:lnTo>
                  <a:pt x="27" y="10"/>
                </a:lnTo>
                <a:lnTo>
                  <a:pt x="27" y="13"/>
                </a:lnTo>
                <a:lnTo>
                  <a:pt x="29" y="12"/>
                </a:lnTo>
                <a:lnTo>
                  <a:pt x="29" y="0"/>
                </a:lnTo>
                <a:lnTo>
                  <a:pt x="29" y="17"/>
                </a:lnTo>
                <a:lnTo>
                  <a:pt x="30" y="16"/>
                </a:lnTo>
                <a:lnTo>
                  <a:pt x="30" y="11"/>
                </a:lnTo>
                <a:lnTo>
                  <a:pt x="30" y="18"/>
                </a:lnTo>
                <a:lnTo>
                  <a:pt x="31" y="17"/>
                </a:lnTo>
                <a:lnTo>
                  <a:pt x="31" y="20"/>
                </a:lnTo>
                <a:lnTo>
                  <a:pt x="31" y="8"/>
                </a:lnTo>
                <a:lnTo>
                  <a:pt x="32" y="7"/>
                </a:lnTo>
                <a:lnTo>
                  <a:pt x="32" y="17"/>
                </a:lnTo>
                <a:lnTo>
                  <a:pt x="32" y="13"/>
                </a:lnTo>
                <a:lnTo>
                  <a:pt x="34" y="12"/>
                </a:lnTo>
                <a:lnTo>
                  <a:pt x="34" y="23"/>
                </a:lnTo>
                <a:lnTo>
                  <a:pt x="34" y="1"/>
                </a:lnTo>
                <a:lnTo>
                  <a:pt x="34" y="10"/>
                </a:lnTo>
                <a:lnTo>
                  <a:pt x="35" y="12"/>
                </a:lnTo>
                <a:lnTo>
                  <a:pt x="35" y="20"/>
                </a:lnTo>
                <a:lnTo>
                  <a:pt x="35" y="11"/>
                </a:lnTo>
                <a:lnTo>
                  <a:pt x="35" y="16"/>
                </a:lnTo>
                <a:lnTo>
                  <a:pt x="36" y="15"/>
                </a:lnTo>
                <a:lnTo>
                  <a:pt x="36" y="20"/>
                </a:lnTo>
                <a:lnTo>
                  <a:pt x="36" y="12"/>
                </a:lnTo>
                <a:lnTo>
                  <a:pt x="36" y="13"/>
                </a:lnTo>
                <a:lnTo>
                  <a:pt x="37" y="12"/>
                </a:lnTo>
                <a:lnTo>
                  <a:pt x="37" y="17"/>
                </a:lnTo>
                <a:lnTo>
                  <a:pt x="37" y="7"/>
                </a:lnTo>
                <a:lnTo>
                  <a:pt x="37" y="16"/>
                </a:lnTo>
                <a:lnTo>
                  <a:pt x="39" y="17"/>
                </a:lnTo>
                <a:lnTo>
                  <a:pt x="39" y="20"/>
                </a:lnTo>
                <a:lnTo>
                  <a:pt x="39" y="11"/>
                </a:lnTo>
                <a:lnTo>
                  <a:pt x="39" y="18"/>
                </a:lnTo>
                <a:lnTo>
                  <a:pt x="40" y="17"/>
                </a:lnTo>
                <a:lnTo>
                  <a:pt x="40" y="11"/>
                </a:lnTo>
                <a:lnTo>
                  <a:pt x="40" y="15"/>
                </a:lnTo>
                <a:lnTo>
                  <a:pt x="41" y="13"/>
                </a:lnTo>
                <a:lnTo>
                  <a:pt x="41" y="17"/>
                </a:lnTo>
                <a:lnTo>
                  <a:pt x="41" y="6"/>
                </a:lnTo>
                <a:lnTo>
                  <a:pt x="41" y="8"/>
                </a:lnTo>
                <a:lnTo>
                  <a:pt x="42" y="12"/>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74" name="Freeform 92">
            <a:extLst>
              <a:ext uri="{FF2B5EF4-FFF2-40B4-BE49-F238E27FC236}">
                <a16:creationId xmlns:a16="http://schemas.microsoft.com/office/drawing/2014/main" id="{9344C91A-A51A-4859-AC2C-FE2A1E6332FD}"/>
              </a:ext>
            </a:extLst>
          </p:cNvPr>
          <p:cNvSpPr>
            <a:spLocks/>
          </p:cNvSpPr>
          <p:nvPr/>
        </p:nvSpPr>
        <p:spPr bwMode="auto">
          <a:xfrm>
            <a:off x="2014538" y="5873750"/>
            <a:ext cx="177800" cy="55563"/>
          </a:xfrm>
          <a:custGeom>
            <a:avLst/>
            <a:gdLst>
              <a:gd name="T0" fmla="*/ 0 w 43"/>
              <a:gd name="T1" fmla="*/ 2147483646 h 23"/>
              <a:gd name="T2" fmla="*/ 2147483646 w 43"/>
              <a:gd name="T3" fmla="*/ 2147483646 h 23"/>
              <a:gd name="T4" fmla="*/ 2147483646 w 43"/>
              <a:gd name="T5" fmla="*/ 2147483646 h 23"/>
              <a:gd name="T6" fmla="*/ 2147483646 w 43"/>
              <a:gd name="T7" fmla="*/ 2147483646 h 23"/>
              <a:gd name="T8" fmla="*/ 2147483646 w 43"/>
              <a:gd name="T9" fmla="*/ 2147483646 h 23"/>
              <a:gd name="T10" fmla="*/ 2147483646 w 43"/>
              <a:gd name="T11" fmla="*/ 2147483646 h 23"/>
              <a:gd name="T12" fmla="*/ 2147483646 w 43"/>
              <a:gd name="T13" fmla="*/ 2147483646 h 23"/>
              <a:gd name="T14" fmla="*/ 2147483646 w 43"/>
              <a:gd name="T15" fmla="*/ 2147483646 h 23"/>
              <a:gd name="T16" fmla="*/ 2147483646 w 43"/>
              <a:gd name="T17" fmla="*/ 2147483646 h 23"/>
              <a:gd name="T18" fmla="*/ 2147483646 w 43"/>
              <a:gd name="T19" fmla="*/ 2147483646 h 23"/>
              <a:gd name="T20" fmla="*/ 2147483646 w 43"/>
              <a:gd name="T21" fmla="*/ 2147483646 h 23"/>
              <a:gd name="T22" fmla="*/ 2147483646 w 43"/>
              <a:gd name="T23" fmla="*/ 2147483646 h 23"/>
              <a:gd name="T24" fmla="*/ 2147483646 w 43"/>
              <a:gd name="T25" fmla="*/ 2147483646 h 23"/>
              <a:gd name="T26" fmla="*/ 2147483646 w 43"/>
              <a:gd name="T27" fmla="*/ 2147483646 h 23"/>
              <a:gd name="T28" fmla="*/ 2147483646 w 43"/>
              <a:gd name="T29" fmla="*/ 2147483646 h 23"/>
              <a:gd name="T30" fmla="*/ 2147483646 w 43"/>
              <a:gd name="T31" fmla="*/ 2147483646 h 23"/>
              <a:gd name="T32" fmla="*/ 2147483646 w 43"/>
              <a:gd name="T33" fmla="*/ 2147483646 h 23"/>
              <a:gd name="T34" fmla="*/ 2147483646 w 43"/>
              <a:gd name="T35" fmla="*/ 2147483646 h 23"/>
              <a:gd name="T36" fmla="*/ 2147483646 w 43"/>
              <a:gd name="T37" fmla="*/ 0 h 23"/>
              <a:gd name="T38" fmla="*/ 2147483646 w 43"/>
              <a:gd name="T39" fmla="*/ 2147483646 h 23"/>
              <a:gd name="T40" fmla="*/ 2147483646 w 43"/>
              <a:gd name="T41" fmla="*/ 2147483646 h 23"/>
              <a:gd name="T42" fmla="*/ 2147483646 w 43"/>
              <a:gd name="T43" fmla="*/ 2147483646 h 23"/>
              <a:gd name="T44" fmla="*/ 2147483646 w 43"/>
              <a:gd name="T45" fmla="*/ 2147483646 h 23"/>
              <a:gd name="T46" fmla="*/ 2147483646 w 43"/>
              <a:gd name="T47" fmla="*/ 2147483646 h 23"/>
              <a:gd name="T48" fmla="*/ 2147483646 w 43"/>
              <a:gd name="T49" fmla="*/ 2147483646 h 23"/>
              <a:gd name="T50" fmla="*/ 2147483646 w 43"/>
              <a:gd name="T51" fmla="*/ 2147483646 h 23"/>
              <a:gd name="T52" fmla="*/ 2147483646 w 43"/>
              <a:gd name="T53" fmla="*/ 2147483646 h 23"/>
              <a:gd name="T54" fmla="*/ 2147483646 w 43"/>
              <a:gd name="T55" fmla="*/ 2147483646 h 23"/>
              <a:gd name="T56" fmla="*/ 2147483646 w 43"/>
              <a:gd name="T57" fmla="*/ 2147483646 h 23"/>
              <a:gd name="T58" fmla="*/ 2147483646 w 43"/>
              <a:gd name="T59" fmla="*/ 2147483646 h 23"/>
              <a:gd name="T60" fmla="*/ 2147483646 w 43"/>
              <a:gd name="T61" fmla="*/ 2147483646 h 23"/>
              <a:gd name="T62" fmla="*/ 2147483646 w 43"/>
              <a:gd name="T63" fmla="*/ 2147483646 h 23"/>
              <a:gd name="T64" fmla="*/ 2147483646 w 43"/>
              <a:gd name="T65" fmla="*/ 2147483646 h 23"/>
              <a:gd name="T66" fmla="*/ 2147483646 w 43"/>
              <a:gd name="T67" fmla="*/ 2147483646 h 23"/>
              <a:gd name="T68" fmla="*/ 2147483646 w 43"/>
              <a:gd name="T69" fmla="*/ 2147483646 h 23"/>
              <a:gd name="T70" fmla="*/ 2147483646 w 43"/>
              <a:gd name="T71" fmla="*/ 2147483646 h 23"/>
              <a:gd name="T72" fmla="*/ 2147483646 w 43"/>
              <a:gd name="T73" fmla="*/ 2147483646 h 23"/>
              <a:gd name="T74" fmla="*/ 2147483646 w 43"/>
              <a:gd name="T75" fmla="*/ 2147483646 h 23"/>
              <a:gd name="T76" fmla="*/ 2147483646 w 43"/>
              <a:gd name="T77" fmla="*/ 2147483646 h 23"/>
              <a:gd name="T78" fmla="*/ 2147483646 w 43"/>
              <a:gd name="T79" fmla="*/ 2147483646 h 23"/>
              <a:gd name="T80" fmla="*/ 2147483646 w 43"/>
              <a:gd name="T81" fmla="*/ 2147483646 h 23"/>
              <a:gd name="T82" fmla="*/ 2147483646 w 43"/>
              <a:gd name="T83" fmla="*/ 2147483646 h 2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3"/>
              <a:gd name="T128" fmla="*/ 43 w 43"/>
              <a:gd name="T129" fmla="*/ 23 h 2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3">
                <a:moveTo>
                  <a:pt x="0" y="9"/>
                </a:moveTo>
                <a:lnTo>
                  <a:pt x="0" y="14"/>
                </a:lnTo>
                <a:lnTo>
                  <a:pt x="0" y="8"/>
                </a:lnTo>
                <a:lnTo>
                  <a:pt x="0" y="12"/>
                </a:lnTo>
                <a:lnTo>
                  <a:pt x="2" y="10"/>
                </a:lnTo>
                <a:lnTo>
                  <a:pt x="2" y="23"/>
                </a:lnTo>
                <a:lnTo>
                  <a:pt x="2" y="4"/>
                </a:lnTo>
                <a:lnTo>
                  <a:pt x="2" y="14"/>
                </a:lnTo>
                <a:lnTo>
                  <a:pt x="3" y="12"/>
                </a:lnTo>
                <a:lnTo>
                  <a:pt x="3" y="13"/>
                </a:lnTo>
                <a:lnTo>
                  <a:pt x="3" y="4"/>
                </a:lnTo>
                <a:lnTo>
                  <a:pt x="3" y="9"/>
                </a:lnTo>
                <a:lnTo>
                  <a:pt x="4" y="8"/>
                </a:lnTo>
                <a:lnTo>
                  <a:pt x="4" y="14"/>
                </a:lnTo>
                <a:lnTo>
                  <a:pt x="4" y="2"/>
                </a:lnTo>
                <a:lnTo>
                  <a:pt x="4" y="13"/>
                </a:lnTo>
                <a:lnTo>
                  <a:pt x="5" y="10"/>
                </a:lnTo>
                <a:lnTo>
                  <a:pt x="5" y="15"/>
                </a:lnTo>
                <a:lnTo>
                  <a:pt x="5" y="5"/>
                </a:lnTo>
                <a:lnTo>
                  <a:pt x="5" y="12"/>
                </a:lnTo>
                <a:lnTo>
                  <a:pt x="7" y="10"/>
                </a:lnTo>
                <a:lnTo>
                  <a:pt x="7" y="20"/>
                </a:lnTo>
                <a:lnTo>
                  <a:pt x="7" y="4"/>
                </a:lnTo>
                <a:lnTo>
                  <a:pt x="7" y="12"/>
                </a:lnTo>
                <a:lnTo>
                  <a:pt x="8" y="9"/>
                </a:lnTo>
                <a:lnTo>
                  <a:pt x="8" y="17"/>
                </a:lnTo>
                <a:lnTo>
                  <a:pt x="8" y="5"/>
                </a:lnTo>
                <a:lnTo>
                  <a:pt x="8" y="10"/>
                </a:lnTo>
                <a:lnTo>
                  <a:pt x="9" y="9"/>
                </a:lnTo>
                <a:lnTo>
                  <a:pt x="9" y="12"/>
                </a:lnTo>
                <a:lnTo>
                  <a:pt x="9" y="5"/>
                </a:lnTo>
                <a:lnTo>
                  <a:pt x="10" y="7"/>
                </a:lnTo>
                <a:lnTo>
                  <a:pt x="10" y="15"/>
                </a:lnTo>
                <a:lnTo>
                  <a:pt x="10" y="12"/>
                </a:lnTo>
                <a:lnTo>
                  <a:pt x="12" y="10"/>
                </a:lnTo>
                <a:lnTo>
                  <a:pt x="12" y="12"/>
                </a:lnTo>
                <a:lnTo>
                  <a:pt x="12" y="4"/>
                </a:lnTo>
                <a:lnTo>
                  <a:pt x="12" y="10"/>
                </a:lnTo>
                <a:lnTo>
                  <a:pt x="13" y="9"/>
                </a:lnTo>
                <a:lnTo>
                  <a:pt x="13" y="13"/>
                </a:lnTo>
                <a:lnTo>
                  <a:pt x="13" y="7"/>
                </a:lnTo>
                <a:lnTo>
                  <a:pt x="13" y="12"/>
                </a:lnTo>
                <a:lnTo>
                  <a:pt x="14" y="13"/>
                </a:lnTo>
                <a:lnTo>
                  <a:pt x="14" y="14"/>
                </a:lnTo>
                <a:lnTo>
                  <a:pt x="14" y="5"/>
                </a:lnTo>
                <a:lnTo>
                  <a:pt x="14" y="10"/>
                </a:lnTo>
                <a:lnTo>
                  <a:pt x="15" y="12"/>
                </a:lnTo>
                <a:lnTo>
                  <a:pt x="15" y="13"/>
                </a:lnTo>
                <a:lnTo>
                  <a:pt x="15" y="5"/>
                </a:lnTo>
                <a:lnTo>
                  <a:pt x="15" y="9"/>
                </a:lnTo>
                <a:lnTo>
                  <a:pt x="17" y="8"/>
                </a:lnTo>
                <a:lnTo>
                  <a:pt x="17" y="13"/>
                </a:lnTo>
                <a:lnTo>
                  <a:pt x="17" y="3"/>
                </a:lnTo>
                <a:lnTo>
                  <a:pt x="18" y="2"/>
                </a:lnTo>
                <a:lnTo>
                  <a:pt x="18" y="14"/>
                </a:lnTo>
                <a:lnTo>
                  <a:pt x="18" y="0"/>
                </a:lnTo>
                <a:lnTo>
                  <a:pt x="18" y="12"/>
                </a:lnTo>
                <a:lnTo>
                  <a:pt x="19" y="10"/>
                </a:lnTo>
                <a:lnTo>
                  <a:pt x="19" y="15"/>
                </a:lnTo>
                <a:lnTo>
                  <a:pt x="19" y="8"/>
                </a:lnTo>
                <a:lnTo>
                  <a:pt x="19" y="10"/>
                </a:lnTo>
                <a:lnTo>
                  <a:pt x="20" y="8"/>
                </a:lnTo>
                <a:lnTo>
                  <a:pt x="20" y="14"/>
                </a:lnTo>
                <a:lnTo>
                  <a:pt x="20" y="5"/>
                </a:lnTo>
                <a:lnTo>
                  <a:pt x="20" y="9"/>
                </a:lnTo>
                <a:lnTo>
                  <a:pt x="22" y="8"/>
                </a:lnTo>
                <a:lnTo>
                  <a:pt x="22" y="20"/>
                </a:lnTo>
                <a:lnTo>
                  <a:pt x="22" y="4"/>
                </a:lnTo>
                <a:lnTo>
                  <a:pt x="23" y="5"/>
                </a:lnTo>
                <a:lnTo>
                  <a:pt x="23" y="15"/>
                </a:lnTo>
                <a:lnTo>
                  <a:pt x="23" y="4"/>
                </a:lnTo>
                <a:lnTo>
                  <a:pt x="23" y="10"/>
                </a:lnTo>
                <a:lnTo>
                  <a:pt x="24" y="9"/>
                </a:lnTo>
                <a:lnTo>
                  <a:pt x="24" y="14"/>
                </a:lnTo>
                <a:lnTo>
                  <a:pt x="24" y="8"/>
                </a:lnTo>
                <a:lnTo>
                  <a:pt x="24" y="12"/>
                </a:lnTo>
                <a:lnTo>
                  <a:pt x="25" y="10"/>
                </a:lnTo>
                <a:lnTo>
                  <a:pt x="25" y="14"/>
                </a:lnTo>
                <a:lnTo>
                  <a:pt x="25" y="7"/>
                </a:lnTo>
                <a:lnTo>
                  <a:pt x="27" y="8"/>
                </a:lnTo>
                <a:lnTo>
                  <a:pt x="27" y="18"/>
                </a:lnTo>
                <a:lnTo>
                  <a:pt x="27" y="12"/>
                </a:lnTo>
                <a:lnTo>
                  <a:pt x="28" y="10"/>
                </a:lnTo>
                <a:lnTo>
                  <a:pt x="28" y="8"/>
                </a:lnTo>
                <a:lnTo>
                  <a:pt x="28" y="14"/>
                </a:lnTo>
                <a:lnTo>
                  <a:pt x="29" y="14"/>
                </a:lnTo>
                <a:lnTo>
                  <a:pt x="29" y="7"/>
                </a:lnTo>
                <a:lnTo>
                  <a:pt x="29" y="12"/>
                </a:lnTo>
                <a:lnTo>
                  <a:pt x="30" y="10"/>
                </a:lnTo>
                <a:lnTo>
                  <a:pt x="30" y="15"/>
                </a:lnTo>
                <a:lnTo>
                  <a:pt x="30" y="5"/>
                </a:lnTo>
                <a:lnTo>
                  <a:pt x="30" y="13"/>
                </a:lnTo>
                <a:lnTo>
                  <a:pt x="32" y="12"/>
                </a:lnTo>
                <a:lnTo>
                  <a:pt x="32" y="13"/>
                </a:lnTo>
                <a:lnTo>
                  <a:pt x="32" y="7"/>
                </a:lnTo>
                <a:lnTo>
                  <a:pt x="33" y="9"/>
                </a:lnTo>
                <a:lnTo>
                  <a:pt x="33" y="19"/>
                </a:lnTo>
                <a:lnTo>
                  <a:pt x="33" y="7"/>
                </a:lnTo>
                <a:lnTo>
                  <a:pt x="33" y="13"/>
                </a:lnTo>
                <a:lnTo>
                  <a:pt x="34" y="12"/>
                </a:lnTo>
                <a:lnTo>
                  <a:pt x="34" y="7"/>
                </a:lnTo>
                <a:lnTo>
                  <a:pt x="34" y="10"/>
                </a:lnTo>
                <a:lnTo>
                  <a:pt x="35" y="12"/>
                </a:lnTo>
                <a:lnTo>
                  <a:pt x="35" y="13"/>
                </a:lnTo>
                <a:lnTo>
                  <a:pt x="35" y="5"/>
                </a:lnTo>
                <a:lnTo>
                  <a:pt x="35" y="10"/>
                </a:lnTo>
                <a:lnTo>
                  <a:pt x="37" y="13"/>
                </a:lnTo>
                <a:lnTo>
                  <a:pt x="37" y="0"/>
                </a:lnTo>
                <a:lnTo>
                  <a:pt x="37" y="3"/>
                </a:lnTo>
                <a:lnTo>
                  <a:pt x="38" y="7"/>
                </a:lnTo>
                <a:lnTo>
                  <a:pt x="38" y="19"/>
                </a:lnTo>
                <a:lnTo>
                  <a:pt x="38" y="3"/>
                </a:lnTo>
                <a:lnTo>
                  <a:pt x="38" y="7"/>
                </a:lnTo>
                <a:lnTo>
                  <a:pt x="39" y="7"/>
                </a:lnTo>
                <a:lnTo>
                  <a:pt x="39" y="17"/>
                </a:lnTo>
                <a:lnTo>
                  <a:pt x="39" y="4"/>
                </a:lnTo>
                <a:lnTo>
                  <a:pt x="39" y="12"/>
                </a:lnTo>
                <a:lnTo>
                  <a:pt x="40" y="10"/>
                </a:lnTo>
                <a:lnTo>
                  <a:pt x="40" y="15"/>
                </a:lnTo>
                <a:lnTo>
                  <a:pt x="40" y="7"/>
                </a:lnTo>
                <a:lnTo>
                  <a:pt x="40" y="12"/>
                </a:lnTo>
                <a:lnTo>
                  <a:pt x="42" y="12"/>
                </a:lnTo>
                <a:lnTo>
                  <a:pt x="42" y="13"/>
                </a:lnTo>
                <a:lnTo>
                  <a:pt x="42" y="5"/>
                </a:lnTo>
                <a:lnTo>
                  <a:pt x="42" y="8"/>
                </a:lnTo>
                <a:lnTo>
                  <a:pt x="43" y="7"/>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75" name="Freeform 93">
            <a:extLst>
              <a:ext uri="{FF2B5EF4-FFF2-40B4-BE49-F238E27FC236}">
                <a16:creationId xmlns:a16="http://schemas.microsoft.com/office/drawing/2014/main" id="{1712A345-B6BD-4C0F-BD5F-A786506475CD}"/>
              </a:ext>
            </a:extLst>
          </p:cNvPr>
          <p:cNvSpPr>
            <a:spLocks/>
          </p:cNvSpPr>
          <p:nvPr/>
        </p:nvSpPr>
        <p:spPr bwMode="auto">
          <a:xfrm>
            <a:off x="2192338" y="5868988"/>
            <a:ext cx="169862" cy="63500"/>
          </a:xfrm>
          <a:custGeom>
            <a:avLst/>
            <a:gdLst>
              <a:gd name="T0" fmla="*/ 0 w 41"/>
              <a:gd name="T1" fmla="*/ 2147483646 h 26"/>
              <a:gd name="T2" fmla="*/ 2147483646 w 41"/>
              <a:gd name="T3" fmla="*/ 2147483646 h 26"/>
              <a:gd name="T4" fmla="*/ 2147483646 w 41"/>
              <a:gd name="T5" fmla="*/ 2147483646 h 26"/>
              <a:gd name="T6" fmla="*/ 2147483646 w 41"/>
              <a:gd name="T7" fmla="*/ 2147483646 h 26"/>
              <a:gd name="T8" fmla="*/ 2147483646 w 41"/>
              <a:gd name="T9" fmla="*/ 2147483646 h 26"/>
              <a:gd name="T10" fmla="*/ 2147483646 w 41"/>
              <a:gd name="T11" fmla="*/ 2147483646 h 26"/>
              <a:gd name="T12" fmla="*/ 2147483646 w 41"/>
              <a:gd name="T13" fmla="*/ 2147483646 h 26"/>
              <a:gd name="T14" fmla="*/ 2147483646 w 41"/>
              <a:gd name="T15" fmla="*/ 2147483646 h 26"/>
              <a:gd name="T16" fmla="*/ 2147483646 w 41"/>
              <a:gd name="T17" fmla="*/ 2147483646 h 26"/>
              <a:gd name="T18" fmla="*/ 2147483646 w 41"/>
              <a:gd name="T19" fmla="*/ 2147483646 h 26"/>
              <a:gd name="T20" fmla="*/ 2147483646 w 41"/>
              <a:gd name="T21" fmla="*/ 2147483646 h 26"/>
              <a:gd name="T22" fmla="*/ 2147483646 w 41"/>
              <a:gd name="T23" fmla="*/ 2147483646 h 26"/>
              <a:gd name="T24" fmla="*/ 2147483646 w 41"/>
              <a:gd name="T25" fmla="*/ 2147483646 h 26"/>
              <a:gd name="T26" fmla="*/ 2147483646 w 41"/>
              <a:gd name="T27" fmla="*/ 2147483646 h 26"/>
              <a:gd name="T28" fmla="*/ 2147483646 w 41"/>
              <a:gd name="T29" fmla="*/ 2147483646 h 26"/>
              <a:gd name="T30" fmla="*/ 2147483646 w 41"/>
              <a:gd name="T31" fmla="*/ 2147483646 h 26"/>
              <a:gd name="T32" fmla="*/ 2147483646 w 41"/>
              <a:gd name="T33" fmla="*/ 2147483646 h 26"/>
              <a:gd name="T34" fmla="*/ 2147483646 w 41"/>
              <a:gd name="T35" fmla="*/ 2147483646 h 26"/>
              <a:gd name="T36" fmla="*/ 2147483646 w 41"/>
              <a:gd name="T37" fmla="*/ 2147483646 h 26"/>
              <a:gd name="T38" fmla="*/ 2147483646 w 41"/>
              <a:gd name="T39" fmla="*/ 2147483646 h 26"/>
              <a:gd name="T40" fmla="*/ 2147483646 w 41"/>
              <a:gd name="T41" fmla="*/ 2147483646 h 26"/>
              <a:gd name="T42" fmla="*/ 2147483646 w 41"/>
              <a:gd name="T43" fmla="*/ 2147483646 h 26"/>
              <a:gd name="T44" fmla="*/ 2147483646 w 41"/>
              <a:gd name="T45" fmla="*/ 2147483646 h 26"/>
              <a:gd name="T46" fmla="*/ 2147483646 w 41"/>
              <a:gd name="T47" fmla="*/ 2147483646 h 26"/>
              <a:gd name="T48" fmla="*/ 2147483646 w 41"/>
              <a:gd name="T49" fmla="*/ 2147483646 h 26"/>
              <a:gd name="T50" fmla="*/ 2147483646 w 41"/>
              <a:gd name="T51" fmla="*/ 2147483646 h 26"/>
              <a:gd name="T52" fmla="*/ 2147483646 w 41"/>
              <a:gd name="T53" fmla="*/ 2147483646 h 26"/>
              <a:gd name="T54" fmla="*/ 2147483646 w 41"/>
              <a:gd name="T55" fmla="*/ 2147483646 h 26"/>
              <a:gd name="T56" fmla="*/ 2147483646 w 41"/>
              <a:gd name="T57" fmla="*/ 2147483646 h 26"/>
              <a:gd name="T58" fmla="*/ 2147483646 w 41"/>
              <a:gd name="T59" fmla="*/ 2147483646 h 26"/>
              <a:gd name="T60" fmla="*/ 2147483646 w 41"/>
              <a:gd name="T61" fmla="*/ 2147483646 h 26"/>
              <a:gd name="T62" fmla="*/ 2147483646 w 41"/>
              <a:gd name="T63" fmla="*/ 2147483646 h 26"/>
              <a:gd name="T64" fmla="*/ 2147483646 w 41"/>
              <a:gd name="T65" fmla="*/ 2147483646 h 26"/>
              <a:gd name="T66" fmla="*/ 2147483646 w 41"/>
              <a:gd name="T67" fmla="*/ 2147483646 h 26"/>
              <a:gd name="T68" fmla="*/ 2147483646 w 41"/>
              <a:gd name="T69" fmla="*/ 2147483646 h 26"/>
              <a:gd name="T70" fmla="*/ 2147483646 w 41"/>
              <a:gd name="T71" fmla="*/ 0 h 26"/>
              <a:gd name="T72" fmla="*/ 2147483646 w 41"/>
              <a:gd name="T73" fmla="*/ 2147483646 h 26"/>
              <a:gd name="T74" fmla="*/ 2147483646 w 41"/>
              <a:gd name="T75" fmla="*/ 2147483646 h 26"/>
              <a:gd name="T76" fmla="*/ 2147483646 w 41"/>
              <a:gd name="T77" fmla="*/ 2147483646 h 26"/>
              <a:gd name="T78" fmla="*/ 2147483646 w 41"/>
              <a:gd name="T79" fmla="*/ 2147483646 h 26"/>
              <a:gd name="T80" fmla="*/ 2147483646 w 41"/>
              <a:gd name="T81" fmla="*/ 0 h 26"/>
              <a:gd name="T82" fmla="*/ 2147483646 w 41"/>
              <a:gd name="T83" fmla="*/ 2147483646 h 2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1"/>
              <a:gd name="T127" fmla="*/ 0 h 26"/>
              <a:gd name="T128" fmla="*/ 41 w 41"/>
              <a:gd name="T129" fmla="*/ 26 h 2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1" h="26">
                <a:moveTo>
                  <a:pt x="0" y="9"/>
                </a:moveTo>
                <a:lnTo>
                  <a:pt x="0" y="16"/>
                </a:lnTo>
                <a:lnTo>
                  <a:pt x="0" y="7"/>
                </a:lnTo>
                <a:lnTo>
                  <a:pt x="0" y="10"/>
                </a:lnTo>
                <a:lnTo>
                  <a:pt x="1" y="11"/>
                </a:lnTo>
                <a:lnTo>
                  <a:pt x="1" y="17"/>
                </a:lnTo>
                <a:lnTo>
                  <a:pt x="1" y="7"/>
                </a:lnTo>
                <a:lnTo>
                  <a:pt x="1" y="14"/>
                </a:lnTo>
                <a:lnTo>
                  <a:pt x="2" y="11"/>
                </a:lnTo>
                <a:lnTo>
                  <a:pt x="2" y="15"/>
                </a:lnTo>
                <a:lnTo>
                  <a:pt x="2" y="7"/>
                </a:lnTo>
                <a:lnTo>
                  <a:pt x="2" y="14"/>
                </a:lnTo>
                <a:lnTo>
                  <a:pt x="4" y="15"/>
                </a:lnTo>
                <a:lnTo>
                  <a:pt x="4" y="7"/>
                </a:lnTo>
                <a:lnTo>
                  <a:pt x="4" y="12"/>
                </a:lnTo>
                <a:lnTo>
                  <a:pt x="5" y="14"/>
                </a:lnTo>
                <a:lnTo>
                  <a:pt x="5" y="19"/>
                </a:lnTo>
                <a:lnTo>
                  <a:pt x="5" y="1"/>
                </a:lnTo>
                <a:lnTo>
                  <a:pt x="5" y="11"/>
                </a:lnTo>
                <a:lnTo>
                  <a:pt x="6" y="10"/>
                </a:lnTo>
                <a:lnTo>
                  <a:pt x="6" y="17"/>
                </a:lnTo>
                <a:lnTo>
                  <a:pt x="7" y="16"/>
                </a:lnTo>
                <a:lnTo>
                  <a:pt x="7" y="19"/>
                </a:lnTo>
                <a:lnTo>
                  <a:pt x="7" y="9"/>
                </a:lnTo>
                <a:lnTo>
                  <a:pt x="7" y="11"/>
                </a:lnTo>
                <a:lnTo>
                  <a:pt x="9" y="14"/>
                </a:lnTo>
                <a:lnTo>
                  <a:pt x="9" y="20"/>
                </a:lnTo>
                <a:lnTo>
                  <a:pt x="9" y="7"/>
                </a:lnTo>
                <a:lnTo>
                  <a:pt x="9" y="19"/>
                </a:lnTo>
                <a:lnTo>
                  <a:pt x="10" y="17"/>
                </a:lnTo>
                <a:lnTo>
                  <a:pt x="10" y="20"/>
                </a:lnTo>
                <a:lnTo>
                  <a:pt x="10" y="1"/>
                </a:lnTo>
                <a:lnTo>
                  <a:pt x="10" y="14"/>
                </a:lnTo>
                <a:lnTo>
                  <a:pt x="11" y="15"/>
                </a:lnTo>
                <a:lnTo>
                  <a:pt x="11" y="17"/>
                </a:lnTo>
                <a:lnTo>
                  <a:pt x="11" y="10"/>
                </a:lnTo>
                <a:lnTo>
                  <a:pt x="11" y="11"/>
                </a:lnTo>
                <a:lnTo>
                  <a:pt x="12" y="10"/>
                </a:lnTo>
                <a:lnTo>
                  <a:pt x="12" y="17"/>
                </a:lnTo>
                <a:lnTo>
                  <a:pt x="12" y="9"/>
                </a:lnTo>
                <a:lnTo>
                  <a:pt x="12" y="12"/>
                </a:lnTo>
                <a:lnTo>
                  <a:pt x="14" y="14"/>
                </a:lnTo>
                <a:lnTo>
                  <a:pt x="14" y="19"/>
                </a:lnTo>
                <a:lnTo>
                  <a:pt x="14" y="9"/>
                </a:lnTo>
                <a:lnTo>
                  <a:pt x="14" y="12"/>
                </a:lnTo>
                <a:lnTo>
                  <a:pt x="15" y="14"/>
                </a:lnTo>
                <a:lnTo>
                  <a:pt x="15" y="16"/>
                </a:lnTo>
                <a:lnTo>
                  <a:pt x="15" y="10"/>
                </a:lnTo>
                <a:lnTo>
                  <a:pt x="15" y="12"/>
                </a:lnTo>
                <a:lnTo>
                  <a:pt x="16" y="14"/>
                </a:lnTo>
                <a:lnTo>
                  <a:pt x="16" y="7"/>
                </a:lnTo>
                <a:lnTo>
                  <a:pt x="16" y="17"/>
                </a:lnTo>
                <a:lnTo>
                  <a:pt x="17" y="15"/>
                </a:lnTo>
                <a:lnTo>
                  <a:pt x="17" y="7"/>
                </a:lnTo>
                <a:lnTo>
                  <a:pt x="17" y="16"/>
                </a:lnTo>
                <a:lnTo>
                  <a:pt x="19" y="15"/>
                </a:lnTo>
                <a:lnTo>
                  <a:pt x="19" y="16"/>
                </a:lnTo>
                <a:lnTo>
                  <a:pt x="19" y="9"/>
                </a:lnTo>
                <a:lnTo>
                  <a:pt x="19" y="14"/>
                </a:lnTo>
                <a:lnTo>
                  <a:pt x="20" y="12"/>
                </a:lnTo>
                <a:lnTo>
                  <a:pt x="20" y="25"/>
                </a:lnTo>
                <a:lnTo>
                  <a:pt x="20" y="10"/>
                </a:lnTo>
                <a:lnTo>
                  <a:pt x="21" y="9"/>
                </a:lnTo>
                <a:lnTo>
                  <a:pt x="21" y="15"/>
                </a:lnTo>
                <a:lnTo>
                  <a:pt x="21" y="7"/>
                </a:lnTo>
                <a:lnTo>
                  <a:pt x="21" y="10"/>
                </a:lnTo>
                <a:lnTo>
                  <a:pt x="22" y="9"/>
                </a:lnTo>
                <a:lnTo>
                  <a:pt x="22" y="15"/>
                </a:lnTo>
                <a:lnTo>
                  <a:pt x="24" y="15"/>
                </a:lnTo>
                <a:lnTo>
                  <a:pt x="24" y="16"/>
                </a:lnTo>
                <a:lnTo>
                  <a:pt x="24" y="7"/>
                </a:lnTo>
                <a:lnTo>
                  <a:pt x="24" y="15"/>
                </a:lnTo>
                <a:lnTo>
                  <a:pt x="25" y="14"/>
                </a:lnTo>
                <a:lnTo>
                  <a:pt x="25" y="26"/>
                </a:lnTo>
                <a:lnTo>
                  <a:pt x="25" y="4"/>
                </a:lnTo>
                <a:lnTo>
                  <a:pt x="25" y="10"/>
                </a:lnTo>
                <a:lnTo>
                  <a:pt x="26" y="11"/>
                </a:lnTo>
                <a:lnTo>
                  <a:pt x="26" y="16"/>
                </a:lnTo>
                <a:lnTo>
                  <a:pt x="26" y="6"/>
                </a:lnTo>
                <a:lnTo>
                  <a:pt x="26" y="11"/>
                </a:lnTo>
                <a:lnTo>
                  <a:pt x="27" y="9"/>
                </a:lnTo>
                <a:lnTo>
                  <a:pt x="27" y="19"/>
                </a:lnTo>
                <a:lnTo>
                  <a:pt x="27" y="6"/>
                </a:lnTo>
                <a:lnTo>
                  <a:pt x="27" y="11"/>
                </a:lnTo>
                <a:lnTo>
                  <a:pt x="29" y="15"/>
                </a:lnTo>
                <a:lnTo>
                  <a:pt x="29" y="6"/>
                </a:lnTo>
                <a:lnTo>
                  <a:pt x="29" y="7"/>
                </a:lnTo>
                <a:lnTo>
                  <a:pt x="30" y="5"/>
                </a:lnTo>
                <a:lnTo>
                  <a:pt x="30" y="16"/>
                </a:lnTo>
                <a:lnTo>
                  <a:pt x="30" y="2"/>
                </a:lnTo>
                <a:lnTo>
                  <a:pt x="30" y="11"/>
                </a:lnTo>
                <a:lnTo>
                  <a:pt x="31" y="12"/>
                </a:lnTo>
                <a:lnTo>
                  <a:pt x="31" y="17"/>
                </a:lnTo>
                <a:lnTo>
                  <a:pt x="31" y="5"/>
                </a:lnTo>
                <a:lnTo>
                  <a:pt x="31" y="14"/>
                </a:lnTo>
                <a:lnTo>
                  <a:pt x="32" y="12"/>
                </a:lnTo>
                <a:lnTo>
                  <a:pt x="32" y="16"/>
                </a:lnTo>
                <a:lnTo>
                  <a:pt x="32" y="9"/>
                </a:lnTo>
                <a:lnTo>
                  <a:pt x="32" y="14"/>
                </a:lnTo>
                <a:lnTo>
                  <a:pt x="34" y="12"/>
                </a:lnTo>
                <a:lnTo>
                  <a:pt x="34" y="16"/>
                </a:lnTo>
                <a:lnTo>
                  <a:pt x="34" y="6"/>
                </a:lnTo>
                <a:lnTo>
                  <a:pt x="34" y="10"/>
                </a:lnTo>
                <a:lnTo>
                  <a:pt x="35" y="7"/>
                </a:lnTo>
                <a:lnTo>
                  <a:pt x="35" y="16"/>
                </a:lnTo>
                <a:lnTo>
                  <a:pt x="35" y="0"/>
                </a:lnTo>
                <a:lnTo>
                  <a:pt x="35" y="15"/>
                </a:lnTo>
                <a:lnTo>
                  <a:pt x="36" y="16"/>
                </a:lnTo>
                <a:lnTo>
                  <a:pt x="36" y="17"/>
                </a:lnTo>
                <a:lnTo>
                  <a:pt x="36" y="9"/>
                </a:lnTo>
                <a:lnTo>
                  <a:pt x="36" y="15"/>
                </a:lnTo>
                <a:lnTo>
                  <a:pt x="37" y="14"/>
                </a:lnTo>
                <a:lnTo>
                  <a:pt x="37" y="21"/>
                </a:lnTo>
                <a:lnTo>
                  <a:pt x="37" y="9"/>
                </a:lnTo>
                <a:lnTo>
                  <a:pt x="37" y="11"/>
                </a:lnTo>
                <a:lnTo>
                  <a:pt x="39" y="12"/>
                </a:lnTo>
                <a:lnTo>
                  <a:pt x="39" y="9"/>
                </a:lnTo>
                <a:lnTo>
                  <a:pt x="39" y="14"/>
                </a:lnTo>
                <a:lnTo>
                  <a:pt x="40" y="15"/>
                </a:lnTo>
                <a:lnTo>
                  <a:pt x="40" y="21"/>
                </a:lnTo>
                <a:lnTo>
                  <a:pt x="40" y="0"/>
                </a:lnTo>
                <a:lnTo>
                  <a:pt x="40" y="12"/>
                </a:lnTo>
                <a:lnTo>
                  <a:pt x="41" y="14"/>
                </a:lnTo>
                <a:lnTo>
                  <a:pt x="41" y="17"/>
                </a:lnTo>
                <a:lnTo>
                  <a:pt x="41" y="9"/>
                </a:lnTo>
                <a:lnTo>
                  <a:pt x="41" y="16"/>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76" name="Freeform 94">
            <a:extLst>
              <a:ext uri="{FF2B5EF4-FFF2-40B4-BE49-F238E27FC236}">
                <a16:creationId xmlns:a16="http://schemas.microsoft.com/office/drawing/2014/main" id="{57F80DD4-7CFD-4929-B543-8442895D4A23}"/>
              </a:ext>
            </a:extLst>
          </p:cNvPr>
          <p:cNvSpPr>
            <a:spLocks/>
          </p:cNvSpPr>
          <p:nvPr/>
        </p:nvSpPr>
        <p:spPr bwMode="auto">
          <a:xfrm>
            <a:off x="2362200" y="5867400"/>
            <a:ext cx="176213" cy="65088"/>
          </a:xfrm>
          <a:custGeom>
            <a:avLst/>
            <a:gdLst>
              <a:gd name="T0" fmla="*/ 2147483646 w 43"/>
              <a:gd name="T1" fmla="*/ 2147483646 h 27"/>
              <a:gd name="T2" fmla="*/ 2147483646 w 43"/>
              <a:gd name="T3" fmla="*/ 2147483646 h 27"/>
              <a:gd name="T4" fmla="*/ 2147483646 w 43"/>
              <a:gd name="T5" fmla="*/ 2147483646 h 27"/>
              <a:gd name="T6" fmla="*/ 2147483646 w 43"/>
              <a:gd name="T7" fmla="*/ 2147483646 h 27"/>
              <a:gd name="T8" fmla="*/ 2147483646 w 43"/>
              <a:gd name="T9" fmla="*/ 2147483646 h 27"/>
              <a:gd name="T10" fmla="*/ 2147483646 w 43"/>
              <a:gd name="T11" fmla="*/ 2147483646 h 27"/>
              <a:gd name="T12" fmla="*/ 2147483646 w 43"/>
              <a:gd name="T13" fmla="*/ 2147483646 h 27"/>
              <a:gd name="T14" fmla="*/ 2147483646 w 43"/>
              <a:gd name="T15" fmla="*/ 2147483646 h 27"/>
              <a:gd name="T16" fmla="*/ 2147483646 w 43"/>
              <a:gd name="T17" fmla="*/ 2147483646 h 27"/>
              <a:gd name="T18" fmla="*/ 2147483646 w 43"/>
              <a:gd name="T19" fmla="*/ 2147483646 h 27"/>
              <a:gd name="T20" fmla="*/ 2147483646 w 43"/>
              <a:gd name="T21" fmla="*/ 2147483646 h 27"/>
              <a:gd name="T22" fmla="*/ 2147483646 w 43"/>
              <a:gd name="T23" fmla="*/ 2147483646 h 27"/>
              <a:gd name="T24" fmla="*/ 2147483646 w 43"/>
              <a:gd name="T25" fmla="*/ 2147483646 h 27"/>
              <a:gd name="T26" fmla="*/ 2147483646 w 43"/>
              <a:gd name="T27" fmla="*/ 2147483646 h 27"/>
              <a:gd name="T28" fmla="*/ 2147483646 w 43"/>
              <a:gd name="T29" fmla="*/ 2147483646 h 27"/>
              <a:gd name="T30" fmla="*/ 2147483646 w 43"/>
              <a:gd name="T31" fmla="*/ 2147483646 h 27"/>
              <a:gd name="T32" fmla="*/ 2147483646 w 43"/>
              <a:gd name="T33" fmla="*/ 2147483646 h 27"/>
              <a:gd name="T34" fmla="*/ 2147483646 w 43"/>
              <a:gd name="T35" fmla="*/ 2147483646 h 27"/>
              <a:gd name="T36" fmla="*/ 2147483646 w 43"/>
              <a:gd name="T37" fmla="*/ 2147483646 h 27"/>
              <a:gd name="T38" fmla="*/ 2147483646 w 43"/>
              <a:gd name="T39" fmla="*/ 2147483646 h 27"/>
              <a:gd name="T40" fmla="*/ 2147483646 w 43"/>
              <a:gd name="T41" fmla="*/ 2147483646 h 27"/>
              <a:gd name="T42" fmla="*/ 2147483646 w 43"/>
              <a:gd name="T43" fmla="*/ 2147483646 h 27"/>
              <a:gd name="T44" fmla="*/ 2147483646 w 43"/>
              <a:gd name="T45" fmla="*/ 2147483646 h 27"/>
              <a:gd name="T46" fmla="*/ 2147483646 w 43"/>
              <a:gd name="T47" fmla="*/ 2147483646 h 27"/>
              <a:gd name="T48" fmla="*/ 2147483646 w 43"/>
              <a:gd name="T49" fmla="*/ 2147483646 h 27"/>
              <a:gd name="T50" fmla="*/ 2147483646 w 43"/>
              <a:gd name="T51" fmla="*/ 2147483646 h 27"/>
              <a:gd name="T52" fmla="*/ 2147483646 w 43"/>
              <a:gd name="T53" fmla="*/ 2147483646 h 27"/>
              <a:gd name="T54" fmla="*/ 2147483646 w 43"/>
              <a:gd name="T55" fmla="*/ 2147483646 h 27"/>
              <a:gd name="T56" fmla="*/ 2147483646 w 43"/>
              <a:gd name="T57" fmla="*/ 0 h 27"/>
              <a:gd name="T58" fmla="*/ 2147483646 w 43"/>
              <a:gd name="T59" fmla="*/ 2147483646 h 27"/>
              <a:gd name="T60" fmla="*/ 2147483646 w 43"/>
              <a:gd name="T61" fmla="*/ 2147483646 h 27"/>
              <a:gd name="T62" fmla="*/ 2147483646 w 43"/>
              <a:gd name="T63" fmla="*/ 2147483646 h 27"/>
              <a:gd name="T64" fmla="*/ 2147483646 w 43"/>
              <a:gd name="T65" fmla="*/ 2147483646 h 27"/>
              <a:gd name="T66" fmla="*/ 2147483646 w 43"/>
              <a:gd name="T67" fmla="*/ 2147483646 h 27"/>
              <a:gd name="T68" fmla="*/ 2147483646 w 43"/>
              <a:gd name="T69" fmla="*/ 2147483646 h 27"/>
              <a:gd name="T70" fmla="*/ 2147483646 w 43"/>
              <a:gd name="T71" fmla="*/ 2147483646 h 27"/>
              <a:gd name="T72" fmla="*/ 2147483646 w 43"/>
              <a:gd name="T73" fmla="*/ 2147483646 h 27"/>
              <a:gd name="T74" fmla="*/ 2147483646 w 43"/>
              <a:gd name="T75" fmla="*/ 2147483646 h 27"/>
              <a:gd name="T76" fmla="*/ 2147483646 w 43"/>
              <a:gd name="T77" fmla="*/ 2147483646 h 27"/>
              <a:gd name="T78" fmla="*/ 2147483646 w 43"/>
              <a:gd name="T79" fmla="*/ 2147483646 h 27"/>
              <a:gd name="T80" fmla="*/ 2147483646 w 43"/>
              <a:gd name="T81" fmla="*/ 2147483646 h 27"/>
              <a:gd name="T82" fmla="*/ 2147483646 w 43"/>
              <a:gd name="T83" fmla="*/ 2147483646 h 2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7"/>
              <a:gd name="T128" fmla="*/ 43 w 43"/>
              <a:gd name="T129" fmla="*/ 27 h 2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7">
                <a:moveTo>
                  <a:pt x="0" y="17"/>
                </a:moveTo>
                <a:lnTo>
                  <a:pt x="1" y="15"/>
                </a:lnTo>
                <a:lnTo>
                  <a:pt x="1" y="20"/>
                </a:lnTo>
                <a:lnTo>
                  <a:pt x="1" y="8"/>
                </a:lnTo>
                <a:lnTo>
                  <a:pt x="1" y="16"/>
                </a:lnTo>
                <a:lnTo>
                  <a:pt x="3" y="15"/>
                </a:lnTo>
                <a:lnTo>
                  <a:pt x="3" y="17"/>
                </a:lnTo>
                <a:lnTo>
                  <a:pt x="3" y="11"/>
                </a:lnTo>
                <a:lnTo>
                  <a:pt x="3" y="12"/>
                </a:lnTo>
                <a:lnTo>
                  <a:pt x="4" y="15"/>
                </a:lnTo>
                <a:lnTo>
                  <a:pt x="4" y="22"/>
                </a:lnTo>
                <a:lnTo>
                  <a:pt x="4" y="10"/>
                </a:lnTo>
                <a:lnTo>
                  <a:pt x="5" y="11"/>
                </a:lnTo>
                <a:lnTo>
                  <a:pt x="5" y="18"/>
                </a:lnTo>
                <a:lnTo>
                  <a:pt x="5" y="10"/>
                </a:lnTo>
                <a:lnTo>
                  <a:pt x="5" y="11"/>
                </a:lnTo>
                <a:lnTo>
                  <a:pt x="6" y="13"/>
                </a:lnTo>
                <a:lnTo>
                  <a:pt x="6" y="20"/>
                </a:lnTo>
                <a:lnTo>
                  <a:pt x="6" y="10"/>
                </a:lnTo>
                <a:lnTo>
                  <a:pt x="6" y="13"/>
                </a:lnTo>
                <a:lnTo>
                  <a:pt x="8" y="12"/>
                </a:lnTo>
                <a:lnTo>
                  <a:pt x="8" y="16"/>
                </a:lnTo>
                <a:lnTo>
                  <a:pt x="8" y="8"/>
                </a:lnTo>
                <a:lnTo>
                  <a:pt x="8" y="13"/>
                </a:lnTo>
                <a:lnTo>
                  <a:pt x="9" y="15"/>
                </a:lnTo>
                <a:lnTo>
                  <a:pt x="9" y="23"/>
                </a:lnTo>
                <a:lnTo>
                  <a:pt x="9" y="7"/>
                </a:lnTo>
                <a:lnTo>
                  <a:pt x="9" y="13"/>
                </a:lnTo>
                <a:lnTo>
                  <a:pt x="10" y="12"/>
                </a:lnTo>
                <a:lnTo>
                  <a:pt x="10" y="18"/>
                </a:lnTo>
                <a:lnTo>
                  <a:pt x="10" y="11"/>
                </a:lnTo>
                <a:lnTo>
                  <a:pt x="10" y="13"/>
                </a:lnTo>
                <a:lnTo>
                  <a:pt x="11" y="15"/>
                </a:lnTo>
                <a:lnTo>
                  <a:pt x="11" y="16"/>
                </a:lnTo>
                <a:lnTo>
                  <a:pt x="11" y="10"/>
                </a:lnTo>
                <a:lnTo>
                  <a:pt x="11" y="11"/>
                </a:lnTo>
                <a:lnTo>
                  <a:pt x="13" y="10"/>
                </a:lnTo>
                <a:lnTo>
                  <a:pt x="13" y="18"/>
                </a:lnTo>
                <a:lnTo>
                  <a:pt x="13" y="13"/>
                </a:lnTo>
                <a:lnTo>
                  <a:pt x="14" y="15"/>
                </a:lnTo>
                <a:lnTo>
                  <a:pt x="14" y="27"/>
                </a:lnTo>
                <a:lnTo>
                  <a:pt x="14" y="5"/>
                </a:lnTo>
                <a:lnTo>
                  <a:pt x="14" y="13"/>
                </a:lnTo>
                <a:lnTo>
                  <a:pt x="15" y="17"/>
                </a:lnTo>
                <a:lnTo>
                  <a:pt x="15" y="18"/>
                </a:lnTo>
                <a:lnTo>
                  <a:pt x="15" y="8"/>
                </a:lnTo>
                <a:lnTo>
                  <a:pt x="15" y="17"/>
                </a:lnTo>
                <a:lnTo>
                  <a:pt x="16" y="18"/>
                </a:lnTo>
                <a:lnTo>
                  <a:pt x="16" y="7"/>
                </a:lnTo>
                <a:lnTo>
                  <a:pt x="16" y="16"/>
                </a:lnTo>
                <a:lnTo>
                  <a:pt x="18" y="15"/>
                </a:lnTo>
                <a:lnTo>
                  <a:pt x="18" y="17"/>
                </a:lnTo>
                <a:lnTo>
                  <a:pt x="18" y="10"/>
                </a:lnTo>
                <a:lnTo>
                  <a:pt x="18" y="15"/>
                </a:lnTo>
                <a:lnTo>
                  <a:pt x="19" y="13"/>
                </a:lnTo>
                <a:lnTo>
                  <a:pt x="19" y="16"/>
                </a:lnTo>
                <a:lnTo>
                  <a:pt x="19" y="6"/>
                </a:lnTo>
                <a:lnTo>
                  <a:pt x="19" y="12"/>
                </a:lnTo>
                <a:lnTo>
                  <a:pt x="20" y="15"/>
                </a:lnTo>
                <a:lnTo>
                  <a:pt x="20" y="17"/>
                </a:lnTo>
                <a:lnTo>
                  <a:pt x="20" y="10"/>
                </a:lnTo>
                <a:lnTo>
                  <a:pt x="20" y="15"/>
                </a:lnTo>
                <a:lnTo>
                  <a:pt x="21" y="13"/>
                </a:lnTo>
                <a:lnTo>
                  <a:pt x="21" y="16"/>
                </a:lnTo>
                <a:lnTo>
                  <a:pt x="21" y="8"/>
                </a:lnTo>
                <a:lnTo>
                  <a:pt x="21" y="12"/>
                </a:lnTo>
                <a:lnTo>
                  <a:pt x="23" y="13"/>
                </a:lnTo>
                <a:lnTo>
                  <a:pt x="23" y="16"/>
                </a:lnTo>
                <a:lnTo>
                  <a:pt x="23" y="8"/>
                </a:lnTo>
                <a:lnTo>
                  <a:pt x="23" y="13"/>
                </a:lnTo>
                <a:lnTo>
                  <a:pt x="24" y="15"/>
                </a:lnTo>
                <a:lnTo>
                  <a:pt x="24" y="20"/>
                </a:lnTo>
                <a:lnTo>
                  <a:pt x="24" y="3"/>
                </a:lnTo>
                <a:lnTo>
                  <a:pt x="24" y="6"/>
                </a:lnTo>
                <a:lnTo>
                  <a:pt x="25" y="8"/>
                </a:lnTo>
                <a:lnTo>
                  <a:pt x="25" y="16"/>
                </a:lnTo>
                <a:lnTo>
                  <a:pt x="25" y="11"/>
                </a:lnTo>
                <a:lnTo>
                  <a:pt x="26" y="12"/>
                </a:lnTo>
                <a:lnTo>
                  <a:pt x="26" y="17"/>
                </a:lnTo>
                <a:lnTo>
                  <a:pt x="26" y="13"/>
                </a:lnTo>
                <a:lnTo>
                  <a:pt x="28" y="11"/>
                </a:lnTo>
                <a:lnTo>
                  <a:pt x="28" y="16"/>
                </a:lnTo>
                <a:lnTo>
                  <a:pt x="28" y="10"/>
                </a:lnTo>
                <a:lnTo>
                  <a:pt x="28" y="15"/>
                </a:lnTo>
                <a:lnTo>
                  <a:pt x="29" y="13"/>
                </a:lnTo>
                <a:lnTo>
                  <a:pt x="29" y="21"/>
                </a:lnTo>
                <a:lnTo>
                  <a:pt x="29" y="0"/>
                </a:lnTo>
                <a:lnTo>
                  <a:pt x="29" y="7"/>
                </a:lnTo>
                <a:lnTo>
                  <a:pt x="30" y="13"/>
                </a:lnTo>
                <a:lnTo>
                  <a:pt x="30" y="20"/>
                </a:lnTo>
                <a:lnTo>
                  <a:pt x="30" y="8"/>
                </a:lnTo>
                <a:lnTo>
                  <a:pt x="30" y="15"/>
                </a:lnTo>
                <a:lnTo>
                  <a:pt x="31" y="16"/>
                </a:lnTo>
                <a:lnTo>
                  <a:pt x="31" y="18"/>
                </a:lnTo>
                <a:lnTo>
                  <a:pt x="31" y="11"/>
                </a:lnTo>
                <a:lnTo>
                  <a:pt x="31" y="13"/>
                </a:lnTo>
                <a:lnTo>
                  <a:pt x="33" y="12"/>
                </a:lnTo>
                <a:lnTo>
                  <a:pt x="33" y="17"/>
                </a:lnTo>
                <a:lnTo>
                  <a:pt x="33" y="10"/>
                </a:lnTo>
                <a:lnTo>
                  <a:pt x="33" y="11"/>
                </a:lnTo>
                <a:lnTo>
                  <a:pt x="34" y="12"/>
                </a:lnTo>
                <a:lnTo>
                  <a:pt x="34" y="20"/>
                </a:lnTo>
                <a:lnTo>
                  <a:pt x="34" y="8"/>
                </a:lnTo>
                <a:lnTo>
                  <a:pt x="35" y="7"/>
                </a:lnTo>
                <a:lnTo>
                  <a:pt x="35" y="21"/>
                </a:lnTo>
                <a:lnTo>
                  <a:pt x="35" y="17"/>
                </a:lnTo>
                <a:lnTo>
                  <a:pt x="36" y="16"/>
                </a:lnTo>
                <a:lnTo>
                  <a:pt x="36" y="12"/>
                </a:lnTo>
                <a:lnTo>
                  <a:pt x="36" y="15"/>
                </a:lnTo>
                <a:lnTo>
                  <a:pt x="38" y="13"/>
                </a:lnTo>
                <a:lnTo>
                  <a:pt x="38" y="17"/>
                </a:lnTo>
                <a:lnTo>
                  <a:pt x="38" y="8"/>
                </a:lnTo>
                <a:lnTo>
                  <a:pt x="38" y="15"/>
                </a:lnTo>
                <a:lnTo>
                  <a:pt x="39" y="13"/>
                </a:lnTo>
                <a:lnTo>
                  <a:pt x="39" y="8"/>
                </a:lnTo>
                <a:lnTo>
                  <a:pt x="39" y="20"/>
                </a:lnTo>
                <a:lnTo>
                  <a:pt x="40" y="21"/>
                </a:lnTo>
                <a:lnTo>
                  <a:pt x="40" y="22"/>
                </a:lnTo>
                <a:lnTo>
                  <a:pt x="40" y="10"/>
                </a:lnTo>
                <a:lnTo>
                  <a:pt x="40" y="12"/>
                </a:lnTo>
                <a:lnTo>
                  <a:pt x="41" y="13"/>
                </a:lnTo>
                <a:lnTo>
                  <a:pt x="41" y="16"/>
                </a:lnTo>
                <a:lnTo>
                  <a:pt x="41" y="8"/>
                </a:lnTo>
                <a:lnTo>
                  <a:pt x="41" y="11"/>
                </a:lnTo>
                <a:lnTo>
                  <a:pt x="43" y="15"/>
                </a:lnTo>
                <a:lnTo>
                  <a:pt x="43" y="20"/>
                </a:lnTo>
                <a:lnTo>
                  <a:pt x="43" y="10"/>
                </a:lnTo>
                <a:lnTo>
                  <a:pt x="43" y="17"/>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77" name="Freeform 95">
            <a:extLst>
              <a:ext uri="{FF2B5EF4-FFF2-40B4-BE49-F238E27FC236}">
                <a16:creationId xmlns:a16="http://schemas.microsoft.com/office/drawing/2014/main" id="{030CD852-539E-46E2-9A54-E62656EB95B0}"/>
              </a:ext>
            </a:extLst>
          </p:cNvPr>
          <p:cNvSpPr>
            <a:spLocks/>
          </p:cNvSpPr>
          <p:nvPr/>
        </p:nvSpPr>
        <p:spPr bwMode="auto">
          <a:xfrm>
            <a:off x="2538413" y="5861050"/>
            <a:ext cx="177800" cy="68263"/>
          </a:xfrm>
          <a:custGeom>
            <a:avLst/>
            <a:gdLst>
              <a:gd name="T0" fmla="*/ 2147483646 w 43"/>
              <a:gd name="T1" fmla="*/ 2147483646 h 28"/>
              <a:gd name="T2" fmla="*/ 2147483646 w 43"/>
              <a:gd name="T3" fmla="*/ 2147483646 h 28"/>
              <a:gd name="T4" fmla="*/ 2147483646 w 43"/>
              <a:gd name="T5" fmla="*/ 2147483646 h 28"/>
              <a:gd name="T6" fmla="*/ 2147483646 w 43"/>
              <a:gd name="T7" fmla="*/ 2147483646 h 28"/>
              <a:gd name="T8" fmla="*/ 2147483646 w 43"/>
              <a:gd name="T9" fmla="*/ 2147483646 h 28"/>
              <a:gd name="T10" fmla="*/ 2147483646 w 43"/>
              <a:gd name="T11" fmla="*/ 2147483646 h 28"/>
              <a:gd name="T12" fmla="*/ 2147483646 w 43"/>
              <a:gd name="T13" fmla="*/ 2147483646 h 28"/>
              <a:gd name="T14" fmla="*/ 2147483646 w 43"/>
              <a:gd name="T15" fmla="*/ 2147483646 h 28"/>
              <a:gd name="T16" fmla="*/ 2147483646 w 43"/>
              <a:gd name="T17" fmla="*/ 2147483646 h 28"/>
              <a:gd name="T18" fmla="*/ 2147483646 w 43"/>
              <a:gd name="T19" fmla="*/ 2147483646 h 28"/>
              <a:gd name="T20" fmla="*/ 2147483646 w 43"/>
              <a:gd name="T21" fmla="*/ 2147483646 h 28"/>
              <a:gd name="T22" fmla="*/ 2147483646 w 43"/>
              <a:gd name="T23" fmla="*/ 0 h 28"/>
              <a:gd name="T24" fmla="*/ 2147483646 w 43"/>
              <a:gd name="T25" fmla="*/ 2147483646 h 28"/>
              <a:gd name="T26" fmla="*/ 2147483646 w 43"/>
              <a:gd name="T27" fmla="*/ 2147483646 h 28"/>
              <a:gd name="T28" fmla="*/ 2147483646 w 43"/>
              <a:gd name="T29" fmla="*/ 2147483646 h 28"/>
              <a:gd name="T30" fmla="*/ 2147483646 w 43"/>
              <a:gd name="T31" fmla="*/ 2147483646 h 28"/>
              <a:gd name="T32" fmla="*/ 2147483646 w 43"/>
              <a:gd name="T33" fmla="*/ 2147483646 h 28"/>
              <a:gd name="T34" fmla="*/ 2147483646 w 43"/>
              <a:gd name="T35" fmla="*/ 2147483646 h 28"/>
              <a:gd name="T36" fmla="*/ 2147483646 w 43"/>
              <a:gd name="T37" fmla="*/ 2147483646 h 28"/>
              <a:gd name="T38" fmla="*/ 2147483646 w 43"/>
              <a:gd name="T39" fmla="*/ 2147483646 h 28"/>
              <a:gd name="T40" fmla="*/ 2147483646 w 43"/>
              <a:gd name="T41" fmla="*/ 2147483646 h 28"/>
              <a:gd name="T42" fmla="*/ 2147483646 w 43"/>
              <a:gd name="T43" fmla="*/ 2147483646 h 28"/>
              <a:gd name="T44" fmla="*/ 2147483646 w 43"/>
              <a:gd name="T45" fmla="*/ 2147483646 h 28"/>
              <a:gd name="T46" fmla="*/ 2147483646 w 43"/>
              <a:gd name="T47" fmla="*/ 2147483646 h 28"/>
              <a:gd name="T48" fmla="*/ 2147483646 w 43"/>
              <a:gd name="T49" fmla="*/ 2147483646 h 28"/>
              <a:gd name="T50" fmla="*/ 2147483646 w 43"/>
              <a:gd name="T51" fmla="*/ 2147483646 h 28"/>
              <a:gd name="T52" fmla="*/ 2147483646 w 43"/>
              <a:gd name="T53" fmla="*/ 2147483646 h 28"/>
              <a:gd name="T54" fmla="*/ 2147483646 w 43"/>
              <a:gd name="T55" fmla="*/ 2147483646 h 28"/>
              <a:gd name="T56" fmla="*/ 2147483646 w 43"/>
              <a:gd name="T57" fmla="*/ 2147483646 h 28"/>
              <a:gd name="T58" fmla="*/ 2147483646 w 43"/>
              <a:gd name="T59" fmla="*/ 2147483646 h 28"/>
              <a:gd name="T60" fmla="*/ 2147483646 w 43"/>
              <a:gd name="T61" fmla="*/ 2147483646 h 28"/>
              <a:gd name="T62" fmla="*/ 2147483646 w 43"/>
              <a:gd name="T63" fmla="*/ 2147483646 h 28"/>
              <a:gd name="T64" fmla="*/ 2147483646 w 43"/>
              <a:gd name="T65" fmla="*/ 2147483646 h 28"/>
              <a:gd name="T66" fmla="*/ 2147483646 w 43"/>
              <a:gd name="T67" fmla="*/ 2147483646 h 28"/>
              <a:gd name="T68" fmla="*/ 2147483646 w 43"/>
              <a:gd name="T69" fmla="*/ 2147483646 h 28"/>
              <a:gd name="T70" fmla="*/ 2147483646 w 43"/>
              <a:gd name="T71" fmla="*/ 2147483646 h 28"/>
              <a:gd name="T72" fmla="*/ 2147483646 w 43"/>
              <a:gd name="T73" fmla="*/ 2147483646 h 28"/>
              <a:gd name="T74" fmla="*/ 2147483646 w 43"/>
              <a:gd name="T75" fmla="*/ 2147483646 h 28"/>
              <a:gd name="T76" fmla="*/ 2147483646 w 43"/>
              <a:gd name="T77" fmla="*/ 2147483646 h 28"/>
              <a:gd name="T78" fmla="*/ 2147483646 w 43"/>
              <a:gd name="T79" fmla="*/ 2147483646 h 28"/>
              <a:gd name="T80" fmla="*/ 2147483646 w 43"/>
              <a:gd name="T81" fmla="*/ 2147483646 h 28"/>
              <a:gd name="T82" fmla="*/ 2147483646 w 43"/>
              <a:gd name="T83" fmla="*/ 2147483646 h 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8"/>
              <a:gd name="T128" fmla="*/ 43 w 43"/>
              <a:gd name="T129" fmla="*/ 28 h 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8">
                <a:moveTo>
                  <a:pt x="0" y="19"/>
                </a:moveTo>
                <a:lnTo>
                  <a:pt x="1" y="17"/>
                </a:lnTo>
                <a:lnTo>
                  <a:pt x="1" y="20"/>
                </a:lnTo>
                <a:lnTo>
                  <a:pt x="1" y="8"/>
                </a:lnTo>
                <a:lnTo>
                  <a:pt x="1" y="14"/>
                </a:lnTo>
                <a:lnTo>
                  <a:pt x="2" y="19"/>
                </a:lnTo>
                <a:lnTo>
                  <a:pt x="2" y="28"/>
                </a:lnTo>
                <a:lnTo>
                  <a:pt x="2" y="12"/>
                </a:lnTo>
                <a:lnTo>
                  <a:pt x="2" y="15"/>
                </a:lnTo>
                <a:lnTo>
                  <a:pt x="3" y="17"/>
                </a:lnTo>
                <a:lnTo>
                  <a:pt x="3" y="7"/>
                </a:lnTo>
                <a:lnTo>
                  <a:pt x="3" y="10"/>
                </a:lnTo>
                <a:lnTo>
                  <a:pt x="5" y="14"/>
                </a:lnTo>
                <a:lnTo>
                  <a:pt x="5" y="19"/>
                </a:lnTo>
                <a:lnTo>
                  <a:pt x="5" y="12"/>
                </a:lnTo>
                <a:lnTo>
                  <a:pt x="5" y="17"/>
                </a:lnTo>
                <a:lnTo>
                  <a:pt x="6" y="18"/>
                </a:lnTo>
                <a:lnTo>
                  <a:pt x="6" y="8"/>
                </a:lnTo>
                <a:lnTo>
                  <a:pt x="6" y="13"/>
                </a:lnTo>
                <a:lnTo>
                  <a:pt x="7" y="14"/>
                </a:lnTo>
                <a:lnTo>
                  <a:pt x="7" y="17"/>
                </a:lnTo>
                <a:lnTo>
                  <a:pt x="7" y="9"/>
                </a:lnTo>
                <a:lnTo>
                  <a:pt x="8" y="12"/>
                </a:lnTo>
                <a:lnTo>
                  <a:pt x="8" y="19"/>
                </a:lnTo>
                <a:lnTo>
                  <a:pt x="8" y="17"/>
                </a:lnTo>
                <a:lnTo>
                  <a:pt x="10" y="14"/>
                </a:lnTo>
                <a:lnTo>
                  <a:pt x="10" y="17"/>
                </a:lnTo>
                <a:lnTo>
                  <a:pt x="10" y="10"/>
                </a:lnTo>
                <a:lnTo>
                  <a:pt x="10" y="13"/>
                </a:lnTo>
                <a:lnTo>
                  <a:pt x="11" y="14"/>
                </a:lnTo>
                <a:lnTo>
                  <a:pt x="11" y="17"/>
                </a:lnTo>
                <a:lnTo>
                  <a:pt x="11" y="12"/>
                </a:lnTo>
                <a:lnTo>
                  <a:pt x="11" y="15"/>
                </a:lnTo>
                <a:lnTo>
                  <a:pt x="12" y="17"/>
                </a:lnTo>
                <a:lnTo>
                  <a:pt x="12" y="20"/>
                </a:lnTo>
                <a:lnTo>
                  <a:pt x="12" y="0"/>
                </a:lnTo>
                <a:lnTo>
                  <a:pt x="12" y="17"/>
                </a:lnTo>
                <a:lnTo>
                  <a:pt x="13" y="19"/>
                </a:lnTo>
                <a:lnTo>
                  <a:pt x="13" y="22"/>
                </a:lnTo>
                <a:lnTo>
                  <a:pt x="13" y="7"/>
                </a:lnTo>
                <a:lnTo>
                  <a:pt x="13" y="18"/>
                </a:lnTo>
                <a:lnTo>
                  <a:pt x="15" y="19"/>
                </a:lnTo>
                <a:lnTo>
                  <a:pt x="15" y="10"/>
                </a:lnTo>
                <a:lnTo>
                  <a:pt x="15" y="18"/>
                </a:lnTo>
                <a:lnTo>
                  <a:pt x="16" y="15"/>
                </a:lnTo>
                <a:lnTo>
                  <a:pt x="16" y="13"/>
                </a:lnTo>
                <a:lnTo>
                  <a:pt x="16" y="20"/>
                </a:lnTo>
                <a:lnTo>
                  <a:pt x="17" y="22"/>
                </a:lnTo>
                <a:lnTo>
                  <a:pt x="17" y="8"/>
                </a:lnTo>
                <a:lnTo>
                  <a:pt x="17" y="20"/>
                </a:lnTo>
                <a:lnTo>
                  <a:pt x="18" y="19"/>
                </a:lnTo>
                <a:lnTo>
                  <a:pt x="18" y="13"/>
                </a:lnTo>
                <a:lnTo>
                  <a:pt x="18" y="18"/>
                </a:lnTo>
                <a:lnTo>
                  <a:pt x="20" y="19"/>
                </a:lnTo>
                <a:lnTo>
                  <a:pt x="20" y="22"/>
                </a:lnTo>
                <a:lnTo>
                  <a:pt x="20" y="10"/>
                </a:lnTo>
                <a:lnTo>
                  <a:pt x="20" y="18"/>
                </a:lnTo>
                <a:lnTo>
                  <a:pt x="21" y="20"/>
                </a:lnTo>
                <a:lnTo>
                  <a:pt x="21" y="24"/>
                </a:lnTo>
                <a:lnTo>
                  <a:pt x="21" y="12"/>
                </a:lnTo>
                <a:lnTo>
                  <a:pt x="21" y="23"/>
                </a:lnTo>
                <a:lnTo>
                  <a:pt x="22" y="20"/>
                </a:lnTo>
                <a:lnTo>
                  <a:pt x="22" y="12"/>
                </a:lnTo>
                <a:lnTo>
                  <a:pt x="22" y="15"/>
                </a:lnTo>
                <a:lnTo>
                  <a:pt x="23" y="17"/>
                </a:lnTo>
                <a:lnTo>
                  <a:pt x="23" y="18"/>
                </a:lnTo>
                <a:lnTo>
                  <a:pt x="23" y="12"/>
                </a:lnTo>
                <a:lnTo>
                  <a:pt x="23" y="18"/>
                </a:lnTo>
                <a:lnTo>
                  <a:pt x="25" y="14"/>
                </a:lnTo>
                <a:lnTo>
                  <a:pt x="25" y="19"/>
                </a:lnTo>
                <a:lnTo>
                  <a:pt x="25" y="12"/>
                </a:lnTo>
                <a:lnTo>
                  <a:pt x="25" y="14"/>
                </a:lnTo>
                <a:lnTo>
                  <a:pt x="26" y="13"/>
                </a:lnTo>
                <a:lnTo>
                  <a:pt x="26" y="18"/>
                </a:lnTo>
                <a:lnTo>
                  <a:pt x="26" y="12"/>
                </a:lnTo>
                <a:lnTo>
                  <a:pt x="26" y="17"/>
                </a:lnTo>
                <a:lnTo>
                  <a:pt x="27" y="15"/>
                </a:lnTo>
                <a:lnTo>
                  <a:pt x="27" y="25"/>
                </a:lnTo>
                <a:lnTo>
                  <a:pt x="27" y="10"/>
                </a:lnTo>
                <a:lnTo>
                  <a:pt x="27" y="13"/>
                </a:lnTo>
                <a:lnTo>
                  <a:pt x="28" y="14"/>
                </a:lnTo>
                <a:lnTo>
                  <a:pt x="28" y="18"/>
                </a:lnTo>
                <a:lnTo>
                  <a:pt x="28" y="9"/>
                </a:lnTo>
                <a:lnTo>
                  <a:pt x="30" y="10"/>
                </a:lnTo>
                <a:lnTo>
                  <a:pt x="30" y="18"/>
                </a:lnTo>
                <a:lnTo>
                  <a:pt x="30" y="17"/>
                </a:lnTo>
                <a:lnTo>
                  <a:pt x="31" y="15"/>
                </a:lnTo>
                <a:lnTo>
                  <a:pt x="31" y="19"/>
                </a:lnTo>
                <a:lnTo>
                  <a:pt x="31" y="13"/>
                </a:lnTo>
                <a:lnTo>
                  <a:pt x="32" y="13"/>
                </a:lnTo>
                <a:lnTo>
                  <a:pt x="32" y="28"/>
                </a:lnTo>
                <a:lnTo>
                  <a:pt x="32" y="7"/>
                </a:lnTo>
                <a:lnTo>
                  <a:pt x="32" y="18"/>
                </a:lnTo>
                <a:lnTo>
                  <a:pt x="33" y="17"/>
                </a:lnTo>
                <a:lnTo>
                  <a:pt x="33" y="18"/>
                </a:lnTo>
                <a:lnTo>
                  <a:pt x="33" y="10"/>
                </a:lnTo>
                <a:lnTo>
                  <a:pt x="35" y="12"/>
                </a:lnTo>
                <a:lnTo>
                  <a:pt x="35" y="20"/>
                </a:lnTo>
                <a:lnTo>
                  <a:pt x="35" y="10"/>
                </a:lnTo>
                <a:lnTo>
                  <a:pt x="35" y="13"/>
                </a:lnTo>
                <a:lnTo>
                  <a:pt x="36" y="17"/>
                </a:lnTo>
                <a:lnTo>
                  <a:pt x="36" y="22"/>
                </a:lnTo>
                <a:lnTo>
                  <a:pt x="36" y="7"/>
                </a:lnTo>
                <a:lnTo>
                  <a:pt x="36" y="13"/>
                </a:lnTo>
                <a:lnTo>
                  <a:pt x="37" y="14"/>
                </a:lnTo>
                <a:lnTo>
                  <a:pt x="37" y="19"/>
                </a:lnTo>
                <a:lnTo>
                  <a:pt x="37" y="10"/>
                </a:lnTo>
                <a:lnTo>
                  <a:pt x="37" y="13"/>
                </a:lnTo>
                <a:lnTo>
                  <a:pt x="38" y="15"/>
                </a:lnTo>
                <a:lnTo>
                  <a:pt x="38" y="19"/>
                </a:lnTo>
                <a:lnTo>
                  <a:pt x="38" y="10"/>
                </a:lnTo>
                <a:lnTo>
                  <a:pt x="38" y="13"/>
                </a:lnTo>
                <a:lnTo>
                  <a:pt x="40" y="14"/>
                </a:lnTo>
                <a:lnTo>
                  <a:pt x="40" y="20"/>
                </a:lnTo>
                <a:lnTo>
                  <a:pt x="40" y="9"/>
                </a:lnTo>
                <a:lnTo>
                  <a:pt x="40" y="14"/>
                </a:lnTo>
                <a:lnTo>
                  <a:pt x="41" y="12"/>
                </a:lnTo>
                <a:lnTo>
                  <a:pt x="41" y="19"/>
                </a:lnTo>
                <a:lnTo>
                  <a:pt x="41" y="9"/>
                </a:lnTo>
                <a:lnTo>
                  <a:pt x="41" y="13"/>
                </a:lnTo>
                <a:lnTo>
                  <a:pt x="42" y="10"/>
                </a:lnTo>
                <a:lnTo>
                  <a:pt x="42" y="17"/>
                </a:lnTo>
                <a:lnTo>
                  <a:pt x="42" y="4"/>
                </a:lnTo>
                <a:lnTo>
                  <a:pt x="42" y="14"/>
                </a:lnTo>
                <a:lnTo>
                  <a:pt x="43" y="15"/>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78" name="Freeform 96">
            <a:extLst>
              <a:ext uri="{FF2B5EF4-FFF2-40B4-BE49-F238E27FC236}">
                <a16:creationId xmlns:a16="http://schemas.microsoft.com/office/drawing/2014/main" id="{B3F3EBB3-ECAF-4BA9-8A5F-219910176134}"/>
              </a:ext>
            </a:extLst>
          </p:cNvPr>
          <p:cNvSpPr>
            <a:spLocks/>
          </p:cNvSpPr>
          <p:nvPr/>
        </p:nvSpPr>
        <p:spPr bwMode="auto">
          <a:xfrm>
            <a:off x="2716213" y="5861050"/>
            <a:ext cx="173037" cy="68263"/>
          </a:xfrm>
          <a:custGeom>
            <a:avLst/>
            <a:gdLst>
              <a:gd name="T0" fmla="*/ 0 w 42"/>
              <a:gd name="T1" fmla="*/ 2147483646 h 28"/>
              <a:gd name="T2" fmla="*/ 2147483646 w 42"/>
              <a:gd name="T3" fmla="*/ 2147483646 h 28"/>
              <a:gd name="T4" fmla="*/ 2147483646 w 42"/>
              <a:gd name="T5" fmla="*/ 2147483646 h 28"/>
              <a:gd name="T6" fmla="*/ 2147483646 w 42"/>
              <a:gd name="T7" fmla="*/ 2147483646 h 28"/>
              <a:gd name="T8" fmla="*/ 2147483646 w 42"/>
              <a:gd name="T9" fmla="*/ 2147483646 h 28"/>
              <a:gd name="T10" fmla="*/ 2147483646 w 42"/>
              <a:gd name="T11" fmla="*/ 2147483646 h 28"/>
              <a:gd name="T12" fmla="*/ 2147483646 w 42"/>
              <a:gd name="T13" fmla="*/ 2147483646 h 28"/>
              <a:gd name="T14" fmla="*/ 2147483646 w 42"/>
              <a:gd name="T15" fmla="*/ 2147483646 h 28"/>
              <a:gd name="T16" fmla="*/ 2147483646 w 42"/>
              <a:gd name="T17" fmla="*/ 2147483646 h 28"/>
              <a:gd name="T18" fmla="*/ 2147483646 w 42"/>
              <a:gd name="T19" fmla="*/ 2147483646 h 28"/>
              <a:gd name="T20" fmla="*/ 2147483646 w 42"/>
              <a:gd name="T21" fmla="*/ 2147483646 h 28"/>
              <a:gd name="T22" fmla="*/ 2147483646 w 42"/>
              <a:gd name="T23" fmla="*/ 2147483646 h 28"/>
              <a:gd name="T24" fmla="*/ 2147483646 w 42"/>
              <a:gd name="T25" fmla="*/ 2147483646 h 28"/>
              <a:gd name="T26" fmla="*/ 2147483646 w 42"/>
              <a:gd name="T27" fmla="*/ 2147483646 h 28"/>
              <a:gd name="T28" fmla="*/ 2147483646 w 42"/>
              <a:gd name="T29" fmla="*/ 2147483646 h 28"/>
              <a:gd name="T30" fmla="*/ 2147483646 w 42"/>
              <a:gd name="T31" fmla="*/ 2147483646 h 28"/>
              <a:gd name="T32" fmla="*/ 2147483646 w 42"/>
              <a:gd name="T33" fmla="*/ 2147483646 h 28"/>
              <a:gd name="T34" fmla="*/ 2147483646 w 42"/>
              <a:gd name="T35" fmla="*/ 2147483646 h 28"/>
              <a:gd name="T36" fmla="*/ 2147483646 w 42"/>
              <a:gd name="T37" fmla="*/ 2147483646 h 28"/>
              <a:gd name="T38" fmla="*/ 2147483646 w 42"/>
              <a:gd name="T39" fmla="*/ 2147483646 h 28"/>
              <a:gd name="T40" fmla="*/ 2147483646 w 42"/>
              <a:gd name="T41" fmla="*/ 2147483646 h 28"/>
              <a:gd name="T42" fmla="*/ 2147483646 w 42"/>
              <a:gd name="T43" fmla="*/ 2147483646 h 28"/>
              <a:gd name="T44" fmla="*/ 2147483646 w 42"/>
              <a:gd name="T45" fmla="*/ 2147483646 h 28"/>
              <a:gd name="T46" fmla="*/ 2147483646 w 42"/>
              <a:gd name="T47" fmla="*/ 2147483646 h 28"/>
              <a:gd name="T48" fmla="*/ 2147483646 w 42"/>
              <a:gd name="T49" fmla="*/ 2147483646 h 28"/>
              <a:gd name="T50" fmla="*/ 2147483646 w 42"/>
              <a:gd name="T51" fmla="*/ 2147483646 h 28"/>
              <a:gd name="T52" fmla="*/ 2147483646 w 42"/>
              <a:gd name="T53" fmla="*/ 2147483646 h 28"/>
              <a:gd name="T54" fmla="*/ 2147483646 w 42"/>
              <a:gd name="T55" fmla="*/ 2147483646 h 28"/>
              <a:gd name="T56" fmla="*/ 2147483646 w 42"/>
              <a:gd name="T57" fmla="*/ 2147483646 h 28"/>
              <a:gd name="T58" fmla="*/ 2147483646 w 42"/>
              <a:gd name="T59" fmla="*/ 2147483646 h 28"/>
              <a:gd name="T60" fmla="*/ 2147483646 w 42"/>
              <a:gd name="T61" fmla="*/ 2147483646 h 28"/>
              <a:gd name="T62" fmla="*/ 2147483646 w 42"/>
              <a:gd name="T63" fmla="*/ 2147483646 h 28"/>
              <a:gd name="T64" fmla="*/ 2147483646 w 42"/>
              <a:gd name="T65" fmla="*/ 2147483646 h 28"/>
              <a:gd name="T66" fmla="*/ 2147483646 w 42"/>
              <a:gd name="T67" fmla="*/ 2147483646 h 28"/>
              <a:gd name="T68" fmla="*/ 2147483646 w 42"/>
              <a:gd name="T69" fmla="*/ 2147483646 h 28"/>
              <a:gd name="T70" fmla="*/ 2147483646 w 42"/>
              <a:gd name="T71" fmla="*/ 2147483646 h 28"/>
              <a:gd name="T72" fmla="*/ 2147483646 w 42"/>
              <a:gd name="T73" fmla="*/ 2147483646 h 28"/>
              <a:gd name="T74" fmla="*/ 2147483646 w 42"/>
              <a:gd name="T75" fmla="*/ 2147483646 h 28"/>
              <a:gd name="T76" fmla="*/ 2147483646 w 42"/>
              <a:gd name="T77" fmla="*/ 2147483646 h 28"/>
              <a:gd name="T78" fmla="*/ 2147483646 w 42"/>
              <a:gd name="T79" fmla="*/ 2147483646 h 28"/>
              <a:gd name="T80" fmla="*/ 2147483646 w 42"/>
              <a:gd name="T81" fmla="*/ 2147483646 h 28"/>
              <a:gd name="T82" fmla="*/ 2147483646 w 42"/>
              <a:gd name="T83" fmla="*/ 2147483646 h 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
              <a:gd name="T127" fmla="*/ 0 h 28"/>
              <a:gd name="T128" fmla="*/ 42 w 42"/>
              <a:gd name="T129" fmla="*/ 28 h 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 h="28">
                <a:moveTo>
                  <a:pt x="0" y="15"/>
                </a:moveTo>
                <a:lnTo>
                  <a:pt x="0" y="18"/>
                </a:lnTo>
                <a:lnTo>
                  <a:pt x="0" y="14"/>
                </a:lnTo>
                <a:lnTo>
                  <a:pt x="0" y="17"/>
                </a:lnTo>
                <a:lnTo>
                  <a:pt x="2" y="18"/>
                </a:lnTo>
                <a:lnTo>
                  <a:pt x="2" y="20"/>
                </a:lnTo>
                <a:lnTo>
                  <a:pt x="2" y="12"/>
                </a:lnTo>
                <a:lnTo>
                  <a:pt x="3" y="15"/>
                </a:lnTo>
                <a:lnTo>
                  <a:pt x="3" y="19"/>
                </a:lnTo>
                <a:lnTo>
                  <a:pt x="3" y="10"/>
                </a:lnTo>
                <a:lnTo>
                  <a:pt x="3" y="15"/>
                </a:lnTo>
                <a:lnTo>
                  <a:pt x="4" y="18"/>
                </a:lnTo>
                <a:lnTo>
                  <a:pt x="4" y="24"/>
                </a:lnTo>
                <a:lnTo>
                  <a:pt x="4" y="2"/>
                </a:lnTo>
                <a:lnTo>
                  <a:pt x="4" y="19"/>
                </a:lnTo>
                <a:lnTo>
                  <a:pt x="5" y="18"/>
                </a:lnTo>
                <a:lnTo>
                  <a:pt x="5" y="20"/>
                </a:lnTo>
                <a:lnTo>
                  <a:pt x="5" y="12"/>
                </a:lnTo>
                <a:lnTo>
                  <a:pt x="5" y="15"/>
                </a:lnTo>
                <a:lnTo>
                  <a:pt x="7" y="17"/>
                </a:lnTo>
                <a:lnTo>
                  <a:pt x="7" y="22"/>
                </a:lnTo>
                <a:lnTo>
                  <a:pt x="7" y="12"/>
                </a:lnTo>
                <a:lnTo>
                  <a:pt x="7" y="15"/>
                </a:lnTo>
                <a:lnTo>
                  <a:pt x="8" y="14"/>
                </a:lnTo>
                <a:lnTo>
                  <a:pt x="8" y="18"/>
                </a:lnTo>
                <a:lnTo>
                  <a:pt x="8" y="13"/>
                </a:lnTo>
                <a:lnTo>
                  <a:pt x="8" y="17"/>
                </a:lnTo>
                <a:lnTo>
                  <a:pt x="9" y="15"/>
                </a:lnTo>
                <a:lnTo>
                  <a:pt x="9" y="22"/>
                </a:lnTo>
                <a:lnTo>
                  <a:pt x="9" y="9"/>
                </a:lnTo>
                <a:lnTo>
                  <a:pt x="9" y="17"/>
                </a:lnTo>
                <a:lnTo>
                  <a:pt x="10" y="15"/>
                </a:lnTo>
                <a:lnTo>
                  <a:pt x="10" y="18"/>
                </a:lnTo>
                <a:lnTo>
                  <a:pt x="10" y="12"/>
                </a:lnTo>
                <a:lnTo>
                  <a:pt x="12" y="12"/>
                </a:lnTo>
                <a:lnTo>
                  <a:pt x="12" y="19"/>
                </a:lnTo>
                <a:lnTo>
                  <a:pt x="12" y="12"/>
                </a:lnTo>
                <a:lnTo>
                  <a:pt x="12" y="18"/>
                </a:lnTo>
                <a:lnTo>
                  <a:pt x="13" y="14"/>
                </a:lnTo>
                <a:lnTo>
                  <a:pt x="13" y="19"/>
                </a:lnTo>
                <a:lnTo>
                  <a:pt x="13" y="10"/>
                </a:lnTo>
                <a:lnTo>
                  <a:pt x="14" y="13"/>
                </a:lnTo>
                <a:lnTo>
                  <a:pt x="14" y="27"/>
                </a:lnTo>
                <a:lnTo>
                  <a:pt x="14" y="12"/>
                </a:lnTo>
                <a:lnTo>
                  <a:pt x="15" y="10"/>
                </a:lnTo>
                <a:lnTo>
                  <a:pt x="15" y="20"/>
                </a:lnTo>
                <a:lnTo>
                  <a:pt x="15" y="14"/>
                </a:lnTo>
                <a:lnTo>
                  <a:pt x="17" y="14"/>
                </a:lnTo>
                <a:lnTo>
                  <a:pt x="17" y="18"/>
                </a:lnTo>
                <a:lnTo>
                  <a:pt x="17" y="10"/>
                </a:lnTo>
                <a:lnTo>
                  <a:pt x="17" y="15"/>
                </a:lnTo>
                <a:lnTo>
                  <a:pt x="18" y="17"/>
                </a:lnTo>
                <a:lnTo>
                  <a:pt x="18" y="19"/>
                </a:lnTo>
                <a:lnTo>
                  <a:pt x="18" y="12"/>
                </a:lnTo>
                <a:lnTo>
                  <a:pt x="18" y="18"/>
                </a:lnTo>
                <a:lnTo>
                  <a:pt x="19" y="19"/>
                </a:lnTo>
                <a:lnTo>
                  <a:pt x="19" y="28"/>
                </a:lnTo>
                <a:lnTo>
                  <a:pt x="19" y="4"/>
                </a:lnTo>
                <a:lnTo>
                  <a:pt x="19" y="18"/>
                </a:lnTo>
                <a:lnTo>
                  <a:pt x="20" y="17"/>
                </a:lnTo>
                <a:lnTo>
                  <a:pt x="20" y="10"/>
                </a:lnTo>
                <a:lnTo>
                  <a:pt x="20" y="15"/>
                </a:lnTo>
                <a:lnTo>
                  <a:pt x="22" y="14"/>
                </a:lnTo>
                <a:lnTo>
                  <a:pt x="22" y="18"/>
                </a:lnTo>
                <a:lnTo>
                  <a:pt x="22" y="12"/>
                </a:lnTo>
                <a:lnTo>
                  <a:pt x="22" y="17"/>
                </a:lnTo>
                <a:lnTo>
                  <a:pt x="23" y="18"/>
                </a:lnTo>
                <a:lnTo>
                  <a:pt x="23" y="13"/>
                </a:lnTo>
                <a:lnTo>
                  <a:pt x="23" y="14"/>
                </a:lnTo>
                <a:lnTo>
                  <a:pt x="24" y="12"/>
                </a:lnTo>
                <a:lnTo>
                  <a:pt x="24" y="18"/>
                </a:lnTo>
                <a:lnTo>
                  <a:pt x="24" y="8"/>
                </a:lnTo>
                <a:lnTo>
                  <a:pt x="24" y="17"/>
                </a:lnTo>
                <a:lnTo>
                  <a:pt x="25" y="15"/>
                </a:lnTo>
                <a:lnTo>
                  <a:pt x="25" y="18"/>
                </a:lnTo>
                <a:lnTo>
                  <a:pt x="25" y="10"/>
                </a:lnTo>
                <a:lnTo>
                  <a:pt x="25" y="15"/>
                </a:lnTo>
                <a:lnTo>
                  <a:pt x="27" y="18"/>
                </a:lnTo>
                <a:lnTo>
                  <a:pt x="27" y="20"/>
                </a:lnTo>
                <a:lnTo>
                  <a:pt x="27" y="10"/>
                </a:lnTo>
                <a:lnTo>
                  <a:pt x="27" y="12"/>
                </a:lnTo>
                <a:lnTo>
                  <a:pt x="28" y="13"/>
                </a:lnTo>
                <a:lnTo>
                  <a:pt x="28" y="17"/>
                </a:lnTo>
                <a:lnTo>
                  <a:pt x="28" y="10"/>
                </a:lnTo>
                <a:lnTo>
                  <a:pt x="28" y="15"/>
                </a:lnTo>
                <a:lnTo>
                  <a:pt x="29" y="18"/>
                </a:lnTo>
                <a:lnTo>
                  <a:pt x="29" y="0"/>
                </a:lnTo>
                <a:lnTo>
                  <a:pt x="29" y="14"/>
                </a:lnTo>
                <a:lnTo>
                  <a:pt x="30" y="18"/>
                </a:lnTo>
                <a:lnTo>
                  <a:pt x="30" y="19"/>
                </a:lnTo>
                <a:lnTo>
                  <a:pt x="30" y="13"/>
                </a:lnTo>
                <a:lnTo>
                  <a:pt x="30" y="14"/>
                </a:lnTo>
                <a:lnTo>
                  <a:pt x="32" y="15"/>
                </a:lnTo>
                <a:lnTo>
                  <a:pt x="32" y="22"/>
                </a:lnTo>
                <a:lnTo>
                  <a:pt x="32" y="12"/>
                </a:lnTo>
                <a:lnTo>
                  <a:pt x="32" y="14"/>
                </a:lnTo>
                <a:lnTo>
                  <a:pt x="33" y="13"/>
                </a:lnTo>
                <a:lnTo>
                  <a:pt x="33" y="12"/>
                </a:lnTo>
                <a:lnTo>
                  <a:pt x="33" y="18"/>
                </a:lnTo>
                <a:lnTo>
                  <a:pt x="34" y="19"/>
                </a:lnTo>
                <a:lnTo>
                  <a:pt x="34" y="23"/>
                </a:lnTo>
                <a:lnTo>
                  <a:pt x="34" y="5"/>
                </a:lnTo>
                <a:lnTo>
                  <a:pt x="34" y="13"/>
                </a:lnTo>
                <a:lnTo>
                  <a:pt x="35" y="15"/>
                </a:lnTo>
                <a:lnTo>
                  <a:pt x="35" y="18"/>
                </a:lnTo>
                <a:lnTo>
                  <a:pt x="35" y="12"/>
                </a:lnTo>
                <a:lnTo>
                  <a:pt x="35" y="17"/>
                </a:lnTo>
                <a:lnTo>
                  <a:pt x="37" y="18"/>
                </a:lnTo>
                <a:lnTo>
                  <a:pt x="37" y="20"/>
                </a:lnTo>
                <a:lnTo>
                  <a:pt x="37" y="14"/>
                </a:lnTo>
                <a:lnTo>
                  <a:pt x="37" y="15"/>
                </a:lnTo>
                <a:lnTo>
                  <a:pt x="38" y="14"/>
                </a:lnTo>
                <a:lnTo>
                  <a:pt x="38" y="13"/>
                </a:lnTo>
                <a:lnTo>
                  <a:pt x="38" y="20"/>
                </a:lnTo>
                <a:lnTo>
                  <a:pt x="39" y="19"/>
                </a:lnTo>
                <a:lnTo>
                  <a:pt x="39" y="23"/>
                </a:lnTo>
                <a:lnTo>
                  <a:pt x="39" y="9"/>
                </a:lnTo>
                <a:lnTo>
                  <a:pt x="39" y="18"/>
                </a:lnTo>
                <a:lnTo>
                  <a:pt x="40" y="17"/>
                </a:lnTo>
                <a:lnTo>
                  <a:pt x="40" y="20"/>
                </a:lnTo>
                <a:lnTo>
                  <a:pt x="40" y="13"/>
                </a:lnTo>
                <a:lnTo>
                  <a:pt x="40" y="14"/>
                </a:lnTo>
                <a:lnTo>
                  <a:pt x="42" y="15"/>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79" name="Freeform 97">
            <a:extLst>
              <a:ext uri="{FF2B5EF4-FFF2-40B4-BE49-F238E27FC236}">
                <a16:creationId xmlns:a16="http://schemas.microsoft.com/office/drawing/2014/main" id="{787A812E-8619-427D-9010-E39CF88EAE87}"/>
              </a:ext>
            </a:extLst>
          </p:cNvPr>
          <p:cNvSpPr>
            <a:spLocks/>
          </p:cNvSpPr>
          <p:nvPr/>
        </p:nvSpPr>
        <p:spPr bwMode="auto">
          <a:xfrm>
            <a:off x="2889250" y="5868988"/>
            <a:ext cx="169863" cy="60325"/>
          </a:xfrm>
          <a:custGeom>
            <a:avLst/>
            <a:gdLst>
              <a:gd name="T0" fmla="*/ 0 w 41"/>
              <a:gd name="T1" fmla="*/ 2147483646 h 25"/>
              <a:gd name="T2" fmla="*/ 2147483646 w 41"/>
              <a:gd name="T3" fmla="*/ 2147483646 h 25"/>
              <a:gd name="T4" fmla="*/ 2147483646 w 41"/>
              <a:gd name="T5" fmla="*/ 2147483646 h 25"/>
              <a:gd name="T6" fmla="*/ 2147483646 w 41"/>
              <a:gd name="T7" fmla="*/ 2147483646 h 25"/>
              <a:gd name="T8" fmla="*/ 2147483646 w 41"/>
              <a:gd name="T9" fmla="*/ 2147483646 h 25"/>
              <a:gd name="T10" fmla="*/ 2147483646 w 41"/>
              <a:gd name="T11" fmla="*/ 2147483646 h 25"/>
              <a:gd name="T12" fmla="*/ 2147483646 w 41"/>
              <a:gd name="T13" fmla="*/ 2147483646 h 25"/>
              <a:gd name="T14" fmla="*/ 2147483646 w 41"/>
              <a:gd name="T15" fmla="*/ 2147483646 h 25"/>
              <a:gd name="T16" fmla="*/ 2147483646 w 41"/>
              <a:gd name="T17" fmla="*/ 2147483646 h 25"/>
              <a:gd name="T18" fmla="*/ 2147483646 w 41"/>
              <a:gd name="T19" fmla="*/ 2147483646 h 25"/>
              <a:gd name="T20" fmla="*/ 2147483646 w 41"/>
              <a:gd name="T21" fmla="*/ 2147483646 h 25"/>
              <a:gd name="T22" fmla="*/ 2147483646 w 41"/>
              <a:gd name="T23" fmla="*/ 2147483646 h 25"/>
              <a:gd name="T24" fmla="*/ 2147483646 w 41"/>
              <a:gd name="T25" fmla="*/ 2147483646 h 25"/>
              <a:gd name="T26" fmla="*/ 2147483646 w 41"/>
              <a:gd name="T27" fmla="*/ 2147483646 h 25"/>
              <a:gd name="T28" fmla="*/ 2147483646 w 41"/>
              <a:gd name="T29" fmla="*/ 2147483646 h 25"/>
              <a:gd name="T30" fmla="*/ 2147483646 w 41"/>
              <a:gd name="T31" fmla="*/ 2147483646 h 25"/>
              <a:gd name="T32" fmla="*/ 2147483646 w 41"/>
              <a:gd name="T33" fmla="*/ 2147483646 h 25"/>
              <a:gd name="T34" fmla="*/ 2147483646 w 41"/>
              <a:gd name="T35" fmla="*/ 2147483646 h 25"/>
              <a:gd name="T36" fmla="*/ 2147483646 w 41"/>
              <a:gd name="T37" fmla="*/ 2147483646 h 25"/>
              <a:gd name="T38" fmla="*/ 2147483646 w 41"/>
              <a:gd name="T39" fmla="*/ 0 h 25"/>
              <a:gd name="T40" fmla="*/ 2147483646 w 41"/>
              <a:gd name="T41" fmla="*/ 2147483646 h 25"/>
              <a:gd name="T42" fmla="*/ 2147483646 w 41"/>
              <a:gd name="T43" fmla="*/ 2147483646 h 25"/>
              <a:gd name="T44" fmla="*/ 2147483646 w 41"/>
              <a:gd name="T45" fmla="*/ 2147483646 h 25"/>
              <a:gd name="T46" fmla="*/ 2147483646 w 41"/>
              <a:gd name="T47" fmla="*/ 2147483646 h 25"/>
              <a:gd name="T48" fmla="*/ 2147483646 w 41"/>
              <a:gd name="T49" fmla="*/ 2147483646 h 25"/>
              <a:gd name="T50" fmla="*/ 2147483646 w 41"/>
              <a:gd name="T51" fmla="*/ 2147483646 h 25"/>
              <a:gd name="T52" fmla="*/ 2147483646 w 41"/>
              <a:gd name="T53" fmla="*/ 2147483646 h 25"/>
              <a:gd name="T54" fmla="*/ 2147483646 w 41"/>
              <a:gd name="T55" fmla="*/ 2147483646 h 25"/>
              <a:gd name="T56" fmla="*/ 2147483646 w 41"/>
              <a:gd name="T57" fmla="*/ 2147483646 h 25"/>
              <a:gd name="T58" fmla="*/ 2147483646 w 41"/>
              <a:gd name="T59" fmla="*/ 2147483646 h 25"/>
              <a:gd name="T60" fmla="*/ 2147483646 w 41"/>
              <a:gd name="T61" fmla="*/ 2147483646 h 25"/>
              <a:gd name="T62" fmla="*/ 2147483646 w 41"/>
              <a:gd name="T63" fmla="*/ 2147483646 h 25"/>
              <a:gd name="T64" fmla="*/ 2147483646 w 41"/>
              <a:gd name="T65" fmla="*/ 2147483646 h 25"/>
              <a:gd name="T66" fmla="*/ 2147483646 w 41"/>
              <a:gd name="T67" fmla="*/ 2147483646 h 25"/>
              <a:gd name="T68" fmla="*/ 2147483646 w 41"/>
              <a:gd name="T69" fmla="*/ 2147483646 h 25"/>
              <a:gd name="T70" fmla="*/ 2147483646 w 41"/>
              <a:gd name="T71" fmla="*/ 2147483646 h 25"/>
              <a:gd name="T72" fmla="*/ 2147483646 w 41"/>
              <a:gd name="T73" fmla="*/ 2147483646 h 25"/>
              <a:gd name="T74" fmla="*/ 2147483646 w 41"/>
              <a:gd name="T75" fmla="*/ 2147483646 h 25"/>
              <a:gd name="T76" fmla="*/ 2147483646 w 41"/>
              <a:gd name="T77" fmla="*/ 2147483646 h 25"/>
              <a:gd name="T78" fmla="*/ 2147483646 w 41"/>
              <a:gd name="T79" fmla="*/ 2147483646 h 25"/>
              <a:gd name="T80" fmla="*/ 2147483646 w 41"/>
              <a:gd name="T81" fmla="*/ 2147483646 h 25"/>
              <a:gd name="T82" fmla="*/ 2147483646 w 41"/>
              <a:gd name="T83" fmla="*/ 2147483646 h 2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1"/>
              <a:gd name="T127" fmla="*/ 0 h 25"/>
              <a:gd name="T128" fmla="*/ 41 w 41"/>
              <a:gd name="T129" fmla="*/ 25 h 2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1" h="25">
                <a:moveTo>
                  <a:pt x="0" y="12"/>
                </a:moveTo>
                <a:lnTo>
                  <a:pt x="0" y="16"/>
                </a:lnTo>
                <a:lnTo>
                  <a:pt x="0" y="9"/>
                </a:lnTo>
                <a:lnTo>
                  <a:pt x="0" y="10"/>
                </a:lnTo>
                <a:lnTo>
                  <a:pt x="1" y="10"/>
                </a:lnTo>
                <a:lnTo>
                  <a:pt x="1" y="17"/>
                </a:lnTo>
                <a:lnTo>
                  <a:pt x="1" y="7"/>
                </a:lnTo>
                <a:lnTo>
                  <a:pt x="1" y="14"/>
                </a:lnTo>
                <a:lnTo>
                  <a:pt x="2" y="12"/>
                </a:lnTo>
                <a:lnTo>
                  <a:pt x="2" y="9"/>
                </a:lnTo>
                <a:lnTo>
                  <a:pt x="2" y="19"/>
                </a:lnTo>
                <a:lnTo>
                  <a:pt x="3" y="17"/>
                </a:lnTo>
                <a:lnTo>
                  <a:pt x="3" y="19"/>
                </a:lnTo>
                <a:lnTo>
                  <a:pt x="3" y="7"/>
                </a:lnTo>
                <a:lnTo>
                  <a:pt x="3" y="14"/>
                </a:lnTo>
                <a:lnTo>
                  <a:pt x="5" y="12"/>
                </a:lnTo>
                <a:lnTo>
                  <a:pt x="5" y="15"/>
                </a:lnTo>
                <a:lnTo>
                  <a:pt x="5" y="7"/>
                </a:lnTo>
                <a:lnTo>
                  <a:pt x="5" y="11"/>
                </a:lnTo>
                <a:lnTo>
                  <a:pt x="6" y="14"/>
                </a:lnTo>
                <a:lnTo>
                  <a:pt x="6" y="19"/>
                </a:lnTo>
                <a:lnTo>
                  <a:pt x="6" y="7"/>
                </a:lnTo>
                <a:lnTo>
                  <a:pt x="6" y="12"/>
                </a:lnTo>
                <a:lnTo>
                  <a:pt x="7" y="14"/>
                </a:lnTo>
                <a:lnTo>
                  <a:pt x="7" y="6"/>
                </a:lnTo>
                <a:lnTo>
                  <a:pt x="7" y="20"/>
                </a:lnTo>
                <a:lnTo>
                  <a:pt x="8" y="21"/>
                </a:lnTo>
                <a:lnTo>
                  <a:pt x="8" y="22"/>
                </a:lnTo>
                <a:lnTo>
                  <a:pt x="8" y="7"/>
                </a:lnTo>
                <a:lnTo>
                  <a:pt x="8" y="12"/>
                </a:lnTo>
                <a:lnTo>
                  <a:pt x="10" y="11"/>
                </a:lnTo>
                <a:lnTo>
                  <a:pt x="10" y="16"/>
                </a:lnTo>
                <a:lnTo>
                  <a:pt x="10" y="6"/>
                </a:lnTo>
                <a:lnTo>
                  <a:pt x="10" y="11"/>
                </a:lnTo>
                <a:lnTo>
                  <a:pt x="11" y="12"/>
                </a:lnTo>
                <a:lnTo>
                  <a:pt x="11" y="19"/>
                </a:lnTo>
                <a:lnTo>
                  <a:pt x="11" y="9"/>
                </a:lnTo>
                <a:lnTo>
                  <a:pt x="11" y="12"/>
                </a:lnTo>
                <a:lnTo>
                  <a:pt x="12" y="11"/>
                </a:lnTo>
                <a:lnTo>
                  <a:pt x="12" y="14"/>
                </a:lnTo>
                <a:lnTo>
                  <a:pt x="12" y="6"/>
                </a:lnTo>
                <a:lnTo>
                  <a:pt x="12" y="12"/>
                </a:lnTo>
                <a:lnTo>
                  <a:pt x="13" y="14"/>
                </a:lnTo>
                <a:lnTo>
                  <a:pt x="13" y="16"/>
                </a:lnTo>
                <a:lnTo>
                  <a:pt x="13" y="6"/>
                </a:lnTo>
                <a:lnTo>
                  <a:pt x="13" y="14"/>
                </a:lnTo>
                <a:lnTo>
                  <a:pt x="15" y="16"/>
                </a:lnTo>
                <a:lnTo>
                  <a:pt x="15" y="9"/>
                </a:lnTo>
                <a:lnTo>
                  <a:pt x="15" y="11"/>
                </a:lnTo>
                <a:lnTo>
                  <a:pt x="16" y="12"/>
                </a:lnTo>
                <a:lnTo>
                  <a:pt x="16" y="16"/>
                </a:lnTo>
                <a:lnTo>
                  <a:pt x="16" y="9"/>
                </a:lnTo>
                <a:lnTo>
                  <a:pt x="16" y="10"/>
                </a:lnTo>
                <a:lnTo>
                  <a:pt x="17" y="7"/>
                </a:lnTo>
                <a:lnTo>
                  <a:pt x="17" y="16"/>
                </a:lnTo>
                <a:lnTo>
                  <a:pt x="17" y="6"/>
                </a:lnTo>
                <a:lnTo>
                  <a:pt x="17" y="15"/>
                </a:lnTo>
                <a:lnTo>
                  <a:pt x="18" y="12"/>
                </a:lnTo>
                <a:lnTo>
                  <a:pt x="18" y="17"/>
                </a:lnTo>
                <a:lnTo>
                  <a:pt x="18" y="0"/>
                </a:lnTo>
                <a:lnTo>
                  <a:pt x="18" y="10"/>
                </a:lnTo>
                <a:lnTo>
                  <a:pt x="20" y="11"/>
                </a:lnTo>
                <a:lnTo>
                  <a:pt x="20" y="17"/>
                </a:lnTo>
                <a:lnTo>
                  <a:pt x="20" y="10"/>
                </a:lnTo>
                <a:lnTo>
                  <a:pt x="20" y="16"/>
                </a:lnTo>
                <a:lnTo>
                  <a:pt x="21" y="17"/>
                </a:lnTo>
                <a:lnTo>
                  <a:pt x="21" y="9"/>
                </a:lnTo>
                <a:lnTo>
                  <a:pt x="21" y="15"/>
                </a:lnTo>
                <a:lnTo>
                  <a:pt x="22" y="14"/>
                </a:lnTo>
                <a:lnTo>
                  <a:pt x="22" y="19"/>
                </a:lnTo>
                <a:lnTo>
                  <a:pt x="22" y="9"/>
                </a:lnTo>
                <a:lnTo>
                  <a:pt x="22" y="17"/>
                </a:lnTo>
                <a:lnTo>
                  <a:pt x="23" y="19"/>
                </a:lnTo>
                <a:lnTo>
                  <a:pt x="23" y="0"/>
                </a:lnTo>
                <a:lnTo>
                  <a:pt x="23" y="14"/>
                </a:lnTo>
                <a:lnTo>
                  <a:pt x="25" y="12"/>
                </a:lnTo>
                <a:lnTo>
                  <a:pt x="25" y="19"/>
                </a:lnTo>
                <a:lnTo>
                  <a:pt x="25" y="11"/>
                </a:lnTo>
                <a:lnTo>
                  <a:pt x="26" y="10"/>
                </a:lnTo>
                <a:lnTo>
                  <a:pt x="26" y="16"/>
                </a:lnTo>
                <a:lnTo>
                  <a:pt x="26" y="7"/>
                </a:lnTo>
                <a:lnTo>
                  <a:pt x="26" y="9"/>
                </a:lnTo>
                <a:lnTo>
                  <a:pt x="27" y="11"/>
                </a:lnTo>
                <a:lnTo>
                  <a:pt x="27" y="19"/>
                </a:lnTo>
                <a:lnTo>
                  <a:pt x="27" y="12"/>
                </a:lnTo>
                <a:lnTo>
                  <a:pt x="28" y="14"/>
                </a:lnTo>
                <a:lnTo>
                  <a:pt x="28" y="19"/>
                </a:lnTo>
                <a:lnTo>
                  <a:pt x="28" y="9"/>
                </a:lnTo>
                <a:lnTo>
                  <a:pt x="28" y="10"/>
                </a:lnTo>
                <a:lnTo>
                  <a:pt x="30" y="12"/>
                </a:lnTo>
                <a:lnTo>
                  <a:pt x="30" y="16"/>
                </a:lnTo>
                <a:lnTo>
                  <a:pt x="30" y="10"/>
                </a:lnTo>
                <a:lnTo>
                  <a:pt x="30" y="11"/>
                </a:lnTo>
                <a:lnTo>
                  <a:pt x="31" y="12"/>
                </a:lnTo>
                <a:lnTo>
                  <a:pt x="31" y="17"/>
                </a:lnTo>
                <a:lnTo>
                  <a:pt x="31" y="6"/>
                </a:lnTo>
                <a:lnTo>
                  <a:pt x="31" y="11"/>
                </a:lnTo>
                <a:lnTo>
                  <a:pt x="32" y="15"/>
                </a:lnTo>
                <a:lnTo>
                  <a:pt x="32" y="10"/>
                </a:lnTo>
                <a:lnTo>
                  <a:pt x="32" y="11"/>
                </a:lnTo>
                <a:lnTo>
                  <a:pt x="33" y="10"/>
                </a:lnTo>
                <a:lnTo>
                  <a:pt x="33" y="25"/>
                </a:lnTo>
                <a:lnTo>
                  <a:pt x="33" y="6"/>
                </a:lnTo>
                <a:lnTo>
                  <a:pt x="33" y="14"/>
                </a:lnTo>
                <a:lnTo>
                  <a:pt x="35" y="12"/>
                </a:lnTo>
                <a:lnTo>
                  <a:pt x="35" y="15"/>
                </a:lnTo>
                <a:lnTo>
                  <a:pt x="35" y="9"/>
                </a:lnTo>
                <a:lnTo>
                  <a:pt x="35" y="11"/>
                </a:lnTo>
                <a:lnTo>
                  <a:pt x="36" y="12"/>
                </a:lnTo>
                <a:lnTo>
                  <a:pt x="36" y="15"/>
                </a:lnTo>
                <a:lnTo>
                  <a:pt x="36" y="7"/>
                </a:lnTo>
                <a:lnTo>
                  <a:pt x="36" y="12"/>
                </a:lnTo>
                <a:lnTo>
                  <a:pt x="37" y="14"/>
                </a:lnTo>
                <a:lnTo>
                  <a:pt x="37" y="10"/>
                </a:lnTo>
                <a:lnTo>
                  <a:pt x="38" y="10"/>
                </a:lnTo>
                <a:lnTo>
                  <a:pt x="38" y="25"/>
                </a:lnTo>
                <a:lnTo>
                  <a:pt x="38" y="4"/>
                </a:lnTo>
                <a:lnTo>
                  <a:pt x="38" y="12"/>
                </a:lnTo>
                <a:lnTo>
                  <a:pt x="40" y="14"/>
                </a:lnTo>
                <a:lnTo>
                  <a:pt x="40" y="16"/>
                </a:lnTo>
                <a:lnTo>
                  <a:pt x="40" y="9"/>
                </a:lnTo>
                <a:lnTo>
                  <a:pt x="40" y="14"/>
                </a:lnTo>
                <a:lnTo>
                  <a:pt x="41" y="12"/>
                </a:lnTo>
                <a:lnTo>
                  <a:pt x="41" y="5"/>
                </a:lnTo>
                <a:lnTo>
                  <a:pt x="41" y="15"/>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80" name="Freeform 98">
            <a:extLst>
              <a:ext uri="{FF2B5EF4-FFF2-40B4-BE49-F238E27FC236}">
                <a16:creationId xmlns:a16="http://schemas.microsoft.com/office/drawing/2014/main" id="{2E4EBB0F-98A3-41B1-8A46-60CB1E83743D}"/>
              </a:ext>
            </a:extLst>
          </p:cNvPr>
          <p:cNvSpPr>
            <a:spLocks/>
          </p:cNvSpPr>
          <p:nvPr/>
        </p:nvSpPr>
        <p:spPr bwMode="auto">
          <a:xfrm>
            <a:off x="3059113" y="5868988"/>
            <a:ext cx="173037" cy="60325"/>
          </a:xfrm>
          <a:custGeom>
            <a:avLst/>
            <a:gdLst>
              <a:gd name="T0" fmla="*/ 2147483646 w 42"/>
              <a:gd name="T1" fmla="*/ 2147483646 h 25"/>
              <a:gd name="T2" fmla="*/ 2147483646 w 42"/>
              <a:gd name="T3" fmla="*/ 2147483646 h 25"/>
              <a:gd name="T4" fmla="*/ 2147483646 w 42"/>
              <a:gd name="T5" fmla="*/ 2147483646 h 25"/>
              <a:gd name="T6" fmla="*/ 2147483646 w 42"/>
              <a:gd name="T7" fmla="*/ 2147483646 h 25"/>
              <a:gd name="T8" fmla="*/ 2147483646 w 42"/>
              <a:gd name="T9" fmla="*/ 2147483646 h 25"/>
              <a:gd name="T10" fmla="*/ 2147483646 w 42"/>
              <a:gd name="T11" fmla="*/ 2147483646 h 25"/>
              <a:gd name="T12" fmla="*/ 2147483646 w 42"/>
              <a:gd name="T13" fmla="*/ 2147483646 h 25"/>
              <a:gd name="T14" fmla="*/ 2147483646 w 42"/>
              <a:gd name="T15" fmla="*/ 0 h 25"/>
              <a:gd name="T16" fmla="*/ 2147483646 w 42"/>
              <a:gd name="T17" fmla="*/ 2147483646 h 25"/>
              <a:gd name="T18" fmla="*/ 2147483646 w 42"/>
              <a:gd name="T19" fmla="*/ 2147483646 h 25"/>
              <a:gd name="T20" fmla="*/ 2147483646 w 42"/>
              <a:gd name="T21" fmla="*/ 2147483646 h 25"/>
              <a:gd name="T22" fmla="*/ 2147483646 w 42"/>
              <a:gd name="T23" fmla="*/ 2147483646 h 25"/>
              <a:gd name="T24" fmla="*/ 2147483646 w 42"/>
              <a:gd name="T25" fmla="*/ 0 h 25"/>
              <a:gd name="T26" fmla="*/ 2147483646 w 42"/>
              <a:gd name="T27" fmla="*/ 2147483646 h 25"/>
              <a:gd name="T28" fmla="*/ 2147483646 w 42"/>
              <a:gd name="T29" fmla="*/ 2147483646 h 25"/>
              <a:gd name="T30" fmla="*/ 2147483646 w 42"/>
              <a:gd name="T31" fmla="*/ 2147483646 h 25"/>
              <a:gd name="T32" fmla="*/ 2147483646 w 42"/>
              <a:gd name="T33" fmla="*/ 2147483646 h 25"/>
              <a:gd name="T34" fmla="*/ 2147483646 w 42"/>
              <a:gd name="T35" fmla="*/ 2147483646 h 25"/>
              <a:gd name="T36" fmla="*/ 2147483646 w 42"/>
              <a:gd name="T37" fmla="*/ 2147483646 h 25"/>
              <a:gd name="T38" fmla="*/ 2147483646 w 42"/>
              <a:gd name="T39" fmla="*/ 2147483646 h 25"/>
              <a:gd name="T40" fmla="*/ 2147483646 w 42"/>
              <a:gd name="T41" fmla="*/ 2147483646 h 25"/>
              <a:gd name="T42" fmla="*/ 2147483646 w 42"/>
              <a:gd name="T43" fmla="*/ 2147483646 h 25"/>
              <a:gd name="T44" fmla="*/ 2147483646 w 42"/>
              <a:gd name="T45" fmla="*/ 2147483646 h 25"/>
              <a:gd name="T46" fmla="*/ 2147483646 w 42"/>
              <a:gd name="T47" fmla="*/ 2147483646 h 25"/>
              <a:gd name="T48" fmla="*/ 2147483646 w 42"/>
              <a:gd name="T49" fmla="*/ 2147483646 h 25"/>
              <a:gd name="T50" fmla="*/ 2147483646 w 42"/>
              <a:gd name="T51" fmla="*/ 2147483646 h 25"/>
              <a:gd name="T52" fmla="*/ 2147483646 w 42"/>
              <a:gd name="T53" fmla="*/ 2147483646 h 25"/>
              <a:gd name="T54" fmla="*/ 2147483646 w 42"/>
              <a:gd name="T55" fmla="*/ 2147483646 h 25"/>
              <a:gd name="T56" fmla="*/ 2147483646 w 42"/>
              <a:gd name="T57" fmla="*/ 2147483646 h 25"/>
              <a:gd name="T58" fmla="*/ 2147483646 w 42"/>
              <a:gd name="T59" fmla="*/ 2147483646 h 25"/>
              <a:gd name="T60" fmla="*/ 2147483646 w 42"/>
              <a:gd name="T61" fmla="*/ 2147483646 h 25"/>
              <a:gd name="T62" fmla="*/ 2147483646 w 42"/>
              <a:gd name="T63" fmla="*/ 2147483646 h 25"/>
              <a:gd name="T64" fmla="*/ 2147483646 w 42"/>
              <a:gd name="T65" fmla="*/ 2147483646 h 25"/>
              <a:gd name="T66" fmla="*/ 2147483646 w 42"/>
              <a:gd name="T67" fmla="*/ 2147483646 h 25"/>
              <a:gd name="T68" fmla="*/ 2147483646 w 42"/>
              <a:gd name="T69" fmla="*/ 2147483646 h 25"/>
              <a:gd name="T70" fmla="*/ 2147483646 w 42"/>
              <a:gd name="T71" fmla="*/ 2147483646 h 25"/>
              <a:gd name="T72" fmla="*/ 2147483646 w 42"/>
              <a:gd name="T73" fmla="*/ 2147483646 h 25"/>
              <a:gd name="T74" fmla="*/ 2147483646 w 42"/>
              <a:gd name="T75" fmla="*/ 2147483646 h 25"/>
              <a:gd name="T76" fmla="*/ 2147483646 w 42"/>
              <a:gd name="T77" fmla="*/ 2147483646 h 25"/>
              <a:gd name="T78" fmla="*/ 2147483646 w 42"/>
              <a:gd name="T79" fmla="*/ 2147483646 h 25"/>
              <a:gd name="T80" fmla="*/ 2147483646 w 42"/>
              <a:gd name="T81" fmla="*/ 2147483646 h 25"/>
              <a:gd name="T82" fmla="*/ 2147483646 w 42"/>
              <a:gd name="T83" fmla="*/ 2147483646 h 2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
              <a:gd name="T127" fmla="*/ 0 h 25"/>
              <a:gd name="T128" fmla="*/ 42 w 42"/>
              <a:gd name="T129" fmla="*/ 25 h 2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 h="25">
                <a:moveTo>
                  <a:pt x="0" y="15"/>
                </a:moveTo>
                <a:lnTo>
                  <a:pt x="1" y="14"/>
                </a:lnTo>
                <a:lnTo>
                  <a:pt x="1" y="15"/>
                </a:lnTo>
                <a:lnTo>
                  <a:pt x="1" y="7"/>
                </a:lnTo>
                <a:lnTo>
                  <a:pt x="1" y="10"/>
                </a:lnTo>
                <a:lnTo>
                  <a:pt x="2" y="9"/>
                </a:lnTo>
                <a:lnTo>
                  <a:pt x="2" y="16"/>
                </a:lnTo>
                <a:lnTo>
                  <a:pt x="2" y="7"/>
                </a:lnTo>
                <a:lnTo>
                  <a:pt x="2" y="15"/>
                </a:lnTo>
                <a:lnTo>
                  <a:pt x="4" y="14"/>
                </a:lnTo>
                <a:lnTo>
                  <a:pt x="4" y="15"/>
                </a:lnTo>
                <a:lnTo>
                  <a:pt x="4" y="9"/>
                </a:lnTo>
                <a:lnTo>
                  <a:pt x="4" y="14"/>
                </a:lnTo>
                <a:lnTo>
                  <a:pt x="5" y="11"/>
                </a:lnTo>
                <a:lnTo>
                  <a:pt x="5" y="16"/>
                </a:lnTo>
                <a:lnTo>
                  <a:pt x="5" y="7"/>
                </a:lnTo>
                <a:lnTo>
                  <a:pt x="5" y="10"/>
                </a:lnTo>
                <a:lnTo>
                  <a:pt x="6" y="9"/>
                </a:lnTo>
                <a:lnTo>
                  <a:pt x="6" y="15"/>
                </a:lnTo>
                <a:lnTo>
                  <a:pt x="6" y="7"/>
                </a:lnTo>
                <a:lnTo>
                  <a:pt x="6" y="12"/>
                </a:lnTo>
                <a:lnTo>
                  <a:pt x="7" y="11"/>
                </a:lnTo>
                <a:lnTo>
                  <a:pt x="7" y="17"/>
                </a:lnTo>
                <a:lnTo>
                  <a:pt x="7" y="0"/>
                </a:lnTo>
                <a:lnTo>
                  <a:pt x="7" y="12"/>
                </a:lnTo>
                <a:lnTo>
                  <a:pt x="9" y="11"/>
                </a:lnTo>
                <a:lnTo>
                  <a:pt x="9" y="19"/>
                </a:lnTo>
                <a:lnTo>
                  <a:pt x="9" y="9"/>
                </a:lnTo>
                <a:lnTo>
                  <a:pt x="9" y="17"/>
                </a:lnTo>
                <a:lnTo>
                  <a:pt x="10" y="16"/>
                </a:lnTo>
                <a:lnTo>
                  <a:pt x="10" y="9"/>
                </a:lnTo>
                <a:lnTo>
                  <a:pt x="10" y="11"/>
                </a:lnTo>
                <a:lnTo>
                  <a:pt x="11" y="10"/>
                </a:lnTo>
                <a:lnTo>
                  <a:pt x="11" y="15"/>
                </a:lnTo>
                <a:lnTo>
                  <a:pt x="11" y="9"/>
                </a:lnTo>
                <a:lnTo>
                  <a:pt x="11" y="12"/>
                </a:lnTo>
                <a:lnTo>
                  <a:pt x="12" y="14"/>
                </a:lnTo>
                <a:lnTo>
                  <a:pt x="12" y="19"/>
                </a:lnTo>
                <a:lnTo>
                  <a:pt x="12" y="0"/>
                </a:lnTo>
                <a:lnTo>
                  <a:pt x="12" y="16"/>
                </a:lnTo>
                <a:lnTo>
                  <a:pt x="14" y="15"/>
                </a:lnTo>
                <a:lnTo>
                  <a:pt x="14" y="10"/>
                </a:lnTo>
                <a:lnTo>
                  <a:pt x="14" y="16"/>
                </a:lnTo>
                <a:lnTo>
                  <a:pt x="15" y="15"/>
                </a:lnTo>
                <a:lnTo>
                  <a:pt x="15" y="19"/>
                </a:lnTo>
                <a:lnTo>
                  <a:pt x="15" y="9"/>
                </a:lnTo>
                <a:lnTo>
                  <a:pt x="15" y="10"/>
                </a:lnTo>
                <a:lnTo>
                  <a:pt x="16" y="11"/>
                </a:lnTo>
                <a:lnTo>
                  <a:pt x="16" y="17"/>
                </a:lnTo>
                <a:lnTo>
                  <a:pt x="16" y="12"/>
                </a:lnTo>
                <a:lnTo>
                  <a:pt x="17" y="11"/>
                </a:lnTo>
                <a:lnTo>
                  <a:pt x="17" y="17"/>
                </a:lnTo>
                <a:lnTo>
                  <a:pt x="17" y="10"/>
                </a:lnTo>
                <a:lnTo>
                  <a:pt x="17" y="12"/>
                </a:lnTo>
                <a:lnTo>
                  <a:pt x="19" y="14"/>
                </a:lnTo>
                <a:lnTo>
                  <a:pt x="19" y="16"/>
                </a:lnTo>
                <a:lnTo>
                  <a:pt x="19" y="9"/>
                </a:lnTo>
                <a:lnTo>
                  <a:pt x="19" y="14"/>
                </a:lnTo>
                <a:lnTo>
                  <a:pt x="20" y="12"/>
                </a:lnTo>
                <a:lnTo>
                  <a:pt x="20" y="16"/>
                </a:lnTo>
                <a:lnTo>
                  <a:pt x="20" y="7"/>
                </a:lnTo>
                <a:lnTo>
                  <a:pt x="20" y="10"/>
                </a:lnTo>
                <a:lnTo>
                  <a:pt x="21" y="11"/>
                </a:lnTo>
                <a:lnTo>
                  <a:pt x="21" y="16"/>
                </a:lnTo>
                <a:lnTo>
                  <a:pt x="21" y="7"/>
                </a:lnTo>
                <a:lnTo>
                  <a:pt x="21" y="15"/>
                </a:lnTo>
                <a:lnTo>
                  <a:pt x="22" y="14"/>
                </a:lnTo>
                <a:lnTo>
                  <a:pt x="22" y="22"/>
                </a:lnTo>
                <a:lnTo>
                  <a:pt x="22" y="9"/>
                </a:lnTo>
                <a:lnTo>
                  <a:pt x="22" y="14"/>
                </a:lnTo>
                <a:lnTo>
                  <a:pt x="24" y="12"/>
                </a:lnTo>
                <a:lnTo>
                  <a:pt x="24" y="16"/>
                </a:lnTo>
                <a:lnTo>
                  <a:pt x="24" y="5"/>
                </a:lnTo>
                <a:lnTo>
                  <a:pt x="25" y="9"/>
                </a:lnTo>
                <a:lnTo>
                  <a:pt x="25" y="15"/>
                </a:lnTo>
                <a:lnTo>
                  <a:pt x="25" y="11"/>
                </a:lnTo>
                <a:lnTo>
                  <a:pt x="26" y="14"/>
                </a:lnTo>
                <a:lnTo>
                  <a:pt x="26" y="16"/>
                </a:lnTo>
                <a:lnTo>
                  <a:pt x="26" y="10"/>
                </a:lnTo>
                <a:lnTo>
                  <a:pt x="26" y="14"/>
                </a:lnTo>
                <a:lnTo>
                  <a:pt x="27" y="15"/>
                </a:lnTo>
                <a:lnTo>
                  <a:pt x="27" y="25"/>
                </a:lnTo>
                <a:lnTo>
                  <a:pt x="27" y="6"/>
                </a:lnTo>
                <a:lnTo>
                  <a:pt x="27" y="17"/>
                </a:lnTo>
                <a:lnTo>
                  <a:pt x="29" y="14"/>
                </a:lnTo>
                <a:lnTo>
                  <a:pt x="29" y="17"/>
                </a:lnTo>
                <a:lnTo>
                  <a:pt x="29" y="9"/>
                </a:lnTo>
                <a:lnTo>
                  <a:pt x="29" y="10"/>
                </a:lnTo>
                <a:lnTo>
                  <a:pt x="30" y="11"/>
                </a:lnTo>
                <a:lnTo>
                  <a:pt x="30" y="15"/>
                </a:lnTo>
                <a:lnTo>
                  <a:pt x="30" y="6"/>
                </a:lnTo>
                <a:lnTo>
                  <a:pt x="30" y="14"/>
                </a:lnTo>
                <a:lnTo>
                  <a:pt x="31" y="12"/>
                </a:lnTo>
                <a:lnTo>
                  <a:pt x="31" y="16"/>
                </a:lnTo>
                <a:lnTo>
                  <a:pt x="31" y="5"/>
                </a:lnTo>
                <a:lnTo>
                  <a:pt x="31" y="7"/>
                </a:lnTo>
                <a:lnTo>
                  <a:pt x="32" y="9"/>
                </a:lnTo>
                <a:lnTo>
                  <a:pt x="32" y="16"/>
                </a:lnTo>
                <a:lnTo>
                  <a:pt x="32" y="4"/>
                </a:lnTo>
                <a:lnTo>
                  <a:pt x="32" y="12"/>
                </a:lnTo>
                <a:lnTo>
                  <a:pt x="34" y="14"/>
                </a:lnTo>
                <a:lnTo>
                  <a:pt x="34" y="16"/>
                </a:lnTo>
                <a:lnTo>
                  <a:pt x="34" y="9"/>
                </a:lnTo>
                <a:lnTo>
                  <a:pt x="34" y="12"/>
                </a:lnTo>
                <a:lnTo>
                  <a:pt x="35" y="11"/>
                </a:lnTo>
                <a:lnTo>
                  <a:pt x="35" y="15"/>
                </a:lnTo>
                <a:lnTo>
                  <a:pt x="35" y="9"/>
                </a:lnTo>
                <a:lnTo>
                  <a:pt x="35" y="12"/>
                </a:lnTo>
                <a:lnTo>
                  <a:pt x="36" y="11"/>
                </a:lnTo>
                <a:lnTo>
                  <a:pt x="36" y="15"/>
                </a:lnTo>
                <a:lnTo>
                  <a:pt x="36" y="7"/>
                </a:lnTo>
                <a:lnTo>
                  <a:pt x="37" y="9"/>
                </a:lnTo>
                <a:lnTo>
                  <a:pt x="37" y="16"/>
                </a:lnTo>
                <a:lnTo>
                  <a:pt x="37" y="2"/>
                </a:lnTo>
                <a:lnTo>
                  <a:pt x="37" y="15"/>
                </a:lnTo>
                <a:lnTo>
                  <a:pt x="39" y="15"/>
                </a:lnTo>
                <a:lnTo>
                  <a:pt x="39" y="9"/>
                </a:lnTo>
                <a:lnTo>
                  <a:pt x="39" y="11"/>
                </a:lnTo>
                <a:lnTo>
                  <a:pt x="40" y="12"/>
                </a:lnTo>
                <a:lnTo>
                  <a:pt x="40" y="16"/>
                </a:lnTo>
                <a:lnTo>
                  <a:pt x="40" y="7"/>
                </a:lnTo>
                <a:lnTo>
                  <a:pt x="41" y="6"/>
                </a:lnTo>
                <a:lnTo>
                  <a:pt x="41" y="17"/>
                </a:lnTo>
                <a:lnTo>
                  <a:pt x="41" y="6"/>
                </a:lnTo>
                <a:lnTo>
                  <a:pt x="41" y="7"/>
                </a:lnTo>
                <a:lnTo>
                  <a:pt x="42" y="10"/>
                </a:lnTo>
                <a:lnTo>
                  <a:pt x="42" y="22"/>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81" name="Freeform 99">
            <a:extLst>
              <a:ext uri="{FF2B5EF4-FFF2-40B4-BE49-F238E27FC236}">
                <a16:creationId xmlns:a16="http://schemas.microsoft.com/office/drawing/2014/main" id="{2C54867A-A229-468F-BE56-CDFF6C298F59}"/>
              </a:ext>
            </a:extLst>
          </p:cNvPr>
          <p:cNvSpPr>
            <a:spLocks/>
          </p:cNvSpPr>
          <p:nvPr/>
        </p:nvSpPr>
        <p:spPr bwMode="auto">
          <a:xfrm>
            <a:off x="3232150" y="5861050"/>
            <a:ext cx="173038" cy="68263"/>
          </a:xfrm>
          <a:custGeom>
            <a:avLst/>
            <a:gdLst>
              <a:gd name="T0" fmla="*/ 0 w 42"/>
              <a:gd name="T1" fmla="*/ 2147483646 h 28"/>
              <a:gd name="T2" fmla="*/ 2147483646 w 42"/>
              <a:gd name="T3" fmla="*/ 2147483646 h 28"/>
              <a:gd name="T4" fmla="*/ 2147483646 w 42"/>
              <a:gd name="T5" fmla="*/ 2147483646 h 28"/>
              <a:gd name="T6" fmla="*/ 2147483646 w 42"/>
              <a:gd name="T7" fmla="*/ 2147483646 h 28"/>
              <a:gd name="T8" fmla="*/ 2147483646 w 42"/>
              <a:gd name="T9" fmla="*/ 2147483646 h 28"/>
              <a:gd name="T10" fmla="*/ 2147483646 w 42"/>
              <a:gd name="T11" fmla="*/ 2147483646 h 28"/>
              <a:gd name="T12" fmla="*/ 2147483646 w 42"/>
              <a:gd name="T13" fmla="*/ 2147483646 h 28"/>
              <a:gd name="T14" fmla="*/ 2147483646 w 42"/>
              <a:gd name="T15" fmla="*/ 2147483646 h 28"/>
              <a:gd name="T16" fmla="*/ 2147483646 w 42"/>
              <a:gd name="T17" fmla="*/ 2147483646 h 28"/>
              <a:gd name="T18" fmla="*/ 2147483646 w 42"/>
              <a:gd name="T19" fmla="*/ 2147483646 h 28"/>
              <a:gd name="T20" fmla="*/ 2147483646 w 42"/>
              <a:gd name="T21" fmla="*/ 2147483646 h 28"/>
              <a:gd name="T22" fmla="*/ 2147483646 w 42"/>
              <a:gd name="T23" fmla="*/ 2147483646 h 28"/>
              <a:gd name="T24" fmla="*/ 2147483646 w 42"/>
              <a:gd name="T25" fmla="*/ 2147483646 h 28"/>
              <a:gd name="T26" fmla="*/ 2147483646 w 42"/>
              <a:gd name="T27" fmla="*/ 2147483646 h 28"/>
              <a:gd name="T28" fmla="*/ 2147483646 w 42"/>
              <a:gd name="T29" fmla="*/ 2147483646 h 28"/>
              <a:gd name="T30" fmla="*/ 2147483646 w 42"/>
              <a:gd name="T31" fmla="*/ 2147483646 h 28"/>
              <a:gd name="T32" fmla="*/ 2147483646 w 42"/>
              <a:gd name="T33" fmla="*/ 2147483646 h 28"/>
              <a:gd name="T34" fmla="*/ 2147483646 w 42"/>
              <a:gd name="T35" fmla="*/ 2147483646 h 28"/>
              <a:gd name="T36" fmla="*/ 2147483646 w 42"/>
              <a:gd name="T37" fmla="*/ 2147483646 h 28"/>
              <a:gd name="T38" fmla="*/ 2147483646 w 42"/>
              <a:gd name="T39" fmla="*/ 2147483646 h 28"/>
              <a:gd name="T40" fmla="*/ 2147483646 w 42"/>
              <a:gd name="T41" fmla="*/ 2147483646 h 28"/>
              <a:gd name="T42" fmla="*/ 2147483646 w 42"/>
              <a:gd name="T43" fmla="*/ 2147483646 h 28"/>
              <a:gd name="T44" fmla="*/ 2147483646 w 42"/>
              <a:gd name="T45" fmla="*/ 2147483646 h 28"/>
              <a:gd name="T46" fmla="*/ 2147483646 w 42"/>
              <a:gd name="T47" fmla="*/ 2147483646 h 28"/>
              <a:gd name="T48" fmla="*/ 2147483646 w 42"/>
              <a:gd name="T49" fmla="*/ 2147483646 h 28"/>
              <a:gd name="T50" fmla="*/ 2147483646 w 42"/>
              <a:gd name="T51" fmla="*/ 2147483646 h 28"/>
              <a:gd name="T52" fmla="*/ 2147483646 w 42"/>
              <a:gd name="T53" fmla="*/ 2147483646 h 28"/>
              <a:gd name="T54" fmla="*/ 2147483646 w 42"/>
              <a:gd name="T55" fmla="*/ 2147483646 h 28"/>
              <a:gd name="T56" fmla="*/ 2147483646 w 42"/>
              <a:gd name="T57" fmla="*/ 2147483646 h 28"/>
              <a:gd name="T58" fmla="*/ 2147483646 w 42"/>
              <a:gd name="T59" fmla="*/ 2147483646 h 28"/>
              <a:gd name="T60" fmla="*/ 2147483646 w 42"/>
              <a:gd name="T61" fmla="*/ 2147483646 h 28"/>
              <a:gd name="T62" fmla="*/ 2147483646 w 42"/>
              <a:gd name="T63" fmla="*/ 2147483646 h 28"/>
              <a:gd name="T64" fmla="*/ 2147483646 w 42"/>
              <a:gd name="T65" fmla="*/ 0 h 28"/>
              <a:gd name="T66" fmla="*/ 2147483646 w 42"/>
              <a:gd name="T67" fmla="*/ 2147483646 h 28"/>
              <a:gd name="T68" fmla="*/ 2147483646 w 42"/>
              <a:gd name="T69" fmla="*/ 2147483646 h 28"/>
              <a:gd name="T70" fmla="*/ 2147483646 w 42"/>
              <a:gd name="T71" fmla="*/ 2147483646 h 28"/>
              <a:gd name="T72" fmla="*/ 2147483646 w 42"/>
              <a:gd name="T73" fmla="*/ 2147483646 h 28"/>
              <a:gd name="T74" fmla="*/ 2147483646 w 42"/>
              <a:gd name="T75" fmla="*/ 2147483646 h 28"/>
              <a:gd name="T76" fmla="*/ 2147483646 w 42"/>
              <a:gd name="T77" fmla="*/ 2147483646 h 28"/>
              <a:gd name="T78" fmla="*/ 2147483646 w 42"/>
              <a:gd name="T79" fmla="*/ 2147483646 h 28"/>
              <a:gd name="T80" fmla="*/ 2147483646 w 42"/>
              <a:gd name="T81" fmla="*/ 2147483646 h 28"/>
              <a:gd name="T82" fmla="*/ 2147483646 w 42"/>
              <a:gd name="T83" fmla="*/ 2147483646 h 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
              <a:gd name="T127" fmla="*/ 0 h 28"/>
              <a:gd name="T128" fmla="*/ 42 w 42"/>
              <a:gd name="T129" fmla="*/ 28 h 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 h="28">
                <a:moveTo>
                  <a:pt x="0" y="25"/>
                </a:moveTo>
                <a:lnTo>
                  <a:pt x="0" y="7"/>
                </a:lnTo>
                <a:lnTo>
                  <a:pt x="0" y="17"/>
                </a:lnTo>
                <a:lnTo>
                  <a:pt x="2" y="15"/>
                </a:lnTo>
                <a:lnTo>
                  <a:pt x="2" y="19"/>
                </a:lnTo>
                <a:lnTo>
                  <a:pt x="2" y="13"/>
                </a:lnTo>
                <a:lnTo>
                  <a:pt x="2" y="17"/>
                </a:lnTo>
                <a:lnTo>
                  <a:pt x="3" y="15"/>
                </a:lnTo>
                <a:lnTo>
                  <a:pt x="3" y="22"/>
                </a:lnTo>
                <a:lnTo>
                  <a:pt x="3" y="13"/>
                </a:lnTo>
                <a:lnTo>
                  <a:pt x="3" y="15"/>
                </a:lnTo>
                <a:lnTo>
                  <a:pt x="4" y="14"/>
                </a:lnTo>
                <a:lnTo>
                  <a:pt x="4" y="22"/>
                </a:lnTo>
                <a:lnTo>
                  <a:pt x="4" y="10"/>
                </a:lnTo>
                <a:lnTo>
                  <a:pt x="4" y="20"/>
                </a:lnTo>
                <a:lnTo>
                  <a:pt x="5" y="19"/>
                </a:lnTo>
                <a:lnTo>
                  <a:pt x="5" y="22"/>
                </a:lnTo>
                <a:lnTo>
                  <a:pt x="5" y="13"/>
                </a:lnTo>
                <a:lnTo>
                  <a:pt x="5" y="17"/>
                </a:lnTo>
                <a:lnTo>
                  <a:pt x="7" y="15"/>
                </a:lnTo>
                <a:lnTo>
                  <a:pt x="7" y="20"/>
                </a:lnTo>
                <a:lnTo>
                  <a:pt x="7" y="9"/>
                </a:lnTo>
                <a:lnTo>
                  <a:pt x="7" y="15"/>
                </a:lnTo>
                <a:lnTo>
                  <a:pt x="8" y="14"/>
                </a:lnTo>
                <a:lnTo>
                  <a:pt x="8" y="18"/>
                </a:lnTo>
                <a:lnTo>
                  <a:pt x="8" y="10"/>
                </a:lnTo>
                <a:lnTo>
                  <a:pt x="8" y="17"/>
                </a:lnTo>
                <a:lnTo>
                  <a:pt x="9" y="15"/>
                </a:lnTo>
                <a:lnTo>
                  <a:pt x="9" y="12"/>
                </a:lnTo>
                <a:lnTo>
                  <a:pt x="9" y="18"/>
                </a:lnTo>
                <a:lnTo>
                  <a:pt x="10" y="17"/>
                </a:lnTo>
                <a:lnTo>
                  <a:pt x="10" y="27"/>
                </a:lnTo>
                <a:lnTo>
                  <a:pt x="10" y="10"/>
                </a:lnTo>
                <a:lnTo>
                  <a:pt x="10" y="22"/>
                </a:lnTo>
                <a:lnTo>
                  <a:pt x="12" y="19"/>
                </a:lnTo>
                <a:lnTo>
                  <a:pt x="12" y="10"/>
                </a:lnTo>
                <a:lnTo>
                  <a:pt x="12" y="18"/>
                </a:lnTo>
                <a:lnTo>
                  <a:pt x="13" y="17"/>
                </a:lnTo>
                <a:lnTo>
                  <a:pt x="13" y="22"/>
                </a:lnTo>
                <a:lnTo>
                  <a:pt x="13" y="9"/>
                </a:lnTo>
                <a:lnTo>
                  <a:pt x="13" y="19"/>
                </a:lnTo>
                <a:lnTo>
                  <a:pt x="14" y="17"/>
                </a:lnTo>
                <a:lnTo>
                  <a:pt x="14" y="20"/>
                </a:lnTo>
                <a:lnTo>
                  <a:pt x="14" y="12"/>
                </a:lnTo>
                <a:lnTo>
                  <a:pt x="14" y="13"/>
                </a:lnTo>
                <a:lnTo>
                  <a:pt x="15" y="14"/>
                </a:lnTo>
                <a:lnTo>
                  <a:pt x="15" y="28"/>
                </a:lnTo>
                <a:lnTo>
                  <a:pt x="15" y="7"/>
                </a:lnTo>
                <a:lnTo>
                  <a:pt x="15" y="25"/>
                </a:lnTo>
                <a:lnTo>
                  <a:pt x="17" y="23"/>
                </a:lnTo>
                <a:lnTo>
                  <a:pt x="17" y="9"/>
                </a:lnTo>
                <a:lnTo>
                  <a:pt x="17" y="19"/>
                </a:lnTo>
                <a:lnTo>
                  <a:pt x="18" y="17"/>
                </a:lnTo>
                <a:lnTo>
                  <a:pt x="18" y="9"/>
                </a:lnTo>
                <a:lnTo>
                  <a:pt x="18" y="15"/>
                </a:lnTo>
                <a:lnTo>
                  <a:pt x="19" y="17"/>
                </a:lnTo>
                <a:lnTo>
                  <a:pt x="19" y="20"/>
                </a:lnTo>
                <a:lnTo>
                  <a:pt x="19" y="9"/>
                </a:lnTo>
                <a:lnTo>
                  <a:pt x="19" y="15"/>
                </a:lnTo>
                <a:lnTo>
                  <a:pt x="20" y="14"/>
                </a:lnTo>
                <a:lnTo>
                  <a:pt x="20" y="10"/>
                </a:lnTo>
                <a:lnTo>
                  <a:pt x="20" y="17"/>
                </a:lnTo>
                <a:lnTo>
                  <a:pt x="22" y="13"/>
                </a:lnTo>
                <a:lnTo>
                  <a:pt x="22" y="20"/>
                </a:lnTo>
                <a:lnTo>
                  <a:pt x="22" y="10"/>
                </a:lnTo>
                <a:lnTo>
                  <a:pt x="22" y="17"/>
                </a:lnTo>
                <a:lnTo>
                  <a:pt x="23" y="18"/>
                </a:lnTo>
                <a:lnTo>
                  <a:pt x="23" y="19"/>
                </a:lnTo>
                <a:lnTo>
                  <a:pt x="23" y="12"/>
                </a:lnTo>
                <a:lnTo>
                  <a:pt x="23" y="15"/>
                </a:lnTo>
                <a:lnTo>
                  <a:pt x="24" y="13"/>
                </a:lnTo>
                <a:lnTo>
                  <a:pt x="24" y="20"/>
                </a:lnTo>
                <a:lnTo>
                  <a:pt x="24" y="9"/>
                </a:lnTo>
                <a:lnTo>
                  <a:pt x="24" y="14"/>
                </a:lnTo>
                <a:lnTo>
                  <a:pt x="25" y="13"/>
                </a:lnTo>
                <a:lnTo>
                  <a:pt x="25" y="20"/>
                </a:lnTo>
                <a:lnTo>
                  <a:pt x="25" y="9"/>
                </a:lnTo>
                <a:lnTo>
                  <a:pt x="25" y="12"/>
                </a:lnTo>
                <a:lnTo>
                  <a:pt x="27" y="7"/>
                </a:lnTo>
                <a:lnTo>
                  <a:pt x="27" y="20"/>
                </a:lnTo>
                <a:lnTo>
                  <a:pt x="27" y="4"/>
                </a:lnTo>
                <a:lnTo>
                  <a:pt x="27" y="18"/>
                </a:lnTo>
                <a:lnTo>
                  <a:pt x="28" y="19"/>
                </a:lnTo>
                <a:lnTo>
                  <a:pt x="28" y="23"/>
                </a:lnTo>
                <a:lnTo>
                  <a:pt x="28" y="14"/>
                </a:lnTo>
                <a:lnTo>
                  <a:pt x="28" y="19"/>
                </a:lnTo>
                <a:lnTo>
                  <a:pt x="29" y="18"/>
                </a:lnTo>
                <a:lnTo>
                  <a:pt x="29" y="20"/>
                </a:lnTo>
                <a:lnTo>
                  <a:pt x="29" y="12"/>
                </a:lnTo>
                <a:lnTo>
                  <a:pt x="29" y="15"/>
                </a:lnTo>
                <a:lnTo>
                  <a:pt x="30" y="17"/>
                </a:lnTo>
                <a:lnTo>
                  <a:pt x="30" y="23"/>
                </a:lnTo>
                <a:lnTo>
                  <a:pt x="30" y="12"/>
                </a:lnTo>
                <a:lnTo>
                  <a:pt x="30" y="20"/>
                </a:lnTo>
                <a:lnTo>
                  <a:pt x="32" y="17"/>
                </a:lnTo>
                <a:lnTo>
                  <a:pt x="32" y="20"/>
                </a:lnTo>
                <a:lnTo>
                  <a:pt x="32" y="0"/>
                </a:lnTo>
                <a:lnTo>
                  <a:pt x="32" y="13"/>
                </a:lnTo>
                <a:lnTo>
                  <a:pt x="33" y="10"/>
                </a:lnTo>
                <a:lnTo>
                  <a:pt x="33" y="20"/>
                </a:lnTo>
                <a:lnTo>
                  <a:pt x="33" y="17"/>
                </a:lnTo>
                <a:lnTo>
                  <a:pt x="34" y="18"/>
                </a:lnTo>
                <a:lnTo>
                  <a:pt x="34" y="9"/>
                </a:lnTo>
                <a:lnTo>
                  <a:pt x="34" y="15"/>
                </a:lnTo>
                <a:lnTo>
                  <a:pt x="35" y="17"/>
                </a:lnTo>
                <a:lnTo>
                  <a:pt x="35" y="13"/>
                </a:lnTo>
                <a:lnTo>
                  <a:pt x="35" y="20"/>
                </a:lnTo>
                <a:lnTo>
                  <a:pt x="37" y="19"/>
                </a:lnTo>
                <a:lnTo>
                  <a:pt x="37" y="22"/>
                </a:lnTo>
                <a:lnTo>
                  <a:pt x="37" y="12"/>
                </a:lnTo>
                <a:lnTo>
                  <a:pt x="37" y="13"/>
                </a:lnTo>
                <a:lnTo>
                  <a:pt x="38" y="17"/>
                </a:lnTo>
                <a:lnTo>
                  <a:pt x="38" y="19"/>
                </a:lnTo>
                <a:lnTo>
                  <a:pt x="38" y="13"/>
                </a:lnTo>
                <a:lnTo>
                  <a:pt x="38" y="15"/>
                </a:lnTo>
                <a:lnTo>
                  <a:pt x="39" y="17"/>
                </a:lnTo>
                <a:lnTo>
                  <a:pt x="39" y="18"/>
                </a:lnTo>
                <a:lnTo>
                  <a:pt x="39" y="12"/>
                </a:lnTo>
                <a:lnTo>
                  <a:pt x="39" y="13"/>
                </a:lnTo>
                <a:lnTo>
                  <a:pt x="40" y="14"/>
                </a:lnTo>
                <a:lnTo>
                  <a:pt x="40" y="19"/>
                </a:lnTo>
                <a:lnTo>
                  <a:pt x="40" y="10"/>
                </a:lnTo>
                <a:lnTo>
                  <a:pt x="40" y="17"/>
                </a:lnTo>
                <a:lnTo>
                  <a:pt x="42" y="18"/>
                </a:lnTo>
                <a:lnTo>
                  <a:pt x="42" y="24"/>
                </a:lnTo>
                <a:lnTo>
                  <a:pt x="42" y="12"/>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82" name="Freeform 100">
            <a:extLst>
              <a:ext uri="{FF2B5EF4-FFF2-40B4-BE49-F238E27FC236}">
                <a16:creationId xmlns:a16="http://schemas.microsoft.com/office/drawing/2014/main" id="{B5B5B2FC-C595-43F1-8B07-E5E4020482F0}"/>
              </a:ext>
            </a:extLst>
          </p:cNvPr>
          <p:cNvSpPr>
            <a:spLocks/>
          </p:cNvSpPr>
          <p:nvPr/>
        </p:nvSpPr>
        <p:spPr bwMode="auto">
          <a:xfrm>
            <a:off x="3405188" y="5868988"/>
            <a:ext cx="177800" cy="58737"/>
          </a:xfrm>
          <a:custGeom>
            <a:avLst/>
            <a:gdLst>
              <a:gd name="T0" fmla="*/ 2147483646 w 43"/>
              <a:gd name="T1" fmla="*/ 2147483646 h 24"/>
              <a:gd name="T2" fmla="*/ 2147483646 w 43"/>
              <a:gd name="T3" fmla="*/ 2147483646 h 24"/>
              <a:gd name="T4" fmla="*/ 2147483646 w 43"/>
              <a:gd name="T5" fmla="*/ 2147483646 h 24"/>
              <a:gd name="T6" fmla="*/ 2147483646 w 43"/>
              <a:gd name="T7" fmla="*/ 2147483646 h 24"/>
              <a:gd name="T8" fmla="*/ 2147483646 w 43"/>
              <a:gd name="T9" fmla="*/ 2147483646 h 24"/>
              <a:gd name="T10" fmla="*/ 2147483646 w 43"/>
              <a:gd name="T11" fmla="*/ 2147483646 h 24"/>
              <a:gd name="T12" fmla="*/ 2147483646 w 43"/>
              <a:gd name="T13" fmla="*/ 2147483646 h 24"/>
              <a:gd name="T14" fmla="*/ 2147483646 w 43"/>
              <a:gd name="T15" fmla="*/ 2147483646 h 24"/>
              <a:gd name="T16" fmla="*/ 2147483646 w 43"/>
              <a:gd name="T17" fmla="*/ 2147483646 h 24"/>
              <a:gd name="T18" fmla="*/ 2147483646 w 43"/>
              <a:gd name="T19" fmla="*/ 2147483646 h 24"/>
              <a:gd name="T20" fmla="*/ 2147483646 w 43"/>
              <a:gd name="T21" fmla="*/ 2147483646 h 24"/>
              <a:gd name="T22" fmla="*/ 2147483646 w 43"/>
              <a:gd name="T23" fmla="*/ 2147483646 h 24"/>
              <a:gd name="T24" fmla="*/ 2147483646 w 43"/>
              <a:gd name="T25" fmla="*/ 2147483646 h 24"/>
              <a:gd name="T26" fmla="*/ 2147483646 w 43"/>
              <a:gd name="T27" fmla="*/ 2147483646 h 24"/>
              <a:gd name="T28" fmla="*/ 2147483646 w 43"/>
              <a:gd name="T29" fmla="*/ 0 h 24"/>
              <a:gd name="T30" fmla="*/ 2147483646 w 43"/>
              <a:gd name="T31" fmla="*/ 2147483646 h 24"/>
              <a:gd name="T32" fmla="*/ 2147483646 w 43"/>
              <a:gd name="T33" fmla="*/ 2147483646 h 24"/>
              <a:gd name="T34" fmla="*/ 2147483646 w 43"/>
              <a:gd name="T35" fmla="*/ 2147483646 h 24"/>
              <a:gd name="T36" fmla="*/ 2147483646 w 43"/>
              <a:gd name="T37" fmla="*/ 2147483646 h 24"/>
              <a:gd name="T38" fmla="*/ 2147483646 w 43"/>
              <a:gd name="T39" fmla="*/ 2147483646 h 24"/>
              <a:gd name="T40" fmla="*/ 2147483646 w 43"/>
              <a:gd name="T41" fmla="*/ 2147483646 h 24"/>
              <a:gd name="T42" fmla="*/ 2147483646 w 43"/>
              <a:gd name="T43" fmla="*/ 2147483646 h 24"/>
              <a:gd name="T44" fmla="*/ 2147483646 w 43"/>
              <a:gd name="T45" fmla="*/ 2147483646 h 24"/>
              <a:gd name="T46" fmla="*/ 2147483646 w 43"/>
              <a:gd name="T47" fmla="*/ 2147483646 h 24"/>
              <a:gd name="T48" fmla="*/ 2147483646 w 43"/>
              <a:gd name="T49" fmla="*/ 2147483646 h 24"/>
              <a:gd name="T50" fmla="*/ 2147483646 w 43"/>
              <a:gd name="T51" fmla="*/ 2147483646 h 24"/>
              <a:gd name="T52" fmla="*/ 2147483646 w 43"/>
              <a:gd name="T53" fmla="*/ 2147483646 h 24"/>
              <a:gd name="T54" fmla="*/ 2147483646 w 43"/>
              <a:gd name="T55" fmla="*/ 2147483646 h 24"/>
              <a:gd name="T56" fmla="*/ 2147483646 w 43"/>
              <a:gd name="T57" fmla="*/ 2147483646 h 24"/>
              <a:gd name="T58" fmla="*/ 2147483646 w 43"/>
              <a:gd name="T59" fmla="*/ 2147483646 h 24"/>
              <a:gd name="T60" fmla="*/ 2147483646 w 43"/>
              <a:gd name="T61" fmla="*/ 2147483646 h 24"/>
              <a:gd name="T62" fmla="*/ 2147483646 w 43"/>
              <a:gd name="T63" fmla="*/ 2147483646 h 24"/>
              <a:gd name="T64" fmla="*/ 2147483646 w 43"/>
              <a:gd name="T65" fmla="*/ 2147483646 h 24"/>
              <a:gd name="T66" fmla="*/ 2147483646 w 43"/>
              <a:gd name="T67" fmla="*/ 2147483646 h 24"/>
              <a:gd name="T68" fmla="*/ 2147483646 w 43"/>
              <a:gd name="T69" fmla="*/ 2147483646 h 24"/>
              <a:gd name="T70" fmla="*/ 2147483646 w 43"/>
              <a:gd name="T71" fmla="*/ 2147483646 h 24"/>
              <a:gd name="T72" fmla="*/ 2147483646 w 43"/>
              <a:gd name="T73" fmla="*/ 2147483646 h 24"/>
              <a:gd name="T74" fmla="*/ 2147483646 w 43"/>
              <a:gd name="T75" fmla="*/ 2147483646 h 24"/>
              <a:gd name="T76" fmla="*/ 2147483646 w 43"/>
              <a:gd name="T77" fmla="*/ 2147483646 h 24"/>
              <a:gd name="T78" fmla="*/ 2147483646 w 43"/>
              <a:gd name="T79" fmla="*/ 2147483646 h 24"/>
              <a:gd name="T80" fmla="*/ 2147483646 w 43"/>
              <a:gd name="T81" fmla="*/ 2147483646 h 24"/>
              <a:gd name="T82" fmla="*/ 2147483646 w 43"/>
              <a:gd name="T83" fmla="*/ 2147483646 h 2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4"/>
              <a:gd name="T128" fmla="*/ 43 w 43"/>
              <a:gd name="T129" fmla="*/ 24 h 2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4">
                <a:moveTo>
                  <a:pt x="0" y="9"/>
                </a:moveTo>
                <a:lnTo>
                  <a:pt x="0" y="14"/>
                </a:lnTo>
                <a:lnTo>
                  <a:pt x="1" y="12"/>
                </a:lnTo>
                <a:lnTo>
                  <a:pt x="1" y="16"/>
                </a:lnTo>
                <a:lnTo>
                  <a:pt x="1" y="6"/>
                </a:lnTo>
                <a:lnTo>
                  <a:pt x="1" y="11"/>
                </a:lnTo>
                <a:lnTo>
                  <a:pt x="2" y="10"/>
                </a:lnTo>
                <a:lnTo>
                  <a:pt x="2" y="16"/>
                </a:lnTo>
                <a:lnTo>
                  <a:pt x="2" y="11"/>
                </a:lnTo>
                <a:lnTo>
                  <a:pt x="3" y="10"/>
                </a:lnTo>
                <a:lnTo>
                  <a:pt x="3" y="15"/>
                </a:lnTo>
                <a:lnTo>
                  <a:pt x="3" y="6"/>
                </a:lnTo>
                <a:lnTo>
                  <a:pt x="5" y="5"/>
                </a:lnTo>
                <a:lnTo>
                  <a:pt x="5" y="22"/>
                </a:lnTo>
                <a:lnTo>
                  <a:pt x="5" y="11"/>
                </a:lnTo>
                <a:lnTo>
                  <a:pt x="6" y="12"/>
                </a:lnTo>
                <a:lnTo>
                  <a:pt x="6" y="17"/>
                </a:lnTo>
                <a:lnTo>
                  <a:pt x="6" y="4"/>
                </a:lnTo>
                <a:lnTo>
                  <a:pt x="6" y="12"/>
                </a:lnTo>
                <a:lnTo>
                  <a:pt x="7" y="14"/>
                </a:lnTo>
                <a:lnTo>
                  <a:pt x="7" y="17"/>
                </a:lnTo>
                <a:lnTo>
                  <a:pt x="7" y="7"/>
                </a:lnTo>
                <a:lnTo>
                  <a:pt x="7" y="12"/>
                </a:lnTo>
                <a:lnTo>
                  <a:pt x="8" y="14"/>
                </a:lnTo>
                <a:lnTo>
                  <a:pt x="8" y="7"/>
                </a:lnTo>
                <a:lnTo>
                  <a:pt x="8" y="14"/>
                </a:lnTo>
                <a:lnTo>
                  <a:pt x="10" y="11"/>
                </a:lnTo>
                <a:lnTo>
                  <a:pt x="10" y="15"/>
                </a:lnTo>
                <a:lnTo>
                  <a:pt x="10" y="5"/>
                </a:lnTo>
                <a:lnTo>
                  <a:pt x="10" y="12"/>
                </a:lnTo>
                <a:lnTo>
                  <a:pt x="11" y="14"/>
                </a:lnTo>
                <a:lnTo>
                  <a:pt x="11" y="15"/>
                </a:lnTo>
                <a:lnTo>
                  <a:pt x="11" y="6"/>
                </a:lnTo>
                <a:lnTo>
                  <a:pt x="11" y="10"/>
                </a:lnTo>
                <a:lnTo>
                  <a:pt x="12" y="11"/>
                </a:lnTo>
                <a:lnTo>
                  <a:pt x="12" y="15"/>
                </a:lnTo>
                <a:lnTo>
                  <a:pt x="12" y="7"/>
                </a:lnTo>
                <a:lnTo>
                  <a:pt x="12" y="10"/>
                </a:lnTo>
                <a:lnTo>
                  <a:pt x="13" y="11"/>
                </a:lnTo>
                <a:lnTo>
                  <a:pt x="13" y="16"/>
                </a:lnTo>
                <a:lnTo>
                  <a:pt x="13" y="7"/>
                </a:lnTo>
                <a:lnTo>
                  <a:pt x="13" y="12"/>
                </a:lnTo>
                <a:lnTo>
                  <a:pt x="15" y="9"/>
                </a:lnTo>
                <a:lnTo>
                  <a:pt x="15" y="17"/>
                </a:lnTo>
                <a:lnTo>
                  <a:pt x="15" y="0"/>
                </a:lnTo>
                <a:lnTo>
                  <a:pt x="15" y="14"/>
                </a:lnTo>
                <a:lnTo>
                  <a:pt x="16" y="12"/>
                </a:lnTo>
                <a:lnTo>
                  <a:pt x="16" y="7"/>
                </a:lnTo>
                <a:lnTo>
                  <a:pt x="16" y="17"/>
                </a:lnTo>
                <a:lnTo>
                  <a:pt x="17" y="16"/>
                </a:lnTo>
                <a:lnTo>
                  <a:pt x="17" y="7"/>
                </a:lnTo>
                <a:lnTo>
                  <a:pt x="17" y="14"/>
                </a:lnTo>
                <a:lnTo>
                  <a:pt x="18" y="12"/>
                </a:lnTo>
                <a:lnTo>
                  <a:pt x="18" y="10"/>
                </a:lnTo>
                <a:lnTo>
                  <a:pt x="18" y="17"/>
                </a:lnTo>
                <a:lnTo>
                  <a:pt x="20" y="19"/>
                </a:lnTo>
                <a:lnTo>
                  <a:pt x="20" y="1"/>
                </a:lnTo>
                <a:lnTo>
                  <a:pt x="20" y="10"/>
                </a:lnTo>
                <a:lnTo>
                  <a:pt x="21" y="11"/>
                </a:lnTo>
                <a:lnTo>
                  <a:pt x="21" y="17"/>
                </a:lnTo>
                <a:lnTo>
                  <a:pt x="21" y="7"/>
                </a:lnTo>
                <a:lnTo>
                  <a:pt x="21" y="14"/>
                </a:lnTo>
                <a:lnTo>
                  <a:pt x="22" y="15"/>
                </a:lnTo>
                <a:lnTo>
                  <a:pt x="22" y="19"/>
                </a:lnTo>
                <a:lnTo>
                  <a:pt x="22" y="6"/>
                </a:lnTo>
                <a:lnTo>
                  <a:pt x="22" y="11"/>
                </a:lnTo>
                <a:lnTo>
                  <a:pt x="23" y="12"/>
                </a:lnTo>
                <a:lnTo>
                  <a:pt x="23" y="11"/>
                </a:lnTo>
                <a:lnTo>
                  <a:pt x="23" y="19"/>
                </a:lnTo>
                <a:lnTo>
                  <a:pt x="25" y="17"/>
                </a:lnTo>
                <a:lnTo>
                  <a:pt x="25" y="20"/>
                </a:lnTo>
                <a:lnTo>
                  <a:pt x="25" y="6"/>
                </a:lnTo>
                <a:lnTo>
                  <a:pt x="25" y="12"/>
                </a:lnTo>
                <a:lnTo>
                  <a:pt x="26" y="11"/>
                </a:lnTo>
                <a:lnTo>
                  <a:pt x="26" y="17"/>
                </a:lnTo>
                <a:lnTo>
                  <a:pt x="26" y="9"/>
                </a:lnTo>
                <a:lnTo>
                  <a:pt x="26" y="14"/>
                </a:lnTo>
                <a:lnTo>
                  <a:pt x="27" y="15"/>
                </a:lnTo>
                <a:lnTo>
                  <a:pt x="27" y="17"/>
                </a:lnTo>
                <a:lnTo>
                  <a:pt x="27" y="9"/>
                </a:lnTo>
                <a:lnTo>
                  <a:pt x="27" y="10"/>
                </a:lnTo>
                <a:lnTo>
                  <a:pt x="28" y="11"/>
                </a:lnTo>
                <a:lnTo>
                  <a:pt x="28" y="16"/>
                </a:lnTo>
                <a:lnTo>
                  <a:pt x="28" y="7"/>
                </a:lnTo>
                <a:lnTo>
                  <a:pt x="30" y="10"/>
                </a:lnTo>
                <a:lnTo>
                  <a:pt x="30" y="21"/>
                </a:lnTo>
                <a:lnTo>
                  <a:pt x="30" y="10"/>
                </a:lnTo>
                <a:lnTo>
                  <a:pt x="31" y="11"/>
                </a:lnTo>
                <a:lnTo>
                  <a:pt x="31" y="15"/>
                </a:lnTo>
                <a:lnTo>
                  <a:pt x="31" y="9"/>
                </a:lnTo>
                <a:lnTo>
                  <a:pt x="31" y="10"/>
                </a:lnTo>
                <a:lnTo>
                  <a:pt x="32" y="9"/>
                </a:lnTo>
                <a:lnTo>
                  <a:pt x="32" y="16"/>
                </a:lnTo>
                <a:lnTo>
                  <a:pt x="32" y="7"/>
                </a:lnTo>
                <a:lnTo>
                  <a:pt x="32" y="14"/>
                </a:lnTo>
                <a:lnTo>
                  <a:pt x="33" y="12"/>
                </a:lnTo>
                <a:lnTo>
                  <a:pt x="33" y="19"/>
                </a:lnTo>
                <a:lnTo>
                  <a:pt x="33" y="6"/>
                </a:lnTo>
                <a:lnTo>
                  <a:pt x="33" y="15"/>
                </a:lnTo>
                <a:lnTo>
                  <a:pt x="35" y="11"/>
                </a:lnTo>
                <a:lnTo>
                  <a:pt x="35" y="24"/>
                </a:lnTo>
                <a:lnTo>
                  <a:pt x="35" y="2"/>
                </a:lnTo>
                <a:lnTo>
                  <a:pt x="35" y="6"/>
                </a:lnTo>
                <a:lnTo>
                  <a:pt x="36" y="7"/>
                </a:lnTo>
                <a:lnTo>
                  <a:pt x="36" y="15"/>
                </a:lnTo>
                <a:lnTo>
                  <a:pt x="36" y="5"/>
                </a:lnTo>
                <a:lnTo>
                  <a:pt x="36" y="15"/>
                </a:lnTo>
                <a:lnTo>
                  <a:pt x="37" y="14"/>
                </a:lnTo>
                <a:lnTo>
                  <a:pt x="37" y="9"/>
                </a:lnTo>
                <a:lnTo>
                  <a:pt x="37" y="16"/>
                </a:lnTo>
                <a:lnTo>
                  <a:pt x="38" y="14"/>
                </a:lnTo>
                <a:lnTo>
                  <a:pt x="38" y="16"/>
                </a:lnTo>
                <a:lnTo>
                  <a:pt x="38" y="6"/>
                </a:lnTo>
                <a:lnTo>
                  <a:pt x="38" y="12"/>
                </a:lnTo>
                <a:lnTo>
                  <a:pt x="40" y="11"/>
                </a:lnTo>
                <a:lnTo>
                  <a:pt x="40" y="16"/>
                </a:lnTo>
                <a:lnTo>
                  <a:pt x="40" y="6"/>
                </a:lnTo>
                <a:lnTo>
                  <a:pt x="40" y="11"/>
                </a:lnTo>
                <a:lnTo>
                  <a:pt x="41" y="9"/>
                </a:lnTo>
                <a:lnTo>
                  <a:pt x="41" y="16"/>
                </a:lnTo>
                <a:lnTo>
                  <a:pt x="41" y="7"/>
                </a:lnTo>
                <a:lnTo>
                  <a:pt x="42" y="9"/>
                </a:lnTo>
                <a:lnTo>
                  <a:pt x="42" y="15"/>
                </a:lnTo>
                <a:lnTo>
                  <a:pt x="42" y="12"/>
                </a:lnTo>
                <a:lnTo>
                  <a:pt x="43" y="11"/>
                </a:lnTo>
                <a:lnTo>
                  <a:pt x="43" y="7"/>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83" name="Freeform 101">
            <a:extLst>
              <a:ext uri="{FF2B5EF4-FFF2-40B4-BE49-F238E27FC236}">
                <a16:creationId xmlns:a16="http://schemas.microsoft.com/office/drawing/2014/main" id="{5F16C199-4CCA-44FC-A358-B6AA1874D75C}"/>
              </a:ext>
            </a:extLst>
          </p:cNvPr>
          <p:cNvSpPr>
            <a:spLocks/>
          </p:cNvSpPr>
          <p:nvPr/>
        </p:nvSpPr>
        <p:spPr bwMode="auto">
          <a:xfrm>
            <a:off x="3582988" y="5859463"/>
            <a:ext cx="177800" cy="68262"/>
          </a:xfrm>
          <a:custGeom>
            <a:avLst/>
            <a:gdLst>
              <a:gd name="T0" fmla="*/ 2147483646 w 43"/>
              <a:gd name="T1" fmla="*/ 2147483646 h 28"/>
              <a:gd name="T2" fmla="*/ 2147483646 w 43"/>
              <a:gd name="T3" fmla="*/ 2147483646 h 28"/>
              <a:gd name="T4" fmla="*/ 2147483646 w 43"/>
              <a:gd name="T5" fmla="*/ 2147483646 h 28"/>
              <a:gd name="T6" fmla="*/ 2147483646 w 43"/>
              <a:gd name="T7" fmla="*/ 2147483646 h 28"/>
              <a:gd name="T8" fmla="*/ 2147483646 w 43"/>
              <a:gd name="T9" fmla="*/ 2147483646 h 28"/>
              <a:gd name="T10" fmla="*/ 2147483646 w 43"/>
              <a:gd name="T11" fmla="*/ 2147483646 h 28"/>
              <a:gd name="T12" fmla="*/ 2147483646 w 43"/>
              <a:gd name="T13" fmla="*/ 2147483646 h 28"/>
              <a:gd name="T14" fmla="*/ 2147483646 w 43"/>
              <a:gd name="T15" fmla="*/ 2147483646 h 28"/>
              <a:gd name="T16" fmla="*/ 2147483646 w 43"/>
              <a:gd name="T17" fmla="*/ 2147483646 h 28"/>
              <a:gd name="T18" fmla="*/ 2147483646 w 43"/>
              <a:gd name="T19" fmla="*/ 2147483646 h 28"/>
              <a:gd name="T20" fmla="*/ 2147483646 w 43"/>
              <a:gd name="T21" fmla="*/ 2147483646 h 28"/>
              <a:gd name="T22" fmla="*/ 2147483646 w 43"/>
              <a:gd name="T23" fmla="*/ 2147483646 h 28"/>
              <a:gd name="T24" fmla="*/ 2147483646 w 43"/>
              <a:gd name="T25" fmla="*/ 2147483646 h 28"/>
              <a:gd name="T26" fmla="*/ 2147483646 w 43"/>
              <a:gd name="T27" fmla="*/ 2147483646 h 28"/>
              <a:gd name="T28" fmla="*/ 2147483646 w 43"/>
              <a:gd name="T29" fmla="*/ 2147483646 h 28"/>
              <a:gd name="T30" fmla="*/ 2147483646 w 43"/>
              <a:gd name="T31" fmla="*/ 2147483646 h 28"/>
              <a:gd name="T32" fmla="*/ 2147483646 w 43"/>
              <a:gd name="T33" fmla="*/ 2147483646 h 28"/>
              <a:gd name="T34" fmla="*/ 2147483646 w 43"/>
              <a:gd name="T35" fmla="*/ 2147483646 h 28"/>
              <a:gd name="T36" fmla="*/ 2147483646 w 43"/>
              <a:gd name="T37" fmla="*/ 2147483646 h 28"/>
              <a:gd name="T38" fmla="*/ 2147483646 w 43"/>
              <a:gd name="T39" fmla="*/ 2147483646 h 28"/>
              <a:gd name="T40" fmla="*/ 2147483646 w 43"/>
              <a:gd name="T41" fmla="*/ 2147483646 h 28"/>
              <a:gd name="T42" fmla="*/ 2147483646 w 43"/>
              <a:gd name="T43" fmla="*/ 2147483646 h 28"/>
              <a:gd name="T44" fmla="*/ 2147483646 w 43"/>
              <a:gd name="T45" fmla="*/ 2147483646 h 28"/>
              <a:gd name="T46" fmla="*/ 2147483646 w 43"/>
              <a:gd name="T47" fmla="*/ 2147483646 h 28"/>
              <a:gd name="T48" fmla="*/ 2147483646 w 43"/>
              <a:gd name="T49" fmla="*/ 2147483646 h 28"/>
              <a:gd name="T50" fmla="*/ 2147483646 w 43"/>
              <a:gd name="T51" fmla="*/ 2147483646 h 28"/>
              <a:gd name="T52" fmla="*/ 2147483646 w 43"/>
              <a:gd name="T53" fmla="*/ 2147483646 h 28"/>
              <a:gd name="T54" fmla="*/ 2147483646 w 43"/>
              <a:gd name="T55" fmla="*/ 2147483646 h 28"/>
              <a:gd name="T56" fmla="*/ 2147483646 w 43"/>
              <a:gd name="T57" fmla="*/ 2147483646 h 28"/>
              <a:gd name="T58" fmla="*/ 2147483646 w 43"/>
              <a:gd name="T59" fmla="*/ 2147483646 h 28"/>
              <a:gd name="T60" fmla="*/ 2147483646 w 43"/>
              <a:gd name="T61" fmla="*/ 2147483646 h 28"/>
              <a:gd name="T62" fmla="*/ 2147483646 w 43"/>
              <a:gd name="T63" fmla="*/ 0 h 28"/>
              <a:gd name="T64" fmla="*/ 2147483646 w 43"/>
              <a:gd name="T65" fmla="*/ 2147483646 h 28"/>
              <a:gd name="T66" fmla="*/ 2147483646 w 43"/>
              <a:gd name="T67" fmla="*/ 2147483646 h 28"/>
              <a:gd name="T68" fmla="*/ 2147483646 w 43"/>
              <a:gd name="T69" fmla="*/ 2147483646 h 28"/>
              <a:gd name="T70" fmla="*/ 2147483646 w 43"/>
              <a:gd name="T71" fmla="*/ 2147483646 h 28"/>
              <a:gd name="T72" fmla="*/ 2147483646 w 43"/>
              <a:gd name="T73" fmla="*/ 2147483646 h 28"/>
              <a:gd name="T74" fmla="*/ 2147483646 w 43"/>
              <a:gd name="T75" fmla="*/ 2147483646 h 28"/>
              <a:gd name="T76" fmla="*/ 2147483646 w 43"/>
              <a:gd name="T77" fmla="*/ 2147483646 h 28"/>
              <a:gd name="T78" fmla="*/ 2147483646 w 43"/>
              <a:gd name="T79" fmla="*/ 2147483646 h 28"/>
              <a:gd name="T80" fmla="*/ 2147483646 w 43"/>
              <a:gd name="T81" fmla="*/ 2147483646 h 28"/>
              <a:gd name="T82" fmla="*/ 2147483646 w 43"/>
              <a:gd name="T83" fmla="*/ 2147483646 h 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8"/>
              <a:gd name="T128" fmla="*/ 43 w 43"/>
              <a:gd name="T129" fmla="*/ 28 h 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8">
                <a:moveTo>
                  <a:pt x="0" y="11"/>
                </a:moveTo>
                <a:lnTo>
                  <a:pt x="0" y="19"/>
                </a:lnTo>
                <a:lnTo>
                  <a:pt x="2" y="18"/>
                </a:lnTo>
                <a:lnTo>
                  <a:pt x="2" y="24"/>
                </a:lnTo>
                <a:lnTo>
                  <a:pt x="2" y="4"/>
                </a:lnTo>
                <a:lnTo>
                  <a:pt x="2" y="19"/>
                </a:lnTo>
                <a:lnTo>
                  <a:pt x="3" y="15"/>
                </a:lnTo>
                <a:lnTo>
                  <a:pt x="3" y="20"/>
                </a:lnTo>
                <a:lnTo>
                  <a:pt x="3" y="13"/>
                </a:lnTo>
                <a:lnTo>
                  <a:pt x="3" y="19"/>
                </a:lnTo>
                <a:lnTo>
                  <a:pt x="4" y="18"/>
                </a:lnTo>
                <a:lnTo>
                  <a:pt x="4" y="21"/>
                </a:lnTo>
                <a:lnTo>
                  <a:pt x="4" y="11"/>
                </a:lnTo>
                <a:lnTo>
                  <a:pt x="4" y="13"/>
                </a:lnTo>
                <a:lnTo>
                  <a:pt x="5" y="15"/>
                </a:lnTo>
                <a:lnTo>
                  <a:pt x="5" y="20"/>
                </a:lnTo>
                <a:lnTo>
                  <a:pt x="5" y="14"/>
                </a:lnTo>
                <a:lnTo>
                  <a:pt x="5" y="15"/>
                </a:lnTo>
                <a:lnTo>
                  <a:pt x="7" y="16"/>
                </a:lnTo>
                <a:lnTo>
                  <a:pt x="7" y="28"/>
                </a:lnTo>
                <a:lnTo>
                  <a:pt x="7" y="5"/>
                </a:lnTo>
                <a:lnTo>
                  <a:pt x="7" y="13"/>
                </a:lnTo>
                <a:lnTo>
                  <a:pt x="8" y="13"/>
                </a:lnTo>
                <a:lnTo>
                  <a:pt x="8" y="21"/>
                </a:lnTo>
                <a:lnTo>
                  <a:pt x="8" y="20"/>
                </a:lnTo>
                <a:lnTo>
                  <a:pt x="9" y="19"/>
                </a:lnTo>
                <a:lnTo>
                  <a:pt x="9" y="21"/>
                </a:lnTo>
                <a:lnTo>
                  <a:pt x="9" y="15"/>
                </a:lnTo>
                <a:lnTo>
                  <a:pt x="10" y="16"/>
                </a:lnTo>
                <a:lnTo>
                  <a:pt x="10" y="21"/>
                </a:lnTo>
                <a:lnTo>
                  <a:pt x="10" y="13"/>
                </a:lnTo>
                <a:lnTo>
                  <a:pt x="10" y="19"/>
                </a:lnTo>
                <a:lnTo>
                  <a:pt x="12" y="20"/>
                </a:lnTo>
                <a:lnTo>
                  <a:pt x="12" y="21"/>
                </a:lnTo>
                <a:lnTo>
                  <a:pt x="12" y="14"/>
                </a:lnTo>
                <a:lnTo>
                  <a:pt x="13" y="15"/>
                </a:lnTo>
                <a:lnTo>
                  <a:pt x="13" y="20"/>
                </a:lnTo>
                <a:lnTo>
                  <a:pt x="13" y="14"/>
                </a:lnTo>
                <a:lnTo>
                  <a:pt x="14" y="13"/>
                </a:lnTo>
                <a:lnTo>
                  <a:pt x="14" y="20"/>
                </a:lnTo>
                <a:lnTo>
                  <a:pt x="14" y="16"/>
                </a:lnTo>
                <a:lnTo>
                  <a:pt x="15" y="18"/>
                </a:lnTo>
                <a:lnTo>
                  <a:pt x="15" y="19"/>
                </a:lnTo>
                <a:lnTo>
                  <a:pt x="15" y="11"/>
                </a:lnTo>
                <a:lnTo>
                  <a:pt x="15" y="16"/>
                </a:lnTo>
                <a:lnTo>
                  <a:pt x="17" y="15"/>
                </a:lnTo>
                <a:lnTo>
                  <a:pt x="17" y="26"/>
                </a:lnTo>
                <a:lnTo>
                  <a:pt x="17" y="11"/>
                </a:lnTo>
                <a:lnTo>
                  <a:pt x="17" y="18"/>
                </a:lnTo>
                <a:lnTo>
                  <a:pt x="18" y="16"/>
                </a:lnTo>
                <a:lnTo>
                  <a:pt x="18" y="20"/>
                </a:lnTo>
                <a:lnTo>
                  <a:pt x="18" y="11"/>
                </a:lnTo>
                <a:lnTo>
                  <a:pt x="18" y="16"/>
                </a:lnTo>
                <a:lnTo>
                  <a:pt x="19" y="14"/>
                </a:lnTo>
                <a:lnTo>
                  <a:pt x="19" y="18"/>
                </a:lnTo>
                <a:lnTo>
                  <a:pt x="19" y="11"/>
                </a:lnTo>
                <a:lnTo>
                  <a:pt x="19" y="15"/>
                </a:lnTo>
                <a:lnTo>
                  <a:pt x="20" y="16"/>
                </a:lnTo>
                <a:lnTo>
                  <a:pt x="20" y="20"/>
                </a:lnTo>
                <a:lnTo>
                  <a:pt x="20" y="13"/>
                </a:lnTo>
                <a:lnTo>
                  <a:pt x="20" y="16"/>
                </a:lnTo>
                <a:lnTo>
                  <a:pt x="22" y="15"/>
                </a:lnTo>
                <a:lnTo>
                  <a:pt x="22" y="28"/>
                </a:lnTo>
                <a:lnTo>
                  <a:pt x="22" y="9"/>
                </a:lnTo>
                <a:lnTo>
                  <a:pt x="22" y="19"/>
                </a:lnTo>
                <a:lnTo>
                  <a:pt x="23" y="16"/>
                </a:lnTo>
                <a:lnTo>
                  <a:pt x="23" y="23"/>
                </a:lnTo>
                <a:lnTo>
                  <a:pt x="23" y="11"/>
                </a:lnTo>
                <a:lnTo>
                  <a:pt x="23" y="14"/>
                </a:lnTo>
                <a:lnTo>
                  <a:pt x="24" y="15"/>
                </a:lnTo>
                <a:lnTo>
                  <a:pt x="24" y="20"/>
                </a:lnTo>
                <a:lnTo>
                  <a:pt x="24" y="13"/>
                </a:lnTo>
                <a:lnTo>
                  <a:pt x="24" y="15"/>
                </a:lnTo>
                <a:lnTo>
                  <a:pt x="25" y="19"/>
                </a:lnTo>
                <a:lnTo>
                  <a:pt x="25" y="20"/>
                </a:lnTo>
                <a:lnTo>
                  <a:pt x="25" y="14"/>
                </a:lnTo>
                <a:lnTo>
                  <a:pt x="25" y="15"/>
                </a:lnTo>
                <a:lnTo>
                  <a:pt x="27" y="16"/>
                </a:lnTo>
                <a:lnTo>
                  <a:pt x="27" y="20"/>
                </a:lnTo>
                <a:lnTo>
                  <a:pt x="27" y="8"/>
                </a:lnTo>
                <a:lnTo>
                  <a:pt x="27" y="15"/>
                </a:lnTo>
                <a:lnTo>
                  <a:pt x="28" y="16"/>
                </a:lnTo>
                <a:lnTo>
                  <a:pt x="28" y="11"/>
                </a:lnTo>
                <a:lnTo>
                  <a:pt x="28" y="19"/>
                </a:lnTo>
                <a:lnTo>
                  <a:pt x="29" y="18"/>
                </a:lnTo>
                <a:lnTo>
                  <a:pt x="29" y="11"/>
                </a:lnTo>
                <a:lnTo>
                  <a:pt x="30" y="13"/>
                </a:lnTo>
                <a:lnTo>
                  <a:pt x="30" y="21"/>
                </a:lnTo>
                <a:lnTo>
                  <a:pt x="30" y="10"/>
                </a:lnTo>
                <a:lnTo>
                  <a:pt x="30" y="18"/>
                </a:lnTo>
                <a:lnTo>
                  <a:pt x="32" y="16"/>
                </a:lnTo>
                <a:lnTo>
                  <a:pt x="32" y="20"/>
                </a:lnTo>
                <a:lnTo>
                  <a:pt x="32" y="0"/>
                </a:lnTo>
                <a:lnTo>
                  <a:pt x="33" y="0"/>
                </a:lnTo>
                <a:lnTo>
                  <a:pt x="33" y="21"/>
                </a:lnTo>
                <a:lnTo>
                  <a:pt x="33" y="20"/>
                </a:lnTo>
                <a:lnTo>
                  <a:pt x="34" y="19"/>
                </a:lnTo>
                <a:lnTo>
                  <a:pt x="34" y="21"/>
                </a:lnTo>
                <a:lnTo>
                  <a:pt x="34" y="13"/>
                </a:lnTo>
                <a:lnTo>
                  <a:pt x="34" y="19"/>
                </a:lnTo>
                <a:lnTo>
                  <a:pt x="35" y="18"/>
                </a:lnTo>
                <a:lnTo>
                  <a:pt x="35" y="21"/>
                </a:lnTo>
                <a:lnTo>
                  <a:pt x="35" y="10"/>
                </a:lnTo>
                <a:lnTo>
                  <a:pt x="35" y="16"/>
                </a:lnTo>
                <a:lnTo>
                  <a:pt x="37" y="20"/>
                </a:lnTo>
                <a:lnTo>
                  <a:pt x="37" y="25"/>
                </a:lnTo>
                <a:lnTo>
                  <a:pt x="37" y="4"/>
                </a:lnTo>
                <a:lnTo>
                  <a:pt x="38" y="4"/>
                </a:lnTo>
                <a:lnTo>
                  <a:pt x="38" y="21"/>
                </a:lnTo>
                <a:lnTo>
                  <a:pt x="38" y="14"/>
                </a:lnTo>
                <a:lnTo>
                  <a:pt x="39" y="15"/>
                </a:lnTo>
                <a:lnTo>
                  <a:pt x="39" y="19"/>
                </a:lnTo>
                <a:lnTo>
                  <a:pt x="39" y="14"/>
                </a:lnTo>
                <a:lnTo>
                  <a:pt x="39" y="18"/>
                </a:lnTo>
                <a:lnTo>
                  <a:pt x="40" y="16"/>
                </a:lnTo>
                <a:lnTo>
                  <a:pt x="40" y="19"/>
                </a:lnTo>
                <a:lnTo>
                  <a:pt x="40" y="13"/>
                </a:lnTo>
                <a:lnTo>
                  <a:pt x="40" y="18"/>
                </a:lnTo>
                <a:lnTo>
                  <a:pt x="42" y="16"/>
                </a:lnTo>
                <a:lnTo>
                  <a:pt x="42" y="21"/>
                </a:lnTo>
                <a:lnTo>
                  <a:pt x="42" y="14"/>
                </a:lnTo>
                <a:lnTo>
                  <a:pt x="42" y="16"/>
                </a:lnTo>
                <a:lnTo>
                  <a:pt x="43" y="13"/>
                </a:lnTo>
                <a:lnTo>
                  <a:pt x="43" y="23"/>
                </a:lnTo>
                <a:lnTo>
                  <a:pt x="43" y="11"/>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84" name="Freeform 102">
            <a:extLst>
              <a:ext uri="{FF2B5EF4-FFF2-40B4-BE49-F238E27FC236}">
                <a16:creationId xmlns:a16="http://schemas.microsoft.com/office/drawing/2014/main" id="{890C562F-36AF-44B7-BBC2-40B16606B581}"/>
              </a:ext>
            </a:extLst>
          </p:cNvPr>
          <p:cNvSpPr>
            <a:spLocks/>
          </p:cNvSpPr>
          <p:nvPr/>
        </p:nvSpPr>
        <p:spPr bwMode="auto">
          <a:xfrm>
            <a:off x="3760788" y="5872163"/>
            <a:ext cx="169862" cy="60325"/>
          </a:xfrm>
          <a:custGeom>
            <a:avLst/>
            <a:gdLst>
              <a:gd name="T0" fmla="*/ 2147483646 w 41"/>
              <a:gd name="T1" fmla="*/ 2147483646 h 25"/>
              <a:gd name="T2" fmla="*/ 2147483646 w 41"/>
              <a:gd name="T3" fmla="*/ 2147483646 h 25"/>
              <a:gd name="T4" fmla="*/ 2147483646 w 41"/>
              <a:gd name="T5" fmla="*/ 2147483646 h 25"/>
              <a:gd name="T6" fmla="*/ 2147483646 w 41"/>
              <a:gd name="T7" fmla="*/ 2147483646 h 25"/>
              <a:gd name="T8" fmla="*/ 2147483646 w 41"/>
              <a:gd name="T9" fmla="*/ 2147483646 h 25"/>
              <a:gd name="T10" fmla="*/ 2147483646 w 41"/>
              <a:gd name="T11" fmla="*/ 2147483646 h 25"/>
              <a:gd name="T12" fmla="*/ 2147483646 w 41"/>
              <a:gd name="T13" fmla="*/ 2147483646 h 25"/>
              <a:gd name="T14" fmla="*/ 2147483646 w 41"/>
              <a:gd name="T15" fmla="*/ 2147483646 h 25"/>
              <a:gd name="T16" fmla="*/ 2147483646 w 41"/>
              <a:gd name="T17" fmla="*/ 2147483646 h 25"/>
              <a:gd name="T18" fmla="*/ 2147483646 w 41"/>
              <a:gd name="T19" fmla="*/ 2147483646 h 25"/>
              <a:gd name="T20" fmla="*/ 2147483646 w 41"/>
              <a:gd name="T21" fmla="*/ 2147483646 h 25"/>
              <a:gd name="T22" fmla="*/ 2147483646 w 41"/>
              <a:gd name="T23" fmla="*/ 2147483646 h 25"/>
              <a:gd name="T24" fmla="*/ 2147483646 w 41"/>
              <a:gd name="T25" fmla="*/ 2147483646 h 25"/>
              <a:gd name="T26" fmla="*/ 2147483646 w 41"/>
              <a:gd name="T27" fmla="*/ 2147483646 h 25"/>
              <a:gd name="T28" fmla="*/ 2147483646 w 41"/>
              <a:gd name="T29" fmla="*/ 2147483646 h 25"/>
              <a:gd name="T30" fmla="*/ 2147483646 w 41"/>
              <a:gd name="T31" fmla="*/ 2147483646 h 25"/>
              <a:gd name="T32" fmla="*/ 2147483646 w 41"/>
              <a:gd name="T33" fmla="*/ 2147483646 h 25"/>
              <a:gd name="T34" fmla="*/ 2147483646 w 41"/>
              <a:gd name="T35" fmla="*/ 2147483646 h 25"/>
              <a:gd name="T36" fmla="*/ 2147483646 w 41"/>
              <a:gd name="T37" fmla="*/ 2147483646 h 25"/>
              <a:gd name="T38" fmla="*/ 2147483646 w 41"/>
              <a:gd name="T39" fmla="*/ 2147483646 h 25"/>
              <a:gd name="T40" fmla="*/ 2147483646 w 41"/>
              <a:gd name="T41" fmla="*/ 2147483646 h 25"/>
              <a:gd name="T42" fmla="*/ 2147483646 w 41"/>
              <a:gd name="T43" fmla="*/ 2147483646 h 25"/>
              <a:gd name="T44" fmla="*/ 2147483646 w 41"/>
              <a:gd name="T45" fmla="*/ 2147483646 h 25"/>
              <a:gd name="T46" fmla="*/ 2147483646 w 41"/>
              <a:gd name="T47" fmla="*/ 2147483646 h 25"/>
              <a:gd name="T48" fmla="*/ 2147483646 w 41"/>
              <a:gd name="T49" fmla="*/ 0 h 25"/>
              <a:gd name="T50" fmla="*/ 2147483646 w 41"/>
              <a:gd name="T51" fmla="*/ 2147483646 h 25"/>
              <a:gd name="T52" fmla="*/ 2147483646 w 41"/>
              <a:gd name="T53" fmla="*/ 2147483646 h 25"/>
              <a:gd name="T54" fmla="*/ 2147483646 w 41"/>
              <a:gd name="T55" fmla="*/ 2147483646 h 25"/>
              <a:gd name="T56" fmla="*/ 2147483646 w 41"/>
              <a:gd name="T57" fmla="*/ 2147483646 h 25"/>
              <a:gd name="T58" fmla="*/ 2147483646 w 41"/>
              <a:gd name="T59" fmla="*/ 2147483646 h 25"/>
              <a:gd name="T60" fmla="*/ 2147483646 w 41"/>
              <a:gd name="T61" fmla="*/ 2147483646 h 25"/>
              <a:gd name="T62" fmla="*/ 2147483646 w 41"/>
              <a:gd name="T63" fmla="*/ 2147483646 h 25"/>
              <a:gd name="T64" fmla="*/ 2147483646 w 41"/>
              <a:gd name="T65" fmla="*/ 2147483646 h 25"/>
              <a:gd name="T66" fmla="*/ 2147483646 w 41"/>
              <a:gd name="T67" fmla="*/ 2147483646 h 25"/>
              <a:gd name="T68" fmla="*/ 2147483646 w 41"/>
              <a:gd name="T69" fmla="*/ 2147483646 h 25"/>
              <a:gd name="T70" fmla="*/ 2147483646 w 41"/>
              <a:gd name="T71" fmla="*/ 2147483646 h 25"/>
              <a:gd name="T72" fmla="*/ 2147483646 w 41"/>
              <a:gd name="T73" fmla="*/ 2147483646 h 25"/>
              <a:gd name="T74" fmla="*/ 2147483646 w 41"/>
              <a:gd name="T75" fmla="*/ 2147483646 h 25"/>
              <a:gd name="T76" fmla="*/ 2147483646 w 41"/>
              <a:gd name="T77" fmla="*/ 2147483646 h 25"/>
              <a:gd name="T78" fmla="*/ 2147483646 w 41"/>
              <a:gd name="T79" fmla="*/ 2147483646 h 25"/>
              <a:gd name="T80" fmla="*/ 2147483646 w 41"/>
              <a:gd name="T81" fmla="*/ 2147483646 h 25"/>
              <a:gd name="T82" fmla="*/ 2147483646 w 41"/>
              <a:gd name="T83" fmla="*/ 2147483646 h 2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1"/>
              <a:gd name="T127" fmla="*/ 0 h 25"/>
              <a:gd name="T128" fmla="*/ 41 w 41"/>
              <a:gd name="T129" fmla="*/ 25 h 2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1" h="25">
                <a:moveTo>
                  <a:pt x="0" y="6"/>
                </a:moveTo>
                <a:lnTo>
                  <a:pt x="0" y="18"/>
                </a:lnTo>
                <a:lnTo>
                  <a:pt x="1" y="16"/>
                </a:lnTo>
                <a:lnTo>
                  <a:pt x="1" y="6"/>
                </a:lnTo>
                <a:lnTo>
                  <a:pt x="1" y="8"/>
                </a:lnTo>
                <a:lnTo>
                  <a:pt x="2" y="9"/>
                </a:lnTo>
                <a:lnTo>
                  <a:pt x="2" y="15"/>
                </a:lnTo>
                <a:lnTo>
                  <a:pt x="2" y="8"/>
                </a:lnTo>
                <a:lnTo>
                  <a:pt x="2" y="10"/>
                </a:lnTo>
                <a:lnTo>
                  <a:pt x="4" y="13"/>
                </a:lnTo>
                <a:lnTo>
                  <a:pt x="4" y="15"/>
                </a:lnTo>
                <a:lnTo>
                  <a:pt x="4" y="6"/>
                </a:lnTo>
                <a:lnTo>
                  <a:pt x="4" y="11"/>
                </a:lnTo>
                <a:lnTo>
                  <a:pt x="5" y="13"/>
                </a:lnTo>
                <a:lnTo>
                  <a:pt x="5" y="20"/>
                </a:lnTo>
                <a:lnTo>
                  <a:pt x="5" y="6"/>
                </a:lnTo>
                <a:lnTo>
                  <a:pt x="5" y="10"/>
                </a:lnTo>
                <a:lnTo>
                  <a:pt x="6" y="11"/>
                </a:lnTo>
                <a:lnTo>
                  <a:pt x="6" y="5"/>
                </a:lnTo>
                <a:lnTo>
                  <a:pt x="6" y="13"/>
                </a:lnTo>
                <a:lnTo>
                  <a:pt x="7" y="14"/>
                </a:lnTo>
                <a:lnTo>
                  <a:pt x="7" y="15"/>
                </a:lnTo>
                <a:lnTo>
                  <a:pt x="7" y="8"/>
                </a:lnTo>
                <a:lnTo>
                  <a:pt x="7" y="9"/>
                </a:lnTo>
                <a:lnTo>
                  <a:pt x="9" y="10"/>
                </a:lnTo>
                <a:lnTo>
                  <a:pt x="9" y="14"/>
                </a:lnTo>
                <a:lnTo>
                  <a:pt x="9" y="5"/>
                </a:lnTo>
                <a:lnTo>
                  <a:pt x="9" y="6"/>
                </a:lnTo>
                <a:lnTo>
                  <a:pt x="10" y="8"/>
                </a:lnTo>
                <a:lnTo>
                  <a:pt x="10" y="25"/>
                </a:lnTo>
                <a:lnTo>
                  <a:pt x="10" y="5"/>
                </a:lnTo>
                <a:lnTo>
                  <a:pt x="10" y="16"/>
                </a:lnTo>
                <a:lnTo>
                  <a:pt x="11" y="15"/>
                </a:lnTo>
                <a:lnTo>
                  <a:pt x="11" y="5"/>
                </a:lnTo>
                <a:lnTo>
                  <a:pt x="11" y="10"/>
                </a:lnTo>
                <a:lnTo>
                  <a:pt x="12" y="10"/>
                </a:lnTo>
                <a:lnTo>
                  <a:pt x="12" y="16"/>
                </a:lnTo>
                <a:lnTo>
                  <a:pt x="12" y="6"/>
                </a:lnTo>
                <a:lnTo>
                  <a:pt x="12" y="11"/>
                </a:lnTo>
                <a:lnTo>
                  <a:pt x="14" y="10"/>
                </a:lnTo>
                <a:lnTo>
                  <a:pt x="14" y="14"/>
                </a:lnTo>
                <a:lnTo>
                  <a:pt x="14" y="3"/>
                </a:lnTo>
                <a:lnTo>
                  <a:pt x="14" y="8"/>
                </a:lnTo>
                <a:lnTo>
                  <a:pt x="15" y="9"/>
                </a:lnTo>
                <a:lnTo>
                  <a:pt x="15" y="16"/>
                </a:lnTo>
                <a:lnTo>
                  <a:pt x="15" y="6"/>
                </a:lnTo>
                <a:lnTo>
                  <a:pt x="15" y="14"/>
                </a:lnTo>
                <a:lnTo>
                  <a:pt x="16" y="11"/>
                </a:lnTo>
                <a:lnTo>
                  <a:pt x="16" y="5"/>
                </a:lnTo>
                <a:lnTo>
                  <a:pt x="16" y="15"/>
                </a:lnTo>
                <a:lnTo>
                  <a:pt x="17" y="14"/>
                </a:lnTo>
                <a:lnTo>
                  <a:pt x="17" y="15"/>
                </a:lnTo>
                <a:lnTo>
                  <a:pt x="17" y="6"/>
                </a:lnTo>
                <a:lnTo>
                  <a:pt x="17" y="10"/>
                </a:lnTo>
                <a:lnTo>
                  <a:pt x="19" y="11"/>
                </a:lnTo>
                <a:lnTo>
                  <a:pt x="19" y="13"/>
                </a:lnTo>
                <a:lnTo>
                  <a:pt x="19" y="6"/>
                </a:lnTo>
                <a:lnTo>
                  <a:pt x="19" y="11"/>
                </a:lnTo>
                <a:lnTo>
                  <a:pt x="20" y="10"/>
                </a:lnTo>
                <a:lnTo>
                  <a:pt x="20" y="16"/>
                </a:lnTo>
                <a:lnTo>
                  <a:pt x="20" y="0"/>
                </a:lnTo>
                <a:lnTo>
                  <a:pt x="20" y="15"/>
                </a:lnTo>
                <a:lnTo>
                  <a:pt x="21" y="16"/>
                </a:lnTo>
                <a:lnTo>
                  <a:pt x="21" y="8"/>
                </a:lnTo>
                <a:lnTo>
                  <a:pt x="21" y="15"/>
                </a:lnTo>
                <a:lnTo>
                  <a:pt x="22" y="16"/>
                </a:lnTo>
                <a:lnTo>
                  <a:pt x="22" y="6"/>
                </a:lnTo>
                <a:lnTo>
                  <a:pt x="22" y="11"/>
                </a:lnTo>
                <a:lnTo>
                  <a:pt x="24" y="13"/>
                </a:lnTo>
                <a:lnTo>
                  <a:pt x="24" y="16"/>
                </a:lnTo>
                <a:lnTo>
                  <a:pt x="24" y="8"/>
                </a:lnTo>
                <a:lnTo>
                  <a:pt x="24" y="15"/>
                </a:lnTo>
                <a:lnTo>
                  <a:pt x="25" y="14"/>
                </a:lnTo>
                <a:lnTo>
                  <a:pt x="25" y="19"/>
                </a:lnTo>
                <a:lnTo>
                  <a:pt x="25" y="0"/>
                </a:lnTo>
                <a:lnTo>
                  <a:pt x="25" y="14"/>
                </a:lnTo>
                <a:lnTo>
                  <a:pt x="26" y="13"/>
                </a:lnTo>
                <a:lnTo>
                  <a:pt x="26" y="19"/>
                </a:lnTo>
                <a:lnTo>
                  <a:pt x="26" y="6"/>
                </a:lnTo>
                <a:lnTo>
                  <a:pt x="26" y="10"/>
                </a:lnTo>
                <a:lnTo>
                  <a:pt x="27" y="14"/>
                </a:lnTo>
                <a:lnTo>
                  <a:pt x="27" y="19"/>
                </a:lnTo>
                <a:lnTo>
                  <a:pt x="27" y="4"/>
                </a:lnTo>
                <a:lnTo>
                  <a:pt x="27" y="9"/>
                </a:lnTo>
                <a:lnTo>
                  <a:pt x="29" y="10"/>
                </a:lnTo>
                <a:lnTo>
                  <a:pt x="29" y="19"/>
                </a:lnTo>
                <a:lnTo>
                  <a:pt x="29" y="8"/>
                </a:lnTo>
                <a:lnTo>
                  <a:pt x="29" y="15"/>
                </a:lnTo>
                <a:lnTo>
                  <a:pt x="30" y="14"/>
                </a:lnTo>
                <a:lnTo>
                  <a:pt x="30" y="19"/>
                </a:lnTo>
                <a:lnTo>
                  <a:pt x="30" y="6"/>
                </a:lnTo>
                <a:lnTo>
                  <a:pt x="30" y="9"/>
                </a:lnTo>
                <a:lnTo>
                  <a:pt x="31" y="11"/>
                </a:lnTo>
                <a:lnTo>
                  <a:pt x="31" y="15"/>
                </a:lnTo>
                <a:lnTo>
                  <a:pt x="31" y="8"/>
                </a:lnTo>
                <a:lnTo>
                  <a:pt x="31" y="11"/>
                </a:lnTo>
                <a:lnTo>
                  <a:pt x="32" y="10"/>
                </a:lnTo>
                <a:lnTo>
                  <a:pt x="32" y="14"/>
                </a:lnTo>
                <a:lnTo>
                  <a:pt x="32" y="8"/>
                </a:lnTo>
                <a:lnTo>
                  <a:pt x="32" y="14"/>
                </a:lnTo>
                <a:lnTo>
                  <a:pt x="34" y="14"/>
                </a:lnTo>
                <a:lnTo>
                  <a:pt x="34" y="6"/>
                </a:lnTo>
                <a:lnTo>
                  <a:pt x="34" y="11"/>
                </a:lnTo>
                <a:lnTo>
                  <a:pt x="35" y="9"/>
                </a:lnTo>
                <a:lnTo>
                  <a:pt x="35" y="21"/>
                </a:lnTo>
                <a:lnTo>
                  <a:pt x="35" y="1"/>
                </a:lnTo>
                <a:lnTo>
                  <a:pt x="35" y="11"/>
                </a:lnTo>
                <a:lnTo>
                  <a:pt x="36" y="15"/>
                </a:lnTo>
                <a:lnTo>
                  <a:pt x="36" y="20"/>
                </a:lnTo>
                <a:lnTo>
                  <a:pt x="36" y="5"/>
                </a:lnTo>
                <a:lnTo>
                  <a:pt x="36" y="11"/>
                </a:lnTo>
                <a:lnTo>
                  <a:pt x="37" y="9"/>
                </a:lnTo>
                <a:lnTo>
                  <a:pt x="37" y="18"/>
                </a:lnTo>
                <a:lnTo>
                  <a:pt x="37" y="5"/>
                </a:lnTo>
                <a:lnTo>
                  <a:pt x="37" y="10"/>
                </a:lnTo>
                <a:lnTo>
                  <a:pt x="39" y="13"/>
                </a:lnTo>
                <a:lnTo>
                  <a:pt x="39" y="15"/>
                </a:lnTo>
                <a:lnTo>
                  <a:pt x="39" y="6"/>
                </a:lnTo>
                <a:lnTo>
                  <a:pt x="39" y="8"/>
                </a:lnTo>
                <a:lnTo>
                  <a:pt x="40" y="9"/>
                </a:lnTo>
                <a:lnTo>
                  <a:pt x="40" y="21"/>
                </a:lnTo>
                <a:lnTo>
                  <a:pt x="40" y="3"/>
                </a:lnTo>
                <a:lnTo>
                  <a:pt x="40" y="8"/>
                </a:lnTo>
                <a:lnTo>
                  <a:pt x="41" y="9"/>
                </a:lnTo>
                <a:lnTo>
                  <a:pt x="41" y="14"/>
                </a:lnTo>
                <a:lnTo>
                  <a:pt x="41" y="5"/>
                </a:lnTo>
                <a:lnTo>
                  <a:pt x="41" y="6"/>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85" name="Freeform 103">
            <a:extLst>
              <a:ext uri="{FF2B5EF4-FFF2-40B4-BE49-F238E27FC236}">
                <a16:creationId xmlns:a16="http://schemas.microsoft.com/office/drawing/2014/main" id="{F50FBA36-37C2-4D11-9C06-6ED852800896}"/>
              </a:ext>
            </a:extLst>
          </p:cNvPr>
          <p:cNvSpPr>
            <a:spLocks/>
          </p:cNvSpPr>
          <p:nvPr/>
        </p:nvSpPr>
        <p:spPr bwMode="auto">
          <a:xfrm>
            <a:off x="3930650" y="5859463"/>
            <a:ext cx="198438" cy="73025"/>
          </a:xfrm>
          <a:custGeom>
            <a:avLst/>
            <a:gdLst>
              <a:gd name="T0" fmla="*/ 2147483646 w 48"/>
              <a:gd name="T1" fmla="*/ 2147483646 h 30"/>
              <a:gd name="T2" fmla="*/ 2147483646 w 48"/>
              <a:gd name="T3" fmla="*/ 2147483646 h 30"/>
              <a:gd name="T4" fmla="*/ 2147483646 w 48"/>
              <a:gd name="T5" fmla="*/ 2147483646 h 30"/>
              <a:gd name="T6" fmla="*/ 2147483646 w 48"/>
              <a:gd name="T7" fmla="*/ 2147483646 h 30"/>
              <a:gd name="T8" fmla="*/ 2147483646 w 48"/>
              <a:gd name="T9" fmla="*/ 2147483646 h 30"/>
              <a:gd name="T10" fmla="*/ 2147483646 w 48"/>
              <a:gd name="T11" fmla="*/ 2147483646 h 30"/>
              <a:gd name="T12" fmla="*/ 2147483646 w 48"/>
              <a:gd name="T13" fmla="*/ 2147483646 h 30"/>
              <a:gd name="T14" fmla="*/ 2147483646 w 48"/>
              <a:gd name="T15" fmla="*/ 2147483646 h 30"/>
              <a:gd name="T16" fmla="*/ 2147483646 w 48"/>
              <a:gd name="T17" fmla="*/ 2147483646 h 30"/>
              <a:gd name="T18" fmla="*/ 2147483646 w 48"/>
              <a:gd name="T19" fmla="*/ 2147483646 h 30"/>
              <a:gd name="T20" fmla="*/ 2147483646 w 48"/>
              <a:gd name="T21" fmla="*/ 2147483646 h 30"/>
              <a:gd name="T22" fmla="*/ 2147483646 w 48"/>
              <a:gd name="T23" fmla="*/ 2147483646 h 30"/>
              <a:gd name="T24" fmla="*/ 2147483646 w 48"/>
              <a:gd name="T25" fmla="*/ 2147483646 h 30"/>
              <a:gd name="T26" fmla="*/ 2147483646 w 48"/>
              <a:gd name="T27" fmla="*/ 2147483646 h 30"/>
              <a:gd name="T28" fmla="*/ 2147483646 w 48"/>
              <a:gd name="T29" fmla="*/ 2147483646 h 30"/>
              <a:gd name="T30" fmla="*/ 2147483646 w 48"/>
              <a:gd name="T31" fmla="*/ 2147483646 h 30"/>
              <a:gd name="T32" fmla="*/ 2147483646 w 48"/>
              <a:gd name="T33" fmla="*/ 2147483646 h 30"/>
              <a:gd name="T34" fmla="*/ 2147483646 w 48"/>
              <a:gd name="T35" fmla="*/ 2147483646 h 30"/>
              <a:gd name="T36" fmla="*/ 2147483646 w 48"/>
              <a:gd name="T37" fmla="*/ 2147483646 h 30"/>
              <a:gd name="T38" fmla="*/ 2147483646 w 48"/>
              <a:gd name="T39" fmla="*/ 2147483646 h 30"/>
              <a:gd name="T40" fmla="*/ 2147483646 w 48"/>
              <a:gd name="T41" fmla="*/ 2147483646 h 30"/>
              <a:gd name="T42" fmla="*/ 2147483646 w 48"/>
              <a:gd name="T43" fmla="*/ 2147483646 h 30"/>
              <a:gd name="T44" fmla="*/ 2147483646 w 48"/>
              <a:gd name="T45" fmla="*/ 2147483646 h 30"/>
              <a:gd name="T46" fmla="*/ 2147483646 w 48"/>
              <a:gd name="T47" fmla="*/ 2147483646 h 30"/>
              <a:gd name="T48" fmla="*/ 2147483646 w 48"/>
              <a:gd name="T49" fmla="*/ 2147483646 h 30"/>
              <a:gd name="T50" fmla="*/ 2147483646 w 48"/>
              <a:gd name="T51" fmla="*/ 2147483646 h 30"/>
              <a:gd name="T52" fmla="*/ 2147483646 w 48"/>
              <a:gd name="T53" fmla="*/ 2147483646 h 30"/>
              <a:gd name="T54" fmla="*/ 2147483646 w 48"/>
              <a:gd name="T55" fmla="*/ 2147483646 h 30"/>
              <a:gd name="T56" fmla="*/ 2147483646 w 48"/>
              <a:gd name="T57" fmla="*/ 2147483646 h 30"/>
              <a:gd name="T58" fmla="*/ 2147483646 w 48"/>
              <a:gd name="T59" fmla="*/ 2147483646 h 30"/>
              <a:gd name="T60" fmla="*/ 2147483646 w 48"/>
              <a:gd name="T61" fmla="*/ 2147483646 h 30"/>
              <a:gd name="T62" fmla="*/ 2147483646 w 48"/>
              <a:gd name="T63" fmla="*/ 2147483646 h 30"/>
              <a:gd name="T64" fmla="*/ 2147483646 w 48"/>
              <a:gd name="T65" fmla="*/ 2147483646 h 30"/>
              <a:gd name="T66" fmla="*/ 2147483646 w 48"/>
              <a:gd name="T67" fmla="*/ 2147483646 h 30"/>
              <a:gd name="T68" fmla="*/ 2147483646 w 48"/>
              <a:gd name="T69" fmla="*/ 2147483646 h 30"/>
              <a:gd name="T70" fmla="*/ 2147483646 w 48"/>
              <a:gd name="T71" fmla="*/ 2147483646 h 30"/>
              <a:gd name="T72" fmla="*/ 2147483646 w 48"/>
              <a:gd name="T73" fmla="*/ 2147483646 h 30"/>
              <a:gd name="T74" fmla="*/ 2147483646 w 48"/>
              <a:gd name="T75" fmla="*/ 2147483646 h 30"/>
              <a:gd name="T76" fmla="*/ 2147483646 w 48"/>
              <a:gd name="T77" fmla="*/ 2147483646 h 30"/>
              <a:gd name="T78" fmla="*/ 2147483646 w 48"/>
              <a:gd name="T79" fmla="*/ 2147483646 h 30"/>
              <a:gd name="T80" fmla="*/ 2147483646 w 48"/>
              <a:gd name="T81" fmla="*/ 2147483646 h 30"/>
              <a:gd name="T82" fmla="*/ 2147483646 w 48"/>
              <a:gd name="T83" fmla="*/ 2147483646 h 3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
              <a:gd name="T127" fmla="*/ 0 h 30"/>
              <a:gd name="T128" fmla="*/ 48 w 48"/>
              <a:gd name="T129" fmla="*/ 30 h 3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 h="30">
                <a:moveTo>
                  <a:pt x="0" y="11"/>
                </a:moveTo>
                <a:lnTo>
                  <a:pt x="1" y="13"/>
                </a:lnTo>
                <a:lnTo>
                  <a:pt x="1" y="10"/>
                </a:lnTo>
                <a:lnTo>
                  <a:pt x="1" y="21"/>
                </a:lnTo>
                <a:lnTo>
                  <a:pt x="3" y="20"/>
                </a:lnTo>
                <a:lnTo>
                  <a:pt x="3" y="10"/>
                </a:lnTo>
                <a:lnTo>
                  <a:pt x="4" y="13"/>
                </a:lnTo>
                <a:lnTo>
                  <a:pt x="4" y="20"/>
                </a:lnTo>
                <a:lnTo>
                  <a:pt x="4" y="10"/>
                </a:lnTo>
                <a:lnTo>
                  <a:pt x="4" y="14"/>
                </a:lnTo>
                <a:lnTo>
                  <a:pt x="5" y="15"/>
                </a:lnTo>
                <a:lnTo>
                  <a:pt x="5" y="20"/>
                </a:lnTo>
                <a:lnTo>
                  <a:pt x="5" y="19"/>
                </a:lnTo>
                <a:lnTo>
                  <a:pt x="6" y="18"/>
                </a:lnTo>
                <a:lnTo>
                  <a:pt x="6" y="13"/>
                </a:lnTo>
                <a:lnTo>
                  <a:pt x="6" y="19"/>
                </a:lnTo>
                <a:lnTo>
                  <a:pt x="8" y="18"/>
                </a:lnTo>
                <a:lnTo>
                  <a:pt x="8" y="13"/>
                </a:lnTo>
                <a:lnTo>
                  <a:pt x="8" y="15"/>
                </a:lnTo>
                <a:lnTo>
                  <a:pt x="9" y="16"/>
                </a:lnTo>
                <a:lnTo>
                  <a:pt x="9" y="21"/>
                </a:lnTo>
                <a:lnTo>
                  <a:pt x="9" y="3"/>
                </a:lnTo>
                <a:lnTo>
                  <a:pt x="9" y="19"/>
                </a:lnTo>
                <a:lnTo>
                  <a:pt x="10" y="18"/>
                </a:lnTo>
                <a:lnTo>
                  <a:pt x="10" y="21"/>
                </a:lnTo>
                <a:lnTo>
                  <a:pt x="10" y="13"/>
                </a:lnTo>
                <a:lnTo>
                  <a:pt x="10" y="19"/>
                </a:lnTo>
                <a:lnTo>
                  <a:pt x="11" y="20"/>
                </a:lnTo>
                <a:lnTo>
                  <a:pt x="11" y="23"/>
                </a:lnTo>
                <a:lnTo>
                  <a:pt x="11" y="9"/>
                </a:lnTo>
                <a:lnTo>
                  <a:pt x="11" y="11"/>
                </a:lnTo>
                <a:lnTo>
                  <a:pt x="13" y="8"/>
                </a:lnTo>
                <a:lnTo>
                  <a:pt x="13" y="24"/>
                </a:lnTo>
                <a:lnTo>
                  <a:pt x="13" y="18"/>
                </a:lnTo>
                <a:lnTo>
                  <a:pt x="14" y="16"/>
                </a:lnTo>
                <a:lnTo>
                  <a:pt x="14" y="23"/>
                </a:lnTo>
                <a:lnTo>
                  <a:pt x="14" y="9"/>
                </a:lnTo>
                <a:lnTo>
                  <a:pt x="14" y="15"/>
                </a:lnTo>
                <a:lnTo>
                  <a:pt x="15" y="18"/>
                </a:lnTo>
                <a:lnTo>
                  <a:pt x="15" y="20"/>
                </a:lnTo>
                <a:lnTo>
                  <a:pt x="15" y="13"/>
                </a:lnTo>
                <a:lnTo>
                  <a:pt x="16" y="14"/>
                </a:lnTo>
                <a:lnTo>
                  <a:pt x="16" y="24"/>
                </a:lnTo>
                <a:lnTo>
                  <a:pt x="16" y="13"/>
                </a:lnTo>
                <a:lnTo>
                  <a:pt x="16" y="14"/>
                </a:lnTo>
                <a:lnTo>
                  <a:pt x="18" y="11"/>
                </a:lnTo>
                <a:lnTo>
                  <a:pt x="18" y="21"/>
                </a:lnTo>
                <a:lnTo>
                  <a:pt x="19" y="20"/>
                </a:lnTo>
                <a:lnTo>
                  <a:pt x="19" y="21"/>
                </a:lnTo>
                <a:lnTo>
                  <a:pt x="19" y="16"/>
                </a:lnTo>
                <a:lnTo>
                  <a:pt x="20" y="15"/>
                </a:lnTo>
                <a:lnTo>
                  <a:pt x="20" y="14"/>
                </a:lnTo>
                <a:lnTo>
                  <a:pt x="20" y="19"/>
                </a:lnTo>
                <a:lnTo>
                  <a:pt x="21" y="18"/>
                </a:lnTo>
                <a:lnTo>
                  <a:pt x="21" y="21"/>
                </a:lnTo>
                <a:lnTo>
                  <a:pt x="21" y="8"/>
                </a:lnTo>
                <a:lnTo>
                  <a:pt x="21" y="13"/>
                </a:lnTo>
                <a:lnTo>
                  <a:pt x="23" y="14"/>
                </a:lnTo>
                <a:lnTo>
                  <a:pt x="23" y="24"/>
                </a:lnTo>
                <a:lnTo>
                  <a:pt x="23" y="14"/>
                </a:lnTo>
                <a:lnTo>
                  <a:pt x="24" y="11"/>
                </a:lnTo>
                <a:lnTo>
                  <a:pt x="24" y="29"/>
                </a:lnTo>
                <a:lnTo>
                  <a:pt x="24" y="10"/>
                </a:lnTo>
                <a:lnTo>
                  <a:pt x="24" y="19"/>
                </a:lnTo>
                <a:lnTo>
                  <a:pt x="25" y="18"/>
                </a:lnTo>
                <a:lnTo>
                  <a:pt x="25" y="20"/>
                </a:lnTo>
                <a:lnTo>
                  <a:pt x="25" y="13"/>
                </a:lnTo>
                <a:lnTo>
                  <a:pt x="25" y="15"/>
                </a:lnTo>
                <a:lnTo>
                  <a:pt x="26" y="19"/>
                </a:lnTo>
                <a:lnTo>
                  <a:pt x="26" y="20"/>
                </a:lnTo>
                <a:lnTo>
                  <a:pt x="26" y="10"/>
                </a:lnTo>
                <a:lnTo>
                  <a:pt x="26" y="18"/>
                </a:lnTo>
                <a:lnTo>
                  <a:pt x="28" y="19"/>
                </a:lnTo>
                <a:lnTo>
                  <a:pt x="28" y="20"/>
                </a:lnTo>
                <a:lnTo>
                  <a:pt x="28" y="11"/>
                </a:lnTo>
                <a:lnTo>
                  <a:pt x="28" y="15"/>
                </a:lnTo>
                <a:lnTo>
                  <a:pt x="29" y="16"/>
                </a:lnTo>
                <a:lnTo>
                  <a:pt x="29" y="30"/>
                </a:lnTo>
                <a:lnTo>
                  <a:pt x="29" y="6"/>
                </a:lnTo>
                <a:lnTo>
                  <a:pt x="29" y="11"/>
                </a:lnTo>
                <a:lnTo>
                  <a:pt x="30" y="13"/>
                </a:lnTo>
                <a:lnTo>
                  <a:pt x="30" y="25"/>
                </a:lnTo>
                <a:lnTo>
                  <a:pt x="30" y="9"/>
                </a:lnTo>
                <a:lnTo>
                  <a:pt x="30" y="15"/>
                </a:lnTo>
                <a:lnTo>
                  <a:pt x="31" y="14"/>
                </a:lnTo>
                <a:lnTo>
                  <a:pt x="31" y="25"/>
                </a:lnTo>
                <a:lnTo>
                  <a:pt x="31" y="10"/>
                </a:lnTo>
                <a:lnTo>
                  <a:pt x="31" y="24"/>
                </a:lnTo>
                <a:lnTo>
                  <a:pt x="33" y="23"/>
                </a:lnTo>
                <a:lnTo>
                  <a:pt x="33" y="11"/>
                </a:lnTo>
                <a:lnTo>
                  <a:pt x="33" y="20"/>
                </a:lnTo>
                <a:lnTo>
                  <a:pt x="34" y="19"/>
                </a:lnTo>
                <a:lnTo>
                  <a:pt x="34" y="10"/>
                </a:lnTo>
                <a:lnTo>
                  <a:pt x="34" y="13"/>
                </a:lnTo>
                <a:lnTo>
                  <a:pt x="35" y="14"/>
                </a:lnTo>
                <a:lnTo>
                  <a:pt x="35" y="18"/>
                </a:lnTo>
                <a:lnTo>
                  <a:pt x="35" y="11"/>
                </a:lnTo>
                <a:lnTo>
                  <a:pt x="36" y="10"/>
                </a:lnTo>
                <a:lnTo>
                  <a:pt x="36" y="25"/>
                </a:lnTo>
                <a:lnTo>
                  <a:pt x="36" y="16"/>
                </a:lnTo>
                <a:lnTo>
                  <a:pt x="38" y="18"/>
                </a:lnTo>
                <a:lnTo>
                  <a:pt x="38" y="10"/>
                </a:lnTo>
                <a:lnTo>
                  <a:pt x="38" y="15"/>
                </a:lnTo>
                <a:lnTo>
                  <a:pt x="39" y="18"/>
                </a:lnTo>
                <a:lnTo>
                  <a:pt x="39" y="19"/>
                </a:lnTo>
                <a:lnTo>
                  <a:pt x="39" y="0"/>
                </a:lnTo>
                <a:lnTo>
                  <a:pt x="39" y="3"/>
                </a:lnTo>
                <a:lnTo>
                  <a:pt x="40" y="5"/>
                </a:lnTo>
                <a:lnTo>
                  <a:pt x="40" y="21"/>
                </a:lnTo>
                <a:lnTo>
                  <a:pt x="40" y="18"/>
                </a:lnTo>
                <a:lnTo>
                  <a:pt x="41" y="16"/>
                </a:lnTo>
                <a:lnTo>
                  <a:pt x="41" y="26"/>
                </a:lnTo>
                <a:lnTo>
                  <a:pt x="41" y="10"/>
                </a:lnTo>
                <a:lnTo>
                  <a:pt x="41" y="14"/>
                </a:lnTo>
                <a:lnTo>
                  <a:pt x="43" y="13"/>
                </a:lnTo>
                <a:lnTo>
                  <a:pt x="43" y="19"/>
                </a:lnTo>
                <a:lnTo>
                  <a:pt x="43" y="15"/>
                </a:lnTo>
                <a:lnTo>
                  <a:pt x="44" y="19"/>
                </a:lnTo>
                <a:lnTo>
                  <a:pt x="44" y="25"/>
                </a:lnTo>
                <a:lnTo>
                  <a:pt x="44" y="8"/>
                </a:lnTo>
                <a:lnTo>
                  <a:pt x="45" y="10"/>
                </a:lnTo>
                <a:lnTo>
                  <a:pt x="45" y="21"/>
                </a:lnTo>
                <a:lnTo>
                  <a:pt x="45" y="19"/>
                </a:lnTo>
                <a:lnTo>
                  <a:pt x="46" y="18"/>
                </a:lnTo>
                <a:lnTo>
                  <a:pt x="46" y="21"/>
                </a:lnTo>
                <a:lnTo>
                  <a:pt x="46" y="15"/>
                </a:lnTo>
                <a:lnTo>
                  <a:pt x="48" y="16"/>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86" name="Freeform 104">
            <a:extLst>
              <a:ext uri="{FF2B5EF4-FFF2-40B4-BE49-F238E27FC236}">
                <a16:creationId xmlns:a16="http://schemas.microsoft.com/office/drawing/2014/main" id="{33609D7C-A2D4-480F-A8C6-54FD0D10D926}"/>
              </a:ext>
            </a:extLst>
          </p:cNvPr>
          <p:cNvSpPr>
            <a:spLocks/>
          </p:cNvSpPr>
          <p:nvPr/>
        </p:nvSpPr>
        <p:spPr bwMode="auto">
          <a:xfrm>
            <a:off x="4129088" y="5868988"/>
            <a:ext cx="176212" cy="65087"/>
          </a:xfrm>
          <a:custGeom>
            <a:avLst/>
            <a:gdLst>
              <a:gd name="T0" fmla="*/ 0 w 43"/>
              <a:gd name="T1" fmla="*/ 2147483646 h 27"/>
              <a:gd name="T2" fmla="*/ 2147483646 w 43"/>
              <a:gd name="T3" fmla="*/ 2147483646 h 27"/>
              <a:gd name="T4" fmla="*/ 2147483646 w 43"/>
              <a:gd name="T5" fmla="*/ 2147483646 h 27"/>
              <a:gd name="T6" fmla="*/ 2147483646 w 43"/>
              <a:gd name="T7" fmla="*/ 2147483646 h 27"/>
              <a:gd name="T8" fmla="*/ 2147483646 w 43"/>
              <a:gd name="T9" fmla="*/ 2147483646 h 27"/>
              <a:gd name="T10" fmla="*/ 2147483646 w 43"/>
              <a:gd name="T11" fmla="*/ 2147483646 h 27"/>
              <a:gd name="T12" fmla="*/ 2147483646 w 43"/>
              <a:gd name="T13" fmla="*/ 2147483646 h 27"/>
              <a:gd name="T14" fmla="*/ 2147483646 w 43"/>
              <a:gd name="T15" fmla="*/ 2147483646 h 27"/>
              <a:gd name="T16" fmla="*/ 2147483646 w 43"/>
              <a:gd name="T17" fmla="*/ 2147483646 h 27"/>
              <a:gd name="T18" fmla="*/ 2147483646 w 43"/>
              <a:gd name="T19" fmla="*/ 2147483646 h 27"/>
              <a:gd name="T20" fmla="*/ 2147483646 w 43"/>
              <a:gd name="T21" fmla="*/ 2147483646 h 27"/>
              <a:gd name="T22" fmla="*/ 2147483646 w 43"/>
              <a:gd name="T23" fmla="*/ 2147483646 h 27"/>
              <a:gd name="T24" fmla="*/ 2147483646 w 43"/>
              <a:gd name="T25" fmla="*/ 2147483646 h 27"/>
              <a:gd name="T26" fmla="*/ 2147483646 w 43"/>
              <a:gd name="T27" fmla="*/ 2147483646 h 27"/>
              <a:gd name="T28" fmla="*/ 2147483646 w 43"/>
              <a:gd name="T29" fmla="*/ 2147483646 h 27"/>
              <a:gd name="T30" fmla="*/ 2147483646 w 43"/>
              <a:gd name="T31" fmla="*/ 2147483646 h 27"/>
              <a:gd name="T32" fmla="*/ 2147483646 w 43"/>
              <a:gd name="T33" fmla="*/ 2147483646 h 27"/>
              <a:gd name="T34" fmla="*/ 2147483646 w 43"/>
              <a:gd name="T35" fmla="*/ 2147483646 h 27"/>
              <a:gd name="T36" fmla="*/ 2147483646 w 43"/>
              <a:gd name="T37" fmla="*/ 2147483646 h 27"/>
              <a:gd name="T38" fmla="*/ 2147483646 w 43"/>
              <a:gd name="T39" fmla="*/ 2147483646 h 27"/>
              <a:gd name="T40" fmla="*/ 2147483646 w 43"/>
              <a:gd name="T41" fmla="*/ 2147483646 h 27"/>
              <a:gd name="T42" fmla="*/ 2147483646 w 43"/>
              <a:gd name="T43" fmla="*/ 2147483646 h 27"/>
              <a:gd name="T44" fmla="*/ 2147483646 w 43"/>
              <a:gd name="T45" fmla="*/ 2147483646 h 27"/>
              <a:gd name="T46" fmla="*/ 2147483646 w 43"/>
              <a:gd name="T47" fmla="*/ 2147483646 h 27"/>
              <a:gd name="T48" fmla="*/ 2147483646 w 43"/>
              <a:gd name="T49" fmla="*/ 2147483646 h 27"/>
              <a:gd name="T50" fmla="*/ 2147483646 w 43"/>
              <a:gd name="T51" fmla="*/ 2147483646 h 27"/>
              <a:gd name="T52" fmla="*/ 2147483646 w 43"/>
              <a:gd name="T53" fmla="*/ 2147483646 h 27"/>
              <a:gd name="T54" fmla="*/ 2147483646 w 43"/>
              <a:gd name="T55" fmla="*/ 0 h 27"/>
              <a:gd name="T56" fmla="*/ 2147483646 w 43"/>
              <a:gd name="T57" fmla="*/ 2147483646 h 27"/>
              <a:gd name="T58" fmla="*/ 2147483646 w 43"/>
              <a:gd name="T59" fmla="*/ 2147483646 h 27"/>
              <a:gd name="T60" fmla="*/ 2147483646 w 43"/>
              <a:gd name="T61" fmla="*/ 2147483646 h 27"/>
              <a:gd name="T62" fmla="*/ 2147483646 w 43"/>
              <a:gd name="T63" fmla="*/ 2147483646 h 27"/>
              <a:gd name="T64" fmla="*/ 2147483646 w 43"/>
              <a:gd name="T65" fmla="*/ 2147483646 h 27"/>
              <a:gd name="T66" fmla="*/ 2147483646 w 43"/>
              <a:gd name="T67" fmla="*/ 2147483646 h 27"/>
              <a:gd name="T68" fmla="*/ 2147483646 w 43"/>
              <a:gd name="T69" fmla="*/ 2147483646 h 27"/>
              <a:gd name="T70" fmla="*/ 2147483646 w 43"/>
              <a:gd name="T71" fmla="*/ 2147483646 h 27"/>
              <a:gd name="T72" fmla="*/ 2147483646 w 43"/>
              <a:gd name="T73" fmla="*/ 2147483646 h 27"/>
              <a:gd name="T74" fmla="*/ 2147483646 w 43"/>
              <a:gd name="T75" fmla="*/ 2147483646 h 27"/>
              <a:gd name="T76" fmla="*/ 2147483646 w 43"/>
              <a:gd name="T77" fmla="*/ 2147483646 h 27"/>
              <a:gd name="T78" fmla="*/ 2147483646 w 43"/>
              <a:gd name="T79" fmla="*/ 2147483646 h 27"/>
              <a:gd name="T80" fmla="*/ 2147483646 w 43"/>
              <a:gd name="T81" fmla="*/ 2147483646 h 27"/>
              <a:gd name="T82" fmla="*/ 2147483646 w 43"/>
              <a:gd name="T83" fmla="*/ 2147483646 h 2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7"/>
              <a:gd name="T128" fmla="*/ 43 w 43"/>
              <a:gd name="T129" fmla="*/ 27 h 2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7">
                <a:moveTo>
                  <a:pt x="0" y="12"/>
                </a:moveTo>
                <a:lnTo>
                  <a:pt x="0" y="17"/>
                </a:lnTo>
                <a:lnTo>
                  <a:pt x="0" y="5"/>
                </a:lnTo>
                <a:lnTo>
                  <a:pt x="0" y="11"/>
                </a:lnTo>
                <a:lnTo>
                  <a:pt x="1" y="14"/>
                </a:lnTo>
                <a:lnTo>
                  <a:pt x="1" y="19"/>
                </a:lnTo>
                <a:lnTo>
                  <a:pt x="1" y="5"/>
                </a:lnTo>
                <a:lnTo>
                  <a:pt x="2" y="7"/>
                </a:lnTo>
                <a:lnTo>
                  <a:pt x="2" y="17"/>
                </a:lnTo>
                <a:lnTo>
                  <a:pt x="2" y="16"/>
                </a:lnTo>
                <a:lnTo>
                  <a:pt x="3" y="17"/>
                </a:lnTo>
                <a:lnTo>
                  <a:pt x="3" y="6"/>
                </a:lnTo>
                <a:lnTo>
                  <a:pt x="3" y="7"/>
                </a:lnTo>
                <a:lnTo>
                  <a:pt x="5" y="12"/>
                </a:lnTo>
                <a:lnTo>
                  <a:pt x="5" y="17"/>
                </a:lnTo>
                <a:lnTo>
                  <a:pt x="5" y="10"/>
                </a:lnTo>
                <a:lnTo>
                  <a:pt x="5" y="15"/>
                </a:lnTo>
                <a:lnTo>
                  <a:pt x="6" y="16"/>
                </a:lnTo>
                <a:lnTo>
                  <a:pt x="6" y="6"/>
                </a:lnTo>
                <a:lnTo>
                  <a:pt x="6" y="19"/>
                </a:lnTo>
                <a:lnTo>
                  <a:pt x="7" y="22"/>
                </a:lnTo>
                <a:lnTo>
                  <a:pt x="7" y="6"/>
                </a:lnTo>
                <a:lnTo>
                  <a:pt x="7" y="14"/>
                </a:lnTo>
                <a:lnTo>
                  <a:pt x="8" y="12"/>
                </a:lnTo>
                <a:lnTo>
                  <a:pt x="8" y="14"/>
                </a:lnTo>
                <a:lnTo>
                  <a:pt x="8" y="5"/>
                </a:lnTo>
                <a:lnTo>
                  <a:pt x="8" y="14"/>
                </a:lnTo>
                <a:lnTo>
                  <a:pt x="10" y="15"/>
                </a:lnTo>
                <a:lnTo>
                  <a:pt x="10" y="19"/>
                </a:lnTo>
                <a:lnTo>
                  <a:pt x="10" y="7"/>
                </a:lnTo>
                <a:lnTo>
                  <a:pt x="10" y="12"/>
                </a:lnTo>
                <a:lnTo>
                  <a:pt x="11" y="14"/>
                </a:lnTo>
                <a:lnTo>
                  <a:pt x="11" y="16"/>
                </a:lnTo>
                <a:lnTo>
                  <a:pt x="11" y="1"/>
                </a:lnTo>
                <a:lnTo>
                  <a:pt x="11" y="7"/>
                </a:lnTo>
                <a:lnTo>
                  <a:pt x="12" y="14"/>
                </a:lnTo>
                <a:lnTo>
                  <a:pt x="12" y="27"/>
                </a:lnTo>
                <a:lnTo>
                  <a:pt x="12" y="11"/>
                </a:lnTo>
                <a:lnTo>
                  <a:pt x="13" y="10"/>
                </a:lnTo>
                <a:lnTo>
                  <a:pt x="13" y="15"/>
                </a:lnTo>
                <a:lnTo>
                  <a:pt x="13" y="9"/>
                </a:lnTo>
                <a:lnTo>
                  <a:pt x="15" y="12"/>
                </a:lnTo>
                <a:lnTo>
                  <a:pt x="15" y="17"/>
                </a:lnTo>
                <a:lnTo>
                  <a:pt x="15" y="6"/>
                </a:lnTo>
                <a:lnTo>
                  <a:pt x="15" y="10"/>
                </a:lnTo>
                <a:lnTo>
                  <a:pt x="16" y="14"/>
                </a:lnTo>
                <a:lnTo>
                  <a:pt x="16" y="15"/>
                </a:lnTo>
                <a:lnTo>
                  <a:pt x="16" y="6"/>
                </a:lnTo>
                <a:lnTo>
                  <a:pt x="17" y="7"/>
                </a:lnTo>
                <a:lnTo>
                  <a:pt x="17" y="15"/>
                </a:lnTo>
                <a:lnTo>
                  <a:pt x="17" y="6"/>
                </a:lnTo>
                <a:lnTo>
                  <a:pt x="17" y="14"/>
                </a:lnTo>
                <a:lnTo>
                  <a:pt x="18" y="12"/>
                </a:lnTo>
                <a:lnTo>
                  <a:pt x="18" y="16"/>
                </a:lnTo>
                <a:lnTo>
                  <a:pt x="18" y="7"/>
                </a:lnTo>
                <a:lnTo>
                  <a:pt x="18" y="10"/>
                </a:lnTo>
                <a:lnTo>
                  <a:pt x="20" y="11"/>
                </a:lnTo>
                <a:lnTo>
                  <a:pt x="20" y="17"/>
                </a:lnTo>
                <a:lnTo>
                  <a:pt x="20" y="6"/>
                </a:lnTo>
                <a:lnTo>
                  <a:pt x="20" y="10"/>
                </a:lnTo>
                <a:lnTo>
                  <a:pt x="21" y="6"/>
                </a:lnTo>
                <a:lnTo>
                  <a:pt x="21" y="15"/>
                </a:lnTo>
                <a:lnTo>
                  <a:pt x="22" y="12"/>
                </a:lnTo>
                <a:lnTo>
                  <a:pt x="22" y="19"/>
                </a:lnTo>
                <a:lnTo>
                  <a:pt x="22" y="1"/>
                </a:lnTo>
                <a:lnTo>
                  <a:pt x="22" y="15"/>
                </a:lnTo>
                <a:lnTo>
                  <a:pt x="23" y="14"/>
                </a:lnTo>
                <a:lnTo>
                  <a:pt x="23" y="19"/>
                </a:lnTo>
                <a:lnTo>
                  <a:pt x="23" y="10"/>
                </a:lnTo>
                <a:lnTo>
                  <a:pt x="23" y="15"/>
                </a:lnTo>
                <a:lnTo>
                  <a:pt x="25" y="14"/>
                </a:lnTo>
                <a:lnTo>
                  <a:pt x="25" y="17"/>
                </a:lnTo>
                <a:lnTo>
                  <a:pt x="25" y="6"/>
                </a:lnTo>
                <a:lnTo>
                  <a:pt x="25" y="12"/>
                </a:lnTo>
                <a:lnTo>
                  <a:pt x="26" y="10"/>
                </a:lnTo>
                <a:lnTo>
                  <a:pt x="26" y="17"/>
                </a:lnTo>
                <a:lnTo>
                  <a:pt x="26" y="5"/>
                </a:lnTo>
                <a:lnTo>
                  <a:pt x="26" y="16"/>
                </a:lnTo>
                <a:lnTo>
                  <a:pt x="27" y="20"/>
                </a:lnTo>
                <a:lnTo>
                  <a:pt x="27" y="21"/>
                </a:lnTo>
                <a:lnTo>
                  <a:pt x="27" y="0"/>
                </a:lnTo>
                <a:lnTo>
                  <a:pt x="27" y="10"/>
                </a:lnTo>
                <a:lnTo>
                  <a:pt x="28" y="9"/>
                </a:lnTo>
                <a:lnTo>
                  <a:pt x="28" y="16"/>
                </a:lnTo>
                <a:lnTo>
                  <a:pt x="28" y="15"/>
                </a:lnTo>
                <a:lnTo>
                  <a:pt x="30" y="16"/>
                </a:lnTo>
                <a:lnTo>
                  <a:pt x="30" y="5"/>
                </a:lnTo>
                <a:lnTo>
                  <a:pt x="30" y="17"/>
                </a:lnTo>
                <a:lnTo>
                  <a:pt x="31" y="16"/>
                </a:lnTo>
                <a:lnTo>
                  <a:pt x="31" y="11"/>
                </a:lnTo>
                <a:lnTo>
                  <a:pt x="31" y="20"/>
                </a:lnTo>
                <a:lnTo>
                  <a:pt x="32" y="17"/>
                </a:lnTo>
                <a:lnTo>
                  <a:pt x="32" y="19"/>
                </a:lnTo>
                <a:lnTo>
                  <a:pt x="32" y="10"/>
                </a:lnTo>
                <a:lnTo>
                  <a:pt x="33" y="11"/>
                </a:lnTo>
                <a:lnTo>
                  <a:pt x="33" y="15"/>
                </a:lnTo>
                <a:lnTo>
                  <a:pt x="33" y="11"/>
                </a:lnTo>
                <a:lnTo>
                  <a:pt x="35" y="12"/>
                </a:lnTo>
                <a:lnTo>
                  <a:pt x="35" y="16"/>
                </a:lnTo>
                <a:lnTo>
                  <a:pt x="35" y="6"/>
                </a:lnTo>
                <a:lnTo>
                  <a:pt x="35" y="14"/>
                </a:lnTo>
                <a:lnTo>
                  <a:pt x="36" y="10"/>
                </a:lnTo>
                <a:lnTo>
                  <a:pt x="36" y="15"/>
                </a:lnTo>
                <a:lnTo>
                  <a:pt x="36" y="9"/>
                </a:lnTo>
                <a:lnTo>
                  <a:pt x="36" y="14"/>
                </a:lnTo>
                <a:lnTo>
                  <a:pt x="37" y="11"/>
                </a:lnTo>
                <a:lnTo>
                  <a:pt x="37" y="21"/>
                </a:lnTo>
                <a:lnTo>
                  <a:pt x="37" y="10"/>
                </a:lnTo>
                <a:lnTo>
                  <a:pt x="37" y="12"/>
                </a:lnTo>
                <a:lnTo>
                  <a:pt x="38" y="11"/>
                </a:lnTo>
                <a:lnTo>
                  <a:pt x="38" y="17"/>
                </a:lnTo>
                <a:lnTo>
                  <a:pt x="38" y="6"/>
                </a:lnTo>
                <a:lnTo>
                  <a:pt x="38" y="9"/>
                </a:lnTo>
                <a:lnTo>
                  <a:pt x="40" y="7"/>
                </a:lnTo>
                <a:lnTo>
                  <a:pt x="40" y="16"/>
                </a:lnTo>
                <a:lnTo>
                  <a:pt x="41" y="15"/>
                </a:lnTo>
                <a:lnTo>
                  <a:pt x="41" y="17"/>
                </a:lnTo>
                <a:lnTo>
                  <a:pt x="41" y="7"/>
                </a:lnTo>
                <a:lnTo>
                  <a:pt x="42" y="9"/>
                </a:lnTo>
                <a:lnTo>
                  <a:pt x="42" y="24"/>
                </a:lnTo>
                <a:lnTo>
                  <a:pt x="42" y="6"/>
                </a:lnTo>
                <a:lnTo>
                  <a:pt x="42" y="16"/>
                </a:lnTo>
                <a:lnTo>
                  <a:pt x="43" y="15"/>
                </a:lnTo>
                <a:lnTo>
                  <a:pt x="43" y="16"/>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87" name="Freeform 105">
            <a:extLst>
              <a:ext uri="{FF2B5EF4-FFF2-40B4-BE49-F238E27FC236}">
                <a16:creationId xmlns:a16="http://schemas.microsoft.com/office/drawing/2014/main" id="{4788C375-A41F-44E8-A2A0-11FEE837FBC4}"/>
              </a:ext>
            </a:extLst>
          </p:cNvPr>
          <p:cNvSpPr>
            <a:spLocks/>
          </p:cNvSpPr>
          <p:nvPr/>
        </p:nvSpPr>
        <p:spPr bwMode="auto">
          <a:xfrm>
            <a:off x="4305300" y="5854700"/>
            <a:ext cx="174625" cy="84138"/>
          </a:xfrm>
          <a:custGeom>
            <a:avLst/>
            <a:gdLst>
              <a:gd name="T0" fmla="*/ 0 w 42"/>
              <a:gd name="T1" fmla="*/ 2147483646 h 35"/>
              <a:gd name="T2" fmla="*/ 2147483646 w 42"/>
              <a:gd name="T3" fmla="*/ 2147483646 h 35"/>
              <a:gd name="T4" fmla="*/ 2147483646 w 42"/>
              <a:gd name="T5" fmla="*/ 2147483646 h 35"/>
              <a:gd name="T6" fmla="*/ 2147483646 w 42"/>
              <a:gd name="T7" fmla="*/ 2147483646 h 35"/>
              <a:gd name="T8" fmla="*/ 2147483646 w 42"/>
              <a:gd name="T9" fmla="*/ 2147483646 h 35"/>
              <a:gd name="T10" fmla="*/ 2147483646 w 42"/>
              <a:gd name="T11" fmla="*/ 2147483646 h 35"/>
              <a:gd name="T12" fmla="*/ 2147483646 w 42"/>
              <a:gd name="T13" fmla="*/ 2147483646 h 35"/>
              <a:gd name="T14" fmla="*/ 2147483646 w 42"/>
              <a:gd name="T15" fmla="*/ 2147483646 h 35"/>
              <a:gd name="T16" fmla="*/ 2147483646 w 42"/>
              <a:gd name="T17" fmla="*/ 2147483646 h 35"/>
              <a:gd name="T18" fmla="*/ 2147483646 w 42"/>
              <a:gd name="T19" fmla="*/ 2147483646 h 35"/>
              <a:gd name="T20" fmla="*/ 2147483646 w 42"/>
              <a:gd name="T21" fmla="*/ 2147483646 h 35"/>
              <a:gd name="T22" fmla="*/ 2147483646 w 42"/>
              <a:gd name="T23" fmla="*/ 2147483646 h 35"/>
              <a:gd name="T24" fmla="*/ 2147483646 w 42"/>
              <a:gd name="T25" fmla="*/ 2147483646 h 35"/>
              <a:gd name="T26" fmla="*/ 2147483646 w 42"/>
              <a:gd name="T27" fmla="*/ 2147483646 h 35"/>
              <a:gd name="T28" fmla="*/ 2147483646 w 42"/>
              <a:gd name="T29" fmla="*/ 2147483646 h 35"/>
              <a:gd name="T30" fmla="*/ 2147483646 w 42"/>
              <a:gd name="T31" fmla="*/ 2147483646 h 35"/>
              <a:gd name="T32" fmla="*/ 2147483646 w 42"/>
              <a:gd name="T33" fmla="*/ 2147483646 h 35"/>
              <a:gd name="T34" fmla="*/ 2147483646 w 42"/>
              <a:gd name="T35" fmla="*/ 2147483646 h 35"/>
              <a:gd name="T36" fmla="*/ 2147483646 w 42"/>
              <a:gd name="T37" fmla="*/ 2147483646 h 35"/>
              <a:gd name="T38" fmla="*/ 2147483646 w 42"/>
              <a:gd name="T39" fmla="*/ 2147483646 h 35"/>
              <a:gd name="T40" fmla="*/ 2147483646 w 42"/>
              <a:gd name="T41" fmla="*/ 2147483646 h 35"/>
              <a:gd name="T42" fmla="*/ 2147483646 w 42"/>
              <a:gd name="T43" fmla="*/ 2147483646 h 35"/>
              <a:gd name="T44" fmla="*/ 2147483646 w 42"/>
              <a:gd name="T45" fmla="*/ 2147483646 h 35"/>
              <a:gd name="T46" fmla="*/ 2147483646 w 42"/>
              <a:gd name="T47" fmla="*/ 2147483646 h 35"/>
              <a:gd name="T48" fmla="*/ 2147483646 w 42"/>
              <a:gd name="T49" fmla="*/ 2147483646 h 35"/>
              <a:gd name="T50" fmla="*/ 2147483646 w 42"/>
              <a:gd name="T51" fmla="*/ 2147483646 h 35"/>
              <a:gd name="T52" fmla="*/ 2147483646 w 42"/>
              <a:gd name="T53" fmla="*/ 2147483646 h 35"/>
              <a:gd name="T54" fmla="*/ 2147483646 w 42"/>
              <a:gd name="T55" fmla="*/ 2147483646 h 35"/>
              <a:gd name="T56" fmla="*/ 2147483646 w 42"/>
              <a:gd name="T57" fmla="*/ 2147483646 h 35"/>
              <a:gd name="T58" fmla="*/ 2147483646 w 42"/>
              <a:gd name="T59" fmla="*/ 2147483646 h 35"/>
              <a:gd name="T60" fmla="*/ 2147483646 w 42"/>
              <a:gd name="T61" fmla="*/ 2147483646 h 35"/>
              <a:gd name="T62" fmla="*/ 2147483646 w 42"/>
              <a:gd name="T63" fmla="*/ 2147483646 h 35"/>
              <a:gd name="T64" fmla="*/ 2147483646 w 42"/>
              <a:gd name="T65" fmla="*/ 2147483646 h 35"/>
              <a:gd name="T66" fmla="*/ 2147483646 w 42"/>
              <a:gd name="T67" fmla="*/ 2147483646 h 35"/>
              <a:gd name="T68" fmla="*/ 2147483646 w 42"/>
              <a:gd name="T69" fmla="*/ 2147483646 h 35"/>
              <a:gd name="T70" fmla="*/ 2147483646 w 42"/>
              <a:gd name="T71" fmla="*/ 2147483646 h 35"/>
              <a:gd name="T72" fmla="*/ 2147483646 w 42"/>
              <a:gd name="T73" fmla="*/ 2147483646 h 35"/>
              <a:gd name="T74" fmla="*/ 2147483646 w 42"/>
              <a:gd name="T75" fmla="*/ 2147483646 h 35"/>
              <a:gd name="T76" fmla="*/ 2147483646 w 42"/>
              <a:gd name="T77" fmla="*/ 2147483646 h 35"/>
              <a:gd name="T78" fmla="*/ 2147483646 w 42"/>
              <a:gd name="T79" fmla="*/ 2147483646 h 35"/>
              <a:gd name="T80" fmla="*/ 2147483646 w 42"/>
              <a:gd name="T81" fmla="*/ 2147483646 h 35"/>
              <a:gd name="T82" fmla="*/ 2147483646 w 42"/>
              <a:gd name="T83" fmla="*/ 2147483646 h 3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
              <a:gd name="T127" fmla="*/ 0 h 35"/>
              <a:gd name="T128" fmla="*/ 42 w 42"/>
              <a:gd name="T129" fmla="*/ 35 h 3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 h="35">
                <a:moveTo>
                  <a:pt x="0" y="22"/>
                </a:moveTo>
                <a:lnTo>
                  <a:pt x="0" y="13"/>
                </a:lnTo>
                <a:lnTo>
                  <a:pt x="0" y="18"/>
                </a:lnTo>
                <a:lnTo>
                  <a:pt x="2" y="17"/>
                </a:lnTo>
                <a:lnTo>
                  <a:pt x="2" y="22"/>
                </a:lnTo>
                <a:lnTo>
                  <a:pt x="2" y="15"/>
                </a:lnTo>
                <a:lnTo>
                  <a:pt x="2" y="20"/>
                </a:lnTo>
                <a:lnTo>
                  <a:pt x="3" y="18"/>
                </a:lnTo>
                <a:lnTo>
                  <a:pt x="3" y="22"/>
                </a:lnTo>
                <a:lnTo>
                  <a:pt x="3" y="10"/>
                </a:lnTo>
                <a:lnTo>
                  <a:pt x="3" y="17"/>
                </a:lnTo>
                <a:lnTo>
                  <a:pt x="4" y="21"/>
                </a:lnTo>
                <a:lnTo>
                  <a:pt x="4" y="23"/>
                </a:lnTo>
                <a:lnTo>
                  <a:pt x="4" y="8"/>
                </a:lnTo>
                <a:lnTo>
                  <a:pt x="4" y="15"/>
                </a:lnTo>
                <a:lnTo>
                  <a:pt x="5" y="16"/>
                </a:lnTo>
                <a:lnTo>
                  <a:pt x="5" y="22"/>
                </a:lnTo>
                <a:lnTo>
                  <a:pt x="5" y="13"/>
                </a:lnTo>
                <a:lnTo>
                  <a:pt x="5" y="16"/>
                </a:lnTo>
                <a:lnTo>
                  <a:pt x="7" y="18"/>
                </a:lnTo>
                <a:lnTo>
                  <a:pt x="7" y="25"/>
                </a:lnTo>
                <a:lnTo>
                  <a:pt x="7" y="8"/>
                </a:lnTo>
                <a:lnTo>
                  <a:pt x="7" y="20"/>
                </a:lnTo>
                <a:lnTo>
                  <a:pt x="8" y="18"/>
                </a:lnTo>
                <a:lnTo>
                  <a:pt x="8" y="21"/>
                </a:lnTo>
                <a:lnTo>
                  <a:pt x="8" y="11"/>
                </a:lnTo>
                <a:lnTo>
                  <a:pt x="8" y="17"/>
                </a:lnTo>
                <a:lnTo>
                  <a:pt x="9" y="16"/>
                </a:lnTo>
                <a:lnTo>
                  <a:pt x="9" y="23"/>
                </a:lnTo>
                <a:lnTo>
                  <a:pt x="9" y="5"/>
                </a:lnTo>
                <a:lnTo>
                  <a:pt x="9" y="17"/>
                </a:lnTo>
                <a:lnTo>
                  <a:pt x="10" y="16"/>
                </a:lnTo>
                <a:lnTo>
                  <a:pt x="10" y="22"/>
                </a:lnTo>
                <a:lnTo>
                  <a:pt x="10" y="15"/>
                </a:lnTo>
                <a:lnTo>
                  <a:pt x="10" y="20"/>
                </a:lnTo>
                <a:lnTo>
                  <a:pt x="12" y="18"/>
                </a:lnTo>
                <a:lnTo>
                  <a:pt x="12" y="21"/>
                </a:lnTo>
                <a:lnTo>
                  <a:pt x="12" y="11"/>
                </a:lnTo>
                <a:lnTo>
                  <a:pt x="12" y="20"/>
                </a:lnTo>
                <a:lnTo>
                  <a:pt x="13" y="21"/>
                </a:lnTo>
                <a:lnTo>
                  <a:pt x="13" y="25"/>
                </a:lnTo>
                <a:lnTo>
                  <a:pt x="13" y="13"/>
                </a:lnTo>
                <a:lnTo>
                  <a:pt x="13" y="21"/>
                </a:lnTo>
                <a:lnTo>
                  <a:pt x="14" y="22"/>
                </a:lnTo>
                <a:lnTo>
                  <a:pt x="14" y="27"/>
                </a:lnTo>
                <a:lnTo>
                  <a:pt x="14" y="0"/>
                </a:lnTo>
                <a:lnTo>
                  <a:pt x="14" y="25"/>
                </a:lnTo>
                <a:lnTo>
                  <a:pt x="15" y="26"/>
                </a:lnTo>
                <a:lnTo>
                  <a:pt x="15" y="11"/>
                </a:lnTo>
                <a:lnTo>
                  <a:pt x="15" y="22"/>
                </a:lnTo>
                <a:lnTo>
                  <a:pt x="17" y="23"/>
                </a:lnTo>
                <a:lnTo>
                  <a:pt x="17" y="26"/>
                </a:lnTo>
                <a:lnTo>
                  <a:pt x="17" y="15"/>
                </a:lnTo>
                <a:lnTo>
                  <a:pt x="17" y="17"/>
                </a:lnTo>
                <a:lnTo>
                  <a:pt x="18" y="18"/>
                </a:lnTo>
                <a:lnTo>
                  <a:pt x="18" y="22"/>
                </a:lnTo>
                <a:lnTo>
                  <a:pt x="18" y="16"/>
                </a:lnTo>
                <a:lnTo>
                  <a:pt x="18" y="18"/>
                </a:lnTo>
                <a:lnTo>
                  <a:pt x="19" y="22"/>
                </a:lnTo>
                <a:lnTo>
                  <a:pt x="19" y="26"/>
                </a:lnTo>
                <a:lnTo>
                  <a:pt x="19" y="15"/>
                </a:lnTo>
                <a:lnTo>
                  <a:pt x="19" y="17"/>
                </a:lnTo>
                <a:lnTo>
                  <a:pt x="20" y="18"/>
                </a:lnTo>
                <a:lnTo>
                  <a:pt x="20" y="22"/>
                </a:lnTo>
                <a:lnTo>
                  <a:pt x="20" y="16"/>
                </a:lnTo>
                <a:lnTo>
                  <a:pt x="20" y="21"/>
                </a:lnTo>
                <a:lnTo>
                  <a:pt x="22" y="20"/>
                </a:lnTo>
                <a:lnTo>
                  <a:pt x="22" y="25"/>
                </a:lnTo>
                <a:lnTo>
                  <a:pt x="22" y="16"/>
                </a:lnTo>
                <a:lnTo>
                  <a:pt x="22" y="21"/>
                </a:lnTo>
                <a:lnTo>
                  <a:pt x="23" y="20"/>
                </a:lnTo>
                <a:lnTo>
                  <a:pt x="23" y="22"/>
                </a:lnTo>
                <a:lnTo>
                  <a:pt x="23" y="10"/>
                </a:lnTo>
                <a:lnTo>
                  <a:pt x="23" y="18"/>
                </a:lnTo>
                <a:lnTo>
                  <a:pt x="24" y="17"/>
                </a:lnTo>
                <a:lnTo>
                  <a:pt x="24" y="25"/>
                </a:lnTo>
                <a:lnTo>
                  <a:pt x="24" y="13"/>
                </a:lnTo>
                <a:lnTo>
                  <a:pt x="24" y="16"/>
                </a:lnTo>
                <a:lnTo>
                  <a:pt x="25" y="17"/>
                </a:lnTo>
                <a:lnTo>
                  <a:pt x="25" y="22"/>
                </a:lnTo>
                <a:lnTo>
                  <a:pt x="25" y="15"/>
                </a:lnTo>
                <a:lnTo>
                  <a:pt x="27" y="18"/>
                </a:lnTo>
                <a:lnTo>
                  <a:pt x="27" y="22"/>
                </a:lnTo>
                <a:lnTo>
                  <a:pt x="27" y="15"/>
                </a:lnTo>
                <a:lnTo>
                  <a:pt x="27" y="21"/>
                </a:lnTo>
                <a:lnTo>
                  <a:pt x="28" y="22"/>
                </a:lnTo>
                <a:lnTo>
                  <a:pt x="28" y="15"/>
                </a:lnTo>
                <a:lnTo>
                  <a:pt x="29" y="17"/>
                </a:lnTo>
                <a:lnTo>
                  <a:pt x="29" y="28"/>
                </a:lnTo>
                <a:lnTo>
                  <a:pt x="29" y="7"/>
                </a:lnTo>
                <a:lnTo>
                  <a:pt x="29" y="27"/>
                </a:lnTo>
                <a:lnTo>
                  <a:pt x="30" y="27"/>
                </a:lnTo>
                <a:lnTo>
                  <a:pt x="30" y="10"/>
                </a:lnTo>
                <a:lnTo>
                  <a:pt x="30" y="20"/>
                </a:lnTo>
                <a:lnTo>
                  <a:pt x="32" y="18"/>
                </a:lnTo>
                <a:lnTo>
                  <a:pt x="32" y="35"/>
                </a:lnTo>
                <a:lnTo>
                  <a:pt x="32" y="7"/>
                </a:lnTo>
                <a:lnTo>
                  <a:pt x="32" y="10"/>
                </a:lnTo>
                <a:lnTo>
                  <a:pt x="33" y="11"/>
                </a:lnTo>
                <a:lnTo>
                  <a:pt x="33" y="21"/>
                </a:lnTo>
                <a:lnTo>
                  <a:pt x="33" y="17"/>
                </a:lnTo>
                <a:lnTo>
                  <a:pt x="34" y="18"/>
                </a:lnTo>
                <a:lnTo>
                  <a:pt x="34" y="22"/>
                </a:lnTo>
                <a:lnTo>
                  <a:pt x="34" y="11"/>
                </a:lnTo>
                <a:lnTo>
                  <a:pt x="34" y="16"/>
                </a:lnTo>
                <a:lnTo>
                  <a:pt x="35" y="17"/>
                </a:lnTo>
                <a:lnTo>
                  <a:pt x="35" y="21"/>
                </a:lnTo>
                <a:lnTo>
                  <a:pt x="35" y="15"/>
                </a:lnTo>
                <a:lnTo>
                  <a:pt x="35" y="18"/>
                </a:lnTo>
                <a:lnTo>
                  <a:pt x="37" y="20"/>
                </a:lnTo>
                <a:lnTo>
                  <a:pt x="37" y="21"/>
                </a:lnTo>
                <a:lnTo>
                  <a:pt x="37" y="15"/>
                </a:lnTo>
                <a:lnTo>
                  <a:pt x="37" y="16"/>
                </a:lnTo>
                <a:lnTo>
                  <a:pt x="38" y="20"/>
                </a:lnTo>
                <a:lnTo>
                  <a:pt x="38" y="22"/>
                </a:lnTo>
                <a:lnTo>
                  <a:pt x="38" y="16"/>
                </a:lnTo>
                <a:lnTo>
                  <a:pt x="38" y="21"/>
                </a:lnTo>
                <a:lnTo>
                  <a:pt x="39" y="18"/>
                </a:lnTo>
                <a:lnTo>
                  <a:pt x="39" y="25"/>
                </a:lnTo>
                <a:lnTo>
                  <a:pt x="39" y="16"/>
                </a:lnTo>
                <a:lnTo>
                  <a:pt x="39" y="20"/>
                </a:lnTo>
                <a:lnTo>
                  <a:pt x="40" y="21"/>
                </a:lnTo>
                <a:lnTo>
                  <a:pt x="40" y="11"/>
                </a:lnTo>
                <a:lnTo>
                  <a:pt x="40" y="18"/>
                </a:lnTo>
                <a:lnTo>
                  <a:pt x="42" y="20"/>
                </a:lnTo>
                <a:lnTo>
                  <a:pt x="42" y="25"/>
                </a:lnTo>
                <a:lnTo>
                  <a:pt x="42" y="10"/>
                </a:lnTo>
                <a:lnTo>
                  <a:pt x="42" y="16"/>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88" name="Freeform 106">
            <a:extLst>
              <a:ext uri="{FF2B5EF4-FFF2-40B4-BE49-F238E27FC236}">
                <a16:creationId xmlns:a16="http://schemas.microsoft.com/office/drawing/2014/main" id="{6AA672A3-B8B3-4D6B-95BD-248D5546BC48}"/>
              </a:ext>
            </a:extLst>
          </p:cNvPr>
          <p:cNvSpPr>
            <a:spLocks/>
          </p:cNvSpPr>
          <p:nvPr/>
        </p:nvSpPr>
        <p:spPr bwMode="auto">
          <a:xfrm>
            <a:off x="4479925" y="5867400"/>
            <a:ext cx="176213" cy="65088"/>
          </a:xfrm>
          <a:custGeom>
            <a:avLst/>
            <a:gdLst>
              <a:gd name="T0" fmla="*/ 2147483646 w 43"/>
              <a:gd name="T1" fmla="*/ 2147483646 h 27"/>
              <a:gd name="T2" fmla="*/ 2147483646 w 43"/>
              <a:gd name="T3" fmla="*/ 2147483646 h 27"/>
              <a:gd name="T4" fmla="*/ 2147483646 w 43"/>
              <a:gd name="T5" fmla="*/ 2147483646 h 27"/>
              <a:gd name="T6" fmla="*/ 2147483646 w 43"/>
              <a:gd name="T7" fmla="*/ 2147483646 h 27"/>
              <a:gd name="T8" fmla="*/ 2147483646 w 43"/>
              <a:gd name="T9" fmla="*/ 2147483646 h 27"/>
              <a:gd name="T10" fmla="*/ 2147483646 w 43"/>
              <a:gd name="T11" fmla="*/ 2147483646 h 27"/>
              <a:gd name="T12" fmla="*/ 2147483646 w 43"/>
              <a:gd name="T13" fmla="*/ 2147483646 h 27"/>
              <a:gd name="T14" fmla="*/ 2147483646 w 43"/>
              <a:gd name="T15" fmla="*/ 2147483646 h 27"/>
              <a:gd name="T16" fmla="*/ 2147483646 w 43"/>
              <a:gd name="T17" fmla="*/ 2147483646 h 27"/>
              <a:gd name="T18" fmla="*/ 2147483646 w 43"/>
              <a:gd name="T19" fmla="*/ 2147483646 h 27"/>
              <a:gd name="T20" fmla="*/ 2147483646 w 43"/>
              <a:gd name="T21" fmla="*/ 2147483646 h 27"/>
              <a:gd name="T22" fmla="*/ 2147483646 w 43"/>
              <a:gd name="T23" fmla="*/ 2147483646 h 27"/>
              <a:gd name="T24" fmla="*/ 2147483646 w 43"/>
              <a:gd name="T25" fmla="*/ 2147483646 h 27"/>
              <a:gd name="T26" fmla="*/ 2147483646 w 43"/>
              <a:gd name="T27" fmla="*/ 2147483646 h 27"/>
              <a:gd name="T28" fmla="*/ 2147483646 w 43"/>
              <a:gd name="T29" fmla="*/ 2147483646 h 27"/>
              <a:gd name="T30" fmla="*/ 2147483646 w 43"/>
              <a:gd name="T31" fmla="*/ 2147483646 h 27"/>
              <a:gd name="T32" fmla="*/ 2147483646 w 43"/>
              <a:gd name="T33" fmla="*/ 2147483646 h 27"/>
              <a:gd name="T34" fmla="*/ 2147483646 w 43"/>
              <a:gd name="T35" fmla="*/ 2147483646 h 27"/>
              <a:gd name="T36" fmla="*/ 2147483646 w 43"/>
              <a:gd name="T37" fmla="*/ 2147483646 h 27"/>
              <a:gd name="T38" fmla="*/ 2147483646 w 43"/>
              <a:gd name="T39" fmla="*/ 2147483646 h 27"/>
              <a:gd name="T40" fmla="*/ 2147483646 w 43"/>
              <a:gd name="T41" fmla="*/ 2147483646 h 27"/>
              <a:gd name="T42" fmla="*/ 2147483646 w 43"/>
              <a:gd name="T43" fmla="*/ 2147483646 h 27"/>
              <a:gd name="T44" fmla="*/ 2147483646 w 43"/>
              <a:gd name="T45" fmla="*/ 2147483646 h 27"/>
              <a:gd name="T46" fmla="*/ 2147483646 w 43"/>
              <a:gd name="T47" fmla="*/ 2147483646 h 27"/>
              <a:gd name="T48" fmla="*/ 2147483646 w 43"/>
              <a:gd name="T49" fmla="*/ 2147483646 h 27"/>
              <a:gd name="T50" fmla="*/ 2147483646 w 43"/>
              <a:gd name="T51" fmla="*/ 2147483646 h 27"/>
              <a:gd name="T52" fmla="*/ 2147483646 w 43"/>
              <a:gd name="T53" fmla="*/ 2147483646 h 27"/>
              <a:gd name="T54" fmla="*/ 2147483646 w 43"/>
              <a:gd name="T55" fmla="*/ 2147483646 h 27"/>
              <a:gd name="T56" fmla="*/ 2147483646 w 43"/>
              <a:gd name="T57" fmla="*/ 2147483646 h 27"/>
              <a:gd name="T58" fmla="*/ 2147483646 w 43"/>
              <a:gd name="T59" fmla="*/ 2147483646 h 27"/>
              <a:gd name="T60" fmla="*/ 2147483646 w 43"/>
              <a:gd name="T61" fmla="*/ 2147483646 h 27"/>
              <a:gd name="T62" fmla="*/ 2147483646 w 43"/>
              <a:gd name="T63" fmla="*/ 2147483646 h 27"/>
              <a:gd name="T64" fmla="*/ 2147483646 w 43"/>
              <a:gd name="T65" fmla="*/ 2147483646 h 27"/>
              <a:gd name="T66" fmla="*/ 2147483646 w 43"/>
              <a:gd name="T67" fmla="*/ 2147483646 h 27"/>
              <a:gd name="T68" fmla="*/ 2147483646 w 43"/>
              <a:gd name="T69" fmla="*/ 2147483646 h 27"/>
              <a:gd name="T70" fmla="*/ 2147483646 w 43"/>
              <a:gd name="T71" fmla="*/ 2147483646 h 27"/>
              <a:gd name="T72" fmla="*/ 2147483646 w 43"/>
              <a:gd name="T73" fmla="*/ 2147483646 h 27"/>
              <a:gd name="T74" fmla="*/ 2147483646 w 43"/>
              <a:gd name="T75" fmla="*/ 2147483646 h 27"/>
              <a:gd name="T76" fmla="*/ 2147483646 w 43"/>
              <a:gd name="T77" fmla="*/ 2147483646 h 27"/>
              <a:gd name="T78" fmla="*/ 2147483646 w 43"/>
              <a:gd name="T79" fmla="*/ 2147483646 h 27"/>
              <a:gd name="T80" fmla="*/ 2147483646 w 43"/>
              <a:gd name="T81" fmla="*/ 2147483646 h 27"/>
              <a:gd name="T82" fmla="*/ 2147483646 w 43"/>
              <a:gd name="T83" fmla="*/ 2147483646 h 2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7"/>
              <a:gd name="T128" fmla="*/ 43 w 43"/>
              <a:gd name="T129" fmla="*/ 27 h 2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7">
                <a:moveTo>
                  <a:pt x="0" y="11"/>
                </a:moveTo>
                <a:lnTo>
                  <a:pt x="1" y="13"/>
                </a:lnTo>
                <a:lnTo>
                  <a:pt x="1" y="18"/>
                </a:lnTo>
                <a:lnTo>
                  <a:pt x="1" y="6"/>
                </a:lnTo>
                <a:lnTo>
                  <a:pt x="1" y="15"/>
                </a:lnTo>
                <a:lnTo>
                  <a:pt x="2" y="11"/>
                </a:lnTo>
                <a:lnTo>
                  <a:pt x="2" y="21"/>
                </a:lnTo>
                <a:lnTo>
                  <a:pt x="2" y="3"/>
                </a:lnTo>
                <a:lnTo>
                  <a:pt x="2" y="12"/>
                </a:lnTo>
                <a:lnTo>
                  <a:pt x="3" y="15"/>
                </a:lnTo>
                <a:lnTo>
                  <a:pt x="3" y="17"/>
                </a:lnTo>
                <a:lnTo>
                  <a:pt x="3" y="11"/>
                </a:lnTo>
                <a:lnTo>
                  <a:pt x="3" y="13"/>
                </a:lnTo>
                <a:lnTo>
                  <a:pt x="5" y="15"/>
                </a:lnTo>
                <a:lnTo>
                  <a:pt x="5" y="18"/>
                </a:lnTo>
                <a:lnTo>
                  <a:pt x="5" y="13"/>
                </a:lnTo>
                <a:lnTo>
                  <a:pt x="5" y="15"/>
                </a:lnTo>
                <a:lnTo>
                  <a:pt x="6" y="12"/>
                </a:lnTo>
                <a:lnTo>
                  <a:pt x="6" y="21"/>
                </a:lnTo>
                <a:lnTo>
                  <a:pt x="6" y="8"/>
                </a:lnTo>
                <a:lnTo>
                  <a:pt x="6" y="17"/>
                </a:lnTo>
                <a:lnTo>
                  <a:pt x="7" y="18"/>
                </a:lnTo>
                <a:lnTo>
                  <a:pt x="7" y="27"/>
                </a:lnTo>
                <a:lnTo>
                  <a:pt x="7" y="10"/>
                </a:lnTo>
                <a:lnTo>
                  <a:pt x="7" y="13"/>
                </a:lnTo>
                <a:lnTo>
                  <a:pt x="8" y="15"/>
                </a:lnTo>
                <a:lnTo>
                  <a:pt x="8" y="17"/>
                </a:lnTo>
                <a:lnTo>
                  <a:pt x="8" y="2"/>
                </a:lnTo>
                <a:lnTo>
                  <a:pt x="8" y="12"/>
                </a:lnTo>
                <a:lnTo>
                  <a:pt x="10" y="15"/>
                </a:lnTo>
                <a:lnTo>
                  <a:pt x="10" y="16"/>
                </a:lnTo>
                <a:lnTo>
                  <a:pt x="10" y="7"/>
                </a:lnTo>
                <a:lnTo>
                  <a:pt x="10" y="11"/>
                </a:lnTo>
                <a:lnTo>
                  <a:pt x="11" y="13"/>
                </a:lnTo>
                <a:lnTo>
                  <a:pt x="11" y="20"/>
                </a:lnTo>
                <a:lnTo>
                  <a:pt x="11" y="7"/>
                </a:lnTo>
                <a:lnTo>
                  <a:pt x="11" y="8"/>
                </a:lnTo>
                <a:lnTo>
                  <a:pt x="12" y="10"/>
                </a:lnTo>
                <a:lnTo>
                  <a:pt x="12" y="8"/>
                </a:lnTo>
                <a:lnTo>
                  <a:pt x="12" y="22"/>
                </a:lnTo>
                <a:lnTo>
                  <a:pt x="13" y="21"/>
                </a:lnTo>
                <a:lnTo>
                  <a:pt x="13" y="8"/>
                </a:lnTo>
                <a:lnTo>
                  <a:pt x="13" y="12"/>
                </a:lnTo>
                <a:lnTo>
                  <a:pt x="15" y="13"/>
                </a:lnTo>
                <a:lnTo>
                  <a:pt x="15" y="20"/>
                </a:lnTo>
                <a:lnTo>
                  <a:pt x="15" y="6"/>
                </a:lnTo>
                <a:lnTo>
                  <a:pt x="15" y="12"/>
                </a:lnTo>
                <a:lnTo>
                  <a:pt x="16" y="13"/>
                </a:lnTo>
                <a:lnTo>
                  <a:pt x="16" y="21"/>
                </a:lnTo>
                <a:lnTo>
                  <a:pt x="16" y="7"/>
                </a:lnTo>
                <a:lnTo>
                  <a:pt x="16" y="18"/>
                </a:lnTo>
                <a:lnTo>
                  <a:pt x="17" y="16"/>
                </a:lnTo>
                <a:lnTo>
                  <a:pt x="17" y="20"/>
                </a:lnTo>
                <a:lnTo>
                  <a:pt x="17" y="2"/>
                </a:lnTo>
                <a:lnTo>
                  <a:pt x="17" y="16"/>
                </a:lnTo>
                <a:lnTo>
                  <a:pt x="18" y="15"/>
                </a:lnTo>
                <a:lnTo>
                  <a:pt x="18" y="10"/>
                </a:lnTo>
                <a:lnTo>
                  <a:pt x="18" y="13"/>
                </a:lnTo>
                <a:lnTo>
                  <a:pt x="20" y="12"/>
                </a:lnTo>
                <a:lnTo>
                  <a:pt x="20" y="1"/>
                </a:lnTo>
                <a:lnTo>
                  <a:pt x="20" y="20"/>
                </a:lnTo>
                <a:lnTo>
                  <a:pt x="21" y="21"/>
                </a:lnTo>
                <a:lnTo>
                  <a:pt x="21" y="8"/>
                </a:lnTo>
                <a:lnTo>
                  <a:pt x="21" y="15"/>
                </a:lnTo>
                <a:lnTo>
                  <a:pt x="22" y="12"/>
                </a:lnTo>
                <a:lnTo>
                  <a:pt x="22" y="15"/>
                </a:lnTo>
                <a:lnTo>
                  <a:pt x="22" y="6"/>
                </a:lnTo>
                <a:lnTo>
                  <a:pt x="22" y="12"/>
                </a:lnTo>
                <a:lnTo>
                  <a:pt x="23" y="16"/>
                </a:lnTo>
                <a:lnTo>
                  <a:pt x="23" y="7"/>
                </a:lnTo>
                <a:lnTo>
                  <a:pt x="23" y="17"/>
                </a:lnTo>
                <a:lnTo>
                  <a:pt x="25" y="16"/>
                </a:lnTo>
                <a:lnTo>
                  <a:pt x="25" y="6"/>
                </a:lnTo>
                <a:lnTo>
                  <a:pt x="25" y="21"/>
                </a:lnTo>
                <a:lnTo>
                  <a:pt x="26" y="20"/>
                </a:lnTo>
                <a:lnTo>
                  <a:pt x="26" y="23"/>
                </a:lnTo>
                <a:lnTo>
                  <a:pt x="26" y="8"/>
                </a:lnTo>
                <a:lnTo>
                  <a:pt x="26" y="12"/>
                </a:lnTo>
                <a:lnTo>
                  <a:pt x="27" y="8"/>
                </a:lnTo>
                <a:lnTo>
                  <a:pt x="27" y="20"/>
                </a:lnTo>
                <a:lnTo>
                  <a:pt x="27" y="7"/>
                </a:lnTo>
                <a:lnTo>
                  <a:pt x="27" y="18"/>
                </a:lnTo>
                <a:lnTo>
                  <a:pt x="28" y="16"/>
                </a:lnTo>
                <a:lnTo>
                  <a:pt x="28" y="0"/>
                </a:lnTo>
                <a:lnTo>
                  <a:pt x="28" y="11"/>
                </a:lnTo>
                <a:lnTo>
                  <a:pt x="30" y="13"/>
                </a:lnTo>
                <a:lnTo>
                  <a:pt x="30" y="17"/>
                </a:lnTo>
                <a:lnTo>
                  <a:pt x="30" y="11"/>
                </a:lnTo>
                <a:lnTo>
                  <a:pt x="30" y="16"/>
                </a:lnTo>
                <a:lnTo>
                  <a:pt x="31" y="17"/>
                </a:lnTo>
                <a:lnTo>
                  <a:pt x="31" y="8"/>
                </a:lnTo>
                <a:lnTo>
                  <a:pt x="31" y="10"/>
                </a:lnTo>
                <a:lnTo>
                  <a:pt x="32" y="11"/>
                </a:lnTo>
                <a:lnTo>
                  <a:pt x="32" y="18"/>
                </a:lnTo>
                <a:lnTo>
                  <a:pt x="32" y="7"/>
                </a:lnTo>
                <a:lnTo>
                  <a:pt x="32" y="17"/>
                </a:lnTo>
                <a:lnTo>
                  <a:pt x="33" y="20"/>
                </a:lnTo>
                <a:lnTo>
                  <a:pt x="33" y="3"/>
                </a:lnTo>
                <a:lnTo>
                  <a:pt x="33" y="15"/>
                </a:lnTo>
                <a:lnTo>
                  <a:pt x="35" y="16"/>
                </a:lnTo>
                <a:lnTo>
                  <a:pt x="35" y="22"/>
                </a:lnTo>
                <a:lnTo>
                  <a:pt x="35" y="8"/>
                </a:lnTo>
                <a:lnTo>
                  <a:pt x="35" y="17"/>
                </a:lnTo>
                <a:lnTo>
                  <a:pt x="36" y="18"/>
                </a:lnTo>
                <a:lnTo>
                  <a:pt x="36" y="21"/>
                </a:lnTo>
                <a:lnTo>
                  <a:pt x="36" y="6"/>
                </a:lnTo>
                <a:lnTo>
                  <a:pt x="36" y="10"/>
                </a:lnTo>
                <a:lnTo>
                  <a:pt x="37" y="11"/>
                </a:lnTo>
                <a:lnTo>
                  <a:pt x="37" y="23"/>
                </a:lnTo>
                <a:lnTo>
                  <a:pt x="37" y="10"/>
                </a:lnTo>
                <a:lnTo>
                  <a:pt x="37" y="17"/>
                </a:lnTo>
                <a:lnTo>
                  <a:pt x="38" y="18"/>
                </a:lnTo>
                <a:lnTo>
                  <a:pt x="38" y="20"/>
                </a:lnTo>
                <a:lnTo>
                  <a:pt x="38" y="6"/>
                </a:lnTo>
                <a:lnTo>
                  <a:pt x="38" y="18"/>
                </a:lnTo>
                <a:lnTo>
                  <a:pt x="40" y="15"/>
                </a:lnTo>
                <a:lnTo>
                  <a:pt x="40" y="6"/>
                </a:lnTo>
                <a:lnTo>
                  <a:pt x="40" y="17"/>
                </a:lnTo>
                <a:lnTo>
                  <a:pt x="41" y="16"/>
                </a:lnTo>
                <a:lnTo>
                  <a:pt x="41" y="20"/>
                </a:lnTo>
                <a:lnTo>
                  <a:pt x="41" y="8"/>
                </a:lnTo>
                <a:lnTo>
                  <a:pt x="41" y="18"/>
                </a:lnTo>
                <a:lnTo>
                  <a:pt x="42" y="15"/>
                </a:lnTo>
                <a:lnTo>
                  <a:pt x="42" y="17"/>
                </a:lnTo>
                <a:lnTo>
                  <a:pt x="42" y="8"/>
                </a:lnTo>
                <a:lnTo>
                  <a:pt x="42" y="13"/>
                </a:lnTo>
                <a:lnTo>
                  <a:pt x="43" y="15"/>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89" name="Freeform 107">
            <a:extLst>
              <a:ext uri="{FF2B5EF4-FFF2-40B4-BE49-F238E27FC236}">
                <a16:creationId xmlns:a16="http://schemas.microsoft.com/office/drawing/2014/main" id="{89CB08AE-38EF-464F-8663-DEEC055A6F8C}"/>
              </a:ext>
            </a:extLst>
          </p:cNvPr>
          <p:cNvSpPr>
            <a:spLocks/>
          </p:cNvSpPr>
          <p:nvPr/>
        </p:nvSpPr>
        <p:spPr bwMode="auto">
          <a:xfrm>
            <a:off x="4656138" y="5861050"/>
            <a:ext cx="177800" cy="71438"/>
          </a:xfrm>
          <a:custGeom>
            <a:avLst/>
            <a:gdLst>
              <a:gd name="T0" fmla="*/ 0 w 43"/>
              <a:gd name="T1" fmla="*/ 2147483646 h 29"/>
              <a:gd name="T2" fmla="*/ 2147483646 w 43"/>
              <a:gd name="T3" fmla="*/ 2147483646 h 29"/>
              <a:gd name="T4" fmla="*/ 2147483646 w 43"/>
              <a:gd name="T5" fmla="*/ 2147483646 h 29"/>
              <a:gd name="T6" fmla="*/ 2147483646 w 43"/>
              <a:gd name="T7" fmla="*/ 2147483646 h 29"/>
              <a:gd name="T8" fmla="*/ 2147483646 w 43"/>
              <a:gd name="T9" fmla="*/ 2147483646 h 29"/>
              <a:gd name="T10" fmla="*/ 2147483646 w 43"/>
              <a:gd name="T11" fmla="*/ 2147483646 h 29"/>
              <a:gd name="T12" fmla="*/ 2147483646 w 43"/>
              <a:gd name="T13" fmla="*/ 2147483646 h 29"/>
              <a:gd name="T14" fmla="*/ 2147483646 w 43"/>
              <a:gd name="T15" fmla="*/ 2147483646 h 29"/>
              <a:gd name="T16" fmla="*/ 2147483646 w 43"/>
              <a:gd name="T17" fmla="*/ 2147483646 h 29"/>
              <a:gd name="T18" fmla="*/ 2147483646 w 43"/>
              <a:gd name="T19" fmla="*/ 2147483646 h 29"/>
              <a:gd name="T20" fmla="*/ 2147483646 w 43"/>
              <a:gd name="T21" fmla="*/ 2147483646 h 29"/>
              <a:gd name="T22" fmla="*/ 2147483646 w 43"/>
              <a:gd name="T23" fmla="*/ 2147483646 h 29"/>
              <a:gd name="T24" fmla="*/ 2147483646 w 43"/>
              <a:gd name="T25" fmla="*/ 2147483646 h 29"/>
              <a:gd name="T26" fmla="*/ 2147483646 w 43"/>
              <a:gd name="T27" fmla="*/ 2147483646 h 29"/>
              <a:gd name="T28" fmla="*/ 2147483646 w 43"/>
              <a:gd name="T29" fmla="*/ 2147483646 h 29"/>
              <a:gd name="T30" fmla="*/ 2147483646 w 43"/>
              <a:gd name="T31" fmla="*/ 2147483646 h 29"/>
              <a:gd name="T32" fmla="*/ 2147483646 w 43"/>
              <a:gd name="T33" fmla="*/ 2147483646 h 29"/>
              <a:gd name="T34" fmla="*/ 2147483646 w 43"/>
              <a:gd name="T35" fmla="*/ 2147483646 h 29"/>
              <a:gd name="T36" fmla="*/ 2147483646 w 43"/>
              <a:gd name="T37" fmla="*/ 2147483646 h 29"/>
              <a:gd name="T38" fmla="*/ 2147483646 w 43"/>
              <a:gd name="T39" fmla="*/ 2147483646 h 29"/>
              <a:gd name="T40" fmla="*/ 2147483646 w 43"/>
              <a:gd name="T41" fmla="*/ 2147483646 h 29"/>
              <a:gd name="T42" fmla="*/ 2147483646 w 43"/>
              <a:gd name="T43" fmla="*/ 2147483646 h 29"/>
              <a:gd name="T44" fmla="*/ 2147483646 w 43"/>
              <a:gd name="T45" fmla="*/ 2147483646 h 29"/>
              <a:gd name="T46" fmla="*/ 2147483646 w 43"/>
              <a:gd name="T47" fmla="*/ 2147483646 h 29"/>
              <a:gd name="T48" fmla="*/ 2147483646 w 43"/>
              <a:gd name="T49" fmla="*/ 2147483646 h 29"/>
              <a:gd name="T50" fmla="*/ 2147483646 w 43"/>
              <a:gd name="T51" fmla="*/ 2147483646 h 29"/>
              <a:gd name="T52" fmla="*/ 2147483646 w 43"/>
              <a:gd name="T53" fmla="*/ 2147483646 h 29"/>
              <a:gd name="T54" fmla="*/ 2147483646 w 43"/>
              <a:gd name="T55" fmla="*/ 2147483646 h 29"/>
              <a:gd name="T56" fmla="*/ 2147483646 w 43"/>
              <a:gd name="T57" fmla="*/ 2147483646 h 29"/>
              <a:gd name="T58" fmla="*/ 2147483646 w 43"/>
              <a:gd name="T59" fmla="*/ 2147483646 h 29"/>
              <a:gd name="T60" fmla="*/ 2147483646 w 43"/>
              <a:gd name="T61" fmla="*/ 2147483646 h 29"/>
              <a:gd name="T62" fmla="*/ 2147483646 w 43"/>
              <a:gd name="T63" fmla="*/ 2147483646 h 29"/>
              <a:gd name="T64" fmla="*/ 2147483646 w 43"/>
              <a:gd name="T65" fmla="*/ 2147483646 h 29"/>
              <a:gd name="T66" fmla="*/ 2147483646 w 43"/>
              <a:gd name="T67" fmla="*/ 2147483646 h 29"/>
              <a:gd name="T68" fmla="*/ 2147483646 w 43"/>
              <a:gd name="T69" fmla="*/ 2147483646 h 29"/>
              <a:gd name="T70" fmla="*/ 2147483646 w 43"/>
              <a:gd name="T71" fmla="*/ 2147483646 h 29"/>
              <a:gd name="T72" fmla="*/ 2147483646 w 43"/>
              <a:gd name="T73" fmla="*/ 2147483646 h 29"/>
              <a:gd name="T74" fmla="*/ 2147483646 w 43"/>
              <a:gd name="T75" fmla="*/ 2147483646 h 29"/>
              <a:gd name="T76" fmla="*/ 2147483646 w 43"/>
              <a:gd name="T77" fmla="*/ 2147483646 h 29"/>
              <a:gd name="T78" fmla="*/ 2147483646 w 43"/>
              <a:gd name="T79" fmla="*/ 2147483646 h 29"/>
              <a:gd name="T80" fmla="*/ 2147483646 w 43"/>
              <a:gd name="T81" fmla="*/ 2147483646 h 29"/>
              <a:gd name="T82" fmla="*/ 2147483646 w 43"/>
              <a:gd name="T83" fmla="*/ 2147483646 h 2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9"/>
              <a:gd name="T128" fmla="*/ 43 w 43"/>
              <a:gd name="T129" fmla="*/ 29 h 2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9">
                <a:moveTo>
                  <a:pt x="0" y="17"/>
                </a:moveTo>
                <a:lnTo>
                  <a:pt x="0" y="29"/>
                </a:lnTo>
                <a:lnTo>
                  <a:pt x="0" y="10"/>
                </a:lnTo>
                <a:lnTo>
                  <a:pt x="0" y="15"/>
                </a:lnTo>
                <a:lnTo>
                  <a:pt x="2" y="17"/>
                </a:lnTo>
                <a:lnTo>
                  <a:pt x="2" y="18"/>
                </a:lnTo>
                <a:lnTo>
                  <a:pt x="2" y="9"/>
                </a:lnTo>
                <a:lnTo>
                  <a:pt x="2" y="10"/>
                </a:lnTo>
                <a:lnTo>
                  <a:pt x="3" y="12"/>
                </a:lnTo>
                <a:lnTo>
                  <a:pt x="3" y="20"/>
                </a:lnTo>
                <a:lnTo>
                  <a:pt x="3" y="13"/>
                </a:lnTo>
                <a:lnTo>
                  <a:pt x="4" y="14"/>
                </a:lnTo>
                <a:lnTo>
                  <a:pt x="4" y="22"/>
                </a:lnTo>
                <a:lnTo>
                  <a:pt x="4" y="7"/>
                </a:lnTo>
                <a:lnTo>
                  <a:pt x="5" y="5"/>
                </a:lnTo>
                <a:lnTo>
                  <a:pt x="5" y="28"/>
                </a:lnTo>
                <a:lnTo>
                  <a:pt x="5" y="4"/>
                </a:lnTo>
                <a:lnTo>
                  <a:pt x="5" y="14"/>
                </a:lnTo>
                <a:lnTo>
                  <a:pt x="7" y="13"/>
                </a:lnTo>
                <a:lnTo>
                  <a:pt x="7" y="22"/>
                </a:lnTo>
                <a:lnTo>
                  <a:pt x="7" y="7"/>
                </a:lnTo>
                <a:lnTo>
                  <a:pt x="7" y="8"/>
                </a:lnTo>
                <a:lnTo>
                  <a:pt x="8" y="8"/>
                </a:lnTo>
                <a:lnTo>
                  <a:pt x="8" y="22"/>
                </a:lnTo>
                <a:lnTo>
                  <a:pt x="8" y="7"/>
                </a:lnTo>
                <a:lnTo>
                  <a:pt x="8" y="17"/>
                </a:lnTo>
                <a:lnTo>
                  <a:pt x="9" y="15"/>
                </a:lnTo>
                <a:lnTo>
                  <a:pt x="9" y="23"/>
                </a:lnTo>
                <a:lnTo>
                  <a:pt x="9" y="9"/>
                </a:lnTo>
                <a:lnTo>
                  <a:pt x="10" y="8"/>
                </a:lnTo>
                <a:lnTo>
                  <a:pt x="10" y="19"/>
                </a:lnTo>
                <a:lnTo>
                  <a:pt x="10" y="5"/>
                </a:lnTo>
                <a:lnTo>
                  <a:pt x="10" y="17"/>
                </a:lnTo>
                <a:lnTo>
                  <a:pt x="12" y="15"/>
                </a:lnTo>
                <a:lnTo>
                  <a:pt x="12" y="22"/>
                </a:lnTo>
                <a:lnTo>
                  <a:pt x="12" y="9"/>
                </a:lnTo>
                <a:lnTo>
                  <a:pt x="13" y="9"/>
                </a:lnTo>
                <a:lnTo>
                  <a:pt x="13" y="18"/>
                </a:lnTo>
                <a:lnTo>
                  <a:pt x="13" y="8"/>
                </a:lnTo>
                <a:lnTo>
                  <a:pt x="13" y="12"/>
                </a:lnTo>
                <a:lnTo>
                  <a:pt x="14" y="13"/>
                </a:lnTo>
                <a:lnTo>
                  <a:pt x="14" y="19"/>
                </a:lnTo>
                <a:lnTo>
                  <a:pt x="14" y="9"/>
                </a:lnTo>
                <a:lnTo>
                  <a:pt x="14" y="15"/>
                </a:lnTo>
                <a:lnTo>
                  <a:pt x="15" y="17"/>
                </a:lnTo>
                <a:lnTo>
                  <a:pt x="15" y="22"/>
                </a:lnTo>
                <a:lnTo>
                  <a:pt x="15" y="0"/>
                </a:lnTo>
                <a:lnTo>
                  <a:pt x="15" y="9"/>
                </a:lnTo>
                <a:lnTo>
                  <a:pt x="17" y="12"/>
                </a:lnTo>
                <a:lnTo>
                  <a:pt x="17" y="23"/>
                </a:lnTo>
                <a:lnTo>
                  <a:pt x="17" y="3"/>
                </a:lnTo>
                <a:lnTo>
                  <a:pt x="17" y="20"/>
                </a:lnTo>
                <a:lnTo>
                  <a:pt x="18" y="19"/>
                </a:lnTo>
                <a:lnTo>
                  <a:pt x="18" y="10"/>
                </a:lnTo>
                <a:lnTo>
                  <a:pt x="18" y="13"/>
                </a:lnTo>
                <a:lnTo>
                  <a:pt x="19" y="12"/>
                </a:lnTo>
                <a:lnTo>
                  <a:pt x="19" y="20"/>
                </a:lnTo>
                <a:lnTo>
                  <a:pt x="19" y="9"/>
                </a:lnTo>
                <a:lnTo>
                  <a:pt x="19" y="18"/>
                </a:lnTo>
                <a:lnTo>
                  <a:pt x="20" y="20"/>
                </a:lnTo>
                <a:lnTo>
                  <a:pt x="20" y="24"/>
                </a:lnTo>
                <a:lnTo>
                  <a:pt x="20" y="5"/>
                </a:lnTo>
                <a:lnTo>
                  <a:pt x="20" y="19"/>
                </a:lnTo>
                <a:lnTo>
                  <a:pt x="22" y="18"/>
                </a:lnTo>
                <a:lnTo>
                  <a:pt x="22" y="20"/>
                </a:lnTo>
                <a:lnTo>
                  <a:pt x="22" y="10"/>
                </a:lnTo>
                <a:lnTo>
                  <a:pt x="22" y="17"/>
                </a:lnTo>
                <a:lnTo>
                  <a:pt x="23" y="18"/>
                </a:lnTo>
                <a:lnTo>
                  <a:pt x="23" y="20"/>
                </a:lnTo>
                <a:lnTo>
                  <a:pt x="23" y="13"/>
                </a:lnTo>
                <a:lnTo>
                  <a:pt x="23" y="14"/>
                </a:lnTo>
                <a:lnTo>
                  <a:pt x="24" y="15"/>
                </a:lnTo>
                <a:lnTo>
                  <a:pt x="24" y="13"/>
                </a:lnTo>
                <a:lnTo>
                  <a:pt x="24" y="20"/>
                </a:lnTo>
                <a:lnTo>
                  <a:pt x="25" y="22"/>
                </a:lnTo>
                <a:lnTo>
                  <a:pt x="25" y="12"/>
                </a:lnTo>
                <a:lnTo>
                  <a:pt x="25" y="23"/>
                </a:lnTo>
                <a:lnTo>
                  <a:pt x="27" y="22"/>
                </a:lnTo>
                <a:lnTo>
                  <a:pt x="27" y="24"/>
                </a:lnTo>
                <a:lnTo>
                  <a:pt x="27" y="12"/>
                </a:lnTo>
                <a:lnTo>
                  <a:pt x="27" y="14"/>
                </a:lnTo>
                <a:lnTo>
                  <a:pt x="28" y="15"/>
                </a:lnTo>
                <a:lnTo>
                  <a:pt x="28" y="12"/>
                </a:lnTo>
                <a:lnTo>
                  <a:pt x="28" y="18"/>
                </a:lnTo>
                <a:lnTo>
                  <a:pt x="29" y="17"/>
                </a:lnTo>
                <a:lnTo>
                  <a:pt x="29" y="9"/>
                </a:lnTo>
                <a:lnTo>
                  <a:pt x="29" y="20"/>
                </a:lnTo>
                <a:lnTo>
                  <a:pt x="30" y="18"/>
                </a:lnTo>
                <a:lnTo>
                  <a:pt x="30" y="24"/>
                </a:lnTo>
                <a:lnTo>
                  <a:pt x="30" y="12"/>
                </a:lnTo>
                <a:lnTo>
                  <a:pt x="30" y="17"/>
                </a:lnTo>
                <a:lnTo>
                  <a:pt x="32" y="13"/>
                </a:lnTo>
                <a:lnTo>
                  <a:pt x="32" y="19"/>
                </a:lnTo>
                <a:lnTo>
                  <a:pt x="32" y="12"/>
                </a:lnTo>
                <a:lnTo>
                  <a:pt x="32" y="18"/>
                </a:lnTo>
                <a:lnTo>
                  <a:pt x="33" y="14"/>
                </a:lnTo>
                <a:lnTo>
                  <a:pt x="33" y="10"/>
                </a:lnTo>
                <a:lnTo>
                  <a:pt x="33" y="17"/>
                </a:lnTo>
                <a:lnTo>
                  <a:pt x="34" y="18"/>
                </a:lnTo>
                <a:lnTo>
                  <a:pt x="34" y="19"/>
                </a:lnTo>
                <a:lnTo>
                  <a:pt x="34" y="10"/>
                </a:lnTo>
                <a:lnTo>
                  <a:pt x="34" y="14"/>
                </a:lnTo>
                <a:lnTo>
                  <a:pt x="35" y="15"/>
                </a:lnTo>
                <a:lnTo>
                  <a:pt x="35" y="29"/>
                </a:lnTo>
                <a:lnTo>
                  <a:pt x="35" y="9"/>
                </a:lnTo>
                <a:lnTo>
                  <a:pt x="35" y="20"/>
                </a:lnTo>
                <a:lnTo>
                  <a:pt x="37" y="19"/>
                </a:lnTo>
                <a:lnTo>
                  <a:pt x="37" y="20"/>
                </a:lnTo>
                <a:lnTo>
                  <a:pt x="37" y="10"/>
                </a:lnTo>
                <a:lnTo>
                  <a:pt x="37" y="13"/>
                </a:lnTo>
                <a:lnTo>
                  <a:pt x="38" y="14"/>
                </a:lnTo>
                <a:lnTo>
                  <a:pt x="38" y="17"/>
                </a:lnTo>
                <a:lnTo>
                  <a:pt x="38" y="12"/>
                </a:lnTo>
                <a:lnTo>
                  <a:pt x="38" y="17"/>
                </a:lnTo>
                <a:lnTo>
                  <a:pt x="39" y="18"/>
                </a:lnTo>
                <a:lnTo>
                  <a:pt x="39" y="22"/>
                </a:lnTo>
                <a:lnTo>
                  <a:pt x="39" y="4"/>
                </a:lnTo>
                <a:lnTo>
                  <a:pt x="39" y="15"/>
                </a:lnTo>
                <a:lnTo>
                  <a:pt x="40" y="14"/>
                </a:lnTo>
                <a:lnTo>
                  <a:pt x="40" y="17"/>
                </a:lnTo>
                <a:lnTo>
                  <a:pt x="40" y="10"/>
                </a:lnTo>
                <a:lnTo>
                  <a:pt x="40" y="15"/>
                </a:lnTo>
                <a:lnTo>
                  <a:pt x="42" y="18"/>
                </a:lnTo>
                <a:lnTo>
                  <a:pt x="42" y="20"/>
                </a:lnTo>
                <a:lnTo>
                  <a:pt x="42" y="8"/>
                </a:lnTo>
                <a:lnTo>
                  <a:pt x="42" y="18"/>
                </a:lnTo>
                <a:lnTo>
                  <a:pt x="43" y="19"/>
                </a:lnTo>
                <a:lnTo>
                  <a:pt x="43" y="20"/>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90" name="Freeform 108">
            <a:extLst>
              <a:ext uri="{FF2B5EF4-FFF2-40B4-BE49-F238E27FC236}">
                <a16:creationId xmlns:a16="http://schemas.microsoft.com/office/drawing/2014/main" id="{16A233BC-B156-44CB-9B50-921F44EC351B}"/>
              </a:ext>
            </a:extLst>
          </p:cNvPr>
          <p:cNvSpPr>
            <a:spLocks/>
          </p:cNvSpPr>
          <p:nvPr/>
        </p:nvSpPr>
        <p:spPr bwMode="auto">
          <a:xfrm>
            <a:off x="4833938" y="5822950"/>
            <a:ext cx="182562" cy="120650"/>
          </a:xfrm>
          <a:custGeom>
            <a:avLst/>
            <a:gdLst>
              <a:gd name="T0" fmla="*/ 0 w 44"/>
              <a:gd name="T1" fmla="*/ 2147483646 h 50"/>
              <a:gd name="T2" fmla="*/ 2147483646 w 44"/>
              <a:gd name="T3" fmla="*/ 2147483646 h 50"/>
              <a:gd name="T4" fmla="*/ 2147483646 w 44"/>
              <a:gd name="T5" fmla="*/ 2147483646 h 50"/>
              <a:gd name="T6" fmla="*/ 2147483646 w 44"/>
              <a:gd name="T7" fmla="*/ 2147483646 h 50"/>
              <a:gd name="T8" fmla="*/ 2147483646 w 44"/>
              <a:gd name="T9" fmla="*/ 2147483646 h 50"/>
              <a:gd name="T10" fmla="*/ 2147483646 w 44"/>
              <a:gd name="T11" fmla="*/ 2147483646 h 50"/>
              <a:gd name="T12" fmla="*/ 2147483646 w 44"/>
              <a:gd name="T13" fmla="*/ 2147483646 h 50"/>
              <a:gd name="T14" fmla="*/ 2147483646 w 44"/>
              <a:gd name="T15" fmla="*/ 2147483646 h 50"/>
              <a:gd name="T16" fmla="*/ 2147483646 w 44"/>
              <a:gd name="T17" fmla="*/ 2147483646 h 50"/>
              <a:gd name="T18" fmla="*/ 2147483646 w 44"/>
              <a:gd name="T19" fmla="*/ 2147483646 h 50"/>
              <a:gd name="T20" fmla="*/ 2147483646 w 44"/>
              <a:gd name="T21" fmla="*/ 2147483646 h 50"/>
              <a:gd name="T22" fmla="*/ 2147483646 w 44"/>
              <a:gd name="T23" fmla="*/ 2147483646 h 50"/>
              <a:gd name="T24" fmla="*/ 2147483646 w 44"/>
              <a:gd name="T25" fmla="*/ 2147483646 h 50"/>
              <a:gd name="T26" fmla="*/ 2147483646 w 44"/>
              <a:gd name="T27" fmla="*/ 2147483646 h 50"/>
              <a:gd name="T28" fmla="*/ 2147483646 w 44"/>
              <a:gd name="T29" fmla="*/ 2147483646 h 50"/>
              <a:gd name="T30" fmla="*/ 2147483646 w 44"/>
              <a:gd name="T31" fmla="*/ 2147483646 h 50"/>
              <a:gd name="T32" fmla="*/ 2147483646 w 44"/>
              <a:gd name="T33" fmla="*/ 2147483646 h 50"/>
              <a:gd name="T34" fmla="*/ 2147483646 w 44"/>
              <a:gd name="T35" fmla="*/ 2147483646 h 50"/>
              <a:gd name="T36" fmla="*/ 2147483646 w 44"/>
              <a:gd name="T37" fmla="*/ 2147483646 h 50"/>
              <a:gd name="T38" fmla="*/ 2147483646 w 44"/>
              <a:gd name="T39" fmla="*/ 2147483646 h 50"/>
              <a:gd name="T40" fmla="*/ 2147483646 w 44"/>
              <a:gd name="T41" fmla="*/ 2147483646 h 50"/>
              <a:gd name="T42" fmla="*/ 2147483646 w 44"/>
              <a:gd name="T43" fmla="*/ 2147483646 h 50"/>
              <a:gd name="T44" fmla="*/ 2147483646 w 44"/>
              <a:gd name="T45" fmla="*/ 2147483646 h 50"/>
              <a:gd name="T46" fmla="*/ 2147483646 w 44"/>
              <a:gd name="T47" fmla="*/ 2147483646 h 50"/>
              <a:gd name="T48" fmla="*/ 2147483646 w 44"/>
              <a:gd name="T49" fmla="*/ 2147483646 h 50"/>
              <a:gd name="T50" fmla="*/ 2147483646 w 44"/>
              <a:gd name="T51" fmla="*/ 2147483646 h 50"/>
              <a:gd name="T52" fmla="*/ 2147483646 w 44"/>
              <a:gd name="T53" fmla="*/ 2147483646 h 50"/>
              <a:gd name="T54" fmla="*/ 2147483646 w 44"/>
              <a:gd name="T55" fmla="*/ 2147483646 h 50"/>
              <a:gd name="T56" fmla="*/ 2147483646 w 44"/>
              <a:gd name="T57" fmla="*/ 2147483646 h 50"/>
              <a:gd name="T58" fmla="*/ 2147483646 w 44"/>
              <a:gd name="T59" fmla="*/ 2147483646 h 50"/>
              <a:gd name="T60" fmla="*/ 2147483646 w 44"/>
              <a:gd name="T61" fmla="*/ 2147483646 h 50"/>
              <a:gd name="T62" fmla="*/ 2147483646 w 44"/>
              <a:gd name="T63" fmla="*/ 2147483646 h 50"/>
              <a:gd name="T64" fmla="*/ 2147483646 w 44"/>
              <a:gd name="T65" fmla="*/ 2147483646 h 50"/>
              <a:gd name="T66" fmla="*/ 2147483646 w 44"/>
              <a:gd name="T67" fmla="*/ 2147483646 h 50"/>
              <a:gd name="T68" fmla="*/ 2147483646 w 44"/>
              <a:gd name="T69" fmla="*/ 2147483646 h 50"/>
              <a:gd name="T70" fmla="*/ 2147483646 w 44"/>
              <a:gd name="T71" fmla="*/ 2147483646 h 50"/>
              <a:gd name="T72" fmla="*/ 2147483646 w 44"/>
              <a:gd name="T73" fmla="*/ 2147483646 h 50"/>
              <a:gd name="T74" fmla="*/ 2147483646 w 44"/>
              <a:gd name="T75" fmla="*/ 2147483646 h 50"/>
              <a:gd name="T76" fmla="*/ 2147483646 w 44"/>
              <a:gd name="T77" fmla="*/ 2147483646 h 50"/>
              <a:gd name="T78" fmla="*/ 2147483646 w 44"/>
              <a:gd name="T79" fmla="*/ 2147483646 h 50"/>
              <a:gd name="T80" fmla="*/ 2147483646 w 44"/>
              <a:gd name="T81" fmla="*/ 2147483646 h 50"/>
              <a:gd name="T82" fmla="*/ 2147483646 w 44"/>
              <a:gd name="T83" fmla="*/ 0 h 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50"/>
              <a:gd name="T128" fmla="*/ 44 w 44"/>
              <a:gd name="T129" fmla="*/ 50 h 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50">
                <a:moveTo>
                  <a:pt x="0" y="36"/>
                </a:moveTo>
                <a:lnTo>
                  <a:pt x="0" y="28"/>
                </a:lnTo>
                <a:lnTo>
                  <a:pt x="0" y="33"/>
                </a:lnTo>
                <a:lnTo>
                  <a:pt x="1" y="29"/>
                </a:lnTo>
                <a:lnTo>
                  <a:pt x="1" y="35"/>
                </a:lnTo>
                <a:lnTo>
                  <a:pt x="1" y="26"/>
                </a:lnTo>
                <a:lnTo>
                  <a:pt x="1" y="29"/>
                </a:lnTo>
                <a:lnTo>
                  <a:pt x="2" y="28"/>
                </a:lnTo>
                <a:lnTo>
                  <a:pt x="2" y="40"/>
                </a:lnTo>
                <a:lnTo>
                  <a:pt x="2" y="21"/>
                </a:lnTo>
                <a:lnTo>
                  <a:pt x="2" y="33"/>
                </a:lnTo>
                <a:lnTo>
                  <a:pt x="4" y="34"/>
                </a:lnTo>
                <a:lnTo>
                  <a:pt x="4" y="36"/>
                </a:lnTo>
                <a:lnTo>
                  <a:pt x="4" y="28"/>
                </a:lnTo>
                <a:lnTo>
                  <a:pt x="4" y="33"/>
                </a:lnTo>
                <a:lnTo>
                  <a:pt x="5" y="33"/>
                </a:lnTo>
                <a:lnTo>
                  <a:pt x="5" y="36"/>
                </a:lnTo>
                <a:lnTo>
                  <a:pt x="5" y="21"/>
                </a:lnTo>
                <a:lnTo>
                  <a:pt x="5" y="30"/>
                </a:lnTo>
                <a:lnTo>
                  <a:pt x="6" y="29"/>
                </a:lnTo>
                <a:lnTo>
                  <a:pt x="6" y="35"/>
                </a:lnTo>
                <a:lnTo>
                  <a:pt x="6" y="21"/>
                </a:lnTo>
                <a:lnTo>
                  <a:pt x="6" y="29"/>
                </a:lnTo>
                <a:lnTo>
                  <a:pt x="7" y="30"/>
                </a:lnTo>
                <a:lnTo>
                  <a:pt x="7" y="39"/>
                </a:lnTo>
                <a:lnTo>
                  <a:pt x="7" y="23"/>
                </a:lnTo>
                <a:lnTo>
                  <a:pt x="7" y="28"/>
                </a:lnTo>
                <a:lnTo>
                  <a:pt x="9" y="26"/>
                </a:lnTo>
                <a:lnTo>
                  <a:pt x="9" y="38"/>
                </a:lnTo>
                <a:lnTo>
                  <a:pt x="9" y="24"/>
                </a:lnTo>
                <a:lnTo>
                  <a:pt x="9" y="30"/>
                </a:lnTo>
                <a:lnTo>
                  <a:pt x="10" y="33"/>
                </a:lnTo>
                <a:lnTo>
                  <a:pt x="10" y="36"/>
                </a:lnTo>
                <a:lnTo>
                  <a:pt x="10" y="26"/>
                </a:lnTo>
                <a:lnTo>
                  <a:pt x="11" y="28"/>
                </a:lnTo>
                <a:lnTo>
                  <a:pt x="11" y="35"/>
                </a:lnTo>
                <a:lnTo>
                  <a:pt x="11" y="26"/>
                </a:lnTo>
                <a:lnTo>
                  <a:pt x="11" y="33"/>
                </a:lnTo>
                <a:lnTo>
                  <a:pt x="12" y="34"/>
                </a:lnTo>
                <a:lnTo>
                  <a:pt x="12" y="41"/>
                </a:lnTo>
                <a:lnTo>
                  <a:pt x="12" y="33"/>
                </a:lnTo>
                <a:lnTo>
                  <a:pt x="12" y="35"/>
                </a:lnTo>
                <a:lnTo>
                  <a:pt x="14" y="33"/>
                </a:lnTo>
                <a:lnTo>
                  <a:pt x="14" y="38"/>
                </a:lnTo>
                <a:lnTo>
                  <a:pt x="14" y="24"/>
                </a:lnTo>
                <a:lnTo>
                  <a:pt x="14" y="31"/>
                </a:lnTo>
                <a:lnTo>
                  <a:pt x="15" y="30"/>
                </a:lnTo>
                <a:lnTo>
                  <a:pt x="15" y="33"/>
                </a:lnTo>
                <a:lnTo>
                  <a:pt x="15" y="26"/>
                </a:lnTo>
                <a:lnTo>
                  <a:pt x="15" y="33"/>
                </a:lnTo>
                <a:lnTo>
                  <a:pt x="16" y="31"/>
                </a:lnTo>
                <a:lnTo>
                  <a:pt x="16" y="35"/>
                </a:lnTo>
                <a:lnTo>
                  <a:pt x="16" y="28"/>
                </a:lnTo>
                <a:lnTo>
                  <a:pt x="16" y="31"/>
                </a:lnTo>
                <a:lnTo>
                  <a:pt x="17" y="30"/>
                </a:lnTo>
                <a:lnTo>
                  <a:pt x="17" y="28"/>
                </a:lnTo>
                <a:lnTo>
                  <a:pt x="17" y="40"/>
                </a:lnTo>
                <a:lnTo>
                  <a:pt x="19" y="38"/>
                </a:lnTo>
                <a:lnTo>
                  <a:pt x="19" y="26"/>
                </a:lnTo>
                <a:lnTo>
                  <a:pt x="19" y="31"/>
                </a:lnTo>
                <a:lnTo>
                  <a:pt x="20" y="33"/>
                </a:lnTo>
                <a:lnTo>
                  <a:pt x="20" y="35"/>
                </a:lnTo>
                <a:lnTo>
                  <a:pt x="20" y="24"/>
                </a:lnTo>
                <a:lnTo>
                  <a:pt x="20" y="31"/>
                </a:lnTo>
                <a:lnTo>
                  <a:pt x="21" y="33"/>
                </a:lnTo>
                <a:lnTo>
                  <a:pt x="21" y="35"/>
                </a:lnTo>
                <a:lnTo>
                  <a:pt x="21" y="29"/>
                </a:lnTo>
                <a:lnTo>
                  <a:pt x="21" y="31"/>
                </a:lnTo>
                <a:lnTo>
                  <a:pt x="22" y="30"/>
                </a:lnTo>
                <a:lnTo>
                  <a:pt x="22" y="39"/>
                </a:lnTo>
                <a:lnTo>
                  <a:pt x="22" y="26"/>
                </a:lnTo>
                <a:lnTo>
                  <a:pt x="22" y="38"/>
                </a:lnTo>
                <a:lnTo>
                  <a:pt x="24" y="38"/>
                </a:lnTo>
                <a:lnTo>
                  <a:pt x="24" y="19"/>
                </a:lnTo>
                <a:lnTo>
                  <a:pt x="24" y="28"/>
                </a:lnTo>
                <a:lnTo>
                  <a:pt x="25" y="25"/>
                </a:lnTo>
                <a:lnTo>
                  <a:pt x="25" y="33"/>
                </a:lnTo>
                <a:lnTo>
                  <a:pt x="25" y="30"/>
                </a:lnTo>
                <a:lnTo>
                  <a:pt x="26" y="29"/>
                </a:lnTo>
                <a:lnTo>
                  <a:pt x="26" y="36"/>
                </a:lnTo>
                <a:lnTo>
                  <a:pt x="26" y="26"/>
                </a:lnTo>
                <a:lnTo>
                  <a:pt x="26" y="31"/>
                </a:lnTo>
                <a:lnTo>
                  <a:pt x="27" y="34"/>
                </a:lnTo>
                <a:lnTo>
                  <a:pt x="27" y="35"/>
                </a:lnTo>
                <a:lnTo>
                  <a:pt x="27" y="21"/>
                </a:lnTo>
                <a:lnTo>
                  <a:pt x="27" y="33"/>
                </a:lnTo>
                <a:lnTo>
                  <a:pt x="29" y="31"/>
                </a:lnTo>
                <a:lnTo>
                  <a:pt x="29" y="34"/>
                </a:lnTo>
                <a:lnTo>
                  <a:pt x="29" y="29"/>
                </a:lnTo>
                <a:lnTo>
                  <a:pt x="29" y="33"/>
                </a:lnTo>
                <a:lnTo>
                  <a:pt x="30" y="31"/>
                </a:lnTo>
                <a:lnTo>
                  <a:pt x="30" y="35"/>
                </a:lnTo>
                <a:lnTo>
                  <a:pt x="30" y="28"/>
                </a:lnTo>
                <a:lnTo>
                  <a:pt x="31" y="29"/>
                </a:lnTo>
                <a:lnTo>
                  <a:pt x="31" y="36"/>
                </a:lnTo>
                <a:lnTo>
                  <a:pt x="31" y="28"/>
                </a:lnTo>
                <a:lnTo>
                  <a:pt x="31" y="35"/>
                </a:lnTo>
                <a:lnTo>
                  <a:pt x="32" y="34"/>
                </a:lnTo>
                <a:lnTo>
                  <a:pt x="32" y="23"/>
                </a:lnTo>
                <a:lnTo>
                  <a:pt x="34" y="20"/>
                </a:lnTo>
                <a:lnTo>
                  <a:pt x="34" y="38"/>
                </a:lnTo>
                <a:lnTo>
                  <a:pt x="34" y="33"/>
                </a:lnTo>
                <a:lnTo>
                  <a:pt x="35" y="34"/>
                </a:lnTo>
                <a:lnTo>
                  <a:pt x="35" y="43"/>
                </a:lnTo>
                <a:lnTo>
                  <a:pt x="35" y="25"/>
                </a:lnTo>
                <a:lnTo>
                  <a:pt x="35" y="33"/>
                </a:lnTo>
                <a:lnTo>
                  <a:pt x="36" y="30"/>
                </a:lnTo>
                <a:lnTo>
                  <a:pt x="36" y="28"/>
                </a:lnTo>
                <a:lnTo>
                  <a:pt x="36" y="34"/>
                </a:lnTo>
                <a:lnTo>
                  <a:pt x="37" y="33"/>
                </a:lnTo>
                <a:lnTo>
                  <a:pt x="37" y="44"/>
                </a:lnTo>
                <a:lnTo>
                  <a:pt x="37" y="28"/>
                </a:lnTo>
                <a:lnTo>
                  <a:pt x="37" y="43"/>
                </a:lnTo>
                <a:lnTo>
                  <a:pt x="39" y="38"/>
                </a:lnTo>
                <a:lnTo>
                  <a:pt x="39" y="21"/>
                </a:lnTo>
                <a:lnTo>
                  <a:pt x="39" y="30"/>
                </a:lnTo>
                <a:lnTo>
                  <a:pt x="40" y="31"/>
                </a:lnTo>
                <a:lnTo>
                  <a:pt x="40" y="48"/>
                </a:lnTo>
                <a:lnTo>
                  <a:pt x="40" y="30"/>
                </a:lnTo>
                <a:lnTo>
                  <a:pt x="40" y="36"/>
                </a:lnTo>
                <a:lnTo>
                  <a:pt x="41" y="34"/>
                </a:lnTo>
                <a:lnTo>
                  <a:pt x="41" y="24"/>
                </a:lnTo>
                <a:lnTo>
                  <a:pt x="41" y="46"/>
                </a:lnTo>
                <a:lnTo>
                  <a:pt x="42" y="48"/>
                </a:lnTo>
                <a:lnTo>
                  <a:pt x="42" y="50"/>
                </a:lnTo>
                <a:lnTo>
                  <a:pt x="42" y="0"/>
                </a:lnTo>
                <a:lnTo>
                  <a:pt x="42" y="24"/>
                </a:lnTo>
                <a:lnTo>
                  <a:pt x="44" y="18"/>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91" name="Freeform 109">
            <a:extLst>
              <a:ext uri="{FF2B5EF4-FFF2-40B4-BE49-F238E27FC236}">
                <a16:creationId xmlns:a16="http://schemas.microsoft.com/office/drawing/2014/main" id="{008F78B7-10A5-4409-B656-5995EB50E1EB}"/>
              </a:ext>
            </a:extLst>
          </p:cNvPr>
          <p:cNvSpPr>
            <a:spLocks/>
          </p:cNvSpPr>
          <p:nvPr/>
        </p:nvSpPr>
        <p:spPr bwMode="auto">
          <a:xfrm>
            <a:off x="5016500" y="5632450"/>
            <a:ext cx="185738" cy="500063"/>
          </a:xfrm>
          <a:custGeom>
            <a:avLst/>
            <a:gdLst>
              <a:gd name="T0" fmla="*/ 0 w 45"/>
              <a:gd name="T1" fmla="*/ 2147483646 h 207"/>
              <a:gd name="T2" fmla="*/ 2147483646 w 45"/>
              <a:gd name="T3" fmla="*/ 2147483646 h 207"/>
              <a:gd name="T4" fmla="*/ 2147483646 w 45"/>
              <a:gd name="T5" fmla="*/ 2147483646 h 207"/>
              <a:gd name="T6" fmla="*/ 2147483646 w 45"/>
              <a:gd name="T7" fmla="*/ 2147483646 h 207"/>
              <a:gd name="T8" fmla="*/ 2147483646 w 45"/>
              <a:gd name="T9" fmla="*/ 2147483646 h 207"/>
              <a:gd name="T10" fmla="*/ 2147483646 w 45"/>
              <a:gd name="T11" fmla="*/ 2147483646 h 207"/>
              <a:gd name="T12" fmla="*/ 2147483646 w 45"/>
              <a:gd name="T13" fmla="*/ 2147483646 h 207"/>
              <a:gd name="T14" fmla="*/ 2147483646 w 45"/>
              <a:gd name="T15" fmla="*/ 2147483646 h 207"/>
              <a:gd name="T16" fmla="*/ 2147483646 w 45"/>
              <a:gd name="T17" fmla="*/ 2147483646 h 207"/>
              <a:gd name="T18" fmla="*/ 2147483646 w 45"/>
              <a:gd name="T19" fmla="*/ 2147483646 h 207"/>
              <a:gd name="T20" fmla="*/ 2147483646 w 45"/>
              <a:gd name="T21" fmla="*/ 2147483646 h 207"/>
              <a:gd name="T22" fmla="*/ 2147483646 w 45"/>
              <a:gd name="T23" fmla="*/ 2147483646 h 207"/>
              <a:gd name="T24" fmla="*/ 2147483646 w 45"/>
              <a:gd name="T25" fmla="*/ 2147483646 h 207"/>
              <a:gd name="T26" fmla="*/ 2147483646 w 45"/>
              <a:gd name="T27" fmla="*/ 2147483646 h 207"/>
              <a:gd name="T28" fmla="*/ 2147483646 w 45"/>
              <a:gd name="T29" fmla="*/ 2147483646 h 207"/>
              <a:gd name="T30" fmla="*/ 2147483646 w 45"/>
              <a:gd name="T31" fmla="*/ 2147483646 h 207"/>
              <a:gd name="T32" fmla="*/ 2147483646 w 45"/>
              <a:gd name="T33" fmla="*/ 2147483646 h 207"/>
              <a:gd name="T34" fmla="*/ 2147483646 w 45"/>
              <a:gd name="T35" fmla="*/ 2147483646 h 207"/>
              <a:gd name="T36" fmla="*/ 2147483646 w 45"/>
              <a:gd name="T37" fmla="*/ 2147483646 h 207"/>
              <a:gd name="T38" fmla="*/ 2147483646 w 45"/>
              <a:gd name="T39" fmla="*/ 2147483646 h 207"/>
              <a:gd name="T40" fmla="*/ 2147483646 w 45"/>
              <a:gd name="T41" fmla="*/ 2147483646 h 207"/>
              <a:gd name="T42" fmla="*/ 2147483646 w 45"/>
              <a:gd name="T43" fmla="*/ 2147483646 h 207"/>
              <a:gd name="T44" fmla="*/ 2147483646 w 45"/>
              <a:gd name="T45" fmla="*/ 2147483646 h 207"/>
              <a:gd name="T46" fmla="*/ 2147483646 w 45"/>
              <a:gd name="T47" fmla="*/ 2147483646 h 207"/>
              <a:gd name="T48" fmla="*/ 2147483646 w 45"/>
              <a:gd name="T49" fmla="*/ 0 h 207"/>
              <a:gd name="T50" fmla="*/ 2147483646 w 45"/>
              <a:gd name="T51" fmla="*/ 2147483646 h 207"/>
              <a:gd name="T52" fmla="*/ 2147483646 w 45"/>
              <a:gd name="T53" fmla="*/ 2147483646 h 207"/>
              <a:gd name="T54" fmla="*/ 2147483646 w 45"/>
              <a:gd name="T55" fmla="*/ 2147483646 h 207"/>
              <a:gd name="T56" fmla="*/ 2147483646 w 45"/>
              <a:gd name="T57" fmla="*/ 2147483646 h 207"/>
              <a:gd name="T58" fmla="*/ 2147483646 w 45"/>
              <a:gd name="T59" fmla="*/ 2147483646 h 207"/>
              <a:gd name="T60" fmla="*/ 2147483646 w 45"/>
              <a:gd name="T61" fmla="*/ 2147483646 h 207"/>
              <a:gd name="T62" fmla="*/ 2147483646 w 45"/>
              <a:gd name="T63" fmla="*/ 2147483646 h 207"/>
              <a:gd name="T64" fmla="*/ 2147483646 w 45"/>
              <a:gd name="T65" fmla="*/ 2147483646 h 207"/>
              <a:gd name="T66" fmla="*/ 2147483646 w 45"/>
              <a:gd name="T67" fmla="*/ 2147483646 h 207"/>
              <a:gd name="T68" fmla="*/ 2147483646 w 45"/>
              <a:gd name="T69" fmla="*/ 2147483646 h 207"/>
              <a:gd name="T70" fmla="*/ 2147483646 w 45"/>
              <a:gd name="T71" fmla="*/ 2147483646 h 207"/>
              <a:gd name="T72" fmla="*/ 2147483646 w 45"/>
              <a:gd name="T73" fmla="*/ 2147483646 h 207"/>
              <a:gd name="T74" fmla="*/ 2147483646 w 45"/>
              <a:gd name="T75" fmla="*/ 2147483646 h 207"/>
              <a:gd name="T76" fmla="*/ 2147483646 w 45"/>
              <a:gd name="T77" fmla="*/ 2147483646 h 207"/>
              <a:gd name="T78" fmla="*/ 2147483646 w 45"/>
              <a:gd name="T79" fmla="*/ 2147483646 h 207"/>
              <a:gd name="T80" fmla="*/ 2147483646 w 45"/>
              <a:gd name="T81" fmla="*/ 2147483646 h 207"/>
              <a:gd name="T82" fmla="*/ 2147483646 w 45"/>
              <a:gd name="T83" fmla="*/ 2147483646 h 20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5"/>
              <a:gd name="T127" fmla="*/ 0 h 207"/>
              <a:gd name="T128" fmla="*/ 45 w 45"/>
              <a:gd name="T129" fmla="*/ 207 h 20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5" h="207">
                <a:moveTo>
                  <a:pt x="0" y="97"/>
                </a:moveTo>
                <a:lnTo>
                  <a:pt x="0" y="125"/>
                </a:lnTo>
                <a:lnTo>
                  <a:pt x="0" y="85"/>
                </a:lnTo>
                <a:lnTo>
                  <a:pt x="0" y="104"/>
                </a:lnTo>
                <a:lnTo>
                  <a:pt x="1" y="109"/>
                </a:lnTo>
                <a:lnTo>
                  <a:pt x="1" y="103"/>
                </a:lnTo>
                <a:lnTo>
                  <a:pt x="1" y="123"/>
                </a:lnTo>
                <a:lnTo>
                  <a:pt x="2" y="122"/>
                </a:lnTo>
                <a:lnTo>
                  <a:pt x="2" y="104"/>
                </a:lnTo>
                <a:lnTo>
                  <a:pt x="2" y="115"/>
                </a:lnTo>
                <a:lnTo>
                  <a:pt x="3" y="114"/>
                </a:lnTo>
                <a:lnTo>
                  <a:pt x="3" y="125"/>
                </a:lnTo>
                <a:lnTo>
                  <a:pt x="3" y="102"/>
                </a:lnTo>
                <a:lnTo>
                  <a:pt x="5" y="103"/>
                </a:lnTo>
                <a:lnTo>
                  <a:pt x="5" y="115"/>
                </a:lnTo>
                <a:lnTo>
                  <a:pt x="5" y="110"/>
                </a:lnTo>
                <a:lnTo>
                  <a:pt x="6" y="109"/>
                </a:lnTo>
                <a:lnTo>
                  <a:pt x="6" y="147"/>
                </a:lnTo>
                <a:lnTo>
                  <a:pt x="6" y="102"/>
                </a:lnTo>
                <a:lnTo>
                  <a:pt x="6" y="125"/>
                </a:lnTo>
                <a:lnTo>
                  <a:pt x="7" y="122"/>
                </a:lnTo>
                <a:lnTo>
                  <a:pt x="7" y="77"/>
                </a:lnTo>
                <a:lnTo>
                  <a:pt x="7" y="108"/>
                </a:lnTo>
                <a:lnTo>
                  <a:pt x="8" y="105"/>
                </a:lnTo>
                <a:lnTo>
                  <a:pt x="8" y="115"/>
                </a:lnTo>
                <a:lnTo>
                  <a:pt x="8" y="99"/>
                </a:lnTo>
                <a:lnTo>
                  <a:pt x="8" y="107"/>
                </a:lnTo>
                <a:lnTo>
                  <a:pt x="10" y="109"/>
                </a:lnTo>
                <a:lnTo>
                  <a:pt x="10" y="115"/>
                </a:lnTo>
                <a:lnTo>
                  <a:pt x="10" y="108"/>
                </a:lnTo>
                <a:lnTo>
                  <a:pt x="10" y="110"/>
                </a:lnTo>
                <a:lnTo>
                  <a:pt x="11" y="114"/>
                </a:lnTo>
                <a:lnTo>
                  <a:pt x="11" y="104"/>
                </a:lnTo>
                <a:lnTo>
                  <a:pt x="11" y="110"/>
                </a:lnTo>
                <a:lnTo>
                  <a:pt x="12" y="109"/>
                </a:lnTo>
                <a:lnTo>
                  <a:pt x="12" y="117"/>
                </a:lnTo>
                <a:lnTo>
                  <a:pt x="12" y="102"/>
                </a:lnTo>
                <a:lnTo>
                  <a:pt x="12" y="103"/>
                </a:lnTo>
                <a:lnTo>
                  <a:pt x="13" y="107"/>
                </a:lnTo>
                <a:lnTo>
                  <a:pt x="13" y="114"/>
                </a:lnTo>
                <a:lnTo>
                  <a:pt x="15" y="112"/>
                </a:lnTo>
                <a:lnTo>
                  <a:pt x="15" y="138"/>
                </a:lnTo>
                <a:lnTo>
                  <a:pt x="15" y="104"/>
                </a:lnTo>
                <a:lnTo>
                  <a:pt x="15" y="137"/>
                </a:lnTo>
                <a:lnTo>
                  <a:pt x="16" y="134"/>
                </a:lnTo>
                <a:lnTo>
                  <a:pt x="16" y="143"/>
                </a:lnTo>
                <a:lnTo>
                  <a:pt x="16" y="53"/>
                </a:lnTo>
                <a:lnTo>
                  <a:pt x="16" y="73"/>
                </a:lnTo>
                <a:lnTo>
                  <a:pt x="17" y="85"/>
                </a:lnTo>
                <a:lnTo>
                  <a:pt x="17" y="117"/>
                </a:lnTo>
                <a:lnTo>
                  <a:pt x="17" y="103"/>
                </a:lnTo>
                <a:lnTo>
                  <a:pt x="18" y="102"/>
                </a:lnTo>
                <a:lnTo>
                  <a:pt x="18" y="112"/>
                </a:lnTo>
                <a:lnTo>
                  <a:pt x="18" y="94"/>
                </a:lnTo>
                <a:lnTo>
                  <a:pt x="18" y="102"/>
                </a:lnTo>
                <a:lnTo>
                  <a:pt x="20" y="102"/>
                </a:lnTo>
                <a:lnTo>
                  <a:pt x="20" y="115"/>
                </a:lnTo>
                <a:lnTo>
                  <a:pt x="20" y="98"/>
                </a:lnTo>
                <a:lnTo>
                  <a:pt x="20" y="114"/>
                </a:lnTo>
                <a:lnTo>
                  <a:pt x="21" y="113"/>
                </a:lnTo>
                <a:lnTo>
                  <a:pt x="21" y="107"/>
                </a:lnTo>
                <a:lnTo>
                  <a:pt x="21" y="118"/>
                </a:lnTo>
                <a:lnTo>
                  <a:pt x="22" y="119"/>
                </a:lnTo>
                <a:lnTo>
                  <a:pt x="22" y="122"/>
                </a:lnTo>
                <a:lnTo>
                  <a:pt x="22" y="105"/>
                </a:lnTo>
                <a:lnTo>
                  <a:pt x="22" y="110"/>
                </a:lnTo>
                <a:lnTo>
                  <a:pt x="23" y="108"/>
                </a:lnTo>
                <a:lnTo>
                  <a:pt x="23" y="164"/>
                </a:lnTo>
                <a:lnTo>
                  <a:pt x="25" y="165"/>
                </a:lnTo>
                <a:lnTo>
                  <a:pt x="25" y="207"/>
                </a:lnTo>
                <a:lnTo>
                  <a:pt x="25" y="42"/>
                </a:lnTo>
                <a:lnTo>
                  <a:pt x="26" y="28"/>
                </a:lnTo>
                <a:lnTo>
                  <a:pt x="26" y="122"/>
                </a:lnTo>
                <a:lnTo>
                  <a:pt x="26" y="0"/>
                </a:lnTo>
                <a:lnTo>
                  <a:pt x="26" y="105"/>
                </a:lnTo>
                <a:lnTo>
                  <a:pt x="27" y="102"/>
                </a:lnTo>
                <a:lnTo>
                  <a:pt x="27" y="112"/>
                </a:lnTo>
                <a:lnTo>
                  <a:pt x="27" y="99"/>
                </a:lnTo>
                <a:lnTo>
                  <a:pt x="27" y="107"/>
                </a:lnTo>
                <a:lnTo>
                  <a:pt x="28" y="108"/>
                </a:lnTo>
                <a:lnTo>
                  <a:pt x="28" y="102"/>
                </a:lnTo>
                <a:lnTo>
                  <a:pt x="28" y="118"/>
                </a:lnTo>
                <a:lnTo>
                  <a:pt x="30" y="117"/>
                </a:lnTo>
                <a:lnTo>
                  <a:pt x="30" y="102"/>
                </a:lnTo>
                <a:lnTo>
                  <a:pt x="30" y="114"/>
                </a:lnTo>
                <a:lnTo>
                  <a:pt x="31" y="115"/>
                </a:lnTo>
                <a:lnTo>
                  <a:pt x="31" y="119"/>
                </a:lnTo>
                <a:lnTo>
                  <a:pt x="31" y="104"/>
                </a:lnTo>
                <a:lnTo>
                  <a:pt x="31" y="118"/>
                </a:lnTo>
                <a:lnTo>
                  <a:pt x="32" y="117"/>
                </a:lnTo>
                <a:lnTo>
                  <a:pt x="32" y="113"/>
                </a:lnTo>
                <a:lnTo>
                  <a:pt x="32" y="129"/>
                </a:lnTo>
                <a:lnTo>
                  <a:pt x="33" y="128"/>
                </a:lnTo>
                <a:lnTo>
                  <a:pt x="33" y="169"/>
                </a:lnTo>
                <a:lnTo>
                  <a:pt x="33" y="125"/>
                </a:lnTo>
                <a:lnTo>
                  <a:pt x="33" y="135"/>
                </a:lnTo>
                <a:lnTo>
                  <a:pt x="35" y="135"/>
                </a:lnTo>
                <a:lnTo>
                  <a:pt x="35" y="33"/>
                </a:lnTo>
                <a:lnTo>
                  <a:pt x="35" y="108"/>
                </a:lnTo>
                <a:lnTo>
                  <a:pt x="36" y="115"/>
                </a:lnTo>
                <a:lnTo>
                  <a:pt x="36" y="122"/>
                </a:lnTo>
                <a:lnTo>
                  <a:pt x="36" y="98"/>
                </a:lnTo>
                <a:lnTo>
                  <a:pt x="36" y="107"/>
                </a:lnTo>
                <a:lnTo>
                  <a:pt x="37" y="108"/>
                </a:lnTo>
                <a:lnTo>
                  <a:pt x="37" y="112"/>
                </a:lnTo>
                <a:lnTo>
                  <a:pt x="37" y="97"/>
                </a:lnTo>
                <a:lnTo>
                  <a:pt x="37" y="109"/>
                </a:lnTo>
                <a:lnTo>
                  <a:pt x="38" y="110"/>
                </a:lnTo>
                <a:lnTo>
                  <a:pt x="38" y="113"/>
                </a:lnTo>
                <a:lnTo>
                  <a:pt x="38" y="103"/>
                </a:lnTo>
                <a:lnTo>
                  <a:pt x="38" y="112"/>
                </a:lnTo>
                <a:lnTo>
                  <a:pt x="40" y="113"/>
                </a:lnTo>
                <a:lnTo>
                  <a:pt x="40" y="129"/>
                </a:lnTo>
                <a:lnTo>
                  <a:pt x="40" y="103"/>
                </a:lnTo>
                <a:lnTo>
                  <a:pt x="40" y="119"/>
                </a:lnTo>
                <a:lnTo>
                  <a:pt x="41" y="117"/>
                </a:lnTo>
                <a:lnTo>
                  <a:pt x="41" y="130"/>
                </a:lnTo>
                <a:lnTo>
                  <a:pt x="41" y="105"/>
                </a:lnTo>
                <a:lnTo>
                  <a:pt x="41" y="120"/>
                </a:lnTo>
                <a:lnTo>
                  <a:pt x="42" y="119"/>
                </a:lnTo>
                <a:lnTo>
                  <a:pt x="42" y="183"/>
                </a:lnTo>
                <a:lnTo>
                  <a:pt x="42" y="105"/>
                </a:lnTo>
                <a:lnTo>
                  <a:pt x="42" y="170"/>
                </a:lnTo>
                <a:lnTo>
                  <a:pt x="43" y="167"/>
                </a:lnTo>
                <a:lnTo>
                  <a:pt x="43" y="52"/>
                </a:lnTo>
                <a:lnTo>
                  <a:pt x="45" y="52"/>
                </a:lnTo>
                <a:lnTo>
                  <a:pt x="45" y="124"/>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92" name="Freeform 110">
            <a:extLst>
              <a:ext uri="{FF2B5EF4-FFF2-40B4-BE49-F238E27FC236}">
                <a16:creationId xmlns:a16="http://schemas.microsoft.com/office/drawing/2014/main" id="{7F1EECC1-11D6-4F92-A82D-B49A35F6CC4D}"/>
              </a:ext>
            </a:extLst>
          </p:cNvPr>
          <p:cNvSpPr>
            <a:spLocks/>
          </p:cNvSpPr>
          <p:nvPr/>
        </p:nvSpPr>
        <p:spPr bwMode="auto">
          <a:xfrm>
            <a:off x="5202238" y="5445125"/>
            <a:ext cx="188912" cy="962025"/>
          </a:xfrm>
          <a:custGeom>
            <a:avLst/>
            <a:gdLst>
              <a:gd name="T0" fmla="*/ 2147483646 w 46"/>
              <a:gd name="T1" fmla="*/ 2147483646 h 397"/>
              <a:gd name="T2" fmla="*/ 2147483646 w 46"/>
              <a:gd name="T3" fmla="*/ 2147483646 h 397"/>
              <a:gd name="T4" fmla="*/ 2147483646 w 46"/>
              <a:gd name="T5" fmla="*/ 2147483646 h 397"/>
              <a:gd name="T6" fmla="*/ 2147483646 w 46"/>
              <a:gd name="T7" fmla="*/ 2147483646 h 397"/>
              <a:gd name="T8" fmla="*/ 2147483646 w 46"/>
              <a:gd name="T9" fmla="*/ 2147483646 h 397"/>
              <a:gd name="T10" fmla="*/ 2147483646 w 46"/>
              <a:gd name="T11" fmla="*/ 2147483646 h 397"/>
              <a:gd name="T12" fmla="*/ 2147483646 w 46"/>
              <a:gd name="T13" fmla="*/ 2147483646 h 397"/>
              <a:gd name="T14" fmla="*/ 2147483646 w 46"/>
              <a:gd name="T15" fmla="*/ 2147483646 h 397"/>
              <a:gd name="T16" fmla="*/ 2147483646 w 46"/>
              <a:gd name="T17" fmla="*/ 2147483646 h 397"/>
              <a:gd name="T18" fmla="*/ 2147483646 w 46"/>
              <a:gd name="T19" fmla="*/ 2147483646 h 397"/>
              <a:gd name="T20" fmla="*/ 2147483646 w 46"/>
              <a:gd name="T21" fmla="*/ 2147483646 h 397"/>
              <a:gd name="T22" fmla="*/ 2147483646 w 46"/>
              <a:gd name="T23" fmla="*/ 2147483646 h 397"/>
              <a:gd name="T24" fmla="*/ 2147483646 w 46"/>
              <a:gd name="T25" fmla="*/ 2147483646 h 397"/>
              <a:gd name="T26" fmla="*/ 2147483646 w 46"/>
              <a:gd name="T27" fmla="*/ 2147483646 h 397"/>
              <a:gd name="T28" fmla="*/ 2147483646 w 46"/>
              <a:gd name="T29" fmla="*/ 2147483646 h 397"/>
              <a:gd name="T30" fmla="*/ 2147483646 w 46"/>
              <a:gd name="T31" fmla="*/ 2147483646 h 397"/>
              <a:gd name="T32" fmla="*/ 2147483646 w 46"/>
              <a:gd name="T33" fmla="*/ 2147483646 h 397"/>
              <a:gd name="T34" fmla="*/ 2147483646 w 46"/>
              <a:gd name="T35" fmla="*/ 2147483646 h 397"/>
              <a:gd name="T36" fmla="*/ 2147483646 w 46"/>
              <a:gd name="T37" fmla="*/ 2147483646 h 397"/>
              <a:gd name="T38" fmla="*/ 2147483646 w 46"/>
              <a:gd name="T39" fmla="*/ 2147483646 h 397"/>
              <a:gd name="T40" fmla="*/ 2147483646 w 46"/>
              <a:gd name="T41" fmla="*/ 2147483646 h 397"/>
              <a:gd name="T42" fmla="*/ 2147483646 w 46"/>
              <a:gd name="T43" fmla="*/ 2147483646 h 397"/>
              <a:gd name="T44" fmla="*/ 2147483646 w 46"/>
              <a:gd name="T45" fmla="*/ 2147483646 h 397"/>
              <a:gd name="T46" fmla="*/ 2147483646 w 46"/>
              <a:gd name="T47" fmla="*/ 2147483646 h 397"/>
              <a:gd name="T48" fmla="*/ 2147483646 w 46"/>
              <a:gd name="T49" fmla="*/ 2147483646 h 397"/>
              <a:gd name="T50" fmla="*/ 2147483646 w 46"/>
              <a:gd name="T51" fmla="*/ 2147483646 h 397"/>
              <a:gd name="T52" fmla="*/ 2147483646 w 46"/>
              <a:gd name="T53" fmla="*/ 2147483646 h 397"/>
              <a:gd name="T54" fmla="*/ 2147483646 w 46"/>
              <a:gd name="T55" fmla="*/ 2147483646 h 397"/>
              <a:gd name="T56" fmla="*/ 2147483646 w 46"/>
              <a:gd name="T57" fmla="*/ 2147483646 h 397"/>
              <a:gd name="T58" fmla="*/ 2147483646 w 46"/>
              <a:gd name="T59" fmla="*/ 2147483646 h 397"/>
              <a:gd name="T60" fmla="*/ 2147483646 w 46"/>
              <a:gd name="T61" fmla="*/ 2147483646 h 397"/>
              <a:gd name="T62" fmla="*/ 2147483646 w 46"/>
              <a:gd name="T63" fmla="*/ 2147483646 h 397"/>
              <a:gd name="T64" fmla="*/ 2147483646 w 46"/>
              <a:gd name="T65" fmla="*/ 2147483646 h 397"/>
              <a:gd name="T66" fmla="*/ 2147483646 w 46"/>
              <a:gd name="T67" fmla="*/ 2147483646 h 397"/>
              <a:gd name="T68" fmla="*/ 2147483646 w 46"/>
              <a:gd name="T69" fmla="*/ 2147483646 h 397"/>
              <a:gd name="T70" fmla="*/ 2147483646 w 46"/>
              <a:gd name="T71" fmla="*/ 2147483646 h 397"/>
              <a:gd name="T72" fmla="*/ 2147483646 w 46"/>
              <a:gd name="T73" fmla="*/ 2147483646 h 397"/>
              <a:gd name="T74" fmla="*/ 2147483646 w 46"/>
              <a:gd name="T75" fmla="*/ 2147483646 h 397"/>
              <a:gd name="T76" fmla="*/ 2147483646 w 46"/>
              <a:gd name="T77" fmla="*/ 2147483646 h 397"/>
              <a:gd name="T78" fmla="*/ 2147483646 w 46"/>
              <a:gd name="T79" fmla="*/ 2147483646 h 397"/>
              <a:gd name="T80" fmla="*/ 2147483646 w 46"/>
              <a:gd name="T81" fmla="*/ 2147483646 h 397"/>
              <a:gd name="T82" fmla="*/ 2147483646 w 46"/>
              <a:gd name="T83" fmla="*/ 2147483646 h 39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
              <a:gd name="T127" fmla="*/ 0 h 397"/>
              <a:gd name="T128" fmla="*/ 46 w 46"/>
              <a:gd name="T129" fmla="*/ 397 h 39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 h="397">
                <a:moveTo>
                  <a:pt x="0" y="201"/>
                </a:moveTo>
                <a:lnTo>
                  <a:pt x="0" y="197"/>
                </a:lnTo>
                <a:lnTo>
                  <a:pt x="1" y="192"/>
                </a:lnTo>
                <a:lnTo>
                  <a:pt x="1" y="172"/>
                </a:lnTo>
                <a:lnTo>
                  <a:pt x="1" y="180"/>
                </a:lnTo>
                <a:lnTo>
                  <a:pt x="2" y="181"/>
                </a:lnTo>
                <a:lnTo>
                  <a:pt x="2" y="192"/>
                </a:lnTo>
                <a:lnTo>
                  <a:pt x="2" y="179"/>
                </a:lnTo>
                <a:lnTo>
                  <a:pt x="2" y="184"/>
                </a:lnTo>
                <a:lnTo>
                  <a:pt x="3" y="181"/>
                </a:lnTo>
                <a:lnTo>
                  <a:pt x="3" y="192"/>
                </a:lnTo>
                <a:lnTo>
                  <a:pt x="3" y="176"/>
                </a:lnTo>
                <a:lnTo>
                  <a:pt x="3" y="189"/>
                </a:lnTo>
                <a:lnTo>
                  <a:pt x="5" y="191"/>
                </a:lnTo>
                <a:lnTo>
                  <a:pt x="5" y="196"/>
                </a:lnTo>
                <a:lnTo>
                  <a:pt x="5" y="184"/>
                </a:lnTo>
                <a:lnTo>
                  <a:pt x="5" y="194"/>
                </a:lnTo>
                <a:lnTo>
                  <a:pt x="6" y="191"/>
                </a:lnTo>
                <a:lnTo>
                  <a:pt x="6" y="207"/>
                </a:lnTo>
                <a:lnTo>
                  <a:pt x="6" y="181"/>
                </a:lnTo>
                <a:lnTo>
                  <a:pt x="7" y="180"/>
                </a:lnTo>
                <a:lnTo>
                  <a:pt x="7" y="261"/>
                </a:lnTo>
                <a:lnTo>
                  <a:pt x="7" y="224"/>
                </a:lnTo>
                <a:lnTo>
                  <a:pt x="8" y="220"/>
                </a:lnTo>
                <a:lnTo>
                  <a:pt x="8" y="137"/>
                </a:lnTo>
                <a:lnTo>
                  <a:pt x="8" y="156"/>
                </a:lnTo>
                <a:lnTo>
                  <a:pt x="10" y="154"/>
                </a:lnTo>
                <a:lnTo>
                  <a:pt x="10" y="122"/>
                </a:lnTo>
                <a:lnTo>
                  <a:pt x="10" y="191"/>
                </a:lnTo>
                <a:lnTo>
                  <a:pt x="11" y="190"/>
                </a:lnTo>
                <a:lnTo>
                  <a:pt x="11" y="175"/>
                </a:lnTo>
                <a:lnTo>
                  <a:pt x="11" y="190"/>
                </a:lnTo>
                <a:lnTo>
                  <a:pt x="12" y="189"/>
                </a:lnTo>
                <a:lnTo>
                  <a:pt x="12" y="191"/>
                </a:lnTo>
                <a:lnTo>
                  <a:pt x="12" y="181"/>
                </a:lnTo>
                <a:lnTo>
                  <a:pt x="13" y="182"/>
                </a:lnTo>
                <a:lnTo>
                  <a:pt x="13" y="180"/>
                </a:lnTo>
                <a:lnTo>
                  <a:pt x="13" y="200"/>
                </a:lnTo>
                <a:lnTo>
                  <a:pt x="15" y="200"/>
                </a:lnTo>
                <a:lnTo>
                  <a:pt x="15" y="202"/>
                </a:lnTo>
                <a:lnTo>
                  <a:pt x="15" y="189"/>
                </a:lnTo>
                <a:lnTo>
                  <a:pt x="15" y="197"/>
                </a:lnTo>
                <a:lnTo>
                  <a:pt x="16" y="194"/>
                </a:lnTo>
                <a:lnTo>
                  <a:pt x="16" y="187"/>
                </a:lnTo>
                <a:lnTo>
                  <a:pt x="16" y="291"/>
                </a:lnTo>
                <a:lnTo>
                  <a:pt x="17" y="299"/>
                </a:lnTo>
                <a:lnTo>
                  <a:pt x="17" y="300"/>
                </a:lnTo>
                <a:lnTo>
                  <a:pt x="17" y="136"/>
                </a:lnTo>
                <a:lnTo>
                  <a:pt x="17" y="219"/>
                </a:lnTo>
                <a:lnTo>
                  <a:pt x="18" y="247"/>
                </a:lnTo>
                <a:lnTo>
                  <a:pt x="18" y="355"/>
                </a:lnTo>
                <a:lnTo>
                  <a:pt x="18" y="11"/>
                </a:lnTo>
                <a:lnTo>
                  <a:pt x="18" y="150"/>
                </a:lnTo>
                <a:lnTo>
                  <a:pt x="20" y="151"/>
                </a:lnTo>
                <a:lnTo>
                  <a:pt x="20" y="189"/>
                </a:lnTo>
                <a:lnTo>
                  <a:pt x="20" y="174"/>
                </a:lnTo>
                <a:lnTo>
                  <a:pt x="21" y="175"/>
                </a:lnTo>
                <a:lnTo>
                  <a:pt x="21" y="189"/>
                </a:lnTo>
                <a:lnTo>
                  <a:pt x="22" y="187"/>
                </a:lnTo>
                <a:lnTo>
                  <a:pt x="22" y="205"/>
                </a:lnTo>
                <a:lnTo>
                  <a:pt x="22" y="172"/>
                </a:lnTo>
                <a:lnTo>
                  <a:pt x="22" y="192"/>
                </a:lnTo>
                <a:lnTo>
                  <a:pt x="23" y="194"/>
                </a:lnTo>
                <a:lnTo>
                  <a:pt x="23" y="197"/>
                </a:lnTo>
                <a:lnTo>
                  <a:pt x="23" y="190"/>
                </a:lnTo>
                <a:lnTo>
                  <a:pt x="25" y="189"/>
                </a:lnTo>
                <a:lnTo>
                  <a:pt x="25" y="187"/>
                </a:lnTo>
                <a:lnTo>
                  <a:pt x="25" y="336"/>
                </a:lnTo>
                <a:lnTo>
                  <a:pt x="26" y="330"/>
                </a:lnTo>
                <a:lnTo>
                  <a:pt x="26" y="154"/>
                </a:lnTo>
                <a:lnTo>
                  <a:pt x="26" y="185"/>
                </a:lnTo>
                <a:lnTo>
                  <a:pt x="27" y="211"/>
                </a:lnTo>
                <a:lnTo>
                  <a:pt x="27" y="335"/>
                </a:lnTo>
                <a:lnTo>
                  <a:pt x="27" y="0"/>
                </a:lnTo>
                <a:lnTo>
                  <a:pt x="27" y="65"/>
                </a:lnTo>
                <a:lnTo>
                  <a:pt x="28" y="54"/>
                </a:lnTo>
                <a:lnTo>
                  <a:pt x="28" y="184"/>
                </a:lnTo>
                <a:lnTo>
                  <a:pt x="28" y="52"/>
                </a:lnTo>
                <a:lnTo>
                  <a:pt x="28" y="177"/>
                </a:lnTo>
                <a:lnTo>
                  <a:pt x="30" y="176"/>
                </a:lnTo>
                <a:lnTo>
                  <a:pt x="30" y="180"/>
                </a:lnTo>
                <a:lnTo>
                  <a:pt x="30" y="152"/>
                </a:lnTo>
                <a:lnTo>
                  <a:pt x="30" y="180"/>
                </a:lnTo>
                <a:lnTo>
                  <a:pt x="31" y="179"/>
                </a:lnTo>
                <a:lnTo>
                  <a:pt x="31" y="190"/>
                </a:lnTo>
                <a:lnTo>
                  <a:pt x="31" y="189"/>
                </a:lnTo>
                <a:lnTo>
                  <a:pt x="32" y="191"/>
                </a:lnTo>
                <a:lnTo>
                  <a:pt x="32" y="201"/>
                </a:lnTo>
                <a:lnTo>
                  <a:pt x="32" y="174"/>
                </a:lnTo>
                <a:lnTo>
                  <a:pt x="32" y="190"/>
                </a:lnTo>
                <a:lnTo>
                  <a:pt x="33" y="195"/>
                </a:lnTo>
                <a:lnTo>
                  <a:pt x="33" y="269"/>
                </a:lnTo>
                <a:lnTo>
                  <a:pt x="33" y="225"/>
                </a:lnTo>
                <a:lnTo>
                  <a:pt x="35" y="230"/>
                </a:lnTo>
                <a:lnTo>
                  <a:pt x="35" y="397"/>
                </a:lnTo>
                <a:lnTo>
                  <a:pt x="35" y="126"/>
                </a:lnTo>
                <a:lnTo>
                  <a:pt x="35" y="152"/>
                </a:lnTo>
                <a:lnTo>
                  <a:pt x="36" y="150"/>
                </a:lnTo>
                <a:lnTo>
                  <a:pt x="36" y="239"/>
                </a:lnTo>
                <a:lnTo>
                  <a:pt x="36" y="29"/>
                </a:lnTo>
                <a:lnTo>
                  <a:pt x="37" y="22"/>
                </a:lnTo>
                <a:lnTo>
                  <a:pt x="37" y="171"/>
                </a:lnTo>
                <a:lnTo>
                  <a:pt x="38" y="174"/>
                </a:lnTo>
                <a:lnTo>
                  <a:pt x="38" y="181"/>
                </a:lnTo>
                <a:lnTo>
                  <a:pt x="38" y="167"/>
                </a:lnTo>
                <a:lnTo>
                  <a:pt x="38" y="170"/>
                </a:lnTo>
                <a:lnTo>
                  <a:pt x="40" y="169"/>
                </a:lnTo>
                <a:lnTo>
                  <a:pt x="40" y="192"/>
                </a:lnTo>
                <a:lnTo>
                  <a:pt x="40" y="177"/>
                </a:lnTo>
                <a:lnTo>
                  <a:pt x="41" y="174"/>
                </a:lnTo>
                <a:lnTo>
                  <a:pt x="41" y="197"/>
                </a:lnTo>
                <a:lnTo>
                  <a:pt x="41" y="172"/>
                </a:lnTo>
                <a:lnTo>
                  <a:pt x="41" y="194"/>
                </a:lnTo>
                <a:lnTo>
                  <a:pt x="42" y="200"/>
                </a:lnTo>
                <a:lnTo>
                  <a:pt x="42" y="254"/>
                </a:lnTo>
                <a:lnTo>
                  <a:pt x="42" y="234"/>
                </a:lnTo>
                <a:lnTo>
                  <a:pt x="43" y="252"/>
                </a:lnTo>
                <a:lnTo>
                  <a:pt x="43" y="351"/>
                </a:lnTo>
                <a:lnTo>
                  <a:pt x="43" y="124"/>
                </a:lnTo>
                <a:lnTo>
                  <a:pt x="45" y="114"/>
                </a:lnTo>
                <a:lnTo>
                  <a:pt x="45" y="232"/>
                </a:lnTo>
                <a:lnTo>
                  <a:pt x="45" y="80"/>
                </a:lnTo>
                <a:lnTo>
                  <a:pt x="45" y="207"/>
                </a:lnTo>
                <a:lnTo>
                  <a:pt x="46" y="196"/>
                </a:lnTo>
                <a:lnTo>
                  <a:pt x="46" y="16"/>
                </a:lnTo>
                <a:lnTo>
                  <a:pt x="46" y="81"/>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93" name="Freeform 111">
            <a:extLst>
              <a:ext uri="{FF2B5EF4-FFF2-40B4-BE49-F238E27FC236}">
                <a16:creationId xmlns:a16="http://schemas.microsoft.com/office/drawing/2014/main" id="{C9FCE86D-9E69-44DE-A71C-BF428654771B}"/>
              </a:ext>
            </a:extLst>
          </p:cNvPr>
          <p:cNvSpPr>
            <a:spLocks/>
          </p:cNvSpPr>
          <p:nvPr/>
        </p:nvSpPr>
        <p:spPr bwMode="auto">
          <a:xfrm>
            <a:off x="5391150" y="5475288"/>
            <a:ext cx="206375" cy="928687"/>
          </a:xfrm>
          <a:custGeom>
            <a:avLst/>
            <a:gdLst>
              <a:gd name="T0" fmla="*/ 2147483646 w 50"/>
              <a:gd name="T1" fmla="*/ 2147483646 h 384"/>
              <a:gd name="T2" fmla="*/ 2147483646 w 50"/>
              <a:gd name="T3" fmla="*/ 2147483646 h 384"/>
              <a:gd name="T4" fmla="*/ 2147483646 w 50"/>
              <a:gd name="T5" fmla="*/ 2147483646 h 384"/>
              <a:gd name="T6" fmla="*/ 2147483646 w 50"/>
              <a:gd name="T7" fmla="*/ 2147483646 h 384"/>
              <a:gd name="T8" fmla="*/ 2147483646 w 50"/>
              <a:gd name="T9" fmla="*/ 2147483646 h 384"/>
              <a:gd name="T10" fmla="*/ 2147483646 w 50"/>
              <a:gd name="T11" fmla="*/ 2147483646 h 384"/>
              <a:gd name="T12" fmla="*/ 2147483646 w 50"/>
              <a:gd name="T13" fmla="*/ 2147483646 h 384"/>
              <a:gd name="T14" fmla="*/ 2147483646 w 50"/>
              <a:gd name="T15" fmla="*/ 2147483646 h 384"/>
              <a:gd name="T16" fmla="*/ 2147483646 w 50"/>
              <a:gd name="T17" fmla="*/ 2147483646 h 384"/>
              <a:gd name="T18" fmla="*/ 2147483646 w 50"/>
              <a:gd name="T19" fmla="*/ 2147483646 h 384"/>
              <a:gd name="T20" fmla="*/ 2147483646 w 50"/>
              <a:gd name="T21" fmla="*/ 2147483646 h 384"/>
              <a:gd name="T22" fmla="*/ 2147483646 w 50"/>
              <a:gd name="T23" fmla="*/ 2147483646 h 384"/>
              <a:gd name="T24" fmla="*/ 2147483646 w 50"/>
              <a:gd name="T25" fmla="*/ 2147483646 h 384"/>
              <a:gd name="T26" fmla="*/ 2147483646 w 50"/>
              <a:gd name="T27" fmla="*/ 2147483646 h 384"/>
              <a:gd name="T28" fmla="*/ 2147483646 w 50"/>
              <a:gd name="T29" fmla="*/ 2147483646 h 384"/>
              <a:gd name="T30" fmla="*/ 2147483646 w 50"/>
              <a:gd name="T31" fmla="*/ 2147483646 h 384"/>
              <a:gd name="T32" fmla="*/ 2147483646 w 50"/>
              <a:gd name="T33" fmla="*/ 2147483646 h 384"/>
              <a:gd name="T34" fmla="*/ 2147483646 w 50"/>
              <a:gd name="T35" fmla="*/ 2147483646 h 384"/>
              <a:gd name="T36" fmla="*/ 2147483646 w 50"/>
              <a:gd name="T37" fmla="*/ 2147483646 h 384"/>
              <a:gd name="T38" fmla="*/ 2147483646 w 50"/>
              <a:gd name="T39" fmla="*/ 2147483646 h 384"/>
              <a:gd name="T40" fmla="*/ 2147483646 w 50"/>
              <a:gd name="T41" fmla="*/ 2147483646 h 384"/>
              <a:gd name="T42" fmla="*/ 2147483646 w 50"/>
              <a:gd name="T43" fmla="*/ 2147483646 h 384"/>
              <a:gd name="T44" fmla="*/ 2147483646 w 50"/>
              <a:gd name="T45" fmla="*/ 2147483646 h 384"/>
              <a:gd name="T46" fmla="*/ 2147483646 w 50"/>
              <a:gd name="T47" fmla="*/ 2147483646 h 384"/>
              <a:gd name="T48" fmla="*/ 2147483646 w 50"/>
              <a:gd name="T49" fmla="*/ 2147483646 h 384"/>
              <a:gd name="T50" fmla="*/ 2147483646 w 50"/>
              <a:gd name="T51" fmla="*/ 2147483646 h 384"/>
              <a:gd name="T52" fmla="*/ 2147483646 w 50"/>
              <a:gd name="T53" fmla="*/ 2147483646 h 384"/>
              <a:gd name="T54" fmla="*/ 2147483646 w 50"/>
              <a:gd name="T55" fmla="*/ 2147483646 h 384"/>
              <a:gd name="T56" fmla="*/ 2147483646 w 50"/>
              <a:gd name="T57" fmla="*/ 2147483646 h 384"/>
              <a:gd name="T58" fmla="*/ 2147483646 w 50"/>
              <a:gd name="T59" fmla="*/ 2147483646 h 384"/>
              <a:gd name="T60" fmla="*/ 2147483646 w 50"/>
              <a:gd name="T61" fmla="*/ 2147483646 h 384"/>
              <a:gd name="T62" fmla="*/ 2147483646 w 50"/>
              <a:gd name="T63" fmla="*/ 2147483646 h 384"/>
              <a:gd name="T64" fmla="*/ 2147483646 w 50"/>
              <a:gd name="T65" fmla="*/ 2147483646 h 384"/>
              <a:gd name="T66" fmla="*/ 2147483646 w 50"/>
              <a:gd name="T67" fmla="*/ 2147483646 h 384"/>
              <a:gd name="T68" fmla="*/ 2147483646 w 50"/>
              <a:gd name="T69" fmla="*/ 2147483646 h 384"/>
              <a:gd name="T70" fmla="*/ 2147483646 w 50"/>
              <a:gd name="T71" fmla="*/ 2147483646 h 384"/>
              <a:gd name="T72" fmla="*/ 2147483646 w 50"/>
              <a:gd name="T73" fmla="*/ 2147483646 h 384"/>
              <a:gd name="T74" fmla="*/ 2147483646 w 50"/>
              <a:gd name="T75" fmla="*/ 2147483646 h 384"/>
              <a:gd name="T76" fmla="*/ 2147483646 w 50"/>
              <a:gd name="T77" fmla="*/ 2147483646 h 384"/>
              <a:gd name="T78" fmla="*/ 2147483646 w 50"/>
              <a:gd name="T79" fmla="*/ 2147483646 h 384"/>
              <a:gd name="T80" fmla="*/ 2147483646 w 50"/>
              <a:gd name="T81" fmla="*/ 2147483646 h 384"/>
              <a:gd name="T82" fmla="*/ 2147483646 w 50"/>
              <a:gd name="T83" fmla="*/ 2147483646 h 3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0"/>
              <a:gd name="T127" fmla="*/ 0 h 384"/>
              <a:gd name="T128" fmla="*/ 50 w 50"/>
              <a:gd name="T129" fmla="*/ 384 h 3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0" h="384">
                <a:moveTo>
                  <a:pt x="0" y="69"/>
                </a:moveTo>
                <a:lnTo>
                  <a:pt x="1" y="92"/>
                </a:lnTo>
                <a:lnTo>
                  <a:pt x="1" y="175"/>
                </a:lnTo>
                <a:lnTo>
                  <a:pt x="1" y="155"/>
                </a:lnTo>
                <a:lnTo>
                  <a:pt x="2" y="154"/>
                </a:lnTo>
                <a:lnTo>
                  <a:pt x="2" y="178"/>
                </a:lnTo>
                <a:lnTo>
                  <a:pt x="2" y="173"/>
                </a:lnTo>
                <a:lnTo>
                  <a:pt x="4" y="175"/>
                </a:lnTo>
                <a:lnTo>
                  <a:pt x="4" y="183"/>
                </a:lnTo>
                <a:lnTo>
                  <a:pt x="4" y="164"/>
                </a:lnTo>
                <a:lnTo>
                  <a:pt x="4" y="178"/>
                </a:lnTo>
                <a:lnTo>
                  <a:pt x="5" y="179"/>
                </a:lnTo>
                <a:lnTo>
                  <a:pt x="5" y="238"/>
                </a:lnTo>
                <a:lnTo>
                  <a:pt x="5" y="200"/>
                </a:lnTo>
                <a:lnTo>
                  <a:pt x="6" y="197"/>
                </a:lnTo>
                <a:lnTo>
                  <a:pt x="6" y="349"/>
                </a:lnTo>
                <a:lnTo>
                  <a:pt x="6" y="183"/>
                </a:lnTo>
                <a:lnTo>
                  <a:pt x="7" y="177"/>
                </a:lnTo>
                <a:lnTo>
                  <a:pt x="7" y="112"/>
                </a:lnTo>
                <a:lnTo>
                  <a:pt x="7" y="174"/>
                </a:lnTo>
                <a:lnTo>
                  <a:pt x="9" y="173"/>
                </a:lnTo>
                <a:lnTo>
                  <a:pt x="9" y="224"/>
                </a:lnTo>
                <a:lnTo>
                  <a:pt x="9" y="0"/>
                </a:lnTo>
                <a:lnTo>
                  <a:pt x="9" y="33"/>
                </a:lnTo>
                <a:lnTo>
                  <a:pt x="10" y="74"/>
                </a:lnTo>
                <a:lnTo>
                  <a:pt x="10" y="168"/>
                </a:lnTo>
                <a:lnTo>
                  <a:pt x="10" y="162"/>
                </a:lnTo>
                <a:lnTo>
                  <a:pt x="11" y="164"/>
                </a:lnTo>
                <a:lnTo>
                  <a:pt x="11" y="169"/>
                </a:lnTo>
                <a:lnTo>
                  <a:pt x="11" y="160"/>
                </a:lnTo>
                <a:lnTo>
                  <a:pt x="11" y="167"/>
                </a:lnTo>
                <a:lnTo>
                  <a:pt x="12" y="169"/>
                </a:lnTo>
                <a:lnTo>
                  <a:pt x="12" y="184"/>
                </a:lnTo>
                <a:lnTo>
                  <a:pt x="12" y="178"/>
                </a:lnTo>
                <a:lnTo>
                  <a:pt x="14" y="177"/>
                </a:lnTo>
                <a:lnTo>
                  <a:pt x="14" y="269"/>
                </a:lnTo>
                <a:lnTo>
                  <a:pt x="14" y="222"/>
                </a:lnTo>
                <a:lnTo>
                  <a:pt x="15" y="199"/>
                </a:lnTo>
                <a:lnTo>
                  <a:pt x="15" y="359"/>
                </a:lnTo>
                <a:lnTo>
                  <a:pt x="15" y="147"/>
                </a:lnTo>
                <a:lnTo>
                  <a:pt x="15" y="193"/>
                </a:lnTo>
                <a:lnTo>
                  <a:pt x="16" y="188"/>
                </a:lnTo>
                <a:lnTo>
                  <a:pt x="16" y="109"/>
                </a:lnTo>
                <a:lnTo>
                  <a:pt x="16" y="127"/>
                </a:lnTo>
                <a:lnTo>
                  <a:pt x="17" y="128"/>
                </a:lnTo>
                <a:lnTo>
                  <a:pt x="17" y="205"/>
                </a:lnTo>
                <a:lnTo>
                  <a:pt x="17" y="69"/>
                </a:lnTo>
                <a:lnTo>
                  <a:pt x="19" y="37"/>
                </a:lnTo>
                <a:lnTo>
                  <a:pt x="19" y="4"/>
                </a:lnTo>
                <a:lnTo>
                  <a:pt x="19" y="162"/>
                </a:lnTo>
                <a:lnTo>
                  <a:pt x="20" y="163"/>
                </a:lnTo>
                <a:lnTo>
                  <a:pt x="20" y="154"/>
                </a:lnTo>
                <a:lnTo>
                  <a:pt x="20" y="175"/>
                </a:lnTo>
                <a:lnTo>
                  <a:pt x="21" y="177"/>
                </a:lnTo>
                <a:lnTo>
                  <a:pt x="21" y="182"/>
                </a:lnTo>
                <a:lnTo>
                  <a:pt x="21" y="165"/>
                </a:lnTo>
                <a:lnTo>
                  <a:pt x="21" y="177"/>
                </a:lnTo>
                <a:lnTo>
                  <a:pt x="22" y="178"/>
                </a:lnTo>
                <a:lnTo>
                  <a:pt x="22" y="175"/>
                </a:lnTo>
                <a:lnTo>
                  <a:pt x="22" y="185"/>
                </a:lnTo>
                <a:lnTo>
                  <a:pt x="24" y="190"/>
                </a:lnTo>
                <a:lnTo>
                  <a:pt x="24" y="147"/>
                </a:lnTo>
                <a:lnTo>
                  <a:pt x="24" y="357"/>
                </a:lnTo>
                <a:lnTo>
                  <a:pt x="25" y="367"/>
                </a:lnTo>
                <a:lnTo>
                  <a:pt x="25" y="373"/>
                </a:lnTo>
                <a:lnTo>
                  <a:pt x="25" y="123"/>
                </a:lnTo>
                <a:lnTo>
                  <a:pt x="25" y="143"/>
                </a:lnTo>
                <a:lnTo>
                  <a:pt x="26" y="135"/>
                </a:lnTo>
                <a:lnTo>
                  <a:pt x="26" y="118"/>
                </a:lnTo>
                <a:lnTo>
                  <a:pt x="26" y="189"/>
                </a:lnTo>
                <a:lnTo>
                  <a:pt x="27" y="190"/>
                </a:lnTo>
                <a:lnTo>
                  <a:pt x="27" y="239"/>
                </a:lnTo>
                <a:lnTo>
                  <a:pt x="27" y="7"/>
                </a:lnTo>
                <a:lnTo>
                  <a:pt x="27" y="102"/>
                </a:lnTo>
                <a:lnTo>
                  <a:pt x="29" y="102"/>
                </a:lnTo>
                <a:lnTo>
                  <a:pt x="29" y="182"/>
                </a:lnTo>
                <a:lnTo>
                  <a:pt x="29" y="148"/>
                </a:lnTo>
                <a:lnTo>
                  <a:pt x="30" y="147"/>
                </a:lnTo>
                <a:lnTo>
                  <a:pt x="30" y="177"/>
                </a:lnTo>
                <a:lnTo>
                  <a:pt x="31" y="178"/>
                </a:lnTo>
                <a:lnTo>
                  <a:pt x="31" y="167"/>
                </a:lnTo>
                <a:lnTo>
                  <a:pt x="31" y="188"/>
                </a:lnTo>
                <a:lnTo>
                  <a:pt x="32" y="190"/>
                </a:lnTo>
                <a:lnTo>
                  <a:pt x="32" y="268"/>
                </a:lnTo>
                <a:lnTo>
                  <a:pt x="32" y="174"/>
                </a:lnTo>
                <a:lnTo>
                  <a:pt x="32" y="240"/>
                </a:lnTo>
                <a:lnTo>
                  <a:pt x="34" y="217"/>
                </a:lnTo>
                <a:lnTo>
                  <a:pt x="34" y="384"/>
                </a:lnTo>
                <a:lnTo>
                  <a:pt x="34" y="124"/>
                </a:lnTo>
                <a:lnTo>
                  <a:pt x="35" y="105"/>
                </a:lnTo>
                <a:lnTo>
                  <a:pt x="35" y="95"/>
                </a:lnTo>
                <a:lnTo>
                  <a:pt x="35" y="182"/>
                </a:lnTo>
                <a:lnTo>
                  <a:pt x="36" y="183"/>
                </a:lnTo>
                <a:lnTo>
                  <a:pt x="36" y="258"/>
                </a:lnTo>
                <a:lnTo>
                  <a:pt x="36" y="39"/>
                </a:lnTo>
                <a:lnTo>
                  <a:pt x="37" y="15"/>
                </a:lnTo>
                <a:lnTo>
                  <a:pt x="37" y="8"/>
                </a:lnTo>
                <a:lnTo>
                  <a:pt x="37" y="169"/>
                </a:lnTo>
                <a:lnTo>
                  <a:pt x="39" y="170"/>
                </a:lnTo>
                <a:lnTo>
                  <a:pt x="39" y="177"/>
                </a:lnTo>
                <a:lnTo>
                  <a:pt x="39" y="159"/>
                </a:lnTo>
                <a:lnTo>
                  <a:pt x="39" y="169"/>
                </a:lnTo>
                <a:lnTo>
                  <a:pt x="40" y="168"/>
                </a:lnTo>
                <a:lnTo>
                  <a:pt x="40" y="189"/>
                </a:lnTo>
                <a:lnTo>
                  <a:pt x="40" y="164"/>
                </a:lnTo>
                <a:lnTo>
                  <a:pt x="40" y="169"/>
                </a:lnTo>
                <a:lnTo>
                  <a:pt x="41" y="172"/>
                </a:lnTo>
                <a:lnTo>
                  <a:pt x="41" y="189"/>
                </a:lnTo>
                <a:lnTo>
                  <a:pt x="42" y="193"/>
                </a:lnTo>
                <a:lnTo>
                  <a:pt x="42" y="369"/>
                </a:lnTo>
                <a:lnTo>
                  <a:pt x="42" y="173"/>
                </a:lnTo>
                <a:lnTo>
                  <a:pt x="42" y="310"/>
                </a:lnTo>
                <a:lnTo>
                  <a:pt x="44" y="283"/>
                </a:lnTo>
                <a:lnTo>
                  <a:pt x="44" y="99"/>
                </a:lnTo>
                <a:lnTo>
                  <a:pt x="44" y="139"/>
                </a:lnTo>
                <a:lnTo>
                  <a:pt x="45" y="149"/>
                </a:lnTo>
                <a:lnTo>
                  <a:pt x="45" y="252"/>
                </a:lnTo>
                <a:lnTo>
                  <a:pt x="46" y="275"/>
                </a:lnTo>
                <a:lnTo>
                  <a:pt x="46" y="309"/>
                </a:lnTo>
                <a:lnTo>
                  <a:pt x="46" y="4"/>
                </a:lnTo>
                <a:lnTo>
                  <a:pt x="46" y="135"/>
                </a:lnTo>
                <a:lnTo>
                  <a:pt x="47" y="142"/>
                </a:lnTo>
                <a:lnTo>
                  <a:pt x="47" y="174"/>
                </a:lnTo>
                <a:lnTo>
                  <a:pt x="49" y="173"/>
                </a:lnTo>
                <a:lnTo>
                  <a:pt x="49" y="160"/>
                </a:lnTo>
                <a:lnTo>
                  <a:pt x="49" y="179"/>
                </a:lnTo>
                <a:lnTo>
                  <a:pt x="50" y="178"/>
                </a:lnTo>
                <a:lnTo>
                  <a:pt x="50" y="185"/>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94" name="Freeform 112">
            <a:extLst>
              <a:ext uri="{FF2B5EF4-FFF2-40B4-BE49-F238E27FC236}">
                <a16:creationId xmlns:a16="http://schemas.microsoft.com/office/drawing/2014/main" id="{74CB2069-BBB6-49F0-844C-FB64C8F04FDB}"/>
              </a:ext>
            </a:extLst>
          </p:cNvPr>
          <p:cNvSpPr>
            <a:spLocks/>
          </p:cNvSpPr>
          <p:nvPr/>
        </p:nvSpPr>
        <p:spPr bwMode="auto">
          <a:xfrm>
            <a:off x="5597525" y="5475288"/>
            <a:ext cx="185738" cy="828675"/>
          </a:xfrm>
          <a:custGeom>
            <a:avLst/>
            <a:gdLst>
              <a:gd name="T0" fmla="*/ 0 w 45"/>
              <a:gd name="T1" fmla="*/ 2147483646 h 343"/>
              <a:gd name="T2" fmla="*/ 2147483646 w 45"/>
              <a:gd name="T3" fmla="*/ 2147483646 h 343"/>
              <a:gd name="T4" fmla="*/ 2147483646 w 45"/>
              <a:gd name="T5" fmla="*/ 2147483646 h 343"/>
              <a:gd name="T6" fmla="*/ 2147483646 w 45"/>
              <a:gd name="T7" fmla="*/ 2147483646 h 343"/>
              <a:gd name="T8" fmla="*/ 2147483646 w 45"/>
              <a:gd name="T9" fmla="*/ 2147483646 h 343"/>
              <a:gd name="T10" fmla="*/ 2147483646 w 45"/>
              <a:gd name="T11" fmla="*/ 2147483646 h 343"/>
              <a:gd name="T12" fmla="*/ 2147483646 w 45"/>
              <a:gd name="T13" fmla="*/ 2147483646 h 343"/>
              <a:gd name="T14" fmla="*/ 2147483646 w 45"/>
              <a:gd name="T15" fmla="*/ 2147483646 h 343"/>
              <a:gd name="T16" fmla="*/ 2147483646 w 45"/>
              <a:gd name="T17" fmla="*/ 2147483646 h 343"/>
              <a:gd name="T18" fmla="*/ 2147483646 w 45"/>
              <a:gd name="T19" fmla="*/ 2147483646 h 343"/>
              <a:gd name="T20" fmla="*/ 2147483646 w 45"/>
              <a:gd name="T21" fmla="*/ 2147483646 h 343"/>
              <a:gd name="T22" fmla="*/ 2147483646 w 45"/>
              <a:gd name="T23" fmla="*/ 2147483646 h 343"/>
              <a:gd name="T24" fmla="*/ 2147483646 w 45"/>
              <a:gd name="T25" fmla="*/ 2147483646 h 343"/>
              <a:gd name="T26" fmla="*/ 2147483646 w 45"/>
              <a:gd name="T27" fmla="*/ 2147483646 h 343"/>
              <a:gd name="T28" fmla="*/ 2147483646 w 45"/>
              <a:gd name="T29" fmla="*/ 2147483646 h 343"/>
              <a:gd name="T30" fmla="*/ 2147483646 w 45"/>
              <a:gd name="T31" fmla="*/ 2147483646 h 343"/>
              <a:gd name="T32" fmla="*/ 2147483646 w 45"/>
              <a:gd name="T33" fmla="*/ 2147483646 h 343"/>
              <a:gd name="T34" fmla="*/ 2147483646 w 45"/>
              <a:gd name="T35" fmla="*/ 2147483646 h 343"/>
              <a:gd name="T36" fmla="*/ 2147483646 w 45"/>
              <a:gd name="T37" fmla="*/ 2147483646 h 343"/>
              <a:gd name="T38" fmla="*/ 2147483646 w 45"/>
              <a:gd name="T39" fmla="*/ 2147483646 h 343"/>
              <a:gd name="T40" fmla="*/ 2147483646 w 45"/>
              <a:gd name="T41" fmla="*/ 2147483646 h 343"/>
              <a:gd name="T42" fmla="*/ 2147483646 w 45"/>
              <a:gd name="T43" fmla="*/ 2147483646 h 343"/>
              <a:gd name="T44" fmla="*/ 2147483646 w 45"/>
              <a:gd name="T45" fmla="*/ 2147483646 h 343"/>
              <a:gd name="T46" fmla="*/ 2147483646 w 45"/>
              <a:gd name="T47" fmla="*/ 2147483646 h 343"/>
              <a:gd name="T48" fmla="*/ 2147483646 w 45"/>
              <a:gd name="T49" fmla="*/ 2147483646 h 343"/>
              <a:gd name="T50" fmla="*/ 2147483646 w 45"/>
              <a:gd name="T51" fmla="*/ 2147483646 h 343"/>
              <a:gd name="T52" fmla="*/ 2147483646 w 45"/>
              <a:gd name="T53" fmla="*/ 2147483646 h 343"/>
              <a:gd name="T54" fmla="*/ 2147483646 w 45"/>
              <a:gd name="T55" fmla="*/ 2147483646 h 343"/>
              <a:gd name="T56" fmla="*/ 2147483646 w 45"/>
              <a:gd name="T57" fmla="*/ 2147483646 h 343"/>
              <a:gd name="T58" fmla="*/ 2147483646 w 45"/>
              <a:gd name="T59" fmla="*/ 2147483646 h 343"/>
              <a:gd name="T60" fmla="*/ 2147483646 w 45"/>
              <a:gd name="T61" fmla="*/ 2147483646 h 343"/>
              <a:gd name="T62" fmla="*/ 2147483646 w 45"/>
              <a:gd name="T63" fmla="*/ 0 h 343"/>
              <a:gd name="T64" fmla="*/ 2147483646 w 45"/>
              <a:gd name="T65" fmla="*/ 2147483646 h 343"/>
              <a:gd name="T66" fmla="*/ 2147483646 w 45"/>
              <a:gd name="T67" fmla="*/ 2147483646 h 343"/>
              <a:gd name="T68" fmla="*/ 2147483646 w 45"/>
              <a:gd name="T69" fmla="*/ 2147483646 h 343"/>
              <a:gd name="T70" fmla="*/ 2147483646 w 45"/>
              <a:gd name="T71" fmla="*/ 2147483646 h 343"/>
              <a:gd name="T72" fmla="*/ 2147483646 w 45"/>
              <a:gd name="T73" fmla="*/ 2147483646 h 343"/>
              <a:gd name="T74" fmla="*/ 2147483646 w 45"/>
              <a:gd name="T75" fmla="*/ 2147483646 h 343"/>
              <a:gd name="T76" fmla="*/ 2147483646 w 45"/>
              <a:gd name="T77" fmla="*/ 2147483646 h 343"/>
              <a:gd name="T78" fmla="*/ 2147483646 w 45"/>
              <a:gd name="T79" fmla="*/ 2147483646 h 343"/>
              <a:gd name="T80" fmla="*/ 2147483646 w 45"/>
              <a:gd name="T81" fmla="*/ 2147483646 h 343"/>
              <a:gd name="T82" fmla="*/ 2147483646 w 45"/>
              <a:gd name="T83" fmla="*/ 2147483646 h 34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5"/>
              <a:gd name="T127" fmla="*/ 0 h 343"/>
              <a:gd name="T128" fmla="*/ 45 w 45"/>
              <a:gd name="T129" fmla="*/ 343 h 34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5" h="343">
                <a:moveTo>
                  <a:pt x="0" y="185"/>
                </a:moveTo>
                <a:lnTo>
                  <a:pt x="0" y="169"/>
                </a:lnTo>
                <a:lnTo>
                  <a:pt x="0" y="182"/>
                </a:lnTo>
                <a:lnTo>
                  <a:pt x="1" y="180"/>
                </a:lnTo>
                <a:lnTo>
                  <a:pt x="1" y="247"/>
                </a:lnTo>
                <a:lnTo>
                  <a:pt x="1" y="179"/>
                </a:lnTo>
                <a:lnTo>
                  <a:pt x="1" y="202"/>
                </a:lnTo>
                <a:lnTo>
                  <a:pt x="2" y="215"/>
                </a:lnTo>
                <a:lnTo>
                  <a:pt x="2" y="337"/>
                </a:lnTo>
                <a:lnTo>
                  <a:pt x="2" y="135"/>
                </a:lnTo>
                <a:lnTo>
                  <a:pt x="4" y="124"/>
                </a:lnTo>
                <a:lnTo>
                  <a:pt x="4" y="123"/>
                </a:lnTo>
                <a:lnTo>
                  <a:pt x="4" y="210"/>
                </a:lnTo>
                <a:lnTo>
                  <a:pt x="5" y="207"/>
                </a:lnTo>
                <a:lnTo>
                  <a:pt x="5" y="8"/>
                </a:lnTo>
                <a:lnTo>
                  <a:pt x="5" y="99"/>
                </a:lnTo>
                <a:lnTo>
                  <a:pt x="6" y="105"/>
                </a:lnTo>
                <a:lnTo>
                  <a:pt x="6" y="172"/>
                </a:lnTo>
                <a:lnTo>
                  <a:pt x="6" y="170"/>
                </a:lnTo>
                <a:lnTo>
                  <a:pt x="7" y="174"/>
                </a:lnTo>
                <a:lnTo>
                  <a:pt x="7" y="179"/>
                </a:lnTo>
                <a:lnTo>
                  <a:pt x="7" y="169"/>
                </a:lnTo>
                <a:lnTo>
                  <a:pt x="7" y="173"/>
                </a:lnTo>
                <a:lnTo>
                  <a:pt x="9" y="175"/>
                </a:lnTo>
                <a:lnTo>
                  <a:pt x="9" y="189"/>
                </a:lnTo>
                <a:lnTo>
                  <a:pt x="9" y="165"/>
                </a:lnTo>
                <a:lnTo>
                  <a:pt x="9" y="183"/>
                </a:lnTo>
                <a:lnTo>
                  <a:pt x="10" y="184"/>
                </a:lnTo>
                <a:lnTo>
                  <a:pt x="10" y="173"/>
                </a:lnTo>
                <a:lnTo>
                  <a:pt x="10" y="218"/>
                </a:lnTo>
                <a:lnTo>
                  <a:pt x="11" y="225"/>
                </a:lnTo>
                <a:lnTo>
                  <a:pt x="11" y="325"/>
                </a:lnTo>
                <a:lnTo>
                  <a:pt x="11" y="164"/>
                </a:lnTo>
                <a:lnTo>
                  <a:pt x="11" y="268"/>
                </a:lnTo>
                <a:lnTo>
                  <a:pt x="12" y="252"/>
                </a:lnTo>
                <a:lnTo>
                  <a:pt x="12" y="148"/>
                </a:lnTo>
                <a:lnTo>
                  <a:pt x="12" y="149"/>
                </a:lnTo>
                <a:lnTo>
                  <a:pt x="14" y="155"/>
                </a:lnTo>
                <a:lnTo>
                  <a:pt x="14" y="240"/>
                </a:lnTo>
                <a:lnTo>
                  <a:pt x="14" y="33"/>
                </a:lnTo>
                <a:lnTo>
                  <a:pt x="15" y="30"/>
                </a:lnTo>
                <a:lnTo>
                  <a:pt x="15" y="183"/>
                </a:lnTo>
                <a:lnTo>
                  <a:pt x="15" y="177"/>
                </a:lnTo>
                <a:lnTo>
                  <a:pt x="16" y="173"/>
                </a:lnTo>
                <a:lnTo>
                  <a:pt x="16" y="184"/>
                </a:lnTo>
                <a:lnTo>
                  <a:pt x="16" y="167"/>
                </a:lnTo>
                <a:lnTo>
                  <a:pt x="16" y="179"/>
                </a:lnTo>
                <a:lnTo>
                  <a:pt x="17" y="173"/>
                </a:lnTo>
                <a:lnTo>
                  <a:pt x="17" y="189"/>
                </a:lnTo>
                <a:lnTo>
                  <a:pt x="17" y="160"/>
                </a:lnTo>
                <a:lnTo>
                  <a:pt x="17" y="183"/>
                </a:lnTo>
                <a:lnTo>
                  <a:pt x="19" y="182"/>
                </a:lnTo>
                <a:lnTo>
                  <a:pt x="19" y="198"/>
                </a:lnTo>
                <a:lnTo>
                  <a:pt x="19" y="160"/>
                </a:lnTo>
                <a:lnTo>
                  <a:pt x="19" y="194"/>
                </a:lnTo>
                <a:lnTo>
                  <a:pt x="20" y="195"/>
                </a:lnTo>
                <a:lnTo>
                  <a:pt x="20" y="260"/>
                </a:lnTo>
                <a:lnTo>
                  <a:pt x="20" y="148"/>
                </a:lnTo>
                <a:lnTo>
                  <a:pt x="20" y="159"/>
                </a:lnTo>
                <a:lnTo>
                  <a:pt x="21" y="158"/>
                </a:lnTo>
                <a:lnTo>
                  <a:pt x="21" y="329"/>
                </a:lnTo>
                <a:lnTo>
                  <a:pt x="21" y="190"/>
                </a:lnTo>
                <a:lnTo>
                  <a:pt x="22" y="180"/>
                </a:lnTo>
                <a:lnTo>
                  <a:pt x="22" y="129"/>
                </a:lnTo>
                <a:lnTo>
                  <a:pt x="22" y="169"/>
                </a:lnTo>
                <a:lnTo>
                  <a:pt x="24" y="174"/>
                </a:lnTo>
                <a:lnTo>
                  <a:pt x="24" y="232"/>
                </a:lnTo>
                <a:lnTo>
                  <a:pt x="24" y="2"/>
                </a:lnTo>
                <a:lnTo>
                  <a:pt x="24" y="178"/>
                </a:lnTo>
                <a:lnTo>
                  <a:pt x="25" y="175"/>
                </a:lnTo>
                <a:lnTo>
                  <a:pt x="25" y="180"/>
                </a:lnTo>
                <a:lnTo>
                  <a:pt x="25" y="114"/>
                </a:lnTo>
                <a:lnTo>
                  <a:pt x="25" y="167"/>
                </a:lnTo>
                <a:lnTo>
                  <a:pt x="26" y="163"/>
                </a:lnTo>
                <a:lnTo>
                  <a:pt x="26" y="182"/>
                </a:lnTo>
                <a:lnTo>
                  <a:pt x="26" y="162"/>
                </a:lnTo>
                <a:lnTo>
                  <a:pt x="26" y="173"/>
                </a:lnTo>
                <a:lnTo>
                  <a:pt x="27" y="169"/>
                </a:lnTo>
                <a:lnTo>
                  <a:pt x="27" y="189"/>
                </a:lnTo>
                <a:lnTo>
                  <a:pt x="27" y="162"/>
                </a:lnTo>
                <a:lnTo>
                  <a:pt x="29" y="163"/>
                </a:lnTo>
                <a:lnTo>
                  <a:pt x="29" y="195"/>
                </a:lnTo>
                <a:lnTo>
                  <a:pt x="29" y="154"/>
                </a:lnTo>
                <a:lnTo>
                  <a:pt x="30" y="157"/>
                </a:lnTo>
                <a:lnTo>
                  <a:pt x="30" y="324"/>
                </a:lnTo>
                <a:lnTo>
                  <a:pt x="30" y="232"/>
                </a:lnTo>
                <a:lnTo>
                  <a:pt x="31" y="225"/>
                </a:lnTo>
                <a:lnTo>
                  <a:pt x="31" y="228"/>
                </a:lnTo>
                <a:lnTo>
                  <a:pt x="31" y="123"/>
                </a:lnTo>
                <a:lnTo>
                  <a:pt x="31" y="149"/>
                </a:lnTo>
                <a:lnTo>
                  <a:pt x="32" y="142"/>
                </a:lnTo>
                <a:lnTo>
                  <a:pt x="32" y="127"/>
                </a:lnTo>
                <a:lnTo>
                  <a:pt x="32" y="219"/>
                </a:lnTo>
                <a:lnTo>
                  <a:pt x="34" y="245"/>
                </a:lnTo>
                <a:lnTo>
                  <a:pt x="34" y="304"/>
                </a:lnTo>
                <a:lnTo>
                  <a:pt x="34" y="0"/>
                </a:lnTo>
                <a:lnTo>
                  <a:pt x="34" y="143"/>
                </a:lnTo>
                <a:lnTo>
                  <a:pt x="35" y="149"/>
                </a:lnTo>
                <a:lnTo>
                  <a:pt x="35" y="179"/>
                </a:lnTo>
                <a:lnTo>
                  <a:pt x="35" y="172"/>
                </a:lnTo>
                <a:lnTo>
                  <a:pt x="36" y="174"/>
                </a:lnTo>
                <a:lnTo>
                  <a:pt x="36" y="167"/>
                </a:lnTo>
                <a:lnTo>
                  <a:pt x="36" y="187"/>
                </a:lnTo>
                <a:lnTo>
                  <a:pt x="37" y="185"/>
                </a:lnTo>
                <a:lnTo>
                  <a:pt x="37" y="188"/>
                </a:lnTo>
                <a:lnTo>
                  <a:pt x="37" y="162"/>
                </a:lnTo>
                <a:lnTo>
                  <a:pt x="37" y="187"/>
                </a:lnTo>
                <a:lnTo>
                  <a:pt x="39" y="188"/>
                </a:lnTo>
                <a:lnTo>
                  <a:pt x="39" y="258"/>
                </a:lnTo>
                <a:lnTo>
                  <a:pt x="39" y="154"/>
                </a:lnTo>
                <a:lnTo>
                  <a:pt x="39" y="193"/>
                </a:lnTo>
                <a:lnTo>
                  <a:pt x="40" y="218"/>
                </a:lnTo>
                <a:lnTo>
                  <a:pt x="40" y="343"/>
                </a:lnTo>
                <a:lnTo>
                  <a:pt x="40" y="98"/>
                </a:lnTo>
                <a:lnTo>
                  <a:pt x="40" y="152"/>
                </a:lnTo>
                <a:lnTo>
                  <a:pt x="41" y="150"/>
                </a:lnTo>
                <a:lnTo>
                  <a:pt x="41" y="124"/>
                </a:lnTo>
                <a:lnTo>
                  <a:pt x="41" y="189"/>
                </a:lnTo>
                <a:lnTo>
                  <a:pt x="42" y="190"/>
                </a:lnTo>
                <a:lnTo>
                  <a:pt x="42" y="310"/>
                </a:lnTo>
                <a:lnTo>
                  <a:pt x="42" y="8"/>
                </a:lnTo>
                <a:lnTo>
                  <a:pt x="42" y="10"/>
                </a:lnTo>
                <a:lnTo>
                  <a:pt x="44" y="9"/>
                </a:lnTo>
                <a:lnTo>
                  <a:pt x="44" y="183"/>
                </a:lnTo>
                <a:lnTo>
                  <a:pt x="44" y="7"/>
                </a:lnTo>
                <a:lnTo>
                  <a:pt x="44" y="174"/>
                </a:lnTo>
                <a:lnTo>
                  <a:pt x="45" y="178"/>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95" name="Freeform 113">
            <a:extLst>
              <a:ext uri="{FF2B5EF4-FFF2-40B4-BE49-F238E27FC236}">
                <a16:creationId xmlns:a16="http://schemas.microsoft.com/office/drawing/2014/main" id="{46B9178A-C771-4A6D-B728-BB378293A3E1}"/>
              </a:ext>
            </a:extLst>
          </p:cNvPr>
          <p:cNvSpPr>
            <a:spLocks/>
          </p:cNvSpPr>
          <p:nvPr/>
        </p:nvSpPr>
        <p:spPr bwMode="auto">
          <a:xfrm>
            <a:off x="5783263" y="5491163"/>
            <a:ext cx="190500" cy="828675"/>
          </a:xfrm>
          <a:custGeom>
            <a:avLst/>
            <a:gdLst>
              <a:gd name="T0" fmla="*/ 0 w 46"/>
              <a:gd name="T1" fmla="*/ 2147483646 h 342"/>
              <a:gd name="T2" fmla="*/ 2147483646 w 46"/>
              <a:gd name="T3" fmla="*/ 2147483646 h 342"/>
              <a:gd name="T4" fmla="*/ 2147483646 w 46"/>
              <a:gd name="T5" fmla="*/ 2147483646 h 342"/>
              <a:gd name="T6" fmla="*/ 2147483646 w 46"/>
              <a:gd name="T7" fmla="*/ 2147483646 h 342"/>
              <a:gd name="T8" fmla="*/ 2147483646 w 46"/>
              <a:gd name="T9" fmla="*/ 2147483646 h 342"/>
              <a:gd name="T10" fmla="*/ 2147483646 w 46"/>
              <a:gd name="T11" fmla="*/ 2147483646 h 342"/>
              <a:gd name="T12" fmla="*/ 2147483646 w 46"/>
              <a:gd name="T13" fmla="*/ 2147483646 h 342"/>
              <a:gd name="T14" fmla="*/ 2147483646 w 46"/>
              <a:gd name="T15" fmla="*/ 2147483646 h 342"/>
              <a:gd name="T16" fmla="*/ 2147483646 w 46"/>
              <a:gd name="T17" fmla="*/ 2147483646 h 342"/>
              <a:gd name="T18" fmla="*/ 2147483646 w 46"/>
              <a:gd name="T19" fmla="*/ 2147483646 h 342"/>
              <a:gd name="T20" fmla="*/ 2147483646 w 46"/>
              <a:gd name="T21" fmla="*/ 2147483646 h 342"/>
              <a:gd name="T22" fmla="*/ 2147483646 w 46"/>
              <a:gd name="T23" fmla="*/ 2147483646 h 342"/>
              <a:gd name="T24" fmla="*/ 2147483646 w 46"/>
              <a:gd name="T25" fmla="*/ 2147483646 h 342"/>
              <a:gd name="T26" fmla="*/ 2147483646 w 46"/>
              <a:gd name="T27" fmla="*/ 2147483646 h 342"/>
              <a:gd name="T28" fmla="*/ 2147483646 w 46"/>
              <a:gd name="T29" fmla="*/ 2147483646 h 342"/>
              <a:gd name="T30" fmla="*/ 2147483646 w 46"/>
              <a:gd name="T31" fmla="*/ 2147483646 h 342"/>
              <a:gd name="T32" fmla="*/ 2147483646 w 46"/>
              <a:gd name="T33" fmla="*/ 2147483646 h 342"/>
              <a:gd name="T34" fmla="*/ 2147483646 w 46"/>
              <a:gd name="T35" fmla="*/ 2147483646 h 342"/>
              <a:gd name="T36" fmla="*/ 2147483646 w 46"/>
              <a:gd name="T37" fmla="*/ 2147483646 h 342"/>
              <a:gd name="T38" fmla="*/ 2147483646 w 46"/>
              <a:gd name="T39" fmla="*/ 2147483646 h 342"/>
              <a:gd name="T40" fmla="*/ 2147483646 w 46"/>
              <a:gd name="T41" fmla="*/ 2147483646 h 342"/>
              <a:gd name="T42" fmla="*/ 2147483646 w 46"/>
              <a:gd name="T43" fmla="*/ 2147483646 h 342"/>
              <a:gd name="T44" fmla="*/ 2147483646 w 46"/>
              <a:gd name="T45" fmla="*/ 2147483646 h 342"/>
              <a:gd name="T46" fmla="*/ 2147483646 w 46"/>
              <a:gd name="T47" fmla="*/ 2147483646 h 342"/>
              <a:gd name="T48" fmla="*/ 2147483646 w 46"/>
              <a:gd name="T49" fmla="*/ 2147483646 h 342"/>
              <a:gd name="T50" fmla="*/ 2147483646 w 46"/>
              <a:gd name="T51" fmla="*/ 2147483646 h 342"/>
              <a:gd name="T52" fmla="*/ 2147483646 w 46"/>
              <a:gd name="T53" fmla="*/ 2147483646 h 342"/>
              <a:gd name="T54" fmla="*/ 2147483646 w 46"/>
              <a:gd name="T55" fmla="*/ 2147483646 h 342"/>
              <a:gd name="T56" fmla="*/ 2147483646 w 46"/>
              <a:gd name="T57" fmla="*/ 2147483646 h 342"/>
              <a:gd name="T58" fmla="*/ 2147483646 w 46"/>
              <a:gd name="T59" fmla="*/ 2147483646 h 342"/>
              <a:gd name="T60" fmla="*/ 2147483646 w 46"/>
              <a:gd name="T61" fmla="*/ 2147483646 h 342"/>
              <a:gd name="T62" fmla="*/ 2147483646 w 46"/>
              <a:gd name="T63" fmla="*/ 2147483646 h 342"/>
              <a:gd name="T64" fmla="*/ 2147483646 w 46"/>
              <a:gd name="T65" fmla="*/ 2147483646 h 342"/>
              <a:gd name="T66" fmla="*/ 2147483646 w 46"/>
              <a:gd name="T67" fmla="*/ 2147483646 h 342"/>
              <a:gd name="T68" fmla="*/ 2147483646 w 46"/>
              <a:gd name="T69" fmla="*/ 2147483646 h 342"/>
              <a:gd name="T70" fmla="*/ 2147483646 w 46"/>
              <a:gd name="T71" fmla="*/ 2147483646 h 342"/>
              <a:gd name="T72" fmla="*/ 2147483646 w 46"/>
              <a:gd name="T73" fmla="*/ 2147483646 h 342"/>
              <a:gd name="T74" fmla="*/ 2147483646 w 46"/>
              <a:gd name="T75" fmla="*/ 2147483646 h 342"/>
              <a:gd name="T76" fmla="*/ 2147483646 w 46"/>
              <a:gd name="T77" fmla="*/ 2147483646 h 342"/>
              <a:gd name="T78" fmla="*/ 2147483646 w 46"/>
              <a:gd name="T79" fmla="*/ 2147483646 h 342"/>
              <a:gd name="T80" fmla="*/ 2147483646 w 46"/>
              <a:gd name="T81" fmla="*/ 2147483646 h 342"/>
              <a:gd name="T82" fmla="*/ 2147483646 w 46"/>
              <a:gd name="T83" fmla="*/ 2147483646 h 3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
              <a:gd name="T127" fmla="*/ 0 h 342"/>
              <a:gd name="T128" fmla="*/ 46 w 46"/>
              <a:gd name="T129" fmla="*/ 342 h 3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 h="342">
                <a:moveTo>
                  <a:pt x="0" y="171"/>
                </a:moveTo>
                <a:lnTo>
                  <a:pt x="0" y="161"/>
                </a:lnTo>
                <a:lnTo>
                  <a:pt x="0" y="162"/>
                </a:lnTo>
                <a:lnTo>
                  <a:pt x="1" y="165"/>
                </a:lnTo>
                <a:lnTo>
                  <a:pt x="1" y="173"/>
                </a:lnTo>
                <a:lnTo>
                  <a:pt x="1" y="160"/>
                </a:lnTo>
                <a:lnTo>
                  <a:pt x="1" y="171"/>
                </a:lnTo>
                <a:lnTo>
                  <a:pt x="2" y="172"/>
                </a:lnTo>
                <a:lnTo>
                  <a:pt x="2" y="235"/>
                </a:lnTo>
                <a:lnTo>
                  <a:pt x="2" y="150"/>
                </a:lnTo>
                <a:lnTo>
                  <a:pt x="2" y="206"/>
                </a:lnTo>
                <a:lnTo>
                  <a:pt x="4" y="186"/>
                </a:lnTo>
                <a:lnTo>
                  <a:pt x="4" y="342"/>
                </a:lnTo>
                <a:lnTo>
                  <a:pt x="4" y="88"/>
                </a:lnTo>
                <a:lnTo>
                  <a:pt x="4" y="102"/>
                </a:lnTo>
                <a:lnTo>
                  <a:pt x="5" y="110"/>
                </a:lnTo>
                <a:lnTo>
                  <a:pt x="5" y="181"/>
                </a:lnTo>
                <a:lnTo>
                  <a:pt x="6" y="183"/>
                </a:lnTo>
                <a:lnTo>
                  <a:pt x="6" y="145"/>
                </a:lnTo>
                <a:lnTo>
                  <a:pt x="6" y="315"/>
                </a:lnTo>
                <a:lnTo>
                  <a:pt x="7" y="298"/>
                </a:lnTo>
                <a:lnTo>
                  <a:pt x="7" y="2"/>
                </a:lnTo>
                <a:lnTo>
                  <a:pt x="7" y="162"/>
                </a:lnTo>
                <a:lnTo>
                  <a:pt x="9" y="165"/>
                </a:lnTo>
                <a:lnTo>
                  <a:pt x="9" y="170"/>
                </a:lnTo>
                <a:lnTo>
                  <a:pt x="9" y="162"/>
                </a:lnTo>
                <a:lnTo>
                  <a:pt x="9" y="166"/>
                </a:lnTo>
                <a:lnTo>
                  <a:pt x="10" y="171"/>
                </a:lnTo>
                <a:lnTo>
                  <a:pt x="10" y="177"/>
                </a:lnTo>
                <a:lnTo>
                  <a:pt x="10" y="146"/>
                </a:lnTo>
                <a:lnTo>
                  <a:pt x="10" y="165"/>
                </a:lnTo>
                <a:lnTo>
                  <a:pt x="11" y="166"/>
                </a:lnTo>
                <a:lnTo>
                  <a:pt x="11" y="178"/>
                </a:lnTo>
                <a:lnTo>
                  <a:pt x="11" y="172"/>
                </a:lnTo>
                <a:lnTo>
                  <a:pt x="12" y="171"/>
                </a:lnTo>
                <a:lnTo>
                  <a:pt x="12" y="145"/>
                </a:lnTo>
                <a:lnTo>
                  <a:pt x="12" y="320"/>
                </a:lnTo>
                <a:lnTo>
                  <a:pt x="14" y="323"/>
                </a:lnTo>
                <a:lnTo>
                  <a:pt x="14" y="86"/>
                </a:lnTo>
                <a:lnTo>
                  <a:pt x="14" y="132"/>
                </a:lnTo>
                <a:lnTo>
                  <a:pt x="15" y="131"/>
                </a:lnTo>
                <a:lnTo>
                  <a:pt x="15" y="171"/>
                </a:lnTo>
                <a:lnTo>
                  <a:pt x="15" y="163"/>
                </a:lnTo>
                <a:lnTo>
                  <a:pt x="16" y="161"/>
                </a:lnTo>
                <a:lnTo>
                  <a:pt x="16" y="276"/>
                </a:lnTo>
                <a:lnTo>
                  <a:pt x="16" y="1"/>
                </a:lnTo>
                <a:lnTo>
                  <a:pt x="17" y="0"/>
                </a:lnTo>
                <a:lnTo>
                  <a:pt x="17" y="177"/>
                </a:lnTo>
                <a:lnTo>
                  <a:pt x="17" y="173"/>
                </a:lnTo>
                <a:lnTo>
                  <a:pt x="19" y="175"/>
                </a:lnTo>
                <a:lnTo>
                  <a:pt x="19" y="182"/>
                </a:lnTo>
                <a:lnTo>
                  <a:pt x="19" y="151"/>
                </a:lnTo>
                <a:lnTo>
                  <a:pt x="19" y="172"/>
                </a:lnTo>
                <a:lnTo>
                  <a:pt x="20" y="170"/>
                </a:lnTo>
                <a:lnTo>
                  <a:pt x="20" y="157"/>
                </a:lnTo>
                <a:lnTo>
                  <a:pt x="20" y="177"/>
                </a:lnTo>
                <a:lnTo>
                  <a:pt x="21" y="178"/>
                </a:lnTo>
                <a:lnTo>
                  <a:pt x="21" y="226"/>
                </a:lnTo>
                <a:lnTo>
                  <a:pt x="21" y="162"/>
                </a:lnTo>
                <a:lnTo>
                  <a:pt x="21" y="220"/>
                </a:lnTo>
                <a:lnTo>
                  <a:pt x="22" y="208"/>
                </a:lnTo>
                <a:lnTo>
                  <a:pt x="22" y="317"/>
                </a:lnTo>
                <a:lnTo>
                  <a:pt x="22" y="162"/>
                </a:lnTo>
                <a:lnTo>
                  <a:pt x="22" y="176"/>
                </a:lnTo>
                <a:lnTo>
                  <a:pt x="24" y="165"/>
                </a:lnTo>
                <a:lnTo>
                  <a:pt x="24" y="97"/>
                </a:lnTo>
                <a:lnTo>
                  <a:pt x="24" y="147"/>
                </a:lnTo>
                <a:lnTo>
                  <a:pt x="25" y="150"/>
                </a:lnTo>
                <a:lnTo>
                  <a:pt x="25" y="185"/>
                </a:lnTo>
                <a:lnTo>
                  <a:pt x="25" y="170"/>
                </a:lnTo>
                <a:lnTo>
                  <a:pt x="26" y="186"/>
                </a:lnTo>
                <a:lnTo>
                  <a:pt x="26" y="286"/>
                </a:lnTo>
                <a:lnTo>
                  <a:pt x="26" y="23"/>
                </a:lnTo>
                <a:lnTo>
                  <a:pt x="26" y="181"/>
                </a:lnTo>
                <a:lnTo>
                  <a:pt x="27" y="171"/>
                </a:lnTo>
                <a:lnTo>
                  <a:pt x="27" y="173"/>
                </a:lnTo>
                <a:lnTo>
                  <a:pt x="27" y="122"/>
                </a:lnTo>
                <a:lnTo>
                  <a:pt x="27" y="170"/>
                </a:lnTo>
                <a:lnTo>
                  <a:pt x="29" y="172"/>
                </a:lnTo>
                <a:lnTo>
                  <a:pt x="29" y="175"/>
                </a:lnTo>
                <a:lnTo>
                  <a:pt x="29" y="151"/>
                </a:lnTo>
                <a:lnTo>
                  <a:pt x="29" y="168"/>
                </a:lnTo>
                <a:lnTo>
                  <a:pt x="30" y="172"/>
                </a:lnTo>
                <a:lnTo>
                  <a:pt x="30" y="180"/>
                </a:lnTo>
                <a:lnTo>
                  <a:pt x="30" y="166"/>
                </a:lnTo>
                <a:lnTo>
                  <a:pt x="30" y="173"/>
                </a:lnTo>
                <a:lnTo>
                  <a:pt x="31" y="175"/>
                </a:lnTo>
                <a:lnTo>
                  <a:pt x="31" y="170"/>
                </a:lnTo>
                <a:lnTo>
                  <a:pt x="31" y="283"/>
                </a:lnTo>
                <a:lnTo>
                  <a:pt x="32" y="298"/>
                </a:lnTo>
                <a:lnTo>
                  <a:pt x="32" y="307"/>
                </a:lnTo>
                <a:lnTo>
                  <a:pt x="32" y="82"/>
                </a:lnTo>
                <a:lnTo>
                  <a:pt x="32" y="115"/>
                </a:lnTo>
                <a:lnTo>
                  <a:pt x="34" y="118"/>
                </a:lnTo>
                <a:lnTo>
                  <a:pt x="34" y="186"/>
                </a:lnTo>
                <a:lnTo>
                  <a:pt x="35" y="183"/>
                </a:lnTo>
                <a:lnTo>
                  <a:pt x="35" y="270"/>
                </a:lnTo>
                <a:lnTo>
                  <a:pt x="35" y="138"/>
                </a:lnTo>
                <a:lnTo>
                  <a:pt x="36" y="110"/>
                </a:lnTo>
                <a:lnTo>
                  <a:pt x="36" y="190"/>
                </a:lnTo>
                <a:lnTo>
                  <a:pt x="36" y="28"/>
                </a:lnTo>
                <a:lnTo>
                  <a:pt x="36" y="171"/>
                </a:lnTo>
                <a:lnTo>
                  <a:pt x="37" y="173"/>
                </a:lnTo>
                <a:lnTo>
                  <a:pt x="37" y="175"/>
                </a:lnTo>
                <a:lnTo>
                  <a:pt x="37" y="161"/>
                </a:lnTo>
                <a:lnTo>
                  <a:pt x="39" y="160"/>
                </a:lnTo>
                <a:lnTo>
                  <a:pt x="39" y="177"/>
                </a:lnTo>
                <a:lnTo>
                  <a:pt x="39" y="156"/>
                </a:lnTo>
                <a:lnTo>
                  <a:pt x="39" y="171"/>
                </a:lnTo>
                <a:lnTo>
                  <a:pt x="40" y="173"/>
                </a:lnTo>
                <a:lnTo>
                  <a:pt x="40" y="265"/>
                </a:lnTo>
                <a:lnTo>
                  <a:pt x="40" y="151"/>
                </a:lnTo>
                <a:lnTo>
                  <a:pt x="41" y="137"/>
                </a:lnTo>
                <a:lnTo>
                  <a:pt x="41" y="300"/>
                </a:lnTo>
                <a:lnTo>
                  <a:pt x="41" y="67"/>
                </a:lnTo>
                <a:lnTo>
                  <a:pt x="41" y="81"/>
                </a:lnTo>
                <a:lnTo>
                  <a:pt x="42" y="91"/>
                </a:lnTo>
                <a:lnTo>
                  <a:pt x="42" y="167"/>
                </a:lnTo>
                <a:lnTo>
                  <a:pt x="42" y="155"/>
                </a:lnTo>
                <a:lnTo>
                  <a:pt x="44" y="156"/>
                </a:lnTo>
                <a:lnTo>
                  <a:pt x="44" y="192"/>
                </a:lnTo>
                <a:lnTo>
                  <a:pt x="45" y="196"/>
                </a:lnTo>
                <a:lnTo>
                  <a:pt x="45" y="271"/>
                </a:lnTo>
                <a:lnTo>
                  <a:pt x="45" y="56"/>
                </a:lnTo>
                <a:lnTo>
                  <a:pt x="45" y="166"/>
                </a:lnTo>
                <a:lnTo>
                  <a:pt x="46" y="171"/>
                </a:lnTo>
                <a:lnTo>
                  <a:pt x="46" y="177"/>
                </a:lnTo>
                <a:lnTo>
                  <a:pt x="46" y="150"/>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96" name="Freeform 114">
            <a:extLst>
              <a:ext uri="{FF2B5EF4-FFF2-40B4-BE49-F238E27FC236}">
                <a16:creationId xmlns:a16="http://schemas.microsoft.com/office/drawing/2014/main" id="{5603BA32-3ED6-42BE-BFBB-95FB2BD20A04}"/>
              </a:ext>
            </a:extLst>
          </p:cNvPr>
          <p:cNvSpPr>
            <a:spLocks/>
          </p:cNvSpPr>
          <p:nvPr/>
        </p:nvSpPr>
        <p:spPr bwMode="auto">
          <a:xfrm>
            <a:off x="5973763" y="5699125"/>
            <a:ext cx="190500" cy="534988"/>
          </a:xfrm>
          <a:custGeom>
            <a:avLst/>
            <a:gdLst>
              <a:gd name="T0" fmla="*/ 2147483646 w 46"/>
              <a:gd name="T1" fmla="*/ 2147483646 h 221"/>
              <a:gd name="T2" fmla="*/ 2147483646 w 46"/>
              <a:gd name="T3" fmla="*/ 2147483646 h 221"/>
              <a:gd name="T4" fmla="*/ 2147483646 w 46"/>
              <a:gd name="T5" fmla="*/ 2147483646 h 221"/>
              <a:gd name="T6" fmla="*/ 2147483646 w 46"/>
              <a:gd name="T7" fmla="*/ 2147483646 h 221"/>
              <a:gd name="T8" fmla="*/ 2147483646 w 46"/>
              <a:gd name="T9" fmla="*/ 2147483646 h 221"/>
              <a:gd name="T10" fmla="*/ 2147483646 w 46"/>
              <a:gd name="T11" fmla="*/ 2147483646 h 221"/>
              <a:gd name="T12" fmla="*/ 2147483646 w 46"/>
              <a:gd name="T13" fmla="*/ 2147483646 h 221"/>
              <a:gd name="T14" fmla="*/ 2147483646 w 46"/>
              <a:gd name="T15" fmla="*/ 2147483646 h 221"/>
              <a:gd name="T16" fmla="*/ 2147483646 w 46"/>
              <a:gd name="T17" fmla="*/ 2147483646 h 221"/>
              <a:gd name="T18" fmla="*/ 2147483646 w 46"/>
              <a:gd name="T19" fmla="*/ 2147483646 h 221"/>
              <a:gd name="T20" fmla="*/ 2147483646 w 46"/>
              <a:gd name="T21" fmla="*/ 2147483646 h 221"/>
              <a:gd name="T22" fmla="*/ 2147483646 w 46"/>
              <a:gd name="T23" fmla="*/ 2147483646 h 221"/>
              <a:gd name="T24" fmla="*/ 2147483646 w 46"/>
              <a:gd name="T25" fmla="*/ 2147483646 h 221"/>
              <a:gd name="T26" fmla="*/ 2147483646 w 46"/>
              <a:gd name="T27" fmla="*/ 2147483646 h 221"/>
              <a:gd name="T28" fmla="*/ 2147483646 w 46"/>
              <a:gd name="T29" fmla="*/ 2147483646 h 221"/>
              <a:gd name="T30" fmla="*/ 2147483646 w 46"/>
              <a:gd name="T31" fmla="*/ 2147483646 h 221"/>
              <a:gd name="T32" fmla="*/ 2147483646 w 46"/>
              <a:gd name="T33" fmla="*/ 2147483646 h 221"/>
              <a:gd name="T34" fmla="*/ 2147483646 w 46"/>
              <a:gd name="T35" fmla="*/ 2147483646 h 221"/>
              <a:gd name="T36" fmla="*/ 2147483646 w 46"/>
              <a:gd name="T37" fmla="*/ 2147483646 h 221"/>
              <a:gd name="T38" fmla="*/ 2147483646 w 46"/>
              <a:gd name="T39" fmla="*/ 2147483646 h 221"/>
              <a:gd name="T40" fmla="*/ 2147483646 w 46"/>
              <a:gd name="T41" fmla="*/ 2147483646 h 221"/>
              <a:gd name="T42" fmla="*/ 2147483646 w 46"/>
              <a:gd name="T43" fmla="*/ 2147483646 h 221"/>
              <a:gd name="T44" fmla="*/ 2147483646 w 46"/>
              <a:gd name="T45" fmla="*/ 2147483646 h 221"/>
              <a:gd name="T46" fmla="*/ 2147483646 w 46"/>
              <a:gd name="T47" fmla="*/ 2147483646 h 221"/>
              <a:gd name="T48" fmla="*/ 2147483646 w 46"/>
              <a:gd name="T49" fmla="*/ 2147483646 h 221"/>
              <a:gd name="T50" fmla="*/ 2147483646 w 46"/>
              <a:gd name="T51" fmla="*/ 2147483646 h 221"/>
              <a:gd name="T52" fmla="*/ 2147483646 w 46"/>
              <a:gd name="T53" fmla="*/ 2147483646 h 221"/>
              <a:gd name="T54" fmla="*/ 2147483646 w 46"/>
              <a:gd name="T55" fmla="*/ 2147483646 h 221"/>
              <a:gd name="T56" fmla="*/ 2147483646 w 46"/>
              <a:gd name="T57" fmla="*/ 2147483646 h 221"/>
              <a:gd name="T58" fmla="*/ 2147483646 w 46"/>
              <a:gd name="T59" fmla="*/ 2147483646 h 221"/>
              <a:gd name="T60" fmla="*/ 2147483646 w 46"/>
              <a:gd name="T61" fmla="*/ 2147483646 h 221"/>
              <a:gd name="T62" fmla="*/ 2147483646 w 46"/>
              <a:gd name="T63" fmla="*/ 2147483646 h 221"/>
              <a:gd name="T64" fmla="*/ 2147483646 w 46"/>
              <a:gd name="T65" fmla="*/ 2147483646 h 221"/>
              <a:gd name="T66" fmla="*/ 2147483646 w 46"/>
              <a:gd name="T67" fmla="*/ 2147483646 h 221"/>
              <a:gd name="T68" fmla="*/ 2147483646 w 46"/>
              <a:gd name="T69" fmla="*/ 2147483646 h 221"/>
              <a:gd name="T70" fmla="*/ 2147483646 w 46"/>
              <a:gd name="T71" fmla="*/ 2147483646 h 221"/>
              <a:gd name="T72" fmla="*/ 2147483646 w 46"/>
              <a:gd name="T73" fmla="*/ 2147483646 h 221"/>
              <a:gd name="T74" fmla="*/ 2147483646 w 46"/>
              <a:gd name="T75" fmla="*/ 2147483646 h 221"/>
              <a:gd name="T76" fmla="*/ 2147483646 w 46"/>
              <a:gd name="T77" fmla="*/ 2147483646 h 221"/>
              <a:gd name="T78" fmla="*/ 2147483646 w 46"/>
              <a:gd name="T79" fmla="*/ 2147483646 h 221"/>
              <a:gd name="T80" fmla="*/ 2147483646 w 46"/>
              <a:gd name="T81" fmla="*/ 2147483646 h 221"/>
              <a:gd name="T82" fmla="*/ 2147483646 w 46"/>
              <a:gd name="T83" fmla="*/ 2147483646 h 2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
              <a:gd name="T127" fmla="*/ 0 h 221"/>
              <a:gd name="T128" fmla="*/ 46 w 46"/>
              <a:gd name="T129" fmla="*/ 221 h 2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 h="221">
                <a:moveTo>
                  <a:pt x="0" y="64"/>
                </a:moveTo>
                <a:lnTo>
                  <a:pt x="0" y="87"/>
                </a:lnTo>
                <a:lnTo>
                  <a:pt x="1" y="86"/>
                </a:lnTo>
                <a:lnTo>
                  <a:pt x="1" y="71"/>
                </a:lnTo>
                <a:lnTo>
                  <a:pt x="1" y="85"/>
                </a:lnTo>
                <a:lnTo>
                  <a:pt x="3" y="87"/>
                </a:lnTo>
                <a:lnTo>
                  <a:pt x="3" y="69"/>
                </a:lnTo>
                <a:lnTo>
                  <a:pt x="3" y="111"/>
                </a:lnTo>
                <a:lnTo>
                  <a:pt x="4" y="122"/>
                </a:lnTo>
                <a:lnTo>
                  <a:pt x="4" y="221"/>
                </a:lnTo>
                <a:lnTo>
                  <a:pt x="4" y="5"/>
                </a:lnTo>
                <a:lnTo>
                  <a:pt x="5" y="4"/>
                </a:lnTo>
                <a:lnTo>
                  <a:pt x="5" y="85"/>
                </a:lnTo>
                <a:lnTo>
                  <a:pt x="5" y="84"/>
                </a:lnTo>
                <a:lnTo>
                  <a:pt x="6" y="82"/>
                </a:lnTo>
                <a:lnTo>
                  <a:pt x="6" y="86"/>
                </a:lnTo>
                <a:lnTo>
                  <a:pt x="6" y="71"/>
                </a:lnTo>
                <a:lnTo>
                  <a:pt x="6" y="84"/>
                </a:lnTo>
                <a:lnTo>
                  <a:pt x="8" y="82"/>
                </a:lnTo>
                <a:lnTo>
                  <a:pt x="8" y="162"/>
                </a:lnTo>
                <a:lnTo>
                  <a:pt x="8" y="157"/>
                </a:lnTo>
                <a:lnTo>
                  <a:pt x="9" y="146"/>
                </a:lnTo>
                <a:lnTo>
                  <a:pt x="9" y="0"/>
                </a:lnTo>
                <a:lnTo>
                  <a:pt x="9" y="82"/>
                </a:lnTo>
                <a:lnTo>
                  <a:pt x="10" y="89"/>
                </a:lnTo>
                <a:lnTo>
                  <a:pt x="10" y="102"/>
                </a:lnTo>
                <a:lnTo>
                  <a:pt x="10" y="75"/>
                </a:lnTo>
                <a:lnTo>
                  <a:pt x="11" y="74"/>
                </a:lnTo>
                <a:lnTo>
                  <a:pt x="11" y="85"/>
                </a:lnTo>
                <a:lnTo>
                  <a:pt x="11" y="77"/>
                </a:lnTo>
                <a:lnTo>
                  <a:pt x="13" y="79"/>
                </a:lnTo>
                <a:lnTo>
                  <a:pt x="13" y="201"/>
                </a:lnTo>
                <a:lnTo>
                  <a:pt x="13" y="40"/>
                </a:lnTo>
                <a:lnTo>
                  <a:pt x="14" y="32"/>
                </a:lnTo>
                <a:lnTo>
                  <a:pt x="14" y="77"/>
                </a:lnTo>
                <a:lnTo>
                  <a:pt x="14" y="22"/>
                </a:lnTo>
                <a:lnTo>
                  <a:pt x="14" y="76"/>
                </a:lnTo>
                <a:lnTo>
                  <a:pt x="15" y="75"/>
                </a:lnTo>
                <a:lnTo>
                  <a:pt x="15" y="86"/>
                </a:lnTo>
                <a:lnTo>
                  <a:pt x="15" y="85"/>
                </a:lnTo>
                <a:lnTo>
                  <a:pt x="16" y="84"/>
                </a:lnTo>
                <a:lnTo>
                  <a:pt x="16" y="106"/>
                </a:lnTo>
                <a:lnTo>
                  <a:pt x="16" y="41"/>
                </a:lnTo>
                <a:lnTo>
                  <a:pt x="16" y="91"/>
                </a:lnTo>
                <a:lnTo>
                  <a:pt x="18" y="94"/>
                </a:lnTo>
                <a:lnTo>
                  <a:pt x="18" y="111"/>
                </a:lnTo>
                <a:lnTo>
                  <a:pt x="18" y="66"/>
                </a:lnTo>
                <a:lnTo>
                  <a:pt x="19" y="56"/>
                </a:lnTo>
                <a:lnTo>
                  <a:pt x="19" y="91"/>
                </a:lnTo>
                <a:lnTo>
                  <a:pt x="19" y="39"/>
                </a:lnTo>
                <a:lnTo>
                  <a:pt x="19" y="89"/>
                </a:lnTo>
                <a:lnTo>
                  <a:pt x="20" y="92"/>
                </a:lnTo>
                <a:lnTo>
                  <a:pt x="20" y="66"/>
                </a:lnTo>
                <a:lnTo>
                  <a:pt x="20" y="84"/>
                </a:lnTo>
                <a:lnTo>
                  <a:pt x="21" y="85"/>
                </a:lnTo>
                <a:lnTo>
                  <a:pt x="21" y="76"/>
                </a:lnTo>
                <a:lnTo>
                  <a:pt x="21" y="122"/>
                </a:lnTo>
                <a:lnTo>
                  <a:pt x="23" y="124"/>
                </a:lnTo>
                <a:lnTo>
                  <a:pt x="23" y="51"/>
                </a:lnTo>
                <a:lnTo>
                  <a:pt x="23" y="80"/>
                </a:lnTo>
                <a:lnTo>
                  <a:pt x="24" y="82"/>
                </a:lnTo>
                <a:lnTo>
                  <a:pt x="24" y="86"/>
                </a:lnTo>
                <a:lnTo>
                  <a:pt x="24" y="75"/>
                </a:lnTo>
                <a:lnTo>
                  <a:pt x="24" y="80"/>
                </a:lnTo>
                <a:lnTo>
                  <a:pt x="25" y="81"/>
                </a:lnTo>
                <a:lnTo>
                  <a:pt x="25" y="87"/>
                </a:lnTo>
                <a:lnTo>
                  <a:pt x="25" y="75"/>
                </a:lnTo>
                <a:lnTo>
                  <a:pt x="25" y="84"/>
                </a:lnTo>
                <a:lnTo>
                  <a:pt x="26" y="85"/>
                </a:lnTo>
                <a:lnTo>
                  <a:pt x="26" y="102"/>
                </a:lnTo>
                <a:lnTo>
                  <a:pt x="26" y="76"/>
                </a:lnTo>
                <a:lnTo>
                  <a:pt x="26" y="99"/>
                </a:lnTo>
                <a:lnTo>
                  <a:pt x="28" y="99"/>
                </a:lnTo>
                <a:lnTo>
                  <a:pt x="28" y="46"/>
                </a:lnTo>
                <a:lnTo>
                  <a:pt x="28" y="84"/>
                </a:lnTo>
                <a:lnTo>
                  <a:pt x="29" y="87"/>
                </a:lnTo>
                <a:lnTo>
                  <a:pt x="29" y="91"/>
                </a:lnTo>
                <a:lnTo>
                  <a:pt x="29" y="77"/>
                </a:lnTo>
                <a:lnTo>
                  <a:pt x="29" y="80"/>
                </a:lnTo>
                <a:lnTo>
                  <a:pt x="30" y="82"/>
                </a:lnTo>
                <a:lnTo>
                  <a:pt x="30" y="90"/>
                </a:lnTo>
                <a:lnTo>
                  <a:pt x="30" y="76"/>
                </a:lnTo>
                <a:lnTo>
                  <a:pt x="30" y="82"/>
                </a:lnTo>
                <a:lnTo>
                  <a:pt x="31" y="84"/>
                </a:lnTo>
                <a:lnTo>
                  <a:pt x="31" y="111"/>
                </a:lnTo>
                <a:lnTo>
                  <a:pt x="31" y="37"/>
                </a:lnTo>
                <a:lnTo>
                  <a:pt x="31" y="74"/>
                </a:lnTo>
                <a:lnTo>
                  <a:pt x="33" y="85"/>
                </a:lnTo>
                <a:lnTo>
                  <a:pt x="33" y="94"/>
                </a:lnTo>
                <a:lnTo>
                  <a:pt x="33" y="76"/>
                </a:lnTo>
                <a:lnTo>
                  <a:pt x="33" y="84"/>
                </a:lnTo>
                <a:lnTo>
                  <a:pt x="34" y="82"/>
                </a:lnTo>
                <a:lnTo>
                  <a:pt x="34" y="85"/>
                </a:lnTo>
                <a:lnTo>
                  <a:pt x="34" y="75"/>
                </a:lnTo>
                <a:lnTo>
                  <a:pt x="34" y="81"/>
                </a:lnTo>
                <a:lnTo>
                  <a:pt x="35" y="82"/>
                </a:lnTo>
                <a:lnTo>
                  <a:pt x="35" y="95"/>
                </a:lnTo>
                <a:lnTo>
                  <a:pt x="35" y="75"/>
                </a:lnTo>
                <a:lnTo>
                  <a:pt x="35" y="77"/>
                </a:lnTo>
                <a:lnTo>
                  <a:pt x="36" y="80"/>
                </a:lnTo>
                <a:lnTo>
                  <a:pt x="36" y="101"/>
                </a:lnTo>
                <a:lnTo>
                  <a:pt x="36" y="55"/>
                </a:lnTo>
                <a:lnTo>
                  <a:pt x="36" y="57"/>
                </a:lnTo>
                <a:lnTo>
                  <a:pt x="38" y="62"/>
                </a:lnTo>
                <a:lnTo>
                  <a:pt x="38" y="95"/>
                </a:lnTo>
                <a:lnTo>
                  <a:pt x="38" y="90"/>
                </a:lnTo>
                <a:lnTo>
                  <a:pt x="39" y="89"/>
                </a:lnTo>
                <a:lnTo>
                  <a:pt x="39" y="77"/>
                </a:lnTo>
                <a:lnTo>
                  <a:pt x="39" y="87"/>
                </a:lnTo>
                <a:lnTo>
                  <a:pt x="40" y="89"/>
                </a:lnTo>
                <a:lnTo>
                  <a:pt x="40" y="96"/>
                </a:lnTo>
                <a:lnTo>
                  <a:pt x="40" y="82"/>
                </a:lnTo>
                <a:lnTo>
                  <a:pt x="40" y="92"/>
                </a:lnTo>
                <a:lnTo>
                  <a:pt x="41" y="95"/>
                </a:lnTo>
                <a:lnTo>
                  <a:pt x="41" y="72"/>
                </a:lnTo>
                <a:lnTo>
                  <a:pt x="41" y="87"/>
                </a:lnTo>
                <a:lnTo>
                  <a:pt x="43" y="89"/>
                </a:lnTo>
                <a:lnTo>
                  <a:pt x="43" y="75"/>
                </a:lnTo>
                <a:lnTo>
                  <a:pt x="43" y="85"/>
                </a:lnTo>
                <a:lnTo>
                  <a:pt x="44" y="87"/>
                </a:lnTo>
                <a:lnTo>
                  <a:pt x="44" y="79"/>
                </a:lnTo>
                <a:lnTo>
                  <a:pt x="44" y="87"/>
                </a:lnTo>
                <a:lnTo>
                  <a:pt x="45" y="89"/>
                </a:lnTo>
                <a:lnTo>
                  <a:pt x="45" y="79"/>
                </a:lnTo>
                <a:lnTo>
                  <a:pt x="45" y="99"/>
                </a:lnTo>
                <a:lnTo>
                  <a:pt x="46" y="95"/>
                </a:lnTo>
                <a:lnTo>
                  <a:pt x="46" y="55"/>
                </a:lnTo>
                <a:lnTo>
                  <a:pt x="46" y="97"/>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97" name="Freeform 115">
            <a:extLst>
              <a:ext uri="{FF2B5EF4-FFF2-40B4-BE49-F238E27FC236}">
                <a16:creationId xmlns:a16="http://schemas.microsoft.com/office/drawing/2014/main" id="{75F6BB09-6184-4E89-A134-4800832C23CB}"/>
              </a:ext>
            </a:extLst>
          </p:cNvPr>
          <p:cNvSpPr>
            <a:spLocks/>
          </p:cNvSpPr>
          <p:nvPr/>
        </p:nvSpPr>
        <p:spPr bwMode="auto">
          <a:xfrm>
            <a:off x="6164263" y="5795963"/>
            <a:ext cx="185737" cy="207962"/>
          </a:xfrm>
          <a:custGeom>
            <a:avLst/>
            <a:gdLst>
              <a:gd name="T0" fmla="*/ 2147483646 w 45"/>
              <a:gd name="T1" fmla="*/ 2147483646 h 86"/>
              <a:gd name="T2" fmla="*/ 2147483646 w 45"/>
              <a:gd name="T3" fmla="*/ 2147483646 h 86"/>
              <a:gd name="T4" fmla="*/ 2147483646 w 45"/>
              <a:gd name="T5" fmla="*/ 2147483646 h 86"/>
              <a:gd name="T6" fmla="*/ 2147483646 w 45"/>
              <a:gd name="T7" fmla="*/ 2147483646 h 86"/>
              <a:gd name="T8" fmla="*/ 2147483646 w 45"/>
              <a:gd name="T9" fmla="*/ 2147483646 h 86"/>
              <a:gd name="T10" fmla="*/ 2147483646 w 45"/>
              <a:gd name="T11" fmla="*/ 2147483646 h 86"/>
              <a:gd name="T12" fmla="*/ 2147483646 w 45"/>
              <a:gd name="T13" fmla="*/ 2147483646 h 86"/>
              <a:gd name="T14" fmla="*/ 2147483646 w 45"/>
              <a:gd name="T15" fmla="*/ 2147483646 h 86"/>
              <a:gd name="T16" fmla="*/ 2147483646 w 45"/>
              <a:gd name="T17" fmla="*/ 2147483646 h 86"/>
              <a:gd name="T18" fmla="*/ 2147483646 w 45"/>
              <a:gd name="T19" fmla="*/ 2147483646 h 86"/>
              <a:gd name="T20" fmla="*/ 2147483646 w 45"/>
              <a:gd name="T21" fmla="*/ 2147483646 h 86"/>
              <a:gd name="T22" fmla="*/ 2147483646 w 45"/>
              <a:gd name="T23" fmla="*/ 2147483646 h 86"/>
              <a:gd name="T24" fmla="*/ 2147483646 w 45"/>
              <a:gd name="T25" fmla="*/ 2147483646 h 86"/>
              <a:gd name="T26" fmla="*/ 2147483646 w 45"/>
              <a:gd name="T27" fmla="*/ 2147483646 h 86"/>
              <a:gd name="T28" fmla="*/ 2147483646 w 45"/>
              <a:gd name="T29" fmla="*/ 2147483646 h 86"/>
              <a:gd name="T30" fmla="*/ 2147483646 w 45"/>
              <a:gd name="T31" fmla="*/ 2147483646 h 86"/>
              <a:gd name="T32" fmla="*/ 2147483646 w 45"/>
              <a:gd name="T33" fmla="*/ 2147483646 h 86"/>
              <a:gd name="T34" fmla="*/ 2147483646 w 45"/>
              <a:gd name="T35" fmla="*/ 2147483646 h 86"/>
              <a:gd name="T36" fmla="*/ 2147483646 w 45"/>
              <a:gd name="T37" fmla="*/ 2147483646 h 86"/>
              <a:gd name="T38" fmla="*/ 2147483646 w 45"/>
              <a:gd name="T39" fmla="*/ 2147483646 h 86"/>
              <a:gd name="T40" fmla="*/ 2147483646 w 45"/>
              <a:gd name="T41" fmla="*/ 2147483646 h 86"/>
              <a:gd name="T42" fmla="*/ 2147483646 w 45"/>
              <a:gd name="T43" fmla="*/ 2147483646 h 86"/>
              <a:gd name="T44" fmla="*/ 2147483646 w 45"/>
              <a:gd name="T45" fmla="*/ 2147483646 h 86"/>
              <a:gd name="T46" fmla="*/ 2147483646 w 45"/>
              <a:gd name="T47" fmla="*/ 2147483646 h 86"/>
              <a:gd name="T48" fmla="*/ 2147483646 w 45"/>
              <a:gd name="T49" fmla="*/ 2147483646 h 86"/>
              <a:gd name="T50" fmla="*/ 2147483646 w 45"/>
              <a:gd name="T51" fmla="*/ 2147483646 h 86"/>
              <a:gd name="T52" fmla="*/ 2147483646 w 45"/>
              <a:gd name="T53" fmla="*/ 2147483646 h 86"/>
              <a:gd name="T54" fmla="*/ 2147483646 w 45"/>
              <a:gd name="T55" fmla="*/ 2147483646 h 86"/>
              <a:gd name="T56" fmla="*/ 2147483646 w 45"/>
              <a:gd name="T57" fmla="*/ 2147483646 h 86"/>
              <a:gd name="T58" fmla="*/ 2147483646 w 45"/>
              <a:gd name="T59" fmla="*/ 2147483646 h 86"/>
              <a:gd name="T60" fmla="*/ 2147483646 w 45"/>
              <a:gd name="T61" fmla="*/ 2147483646 h 86"/>
              <a:gd name="T62" fmla="*/ 2147483646 w 45"/>
              <a:gd name="T63" fmla="*/ 2147483646 h 86"/>
              <a:gd name="T64" fmla="*/ 2147483646 w 45"/>
              <a:gd name="T65" fmla="*/ 2147483646 h 86"/>
              <a:gd name="T66" fmla="*/ 2147483646 w 45"/>
              <a:gd name="T67" fmla="*/ 2147483646 h 86"/>
              <a:gd name="T68" fmla="*/ 2147483646 w 45"/>
              <a:gd name="T69" fmla="*/ 2147483646 h 86"/>
              <a:gd name="T70" fmla="*/ 2147483646 w 45"/>
              <a:gd name="T71" fmla="*/ 2147483646 h 86"/>
              <a:gd name="T72" fmla="*/ 2147483646 w 45"/>
              <a:gd name="T73" fmla="*/ 2147483646 h 86"/>
              <a:gd name="T74" fmla="*/ 2147483646 w 45"/>
              <a:gd name="T75" fmla="*/ 2147483646 h 86"/>
              <a:gd name="T76" fmla="*/ 2147483646 w 45"/>
              <a:gd name="T77" fmla="*/ 2147483646 h 86"/>
              <a:gd name="T78" fmla="*/ 2147483646 w 45"/>
              <a:gd name="T79" fmla="*/ 2147483646 h 86"/>
              <a:gd name="T80" fmla="*/ 2147483646 w 45"/>
              <a:gd name="T81" fmla="*/ 2147483646 h 86"/>
              <a:gd name="T82" fmla="*/ 2147483646 w 45"/>
              <a:gd name="T83" fmla="*/ 2147483646 h 8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5"/>
              <a:gd name="T127" fmla="*/ 0 h 86"/>
              <a:gd name="T128" fmla="*/ 45 w 45"/>
              <a:gd name="T129" fmla="*/ 86 h 8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5" h="86">
                <a:moveTo>
                  <a:pt x="0" y="57"/>
                </a:moveTo>
                <a:lnTo>
                  <a:pt x="2" y="66"/>
                </a:lnTo>
                <a:lnTo>
                  <a:pt x="2" y="67"/>
                </a:lnTo>
                <a:lnTo>
                  <a:pt x="2" y="30"/>
                </a:lnTo>
                <a:lnTo>
                  <a:pt x="2" y="46"/>
                </a:lnTo>
                <a:lnTo>
                  <a:pt x="3" y="47"/>
                </a:lnTo>
                <a:lnTo>
                  <a:pt x="3" y="49"/>
                </a:lnTo>
                <a:lnTo>
                  <a:pt x="3" y="37"/>
                </a:lnTo>
                <a:lnTo>
                  <a:pt x="3" y="49"/>
                </a:lnTo>
                <a:lnTo>
                  <a:pt x="4" y="50"/>
                </a:lnTo>
                <a:lnTo>
                  <a:pt x="4" y="61"/>
                </a:lnTo>
                <a:lnTo>
                  <a:pt x="4" y="29"/>
                </a:lnTo>
                <a:lnTo>
                  <a:pt x="4" y="46"/>
                </a:lnTo>
                <a:lnTo>
                  <a:pt x="5" y="51"/>
                </a:lnTo>
                <a:lnTo>
                  <a:pt x="5" y="54"/>
                </a:lnTo>
                <a:lnTo>
                  <a:pt x="5" y="37"/>
                </a:lnTo>
                <a:lnTo>
                  <a:pt x="5" y="45"/>
                </a:lnTo>
                <a:lnTo>
                  <a:pt x="7" y="46"/>
                </a:lnTo>
                <a:lnTo>
                  <a:pt x="7" y="47"/>
                </a:lnTo>
                <a:lnTo>
                  <a:pt x="7" y="34"/>
                </a:lnTo>
                <a:lnTo>
                  <a:pt x="7" y="45"/>
                </a:lnTo>
                <a:lnTo>
                  <a:pt x="8" y="46"/>
                </a:lnTo>
                <a:lnTo>
                  <a:pt x="8" y="51"/>
                </a:lnTo>
                <a:lnTo>
                  <a:pt x="8" y="36"/>
                </a:lnTo>
                <a:lnTo>
                  <a:pt x="9" y="32"/>
                </a:lnTo>
                <a:lnTo>
                  <a:pt x="9" y="47"/>
                </a:lnTo>
                <a:lnTo>
                  <a:pt x="9" y="41"/>
                </a:lnTo>
                <a:lnTo>
                  <a:pt x="10" y="40"/>
                </a:lnTo>
                <a:lnTo>
                  <a:pt x="10" y="51"/>
                </a:lnTo>
                <a:lnTo>
                  <a:pt x="10" y="36"/>
                </a:lnTo>
                <a:lnTo>
                  <a:pt x="10" y="47"/>
                </a:lnTo>
                <a:lnTo>
                  <a:pt x="12" y="45"/>
                </a:lnTo>
                <a:lnTo>
                  <a:pt x="12" y="50"/>
                </a:lnTo>
                <a:lnTo>
                  <a:pt x="12" y="37"/>
                </a:lnTo>
                <a:lnTo>
                  <a:pt x="12" y="42"/>
                </a:lnTo>
                <a:lnTo>
                  <a:pt x="13" y="44"/>
                </a:lnTo>
                <a:lnTo>
                  <a:pt x="13" y="56"/>
                </a:lnTo>
                <a:lnTo>
                  <a:pt x="13" y="37"/>
                </a:lnTo>
                <a:lnTo>
                  <a:pt x="13" y="39"/>
                </a:lnTo>
                <a:lnTo>
                  <a:pt x="14" y="36"/>
                </a:lnTo>
                <a:lnTo>
                  <a:pt x="14" y="86"/>
                </a:lnTo>
                <a:lnTo>
                  <a:pt x="14" y="5"/>
                </a:lnTo>
                <a:lnTo>
                  <a:pt x="15" y="12"/>
                </a:lnTo>
                <a:lnTo>
                  <a:pt x="15" y="55"/>
                </a:lnTo>
                <a:lnTo>
                  <a:pt x="15" y="41"/>
                </a:lnTo>
                <a:lnTo>
                  <a:pt x="17" y="44"/>
                </a:lnTo>
                <a:lnTo>
                  <a:pt x="17" y="52"/>
                </a:lnTo>
                <a:lnTo>
                  <a:pt x="17" y="31"/>
                </a:lnTo>
                <a:lnTo>
                  <a:pt x="17" y="47"/>
                </a:lnTo>
                <a:lnTo>
                  <a:pt x="18" y="50"/>
                </a:lnTo>
                <a:lnTo>
                  <a:pt x="18" y="36"/>
                </a:lnTo>
                <a:lnTo>
                  <a:pt x="18" y="45"/>
                </a:lnTo>
                <a:lnTo>
                  <a:pt x="19" y="46"/>
                </a:lnTo>
                <a:lnTo>
                  <a:pt x="19" y="36"/>
                </a:lnTo>
                <a:lnTo>
                  <a:pt x="19" y="47"/>
                </a:lnTo>
                <a:lnTo>
                  <a:pt x="20" y="46"/>
                </a:lnTo>
                <a:lnTo>
                  <a:pt x="20" y="54"/>
                </a:lnTo>
                <a:lnTo>
                  <a:pt x="20" y="41"/>
                </a:lnTo>
                <a:lnTo>
                  <a:pt x="20" y="44"/>
                </a:lnTo>
                <a:lnTo>
                  <a:pt x="22" y="41"/>
                </a:lnTo>
                <a:lnTo>
                  <a:pt x="22" y="64"/>
                </a:lnTo>
                <a:lnTo>
                  <a:pt x="22" y="35"/>
                </a:lnTo>
                <a:lnTo>
                  <a:pt x="22" y="54"/>
                </a:lnTo>
                <a:lnTo>
                  <a:pt x="23" y="50"/>
                </a:lnTo>
                <a:lnTo>
                  <a:pt x="23" y="30"/>
                </a:lnTo>
                <a:lnTo>
                  <a:pt x="23" y="46"/>
                </a:lnTo>
                <a:lnTo>
                  <a:pt x="24" y="49"/>
                </a:lnTo>
                <a:lnTo>
                  <a:pt x="24" y="51"/>
                </a:lnTo>
                <a:lnTo>
                  <a:pt x="24" y="36"/>
                </a:lnTo>
                <a:lnTo>
                  <a:pt x="24" y="51"/>
                </a:lnTo>
                <a:lnTo>
                  <a:pt x="25" y="50"/>
                </a:lnTo>
                <a:lnTo>
                  <a:pt x="25" y="40"/>
                </a:lnTo>
                <a:lnTo>
                  <a:pt x="27" y="41"/>
                </a:lnTo>
                <a:lnTo>
                  <a:pt x="27" y="40"/>
                </a:lnTo>
                <a:lnTo>
                  <a:pt x="27" y="50"/>
                </a:lnTo>
                <a:lnTo>
                  <a:pt x="28" y="49"/>
                </a:lnTo>
                <a:lnTo>
                  <a:pt x="28" y="52"/>
                </a:lnTo>
                <a:lnTo>
                  <a:pt x="28" y="30"/>
                </a:lnTo>
                <a:lnTo>
                  <a:pt x="28" y="41"/>
                </a:lnTo>
                <a:lnTo>
                  <a:pt x="29" y="45"/>
                </a:lnTo>
                <a:lnTo>
                  <a:pt x="29" y="51"/>
                </a:lnTo>
                <a:lnTo>
                  <a:pt x="29" y="0"/>
                </a:lnTo>
                <a:lnTo>
                  <a:pt x="29" y="1"/>
                </a:lnTo>
                <a:lnTo>
                  <a:pt x="30" y="17"/>
                </a:lnTo>
                <a:lnTo>
                  <a:pt x="30" y="74"/>
                </a:lnTo>
                <a:lnTo>
                  <a:pt x="30" y="36"/>
                </a:lnTo>
                <a:lnTo>
                  <a:pt x="32" y="39"/>
                </a:lnTo>
                <a:lnTo>
                  <a:pt x="32" y="55"/>
                </a:lnTo>
                <a:lnTo>
                  <a:pt x="32" y="35"/>
                </a:lnTo>
                <a:lnTo>
                  <a:pt x="32" y="36"/>
                </a:lnTo>
                <a:lnTo>
                  <a:pt x="33" y="39"/>
                </a:lnTo>
                <a:lnTo>
                  <a:pt x="33" y="54"/>
                </a:lnTo>
                <a:lnTo>
                  <a:pt x="33" y="39"/>
                </a:lnTo>
                <a:lnTo>
                  <a:pt x="33" y="47"/>
                </a:lnTo>
                <a:lnTo>
                  <a:pt x="34" y="49"/>
                </a:lnTo>
                <a:lnTo>
                  <a:pt x="34" y="61"/>
                </a:lnTo>
                <a:lnTo>
                  <a:pt x="34" y="30"/>
                </a:lnTo>
                <a:lnTo>
                  <a:pt x="35" y="32"/>
                </a:lnTo>
                <a:lnTo>
                  <a:pt x="35" y="54"/>
                </a:lnTo>
                <a:lnTo>
                  <a:pt x="35" y="31"/>
                </a:lnTo>
                <a:lnTo>
                  <a:pt x="35" y="46"/>
                </a:lnTo>
                <a:lnTo>
                  <a:pt x="37" y="47"/>
                </a:lnTo>
                <a:lnTo>
                  <a:pt x="37" y="51"/>
                </a:lnTo>
                <a:lnTo>
                  <a:pt x="37" y="40"/>
                </a:lnTo>
                <a:lnTo>
                  <a:pt x="37" y="49"/>
                </a:lnTo>
                <a:lnTo>
                  <a:pt x="38" y="46"/>
                </a:lnTo>
                <a:lnTo>
                  <a:pt x="38" y="54"/>
                </a:lnTo>
                <a:lnTo>
                  <a:pt x="38" y="29"/>
                </a:lnTo>
                <a:lnTo>
                  <a:pt x="38" y="30"/>
                </a:lnTo>
                <a:lnTo>
                  <a:pt x="39" y="31"/>
                </a:lnTo>
                <a:lnTo>
                  <a:pt x="39" y="30"/>
                </a:lnTo>
                <a:lnTo>
                  <a:pt x="39" y="42"/>
                </a:lnTo>
                <a:lnTo>
                  <a:pt x="40" y="45"/>
                </a:lnTo>
                <a:lnTo>
                  <a:pt x="40" y="50"/>
                </a:lnTo>
                <a:lnTo>
                  <a:pt x="40" y="39"/>
                </a:lnTo>
                <a:lnTo>
                  <a:pt x="40" y="40"/>
                </a:lnTo>
                <a:lnTo>
                  <a:pt x="42" y="39"/>
                </a:lnTo>
                <a:lnTo>
                  <a:pt x="42" y="47"/>
                </a:lnTo>
                <a:lnTo>
                  <a:pt x="42" y="37"/>
                </a:lnTo>
                <a:lnTo>
                  <a:pt x="42" y="39"/>
                </a:lnTo>
                <a:lnTo>
                  <a:pt x="43" y="37"/>
                </a:lnTo>
                <a:lnTo>
                  <a:pt x="43" y="44"/>
                </a:lnTo>
                <a:lnTo>
                  <a:pt x="43" y="31"/>
                </a:lnTo>
                <a:lnTo>
                  <a:pt x="43" y="32"/>
                </a:lnTo>
                <a:lnTo>
                  <a:pt x="44" y="34"/>
                </a:lnTo>
                <a:lnTo>
                  <a:pt x="44" y="52"/>
                </a:lnTo>
                <a:lnTo>
                  <a:pt x="44" y="29"/>
                </a:lnTo>
                <a:lnTo>
                  <a:pt x="45" y="34"/>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98" name="Freeform 116">
            <a:extLst>
              <a:ext uri="{FF2B5EF4-FFF2-40B4-BE49-F238E27FC236}">
                <a16:creationId xmlns:a16="http://schemas.microsoft.com/office/drawing/2014/main" id="{DBFB78FD-3F2F-4DA8-80F7-BB484F911AF3}"/>
              </a:ext>
            </a:extLst>
          </p:cNvPr>
          <p:cNvSpPr>
            <a:spLocks/>
          </p:cNvSpPr>
          <p:nvPr/>
        </p:nvSpPr>
        <p:spPr bwMode="auto">
          <a:xfrm>
            <a:off x="6350000" y="5821363"/>
            <a:ext cx="180975" cy="166687"/>
          </a:xfrm>
          <a:custGeom>
            <a:avLst/>
            <a:gdLst>
              <a:gd name="T0" fmla="*/ 0 w 44"/>
              <a:gd name="T1" fmla="*/ 0 h 69"/>
              <a:gd name="T2" fmla="*/ 2147483646 w 44"/>
              <a:gd name="T3" fmla="*/ 2147483646 h 69"/>
              <a:gd name="T4" fmla="*/ 2147483646 w 44"/>
              <a:gd name="T5" fmla="*/ 2147483646 h 69"/>
              <a:gd name="T6" fmla="*/ 2147483646 w 44"/>
              <a:gd name="T7" fmla="*/ 2147483646 h 69"/>
              <a:gd name="T8" fmla="*/ 2147483646 w 44"/>
              <a:gd name="T9" fmla="*/ 2147483646 h 69"/>
              <a:gd name="T10" fmla="*/ 2147483646 w 44"/>
              <a:gd name="T11" fmla="*/ 2147483646 h 69"/>
              <a:gd name="T12" fmla="*/ 2147483646 w 44"/>
              <a:gd name="T13" fmla="*/ 2147483646 h 69"/>
              <a:gd name="T14" fmla="*/ 2147483646 w 44"/>
              <a:gd name="T15" fmla="*/ 2147483646 h 69"/>
              <a:gd name="T16" fmla="*/ 2147483646 w 44"/>
              <a:gd name="T17" fmla="*/ 2147483646 h 69"/>
              <a:gd name="T18" fmla="*/ 2147483646 w 44"/>
              <a:gd name="T19" fmla="*/ 2147483646 h 69"/>
              <a:gd name="T20" fmla="*/ 2147483646 w 44"/>
              <a:gd name="T21" fmla="*/ 2147483646 h 69"/>
              <a:gd name="T22" fmla="*/ 2147483646 w 44"/>
              <a:gd name="T23" fmla="*/ 2147483646 h 69"/>
              <a:gd name="T24" fmla="*/ 2147483646 w 44"/>
              <a:gd name="T25" fmla="*/ 2147483646 h 69"/>
              <a:gd name="T26" fmla="*/ 2147483646 w 44"/>
              <a:gd name="T27" fmla="*/ 2147483646 h 69"/>
              <a:gd name="T28" fmla="*/ 2147483646 w 44"/>
              <a:gd name="T29" fmla="*/ 2147483646 h 69"/>
              <a:gd name="T30" fmla="*/ 2147483646 w 44"/>
              <a:gd name="T31" fmla="*/ 2147483646 h 69"/>
              <a:gd name="T32" fmla="*/ 2147483646 w 44"/>
              <a:gd name="T33" fmla="*/ 2147483646 h 69"/>
              <a:gd name="T34" fmla="*/ 2147483646 w 44"/>
              <a:gd name="T35" fmla="*/ 2147483646 h 69"/>
              <a:gd name="T36" fmla="*/ 2147483646 w 44"/>
              <a:gd name="T37" fmla="*/ 2147483646 h 69"/>
              <a:gd name="T38" fmla="*/ 2147483646 w 44"/>
              <a:gd name="T39" fmla="*/ 2147483646 h 69"/>
              <a:gd name="T40" fmla="*/ 2147483646 w 44"/>
              <a:gd name="T41" fmla="*/ 2147483646 h 69"/>
              <a:gd name="T42" fmla="*/ 2147483646 w 44"/>
              <a:gd name="T43" fmla="*/ 2147483646 h 69"/>
              <a:gd name="T44" fmla="*/ 2147483646 w 44"/>
              <a:gd name="T45" fmla="*/ 2147483646 h 69"/>
              <a:gd name="T46" fmla="*/ 2147483646 w 44"/>
              <a:gd name="T47" fmla="*/ 2147483646 h 69"/>
              <a:gd name="T48" fmla="*/ 2147483646 w 44"/>
              <a:gd name="T49" fmla="*/ 2147483646 h 69"/>
              <a:gd name="T50" fmla="*/ 2147483646 w 44"/>
              <a:gd name="T51" fmla="*/ 2147483646 h 69"/>
              <a:gd name="T52" fmla="*/ 2147483646 w 44"/>
              <a:gd name="T53" fmla="*/ 2147483646 h 69"/>
              <a:gd name="T54" fmla="*/ 2147483646 w 44"/>
              <a:gd name="T55" fmla="*/ 2147483646 h 69"/>
              <a:gd name="T56" fmla="*/ 2147483646 w 44"/>
              <a:gd name="T57" fmla="*/ 2147483646 h 69"/>
              <a:gd name="T58" fmla="*/ 2147483646 w 44"/>
              <a:gd name="T59" fmla="*/ 2147483646 h 69"/>
              <a:gd name="T60" fmla="*/ 2147483646 w 44"/>
              <a:gd name="T61" fmla="*/ 2147483646 h 69"/>
              <a:gd name="T62" fmla="*/ 2147483646 w 44"/>
              <a:gd name="T63" fmla="*/ 2147483646 h 69"/>
              <a:gd name="T64" fmla="*/ 2147483646 w 44"/>
              <a:gd name="T65" fmla="*/ 2147483646 h 69"/>
              <a:gd name="T66" fmla="*/ 2147483646 w 44"/>
              <a:gd name="T67" fmla="*/ 2147483646 h 69"/>
              <a:gd name="T68" fmla="*/ 2147483646 w 44"/>
              <a:gd name="T69" fmla="*/ 2147483646 h 69"/>
              <a:gd name="T70" fmla="*/ 2147483646 w 44"/>
              <a:gd name="T71" fmla="*/ 2147483646 h 69"/>
              <a:gd name="T72" fmla="*/ 2147483646 w 44"/>
              <a:gd name="T73" fmla="*/ 2147483646 h 69"/>
              <a:gd name="T74" fmla="*/ 2147483646 w 44"/>
              <a:gd name="T75" fmla="*/ 2147483646 h 69"/>
              <a:gd name="T76" fmla="*/ 2147483646 w 44"/>
              <a:gd name="T77" fmla="*/ 2147483646 h 69"/>
              <a:gd name="T78" fmla="*/ 2147483646 w 44"/>
              <a:gd name="T79" fmla="*/ 2147483646 h 69"/>
              <a:gd name="T80" fmla="*/ 2147483646 w 44"/>
              <a:gd name="T81" fmla="*/ 2147483646 h 69"/>
              <a:gd name="T82" fmla="*/ 2147483646 w 44"/>
              <a:gd name="T83" fmla="*/ 2147483646 h 6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69"/>
              <a:gd name="T128" fmla="*/ 44 w 44"/>
              <a:gd name="T129" fmla="*/ 69 h 6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69">
                <a:moveTo>
                  <a:pt x="0" y="24"/>
                </a:moveTo>
                <a:lnTo>
                  <a:pt x="0" y="69"/>
                </a:lnTo>
                <a:lnTo>
                  <a:pt x="0" y="0"/>
                </a:lnTo>
                <a:lnTo>
                  <a:pt x="0" y="31"/>
                </a:lnTo>
                <a:lnTo>
                  <a:pt x="2" y="37"/>
                </a:lnTo>
                <a:lnTo>
                  <a:pt x="2" y="29"/>
                </a:lnTo>
                <a:lnTo>
                  <a:pt x="2" y="45"/>
                </a:lnTo>
                <a:lnTo>
                  <a:pt x="3" y="46"/>
                </a:lnTo>
                <a:lnTo>
                  <a:pt x="3" y="27"/>
                </a:lnTo>
                <a:lnTo>
                  <a:pt x="3" y="31"/>
                </a:lnTo>
                <a:lnTo>
                  <a:pt x="4" y="30"/>
                </a:lnTo>
                <a:lnTo>
                  <a:pt x="4" y="26"/>
                </a:lnTo>
                <a:lnTo>
                  <a:pt x="4" y="36"/>
                </a:lnTo>
                <a:lnTo>
                  <a:pt x="5" y="39"/>
                </a:lnTo>
                <a:lnTo>
                  <a:pt x="5" y="40"/>
                </a:lnTo>
                <a:lnTo>
                  <a:pt x="5" y="21"/>
                </a:lnTo>
                <a:lnTo>
                  <a:pt x="5" y="40"/>
                </a:lnTo>
                <a:lnTo>
                  <a:pt x="7" y="37"/>
                </a:lnTo>
                <a:lnTo>
                  <a:pt x="7" y="24"/>
                </a:lnTo>
                <a:lnTo>
                  <a:pt x="7" y="27"/>
                </a:lnTo>
                <a:lnTo>
                  <a:pt x="8" y="30"/>
                </a:lnTo>
                <a:lnTo>
                  <a:pt x="8" y="41"/>
                </a:lnTo>
                <a:lnTo>
                  <a:pt x="8" y="27"/>
                </a:lnTo>
                <a:lnTo>
                  <a:pt x="9" y="26"/>
                </a:lnTo>
                <a:lnTo>
                  <a:pt x="9" y="42"/>
                </a:lnTo>
                <a:lnTo>
                  <a:pt x="9" y="22"/>
                </a:lnTo>
                <a:lnTo>
                  <a:pt x="9" y="35"/>
                </a:lnTo>
                <a:lnTo>
                  <a:pt x="10" y="34"/>
                </a:lnTo>
                <a:lnTo>
                  <a:pt x="10" y="39"/>
                </a:lnTo>
                <a:lnTo>
                  <a:pt x="10" y="25"/>
                </a:lnTo>
                <a:lnTo>
                  <a:pt x="10" y="31"/>
                </a:lnTo>
                <a:lnTo>
                  <a:pt x="12" y="30"/>
                </a:lnTo>
                <a:lnTo>
                  <a:pt x="12" y="44"/>
                </a:lnTo>
                <a:lnTo>
                  <a:pt x="12" y="24"/>
                </a:lnTo>
                <a:lnTo>
                  <a:pt x="12" y="35"/>
                </a:lnTo>
                <a:lnTo>
                  <a:pt x="13" y="34"/>
                </a:lnTo>
                <a:lnTo>
                  <a:pt x="13" y="47"/>
                </a:lnTo>
                <a:lnTo>
                  <a:pt x="13" y="26"/>
                </a:lnTo>
                <a:lnTo>
                  <a:pt x="13" y="36"/>
                </a:lnTo>
                <a:lnTo>
                  <a:pt x="14" y="22"/>
                </a:lnTo>
                <a:lnTo>
                  <a:pt x="14" y="47"/>
                </a:lnTo>
                <a:lnTo>
                  <a:pt x="14" y="16"/>
                </a:lnTo>
                <a:lnTo>
                  <a:pt x="14" y="32"/>
                </a:lnTo>
                <a:lnTo>
                  <a:pt x="15" y="34"/>
                </a:lnTo>
                <a:lnTo>
                  <a:pt x="15" y="49"/>
                </a:lnTo>
                <a:lnTo>
                  <a:pt x="15" y="22"/>
                </a:lnTo>
                <a:lnTo>
                  <a:pt x="17" y="21"/>
                </a:lnTo>
                <a:lnTo>
                  <a:pt x="17" y="39"/>
                </a:lnTo>
                <a:lnTo>
                  <a:pt x="17" y="20"/>
                </a:lnTo>
                <a:lnTo>
                  <a:pt x="17" y="34"/>
                </a:lnTo>
                <a:lnTo>
                  <a:pt x="18" y="34"/>
                </a:lnTo>
                <a:lnTo>
                  <a:pt x="18" y="24"/>
                </a:lnTo>
                <a:lnTo>
                  <a:pt x="18" y="39"/>
                </a:lnTo>
                <a:lnTo>
                  <a:pt x="19" y="40"/>
                </a:lnTo>
                <a:lnTo>
                  <a:pt x="19" y="44"/>
                </a:lnTo>
                <a:lnTo>
                  <a:pt x="19" y="17"/>
                </a:lnTo>
                <a:lnTo>
                  <a:pt x="19" y="29"/>
                </a:lnTo>
                <a:lnTo>
                  <a:pt x="20" y="30"/>
                </a:lnTo>
                <a:lnTo>
                  <a:pt x="20" y="45"/>
                </a:lnTo>
                <a:lnTo>
                  <a:pt x="20" y="15"/>
                </a:lnTo>
                <a:lnTo>
                  <a:pt x="20" y="37"/>
                </a:lnTo>
                <a:lnTo>
                  <a:pt x="22" y="34"/>
                </a:lnTo>
                <a:lnTo>
                  <a:pt x="22" y="27"/>
                </a:lnTo>
                <a:lnTo>
                  <a:pt x="22" y="37"/>
                </a:lnTo>
                <a:lnTo>
                  <a:pt x="23" y="39"/>
                </a:lnTo>
                <a:lnTo>
                  <a:pt x="23" y="40"/>
                </a:lnTo>
                <a:lnTo>
                  <a:pt x="23" y="26"/>
                </a:lnTo>
                <a:lnTo>
                  <a:pt x="23" y="39"/>
                </a:lnTo>
                <a:lnTo>
                  <a:pt x="24" y="35"/>
                </a:lnTo>
                <a:lnTo>
                  <a:pt x="24" y="27"/>
                </a:lnTo>
                <a:lnTo>
                  <a:pt x="24" y="30"/>
                </a:lnTo>
                <a:lnTo>
                  <a:pt x="25" y="27"/>
                </a:lnTo>
                <a:lnTo>
                  <a:pt x="25" y="39"/>
                </a:lnTo>
                <a:lnTo>
                  <a:pt x="25" y="22"/>
                </a:lnTo>
                <a:lnTo>
                  <a:pt x="25" y="30"/>
                </a:lnTo>
                <a:lnTo>
                  <a:pt x="27" y="29"/>
                </a:lnTo>
                <a:lnTo>
                  <a:pt x="27" y="45"/>
                </a:lnTo>
                <a:lnTo>
                  <a:pt x="27" y="26"/>
                </a:lnTo>
                <a:lnTo>
                  <a:pt x="27" y="29"/>
                </a:lnTo>
                <a:lnTo>
                  <a:pt x="28" y="25"/>
                </a:lnTo>
                <a:lnTo>
                  <a:pt x="28" y="41"/>
                </a:lnTo>
                <a:lnTo>
                  <a:pt x="28" y="17"/>
                </a:lnTo>
                <a:lnTo>
                  <a:pt x="29" y="14"/>
                </a:lnTo>
                <a:lnTo>
                  <a:pt x="29" y="50"/>
                </a:lnTo>
                <a:lnTo>
                  <a:pt x="29" y="31"/>
                </a:lnTo>
                <a:lnTo>
                  <a:pt x="30" y="32"/>
                </a:lnTo>
                <a:lnTo>
                  <a:pt x="30" y="36"/>
                </a:lnTo>
                <a:lnTo>
                  <a:pt x="30" y="14"/>
                </a:lnTo>
                <a:lnTo>
                  <a:pt x="30" y="36"/>
                </a:lnTo>
                <a:lnTo>
                  <a:pt x="32" y="37"/>
                </a:lnTo>
                <a:lnTo>
                  <a:pt x="32" y="40"/>
                </a:lnTo>
                <a:lnTo>
                  <a:pt x="32" y="24"/>
                </a:lnTo>
                <a:lnTo>
                  <a:pt x="33" y="25"/>
                </a:lnTo>
                <a:lnTo>
                  <a:pt x="33" y="37"/>
                </a:lnTo>
                <a:lnTo>
                  <a:pt x="34" y="39"/>
                </a:lnTo>
                <a:lnTo>
                  <a:pt x="34" y="42"/>
                </a:lnTo>
                <a:lnTo>
                  <a:pt x="34" y="34"/>
                </a:lnTo>
                <a:lnTo>
                  <a:pt x="34" y="37"/>
                </a:lnTo>
                <a:lnTo>
                  <a:pt x="35" y="39"/>
                </a:lnTo>
                <a:lnTo>
                  <a:pt x="35" y="46"/>
                </a:lnTo>
                <a:lnTo>
                  <a:pt x="35" y="20"/>
                </a:lnTo>
                <a:lnTo>
                  <a:pt x="35" y="39"/>
                </a:lnTo>
                <a:lnTo>
                  <a:pt x="37" y="41"/>
                </a:lnTo>
                <a:lnTo>
                  <a:pt x="37" y="46"/>
                </a:lnTo>
                <a:lnTo>
                  <a:pt x="37" y="27"/>
                </a:lnTo>
                <a:lnTo>
                  <a:pt x="37" y="31"/>
                </a:lnTo>
                <a:lnTo>
                  <a:pt x="38" y="30"/>
                </a:lnTo>
                <a:lnTo>
                  <a:pt x="38" y="40"/>
                </a:lnTo>
                <a:lnTo>
                  <a:pt x="38" y="29"/>
                </a:lnTo>
                <a:lnTo>
                  <a:pt x="39" y="25"/>
                </a:lnTo>
                <a:lnTo>
                  <a:pt x="39" y="37"/>
                </a:lnTo>
                <a:lnTo>
                  <a:pt x="39" y="24"/>
                </a:lnTo>
                <a:lnTo>
                  <a:pt x="40" y="24"/>
                </a:lnTo>
                <a:lnTo>
                  <a:pt x="40" y="34"/>
                </a:lnTo>
                <a:lnTo>
                  <a:pt x="40" y="22"/>
                </a:lnTo>
                <a:lnTo>
                  <a:pt x="40" y="30"/>
                </a:lnTo>
                <a:lnTo>
                  <a:pt x="42" y="32"/>
                </a:lnTo>
                <a:lnTo>
                  <a:pt x="42" y="37"/>
                </a:lnTo>
                <a:lnTo>
                  <a:pt x="42" y="20"/>
                </a:lnTo>
                <a:lnTo>
                  <a:pt x="42" y="30"/>
                </a:lnTo>
                <a:lnTo>
                  <a:pt x="43" y="31"/>
                </a:lnTo>
                <a:lnTo>
                  <a:pt x="43" y="40"/>
                </a:lnTo>
                <a:lnTo>
                  <a:pt x="43" y="30"/>
                </a:lnTo>
                <a:lnTo>
                  <a:pt x="43" y="39"/>
                </a:lnTo>
                <a:lnTo>
                  <a:pt x="44" y="37"/>
                </a:lnTo>
                <a:lnTo>
                  <a:pt x="44" y="44"/>
                </a:lnTo>
                <a:lnTo>
                  <a:pt x="44" y="12"/>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099" name="Freeform 117">
            <a:extLst>
              <a:ext uri="{FF2B5EF4-FFF2-40B4-BE49-F238E27FC236}">
                <a16:creationId xmlns:a16="http://schemas.microsoft.com/office/drawing/2014/main" id="{074CEC5D-AA7A-4031-8CD8-8EF3CC6EBE81}"/>
              </a:ext>
            </a:extLst>
          </p:cNvPr>
          <p:cNvSpPr>
            <a:spLocks/>
          </p:cNvSpPr>
          <p:nvPr/>
        </p:nvSpPr>
        <p:spPr bwMode="auto">
          <a:xfrm>
            <a:off x="6530975" y="5849938"/>
            <a:ext cx="185738" cy="84137"/>
          </a:xfrm>
          <a:custGeom>
            <a:avLst/>
            <a:gdLst>
              <a:gd name="T0" fmla="*/ 2147483646 w 45"/>
              <a:gd name="T1" fmla="*/ 2147483646 h 35"/>
              <a:gd name="T2" fmla="*/ 2147483646 w 45"/>
              <a:gd name="T3" fmla="*/ 2147483646 h 35"/>
              <a:gd name="T4" fmla="*/ 2147483646 w 45"/>
              <a:gd name="T5" fmla="*/ 2147483646 h 35"/>
              <a:gd name="T6" fmla="*/ 2147483646 w 45"/>
              <a:gd name="T7" fmla="*/ 2147483646 h 35"/>
              <a:gd name="T8" fmla="*/ 2147483646 w 45"/>
              <a:gd name="T9" fmla="*/ 2147483646 h 35"/>
              <a:gd name="T10" fmla="*/ 2147483646 w 45"/>
              <a:gd name="T11" fmla="*/ 2147483646 h 35"/>
              <a:gd name="T12" fmla="*/ 2147483646 w 45"/>
              <a:gd name="T13" fmla="*/ 2147483646 h 35"/>
              <a:gd name="T14" fmla="*/ 2147483646 w 45"/>
              <a:gd name="T15" fmla="*/ 2147483646 h 35"/>
              <a:gd name="T16" fmla="*/ 2147483646 w 45"/>
              <a:gd name="T17" fmla="*/ 2147483646 h 35"/>
              <a:gd name="T18" fmla="*/ 2147483646 w 45"/>
              <a:gd name="T19" fmla="*/ 2147483646 h 35"/>
              <a:gd name="T20" fmla="*/ 2147483646 w 45"/>
              <a:gd name="T21" fmla="*/ 2147483646 h 35"/>
              <a:gd name="T22" fmla="*/ 2147483646 w 45"/>
              <a:gd name="T23" fmla="*/ 2147483646 h 35"/>
              <a:gd name="T24" fmla="*/ 2147483646 w 45"/>
              <a:gd name="T25" fmla="*/ 2147483646 h 35"/>
              <a:gd name="T26" fmla="*/ 2147483646 w 45"/>
              <a:gd name="T27" fmla="*/ 2147483646 h 35"/>
              <a:gd name="T28" fmla="*/ 2147483646 w 45"/>
              <a:gd name="T29" fmla="*/ 2147483646 h 35"/>
              <a:gd name="T30" fmla="*/ 2147483646 w 45"/>
              <a:gd name="T31" fmla="*/ 2147483646 h 35"/>
              <a:gd name="T32" fmla="*/ 2147483646 w 45"/>
              <a:gd name="T33" fmla="*/ 2147483646 h 35"/>
              <a:gd name="T34" fmla="*/ 2147483646 w 45"/>
              <a:gd name="T35" fmla="*/ 2147483646 h 35"/>
              <a:gd name="T36" fmla="*/ 2147483646 w 45"/>
              <a:gd name="T37" fmla="*/ 2147483646 h 35"/>
              <a:gd name="T38" fmla="*/ 2147483646 w 45"/>
              <a:gd name="T39" fmla="*/ 2147483646 h 35"/>
              <a:gd name="T40" fmla="*/ 2147483646 w 45"/>
              <a:gd name="T41" fmla="*/ 2147483646 h 35"/>
              <a:gd name="T42" fmla="*/ 2147483646 w 45"/>
              <a:gd name="T43" fmla="*/ 2147483646 h 35"/>
              <a:gd name="T44" fmla="*/ 2147483646 w 45"/>
              <a:gd name="T45" fmla="*/ 2147483646 h 35"/>
              <a:gd name="T46" fmla="*/ 2147483646 w 45"/>
              <a:gd name="T47" fmla="*/ 2147483646 h 35"/>
              <a:gd name="T48" fmla="*/ 2147483646 w 45"/>
              <a:gd name="T49" fmla="*/ 2147483646 h 35"/>
              <a:gd name="T50" fmla="*/ 2147483646 w 45"/>
              <a:gd name="T51" fmla="*/ 2147483646 h 35"/>
              <a:gd name="T52" fmla="*/ 2147483646 w 45"/>
              <a:gd name="T53" fmla="*/ 2147483646 h 35"/>
              <a:gd name="T54" fmla="*/ 2147483646 w 45"/>
              <a:gd name="T55" fmla="*/ 2147483646 h 35"/>
              <a:gd name="T56" fmla="*/ 2147483646 w 45"/>
              <a:gd name="T57" fmla="*/ 2147483646 h 35"/>
              <a:gd name="T58" fmla="*/ 2147483646 w 45"/>
              <a:gd name="T59" fmla="*/ 2147483646 h 35"/>
              <a:gd name="T60" fmla="*/ 2147483646 w 45"/>
              <a:gd name="T61" fmla="*/ 2147483646 h 35"/>
              <a:gd name="T62" fmla="*/ 2147483646 w 45"/>
              <a:gd name="T63" fmla="*/ 2147483646 h 35"/>
              <a:gd name="T64" fmla="*/ 2147483646 w 45"/>
              <a:gd name="T65" fmla="*/ 2147483646 h 35"/>
              <a:gd name="T66" fmla="*/ 2147483646 w 45"/>
              <a:gd name="T67" fmla="*/ 2147483646 h 35"/>
              <a:gd name="T68" fmla="*/ 2147483646 w 45"/>
              <a:gd name="T69" fmla="*/ 2147483646 h 35"/>
              <a:gd name="T70" fmla="*/ 2147483646 w 45"/>
              <a:gd name="T71" fmla="*/ 2147483646 h 35"/>
              <a:gd name="T72" fmla="*/ 2147483646 w 45"/>
              <a:gd name="T73" fmla="*/ 2147483646 h 35"/>
              <a:gd name="T74" fmla="*/ 2147483646 w 45"/>
              <a:gd name="T75" fmla="*/ 2147483646 h 35"/>
              <a:gd name="T76" fmla="*/ 2147483646 w 45"/>
              <a:gd name="T77" fmla="*/ 2147483646 h 35"/>
              <a:gd name="T78" fmla="*/ 2147483646 w 45"/>
              <a:gd name="T79" fmla="*/ 2147483646 h 35"/>
              <a:gd name="T80" fmla="*/ 2147483646 w 45"/>
              <a:gd name="T81" fmla="*/ 2147483646 h 35"/>
              <a:gd name="T82" fmla="*/ 2147483646 w 45"/>
              <a:gd name="T83" fmla="*/ 2147483646 h 3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5"/>
              <a:gd name="T127" fmla="*/ 0 h 35"/>
              <a:gd name="T128" fmla="*/ 45 w 45"/>
              <a:gd name="T129" fmla="*/ 35 h 3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5" h="35">
                <a:moveTo>
                  <a:pt x="0" y="0"/>
                </a:moveTo>
                <a:lnTo>
                  <a:pt x="0" y="18"/>
                </a:lnTo>
                <a:lnTo>
                  <a:pt x="1" y="19"/>
                </a:lnTo>
                <a:lnTo>
                  <a:pt x="1" y="18"/>
                </a:lnTo>
                <a:lnTo>
                  <a:pt x="1" y="30"/>
                </a:lnTo>
                <a:lnTo>
                  <a:pt x="3" y="29"/>
                </a:lnTo>
                <a:lnTo>
                  <a:pt x="3" y="17"/>
                </a:lnTo>
                <a:lnTo>
                  <a:pt x="3" y="22"/>
                </a:lnTo>
                <a:lnTo>
                  <a:pt x="4" y="19"/>
                </a:lnTo>
                <a:lnTo>
                  <a:pt x="4" y="24"/>
                </a:lnTo>
                <a:lnTo>
                  <a:pt x="4" y="17"/>
                </a:lnTo>
                <a:lnTo>
                  <a:pt x="4" y="23"/>
                </a:lnTo>
                <a:lnTo>
                  <a:pt x="5" y="22"/>
                </a:lnTo>
                <a:lnTo>
                  <a:pt x="5" y="28"/>
                </a:lnTo>
                <a:lnTo>
                  <a:pt x="5" y="14"/>
                </a:lnTo>
                <a:lnTo>
                  <a:pt x="6" y="14"/>
                </a:lnTo>
                <a:lnTo>
                  <a:pt x="6" y="3"/>
                </a:lnTo>
                <a:lnTo>
                  <a:pt x="6" y="35"/>
                </a:lnTo>
                <a:lnTo>
                  <a:pt x="8" y="35"/>
                </a:lnTo>
                <a:lnTo>
                  <a:pt x="8" y="15"/>
                </a:lnTo>
                <a:lnTo>
                  <a:pt x="8" y="22"/>
                </a:lnTo>
                <a:lnTo>
                  <a:pt x="9" y="23"/>
                </a:lnTo>
                <a:lnTo>
                  <a:pt x="9" y="25"/>
                </a:lnTo>
                <a:lnTo>
                  <a:pt x="9" y="17"/>
                </a:lnTo>
                <a:lnTo>
                  <a:pt x="9" y="18"/>
                </a:lnTo>
                <a:lnTo>
                  <a:pt x="10" y="19"/>
                </a:lnTo>
                <a:lnTo>
                  <a:pt x="10" y="24"/>
                </a:lnTo>
                <a:lnTo>
                  <a:pt x="10" y="18"/>
                </a:lnTo>
                <a:lnTo>
                  <a:pt x="10" y="20"/>
                </a:lnTo>
                <a:lnTo>
                  <a:pt x="11" y="17"/>
                </a:lnTo>
                <a:lnTo>
                  <a:pt x="11" y="13"/>
                </a:lnTo>
                <a:lnTo>
                  <a:pt x="11" y="25"/>
                </a:lnTo>
                <a:lnTo>
                  <a:pt x="13" y="27"/>
                </a:lnTo>
                <a:lnTo>
                  <a:pt x="13" y="15"/>
                </a:lnTo>
                <a:lnTo>
                  <a:pt x="13" y="20"/>
                </a:lnTo>
                <a:lnTo>
                  <a:pt x="14" y="19"/>
                </a:lnTo>
                <a:lnTo>
                  <a:pt x="14" y="33"/>
                </a:lnTo>
                <a:lnTo>
                  <a:pt x="14" y="15"/>
                </a:lnTo>
                <a:lnTo>
                  <a:pt x="14" y="22"/>
                </a:lnTo>
                <a:lnTo>
                  <a:pt x="15" y="20"/>
                </a:lnTo>
                <a:lnTo>
                  <a:pt x="15" y="18"/>
                </a:lnTo>
                <a:lnTo>
                  <a:pt x="15" y="24"/>
                </a:lnTo>
                <a:lnTo>
                  <a:pt x="16" y="27"/>
                </a:lnTo>
                <a:lnTo>
                  <a:pt x="16" y="15"/>
                </a:lnTo>
                <a:lnTo>
                  <a:pt x="18" y="13"/>
                </a:lnTo>
                <a:lnTo>
                  <a:pt x="18" y="27"/>
                </a:lnTo>
                <a:lnTo>
                  <a:pt x="18" y="10"/>
                </a:lnTo>
                <a:lnTo>
                  <a:pt x="18" y="22"/>
                </a:lnTo>
                <a:lnTo>
                  <a:pt x="19" y="20"/>
                </a:lnTo>
                <a:lnTo>
                  <a:pt x="19" y="27"/>
                </a:lnTo>
                <a:lnTo>
                  <a:pt x="19" y="17"/>
                </a:lnTo>
                <a:lnTo>
                  <a:pt x="19" y="22"/>
                </a:lnTo>
                <a:lnTo>
                  <a:pt x="20" y="19"/>
                </a:lnTo>
                <a:lnTo>
                  <a:pt x="20" y="30"/>
                </a:lnTo>
                <a:lnTo>
                  <a:pt x="20" y="14"/>
                </a:lnTo>
                <a:lnTo>
                  <a:pt x="20" y="23"/>
                </a:lnTo>
                <a:lnTo>
                  <a:pt x="21" y="22"/>
                </a:lnTo>
                <a:lnTo>
                  <a:pt x="21" y="28"/>
                </a:lnTo>
                <a:lnTo>
                  <a:pt x="21" y="18"/>
                </a:lnTo>
                <a:lnTo>
                  <a:pt x="21" y="27"/>
                </a:lnTo>
                <a:lnTo>
                  <a:pt x="23" y="25"/>
                </a:lnTo>
                <a:lnTo>
                  <a:pt x="23" y="13"/>
                </a:lnTo>
                <a:lnTo>
                  <a:pt x="23" y="20"/>
                </a:lnTo>
                <a:lnTo>
                  <a:pt x="24" y="19"/>
                </a:lnTo>
                <a:lnTo>
                  <a:pt x="24" y="27"/>
                </a:lnTo>
                <a:lnTo>
                  <a:pt x="24" y="15"/>
                </a:lnTo>
                <a:lnTo>
                  <a:pt x="24" y="27"/>
                </a:lnTo>
                <a:lnTo>
                  <a:pt x="25" y="25"/>
                </a:lnTo>
                <a:lnTo>
                  <a:pt x="25" y="27"/>
                </a:lnTo>
                <a:lnTo>
                  <a:pt x="25" y="14"/>
                </a:lnTo>
                <a:lnTo>
                  <a:pt x="25" y="25"/>
                </a:lnTo>
                <a:lnTo>
                  <a:pt x="26" y="24"/>
                </a:lnTo>
                <a:lnTo>
                  <a:pt x="26" y="25"/>
                </a:lnTo>
                <a:lnTo>
                  <a:pt x="26" y="19"/>
                </a:lnTo>
                <a:lnTo>
                  <a:pt x="26" y="23"/>
                </a:lnTo>
                <a:lnTo>
                  <a:pt x="28" y="24"/>
                </a:lnTo>
                <a:lnTo>
                  <a:pt x="28" y="27"/>
                </a:lnTo>
                <a:lnTo>
                  <a:pt x="28" y="14"/>
                </a:lnTo>
                <a:lnTo>
                  <a:pt x="28" y="22"/>
                </a:lnTo>
                <a:lnTo>
                  <a:pt x="29" y="20"/>
                </a:lnTo>
                <a:lnTo>
                  <a:pt x="29" y="27"/>
                </a:lnTo>
                <a:lnTo>
                  <a:pt x="29" y="10"/>
                </a:lnTo>
                <a:lnTo>
                  <a:pt x="29" y="22"/>
                </a:lnTo>
                <a:lnTo>
                  <a:pt x="30" y="20"/>
                </a:lnTo>
                <a:lnTo>
                  <a:pt x="30" y="24"/>
                </a:lnTo>
                <a:lnTo>
                  <a:pt x="30" y="17"/>
                </a:lnTo>
                <a:lnTo>
                  <a:pt x="30" y="20"/>
                </a:lnTo>
                <a:lnTo>
                  <a:pt x="31" y="23"/>
                </a:lnTo>
                <a:lnTo>
                  <a:pt x="31" y="25"/>
                </a:lnTo>
                <a:lnTo>
                  <a:pt x="31" y="17"/>
                </a:lnTo>
                <a:lnTo>
                  <a:pt x="31" y="20"/>
                </a:lnTo>
                <a:lnTo>
                  <a:pt x="33" y="22"/>
                </a:lnTo>
                <a:lnTo>
                  <a:pt x="33" y="28"/>
                </a:lnTo>
                <a:lnTo>
                  <a:pt x="33" y="19"/>
                </a:lnTo>
                <a:lnTo>
                  <a:pt x="33" y="23"/>
                </a:lnTo>
                <a:lnTo>
                  <a:pt x="34" y="23"/>
                </a:lnTo>
                <a:lnTo>
                  <a:pt x="34" y="25"/>
                </a:lnTo>
                <a:lnTo>
                  <a:pt x="34" y="17"/>
                </a:lnTo>
                <a:lnTo>
                  <a:pt x="35" y="15"/>
                </a:lnTo>
                <a:lnTo>
                  <a:pt x="35" y="25"/>
                </a:lnTo>
                <a:lnTo>
                  <a:pt x="35" y="17"/>
                </a:lnTo>
                <a:lnTo>
                  <a:pt x="36" y="18"/>
                </a:lnTo>
                <a:lnTo>
                  <a:pt x="36" y="24"/>
                </a:lnTo>
                <a:lnTo>
                  <a:pt x="36" y="15"/>
                </a:lnTo>
                <a:lnTo>
                  <a:pt x="38" y="17"/>
                </a:lnTo>
                <a:lnTo>
                  <a:pt x="38" y="32"/>
                </a:lnTo>
                <a:lnTo>
                  <a:pt x="38" y="14"/>
                </a:lnTo>
                <a:lnTo>
                  <a:pt x="38" y="19"/>
                </a:lnTo>
                <a:lnTo>
                  <a:pt x="39" y="22"/>
                </a:lnTo>
                <a:lnTo>
                  <a:pt x="39" y="25"/>
                </a:lnTo>
                <a:lnTo>
                  <a:pt x="39" y="14"/>
                </a:lnTo>
                <a:lnTo>
                  <a:pt x="39" y="17"/>
                </a:lnTo>
                <a:lnTo>
                  <a:pt x="40" y="15"/>
                </a:lnTo>
                <a:lnTo>
                  <a:pt x="40" y="27"/>
                </a:lnTo>
                <a:lnTo>
                  <a:pt x="40" y="24"/>
                </a:lnTo>
                <a:lnTo>
                  <a:pt x="41" y="23"/>
                </a:lnTo>
                <a:lnTo>
                  <a:pt x="41" y="24"/>
                </a:lnTo>
                <a:lnTo>
                  <a:pt x="41" y="17"/>
                </a:lnTo>
                <a:lnTo>
                  <a:pt x="41" y="24"/>
                </a:lnTo>
                <a:lnTo>
                  <a:pt x="43" y="22"/>
                </a:lnTo>
                <a:lnTo>
                  <a:pt x="43" y="24"/>
                </a:lnTo>
                <a:lnTo>
                  <a:pt x="43" y="13"/>
                </a:lnTo>
                <a:lnTo>
                  <a:pt x="43" y="19"/>
                </a:lnTo>
                <a:lnTo>
                  <a:pt x="44" y="18"/>
                </a:lnTo>
                <a:lnTo>
                  <a:pt x="44" y="33"/>
                </a:lnTo>
                <a:lnTo>
                  <a:pt x="44" y="10"/>
                </a:lnTo>
                <a:lnTo>
                  <a:pt x="44" y="20"/>
                </a:lnTo>
                <a:lnTo>
                  <a:pt x="45" y="19"/>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100" name="Freeform 118">
            <a:extLst>
              <a:ext uri="{FF2B5EF4-FFF2-40B4-BE49-F238E27FC236}">
                <a16:creationId xmlns:a16="http://schemas.microsoft.com/office/drawing/2014/main" id="{86ADFB38-1D38-4CBA-9BB0-5958602A134D}"/>
              </a:ext>
            </a:extLst>
          </p:cNvPr>
          <p:cNvSpPr>
            <a:spLocks/>
          </p:cNvSpPr>
          <p:nvPr/>
        </p:nvSpPr>
        <p:spPr bwMode="auto">
          <a:xfrm>
            <a:off x="6716713" y="5868988"/>
            <a:ext cx="169862" cy="58737"/>
          </a:xfrm>
          <a:custGeom>
            <a:avLst/>
            <a:gdLst>
              <a:gd name="T0" fmla="*/ 0 w 41"/>
              <a:gd name="T1" fmla="*/ 2147483646 h 24"/>
              <a:gd name="T2" fmla="*/ 2147483646 w 41"/>
              <a:gd name="T3" fmla="*/ 2147483646 h 24"/>
              <a:gd name="T4" fmla="*/ 2147483646 w 41"/>
              <a:gd name="T5" fmla="*/ 2147483646 h 24"/>
              <a:gd name="T6" fmla="*/ 2147483646 w 41"/>
              <a:gd name="T7" fmla="*/ 2147483646 h 24"/>
              <a:gd name="T8" fmla="*/ 2147483646 w 41"/>
              <a:gd name="T9" fmla="*/ 2147483646 h 24"/>
              <a:gd name="T10" fmla="*/ 2147483646 w 41"/>
              <a:gd name="T11" fmla="*/ 2147483646 h 24"/>
              <a:gd name="T12" fmla="*/ 2147483646 w 41"/>
              <a:gd name="T13" fmla="*/ 2147483646 h 24"/>
              <a:gd name="T14" fmla="*/ 2147483646 w 41"/>
              <a:gd name="T15" fmla="*/ 2147483646 h 24"/>
              <a:gd name="T16" fmla="*/ 2147483646 w 41"/>
              <a:gd name="T17" fmla="*/ 2147483646 h 24"/>
              <a:gd name="T18" fmla="*/ 2147483646 w 41"/>
              <a:gd name="T19" fmla="*/ 2147483646 h 24"/>
              <a:gd name="T20" fmla="*/ 2147483646 w 41"/>
              <a:gd name="T21" fmla="*/ 2147483646 h 24"/>
              <a:gd name="T22" fmla="*/ 2147483646 w 41"/>
              <a:gd name="T23" fmla="*/ 2147483646 h 24"/>
              <a:gd name="T24" fmla="*/ 2147483646 w 41"/>
              <a:gd name="T25" fmla="*/ 2147483646 h 24"/>
              <a:gd name="T26" fmla="*/ 2147483646 w 41"/>
              <a:gd name="T27" fmla="*/ 2147483646 h 24"/>
              <a:gd name="T28" fmla="*/ 2147483646 w 41"/>
              <a:gd name="T29" fmla="*/ 2147483646 h 24"/>
              <a:gd name="T30" fmla="*/ 2147483646 w 41"/>
              <a:gd name="T31" fmla="*/ 2147483646 h 24"/>
              <a:gd name="T32" fmla="*/ 2147483646 w 41"/>
              <a:gd name="T33" fmla="*/ 2147483646 h 24"/>
              <a:gd name="T34" fmla="*/ 2147483646 w 41"/>
              <a:gd name="T35" fmla="*/ 2147483646 h 24"/>
              <a:gd name="T36" fmla="*/ 2147483646 w 41"/>
              <a:gd name="T37" fmla="*/ 2147483646 h 24"/>
              <a:gd name="T38" fmla="*/ 2147483646 w 41"/>
              <a:gd name="T39" fmla="*/ 2147483646 h 24"/>
              <a:gd name="T40" fmla="*/ 2147483646 w 41"/>
              <a:gd name="T41" fmla="*/ 2147483646 h 24"/>
              <a:gd name="T42" fmla="*/ 2147483646 w 41"/>
              <a:gd name="T43" fmla="*/ 2147483646 h 24"/>
              <a:gd name="T44" fmla="*/ 2147483646 w 41"/>
              <a:gd name="T45" fmla="*/ 2147483646 h 24"/>
              <a:gd name="T46" fmla="*/ 2147483646 w 41"/>
              <a:gd name="T47" fmla="*/ 2147483646 h 24"/>
              <a:gd name="T48" fmla="*/ 2147483646 w 41"/>
              <a:gd name="T49" fmla="*/ 2147483646 h 24"/>
              <a:gd name="T50" fmla="*/ 2147483646 w 41"/>
              <a:gd name="T51" fmla="*/ 2147483646 h 24"/>
              <a:gd name="T52" fmla="*/ 2147483646 w 41"/>
              <a:gd name="T53" fmla="*/ 2147483646 h 24"/>
              <a:gd name="T54" fmla="*/ 2147483646 w 41"/>
              <a:gd name="T55" fmla="*/ 2147483646 h 24"/>
              <a:gd name="T56" fmla="*/ 2147483646 w 41"/>
              <a:gd name="T57" fmla="*/ 2147483646 h 24"/>
              <a:gd name="T58" fmla="*/ 2147483646 w 41"/>
              <a:gd name="T59" fmla="*/ 2147483646 h 24"/>
              <a:gd name="T60" fmla="*/ 2147483646 w 41"/>
              <a:gd name="T61" fmla="*/ 2147483646 h 24"/>
              <a:gd name="T62" fmla="*/ 2147483646 w 41"/>
              <a:gd name="T63" fmla="*/ 2147483646 h 24"/>
              <a:gd name="T64" fmla="*/ 2147483646 w 41"/>
              <a:gd name="T65" fmla="*/ 2147483646 h 24"/>
              <a:gd name="T66" fmla="*/ 2147483646 w 41"/>
              <a:gd name="T67" fmla="*/ 2147483646 h 24"/>
              <a:gd name="T68" fmla="*/ 2147483646 w 41"/>
              <a:gd name="T69" fmla="*/ 2147483646 h 24"/>
              <a:gd name="T70" fmla="*/ 2147483646 w 41"/>
              <a:gd name="T71" fmla="*/ 2147483646 h 24"/>
              <a:gd name="T72" fmla="*/ 2147483646 w 41"/>
              <a:gd name="T73" fmla="*/ 2147483646 h 24"/>
              <a:gd name="T74" fmla="*/ 2147483646 w 41"/>
              <a:gd name="T75" fmla="*/ 2147483646 h 24"/>
              <a:gd name="T76" fmla="*/ 2147483646 w 41"/>
              <a:gd name="T77" fmla="*/ 2147483646 h 24"/>
              <a:gd name="T78" fmla="*/ 2147483646 w 41"/>
              <a:gd name="T79" fmla="*/ 2147483646 h 24"/>
              <a:gd name="T80" fmla="*/ 2147483646 w 41"/>
              <a:gd name="T81" fmla="*/ 2147483646 h 24"/>
              <a:gd name="T82" fmla="*/ 2147483646 w 41"/>
              <a:gd name="T83" fmla="*/ 2147483646 h 2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1"/>
              <a:gd name="T127" fmla="*/ 0 h 24"/>
              <a:gd name="T128" fmla="*/ 41 w 41"/>
              <a:gd name="T129" fmla="*/ 24 h 2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1" h="24">
                <a:moveTo>
                  <a:pt x="0" y="11"/>
                </a:moveTo>
                <a:lnTo>
                  <a:pt x="0" y="15"/>
                </a:lnTo>
                <a:lnTo>
                  <a:pt x="0" y="9"/>
                </a:lnTo>
                <a:lnTo>
                  <a:pt x="1" y="11"/>
                </a:lnTo>
                <a:lnTo>
                  <a:pt x="1" y="16"/>
                </a:lnTo>
                <a:lnTo>
                  <a:pt x="1" y="10"/>
                </a:lnTo>
                <a:lnTo>
                  <a:pt x="3" y="7"/>
                </a:lnTo>
                <a:lnTo>
                  <a:pt x="3" y="15"/>
                </a:lnTo>
                <a:lnTo>
                  <a:pt x="3" y="5"/>
                </a:lnTo>
                <a:lnTo>
                  <a:pt x="3" y="14"/>
                </a:lnTo>
                <a:lnTo>
                  <a:pt x="4" y="12"/>
                </a:lnTo>
                <a:lnTo>
                  <a:pt x="4" y="19"/>
                </a:lnTo>
                <a:lnTo>
                  <a:pt x="4" y="5"/>
                </a:lnTo>
                <a:lnTo>
                  <a:pt x="4" y="17"/>
                </a:lnTo>
                <a:lnTo>
                  <a:pt x="5" y="20"/>
                </a:lnTo>
                <a:lnTo>
                  <a:pt x="5" y="7"/>
                </a:lnTo>
                <a:lnTo>
                  <a:pt x="5" y="12"/>
                </a:lnTo>
                <a:lnTo>
                  <a:pt x="6" y="10"/>
                </a:lnTo>
                <a:lnTo>
                  <a:pt x="6" y="9"/>
                </a:lnTo>
                <a:lnTo>
                  <a:pt x="6" y="17"/>
                </a:lnTo>
                <a:lnTo>
                  <a:pt x="8" y="15"/>
                </a:lnTo>
                <a:lnTo>
                  <a:pt x="8" y="22"/>
                </a:lnTo>
                <a:lnTo>
                  <a:pt x="8" y="0"/>
                </a:lnTo>
                <a:lnTo>
                  <a:pt x="8" y="14"/>
                </a:lnTo>
                <a:lnTo>
                  <a:pt x="9" y="12"/>
                </a:lnTo>
                <a:lnTo>
                  <a:pt x="9" y="19"/>
                </a:lnTo>
                <a:lnTo>
                  <a:pt x="9" y="9"/>
                </a:lnTo>
                <a:lnTo>
                  <a:pt x="9" y="15"/>
                </a:lnTo>
                <a:lnTo>
                  <a:pt x="10" y="14"/>
                </a:lnTo>
                <a:lnTo>
                  <a:pt x="10" y="20"/>
                </a:lnTo>
                <a:lnTo>
                  <a:pt x="10" y="5"/>
                </a:lnTo>
                <a:lnTo>
                  <a:pt x="10" y="10"/>
                </a:lnTo>
                <a:lnTo>
                  <a:pt x="11" y="9"/>
                </a:lnTo>
                <a:lnTo>
                  <a:pt x="11" y="21"/>
                </a:lnTo>
                <a:lnTo>
                  <a:pt x="13" y="20"/>
                </a:lnTo>
                <a:lnTo>
                  <a:pt x="13" y="7"/>
                </a:lnTo>
                <a:lnTo>
                  <a:pt x="13" y="14"/>
                </a:lnTo>
                <a:lnTo>
                  <a:pt x="14" y="12"/>
                </a:lnTo>
                <a:lnTo>
                  <a:pt x="14" y="15"/>
                </a:lnTo>
                <a:lnTo>
                  <a:pt x="14" y="10"/>
                </a:lnTo>
                <a:lnTo>
                  <a:pt x="14" y="14"/>
                </a:lnTo>
                <a:lnTo>
                  <a:pt x="15" y="12"/>
                </a:lnTo>
                <a:lnTo>
                  <a:pt x="15" y="20"/>
                </a:lnTo>
                <a:lnTo>
                  <a:pt x="15" y="7"/>
                </a:lnTo>
                <a:lnTo>
                  <a:pt x="15" y="14"/>
                </a:lnTo>
                <a:lnTo>
                  <a:pt x="16" y="12"/>
                </a:lnTo>
                <a:lnTo>
                  <a:pt x="16" y="17"/>
                </a:lnTo>
                <a:lnTo>
                  <a:pt x="16" y="9"/>
                </a:lnTo>
                <a:lnTo>
                  <a:pt x="16" y="11"/>
                </a:lnTo>
                <a:lnTo>
                  <a:pt x="18" y="9"/>
                </a:lnTo>
                <a:lnTo>
                  <a:pt x="18" y="21"/>
                </a:lnTo>
                <a:lnTo>
                  <a:pt x="18" y="9"/>
                </a:lnTo>
                <a:lnTo>
                  <a:pt x="18" y="11"/>
                </a:lnTo>
                <a:lnTo>
                  <a:pt x="19" y="7"/>
                </a:lnTo>
                <a:lnTo>
                  <a:pt x="19" y="19"/>
                </a:lnTo>
                <a:lnTo>
                  <a:pt x="19" y="5"/>
                </a:lnTo>
                <a:lnTo>
                  <a:pt x="19" y="14"/>
                </a:lnTo>
                <a:lnTo>
                  <a:pt x="20" y="12"/>
                </a:lnTo>
                <a:lnTo>
                  <a:pt x="20" y="15"/>
                </a:lnTo>
                <a:lnTo>
                  <a:pt x="20" y="9"/>
                </a:lnTo>
                <a:lnTo>
                  <a:pt x="20" y="14"/>
                </a:lnTo>
                <a:lnTo>
                  <a:pt x="21" y="12"/>
                </a:lnTo>
                <a:lnTo>
                  <a:pt x="21" y="20"/>
                </a:lnTo>
                <a:lnTo>
                  <a:pt x="21" y="7"/>
                </a:lnTo>
                <a:lnTo>
                  <a:pt x="21" y="15"/>
                </a:lnTo>
                <a:lnTo>
                  <a:pt x="23" y="14"/>
                </a:lnTo>
                <a:lnTo>
                  <a:pt x="23" y="22"/>
                </a:lnTo>
                <a:lnTo>
                  <a:pt x="23" y="5"/>
                </a:lnTo>
                <a:lnTo>
                  <a:pt x="23" y="9"/>
                </a:lnTo>
                <a:lnTo>
                  <a:pt x="24" y="5"/>
                </a:lnTo>
                <a:lnTo>
                  <a:pt x="24" y="17"/>
                </a:lnTo>
                <a:lnTo>
                  <a:pt x="24" y="10"/>
                </a:lnTo>
                <a:lnTo>
                  <a:pt x="25" y="7"/>
                </a:lnTo>
                <a:lnTo>
                  <a:pt x="25" y="16"/>
                </a:lnTo>
                <a:lnTo>
                  <a:pt x="25" y="6"/>
                </a:lnTo>
                <a:lnTo>
                  <a:pt x="25" y="15"/>
                </a:lnTo>
                <a:lnTo>
                  <a:pt x="26" y="14"/>
                </a:lnTo>
                <a:lnTo>
                  <a:pt x="26" y="17"/>
                </a:lnTo>
                <a:lnTo>
                  <a:pt x="26" y="9"/>
                </a:lnTo>
                <a:lnTo>
                  <a:pt x="26" y="10"/>
                </a:lnTo>
                <a:lnTo>
                  <a:pt x="28" y="9"/>
                </a:lnTo>
                <a:lnTo>
                  <a:pt x="28" y="15"/>
                </a:lnTo>
                <a:lnTo>
                  <a:pt x="28" y="9"/>
                </a:lnTo>
                <a:lnTo>
                  <a:pt x="28" y="14"/>
                </a:lnTo>
                <a:lnTo>
                  <a:pt x="29" y="12"/>
                </a:lnTo>
                <a:lnTo>
                  <a:pt x="29" y="16"/>
                </a:lnTo>
                <a:lnTo>
                  <a:pt x="29" y="6"/>
                </a:lnTo>
                <a:lnTo>
                  <a:pt x="30" y="9"/>
                </a:lnTo>
                <a:lnTo>
                  <a:pt x="30" y="16"/>
                </a:lnTo>
                <a:lnTo>
                  <a:pt x="30" y="7"/>
                </a:lnTo>
                <a:lnTo>
                  <a:pt x="31" y="9"/>
                </a:lnTo>
                <a:lnTo>
                  <a:pt x="31" y="15"/>
                </a:lnTo>
                <a:lnTo>
                  <a:pt x="31" y="6"/>
                </a:lnTo>
                <a:lnTo>
                  <a:pt x="31" y="14"/>
                </a:lnTo>
                <a:lnTo>
                  <a:pt x="33" y="12"/>
                </a:lnTo>
                <a:lnTo>
                  <a:pt x="33" y="16"/>
                </a:lnTo>
                <a:lnTo>
                  <a:pt x="33" y="1"/>
                </a:lnTo>
                <a:lnTo>
                  <a:pt x="33" y="15"/>
                </a:lnTo>
                <a:lnTo>
                  <a:pt x="34" y="14"/>
                </a:lnTo>
                <a:lnTo>
                  <a:pt x="34" y="17"/>
                </a:lnTo>
                <a:lnTo>
                  <a:pt x="34" y="9"/>
                </a:lnTo>
                <a:lnTo>
                  <a:pt x="34" y="11"/>
                </a:lnTo>
                <a:lnTo>
                  <a:pt x="35" y="14"/>
                </a:lnTo>
                <a:lnTo>
                  <a:pt x="35" y="19"/>
                </a:lnTo>
                <a:lnTo>
                  <a:pt x="35" y="10"/>
                </a:lnTo>
                <a:lnTo>
                  <a:pt x="35" y="14"/>
                </a:lnTo>
                <a:lnTo>
                  <a:pt x="36" y="11"/>
                </a:lnTo>
                <a:lnTo>
                  <a:pt x="36" y="16"/>
                </a:lnTo>
                <a:lnTo>
                  <a:pt x="36" y="7"/>
                </a:lnTo>
                <a:lnTo>
                  <a:pt x="36" y="15"/>
                </a:lnTo>
                <a:lnTo>
                  <a:pt x="38" y="14"/>
                </a:lnTo>
                <a:lnTo>
                  <a:pt x="38" y="24"/>
                </a:lnTo>
                <a:lnTo>
                  <a:pt x="38" y="1"/>
                </a:lnTo>
                <a:lnTo>
                  <a:pt x="38" y="12"/>
                </a:lnTo>
                <a:lnTo>
                  <a:pt x="39" y="14"/>
                </a:lnTo>
                <a:lnTo>
                  <a:pt x="39" y="17"/>
                </a:lnTo>
                <a:lnTo>
                  <a:pt x="39" y="7"/>
                </a:lnTo>
                <a:lnTo>
                  <a:pt x="39" y="14"/>
                </a:lnTo>
                <a:lnTo>
                  <a:pt x="40" y="12"/>
                </a:lnTo>
                <a:lnTo>
                  <a:pt x="40" y="19"/>
                </a:lnTo>
                <a:lnTo>
                  <a:pt x="40" y="11"/>
                </a:lnTo>
                <a:lnTo>
                  <a:pt x="41" y="12"/>
                </a:lnTo>
                <a:lnTo>
                  <a:pt x="41" y="16"/>
                </a:lnTo>
                <a:lnTo>
                  <a:pt x="41" y="7"/>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101" name="Freeform 119">
            <a:extLst>
              <a:ext uri="{FF2B5EF4-FFF2-40B4-BE49-F238E27FC236}">
                <a16:creationId xmlns:a16="http://schemas.microsoft.com/office/drawing/2014/main" id="{43A4F50F-F08E-46FB-BCBB-D52CBBA51A2D}"/>
              </a:ext>
            </a:extLst>
          </p:cNvPr>
          <p:cNvSpPr>
            <a:spLocks/>
          </p:cNvSpPr>
          <p:nvPr/>
        </p:nvSpPr>
        <p:spPr bwMode="auto">
          <a:xfrm>
            <a:off x="6886575" y="5872163"/>
            <a:ext cx="173038" cy="55562"/>
          </a:xfrm>
          <a:custGeom>
            <a:avLst/>
            <a:gdLst>
              <a:gd name="T0" fmla="*/ 2147483646 w 42"/>
              <a:gd name="T1" fmla="*/ 2147483646 h 23"/>
              <a:gd name="T2" fmla="*/ 2147483646 w 42"/>
              <a:gd name="T3" fmla="*/ 2147483646 h 23"/>
              <a:gd name="T4" fmla="*/ 2147483646 w 42"/>
              <a:gd name="T5" fmla="*/ 2147483646 h 23"/>
              <a:gd name="T6" fmla="*/ 2147483646 w 42"/>
              <a:gd name="T7" fmla="*/ 2147483646 h 23"/>
              <a:gd name="T8" fmla="*/ 2147483646 w 42"/>
              <a:gd name="T9" fmla="*/ 2147483646 h 23"/>
              <a:gd name="T10" fmla="*/ 2147483646 w 42"/>
              <a:gd name="T11" fmla="*/ 2147483646 h 23"/>
              <a:gd name="T12" fmla="*/ 2147483646 w 42"/>
              <a:gd name="T13" fmla="*/ 2147483646 h 23"/>
              <a:gd name="T14" fmla="*/ 2147483646 w 42"/>
              <a:gd name="T15" fmla="*/ 2147483646 h 23"/>
              <a:gd name="T16" fmla="*/ 2147483646 w 42"/>
              <a:gd name="T17" fmla="*/ 2147483646 h 23"/>
              <a:gd name="T18" fmla="*/ 2147483646 w 42"/>
              <a:gd name="T19" fmla="*/ 2147483646 h 23"/>
              <a:gd name="T20" fmla="*/ 2147483646 w 42"/>
              <a:gd name="T21" fmla="*/ 2147483646 h 23"/>
              <a:gd name="T22" fmla="*/ 2147483646 w 42"/>
              <a:gd name="T23" fmla="*/ 2147483646 h 23"/>
              <a:gd name="T24" fmla="*/ 2147483646 w 42"/>
              <a:gd name="T25" fmla="*/ 2147483646 h 23"/>
              <a:gd name="T26" fmla="*/ 2147483646 w 42"/>
              <a:gd name="T27" fmla="*/ 2147483646 h 23"/>
              <a:gd name="T28" fmla="*/ 2147483646 w 42"/>
              <a:gd name="T29" fmla="*/ 2147483646 h 23"/>
              <a:gd name="T30" fmla="*/ 2147483646 w 42"/>
              <a:gd name="T31" fmla="*/ 2147483646 h 23"/>
              <a:gd name="T32" fmla="*/ 2147483646 w 42"/>
              <a:gd name="T33" fmla="*/ 2147483646 h 23"/>
              <a:gd name="T34" fmla="*/ 2147483646 w 42"/>
              <a:gd name="T35" fmla="*/ 2147483646 h 23"/>
              <a:gd name="T36" fmla="*/ 2147483646 w 42"/>
              <a:gd name="T37" fmla="*/ 2147483646 h 23"/>
              <a:gd name="T38" fmla="*/ 2147483646 w 42"/>
              <a:gd name="T39" fmla="*/ 2147483646 h 23"/>
              <a:gd name="T40" fmla="*/ 2147483646 w 42"/>
              <a:gd name="T41" fmla="*/ 2147483646 h 23"/>
              <a:gd name="T42" fmla="*/ 2147483646 w 42"/>
              <a:gd name="T43" fmla="*/ 2147483646 h 23"/>
              <a:gd name="T44" fmla="*/ 2147483646 w 42"/>
              <a:gd name="T45" fmla="*/ 2147483646 h 23"/>
              <a:gd name="T46" fmla="*/ 2147483646 w 42"/>
              <a:gd name="T47" fmla="*/ 2147483646 h 23"/>
              <a:gd name="T48" fmla="*/ 2147483646 w 42"/>
              <a:gd name="T49" fmla="*/ 2147483646 h 23"/>
              <a:gd name="T50" fmla="*/ 2147483646 w 42"/>
              <a:gd name="T51" fmla="*/ 2147483646 h 23"/>
              <a:gd name="T52" fmla="*/ 2147483646 w 42"/>
              <a:gd name="T53" fmla="*/ 2147483646 h 23"/>
              <a:gd name="T54" fmla="*/ 2147483646 w 42"/>
              <a:gd name="T55" fmla="*/ 2147483646 h 23"/>
              <a:gd name="T56" fmla="*/ 2147483646 w 42"/>
              <a:gd name="T57" fmla="*/ 2147483646 h 23"/>
              <a:gd name="T58" fmla="*/ 2147483646 w 42"/>
              <a:gd name="T59" fmla="*/ 2147483646 h 23"/>
              <a:gd name="T60" fmla="*/ 2147483646 w 42"/>
              <a:gd name="T61" fmla="*/ 2147483646 h 23"/>
              <a:gd name="T62" fmla="*/ 2147483646 w 42"/>
              <a:gd name="T63" fmla="*/ 2147483646 h 23"/>
              <a:gd name="T64" fmla="*/ 2147483646 w 42"/>
              <a:gd name="T65" fmla="*/ 2147483646 h 23"/>
              <a:gd name="T66" fmla="*/ 2147483646 w 42"/>
              <a:gd name="T67" fmla="*/ 2147483646 h 23"/>
              <a:gd name="T68" fmla="*/ 2147483646 w 42"/>
              <a:gd name="T69" fmla="*/ 2147483646 h 23"/>
              <a:gd name="T70" fmla="*/ 2147483646 w 42"/>
              <a:gd name="T71" fmla="*/ 2147483646 h 23"/>
              <a:gd name="T72" fmla="*/ 2147483646 w 42"/>
              <a:gd name="T73" fmla="*/ 2147483646 h 23"/>
              <a:gd name="T74" fmla="*/ 2147483646 w 42"/>
              <a:gd name="T75" fmla="*/ 2147483646 h 23"/>
              <a:gd name="T76" fmla="*/ 2147483646 w 42"/>
              <a:gd name="T77" fmla="*/ 2147483646 h 23"/>
              <a:gd name="T78" fmla="*/ 2147483646 w 42"/>
              <a:gd name="T79" fmla="*/ 2147483646 h 23"/>
              <a:gd name="T80" fmla="*/ 2147483646 w 42"/>
              <a:gd name="T81" fmla="*/ 2147483646 h 23"/>
              <a:gd name="T82" fmla="*/ 2147483646 w 42"/>
              <a:gd name="T83" fmla="*/ 2147483646 h 2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
              <a:gd name="T127" fmla="*/ 0 h 23"/>
              <a:gd name="T128" fmla="*/ 42 w 42"/>
              <a:gd name="T129" fmla="*/ 23 h 2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 h="23">
                <a:moveTo>
                  <a:pt x="0" y="6"/>
                </a:moveTo>
                <a:lnTo>
                  <a:pt x="0" y="14"/>
                </a:lnTo>
                <a:lnTo>
                  <a:pt x="2" y="13"/>
                </a:lnTo>
                <a:lnTo>
                  <a:pt x="2" y="18"/>
                </a:lnTo>
                <a:lnTo>
                  <a:pt x="2" y="11"/>
                </a:lnTo>
                <a:lnTo>
                  <a:pt x="2" y="14"/>
                </a:lnTo>
                <a:lnTo>
                  <a:pt x="3" y="13"/>
                </a:lnTo>
                <a:lnTo>
                  <a:pt x="3" y="15"/>
                </a:lnTo>
                <a:lnTo>
                  <a:pt x="3" y="8"/>
                </a:lnTo>
                <a:lnTo>
                  <a:pt x="3" y="11"/>
                </a:lnTo>
                <a:lnTo>
                  <a:pt x="4" y="10"/>
                </a:lnTo>
                <a:lnTo>
                  <a:pt x="4" y="18"/>
                </a:lnTo>
                <a:lnTo>
                  <a:pt x="4" y="9"/>
                </a:lnTo>
                <a:lnTo>
                  <a:pt x="4" y="14"/>
                </a:lnTo>
                <a:lnTo>
                  <a:pt x="5" y="13"/>
                </a:lnTo>
                <a:lnTo>
                  <a:pt x="5" y="15"/>
                </a:lnTo>
                <a:lnTo>
                  <a:pt x="5" y="8"/>
                </a:lnTo>
                <a:lnTo>
                  <a:pt x="5" y="14"/>
                </a:lnTo>
                <a:lnTo>
                  <a:pt x="7" y="13"/>
                </a:lnTo>
                <a:lnTo>
                  <a:pt x="7" y="23"/>
                </a:lnTo>
                <a:lnTo>
                  <a:pt x="7" y="8"/>
                </a:lnTo>
                <a:lnTo>
                  <a:pt x="7" y="16"/>
                </a:lnTo>
                <a:lnTo>
                  <a:pt x="8" y="13"/>
                </a:lnTo>
                <a:lnTo>
                  <a:pt x="8" y="16"/>
                </a:lnTo>
                <a:lnTo>
                  <a:pt x="8" y="6"/>
                </a:lnTo>
                <a:lnTo>
                  <a:pt x="8" y="11"/>
                </a:lnTo>
                <a:lnTo>
                  <a:pt x="9" y="13"/>
                </a:lnTo>
                <a:lnTo>
                  <a:pt x="9" y="14"/>
                </a:lnTo>
                <a:lnTo>
                  <a:pt x="9" y="5"/>
                </a:lnTo>
                <a:lnTo>
                  <a:pt x="9" y="13"/>
                </a:lnTo>
                <a:lnTo>
                  <a:pt x="10" y="10"/>
                </a:lnTo>
                <a:lnTo>
                  <a:pt x="10" y="18"/>
                </a:lnTo>
                <a:lnTo>
                  <a:pt x="10" y="8"/>
                </a:lnTo>
                <a:lnTo>
                  <a:pt x="10" y="16"/>
                </a:lnTo>
                <a:lnTo>
                  <a:pt x="12" y="15"/>
                </a:lnTo>
                <a:lnTo>
                  <a:pt x="12" y="23"/>
                </a:lnTo>
                <a:lnTo>
                  <a:pt x="12" y="4"/>
                </a:lnTo>
                <a:lnTo>
                  <a:pt x="12" y="16"/>
                </a:lnTo>
                <a:lnTo>
                  <a:pt x="13" y="14"/>
                </a:lnTo>
                <a:lnTo>
                  <a:pt x="13" y="18"/>
                </a:lnTo>
                <a:lnTo>
                  <a:pt x="13" y="6"/>
                </a:lnTo>
                <a:lnTo>
                  <a:pt x="13" y="14"/>
                </a:lnTo>
                <a:lnTo>
                  <a:pt x="14" y="15"/>
                </a:lnTo>
                <a:lnTo>
                  <a:pt x="14" y="6"/>
                </a:lnTo>
                <a:lnTo>
                  <a:pt x="14" y="11"/>
                </a:lnTo>
                <a:lnTo>
                  <a:pt x="15" y="13"/>
                </a:lnTo>
                <a:lnTo>
                  <a:pt x="15" y="15"/>
                </a:lnTo>
                <a:lnTo>
                  <a:pt x="15" y="8"/>
                </a:lnTo>
                <a:lnTo>
                  <a:pt x="15" y="11"/>
                </a:lnTo>
                <a:lnTo>
                  <a:pt x="17" y="8"/>
                </a:lnTo>
                <a:lnTo>
                  <a:pt x="17" y="13"/>
                </a:lnTo>
                <a:lnTo>
                  <a:pt x="17" y="4"/>
                </a:lnTo>
                <a:lnTo>
                  <a:pt x="17" y="10"/>
                </a:lnTo>
                <a:lnTo>
                  <a:pt x="18" y="11"/>
                </a:lnTo>
                <a:lnTo>
                  <a:pt x="18" y="15"/>
                </a:lnTo>
                <a:lnTo>
                  <a:pt x="18" y="6"/>
                </a:lnTo>
                <a:lnTo>
                  <a:pt x="18" y="13"/>
                </a:lnTo>
                <a:lnTo>
                  <a:pt x="19" y="11"/>
                </a:lnTo>
                <a:lnTo>
                  <a:pt x="19" y="16"/>
                </a:lnTo>
                <a:lnTo>
                  <a:pt x="19" y="5"/>
                </a:lnTo>
                <a:lnTo>
                  <a:pt x="19" y="13"/>
                </a:lnTo>
                <a:lnTo>
                  <a:pt x="20" y="11"/>
                </a:lnTo>
                <a:lnTo>
                  <a:pt x="20" y="14"/>
                </a:lnTo>
                <a:lnTo>
                  <a:pt x="20" y="5"/>
                </a:lnTo>
                <a:lnTo>
                  <a:pt x="20" y="13"/>
                </a:lnTo>
                <a:lnTo>
                  <a:pt x="22" y="10"/>
                </a:lnTo>
                <a:lnTo>
                  <a:pt x="22" y="14"/>
                </a:lnTo>
                <a:lnTo>
                  <a:pt x="22" y="0"/>
                </a:lnTo>
                <a:lnTo>
                  <a:pt x="22" y="1"/>
                </a:lnTo>
                <a:lnTo>
                  <a:pt x="23" y="3"/>
                </a:lnTo>
                <a:lnTo>
                  <a:pt x="23" y="14"/>
                </a:lnTo>
                <a:lnTo>
                  <a:pt x="24" y="10"/>
                </a:lnTo>
                <a:lnTo>
                  <a:pt x="24" y="18"/>
                </a:lnTo>
                <a:lnTo>
                  <a:pt x="24" y="6"/>
                </a:lnTo>
                <a:lnTo>
                  <a:pt x="24" y="10"/>
                </a:lnTo>
                <a:lnTo>
                  <a:pt x="25" y="9"/>
                </a:lnTo>
                <a:lnTo>
                  <a:pt x="25" y="14"/>
                </a:lnTo>
                <a:lnTo>
                  <a:pt x="25" y="6"/>
                </a:lnTo>
                <a:lnTo>
                  <a:pt x="25" y="13"/>
                </a:lnTo>
                <a:lnTo>
                  <a:pt x="27" y="11"/>
                </a:lnTo>
                <a:lnTo>
                  <a:pt x="27" y="20"/>
                </a:lnTo>
                <a:lnTo>
                  <a:pt x="27" y="5"/>
                </a:lnTo>
                <a:lnTo>
                  <a:pt x="27" y="9"/>
                </a:lnTo>
                <a:lnTo>
                  <a:pt x="28" y="5"/>
                </a:lnTo>
                <a:lnTo>
                  <a:pt x="28" y="19"/>
                </a:lnTo>
                <a:lnTo>
                  <a:pt x="28" y="1"/>
                </a:lnTo>
                <a:lnTo>
                  <a:pt x="28" y="13"/>
                </a:lnTo>
                <a:lnTo>
                  <a:pt x="29" y="14"/>
                </a:lnTo>
                <a:lnTo>
                  <a:pt x="29" y="19"/>
                </a:lnTo>
                <a:lnTo>
                  <a:pt x="29" y="8"/>
                </a:lnTo>
                <a:lnTo>
                  <a:pt x="29" y="15"/>
                </a:lnTo>
                <a:lnTo>
                  <a:pt x="30" y="14"/>
                </a:lnTo>
                <a:lnTo>
                  <a:pt x="30" y="8"/>
                </a:lnTo>
                <a:lnTo>
                  <a:pt x="30" y="15"/>
                </a:lnTo>
                <a:lnTo>
                  <a:pt x="32" y="14"/>
                </a:lnTo>
                <a:lnTo>
                  <a:pt x="32" y="16"/>
                </a:lnTo>
                <a:lnTo>
                  <a:pt x="32" y="10"/>
                </a:lnTo>
                <a:lnTo>
                  <a:pt x="32" y="13"/>
                </a:lnTo>
                <a:lnTo>
                  <a:pt x="33" y="11"/>
                </a:lnTo>
                <a:lnTo>
                  <a:pt x="33" y="16"/>
                </a:lnTo>
                <a:lnTo>
                  <a:pt x="33" y="9"/>
                </a:lnTo>
                <a:lnTo>
                  <a:pt x="33" y="13"/>
                </a:lnTo>
                <a:lnTo>
                  <a:pt x="34" y="10"/>
                </a:lnTo>
                <a:lnTo>
                  <a:pt x="34" y="18"/>
                </a:lnTo>
                <a:lnTo>
                  <a:pt x="34" y="5"/>
                </a:lnTo>
                <a:lnTo>
                  <a:pt x="34" y="11"/>
                </a:lnTo>
                <a:lnTo>
                  <a:pt x="35" y="10"/>
                </a:lnTo>
                <a:lnTo>
                  <a:pt x="35" y="14"/>
                </a:lnTo>
                <a:lnTo>
                  <a:pt x="35" y="8"/>
                </a:lnTo>
                <a:lnTo>
                  <a:pt x="35" y="9"/>
                </a:lnTo>
                <a:lnTo>
                  <a:pt x="37" y="10"/>
                </a:lnTo>
                <a:lnTo>
                  <a:pt x="37" y="15"/>
                </a:lnTo>
                <a:lnTo>
                  <a:pt x="37" y="9"/>
                </a:lnTo>
                <a:lnTo>
                  <a:pt x="37" y="10"/>
                </a:lnTo>
                <a:lnTo>
                  <a:pt x="38" y="11"/>
                </a:lnTo>
                <a:lnTo>
                  <a:pt x="38" y="20"/>
                </a:lnTo>
                <a:lnTo>
                  <a:pt x="38" y="8"/>
                </a:lnTo>
                <a:lnTo>
                  <a:pt x="38" y="15"/>
                </a:lnTo>
                <a:lnTo>
                  <a:pt x="39" y="14"/>
                </a:lnTo>
                <a:lnTo>
                  <a:pt x="39" y="9"/>
                </a:lnTo>
                <a:lnTo>
                  <a:pt x="39" y="10"/>
                </a:lnTo>
                <a:lnTo>
                  <a:pt x="40" y="8"/>
                </a:lnTo>
                <a:lnTo>
                  <a:pt x="40" y="16"/>
                </a:lnTo>
                <a:lnTo>
                  <a:pt x="40" y="5"/>
                </a:lnTo>
                <a:lnTo>
                  <a:pt x="40" y="8"/>
                </a:lnTo>
                <a:lnTo>
                  <a:pt x="42" y="5"/>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102" name="Freeform 120">
            <a:extLst>
              <a:ext uri="{FF2B5EF4-FFF2-40B4-BE49-F238E27FC236}">
                <a16:creationId xmlns:a16="http://schemas.microsoft.com/office/drawing/2014/main" id="{AC6D9FAA-636C-495B-A357-6BCB1E0D4112}"/>
              </a:ext>
            </a:extLst>
          </p:cNvPr>
          <p:cNvSpPr>
            <a:spLocks/>
          </p:cNvSpPr>
          <p:nvPr/>
        </p:nvSpPr>
        <p:spPr bwMode="auto">
          <a:xfrm>
            <a:off x="7059613" y="5859463"/>
            <a:ext cx="173037" cy="69850"/>
          </a:xfrm>
          <a:custGeom>
            <a:avLst/>
            <a:gdLst>
              <a:gd name="T0" fmla="*/ 0 w 42"/>
              <a:gd name="T1" fmla="*/ 2147483646 h 29"/>
              <a:gd name="T2" fmla="*/ 2147483646 w 42"/>
              <a:gd name="T3" fmla="*/ 2147483646 h 29"/>
              <a:gd name="T4" fmla="*/ 2147483646 w 42"/>
              <a:gd name="T5" fmla="*/ 2147483646 h 29"/>
              <a:gd name="T6" fmla="*/ 2147483646 w 42"/>
              <a:gd name="T7" fmla="*/ 2147483646 h 29"/>
              <a:gd name="T8" fmla="*/ 2147483646 w 42"/>
              <a:gd name="T9" fmla="*/ 2147483646 h 29"/>
              <a:gd name="T10" fmla="*/ 2147483646 w 42"/>
              <a:gd name="T11" fmla="*/ 2147483646 h 29"/>
              <a:gd name="T12" fmla="*/ 2147483646 w 42"/>
              <a:gd name="T13" fmla="*/ 2147483646 h 29"/>
              <a:gd name="T14" fmla="*/ 2147483646 w 42"/>
              <a:gd name="T15" fmla="*/ 2147483646 h 29"/>
              <a:gd name="T16" fmla="*/ 2147483646 w 42"/>
              <a:gd name="T17" fmla="*/ 2147483646 h 29"/>
              <a:gd name="T18" fmla="*/ 2147483646 w 42"/>
              <a:gd name="T19" fmla="*/ 2147483646 h 29"/>
              <a:gd name="T20" fmla="*/ 2147483646 w 42"/>
              <a:gd name="T21" fmla="*/ 2147483646 h 29"/>
              <a:gd name="T22" fmla="*/ 2147483646 w 42"/>
              <a:gd name="T23" fmla="*/ 2147483646 h 29"/>
              <a:gd name="T24" fmla="*/ 2147483646 w 42"/>
              <a:gd name="T25" fmla="*/ 2147483646 h 29"/>
              <a:gd name="T26" fmla="*/ 2147483646 w 42"/>
              <a:gd name="T27" fmla="*/ 2147483646 h 29"/>
              <a:gd name="T28" fmla="*/ 2147483646 w 42"/>
              <a:gd name="T29" fmla="*/ 2147483646 h 29"/>
              <a:gd name="T30" fmla="*/ 2147483646 w 42"/>
              <a:gd name="T31" fmla="*/ 2147483646 h 29"/>
              <a:gd name="T32" fmla="*/ 2147483646 w 42"/>
              <a:gd name="T33" fmla="*/ 2147483646 h 29"/>
              <a:gd name="T34" fmla="*/ 2147483646 w 42"/>
              <a:gd name="T35" fmla="*/ 2147483646 h 29"/>
              <a:gd name="T36" fmla="*/ 2147483646 w 42"/>
              <a:gd name="T37" fmla="*/ 2147483646 h 29"/>
              <a:gd name="T38" fmla="*/ 2147483646 w 42"/>
              <a:gd name="T39" fmla="*/ 2147483646 h 29"/>
              <a:gd name="T40" fmla="*/ 2147483646 w 42"/>
              <a:gd name="T41" fmla="*/ 2147483646 h 29"/>
              <a:gd name="T42" fmla="*/ 2147483646 w 42"/>
              <a:gd name="T43" fmla="*/ 2147483646 h 29"/>
              <a:gd name="T44" fmla="*/ 2147483646 w 42"/>
              <a:gd name="T45" fmla="*/ 2147483646 h 29"/>
              <a:gd name="T46" fmla="*/ 2147483646 w 42"/>
              <a:gd name="T47" fmla="*/ 2147483646 h 29"/>
              <a:gd name="T48" fmla="*/ 2147483646 w 42"/>
              <a:gd name="T49" fmla="*/ 2147483646 h 29"/>
              <a:gd name="T50" fmla="*/ 2147483646 w 42"/>
              <a:gd name="T51" fmla="*/ 2147483646 h 29"/>
              <a:gd name="T52" fmla="*/ 2147483646 w 42"/>
              <a:gd name="T53" fmla="*/ 2147483646 h 29"/>
              <a:gd name="T54" fmla="*/ 2147483646 w 42"/>
              <a:gd name="T55" fmla="*/ 2147483646 h 29"/>
              <a:gd name="T56" fmla="*/ 2147483646 w 42"/>
              <a:gd name="T57" fmla="*/ 2147483646 h 29"/>
              <a:gd name="T58" fmla="*/ 2147483646 w 42"/>
              <a:gd name="T59" fmla="*/ 2147483646 h 29"/>
              <a:gd name="T60" fmla="*/ 2147483646 w 42"/>
              <a:gd name="T61" fmla="*/ 2147483646 h 29"/>
              <a:gd name="T62" fmla="*/ 2147483646 w 42"/>
              <a:gd name="T63" fmla="*/ 2147483646 h 29"/>
              <a:gd name="T64" fmla="*/ 2147483646 w 42"/>
              <a:gd name="T65" fmla="*/ 2147483646 h 29"/>
              <a:gd name="T66" fmla="*/ 2147483646 w 42"/>
              <a:gd name="T67" fmla="*/ 2147483646 h 29"/>
              <a:gd name="T68" fmla="*/ 2147483646 w 42"/>
              <a:gd name="T69" fmla="*/ 2147483646 h 29"/>
              <a:gd name="T70" fmla="*/ 2147483646 w 42"/>
              <a:gd name="T71" fmla="*/ 2147483646 h 29"/>
              <a:gd name="T72" fmla="*/ 2147483646 w 42"/>
              <a:gd name="T73" fmla="*/ 2147483646 h 29"/>
              <a:gd name="T74" fmla="*/ 2147483646 w 42"/>
              <a:gd name="T75" fmla="*/ 2147483646 h 29"/>
              <a:gd name="T76" fmla="*/ 2147483646 w 42"/>
              <a:gd name="T77" fmla="*/ 2147483646 h 29"/>
              <a:gd name="T78" fmla="*/ 2147483646 w 42"/>
              <a:gd name="T79" fmla="*/ 2147483646 h 29"/>
              <a:gd name="T80" fmla="*/ 2147483646 w 42"/>
              <a:gd name="T81" fmla="*/ 2147483646 h 29"/>
              <a:gd name="T82" fmla="*/ 2147483646 w 42"/>
              <a:gd name="T83" fmla="*/ 2147483646 h 2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
              <a:gd name="T127" fmla="*/ 0 h 29"/>
              <a:gd name="T128" fmla="*/ 42 w 42"/>
              <a:gd name="T129" fmla="*/ 29 h 2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 h="29">
                <a:moveTo>
                  <a:pt x="0" y="10"/>
                </a:moveTo>
                <a:lnTo>
                  <a:pt x="0" y="23"/>
                </a:lnTo>
                <a:lnTo>
                  <a:pt x="0" y="10"/>
                </a:lnTo>
                <a:lnTo>
                  <a:pt x="0" y="11"/>
                </a:lnTo>
                <a:lnTo>
                  <a:pt x="1" y="13"/>
                </a:lnTo>
                <a:lnTo>
                  <a:pt x="1" y="25"/>
                </a:lnTo>
                <a:lnTo>
                  <a:pt x="1" y="13"/>
                </a:lnTo>
                <a:lnTo>
                  <a:pt x="1" y="16"/>
                </a:lnTo>
                <a:lnTo>
                  <a:pt x="2" y="15"/>
                </a:lnTo>
                <a:lnTo>
                  <a:pt x="2" y="18"/>
                </a:lnTo>
                <a:lnTo>
                  <a:pt x="2" y="11"/>
                </a:lnTo>
                <a:lnTo>
                  <a:pt x="2" y="14"/>
                </a:lnTo>
                <a:lnTo>
                  <a:pt x="3" y="18"/>
                </a:lnTo>
                <a:lnTo>
                  <a:pt x="3" y="21"/>
                </a:lnTo>
                <a:lnTo>
                  <a:pt x="3" y="13"/>
                </a:lnTo>
                <a:lnTo>
                  <a:pt x="3" y="16"/>
                </a:lnTo>
                <a:lnTo>
                  <a:pt x="5" y="18"/>
                </a:lnTo>
                <a:lnTo>
                  <a:pt x="5" y="13"/>
                </a:lnTo>
                <a:lnTo>
                  <a:pt x="6" y="14"/>
                </a:lnTo>
                <a:lnTo>
                  <a:pt x="6" y="11"/>
                </a:lnTo>
                <a:lnTo>
                  <a:pt x="6" y="19"/>
                </a:lnTo>
                <a:lnTo>
                  <a:pt x="7" y="20"/>
                </a:lnTo>
                <a:lnTo>
                  <a:pt x="7" y="11"/>
                </a:lnTo>
                <a:lnTo>
                  <a:pt x="7" y="14"/>
                </a:lnTo>
                <a:lnTo>
                  <a:pt x="8" y="13"/>
                </a:lnTo>
                <a:lnTo>
                  <a:pt x="8" y="18"/>
                </a:lnTo>
                <a:lnTo>
                  <a:pt x="8" y="13"/>
                </a:lnTo>
                <a:lnTo>
                  <a:pt x="10" y="14"/>
                </a:lnTo>
                <a:lnTo>
                  <a:pt x="10" y="19"/>
                </a:lnTo>
                <a:lnTo>
                  <a:pt x="10" y="13"/>
                </a:lnTo>
                <a:lnTo>
                  <a:pt x="10" y="14"/>
                </a:lnTo>
                <a:lnTo>
                  <a:pt x="11" y="13"/>
                </a:lnTo>
                <a:lnTo>
                  <a:pt x="11" y="19"/>
                </a:lnTo>
                <a:lnTo>
                  <a:pt x="11" y="9"/>
                </a:lnTo>
                <a:lnTo>
                  <a:pt x="11" y="13"/>
                </a:lnTo>
                <a:lnTo>
                  <a:pt x="12" y="15"/>
                </a:lnTo>
                <a:lnTo>
                  <a:pt x="12" y="23"/>
                </a:lnTo>
                <a:lnTo>
                  <a:pt x="12" y="13"/>
                </a:lnTo>
                <a:lnTo>
                  <a:pt x="13" y="16"/>
                </a:lnTo>
                <a:lnTo>
                  <a:pt x="13" y="21"/>
                </a:lnTo>
                <a:lnTo>
                  <a:pt x="13" y="13"/>
                </a:lnTo>
                <a:lnTo>
                  <a:pt x="13" y="16"/>
                </a:lnTo>
                <a:lnTo>
                  <a:pt x="15" y="18"/>
                </a:lnTo>
                <a:lnTo>
                  <a:pt x="15" y="11"/>
                </a:lnTo>
                <a:lnTo>
                  <a:pt x="15" y="20"/>
                </a:lnTo>
                <a:lnTo>
                  <a:pt x="16" y="21"/>
                </a:lnTo>
                <a:lnTo>
                  <a:pt x="16" y="23"/>
                </a:lnTo>
                <a:lnTo>
                  <a:pt x="16" y="10"/>
                </a:lnTo>
                <a:lnTo>
                  <a:pt x="16" y="13"/>
                </a:lnTo>
                <a:lnTo>
                  <a:pt x="17" y="15"/>
                </a:lnTo>
                <a:lnTo>
                  <a:pt x="17" y="24"/>
                </a:lnTo>
                <a:lnTo>
                  <a:pt x="17" y="13"/>
                </a:lnTo>
                <a:lnTo>
                  <a:pt x="17" y="23"/>
                </a:lnTo>
                <a:lnTo>
                  <a:pt x="18" y="19"/>
                </a:lnTo>
                <a:lnTo>
                  <a:pt x="18" y="14"/>
                </a:lnTo>
                <a:lnTo>
                  <a:pt x="18" y="18"/>
                </a:lnTo>
                <a:lnTo>
                  <a:pt x="20" y="19"/>
                </a:lnTo>
                <a:lnTo>
                  <a:pt x="20" y="24"/>
                </a:lnTo>
                <a:lnTo>
                  <a:pt x="20" y="14"/>
                </a:lnTo>
                <a:lnTo>
                  <a:pt x="20" y="20"/>
                </a:lnTo>
                <a:lnTo>
                  <a:pt x="21" y="21"/>
                </a:lnTo>
                <a:lnTo>
                  <a:pt x="21" y="15"/>
                </a:lnTo>
                <a:lnTo>
                  <a:pt x="21" y="21"/>
                </a:lnTo>
                <a:lnTo>
                  <a:pt x="22" y="20"/>
                </a:lnTo>
                <a:lnTo>
                  <a:pt x="22" y="24"/>
                </a:lnTo>
                <a:lnTo>
                  <a:pt x="22" y="11"/>
                </a:lnTo>
                <a:lnTo>
                  <a:pt x="22" y="19"/>
                </a:lnTo>
                <a:lnTo>
                  <a:pt x="23" y="20"/>
                </a:lnTo>
                <a:lnTo>
                  <a:pt x="23" y="11"/>
                </a:lnTo>
                <a:lnTo>
                  <a:pt x="23" y="13"/>
                </a:lnTo>
                <a:lnTo>
                  <a:pt x="25" y="14"/>
                </a:lnTo>
                <a:lnTo>
                  <a:pt x="25" y="21"/>
                </a:lnTo>
                <a:lnTo>
                  <a:pt x="25" y="13"/>
                </a:lnTo>
                <a:lnTo>
                  <a:pt x="25" y="20"/>
                </a:lnTo>
                <a:lnTo>
                  <a:pt x="26" y="16"/>
                </a:lnTo>
                <a:lnTo>
                  <a:pt x="26" y="29"/>
                </a:lnTo>
                <a:lnTo>
                  <a:pt x="26" y="13"/>
                </a:lnTo>
                <a:lnTo>
                  <a:pt x="26" y="15"/>
                </a:lnTo>
                <a:lnTo>
                  <a:pt x="27" y="16"/>
                </a:lnTo>
                <a:lnTo>
                  <a:pt x="27" y="19"/>
                </a:lnTo>
                <a:lnTo>
                  <a:pt x="27" y="13"/>
                </a:lnTo>
                <a:lnTo>
                  <a:pt x="28" y="11"/>
                </a:lnTo>
                <a:lnTo>
                  <a:pt x="28" y="19"/>
                </a:lnTo>
                <a:lnTo>
                  <a:pt x="28" y="15"/>
                </a:lnTo>
                <a:lnTo>
                  <a:pt x="30" y="16"/>
                </a:lnTo>
                <a:lnTo>
                  <a:pt x="30" y="21"/>
                </a:lnTo>
                <a:lnTo>
                  <a:pt x="30" y="11"/>
                </a:lnTo>
                <a:lnTo>
                  <a:pt x="30" y="20"/>
                </a:lnTo>
                <a:lnTo>
                  <a:pt x="31" y="19"/>
                </a:lnTo>
                <a:lnTo>
                  <a:pt x="31" y="29"/>
                </a:lnTo>
                <a:lnTo>
                  <a:pt x="31" y="10"/>
                </a:lnTo>
                <a:lnTo>
                  <a:pt x="31" y="19"/>
                </a:lnTo>
                <a:lnTo>
                  <a:pt x="32" y="18"/>
                </a:lnTo>
                <a:lnTo>
                  <a:pt x="32" y="20"/>
                </a:lnTo>
                <a:lnTo>
                  <a:pt x="32" y="13"/>
                </a:lnTo>
                <a:lnTo>
                  <a:pt x="33" y="10"/>
                </a:lnTo>
                <a:lnTo>
                  <a:pt x="33" y="20"/>
                </a:lnTo>
                <a:lnTo>
                  <a:pt x="33" y="9"/>
                </a:lnTo>
                <a:lnTo>
                  <a:pt x="33" y="19"/>
                </a:lnTo>
                <a:lnTo>
                  <a:pt x="35" y="18"/>
                </a:lnTo>
                <a:lnTo>
                  <a:pt x="35" y="20"/>
                </a:lnTo>
                <a:lnTo>
                  <a:pt x="35" y="9"/>
                </a:lnTo>
                <a:lnTo>
                  <a:pt x="35" y="14"/>
                </a:lnTo>
                <a:lnTo>
                  <a:pt x="36" y="15"/>
                </a:lnTo>
                <a:lnTo>
                  <a:pt x="36" y="19"/>
                </a:lnTo>
                <a:lnTo>
                  <a:pt x="36" y="13"/>
                </a:lnTo>
                <a:lnTo>
                  <a:pt x="36" y="15"/>
                </a:lnTo>
                <a:lnTo>
                  <a:pt x="37" y="14"/>
                </a:lnTo>
                <a:lnTo>
                  <a:pt x="37" y="19"/>
                </a:lnTo>
                <a:lnTo>
                  <a:pt x="37" y="13"/>
                </a:lnTo>
                <a:lnTo>
                  <a:pt x="37" y="14"/>
                </a:lnTo>
                <a:lnTo>
                  <a:pt x="38" y="15"/>
                </a:lnTo>
                <a:lnTo>
                  <a:pt x="38" y="21"/>
                </a:lnTo>
                <a:lnTo>
                  <a:pt x="38" y="10"/>
                </a:lnTo>
                <a:lnTo>
                  <a:pt x="38" y="15"/>
                </a:lnTo>
                <a:lnTo>
                  <a:pt x="40" y="19"/>
                </a:lnTo>
                <a:lnTo>
                  <a:pt x="40" y="20"/>
                </a:lnTo>
                <a:lnTo>
                  <a:pt x="40" y="11"/>
                </a:lnTo>
                <a:lnTo>
                  <a:pt x="40" y="18"/>
                </a:lnTo>
                <a:lnTo>
                  <a:pt x="41" y="18"/>
                </a:lnTo>
                <a:lnTo>
                  <a:pt x="41" y="23"/>
                </a:lnTo>
                <a:lnTo>
                  <a:pt x="41" y="0"/>
                </a:lnTo>
                <a:lnTo>
                  <a:pt x="41" y="18"/>
                </a:lnTo>
                <a:lnTo>
                  <a:pt x="42" y="15"/>
                </a:lnTo>
                <a:lnTo>
                  <a:pt x="42" y="20"/>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103" name="Freeform 121">
            <a:extLst>
              <a:ext uri="{FF2B5EF4-FFF2-40B4-BE49-F238E27FC236}">
                <a16:creationId xmlns:a16="http://schemas.microsoft.com/office/drawing/2014/main" id="{BB5AFEF8-C05E-462D-87B5-18756A71718F}"/>
              </a:ext>
            </a:extLst>
          </p:cNvPr>
          <p:cNvSpPr>
            <a:spLocks/>
          </p:cNvSpPr>
          <p:nvPr/>
        </p:nvSpPr>
        <p:spPr bwMode="auto">
          <a:xfrm>
            <a:off x="7232650" y="5868988"/>
            <a:ext cx="182563" cy="58737"/>
          </a:xfrm>
          <a:custGeom>
            <a:avLst/>
            <a:gdLst>
              <a:gd name="T0" fmla="*/ 0 w 44"/>
              <a:gd name="T1" fmla="*/ 2147483646 h 24"/>
              <a:gd name="T2" fmla="*/ 2147483646 w 44"/>
              <a:gd name="T3" fmla="*/ 2147483646 h 24"/>
              <a:gd name="T4" fmla="*/ 2147483646 w 44"/>
              <a:gd name="T5" fmla="*/ 2147483646 h 24"/>
              <a:gd name="T6" fmla="*/ 2147483646 w 44"/>
              <a:gd name="T7" fmla="*/ 2147483646 h 24"/>
              <a:gd name="T8" fmla="*/ 2147483646 w 44"/>
              <a:gd name="T9" fmla="*/ 2147483646 h 24"/>
              <a:gd name="T10" fmla="*/ 2147483646 w 44"/>
              <a:gd name="T11" fmla="*/ 2147483646 h 24"/>
              <a:gd name="T12" fmla="*/ 2147483646 w 44"/>
              <a:gd name="T13" fmla="*/ 2147483646 h 24"/>
              <a:gd name="T14" fmla="*/ 2147483646 w 44"/>
              <a:gd name="T15" fmla="*/ 2147483646 h 24"/>
              <a:gd name="T16" fmla="*/ 2147483646 w 44"/>
              <a:gd name="T17" fmla="*/ 2147483646 h 24"/>
              <a:gd name="T18" fmla="*/ 2147483646 w 44"/>
              <a:gd name="T19" fmla="*/ 2147483646 h 24"/>
              <a:gd name="T20" fmla="*/ 2147483646 w 44"/>
              <a:gd name="T21" fmla="*/ 2147483646 h 24"/>
              <a:gd name="T22" fmla="*/ 2147483646 w 44"/>
              <a:gd name="T23" fmla="*/ 2147483646 h 24"/>
              <a:gd name="T24" fmla="*/ 2147483646 w 44"/>
              <a:gd name="T25" fmla="*/ 2147483646 h 24"/>
              <a:gd name="T26" fmla="*/ 2147483646 w 44"/>
              <a:gd name="T27" fmla="*/ 2147483646 h 24"/>
              <a:gd name="T28" fmla="*/ 2147483646 w 44"/>
              <a:gd name="T29" fmla="*/ 2147483646 h 24"/>
              <a:gd name="T30" fmla="*/ 2147483646 w 44"/>
              <a:gd name="T31" fmla="*/ 2147483646 h 24"/>
              <a:gd name="T32" fmla="*/ 2147483646 w 44"/>
              <a:gd name="T33" fmla="*/ 2147483646 h 24"/>
              <a:gd name="T34" fmla="*/ 2147483646 w 44"/>
              <a:gd name="T35" fmla="*/ 2147483646 h 24"/>
              <a:gd name="T36" fmla="*/ 2147483646 w 44"/>
              <a:gd name="T37" fmla="*/ 2147483646 h 24"/>
              <a:gd name="T38" fmla="*/ 2147483646 w 44"/>
              <a:gd name="T39" fmla="*/ 2147483646 h 24"/>
              <a:gd name="T40" fmla="*/ 2147483646 w 44"/>
              <a:gd name="T41" fmla="*/ 2147483646 h 24"/>
              <a:gd name="T42" fmla="*/ 2147483646 w 44"/>
              <a:gd name="T43" fmla="*/ 2147483646 h 24"/>
              <a:gd name="T44" fmla="*/ 2147483646 w 44"/>
              <a:gd name="T45" fmla="*/ 2147483646 h 24"/>
              <a:gd name="T46" fmla="*/ 2147483646 w 44"/>
              <a:gd name="T47" fmla="*/ 2147483646 h 24"/>
              <a:gd name="T48" fmla="*/ 2147483646 w 44"/>
              <a:gd name="T49" fmla="*/ 2147483646 h 24"/>
              <a:gd name="T50" fmla="*/ 2147483646 w 44"/>
              <a:gd name="T51" fmla="*/ 2147483646 h 24"/>
              <a:gd name="T52" fmla="*/ 2147483646 w 44"/>
              <a:gd name="T53" fmla="*/ 2147483646 h 24"/>
              <a:gd name="T54" fmla="*/ 2147483646 w 44"/>
              <a:gd name="T55" fmla="*/ 2147483646 h 24"/>
              <a:gd name="T56" fmla="*/ 2147483646 w 44"/>
              <a:gd name="T57" fmla="*/ 2147483646 h 24"/>
              <a:gd name="T58" fmla="*/ 2147483646 w 44"/>
              <a:gd name="T59" fmla="*/ 2147483646 h 24"/>
              <a:gd name="T60" fmla="*/ 2147483646 w 44"/>
              <a:gd name="T61" fmla="*/ 2147483646 h 24"/>
              <a:gd name="T62" fmla="*/ 2147483646 w 44"/>
              <a:gd name="T63" fmla="*/ 2147483646 h 24"/>
              <a:gd name="T64" fmla="*/ 2147483646 w 44"/>
              <a:gd name="T65" fmla="*/ 2147483646 h 24"/>
              <a:gd name="T66" fmla="*/ 2147483646 w 44"/>
              <a:gd name="T67" fmla="*/ 2147483646 h 24"/>
              <a:gd name="T68" fmla="*/ 2147483646 w 44"/>
              <a:gd name="T69" fmla="*/ 2147483646 h 24"/>
              <a:gd name="T70" fmla="*/ 2147483646 w 44"/>
              <a:gd name="T71" fmla="*/ 2147483646 h 24"/>
              <a:gd name="T72" fmla="*/ 2147483646 w 44"/>
              <a:gd name="T73" fmla="*/ 2147483646 h 24"/>
              <a:gd name="T74" fmla="*/ 2147483646 w 44"/>
              <a:gd name="T75" fmla="*/ 2147483646 h 24"/>
              <a:gd name="T76" fmla="*/ 2147483646 w 44"/>
              <a:gd name="T77" fmla="*/ 2147483646 h 24"/>
              <a:gd name="T78" fmla="*/ 2147483646 w 44"/>
              <a:gd name="T79" fmla="*/ 2147483646 h 24"/>
              <a:gd name="T80" fmla="*/ 2147483646 w 44"/>
              <a:gd name="T81" fmla="*/ 2147483646 h 24"/>
              <a:gd name="T82" fmla="*/ 2147483646 w 44"/>
              <a:gd name="T83" fmla="*/ 2147483646 h 2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24"/>
              <a:gd name="T128" fmla="*/ 44 w 44"/>
              <a:gd name="T129" fmla="*/ 24 h 2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24">
                <a:moveTo>
                  <a:pt x="0" y="16"/>
                </a:moveTo>
                <a:lnTo>
                  <a:pt x="0" y="9"/>
                </a:lnTo>
                <a:lnTo>
                  <a:pt x="0" y="14"/>
                </a:lnTo>
                <a:lnTo>
                  <a:pt x="1" y="15"/>
                </a:lnTo>
                <a:lnTo>
                  <a:pt x="1" y="16"/>
                </a:lnTo>
                <a:lnTo>
                  <a:pt x="1" y="9"/>
                </a:lnTo>
                <a:lnTo>
                  <a:pt x="1" y="15"/>
                </a:lnTo>
                <a:lnTo>
                  <a:pt x="3" y="14"/>
                </a:lnTo>
                <a:lnTo>
                  <a:pt x="3" y="16"/>
                </a:lnTo>
                <a:lnTo>
                  <a:pt x="3" y="7"/>
                </a:lnTo>
                <a:lnTo>
                  <a:pt x="3" y="14"/>
                </a:lnTo>
                <a:lnTo>
                  <a:pt x="4" y="12"/>
                </a:lnTo>
                <a:lnTo>
                  <a:pt x="4" y="19"/>
                </a:lnTo>
                <a:lnTo>
                  <a:pt x="4" y="0"/>
                </a:lnTo>
                <a:lnTo>
                  <a:pt x="4" y="12"/>
                </a:lnTo>
                <a:lnTo>
                  <a:pt x="5" y="14"/>
                </a:lnTo>
                <a:lnTo>
                  <a:pt x="5" y="9"/>
                </a:lnTo>
                <a:lnTo>
                  <a:pt x="5" y="16"/>
                </a:lnTo>
                <a:lnTo>
                  <a:pt x="6" y="15"/>
                </a:lnTo>
                <a:lnTo>
                  <a:pt x="6" y="16"/>
                </a:lnTo>
                <a:lnTo>
                  <a:pt x="6" y="7"/>
                </a:lnTo>
                <a:lnTo>
                  <a:pt x="6" y="9"/>
                </a:lnTo>
                <a:lnTo>
                  <a:pt x="8" y="11"/>
                </a:lnTo>
                <a:lnTo>
                  <a:pt x="8" y="17"/>
                </a:lnTo>
                <a:lnTo>
                  <a:pt x="8" y="6"/>
                </a:lnTo>
                <a:lnTo>
                  <a:pt x="8" y="14"/>
                </a:lnTo>
                <a:lnTo>
                  <a:pt x="9" y="16"/>
                </a:lnTo>
                <a:lnTo>
                  <a:pt x="9" y="20"/>
                </a:lnTo>
                <a:lnTo>
                  <a:pt x="9" y="11"/>
                </a:lnTo>
                <a:lnTo>
                  <a:pt x="9" y="15"/>
                </a:lnTo>
                <a:lnTo>
                  <a:pt x="10" y="14"/>
                </a:lnTo>
                <a:lnTo>
                  <a:pt x="10" y="16"/>
                </a:lnTo>
                <a:lnTo>
                  <a:pt x="10" y="10"/>
                </a:lnTo>
                <a:lnTo>
                  <a:pt x="10" y="15"/>
                </a:lnTo>
                <a:lnTo>
                  <a:pt x="11" y="12"/>
                </a:lnTo>
                <a:lnTo>
                  <a:pt x="11" y="16"/>
                </a:lnTo>
                <a:lnTo>
                  <a:pt x="11" y="7"/>
                </a:lnTo>
                <a:lnTo>
                  <a:pt x="11" y="15"/>
                </a:lnTo>
                <a:lnTo>
                  <a:pt x="13" y="14"/>
                </a:lnTo>
                <a:lnTo>
                  <a:pt x="13" y="15"/>
                </a:lnTo>
                <a:lnTo>
                  <a:pt x="13" y="9"/>
                </a:lnTo>
                <a:lnTo>
                  <a:pt x="13" y="12"/>
                </a:lnTo>
                <a:lnTo>
                  <a:pt x="14" y="11"/>
                </a:lnTo>
                <a:lnTo>
                  <a:pt x="14" y="21"/>
                </a:lnTo>
                <a:lnTo>
                  <a:pt x="14" y="6"/>
                </a:lnTo>
                <a:lnTo>
                  <a:pt x="14" y="14"/>
                </a:lnTo>
                <a:lnTo>
                  <a:pt x="15" y="15"/>
                </a:lnTo>
                <a:lnTo>
                  <a:pt x="15" y="7"/>
                </a:lnTo>
                <a:lnTo>
                  <a:pt x="15" y="16"/>
                </a:lnTo>
                <a:lnTo>
                  <a:pt x="16" y="15"/>
                </a:lnTo>
                <a:lnTo>
                  <a:pt x="16" y="17"/>
                </a:lnTo>
                <a:lnTo>
                  <a:pt x="16" y="4"/>
                </a:lnTo>
                <a:lnTo>
                  <a:pt x="16" y="17"/>
                </a:lnTo>
                <a:lnTo>
                  <a:pt x="18" y="19"/>
                </a:lnTo>
                <a:lnTo>
                  <a:pt x="18" y="9"/>
                </a:lnTo>
                <a:lnTo>
                  <a:pt x="18" y="10"/>
                </a:lnTo>
                <a:lnTo>
                  <a:pt x="19" y="11"/>
                </a:lnTo>
                <a:lnTo>
                  <a:pt x="19" y="24"/>
                </a:lnTo>
                <a:lnTo>
                  <a:pt x="19" y="2"/>
                </a:lnTo>
                <a:lnTo>
                  <a:pt x="19" y="15"/>
                </a:lnTo>
                <a:lnTo>
                  <a:pt x="20" y="14"/>
                </a:lnTo>
                <a:lnTo>
                  <a:pt x="20" y="15"/>
                </a:lnTo>
                <a:lnTo>
                  <a:pt x="20" y="9"/>
                </a:lnTo>
                <a:lnTo>
                  <a:pt x="20" y="11"/>
                </a:lnTo>
                <a:lnTo>
                  <a:pt x="21" y="9"/>
                </a:lnTo>
                <a:lnTo>
                  <a:pt x="21" y="14"/>
                </a:lnTo>
                <a:lnTo>
                  <a:pt x="21" y="7"/>
                </a:lnTo>
                <a:lnTo>
                  <a:pt x="21" y="12"/>
                </a:lnTo>
                <a:lnTo>
                  <a:pt x="23" y="11"/>
                </a:lnTo>
                <a:lnTo>
                  <a:pt x="23" y="17"/>
                </a:lnTo>
                <a:lnTo>
                  <a:pt x="23" y="6"/>
                </a:lnTo>
                <a:lnTo>
                  <a:pt x="24" y="7"/>
                </a:lnTo>
                <a:lnTo>
                  <a:pt x="24" y="17"/>
                </a:lnTo>
                <a:lnTo>
                  <a:pt x="24" y="5"/>
                </a:lnTo>
                <a:lnTo>
                  <a:pt x="24" y="11"/>
                </a:lnTo>
                <a:lnTo>
                  <a:pt x="25" y="10"/>
                </a:lnTo>
                <a:lnTo>
                  <a:pt x="25" y="16"/>
                </a:lnTo>
                <a:lnTo>
                  <a:pt x="25" y="7"/>
                </a:lnTo>
                <a:lnTo>
                  <a:pt x="25" y="15"/>
                </a:lnTo>
                <a:lnTo>
                  <a:pt x="26" y="14"/>
                </a:lnTo>
                <a:lnTo>
                  <a:pt x="26" y="16"/>
                </a:lnTo>
                <a:lnTo>
                  <a:pt x="26" y="6"/>
                </a:lnTo>
                <a:lnTo>
                  <a:pt x="26" y="15"/>
                </a:lnTo>
                <a:lnTo>
                  <a:pt x="28" y="11"/>
                </a:lnTo>
                <a:lnTo>
                  <a:pt x="28" y="15"/>
                </a:lnTo>
                <a:lnTo>
                  <a:pt x="28" y="6"/>
                </a:lnTo>
                <a:lnTo>
                  <a:pt x="28" y="14"/>
                </a:lnTo>
                <a:lnTo>
                  <a:pt x="29" y="12"/>
                </a:lnTo>
                <a:lnTo>
                  <a:pt x="29" y="14"/>
                </a:lnTo>
                <a:lnTo>
                  <a:pt x="29" y="1"/>
                </a:lnTo>
                <a:lnTo>
                  <a:pt x="30" y="2"/>
                </a:lnTo>
                <a:lnTo>
                  <a:pt x="30" y="16"/>
                </a:lnTo>
                <a:lnTo>
                  <a:pt x="30" y="12"/>
                </a:lnTo>
                <a:lnTo>
                  <a:pt x="31" y="9"/>
                </a:lnTo>
                <a:lnTo>
                  <a:pt x="31" y="20"/>
                </a:lnTo>
                <a:lnTo>
                  <a:pt x="31" y="5"/>
                </a:lnTo>
                <a:lnTo>
                  <a:pt x="33" y="6"/>
                </a:lnTo>
                <a:lnTo>
                  <a:pt x="33" y="15"/>
                </a:lnTo>
                <a:lnTo>
                  <a:pt x="34" y="16"/>
                </a:lnTo>
                <a:lnTo>
                  <a:pt x="34" y="21"/>
                </a:lnTo>
                <a:lnTo>
                  <a:pt x="34" y="4"/>
                </a:lnTo>
                <a:lnTo>
                  <a:pt x="35" y="6"/>
                </a:lnTo>
                <a:lnTo>
                  <a:pt x="35" y="17"/>
                </a:lnTo>
                <a:lnTo>
                  <a:pt x="35" y="10"/>
                </a:lnTo>
                <a:lnTo>
                  <a:pt x="36" y="11"/>
                </a:lnTo>
                <a:lnTo>
                  <a:pt x="36" y="16"/>
                </a:lnTo>
                <a:lnTo>
                  <a:pt x="38" y="15"/>
                </a:lnTo>
                <a:lnTo>
                  <a:pt x="38" y="6"/>
                </a:lnTo>
                <a:lnTo>
                  <a:pt x="38" y="14"/>
                </a:lnTo>
                <a:lnTo>
                  <a:pt x="39" y="11"/>
                </a:lnTo>
                <a:lnTo>
                  <a:pt x="39" y="19"/>
                </a:lnTo>
                <a:lnTo>
                  <a:pt x="39" y="7"/>
                </a:lnTo>
                <a:lnTo>
                  <a:pt x="39" y="12"/>
                </a:lnTo>
                <a:lnTo>
                  <a:pt x="40" y="9"/>
                </a:lnTo>
                <a:lnTo>
                  <a:pt x="40" y="17"/>
                </a:lnTo>
                <a:lnTo>
                  <a:pt x="40" y="7"/>
                </a:lnTo>
                <a:lnTo>
                  <a:pt x="40" y="12"/>
                </a:lnTo>
                <a:lnTo>
                  <a:pt x="41" y="14"/>
                </a:lnTo>
                <a:lnTo>
                  <a:pt x="41" y="16"/>
                </a:lnTo>
                <a:lnTo>
                  <a:pt x="41" y="7"/>
                </a:lnTo>
                <a:lnTo>
                  <a:pt x="41" y="14"/>
                </a:lnTo>
                <a:lnTo>
                  <a:pt x="43" y="15"/>
                </a:lnTo>
                <a:lnTo>
                  <a:pt x="43" y="7"/>
                </a:lnTo>
                <a:lnTo>
                  <a:pt x="43" y="12"/>
                </a:lnTo>
                <a:lnTo>
                  <a:pt x="44" y="14"/>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104" name="Freeform 122">
            <a:extLst>
              <a:ext uri="{FF2B5EF4-FFF2-40B4-BE49-F238E27FC236}">
                <a16:creationId xmlns:a16="http://schemas.microsoft.com/office/drawing/2014/main" id="{6ECC3B00-CD92-4D0B-B7B6-12091DFA6614}"/>
              </a:ext>
            </a:extLst>
          </p:cNvPr>
          <p:cNvSpPr>
            <a:spLocks/>
          </p:cNvSpPr>
          <p:nvPr/>
        </p:nvSpPr>
        <p:spPr bwMode="auto">
          <a:xfrm>
            <a:off x="7415213" y="5872163"/>
            <a:ext cx="168275" cy="61912"/>
          </a:xfrm>
          <a:custGeom>
            <a:avLst/>
            <a:gdLst>
              <a:gd name="T0" fmla="*/ 0 w 41"/>
              <a:gd name="T1" fmla="*/ 2147483646 h 26"/>
              <a:gd name="T2" fmla="*/ 2147483646 w 41"/>
              <a:gd name="T3" fmla="*/ 2147483646 h 26"/>
              <a:gd name="T4" fmla="*/ 2147483646 w 41"/>
              <a:gd name="T5" fmla="*/ 2147483646 h 26"/>
              <a:gd name="T6" fmla="*/ 2147483646 w 41"/>
              <a:gd name="T7" fmla="*/ 2147483646 h 26"/>
              <a:gd name="T8" fmla="*/ 2147483646 w 41"/>
              <a:gd name="T9" fmla="*/ 2147483646 h 26"/>
              <a:gd name="T10" fmla="*/ 2147483646 w 41"/>
              <a:gd name="T11" fmla="*/ 2147483646 h 26"/>
              <a:gd name="T12" fmla="*/ 2147483646 w 41"/>
              <a:gd name="T13" fmla="*/ 2147483646 h 26"/>
              <a:gd name="T14" fmla="*/ 2147483646 w 41"/>
              <a:gd name="T15" fmla="*/ 2147483646 h 26"/>
              <a:gd name="T16" fmla="*/ 2147483646 w 41"/>
              <a:gd name="T17" fmla="*/ 2147483646 h 26"/>
              <a:gd name="T18" fmla="*/ 2147483646 w 41"/>
              <a:gd name="T19" fmla="*/ 2147483646 h 26"/>
              <a:gd name="T20" fmla="*/ 2147483646 w 41"/>
              <a:gd name="T21" fmla="*/ 2147483646 h 26"/>
              <a:gd name="T22" fmla="*/ 2147483646 w 41"/>
              <a:gd name="T23" fmla="*/ 2147483646 h 26"/>
              <a:gd name="T24" fmla="*/ 2147483646 w 41"/>
              <a:gd name="T25" fmla="*/ 2147483646 h 26"/>
              <a:gd name="T26" fmla="*/ 2147483646 w 41"/>
              <a:gd name="T27" fmla="*/ 2147483646 h 26"/>
              <a:gd name="T28" fmla="*/ 2147483646 w 41"/>
              <a:gd name="T29" fmla="*/ 2147483646 h 26"/>
              <a:gd name="T30" fmla="*/ 2147483646 w 41"/>
              <a:gd name="T31" fmla="*/ 2147483646 h 26"/>
              <a:gd name="T32" fmla="*/ 2147483646 w 41"/>
              <a:gd name="T33" fmla="*/ 2147483646 h 26"/>
              <a:gd name="T34" fmla="*/ 2147483646 w 41"/>
              <a:gd name="T35" fmla="*/ 2147483646 h 26"/>
              <a:gd name="T36" fmla="*/ 2147483646 w 41"/>
              <a:gd name="T37" fmla="*/ 2147483646 h 26"/>
              <a:gd name="T38" fmla="*/ 2147483646 w 41"/>
              <a:gd name="T39" fmla="*/ 2147483646 h 26"/>
              <a:gd name="T40" fmla="*/ 2147483646 w 41"/>
              <a:gd name="T41" fmla="*/ 2147483646 h 26"/>
              <a:gd name="T42" fmla="*/ 2147483646 w 41"/>
              <a:gd name="T43" fmla="*/ 2147483646 h 26"/>
              <a:gd name="T44" fmla="*/ 2147483646 w 41"/>
              <a:gd name="T45" fmla="*/ 2147483646 h 26"/>
              <a:gd name="T46" fmla="*/ 2147483646 w 41"/>
              <a:gd name="T47" fmla="*/ 2147483646 h 26"/>
              <a:gd name="T48" fmla="*/ 2147483646 w 41"/>
              <a:gd name="T49" fmla="*/ 2147483646 h 26"/>
              <a:gd name="T50" fmla="*/ 2147483646 w 41"/>
              <a:gd name="T51" fmla="*/ 2147483646 h 26"/>
              <a:gd name="T52" fmla="*/ 2147483646 w 41"/>
              <a:gd name="T53" fmla="*/ 2147483646 h 26"/>
              <a:gd name="T54" fmla="*/ 2147483646 w 41"/>
              <a:gd name="T55" fmla="*/ 2147483646 h 26"/>
              <a:gd name="T56" fmla="*/ 2147483646 w 41"/>
              <a:gd name="T57" fmla="*/ 2147483646 h 26"/>
              <a:gd name="T58" fmla="*/ 2147483646 w 41"/>
              <a:gd name="T59" fmla="*/ 2147483646 h 26"/>
              <a:gd name="T60" fmla="*/ 2147483646 w 41"/>
              <a:gd name="T61" fmla="*/ 2147483646 h 26"/>
              <a:gd name="T62" fmla="*/ 2147483646 w 41"/>
              <a:gd name="T63" fmla="*/ 2147483646 h 26"/>
              <a:gd name="T64" fmla="*/ 2147483646 w 41"/>
              <a:gd name="T65" fmla="*/ 2147483646 h 26"/>
              <a:gd name="T66" fmla="*/ 2147483646 w 41"/>
              <a:gd name="T67" fmla="*/ 2147483646 h 26"/>
              <a:gd name="T68" fmla="*/ 2147483646 w 41"/>
              <a:gd name="T69" fmla="*/ 2147483646 h 26"/>
              <a:gd name="T70" fmla="*/ 2147483646 w 41"/>
              <a:gd name="T71" fmla="*/ 2147483646 h 26"/>
              <a:gd name="T72" fmla="*/ 2147483646 w 41"/>
              <a:gd name="T73" fmla="*/ 2147483646 h 26"/>
              <a:gd name="T74" fmla="*/ 2147483646 w 41"/>
              <a:gd name="T75" fmla="*/ 2147483646 h 26"/>
              <a:gd name="T76" fmla="*/ 2147483646 w 41"/>
              <a:gd name="T77" fmla="*/ 2147483646 h 26"/>
              <a:gd name="T78" fmla="*/ 2147483646 w 41"/>
              <a:gd name="T79" fmla="*/ 2147483646 h 26"/>
              <a:gd name="T80" fmla="*/ 2147483646 w 41"/>
              <a:gd name="T81" fmla="*/ 2147483646 h 26"/>
              <a:gd name="T82" fmla="*/ 2147483646 w 41"/>
              <a:gd name="T83" fmla="*/ 2147483646 h 2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1"/>
              <a:gd name="T127" fmla="*/ 0 h 26"/>
              <a:gd name="T128" fmla="*/ 41 w 41"/>
              <a:gd name="T129" fmla="*/ 26 h 2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1" h="26">
                <a:moveTo>
                  <a:pt x="0" y="13"/>
                </a:moveTo>
                <a:lnTo>
                  <a:pt x="0" y="15"/>
                </a:lnTo>
                <a:lnTo>
                  <a:pt x="0" y="5"/>
                </a:lnTo>
                <a:lnTo>
                  <a:pt x="0" y="13"/>
                </a:lnTo>
                <a:lnTo>
                  <a:pt x="1" y="15"/>
                </a:lnTo>
                <a:lnTo>
                  <a:pt x="1" y="18"/>
                </a:lnTo>
                <a:lnTo>
                  <a:pt x="1" y="6"/>
                </a:lnTo>
                <a:lnTo>
                  <a:pt x="1" y="11"/>
                </a:lnTo>
                <a:lnTo>
                  <a:pt x="2" y="13"/>
                </a:lnTo>
                <a:lnTo>
                  <a:pt x="2" y="19"/>
                </a:lnTo>
                <a:lnTo>
                  <a:pt x="2" y="5"/>
                </a:lnTo>
                <a:lnTo>
                  <a:pt x="2" y="10"/>
                </a:lnTo>
                <a:lnTo>
                  <a:pt x="4" y="11"/>
                </a:lnTo>
                <a:lnTo>
                  <a:pt x="4" y="15"/>
                </a:lnTo>
                <a:lnTo>
                  <a:pt x="4" y="9"/>
                </a:lnTo>
                <a:lnTo>
                  <a:pt x="4" y="13"/>
                </a:lnTo>
                <a:lnTo>
                  <a:pt x="5" y="9"/>
                </a:lnTo>
                <a:lnTo>
                  <a:pt x="5" y="14"/>
                </a:lnTo>
                <a:lnTo>
                  <a:pt x="5" y="4"/>
                </a:lnTo>
                <a:lnTo>
                  <a:pt x="5" y="9"/>
                </a:lnTo>
                <a:lnTo>
                  <a:pt x="6" y="11"/>
                </a:lnTo>
                <a:lnTo>
                  <a:pt x="6" y="19"/>
                </a:lnTo>
                <a:lnTo>
                  <a:pt x="6" y="8"/>
                </a:lnTo>
                <a:lnTo>
                  <a:pt x="6" y="13"/>
                </a:lnTo>
                <a:lnTo>
                  <a:pt x="7" y="11"/>
                </a:lnTo>
                <a:lnTo>
                  <a:pt x="7" y="15"/>
                </a:lnTo>
                <a:lnTo>
                  <a:pt x="7" y="5"/>
                </a:lnTo>
                <a:lnTo>
                  <a:pt x="7" y="8"/>
                </a:lnTo>
                <a:lnTo>
                  <a:pt x="9" y="9"/>
                </a:lnTo>
                <a:lnTo>
                  <a:pt x="9" y="16"/>
                </a:lnTo>
                <a:lnTo>
                  <a:pt x="9" y="10"/>
                </a:lnTo>
                <a:lnTo>
                  <a:pt x="10" y="9"/>
                </a:lnTo>
                <a:lnTo>
                  <a:pt x="10" y="15"/>
                </a:lnTo>
                <a:lnTo>
                  <a:pt x="10" y="4"/>
                </a:lnTo>
                <a:lnTo>
                  <a:pt x="10" y="10"/>
                </a:lnTo>
                <a:lnTo>
                  <a:pt x="11" y="9"/>
                </a:lnTo>
                <a:lnTo>
                  <a:pt x="11" y="15"/>
                </a:lnTo>
                <a:lnTo>
                  <a:pt x="11" y="8"/>
                </a:lnTo>
                <a:lnTo>
                  <a:pt x="11" y="9"/>
                </a:lnTo>
                <a:lnTo>
                  <a:pt x="12" y="10"/>
                </a:lnTo>
                <a:lnTo>
                  <a:pt x="12" y="14"/>
                </a:lnTo>
                <a:lnTo>
                  <a:pt x="12" y="6"/>
                </a:lnTo>
                <a:lnTo>
                  <a:pt x="12" y="10"/>
                </a:lnTo>
                <a:lnTo>
                  <a:pt x="14" y="9"/>
                </a:lnTo>
                <a:lnTo>
                  <a:pt x="14" y="15"/>
                </a:lnTo>
                <a:lnTo>
                  <a:pt x="14" y="5"/>
                </a:lnTo>
                <a:lnTo>
                  <a:pt x="14" y="11"/>
                </a:lnTo>
                <a:lnTo>
                  <a:pt x="15" y="13"/>
                </a:lnTo>
                <a:lnTo>
                  <a:pt x="15" y="15"/>
                </a:lnTo>
                <a:lnTo>
                  <a:pt x="15" y="4"/>
                </a:lnTo>
                <a:lnTo>
                  <a:pt x="15" y="13"/>
                </a:lnTo>
                <a:lnTo>
                  <a:pt x="16" y="11"/>
                </a:lnTo>
                <a:lnTo>
                  <a:pt x="16" y="15"/>
                </a:lnTo>
                <a:lnTo>
                  <a:pt x="16" y="1"/>
                </a:lnTo>
                <a:lnTo>
                  <a:pt x="16" y="13"/>
                </a:lnTo>
                <a:lnTo>
                  <a:pt x="17" y="11"/>
                </a:lnTo>
                <a:lnTo>
                  <a:pt x="17" y="18"/>
                </a:lnTo>
                <a:lnTo>
                  <a:pt x="17" y="9"/>
                </a:lnTo>
                <a:lnTo>
                  <a:pt x="17" y="13"/>
                </a:lnTo>
                <a:lnTo>
                  <a:pt x="19" y="14"/>
                </a:lnTo>
                <a:lnTo>
                  <a:pt x="19" y="16"/>
                </a:lnTo>
                <a:lnTo>
                  <a:pt x="19" y="8"/>
                </a:lnTo>
                <a:lnTo>
                  <a:pt x="19" y="11"/>
                </a:lnTo>
                <a:lnTo>
                  <a:pt x="20" y="13"/>
                </a:lnTo>
                <a:lnTo>
                  <a:pt x="20" y="9"/>
                </a:lnTo>
                <a:lnTo>
                  <a:pt x="20" y="18"/>
                </a:lnTo>
                <a:lnTo>
                  <a:pt x="21" y="16"/>
                </a:lnTo>
                <a:lnTo>
                  <a:pt x="21" y="3"/>
                </a:lnTo>
                <a:lnTo>
                  <a:pt x="21" y="13"/>
                </a:lnTo>
                <a:lnTo>
                  <a:pt x="22" y="11"/>
                </a:lnTo>
                <a:lnTo>
                  <a:pt x="22" y="19"/>
                </a:lnTo>
                <a:lnTo>
                  <a:pt x="22" y="9"/>
                </a:lnTo>
                <a:lnTo>
                  <a:pt x="22" y="11"/>
                </a:lnTo>
                <a:lnTo>
                  <a:pt x="24" y="13"/>
                </a:lnTo>
                <a:lnTo>
                  <a:pt x="24" y="15"/>
                </a:lnTo>
                <a:lnTo>
                  <a:pt x="24" y="8"/>
                </a:lnTo>
                <a:lnTo>
                  <a:pt x="24" y="13"/>
                </a:lnTo>
                <a:lnTo>
                  <a:pt x="25" y="14"/>
                </a:lnTo>
                <a:lnTo>
                  <a:pt x="25" y="18"/>
                </a:lnTo>
                <a:lnTo>
                  <a:pt x="25" y="9"/>
                </a:lnTo>
                <a:lnTo>
                  <a:pt x="25" y="13"/>
                </a:lnTo>
                <a:lnTo>
                  <a:pt x="26" y="15"/>
                </a:lnTo>
                <a:lnTo>
                  <a:pt x="26" y="19"/>
                </a:lnTo>
                <a:lnTo>
                  <a:pt x="26" y="8"/>
                </a:lnTo>
                <a:lnTo>
                  <a:pt x="26" y="15"/>
                </a:lnTo>
                <a:lnTo>
                  <a:pt x="27" y="16"/>
                </a:lnTo>
                <a:lnTo>
                  <a:pt x="27" y="8"/>
                </a:lnTo>
                <a:lnTo>
                  <a:pt x="27" y="9"/>
                </a:lnTo>
                <a:lnTo>
                  <a:pt x="29" y="10"/>
                </a:lnTo>
                <a:lnTo>
                  <a:pt x="29" y="15"/>
                </a:lnTo>
                <a:lnTo>
                  <a:pt x="29" y="9"/>
                </a:lnTo>
                <a:lnTo>
                  <a:pt x="29" y="10"/>
                </a:lnTo>
                <a:lnTo>
                  <a:pt x="30" y="9"/>
                </a:lnTo>
                <a:lnTo>
                  <a:pt x="30" y="16"/>
                </a:lnTo>
                <a:lnTo>
                  <a:pt x="30" y="6"/>
                </a:lnTo>
                <a:lnTo>
                  <a:pt x="30" y="11"/>
                </a:lnTo>
                <a:lnTo>
                  <a:pt x="31" y="13"/>
                </a:lnTo>
                <a:lnTo>
                  <a:pt x="31" y="21"/>
                </a:lnTo>
                <a:lnTo>
                  <a:pt x="31" y="8"/>
                </a:lnTo>
                <a:lnTo>
                  <a:pt x="31" y="14"/>
                </a:lnTo>
                <a:lnTo>
                  <a:pt x="32" y="15"/>
                </a:lnTo>
                <a:lnTo>
                  <a:pt x="32" y="5"/>
                </a:lnTo>
                <a:lnTo>
                  <a:pt x="32" y="9"/>
                </a:lnTo>
                <a:lnTo>
                  <a:pt x="34" y="11"/>
                </a:lnTo>
                <a:lnTo>
                  <a:pt x="34" y="15"/>
                </a:lnTo>
                <a:lnTo>
                  <a:pt x="34" y="8"/>
                </a:lnTo>
                <a:lnTo>
                  <a:pt x="34" y="14"/>
                </a:lnTo>
                <a:lnTo>
                  <a:pt x="35" y="15"/>
                </a:lnTo>
                <a:lnTo>
                  <a:pt x="35" y="6"/>
                </a:lnTo>
                <a:lnTo>
                  <a:pt x="35" y="8"/>
                </a:lnTo>
                <a:lnTo>
                  <a:pt x="36" y="8"/>
                </a:lnTo>
                <a:lnTo>
                  <a:pt x="36" y="26"/>
                </a:lnTo>
                <a:lnTo>
                  <a:pt x="36" y="0"/>
                </a:lnTo>
                <a:lnTo>
                  <a:pt x="36" y="11"/>
                </a:lnTo>
                <a:lnTo>
                  <a:pt x="37" y="14"/>
                </a:lnTo>
                <a:lnTo>
                  <a:pt x="37" y="19"/>
                </a:lnTo>
                <a:lnTo>
                  <a:pt x="37" y="5"/>
                </a:lnTo>
                <a:lnTo>
                  <a:pt x="39" y="8"/>
                </a:lnTo>
                <a:lnTo>
                  <a:pt x="39" y="15"/>
                </a:lnTo>
                <a:lnTo>
                  <a:pt x="39" y="5"/>
                </a:lnTo>
                <a:lnTo>
                  <a:pt x="39" y="11"/>
                </a:lnTo>
                <a:lnTo>
                  <a:pt x="40" y="10"/>
                </a:lnTo>
                <a:lnTo>
                  <a:pt x="40" y="14"/>
                </a:lnTo>
                <a:lnTo>
                  <a:pt x="40" y="5"/>
                </a:lnTo>
                <a:lnTo>
                  <a:pt x="40" y="6"/>
                </a:lnTo>
                <a:lnTo>
                  <a:pt x="41" y="5"/>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105" name="Freeform 123">
            <a:extLst>
              <a:ext uri="{FF2B5EF4-FFF2-40B4-BE49-F238E27FC236}">
                <a16:creationId xmlns:a16="http://schemas.microsoft.com/office/drawing/2014/main" id="{E7CD8C3C-6264-4FBF-8C94-1842E869D78D}"/>
              </a:ext>
            </a:extLst>
          </p:cNvPr>
          <p:cNvSpPr>
            <a:spLocks/>
          </p:cNvSpPr>
          <p:nvPr/>
        </p:nvSpPr>
        <p:spPr bwMode="auto">
          <a:xfrm>
            <a:off x="7583488" y="5868988"/>
            <a:ext cx="169862" cy="60325"/>
          </a:xfrm>
          <a:custGeom>
            <a:avLst/>
            <a:gdLst>
              <a:gd name="T0" fmla="*/ 0 w 41"/>
              <a:gd name="T1" fmla="*/ 2147483646 h 25"/>
              <a:gd name="T2" fmla="*/ 2147483646 w 41"/>
              <a:gd name="T3" fmla="*/ 2147483646 h 25"/>
              <a:gd name="T4" fmla="*/ 2147483646 w 41"/>
              <a:gd name="T5" fmla="*/ 2147483646 h 25"/>
              <a:gd name="T6" fmla="*/ 2147483646 w 41"/>
              <a:gd name="T7" fmla="*/ 2147483646 h 25"/>
              <a:gd name="T8" fmla="*/ 2147483646 w 41"/>
              <a:gd name="T9" fmla="*/ 2147483646 h 25"/>
              <a:gd name="T10" fmla="*/ 2147483646 w 41"/>
              <a:gd name="T11" fmla="*/ 2147483646 h 25"/>
              <a:gd name="T12" fmla="*/ 2147483646 w 41"/>
              <a:gd name="T13" fmla="*/ 2147483646 h 25"/>
              <a:gd name="T14" fmla="*/ 2147483646 w 41"/>
              <a:gd name="T15" fmla="*/ 2147483646 h 25"/>
              <a:gd name="T16" fmla="*/ 2147483646 w 41"/>
              <a:gd name="T17" fmla="*/ 2147483646 h 25"/>
              <a:gd name="T18" fmla="*/ 2147483646 w 41"/>
              <a:gd name="T19" fmla="*/ 2147483646 h 25"/>
              <a:gd name="T20" fmla="*/ 2147483646 w 41"/>
              <a:gd name="T21" fmla="*/ 2147483646 h 25"/>
              <a:gd name="T22" fmla="*/ 2147483646 w 41"/>
              <a:gd name="T23" fmla="*/ 2147483646 h 25"/>
              <a:gd name="T24" fmla="*/ 2147483646 w 41"/>
              <a:gd name="T25" fmla="*/ 2147483646 h 25"/>
              <a:gd name="T26" fmla="*/ 2147483646 w 41"/>
              <a:gd name="T27" fmla="*/ 2147483646 h 25"/>
              <a:gd name="T28" fmla="*/ 2147483646 w 41"/>
              <a:gd name="T29" fmla="*/ 2147483646 h 25"/>
              <a:gd name="T30" fmla="*/ 2147483646 w 41"/>
              <a:gd name="T31" fmla="*/ 2147483646 h 25"/>
              <a:gd name="T32" fmla="*/ 2147483646 w 41"/>
              <a:gd name="T33" fmla="*/ 2147483646 h 25"/>
              <a:gd name="T34" fmla="*/ 2147483646 w 41"/>
              <a:gd name="T35" fmla="*/ 2147483646 h 25"/>
              <a:gd name="T36" fmla="*/ 2147483646 w 41"/>
              <a:gd name="T37" fmla="*/ 2147483646 h 25"/>
              <a:gd name="T38" fmla="*/ 2147483646 w 41"/>
              <a:gd name="T39" fmla="*/ 2147483646 h 25"/>
              <a:gd name="T40" fmla="*/ 2147483646 w 41"/>
              <a:gd name="T41" fmla="*/ 2147483646 h 25"/>
              <a:gd name="T42" fmla="*/ 2147483646 w 41"/>
              <a:gd name="T43" fmla="*/ 2147483646 h 25"/>
              <a:gd name="T44" fmla="*/ 2147483646 w 41"/>
              <a:gd name="T45" fmla="*/ 2147483646 h 25"/>
              <a:gd name="T46" fmla="*/ 2147483646 w 41"/>
              <a:gd name="T47" fmla="*/ 2147483646 h 25"/>
              <a:gd name="T48" fmla="*/ 2147483646 w 41"/>
              <a:gd name="T49" fmla="*/ 2147483646 h 25"/>
              <a:gd name="T50" fmla="*/ 2147483646 w 41"/>
              <a:gd name="T51" fmla="*/ 2147483646 h 25"/>
              <a:gd name="T52" fmla="*/ 2147483646 w 41"/>
              <a:gd name="T53" fmla="*/ 2147483646 h 25"/>
              <a:gd name="T54" fmla="*/ 2147483646 w 41"/>
              <a:gd name="T55" fmla="*/ 2147483646 h 25"/>
              <a:gd name="T56" fmla="*/ 2147483646 w 41"/>
              <a:gd name="T57" fmla="*/ 2147483646 h 25"/>
              <a:gd name="T58" fmla="*/ 2147483646 w 41"/>
              <a:gd name="T59" fmla="*/ 2147483646 h 25"/>
              <a:gd name="T60" fmla="*/ 2147483646 w 41"/>
              <a:gd name="T61" fmla="*/ 2147483646 h 25"/>
              <a:gd name="T62" fmla="*/ 2147483646 w 41"/>
              <a:gd name="T63" fmla="*/ 2147483646 h 25"/>
              <a:gd name="T64" fmla="*/ 2147483646 w 41"/>
              <a:gd name="T65" fmla="*/ 2147483646 h 25"/>
              <a:gd name="T66" fmla="*/ 2147483646 w 41"/>
              <a:gd name="T67" fmla="*/ 2147483646 h 25"/>
              <a:gd name="T68" fmla="*/ 2147483646 w 41"/>
              <a:gd name="T69" fmla="*/ 2147483646 h 25"/>
              <a:gd name="T70" fmla="*/ 2147483646 w 41"/>
              <a:gd name="T71" fmla="*/ 2147483646 h 25"/>
              <a:gd name="T72" fmla="*/ 2147483646 w 41"/>
              <a:gd name="T73" fmla="*/ 2147483646 h 25"/>
              <a:gd name="T74" fmla="*/ 2147483646 w 41"/>
              <a:gd name="T75" fmla="*/ 2147483646 h 25"/>
              <a:gd name="T76" fmla="*/ 2147483646 w 41"/>
              <a:gd name="T77" fmla="*/ 2147483646 h 25"/>
              <a:gd name="T78" fmla="*/ 2147483646 w 41"/>
              <a:gd name="T79" fmla="*/ 2147483646 h 25"/>
              <a:gd name="T80" fmla="*/ 2147483646 w 41"/>
              <a:gd name="T81" fmla="*/ 2147483646 h 25"/>
              <a:gd name="T82" fmla="*/ 2147483646 w 41"/>
              <a:gd name="T83" fmla="*/ 2147483646 h 2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1"/>
              <a:gd name="T127" fmla="*/ 0 h 25"/>
              <a:gd name="T128" fmla="*/ 41 w 41"/>
              <a:gd name="T129" fmla="*/ 25 h 2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1" h="25">
                <a:moveTo>
                  <a:pt x="0" y="6"/>
                </a:moveTo>
                <a:lnTo>
                  <a:pt x="0" y="16"/>
                </a:lnTo>
                <a:lnTo>
                  <a:pt x="0" y="5"/>
                </a:lnTo>
                <a:lnTo>
                  <a:pt x="0" y="11"/>
                </a:lnTo>
                <a:lnTo>
                  <a:pt x="1" y="14"/>
                </a:lnTo>
                <a:lnTo>
                  <a:pt x="1" y="15"/>
                </a:lnTo>
                <a:lnTo>
                  <a:pt x="1" y="7"/>
                </a:lnTo>
                <a:lnTo>
                  <a:pt x="1" y="10"/>
                </a:lnTo>
                <a:lnTo>
                  <a:pt x="3" y="11"/>
                </a:lnTo>
                <a:lnTo>
                  <a:pt x="3" y="14"/>
                </a:lnTo>
                <a:lnTo>
                  <a:pt x="3" y="10"/>
                </a:lnTo>
                <a:lnTo>
                  <a:pt x="3" y="11"/>
                </a:lnTo>
                <a:lnTo>
                  <a:pt x="4" y="11"/>
                </a:lnTo>
                <a:lnTo>
                  <a:pt x="4" y="6"/>
                </a:lnTo>
                <a:lnTo>
                  <a:pt x="4" y="16"/>
                </a:lnTo>
                <a:lnTo>
                  <a:pt x="5" y="15"/>
                </a:lnTo>
                <a:lnTo>
                  <a:pt x="5" y="20"/>
                </a:lnTo>
                <a:lnTo>
                  <a:pt x="5" y="2"/>
                </a:lnTo>
                <a:lnTo>
                  <a:pt x="5" y="15"/>
                </a:lnTo>
                <a:lnTo>
                  <a:pt x="6" y="17"/>
                </a:lnTo>
                <a:lnTo>
                  <a:pt x="6" y="7"/>
                </a:lnTo>
                <a:lnTo>
                  <a:pt x="6" y="16"/>
                </a:lnTo>
                <a:lnTo>
                  <a:pt x="8" y="15"/>
                </a:lnTo>
                <a:lnTo>
                  <a:pt x="8" y="17"/>
                </a:lnTo>
                <a:lnTo>
                  <a:pt x="8" y="7"/>
                </a:lnTo>
                <a:lnTo>
                  <a:pt x="8" y="10"/>
                </a:lnTo>
                <a:lnTo>
                  <a:pt x="9" y="11"/>
                </a:lnTo>
                <a:lnTo>
                  <a:pt x="9" y="16"/>
                </a:lnTo>
                <a:lnTo>
                  <a:pt x="9" y="7"/>
                </a:lnTo>
                <a:lnTo>
                  <a:pt x="9" y="11"/>
                </a:lnTo>
                <a:lnTo>
                  <a:pt x="10" y="12"/>
                </a:lnTo>
                <a:lnTo>
                  <a:pt x="10" y="17"/>
                </a:lnTo>
                <a:lnTo>
                  <a:pt x="10" y="4"/>
                </a:lnTo>
                <a:lnTo>
                  <a:pt x="10" y="16"/>
                </a:lnTo>
                <a:lnTo>
                  <a:pt x="11" y="15"/>
                </a:lnTo>
                <a:lnTo>
                  <a:pt x="11" y="20"/>
                </a:lnTo>
                <a:lnTo>
                  <a:pt x="11" y="9"/>
                </a:lnTo>
                <a:lnTo>
                  <a:pt x="11" y="12"/>
                </a:lnTo>
                <a:lnTo>
                  <a:pt x="13" y="15"/>
                </a:lnTo>
                <a:lnTo>
                  <a:pt x="13" y="19"/>
                </a:lnTo>
                <a:lnTo>
                  <a:pt x="13" y="9"/>
                </a:lnTo>
                <a:lnTo>
                  <a:pt x="13" y="15"/>
                </a:lnTo>
                <a:lnTo>
                  <a:pt x="14" y="11"/>
                </a:lnTo>
                <a:lnTo>
                  <a:pt x="14" y="19"/>
                </a:lnTo>
                <a:lnTo>
                  <a:pt x="14" y="5"/>
                </a:lnTo>
                <a:lnTo>
                  <a:pt x="14" y="16"/>
                </a:lnTo>
                <a:lnTo>
                  <a:pt x="15" y="15"/>
                </a:lnTo>
                <a:lnTo>
                  <a:pt x="15" y="19"/>
                </a:lnTo>
                <a:lnTo>
                  <a:pt x="15" y="10"/>
                </a:lnTo>
                <a:lnTo>
                  <a:pt x="15" y="14"/>
                </a:lnTo>
                <a:lnTo>
                  <a:pt x="16" y="15"/>
                </a:lnTo>
                <a:lnTo>
                  <a:pt x="16" y="5"/>
                </a:lnTo>
                <a:lnTo>
                  <a:pt x="16" y="17"/>
                </a:lnTo>
                <a:lnTo>
                  <a:pt x="18" y="16"/>
                </a:lnTo>
                <a:lnTo>
                  <a:pt x="18" y="6"/>
                </a:lnTo>
                <a:lnTo>
                  <a:pt x="18" y="14"/>
                </a:lnTo>
                <a:lnTo>
                  <a:pt x="19" y="12"/>
                </a:lnTo>
                <a:lnTo>
                  <a:pt x="19" y="15"/>
                </a:lnTo>
                <a:lnTo>
                  <a:pt x="19" y="7"/>
                </a:lnTo>
                <a:lnTo>
                  <a:pt x="19" y="14"/>
                </a:lnTo>
                <a:lnTo>
                  <a:pt x="20" y="12"/>
                </a:lnTo>
                <a:lnTo>
                  <a:pt x="20" y="22"/>
                </a:lnTo>
                <a:lnTo>
                  <a:pt x="20" y="6"/>
                </a:lnTo>
                <a:lnTo>
                  <a:pt x="20" y="9"/>
                </a:lnTo>
                <a:lnTo>
                  <a:pt x="21" y="10"/>
                </a:lnTo>
                <a:lnTo>
                  <a:pt x="21" y="15"/>
                </a:lnTo>
                <a:lnTo>
                  <a:pt x="21" y="7"/>
                </a:lnTo>
                <a:lnTo>
                  <a:pt x="21" y="14"/>
                </a:lnTo>
                <a:lnTo>
                  <a:pt x="23" y="15"/>
                </a:lnTo>
                <a:lnTo>
                  <a:pt x="23" y="19"/>
                </a:lnTo>
                <a:lnTo>
                  <a:pt x="23" y="7"/>
                </a:lnTo>
                <a:lnTo>
                  <a:pt x="23" y="15"/>
                </a:lnTo>
                <a:lnTo>
                  <a:pt x="24" y="14"/>
                </a:lnTo>
                <a:lnTo>
                  <a:pt x="24" y="17"/>
                </a:lnTo>
                <a:lnTo>
                  <a:pt x="24" y="9"/>
                </a:lnTo>
                <a:lnTo>
                  <a:pt x="24" y="14"/>
                </a:lnTo>
                <a:lnTo>
                  <a:pt x="25" y="16"/>
                </a:lnTo>
                <a:lnTo>
                  <a:pt x="25" y="25"/>
                </a:lnTo>
                <a:lnTo>
                  <a:pt x="25" y="2"/>
                </a:lnTo>
                <a:lnTo>
                  <a:pt x="25" y="15"/>
                </a:lnTo>
                <a:lnTo>
                  <a:pt x="26" y="17"/>
                </a:lnTo>
                <a:lnTo>
                  <a:pt x="26" y="19"/>
                </a:lnTo>
                <a:lnTo>
                  <a:pt x="26" y="6"/>
                </a:lnTo>
                <a:lnTo>
                  <a:pt x="26" y="14"/>
                </a:lnTo>
                <a:lnTo>
                  <a:pt x="28" y="12"/>
                </a:lnTo>
                <a:lnTo>
                  <a:pt x="28" y="15"/>
                </a:lnTo>
                <a:lnTo>
                  <a:pt x="28" y="7"/>
                </a:lnTo>
                <a:lnTo>
                  <a:pt x="28" y="14"/>
                </a:lnTo>
                <a:lnTo>
                  <a:pt x="29" y="15"/>
                </a:lnTo>
                <a:lnTo>
                  <a:pt x="29" y="16"/>
                </a:lnTo>
                <a:lnTo>
                  <a:pt x="29" y="9"/>
                </a:lnTo>
                <a:lnTo>
                  <a:pt x="30" y="7"/>
                </a:lnTo>
                <a:lnTo>
                  <a:pt x="30" y="19"/>
                </a:lnTo>
                <a:lnTo>
                  <a:pt x="30" y="6"/>
                </a:lnTo>
                <a:lnTo>
                  <a:pt x="30" y="10"/>
                </a:lnTo>
                <a:lnTo>
                  <a:pt x="31" y="11"/>
                </a:lnTo>
                <a:lnTo>
                  <a:pt x="31" y="14"/>
                </a:lnTo>
                <a:lnTo>
                  <a:pt x="31" y="9"/>
                </a:lnTo>
                <a:lnTo>
                  <a:pt x="31" y="12"/>
                </a:lnTo>
                <a:lnTo>
                  <a:pt x="33" y="11"/>
                </a:lnTo>
                <a:lnTo>
                  <a:pt x="33" y="15"/>
                </a:lnTo>
                <a:lnTo>
                  <a:pt x="33" y="7"/>
                </a:lnTo>
                <a:lnTo>
                  <a:pt x="33" y="14"/>
                </a:lnTo>
                <a:lnTo>
                  <a:pt x="34" y="15"/>
                </a:lnTo>
                <a:lnTo>
                  <a:pt x="34" y="16"/>
                </a:lnTo>
                <a:lnTo>
                  <a:pt x="34" y="7"/>
                </a:lnTo>
                <a:lnTo>
                  <a:pt x="34" y="12"/>
                </a:lnTo>
                <a:lnTo>
                  <a:pt x="35" y="14"/>
                </a:lnTo>
                <a:lnTo>
                  <a:pt x="35" y="16"/>
                </a:lnTo>
                <a:lnTo>
                  <a:pt x="35" y="0"/>
                </a:lnTo>
                <a:lnTo>
                  <a:pt x="35" y="7"/>
                </a:lnTo>
                <a:lnTo>
                  <a:pt x="36" y="10"/>
                </a:lnTo>
                <a:lnTo>
                  <a:pt x="36" y="19"/>
                </a:lnTo>
                <a:lnTo>
                  <a:pt x="36" y="6"/>
                </a:lnTo>
                <a:lnTo>
                  <a:pt x="36" y="10"/>
                </a:lnTo>
                <a:lnTo>
                  <a:pt x="38" y="11"/>
                </a:lnTo>
                <a:lnTo>
                  <a:pt x="38" y="19"/>
                </a:lnTo>
                <a:lnTo>
                  <a:pt x="38" y="9"/>
                </a:lnTo>
                <a:lnTo>
                  <a:pt x="38" y="14"/>
                </a:lnTo>
                <a:lnTo>
                  <a:pt x="39" y="16"/>
                </a:lnTo>
                <a:lnTo>
                  <a:pt x="39" y="17"/>
                </a:lnTo>
                <a:lnTo>
                  <a:pt x="39" y="6"/>
                </a:lnTo>
                <a:lnTo>
                  <a:pt x="39" y="11"/>
                </a:lnTo>
                <a:lnTo>
                  <a:pt x="40" y="10"/>
                </a:lnTo>
                <a:lnTo>
                  <a:pt x="40" y="21"/>
                </a:lnTo>
                <a:lnTo>
                  <a:pt x="40" y="1"/>
                </a:lnTo>
                <a:lnTo>
                  <a:pt x="40" y="12"/>
                </a:lnTo>
                <a:lnTo>
                  <a:pt x="41" y="14"/>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106" name="Freeform 124">
            <a:extLst>
              <a:ext uri="{FF2B5EF4-FFF2-40B4-BE49-F238E27FC236}">
                <a16:creationId xmlns:a16="http://schemas.microsoft.com/office/drawing/2014/main" id="{A2076014-2DBF-455F-8B54-53D2E1A5F67E}"/>
              </a:ext>
            </a:extLst>
          </p:cNvPr>
          <p:cNvSpPr>
            <a:spLocks/>
          </p:cNvSpPr>
          <p:nvPr/>
        </p:nvSpPr>
        <p:spPr bwMode="auto">
          <a:xfrm>
            <a:off x="7753350" y="5872163"/>
            <a:ext cx="180975" cy="50800"/>
          </a:xfrm>
          <a:custGeom>
            <a:avLst/>
            <a:gdLst>
              <a:gd name="T0" fmla="*/ 0 w 44"/>
              <a:gd name="T1" fmla="*/ 2147483646 h 21"/>
              <a:gd name="T2" fmla="*/ 2147483646 w 44"/>
              <a:gd name="T3" fmla="*/ 2147483646 h 21"/>
              <a:gd name="T4" fmla="*/ 2147483646 w 44"/>
              <a:gd name="T5" fmla="*/ 2147483646 h 21"/>
              <a:gd name="T6" fmla="*/ 2147483646 w 44"/>
              <a:gd name="T7" fmla="*/ 2147483646 h 21"/>
              <a:gd name="T8" fmla="*/ 2147483646 w 44"/>
              <a:gd name="T9" fmla="*/ 2147483646 h 21"/>
              <a:gd name="T10" fmla="*/ 2147483646 w 44"/>
              <a:gd name="T11" fmla="*/ 2147483646 h 21"/>
              <a:gd name="T12" fmla="*/ 2147483646 w 44"/>
              <a:gd name="T13" fmla="*/ 2147483646 h 21"/>
              <a:gd name="T14" fmla="*/ 2147483646 w 44"/>
              <a:gd name="T15" fmla="*/ 2147483646 h 21"/>
              <a:gd name="T16" fmla="*/ 2147483646 w 44"/>
              <a:gd name="T17" fmla="*/ 2147483646 h 21"/>
              <a:gd name="T18" fmla="*/ 2147483646 w 44"/>
              <a:gd name="T19" fmla="*/ 2147483646 h 21"/>
              <a:gd name="T20" fmla="*/ 2147483646 w 44"/>
              <a:gd name="T21" fmla="*/ 2147483646 h 21"/>
              <a:gd name="T22" fmla="*/ 2147483646 w 44"/>
              <a:gd name="T23" fmla="*/ 2147483646 h 21"/>
              <a:gd name="T24" fmla="*/ 2147483646 w 44"/>
              <a:gd name="T25" fmla="*/ 2147483646 h 21"/>
              <a:gd name="T26" fmla="*/ 2147483646 w 44"/>
              <a:gd name="T27" fmla="*/ 2147483646 h 21"/>
              <a:gd name="T28" fmla="*/ 2147483646 w 44"/>
              <a:gd name="T29" fmla="*/ 2147483646 h 21"/>
              <a:gd name="T30" fmla="*/ 2147483646 w 44"/>
              <a:gd name="T31" fmla="*/ 2147483646 h 21"/>
              <a:gd name="T32" fmla="*/ 2147483646 w 44"/>
              <a:gd name="T33" fmla="*/ 2147483646 h 21"/>
              <a:gd name="T34" fmla="*/ 2147483646 w 44"/>
              <a:gd name="T35" fmla="*/ 2147483646 h 21"/>
              <a:gd name="T36" fmla="*/ 2147483646 w 44"/>
              <a:gd name="T37" fmla="*/ 2147483646 h 21"/>
              <a:gd name="T38" fmla="*/ 2147483646 w 44"/>
              <a:gd name="T39" fmla="*/ 2147483646 h 21"/>
              <a:gd name="T40" fmla="*/ 2147483646 w 44"/>
              <a:gd name="T41" fmla="*/ 2147483646 h 21"/>
              <a:gd name="T42" fmla="*/ 2147483646 w 44"/>
              <a:gd name="T43" fmla="*/ 2147483646 h 21"/>
              <a:gd name="T44" fmla="*/ 2147483646 w 44"/>
              <a:gd name="T45" fmla="*/ 2147483646 h 21"/>
              <a:gd name="T46" fmla="*/ 2147483646 w 44"/>
              <a:gd name="T47" fmla="*/ 2147483646 h 21"/>
              <a:gd name="T48" fmla="*/ 2147483646 w 44"/>
              <a:gd name="T49" fmla="*/ 2147483646 h 21"/>
              <a:gd name="T50" fmla="*/ 2147483646 w 44"/>
              <a:gd name="T51" fmla="*/ 2147483646 h 21"/>
              <a:gd name="T52" fmla="*/ 2147483646 w 44"/>
              <a:gd name="T53" fmla="*/ 2147483646 h 21"/>
              <a:gd name="T54" fmla="*/ 2147483646 w 44"/>
              <a:gd name="T55" fmla="*/ 2147483646 h 21"/>
              <a:gd name="T56" fmla="*/ 2147483646 w 44"/>
              <a:gd name="T57" fmla="*/ 2147483646 h 21"/>
              <a:gd name="T58" fmla="*/ 2147483646 w 44"/>
              <a:gd name="T59" fmla="*/ 0 h 21"/>
              <a:gd name="T60" fmla="*/ 2147483646 w 44"/>
              <a:gd name="T61" fmla="*/ 2147483646 h 21"/>
              <a:gd name="T62" fmla="*/ 2147483646 w 44"/>
              <a:gd name="T63" fmla="*/ 2147483646 h 21"/>
              <a:gd name="T64" fmla="*/ 2147483646 w 44"/>
              <a:gd name="T65" fmla="*/ 2147483646 h 21"/>
              <a:gd name="T66" fmla="*/ 2147483646 w 44"/>
              <a:gd name="T67" fmla="*/ 2147483646 h 21"/>
              <a:gd name="T68" fmla="*/ 2147483646 w 44"/>
              <a:gd name="T69" fmla="*/ 2147483646 h 21"/>
              <a:gd name="T70" fmla="*/ 2147483646 w 44"/>
              <a:gd name="T71" fmla="*/ 2147483646 h 21"/>
              <a:gd name="T72" fmla="*/ 2147483646 w 44"/>
              <a:gd name="T73" fmla="*/ 2147483646 h 21"/>
              <a:gd name="T74" fmla="*/ 2147483646 w 44"/>
              <a:gd name="T75" fmla="*/ 2147483646 h 21"/>
              <a:gd name="T76" fmla="*/ 2147483646 w 44"/>
              <a:gd name="T77" fmla="*/ 2147483646 h 21"/>
              <a:gd name="T78" fmla="*/ 2147483646 w 44"/>
              <a:gd name="T79" fmla="*/ 2147483646 h 21"/>
              <a:gd name="T80" fmla="*/ 2147483646 w 44"/>
              <a:gd name="T81" fmla="*/ 2147483646 h 21"/>
              <a:gd name="T82" fmla="*/ 2147483646 w 44"/>
              <a:gd name="T83" fmla="*/ 2147483646 h 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21"/>
              <a:gd name="T128" fmla="*/ 44 w 44"/>
              <a:gd name="T129" fmla="*/ 21 h 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21">
                <a:moveTo>
                  <a:pt x="0" y="13"/>
                </a:moveTo>
                <a:lnTo>
                  <a:pt x="0" y="20"/>
                </a:lnTo>
                <a:lnTo>
                  <a:pt x="0" y="5"/>
                </a:lnTo>
                <a:lnTo>
                  <a:pt x="0" y="9"/>
                </a:lnTo>
                <a:lnTo>
                  <a:pt x="2" y="13"/>
                </a:lnTo>
                <a:lnTo>
                  <a:pt x="2" y="16"/>
                </a:lnTo>
                <a:lnTo>
                  <a:pt x="2" y="13"/>
                </a:lnTo>
                <a:lnTo>
                  <a:pt x="3" y="9"/>
                </a:lnTo>
                <a:lnTo>
                  <a:pt x="3" y="14"/>
                </a:lnTo>
                <a:lnTo>
                  <a:pt x="3" y="8"/>
                </a:lnTo>
                <a:lnTo>
                  <a:pt x="3" y="11"/>
                </a:lnTo>
                <a:lnTo>
                  <a:pt x="4" y="13"/>
                </a:lnTo>
                <a:lnTo>
                  <a:pt x="4" y="16"/>
                </a:lnTo>
                <a:lnTo>
                  <a:pt x="4" y="11"/>
                </a:lnTo>
                <a:lnTo>
                  <a:pt x="4" y="14"/>
                </a:lnTo>
                <a:lnTo>
                  <a:pt x="5" y="13"/>
                </a:lnTo>
                <a:lnTo>
                  <a:pt x="5" y="18"/>
                </a:lnTo>
                <a:lnTo>
                  <a:pt x="5" y="6"/>
                </a:lnTo>
                <a:lnTo>
                  <a:pt x="5" y="9"/>
                </a:lnTo>
                <a:lnTo>
                  <a:pt x="7" y="8"/>
                </a:lnTo>
                <a:lnTo>
                  <a:pt x="7" y="14"/>
                </a:lnTo>
                <a:lnTo>
                  <a:pt x="7" y="6"/>
                </a:lnTo>
                <a:lnTo>
                  <a:pt x="8" y="6"/>
                </a:lnTo>
                <a:lnTo>
                  <a:pt x="8" y="16"/>
                </a:lnTo>
                <a:lnTo>
                  <a:pt x="8" y="10"/>
                </a:lnTo>
                <a:lnTo>
                  <a:pt x="9" y="11"/>
                </a:lnTo>
                <a:lnTo>
                  <a:pt x="9" y="6"/>
                </a:lnTo>
                <a:lnTo>
                  <a:pt x="9" y="16"/>
                </a:lnTo>
                <a:lnTo>
                  <a:pt x="10" y="18"/>
                </a:lnTo>
                <a:lnTo>
                  <a:pt x="10" y="19"/>
                </a:lnTo>
                <a:lnTo>
                  <a:pt x="10" y="8"/>
                </a:lnTo>
                <a:lnTo>
                  <a:pt x="10" y="15"/>
                </a:lnTo>
                <a:lnTo>
                  <a:pt x="12" y="14"/>
                </a:lnTo>
                <a:lnTo>
                  <a:pt x="12" y="15"/>
                </a:lnTo>
                <a:lnTo>
                  <a:pt x="12" y="6"/>
                </a:lnTo>
                <a:lnTo>
                  <a:pt x="12" y="10"/>
                </a:lnTo>
                <a:lnTo>
                  <a:pt x="13" y="14"/>
                </a:lnTo>
                <a:lnTo>
                  <a:pt x="13" y="16"/>
                </a:lnTo>
                <a:lnTo>
                  <a:pt x="13" y="6"/>
                </a:lnTo>
                <a:lnTo>
                  <a:pt x="13" y="11"/>
                </a:lnTo>
                <a:lnTo>
                  <a:pt x="14" y="10"/>
                </a:lnTo>
                <a:lnTo>
                  <a:pt x="14" y="4"/>
                </a:lnTo>
                <a:lnTo>
                  <a:pt x="14" y="18"/>
                </a:lnTo>
                <a:lnTo>
                  <a:pt x="15" y="20"/>
                </a:lnTo>
                <a:lnTo>
                  <a:pt x="15" y="8"/>
                </a:lnTo>
                <a:lnTo>
                  <a:pt x="15" y="11"/>
                </a:lnTo>
                <a:lnTo>
                  <a:pt x="17" y="10"/>
                </a:lnTo>
                <a:lnTo>
                  <a:pt x="17" y="14"/>
                </a:lnTo>
                <a:lnTo>
                  <a:pt x="17" y="5"/>
                </a:lnTo>
                <a:lnTo>
                  <a:pt x="17" y="8"/>
                </a:lnTo>
                <a:lnTo>
                  <a:pt x="18" y="10"/>
                </a:lnTo>
                <a:lnTo>
                  <a:pt x="18" y="16"/>
                </a:lnTo>
                <a:lnTo>
                  <a:pt x="18" y="9"/>
                </a:lnTo>
                <a:lnTo>
                  <a:pt x="18" y="13"/>
                </a:lnTo>
                <a:lnTo>
                  <a:pt x="19" y="14"/>
                </a:lnTo>
                <a:lnTo>
                  <a:pt x="19" y="15"/>
                </a:lnTo>
                <a:lnTo>
                  <a:pt x="19" y="4"/>
                </a:lnTo>
                <a:lnTo>
                  <a:pt x="19" y="13"/>
                </a:lnTo>
                <a:lnTo>
                  <a:pt x="20" y="11"/>
                </a:lnTo>
                <a:lnTo>
                  <a:pt x="20" y="15"/>
                </a:lnTo>
                <a:lnTo>
                  <a:pt x="20" y="8"/>
                </a:lnTo>
                <a:lnTo>
                  <a:pt x="20" y="11"/>
                </a:lnTo>
                <a:lnTo>
                  <a:pt x="22" y="13"/>
                </a:lnTo>
                <a:lnTo>
                  <a:pt x="22" y="8"/>
                </a:lnTo>
                <a:lnTo>
                  <a:pt x="22" y="14"/>
                </a:lnTo>
                <a:lnTo>
                  <a:pt x="23" y="14"/>
                </a:lnTo>
                <a:lnTo>
                  <a:pt x="23" y="4"/>
                </a:lnTo>
                <a:lnTo>
                  <a:pt x="23" y="5"/>
                </a:lnTo>
                <a:lnTo>
                  <a:pt x="24" y="6"/>
                </a:lnTo>
                <a:lnTo>
                  <a:pt x="24" y="15"/>
                </a:lnTo>
                <a:lnTo>
                  <a:pt x="24" y="6"/>
                </a:lnTo>
                <a:lnTo>
                  <a:pt x="24" y="10"/>
                </a:lnTo>
                <a:lnTo>
                  <a:pt x="25" y="9"/>
                </a:lnTo>
                <a:lnTo>
                  <a:pt x="25" y="15"/>
                </a:lnTo>
                <a:lnTo>
                  <a:pt x="25" y="4"/>
                </a:lnTo>
                <a:lnTo>
                  <a:pt x="25" y="10"/>
                </a:lnTo>
                <a:lnTo>
                  <a:pt x="27" y="11"/>
                </a:lnTo>
                <a:lnTo>
                  <a:pt x="27" y="16"/>
                </a:lnTo>
                <a:lnTo>
                  <a:pt x="27" y="5"/>
                </a:lnTo>
                <a:lnTo>
                  <a:pt x="27" y="11"/>
                </a:lnTo>
                <a:lnTo>
                  <a:pt x="28" y="11"/>
                </a:lnTo>
                <a:lnTo>
                  <a:pt x="28" y="14"/>
                </a:lnTo>
                <a:lnTo>
                  <a:pt x="28" y="8"/>
                </a:lnTo>
                <a:lnTo>
                  <a:pt x="28" y="13"/>
                </a:lnTo>
                <a:lnTo>
                  <a:pt x="29" y="9"/>
                </a:lnTo>
                <a:lnTo>
                  <a:pt x="29" y="6"/>
                </a:lnTo>
                <a:lnTo>
                  <a:pt x="29" y="21"/>
                </a:lnTo>
                <a:lnTo>
                  <a:pt x="30" y="21"/>
                </a:lnTo>
                <a:lnTo>
                  <a:pt x="30" y="0"/>
                </a:lnTo>
                <a:lnTo>
                  <a:pt x="30" y="9"/>
                </a:lnTo>
                <a:lnTo>
                  <a:pt x="32" y="10"/>
                </a:lnTo>
                <a:lnTo>
                  <a:pt x="32" y="16"/>
                </a:lnTo>
                <a:lnTo>
                  <a:pt x="32" y="13"/>
                </a:lnTo>
                <a:lnTo>
                  <a:pt x="33" y="14"/>
                </a:lnTo>
                <a:lnTo>
                  <a:pt x="33" y="8"/>
                </a:lnTo>
                <a:lnTo>
                  <a:pt x="33" y="10"/>
                </a:lnTo>
                <a:lnTo>
                  <a:pt x="34" y="11"/>
                </a:lnTo>
                <a:lnTo>
                  <a:pt x="34" y="18"/>
                </a:lnTo>
                <a:lnTo>
                  <a:pt x="34" y="8"/>
                </a:lnTo>
                <a:lnTo>
                  <a:pt x="34" y="16"/>
                </a:lnTo>
                <a:lnTo>
                  <a:pt x="35" y="18"/>
                </a:lnTo>
                <a:lnTo>
                  <a:pt x="35" y="8"/>
                </a:lnTo>
                <a:lnTo>
                  <a:pt x="35" y="11"/>
                </a:lnTo>
                <a:lnTo>
                  <a:pt x="37" y="10"/>
                </a:lnTo>
                <a:lnTo>
                  <a:pt x="37" y="16"/>
                </a:lnTo>
                <a:lnTo>
                  <a:pt x="37" y="9"/>
                </a:lnTo>
                <a:lnTo>
                  <a:pt x="37" y="10"/>
                </a:lnTo>
                <a:lnTo>
                  <a:pt x="38" y="9"/>
                </a:lnTo>
                <a:lnTo>
                  <a:pt x="38" y="6"/>
                </a:lnTo>
                <a:lnTo>
                  <a:pt x="38" y="15"/>
                </a:lnTo>
                <a:lnTo>
                  <a:pt x="39" y="14"/>
                </a:lnTo>
                <a:lnTo>
                  <a:pt x="39" y="15"/>
                </a:lnTo>
                <a:lnTo>
                  <a:pt x="39" y="5"/>
                </a:lnTo>
                <a:lnTo>
                  <a:pt x="39" y="13"/>
                </a:lnTo>
                <a:lnTo>
                  <a:pt x="40" y="11"/>
                </a:lnTo>
                <a:lnTo>
                  <a:pt x="40" y="20"/>
                </a:lnTo>
                <a:lnTo>
                  <a:pt x="40" y="8"/>
                </a:lnTo>
                <a:lnTo>
                  <a:pt x="40" y="11"/>
                </a:lnTo>
                <a:lnTo>
                  <a:pt x="42" y="10"/>
                </a:lnTo>
                <a:lnTo>
                  <a:pt x="42" y="15"/>
                </a:lnTo>
                <a:lnTo>
                  <a:pt x="42" y="6"/>
                </a:lnTo>
                <a:lnTo>
                  <a:pt x="42" y="8"/>
                </a:lnTo>
                <a:lnTo>
                  <a:pt x="43" y="10"/>
                </a:lnTo>
                <a:lnTo>
                  <a:pt x="43" y="16"/>
                </a:lnTo>
                <a:lnTo>
                  <a:pt x="43" y="8"/>
                </a:lnTo>
                <a:lnTo>
                  <a:pt x="43" y="13"/>
                </a:lnTo>
                <a:lnTo>
                  <a:pt x="44" y="11"/>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107" name="Rectangle 217">
            <a:extLst>
              <a:ext uri="{FF2B5EF4-FFF2-40B4-BE49-F238E27FC236}">
                <a16:creationId xmlns:a16="http://schemas.microsoft.com/office/drawing/2014/main" id="{A9D8D642-7F06-4CF9-BA9C-DA7C475CF6BB}"/>
              </a:ext>
            </a:extLst>
          </p:cNvPr>
          <p:cNvSpPr>
            <a:spLocks noChangeArrowheads="1"/>
          </p:cNvSpPr>
          <p:nvPr/>
        </p:nvSpPr>
        <p:spPr bwMode="auto">
          <a:xfrm>
            <a:off x="149225" y="3613150"/>
            <a:ext cx="5108575" cy="1476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solidFill>
                  <a:srgbClr val="000000"/>
                </a:solidFill>
                <a:cs typeface="Times New Roman" panose="02020603050405020304" pitchFamily="18" charset="0"/>
              </a:rPr>
              <a:t>One second of audio from our sensor. </a:t>
            </a:r>
          </a:p>
          <a:p>
            <a:pPr eaLnBrk="1" hangingPunct="1">
              <a:spcBef>
                <a:spcPct val="0"/>
              </a:spcBef>
              <a:buFontTx/>
              <a:buNone/>
            </a:pPr>
            <a:r>
              <a:rPr lang="en-US" altLang="en-US" sz="2400">
                <a:solidFill>
                  <a:srgbClr val="000000"/>
                </a:solidFill>
                <a:cs typeface="Times New Roman" panose="02020603050405020304" pitchFamily="18" charset="0"/>
              </a:rPr>
              <a:t>The Common Eastern Bumble Bee (</a:t>
            </a:r>
            <a:r>
              <a:rPr lang="en-US" altLang="en-US" sz="2400" i="1">
                <a:solidFill>
                  <a:srgbClr val="000000"/>
                </a:solidFill>
                <a:cs typeface="Times New Roman" panose="02020603050405020304" pitchFamily="18" charset="0"/>
              </a:rPr>
              <a:t>Bombus impatiens</a:t>
            </a:r>
            <a:r>
              <a:rPr lang="en-US" altLang="en-US" sz="2400">
                <a:solidFill>
                  <a:srgbClr val="000000"/>
                </a:solidFill>
                <a:cs typeface="Times New Roman" panose="02020603050405020304" pitchFamily="18" charset="0"/>
              </a:rPr>
              <a:t>) takes about one tenth of a second to pass the laser</a:t>
            </a:r>
            <a:r>
              <a:rPr lang="en-US" altLang="en-US" sz="2000">
                <a:solidFill>
                  <a:srgbClr val="000000"/>
                </a:solidFill>
                <a:cs typeface="Times New Roman" panose="02020603050405020304" pitchFamily="18" charset="0"/>
              </a:rPr>
              <a:t>. </a:t>
            </a:r>
            <a:endParaRPr lang="en-US" altLang="en-US" sz="8800">
              <a:cs typeface="Times New Roman" panose="02020603050405020304" pitchFamily="18" charset="0"/>
            </a:endParaRPr>
          </a:p>
        </p:txBody>
      </p:sp>
      <p:sp>
        <p:nvSpPr>
          <p:cNvPr id="86108" name="Rectangle 217">
            <a:extLst>
              <a:ext uri="{FF2B5EF4-FFF2-40B4-BE49-F238E27FC236}">
                <a16:creationId xmlns:a16="http://schemas.microsoft.com/office/drawing/2014/main" id="{F331E4DD-5DC3-4691-8EFA-1586369FB899}"/>
              </a:ext>
            </a:extLst>
          </p:cNvPr>
          <p:cNvSpPr>
            <a:spLocks noChangeArrowheads="1"/>
          </p:cNvSpPr>
          <p:nvPr/>
        </p:nvSpPr>
        <p:spPr bwMode="auto">
          <a:xfrm>
            <a:off x="596900" y="6062663"/>
            <a:ext cx="2163763"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400">
                <a:solidFill>
                  <a:srgbClr val="000000"/>
                </a:solidFill>
                <a:cs typeface="Times New Roman" panose="02020603050405020304" pitchFamily="18" charset="0"/>
              </a:rPr>
              <a:t>Background noise</a:t>
            </a:r>
            <a:endParaRPr lang="en-US" altLang="en-US" sz="7200">
              <a:cs typeface="Times New Roman" panose="02020603050405020304" pitchFamily="18" charset="0"/>
            </a:endParaRPr>
          </a:p>
        </p:txBody>
      </p:sp>
      <p:sp>
        <p:nvSpPr>
          <p:cNvPr id="86109" name="Rectangle 217">
            <a:extLst>
              <a:ext uri="{FF2B5EF4-FFF2-40B4-BE49-F238E27FC236}">
                <a16:creationId xmlns:a16="http://schemas.microsoft.com/office/drawing/2014/main" id="{6689D6BE-D46C-475A-854A-14B123A4682B}"/>
              </a:ext>
            </a:extLst>
          </p:cNvPr>
          <p:cNvSpPr>
            <a:spLocks noChangeArrowheads="1"/>
          </p:cNvSpPr>
          <p:nvPr/>
        </p:nvSpPr>
        <p:spPr bwMode="auto">
          <a:xfrm>
            <a:off x="2700338" y="6067425"/>
            <a:ext cx="2033587"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600">
                <a:solidFill>
                  <a:srgbClr val="000000"/>
                </a:solidFill>
                <a:cs typeface="Times New Roman" panose="02020603050405020304" pitchFamily="18" charset="0"/>
              </a:rPr>
              <a:t>Bee begins to cross laser</a:t>
            </a:r>
            <a:endParaRPr lang="en-US" altLang="en-US" sz="8000">
              <a:cs typeface="Times New Roman" panose="02020603050405020304" pitchFamily="18" charset="0"/>
            </a:endParaRPr>
          </a:p>
        </p:txBody>
      </p:sp>
      <p:cxnSp>
        <p:nvCxnSpPr>
          <p:cNvPr id="161" name="Straight Arrow Connector 160">
            <a:extLst>
              <a:ext uri="{FF2B5EF4-FFF2-40B4-BE49-F238E27FC236}">
                <a16:creationId xmlns:a16="http://schemas.microsoft.com/office/drawing/2014/main" id="{72305AA7-4D78-4205-A36D-8724F6E98730}"/>
              </a:ext>
            </a:extLst>
          </p:cNvPr>
          <p:cNvCxnSpPr/>
          <p:nvPr/>
        </p:nvCxnSpPr>
        <p:spPr>
          <a:xfrm rot="5400000" flipH="1" flipV="1">
            <a:off x="2017712" y="5954713"/>
            <a:ext cx="155575" cy="228600"/>
          </a:xfrm>
          <a:prstGeom prst="straightConnector1">
            <a:avLst/>
          </a:prstGeom>
          <a:ln>
            <a:solidFill>
              <a:schemeClr val="tx1">
                <a:lumMod val="75000"/>
                <a:lumOff val="25000"/>
              </a:schemeClr>
            </a:solidFill>
            <a:tailEnd type="stealth" w="sm" len="sm"/>
          </a:ln>
        </p:spPr>
        <p:style>
          <a:lnRef idx="1">
            <a:schemeClr val="accent1"/>
          </a:lnRef>
          <a:fillRef idx="0">
            <a:schemeClr val="accent1"/>
          </a:fillRef>
          <a:effectRef idx="0">
            <a:schemeClr val="accent1"/>
          </a:effectRef>
          <a:fontRef idx="minor">
            <a:schemeClr val="tx1"/>
          </a:fontRef>
        </p:style>
      </p:cxnSp>
      <p:cxnSp>
        <p:nvCxnSpPr>
          <p:cNvPr id="162" name="Straight Arrow Connector 161">
            <a:extLst>
              <a:ext uri="{FF2B5EF4-FFF2-40B4-BE49-F238E27FC236}">
                <a16:creationId xmlns:a16="http://schemas.microsoft.com/office/drawing/2014/main" id="{50778841-BB35-438E-988F-9DD74B5CD2E4}"/>
              </a:ext>
            </a:extLst>
          </p:cNvPr>
          <p:cNvCxnSpPr/>
          <p:nvPr/>
        </p:nvCxnSpPr>
        <p:spPr>
          <a:xfrm flipV="1">
            <a:off x="4800600" y="6067425"/>
            <a:ext cx="177800" cy="152400"/>
          </a:xfrm>
          <a:prstGeom prst="straightConnector1">
            <a:avLst/>
          </a:prstGeom>
          <a:ln>
            <a:solidFill>
              <a:schemeClr val="tx1">
                <a:lumMod val="75000"/>
                <a:lumOff val="25000"/>
              </a:schemeClr>
            </a:solidFill>
            <a:tailEnd type="stealth" w="sm" len="sm"/>
          </a:ln>
        </p:spPr>
        <p:style>
          <a:lnRef idx="1">
            <a:schemeClr val="accent1"/>
          </a:lnRef>
          <a:fillRef idx="0">
            <a:schemeClr val="accent1"/>
          </a:fillRef>
          <a:effectRef idx="0">
            <a:schemeClr val="accent1"/>
          </a:effectRef>
          <a:fontRef idx="minor">
            <a:schemeClr val="tx1"/>
          </a:fontRef>
        </p:style>
      </p:cxnSp>
      <p:sp>
        <p:nvSpPr>
          <p:cNvPr id="86112" name="Rectangle 217">
            <a:extLst>
              <a:ext uri="{FF2B5EF4-FFF2-40B4-BE49-F238E27FC236}">
                <a16:creationId xmlns:a16="http://schemas.microsoft.com/office/drawing/2014/main" id="{18FB66F7-85A9-4B75-9101-EABE72491A91}"/>
              </a:ext>
            </a:extLst>
          </p:cNvPr>
          <p:cNvSpPr>
            <a:spLocks noChangeArrowheads="1"/>
          </p:cNvSpPr>
          <p:nvPr/>
        </p:nvSpPr>
        <p:spPr bwMode="auto">
          <a:xfrm>
            <a:off x="6324600" y="6067425"/>
            <a:ext cx="239395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600">
                <a:solidFill>
                  <a:srgbClr val="000000"/>
                </a:solidFill>
                <a:cs typeface="Times New Roman" panose="02020603050405020304" pitchFamily="18" charset="0"/>
              </a:rPr>
              <a:t>Bee has past though the laser</a:t>
            </a:r>
            <a:endParaRPr lang="en-US" altLang="en-US" sz="8000">
              <a:cs typeface="Times New Roman" panose="02020603050405020304" pitchFamily="18" charset="0"/>
            </a:endParaRPr>
          </a:p>
        </p:txBody>
      </p:sp>
      <p:cxnSp>
        <p:nvCxnSpPr>
          <p:cNvPr id="166" name="Straight Arrow Connector 165">
            <a:extLst>
              <a:ext uri="{FF2B5EF4-FFF2-40B4-BE49-F238E27FC236}">
                <a16:creationId xmlns:a16="http://schemas.microsoft.com/office/drawing/2014/main" id="{65CBE48E-5240-4B8C-854F-873C9C70A360}"/>
              </a:ext>
            </a:extLst>
          </p:cNvPr>
          <p:cNvCxnSpPr/>
          <p:nvPr/>
        </p:nvCxnSpPr>
        <p:spPr>
          <a:xfrm flipH="1" flipV="1">
            <a:off x="6096000" y="6143625"/>
            <a:ext cx="152400" cy="152400"/>
          </a:xfrm>
          <a:prstGeom prst="straightConnector1">
            <a:avLst/>
          </a:prstGeom>
          <a:ln>
            <a:solidFill>
              <a:schemeClr val="tx1">
                <a:lumMod val="75000"/>
                <a:lumOff val="25000"/>
              </a:schemeClr>
            </a:solidFill>
            <a:tailEnd type="stealth" w="sm" len="sm"/>
          </a:ln>
        </p:spPr>
        <p:style>
          <a:lnRef idx="1">
            <a:schemeClr val="accent1"/>
          </a:lnRef>
          <a:fillRef idx="0">
            <a:schemeClr val="accent1"/>
          </a:fillRef>
          <a:effectRef idx="0">
            <a:schemeClr val="accent1"/>
          </a:effectRef>
          <a:fontRef idx="minor">
            <a:schemeClr val="tx1"/>
          </a:fontRef>
        </p:style>
      </p:cxnSp>
      <p:sp>
        <p:nvSpPr>
          <p:cNvPr id="106" name="Isosceles Triangle 105">
            <a:extLst>
              <a:ext uri="{FF2B5EF4-FFF2-40B4-BE49-F238E27FC236}">
                <a16:creationId xmlns:a16="http://schemas.microsoft.com/office/drawing/2014/main" id="{7FBB68F7-C9E9-442C-A5CE-27D3EB9193E3}"/>
              </a:ext>
            </a:extLst>
          </p:cNvPr>
          <p:cNvSpPr/>
          <p:nvPr/>
        </p:nvSpPr>
        <p:spPr>
          <a:xfrm rot="5400000">
            <a:off x="4862512" y="1403351"/>
            <a:ext cx="1370013" cy="944562"/>
          </a:xfrm>
          <a:prstGeom prst="triangle">
            <a:avLst>
              <a:gd name="adj" fmla="val 97672"/>
            </a:avLst>
          </a:prstGeom>
          <a:solidFill>
            <a:srgbClr val="FF0000">
              <a:alpha val="2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pic>
        <p:nvPicPr>
          <p:cNvPr id="86115" name="Picture 3">
            <a:extLst>
              <a:ext uri="{FF2B5EF4-FFF2-40B4-BE49-F238E27FC236}">
                <a16:creationId xmlns:a16="http://schemas.microsoft.com/office/drawing/2014/main" id="{1DDB7E01-F51A-4593-BBD2-41446E8E270B}"/>
              </a:ext>
            </a:extLst>
          </p:cNvPr>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rot="20619477" flipH="1">
            <a:off x="3455988" y="1346200"/>
            <a:ext cx="5889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9" name="Freeform 108">
            <a:extLst>
              <a:ext uri="{FF2B5EF4-FFF2-40B4-BE49-F238E27FC236}">
                <a16:creationId xmlns:a16="http://schemas.microsoft.com/office/drawing/2014/main" id="{1E401D64-189B-4FF0-A9B5-DA456E438694}"/>
              </a:ext>
            </a:extLst>
          </p:cNvPr>
          <p:cNvSpPr/>
          <p:nvPr/>
        </p:nvSpPr>
        <p:spPr>
          <a:xfrm rot="4141270">
            <a:off x="4376737" y="1136651"/>
            <a:ext cx="1057275" cy="1390650"/>
          </a:xfrm>
          <a:custGeom>
            <a:avLst/>
            <a:gdLst>
              <a:gd name="connsiteX0" fmla="*/ 0 w 2124075"/>
              <a:gd name="connsiteY0" fmla="*/ 2019300 h 2019300"/>
              <a:gd name="connsiteX1" fmla="*/ 371475 w 2124075"/>
              <a:gd name="connsiteY1" fmla="*/ 1419225 h 2019300"/>
              <a:gd name="connsiteX2" fmla="*/ 1419225 w 2124075"/>
              <a:gd name="connsiteY2" fmla="*/ 828675 h 2019300"/>
              <a:gd name="connsiteX3" fmla="*/ 2124075 w 2124075"/>
              <a:gd name="connsiteY3" fmla="*/ 0 h 2019300"/>
            </a:gdLst>
            <a:ahLst/>
            <a:cxnLst>
              <a:cxn ang="0">
                <a:pos x="connsiteX0" y="connsiteY0"/>
              </a:cxn>
              <a:cxn ang="0">
                <a:pos x="connsiteX1" y="connsiteY1"/>
              </a:cxn>
              <a:cxn ang="0">
                <a:pos x="connsiteX2" y="connsiteY2"/>
              </a:cxn>
              <a:cxn ang="0">
                <a:pos x="connsiteX3" y="connsiteY3"/>
              </a:cxn>
            </a:cxnLst>
            <a:rect l="l" t="t" r="r" b="b"/>
            <a:pathLst>
              <a:path w="2124075" h="2019300">
                <a:moveTo>
                  <a:pt x="0" y="2019300"/>
                </a:moveTo>
                <a:cubicBezTo>
                  <a:pt x="67469" y="1818481"/>
                  <a:pt x="134938" y="1617663"/>
                  <a:pt x="371475" y="1419225"/>
                </a:cubicBezTo>
                <a:cubicBezTo>
                  <a:pt x="608013" y="1220788"/>
                  <a:pt x="1127125" y="1065213"/>
                  <a:pt x="1419225" y="828675"/>
                </a:cubicBezTo>
                <a:cubicBezTo>
                  <a:pt x="1711325" y="592137"/>
                  <a:pt x="1979613" y="107950"/>
                  <a:pt x="2124075" y="0"/>
                </a:cubicBezTo>
              </a:path>
            </a:pathLst>
          </a:custGeom>
          <a:ln>
            <a:solidFill>
              <a:schemeClr val="tx1">
                <a:lumMod val="65000"/>
                <a:lumOff val="35000"/>
              </a:schemeClr>
            </a:solidFill>
            <a:prstDash val="dash"/>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en-US"/>
          </a:p>
        </p:txBody>
      </p:sp>
      <p:sp>
        <p:nvSpPr>
          <p:cNvPr id="110" name="Freeform 109">
            <a:extLst>
              <a:ext uri="{FF2B5EF4-FFF2-40B4-BE49-F238E27FC236}">
                <a16:creationId xmlns:a16="http://schemas.microsoft.com/office/drawing/2014/main" id="{14FF967C-0119-4656-ADED-F59ABFB69F18}"/>
              </a:ext>
            </a:extLst>
          </p:cNvPr>
          <p:cNvSpPr/>
          <p:nvPr/>
        </p:nvSpPr>
        <p:spPr>
          <a:xfrm rot="4141270">
            <a:off x="4386262" y="1201738"/>
            <a:ext cx="1057275" cy="1390650"/>
          </a:xfrm>
          <a:custGeom>
            <a:avLst/>
            <a:gdLst>
              <a:gd name="connsiteX0" fmla="*/ 0 w 2124075"/>
              <a:gd name="connsiteY0" fmla="*/ 2019300 h 2019300"/>
              <a:gd name="connsiteX1" fmla="*/ 371475 w 2124075"/>
              <a:gd name="connsiteY1" fmla="*/ 1419225 h 2019300"/>
              <a:gd name="connsiteX2" fmla="*/ 1419225 w 2124075"/>
              <a:gd name="connsiteY2" fmla="*/ 828675 h 2019300"/>
              <a:gd name="connsiteX3" fmla="*/ 2124075 w 2124075"/>
              <a:gd name="connsiteY3" fmla="*/ 0 h 2019300"/>
            </a:gdLst>
            <a:ahLst/>
            <a:cxnLst>
              <a:cxn ang="0">
                <a:pos x="connsiteX0" y="connsiteY0"/>
              </a:cxn>
              <a:cxn ang="0">
                <a:pos x="connsiteX1" y="connsiteY1"/>
              </a:cxn>
              <a:cxn ang="0">
                <a:pos x="connsiteX2" y="connsiteY2"/>
              </a:cxn>
              <a:cxn ang="0">
                <a:pos x="connsiteX3" y="connsiteY3"/>
              </a:cxn>
            </a:cxnLst>
            <a:rect l="l" t="t" r="r" b="b"/>
            <a:pathLst>
              <a:path w="2124075" h="2019300">
                <a:moveTo>
                  <a:pt x="0" y="2019300"/>
                </a:moveTo>
                <a:cubicBezTo>
                  <a:pt x="67469" y="1818481"/>
                  <a:pt x="134938" y="1617663"/>
                  <a:pt x="371475" y="1419225"/>
                </a:cubicBezTo>
                <a:cubicBezTo>
                  <a:pt x="608013" y="1220788"/>
                  <a:pt x="1127125" y="1065213"/>
                  <a:pt x="1419225" y="828675"/>
                </a:cubicBezTo>
                <a:cubicBezTo>
                  <a:pt x="1711325" y="592137"/>
                  <a:pt x="1979613" y="107950"/>
                  <a:pt x="2124075" y="0"/>
                </a:cubicBezTo>
              </a:path>
            </a:pathLst>
          </a:custGeom>
          <a:ln>
            <a:solidFill>
              <a:schemeClr val="tx1">
                <a:lumMod val="65000"/>
                <a:lumOff val="35000"/>
              </a:schemeClr>
            </a:solidFill>
            <a:prstDash val="dash"/>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en-US"/>
          </a:p>
        </p:txBody>
      </p:sp>
      <p:sp>
        <p:nvSpPr>
          <p:cNvPr id="103" name="Freeform 102">
            <a:extLst>
              <a:ext uri="{FF2B5EF4-FFF2-40B4-BE49-F238E27FC236}">
                <a16:creationId xmlns:a16="http://schemas.microsoft.com/office/drawing/2014/main" id="{CF3BD4DB-34BF-42D2-80DD-609B985BC523}"/>
              </a:ext>
            </a:extLst>
          </p:cNvPr>
          <p:cNvSpPr/>
          <p:nvPr/>
        </p:nvSpPr>
        <p:spPr>
          <a:xfrm rot="3261708">
            <a:off x="6423819" y="816769"/>
            <a:ext cx="877888" cy="2057400"/>
          </a:xfrm>
          <a:custGeom>
            <a:avLst/>
            <a:gdLst>
              <a:gd name="connsiteX0" fmla="*/ 0 w 2124075"/>
              <a:gd name="connsiteY0" fmla="*/ 2019300 h 2019300"/>
              <a:gd name="connsiteX1" fmla="*/ 371475 w 2124075"/>
              <a:gd name="connsiteY1" fmla="*/ 1419225 h 2019300"/>
              <a:gd name="connsiteX2" fmla="*/ 1419225 w 2124075"/>
              <a:gd name="connsiteY2" fmla="*/ 828675 h 2019300"/>
              <a:gd name="connsiteX3" fmla="*/ 2124075 w 2124075"/>
              <a:gd name="connsiteY3" fmla="*/ 0 h 2019300"/>
              <a:gd name="connsiteX0" fmla="*/ -1 w 3567711"/>
              <a:gd name="connsiteY0" fmla="*/ 1952425 h 1952425"/>
              <a:gd name="connsiteX1" fmla="*/ 1815111 w 3567711"/>
              <a:gd name="connsiteY1" fmla="*/ 1419225 h 1952425"/>
              <a:gd name="connsiteX2" fmla="*/ 2862861 w 3567711"/>
              <a:gd name="connsiteY2" fmla="*/ 828675 h 1952425"/>
              <a:gd name="connsiteX3" fmla="*/ 3567711 w 3567711"/>
              <a:gd name="connsiteY3" fmla="*/ 0 h 1952425"/>
              <a:gd name="connsiteX0" fmla="*/ 2843743 w 6411455"/>
              <a:gd name="connsiteY0" fmla="*/ 1952425 h 1990314"/>
              <a:gd name="connsiteX1" fmla="*/ 4658855 w 6411455"/>
              <a:gd name="connsiteY1" fmla="*/ 1419225 h 1990314"/>
              <a:gd name="connsiteX2" fmla="*/ 5706605 w 6411455"/>
              <a:gd name="connsiteY2" fmla="*/ 828675 h 1990314"/>
              <a:gd name="connsiteX3" fmla="*/ 6411455 w 6411455"/>
              <a:gd name="connsiteY3" fmla="*/ 0 h 1990314"/>
              <a:gd name="connsiteX0" fmla="*/ -1 w 3567711"/>
              <a:gd name="connsiteY0" fmla="*/ 1952425 h 1952425"/>
              <a:gd name="connsiteX1" fmla="*/ 1815111 w 3567711"/>
              <a:gd name="connsiteY1" fmla="*/ 1419225 h 1952425"/>
              <a:gd name="connsiteX2" fmla="*/ 2862861 w 3567711"/>
              <a:gd name="connsiteY2" fmla="*/ 828675 h 1952425"/>
              <a:gd name="connsiteX3" fmla="*/ 3567711 w 3567711"/>
              <a:gd name="connsiteY3" fmla="*/ 0 h 1952425"/>
              <a:gd name="connsiteX0" fmla="*/ -1 w 4508519"/>
              <a:gd name="connsiteY0" fmla="*/ 1952425 h 1952425"/>
              <a:gd name="connsiteX1" fmla="*/ 4031374 w 4508519"/>
              <a:gd name="connsiteY1" fmla="*/ 1373198 h 1952425"/>
              <a:gd name="connsiteX2" fmla="*/ 2862861 w 4508519"/>
              <a:gd name="connsiteY2" fmla="*/ 828675 h 1952425"/>
              <a:gd name="connsiteX3" fmla="*/ 3567711 w 4508519"/>
              <a:gd name="connsiteY3" fmla="*/ 0 h 1952425"/>
              <a:gd name="connsiteX0" fmla="*/ -1 w 4347041"/>
              <a:gd name="connsiteY0" fmla="*/ 1952425 h 1952425"/>
              <a:gd name="connsiteX1" fmla="*/ 4031374 w 4347041"/>
              <a:gd name="connsiteY1" fmla="*/ 1373198 h 1952425"/>
              <a:gd name="connsiteX2" fmla="*/ 1894002 w 4347041"/>
              <a:gd name="connsiteY2" fmla="*/ 675890 h 1952425"/>
              <a:gd name="connsiteX3" fmla="*/ 3567711 w 4347041"/>
              <a:gd name="connsiteY3" fmla="*/ 0 h 1952425"/>
              <a:gd name="connsiteX0" fmla="*/ -1 w 4389176"/>
              <a:gd name="connsiteY0" fmla="*/ 2083350 h 2083350"/>
              <a:gd name="connsiteX1" fmla="*/ 4031374 w 4389176"/>
              <a:gd name="connsiteY1" fmla="*/ 1504123 h 2083350"/>
              <a:gd name="connsiteX2" fmla="*/ 1894002 w 4389176"/>
              <a:gd name="connsiteY2" fmla="*/ 806815 h 2083350"/>
              <a:gd name="connsiteX3" fmla="*/ 4389175 w 4389176"/>
              <a:gd name="connsiteY3" fmla="*/ 0 h 2083350"/>
              <a:gd name="connsiteX0" fmla="*/ -1 w 4389176"/>
              <a:gd name="connsiteY0" fmla="*/ 2083350 h 2083350"/>
              <a:gd name="connsiteX1" fmla="*/ 2235442 w 4389176"/>
              <a:gd name="connsiteY1" fmla="*/ 1452436 h 2083350"/>
              <a:gd name="connsiteX2" fmla="*/ 1894002 w 4389176"/>
              <a:gd name="connsiteY2" fmla="*/ 806815 h 2083350"/>
              <a:gd name="connsiteX3" fmla="*/ 4389175 w 4389176"/>
              <a:gd name="connsiteY3" fmla="*/ 0 h 2083350"/>
            </a:gdLst>
            <a:ahLst/>
            <a:cxnLst>
              <a:cxn ang="0">
                <a:pos x="connsiteX0" y="connsiteY0"/>
              </a:cxn>
              <a:cxn ang="0">
                <a:pos x="connsiteX1" y="connsiteY1"/>
              </a:cxn>
              <a:cxn ang="0">
                <a:pos x="connsiteX2" y="connsiteY2"/>
              </a:cxn>
              <a:cxn ang="0">
                <a:pos x="connsiteX3" y="connsiteY3"/>
              </a:cxn>
            </a:cxnLst>
            <a:rect l="l" t="t" r="r" b="b"/>
            <a:pathLst>
              <a:path w="4389176" h="2083350">
                <a:moveTo>
                  <a:pt x="-1" y="2083350"/>
                </a:moveTo>
                <a:cubicBezTo>
                  <a:pt x="2562375" y="1874014"/>
                  <a:pt x="1919775" y="1665192"/>
                  <a:pt x="2235442" y="1452436"/>
                </a:cubicBezTo>
                <a:cubicBezTo>
                  <a:pt x="2551109" y="1239680"/>
                  <a:pt x="1535047" y="1048888"/>
                  <a:pt x="1894002" y="806815"/>
                </a:cubicBezTo>
                <a:cubicBezTo>
                  <a:pt x="2252958" y="564742"/>
                  <a:pt x="4244713" y="107950"/>
                  <a:pt x="4389175" y="0"/>
                </a:cubicBezTo>
              </a:path>
            </a:pathLst>
          </a:custGeom>
          <a:ln>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en-US"/>
          </a:p>
        </p:txBody>
      </p:sp>
      <p:sp>
        <p:nvSpPr>
          <p:cNvPr id="104" name="Freeform 103">
            <a:extLst>
              <a:ext uri="{FF2B5EF4-FFF2-40B4-BE49-F238E27FC236}">
                <a16:creationId xmlns:a16="http://schemas.microsoft.com/office/drawing/2014/main" id="{2F825B61-A132-48CD-A5D7-44E9F7076FBD}"/>
              </a:ext>
            </a:extLst>
          </p:cNvPr>
          <p:cNvSpPr/>
          <p:nvPr/>
        </p:nvSpPr>
        <p:spPr>
          <a:xfrm rot="3261708">
            <a:off x="6457156" y="881857"/>
            <a:ext cx="877887" cy="2057400"/>
          </a:xfrm>
          <a:custGeom>
            <a:avLst/>
            <a:gdLst>
              <a:gd name="connsiteX0" fmla="*/ 0 w 2124075"/>
              <a:gd name="connsiteY0" fmla="*/ 2019300 h 2019300"/>
              <a:gd name="connsiteX1" fmla="*/ 371475 w 2124075"/>
              <a:gd name="connsiteY1" fmla="*/ 1419225 h 2019300"/>
              <a:gd name="connsiteX2" fmla="*/ 1419225 w 2124075"/>
              <a:gd name="connsiteY2" fmla="*/ 828675 h 2019300"/>
              <a:gd name="connsiteX3" fmla="*/ 2124075 w 2124075"/>
              <a:gd name="connsiteY3" fmla="*/ 0 h 2019300"/>
              <a:gd name="connsiteX0" fmla="*/ -1 w 3567711"/>
              <a:gd name="connsiteY0" fmla="*/ 1952425 h 1952425"/>
              <a:gd name="connsiteX1" fmla="*/ 1815111 w 3567711"/>
              <a:gd name="connsiteY1" fmla="*/ 1419225 h 1952425"/>
              <a:gd name="connsiteX2" fmla="*/ 2862861 w 3567711"/>
              <a:gd name="connsiteY2" fmla="*/ 828675 h 1952425"/>
              <a:gd name="connsiteX3" fmla="*/ 3567711 w 3567711"/>
              <a:gd name="connsiteY3" fmla="*/ 0 h 1952425"/>
              <a:gd name="connsiteX0" fmla="*/ 2843743 w 6411455"/>
              <a:gd name="connsiteY0" fmla="*/ 1952425 h 1990314"/>
              <a:gd name="connsiteX1" fmla="*/ 4658855 w 6411455"/>
              <a:gd name="connsiteY1" fmla="*/ 1419225 h 1990314"/>
              <a:gd name="connsiteX2" fmla="*/ 5706605 w 6411455"/>
              <a:gd name="connsiteY2" fmla="*/ 828675 h 1990314"/>
              <a:gd name="connsiteX3" fmla="*/ 6411455 w 6411455"/>
              <a:gd name="connsiteY3" fmla="*/ 0 h 1990314"/>
              <a:gd name="connsiteX0" fmla="*/ -1 w 3567711"/>
              <a:gd name="connsiteY0" fmla="*/ 1952425 h 1952425"/>
              <a:gd name="connsiteX1" fmla="*/ 1815111 w 3567711"/>
              <a:gd name="connsiteY1" fmla="*/ 1419225 h 1952425"/>
              <a:gd name="connsiteX2" fmla="*/ 2862861 w 3567711"/>
              <a:gd name="connsiteY2" fmla="*/ 828675 h 1952425"/>
              <a:gd name="connsiteX3" fmla="*/ 3567711 w 3567711"/>
              <a:gd name="connsiteY3" fmla="*/ 0 h 1952425"/>
              <a:gd name="connsiteX0" fmla="*/ -1 w 4508519"/>
              <a:gd name="connsiteY0" fmla="*/ 1952425 h 1952425"/>
              <a:gd name="connsiteX1" fmla="*/ 4031374 w 4508519"/>
              <a:gd name="connsiteY1" fmla="*/ 1373198 h 1952425"/>
              <a:gd name="connsiteX2" fmla="*/ 2862861 w 4508519"/>
              <a:gd name="connsiteY2" fmla="*/ 828675 h 1952425"/>
              <a:gd name="connsiteX3" fmla="*/ 3567711 w 4508519"/>
              <a:gd name="connsiteY3" fmla="*/ 0 h 1952425"/>
              <a:gd name="connsiteX0" fmla="*/ -1 w 4347041"/>
              <a:gd name="connsiteY0" fmla="*/ 1952425 h 1952425"/>
              <a:gd name="connsiteX1" fmla="*/ 4031374 w 4347041"/>
              <a:gd name="connsiteY1" fmla="*/ 1373198 h 1952425"/>
              <a:gd name="connsiteX2" fmla="*/ 1894002 w 4347041"/>
              <a:gd name="connsiteY2" fmla="*/ 675890 h 1952425"/>
              <a:gd name="connsiteX3" fmla="*/ 3567711 w 4347041"/>
              <a:gd name="connsiteY3" fmla="*/ 0 h 1952425"/>
              <a:gd name="connsiteX0" fmla="*/ -1 w 4389176"/>
              <a:gd name="connsiteY0" fmla="*/ 2083350 h 2083350"/>
              <a:gd name="connsiteX1" fmla="*/ 4031374 w 4389176"/>
              <a:gd name="connsiteY1" fmla="*/ 1504123 h 2083350"/>
              <a:gd name="connsiteX2" fmla="*/ 1894002 w 4389176"/>
              <a:gd name="connsiteY2" fmla="*/ 806815 h 2083350"/>
              <a:gd name="connsiteX3" fmla="*/ 4389175 w 4389176"/>
              <a:gd name="connsiteY3" fmla="*/ 0 h 2083350"/>
              <a:gd name="connsiteX0" fmla="*/ -1 w 4389176"/>
              <a:gd name="connsiteY0" fmla="*/ 2083350 h 2083350"/>
              <a:gd name="connsiteX1" fmla="*/ 2235442 w 4389176"/>
              <a:gd name="connsiteY1" fmla="*/ 1452436 h 2083350"/>
              <a:gd name="connsiteX2" fmla="*/ 1894002 w 4389176"/>
              <a:gd name="connsiteY2" fmla="*/ 806815 h 2083350"/>
              <a:gd name="connsiteX3" fmla="*/ 4389175 w 4389176"/>
              <a:gd name="connsiteY3" fmla="*/ 0 h 2083350"/>
            </a:gdLst>
            <a:ahLst/>
            <a:cxnLst>
              <a:cxn ang="0">
                <a:pos x="connsiteX0" y="connsiteY0"/>
              </a:cxn>
              <a:cxn ang="0">
                <a:pos x="connsiteX1" y="connsiteY1"/>
              </a:cxn>
              <a:cxn ang="0">
                <a:pos x="connsiteX2" y="connsiteY2"/>
              </a:cxn>
              <a:cxn ang="0">
                <a:pos x="connsiteX3" y="connsiteY3"/>
              </a:cxn>
            </a:cxnLst>
            <a:rect l="l" t="t" r="r" b="b"/>
            <a:pathLst>
              <a:path w="4389176" h="2083350">
                <a:moveTo>
                  <a:pt x="-1" y="2083350"/>
                </a:moveTo>
                <a:cubicBezTo>
                  <a:pt x="2562375" y="1874014"/>
                  <a:pt x="1919775" y="1665192"/>
                  <a:pt x="2235442" y="1452436"/>
                </a:cubicBezTo>
                <a:cubicBezTo>
                  <a:pt x="2551109" y="1239680"/>
                  <a:pt x="1535047" y="1048888"/>
                  <a:pt x="1894002" y="806815"/>
                </a:cubicBezTo>
                <a:cubicBezTo>
                  <a:pt x="2252958" y="564742"/>
                  <a:pt x="4244713" y="107950"/>
                  <a:pt x="4389175" y="0"/>
                </a:cubicBezTo>
              </a:path>
            </a:pathLst>
          </a:custGeom>
          <a:ln>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en-US"/>
          </a:p>
        </p:txBody>
      </p:sp>
      <p:sp>
        <p:nvSpPr>
          <p:cNvPr id="105" name="Freeform 104">
            <a:extLst>
              <a:ext uri="{FF2B5EF4-FFF2-40B4-BE49-F238E27FC236}">
                <a16:creationId xmlns:a16="http://schemas.microsoft.com/office/drawing/2014/main" id="{29077F5F-4EEB-450F-AC45-49F41563CBC1}"/>
              </a:ext>
            </a:extLst>
          </p:cNvPr>
          <p:cNvSpPr/>
          <p:nvPr/>
        </p:nvSpPr>
        <p:spPr>
          <a:xfrm rot="3261708">
            <a:off x="8320882" y="883444"/>
            <a:ext cx="487362" cy="1162050"/>
          </a:xfrm>
          <a:custGeom>
            <a:avLst/>
            <a:gdLst>
              <a:gd name="connsiteX0" fmla="*/ 0 w 2124075"/>
              <a:gd name="connsiteY0" fmla="*/ 2019300 h 2019300"/>
              <a:gd name="connsiteX1" fmla="*/ 371475 w 2124075"/>
              <a:gd name="connsiteY1" fmla="*/ 1419225 h 2019300"/>
              <a:gd name="connsiteX2" fmla="*/ 1419225 w 2124075"/>
              <a:gd name="connsiteY2" fmla="*/ 828675 h 2019300"/>
              <a:gd name="connsiteX3" fmla="*/ 2124075 w 2124075"/>
              <a:gd name="connsiteY3" fmla="*/ 0 h 2019300"/>
              <a:gd name="connsiteX0" fmla="*/ -1 w 3567711"/>
              <a:gd name="connsiteY0" fmla="*/ 1952425 h 1952425"/>
              <a:gd name="connsiteX1" fmla="*/ 1815111 w 3567711"/>
              <a:gd name="connsiteY1" fmla="*/ 1419225 h 1952425"/>
              <a:gd name="connsiteX2" fmla="*/ 2862861 w 3567711"/>
              <a:gd name="connsiteY2" fmla="*/ 828675 h 1952425"/>
              <a:gd name="connsiteX3" fmla="*/ 3567711 w 3567711"/>
              <a:gd name="connsiteY3" fmla="*/ 0 h 1952425"/>
              <a:gd name="connsiteX0" fmla="*/ 2843743 w 6411455"/>
              <a:gd name="connsiteY0" fmla="*/ 1952425 h 1990314"/>
              <a:gd name="connsiteX1" fmla="*/ 4658855 w 6411455"/>
              <a:gd name="connsiteY1" fmla="*/ 1419225 h 1990314"/>
              <a:gd name="connsiteX2" fmla="*/ 5706605 w 6411455"/>
              <a:gd name="connsiteY2" fmla="*/ 828675 h 1990314"/>
              <a:gd name="connsiteX3" fmla="*/ 6411455 w 6411455"/>
              <a:gd name="connsiteY3" fmla="*/ 0 h 1990314"/>
              <a:gd name="connsiteX0" fmla="*/ -1 w 3567711"/>
              <a:gd name="connsiteY0" fmla="*/ 1952425 h 1952425"/>
              <a:gd name="connsiteX1" fmla="*/ 1815111 w 3567711"/>
              <a:gd name="connsiteY1" fmla="*/ 1419225 h 1952425"/>
              <a:gd name="connsiteX2" fmla="*/ 2862861 w 3567711"/>
              <a:gd name="connsiteY2" fmla="*/ 828675 h 1952425"/>
              <a:gd name="connsiteX3" fmla="*/ 3567711 w 3567711"/>
              <a:gd name="connsiteY3" fmla="*/ 0 h 1952425"/>
              <a:gd name="connsiteX0" fmla="*/ -1 w 4508519"/>
              <a:gd name="connsiteY0" fmla="*/ 1952425 h 1952425"/>
              <a:gd name="connsiteX1" fmla="*/ 4031374 w 4508519"/>
              <a:gd name="connsiteY1" fmla="*/ 1373198 h 1952425"/>
              <a:gd name="connsiteX2" fmla="*/ 2862861 w 4508519"/>
              <a:gd name="connsiteY2" fmla="*/ 828675 h 1952425"/>
              <a:gd name="connsiteX3" fmla="*/ 3567711 w 4508519"/>
              <a:gd name="connsiteY3" fmla="*/ 0 h 1952425"/>
              <a:gd name="connsiteX0" fmla="*/ -1 w 4347041"/>
              <a:gd name="connsiteY0" fmla="*/ 1952425 h 1952425"/>
              <a:gd name="connsiteX1" fmla="*/ 4031374 w 4347041"/>
              <a:gd name="connsiteY1" fmla="*/ 1373198 h 1952425"/>
              <a:gd name="connsiteX2" fmla="*/ 1894002 w 4347041"/>
              <a:gd name="connsiteY2" fmla="*/ 675890 h 1952425"/>
              <a:gd name="connsiteX3" fmla="*/ 3567711 w 4347041"/>
              <a:gd name="connsiteY3" fmla="*/ 0 h 1952425"/>
              <a:gd name="connsiteX0" fmla="*/ -1 w 4389176"/>
              <a:gd name="connsiteY0" fmla="*/ 2083350 h 2083350"/>
              <a:gd name="connsiteX1" fmla="*/ 4031374 w 4389176"/>
              <a:gd name="connsiteY1" fmla="*/ 1504123 h 2083350"/>
              <a:gd name="connsiteX2" fmla="*/ 1894002 w 4389176"/>
              <a:gd name="connsiteY2" fmla="*/ 806815 h 2083350"/>
              <a:gd name="connsiteX3" fmla="*/ 4389175 w 4389176"/>
              <a:gd name="connsiteY3" fmla="*/ 0 h 2083350"/>
              <a:gd name="connsiteX0" fmla="*/ -1 w 4389176"/>
              <a:gd name="connsiteY0" fmla="*/ 2083350 h 2083350"/>
              <a:gd name="connsiteX1" fmla="*/ 2235442 w 4389176"/>
              <a:gd name="connsiteY1" fmla="*/ 1452436 h 2083350"/>
              <a:gd name="connsiteX2" fmla="*/ 1894002 w 4389176"/>
              <a:gd name="connsiteY2" fmla="*/ 806815 h 2083350"/>
              <a:gd name="connsiteX3" fmla="*/ 4389175 w 4389176"/>
              <a:gd name="connsiteY3" fmla="*/ 0 h 2083350"/>
              <a:gd name="connsiteX0" fmla="*/ -1 w 4389176"/>
              <a:gd name="connsiteY0" fmla="*/ 2083350 h 2083350"/>
              <a:gd name="connsiteX1" fmla="*/ 2235442 w 4389176"/>
              <a:gd name="connsiteY1" fmla="*/ 1452436 h 2083350"/>
              <a:gd name="connsiteX2" fmla="*/ 2466303 w 4389176"/>
              <a:gd name="connsiteY2" fmla="*/ 856851 h 2083350"/>
              <a:gd name="connsiteX3" fmla="*/ 4389175 w 4389176"/>
              <a:gd name="connsiteY3" fmla="*/ 0 h 2083350"/>
              <a:gd name="connsiteX0" fmla="*/ -1 w 4389176"/>
              <a:gd name="connsiteY0" fmla="*/ 2083350 h 2083350"/>
              <a:gd name="connsiteX1" fmla="*/ 1959288 w 4389176"/>
              <a:gd name="connsiteY1" fmla="*/ 1619749 h 2083350"/>
              <a:gd name="connsiteX2" fmla="*/ 2466303 w 4389176"/>
              <a:gd name="connsiteY2" fmla="*/ 856851 h 2083350"/>
              <a:gd name="connsiteX3" fmla="*/ 4389175 w 4389176"/>
              <a:gd name="connsiteY3" fmla="*/ 0 h 2083350"/>
              <a:gd name="connsiteX0" fmla="*/ -1 w 4389176"/>
              <a:gd name="connsiteY0" fmla="*/ 2083350 h 2083350"/>
              <a:gd name="connsiteX1" fmla="*/ 1959288 w 4389176"/>
              <a:gd name="connsiteY1" fmla="*/ 1619749 h 2083350"/>
              <a:gd name="connsiteX2" fmla="*/ 2466303 w 4389176"/>
              <a:gd name="connsiteY2" fmla="*/ 856851 h 2083350"/>
              <a:gd name="connsiteX3" fmla="*/ 4389175 w 4389176"/>
              <a:gd name="connsiteY3" fmla="*/ 0 h 2083350"/>
              <a:gd name="connsiteX0" fmla="*/ -1 w 4389176"/>
              <a:gd name="connsiteY0" fmla="*/ 2083350 h 2083350"/>
              <a:gd name="connsiteX1" fmla="*/ 1959288 w 4389176"/>
              <a:gd name="connsiteY1" fmla="*/ 1619749 h 2083350"/>
              <a:gd name="connsiteX2" fmla="*/ 2466303 w 4389176"/>
              <a:gd name="connsiteY2" fmla="*/ 856851 h 2083350"/>
              <a:gd name="connsiteX3" fmla="*/ 4389175 w 4389176"/>
              <a:gd name="connsiteY3" fmla="*/ 0 h 2083350"/>
              <a:gd name="connsiteX0" fmla="*/ -1 w 4389176"/>
              <a:gd name="connsiteY0" fmla="*/ 2083350 h 2083350"/>
              <a:gd name="connsiteX1" fmla="*/ 1959288 w 4389176"/>
              <a:gd name="connsiteY1" fmla="*/ 1619749 h 2083350"/>
              <a:gd name="connsiteX2" fmla="*/ 2466303 w 4389176"/>
              <a:gd name="connsiteY2" fmla="*/ 856851 h 2083350"/>
              <a:gd name="connsiteX3" fmla="*/ 4389175 w 4389176"/>
              <a:gd name="connsiteY3" fmla="*/ 0 h 2083350"/>
              <a:gd name="connsiteX0" fmla="*/ -1 w 4389176"/>
              <a:gd name="connsiteY0" fmla="*/ 2083350 h 2083350"/>
              <a:gd name="connsiteX1" fmla="*/ 1710328 w 4389176"/>
              <a:gd name="connsiteY1" fmla="*/ 1825222 h 2083350"/>
              <a:gd name="connsiteX2" fmla="*/ 2466303 w 4389176"/>
              <a:gd name="connsiteY2" fmla="*/ 856851 h 2083350"/>
              <a:gd name="connsiteX3" fmla="*/ 4389175 w 4389176"/>
              <a:gd name="connsiteY3" fmla="*/ 0 h 2083350"/>
              <a:gd name="connsiteX0" fmla="*/ -1 w 4389176"/>
              <a:gd name="connsiteY0" fmla="*/ 2083350 h 2083350"/>
              <a:gd name="connsiteX1" fmla="*/ 2230014 w 4389176"/>
              <a:gd name="connsiteY1" fmla="*/ 1563699 h 2083350"/>
              <a:gd name="connsiteX2" fmla="*/ 2466303 w 4389176"/>
              <a:gd name="connsiteY2" fmla="*/ 856851 h 2083350"/>
              <a:gd name="connsiteX3" fmla="*/ 4389175 w 4389176"/>
              <a:gd name="connsiteY3" fmla="*/ 0 h 2083350"/>
              <a:gd name="connsiteX0" fmla="*/ -1 w 4389176"/>
              <a:gd name="connsiteY0" fmla="*/ 2083350 h 2083350"/>
              <a:gd name="connsiteX1" fmla="*/ 1710252 w 4389176"/>
              <a:gd name="connsiteY1" fmla="*/ 1230757 h 2083350"/>
              <a:gd name="connsiteX2" fmla="*/ 2466303 w 4389176"/>
              <a:gd name="connsiteY2" fmla="*/ 856851 h 2083350"/>
              <a:gd name="connsiteX3" fmla="*/ 4389175 w 4389176"/>
              <a:gd name="connsiteY3" fmla="*/ 0 h 2083350"/>
              <a:gd name="connsiteX0" fmla="*/ -1 w 4389176"/>
              <a:gd name="connsiteY0" fmla="*/ 2083350 h 2083350"/>
              <a:gd name="connsiteX1" fmla="*/ 1273950 w 4389176"/>
              <a:gd name="connsiteY1" fmla="*/ 1371514 h 2083350"/>
              <a:gd name="connsiteX2" fmla="*/ 2466303 w 4389176"/>
              <a:gd name="connsiteY2" fmla="*/ 856851 h 2083350"/>
              <a:gd name="connsiteX3" fmla="*/ 4389175 w 4389176"/>
              <a:gd name="connsiteY3" fmla="*/ 0 h 2083350"/>
              <a:gd name="connsiteX0" fmla="*/ -1 w 4389176"/>
              <a:gd name="connsiteY0" fmla="*/ 2083350 h 2083350"/>
              <a:gd name="connsiteX1" fmla="*/ 1273950 w 4389176"/>
              <a:gd name="connsiteY1" fmla="*/ 1371514 h 2083350"/>
              <a:gd name="connsiteX2" fmla="*/ 2824653 w 4389176"/>
              <a:gd name="connsiteY2" fmla="*/ 725600 h 2083350"/>
              <a:gd name="connsiteX3" fmla="*/ 4389175 w 4389176"/>
              <a:gd name="connsiteY3" fmla="*/ 0 h 2083350"/>
              <a:gd name="connsiteX0" fmla="*/ -1 w 4389176"/>
              <a:gd name="connsiteY0" fmla="*/ 2083350 h 2083350"/>
              <a:gd name="connsiteX1" fmla="*/ 1755583 w 4389176"/>
              <a:gd name="connsiteY1" fmla="*/ 1294353 h 2083350"/>
              <a:gd name="connsiteX2" fmla="*/ 2824653 w 4389176"/>
              <a:gd name="connsiteY2" fmla="*/ 725600 h 2083350"/>
              <a:gd name="connsiteX3" fmla="*/ 4389175 w 4389176"/>
              <a:gd name="connsiteY3" fmla="*/ 0 h 2083350"/>
              <a:gd name="connsiteX0" fmla="*/ -1 w 4389176"/>
              <a:gd name="connsiteY0" fmla="*/ 2083350 h 2260989"/>
              <a:gd name="connsiteX1" fmla="*/ 367552 w 4389176"/>
              <a:gd name="connsiteY1" fmla="*/ 2129489 h 2260989"/>
              <a:gd name="connsiteX2" fmla="*/ 1755583 w 4389176"/>
              <a:gd name="connsiteY2" fmla="*/ 1294353 h 2260989"/>
              <a:gd name="connsiteX3" fmla="*/ 2824653 w 4389176"/>
              <a:gd name="connsiteY3" fmla="*/ 725600 h 2260989"/>
              <a:gd name="connsiteX4" fmla="*/ 4389175 w 4389176"/>
              <a:gd name="connsiteY4" fmla="*/ 0 h 2260989"/>
              <a:gd name="connsiteX0" fmla="*/ -1 w 4389176"/>
              <a:gd name="connsiteY0" fmla="*/ 2083350 h 2085194"/>
              <a:gd name="connsiteX1" fmla="*/ 1112631 w 4389176"/>
              <a:gd name="connsiteY1" fmla="*/ 1748315 h 2085194"/>
              <a:gd name="connsiteX2" fmla="*/ 1755583 w 4389176"/>
              <a:gd name="connsiteY2" fmla="*/ 1294353 h 2085194"/>
              <a:gd name="connsiteX3" fmla="*/ 2824653 w 4389176"/>
              <a:gd name="connsiteY3" fmla="*/ 725600 h 2085194"/>
              <a:gd name="connsiteX4" fmla="*/ 4389175 w 4389176"/>
              <a:gd name="connsiteY4" fmla="*/ 0 h 2085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9176" h="2085194">
                <a:moveTo>
                  <a:pt x="-1" y="2083350"/>
                </a:moveTo>
                <a:cubicBezTo>
                  <a:pt x="14725" y="2085193"/>
                  <a:pt x="820034" y="1879815"/>
                  <a:pt x="1112631" y="1748315"/>
                </a:cubicBezTo>
                <a:cubicBezTo>
                  <a:pt x="1405228" y="1616816"/>
                  <a:pt x="1299533" y="1522487"/>
                  <a:pt x="1755583" y="1294353"/>
                </a:cubicBezTo>
                <a:cubicBezTo>
                  <a:pt x="1773211" y="1013481"/>
                  <a:pt x="2385721" y="941325"/>
                  <a:pt x="2824653" y="725600"/>
                </a:cubicBezTo>
                <a:cubicBezTo>
                  <a:pt x="3263585" y="509875"/>
                  <a:pt x="4244713" y="107950"/>
                  <a:pt x="4389175" y="0"/>
                </a:cubicBezTo>
              </a:path>
            </a:pathLst>
          </a:custGeom>
          <a:ln>
            <a:solidFill>
              <a:schemeClr val="tx1">
                <a:lumMod val="75000"/>
                <a:lumOff val="25000"/>
              </a:schemeClr>
            </a:solidFill>
            <a:prstDash val="dash"/>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en-US"/>
          </a:p>
        </p:txBody>
      </p:sp>
      <p:sp>
        <p:nvSpPr>
          <p:cNvPr id="107" name="Freeform 106">
            <a:extLst>
              <a:ext uri="{FF2B5EF4-FFF2-40B4-BE49-F238E27FC236}">
                <a16:creationId xmlns:a16="http://schemas.microsoft.com/office/drawing/2014/main" id="{93C47232-479E-4F97-9C24-48991057B486}"/>
              </a:ext>
            </a:extLst>
          </p:cNvPr>
          <p:cNvSpPr/>
          <p:nvPr/>
        </p:nvSpPr>
        <p:spPr>
          <a:xfrm rot="3261708">
            <a:off x="8378825" y="931863"/>
            <a:ext cx="487363" cy="1163637"/>
          </a:xfrm>
          <a:custGeom>
            <a:avLst/>
            <a:gdLst>
              <a:gd name="connsiteX0" fmla="*/ 0 w 2124075"/>
              <a:gd name="connsiteY0" fmla="*/ 2019300 h 2019300"/>
              <a:gd name="connsiteX1" fmla="*/ 371475 w 2124075"/>
              <a:gd name="connsiteY1" fmla="*/ 1419225 h 2019300"/>
              <a:gd name="connsiteX2" fmla="*/ 1419225 w 2124075"/>
              <a:gd name="connsiteY2" fmla="*/ 828675 h 2019300"/>
              <a:gd name="connsiteX3" fmla="*/ 2124075 w 2124075"/>
              <a:gd name="connsiteY3" fmla="*/ 0 h 2019300"/>
              <a:gd name="connsiteX0" fmla="*/ -1 w 3567711"/>
              <a:gd name="connsiteY0" fmla="*/ 1952425 h 1952425"/>
              <a:gd name="connsiteX1" fmla="*/ 1815111 w 3567711"/>
              <a:gd name="connsiteY1" fmla="*/ 1419225 h 1952425"/>
              <a:gd name="connsiteX2" fmla="*/ 2862861 w 3567711"/>
              <a:gd name="connsiteY2" fmla="*/ 828675 h 1952425"/>
              <a:gd name="connsiteX3" fmla="*/ 3567711 w 3567711"/>
              <a:gd name="connsiteY3" fmla="*/ 0 h 1952425"/>
              <a:gd name="connsiteX0" fmla="*/ 2843743 w 6411455"/>
              <a:gd name="connsiteY0" fmla="*/ 1952425 h 1990314"/>
              <a:gd name="connsiteX1" fmla="*/ 4658855 w 6411455"/>
              <a:gd name="connsiteY1" fmla="*/ 1419225 h 1990314"/>
              <a:gd name="connsiteX2" fmla="*/ 5706605 w 6411455"/>
              <a:gd name="connsiteY2" fmla="*/ 828675 h 1990314"/>
              <a:gd name="connsiteX3" fmla="*/ 6411455 w 6411455"/>
              <a:gd name="connsiteY3" fmla="*/ 0 h 1990314"/>
              <a:gd name="connsiteX0" fmla="*/ -1 w 3567711"/>
              <a:gd name="connsiteY0" fmla="*/ 1952425 h 1952425"/>
              <a:gd name="connsiteX1" fmla="*/ 1815111 w 3567711"/>
              <a:gd name="connsiteY1" fmla="*/ 1419225 h 1952425"/>
              <a:gd name="connsiteX2" fmla="*/ 2862861 w 3567711"/>
              <a:gd name="connsiteY2" fmla="*/ 828675 h 1952425"/>
              <a:gd name="connsiteX3" fmla="*/ 3567711 w 3567711"/>
              <a:gd name="connsiteY3" fmla="*/ 0 h 1952425"/>
              <a:gd name="connsiteX0" fmla="*/ -1 w 4508519"/>
              <a:gd name="connsiteY0" fmla="*/ 1952425 h 1952425"/>
              <a:gd name="connsiteX1" fmla="*/ 4031374 w 4508519"/>
              <a:gd name="connsiteY1" fmla="*/ 1373198 h 1952425"/>
              <a:gd name="connsiteX2" fmla="*/ 2862861 w 4508519"/>
              <a:gd name="connsiteY2" fmla="*/ 828675 h 1952425"/>
              <a:gd name="connsiteX3" fmla="*/ 3567711 w 4508519"/>
              <a:gd name="connsiteY3" fmla="*/ 0 h 1952425"/>
              <a:gd name="connsiteX0" fmla="*/ -1 w 4347041"/>
              <a:gd name="connsiteY0" fmla="*/ 1952425 h 1952425"/>
              <a:gd name="connsiteX1" fmla="*/ 4031374 w 4347041"/>
              <a:gd name="connsiteY1" fmla="*/ 1373198 h 1952425"/>
              <a:gd name="connsiteX2" fmla="*/ 1894002 w 4347041"/>
              <a:gd name="connsiteY2" fmla="*/ 675890 h 1952425"/>
              <a:gd name="connsiteX3" fmla="*/ 3567711 w 4347041"/>
              <a:gd name="connsiteY3" fmla="*/ 0 h 1952425"/>
              <a:gd name="connsiteX0" fmla="*/ -1 w 4389176"/>
              <a:gd name="connsiteY0" fmla="*/ 2083350 h 2083350"/>
              <a:gd name="connsiteX1" fmla="*/ 4031374 w 4389176"/>
              <a:gd name="connsiteY1" fmla="*/ 1504123 h 2083350"/>
              <a:gd name="connsiteX2" fmla="*/ 1894002 w 4389176"/>
              <a:gd name="connsiteY2" fmla="*/ 806815 h 2083350"/>
              <a:gd name="connsiteX3" fmla="*/ 4389175 w 4389176"/>
              <a:gd name="connsiteY3" fmla="*/ 0 h 2083350"/>
              <a:gd name="connsiteX0" fmla="*/ -1 w 4389176"/>
              <a:gd name="connsiteY0" fmla="*/ 2083350 h 2083350"/>
              <a:gd name="connsiteX1" fmla="*/ 2235442 w 4389176"/>
              <a:gd name="connsiteY1" fmla="*/ 1452436 h 2083350"/>
              <a:gd name="connsiteX2" fmla="*/ 1894002 w 4389176"/>
              <a:gd name="connsiteY2" fmla="*/ 806815 h 2083350"/>
              <a:gd name="connsiteX3" fmla="*/ 4389175 w 4389176"/>
              <a:gd name="connsiteY3" fmla="*/ 0 h 2083350"/>
              <a:gd name="connsiteX0" fmla="*/ -1 w 4389176"/>
              <a:gd name="connsiteY0" fmla="*/ 2083350 h 2083350"/>
              <a:gd name="connsiteX1" fmla="*/ 2235442 w 4389176"/>
              <a:gd name="connsiteY1" fmla="*/ 1452436 h 2083350"/>
              <a:gd name="connsiteX2" fmla="*/ 2466303 w 4389176"/>
              <a:gd name="connsiteY2" fmla="*/ 856851 h 2083350"/>
              <a:gd name="connsiteX3" fmla="*/ 4389175 w 4389176"/>
              <a:gd name="connsiteY3" fmla="*/ 0 h 2083350"/>
              <a:gd name="connsiteX0" fmla="*/ -1 w 4389176"/>
              <a:gd name="connsiteY0" fmla="*/ 2083350 h 2083350"/>
              <a:gd name="connsiteX1" fmla="*/ 1959288 w 4389176"/>
              <a:gd name="connsiteY1" fmla="*/ 1619749 h 2083350"/>
              <a:gd name="connsiteX2" fmla="*/ 2466303 w 4389176"/>
              <a:gd name="connsiteY2" fmla="*/ 856851 h 2083350"/>
              <a:gd name="connsiteX3" fmla="*/ 4389175 w 4389176"/>
              <a:gd name="connsiteY3" fmla="*/ 0 h 2083350"/>
              <a:gd name="connsiteX0" fmla="*/ -1 w 4389176"/>
              <a:gd name="connsiteY0" fmla="*/ 2083350 h 2083350"/>
              <a:gd name="connsiteX1" fmla="*/ 1959288 w 4389176"/>
              <a:gd name="connsiteY1" fmla="*/ 1619749 h 2083350"/>
              <a:gd name="connsiteX2" fmla="*/ 2466303 w 4389176"/>
              <a:gd name="connsiteY2" fmla="*/ 856851 h 2083350"/>
              <a:gd name="connsiteX3" fmla="*/ 4389175 w 4389176"/>
              <a:gd name="connsiteY3" fmla="*/ 0 h 2083350"/>
              <a:gd name="connsiteX0" fmla="*/ -1 w 4389176"/>
              <a:gd name="connsiteY0" fmla="*/ 2083350 h 2083350"/>
              <a:gd name="connsiteX1" fmla="*/ 1959288 w 4389176"/>
              <a:gd name="connsiteY1" fmla="*/ 1619749 h 2083350"/>
              <a:gd name="connsiteX2" fmla="*/ 2466303 w 4389176"/>
              <a:gd name="connsiteY2" fmla="*/ 856851 h 2083350"/>
              <a:gd name="connsiteX3" fmla="*/ 4389175 w 4389176"/>
              <a:gd name="connsiteY3" fmla="*/ 0 h 2083350"/>
              <a:gd name="connsiteX0" fmla="*/ -1 w 4389176"/>
              <a:gd name="connsiteY0" fmla="*/ 2083350 h 2083350"/>
              <a:gd name="connsiteX1" fmla="*/ 1959288 w 4389176"/>
              <a:gd name="connsiteY1" fmla="*/ 1619749 h 2083350"/>
              <a:gd name="connsiteX2" fmla="*/ 2466303 w 4389176"/>
              <a:gd name="connsiteY2" fmla="*/ 856851 h 2083350"/>
              <a:gd name="connsiteX3" fmla="*/ 4389175 w 4389176"/>
              <a:gd name="connsiteY3" fmla="*/ 0 h 2083350"/>
              <a:gd name="connsiteX0" fmla="*/ -1 w 4389176"/>
              <a:gd name="connsiteY0" fmla="*/ 2083350 h 2083350"/>
              <a:gd name="connsiteX1" fmla="*/ 1710328 w 4389176"/>
              <a:gd name="connsiteY1" fmla="*/ 1825222 h 2083350"/>
              <a:gd name="connsiteX2" fmla="*/ 2466303 w 4389176"/>
              <a:gd name="connsiteY2" fmla="*/ 856851 h 2083350"/>
              <a:gd name="connsiteX3" fmla="*/ 4389175 w 4389176"/>
              <a:gd name="connsiteY3" fmla="*/ 0 h 2083350"/>
              <a:gd name="connsiteX0" fmla="*/ -1 w 4389176"/>
              <a:gd name="connsiteY0" fmla="*/ 2083350 h 2083350"/>
              <a:gd name="connsiteX1" fmla="*/ 2230014 w 4389176"/>
              <a:gd name="connsiteY1" fmla="*/ 1563699 h 2083350"/>
              <a:gd name="connsiteX2" fmla="*/ 2466303 w 4389176"/>
              <a:gd name="connsiteY2" fmla="*/ 856851 h 2083350"/>
              <a:gd name="connsiteX3" fmla="*/ 4389175 w 4389176"/>
              <a:gd name="connsiteY3" fmla="*/ 0 h 2083350"/>
              <a:gd name="connsiteX0" fmla="*/ -1 w 4389176"/>
              <a:gd name="connsiteY0" fmla="*/ 2083350 h 2083350"/>
              <a:gd name="connsiteX1" fmla="*/ 1710252 w 4389176"/>
              <a:gd name="connsiteY1" fmla="*/ 1230757 h 2083350"/>
              <a:gd name="connsiteX2" fmla="*/ 2466303 w 4389176"/>
              <a:gd name="connsiteY2" fmla="*/ 856851 h 2083350"/>
              <a:gd name="connsiteX3" fmla="*/ 4389175 w 4389176"/>
              <a:gd name="connsiteY3" fmla="*/ 0 h 2083350"/>
              <a:gd name="connsiteX0" fmla="*/ -1 w 4389176"/>
              <a:gd name="connsiteY0" fmla="*/ 2083350 h 2083350"/>
              <a:gd name="connsiteX1" fmla="*/ 1273950 w 4389176"/>
              <a:gd name="connsiteY1" fmla="*/ 1371514 h 2083350"/>
              <a:gd name="connsiteX2" fmla="*/ 2466303 w 4389176"/>
              <a:gd name="connsiteY2" fmla="*/ 856851 h 2083350"/>
              <a:gd name="connsiteX3" fmla="*/ 4389175 w 4389176"/>
              <a:gd name="connsiteY3" fmla="*/ 0 h 2083350"/>
              <a:gd name="connsiteX0" fmla="*/ -1 w 4389176"/>
              <a:gd name="connsiteY0" fmla="*/ 2083350 h 2083350"/>
              <a:gd name="connsiteX1" fmla="*/ 1273950 w 4389176"/>
              <a:gd name="connsiteY1" fmla="*/ 1371514 h 2083350"/>
              <a:gd name="connsiteX2" fmla="*/ 2824653 w 4389176"/>
              <a:gd name="connsiteY2" fmla="*/ 725600 h 2083350"/>
              <a:gd name="connsiteX3" fmla="*/ 4389175 w 4389176"/>
              <a:gd name="connsiteY3" fmla="*/ 0 h 2083350"/>
              <a:gd name="connsiteX0" fmla="*/ -1 w 4389176"/>
              <a:gd name="connsiteY0" fmla="*/ 2083350 h 2083350"/>
              <a:gd name="connsiteX1" fmla="*/ 1755583 w 4389176"/>
              <a:gd name="connsiteY1" fmla="*/ 1294353 h 2083350"/>
              <a:gd name="connsiteX2" fmla="*/ 2824653 w 4389176"/>
              <a:gd name="connsiteY2" fmla="*/ 725600 h 2083350"/>
              <a:gd name="connsiteX3" fmla="*/ 4389175 w 4389176"/>
              <a:gd name="connsiteY3" fmla="*/ 0 h 2083350"/>
              <a:gd name="connsiteX0" fmla="*/ -1 w 4389176"/>
              <a:gd name="connsiteY0" fmla="*/ 2083350 h 2260989"/>
              <a:gd name="connsiteX1" fmla="*/ 367552 w 4389176"/>
              <a:gd name="connsiteY1" fmla="*/ 2129489 h 2260989"/>
              <a:gd name="connsiteX2" fmla="*/ 1755583 w 4389176"/>
              <a:gd name="connsiteY2" fmla="*/ 1294353 h 2260989"/>
              <a:gd name="connsiteX3" fmla="*/ 2824653 w 4389176"/>
              <a:gd name="connsiteY3" fmla="*/ 725600 h 2260989"/>
              <a:gd name="connsiteX4" fmla="*/ 4389175 w 4389176"/>
              <a:gd name="connsiteY4" fmla="*/ 0 h 2260989"/>
              <a:gd name="connsiteX0" fmla="*/ -1 w 4389176"/>
              <a:gd name="connsiteY0" fmla="*/ 2083350 h 2085194"/>
              <a:gd name="connsiteX1" fmla="*/ 1112631 w 4389176"/>
              <a:gd name="connsiteY1" fmla="*/ 1748315 h 2085194"/>
              <a:gd name="connsiteX2" fmla="*/ 1755583 w 4389176"/>
              <a:gd name="connsiteY2" fmla="*/ 1294353 h 2085194"/>
              <a:gd name="connsiteX3" fmla="*/ 2824653 w 4389176"/>
              <a:gd name="connsiteY3" fmla="*/ 725600 h 2085194"/>
              <a:gd name="connsiteX4" fmla="*/ 4389175 w 4389176"/>
              <a:gd name="connsiteY4" fmla="*/ 0 h 2085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9176" h="2085194">
                <a:moveTo>
                  <a:pt x="-1" y="2083350"/>
                </a:moveTo>
                <a:cubicBezTo>
                  <a:pt x="14725" y="2085193"/>
                  <a:pt x="820034" y="1879815"/>
                  <a:pt x="1112631" y="1748315"/>
                </a:cubicBezTo>
                <a:cubicBezTo>
                  <a:pt x="1405228" y="1616816"/>
                  <a:pt x="1299533" y="1522487"/>
                  <a:pt x="1755583" y="1294353"/>
                </a:cubicBezTo>
                <a:cubicBezTo>
                  <a:pt x="1773211" y="1013481"/>
                  <a:pt x="2385721" y="941325"/>
                  <a:pt x="2824653" y="725600"/>
                </a:cubicBezTo>
                <a:cubicBezTo>
                  <a:pt x="3263585" y="509875"/>
                  <a:pt x="4244713" y="107950"/>
                  <a:pt x="4389175" y="0"/>
                </a:cubicBezTo>
              </a:path>
            </a:pathLst>
          </a:custGeom>
          <a:ln>
            <a:solidFill>
              <a:schemeClr val="tx1">
                <a:lumMod val="75000"/>
                <a:lumOff val="25000"/>
              </a:schemeClr>
            </a:solidFill>
            <a:prstDash val="dash"/>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en-US"/>
          </a:p>
        </p:txBody>
      </p:sp>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8066" name="Picture 221">
            <a:extLst>
              <a:ext uri="{FF2B5EF4-FFF2-40B4-BE49-F238E27FC236}">
                <a16:creationId xmlns:a16="http://schemas.microsoft.com/office/drawing/2014/main" id="{10BB9CC2-8EC0-4311-A076-A22B15883CB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403975" y="4198938"/>
            <a:ext cx="919163" cy="973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067" name="Rectangle 7">
            <a:extLst>
              <a:ext uri="{FF2B5EF4-FFF2-40B4-BE49-F238E27FC236}">
                <a16:creationId xmlns:a16="http://schemas.microsoft.com/office/drawing/2014/main" id="{23C2880E-5688-478E-AEE8-B7E80C6A2FDD}"/>
              </a:ext>
            </a:extLst>
          </p:cNvPr>
          <p:cNvSpPr>
            <a:spLocks noChangeArrowheads="1"/>
          </p:cNvSpPr>
          <p:nvPr/>
        </p:nvSpPr>
        <p:spPr bwMode="auto">
          <a:xfrm>
            <a:off x="981075" y="496888"/>
            <a:ext cx="6550025" cy="1506537"/>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6600">
              <a:cs typeface="Times New Roman" panose="02020603050405020304" pitchFamily="18" charset="0"/>
            </a:endParaRPr>
          </a:p>
        </p:txBody>
      </p:sp>
      <p:sp>
        <p:nvSpPr>
          <p:cNvPr id="88068" name="Line 9">
            <a:extLst>
              <a:ext uri="{FF2B5EF4-FFF2-40B4-BE49-F238E27FC236}">
                <a16:creationId xmlns:a16="http://schemas.microsoft.com/office/drawing/2014/main" id="{3C0F1D7D-31A9-46D3-B3BA-8D84666B8EE6}"/>
              </a:ext>
            </a:extLst>
          </p:cNvPr>
          <p:cNvSpPr>
            <a:spLocks noChangeShapeType="1"/>
          </p:cNvSpPr>
          <p:nvPr/>
        </p:nvSpPr>
        <p:spPr bwMode="auto">
          <a:xfrm>
            <a:off x="981075" y="2003425"/>
            <a:ext cx="6550025"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069" name="Line 11">
            <a:extLst>
              <a:ext uri="{FF2B5EF4-FFF2-40B4-BE49-F238E27FC236}">
                <a16:creationId xmlns:a16="http://schemas.microsoft.com/office/drawing/2014/main" id="{A980AF4C-EBCB-4D9E-8A2B-C32E1B0593A3}"/>
              </a:ext>
            </a:extLst>
          </p:cNvPr>
          <p:cNvSpPr>
            <a:spLocks noChangeShapeType="1"/>
          </p:cNvSpPr>
          <p:nvPr/>
        </p:nvSpPr>
        <p:spPr bwMode="auto">
          <a:xfrm flipV="1">
            <a:off x="981075" y="496888"/>
            <a:ext cx="3175" cy="150653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070" name="Line 12">
            <a:extLst>
              <a:ext uri="{FF2B5EF4-FFF2-40B4-BE49-F238E27FC236}">
                <a16:creationId xmlns:a16="http://schemas.microsoft.com/office/drawing/2014/main" id="{7EB63180-1035-479D-AA19-FCF0EA9CA1E4}"/>
              </a:ext>
            </a:extLst>
          </p:cNvPr>
          <p:cNvSpPr>
            <a:spLocks noChangeShapeType="1"/>
          </p:cNvSpPr>
          <p:nvPr/>
        </p:nvSpPr>
        <p:spPr bwMode="auto">
          <a:xfrm>
            <a:off x="981075" y="2003425"/>
            <a:ext cx="6550025"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071" name="Line 13">
            <a:extLst>
              <a:ext uri="{FF2B5EF4-FFF2-40B4-BE49-F238E27FC236}">
                <a16:creationId xmlns:a16="http://schemas.microsoft.com/office/drawing/2014/main" id="{62CC5149-8E30-4410-BBE1-096988C2A9ED}"/>
              </a:ext>
            </a:extLst>
          </p:cNvPr>
          <p:cNvSpPr>
            <a:spLocks noChangeShapeType="1"/>
          </p:cNvSpPr>
          <p:nvPr/>
        </p:nvSpPr>
        <p:spPr bwMode="auto">
          <a:xfrm flipV="1">
            <a:off x="981075" y="496888"/>
            <a:ext cx="3175" cy="150653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072" name="Line 14">
            <a:extLst>
              <a:ext uri="{FF2B5EF4-FFF2-40B4-BE49-F238E27FC236}">
                <a16:creationId xmlns:a16="http://schemas.microsoft.com/office/drawing/2014/main" id="{46F46CE5-6042-4FA2-BB0F-BA2625708216}"/>
              </a:ext>
            </a:extLst>
          </p:cNvPr>
          <p:cNvSpPr>
            <a:spLocks noChangeShapeType="1"/>
          </p:cNvSpPr>
          <p:nvPr/>
        </p:nvSpPr>
        <p:spPr bwMode="auto">
          <a:xfrm flipV="1">
            <a:off x="981075" y="1939925"/>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073" name="Line 15">
            <a:extLst>
              <a:ext uri="{FF2B5EF4-FFF2-40B4-BE49-F238E27FC236}">
                <a16:creationId xmlns:a16="http://schemas.microsoft.com/office/drawing/2014/main" id="{47A48A62-5F29-4F69-9725-EDDBD0DB6622}"/>
              </a:ext>
            </a:extLst>
          </p:cNvPr>
          <p:cNvSpPr>
            <a:spLocks noChangeShapeType="1"/>
          </p:cNvSpPr>
          <p:nvPr/>
        </p:nvSpPr>
        <p:spPr bwMode="auto">
          <a:xfrm>
            <a:off x="981075" y="496888"/>
            <a:ext cx="3175" cy="5873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074" name="Rectangle 16">
            <a:extLst>
              <a:ext uri="{FF2B5EF4-FFF2-40B4-BE49-F238E27FC236}">
                <a16:creationId xmlns:a16="http://schemas.microsoft.com/office/drawing/2014/main" id="{351BCD2B-1A49-456B-AB98-95FC6ECF9C55}"/>
              </a:ext>
            </a:extLst>
          </p:cNvPr>
          <p:cNvSpPr>
            <a:spLocks noChangeArrowheads="1"/>
          </p:cNvSpPr>
          <p:nvPr/>
        </p:nvSpPr>
        <p:spPr bwMode="auto">
          <a:xfrm>
            <a:off x="966788" y="2017713"/>
            <a:ext cx="69850"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0</a:t>
            </a:r>
            <a:endParaRPr lang="en-US" altLang="en-US" sz="6000">
              <a:cs typeface="Times New Roman" panose="02020603050405020304" pitchFamily="18" charset="0"/>
            </a:endParaRPr>
          </a:p>
        </p:txBody>
      </p:sp>
      <p:sp>
        <p:nvSpPr>
          <p:cNvPr id="88075" name="Line 17">
            <a:extLst>
              <a:ext uri="{FF2B5EF4-FFF2-40B4-BE49-F238E27FC236}">
                <a16:creationId xmlns:a16="http://schemas.microsoft.com/office/drawing/2014/main" id="{903047FD-168B-44AC-BDF3-353A98F9B0D1}"/>
              </a:ext>
            </a:extLst>
          </p:cNvPr>
          <p:cNvSpPr>
            <a:spLocks noChangeShapeType="1"/>
          </p:cNvSpPr>
          <p:nvPr/>
        </p:nvSpPr>
        <p:spPr bwMode="auto">
          <a:xfrm flipV="1">
            <a:off x="1706563" y="1939925"/>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076" name="Rectangle 19">
            <a:extLst>
              <a:ext uri="{FF2B5EF4-FFF2-40B4-BE49-F238E27FC236}">
                <a16:creationId xmlns:a16="http://schemas.microsoft.com/office/drawing/2014/main" id="{AC4417F7-845F-4DAE-A49A-0F307B0F313B}"/>
              </a:ext>
            </a:extLst>
          </p:cNvPr>
          <p:cNvSpPr>
            <a:spLocks noChangeArrowheads="1"/>
          </p:cNvSpPr>
          <p:nvPr/>
        </p:nvSpPr>
        <p:spPr bwMode="auto">
          <a:xfrm>
            <a:off x="1666875" y="2017713"/>
            <a:ext cx="176213"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0.5</a:t>
            </a:r>
            <a:endParaRPr lang="en-US" altLang="en-US" sz="6000">
              <a:cs typeface="Times New Roman" panose="02020603050405020304" pitchFamily="18" charset="0"/>
            </a:endParaRPr>
          </a:p>
        </p:txBody>
      </p:sp>
      <p:sp>
        <p:nvSpPr>
          <p:cNvPr id="88077" name="Line 20">
            <a:extLst>
              <a:ext uri="{FF2B5EF4-FFF2-40B4-BE49-F238E27FC236}">
                <a16:creationId xmlns:a16="http://schemas.microsoft.com/office/drawing/2014/main" id="{43F607D0-A8D8-41F5-92A5-A73D553E91EE}"/>
              </a:ext>
            </a:extLst>
          </p:cNvPr>
          <p:cNvSpPr>
            <a:spLocks noChangeShapeType="1"/>
          </p:cNvSpPr>
          <p:nvPr/>
        </p:nvSpPr>
        <p:spPr bwMode="auto">
          <a:xfrm flipV="1">
            <a:off x="2432050" y="1939925"/>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078" name="Rectangle 22">
            <a:extLst>
              <a:ext uri="{FF2B5EF4-FFF2-40B4-BE49-F238E27FC236}">
                <a16:creationId xmlns:a16="http://schemas.microsoft.com/office/drawing/2014/main" id="{DCBE603C-B96F-4DA4-8513-72B0F14E940B}"/>
              </a:ext>
            </a:extLst>
          </p:cNvPr>
          <p:cNvSpPr>
            <a:spLocks noChangeArrowheads="1"/>
          </p:cNvSpPr>
          <p:nvPr/>
        </p:nvSpPr>
        <p:spPr bwMode="auto">
          <a:xfrm>
            <a:off x="2417763" y="2017713"/>
            <a:ext cx="69850"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1</a:t>
            </a:r>
            <a:endParaRPr lang="en-US" altLang="en-US" sz="6000">
              <a:cs typeface="Times New Roman" panose="02020603050405020304" pitchFamily="18" charset="0"/>
            </a:endParaRPr>
          </a:p>
        </p:txBody>
      </p:sp>
      <p:sp>
        <p:nvSpPr>
          <p:cNvPr id="88079" name="Line 23">
            <a:extLst>
              <a:ext uri="{FF2B5EF4-FFF2-40B4-BE49-F238E27FC236}">
                <a16:creationId xmlns:a16="http://schemas.microsoft.com/office/drawing/2014/main" id="{9AE3D5DE-876C-4B20-A032-1AF1E3B86D0C}"/>
              </a:ext>
            </a:extLst>
          </p:cNvPr>
          <p:cNvSpPr>
            <a:spLocks noChangeShapeType="1"/>
          </p:cNvSpPr>
          <p:nvPr/>
        </p:nvSpPr>
        <p:spPr bwMode="auto">
          <a:xfrm flipV="1">
            <a:off x="3163888" y="1939925"/>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080" name="Rectangle 25">
            <a:extLst>
              <a:ext uri="{FF2B5EF4-FFF2-40B4-BE49-F238E27FC236}">
                <a16:creationId xmlns:a16="http://schemas.microsoft.com/office/drawing/2014/main" id="{1D499359-E8D3-413E-AED0-1BA2B14666D1}"/>
              </a:ext>
            </a:extLst>
          </p:cNvPr>
          <p:cNvSpPr>
            <a:spLocks noChangeArrowheads="1"/>
          </p:cNvSpPr>
          <p:nvPr/>
        </p:nvSpPr>
        <p:spPr bwMode="auto">
          <a:xfrm>
            <a:off x="3121025" y="2017713"/>
            <a:ext cx="176213"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1.5</a:t>
            </a:r>
            <a:endParaRPr lang="en-US" altLang="en-US" sz="6000">
              <a:cs typeface="Times New Roman" panose="02020603050405020304" pitchFamily="18" charset="0"/>
            </a:endParaRPr>
          </a:p>
        </p:txBody>
      </p:sp>
      <p:sp>
        <p:nvSpPr>
          <p:cNvPr id="88081" name="Line 26">
            <a:extLst>
              <a:ext uri="{FF2B5EF4-FFF2-40B4-BE49-F238E27FC236}">
                <a16:creationId xmlns:a16="http://schemas.microsoft.com/office/drawing/2014/main" id="{13E34471-0C10-4821-8A70-73967D4B5560}"/>
              </a:ext>
            </a:extLst>
          </p:cNvPr>
          <p:cNvSpPr>
            <a:spLocks noChangeShapeType="1"/>
          </p:cNvSpPr>
          <p:nvPr/>
        </p:nvSpPr>
        <p:spPr bwMode="auto">
          <a:xfrm flipV="1">
            <a:off x="3889375" y="1939925"/>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082" name="Rectangle 28">
            <a:extLst>
              <a:ext uri="{FF2B5EF4-FFF2-40B4-BE49-F238E27FC236}">
                <a16:creationId xmlns:a16="http://schemas.microsoft.com/office/drawing/2014/main" id="{A016FDC6-768F-4430-B962-8070A7D2AEE3}"/>
              </a:ext>
            </a:extLst>
          </p:cNvPr>
          <p:cNvSpPr>
            <a:spLocks noChangeArrowheads="1"/>
          </p:cNvSpPr>
          <p:nvPr/>
        </p:nvSpPr>
        <p:spPr bwMode="auto">
          <a:xfrm>
            <a:off x="3875088" y="2017713"/>
            <a:ext cx="71437"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2</a:t>
            </a:r>
            <a:endParaRPr lang="en-US" altLang="en-US" sz="6000">
              <a:cs typeface="Times New Roman" panose="02020603050405020304" pitchFamily="18" charset="0"/>
            </a:endParaRPr>
          </a:p>
        </p:txBody>
      </p:sp>
      <p:sp>
        <p:nvSpPr>
          <p:cNvPr id="88083" name="Line 29">
            <a:extLst>
              <a:ext uri="{FF2B5EF4-FFF2-40B4-BE49-F238E27FC236}">
                <a16:creationId xmlns:a16="http://schemas.microsoft.com/office/drawing/2014/main" id="{920E58CF-5B10-403E-98DD-0AAD83BEBEE7}"/>
              </a:ext>
            </a:extLst>
          </p:cNvPr>
          <p:cNvSpPr>
            <a:spLocks noChangeShapeType="1"/>
          </p:cNvSpPr>
          <p:nvPr/>
        </p:nvSpPr>
        <p:spPr bwMode="auto">
          <a:xfrm flipV="1">
            <a:off x="4614863" y="1939925"/>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084" name="Rectangle 31">
            <a:extLst>
              <a:ext uri="{FF2B5EF4-FFF2-40B4-BE49-F238E27FC236}">
                <a16:creationId xmlns:a16="http://schemas.microsoft.com/office/drawing/2014/main" id="{F5628472-323F-4C32-9248-60E773B1B7E0}"/>
              </a:ext>
            </a:extLst>
          </p:cNvPr>
          <p:cNvSpPr>
            <a:spLocks noChangeArrowheads="1"/>
          </p:cNvSpPr>
          <p:nvPr/>
        </p:nvSpPr>
        <p:spPr bwMode="auto">
          <a:xfrm>
            <a:off x="4576763" y="2017713"/>
            <a:ext cx="176212"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2.5</a:t>
            </a:r>
            <a:endParaRPr lang="en-US" altLang="en-US" sz="6000">
              <a:cs typeface="Times New Roman" panose="02020603050405020304" pitchFamily="18" charset="0"/>
            </a:endParaRPr>
          </a:p>
        </p:txBody>
      </p:sp>
      <p:sp>
        <p:nvSpPr>
          <p:cNvPr id="88085" name="Line 32">
            <a:extLst>
              <a:ext uri="{FF2B5EF4-FFF2-40B4-BE49-F238E27FC236}">
                <a16:creationId xmlns:a16="http://schemas.microsoft.com/office/drawing/2014/main" id="{6E1D896E-826E-451E-BC88-CA59CC5493CE}"/>
              </a:ext>
            </a:extLst>
          </p:cNvPr>
          <p:cNvSpPr>
            <a:spLocks noChangeShapeType="1"/>
          </p:cNvSpPr>
          <p:nvPr/>
        </p:nvSpPr>
        <p:spPr bwMode="auto">
          <a:xfrm flipV="1">
            <a:off x="5346700" y="1939925"/>
            <a:ext cx="4763"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086" name="Rectangle 34">
            <a:extLst>
              <a:ext uri="{FF2B5EF4-FFF2-40B4-BE49-F238E27FC236}">
                <a16:creationId xmlns:a16="http://schemas.microsoft.com/office/drawing/2014/main" id="{33BC1292-C793-46D3-B0B9-E4F26ECB1E64}"/>
              </a:ext>
            </a:extLst>
          </p:cNvPr>
          <p:cNvSpPr>
            <a:spLocks noChangeArrowheads="1"/>
          </p:cNvSpPr>
          <p:nvPr/>
        </p:nvSpPr>
        <p:spPr bwMode="auto">
          <a:xfrm>
            <a:off x="5332413" y="2017713"/>
            <a:ext cx="71437"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3</a:t>
            </a:r>
            <a:endParaRPr lang="en-US" altLang="en-US" sz="6000">
              <a:cs typeface="Times New Roman" panose="02020603050405020304" pitchFamily="18" charset="0"/>
            </a:endParaRPr>
          </a:p>
        </p:txBody>
      </p:sp>
      <p:sp>
        <p:nvSpPr>
          <p:cNvPr id="88087" name="Line 35">
            <a:extLst>
              <a:ext uri="{FF2B5EF4-FFF2-40B4-BE49-F238E27FC236}">
                <a16:creationId xmlns:a16="http://schemas.microsoft.com/office/drawing/2014/main" id="{4D6B77C6-ED83-4B44-B417-59A9D8D61ED8}"/>
              </a:ext>
            </a:extLst>
          </p:cNvPr>
          <p:cNvSpPr>
            <a:spLocks noChangeShapeType="1"/>
          </p:cNvSpPr>
          <p:nvPr/>
        </p:nvSpPr>
        <p:spPr bwMode="auto">
          <a:xfrm flipV="1">
            <a:off x="6072188" y="1939925"/>
            <a:ext cx="4762"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088" name="Rectangle 37">
            <a:extLst>
              <a:ext uri="{FF2B5EF4-FFF2-40B4-BE49-F238E27FC236}">
                <a16:creationId xmlns:a16="http://schemas.microsoft.com/office/drawing/2014/main" id="{DFF2E764-E0B5-43A6-950E-5AA39B245F9D}"/>
              </a:ext>
            </a:extLst>
          </p:cNvPr>
          <p:cNvSpPr>
            <a:spLocks noChangeArrowheads="1"/>
          </p:cNvSpPr>
          <p:nvPr/>
        </p:nvSpPr>
        <p:spPr bwMode="auto">
          <a:xfrm>
            <a:off x="6034088" y="2017713"/>
            <a:ext cx="176212"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3.5</a:t>
            </a:r>
            <a:endParaRPr lang="en-US" altLang="en-US" sz="6000">
              <a:cs typeface="Times New Roman" panose="02020603050405020304" pitchFamily="18" charset="0"/>
            </a:endParaRPr>
          </a:p>
        </p:txBody>
      </p:sp>
      <p:sp>
        <p:nvSpPr>
          <p:cNvPr id="88089" name="Line 38">
            <a:extLst>
              <a:ext uri="{FF2B5EF4-FFF2-40B4-BE49-F238E27FC236}">
                <a16:creationId xmlns:a16="http://schemas.microsoft.com/office/drawing/2014/main" id="{3D7C1EAA-372E-45DC-B334-2662093E9B6C}"/>
              </a:ext>
            </a:extLst>
          </p:cNvPr>
          <p:cNvSpPr>
            <a:spLocks noChangeShapeType="1"/>
          </p:cNvSpPr>
          <p:nvPr/>
        </p:nvSpPr>
        <p:spPr bwMode="auto">
          <a:xfrm flipV="1">
            <a:off x="6797675" y="1939925"/>
            <a:ext cx="4763"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090" name="Rectangle 40">
            <a:extLst>
              <a:ext uri="{FF2B5EF4-FFF2-40B4-BE49-F238E27FC236}">
                <a16:creationId xmlns:a16="http://schemas.microsoft.com/office/drawing/2014/main" id="{4C5FEFE1-02D4-46E3-834E-472571CB3A31}"/>
              </a:ext>
            </a:extLst>
          </p:cNvPr>
          <p:cNvSpPr>
            <a:spLocks noChangeArrowheads="1"/>
          </p:cNvSpPr>
          <p:nvPr/>
        </p:nvSpPr>
        <p:spPr bwMode="auto">
          <a:xfrm>
            <a:off x="6783388" y="2017713"/>
            <a:ext cx="71437"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4</a:t>
            </a:r>
            <a:endParaRPr lang="en-US" altLang="en-US" sz="6000">
              <a:cs typeface="Times New Roman" panose="02020603050405020304" pitchFamily="18" charset="0"/>
            </a:endParaRPr>
          </a:p>
        </p:txBody>
      </p:sp>
      <p:sp>
        <p:nvSpPr>
          <p:cNvPr id="88091" name="Line 41">
            <a:extLst>
              <a:ext uri="{FF2B5EF4-FFF2-40B4-BE49-F238E27FC236}">
                <a16:creationId xmlns:a16="http://schemas.microsoft.com/office/drawing/2014/main" id="{35A142AF-B82B-4FFC-ABB2-2F126A936B0E}"/>
              </a:ext>
            </a:extLst>
          </p:cNvPr>
          <p:cNvSpPr>
            <a:spLocks noChangeShapeType="1"/>
          </p:cNvSpPr>
          <p:nvPr/>
        </p:nvSpPr>
        <p:spPr bwMode="auto">
          <a:xfrm flipV="1">
            <a:off x="7531100" y="1939925"/>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092" name="Rectangle 43">
            <a:extLst>
              <a:ext uri="{FF2B5EF4-FFF2-40B4-BE49-F238E27FC236}">
                <a16:creationId xmlns:a16="http://schemas.microsoft.com/office/drawing/2014/main" id="{59454C6C-5D6F-4E1F-AAEC-DFDA1A0C497B}"/>
              </a:ext>
            </a:extLst>
          </p:cNvPr>
          <p:cNvSpPr>
            <a:spLocks noChangeArrowheads="1"/>
          </p:cNvSpPr>
          <p:nvPr/>
        </p:nvSpPr>
        <p:spPr bwMode="auto">
          <a:xfrm>
            <a:off x="7488238" y="2017713"/>
            <a:ext cx="176212"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4.5</a:t>
            </a:r>
            <a:endParaRPr lang="en-US" altLang="en-US" sz="6000">
              <a:cs typeface="Times New Roman" panose="02020603050405020304" pitchFamily="18" charset="0"/>
            </a:endParaRPr>
          </a:p>
        </p:txBody>
      </p:sp>
      <p:sp>
        <p:nvSpPr>
          <p:cNvPr id="88093" name="Rectangle 44">
            <a:extLst>
              <a:ext uri="{FF2B5EF4-FFF2-40B4-BE49-F238E27FC236}">
                <a16:creationId xmlns:a16="http://schemas.microsoft.com/office/drawing/2014/main" id="{6861CE5D-876D-4EBE-A190-E089A7B1EAB9}"/>
              </a:ext>
            </a:extLst>
          </p:cNvPr>
          <p:cNvSpPr>
            <a:spLocks noChangeArrowheads="1"/>
          </p:cNvSpPr>
          <p:nvPr/>
        </p:nvSpPr>
        <p:spPr bwMode="auto">
          <a:xfrm>
            <a:off x="7566025" y="1870075"/>
            <a:ext cx="246063"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x 10</a:t>
            </a:r>
            <a:endParaRPr lang="en-US" altLang="en-US" sz="6000">
              <a:cs typeface="Times New Roman" panose="02020603050405020304" pitchFamily="18" charset="0"/>
            </a:endParaRPr>
          </a:p>
        </p:txBody>
      </p:sp>
      <p:sp>
        <p:nvSpPr>
          <p:cNvPr id="33" name="Rectangle 45">
            <a:extLst>
              <a:ext uri="{FF2B5EF4-FFF2-40B4-BE49-F238E27FC236}">
                <a16:creationId xmlns:a16="http://schemas.microsoft.com/office/drawing/2014/main" id="{AE50B138-6E6A-40AE-8685-ABC17A56943B}"/>
              </a:ext>
            </a:extLst>
          </p:cNvPr>
          <p:cNvSpPr>
            <a:spLocks noChangeArrowheads="1"/>
          </p:cNvSpPr>
          <p:nvPr/>
        </p:nvSpPr>
        <p:spPr bwMode="auto">
          <a:xfrm>
            <a:off x="7799388" y="1800225"/>
            <a:ext cx="101600" cy="161925"/>
          </a:xfrm>
          <a:prstGeom prst="rect">
            <a:avLst/>
          </a:prstGeom>
          <a:noFill/>
          <a:ln w="9525">
            <a:noFill/>
            <a:miter lim="800000"/>
            <a:headEnd/>
            <a:tailEnd/>
          </a:ln>
        </p:spPr>
        <p:txBody>
          <a:bodyPr lIns="0" tIns="0" rIns="0" bIns="0">
            <a:spAutoFit/>
          </a:bodyPr>
          <a:lstStyle/>
          <a:p>
            <a:pPr eaLnBrk="1" hangingPunct="1">
              <a:defRPr/>
            </a:pPr>
            <a:r>
              <a:rPr lang="en-US" sz="1050" dirty="0">
                <a:solidFill>
                  <a:srgbClr val="000000"/>
                </a:solidFill>
                <a:cs typeface="Times New Roman" pitchFamily="18" charset="0"/>
              </a:rPr>
              <a:t>4</a:t>
            </a:r>
            <a:endParaRPr lang="en-US" sz="6000" dirty="0">
              <a:cs typeface="Times New Roman" pitchFamily="18" charset="0"/>
            </a:endParaRPr>
          </a:p>
        </p:txBody>
      </p:sp>
      <p:sp>
        <p:nvSpPr>
          <p:cNvPr id="88095" name="Line 46">
            <a:extLst>
              <a:ext uri="{FF2B5EF4-FFF2-40B4-BE49-F238E27FC236}">
                <a16:creationId xmlns:a16="http://schemas.microsoft.com/office/drawing/2014/main" id="{F68A2559-CC0C-498F-AB4D-D0D4EC42D77D}"/>
              </a:ext>
            </a:extLst>
          </p:cNvPr>
          <p:cNvSpPr>
            <a:spLocks noChangeShapeType="1"/>
          </p:cNvSpPr>
          <p:nvPr/>
        </p:nvSpPr>
        <p:spPr bwMode="auto">
          <a:xfrm>
            <a:off x="981075" y="2003425"/>
            <a:ext cx="58738"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096" name="Line 47">
            <a:extLst>
              <a:ext uri="{FF2B5EF4-FFF2-40B4-BE49-F238E27FC236}">
                <a16:creationId xmlns:a16="http://schemas.microsoft.com/office/drawing/2014/main" id="{2B8E9AB6-77B5-4CBC-9848-88580E7ABD00}"/>
              </a:ext>
            </a:extLst>
          </p:cNvPr>
          <p:cNvSpPr>
            <a:spLocks noChangeShapeType="1"/>
          </p:cNvSpPr>
          <p:nvPr/>
        </p:nvSpPr>
        <p:spPr bwMode="auto">
          <a:xfrm flipH="1">
            <a:off x="7464425" y="2003425"/>
            <a:ext cx="66675"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097" name="Line 49">
            <a:extLst>
              <a:ext uri="{FF2B5EF4-FFF2-40B4-BE49-F238E27FC236}">
                <a16:creationId xmlns:a16="http://schemas.microsoft.com/office/drawing/2014/main" id="{CE35E0B5-E62F-4F43-AFEB-DB5584FD5C22}"/>
              </a:ext>
            </a:extLst>
          </p:cNvPr>
          <p:cNvSpPr>
            <a:spLocks noChangeShapeType="1"/>
          </p:cNvSpPr>
          <p:nvPr/>
        </p:nvSpPr>
        <p:spPr bwMode="auto">
          <a:xfrm>
            <a:off x="981075" y="1852613"/>
            <a:ext cx="58738"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098" name="Rectangle 51">
            <a:extLst>
              <a:ext uri="{FF2B5EF4-FFF2-40B4-BE49-F238E27FC236}">
                <a16:creationId xmlns:a16="http://schemas.microsoft.com/office/drawing/2014/main" id="{8A91FE67-5F13-4899-B3DF-78F97E71BA4F}"/>
              </a:ext>
            </a:extLst>
          </p:cNvPr>
          <p:cNvSpPr>
            <a:spLocks noChangeArrowheads="1"/>
          </p:cNvSpPr>
          <p:nvPr/>
        </p:nvSpPr>
        <p:spPr bwMode="auto">
          <a:xfrm>
            <a:off x="611188" y="1816100"/>
            <a:ext cx="242887" cy="185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200">
                <a:solidFill>
                  <a:srgbClr val="000000"/>
                </a:solidFill>
                <a:cs typeface="Times New Roman" panose="02020603050405020304" pitchFamily="18" charset="0"/>
              </a:rPr>
              <a:t>-0.2</a:t>
            </a:r>
            <a:endParaRPr lang="en-US" altLang="en-US" sz="6600">
              <a:cs typeface="Times New Roman" panose="02020603050405020304" pitchFamily="18" charset="0"/>
            </a:endParaRPr>
          </a:p>
        </p:txBody>
      </p:sp>
      <p:sp>
        <p:nvSpPr>
          <p:cNvPr id="88099" name="Line 52">
            <a:extLst>
              <a:ext uri="{FF2B5EF4-FFF2-40B4-BE49-F238E27FC236}">
                <a16:creationId xmlns:a16="http://schemas.microsoft.com/office/drawing/2014/main" id="{633402A3-B3C3-42EA-A7BE-BBAAFCD556DD}"/>
              </a:ext>
            </a:extLst>
          </p:cNvPr>
          <p:cNvSpPr>
            <a:spLocks noChangeShapeType="1"/>
          </p:cNvSpPr>
          <p:nvPr/>
        </p:nvSpPr>
        <p:spPr bwMode="auto">
          <a:xfrm>
            <a:off x="981075" y="1700213"/>
            <a:ext cx="58738"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00" name="Line 55">
            <a:extLst>
              <a:ext uri="{FF2B5EF4-FFF2-40B4-BE49-F238E27FC236}">
                <a16:creationId xmlns:a16="http://schemas.microsoft.com/office/drawing/2014/main" id="{EAD72F0B-781E-479B-946D-39F22DC36108}"/>
              </a:ext>
            </a:extLst>
          </p:cNvPr>
          <p:cNvSpPr>
            <a:spLocks noChangeShapeType="1"/>
          </p:cNvSpPr>
          <p:nvPr/>
        </p:nvSpPr>
        <p:spPr bwMode="auto">
          <a:xfrm>
            <a:off x="981075" y="1552575"/>
            <a:ext cx="58738"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01" name="Rectangle 57">
            <a:extLst>
              <a:ext uri="{FF2B5EF4-FFF2-40B4-BE49-F238E27FC236}">
                <a16:creationId xmlns:a16="http://schemas.microsoft.com/office/drawing/2014/main" id="{78AF051B-A976-4ED6-8100-A94006DA5281}"/>
              </a:ext>
            </a:extLst>
          </p:cNvPr>
          <p:cNvSpPr>
            <a:spLocks noChangeArrowheads="1"/>
          </p:cNvSpPr>
          <p:nvPr/>
        </p:nvSpPr>
        <p:spPr bwMode="auto">
          <a:xfrm>
            <a:off x="611188" y="1517650"/>
            <a:ext cx="242887"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200">
                <a:solidFill>
                  <a:srgbClr val="000000"/>
                </a:solidFill>
                <a:cs typeface="Times New Roman" panose="02020603050405020304" pitchFamily="18" charset="0"/>
              </a:rPr>
              <a:t>-0.1</a:t>
            </a:r>
            <a:endParaRPr lang="en-US" altLang="en-US" sz="6600">
              <a:cs typeface="Times New Roman" panose="02020603050405020304" pitchFamily="18" charset="0"/>
            </a:endParaRPr>
          </a:p>
        </p:txBody>
      </p:sp>
      <p:sp>
        <p:nvSpPr>
          <p:cNvPr id="88102" name="Line 58">
            <a:extLst>
              <a:ext uri="{FF2B5EF4-FFF2-40B4-BE49-F238E27FC236}">
                <a16:creationId xmlns:a16="http://schemas.microsoft.com/office/drawing/2014/main" id="{96A42E23-6B66-409A-A60A-AD9A9BA93455}"/>
              </a:ext>
            </a:extLst>
          </p:cNvPr>
          <p:cNvSpPr>
            <a:spLocks noChangeShapeType="1"/>
          </p:cNvSpPr>
          <p:nvPr/>
        </p:nvSpPr>
        <p:spPr bwMode="auto">
          <a:xfrm>
            <a:off x="981075" y="1397000"/>
            <a:ext cx="58738" cy="47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03" name="Line 61">
            <a:extLst>
              <a:ext uri="{FF2B5EF4-FFF2-40B4-BE49-F238E27FC236}">
                <a16:creationId xmlns:a16="http://schemas.microsoft.com/office/drawing/2014/main" id="{C75EE50C-4803-4D53-9159-60B6535D4D80}"/>
              </a:ext>
            </a:extLst>
          </p:cNvPr>
          <p:cNvSpPr>
            <a:spLocks noChangeShapeType="1"/>
          </p:cNvSpPr>
          <p:nvPr/>
        </p:nvSpPr>
        <p:spPr bwMode="auto">
          <a:xfrm>
            <a:off x="981075" y="1246188"/>
            <a:ext cx="58738"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04" name="Rectangle 63">
            <a:extLst>
              <a:ext uri="{FF2B5EF4-FFF2-40B4-BE49-F238E27FC236}">
                <a16:creationId xmlns:a16="http://schemas.microsoft.com/office/drawing/2014/main" id="{4E3A7179-1559-4C76-AFEC-0B31B27BDD57}"/>
              </a:ext>
            </a:extLst>
          </p:cNvPr>
          <p:cNvSpPr>
            <a:spLocks noChangeArrowheads="1"/>
          </p:cNvSpPr>
          <p:nvPr/>
        </p:nvSpPr>
        <p:spPr bwMode="auto">
          <a:xfrm>
            <a:off x="712788" y="1211263"/>
            <a:ext cx="77787"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200">
                <a:solidFill>
                  <a:srgbClr val="000000"/>
                </a:solidFill>
                <a:cs typeface="Times New Roman" panose="02020603050405020304" pitchFamily="18" charset="0"/>
              </a:rPr>
              <a:t>0</a:t>
            </a:r>
            <a:endParaRPr lang="en-US" altLang="en-US" sz="6600">
              <a:cs typeface="Times New Roman" panose="02020603050405020304" pitchFamily="18" charset="0"/>
            </a:endParaRPr>
          </a:p>
        </p:txBody>
      </p:sp>
      <p:sp>
        <p:nvSpPr>
          <p:cNvPr id="88105" name="Line 64">
            <a:extLst>
              <a:ext uri="{FF2B5EF4-FFF2-40B4-BE49-F238E27FC236}">
                <a16:creationId xmlns:a16="http://schemas.microsoft.com/office/drawing/2014/main" id="{2097F400-5034-4A28-9387-8FBC254A383A}"/>
              </a:ext>
            </a:extLst>
          </p:cNvPr>
          <p:cNvSpPr>
            <a:spLocks noChangeShapeType="1"/>
          </p:cNvSpPr>
          <p:nvPr/>
        </p:nvSpPr>
        <p:spPr bwMode="auto">
          <a:xfrm>
            <a:off x="981075" y="1098550"/>
            <a:ext cx="58738"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06" name="Line 67">
            <a:extLst>
              <a:ext uri="{FF2B5EF4-FFF2-40B4-BE49-F238E27FC236}">
                <a16:creationId xmlns:a16="http://schemas.microsoft.com/office/drawing/2014/main" id="{A7CA520F-930F-4EF5-8A2E-6DBD393F87B7}"/>
              </a:ext>
            </a:extLst>
          </p:cNvPr>
          <p:cNvSpPr>
            <a:spLocks noChangeShapeType="1"/>
          </p:cNvSpPr>
          <p:nvPr/>
        </p:nvSpPr>
        <p:spPr bwMode="auto">
          <a:xfrm>
            <a:off x="981075" y="942975"/>
            <a:ext cx="58738" cy="47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07" name="Rectangle 69">
            <a:extLst>
              <a:ext uri="{FF2B5EF4-FFF2-40B4-BE49-F238E27FC236}">
                <a16:creationId xmlns:a16="http://schemas.microsoft.com/office/drawing/2014/main" id="{268529CA-3446-47D6-9532-BBD7D45348BD}"/>
              </a:ext>
            </a:extLst>
          </p:cNvPr>
          <p:cNvSpPr>
            <a:spLocks noChangeArrowheads="1"/>
          </p:cNvSpPr>
          <p:nvPr/>
        </p:nvSpPr>
        <p:spPr bwMode="auto">
          <a:xfrm>
            <a:off x="663575" y="908050"/>
            <a:ext cx="192088"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200">
                <a:solidFill>
                  <a:srgbClr val="000000"/>
                </a:solidFill>
                <a:cs typeface="Times New Roman" panose="02020603050405020304" pitchFamily="18" charset="0"/>
              </a:rPr>
              <a:t>0.1</a:t>
            </a:r>
            <a:endParaRPr lang="en-US" altLang="en-US" sz="6600">
              <a:cs typeface="Times New Roman" panose="02020603050405020304" pitchFamily="18" charset="0"/>
            </a:endParaRPr>
          </a:p>
        </p:txBody>
      </p:sp>
      <p:sp>
        <p:nvSpPr>
          <p:cNvPr id="88108" name="Line 70">
            <a:extLst>
              <a:ext uri="{FF2B5EF4-FFF2-40B4-BE49-F238E27FC236}">
                <a16:creationId xmlns:a16="http://schemas.microsoft.com/office/drawing/2014/main" id="{5F793FA6-9E1D-49FE-82D5-60AA5DA2E51B}"/>
              </a:ext>
            </a:extLst>
          </p:cNvPr>
          <p:cNvSpPr>
            <a:spLocks noChangeShapeType="1"/>
          </p:cNvSpPr>
          <p:nvPr/>
        </p:nvSpPr>
        <p:spPr bwMode="auto">
          <a:xfrm>
            <a:off x="981075" y="795338"/>
            <a:ext cx="58738"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09" name="Line 73">
            <a:extLst>
              <a:ext uri="{FF2B5EF4-FFF2-40B4-BE49-F238E27FC236}">
                <a16:creationId xmlns:a16="http://schemas.microsoft.com/office/drawing/2014/main" id="{81720BA8-4A20-439D-8BC3-F09D75C67AC5}"/>
              </a:ext>
            </a:extLst>
          </p:cNvPr>
          <p:cNvSpPr>
            <a:spLocks noChangeShapeType="1"/>
          </p:cNvSpPr>
          <p:nvPr/>
        </p:nvSpPr>
        <p:spPr bwMode="auto">
          <a:xfrm>
            <a:off x="981075" y="644525"/>
            <a:ext cx="58738"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10" name="Rectangle 75">
            <a:extLst>
              <a:ext uri="{FF2B5EF4-FFF2-40B4-BE49-F238E27FC236}">
                <a16:creationId xmlns:a16="http://schemas.microsoft.com/office/drawing/2014/main" id="{2EE10739-96BD-40ED-A7D1-E0B122CDDA17}"/>
              </a:ext>
            </a:extLst>
          </p:cNvPr>
          <p:cNvSpPr>
            <a:spLocks noChangeArrowheads="1"/>
          </p:cNvSpPr>
          <p:nvPr/>
        </p:nvSpPr>
        <p:spPr bwMode="auto">
          <a:xfrm>
            <a:off x="663575" y="609600"/>
            <a:ext cx="192088"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200">
                <a:solidFill>
                  <a:srgbClr val="000000"/>
                </a:solidFill>
                <a:cs typeface="Times New Roman" panose="02020603050405020304" pitchFamily="18" charset="0"/>
              </a:rPr>
              <a:t>0.2</a:t>
            </a:r>
            <a:endParaRPr lang="en-US" altLang="en-US" sz="6600">
              <a:cs typeface="Times New Roman" panose="02020603050405020304" pitchFamily="18" charset="0"/>
            </a:endParaRPr>
          </a:p>
        </p:txBody>
      </p:sp>
      <p:sp>
        <p:nvSpPr>
          <p:cNvPr id="88111" name="Line 76">
            <a:extLst>
              <a:ext uri="{FF2B5EF4-FFF2-40B4-BE49-F238E27FC236}">
                <a16:creationId xmlns:a16="http://schemas.microsoft.com/office/drawing/2014/main" id="{C43AB20F-DDFA-4A7B-9C75-7DE4C16F180F}"/>
              </a:ext>
            </a:extLst>
          </p:cNvPr>
          <p:cNvSpPr>
            <a:spLocks noChangeShapeType="1"/>
          </p:cNvSpPr>
          <p:nvPr/>
        </p:nvSpPr>
        <p:spPr bwMode="auto">
          <a:xfrm>
            <a:off x="981075" y="496888"/>
            <a:ext cx="58738"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12" name="Line 80">
            <a:extLst>
              <a:ext uri="{FF2B5EF4-FFF2-40B4-BE49-F238E27FC236}">
                <a16:creationId xmlns:a16="http://schemas.microsoft.com/office/drawing/2014/main" id="{78ACC33E-84AB-4417-925D-0943016EE001}"/>
              </a:ext>
            </a:extLst>
          </p:cNvPr>
          <p:cNvSpPr>
            <a:spLocks noChangeShapeType="1"/>
          </p:cNvSpPr>
          <p:nvPr/>
        </p:nvSpPr>
        <p:spPr bwMode="auto">
          <a:xfrm>
            <a:off x="981075" y="2003425"/>
            <a:ext cx="6550025"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13" name="Line 82">
            <a:extLst>
              <a:ext uri="{FF2B5EF4-FFF2-40B4-BE49-F238E27FC236}">
                <a16:creationId xmlns:a16="http://schemas.microsoft.com/office/drawing/2014/main" id="{DCAC8DB3-F192-4210-A15E-E2402B78953C}"/>
              </a:ext>
            </a:extLst>
          </p:cNvPr>
          <p:cNvSpPr>
            <a:spLocks noChangeShapeType="1"/>
          </p:cNvSpPr>
          <p:nvPr/>
        </p:nvSpPr>
        <p:spPr bwMode="auto">
          <a:xfrm flipV="1">
            <a:off x="981075" y="496888"/>
            <a:ext cx="3175" cy="150653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14" name="Freeform 83">
            <a:extLst>
              <a:ext uri="{FF2B5EF4-FFF2-40B4-BE49-F238E27FC236}">
                <a16:creationId xmlns:a16="http://schemas.microsoft.com/office/drawing/2014/main" id="{90CAF30F-A296-43D4-AF74-34A5ED301033}"/>
              </a:ext>
            </a:extLst>
          </p:cNvPr>
          <p:cNvSpPr>
            <a:spLocks/>
          </p:cNvSpPr>
          <p:nvPr/>
        </p:nvSpPr>
        <p:spPr bwMode="auto">
          <a:xfrm>
            <a:off x="981075" y="1193800"/>
            <a:ext cx="147638" cy="101600"/>
          </a:xfrm>
          <a:custGeom>
            <a:avLst/>
            <a:gdLst>
              <a:gd name="T0" fmla="*/ 0 w 42"/>
              <a:gd name="T1" fmla="*/ 2147483646 h 29"/>
              <a:gd name="T2" fmla="*/ 2147483646 w 42"/>
              <a:gd name="T3" fmla="*/ 2147483646 h 29"/>
              <a:gd name="T4" fmla="*/ 2147483646 w 42"/>
              <a:gd name="T5" fmla="*/ 2147483646 h 29"/>
              <a:gd name="T6" fmla="*/ 2147483646 w 42"/>
              <a:gd name="T7" fmla="*/ 2147483646 h 29"/>
              <a:gd name="T8" fmla="*/ 2147483646 w 42"/>
              <a:gd name="T9" fmla="*/ 2147483646 h 29"/>
              <a:gd name="T10" fmla="*/ 2147483646 w 42"/>
              <a:gd name="T11" fmla="*/ 2147483646 h 29"/>
              <a:gd name="T12" fmla="*/ 2147483646 w 42"/>
              <a:gd name="T13" fmla="*/ 2147483646 h 29"/>
              <a:gd name="T14" fmla="*/ 2147483646 w 42"/>
              <a:gd name="T15" fmla="*/ 2147483646 h 29"/>
              <a:gd name="T16" fmla="*/ 2147483646 w 42"/>
              <a:gd name="T17" fmla="*/ 2147483646 h 29"/>
              <a:gd name="T18" fmla="*/ 2147483646 w 42"/>
              <a:gd name="T19" fmla="*/ 2147483646 h 29"/>
              <a:gd name="T20" fmla="*/ 2147483646 w 42"/>
              <a:gd name="T21" fmla="*/ 2147483646 h 29"/>
              <a:gd name="T22" fmla="*/ 2147483646 w 42"/>
              <a:gd name="T23" fmla="*/ 2147483646 h 29"/>
              <a:gd name="T24" fmla="*/ 2147483646 w 42"/>
              <a:gd name="T25" fmla="*/ 2147483646 h 29"/>
              <a:gd name="T26" fmla="*/ 2147483646 w 42"/>
              <a:gd name="T27" fmla="*/ 2147483646 h 29"/>
              <a:gd name="T28" fmla="*/ 2147483646 w 42"/>
              <a:gd name="T29" fmla="*/ 2147483646 h 29"/>
              <a:gd name="T30" fmla="*/ 2147483646 w 42"/>
              <a:gd name="T31" fmla="*/ 2147483646 h 29"/>
              <a:gd name="T32" fmla="*/ 2147483646 w 42"/>
              <a:gd name="T33" fmla="*/ 2147483646 h 29"/>
              <a:gd name="T34" fmla="*/ 2147483646 w 42"/>
              <a:gd name="T35" fmla="*/ 2147483646 h 29"/>
              <a:gd name="T36" fmla="*/ 2147483646 w 42"/>
              <a:gd name="T37" fmla="*/ 2147483646 h 29"/>
              <a:gd name="T38" fmla="*/ 2147483646 w 42"/>
              <a:gd name="T39" fmla="*/ 2147483646 h 29"/>
              <a:gd name="T40" fmla="*/ 2147483646 w 42"/>
              <a:gd name="T41" fmla="*/ 2147483646 h 29"/>
              <a:gd name="T42" fmla="*/ 2147483646 w 42"/>
              <a:gd name="T43" fmla="*/ 2147483646 h 29"/>
              <a:gd name="T44" fmla="*/ 2147483646 w 42"/>
              <a:gd name="T45" fmla="*/ 2147483646 h 29"/>
              <a:gd name="T46" fmla="*/ 2147483646 w 42"/>
              <a:gd name="T47" fmla="*/ 2147483646 h 29"/>
              <a:gd name="T48" fmla="*/ 2147483646 w 42"/>
              <a:gd name="T49" fmla="*/ 2147483646 h 29"/>
              <a:gd name="T50" fmla="*/ 2147483646 w 42"/>
              <a:gd name="T51" fmla="*/ 2147483646 h 29"/>
              <a:gd name="T52" fmla="*/ 2147483646 w 42"/>
              <a:gd name="T53" fmla="*/ 2147483646 h 29"/>
              <a:gd name="T54" fmla="*/ 2147483646 w 42"/>
              <a:gd name="T55" fmla="*/ 2147483646 h 29"/>
              <a:gd name="T56" fmla="*/ 2147483646 w 42"/>
              <a:gd name="T57" fmla="*/ 2147483646 h 29"/>
              <a:gd name="T58" fmla="*/ 2147483646 w 42"/>
              <a:gd name="T59" fmla="*/ 2147483646 h 29"/>
              <a:gd name="T60" fmla="*/ 2147483646 w 42"/>
              <a:gd name="T61" fmla="*/ 2147483646 h 29"/>
              <a:gd name="T62" fmla="*/ 2147483646 w 42"/>
              <a:gd name="T63" fmla="*/ 2147483646 h 29"/>
              <a:gd name="T64" fmla="*/ 2147483646 w 42"/>
              <a:gd name="T65" fmla="*/ 2147483646 h 29"/>
              <a:gd name="T66" fmla="*/ 2147483646 w 42"/>
              <a:gd name="T67" fmla="*/ 2147483646 h 29"/>
              <a:gd name="T68" fmla="*/ 2147483646 w 42"/>
              <a:gd name="T69" fmla="*/ 2147483646 h 29"/>
              <a:gd name="T70" fmla="*/ 2147483646 w 42"/>
              <a:gd name="T71" fmla="*/ 2147483646 h 29"/>
              <a:gd name="T72" fmla="*/ 2147483646 w 42"/>
              <a:gd name="T73" fmla="*/ 2147483646 h 29"/>
              <a:gd name="T74" fmla="*/ 2147483646 w 42"/>
              <a:gd name="T75" fmla="*/ 2147483646 h 29"/>
              <a:gd name="T76" fmla="*/ 2147483646 w 42"/>
              <a:gd name="T77" fmla="*/ 2147483646 h 29"/>
              <a:gd name="T78" fmla="*/ 2147483646 w 42"/>
              <a:gd name="T79" fmla="*/ 2147483646 h 29"/>
              <a:gd name="T80" fmla="*/ 2147483646 w 42"/>
              <a:gd name="T81" fmla="*/ 2147483646 h 29"/>
              <a:gd name="T82" fmla="*/ 2147483646 w 42"/>
              <a:gd name="T83" fmla="*/ 2147483646 h 2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
              <a:gd name="T127" fmla="*/ 0 h 29"/>
              <a:gd name="T128" fmla="*/ 42 w 42"/>
              <a:gd name="T129" fmla="*/ 29 h 2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 h="29">
                <a:moveTo>
                  <a:pt x="0" y="18"/>
                </a:moveTo>
                <a:lnTo>
                  <a:pt x="0" y="19"/>
                </a:lnTo>
                <a:lnTo>
                  <a:pt x="0" y="9"/>
                </a:lnTo>
                <a:lnTo>
                  <a:pt x="0" y="15"/>
                </a:lnTo>
                <a:lnTo>
                  <a:pt x="1" y="13"/>
                </a:lnTo>
                <a:lnTo>
                  <a:pt x="1" y="18"/>
                </a:lnTo>
                <a:lnTo>
                  <a:pt x="1" y="9"/>
                </a:lnTo>
                <a:lnTo>
                  <a:pt x="1" y="15"/>
                </a:lnTo>
                <a:lnTo>
                  <a:pt x="2" y="17"/>
                </a:lnTo>
                <a:lnTo>
                  <a:pt x="2" y="18"/>
                </a:lnTo>
                <a:lnTo>
                  <a:pt x="2" y="12"/>
                </a:lnTo>
                <a:lnTo>
                  <a:pt x="2" y="17"/>
                </a:lnTo>
                <a:lnTo>
                  <a:pt x="3" y="14"/>
                </a:lnTo>
                <a:lnTo>
                  <a:pt x="3" y="20"/>
                </a:lnTo>
                <a:lnTo>
                  <a:pt x="3" y="12"/>
                </a:lnTo>
                <a:lnTo>
                  <a:pt x="3" y="17"/>
                </a:lnTo>
                <a:lnTo>
                  <a:pt x="5" y="15"/>
                </a:lnTo>
                <a:lnTo>
                  <a:pt x="5" y="19"/>
                </a:lnTo>
                <a:lnTo>
                  <a:pt x="5" y="4"/>
                </a:lnTo>
                <a:lnTo>
                  <a:pt x="6" y="5"/>
                </a:lnTo>
                <a:lnTo>
                  <a:pt x="6" y="19"/>
                </a:lnTo>
                <a:lnTo>
                  <a:pt x="6" y="10"/>
                </a:lnTo>
                <a:lnTo>
                  <a:pt x="7" y="12"/>
                </a:lnTo>
                <a:lnTo>
                  <a:pt x="7" y="23"/>
                </a:lnTo>
                <a:lnTo>
                  <a:pt x="7" y="18"/>
                </a:lnTo>
                <a:lnTo>
                  <a:pt x="8" y="17"/>
                </a:lnTo>
                <a:lnTo>
                  <a:pt x="8" y="20"/>
                </a:lnTo>
                <a:lnTo>
                  <a:pt x="8" y="9"/>
                </a:lnTo>
                <a:lnTo>
                  <a:pt x="8" y="18"/>
                </a:lnTo>
                <a:lnTo>
                  <a:pt x="10" y="17"/>
                </a:lnTo>
                <a:lnTo>
                  <a:pt x="10" y="27"/>
                </a:lnTo>
                <a:lnTo>
                  <a:pt x="10" y="0"/>
                </a:lnTo>
                <a:lnTo>
                  <a:pt x="11" y="2"/>
                </a:lnTo>
                <a:lnTo>
                  <a:pt x="11" y="22"/>
                </a:lnTo>
                <a:lnTo>
                  <a:pt x="11" y="14"/>
                </a:lnTo>
                <a:lnTo>
                  <a:pt x="12" y="13"/>
                </a:lnTo>
                <a:lnTo>
                  <a:pt x="12" y="20"/>
                </a:lnTo>
                <a:lnTo>
                  <a:pt x="12" y="18"/>
                </a:lnTo>
                <a:lnTo>
                  <a:pt x="13" y="17"/>
                </a:lnTo>
                <a:lnTo>
                  <a:pt x="13" y="19"/>
                </a:lnTo>
                <a:lnTo>
                  <a:pt x="13" y="9"/>
                </a:lnTo>
                <a:lnTo>
                  <a:pt x="13" y="18"/>
                </a:lnTo>
                <a:lnTo>
                  <a:pt x="15" y="17"/>
                </a:lnTo>
                <a:lnTo>
                  <a:pt x="15" y="22"/>
                </a:lnTo>
                <a:lnTo>
                  <a:pt x="15" y="15"/>
                </a:lnTo>
                <a:lnTo>
                  <a:pt x="16" y="14"/>
                </a:lnTo>
                <a:lnTo>
                  <a:pt x="16" y="19"/>
                </a:lnTo>
                <a:lnTo>
                  <a:pt x="16" y="9"/>
                </a:lnTo>
                <a:lnTo>
                  <a:pt x="16" y="13"/>
                </a:lnTo>
                <a:lnTo>
                  <a:pt x="17" y="15"/>
                </a:lnTo>
                <a:lnTo>
                  <a:pt x="17" y="19"/>
                </a:lnTo>
                <a:lnTo>
                  <a:pt x="17" y="13"/>
                </a:lnTo>
                <a:lnTo>
                  <a:pt x="17" y="14"/>
                </a:lnTo>
                <a:lnTo>
                  <a:pt x="18" y="17"/>
                </a:lnTo>
                <a:lnTo>
                  <a:pt x="18" y="13"/>
                </a:lnTo>
                <a:lnTo>
                  <a:pt x="18" y="14"/>
                </a:lnTo>
                <a:lnTo>
                  <a:pt x="20" y="15"/>
                </a:lnTo>
                <a:lnTo>
                  <a:pt x="20" y="19"/>
                </a:lnTo>
                <a:lnTo>
                  <a:pt x="20" y="12"/>
                </a:lnTo>
                <a:lnTo>
                  <a:pt x="20" y="13"/>
                </a:lnTo>
                <a:lnTo>
                  <a:pt x="21" y="14"/>
                </a:lnTo>
                <a:lnTo>
                  <a:pt x="21" y="29"/>
                </a:lnTo>
                <a:lnTo>
                  <a:pt x="21" y="8"/>
                </a:lnTo>
                <a:lnTo>
                  <a:pt x="21" y="15"/>
                </a:lnTo>
                <a:lnTo>
                  <a:pt x="22" y="17"/>
                </a:lnTo>
                <a:lnTo>
                  <a:pt x="22" y="18"/>
                </a:lnTo>
                <a:lnTo>
                  <a:pt x="22" y="9"/>
                </a:lnTo>
                <a:lnTo>
                  <a:pt x="22" y="15"/>
                </a:lnTo>
                <a:lnTo>
                  <a:pt x="23" y="17"/>
                </a:lnTo>
                <a:lnTo>
                  <a:pt x="23" y="20"/>
                </a:lnTo>
                <a:lnTo>
                  <a:pt x="23" y="13"/>
                </a:lnTo>
                <a:lnTo>
                  <a:pt x="25" y="17"/>
                </a:lnTo>
                <a:lnTo>
                  <a:pt x="25" y="19"/>
                </a:lnTo>
                <a:lnTo>
                  <a:pt x="25" y="5"/>
                </a:lnTo>
                <a:lnTo>
                  <a:pt x="25" y="8"/>
                </a:lnTo>
                <a:lnTo>
                  <a:pt x="26" y="10"/>
                </a:lnTo>
                <a:lnTo>
                  <a:pt x="26" y="24"/>
                </a:lnTo>
                <a:lnTo>
                  <a:pt x="26" y="14"/>
                </a:lnTo>
                <a:lnTo>
                  <a:pt x="27" y="17"/>
                </a:lnTo>
                <a:lnTo>
                  <a:pt x="27" y="19"/>
                </a:lnTo>
                <a:lnTo>
                  <a:pt x="27" y="10"/>
                </a:lnTo>
                <a:lnTo>
                  <a:pt x="27" y="13"/>
                </a:lnTo>
                <a:lnTo>
                  <a:pt x="28" y="10"/>
                </a:lnTo>
                <a:lnTo>
                  <a:pt x="28" y="19"/>
                </a:lnTo>
                <a:lnTo>
                  <a:pt x="28" y="9"/>
                </a:lnTo>
                <a:lnTo>
                  <a:pt x="28" y="13"/>
                </a:lnTo>
                <a:lnTo>
                  <a:pt x="30" y="14"/>
                </a:lnTo>
                <a:lnTo>
                  <a:pt x="30" y="18"/>
                </a:lnTo>
                <a:lnTo>
                  <a:pt x="30" y="9"/>
                </a:lnTo>
                <a:lnTo>
                  <a:pt x="30" y="10"/>
                </a:lnTo>
                <a:lnTo>
                  <a:pt x="31" y="13"/>
                </a:lnTo>
                <a:lnTo>
                  <a:pt x="31" y="18"/>
                </a:lnTo>
                <a:lnTo>
                  <a:pt x="31" y="12"/>
                </a:lnTo>
                <a:lnTo>
                  <a:pt x="31" y="17"/>
                </a:lnTo>
                <a:lnTo>
                  <a:pt x="32" y="15"/>
                </a:lnTo>
                <a:lnTo>
                  <a:pt x="32" y="19"/>
                </a:lnTo>
                <a:lnTo>
                  <a:pt x="32" y="9"/>
                </a:lnTo>
                <a:lnTo>
                  <a:pt x="32" y="17"/>
                </a:lnTo>
                <a:lnTo>
                  <a:pt x="33" y="15"/>
                </a:lnTo>
                <a:lnTo>
                  <a:pt x="33" y="18"/>
                </a:lnTo>
                <a:lnTo>
                  <a:pt x="33" y="12"/>
                </a:lnTo>
                <a:lnTo>
                  <a:pt x="35" y="10"/>
                </a:lnTo>
                <a:lnTo>
                  <a:pt x="35" y="19"/>
                </a:lnTo>
                <a:lnTo>
                  <a:pt x="35" y="9"/>
                </a:lnTo>
                <a:lnTo>
                  <a:pt x="35" y="13"/>
                </a:lnTo>
                <a:lnTo>
                  <a:pt x="36" y="14"/>
                </a:lnTo>
                <a:lnTo>
                  <a:pt x="36" y="19"/>
                </a:lnTo>
                <a:lnTo>
                  <a:pt x="36" y="4"/>
                </a:lnTo>
                <a:lnTo>
                  <a:pt x="36" y="13"/>
                </a:lnTo>
                <a:lnTo>
                  <a:pt x="37" y="14"/>
                </a:lnTo>
                <a:lnTo>
                  <a:pt x="37" y="19"/>
                </a:lnTo>
                <a:lnTo>
                  <a:pt x="37" y="13"/>
                </a:lnTo>
                <a:lnTo>
                  <a:pt x="38" y="14"/>
                </a:lnTo>
                <a:lnTo>
                  <a:pt x="38" y="18"/>
                </a:lnTo>
                <a:lnTo>
                  <a:pt x="38" y="12"/>
                </a:lnTo>
                <a:lnTo>
                  <a:pt x="38" y="14"/>
                </a:lnTo>
                <a:lnTo>
                  <a:pt x="40" y="13"/>
                </a:lnTo>
                <a:lnTo>
                  <a:pt x="40" y="12"/>
                </a:lnTo>
                <a:lnTo>
                  <a:pt x="40" y="22"/>
                </a:lnTo>
                <a:lnTo>
                  <a:pt x="41" y="18"/>
                </a:lnTo>
                <a:lnTo>
                  <a:pt x="41" y="9"/>
                </a:lnTo>
                <a:lnTo>
                  <a:pt x="41" y="17"/>
                </a:lnTo>
                <a:lnTo>
                  <a:pt x="42" y="15"/>
                </a:lnTo>
                <a:lnTo>
                  <a:pt x="42" y="22"/>
                </a:lnTo>
                <a:lnTo>
                  <a:pt x="42" y="12"/>
                </a:lnTo>
                <a:lnTo>
                  <a:pt x="42" y="17"/>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15" name="Freeform 84">
            <a:extLst>
              <a:ext uri="{FF2B5EF4-FFF2-40B4-BE49-F238E27FC236}">
                <a16:creationId xmlns:a16="http://schemas.microsoft.com/office/drawing/2014/main" id="{58CD3F6E-2900-4A96-82D9-288FDD2E029D}"/>
              </a:ext>
            </a:extLst>
          </p:cNvPr>
          <p:cNvSpPr>
            <a:spLocks/>
          </p:cNvSpPr>
          <p:nvPr/>
        </p:nvSpPr>
        <p:spPr bwMode="auto">
          <a:xfrm>
            <a:off x="1128713" y="1200150"/>
            <a:ext cx="153987" cy="88900"/>
          </a:xfrm>
          <a:custGeom>
            <a:avLst/>
            <a:gdLst>
              <a:gd name="T0" fmla="*/ 2147483646 w 44"/>
              <a:gd name="T1" fmla="*/ 2147483646 h 25"/>
              <a:gd name="T2" fmla="*/ 2147483646 w 44"/>
              <a:gd name="T3" fmla="*/ 2147483646 h 25"/>
              <a:gd name="T4" fmla="*/ 2147483646 w 44"/>
              <a:gd name="T5" fmla="*/ 2147483646 h 25"/>
              <a:gd name="T6" fmla="*/ 2147483646 w 44"/>
              <a:gd name="T7" fmla="*/ 2147483646 h 25"/>
              <a:gd name="T8" fmla="*/ 2147483646 w 44"/>
              <a:gd name="T9" fmla="*/ 2147483646 h 25"/>
              <a:gd name="T10" fmla="*/ 2147483646 w 44"/>
              <a:gd name="T11" fmla="*/ 2147483646 h 25"/>
              <a:gd name="T12" fmla="*/ 2147483646 w 44"/>
              <a:gd name="T13" fmla="*/ 2147483646 h 25"/>
              <a:gd name="T14" fmla="*/ 2147483646 w 44"/>
              <a:gd name="T15" fmla="*/ 2147483646 h 25"/>
              <a:gd name="T16" fmla="*/ 2147483646 w 44"/>
              <a:gd name="T17" fmla="*/ 2147483646 h 25"/>
              <a:gd name="T18" fmla="*/ 2147483646 w 44"/>
              <a:gd name="T19" fmla="*/ 2147483646 h 25"/>
              <a:gd name="T20" fmla="*/ 2147483646 w 44"/>
              <a:gd name="T21" fmla="*/ 2147483646 h 25"/>
              <a:gd name="T22" fmla="*/ 2147483646 w 44"/>
              <a:gd name="T23" fmla="*/ 2147483646 h 25"/>
              <a:gd name="T24" fmla="*/ 2147483646 w 44"/>
              <a:gd name="T25" fmla="*/ 2147483646 h 25"/>
              <a:gd name="T26" fmla="*/ 2147483646 w 44"/>
              <a:gd name="T27" fmla="*/ 2147483646 h 25"/>
              <a:gd name="T28" fmla="*/ 2147483646 w 44"/>
              <a:gd name="T29" fmla="*/ 2147483646 h 25"/>
              <a:gd name="T30" fmla="*/ 2147483646 w 44"/>
              <a:gd name="T31" fmla="*/ 2147483646 h 25"/>
              <a:gd name="T32" fmla="*/ 2147483646 w 44"/>
              <a:gd name="T33" fmla="*/ 2147483646 h 25"/>
              <a:gd name="T34" fmla="*/ 2147483646 w 44"/>
              <a:gd name="T35" fmla="*/ 2147483646 h 25"/>
              <a:gd name="T36" fmla="*/ 2147483646 w 44"/>
              <a:gd name="T37" fmla="*/ 2147483646 h 25"/>
              <a:gd name="T38" fmla="*/ 2147483646 w 44"/>
              <a:gd name="T39" fmla="*/ 2147483646 h 25"/>
              <a:gd name="T40" fmla="*/ 2147483646 w 44"/>
              <a:gd name="T41" fmla="*/ 2147483646 h 25"/>
              <a:gd name="T42" fmla="*/ 2147483646 w 44"/>
              <a:gd name="T43" fmla="*/ 2147483646 h 25"/>
              <a:gd name="T44" fmla="*/ 2147483646 w 44"/>
              <a:gd name="T45" fmla="*/ 2147483646 h 25"/>
              <a:gd name="T46" fmla="*/ 2147483646 w 44"/>
              <a:gd name="T47" fmla="*/ 2147483646 h 25"/>
              <a:gd name="T48" fmla="*/ 2147483646 w 44"/>
              <a:gd name="T49" fmla="*/ 2147483646 h 25"/>
              <a:gd name="T50" fmla="*/ 2147483646 w 44"/>
              <a:gd name="T51" fmla="*/ 2147483646 h 25"/>
              <a:gd name="T52" fmla="*/ 2147483646 w 44"/>
              <a:gd name="T53" fmla="*/ 2147483646 h 25"/>
              <a:gd name="T54" fmla="*/ 2147483646 w 44"/>
              <a:gd name="T55" fmla="*/ 2147483646 h 25"/>
              <a:gd name="T56" fmla="*/ 2147483646 w 44"/>
              <a:gd name="T57" fmla="*/ 2147483646 h 25"/>
              <a:gd name="T58" fmla="*/ 2147483646 w 44"/>
              <a:gd name="T59" fmla="*/ 2147483646 h 25"/>
              <a:gd name="T60" fmla="*/ 2147483646 w 44"/>
              <a:gd name="T61" fmla="*/ 2147483646 h 25"/>
              <a:gd name="T62" fmla="*/ 2147483646 w 44"/>
              <a:gd name="T63" fmla="*/ 2147483646 h 25"/>
              <a:gd name="T64" fmla="*/ 2147483646 w 44"/>
              <a:gd name="T65" fmla="*/ 2147483646 h 25"/>
              <a:gd name="T66" fmla="*/ 2147483646 w 44"/>
              <a:gd name="T67" fmla="*/ 2147483646 h 25"/>
              <a:gd name="T68" fmla="*/ 2147483646 w 44"/>
              <a:gd name="T69" fmla="*/ 2147483646 h 25"/>
              <a:gd name="T70" fmla="*/ 2147483646 w 44"/>
              <a:gd name="T71" fmla="*/ 2147483646 h 25"/>
              <a:gd name="T72" fmla="*/ 2147483646 w 44"/>
              <a:gd name="T73" fmla="*/ 2147483646 h 25"/>
              <a:gd name="T74" fmla="*/ 2147483646 w 44"/>
              <a:gd name="T75" fmla="*/ 2147483646 h 25"/>
              <a:gd name="T76" fmla="*/ 2147483646 w 44"/>
              <a:gd name="T77" fmla="*/ 2147483646 h 25"/>
              <a:gd name="T78" fmla="*/ 2147483646 w 44"/>
              <a:gd name="T79" fmla="*/ 2147483646 h 25"/>
              <a:gd name="T80" fmla="*/ 2147483646 w 44"/>
              <a:gd name="T81" fmla="*/ 2147483646 h 25"/>
              <a:gd name="T82" fmla="*/ 2147483646 w 44"/>
              <a:gd name="T83" fmla="*/ 2147483646 h 2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25"/>
              <a:gd name="T128" fmla="*/ 44 w 44"/>
              <a:gd name="T129" fmla="*/ 25 h 2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25">
                <a:moveTo>
                  <a:pt x="0" y="15"/>
                </a:moveTo>
                <a:lnTo>
                  <a:pt x="1" y="12"/>
                </a:lnTo>
                <a:lnTo>
                  <a:pt x="1" y="18"/>
                </a:lnTo>
                <a:lnTo>
                  <a:pt x="1" y="11"/>
                </a:lnTo>
                <a:lnTo>
                  <a:pt x="1" y="12"/>
                </a:lnTo>
                <a:lnTo>
                  <a:pt x="3" y="13"/>
                </a:lnTo>
                <a:lnTo>
                  <a:pt x="3" y="17"/>
                </a:lnTo>
                <a:lnTo>
                  <a:pt x="4" y="16"/>
                </a:lnTo>
                <a:lnTo>
                  <a:pt x="4" y="20"/>
                </a:lnTo>
                <a:lnTo>
                  <a:pt x="4" y="11"/>
                </a:lnTo>
                <a:lnTo>
                  <a:pt x="4" y="12"/>
                </a:lnTo>
                <a:lnTo>
                  <a:pt x="5" y="13"/>
                </a:lnTo>
                <a:lnTo>
                  <a:pt x="5" y="16"/>
                </a:lnTo>
                <a:lnTo>
                  <a:pt x="5" y="11"/>
                </a:lnTo>
                <a:lnTo>
                  <a:pt x="6" y="12"/>
                </a:lnTo>
                <a:lnTo>
                  <a:pt x="6" y="17"/>
                </a:lnTo>
                <a:lnTo>
                  <a:pt x="6" y="7"/>
                </a:lnTo>
                <a:lnTo>
                  <a:pt x="6" y="12"/>
                </a:lnTo>
                <a:lnTo>
                  <a:pt x="8" y="13"/>
                </a:lnTo>
                <a:lnTo>
                  <a:pt x="8" y="18"/>
                </a:lnTo>
                <a:lnTo>
                  <a:pt x="8" y="10"/>
                </a:lnTo>
                <a:lnTo>
                  <a:pt x="9" y="8"/>
                </a:lnTo>
                <a:lnTo>
                  <a:pt x="9" y="22"/>
                </a:lnTo>
                <a:lnTo>
                  <a:pt x="9" y="11"/>
                </a:lnTo>
                <a:lnTo>
                  <a:pt x="10" y="12"/>
                </a:lnTo>
                <a:lnTo>
                  <a:pt x="10" y="16"/>
                </a:lnTo>
                <a:lnTo>
                  <a:pt x="10" y="8"/>
                </a:lnTo>
                <a:lnTo>
                  <a:pt x="11" y="7"/>
                </a:lnTo>
                <a:lnTo>
                  <a:pt x="11" y="20"/>
                </a:lnTo>
                <a:lnTo>
                  <a:pt x="11" y="13"/>
                </a:lnTo>
                <a:lnTo>
                  <a:pt x="13" y="16"/>
                </a:lnTo>
                <a:lnTo>
                  <a:pt x="13" y="18"/>
                </a:lnTo>
                <a:lnTo>
                  <a:pt x="13" y="8"/>
                </a:lnTo>
                <a:lnTo>
                  <a:pt x="13" y="11"/>
                </a:lnTo>
                <a:lnTo>
                  <a:pt x="14" y="10"/>
                </a:lnTo>
                <a:lnTo>
                  <a:pt x="14" y="25"/>
                </a:lnTo>
                <a:lnTo>
                  <a:pt x="14" y="3"/>
                </a:lnTo>
                <a:lnTo>
                  <a:pt x="14" y="10"/>
                </a:lnTo>
                <a:lnTo>
                  <a:pt x="15" y="12"/>
                </a:lnTo>
                <a:lnTo>
                  <a:pt x="15" y="17"/>
                </a:lnTo>
                <a:lnTo>
                  <a:pt x="15" y="8"/>
                </a:lnTo>
                <a:lnTo>
                  <a:pt x="15" y="10"/>
                </a:lnTo>
                <a:lnTo>
                  <a:pt x="16" y="11"/>
                </a:lnTo>
                <a:lnTo>
                  <a:pt x="16" y="8"/>
                </a:lnTo>
                <a:lnTo>
                  <a:pt x="16" y="17"/>
                </a:lnTo>
                <a:lnTo>
                  <a:pt x="18" y="17"/>
                </a:lnTo>
                <a:lnTo>
                  <a:pt x="18" y="18"/>
                </a:lnTo>
                <a:lnTo>
                  <a:pt x="18" y="5"/>
                </a:lnTo>
                <a:lnTo>
                  <a:pt x="18" y="6"/>
                </a:lnTo>
                <a:lnTo>
                  <a:pt x="19" y="11"/>
                </a:lnTo>
                <a:lnTo>
                  <a:pt x="19" y="16"/>
                </a:lnTo>
                <a:lnTo>
                  <a:pt x="19" y="8"/>
                </a:lnTo>
                <a:lnTo>
                  <a:pt x="19" y="11"/>
                </a:lnTo>
                <a:lnTo>
                  <a:pt x="20" y="12"/>
                </a:lnTo>
                <a:lnTo>
                  <a:pt x="20" y="16"/>
                </a:lnTo>
                <a:lnTo>
                  <a:pt x="20" y="8"/>
                </a:lnTo>
                <a:lnTo>
                  <a:pt x="20" y="10"/>
                </a:lnTo>
                <a:lnTo>
                  <a:pt x="21" y="7"/>
                </a:lnTo>
                <a:lnTo>
                  <a:pt x="21" y="17"/>
                </a:lnTo>
                <a:lnTo>
                  <a:pt x="21" y="12"/>
                </a:lnTo>
                <a:lnTo>
                  <a:pt x="23" y="11"/>
                </a:lnTo>
                <a:lnTo>
                  <a:pt x="23" y="17"/>
                </a:lnTo>
                <a:lnTo>
                  <a:pt x="23" y="8"/>
                </a:lnTo>
                <a:lnTo>
                  <a:pt x="23" y="12"/>
                </a:lnTo>
                <a:lnTo>
                  <a:pt x="24" y="11"/>
                </a:lnTo>
                <a:lnTo>
                  <a:pt x="24" y="18"/>
                </a:lnTo>
                <a:lnTo>
                  <a:pt x="24" y="0"/>
                </a:lnTo>
                <a:lnTo>
                  <a:pt x="24" y="8"/>
                </a:lnTo>
                <a:lnTo>
                  <a:pt x="25" y="10"/>
                </a:lnTo>
                <a:lnTo>
                  <a:pt x="25" y="17"/>
                </a:lnTo>
                <a:lnTo>
                  <a:pt x="25" y="16"/>
                </a:lnTo>
                <a:lnTo>
                  <a:pt x="26" y="13"/>
                </a:lnTo>
                <a:lnTo>
                  <a:pt x="26" y="17"/>
                </a:lnTo>
                <a:lnTo>
                  <a:pt x="26" y="10"/>
                </a:lnTo>
                <a:lnTo>
                  <a:pt x="26" y="13"/>
                </a:lnTo>
                <a:lnTo>
                  <a:pt x="28" y="11"/>
                </a:lnTo>
                <a:lnTo>
                  <a:pt x="28" y="17"/>
                </a:lnTo>
                <a:lnTo>
                  <a:pt x="28" y="7"/>
                </a:lnTo>
                <a:lnTo>
                  <a:pt x="28" y="12"/>
                </a:lnTo>
                <a:lnTo>
                  <a:pt x="29" y="11"/>
                </a:lnTo>
                <a:lnTo>
                  <a:pt x="29" y="23"/>
                </a:lnTo>
                <a:lnTo>
                  <a:pt x="29" y="5"/>
                </a:lnTo>
                <a:lnTo>
                  <a:pt x="29" y="12"/>
                </a:lnTo>
                <a:lnTo>
                  <a:pt x="30" y="15"/>
                </a:lnTo>
                <a:lnTo>
                  <a:pt x="30" y="18"/>
                </a:lnTo>
                <a:lnTo>
                  <a:pt x="30" y="11"/>
                </a:lnTo>
                <a:lnTo>
                  <a:pt x="30" y="15"/>
                </a:lnTo>
                <a:lnTo>
                  <a:pt x="31" y="13"/>
                </a:lnTo>
                <a:lnTo>
                  <a:pt x="31" y="22"/>
                </a:lnTo>
                <a:lnTo>
                  <a:pt x="31" y="10"/>
                </a:lnTo>
                <a:lnTo>
                  <a:pt x="33" y="12"/>
                </a:lnTo>
                <a:lnTo>
                  <a:pt x="33" y="10"/>
                </a:lnTo>
                <a:lnTo>
                  <a:pt x="33" y="18"/>
                </a:lnTo>
                <a:lnTo>
                  <a:pt x="34" y="21"/>
                </a:lnTo>
                <a:lnTo>
                  <a:pt x="34" y="11"/>
                </a:lnTo>
                <a:lnTo>
                  <a:pt x="34" y="15"/>
                </a:lnTo>
                <a:lnTo>
                  <a:pt x="35" y="16"/>
                </a:lnTo>
                <a:lnTo>
                  <a:pt x="35" y="18"/>
                </a:lnTo>
                <a:lnTo>
                  <a:pt x="35" y="6"/>
                </a:lnTo>
                <a:lnTo>
                  <a:pt x="35" y="18"/>
                </a:lnTo>
                <a:lnTo>
                  <a:pt x="36" y="17"/>
                </a:lnTo>
                <a:lnTo>
                  <a:pt x="36" y="8"/>
                </a:lnTo>
                <a:lnTo>
                  <a:pt x="36" y="15"/>
                </a:lnTo>
                <a:lnTo>
                  <a:pt x="38" y="12"/>
                </a:lnTo>
                <a:lnTo>
                  <a:pt x="38" y="18"/>
                </a:lnTo>
                <a:lnTo>
                  <a:pt x="38" y="8"/>
                </a:lnTo>
                <a:lnTo>
                  <a:pt x="38" y="11"/>
                </a:lnTo>
                <a:lnTo>
                  <a:pt x="39" y="16"/>
                </a:lnTo>
                <a:lnTo>
                  <a:pt x="39" y="22"/>
                </a:lnTo>
                <a:lnTo>
                  <a:pt x="39" y="7"/>
                </a:lnTo>
                <a:lnTo>
                  <a:pt x="39" y="13"/>
                </a:lnTo>
                <a:lnTo>
                  <a:pt x="40" y="11"/>
                </a:lnTo>
                <a:lnTo>
                  <a:pt x="40" y="16"/>
                </a:lnTo>
                <a:lnTo>
                  <a:pt x="40" y="8"/>
                </a:lnTo>
                <a:lnTo>
                  <a:pt x="40" y="11"/>
                </a:lnTo>
                <a:lnTo>
                  <a:pt x="41" y="12"/>
                </a:lnTo>
                <a:lnTo>
                  <a:pt x="41" y="16"/>
                </a:lnTo>
                <a:lnTo>
                  <a:pt x="41" y="8"/>
                </a:lnTo>
                <a:lnTo>
                  <a:pt x="41" y="13"/>
                </a:lnTo>
                <a:lnTo>
                  <a:pt x="43" y="15"/>
                </a:lnTo>
                <a:lnTo>
                  <a:pt x="43" y="16"/>
                </a:lnTo>
                <a:lnTo>
                  <a:pt x="43" y="10"/>
                </a:lnTo>
                <a:lnTo>
                  <a:pt x="43" y="15"/>
                </a:lnTo>
                <a:lnTo>
                  <a:pt x="44" y="12"/>
                </a:lnTo>
                <a:lnTo>
                  <a:pt x="44" y="25"/>
                </a:lnTo>
                <a:lnTo>
                  <a:pt x="44" y="7"/>
                </a:lnTo>
                <a:lnTo>
                  <a:pt x="44" y="8"/>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16" name="Freeform 85">
            <a:extLst>
              <a:ext uri="{FF2B5EF4-FFF2-40B4-BE49-F238E27FC236}">
                <a16:creationId xmlns:a16="http://schemas.microsoft.com/office/drawing/2014/main" id="{AD909360-555D-493D-88FA-64F8D351AC52}"/>
              </a:ext>
            </a:extLst>
          </p:cNvPr>
          <p:cNvSpPr>
            <a:spLocks/>
          </p:cNvSpPr>
          <p:nvPr/>
        </p:nvSpPr>
        <p:spPr bwMode="auto">
          <a:xfrm>
            <a:off x="1282700" y="1200150"/>
            <a:ext cx="149225" cy="80963"/>
          </a:xfrm>
          <a:custGeom>
            <a:avLst/>
            <a:gdLst>
              <a:gd name="T0" fmla="*/ 2147483646 w 42"/>
              <a:gd name="T1" fmla="*/ 2147483646 h 23"/>
              <a:gd name="T2" fmla="*/ 2147483646 w 42"/>
              <a:gd name="T3" fmla="*/ 2147483646 h 23"/>
              <a:gd name="T4" fmla="*/ 2147483646 w 42"/>
              <a:gd name="T5" fmla="*/ 2147483646 h 23"/>
              <a:gd name="T6" fmla="*/ 2147483646 w 42"/>
              <a:gd name="T7" fmla="*/ 2147483646 h 23"/>
              <a:gd name="T8" fmla="*/ 2147483646 w 42"/>
              <a:gd name="T9" fmla="*/ 2147483646 h 23"/>
              <a:gd name="T10" fmla="*/ 2147483646 w 42"/>
              <a:gd name="T11" fmla="*/ 2147483646 h 23"/>
              <a:gd name="T12" fmla="*/ 2147483646 w 42"/>
              <a:gd name="T13" fmla="*/ 2147483646 h 23"/>
              <a:gd name="T14" fmla="*/ 2147483646 w 42"/>
              <a:gd name="T15" fmla="*/ 2147483646 h 23"/>
              <a:gd name="T16" fmla="*/ 2147483646 w 42"/>
              <a:gd name="T17" fmla="*/ 2147483646 h 23"/>
              <a:gd name="T18" fmla="*/ 2147483646 w 42"/>
              <a:gd name="T19" fmla="*/ 2147483646 h 23"/>
              <a:gd name="T20" fmla="*/ 2147483646 w 42"/>
              <a:gd name="T21" fmla="*/ 2147483646 h 23"/>
              <a:gd name="T22" fmla="*/ 2147483646 w 42"/>
              <a:gd name="T23" fmla="*/ 2147483646 h 23"/>
              <a:gd name="T24" fmla="*/ 2147483646 w 42"/>
              <a:gd name="T25" fmla="*/ 2147483646 h 23"/>
              <a:gd name="T26" fmla="*/ 2147483646 w 42"/>
              <a:gd name="T27" fmla="*/ 2147483646 h 23"/>
              <a:gd name="T28" fmla="*/ 2147483646 w 42"/>
              <a:gd name="T29" fmla="*/ 2147483646 h 23"/>
              <a:gd name="T30" fmla="*/ 2147483646 w 42"/>
              <a:gd name="T31" fmla="*/ 2147483646 h 23"/>
              <a:gd name="T32" fmla="*/ 2147483646 w 42"/>
              <a:gd name="T33" fmla="*/ 2147483646 h 23"/>
              <a:gd name="T34" fmla="*/ 2147483646 w 42"/>
              <a:gd name="T35" fmla="*/ 2147483646 h 23"/>
              <a:gd name="T36" fmla="*/ 2147483646 w 42"/>
              <a:gd name="T37" fmla="*/ 2147483646 h 23"/>
              <a:gd name="T38" fmla="*/ 2147483646 w 42"/>
              <a:gd name="T39" fmla="*/ 2147483646 h 23"/>
              <a:gd name="T40" fmla="*/ 2147483646 w 42"/>
              <a:gd name="T41" fmla="*/ 2147483646 h 23"/>
              <a:gd name="T42" fmla="*/ 2147483646 w 42"/>
              <a:gd name="T43" fmla="*/ 2147483646 h 23"/>
              <a:gd name="T44" fmla="*/ 2147483646 w 42"/>
              <a:gd name="T45" fmla="*/ 2147483646 h 23"/>
              <a:gd name="T46" fmla="*/ 2147483646 w 42"/>
              <a:gd name="T47" fmla="*/ 2147483646 h 23"/>
              <a:gd name="T48" fmla="*/ 2147483646 w 42"/>
              <a:gd name="T49" fmla="*/ 2147483646 h 23"/>
              <a:gd name="T50" fmla="*/ 2147483646 w 42"/>
              <a:gd name="T51" fmla="*/ 2147483646 h 23"/>
              <a:gd name="T52" fmla="*/ 2147483646 w 42"/>
              <a:gd name="T53" fmla="*/ 2147483646 h 23"/>
              <a:gd name="T54" fmla="*/ 2147483646 w 42"/>
              <a:gd name="T55" fmla="*/ 2147483646 h 23"/>
              <a:gd name="T56" fmla="*/ 2147483646 w 42"/>
              <a:gd name="T57" fmla="*/ 2147483646 h 23"/>
              <a:gd name="T58" fmla="*/ 2147483646 w 42"/>
              <a:gd name="T59" fmla="*/ 2147483646 h 23"/>
              <a:gd name="T60" fmla="*/ 2147483646 w 42"/>
              <a:gd name="T61" fmla="*/ 2147483646 h 23"/>
              <a:gd name="T62" fmla="*/ 2147483646 w 42"/>
              <a:gd name="T63" fmla="*/ 2147483646 h 23"/>
              <a:gd name="T64" fmla="*/ 2147483646 w 42"/>
              <a:gd name="T65" fmla="*/ 2147483646 h 23"/>
              <a:gd name="T66" fmla="*/ 2147483646 w 42"/>
              <a:gd name="T67" fmla="*/ 2147483646 h 23"/>
              <a:gd name="T68" fmla="*/ 2147483646 w 42"/>
              <a:gd name="T69" fmla="*/ 2147483646 h 23"/>
              <a:gd name="T70" fmla="*/ 2147483646 w 42"/>
              <a:gd name="T71" fmla="*/ 2147483646 h 23"/>
              <a:gd name="T72" fmla="*/ 2147483646 w 42"/>
              <a:gd name="T73" fmla="*/ 2147483646 h 23"/>
              <a:gd name="T74" fmla="*/ 2147483646 w 42"/>
              <a:gd name="T75" fmla="*/ 2147483646 h 23"/>
              <a:gd name="T76" fmla="*/ 2147483646 w 42"/>
              <a:gd name="T77" fmla="*/ 2147483646 h 23"/>
              <a:gd name="T78" fmla="*/ 2147483646 w 42"/>
              <a:gd name="T79" fmla="*/ 2147483646 h 23"/>
              <a:gd name="T80" fmla="*/ 2147483646 w 42"/>
              <a:gd name="T81" fmla="*/ 2147483646 h 23"/>
              <a:gd name="T82" fmla="*/ 2147483646 w 42"/>
              <a:gd name="T83" fmla="*/ 2147483646 h 2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
              <a:gd name="T127" fmla="*/ 0 h 23"/>
              <a:gd name="T128" fmla="*/ 42 w 42"/>
              <a:gd name="T129" fmla="*/ 23 h 2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 h="23">
                <a:moveTo>
                  <a:pt x="0" y="8"/>
                </a:moveTo>
                <a:lnTo>
                  <a:pt x="1" y="13"/>
                </a:lnTo>
                <a:lnTo>
                  <a:pt x="1" y="20"/>
                </a:lnTo>
                <a:lnTo>
                  <a:pt x="1" y="10"/>
                </a:lnTo>
                <a:lnTo>
                  <a:pt x="1" y="11"/>
                </a:lnTo>
                <a:lnTo>
                  <a:pt x="2" y="12"/>
                </a:lnTo>
                <a:lnTo>
                  <a:pt x="2" y="16"/>
                </a:lnTo>
                <a:lnTo>
                  <a:pt x="2" y="6"/>
                </a:lnTo>
                <a:lnTo>
                  <a:pt x="2" y="15"/>
                </a:lnTo>
                <a:lnTo>
                  <a:pt x="4" y="13"/>
                </a:lnTo>
                <a:lnTo>
                  <a:pt x="4" y="18"/>
                </a:lnTo>
                <a:lnTo>
                  <a:pt x="4" y="10"/>
                </a:lnTo>
                <a:lnTo>
                  <a:pt x="4" y="11"/>
                </a:lnTo>
                <a:lnTo>
                  <a:pt x="5" y="12"/>
                </a:lnTo>
                <a:lnTo>
                  <a:pt x="5" y="18"/>
                </a:lnTo>
                <a:lnTo>
                  <a:pt x="5" y="7"/>
                </a:lnTo>
                <a:lnTo>
                  <a:pt x="5" y="8"/>
                </a:lnTo>
                <a:lnTo>
                  <a:pt x="6" y="10"/>
                </a:lnTo>
                <a:lnTo>
                  <a:pt x="6" y="16"/>
                </a:lnTo>
                <a:lnTo>
                  <a:pt x="6" y="8"/>
                </a:lnTo>
                <a:lnTo>
                  <a:pt x="6" y="12"/>
                </a:lnTo>
                <a:lnTo>
                  <a:pt x="7" y="11"/>
                </a:lnTo>
                <a:lnTo>
                  <a:pt x="7" y="17"/>
                </a:lnTo>
                <a:lnTo>
                  <a:pt x="7" y="8"/>
                </a:lnTo>
                <a:lnTo>
                  <a:pt x="7" y="15"/>
                </a:lnTo>
                <a:lnTo>
                  <a:pt x="9" y="13"/>
                </a:lnTo>
                <a:lnTo>
                  <a:pt x="9" y="16"/>
                </a:lnTo>
                <a:lnTo>
                  <a:pt x="9" y="10"/>
                </a:lnTo>
                <a:lnTo>
                  <a:pt x="9" y="11"/>
                </a:lnTo>
                <a:lnTo>
                  <a:pt x="10" y="12"/>
                </a:lnTo>
                <a:lnTo>
                  <a:pt x="10" y="17"/>
                </a:lnTo>
                <a:lnTo>
                  <a:pt x="10" y="3"/>
                </a:lnTo>
                <a:lnTo>
                  <a:pt x="10" y="6"/>
                </a:lnTo>
                <a:lnTo>
                  <a:pt x="11" y="7"/>
                </a:lnTo>
                <a:lnTo>
                  <a:pt x="11" y="17"/>
                </a:lnTo>
                <a:lnTo>
                  <a:pt x="11" y="11"/>
                </a:lnTo>
                <a:lnTo>
                  <a:pt x="12" y="13"/>
                </a:lnTo>
                <a:lnTo>
                  <a:pt x="12" y="21"/>
                </a:lnTo>
                <a:lnTo>
                  <a:pt x="12" y="10"/>
                </a:lnTo>
                <a:lnTo>
                  <a:pt x="12" y="15"/>
                </a:lnTo>
                <a:lnTo>
                  <a:pt x="14" y="12"/>
                </a:lnTo>
                <a:lnTo>
                  <a:pt x="14" y="16"/>
                </a:lnTo>
                <a:lnTo>
                  <a:pt x="14" y="8"/>
                </a:lnTo>
                <a:lnTo>
                  <a:pt x="14" y="15"/>
                </a:lnTo>
                <a:lnTo>
                  <a:pt x="15" y="13"/>
                </a:lnTo>
                <a:lnTo>
                  <a:pt x="15" y="23"/>
                </a:lnTo>
                <a:lnTo>
                  <a:pt x="15" y="0"/>
                </a:lnTo>
                <a:lnTo>
                  <a:pt x="15" y="8"/>
                </a:lnTo>
                <a:lnTo>
                  <a:pt x="16" y="15"/>
                </a:lnTo>
                <a:lnTo>
                  <a:pt x="16" y="18"/>
                </a:lnTo>
                <a:lnTo>
                  <a:pt x="16" y="6"/>
                </a:lnTo>
                <a:lnTo>
                  <a:pt x="16" y="16"/>
                </a:lnTo>
                <a:lnTo>
                  <a:pt x="17" y="17"/>
                </a:lnTo>
                <a:lnTo>
                  <a:pt x="17" y="18"/>
                </a:lnTo>
                <a:lnTo>
                  <a:pt x="17" y="12"/>
                </a:lnTo>
                <a:lnTo>
                  <a:pt x="17" y="17"/>
                </a:lnTo>
                <a:lnTo>
                  <a:pt x="19" y="15"/>
                </a:lnTo>
                <a:lnTo>
                  <a:pt x="19" y="18"/>
                </a:lnTo>
                <a:lnTo>
                  <a:pt x="19" y="7"/>
                </a:lnTo>
                <a:lnTo>
                  <a:pt x="19" y="17"/>
                </a:lnTo>
                <a:lnTo>
                  <a:pt x="20" y="16"/>
                </a:lnTo>
                <a:lnTo>
                  <a:pt x="20" y="22"/>
                </a:lnTo>
                <a:lnTo>
                  <a:pt x="20" y="10"/>
                </a:lnTo>
                <a:lnTo>
                  <a:pt x="21" y="8"/>
                </a:lnTo>
                <a:lnTo>
                  <a:pt x="21" y="18"/>
                </a:lnTo>
                <a:lnTo>
                  <a:pt x="21" y="7"/>
                </a:lnTo>
                <a:lnTo>
                  <a:pt x="21" y="16"/>
                </a:lnTo>
                <a:lnTo>
                  <a:pt x="22" y="15"/>
                </a:lnTo>
                <a:lnTo>
                  <a:pt x="22" y="17"/>
                </a:lnTo>
                <a:lnTo>
                  <a:pt x="22" y="8"/>
                </a:lnTo>
                <a:lnTo>
                  <a:pt x="24" y="12"/>
                </a:lnTo>
                <a:lnTo>
                  <a:pt x="24" y="17"/>
                </a:lnTo>
                <a:lnTo>
                  <a:pt x="24" y="7"/>
                </a:lnTo>
                <a:lnTo>
                  <a:pt x="24" y="13"/>
                </a:lnTo>
                <a:lnTo>
                  <a:pt x="25" y="16"/>
                </a:lnTo>
                <a:lnTo>
                  <a:pt x="25" y="17"/>
                </a:lnTo>
                <a:lnTo>
                  <a:pt x="25" y="8"/>
                </a:lnTo>
                <a:lnTo>
                  <a:pt x="25" y="12"/>
                </a:lnTo>
                <a:lnTo>
                  <a:pt x="26" y="16"/>
                </a:lnTo>
                <a:lnTo>
                  <a:pt x="26" y="22"/>
                </a:lnTo>
                <a:lnTo>
                  <a:pt x="26" y="7"/>
                </a:lnTo>
                <a:lnTo>
                  <a:pt x="26" y="15"/>
                </a:lnTo>
                <a:lnTo>
                  <a:pt x="27" y="11"/>
                </a:lnTo>
                <a:lnTo>
                  <a:pt x="27" y="16"/>
                </a:lnTo>
                <a:lnTo>
                  <a:pt x="27" y="8"/>
                </a:lnTo>
                <a:lnTo>
                  <a:pt x="27" y="13"/>
                </a:lnTo>
                <a:lnTo>
                  <a:pt x="29" y="11"/>
                </a:lnTo>
                <a:lnTo>
                  <a:pt x="29" y="20"/>
                </a:lnTo>
                <a:lnTo>
                  <a:pt x="29" y="10"/>
                </a:lnTo>
                <a:lnTo>
                  <a:pt x="29" y="12"/>
                </a:lnTo>
                <a:lnTo>
                  <a:pt x="30" y="16"/>
                </a:lnTo>
                <a:lnTo>
                  <a:pt x="30" y="20"/>
                </a:lnTo>
                <a:lnTo>
                  <a:pt x="30" y="6"/>
                </a:lnTo>
                <a:lnTo>
                  <a:pt x="30" y="16"/>
                </a:lnTo>
                <a:lnTo>
                  <a:pt x="31" y="18"/>
                </a:lnTo>
                <a:lnTo>
                  <a:pt x="31" y="22"/>
                </a:lnTo>
                <a:lnTo>
                  <a:pt x="31" y="11"/>
                </a:lnTo>
                <a:lnTo>
                  <a:pt x="31" y="16"/>
                </a:lnTo>
                <a:lnTo>
                  <a:pt x="32" y="13"/>
                </a:lnTo>
                <a:lnTo>
                  <a:pt x="32" y="15"/>
                </a:lnTo>
                <a:lnTo>
                  <a:pt x="32" y="7"/>
                </a:lnTo>
                <a:lnTo>
                  <a:pt x="32" y="11"/>
                </a:lnTo>
                <a:lnTo>
                  <a:pt x="34" y="13"/>
                </a:lnTo>
                <a:lnTo>
                  <a:pt x="34" y="17"/>
                </a:lnTo>
                <a:lnTo>
                  <a:pt x="34" y="11"/>
                </a:lnTo>
                <a:lnTo>
                  <a:pt x="34" y="13"/>
                </a:lnTo>
                <a:lnTo>
                  <a:pt x="35" y="12"/>
                </a:lnTo>
                <a:lnTo>
                  <a:pt x="35" y="17"/>
                </a:lnTo>
                <a:lnTo>
                  <a:pt x="35" y="5"/>
                </a:lnTo>
                <a:lnTo>
                  <a:pt x="36" y="6"/>
                </a:lnTo>
                <a:lnTo>
                  <a:pt x="36" y="17"/>
                </a:lnTo>
                <a:lnTo>
                  <a:pt x="36" y="16"/>
                </a:lnTo>
                <a:lnTo>
                  <a:pt x="37" y="17"/>
                </a:lnTo>
                <a:lnTo>
                  <a:pt x="37" y="8"/>
                </a:lnTo>
                <a:lnTo>
                  <a:pt x="37" y="16"/>
                </a:lnTo>
                <a:lnTo>
                  <a:pt x="39" y="15"/>
                </a:lnTo>
                <a:lnTo>
                  <a:pt x="39" y="10"/>
                </a:lnTo>
                <a:lnTo>
                  <a:pt x="39" y="11"/>
                </a:lnTo>
                <a:lnTo>
                  <a:pt x="40" y="12"/>
                </a:lnTo>
                <a:lnTo>
                  <a:pt x="40" y="6"/>
                </a:lnTo>
                <a:lnTo>
                  <a:pt x="40" y="17"/>
                </a:lnTo>
                <a:lnTo>
                  <a:pt x="41" y="17"/>
                </a:lnTo>
                <a:lnTo>
                  <a:pt x="41" y="3"/>
                </a:lnTo>
                <a:lnTo>
                  <a:pt x="41" y="12"/>
                </a:lnTo>
                <a:lnTo>
                  <a:pt x="42" y="13"/>
                </a:lnTo>
                <a:lnTo>
                  <a:pt x="42" y="18"/>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17" name="Freeform 86">
            <a:extLst>
              <a:ext uri="{FF2B5EF4-FFF2-40B4-BE49-F238E27FC236}">
                <a16:creationId xmlns:a16="http://schemas.microsoft.com/office/drawing/2014/main" id="{02C6D195-31D6-4B97-ADAF-35BD68473E2C}"/>
              </a:ext>
            </a:extLst>
          </p:cNvPr>
          <p:cNvSpPr>
            <a:spLocks/>
          </p:cNvSpPr>
          <p:nvPr/>
        </p:nvSpPr>
        <p:spPr bwMode="auto">
          <a:xfrm>
            <a:off x="1431925" y="1208088"/>
            <a:ext cx="150813" cy="69850"/>
          </a:xfrm>
          <a:custGeom>
            <a:avLst/>
            <a:gdLst>
              <a:gd name="T0" fmla="*/ 0 w 43"/>
              <a:gd name="T1" fmla="*/ 2147483646 h 20"/>
              <a:gd name="T2" fmla="*/ 2147483646 w 43"/>
              <a:gd name="T3" fmla="*/ 2147483646 h 20"/>
              <a:gd name="T4" fmla="*/ 2147483646 w 43"/>
              <a:gd name="T5" fmla="*/ 2147483646 h 20"/>
              <a:gd name="T6" fmla="*/ 2147483646 w 43"/>
              <a:gd name="T7" fmla="*/ 2147483646 h 20"/>
              <a:gd name="T8" fmla="*/ 2147483646 w 43"/>
              <a:gd name="T9" fmla="*/ 2147483646 h 20"/>
              <a:gd name="T10" fmla="*/ 2147483646 w 43"/>
              <a:gd name="T11" fmla="*/ 2147483646 h 20"/>
              <a:gd name="T12" fmla="*/ 2147483646 w 43"/>
              <a:gd name="T13" fmla="*/ 2147483646 h 20"/>
              <a:gd name="T14" fmla="*/ 2147483646 w 43"/>
              <a:gd name="T15" fmla="*/ 2147483646 h 20"/>
              <a:gd name="T16" fmla="*/ 2147483646 w 43"/>
              <a:gd name="T17" fmla="*/ 2147483646 h 20"/>
              <a:gd name="T18" fmla="*/ 2147483646 w 43"/>
              <a:gd name="T19" fmla="*/ 2147483646 h 20"/>
              <a:gd name="T20" fmla="*/ 2147483646 w 43"/>
              <a:gd name="T21" fmla="*/ 2147483646 h 20"/>
              <a:gd name="T22" fmla="*/ 2147483646 w 43"/>
              <a:gd name="T23" fmla="*/ 2147483646 h 20"/>
              <a:gd name="T24" fmla="*/ 2147483646 w 43"/>
              <a:gd name="T25" fmla="*/ 2147483646 h 20"/>
              <a:gd name="T26" fmla="*/ 2147483646 w 43"/>
              <a:gd name="T27" fmla="*/ 2147483646 h 20"/>
              <a:gd name="T28" fmla="*/ 2147483646 w 43"/>
              <a:gd name="T29" fmla="*/ 2147483646 h 20"/>
              <a:gd name="T30" fmla="*/ 2147483646 w 43"/>
              <a:gd name="T31" fmla="*/ 2147483646 h 20"/>
              <a:gd name="T32" fmla="*/ 2147483646 w 43"/>
              <a:gd name="T33" fmla="*/ 2147483646 h 20"/>
              <a:gd name="T34" fmla="*/ 2147483646 w 43"/>
              <a:gd name="T35" fmla="*/ 2147483646 h 20"/>
              <a:gd name="T36" fmla="*/ 2147483646 w 43"/>
              <a:gd name="T37" fmla="*/ 2147483646 h 20"/>
              <a:gd name="T38" fmla="*/ 2147483646 w 43"/>
              <a:gd name="T39" fmla="*/ 2147483646 h 20"/>
              <a:gd name="T40" fmla="*/ 2147483646 w 43"/>
              <a:gd name="T41" fmla="*/ 2147483646 h 20"/>
              <a:gd name="T42" fmla="*/ 2147483646 w 43"/>
              <a:gd name="T43" fmla="*/ 2147483646 h 20"/>
              <a:gd name="T44" fmla="*/ 2147483646 w 43"/>
              <a:gd name="T45" fmla="*/ 2147483646 h 20"/>
              <a:gd name="T46" fmla="*/ 2147483646 w 43"/>
              <a:gd name="T47" fmla="*/ 2147483646 h 20"/>
              <a:gd name="T48" fmla="*/ 2147483646 w 43"/>
              <a:gd name="T49" fmla="*/ 2147483646 h 20"/>
              <a:gd name="T50" fmla="*/ 2147483646 w 43"/>
              <a:gd name="T51" fmla="*/ 2147483646 h 20"/>
              <a:gd name="T52" fmla="*/ 2147483646 w 43"/>
              <a:gd name="T53" fmla="*/ 2147483646 h 20"/>
              <a:gd name="T54" fmla="*/ 2147483646 w 43"/>
              <a:gd name="T55" fmla="*/ 2147483646 h 20"/>
              <a:gd name="T56" fmla="*/ 2147483646 w 43"/>
              <a:gd name="T57" fmla="*/ 2147483646 h 20"/>
              <a:gd name="T58" fmla="*/ 2147483646 w 43"/>
              <a:gd name="T59" fmla="*/ 2147483646 h 20"/>
              <a:gd name="T60" fmla="*/ 2147483646 w 43"/>
              <a:gd name="T61" fmla="*/ 2147483646 h 20"/>
              <a:gd name="T62" fmla="*/ 2147483646 w 43"/>
              <a:gd name="T63" fmla="*/ 2147483646 h 20"/>
              <a:gd name="T64" fmla="*/ 2147483646 w 43"/>
              <a:gd name="T65" fmla="*/ 2147483646 h 20"/>
              <a:gd name="T66" fmla="*/ 2147483646 w 43"/>
              <a:gd name="T67" fmla="*/ 2147483646 h 20"/>
              <a:gd name="T68" fmla="*/ 2147483646 w 43"/>
              <a:gd name="T69" fmla="*/ 2147483646 h 20"/>
              <a:gd name="T70" fmla="*/ 2147483646 w 43"/>
              <a:gd name="T71" fmla="*/ 2147483646 h 20"/>
              <a:gd name="T72" fmla="*/ 2147483646 w 43"/>
              <a:gd name="T73" fmla="*/ 2147483646 h 20"/>
              <a:gd name="T74" fmla="*/ 2147483646 w 43"/>
              <a:gd name="T75" fmla="*/ 2147483646 h 20"/>
              <a:gd name="T76" fmla="*/ 2147483646 w 43"/>
              <a:gd name="T77" fmla="*/ 2147483646 h 20"/>
              <a:gd name="T78" fmla="*/ 2147483646 w 43"/>
              <a:gd name="T79" fmla="*/ 2147483646 h 20"/>
              <a:gd name="T80" fmla="*/ 2147483646 w 43"/>
              <a:gd name="T81" fmla="*/ 2147483646 h 20"/>
              <a:gd name="T82" fmla="*/ 2147483646 w 43"/>
              <a:gd name="T83" fmla="*/ 2147483646 h 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0"/>
              <a:gd name="T128" fmla="*/ 43 w 43"/>
              <a:gd name="T129" fmla="*/ 20 h 2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0">
                <a:moveTo>
                  <a:pt x="0" y="16"/>
                </a:moveTo>
                <a:lnTo>
                  <a:pt x="0" y="9"/>
                </a:lnTo>
                <a:lnTo>
                  <a:pt x="0" y="15"/>
                </a:lnTo>
                <a:lnTo>
                  <a:pt x="2" y="14"/>
                </a:lnTo>
                <a:lnTo>
                  <a:pt x="2" y="15"/>
                </a:lnTo>
                <a:lnTo>
                  <a:pt x="2" y="6"/>
                </a:lnTo>
                <a:lnTo>
                  <a:pt x="2" y="14"/>
                </a:lnTo>
                <a:lnTo>
                  <a:pt x="3" y="11"/>
                </a:lnTo>
                <a:lnTo>
                  <a:pt x="3" y="6"/>
                </a:lnTo>
                <a:lnTo>
                  <a:pt x="3" y="16"/>
                </a:lnTo>
                <a:lnTo>
                  <a:pt x="4" y="18"/>
                </a:lnTo>
                <a:lnTo>
                  <a:pt x="4" y="20"/>
                </a:lnTo>
                <a:lnTo>
                  <a:pt x="4" y="1"/>
                </a:lnTo>
                <a:lnTo>
                  <a:pt x="4" y="13"/>
                </a:lnTo>
                <a:lnTo>
                  <a:pt x="5" y="15"/>
                </a:lnTo>
                <a:lnTo>
                  <a:pt x="5" y="5"/>
                </a:lnTo>
                <a:lnTo>
                  <a:pt x="5" y="19"/>
                </a:lnTo>
                <a:lnTo>
                  <a:pt x="7" y="18"/>
                </a:lnTo>
                <a:lnTo>
                  <a:pt x="7" y="9"/>
                </a:lnTo>
                <a:lnTo>
                  <a:pt x="7" y="14"/>
                </a:lnTo>
                <a:lnTo>
                  <a:pt x="8" y="13"/>
                </a:lnTo>
                <a:lnTo>
                  <a:pt x="8" y="15"/>
                </a:lnTo>
                <a:lnTo>
                  <a:pt x="8" y="9"/>
                </a:lnTo>
                <a:lnTo>
                  <a:pt x="8" y="13"/>
                </a:lnTo>
                <a:lnTo>
                  <a:pt x="9" y="14"/>
                </a:lnTo>
                <a:lnTo>
                  <a:pt x="9" y="16"/>
                </a:lnTo>
                <a:lnTo>
                  <a:pt x="9" y="8"/>
                </a:lnTo>
                <a:lnTo>
                  <a:pt x="9" y="10"/>
                </a:lnTo>
                <a:lnTo>
                  <a:pt x="10" y="6"/>
                </a:lnTo>
                <a:lnTo>
                  <a:pt x="10" y="16"/>
                </a:lnTo>
                <a:lnTo>
                  <a:pt x="10" y="14"/>
                </a:lnTo>
                <a:lnTo>
                  <a:pt x="12" y="10"/>
                </a:lnTo>
                <a:lnTo>
                  <a:pt x="12" y="14"/>
                </a:lnTo>
                <a:lnTo>
                  <a:pt x="12" y="8"/>
                </a:lnTo>
                <a:lnTo>
                  <a:pt x="12" y="11"/>
                </a:lnTo>
                <a:lnTo>
                  <a:pt x="13" y="10"/>
                </a:lnTo>
                <a:lnTo>
                  <a:pt x="13" y="15"/>
                </a:lnTo>
                <a:lnTo>
                  <a:pt x="13" y="8"/>
                </a:lnTo>
                <a:lnTo>
                  <a:pt x="13" y="11"/>
                </a:lnTo>
                <a:lnTo>
                  <a:pt x="14" y="10"/>
                </a:lnTo>
                <a:lnTo>
                  <a:pt x="14" y="20"/>
                </a:lnTo>
                <a:lnTo>
                  <a:pt x="14" y="6"/>
                </a:lnTo>
                <a:lnTo>
                  <a:pt x="14" y="10"/>
                </a:lnTo>
                <a:lnTo>
                  <a:pt x="15" y="9"/>
                </a:lnTo>
                <a:lnTo>
                  <a:pt x="15" y="14"/>
                </a:lnTo>
                <a:lnTo>
                  <a:pt x="15" y="3"/>
                </a:lnTo>
                <a:lnTo>
                  <a:pt x="17" y="4"/>
                </a:lnTo>
                <a:lnTo>
                  <a:pt x="17" y="15"/>
                </a:lnTo>
                <a:lnTo>
                  <a:pt x="17" y="10"/>
                </a:lnTo>
                <a:lnTo>
                  <a:pt x="18" y="11"/>
                </a:lnTo>
                <a:lnTo>
                  <a:pt x="18" y="14"/>
                </a:lnTo>
                <a:lnTo>
                  <a:pt x="18" y="8"/>
                </a:lnTo>
                <a:lnTo>
                  <a:pt x="18" y="11"/>
                </a:lnTo>
                <a:lnTo>
                  <a:pt x="19" y="8"/>
                </a:lnTo>
                <a:lnTo>
                  <a:pt x="19" y="18"/>
                </a:lnTo>
                <a:lnTo>
                  <a:pt x="19" y="4"/>
                </a:lnTo>
                <a:lnTo>
                  <a:pt x="19" y="10"/>
                </a:lnTo>
                <a:lnTo>
                  <a:pt x="20" y="11"/>
                </a:lnTo>
                <a:lnTo>
                  <a:pt x="20" y="19"/>
                </a:lnTo>
                <a:lnTo>
                  <a:pt x="20" y="5"/>
                </a:lnTo>
                <a:lnTo>
                  <a:pt x="20" y="10"/>
                </a:lnTo>
                <a:lnTo>
                  <a:pt x="22" y="11"/>
                </a:lnTo>
                <a:lnTo>
                  <a:pt x="22" y="15"/>
                </a:lnTo>
                <a:lnTo>
                  <a:pt x="22" y="8"/>
                </a:lnTo>
                <a:lnTo>
                  <a:pt x="22" y="13"/>
                </a:lnTo>
                <a:lnTo>
                  <a:pt x="23" y="10"/>
                </a:lnTo>
                <a:lnTo>
                  <a:pt x="23" y="15"/>
                </a:lnTo>
                <a:lnTo>
                  <a:pt x="23" y="5"/>
                </a:lnTo>
                <a:lnTo>
                  <a:pt x="24" y="6"/>
                </a:lnTo>
                <a:lnTo>
                  <a:pt x="24" y="14"/>
                </a:lnTo>
                <a:lnTo>
                  <a:pt x="24" y="9"/>
                </a:lnTo>
                <a:lnTo>
                  <a:pt x="25" y="10"/>
                </a:lnTo>
                <a:lnTo>
                  <a:pt x="25" y="14"/>
                </a:lnTo>
                <a:lnTo>
                  <a:pt x="25" y="8"/>
                </a:lnTo>
                <a:lnTo>
                  <a:pt x="25" y="13"/>
                </a:lnTo>
                <a:lnTo>
                  <a:pt x="27" y="14"/>
                </a:lnTo>
                <a:lnTo>
                  <a:pt x="27" y="15"/>
                </a:lnTo>
                <a:lnTo>
                  <a:pt x="27" y="5"/>
                </a:lnTo>
                <a:lnTo>
                  <a:pt x="27" y="13"/>
                </a:lnTo>
                <a:lnTo>
                  <a:pt x="28" y="13"/>
                </a:lnTo>
                <a:lnTo>
                  <a:pt x="28" y="5"/>
                </a:lnTo>
                <a:lnTo>
                  <a:pt x="28" y="15"/>
                </a:lnTo>
                <a:lnTo>
                  <a:pt x="29" y="14"/>
                </a:lnTo>
                <a:lnTo>
                  <a:pt x="29" y="16"/>
                </a:lnTo>
                <a:lnTo>
                  <a:pt x="29" y="0"/>
                </a:lnTo>
                <a:lnTo>
                  <a:pt x="29" y="11"/>
                </a:lnTo>
                <a:lnTo>
                  <a:pt x="30" y="13"/>
                </a:lnTo>
                <a:lnTo>
                  <a:pt x="30" y="15"/>
                </a:lnTo>
                <a:lnTo>
                  <a:pt x="30" y="5"/>
                </a:lnTo>
                <a:lnTo>
                  <a:pt x="30" y="11"/>
                </a:lnTo>
                <a:lnTo>
                  <a:pt x="32" y="14"/>
                </a:lnTo>
                <a:lnTo>
                  <a:pt x="32" y="16"/>
                </a:lnTo>
                <a:lnTo>
                  <a:pt x="32" y="8"/>
                </a:lnTo>
                <a:lnTo>
                  <a:pt x="32" y="13"/>
                </a:lnTo>
                <a:lnTo>
                  <a:pt x="33" y="11"/>
                </a:lnTo>
                <a:lnTo>
                  <a:pt x="33" y="16"/>
                </a:lnTo>
                <a:lnTo>
                  <a:pt x="33" y="9"/>
                </a:lnTo>
                <a:lnTo>
                  <a:pt x="33" y="11"/>
                </a:lnTo>
                <a:lnTo>
                  <a:pt x="34" y="13"/>
                </a:lnTo>
                <a:lnTo>
                  <a:pt x="34" y="20"/>
                </a:lnTo>
                <a:lnTo>
                  <a:pt x="34" y="3"/>
                </a:lnTo>
                <a:lnTo>
                  <a:pt x="34" y="15"/>
                </a:lnTo>
                <a:lnTo>
                  <a:pt x="35" y="14"/>
                </a:lnTo>
                <a:lnTo>
                  <a:pt x="35" y="15"/>
                </a:lnTo>
                <a:lnTo>
                  <a:pt x="35" y="8"/>
                </a:lnTo>
                <a:lnTo>
                  <a:pt x="35" y="13"/>
                </a:lnTo>
                <a:lnTo>
                  <a:pt x="37" y="11"/>
                </a:lnTo>
                <a:lnTo>
                  <a:pt x="37" y="19"/>
                </a:lnTo>
                <a:lnTo>
                  <a:pt x="37" y="5"/>
                </a:lnTo>
                <a:lnTo>
                  <a:pt x="37" y="10"/>
                </a:lnTo>
                <a:lnTo>
                  <a:pt x="38" y="11"/>
                </a:lnTo>
                <a:lnTo>
                  <a:pt x="38" y="19"/>
                </a:lnTo>
                <a:lnTo>
                  <a:pt x="38" y="8"/>
                </a:lnTo>
                <a:lnTo>
                  <a:pt x="38" y="14"/>
                </a:lnTo>
                <a:lnTo>
                  <a:pt x="39" y="13"/>
                </a:lnTo>
                <a:lnTo>
                  <a:pt x="39" y="18"/>
                </a:lnTo>
                <a:lnTo>
                  <a:pt x="39" y="8"/>
                </a:lnTo>
                <a:lnTo>
                  <a:pt x="39" y="10"/>
                </a:lnTo>
                <a:lnTo>
                  <a:pt x="40" y="14"/>
                </a:lnTo>
                <a:lnTo>
                  <a:pt x="40" y="15"/>
                </a:lnTo>
                <a:lnTo>
                  <a:pt x="40" y="8"/>
                </a:lnTo>
                <a:lnTo>
                  <a:pt x="40" y="13"/>
                </a:lnTo>
                <a:lnTo>
                  <a:pt x="42" y="11"/>
                </a:lnTo>
                <a:lnTo>
                  <a:pt x="42" y="15"/>
                </a:lnTo>
                <a:lnTo>
                  <a:pt x="42" y="6"/>
                </a:lnTo>
                <a:lnTo>
                  <a:pt x="42" y="14"/>
                </a:lnTo>
                <a:lnTo>
                  <a:pt x="43" y="10"/>
                </a:lnTo>
                <a:lnTo>
                  <a:pt x="43" y="15"/>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18" name="Freeform 87">
            <a:extLst>
              <a:ext uri="{FF2B5EF4-FFF2-40B4-BE49-F238E27FC236}">
                <a16:creationId xmlns:a16="http://schemas.microsoft.com/office/drawing/2014/main" id="{95227105-7600-478C-9AF0-510C93EA059D}"/>
              </a:ext>
            </a:extLst>
          </p:cNvPr>
          <p:cNvSpPr>
            <a:spLocks/>
          </p:cNvSpPr>
          <p:nvPr/>
        </p:nvSpPr>
        <p:spPr bwMode="auto">
          <a:xfrm>
            <a:off x="1582738" y="1203325"/>
            <a:ext cx="144462" cy="92075"/>
          </a:xfrm>
          <a:custGeom>
            <a:avLst/>
            <a:gdLst>
              <a:gd name="T0" fmla="*/ 0 w 41"/>
              <a:gd name="T1" fmla="*/ 2147483646 h 26"/>
              <a:gd name="T2" fmla="*/ 2147483646 w 41"/>
              <a:gd name="T3" fmla="*/ 2147483646 h 26"/>
              <a:gd name="T4" fmla="*/ 2147483646 w 41"/>
              <a:gd name="T5" fmla="*/ 2147483646 h 26"/>
              <a:gd name="T6" fmla="*/ 2147483646 w 41"/>
              <a:gd name="T7" fmla="*/ 2147483646 h 26"/>
              <a:gd name="T8" fmla="*/ 2147483646 w 41"/>
              <a:gd name="T9" fmla="*/ 2147483646 h 26"/>
              <a:gd name="T10" fmla="*/ 2147483646 w 41"/>
              <a:gd name="T11" fmla="*/ 2147483646 h 26"/>
              <a:gd name="T12" fmla="*/ 2147483646 w 41"/>
              <a:gd name="T13" fmla="*/ 2147483646 h 26"/>
              <a:gd name="T14" fmla="*/ 2147483646 w 41"/>
              <a:gd name="T15" fmla="*/ 2147483646 h 26"/>
              <a:gd name="T16" fmla="*/ 2147483646 w 41"/>
              <a:gd name="T17" fmla="*/ 2147483646 h 26"/>
              <a:gd name="T18" fmla="*/ 2147483646 w 41"/>
              <a:gd name="T19" fmla="*/ 2147483646 h 26"/>
              <a:gd name="T20" fmla="*/ 2147483646 w 41"/>
              <a:gd name="T21" fmla="*/ 2147483646 h 26"/>
              <a:gd name="T22" fmla="*/ 2147483646 w 41"/>
              <a:gd name="T23" fmla="*/ 2147483646 h 26"/>
              <a:gd name="T24" fmla="*/ 2147483646 w 41"/>
              <a:gd name="T25" fmla="*/ 2147483646 h 26"/>
              <a:gd name="T26" fmla="*/ 2147483646 w 41"/>
              <a:gd name="T27" fmla="*/ 2147483646 h 26"/>
              <a:gd name="T28" fmla="*/ 2147483646 w 41"/>
              <a:gd name="T29" fmla="*/ 2147483646 h 26"/>
              <a:gd name="T30" fmla="*/ 2147483646 w 41"/>
              <a:gd name="T31" fmla="*/ 2147483646 h 26"/>
              <a:gd name="T32" fmla="*/ 2147483646 w 41"/>
              <a:gd name="T33" fmla="*/ 2147483646 h 26"/>
              <a:gd name="T34" fmla="*/ 2147483646 w 41"/>
              <a:gd name="T35" fmla="*/ 2147483646 h 26"/>
              <a:gd name="T36" fmla="*/ 2147483646 w 41"/>
              <a:gd name="T37" fmla="*/ 2147483646 h 26"/>
              <a:gd name="T38" fmla="*/ 2147483646 w 41"/>
              <a:gd name="T39" fmla="*/ 2147483646 h 26"/>
              <a:gd name="T40" fmla="*/ 2147483646 w 41"/>
              <a:gd name="T41" fmla="*/ 2147483646 h 26"/>
              <a:gd name="T42" fmla="*/ 2147483646 w 41"/>
              <a:gd name="T43" fmla="*/ 2147483646 h 26"/>
              <a:gd name="T44" fmla="*/ 2147483646 w 41"/>
              <a:gd name="T45" fmla="*/ 2147483646 h 26"/>
              <a:gd name="T46" fmla="*/ 2147483646 w 41"/>
              <a:gd name="T47" fmla="*/ 2147483646 h 26"/>
              <a:gd name="T48" fmla="*/ 2147483646 w 41"/>
              <a:gd name="T49" fmla="*/ 2147483646 h 26"/>
              <a:gd name="T50" fmla="*/ 2147483646 w 41"/>
              <a:gd name="T51" fmla="*/ 2147483646 h 26"/>
              <a:gd name="T52" fmla="*/ 2147483646 w 41"/>
              <a:gd name="T53" fmla="*/ 2147483646 h 26"/>
              <a:gd name="T54" fmla="*/ 2147483646 w 41"/>
              <a:gd name="T55" fmla="*/ 2147483646 h 26"/>
              <a:gd name="T56" fmla="*/ 2147483646 w 41"/>
              <a:gd name="T57" fmla="*/ 2147483646 h 26"/>
              <a:gd name="T58" fmla="*/ 2147483646 w 41"/>
              <a:gd name="T59" fmla="*/ 2147483646 h 26"/>
              <a:gd name="T60" fmla="*/ 2147483646 w 41"/>
              <a:gd name="T61" fmla="*/ 2147483646 h 26"/>
              <a:gd name="T62" fmla="*/ 2147483646 w 41"/>
              <a:gd name="T63" fmla="*/ 2147483646 h 26"/>
              <a:gd name="T64" fmla="*/ 2147483646 w 41"/>
              <a:gd name="T65" fmla="*/ 2147483646 h 26"/>
              <a:gd name="T66" fmla="*/ 2147483646 w 41"/>
              <a:gd name="T67" fmla="*/ 2147483646 h 26"/>
              <a:gd name="T68" fmla="*/ 2147483646 w 41"/>
              <a:gd name="T69" fmla="*/ 2147483646 h 26"/>
              <a:gd name="T70" fmla="*/ 2147483646 w 41"/>
              <a:gd name="T71" fmla="*/ 2147483646 h 26"/>
              <a:gd name="T72" fmla="*/ 2147483646 w 41"/>
              <a:gd name="T73" fmla="*/ 2147483646 h 26"/>
              <a:gd name="T74" fmla="*/ 2147483646 w 41"/>
              <a:gd name="T75" fmla="*/ 2147483646 h 26"/>
              <a:gd name="T76" fmla="*/ 2147483646 w 41"/>
              <a:gd name="T77" fmla="*/ 2147483646 h 26"/>
              <a:gd name="T78" fmla="*/ 2147483646 w 41"/>
              <a:gd name="T79" fmla="*/ 2147483646 h 26"/>
              <a:gd name="T80" fmla="*/ 2147483646 w 41"/>
              <a:gd name="T81" fmla="*/ 2147483646 h 26"/>
              <a:gd name="T82" fmla="*/ 2147483646 w 41"/>
              <a:gd name="T83" fmla="*/ 2147483646 h 2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1"/>
              <a:gd name="T127" fmla="*/ 0 h 26"/>
              <a:gd name="T128" fmla="*/ 41 w 41"/>
              <a:gd name="T129" fmla="*/ 26 h 2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1" h="26">
                <a:moveTo>
                  <a:pt x="0" y="16"/>
                </a:moveTo>
                <a:lnTo>
                  <a:pt x="0" y="10"/>
                </a:lnTo>
                <a:lnTo>
                  <a:pt x="0" y="12"/>
                </a:lnTo>
                <a:lnTo>
                  <a:pt x="1" y="15"/>
                </a:lnTo>
                <a:lnTo>
                  <a:pt x="1" y="25"/>
                </a:lnTo>
                <a:lnTo>
                  <a:pt x="1" y="7"/>
                </a:lnTo>
                <a:lnTo>
                  <a:pt x="1" y="15"/>
                </a:lnTo>
                <a:lnTo>
                  <a:pt x="2" y="14"/>
                </a:lnTo>
                <a:lnTo>
                  <a:pt x="2" y="15"/>
                </a:lnTo>
                <a:lnTo>
                  <a:pt x="2" y="7"/>
                </a:lnTo>
                <a:lnTo>
                  <a:pt x="2" y="11"/>
                </a:lnTo>
                <a:lnTo>
                  <a:pt x="4" y="12"/>
                </a:lnTo>
                <a:lnTo>
                  <a:pt x="4" y="17"/>
                </a:lnTo>
                <a:lnTo>
                  <a:pt x="4" y="1"/>
                </a:lnTo>
                <a:lnTo>
                  <a:pt x="4" y="10"/>
                </a:lnTo>
                <a:lnTo>
                  <a:pt x="5" y="11"/>
                </a:lnTo>
                <a:lnTo>
                  <a:pt x="5" y="16"/>
                </a:lnTo>
                <a:lnTo>
                  <a:pt x="5" y="7"/>
                </a:lnTo>
                <a:lnTo>
                  <a:pt x="5" y="15"/>
                </a:lnTo>
                <a:lnTo>
                  <a:pt x="6" y="14"/>
                </a:lnTo>
                <a:lnTo>
                  <a:pt x="6" y="26"/>
                </a:lnTo>
                <a:lnTo>
                  <a:pt x="6" y="6"/>
                </a:lnTo>
                <a:lnTo>
                  <a:pt x="6" y="17"/>
                </a:lnTo>
                <a:lnTo>
                  <a:pt x="7" y="16"/>
                </a:lnTo>
                <a:lnTo>
                  <a:pt x="7" y="6"/>
                </a:lnTo>
                <a:lnTo>
                  <a:pt x="7" y="11"/>
                </a:lnTo>
                <a:lnTo>
                  <a:pt x="9" y="11"/>
                </a:lnTo>
                <a:lnTo>
                  <a:pt x="9" y="15"/>
                </a:lnTo>
                <a:lnTo>
                  <a:pt x="9" y="6"/>
                </a:lnTo>
                <a:lnTo>
                  <a:pt x="9" y="12"/>
                </a:lnTo>
                <a:lnTo>
                  <a:pt x="10" y="11"/>
                </a:lnTo>
                <a:lnTo>
                  <a:pt x="10" y="16"/>
                </a:lnTo>
                <a:lnTo>
                  <a:pt x="10" y="9"/>
                </a:lnTo>
                <a:lnTo>
                  <a:pt x="10" y="15"/>
                </a:lnTo>
                <a:lnTo>
                  <a:pt x="11" y="11"/>
                </a:lnTo>
                <a:lnTo>
                  <a:pt x="11" y="14"/>
                </a:lnTo>
                <a:lnTo>
                  <a:pt x="11" y="1"/>
                </a:lnTo>
                <a:lnTo>
                  <a:pt x="11" y="11"/>
                </a:lnTo>
                <a:lnTo>
                  <a:pt x="12" y="12"/>
                </a:lnTo>
                <a:lnTo>
                  <a:pt x="12" y="15"/>
                </a:lnTo>
                <a:lnTo>
                  <a:pt x="12" y="7"/>
                </a:lnTo>
                <a:lnTo>
                  <a:pt x="14" y="11"/>
                </a:lnTo>
                <a:lnTo>
                  <a:pt x="14" y="16"/>
                </a:lnTo>
                <a:lnTo>
                  <a:pt x="14" y="9"/>
                </a:lnTo>
                <a:lnTo>
                  <a:pt x="14" y="11"/>
                </a:lnTo>
                <a:lnTo>
                  <a:pt x="15" y="10"/>
                </a:lnTo>
                <a:lnTo>
                  <a:pt x="15" y="15"/>
                </a:lnTo>
                <a:lnTo>
                  <a:pt x="15" y="6"/>
                </a:lnTo>
                <a:lnTo>
                  <a:pt x="15" y="14"/>
                </a:lnTo>
                <a:lnTo>
                  <a:pt x="16" y="12"/>
                </a:lnTo>
                <a:lnTo>
                  <a:pt x="16" y="15"/>
                </a:lnTo>
                <a:lnTo>
                  <a:pt x="16" y="1"/>
                </a:lnTo>
                <a:lnTo>
                  <a:pt x="16" y="14"/>
                </a:lnTo>
                <a:lnTo>
                  <a:pt x="17" y="15"/>
                </a:lnTo>
                <a:lnTo>
                  <a:pt x="17" y="10"/>
                </a:lnTo>
                <a:lnTo>
                  <a:pt x="17" y="11"/>
                </a:lnTo>
                <a:lnTo>
                  <a:pt x="19" y="10"/>
                </a:lnTo>
                <a:lnTo>
                  <a:pt x="19" y="20"/>
                </a:lnTo>
                <a:lnTo>
                  <a:pt x="19" y="10"/>
                </a:lnTo>
                <a:lnTo>
                  <a:pt x="19" y="11"/>
                </a:lnTo>
                <a:lnTo>
                  <a:pt x="20" y="9"/>
                </a:lnTo>
                <a:lnTo>
                  <a:pt x="20" y="17"/>
                </a:lnTo>
                <a:lnTo>
                  <a:pt x="20" y="5"/>
                </a:lnTo>
                <a:lnTo>
                  <a:pt x="20" y="15"/>
                </a:lnTo>
                <a:lnTo>
                  <a:pt x="21" y="11"/>
                </a:lnTo>
                <a:lnTo>
                  <a:pt x="21" y="20"/>
                </a:lnTo>
                <a:lnTo>
                  <a:pt x="21" y="0"/>
                </a:lnTo>
                <a:lnTo>
                  <a:pt x="21" y="14"/>
                </a:lnTo>
                <a:lnTo>
                  <a:pt x="22" y="12"/>
                </a:lnTo>
                <a:lnTo>
                  <a:pt x="22" y="17"/>
                </a:lnTo>
                <a:lnTo>
                  <a:pt x="22" y="9"/>
                </a:lnTo>
                <a:lnTo>
                  <a:pt x="22" y="14"/>
                </a:lnTo>
                <a:lnTo>
                  <a:pt x="24" y="12"/>
                </a:lnTo>
                <a:lnTo>
                  <a:pt x="24" y="20"/>
                </a:lnTo>
                <a:lnTo>
                  <a:pt x="24" y="11"/>
                </a:lnTo>
                <a:lnTo>
                  <a:pt x="24" y="14"/>
                </a:lnTo>
                <a:lnTo>
                  <a:pt x="25" y="12"/>
                </a:lnTo>
                <a:lnTo>
                  <a:pt x="25" y="15"/>
                </a:lnTo>
                <a:lnTo>
                  <a:pt x="25" y="10"/>
                </a:lnTo>
                <a:lnTo>
                  <a:pt x="25" y="14"/>
                </a:lnTo>
                <a:lnTo>
                  <a:pt x="26" y="12"/>
                </a:lnTo>
                <a:lnTo>
                  <a:pt x="26" y="19"/>
                </a:lnTo>
                <a:lnTo>
                  <a:pt x="26" y="10"/>
                </a:lnTo>
                <a:lnTo>
                  <a:pt x="26" y="15"/>
                </a:lnTo>
                <a:lnTo>
                  <a:pt x="27" y="15"/>
                </a:lnTo>
                <a:lnTo>
                  <a:pt x="27" y="17"/>
                </a:lnTo>
                <a:lnTo>
                  <a:pt x="27" y="9"/>
                </a:lnTo>
                <a:lnTo>
                  <a:pt x="27" y="16"/>
                </a:lnTo>
                <a:lnTo>
                  <a:pt x="29" y="15"/>
                </a:lnTo>
                <a:lnTo>
                  <a:pt x="29" y="19"/>
                </a:lnTo>
                <a:lnTo>
                  <a:pt x="29" y="9"/>
                </a:lnTo>
                <a:lnTo>
                  <a:pt x="29" y="10"/>
                </a:lnTo>
                <a:lnTo>
                  <a:pt x="30" y="11"/>
                </a:lnTo>
                <a:lnTo>
                  <a:pt x="30" y="16"/>
                </a:lnTo>
                <a:lnTo>
                  <a:pt x="30" y="10"/>
                </a:lnTo>
                <a:lnTo>
                  <a:pt x="30" y="14"/>
                </a:lnTo>
                <a:lnTo>
                  <a:pt x="31" y="11"/>
                </a:lnTo>
                <a:lnTo>
                  <a:pt x="31" y="7"/>
                </a:lnTo>
                <a:lnTo>
                  <a:pt x="31" y="21"/>
                </a:lnTo>
                <a:lnTo>
                  <a:pt x="32" y="20"/>
                </a:lnTo>
                <a:lnTo>
                  <a:pt x="32" y="9"/>
                </a:lnTo>
                <a:lnTo>
                  <a:pt x="32" y="11"/>
                </a:lnTo>
                <a:lnTo>
                  <a:pt x="34" y="12"/>
                </a:lnTo>
                <a:lnTo>
                  <a:pt x="34" y="16"/>
                </a:lnTo>
                <a:lnTo>
                  <a:pt x="34" y="7"/>
                </a:lnTo>
                <a:lnTo>
                  <a:pt x="34" y="14"/>
                </a:lnTo>
                <a:lnTo>
                  <a:pt x="35" y="12"/>
                </a:lnTo>
                <a:lnTo>
                  <a:pt x="35" y="17"/>
                </a:lnTo>
                <a:lnTo>
                  <a:pt x="35" y="10"/>
                </a:lnTo>
                <a:lnTo>
                  <a:pt x="35" y="14"/>
                </a:lnTo>
                <a:lnTo>
                  <a:pt x="36" y="15"/>
                </a:lnTo>
                <a:lnTo>
                  <a:pt x="36" y="1"/>
                </a:lnTo>
                <a:lnTo>
                  <a:pt x="36" y="26"/>
                </a:lnTo>
                <a:lnTo>
                  <a:pt x="37" y="26"/>
                </a:lnTo>
                <a:lnTo>
                  <a:pt x="37" y="5"/>
                </a:lnTo>
                <a:lnTo>
                  <a:pt x="37" y="12"/>
                </a:lnTo>
                <a:lnTo>
                  <a:pt x="39" y="11"/>
                </a:lnTo>
                <a:lnTo>
                  <a:pt x="39" y="5"/>
                </a:lnTo>
                <a:lnTo>
                  <a:pt x="39" y="14"/>
                </a:lnTo>
                <a:lnTo>
                  <a:pt x="40" y="14"/>
                </a:lnTo>
                <a:lnTo>
                  <a:pt x="40" y="16"/>
                </a:lnTo>
                <a:lnTo>
                  <a:pt x="40" y="9"/>
                </a:lnTo>
                <a:lnTo>
                  <a:pt x="40" y="12"/>
                </a:lnTo>
                <a:lnTo>
                  <a:pt x="41" y="15"/>
                </a:lnTo>
                <a:lnTo>
                  <a:pt x="41" y="16"/>
                </a:lnTo>
                <a:lnTo>
                  <a:pt x="41" y="4"/>
                </a:lnTo>
                <a:lnTo>
                  <a:pt x="41" y="15"/>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19" name="Freeform 88">
            <a:extLst>
              <a:ext uri="{FF2B5EF4-FFF2-40B4-BE49-F238E27FC236}">
                <a16:creationId xmlns:a16="http://schemas.microsoft.com/office/drawing/2014/main" id="{64E3BF81-E1E9-4425-9944-4F8D4BE5D93A}"/>
              </a:ext>
            </a:extLst>
          </p:cNvPr>
          <p:cNvSpPr>
            <a:spLocks/>
          </p:cNvSpPr>
          <p:nvPr/>
        </p:nvSpPr>
        <p:spPr bwMode="auto">
          <a:xfrm>
            <a:off x="1727200" y="1193800"/>
            <a:ext cx="150813" cy="98425"/>
          </a:xfrm>
          <a:custGeom>
            <a:avLst/>
            <a:gdLst>
              <a:gd name="T0" fmla="*/ 2147483646 w 43"/>
              <a:gd name="T1" fmla="*/ 2147483646 h 28"/>
              <a:gd name="T2" fmla="*/ 2147483646 w 43"/>
              <a:gd name="T3" fmla="*/ 2147483646 h 28"/>
              <a:gd name="T4" fmla="*/ 2147483646 w 43"/>
              <a:gd name="T5" fmla="*/ 2147483646 h 28"/>
              <a:gd name="T6" fmla="*/ 2147483646 w 43"/>
              <a:gd name="T7" fmla="*/ 2147483646 h 28"/>
              <a:gd name="T8" fmla="*/ 2147483646 w 43"/>
              <a:gd name="T9" fmla="*/ 2147483646 h 28"/>
              <a:gd name="T10" fmla="*/ 2147483646 w 43"/>
              <a:gd name="T11" fmla="*/ 2147483646 h 28"/>
              <a:gd name="T12" fmla="*/ 2147483646 w 43"/>
              <a:gd name="T13" fmla="*/ 2147483646 h 28"/>
              <a:gd name="T14" fmla="*/ 2147483646 w 43"/>
              <a:gd name="T15" fmla="*/ 2147483646 h 28"/>
              <a:gd name="T16" fmla="*/ 2147483646 w 43"/>
              <a:gd name="T17" fmla="*/ 2147483646 h 28"/>
              <a:gd name="T18" fmla="*/ 2147483646 w 43"/>
              <a:gd name="T19" fmla="*/ 2147483646 h 28"/>
              <a:gd name="T20" fmla="*/ 2147483646 w 43"/>
              <a:gd name="T21" fmla="*/ 2147483646 h 28"/>
              <a:gd name="T22" fmla="*/ 2147483646 w 43"/>
              <a:gd name="T23" fmla="*/ 2147483646 h 28"/>
              <a:gd name="T24" fmla="*/ 2147483646 w 43"/>
              <a:gd name="T25" fmla="*/ 2147483646 h 28"/>
              <a:gd name="T26" fmla="*/ 2147483646 w 43"/>
              <a:gd name="T27" fmla="*/ 2147483646 h 28"/>
              <a:gd name="T28" fmla="*/ 2147483646 w 43"/>
              <a:gd name="T29" fmla="*/ 2147483646 h 28"/>
              <a:gd name="T30" fmla="*/ 2147483646 w 43"/>
              <a:gd name="T31" fmla="*/ 2147483646 h 28"/>
              <a:gd name="T32" fmla="*/ 2147483646 w 43"/>
              <a:gd name="T33" fmla="*/ 2147483646 h 28"/>
              <a:gd name="T34" fmla="*/ 2147483646 w 43"/>
              <a:gd name="T35" fmla="*/ 2147483646 h 28"/>
              <a:gd name="T36" fmla="*/ 2147483646 w 43"/>
              <a:gd name="T37" fmla="*/ 2147483646 h 28"/>
              <a:gd name="T38" fmla="*/ 2147483646 w 43"/>
              <a:gd name="T39" fmla="*/ 2147483646 h 28"/>
              <a:gd name="T40" fmla="*/ 2147483646 w 43"/>
              <a:gd name="T41" fmla="*/ 2147483646 h 28"/>
              <a:gd name="T42" fmla="*/ 2147483646 w 43"/>
              <a:gd name="T43" fmla="*/ 2147483646 h 28"/>
              <a:gd name="T44" fmla="*/ 2147483646 w 43"/>
              <a:gd name="T45" fmla="*/ 2147483646 h 28"/>
              <a:gd name="T46" fmla="*/ 2147483646 w 43"/>
              <a:gd name="T47" fmla="*/ 2147483646 h 28"/>
              <a:gd name="T48" fmla="*/ 2147483646 w 43"/>
              <a:gd name="T49" fmla="*/ 2147483646 h 28"/>
              <a:gd name="T50" fmla="*/ 2147483646 w 43"/>
              <a:gd name="T51" fmla="*/ 2147483646 h 28"/>
              <a:gd name="T52" fmla="*/ 2147483646 w 43"/>
              <a:gd name="T53" fmla="*/ 2147483646 h 28"/>
              <a:gd name="T54" fmla="*/ 2147483646 w 43"/>
              <a:gd name="T55" fmla="*/ 2147483646 h 28"/>
              <a:gd name="T56" fmla="*/ 2147483646 w 43"/>
              <a:gd name="T57" fmla="*/ 2147483646 h 28"/>
              <a:gd name="T58" fmla="*/ 2147483646 w 43"/>
              <a:gd name="T59" fmla="*/ 2147483646 h 28"/>
              <a:gd name="T60" fmla="*/ 2147483646 w 43"/>
              <a:gd name="T61" fmla="*/ 2147483646 h 28"/>
              <a:gd name="T62" fmla="*/ 2147483646 w 43"/>
              <a:gd name="T63" fmla="*/ 2147483646 h 28"/>
              <a:gd name="T64" fmla="*/ 2147483646 w 43"/>
              <a:gd name="T65" fmla="*/ 2147483646 h 28"/>
              <a:gd name="T66" fmla="*/ 2147483646 w 43"/>
              <a:gd name="T67" fmla="*/ 2147483646 h 28"/>
              <a:gd name="T68" fmla="*/ 2147483646 w 43"/>
              <a:gd name="T69" fmla="*/ 2147483646 h 28"/>
              <a:gd name="T70" fmla="*/ 2147483646 w 43"/>
              <a:gd name="T71" fmla="*/ 0 h 28"/>
              <a:gd name="T72" fmla="*/ 2147483646 w 43"/>
              <a:gd name="T73" fmla="*/ 2147483646 h 28"/>
              <a:gd name="T74" fmla="*/ 2147483646 w 43"/>
              <a:gd name="T75" fmla="*/ 2147483646 h 28"/>
              <a:gd name="T76" fmla="*/ 2147483646 w 43"/>
              <a:gd name="T77" fmla="*/ 2147483646 h 28"/>
              <a:gd name="T78" fmla="*/ 2147483646 w 43"/>
              <a:gd name="T79" fmla="*/ 2147483646 h 28"/>
              <a:gd name="T80" fmla="*/ 2147483646 w 43"/>
              <a:gd name="T81" fmla="*/ 2147483646 h 28"/>
              <a:gd name="T82" fmla="*/ 2147483646 w 43"/>
              <a:gd name="T83" fmla="*/ 2147483646 h 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8"/>
              <a:gd name="T128" fmla="*/ 43 w 43"/>
              <a:gd name="T129" fmla="*/ 28 h 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8">
                <a:moveTo>
                  <a:pt x="0" y="18"/>
                </a:moveTo>
                <a:lnTo>
                  <a:pt x="1" y="19"/>
                </a:lnTo>
                <a:lnTo>
                  <a:pt x="1" y="10"/>
                </a:lnTo>
                <a:lnTo>
                  <a:pt x="1" y="14"/>
                </a:lnTo>
                <a:lnTo>
                  <a:pt x="3" y="12"/>
                </a:lnTo>
                <a:lnTo>
                  <a:pt x="3" y="18"/>
                </a:lnTo>
                <a:lnTo>
                  <a:pt x="3" y="13"/>
                </a:lnTo>
                <a:lnTo>
                  <a:pt x="4" y="12"/>
                </a:lnTo>
                <a:lnTo>
                  <a:pt x="4" y="20"/>
                </a:lnTo>
                <a:lnTo>
                  <a:pt x="4" y="8"/>
                </a:lnTo>
                <a:lnTo>
                  <a:pt x="4" y="15"/>
                </a:lnTo>
                <a:lnTo>
                  <a:pt x="5" y="14"/>
                </a:lnTo>
                <a:lnTo>
                  <a:pt x="5" y="19"/>
                </a:lnTo>
                <a:lnTo>
                  <a:pt x="5" y="10"/>
                </a:lnTo>
                <a:lnTo>
                  <a:pt x="5" y="17"/>
                </a:lnTo>
                <a:lnTo>
                  <a:pt x="6" y="15"/>
                </a:lnTo>
                <a:lnTo>
                  <a:pt x="6" y="20"/>
                </a:lnTo>
                <a:lnTo>
                  <a:pt x="6" y="2"/>
                </a:lnTo>
                <a:lnTo>
                  <a:pt x="6" y="14"/>
                </a:lnTo>
                <a:lnTo>
                  <a:pt x="8" y="13"/>
                </a:lnTo>
                <a:lnTo>
                  <a:pt x="8" y="20"/>
                </a:lnTo>
                <a:lnTo>
                  <a:pt x="8" y="10"/>
                </a:lnTo>
                <a:lnTo>
                  <a:pt x="8" y="14"/>
                </a:lnTo>
                <a:lnTo>
                  <a:pt x="9" y="17"/>
                </a:lnTo>
                <a:lnTo>
                  <a:pt x="9" y="18"/>
                </a:lnTo>
                <a:lnTo>
                  <a:pt x="9" y="12"/>
                </a:lnTo>
                <a:lnTo>
                  <a:pt x="9" y="15"/>
                </a:lnTo>
                <a:lnTo>
                  <a:pt x="10" y="17"/>
                </a:lnTo>
                <a:lnTo>
                  <a:pt x="10" y="24"/>
                </a:lnTo>
                <a:lnTo>
                  <a:pt x="10" y="12"/>
                </a:lnTo>
                <a:lnTo>
                  <a:pt x="10" y="20"/>
                </a:lnTo>
                <a:lnTo>
                  <a:pt x="11" y="18"/>
                </a:lnTo>
                <a:lnTo>
                  <a:pt x="11" y="22"/>
                </a:lnTo>
                <a:lnTo>
                  <a:pt x="11" y="7"/>
                </a:lnTo>
                <a:lnTo>
                  <a:pt x="11" y="17"/>
                </a:lnTo>
                <a:lnTo>
                  <a:pt x="13" y="14"/>
                </a:lnTo>
                <a:lnTo>
                  <a:pt x="13" y="18"/>
                </a:lnTo>
                <a:lnTo>
                  <a:pt x="13" y="13"/>
                </a:lnTo>
                <a:lnTo>
                  <a:pt x="13" y="14"/>
                </a:lnTo>
                <a:lnTo>
                  <a:pt x="14" y="15"/>
                </a:lnTo>
                <a:lnTo>
                  <a:pt x="14" y="20"/>
                </a:lnTo>
                <a:lnTo>
                  <a:pt x="14" y="10"/>
                </a:lnTo>
                <a:lnTo>
                  <a:pt x="14" y="19"/>
                </a:lnTo>
                <a:lnTo>
                  <a:pt x="15" y="17"/>
                </a:lnTo>
                <a:lnTo>
                  <a:pt x="15" y="19"/>
                </a:lnTo>
                <a:lnTo>
                  <a:pt x="15" y="15"/>
                </a:lnTo>
                <a:lnTo>
                  <a:pt x="15" y="18"/>
                </a:lnTo>
                <a:lnTo>
                  <a:pt x="16" y="20"/>
                </a:lnTo>
                <a:lnTo>
                  <a:pt x="16" y="22"/>
                </a:lnTo>
                <a:lnTo>
                  <a:pt x="16" y="12"/>
                </a:lnTo>
                <a:lnTo>
                  <a:pt x="16" y="15"/>
                </a:lnTo>
                <a:lnTo>
                  <a:pt x="18" y="14"/>
                </a:lnTo>
                <a:lnTo>
                  <a:pt x="18" y="18"/>
                </a:lnTo>
                <a:lnTo>
                  <a:pt x="18" y="12"/>
                </a:lnTo>
                <a:lnTo>
                  <a:pt x="19" y="15"/>
                </a:lnTo>
                <a:lnTo>
                  <a:pt x="19" y="18"/>
                </a:lnTo>
                <a:lnTo>
                  <a:pt x="19" y="13"/>
                </a:lnTo>
                <a:lnTo>
                  <a:pt x="20" y="12"/>
                </a:lnTo>
                <a:lnTo>
                  <a:pt x="20" y="19"/>
                </a:lnTo>
                <a:lnTo>
                  <a:pt x="20" y="17"/>
                </a:lnTo>
                <a:lnTo>
                  <a:pt x="21" y="15"/>
                </a:lnTo>
                <a:lnTo>
                  <a:pt x="21" y="28"/>
                </a:lnTo>
                <a:lnTo>
                  <a:pt x="21" y="9"/>
                </a:lnTo>
                <a:lnTo>
                  <a:pt x="21" y="17"/>
                </a:lnTo>
                <a:lnTo>
                  <a:pt x="23" y="15"/>
                </a:lnTo>
                <a:lnTo>
                  <a:pt x="23" y="20"/>
                </a:lnTo>
                <a:lnTo>
                  <a:pt x="23" y="8"/>
                </a:lnTo>
                <a:lnTo>
                  <a:pt x="23" y="17"/>
                </a:lnTo>
                <a:lnTo>
                  <a:pt x="24" y="14"/>
                </a:lnTo>
                <a:lnTo>
                  <a:pt x="24" y="20"/>
                </a:lnTo>
                <a:lnTo>
                  <a:pt x="24" y="13"/>
                </a:lnTo>
                <a:lnTo>
                  <a:pt x="24" y="19"/>
                </a:lnTo>
                <a:lnTo>
                  <a:pt x="25" y="18"/>
                </a:lnTo>
                <a:lnTo>
                  <a:pt x="25" y="19"/>
                </a:lnTo>
                <a:lnTo>
                  <a:pt x="25" y="10"/>
                </a:lnTo>
                <a:lnTo>
                  <a:pt x="25" y="14"/>
                </a:lnTo>
                <a:lnTo>
                  <a:pt x="26" y="15"/>
                </a:lnTo>
                <a:lnTo>
                  <a:pt x="26" y="27"/>
                </a:lnTo>
                <a:lnTo>
                  <a:pt x="26" y="7"/>
                </a:lnTo>
                <a:lnTo>
                  <a:pt x="26" y="17"/>
                </a:lnTo>
                <a:lnTo>
                  <a:pt x="28" y="15"/>
                </a:lnTo>
                <a:lnTo>
                  <a:pt x="28" y="18"/>
                </a:lnTo>
                <a:lnTo>
                  <a:pt x="28" y="10"/>
                </a:lnTo>
                <a:lnTo>
                  <a:pt x="28" y="13"/>
                </a:lnTo>
                <a:lnTo>
                  <a:pt x="29" y="14"/>
                </a:lnTo>
                <a:lnTo>
                  <a:pt x="29" y="19"/>
                </a:lnTo>
                <a:lnTo>
                  <a:pt x="29" y="10"/>
                </a:lnTo>
                <a:lnTo>
                  <a:pt x="29" y="19"/>
                </a:lnTo>
                <a:lnTo>
                  <a:pt x="30" y="18"/>
                </a:lnTo>
                <a:lnTo>
                  <a:pt x="30" y="8"/>
                </a:lnTo>
                <a:lnTo>
                  <a:pt x="30" y="10"/>
                </a:lnTo>
                <a:lnTo>
                  <a:pt x="31" y="9"/>
                </a:lnTo>
                <a:lnTo>
                  <a:pt x="31" y="19"/>
                </a:lnTo>
                <a:lnTo>
                  <a:pt x="31" y="15"/>
                </a:lnTo>
                <a:lnTo>
                  <a:pt x="33" y="17"/>
                </a:lnTo>
                <a:lnTo>
                  <a:pt x="33" y="18"/>
                </a:lnTo>
                <a:lnTo>
                  <a:pt x="33" y="12"/>
                </a:lnTo>
                <a:lnTo>
                  <a:pt x="33" y="14"/>
                </a:lnTo>
                <a:lnTo>
                  <a:pt x="34" y="15"/>
                </a:lnTo>
                <a:lnTo>
                  <a:pt x="34" y="18"/>
                </a:lnTo>
                <a:lnTo>
                  <a:pt x="34" y="9"/>
                </a:lnTo>
                <a:lnTo>
                  <a:pt x="34" y="17"/>
                </a:lnTo>
                <a:lnTo>
                  <a:pt x="35" y="18"/>
                </a:lnTo>
                <a:lnTo>
                  <a:pt x="35" y="10"/>
                </a:lnTo>
                <a:lnTo>
                  <a:pt x="35" y="18"/>
                </a:lnTo>
                <a:lnTo>
                  <a:pt x="36" y="17"/>
                </a:lnTo>
                <a:lnTo>
                  <a:pt x="36" y="19"/>
                </a:lnTo>
                <a:lnTo>
                  <a:pt x="36" y="0"/>
                </a:lnTo>
                <a:lnTo>
                  <a:pt x="36" y="17"/>
                </a:lnTo>
                <a:lnTo>
                  <a:pt x="38" y="18"/>
                </a:lnTo>
                <a:lnTo>
                  <a:pt x="38" y="19"/>
                </a:lnTo>
                <a:lnTo>
                  <a:pt x="38" y="9"/>
                </a:lnTo>
                <a:lnTo>
                  <a:pt x="38" y="17"/>
                </a:lnTo>
                <a:lnTo>
                  <a:pt x="39" y="18"/>
                </a:lnTo>
                <a:lnTo>
                  <a:pt x="39" y="19"/>
                </a:lnTo>
                <a:lnTo>
                  <a:pt x="39" y="9"/>
                </a:lnTo>
                <a:lnTo>
                  <a:pt x="39" y="17"/>
                </a:lnTo>
                <a:lnTo>
                  <a:pt x="40" y="15"/>
                </a:lnTo>
                <a:lnTo>
                  <a:pt x="40" y="18"/>
                </a:lnTo>
                <a:lnTo>
                  <a:pt x="40" y="12"/>
                </a:lnTo>
                <a:lnTo>
                  <a:pt x="40" y="17"/>
                </a:lnTo>
                <a:lnTo>
                  <a:pt x="41" y="18"/>
                </a:lnTo>
                <a:lnTo>
                  <a:pt x="41" y="25"/>
                </a:lnTo>
                <a:lnTo>
                  <a:pt x="41" y="0"/>
                </a:lnTo>
                <a:lnTo>
                  <a:pt x="41" y="18"/>
                </a:lnTo>
                <a:lnTo>
                  <a:pt x="43" y="17"/>
                </a:lnTo>
                <a:lnTo>
                  <a:pt x="43" y="20"/>
                </a:lnTo>
                <a:lnTo>
                  <a:pt x="43" y="13"/>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20" name="Freeform 89">
            <a:extLst>
              <a:ext uri="{FF2B5EF4-FFF2-40B4-BE49-F238E27FC236}">
                <a16:creationId xmlns:a16="http://schemas.microsoft.com/office/drawing/2014/main" id="{1879D243-EAE4-4893-8359-E5D053CD1598}"/>
              </a:ext>
            </a:extLst>
          </p:cNvPr>
          <p:cNvSpPr>
            <a:spLocks/>
          </p:cNvSpPr>
          <p:nvPr/>
        </p:nvSpPr>
        <p:spPr bwMode="auto">
          <a:xfrm>
            <a:off x="1878013" y="1193800"/>
            <a:ext cx="152400" cy="95250"/>
          </a:xfrm>
          <a:custGeom>
            <a:avLst/>
            <a:gdLst>
              <a:gd name="T0" fmla="*/ 2147483646 w 43"/>
              <a:gd name="T1" fmla="*/ 2147483646 h 27"/>
              <a:gd name="T2" fmla="*/ 2147483646 w 43"/>
              <a:gd name="T3" fmla="*/ 2147483646 h 27"/>
              <a:gd name="T4" fmla="*/ 2147483646 w 43"/>
              <a:gd name="T5" fmla="*/ 2147483646 h 27"/>
              <a:gd name="T6" fmla="*/ 2147483646 w 43"/>
              <a:gd name="T7" fmla="*/ 2147483646 h 27"/>
              <a:gd name="T8" fmla="*/ 2147483646 w 43"/>
              <a:gd name="T9" fmla="*/ 2147483646 h 27"/>
              <a:gd name="T10" fmla="*/ 2147483646 w 43"/>
              <a:gd name="T11" fmla="*/ 2147483646 h 27"/>
              <a:gd name="T12" fmla="*/ 2147483646 w 43"/>
              <a:gd name="T13" fmla="*/ 2147483646 h 27"/>
              <a:gd name="T14" fmla="*/ 2147483646 w 43"/>
              <a:gd name="T15" fmla="*/ 2147483646 h 27"/>
              <a:gd name="T16" fmla="*/ 2147483646 w 43"/>
              <a:gd name="T17" fmla="*/ 2147483646 h 27"/>
              <a:gd name="T18" fmla="*/ 2147483646 w 43"/>
              <a:gd name="T19" fmla="*/ 2147483646 h 27"/>
              <a:gd name="T20" fmla="*/ 2147483646 w 43"/>
              <a:gd name="T21" fmla="*/ 2147483646 h 27"/>
              <a:gd name="T22" fmla="*/ 2147483646 w 43"/>
              <a:gd name="T23" fmla="*/ 2147483646 h 27"/>
              <a:gd name="T24" fmla="*/ 2147483646 w 43"/>
              <a:gd name="T25" fmla="*/ 2147483646 h 27"/>
              <a:gd name="T26" fmla="*/ 2147483646 w 43"/>
              <a:gd name="T27" fmla="*/ 2147483646 h 27"/>
              <a:gd name="T28" fmla="*/ 2147483646 w 43"/>
              <a:gd name="T29" fmla="*/ 2147483646 h 27"/>
              <a:gd name="T30" fmla="*/ 2147483646 w 43"/>
              <a:gd name="T31" fmla="*/ 2147483646 h 27"/>
              <a:gd name="T32" fmla="*/ 2147483646 w 43"/>
              <a:gd name="T33" fmla="*/ 2147483646 h 27"/>
              <a:gd name="T34" fmla="*/ 2147483646 w 43"/>
              <a:gd name="T35" fmla="*/ 2147483646 h 27"/>
              <a:gd name="T36" fmla="*/ 2147483646 w 43"/>
              <a:gd name="T37" fmla="*/ 2147483646 h 27"/>
              <a:gd name="T38" fmla="*/ 2147483646 w 43"/>
              <a:gd name="T39" fmla="*/ 2147483646 h 27"/>
              <a:gd name="T40" fmla="*/ 2147483646 w 43"/>
              <a:gd name="T41" fmla="*/ 2147483646 h 27"/>
              <a:gd name="T42" fmla="*/ 2147483646 w 43"/>
              <a:gd name="T43" fmla="*/ 2147483646 h 27"/>
              <a:gd name="T44" fmla="*/ 2147483646 w 43"/>
              <a:gd name="T45" fmla="*/ 0 h 27"/>
              <a:gd name="T46" fmla="*/ 2147483646 w 43"/>
              <a:gd name="T47" fmla="*/ 2147483646 h 27"/>
              <a:gd name="T48" fmla="*/ 2147483646 w 43"/>
              <a:gd name="T49" fmla="*/ 2147483646 h 27"/>
              <a:gd name="T50" fmla="*/ 2147483646 w 43"/>
              <a:gd name="T51" fmla="*/ 2147483646 h 27"/>
              <a:gd name="T52" fmla="*/ 2147483646 w 43"/>
              <a:gd name="T53" fmla="*/ 2147483646 h 27"/>
              <a:gd name="T54" fmla="*/ 2147483646 w 43"/>
              <a:gd name="T55" fmla="*/ 2147483646 h 27"/>
              <a:gd name="T56" fmla="*/ 2147483646 w 43"/>
              <a:gd name="T57" fmla="*/ 2147483646 h 27"/>
              <a:gd name="T58" fmla="*/ 2147483646 w 43"/>
              <a:gd name="T59" fmla="*/ 2147483646 h 27"/>
              <a:gd name="T60" fmla="*/ 2147483646 w 43"/>
              <a:gd name="T61" fmla="*/ 2147483646 h 27"/>
              <a:gd name="T62" fmla="*/ 2147483646 w 43"/>
              <a:gd name="T63" fmla="*/ 2147483646 h 27"/>
              <a:gd name="T64" fmla="*/ 2147483646 w 43"/>
              <a:gd name="T65" fmla="*/ 2147483646 h 27"/>
              <a:gd name="T66" fmla="*/ 2147483646 w 43"/>
              <a:gd name="T67" fmla="*/ 2147483646 h 27"/>
              <a:gd name="T68" fmla="*/ 2147483646 w 43"/>
              <a:gd name="T69" fmla="*/ 2147483646 h 27"/>
              <a:gd name="T70" fmla="*/ 2147483646 w 43"/>
              <a:gd name="T71" fmla="*/ 2147483646 h 27"/>
              <a:gd name="T72" fmla="*/ 2147483646 w 43"/>
              <a:gd name="T73" fmla="*/ 2147483646 h 27"/>
              <a:gd name="T74" fmla="*/ 2147483646 w 43"/>
              <a:gd name="T75" fmla="*/ 2147483646 h 27"/>
              <a:gd name="T76" fmla="*/ 2147483646 w 43"/>
              <a:gd name="T77" fmla="*/ 2147483646 h 27"/>
              <a:gd name="T78" fmla="*/ 2147483646 w 43"/>
              <a:gd name="T79" fmla="*/ 2147483646 h 27"/>
              <a:gd name="T80" fmla="*/ 2147483646 w 43"/>
              <a:gd name="T81" fmla="*/ 2147483646 h 27"/>
              <a:gd name="T82" fmla="*/ 2147483646 w 43"/>
              <a:gd name="T83" fmla="*/ 2147483646 h 2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7"/>
              <a:gd name="T128" fmla="*/ 43 w 43"/>
              <a:gd name="T129" fmla="*/ 27 h 2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7">
                <a:moveTo>
                  <a:pt x="0" y="13"/>
                </a:moveTo>
                <a:lnTo>
                  <a:pt x="0" y="19"/>
                </a:lnTo>
                <a:lnTo>
                  <a:pt x="1" y="20"/>
                </a:lnTo>
                <a:lnTo>
                  <a:pt x="1" y="9"/>
                </a:lnTo>
                <a:lnTo>
                  <a:pt x="2" y="9"/>
                </a:lnTo>
                <a:lnTo>
                  <a:pt x="2" y="20"/>
                </a:lnTo>
                <a:lnTo>
                  <a:pt x="2" y="19"/>
                </a:lnTo>
                <a:lnTo>
                  <a:pt x="3" y="18"/>
                </a:lnTo>
                <a:lnTo>
                  <a:pt x="3" y="22"/>
                </a:lnTo>
                <a:lnTo>
                  <a:pt x="3" y="13"/>
                </a:lnTo>
                <a:lnTo>
                  <a:pt x="3" y="20"/>
                </a:lnTo>
                <a:lnTo>
                  <a:pt x="5" y="19"/>
                </a:lnTo>
                <a:lnTo>
                  <a:pt x="5" y="12"/>
                </a:lnTo>
                <a:lnTo>
                  <a:pt x="5" y="13"/>
                </a:lnTo>
                <a:lnTo>
                  <a:pt x="6" y="14"/>
                </a:lnTo>
                <a:lnTo>
                  <a:pt x="6" y="19"/>
                </a:lnTo>
                <a:lnTo>
                  <a:pt x="6" y="12"/>
                </a:lnTo>
                <a:lnTo>
                  <a:pt x="7" y="15"/>
                </a:lnTo>
                <a:lnTo>
                  <a:pt x="7" y="19"/>
                </a:lnTo>
                <a:lnTo>
                  <a:pt x="7" y="10"/>
                </a:lnTo>
                <a:lnTo>
                  <a:pt x="7" y="17"/>
                </a:lnTo>
                <a:lnTo>
                  <a:pt x="8" y="15"/>
                </a:lnTo>
                <a:lnTo>
                  <a:pt x="8" y="24"/>
                </a:lnTo>
                <a:lnTo>
                  <a:pt x="8" y="13"/>
                </a:lnTo>
                <a:lnTo>
                  <a:pt x="8" y="15"/>
                </a:lnTo>
                <a:lnTo>
                  <a:pt x="10" y="13"/>
                </a:lnTo>
                <a:lnTo>
                  <a:pt x="10" y="19"/>
                </a:lnTo>
                <a:lnTo>
                  <a:pt x="10" y="12"/>
                </a:lnTo>
                <a:lnTo>
                  <a:pt x="10" y="15"/>
                </a:lnTo>
                <a:lnTo>
                  <a:pt x="11" y="12"/>
                </a:lnTo>
                <a:lnTo>
                  <a:pt x="11" y="19"/>
                </a:lnTo>
                <a:lnTo>
                  <a:pt x="11" y="10"/>
                </a:lnTo>
                <a:lnTo>
                  <a:pt x="11" y="17"/>
                </a:lnTo>
                <a:lnTo>
                  <a:pt x="12" y="18"/>
                </a:lnTo>
                <a:lnTo>
                  <a:pt x="12" y="22"/>
                </a:lnTo>
                <a:lnTo>
                  <a:pt x="12" y="10"/>
                </a:lnTo>
                <a:lnTo>
                  <a:pt x="12" y="17"/>
                </a:lnTo>
                <a:lnTo>
                  <a:pt x="13" y="18"/>
                </a:lnTo>
                <a:lnTo>
                  <a:pt x="13" y="24"/>
                </a:lnTo>
                <a:lnTo>
                  <a:pt x="13" y="9"/>
                </a:lnTo>
                <a:lnTo>
                  <a:pt x="13" y="18"/>
                </a:lnTo>
                <a:lnTo>
                  <a:pt x="15" y="17"/>
                </a:lnTo>
                <a:lnTo>
                  <a:pt x="15" y="18"/>
                </a:lnTo>
                <a:lnTo>
                  <a:pt x="15" y="12"/>
                </a:lnTo>
                <a:lnTo>
                  <a:pt x="16" y="13"/>
                </a:lnTo>
                <a:lnTo>
                  <a:pt x="16" y="19"/>
                </a:lnTo>
                <a:lnTo>
                  <a:pt x="16" y="17"/>
                </a:lnTo>
                <a:lnTo>
                  <a:pt x="17" y="18"/>
                </a:lnTo>
                <a:lnTo>
                  <a:pt x="17" y="19"/>
                </a:lnTo>
                <a:lnTo>
                  <a:pt x="17" y="12"/>
                </a:lnTo>
                <a:lnTo>
                  <a:pt x="17" y="13"/>
                </a:lnTo>
                <a:lnTo>
                  <a:pt x="18" y="12"/>
                </a:lnTo>
                <a:lnTo>
                  <a:pt x="18" y="20"/>
                </a:lnTo>
                <a:lnTo>
                  <a:pt x="18" y="8"/>
                </a:lnTo>
                <a:lnTo>
                  <a:pt x="18" y="17"/>
                </a:lnTo>
                <a:lnTo>
                  <a:pt x="20" y="15"/>
                </a:lnTo>
                <a:lnTo>
                  <a:pt x="20" y="17"/>
                </a:lnTo>
                <a:lnTo>
                  <a:pt x="20" y="9"/>
                </a:lnTo>
                <a:lnTo>
                  <a:pt x="20" y="12"/>
                </a:lnTo>
                <a:lnTo>
                  <a:pt x="21" y="13"/>
                </a:lnTo>
                <a:lnTo>
                  <a:pt x="21" y="17"/>
                </a:lnTo>
                <a:lnTo>
                  <a:pt x="21" y="12"/>
                </a:lnTo>
                <a:lnTo>
                  <a:pt x="22" y="14"/>
                </a:lnTo>
                <a:lnTo>
                  <a:pt x="22" y="18"/>
                </a:lnTo>
                <a:lnTo>
                  <a:pt x="22" y="9"/>
                </a:lnTo>
                <a:lnTo>
                  <a:pt x="22" y="18"/>
                </a:lnTo>
                <a:lnTo>
                  <a:pt x="23" y="14"/>
                </a:lnTo>
                <a:lnTo>
                  <a:pt x="23" y="20"/>
                </a:lnTo>
                <a:lnTo>
                  <a:pt x="23" y="0"/>
                </a:lnTo>
                <a:lnTo>
                  <a:pt x="23" y="18"/>
                </a:lnTo>
                <a:lnTo>
                  <a:pt x="25" y="15"/>
                </a:lnTo>
                <a:lnTo>
                  <a:pt x="25" y="18"/>
                </a:lnTo>
                <a:lnTo>
                  <a:pt x="25" y="9"/>
                </a:lnTo>
                <a:lnTo>
                  <a:pt x="25" y="17"/>
                </a:lnTo>
                <a:lnTo>
                  <a:pt x="26" y="19"/>
                </a:lnTo>
                <a:lnTo>
                  <a:pt x="26" y="20"/>
                </a:lnTo>
                <a:lnTo>
                  <a:pt x="26" y="12"/>
                </a:lnTo>
                <a:lnTo>
                  <a:pt x="26" y="14"/>
                </a:lnTo>
                <a:lnTo>
                  <a:pt x="27" y="13"/>
                </a:lnTo>
                <a:lnTo>
                  <a:pt x="27" y="18"/>
                </a:lnTo>
                <a:lnTo>
                  <a:pt x="27" y="12"/>
                </a:lnTo>
                <a:lnTo>
                  <a:pt x="27" y="17"/>
                </a:lnTo>
                <a:lnTo>
                  <a:pt x="28" y="18"/>
                </a:lnTo>
                <a:lnTo>
                  <a:pt x="28" y="23"/>
                </a:lnTo>
                <a:lnTo>
                  <a:pt x="28" y="3"/>
                </a:lnTo>
                <a:lnTo>
                  <a:pt x="28" y="17"/>
                </a:lnTo>
                <a:lnTo>
                  <a:pt x="30" y="14"/>
                </a:lnTo>
                <a:lnTo>
                  <a:pt x="30" y="20"/>
                </a:lnTo>
                <a:lnTo>
                  <a:pt x="30" y="10"/>
                </a:lnTo>
                <a:lnTo>
                  <a:pt x="30" y="15"/>
                </a:lnTo>
                <a:lnTo>
                  <a:pt x="31" y="17"/>
                </a:lnTo>
                <a:lnTo>
                  <a:pt x="31" y="22"/>
                </a:lnTo>
                <a:lnTo>
                  <a:pt x="31" y="8"/>
                </a:lnTo>
                <a:lnTo>
                  <a:pt x="31" y="15"/>
                </a:lnTo>
                <a:lnTo>
                  <a:pt x="32" y="17"/>
                </a:lnTo>
                <a:lnTo>
                  <a:pt x="32" y="10"/>
                </a:lnTo>
                <a:lnTo>
                  <a:pt x="32" y="19"/>
                </a:lnTo>
                <a:lnTo>
                  <a:pt x="33" y="20"/>
                </a:lnTo>
                <a:lnTo>
                  <a:pt x="33" y="23"/>
                </a:lnTo>
                <a:lnTo>
                  <a:pt x="33" y="14"/>
                </a:lnTo>
                <a:lnTo>
                  <a:pt x="33" y="18"/>
                </a:lnTo>
                <a:lnTo>
                  <a:pt x="35" y="17"/>
                </a:lnTo>
                <a:lnTo>
                  <a:pt x="35" y="19"/>
                </a:lnTo>
                <a:lnTo>
                  <a:pt x="35" y="13"/>
                </a:lnTo>
                <a:lnTo>
                  <a:pt x="35" y="15"/>
                </a:lnTo>
                <a:lnTo>
                  <a:pt x="36" y="17"/>
                </a:lnTo>
                <a:lnTo>
                  <a:pt x="36" y="20"/>
                </a:lnTo>
                <a:lnTo>
                  <a:pt x="36" y="10"/>
                </a:lnTo>
                <a:lnTo>
                  <a:pt x="37" y="13"/>
                </a:lnTo>
                <a:lnTo>
                  <a:pt x="37" y="20"/>
                </a:lnTo>
                <a:lnTo>
                  <a:pt x="37" y="12"/>
                </a:lnTo>
                <a:lnTo>
                  <a:pt x="38" y="13"/>
                </a:lnTo>
                <a:lnTo>
                  <a:pt x="38" y="23"/>
                </a:lnTo>
                <a:lnTo>
                  <a:pt x="38" y="22"/>
                </a:lnTo>
                <a:lnTo>
                  <a:pt x="40" y="20"/>
                </a:lnTo>
                <a:lnTo>
                  <a:pt x="40" y="12"/>
                </a:lnTo>
                <a:lnTo>
                  <a:pt x="40" y="19"/>
                </a:lnTo>
                <a:lnTo>
                  <a:pt x="41" y="18"/>
                </a:lnTo>
                <a:lnTo>
                  <a:pt x="41" y="10"/>
                </a:lnTo>
                <a:lnTo>
                  <a:pt x="41" y="15"/>
                </a:lnTo>
                <a:lnTo>
                  <a:pt x="42" y="17"/>
                </a:lnTo>
                <a:lnTo>
                  <a:pt x="42" y="19"/>
                </a:lnTo>
                <a:lnTo>
                  <a:pt x="42" y="13"/>
                </a:lnTo>
                <a:lnTo>
                  <a:pt x="42" y="15"/>
                </a:lnTo>
                <a:lnTo>
                  <a:pt x="43" y="18"/>
                </a:lnTo>
                <a:lnTo>
                  <a:pt x="43" y="27"/>
                </a:lnTo>
                <a:lnTo>
                  <a:pt x="43" y="8"/>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21" name="Freeform 90">
            <a:extLst>
              <a:ext uri="{FF2B5EF4-FFF2-40B4-BE49-F238E27FC236}">
                <a16:creationId xmlns:a16="http://schemas.microsoft.com/office/drawing/2014/main" id="{A05AFB9F-9A53-45D3-89B4-29CBA94B81BA}"/>
              </a:ext>
            </a:extLst>
          </p:cNvPr>
          <p:cNvSpPr>
            <a:spLocks/>
          </p:cNvSpPr>
          <p:nvPr/>
        </p:nvSpPr>
        <p:spPr bwMode="auto">
          <a:xfrm>
            <a:off x="2030413" y="1211263"/>
            <a:ext cx="150812" cy="80962"/>
          </a:xfrm>
          <a:custGeom>
            <a:avLst/>
            <a:gdLst>
              <a:gd name="T0" fmla="*/ 2147483646 w 43"/>
              <a:gd name="T1" fmla="*/ 2147483646 h 23"/>
              <a:gd name="T2" fmla="*/ 2147483646 w 43"/>
              <a:gd name="T3" fmla="*/ 2147483646 h 23"/>
              <a:gd name="T4" fmla="*/ 2147483646 w 43"/>
              <a:gd name="T5" fmla="*/ 2147483646 h 23"/>
              <a:gd name="T6" fmla="*/ 2147483646 w 43"/>
              <a:gd name="T7" fmla="*/ 2147483646 h 23"/>
              <a:gd name="T8" fmla="*/ 2147483646 w 43"/>
              <a:gd name="T9" fmla="*/ 2147483646 h 23"/>
              <a:gd name="T10" fmla="*/ 2147483646 w 43"/>
              <a:gd name="T11" fmla="*/ 2147483646 h 23"/>
              <a:gd name="T12" fmla="*/ 2147483646 w 43"/>
              <a:gd name="T13" fmla="*/ 2147483646 h 23"/>
              <a:gd name="T14" fmla="*/ 2147483646 w 43"/>
              <a:gd name="T15" fmla="*/ 2147483646 h 23"/>
              <a:gd name="T16" fmla="*/ 2147483646 w 43"/>
              <a:gd name="T17" fmla="*/ 2147483646 h 23"/>
              <a:gd name="T18" fmla="*/ 2147483646 w 43"/>
              <a:gd name="T19" fmla="*/ 2147483646 h 23"/>
              <a:gd name="T20" fmla="*/ 2147483646 w 43"/>
              <a:gd name="T21" fmla="*/ 2147483646 h 23"/>
              <a:gd name="T22" fmla="*/ 2147483646 w 43"/>
              <a:gd name="T23" fmla="*/ 2147483646 h 23"/>
              <a:gd name="T24" fmla="*/ 2147483646 w 43"/>
              <a:gd name="T25" fmla="*/ 2147483646 h 23"/>
              <a:gd name="T26" fmla="*/ 2147483646 w 43"/>
              <a:gd name="T27" fmla="*/ 2147483646 h 23"/>
              <a:gd name="T28" fmla="*/ 2147483646 w 43"/>
              <a:gd name="T29" fmla="*/ 2147483646 h 23"/>
              <a:gd name="T30" fmla="*/ 2147483646 w 43"/>
              <a:gd name="T31" fmla="*/ 2147483646 h 23"/>
              <a:gd name="T32" fmla="*/ 2147483646 w 43"/>
              <a:gd name="T33" fmla="*/ 2147483646 h 23"/>
              <a:gd name="T34" fmla="*/ 2147483646 w 43"/>
              <a:gd name="T35" fmla="*/ 2147483646 h 23"/>
              <a:gd name="T36" fmla="*/ 2147483646 w 43"/>
              <a:gd name="T37" fmla="*/ 2147483646 h 23"/>
              <a:gd name="T38" fmla="*/ 2147483646 w 43"/>
              <a:gd name="T39" fmla="*/ 2147483646 h 23"/>
              <a:gd name="T40" fmla="*/ 2147483646 w 43"/>
              <a:gd name="T41" fmla="*/ 2147483646 h 23"/>
              <a:gd name="T42" fmla="*/ 2147483646 w 43"/>
              <a:gd name="T43" fmla="*/ 2147483646 h 23"/>
              <a:gd name="T44" fmla="*/ 2147483646 w 43"/>
              <a:gd name="T45" fmla="*/ 2147483646 h 23"/>
              <a:gd name="T46" fmla="*/ 2147483646 w 43"/>
              <a:gd name="T47" fmla="*/ 2147483646 h 23"/>
              <a:gd name="T48" fmla="*/ 2147483646 w 43"/>
              <a:gd name="T49" fmla="*/ 2147483646 h 23"/>
              <a:gd name="T50" fmla="*/ 2147483646 w 43"/>
              <a:gd name="T51" fmla="*/ 2147483646 h 23"/>
              <a:gd name="T52" fmla="*/ 2147483646 w 43"/>
              <a:gd name="T53" fmla="*/ 2147483646 h 23"/>
              <a:gd name="T54" fmla="*/ 2147483646 w 43"/>
              <a:gd name="T55" fmla="*/ 2147483646 h 23"/>
              <a:gd name="T56" fmla="*/ 2147483646 w 43"/>
              <a:gd name="T57" fmla="*/ 2147483646 h 23"/>
              <a:gd name="T58" fmla="*/ 2147483646 w 43"/>
              <a:gd name="T59" fmla="*/ 2147483646 h 23"/>
              <a:gd name="T60" fmla="*/ 2147483646 w 43"/>
              <a:gd name="T61" fmla="*/ 2147483646 h 23"/>
              <a:gd name="T62" fmla="*/ 2147483646 w 43"/>
              <a:gd name="T63" fmla="*/ 2147483646 h 23"/>
              <a:gd name="T64" fmla="*/ 2147483646 w 43"/>
              <a:gd name="T65" fmla="*/ 2147483646 h 23"/>
              <a:gd name="T66" fmla="*/ 2147483646 w 43"/>
              <a:gd name="T67" fmla="*/ 2147483646 h 23"/>
              <a:gd name="T68" fmla="*/ 2147483646 w 43"/>
              <a:gd name="T69" fmla="*/ 2147483646 h 23"/>
              <a:gd name="T70" fmla="*/ 2147483646 w 43"/>
              <a:gd name="T71" fmla="*/ 2147483646 h 23"/>
              <a:gd name="T72" fmla="*/ 2147483646 w 43"/>
              <a:gd name="T73" fmla="*/ 2147483646 h 23"/>
              <a:gd name="T74" fmla="*/ 2147483646 w 43"/>
              <a:gd name="T75" fmla="*/ 2147483646 h 23"/>
              <a:gd name="T76" fmla="*/ 2147483646 w 43"/>
              <a:gd name="T77" fmla="*/ 2147483646 h 23"/>
              <a:gd name="T78" fmla="*/ 2147483646 w 43"/>
              <a:gd name="T79" fmla="*/ 2147483646 h 23"/>
              <a:gd name="T80" fmla="*/ 2147483646 w 43"/>
              <a:gd name="T81" fmla="*/ 2147483646 h 23"/>
              <a:gd name="T82" fmla="*/ 2147483646 w 43"/>
              <a:gd name="T83" fmla="*/ 0 h 2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3"/>
              <a:gd name="T128" fmla="*/ 43 w 43"/>
              <a:gd name="T129" fmla="*/ 23 h 2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3">
                <a:moveTo>
                  <a:pt x="0" y="3"/>
                </a:moveTo>
                <a:lnTo>
                  <a:pt x="0" y="15"/>
                </a:lnTo>
                <a:lnTo>
                  <a:pt x="2" y="13"/>
                </a:lnTo>
                <a:lnTo>
                  <a:pt x="2" y="14"/>
                </a:lnTo>
                <a:lnTo>
                  <a:pt x="2" y="4"/>
                </a:lnTo>
                <a:lnTo>
                  <a:pt x="2" y="5"/>
                </a:lnTo>
                <a:lnTo>
                  <a:pt x="3" y="9"/>
                </a:lnTo>
                <a:lnTo>
                  <a:pt x="3" y="15"/>
                </a:lnTo>
                <a:lnTo>
                  <a:pt x="3" y="3"/>
                </a:lnTo>
                <a:lnTo>
                  <a:pt x="3" y="10"/>
                </a:lnTo>
                <a:lnTo>
                  <a:pt x="4" y="12"/>
                </a:lnTo>
                <a:lnTo>
                  <a:pt x="4" y="17"/>
                </a:lnTo>
                <a:lnTo>
                  <a:pt x="4" y="7"/>
                </a:lnTo>
                <a:lnTo>
                  <a:pt x="4" y="12"/>
                </a:lnTo>
                <a:lnTo>
                  <a:pt x="5" y="9"/>
                </a:lnTo>
                <a:lnTo>
                  <a:pt x="5" y="12"/>
                </a:lnTo>
                <a:lnTo>
                  <a:pt x="5" y="4"/>
                </a:lnTo>
                <a:lnTo>
                  <a:pt x="5" y="10"/>
                </a:lnTo>
                <a:lnTo>
                  <a:pt x="7" y="13"/>
                </a:lnTo>
                <a:lnTo>
                  <a:pt x="7" y="5"/>
                </a:lnTo>
                <a:lnTo>
                  <a:pt x="7" y="10"/>
                </a:lnTo>
                <a:lnTo>
                  <a:pt x="8" y="8"/>
                </a:lnTo>
                <a:lnTo>
                  <a:pt x="8" y="13"/>
                </a:lnTo>
                <a:lnTo>
                  <a:pt x="8" y="5"/>
                </a:lnTo>
                <a:lnTo>
                  <a:pt x="8" y="7"/>
                </a:lnTo>
                <a:lnTo>
                  <a:pt x="9" y="8"/>
                </a:lnTo>
                <a:lnTo>
                  <a:pt x="9" y="14"/>
                </a:lnTo>
                <a:lnTo>
                  <a:pt x="9" y="5"/>
                </a:lnTo>
                <a:lnTo>
                  <a:pt x="9" y="10"/>
                </a:lnTo>
                <a:lnTo>
                  <a:pt x="10" y="8"/>
                </a:lnTo>
                <a:lnTo>
                  <a:pt x="10" y="14"/>
                </a:lnTo>
                <a:lnTo>
                  <a:pt x="10" y="5"/>
                </a:lnTo>
                <a:lnTo>
                  <a:pt x="12" y="3"/>
                </a:lnTo>
                <a:lnTo>
                  <a:pt x="12" y="14"/>
                </a:lnTo>
                <a:lnTo>
                  <a:pt x="12" y="2"/>
                </a:lnTo>
                <a:lnTo>
                  <a:pt x="12" y="5"/>
                </a:lnTo>
                <a:lnTo>
                  <a:pt x="13" y="8"/>
                </a:lnTo>
                <a:lnTo>
                  <a:pt x="13" y="17"/>
                </a:lnTo>
                <a:lnTo>
                  <a:pt x="13" y="7"/>
                </a:lnTo>
                <a:lnTo>
                  <a:pt x="13" y="10"/>
                </a:lnTo>
                <a:lnTo>
                  <a:pt x="14" y="12"/>
                </a:lnTo>
                <a:lnTo>
                  <a:pt x="14" y="15"/>
                </a:lnTo>
                <a:lnTo>
                  <a:pt x="14" y="7"/>
                </a:lnTo>
                <a:lnTo>
                  <a:pt x="14" y="14"/>
                </a:lnTo>
                <a:lnTo>
                  <a:pt x="15" y="13"/>
                </a:lnTo>
                <a:lnTo>
                  <a:pt x="15" y="17"/>
                </a:lnTo>
                <a:lnTo>
                  <a:pt x="15" y="5"/>
                </a:lnTo>
                <a:lnTo>
                  <a:pt x="15" y="12"/>
                </a:lnTo>
                <a:lnTo>
                  <a:pt x="17" y="7"/>
                </a:lnTo>
                <a:lnTo>
                  <a:pt x="17" y="17"/>
                </a:lnTo>
                <a:lnTo>
                  <a:pt x="17" y="2"/>
                </a:lnTo>
                <a:lnTo>
                  <a:pt x="17" y="10"/>
                </a:lnTo>
                <a:lnTo>
                  <a:pt x="18" y="8"/>
                </a:lnTo>
                <a:lnTo>
                  <a:pt x="18" y="17"/>
                </a:lnTo>
                <a:lnTo>
                  <a:pt x="18" y="7"/>
                </a:lnTo>
                <a:lnTo>
                  <a:pt x="18" y="14"/>
                </a:lnTo>
                <a:lnTo>
                  <a:pt x="19" y="15"/>
                </a:lnTo>
                <a:lnTo>
                  <a:pt x="19" y="5"/>
                </a:lnTo>
                <a:lnTo>
                  <a:pt x="19" y="13"/>
                </a:lnTo>
                <a:lnTo>
                  <a:pt x="20" y="14"/>
                </a:lnTo>
                <a:lnTo>
                  <a:pt x="20" y="18"/>
                </a:lnTo>
                <a:lnTo>
                  <a:pt x="20" y="8"/>
                </a:lnTo>
                <a:lnTo>
                  <a:pt x="20" y="17"/>
                </a:lnTo>
                <a:lnTo>
                  <a:pt x="22" y="14"/>
                </a:lnTo>
                <a:lnTo>
                  <a:pt x="22" y="7"/>
                </a:lnTo>
                <a:lnTo>
                  <a:pt x="22" y="12"/>
                </a:lnTo>
                <a:lnTo>
                  <a:pt x="23" y="7"/>
                </a:lnTo>
                <a:lnTo>
                  <a:pt x="23" y="15"/>
                </a:lnTo>
                <a:lnTo>
                  <a:pt x="23" y="5"/>
                </a:lnTo>
                <a:lnTo>
                  <a:pt x="23" y="8"/>
                </a:lnTo>
                <a:lnTo>
                  <a:pt x="24" y="10"/>
                </a:lnTo>
                <a:lnTo>
                  <a:pt x="24" y="13"/>
                </a:lnTo>
                <a:lnTo>
                  <a:pt x="24" y="5"/>
                </a:lnTo>
                <a:lnTo>
                  <a:pt x="24" y="12"/>
                </a:lnTo>
                <a:lnTo>
                  <a:pt x="25" y="13"/>
                </a:lnTo>
                <a:lnTo>
                  <a:pt x="25" y="15"/>
                </a:lnTo>
                <a:lnTo>
                  <a:pt x="25" y="3"/>
                </a:lnTo>
                <a:lnTo>
                  <a:pt x="27" y="4"/>
                </a:lnTo>
                <a:lnTo>
                  <a:pt x="27" y="23"/>
                </a:lnTo>
                <a:lnTo>
                  <a:pt x="27" y="9"/>
                </a:lnTo>
                <a:lnTo>
                  <a:pt x="28" y="7"/>
                </a:lnTo>
                <a:lnTo>
                  <a:pt x="28" y="14"/>
                </a:lnTo>
                <a:lnTo>
                  <a:pt x="28" y="2"/>
                </a:lnTo>
                <a:lnTo>
                  <a:pt x="28" y="12"/>
                </a:lnTo>
                <a:lnTo>
                  <a:pt x="29" y="10"/>
                </a:lnTo>
                <a:lnTo>
                  <a:pt x="29" y="14"/>
                </a:lnTo>
                <a:lnTo>
                  <a:pt x="29" y="5"/>
                </a:lnTo>
                <a:lnTo>
                  <a:pt x="29" y="12"/>
                </a:lnTo>
                <a:lnTo>
                  <a:pt x="30" y="9"/>
                </a:lnTo>
                <a:lnTo>
                  <a:pt x="30" y="14"/>
                </a:lnTo>
                <a:lnTo>
                  <a:pt x="30" y="4"/>
                </a:lnTo>
                <a:lnTo>
                  <a:pt x="30" y="9"/>
                </a:lnTo>
                <a:lnTo>
                  <a:pt x="32" y="8"/>
                </a:lnTo>
                <a:lnTo>
                  <a:pt x="32" y="20"/>
                </a:lnTo>
                <a:lnTo>
                  <a:pt x="32" y="4"/>
                </a:lnTo>
                <a:lnTo>
                  <a:pt x="33" y="5"/>
                </a:lnTo>
                <a:lnTo>
                  <a:pt x="33" y="15"/>
                </a:lnTo>
                <a:lnTo>
                  <a:pt x="33" y="3"/>
                </a:lnTo>
                <a:lnTo>
                  <a:pt x="33" y="10"/>
                </a:lnTo>
                <a:lnTo>
                  <a:pt x="34" y="10"/>
                </a:lnTo>
                <a:lnTo>
                  <a:pt x="34" y="17"/>
                </a:lnTo>
                <a:lnTo>
                  <a:pt x="34" y="4"/>
                </a:lnTo>
                <a:lnTo>
                  <a:pt x="34" y="13"/>
                </a:lnTo>
                <a:lnTo>
                  <a:pt x="35" y="12"/>
                </a:lnTo>
                <a:lnTo>
                  <a:pt x="35" y="15"/>
                </a:lnTo>
                <a:lnTo>
                  <a:pt x="35" y="4"/>
                </a:lnTo>
                <a:lnTo>
                  <a:pt x="35" y="9"/>
                </a:lnTo>
                <a:lnTo>
                  <a:pt x="37" y="8"/>
                </a:lnTo>
                <a:lnTo>
                  <a:pt x="37" y="14"/>
                </a:lnTo>
                <a:lnTo>
                  <a:pt x="37" y="4"/>
                </a:lnTo>
                <a:lnTo>
                  <a:pt x="37" y="13"/>
                </a:lnTo>
                <a:lnTo>
                  <a:pt x="38" y="12"/>
                </a:lnTo>
                <a:lnTo>
                  <a:pt x="38" y="13"/>
                </a:lnTo>
                <a:lnTo>
                  <a:pt x="38" y="7"/>
                </a:lnTo>
                <a:lnTo>
                  <a:pt x="38" y="12"/>
                </a:lnTo>
                <a:lnTo>
                  <a:pt x="39" y="10"/>
                </a:lnTo>
                <a:lnTo>
                  <a:pt x="39" y="13"/>
                </a:lnTo>
                <a:lnTo>
                  <a:pt x="39" y="5"/>
                </a:lnTo>
                <a:lnTo>
                  <a:pt x="39" y="12"/>
                </a:lnTo>
                <a:lnTo>
                  <a:pt x="40" y="10"/>
                </a:lnTo>
                <a:lnTo>
                  <a:pt x="40" y="15"/>
                </a:lnTo>
                <a:lnTo>
                  <a:pt x="40" y="5"/>
                </a:lnTo>
                <a:lnTo>
                  <a:pt x="40" y="12"/>
                </a:lnTo>
                <a:lnTo>
                  <a:pt x="42" y="13"/>
                </a:lnTo>
                <a:lnTo>
                  <a:pt x="42" y="14"/>
                </a:lnTo>
                <a:lnTo>
                  <a:pt x="42" y="0"/>
                </a:lnTo>
                <a:lnTo>
                  <a:pt x="42" y="13"/>
                </a:lnTo>
                <a:lnTo>
                  <a:pt x="43" y="12"/>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22" name="Freeform 91">
            <a:extLst>
              <a:ext uri="{FF2B5EF4-FFF2-40B4-BE49-F238E27FC236}">
                <a16:creationId xmlns:a16="http://schemas.microsoft.com/office/drawing/2014/main" id="{A9F712D6-176C-46EE-BE05-FFD6BBACEE7D}"/>
              </a:ext>
            </a:extLst>
          </p:cNvPr>
          <p:cNvSpPr>
            <a:spLocks/>
          </p:cNvSpPr>
          <p:nvPr/>
        </p:nvSpPr>
        <p:spPr bwMode="auto">
          <a:xfrm>
            <a:off x="2181225" y="1200150"/>
            <a:ext cx="147638" cy="92075"/>
          </a:xfrm>
          <a:custGeom>
            <a:avLst/>
            <a:gdLst>
              <a:gd name="T0" fmla="*/ 0 w 42"/>
              <a:gd name="T1" fmla="*/ 2147483646 h 26"/>
              <a:gd name="T2" fmla="*/ 2147483646 w 42"/>
              <a:gd name="T3" fmla="*/ 2147483646 h 26"/>
              <a:gd name="T4" fmla="*/ 2147483646 w 42"/>
              <a:gd name="T5" fmla="*/ 2147483646 h 26"/>
              <a:gd name="T6" fmla="*/ 2147483646 w 42"/>
              <a:gd name="T7" fmla="*/ 2147483646 h 26"/>
              <a:gd name="T8" fmla="*/ 2147483646 w 42"/>
              <a:gd name="T9" fmla="*/ 2147483646 h 26"/>
              <a:gd name="T10" fmla="*/ 2147483646 w 42"/>
              <a:gd name="T11" fmla="*/ 2147483646 h 26"/>
              <a:gd name="T12" fmla="*/ 2147483646 w 42"/>
              <a:gd name="T13" fmla="*/ 2147483646 h 26"/>
              <a:gd name="T14" fmla="*/ 2147483646 w 42"/>
              <a:gd name="T15" fmla="*/ 2147483646 h 26"/>
              <a:gd name="T16" fmla="*/ 2147483646 w 42"/>
              <a:gd name="T17" fmla="*/ 2147483646 h 26"/>
              <a:gd name="T18" fmla="*/ 2147483646 w 42"/>
              <a:gd name="T19" fmla="*/ 2147483646 h 26"/>
              <a:gd name="T20" fmla="*/ 2147483646 w 42"/>
              <a:gd name="T21" fmla="*/ 2147483646 h 26"/>
              <a:gd name="T22" fmla="*/ 2147483646 w 42"/>
              <a:gd name="T23" fmla="*/ 2147483646 h 26"/>
              <a:gd name="T24" fmla="*/ 2147483646 w 42"/>
              <a:gd name="T25" fmla="*/ 2147483646 h 26"/>
              <a:gd name="T26" fmla="*/ 2147483646 w 42"/>
              <a:gd name="T27" fmla="*/ 2147483646 h 26"/>
              <a:gd name="T28" fmla="*/ 2147483646 w 42"/>
              <a:gd name="T29" fmla="*/ 2147483646 h 26"/>
              <a:gd name="T30" fmla="*/ 2147483646 w 42"/>
              <a:gd name="T31" fmla="*/ 2147483646 h 26"/>
              <a:gd name="T32" fmla="*/ 2147483646 w 42"/>
              <a:gd name="T33" fmla="*/ 2147483646 h 26"/>
              <a:gd name="T34" fmla="*/ 2147483646 w 42"/>
              <a:gd name="T35" fmla="*/ 2147483646 h 26"/>
              <a:gd name="T36" fmla="*/ 2147483646 w 42"/>
              <a:gd name="T37" fmla="*/ 2147483646 h 26"/>
              <a:gd name="T38" fmla="*/ 2147483646 w 42"/>
              <a:gd name="T39" fmla="*/ 2147483646 h 26"/>
              <a:gd name="T40" fmla="*/ 2147483646 w 42"/>
              <a:gd name="T41" fmla="*/ 2147483646 h 26"/>
              <a:gd name="T42" fmla="*/ 2147483646 w 42"/>
              <a:gd name="T43" fmla="*/ 2147483646 h 26"/>
              <a:gd name="T44" fmla="*/ 2147483646 w 42"/>
              <a:gd name="T45" fmla="*/ 2147483646 h 26"/>
              <a:gd name="T46" fmla="*/ 2147483646 w 42"/>
              <a:gd name="T47" fmla="*/ 2147483646 h 26"/>
              <a:gd name="T48" fmla="*/ 2147483646 w 42"/>
              <a:gd name="T49" fmla="*/ 2147483646 h 26"/>
              <a:gd name="T50" fmla="*/ 2147483646 w 42"/>
              <a:gd name="T51" fmla="*/ 2147483646 h 26"/>
              <a:gd name="T52" fmla="*/ 2147483646 w 42"/>
              <a:gd name="T53" fmla="*/ 2147483646 h 26"/>
              <a:gd name="T54" fmla="*/ 2147483646 w 42"/>
              <a:gd name="T55" fmla="*/ 2147483646 h 26"/>
              <a:gd name="T56" fmla="*/ 2147483646 w 42"/>
              <a:gd name="T57" fmla="*/ 2147483646 h 26"/>
              <a:gd name="T58" fmla="*/ 2147483646 w 42"/>
              <a:gd name="T59" fmla="*/ 2147483646 h 26"/>
              <a:gd name="T60" fmla="*/ 2147483646 w 42"/>
              <a:gd name="T61" fmla="*/ 2147483646 h 26"/>
              <a:gd name="T62" fmla="*/ 2147483646 w 42"/>
              <a:gd name="T63" fmla="*/ 2147483646 h 26"/>
              <a:gd name="T64" fmla="*/ 2147483646 w 42"/>
              <a:gd name="T65" fmla="*/ 2147483646 h 26"/>
              <a:gd name="T66" fmla="*/ 2147483646 w 42"/>
              <a:gd name="T67" fmla="*/ 2147483646 h 26"/>
              <a:gd name="T68" fmla="*/ 2147483646 w 42"/>
              <a:gd name="T69" fmla="*/ 2147483646 h 26"/>
              <a:gd name="T70" fmla="*/ 2147483646 w 42"/>
              <a:gd name="T71" fmla="*/ 2147483646 h 26"/>
              <a:gd name="T72" fmla="*/ 2147483646 w 42"/>
              <a:gd name="T73" fmla="*/ 2147483646 h 26"/>
              <a:gd name="T74" fmla="*/ 2147483646 w 42"/>
              <a:gd name="T75" fmla="*/ 2147483646 h 26"/>
              <a:gd name="T76" fmla="*/ 2147483646 w 42"/>
              <a:gd name="T77" fmla="*/ 2147483646 h 26"/>
              <a:gd name="T78" fmla="*/ 2147483646 w 42"/>
              <a:gd name="T79" fmla="*/ 2147483646 h 26"/>
              <a:gd name="T80" fmla="*/ 2147483646 w 42"/>
              <a:gd name="T81" fmla="*/ 2147483646 h 26"/>
              <a:gd name="T82" fmla="*/ 2147483646 w 42"/>
              <a:gd name="T83" fmla="*/ 2147483646 h 2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
              <a:gd name="T127" fmla="*/ 0 h 26"/>
              <a:gd name="T128" fmla="*/ 42 w 42"/>
              <a:gd name="T129" fmla="*/ 26 h 2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 h="26">
                <a:moveTo>
                  <a:pt x="0" y="15"/>
                </a:moveTo>
                <a:lnTo>
                  <a:pt x="0" y="20"/>
                </a:lnTo>
                <a:lnTo>
                  <a:pt x="0" y="10"/>
                </a:lnTo>
                <a:lnTo>
                  <a:pt x="0" y="11"/>
                </a:lnTo>
                <a:lnTo>
                  <a:pt x="1" y="10"/>
                </a:lnTo>
                <a:lnTo>
                  <a:pt x="1" y="18"/>
                </a:lnTo>
                <a:lnTo>
                  <a:pt x="1" y="8"/>
                </a:lnTo>
                <a:lnTo>
                  <a:pt x="1" y="16"/>
                </a:lnTo>
                <a:lnTo>
                  <a:pt x="2" y="15"/>
                </a:lnTo>
                <a:lnTo>
                  <a:pt x="2" y="11"/>
                </a:lnTo>
                <a:lnTo>
                  <a:pt x="2" y="17"/>
                </a:lnTo>
                <a:lnTo>
                  <a:pt x="4" y="16"/>
                </a:lnTo>
                <a:lnTo>
                  <a:pt x="4" y="22"/>
                </a:lnTo>
                <a:lnTo>
                  <a:pt x="4" y="2"/>
                </a:lnTo>
                <a:lnTo>
                  <a:pt x="4" y="13"/>
                </a:lnTo>
                <a:lnTo>
                  <a:pt x="5" y="12"/>
                </a:lnTo>
                <a:lnTo>
                  <a:pt x="5" y="11"/>
                </a:lnTo>
                <a:lnTo>
                  <a:pt x="5" y="17"/>
                </a:lnTo>
                <a:lnTo>
                  <a:pt x="6" y="16"/>
                </a:lnTo>
                <a:lnTo>
                  <a:pt x="6" y="17"/>
                </a:lnTo>
                <a:lnTo>
                  <a:pt x="6" y="10"/>
                </a:lnTo>
                <a:lnTo>
                  <a:pt x="6" y="15"/>
                </a:lnTo>
                <a:lnTo>
                  <a:pt x="7" y="13"/>
                </a:lnTo>
                <a:lnTo>
                  <a:pt x="7" y="18"/>
                </a:lnTo>
                <a:lnTo>
                  <a:pt x="7" y="8"/>
                </a:lnTo>
                <a:lnTo>
                  <a:pt x="7" y="15"/>
                </a:lnTo>
                <a:lnTo>
                  <a:pt x="9" y="13"/>
                </a:lnTo>
                <a:lnTo>
                  <a:pt x="9" y="21"/>
                </a:lnTo>
                <a:lnTo>
                  <a:pt x="9" y="10"/>
                </a:lnTo>
                <a:lnTo>
                  <a:pt x="9" y="13"/>
                </a:lnTo>
                <a:lnTo>
                  <a:pt x="10" y="15"/>
                </a:lnTo>
                <a:lnTo>
                  <a:pt x="10" y="17"/>
                </a:lnTo>
                <a:lnTo>
                  <a:pt x="10" y="8"/>
                </a:lnTo>
                <a:lnTo>
                  <a:pt x="10" y="16"/>
                </a:lnTo>
                <a:lnTo>
                  <a:pt x="11" y="15"/>
                </a:lnTo>
                <a:lnTo>
                  <a:pt x="11" y="17"/>
                </a:lnTo>
                <a:lnTo>
                  <a:pt x="11" y="8"/>
                </a:lnTo>
                <a:lnTo>
                  <a:pt x="11" y="10"/>
                </a:lnTo>
                <a:lnTo>
                  <a:pt x="12" y="15"/>
                </a:lnTo>
                <a:lnTo>
                  <a:pt x="12" y="18"/>
                </a:lnTo>
                <a:lnTo>
                  <a:pt x="12" y="13"/>
                </a:lnTo>
                <a:lnTo>
                  <a:pt x="14" y="12"/>
                </a:lnTo>
                <a:lnTo>
                  <a:pt x="14" y="23"/>
                </a:lnTo>
                <a:lnTo>
                  <a:pt x="14" y="11"/>
                </a:lnTo>
                <a:lnTo>
                  <a:pt x="15" y="12"/>
                </a:lnTo>
                <a:lnTo>
                  <a:pt x="15" y="17"/>
                </a:lnTo>
                <a:lnTo>
                  <a:pt x="15" y="6"/>
                </a:lnTo>
                <a:lnTo>
                  <a:pt x="15" y="12"/>
                </a:lnTo>
                <a:lnTo>
                  <a:pt x="16" y="11"/>
                </a:lnTo>
                <a:lnTo>
                  <a:pt x="16" y="17"/>
                </a:lnTo>
                <a:lnTo>
                  <a:pt x="16" y="8"/>
                </a:lnTo>
                <a:lnTo>
                  <a:pt x="16" y="13"/>
                </a:lnTo>
                <a:lnTo>
                  <a:pt x="17" y="17"/>
                </a:lnTo>
                <a:lnTo>
                  <a:pt x="17" y="16"/>
                </a:lnTo>
                <a:lnTo>
                  <a:pt x="17" y="11"/>
                </a:lnTo>
                <a:lnTo>
                  <a:pt x="17" y="12"/>
                </a:lnTo>
                <a:lnTo>
                  <a:pt x="19" y="13"/>
                </a:lnTo>
                <a:lnTo>
                  <a:pt x="19" y="26"/>
                </a:lnTo>
                <a:lnTo>
                  <a:pt x="19" y="2"/>
                </a:lnTo>
                <a:lnTo>
                  <a:pt x="19" y="15"/>
                </a:lnTo>
                <a:lnTo>
                  <a:pt x="20" y="13"/>
                </a:lnTo>
                <a:lnTo>
                  <a:pt x="20" y="17"/>
                </a:lnTo>
                <a:lnTo>
                  <a:pt x="20" y="8"/>
                </a:lnTo>
                <a:lnTo>
                  <a:pt x="20" y="12"/>
                </a:lnTo>
                <a:lnTo>
                  <a:pt x="21" y="8"/>
                </a:lnTo>
                <a:lnTo>
                  <a:pt x="21" y="17"/>
                </a:lnTo>
                <a:lnTo>
                  <a:pt x="21" y="6"/>
                </a:lnTo>
                <a:lnTo>
                  <a:pt x="21" y="15"/>
                </a:lnTo>
                <a:lnTo>
                  <a:pt x="22" y="16"/>
                </a:lnTo>
                <a:lnTo>
                  <a:pt x="22" y="17"/>
                </a:lnTo>
                <a:lnTo>
                  <a:pt x="22" y="10"/>
                </a:lnTo>
                <a:lnTo>
                  <a:pt x="22" y="12"/>
                </a:lnTo>
                <a:lnTo>
                  <a:pt x="24" y="10"/>
                </a:lnTo>
                <a:lnTo>
                  <a:pt x="24" y="16"/>
                </a:lnTo>
                <a:lnTo>
                  <a:pt x="24" y="8"/>
                </a:lnTo>
                <a:lnTo>
                  <a:pt x="24" y="15"/>
                </a:lnTo>
                <a:lnTo>
                  <a:pt x="25" y="13"/>
                </a:lnTo>
                <a:lnTo>
                  <a:pt x="25" y="18"/>
                </a:lnTo>
                <a:lnTo>
                  <a:pt x="25" y="6"/>
                </a:lnTo>
                <a:lnTo>
                  <a:pt x="25" y="15"/>
                </a:lnTo>
                <a:lnTo>
                  <a:pt x="26" y="16"/>
                </a:lnTo>
                <a:lnTo>
                  <a:pt x="26" y="10"/>
                </a:lnTo>
                <a:lnTo>
                  <a:pt x="26" y="12"/>
                </a:lnTo>
                <a:lnTo>
                  <a:pt x="27" y="11"/>
                </a:lnTo>
                <a:lnTo>
                  <a:pt x="27" y="15"/>
                </a:lnTo>
                <a:lnTo>
                  <a:pt x="27" y="10"/>
                </a:lnTo>
                <a:lnTo>
                  <a:pt x="27" y="13"/>
                </a:lnTo>
                <a:lnTo>
                  <a:pt x="29" y="12"/>
                </a:lnTo>
                <a:lnTo>
                  <a:pt x="29" y="0"/>
                </a:lnTo>
                <a:lnTo>
                  <a:pt x="29" y="17"/>
                </a:lnTo>
                <a:lnTo>
                  <a:pt x="30" y="16"/>
                </a:lnTo>
                <a:lnTo>
                  <a:pt x="30" y="11"/>
                </a:lnTo>
                <a:lnTo>
                  <a:pt x="30" y="18"/>
                </a:lnTo>
                <a:lnTo>
                  <a:pt x="31" y="17"/>
                </a:lnTo>
                <a:lnTo>
                  <a:pt x="31" y="20"/>
                </a:lnTo>
                <a:lnTo>
                  <a:pt x="31" y="8"/>
                </a:lnTo>
                <a:lnTo>
                  <a:pt x="32" y="7"/>
                </a:lnTo>
                <a:lnTo>
                  <a:pt x="32" y="17"/>
                </a:lnTo>
                <a:lnTo>
                  <a:pt x="32" y="13"/>
                </a:lnTo>
                <a:lnTo>
                  <a:pt x="34" y="12"/>
                </a:lnTo>
                <a:lnTo>
                  <a:pt x="34" y="23"/>
                </a:lnTo>
                <a:lnTo>
                  <a:pt x="34" y="1"/>
                </a:lnTo>
                <a:lnTo>
                  <a:pt x="34" y="10"/>
                </a:lnTo>
                <a:lnTo>
                  <a:pt x="35" y="12"/>
                </a:lnTo>
                <a:lnTo>
                  <a:pt x="35" y="20"/>
                </a:lnTo>
                <a:lnTo>
                  <a:pt x="35" y="11"/>
                </a:lnTo>
                <a:lnTo>
                  <a:pt x="35" y="16"/>
                </a:lnTo>
                <a:lnTo>
                  <a:pt x="36" y="15"/>
                </a:lnTo>
                <a:lnTo>
                  <a:pt x="36" y="20"/>
                </a:lnTo>
                <a:lnTo>
                  <a:pt x="36" y="12"/>
                </a:lnTo>
                <a:lnTo>
                  <a:pt x="36" y="13"/>
                </a:lnTo>
                <a:lnTo>
                  <a:pt x="37" y="12"/>
                </a:lnTo>
                <a:lnTo>
                  <a:pt x="37" y="17"/>
                </a:lnTo>
                <a:lnTo>
                  <a:pt x="37" y="7"/>
                </a:lnTo>
                <a:lnTo>
                  <a:pt x="37" y="16"/>
                </a:lnTo>
                <a:lnTo>
                  <a:pt x="39" y="17"/>
                </a:lnTo>
                <a:lnTo>
                  <a:pt x="39" y="20"/>
                </a:lnTo>
                <a:lnTo>
                  <a:pt x="39" y="11"/>
                </a:lnTo>
                <a:lnTo>
                  <a:pt x="39" y="18"/>
                </a:lnTo>
                <a:lnTo>
                  <a:pt x="40" y="17"/>
                </a:lnTo>
                <a:lnTo>
                  <a:pt x="40" y="11"/>
                </a:lnTo>
                <a:lnTo>
                  <a:pt x="40" y="15"/>
                </a:lnTo>
                <a:lnTo>
                  <a:pt x="41" y="13"/>
                </a:lnTo>
                <a:lnTo>
                  <a:pt x="41" y="17"/>
                </a:lnTo>
                <a:lnTo>
                  <a:pt x="41" y="6"/>
                </a:lnTo>
                <a:lnTo>
                  <a:pt x="41" y="8"/>
                </a:lnTo>
                <a:lnTo>
                  <a:pt x="42" y="12"/>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23" name="Freeform 92">
            <a:extLst>
              <a:ext uri="{FF2B5EF4-FFF2-40B4-BE49-F238E27FC236}">
                <a16:creationId xmlns:a16="http://schemas.microsoft.com/office/drawing/2014/main" id="{0D0C0ECC-4022-4575-9D74-48FDD346119B}"/>
              </a:ext>
            </a:extLst>
          </p:cNvPr>
          <p:cNvSpPr>
            <a:spLocks/>
          </p:cNvSpPr>
          <p:nvPr/>
        </p:nvSpPr>
        <p:spPr bwMode="auto">
          <a:xfrm>
            <a:off x="2328863" y="1211263"/>
            <a:ext cx="152400" cy="80962"/>
          </a:xfrm>
          <a:custGeom>
            <a:avLst/>
            <a:gdLst>
              <a:gd name="T0" fmla="*/ 0 w 43"/>
              <a:gd name="T1" fmla="*/ 2147483646 h 23"/>
              <a:gd name="T2" fmla="*/ 2147483646 w 43"/>
              <a:gd name="T3" fmla="*/ 2147483646 h 23"/>
              <a:gd name="T4" fmla="*/ 2147483646 w 43"/>
              <a:gd name="T5" fmla="*/ 2147483646 h 23"/>
              <a:gd name="T6" fmla="*/ 2147483646 w 43"/>
              <a:gd name="T7" fmla="*/ 2147483646 h 23"/>
              <a:gd name="T8" fmla="*/ 2147483646 w 43"/>
              <a:gd name="T9" fmla="*/ 2147483646 h 23"/>
              <a:gd name="T10" fmla="*/ 2147483646 w 43"/>
              <a:gd name="T11" fmla="*/ 2147483646 h 23"/>
              <a:gd name="T12" fmla="*/ 2147483646 w 43"/>
              <a:gd name="T13" fmla="*/ 2147483646 h 23"/>
              <a:gd name="T14" fmla="*/ 2147483646 w 43"/>
              <a:gd name="T15" fmla="*/ 2147483646 h 23"/>
              <a:gd name="T16" fmla="*/ 2147483646 w 43"/>
              <a:gd name="T17" fmla="*/ 2147483646 h 23"/>
              <a:gd name="T18" fmla="*/ 2147483646 w 43"/>
              <a:gd name="T19" fmla="*/ 2147483646 h 23"/>
              <a:gd name="T20" fmla="*/ 2147483646 w 43"/>
              <a:gd name="T21" fmla="*/ 2147483646 h 23"/>
              <a:gd name="T22" fmla="*/ 2147483646 w 43"/>
              <a:gd name="T23" fmla="*/ 2147483646 h 23"/>
              <a:gd name="T24" fmla="*/ 2147483646 w 43"/>
              <a:gd name="T25" fmla="*/ 2147483646 h 23"/>
              <a:gd name="T26" fmla="*/ 2147483646 w 43"/>
              <a:gd name="T27" fmla="*/ 2147483646 h 23"/>
              <a:gd name="T28" fmla="*/ 2147483646 w 43"/>
              <a:gd name="T29" fmla="*/ 2147483646 h 23"/>
              <a:gd name="T30" fmla="*/ 2147483646 w 43"/>
              <a:gd name="T31" fmla="*/ 2147483646 h 23"/>
              <a:gd name="T32" fmla="*/ 2147483646 w 43"/>
              <a:gd name="T33" fmla="*/ 2147483646 h 23"/>
              <a:gd name="T34" fmla="*/ 2147483646 w 43"/>
              <a:gd name="T35" fmla="*/ 2147483646 h 23"/>
              <a:gd name="T36" fmla="*/ 2147483646 w 43"/>
              <a:gd name="T37" fmla="*/ 0 h 23"/>
              <a:gd name="T38" fmla="*/ 2147483646 w 43"/>
              <a:gd name="T39" fmla="*/ 2147483646 h 23"/>
              <a:gd name="T40" fmla="*/ 2147483646 w 43"/>
              <a:gd name="T41" fmla="*/ 2147483646 h 23"/>
              <a:gd name="T42" fmla="*/ 2147483646 w 43"/>
              <a:gd name="T43" fmla="*/ 2147483646 h 23"/>
              <a:gd name="T44" fmla="*/ 2147483646 w 43"/>
              <a:gd name="T45" fmla="*/ 2147483646 h 23"/>
              <a:gd name="T46" fmla="*/ 2147483646 w 43"/>
              <a:gd name="T47" fmla="*/ 2147483646 h 23"/>
              <a:gd name="T48" fmla="*/ 2147483646 w 43"/>
              <a:gd name="T49" fmla="*/ 2147483646 h 23"/>
              <a:gd name="T50" fmla="*/ 2147483646 w 43"/>
              <a:gd name="T51" fmla="*/ 2147483646 h 23"/>
              <a:gd name="T52" fmla="*/ 2147483646 w 43"/>
              <a:gd name="T53" fmla="*/ 2147483646 h 23"/>
              <a:gd name="T54" fmla="*/ 2147483646 w 43"/>
              <a:gd name="T55" fmla="*/ 2147483646 h 23"/>
              <a:gd name="T56" fmla="*/ 2147483646 w 43"/>
              <a:gd name="T57" fmla="*/ 2147483646 h 23"/>
              <a:gd name="T58" fmla="*/ 2147483646 w 43"/>
              <a:gd name="T59" fmla="*/ 2147483646 h 23"/>
              <a:gd name="T60" fmla="*/ 2147483646 w 43"/>
              <a:gd name="T61" fmla="*/ 2147483646 h 23"/>
              <a:gd name="T62" fmla="*/ 2147483646 w 43"/>
              <a:gd name="T63" fmla="*/ 2147483646 h 23"/>
              <a:gd name="T64" fmla="*/ 2147483646 w 43"/>
              <a:gd name="T65" fmla="*/ 2147483646 h 23"/>
              <a:gd name="T66" fmla="*/ 2147483646 w 43"/>
              <a:gd name="T67" fmla="*/ 2147483646 h 23"/>
              <a:gd name="T68" fmla="*/ 2147483646 w 43"/>
              <a:gd name="T69" fmla="*/ 2147483646 h 23"/>
              <a:gd name="T70" fmla="*/ 2147483646 w 43"/>
              <a:gd name="T71" fmla="*/ 2147483646 h 23"/>
              <a:gd name="T72" fmla="*/ 2147483646 w 43"/>
              <a:gd name="T73" fmla="*/ 2147483646 h 23"/>
              <a:gd name="T74" fmla="*/ 2147483646 w 43"/>
              <a:gd name="T75" fmla="*/ 2147483646 h 23"/>
              <a:gd name="T76" fmla="*/ 2147483646 w 43"/>
              <a:gd name="T77" fmla="*/ 2147483646 h 23"/>
              <a:gd name="T78" fmla="*/ 2147483646 w 43"/>
              <a:gd name="T79" fmla="*/ 2147483646 h 23"/>
              <a:gd name="T80" fmla="*/ 2147483646 w 43"/>
              <a:gd name="T81" fmla="*/ 2147483646 h 23"/>
              <a:gd name="T82" fmla="*/ 2147483646 w 43"/>
              <a:gd name="T83" fmla="*/ 2147483646 h 2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3"/>
              <a:gd name="T128" fmla="*/ 43 w 43"/>
              <a:gd name="T129" fmla="*/ 23 h 2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3">
                <a:moveTo>
                  <a:pt x="0" y="9"/>
                </a:moveTo>
                <a:lnTo>
                  <a:pt x="0" y="14"/>
                </a:lnTo>
                <a:lnTo>
                  <a:pt x="0" y="8"/>
                </a:lnTo>
                <a:lnTo>
                  <a:pt x="0" y="12"/>
                </a:lnTo>
                <a:lnTo>
                  <a:pt x="2" y="10"/>
                </a:lnTo>
                <a:lnTo>
                  <a:pt x="2" y="23"/>
                </a:lnTo>
                <a:lnTo>
                  <a:pt x="2" y="4"/>
                </a:lnTo>
                <a:lnTo>
                  <a:pt x="2" y="14"/>
                </a:lnTo>
                <a:lnTo>
                  <a:pt x="3" y="12"/>
                </a:lnTo>
                <a:lnTo>
                  <a:pt x="3" y="13"/>
                </a:lnTo>
                <a:lnTo>
                  <a:pt x="3" y="4"/>
                </a:lnTo>
                <a:lnTo>
                  <a:pt x="3" y="9"/>
                </a:lnTo>
                <a:lnTo>
                  <a:pt x="4" y="8"/>
                </a:lnTo>
                <a:lnTo>
                  <a:pt x="4" y="14"/>
                </a:lnTo>
                <a:lnTo>
                  <a:pt x="4" y="2"/>
                </a:lnTo>
                <a:lnTo>
                  <a:pt x="4" y="13"/>
                </a:lnTo>
                <a:lnTo>
                  <a:pt x="5" y="10"/>
                </a:lnTo>
                <a:lnTo>
                  <a:pt x="5" y="15"/>
                </a:lnTo>
                <a:lnTo>
                  <a:pt x="5" y="5"/>
                </a:lnTo>
                <a:lnTo>
                  <a:pt x="5" y="12"/>
                </a:lnTo>
                <a:lnTo>
                  <a:pt x="7" y="10"/>
                </a:lnTo>
                <a:lnTo>
                  <a:pt x="7" y="20"/>
                </a:lnTo>
                <a:lnTo>
                  <a:pt x="7" y="4"/>
                </a:lnTo>
                <a:lnTo>
                  <a:pt x="7" y="12"/>
                </a:lnTo>
                <a:lnTo>
                  <a:pt x="8" y="9"/>
                </a:lnTo>
                <a:lnTo>
                  <a:pt x="8" y="17"/>
                </a:lnTo>
                <a:lnTo>
                  <a:pt x="8" y="5"/>
                </a:lnTo>
                <a:lnTo>
                  <a:pt x="8" y="10"/>
                </a:lnTo>
                <a:lnTo>
                  <a:pt x="9" y="9"/>
                </a:lnTo>
                <a:lnTo>
                  <a:pt x="9" y="12"/>
                </a:lnTo>
                <a:lnTo>
                  <a:pt x="9" y="5"/>
                </a:lnTo>
                <a:lnTo>
                  <a:pt x="10" y="7"/>
                </a:lnTo>
                <a:lnTo>
                  <a:pt x="10" y="15"/>
                </a:lnTo>
                <a:lnTo>
                  <a:pt x="10" y="12"/>
                </a:lnTo>
                <a:lnTo>
                  <a:pt x="12" y="10"/>
                </a:lnTo>
                <a:lnTo>
                  <a:pt x="12" y="12"/>
                </a:lnTo>
                <a:lnTo>
                  <a:pt x="12" y="4"/>
                </a:lnTo>
                <a:lnTo>
                  <a:pt x="12" y="10"/>
                </a:lnTo>
                <a:lnTo>
                  <a:pt x="13" y="9"/>
                </a:lnTo>
                <a:lnTo>
                  <a:pt x="13" y="13"/>
                </a:lnTo>
                <a:lnTo>
                  <a:pt x="13" y="7"/>
                </a:lnTo>
                <a:lnTo>
                  <a:pt x="13" y="12"/>
                </a:lnTo>
                <a:lnTo>
                  <a:pt x="14" y="13"/>
                </a:lnTo>
                <a:lnTo>
                  <a:pt x="14" y="14"/>
                </a:lnTo>
                <a:lnTo>
                  <a:pt x="14" y="5"/>
                </a:lnTo>
                <a:lnTo>
                  <a:pt x="14" y="10"/>
                </a:lnTo>
                <a:lnTo>
                  <a:pt x="15" y="12"/>
                </a:lnTo>
                <a:lnTo>
                  <a:pt x="15" y="13"/>
                </a:lnTo>
                <a:lnTo>
                  <a:pt x="15" y="5"/>
                </a:lnTo>
                <a:lnTo>
                  <a:pt x="15" y="9"/>
                </a:lnTo>
                <a:lnTo>
                  <a:pt x="17" y="8"/>
                </a:lnTo>
                <a:lnTo>
                  <a:pt x="17" y="13"/>
                </a:lnTo>
                <a:lnTo>
                  <a:pt x="17" y="3"/>
                </a:lnTo>
                <a:lnTo>
                  <a:pt x="18" y="2"/>
                </a:lnTo>
                <a:lnTo>
                  <a:pt x="18" y="14"/>
                </a:lnTo>
                <a:lnTo>
                  <a:pt x="18" y="0"/>
                </a:lnTo>
                <a:lnTo>
                  <a:pt x="18" y="12"/>
                </a:lnTo>
                <a:lnTo>
                  <a:pt x="19" y="10"/>
                </a:lnTo>
                <a:lnTo>
                  <a:pt x="19" y="15"/>
                </a:lnTo>
                <a:lnTo>
                  <a:pt x="19" y="8"/>
                </a:lnTo>
                <a:lnTo>
                  <a:pt x="19" y="10"/>
                </a:lnTo>
                <a:lnTo>
                  <a:pt x="20" y="8"/>
                </a:lnTo>
                <a:lnTo>
                  <a:pt x="20" y="14"/>
                </a:lnTo>
                <a:lnTo>
                  <a:pt x="20" y="5"/>
                </a:lnTo>
                <a:lnTo>
                  <a:pt x="20" y="9"/>
                </a:lnTo>
                <a:lnTo>
                  <a:pt x="22" y="8"/>
                </a:lnTo>
                <a:lnTo>
                  <a:pt x="22" y="20"/>
                </a:lnTo>
                <a:lnTo>
                  <a:pt x="22" y="4"/>
                </a:lnTo>
                <a:lnTo>
                  <a:pt x="23" y="5"/>
                </a:lnTo>
                <a:lnTo>
                  <a:pt x="23" y="15"/>
                </a:lnTo>
                <a:lnTo>
                  <a:pt x="23" y="4"/>
                </a:lnTo>
                <a:lnTo>
                  <a:pt x="23" y="10"/>
                </a:lnTo>
                <a:lnTo>
                  <a:pt x="24" y="9"/>
                </a:lnTo>
                <a:lnTo>
                  <a:pt x="24" y="14"/>
                </a:lnTo>
                <a:lnTo>
                  <a:pt x="24" y="8"/>
                </a:lnTo>
                <a:lnTo>
                  <a:pt x="24" y="12"/>
                </a:lnTo>
                <a:lnTo>
                  <a:pt x="25" y="10"/>
                </a:lnTo>
                <a:lnTo>
                  <a:pt x="25" y="14"/>
                </a:lnTo>
                <a:lnTo>
                  <a:pt x="25" y="7"/>
                </a:lnTo>
                <a:lnTo>
                  <a:pt x="27" y="8"/>
                </a:lnTo>
                <a:lnTo>
                  <a:pt x="27" y="18"/>
                </a:lnTo>
                <a:lnTo>
                  <a:pt x="27" y="12"/>
                </a:lnTo>
                <a:lnTo>
                  <a:pt x="28" y="10"/>
                </a:lnTo>
                <a:lnTo>
                  <a:pt x="28" y="8"/>
                </a:lnTo>
                <a:lnTo>
                  <a:pt x="28" y="14"/>
                </a:lnTo>
                <a:lnTo>
                  <a:pt x="29" y="14"/>
                </a:lnTo>
                <a:lnTo>
                  <a:pt x="29" y="7"/>
                </a:lnTo>
                <a:lnTo>
                  <a:pt x="29" y="12"/>
                </a:lnTo>
                <a:lnTo>
                  <a:pt x="30" y="10"/>
                </a:lnTo>
                <a:lnTo>
                  <a:pt x="30" y="15"/>
                </a:lnTo>
                <a:lnTo>
                  <a:pt x="30" y="5"/>
                </a:lnTo>
                <a:lnTo>
                  <a:pt x="30" y="13"/>
                </a:lnTo>
                <a:lnTo>
                  <a:pt x="32" y="12"/>
                </a:lnTo>
                <a:lnTo>
                  <a:pt x="32" y="13"/>
                </a:lnTo>
                <a:lnTo>
                  <a:pt x="32" y="7"/>
                </a:lnTo>
                <a:lnTo>
                  <a:pt x="33" y="9"/>
                </a:lnTo>
                <a:lnTo>
                  <a:pt x="33" y="19"/>
                </a:lnTo>
                <a:lnTo>
                  <a:pt x="33" y="7"/>
                </a:lnTo>
                <a:lnTo>
                  <a:pt x="33" y="13"/>
                </a:lnTo>
                <a:lnTo>
                  <a:pt x="34" y="12"/>
                </a:lnTo>
                <a:lnTo>
                  <a:pt x="34" y="7"/>
                </a:lnTo>
                <a:lnTo>
                  <a:pt x="34" y="10"/>
                </a:lnTo>
                <a:lnTo>
                  <a:pt x="35" y="12"/>
                </a:lnTo>
                <a:lnTo>
                  <a:pt x="35" y="13"/>
                </a:lnTo>
                <a:lnTo>
                  <a:pt x="35" y="5"/>
                </a:lnTo>
                <a:lnTo>
                  <a:pt x="35" y="10"/>
                </a:lnTo>
                <a:lnTo>
                  <a:pt x="37" y="13"/>
                </a:lnTo>
                <a:lnTo>
                  <a:pt x="37" y="0"/>
                </a:lnTo>
                <a:lnTo>
                  <a:pt x="37" y="3"/>
                </a:lnTo>
                <a:lnTo>
                  <a:pt x="38" y="7"/>
                </a:lnTo>
                <a:lnTo>
                  <a:pt x="38" y="19"/>
                </a:lnTo>
                <a:lnTo>
                  <a:pt x="38" y="3"/>
                </a:lnTo>
                <a:lnTo>
                  <a:pt x="38" y="7"/>
                </a:lnTo>
                <a:lnTo>
                  <a:pt x="39" y="7"/>
                </a:lnTo>
                <a:lnTo>
                  <a:pt x="39" y="17"/>
                </a:lnTo>
                <a:lnTo>
                  <a:pt x="39" y="4"/>
                </a:lnTo>
                <a:lnTo>
                  <a:pt x="39" y="12"/>
                </a:lnTo>
                <a:lnTo>
                  <a:pt x="40" y="10"/>
                </a:lnTo>
                <a:lnTo>
                  <a:pt x="40" y="15"/>
                </a:lnTo>
                <a:lnTo>
                  <a:pt x="40" y="7"/>
                </a:lnTo>
                <a:lnTo>
                  <a:pt x="40" y="12"/>
                </a:lnTo>
                <a:lnTo>
                  <a:pt x="42" y="12"/>
                </a:lnTo>
                <a:lnTo>
                  <a:pt x="42" y="13"/>
                </a:lnTo>
                <a:lnTo>
                  <a:pt x="42" y="5"/>
                </a:lnTo>
                <a:lnTo>
                  <a:pt x="42" y="8"/>
                </a:lnTo>
                <a:lnTo>
                  <a:pt x="43" y="7"/>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24" name="Freeform 93">
            <a:extLst>
              <a:ext uri="{FF2B5EF4-FFF2-40B4-BE49-F238E27FC236}">
                <a16:creationId xmlns:a16="http://schemas.microsoft.com/office/drawing/2014/main" id="{8EAC9719-956A-48EE-B27A-98D8249A246E}"/>
              </a:ext>
            </a:extLst>
          </p:cNvPr>
          <p:cNvSpPr>
            <a:spLocks/>
          </p:cNvSpPr>
          <p:nvPr/>
        </p:nvSpPr>
        <p:spPr bwMode="auto">
          <a:xfrm>
            <a:off x="2481263" y="1203325"/>
            <a:ext cx="144462" cy="92075"/>
          </a:xfrm>
          <a:custGeom>
            <a:avLst/>
            <a:gdLst>
              <a:gd name="T0" fmla="*/ 0 w 41"/>
              <a:gd name="T1" fmla="*/ 2147483646 h 26"/>
              <a:gd name="T2" fmla="*/ 2147483646 w 41"/>
              <a:gd name="T3" fmla="*/ 2147483646 h 26"/>
              <a:gd name="T4" fmla="*/ 2147483646 w 41"/>
              <a:gd name="T5" fmla="*/ 2147483646 h 26"/>
              <a:gd name="T6" fmla="*/ 2147483646 w 41"/>
              <a:gd name="T7" fmla="*/ 2147483646 h 26"/>
              <a:gd name="T8" fmla="*/ 2147483646 w 41"/>
              <a:gd name="T9" fmla="*/ 2147483646 h 26"/>
              <a:gd name="T10" fmla="*/ 2147483646 w 41"/>
              <a:gd name="T11" fmla="*/ 2147483646 h 26"/>
              <a:gd name="T12" fmla="*/ 2147483646 w 41"/>
              <a:gd name="T13" fmla="*/ 2147483646 h 26"/>
              <a:gd name="T14" fmla="*/ 2147483646 w 41"/>
              <a:gd name="T15" fmla="*/ 2147483646 h 26"/>
              <a:gd name="T16" fmla="*/ 2147483646 w 41"/>
              <a:gd name="T17" fmla="*/ 2147483646 h 26"/>
              <a:gd name="T18" fmla="*/ 2147483646 w 41"/>
              <a:gd name="T19" fmla="*/ 2147483646 h 26"/>
              <a:gd name="T20" fmla="*/ 2147483646 w 41"/>
              <a:gd name="T21" fmla="*/ 2147483646 h 26"/>
              <a:gd name="T22" fmla="*/ 2147483646 w 41"/>
              <a:gd name="T23" fmla="*/ 2147483646 h 26"/>
              <a:gd name="T24" fmla="*/ 2147483646 w 41"/>
              <a:gd name="T25" fmla="*/ 2147483646 h 26"/>
              <a:gd name="T26" fmla="*/ 2147483646 w 41"/>
              <a:gd name="T27" fmla="*/ 2147483646 h 26"/>
              <a:gd name="T28" fmla="*/ 2147483646 w 41"/>
              <a:gd name="T29" fmla="*/ 2147483646 h 26"/>
              <a:gd name="T30" fmla="*/ 2147483646 w 41"/>
              <a:gd name="T31" fmla="*/ 2147483646 h 26"/>
              <a:gd name="T32" fmla="*/ 2147483646 w 41"/>
              <a:gd name="T33" fmla="*/ 2147483646 h 26"/>
              <a:gd name="T34" fmla="*/ 2147483646 w 41"/>
              <a:gd name="T35" fmla="*/ 2147483646 h 26"/>
              <a:gd name="T36" fmla="*/ 2147483646 w 41"/>
              <a:gd name="T37" fmla="*/ 2147483646 h 26"/>
              <a:gd name="T38" fmla="*/ 2147483646 w 41"/>
              <a:gd name="T39" fmla="*/ 2147483646 h 26"/>
              <a:gd name="T40" fmla="*/ 2147483646 w 41"/>
              <a:gd name="T41" fmla="*/ 2147483646 h 26"/>
              <a:gd name="T42" fmla="*/ 2147483646 w 41"/>
              <a:gd name="T43" fmla="*/ 2147483646 h 26"/>
              <a:gd name="T44" fmla="*/ 2147483646 w 41"/>
              <a:gd name="T45" fmla="*/ 2147483646 h 26"/>
              <a:gd name="T46" fmla="*/ 2147483646 w 41"/>
              <a:gd name="T47" fmla="*/ 2147483646 h 26"/>
              <a:gd name="T48" fmla="*/ 2147483646 w 41"/>
              <a:gd name="T49" fmla="*/ 2147483646 h 26"/>
              <a:gd name="T50" fmla="*/ 2147483646 w 41"/>
              <a:gd name="T51" fmla="*/ 2147483646 h 26"/>
              <a:gd name="T52" fmla="*/ 2147483646 w 41"/>
              <a:gd name="T53" fmla="*/ 2147483646 h 26"/>
              <a:gd name="T54" fmla="*/ 2147483646 w 41"/>
              <a:gd name="T55" fmla="*/ 2147483646 h 26"/>
              <a:gd name="T56" fmla="*/ 2147483646 w 41"/>
              <a:gd name="T57" fmla="*/ 2147483646 h 26"/>
              <a:gd name="T58" fmla="*/ 2147483646 w 41"/>
              <a:gd name="T59" fmla="*/ 2147483646 h 26"/>
              <a:gd name="T60" fmla="*/ 2147483646 w 41"/>
              <a:gd name="T61" fmla="*/ 2147483646 h 26"/>
              <a:gd name="T62" fmla="*/ 2147483646 w 41"/>
              <a:gd name="T63" fmla="*/ 2147483646 h 26"/>
              <a:gd name="T64" fmla="*/ 2147483646 w 41"/>
              <a:gd name="T65" fmla="*/ 2147483646 h 26"/>
              <a:gd name="T66" fmla="*/ 2147483646 w 41"/>
              <a:gd name="T67" fmla="*/ 2147483646 h 26"/>
              <a:gd name="T68" fmla="*/ 2147483646 w 41"/>
              <a:gd name="T69" fmla="*/ 2147483646 h 26"/>
              <a:gd name="T70" fmla="*/ 2147483646 w 41"/>
              <a:gd name="T71" fmla="*/ 0 h 26"/>
              <a:gd name="T72" fmla="*/ 2147483646 w 41"/>
              <a:gd name="T73" fmla="*/ 2147483646 h 26"/>
              <a:gd name="T74" fmla="*/ 2147483646 w 41"/>
              <a:gd name="T75" fmla="*/ 2147483646 h 26"/>
              <a:gd name="T76" fmla="*/ 2147483646 w 41"/>
              <a:gd name="T77" fmla="*/ 2147483646 h 26"/>
              <a:gd name="T78" fmla="*/ 2147483646 w 41"/>
              <a:gd name="T79" fmla="*/ 2147483646 h 26"/>
              <a:gd name="T80" fmla="*/ 2147483646 w 41"/>
              <a:gd name="T81" fmla="*/ 0 h 26"/>
              <a:gd name="T82" fmla="*/ 2147483646 w 41"/>
              <a:gd name="T83" fmla="*/ 2147483646 h 2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1"/>
              <a:gd name="T127" fmla="*/ 0 h 26"/>
              <a:gd name="T128" fmla="*/ 41 w 41"/>
              <a:gd name="T129" fmla="*/ 26 h 2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1" h="26">
                <a:moveTo>
                  <a:pt x="0" y="9"/>
                </a:moveTo>
                <a:lnTo>
                  <a:pt x="0" y="16"/>
                </a:lnTo>
                <a:lnTo>
                  <a:pt x="0" y="7"/>
                </a:lnTo>
                <a:lnTo>
                  <a:pt x="0" y="10"/>
                </a:lnTo>
                <a:lnTo>
                  <a:pt x="1" y="11"/>
                </a:lnTo>
                <a:lnTo>
                  <a:pt x="1" y="17"/>
                </a:lnTo>
                <a:lnTo>
                  <a:pt x="1" y="7"/>
                </a:lnTo>
                <a:lnTo>
                  <a:pt x="1" y="14"/>
                </a:lnTo>
                <a:lnTo>
                  <a:pt x="2" y="11"/>
                </a:lnTo>
                <a:lnTo>
                  <a:pt x="2" y="15"/>
                </a:lnTo>
                <a:lnTo>
                  <a:pt x="2" y="7"/>
                </a:lnTo>
                <a:lnTo>
                  <a:pt x="2" y="14"/>
                </a:lnTo>
                <a:lnTo>
                  <a:pt x="4" y="15"/>
                </a:lnTo>
                <a:lnTo>
                  <a:pt x="4" y="7"/>
                </a:lnTo>
                <a:lnTo>
                  <a:pt x="4" y="12"/>
                </a:lnTo>
                <a:lnTo>
                  <a:pt x="5" y="14"/>
                </a:lnTo>
                <a:lnTo>
                  <a:pt x="5" y="19"/>
                </a:lnTo>
                <a:lnTo>
                  <a:pt x="5" y="1"/>
                </a:lnTo>
                <a:lnTo>
                  <a:pt x="5" y="11"/>
                </a:lnTo>
                <a:lnTo>
                  <a:pt x="6" y="10"/>
                </a:lnTo>
                <a:lnTo>
                  <a:pt x="6" y="17"/>
                </a:lnTo>
                <a:lnTo>
                  <a:pt x="7" y="16"/>
                </a:lnTo>
                <a:lnTo>
                  <a:pt x="7" y="19"/>
                </a:lnTo>
                <a:lnTo>
                  <a:pt x="7" y="9"/>
                </a:lnTo>
                <a:lnTo>
                  <a:pt x="7" y="11"/>
                </a:lnTo>
                <a:lnTo>
                  <a:pt x="9" y="14"/>
                </a:lnTo>
                <a:lnTo>
                  <a:pt x="9" y="20"/>
                </a:lnTo>
                <a:lnTo>
                  <a:pt x="9" y="7"/>
                </a:lnTo>
                <a:lnTo>
                  <a:pt x="9" y="19"/>
                </a:lnTo>
                <a:lnTo>
                  <a:pt x="10" y="17"/>
                </a:lnTo>
                <a:lnTo>
                  <a:pt x="10" y="20"/>
                </a:lnTo>
                <a:lnTo>
                  <a:pt x="10" y="1"/>
                </a:lnTo>
                <a:lnTo>
                  <a:pt x="10" y="14"/>
                </a:lnTo>
                <a:lnTo>
                  <a:pt x="11" y="15"/>
                </a:lnTo>
                <a:lnTo>
                  <a:pt x="11" y="17"/>
                </a:lnTo>
                <a:lnTo>
                  <a:pt x="11" y="10"/>
                </a:lnTo>
                <a:lnTo>
                  <a:pt x="11" y="11"/>
                </a:lnTo>
                <a:lnTo>
                  <a:pt x="12" y="10"/>
                </a:lnTo>
                <a:lnTo>
                  <a:pt x="12" y="17"/>
                </a:lnTo>
                <a:lnTo>
                  <a:pt x="12" y="9"/>
                </a:lnTo>
                <a:lnTo>
                  <a:pt x="12" y="12"/>
                </a:lnTo>
                <a:lnTo>
                  <a:pt x="14" y="14"/>
                </a:lnTo>
                <a:lnTo>
                  <a:pt x="14" y="19"/>
                </a:lnTo>
                <a:lnTo>
                  <a:pt x="14" y="9"/>
                </a:lnTo>
                <a:lnTo>
                  <a:pt x="14" y="12"/>
                </a:lnTo>
                <a:lnTo>
                  <a:pt x="15" y="14"/>
                </a:lnTo>
                <a:lnTo>
                  <a:pt x="15" y="16"/>
                </a:lnTo>
                <a:lnTo>
                  <a:pt x="15" y="10"/>
                </a:lnTo>
                <a:lnTo>
                  <a:pt x="15" y="12"/>
                </a:lnTo>
                <a:lnTo>
                  <a:pt x="16" y="14"/>
                </a:lnTo>
                <a:lnTo>
                  <a:pt x="16" y="7"/>
                </a:lnTo>
                <a:lnTo>
                  <a:pt x="16" y="17"/>
                </a:lnTo>
                <a:lnTo>
                  <a:pt x="17" y="15"/>
                </a:lnTo>
                <a:lnTo>
                  <a:pt x="17" y="7"/>
                </a:lnTo>
                <a:lnTo>
                  <a:pt x="17" y="16"/>
                </a:lnTo>
                <a:lnTo>
                  <a:pt x="19" y="15"/>
                </a:lnTo>
                <a:lnTo>
                  <a:pt x="19" y="16"/>
                </a:lnTo>
                <a:lnTo>
                  <a:pt x="19" y="9"/>
                </a:lnTo>
                <a:lnTo>
                  <a:pt x="19" y="14"/>
                </a:lnTo>
                <a:lnTo>
                  <a:pt x="20" y="12"/>
                </a:lnTo>
                <a:lnTo>
                  <a:pt x="20" y="25"/>
                </a:lnTo>
                <a:lnTo>
                  <a:pt x="20" y="10"/>
                </a:lnTo>
                <a:lnTo>
                  <a:pt x="21" y="9"/>
                </a:lnTo>
                <a:lnTo>
                  <a:pt x="21" y="15"/>
                </a:lnTo>
                <a:lnTo>
                  <a:pt x="21" y="7"/>
                </a:lnTo>
                <a:lnTo>
                  <a:pt x="21" y="10"/>
                </a:lnTo>
                <a:lnTo>
                  <a:pt x="22" y="9"/>
                </a:lnTo>
                <a:lnTo>
                  <a:pt x="22" y="15"/>
                </a:lnTo>
                <a:lnTo>
                  <a:pt x="24" y="15"/>
                </a:lnTo>
                <a:lnTo>
                  <a:pt x="24" y="16"/>
                </a:lnTo>
                <a:lnTo>
                  <a:pt x="24" y="7"/>
                </a:lnTo>
                <a:lnTo>
                  <a:pt x="24" y="15"/>
                </a:lnTo>
                <a:lnTo>
                  <a:pt x="25" y="14"/>
                </a:lnTo>
                <a:lnTo>
                  <a:pt x="25" y="26"/>
                </a:lnTo>
                <a:lnTo>
                  <a:pt x="25" y="4"/>
                </a:lnTo>
                <a:lnTo>
                  <a:pt x="25" y="10"/>
                </a:lnTo>
                <a:lnTo>
                  <a:pt x="26" y="11"/>
                </a:lnTo>
                <a:lnTo>
                  <a:pt x="26" y="16"/>
                </a:lnTo>
                <a:lnTo>
                  <a:pt x="26" y="6"/>
                </a:lnTo>
                <a:lnTo>
                  <a:pt x="26" y="11"/>
                </a:lnTo>
                <a:lnTo>
                  <a:pt x="27" y="9"/>
                </a:lnTo>
                <a:lnTo>
                  <a:pt x="27" y="19"/>
                </a:lnTo>
                <a:lnTo>
                  <a:pt x="27" y="6"/>
                </a:lnTo>
                <a:lnTo>
                  <a:pt x="27" y="11"/>
                </a:lnTo>
                <a:lnTo>
                  <a:pt x="29" y="15"/>
                </a:lnTo>
                <a:lnTo>
                  <a:pt x="29" y="6"/>
                </a:lnTo>
                <a:lnTo>
                  <a:pt x="29" y="7"/>
                </a:lnTo>
                <a:lnTo>
                  <a:pt x="30" y="5"/>
                </a:lnTo>
                <a:lnTo>
                  <a:pt x="30" y="16"/>
                </a:lnTo>
                <a:lnTo>
                  <a:pt x="30" y="2"/>
                </a:lnTo>
                <a:lnTo>
                  <a:pt x="30" y="11"/>
                </a:lnTo>
                <a:lnTo>
                  <a:pt x="31" y="12"/>
                </a:lnTo>
                <a:lnTo>
                  <a:pt x="31" y="17"/>
                </a:lnTo>
                <a:lnTo>
                  <a:pt x="31" y="5"/>
                </a:lnTo>
                <a:lnTo>
                  <a:pt x="31" y="14"/>
                </a:lnTo>
                <a:lnTo>
                  <a:pt x="32" y="12"/>
                </a:lnTo>
                <a:lnTo>
                  <a:pt x="32" y="16"/>
                </a:lnTo>
                <a:lnTo>
                  <a:pt x="32" y="9"/>
                </a:lnTo>
                <a:lnTo>
                  <a:pt x="32" y="14"/>
                </a:lnTo>
                <a:lnTo>
                  <a:pt x="34" y="12"/>
                </a:lnTo>
                <a:lnTo>
                  <a:pt x="34" y="16"/>
                </a:lnTo>
                <a:lnTo>
                  <a:pt x="34" y="6"/>
                </a:lnTo>
                <a:lnTo>
                  <a:pt x="34" y="10"/>
                </a:lnTo>
                <a:lnTo>
                  <a:pt x="35" y="7"/>
                </a:lnTo>
                <a:lnTo>
                  <a:pt x="35" y="16"/>
                </a:lnTo>
                <a:lnTo>
                  <a:pt x="35" y="0"/>
                </a:lnTo>
                <a:lnTo>
                  <a:pt x="35" y="15"/>
                </a:lnTo>
                <a:lnTo>
                  <a:pt x="36" y="16"/>
                </a:lnTo>
                <a:lnTo>
                  <a:pt x="36" y="17"/>
                </a:lnTo>
                <a:lnTo>
                  <a:pt x="36" y="9"/>
                </a:lnTo>
                <a:lnTo>
                  <a:pt x="36" y="15"/>
                </a:lnTo>
                <a:lnTo>
                  <a:pt x="37" y="14"/>
                </a:lnTo>
                <a:lnTo>
                  <a:pt x="37" y="21"/>
                </a:lnTo>
                <a:lnTo>
                  <a:pt x="37" y="9"/>
                </a:lnTo>
                <a:lnTo>
                  <a:pt x="37" y="11"/>
                </a:lnTo>
                <a:lnTo>
                  <a:pt x="39" y="12"/>
                </a:lnTo>
                <a:lnTo>
                  <a:pt x="39" y="9"/>
                </a:lnTo>
                <a:lnTo>
                  <a:pt x="39" y="14"/>
                </a:lnTo>
                <a:lnTo>
                  <a:pt x="40" y="15"/>
                </a:lnTo>
                <a:lnTo>
                  <a:pt x="40" y="21"/>
                </a:lnTo>
                <a:lnTo>
                  <a:pt x="40" y="0"/>
                </a:lnTo>
                <a:lnTo>
                  <a:pt x="40" y="12"/>
                </a:lnTo>
                <a:lnTo>
                  <a:pt x="41" y="14"/>
                </a:lnTo>
                <a:lnTo>
                  <a:pt x="41" y="17"/>
                </a:lnTo>
                <a:lnTo>
                  <a:pt x="41" y="9"/>
                </a:lnTo>
                <a:lnTo>
                  <a:pt x="41" y="16"/>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25" name="Freeform 94">
            <a:extLst>
              <a:ext uri="{FF2B5EF4-FFF2-40B4-BE49-F238E27FC236}">
                <a16:creationId xmlns:a16="http://schemas.microsoft.com/office/drawing/2014/main" id="{E2936CCF-B383-4408-A931-DCB7439F2FC5}"/>
              </a:ext>
            </a:extLst>
          </p:cNvPr>
          <p:cNvSpPr>
            <a:spLocks/>
          </p:cNvSpPr>
          <p:nvPr/>
        </p:nvSpPr>
        <p:spPr bwMode="auto">
          <a:xfrm>
            <a:off x="2625725" y="1200150"/>
            <a:ext cx="150813" cy="95250"/>
          </a:xfrm>
          <a:custGeom>
            <a:avLst/>
            <a:gdLst>
              <a:gd name="T0" fmla="*/ 2147483646 w 43"/>
              <a:gd name="T1" fmla="*/ 2147483646 h 27"/>
              <a:gd name="T2" fmla="*/ 2147483646 w 43"/>
              <a:gd name="T3" fmla="*/ 2147483646 h 27"/>
              <a:gd name="T4" fmla="*/ 2147483646 w 43"/>
              <a:gd name="T5" fmla="*/ 2147483646 h 27"/>
              <a:gd name="T6" fmla="*/ 2147483646 w 43"/>
              <a:gd name="T7" fmla="*/ 2147483646 h 27"/>
              <a:gd name="T8" fmla="*/ 2147483646 w 43"/>
              <a:gd name="T9" fmla="*/ 2147483646 h 27"/>
              <a:gd name="T10" fmla="*/ 2147483646 w 43"/>
              <a:gd name="T11" fmla="*/ 2147483646 h 27"/>
              <a:gd name="T12" fmla="*/ 2147483646 w 43"/>
              <a:gd name="T13" fmla="*/ 2147483646 h 27"/>
              <a:gd name="T14" fmla="*/ 2147483646 w 43"/>
              <a:gd name="T15" fmla="*/ 2147483646 h 27"/>
              <a:gd name="T16" fmla="*/ 2147483646 w 43"/>
              <a:gd name="T17" fmla="*/ 2147483646 h 27"/>
              <a:gd name="T18" fmla="*/ 2147483646 w 43"/>
              <a:gd name="T19" fmla="*/ 2147483646 h 27"/>
              <a:gd name="T20" fmla="*/ 2147483646 w 43"/>
              <a:gd name="T21" fmla="*/ 2147483646 h 27"/>
              <a:gd name="T22" fmla="*/ 2147483646 w 43"/>
              <a:gd name="T23" fmla="*/ 2147483646 h 27"/>
              <a:gd name="T24" fmla="*/ 2147483646 w 43"/>
              <a:gd name="T25" fmla="*/ 2147483646 h 27"/>
              <a:gd name="T26" fmla="*/ 2147483646 w 43"/>
              <a:gd name="T27" fmla="*/ 2147483646 h 27"/>
              <a:gd name="T28" fmla="*/ 2147483646 w 43"/>
              <a:gd name="T29" fmla="*/ 2147483646 h 27"/>
              <a:gd name="T30" fmla="*/ 2147483646 w 43"/>
              <a:gd name="T31" fmla="*/ 2147483646 h 27"/>
              <a:gd name="T32" fmla="*/ 2147483646 w 43"/>
              <a:gd name="T33" fmla="*/ 2147483646 h 27"/>
              <a:gd name="T34" fmla="*/ 2147483646 w 43"/>
              <a:gd name="T35" fmla="*/ 2147483646 h 27"/>
              <a:gd name="T36" fmla="*/ 2147483646 w 43"/>
              <a:gd name="T37" fmla="*/ 2147483646 h 27"/>
              <a:gd name="T38" fmla="*/ 2147483646 w 43"/>
              <a:gd name="T39" fmla="*/ 2147483646 h 27"/>
              <a:gd name="T40" fmla="*/ 2147483646 w 43"/>
              <a:gd name="T41" fmla="*/ 2147483646 h 27"/>
              <a:gd name="T42" fmla="*/ 2147483646 w 43"/>
              <a:gd name="T43" fmla="*/ 2147483646 h 27"/>
              <a:gd name="T44" fmla="*/ 2147483646 w 43"/>
              <a:gd name="T45" fmla="*/ 2147483646 h 27"/>
              <a:gd name="T46" fmla="*/ 2147483646 w 43"/>
              <a:gd name="T47" fmla="*/ 2147483646 h 27"/>
              <a:gd name="T48" fmla="*/ 2147483646 w 43"/>
              <a:gd name="T49" fmla="*/ 2147483646 h 27"/>
              <a:gd name="T50" fmla="*/ 2147483646 w 43"/>
              <a:gd name="T51" fmla="*/ 2147483646 h 27"/>
              <a:gd name="T52" fmla="*/ 2147483646 w 43"/>
              <a:gd name="T53" fmla="*/ 2147483646 h 27"/>
              <a:gd name="T54" fmla="*/ 2147483646 w 43"/>
              <a:gd name="T55" fmla="*/ 2147483646 h 27"/>
              <a:gd name="T56" fmla="*/ 2147483646 w 43"/>
              <a:gd name="T57" fmla="*/ 0 h 27"/>
              <a:gd name="T58" fmla="*/ 2147483646 w 43"/>
              <a:gd name="T59" fmla="*/ 2147483646 h 27"/>
              <a:gd name="T60" fmla="*/ 2147483646 w 43"/>
              <a:gd name="T61" fmla="*/ 2147483646 h 27"/>
              <a:gd name="T62" fmla="*/ 2147483646 w 43"/>
              <a:gd name="T63" fmla="*/ 2147483646 h 27"/>
              <a:gd name="T64" fmla="*/ 2147483646 w 43"/>
              <a:gd name="T65" fmla="*/ 2147483646 h 27"/>
              <a:gd name="T66" fmla="*/ 2147483646 w 43"/>
              <a:gd name="T67" fmla="*/ 2147483646 h 27"/>
              <a:gd name="T68" fmla="*/ 2147483646 w 43"/>
              <a:gd name="T69" fmla="*/ 2147483646 h 27"/>
              <a:gd name="T70" fmla="*/ 2147483646 w 43"/>
              <a:gd name="T71" fmla="*/ 2147483646 h 27"/>
              <a:gd name="T72" fmla="*/ 2147483646 w 43"/>
              <a:gd name="T73" fmla="*/ 2147483646 h 27"/>
              <a:gd name="T74" fmla="*/ 2147483646 w 43"/>
              <a:gd name="T75" fmla="*/ 2147483646 h 27"/>
              <a:gd name="T76" fmla="*/ 2147483646 w 43"/>
              <a:gd name="T77" fmla="*/ 2147483646 h 27"/>
              <a:gd name="T78" fmla="*/ 2147483646 w 43"/>
              <a:gd name="T79" fmla="*/ 2147483646 h 27"/>
              <a:gd name="T80" fmla="*/ 2147483646 w 43"/>
              <a:gd name="T81" fmla="*/ 2147483646 h 27"/>
              <a:gd name="T82" fmla="*/ 2147483646 w 43"/>
              <a:gd name="T83" fmla="*/ 2147483646 h 2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7"/>
              <a:gd name="T128" fmla="*/ 43 w 43"/>
              <a:gd name="T129" fmla="*/ 27 h 2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7">
                <a:moveTo>
                  <a:pt x="0" y="17"/>
                </a:moveTo>
                <a:lnTo>
                  <a:pt x="1" y="15"/>
                </a:lnTo>
                <a:lnTo>
                  <a:pt x="1" y="20"/>
                </a:lnTo>
                <a:lnTo>
                  <a:pt x="1" y="8"/>
                </a:lnTo>
                <a:lnTo>
                  <a:pt x="1" y="16"/>
                </a:lnTo>
                <a:lnTo>
                  <a:pt x="3" y="15"/>
                </a:lnTo>
                <a:lnTo>
                  <a:pt x="3" y="17"/>
                </a:lnTo>
                <a:lnTo>
                  <a:pt x="3" y="11"/>
                </a:lnTo>
                <a:lnTo>
                  <a:pt x="3" y="12"/>
                </a:lnTo>
                <a:lnTo>
                  <a:pt x="4" y="15"/>
                </a:lnTo>
                <a:lnTo>
                  <a:pt x="4" y="22"/>
                </a:lnTo>
                <a:lnTo>
                  <a:pt x="4" y="10"/>
                </a:lnTo>
                <a:lnTo>
                  <a:pt x="5" y="11"/>
                </a:lnTo>
                <a:lnTo>
                  <a:pt x="5" y="18"/>
                </a:lnTo>
                <a:lnTo>
                  <a:pt x="5" y="10"/>
                </a:lnTo>
                <a:lnTo>
                  <a:pt x="5" y="11"/>
                </a:lnTo>
                <a:lnTo>
                  <a:pt x="6" y="13"/>
                </a:lnTo>
                <a:lnTo>
                  <a:pt x="6" y="20"/>
                </a:lnTo>
                <a:lnTo>
                  <a:pt x="6" y="10"/>
                </a:lnTo>
                <a:lnTo>
                  <a:pt x="6" y="13"/>
                </a:lnTo>
                <a:lnTo>
                  <a:pt x="8" y="12"/>
                </a:lnTo>
                <a:lnTo>
                  <a:pt x="8" y="16"/>
                </a:lnTo>
                <a:lnTo>
                  <a:pt x="8" y="8"/>
                </a:lnTo>
                <a:lnTo>
                  <a:pt x="8" y="13"/>
                </a:lnTo>
                <a:lnTo>
                  <a:pt x="9" y="15"/>
                </a:lnTo>
                <a:lnTo>
                  <a:pt x="9" y="23"/>
                </a:lnTo>
                <a:lnTo>
                  <a:pt x="9" y="7"/>
                </a:lnTo>
                <a:lnTo>
                  <a:pt x="9" y="13"/>
                </a:lnTo>
                <a:lnTo>
                  <a:pt x="10" y="12"/>
                </a:lnTo>
                <a:lnTo>
                  <a:pt x="10" y="18"/>
                </a:lnTo>
                <a:lnTo>
                  <a:pt x="10" y="11"/>
                </a:lnTo>
                <a:lnTo>
                  <a:pt x="10" y="13"/>
                </a:lnTo>
                <a:lnTo>
                  <a:pt x="11" y="15"/>
                </a:lnTo>
                <a:lnTo>
                  <a:pt x="11" y="16"/>
                </a:lnTo>
                <a:lnTo>
                  <a:pt x="11" y="10"/>
                </a:lnTo>
                <a:lnTo>
                  <a:pt x="11" y="11"/>
                </a:lnTo>
                <a:lnTo>
                  <a:pt x="13" y="10"/>
                </a:lnTo>
                <a:lnTo>
                  <a:pt x="13" y="18"/>
                </a:lnTo>
                <a:lnTo>
                  <a:pt x="13" y="13"/>
                </a:lnTo>
                <a:lnTo>
                  <a:pt x="14" y="15"/>
                </a:lnTo>
                <a:lnTo>
                  <a:pt x="14" y="27"/>
                </a:lnTo>
                <a:lnTo>
                  <a:pt x="14" y="5"/>
                </a:lnTo>
                <a:lnTo>
                  <a:pt x="14" y="13"/>
                </a:lnTo>
                <a:lnTo>
                  <a:pt x="15" y="17"/>
                </a:lnTo>
                <a:lnTo>
                  <a:pt x="15" y="18"/>
                </a:lnTo>
                <a:lnTo>
                  <a:pt x="15" y="8"/>
                </a:lnTo>
                <a:lnTo>
                  <a:pt x="15" y="17"/>
                </a:lnTo>
                <a:lnTo>
                  <a:pt x="16" y="18"/>
                </a:lnTo>
                <a:lnTo>
                  <a:pt x="16" y="7"/>
                </a:lnTo>
                <a:lnTo>
                  <a:pt x="16" y="16"/>
                </a:lnTo>
                <a:lnTo>
                  <a:pt x="18" y="15"/>
                </a:lnTo>
                <a:lnTo>
                  <a:pt x="18" y="17"/>
                </a:lnTo>
                <a:lnTo>
                  <a:pt x="18" y="10"/>
                </a:lnTo>
                <a:lnTo>
                  <a:pt x="18" y="15"/>
                </a:lnTo>
                <a:lnTo>
                  <a:pt x="19" y="13"/>
                </a:lnTo>
                <a:lnTo>
                  <a:pt x="19" y="16"/>
                </a:lnTo>
                <a:lnTo>
                  <a:pt x="19" y="6"/>
                </a:lnTo>
                <a:lnTo>
                  <a:pt x="19" y="12"/>
                </a:lnTo>
                <a:lnTo>
                  <a:pt x="20" y="15"/>
                </a:lnTo>
                <a:lnTo>
                  <a:pt x="20" y="17"/>
                </a:lnTo>
                <a:lnTo>
                  <a:pt x="20" y="10"/>
                </a:lnTo>
                <a:lnTo>
                  <a:pt x="20" y="15"/>
                </a:lnTo>
                <a:lnTo>
                  <a:pt x="21" y="13"/>
                </a:lnTo>
                <a:lnTo>
                  <a:pt x="21" y="16"/>
                </a:lnTo>
                <a:lnTo>
                  <a:pt x="21" y="8"/>
                </a:lnTo>
                <a:lnTo>
                  <a:pt x="21" y="12"/>
                </a:lnTo>
                <a:lnTo>
                  <a:pt x="23" y="13"/>
                </a:lnTo>
                <a:lnTo>
                  <a:pt x="23" y="16"/>
                </a:lnTo>
                <a:lnTo>
                  <a:pt x="23" y="8"/>
                </a:lnTo>
                <a:lnTo>
                  <a:pt x="23" y="13"/>
                </a:lnTo>
                <a:lnTo>
                  <a:pt x="24" y="15"/>
                </a:lnTo>
                <a:lnTo>
                  <a:pt x="24" y="20"/>
                </a:lnTo>
                <a:lnTo>
                  <a:pt x="24" y="3"/>
                </a:lnTo>
                <a:lnTo>
                  <a:pt x="24" y="6"/>
                </a:lnTo>
                <a:lnTo>
                  <a:pt x="25" y="8"/>
                </a:lnTo>
                <a:lnTo>
                  <a:pt x="25" y="16"/>
                </a:lnTo>
                <a:lnTo>
                  <a:pt x="25" y="11"/>
                </a:lnTo>
                <a:lnTo>
                  <a:pt x="26" y="12"/>
                </a:lnTo>
                <a:lnTo>
                  <a:pt x="26" y="17"/>
                </a:lnTo>
                <a:lnTo>
                  <a:pt x="26" y="13"/>
                </a:lnTo>
                <a:lnTo>
                  <a:pt x="28" y="11"/>
                </a:lnTo>
                <a:lnTo>
                  <a:pt x="28" y="16"/>
                </a:lnTo>
                <a:lnTo>
                  <a:pt x="28" y="10"/>
                </a:lnTo>
                <a:lnTo>
                  <a:pt x="28" y="15"/>
                </a:lnTo>
                <a:lnTo>
                  <a:pt x="29" y="13"/>
                </a:lnTo>
                <a:lnTo>
                  <a:pt x="29" y="21"/>
                </a:lnTo>
                <a:lnTo>
                  <a:pt x="29" y="0"/>
                </a:lnTo>
                <a:lnTo>
                  <a:pt x="29" y="7"/>
                </a:lnTo>
                <a:lnTo>
                  <a:pt x="30" y="13"/>
                </a:lnTo>
                <a:lnTo>
                  <a:pt x="30" y="20"/>
                </a:lnTo>
                <a:lnTo>
                  <a:pt x="30" y="8"/>
                </a:lnTo>
                <a:lnTo>
                  <a:pt x="30" y="15"/>
                </a:lnTo>
                <a:lnTo>
                  <a:pt x="31" y="16"/>
                </a:lnTo>
                <a:lnTo>
                  <a:pt x="31" y="18"/>
                </a:lnTo>
                <a:lnTo>
                  <a:pt x="31" y="11"/>
                </a:lnTo>
                <a:lnTo>
                  <a:pt x="31" y="13"/>
                </a:lnTo>
                <a:lnTo>
                  <a:pt x="33" y="12"/>
                </a:lnTo>
                <a:lnTo>
                  <a:pt x="33" y="17"/>
                </a:lnTo>
                <a:lnTo>
                  <a:pt x="33" y="10"/>
                </a:lnTo>
                <a:lnTo>
                  <a:pt x="33" y="11"/>
                </a:lnTo>
                <a:lnTo>
                  <a:pt x="34" y="12"/>
                </a:lnTo>
                <a:lnTo>
                  <a:pt x="34" y="20"/>
                </a:lnTo>
                <a:lnTo>
                  <a:pt x="34" y="8"/>
                </a:lnTo>
                <a:lnTo>
                  <a:pt x="35" y="7"/>
                </a:lnTo>
                <a:lnTo>
                  <a:pt x="35" y="21"/>
                </a:lnTo>
                <a:lnTo>
                  <a:pt x="35" y="17"/>
                </a:lnTo>
                <a:lnTo>
                  <a:pt x="36" y="16"/>
                </a:lnTo>
                <a:lnTo>
                  <a:pt x="36" y="12"/>
                </a:lnTo>
                <a:lnTo>
                  <a:pt x="36" y="15"/>
                </a:lnTo>
                <a:lnTo>
                  <a:pt x="38" y="13"/>
                </a:lnTo>
                <a:lnTo>
                  <a:pt x="38" y="17"/>
                </a:lnTo>
                <a:lnTo>
                  <a:pt x="38" y="8"/>
                </a:lnTo>
                <a:lnTo>
                  <a:pt x="38" y="15"/>
                </a:lnTo>
                <a:lnTo>
                  <a:pt x="39" y="13"/>
                </a:lnTo>
                <a:lnTo>
                  <a:pt x="39" y="8"/>
                </a:lnTo>
                <a:lnTo>
                  <a:pt x="39" y="20"/>
                </a:lnTo>
                <a:lnTo>
                  <a:pt x="40" y="21"/>
                </a:lnTo>
                <a:lnTo>
                  <a:pt x="40" y="22"/>
                </a:lnTo>
                <a:lnTo>
                  <a:pt x="40" y="10"/>
                </a:lnTo>
                <a:lnTo>
                  <a:pt x="40" y="12"/>
                </a:lnTo>
                <a:lnTo>
                  <a:pt x="41" y="13"/>
                </a:lnTo>
                <a:lnTo>
                  <a:pt x="41" y="16"/>
                </a:lnTo>
                <a:lnTo>
                  <a:pt x="41" y="8"/>
                </a:lnTo>
                <a:lnTo>
                  <a:pt x="41" y="11"/>
                </a:lnTo>
                <a:lnTo>
                  <a:pt x="43" y="15"/>
                </a:lnTo>
                <a:lnTo>
                  <a:pt x="43" y="20"/>
                </a:lnTo>
                <a:lnTo>
                  <a:pt x="43" y="10"/>
                </a:lnTo>
                <a:lnTo>
                  <a:pt x="43" y="17"/>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26" name="Freeform 95">
            <a:extLst>
              <a:ext uri="{FF2B5EF4-FFF2-40B4-BE49-F238E27FC236}">
                <a16:creationId xmlns:a16="http://schemas.microsoft.com/office/drawing/2014/main" id="{57134C66-706F-4099-A9F1-19D11398582F}"/>
              </a:ext>
            </a:extLst>
          </p:cNvPr>
          <p:cNvSpPr>
            <a:spLocks/>
          </p:cNvSpPr>
          <p:nvPr/>
        </p:nvSpPr>
        <p:spPr bwMode="auto">
          <a:xfrm>
            <a:off x="2776538" y="1193800"/>
            <a:ext cx="150812" cy="98425"/>
          </a:xfrm>
          <a:custGeom>
            <a:avLst/>
            <a:gdLst>
              <a:gd name="T0" fmla="*/ 2147483646 w 43"/>
              <a:gd name="T1" fmla="*/ 2147483646 h 28"/>
              <a:gd name="T2" fmla="*/ 2147483646 w 43"/>
              <a:gd name="T3" fmla="*/ 2147483646 h 28"/>
              <a:gd name="T4" fmla="*/ 2147483646 w 43"/>
              <a:gd name="T5" fmla="*/ 2147483646 h 28"/>
              <a:gd name="T6" fmla="*/ 2147483646 w 43"/>
              <a:gd name="T7" fmla="*/ 2147483646 h 28"/>
              <a:gd name="T8" fmla="*/ 2147483646 w 43"/>
              <a:gd name="T9" fmla="*/ 2147483646 h 28"/>
              <a:gd name="T10" fmla="*/ 2147483646 w 43"/>
              <a:gd name="T11" fmla="*/ 2147483646 h 28"/>
              <a:gd name="T12" fmla="*/ 2147483646 w 43"/>
              <a:gd name="T13" fmla="*/ 2147483646 h 28"/>
              <a:gd name="T14" fmla="*/ 2147483646 w 43"/>
              <a:gd name="T15" fmla="*/ 2147483646 h 28"/>
              <a:gd name="T16" fmla="*/ 2147483646 w 43"/>
              <a:gd name="T17" fmla="*/ 2147483646 h 28"/>
              <a:gd name="T18" fmla="*/ 2147483646 w 43"/>
              <a:gd name="T19" fmla="*/ 2147483646 h 28"/>
              <a:gd name="T20" fmla="*/ 2147483646 w 43"/>
              <a:gd name="T21" fmla="*/ 2147483646 h 28"/>
              <a:gd name="T22" fmla="*/ 2147483646 w 43"/>
              <a:gd name="T23" fmla="*/ 0 h 28"/>
              <a:gd name="T24" fmla="*/ 2147483646 w 43"/>
              <a:gd name="T25" fmla="*/ 2147483646 h 28"/>
              <a:gd name="T26" fmla="*/ 2147483646 w 43"/>
              <a:gd name="T27" fmla="*/ 2147483646 h 28"/>
              <a:gd name="T28" fmla="*/ 2147483646 w 43"/>
              <a:gd name="T29" fmla="*/ 2147483646 h 28"/>
              <a:gd name="T30" fmla="*/ 2147483646 w 43"/>
              <a:gd name="T31" fmla="*/ 2147483646 h 28"/>
              <a:gd name="T32" fmla="*/ 2147483646 w 43"/>
              <a:gd name="T33" fmla="*/ 2147483646 h 28"/>
              <a:gd name="T34" fmla="*/ 2147483646 w 43"/>
              <a:gd name="T35" fmla="*/ 2147483646 h 28"/>
              <a:gd name="T36" fmla="*/ 2147483646 w 43"/>
              <a:gd name="T37" fmla="*/ 2147483646 h 28"/>
              <a:gd name="T38" fmla="*/ 2147483646 w 43"/>
              <a:gd name="T39" fmla="*/ 2147483646 h 28"/>
              <a:gd name="T40" fmla="*/ 2147483646 w 43"/>
              <a:gd name="T41" fmla="*/ 2147483646 h 28"/>
              <a:gd name="T42" fmla="*/ 2147483646 w 43"/>
              <a:gd name="T43" fmla="*/ 2147483646 h 28"/>
              <a:gd name="T44" fmla="*/ 2147483646 w 43"/>
              <a:gd name="T45" fmla="*/ 2147483646 h 28"/>
              <a:gd name="T46" fmla="*/ 2147483646 w 43"/>
              <a:gd name="T47" fmla="*/ 2147483646 h 28"/>
              <a:gd name="T48" fmla="*/ 2147483646 w 43"/>
              <a:gd name="T49" fmla="*/ 2147483646 h 28"/>
              <a:gd name="T50" fmla="*/ 2147483646 w 43"/>
              <a:gd name="T51" fmla="*/ 2147483646 h 28"/>
              <a:gd name="T52" fmla="*/ 2147483646 w 43"/>
              <a:gd name="T53" fmla="*/ 2147483646 h 28"/>
              <a:gd name="T54" fmla="*/ 2147483646 w 43"/>
              <a:gd name="T55" fmla="*/ 2147483646 h 28"/>
              <a:gd name="T56" fmla="*/ 2147483646 w 43"/>
              <a:gd name="T57" fmla="*/ 2147483646 h 28"/>
              <a:gd name="T58" fmla="*/ 2147483646 w 43"/>
              <a:gd name="T59" fmla="*/ 2147483646 h 28"/>
              <a:gd name="T60" fmla="*/ 2147483646 w 43"/>
              <a:gd name="T61" fmla="*/ 2147483646 h 28"/>
              <a:gd name="T62" fmla="*/ 2147483646 w 43"/>
              <a:gd name="T63" fmla="*/ 2147483646 h 28"/>
              <a:gd name="T64" fmla="*/ 2147483646 w 43"/>
              <a:gd name="T65" fmla="*/ 2147483646 h 28"/>
              <a:gd name="T66" fmla="*/ 2147483646 w 43"/>
              <a:gd name="T67" fmla="*/ 2147483646 h 28"/>
              <a:gd name="T68" fmla="*/ 2147483646 w 43"/>
              <a:gd name="T69" fmla="*/ 2147483646 h 28"/>
              <a:gd name="T70" fmla="*/ 2147483646 w 43"/>
              <a:gd name="T71" fmla="*/ 2147483646 h 28"/>
              <a:gd name="T72" fmla="*/ 2147483646 w 43"/>
              <a:gd name="T73" fmla="*/ 2147483646 h 28"/>
              <a:gd name="T74" fmla="*/ 2147483646 w 43"/>
              <a:gd name="T75" fmla="*/ 2147483646 h 28"/>
              <a:gd name="T76" fmla="*/ 2147483646 w 43"/>
              <a:gd name="T77" fmla="*/ 2147483646 h 28"/>
              <a:gd name="T78" fmla="*/ 2147483646 w 43"/>
              <a:gd name="T79" fmla="*/ 2147483646 h 28"/>
              <a:gd name="T80" fmla="*/ 2147483646 w 43"/>
              <a:gd name="T81" fmla="*/ 2147483646 h 28"/>
              <a:gd name="T82" fmla="*/ 2147483646 w 43"/>
              <a:gd name="T83" fmla="*/ 2147483646 h 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8"/>
              <a:gd name="T128" fmla="*/ 43 w 43"/>
              <a:gd name="T129" fmla="*/ 28 h 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8">
                <a:moveTo>
                  <a:pt x="0" y="19"/>
                </a:moveTo>
                <a:lnTo>
                  <a:pt x="1" y="17"/>
                </a:lnTo>
                <a:lnTo>
                  <a:pt x="1" y="20"/>
                </a:lnTo>
                <a:lnTo>
                  <a:pt x="1" y="8"/>
                </a:lnTo>
                <a:lnTo>
                  <a:pt x="1" y="14"/>
                </a:lnTo>
                <a:lnTo>
                  <a:pt x="2" y="19"/>
                </a:lnTo>
                <a:lnTo>
                  <a:pt x="2" y="28"/>
                </a:lnTo>
                <a:lnTo>
                  <a:pt x="2" y="12"/>
                </a:lnTo>
                <a:lnTo>
                  <a:pt x="2" y="15"/>
                </a:lnTo>
                <a:lnTo>
                  <a:pt x="3" y="17"/>
                </a:lnTo>
                <a:lnTo>
                  <a:pt x="3" y="7"/>
                </a:lnTo>
                <a:lnTo>
                  <a:pt x="3" y="10"/>
                </a:lnTo>
                <a:lnTo>
                  <a:pt x="5" y="14"/>
                </a:lnTo>
                <a:lnTo>
                  <a:pt x="5" y="19"/>
                </a:lnTo>
                <a:lnTo>
                  <a:pt x="5" y="12"/>
                </a:lnTo>
                <a:lnTo>
                  <a:pt x="5" y="17"/>
                </a:lnTo>
                <a:lnTo>
                  <a:pt x="6" y="18"/>
                </a:lnTo>
                <a:lnTo>
                  <a:pt x="6" y="8"/>
                </a:lnTo>
                <a:lnTo>
                  <a:pt x="6" y="13"/>
                </a:lnTo>
                <a:lnTo>
                  <a:pt x="7" y="14"/>
                </a:lnTo>
                <a:lnTo>
                  <a:pt x="7" y="17"/>
                </a:lnTo>
                <a:lnTo>
                  <a:pt x="7" y="9"/>
                </a:lnTo>
                <a:lnTo>
                  <a:pt x="8" y="12"/>
                </a:lnTo>
                <a:lnTo>
                  <a:pt x="8" y="19"/>
                </a:lnTo>
                <a:lnTo>
                  <a:pt x="8" y="17"/>
                </a:lnTo>
                <a:lnTo>
                  <a:pt x="10" y="14"/>
                </a:lnTo>
                <a:lnTo>
                  <a:pt x="10" y="17"/>
                </a:lnTo>
                <a:lnTo>
                  <a:pt x="10" y="10"/>
                </a:lnTo>
                <a:lnTo>
                  <a:pt x="10" y="13"/>
                </a:lnTo>
                <a:lnTo>
                  <a:pt x="11" y="14"/>
                </a:lnTo>
                <a:lnTo>
                  <a:pt x="11" y="17"/>
                </a:lnTo>
                <a:lnTo>
                  <a:pt x="11" y="12"/>
                </a:lnTo>
                <a:lnTo>
                  <a:pt x="11" y="15"/>
                </a:lnTo>
                <a:lnTo>
                  <a:pt x="12" y="17"/>
                </a:lnTo>
                <a:lnTo>
                  <a:pt x="12" y="20"/>
                </a:lnTo>
                <a:lnTo>
                  <a:pt x="12" y="0"/>
                </a:lnTo>
                <a:lnTo>
                  <a:pt x="12" y="17"/>
                </a:lnTo>
                <a:lnTo>
                  <a:pt x="13" y="19"/>
                </a:lnTo>
                <a:lnTo>
                  <a:pt x="13" y="22"/>
                </a:lnTo>
                <a:lnTo>
                  <a:pt x="13" y="7"/>
                </a:lnTo>
                <a:lnTo>
                  <a:pt x="13" y="18"/>
                </a:lnTo>
                <a:lnTo>
                  <a:pt x="15" y="19"/>
                </a:lnTo>
                <a:lnTo>
                  <a:pt x="15" y="10"/>
                </a:lnTo>
                <a:lnTo>
                  <a:pt x="15" y="18"/>
                </a:lnTo>
                <a:lnTo>
                  <a:pt x="16" y="15"/>
                </a:lnTo>
                <a:lnTo>
                  <a:pt x="16" y="13"/>
                </a:lnTo>
                <a:lnTo>
                  <a:pt x="16" y="20"/>
                </a:lnTo>
                <a:lnTo>
                  <a:pt x="17" y="22"/>
                </a:lnTo>
                <a:lnTo>
                  <a:pt x="17" y="8"/>
                </a:lnTo>
                <a:lnTo>
                  <a:pt x="17" y="20"/>
                </a:lnTo>
                <a:lnTo>
                  <a:pt x="18" y="19"/>
                </a:lnTo>
                <a:lnTo>
                  <a:pt x="18" y="13"/>
                </a:lnTo>
                <a:lnTo>
                  <a:pt x="18" y="18"/>
                </a:lnTo>
                <a:lnTo>
                  <a:pt x="20" y="19"/>
                </a:lnTo>
                <a:lnTo>
                  <a:pt x="20" y="22"/>
                </a:lnTo>
                <a:lnTo>
                  <a:pt x="20" y="10"/>
                </a:lnTo>
                <a:lnTo>
                  <a:pt x="20" y="18"/>
                </a:lnTo>
                <a:lnTo>
                  <a:pt x="21" y="20"/>
                </a:lnTo>
                <a:lnTo>
                  <a:pt x="21" y="24"/>
                </a:lnTo>
                <a:lnTo>
                  <a:pt x="21" y="12"/>
                </a:lnTo>
                <a:lnTo>
                  <a:pt x="21" y="23"/>
                </a:lnTo>
                <a:lnTo>
                  <a:pt x="22" y="20"/>
                </a:lnTo>
                <a:lnTo>
                  <a:pt x="22" y="12"/>
                </a:lnTo>
                <a:lnTo>
                  <a:pt x="22" y="15"/>
                </a:lnTo>
                <a:lnTo>
                  <a:pt x="23" y="17"/>
                </a:lnTo>
                <a:lnTo>
                  <a:pt x="23" y="18"/>
                </a:lnTo>
                <a:lnTo>
                  <a:pt x="23" y="12"/>
                </a:lnTo>
                <a:lnTo>
                  <a:pt x="23" y="18"/>
                </a:lnTo>
                <a:lnTo>
                  <a:pt x="25" y="14"/>
                </a:lnTo>
                <a:lnTo>
                  <a:pt x="25" y="19"/>
                </a:lnTo>
                <a:lnTo>
                  <a:pt x="25" y="12"/>
                </a:lnTo>
                <a:lnTo>
                  <a:pt x="25" y="14"/>
                </a:lnTo>
                <a:lnTo>
                  <a:pt x="26" y="13"/>
                </a:lnTo>
                <a:lnTo>
                  <a:pt x="26" y="18"/>
                </a:lnTo>
                <a:lnTo>
                  <a:pt x="26" y="12"/>
                </a:lnTo>
                <a:lnTo>
                  <a:pt x="26" y="17"/>
                </a:lnTo>
                <a:lnTo>
                  <a:pt x="27" y="15"/>
                </a:lnTo>
                <a:lnTo>
                  <a:pt x="27" y="25"/>
                </a:lnTo>
                <a:lnTo>
                  <a:pt x="27" y="10"/>
                </a:lnTo>
                <a:lnTo>
                  <a:pt x="27" y="13"/>
                </a:lnTo>
                <a:lnTo>
                  <a:pt x="28" y="14"/>
                </a:lnTo>
                <a:lnTo>
                  <a:pt x="28" y="18"/>
                </a:lnTo>
                <a:lnTo>
                  <a:pt x="28" y="9"/>
                </a:lnTo>
                <a:lnTo>
                  <a:pt x="30" y="10"/>
                </a:lnTo>
                <a:lnTo>
                  <a:pt x="30" y="18"/>
                </a:lnTo>
                <a:lnTo>
                  <a:pt x="30" y="17"/>
                </a:lnTo>
                <a:lnTo>
                  <a:pt x="31" y="15"/>
                </a:lnTo>
                <a:lnTo>
                  <a:pt x="31" y="19"/>
                </a:lnTo>
                <a:lnTo>
                  <a:pt x="31" y="13"/>
                </a:lnTo>
                <a:lnTo>
                  <a:pt x="32" y="13"/>
                </a:lnTo>
                <a:lnTo>
                  <a:pt x="32" y="28"/>
                </a:lnTo>
                <a:lnTo>
                  <a:pt x="32" y="7"/>
                </a:lnTo>
                <a:lnTo>
                  <a:pt x="32" y="18"/>
                </a:lnTo>
                <a:lnTo>
                  <a:pt x="33" y="17"/>
                </a:lnTo>
                <a:lnTo>
                  <a:pt x="33" y="18"/>
                </a:lnTo>
                <a:lnTo>
                  <a:pt x="33" y="10"/>
                </a:lnTo>
                <a:lnTo>
                  <a:pt x="35" y="12"/>
                </a:lnTo>
                <a:lnTo>
                  <a:pt x="35" y="20"/>
                </a:lnTo>
                <a:lnTo>
                  <a:pt x="35" y="10"/>
                </a:lnTo>
                <a:lnTo>
                  <a:pt x="35" y="13"/>
                </a:lnTo>
                <a:lnTo>
                  <a:pt x="36" y="17"/>
                </a:lnTo>
                <a:lnTo>
                  <a:pt x="36" y="22"/>
                </a:lnTo>
                <a:lnTo>
                  <a:pt x="36" y="7"/>
                </a:lnTo>
                <a:lnTo>
                  <a:pt x="36" y="13"/>
                </a:lnTo>
                <a:lnTo>
                  <a:pt x="37" y="14"/>
                </a:lnTo>
                <a:lnTo>
                  <a:pt x="37" y="19"/>
                </a:lnTo>
                <a:lnTo>
                  <a:pt x="37" y="10"/>
                </a:lnTo>
                <a:lnTo>
                  <a:pt x="37" y="13"/>
                </a:lnTo>
                <a:lnTo>
                  <a:pt x="38" y="15"/>
                </a:lnTo>
                <a:lnTo>
                  <a:pt x="38" y="19"/>
                </a:lnTo>
                <a:lnTo>
                  <a:pt x="38" y="10"/>
                </a:lnTo>
                <a:lnTo>
                  <a:pt x="38" y="13"/>
                </a:lnTo>
                <a:lnTo>
                  <a:pt x="40" y="14"/>
                </a:lnTo>
                <a:lnTo>
                  <a:pt x="40" y="20"/>
                </a:lnTo>
                <a:lnTo>
                  <a:pt x="40" y="9"/>
                </a:lnTo>
                <a:lnTo>
                  <a:pt x="40" y="14"/>
                </a:lnTo>
                <a:lnTo>
                  <a:pt x="41" y="12"/>
                </a:lnTo>
                <a:lnTo>
                  <a:pt x="41" y="19"/>
                </a:lnTo>
                <a:lnTo>
                  <a:pt x="41" y="9"/>
                </a:lnTo>
                <a:lnTo>
                  <a:pt x="41" y="13"/>
                </a:lnTo>
                <a:lnTo>
                  <a:pt x="42" y="10"/>
                </a:lnTo>
                <a:lnTo>
                  <a:pt x="42" y="17"/>
                </a:lnTo>
                <a:lnTo>
                  <a:pt x="42" y="4"/>
                </a:lnTo>
                <a:lnTo>
                  <a:pt x="42" y="14"/>
                </a:lnTo>
                <a:lnTo>
                  <a:pt x="43" y="15"/>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27" name="Freeform 96">
            <a:extLst>
              <a:ext uri="{FF2B5EF4-FFF2-40B4-BE49-F238E27FC236}">
                <a16:creationId xmlns:a16="http://schemas.microsoft.com/office/drawing/2014/main" id="{B573E370-C73B-4537-AFB0-DA29196E8959}"/>
              </a:ext>
            </a:extLst>
          </p:cNvPr>
          <p:cNvSpPr>
            <a:spLocks/>
          </p:cNvSpPr>
          <p:nvPr/>
        </p:nvSpPr>
        <p:spPr bwMode="auto">
          <a:xfrm>
            <a:off x="2927350" y="1193800"/>
            <a:ext cx="149225" cy="98425"/>
          </a:xfrm>
          <a:custGeom>
            <a:avLst/>
            <a:gdLst>
              <a:gd name="T0" fmla="*/ 0 w 42"/>
              <a:gd name="T1" fmla="*/ 2147483646 h 28"/>
              <a:gd name="T2" fmla="*/ 2147483646 w 42"/>
              <a:gd name="T3" fmla="*/ 2147483646 h 28"/>
              <a:gd name="T4" fmla="*/ 2147483646 w 42"/>
              <a:gd name="T5" fmla="*/ 2147483646 h 28"/>
              <a:gd name="T6" fmla="*/ 2147483646 w 42"/>
              <a:gd name="T7" fmla="*/ 2147483646 h 28"/>
              <a:gd name="T8" fmla="*/ 2147483646 w 42"/>
              <a:gd name="T9" fmla="*/ 2147483646 h 28"/>
              <a:gd name="T10" fmla="*/ 2147483646 w 42"/>
              <a:gd name="T11" fmla="*/ 2147483646 h 28"/>
              <a:gd name="T12" fmla="*/ 2147483646 w 42"/>
              <a:gd name="T13" fmla="*/ 2147483646 h 28"/>
              <a:gd name="T14" fmla="*/ 2147483646 w 42"/>
              <a:gd name="T15" fmla="*/ 2147483646 h 28"/>
              <a:gd name="T16" fmla="*/ 2147483646 w 42"/>
              <a:gd name="T17" fmla="*/ 2147483646 h 28"/>
              <a:gd name="T18" fmla="*/ 2147483646 w 42"/>
              <a:gd name="T19" fmla="*/ 2147483646 h 28"/>
              <a:gd name="T20" fmla="*/ 2147483646 w 42"/>
              <a:gd name="T21" fmla="*/ 2147483646 h 28"/>
              <a:gd name="T22" fmla="*/ 2147483646 w 42"/>
              <a:gd name="T23" fmla="*/ 2147483646 h 28"/>
              <a:gd name="T24" fmla="*/ 2147483646 w 42"/>
              <a:gd name="T25" fmla="*/ 2147483646 h 28"/>
              <a:gd name="T26" fmla="*/ 2147483646 w 42"/>
              <a:gd name="T27" fmla="*/ 2147483646 h 28"/>
              <a:gd name="T28" fmla="*/ 2147483646 w 42"/>
              <a:gd name="T29" fmla="*/ 2147483646 h 28"/>
              <a:gd name="T30" fmla="*/ 2147483646 w 42"/>
              <a:gd name="T31" fmla="*/ 2147483646 h 28"/>
              <a:gd name="T32" fmla="*/ 2147483646 w 42"/>
              <a:gd name="T33" fmla="*/ 2147483646 h 28"/>
              <a:gd name="T34" fmla="*/ 2147483646 w 42"/>
              <a:gd name="T35" fmla="*/ 2147483646 h 28"/>
              <a:gd name="T36" fmla="*/ 2147483646 w 42"/>
              <a:gd name="T37" fmla="*/ 2147483646 h 28"/>
              <a:gd name="T38" fmla="*/ 2147483646 w 42"/>
              <a:gd name="T39" fmla="*/ 2147483646 h 28"/>
              <a:gd name="T40" fmla="*/ 2147483646 w 42"/>
              <a:gd name="T41" fmla="*/ 2147483646 h 28"/>
              <a:gd name="T42" fmla="*/ 2147483646 w 42"/>
              <a:gd name="T43" fmla="*/ 2147483646 h 28"/>
              <a:gd name="T44" fmla="*/ 2147483646 w 42"/>
              <a:gd name="T45" fmla="*/ 2147483646 h 28"/>
              <a:gd name="T46" fmla="*/ 2147483646 w 42"/>
              <a:gd name="T47" fmla="*/ 2147483646 h 28"/>
              <a:gd name="T48" fmla="*/ 2147483646 w 42"/>
              <a:gd name="T49" fmla="*/ 2147483646 h 28"/>
              <a:gd name="T50" fmla="*/ 2147483646 w 42"/>
              <a:gd name="T51" fmla="*/ 2147483646 h 28"/>
              <a:gd name="T52" fmla="*/ 2147483646 w 42"/>
              <a:gd name="T53" fmla="*/ 2147483646 h 28"/>
              <a:gd name="T54" fmla="*/ 2147483646 w 42"/>
              <a:gd name="T55" fmla="*/ 2147483646 h 28"/>
              <a:gd name="T56" fmla="*/ 2147483646 w 42"/>
              <a:gd name="T57" fmla="*/ 2147483646 h 28"/>
              <a:gd name="T58" fmla="*/ 2147483646 w 42"/>
              <a:gd name="T59" fmla="*/ 2147483646 h 28"/>
              <a:gd name="T60" fmla="*/ 2147483646 w 42"/>
              <a:gd name="T61" fmla="*/ 2147483646 h 28"/>
              <a:gd name="T62" fmla="*/ 2147483646 w 42"/>
              <a:gd name="T63" fmla="*/ 2147483646 h 28"/>
              <a:gd name="T64" fmla="*/ 2147483646 w 42"/>
              <a:gd name="T65" fmla="*/ 2147483646 h 28"/>
              <a:gd name="T66" fmla="*/ 2147483646 w 42"/>
              <a:gd name="T67" fmla="*/ 2147483646 h 28"/>
              <a:gd name="T68" fmla="*/ 2147483646 w 42"/>
              <a:gd name="T69" fmla="*/ 2147483646 h 28"/>
              <a:gd name="T70" fmla="*/ 2147483646 w 42"/>
              <a:gd name="T71" fmla="*/ 2147483646 h 28"/>
              <a:gd name="T72" fmla="*/ 2147483646 w 42"/>
              <a:gd name="T73" fmla="*/ 2147483646 h 28"/>
              <a:gd name="T74" fmla="*/ 2147483646 w 42"/>
              <a:gd name="T75" fmla="*/ 2147483646 h 28"/>
              <a:gd name="T76" fmla="*/ 2147483646 w 42"/>
              <a:gd name="T77" fmla="*/ 2147483646 h 28"/>
              <a:gd name="T78" fmla="*/ 2147483646 w 42"/>
              <a:gd name="T79" fmla="*/ 2147483646 h 28"/>
              <a:gd name="T80" fmla="*/ 2147483646 w 42"/>
              <a:gd name="T81" fmla="*/ 2147483646 h 28"/>
              <a:gd name="T82" fmla="*/ 2147483646 w 42"/>
              <a:gd name="T83" fmla="*/ 2147483646 h 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
              <a:gd name="T127" fmla="*/ 0 h 28"/>
              <a:gd name="T128" fmla="*/ 42 w 42"/>
              <a:gd name="T129" fmla="*/ 28 h 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 h="28">
                <a:moveTo>
                  <a:pt x="0" y="15"/>
                </a:moveTo>
                <a:lnTo>
                  <a:pt x="0" y="18"/>
                </a:lnTo>
                <a:lnTo>
                  <a:pt x="0" y="14"/>
                </a:lnTo>
                <a:lnTo>
                  <a:pt x="0" y="17"/>
                </a:lnTo>
                <a:lnTo>
                  <a:pt x="2" y="18"/>
                </a:lnTo>
                <a:lnTo>
                  <a:pt x="2" y="20"/>
                </a:lnTo>
                <a:lnTo>
                  <a:pt x="2" y="12"/>
                </a:lnTo>
                <a:lnTo>
                  <a:pt x="3" y="15"/>
                </a:lnTo>
                <a:lnTo>
                  <a:pt x="3" y="19"/>
                </a:lnTo>
                <a:lnTo>
                  <a:pt x="3" y="10"/>
                </a:lnTo>
                <a:lnTo>
                  <a:pt x="3" y="15"/>
                </a:lnTo>
                <a:lnTo>
                  <a:pt x="4" y="18"/>
                </a:lnTo>
                <a:lnTo>
                  <a:pt x="4" y="24"/>
                </a:lnTo>
                <a:lnTo>
                  <a:pt x="4" y="2"/>
                </a:lnTo>
                <a:lnTo>
                  <a:pt x="4" y="19"/>
                </a:lnTo>
                <a:lnTo>
                  <a:pt x="5" y="18"/>
                </a:lnTo>
                <a:lnTo>
                  <a:pt x="5" y="20"/>
                </a:lnTo>
                <a:lnTo>
                  <a:pt x="5" y="12"/>
                </a:lnTo>
                <a:lnTo>
                  <a:pt x="5" y="15"/>
                </a:lnTo>
                <a:lnTo>
                  <a:pt x="7" y="17"/>
                </a:lnTo>
                <a:lnTo>
                  <a:pt x="7" y="22"/>
                </a:lnTo>
                <a:lnTo>
                  <a:pt x="7" y="12"/>
                </a:lnTo>
                <a:lnTo>
                  <a:pt x="7" y="15"/>
                </a:lnTo>
                <a:lnTo>
                  <a:pt x="8" y="14"/>
                </a:lnTo>
                <a:lnTo>
                  <a:pt x="8" y="18"/>
                </a:lnTo>
                <a:lnTo>
                  <a:pt x="8" y="13"/>
                </a:lnTo>
                <a:lnTo>
                  <a:pt x="8" y="17"/>
                </a:lnTo>
                <a:lnTo>
                  <a:pt x="9" y="15"/>
                </a:lnTo>
                <a:lnTo>
                  <a:pt x="9" y="22"/>
                </a:lnTo>
                <a:lnTo>
                  <a:pt x="9" y="9"/>
                </a:lnTo>
                <a:lnTo>
                  <a:pt x="9" y="17"/>
                </a:lnTo>
                <a:lnTo>
                  <a:pt x="10" y="15"/>
                </a:lnTo>
                <a:lnTo>
                  <a:pt x="10" y="18"/>
                </a:lnTo>
                <a:lnTo>
                  <a:pt x="10" y="12"/>
                </a:lnTo>
                <a:lnTo>
                  <a:pt x="12" y="12"/>
                </a:lnTo>
                <a:lnTo>
                  <a:pt x="12" y="19"/>
                </a:lnTo>
                <a:lnTo>
                  <a:pt x="12" y="12"/>
                </a:lnTo>
                <a:lnTo>
                  <a:pt x="12" y="18"/>
                </a:lnTo>
                <a:lnTo>
                  <a:pt x="13" y="14"/>
                </a:lnTo>
                <a:lnTo>
                  <a:pt x="13" y="19"/>
                </a:lnTo>
                <a:lnTo>
                  <a:pt x="13" y="10"/>
                </a:lnTo>
                <a:lnTo>
                  <a:pt x="14" y="13"/>
                </a:lnTo>
                <a:lnTo>
                  <a:pt x="14" y="27"/>
                </a:lnTo>
                <a:lnTo>
                  <a:pt x="14" y="12"/>
                </a:lnTo>
                <a:lnTo>
                  <a:pt x="15" y="10"/>
                </a:lnTo>
                <a:lnTo>
                  <a:pt x="15" y="20"/>
                </a:lnTo>
                <a:lnTo>
                  <a:pt x="15" y="14"/>
                </a:lnTo>
                <a:lnTo>
                  <a:pt x="17" y="14"/>
                </a:lnTo>
                <a:lnTo>
                  <a:pt x="17" y="18"/>
                </a:lnTo>
                <a:lnTo>
                  <a:pt x="17" y="10"/>
                </a:lnTo>
                <a:lnTo>
                  <a:pt x="17" y="15"/>
                </a:lnTo>
                <a:lnTo>
                  <a:pt x="18" y="17"/>
                </a:lnTo>
                <a:lnTo>
                  <a:pt x="18" y="19"/>
                </a:lnTo>
                <a:lnTo>
                  <a:pt x="18" y="12"/>
                </a:lnTo>
                <a:lnTo>
                  <a:pt x="18" y="18"/>
                </a:lnTo>
                <a:lnTo>
                  <a:pt x="19" y="19"/>
                </a:lnTo>
                <a:lnTo>
                  <a:pt x="19" y="28"/>
                </a:lnTo>
                <a:lnTo>
                  <a:pt x="19" y="4"/>
                </a:lnTo>
                <a:lnTo>
                  <a:pt x="19" y="18"/>
                </a:lnTo>
                <a:lnTo>
                  <a:pt x="20" y="17"/>
                </a:lnTo>
                <a:lnTo>
                  <a:pt x="20" y="10"/>
                </a:lnTo>
                <a:lnTo>
                  <a:pt x="20" y="15"/>
                </a:lnTo>
                <a:lnTo>
                  <a:pt x="22" y="14"/>
                </a:lnTo>
                <a:lnTo>
                  <a:pt x="22" y="18"/>
                </a:lnTo>
                <a:lnTo>
                  <a:pt x="22" y="12"/>
                </a:lnTo>
                <a:lnTo>
                  <a:pt x="22" y="17"/>
                </a:lnTo>
                <a:lnTo>
                  <a:pt x="23" y="18"/>
                </a:lnTo>
                <a:lnTo>
                  <a:pt x="23" y="13"/>
                </a:lnTo>
                <a:lnTo>
                  <a:pt x="23" y="14"/>
                </a:lnTo>
                <a:lnTo>
                  <a:pt x="24" y="12"/>
                </a:lnTo>
                <a:lnTo>
                  <a:pt x="24" y="18"/>
                </a:lnTo>
                <a:lnTo>
                  <a:pt x="24" y="8"/>
                </a:lnTo>
                <a:lnTo>
                  <a:pt x="24" y="17"/>
                </a:lnTo>
                <a:lnTo>
                  <a:pt x="25" y="15"/>
                </a:lnTo>
                <a:lnTo>
                  <a:pt x="25" y="18"/>
                </a:lnTo>
                <a:lnTo>
                  <a:pt x="25" y="10"/>
                </a:lnTo>
                <a:lnTo>
                  <a:pt x="25" y="15"/>
                </a:lnTo>
                <a:lnTo>
                  <a:pt x="27" y="18"/>
                </a:lnTo>
                <a:lnTo>
                  <a:pt x="27" y="20"/>
                </a:lnTo>
                <a:lnTo>
                  <a:pt x="27" y="10"/>
                </a:lnTo>
                <a:lnTo>
                  <a:pt x="27" y="12"/>
                </a:lnTo>
                <a:lnTo>
                  <a:pt x="28" y="13"/>
                </a:lnTo>
                <a:lnTo>
                  <a:pt x="28" y="17"/>
                </a:lnTo>
                <a:lnTo>
                  <a:pt x="28" y="10"/>
                </a:lnTo>
                <a:lnTo>
                  <a:pt x="28" y="15"/>
                </a:lnTo>
                <a:lnTo>
                  <a:pt x="29" y="18"/>
                </a:lnTo>
                <a:lnTo>
                  <a:pt x="29" y="0"/>
                </a:lnTo>
                <a:lnTo>
                  <a:pt x="29" y="14"/>
                </a:lnTo>
                <a:lnTo>
                  <a:pt x="30" y="18"/>
                </a:lnTo>
                <a:lnTo>
                  <a:pt x="30" y="19"/>
                </a:lnTo>
                <a:lnTo>
                  <a:pt x="30" y="13"/>
                </a:lnTo>
                <a:lnTo>
                  <a:pt x="30" y="14"/>
                </a:lnTo>
                <a:lnTo>
                  <a:pt x="32" y="15"/>
                </a:lnTo>
                <a:lnTo>
                  <a:pt x="32" y="22"/>
                </a:lnTo>
                <a:lnTo>
                  <a:pt x="32" y="12"/>
                </a:lnTo>
                <a:lnTo>
                  <a:pt x="32" y="14"/>
                </a:lnTo>
                <a:lnTo>
                  <a:pt x="33" y="13"/>
                </a:lnTo>
                <a:lnTo>
                  <a:pt x="33" y="12"/>
                </a:lnTo>
                <a:lnTo>
                  <a:pt x="33" y="18"/>
                </a:lnTo>
                <a:lnTo>
                  <a:pt x="34" y="19"/>
                </a:lnTo>
                <a:lnTo>
                  <a:pt x="34" y="23"/>
                </a:lnTo>
                <a:lnTo>
                  <a:pt x="34" y="5"/>
                </a:lnTo>
                <a:lnTo>
                  <a:pt x="34" y="13"/>
                </a:lnTo>
                <a:lnTo>
                  <a:pt x="35" y="15"/>
                </a:lnTo>
                <a:lnTo>
                  <a:pt x="35" y="18"/>
                </a:lnTo>
                <a:lnTo>
                  <a:pt x="35" y="12"/>
                </a:lnTo>
                <a:lnTo>
                  <a:pt x="35" y="17"/>
                </a:lnTo>
                <a:lnTo>
                  <a:pt x="37" y="18"/>
                </a:lnTo>
                <a:lnTo>
                  <a:pt x="37" y="20"/>
                </a:lnTo>
                <a:lnTo>
                  <a:pt x="37" y="14"/>
                </a:lnTo>
                <a:lnTo>
                  <a:pt x="37" y="15"/>
                </a:lnTo>
                <a:lnTo>
                  <a:pt x="38" y="14"/>
                </a:lnTo>
                <a:lnTo>
                  <a:pt x="38" y="13"/>
                </a:lnTo>
                <a:lnTo>
                  <a:pt x="38" y="20"/>
                </a:lnTo>
                <a:lnTo>
                  <a:pt x="39" y="19"/>
                </a:lnTo>
                <a:lnTo>
                  <a:pt x="39" y="23"/>
                </a:lnTo>
                <a:lnTo>
                  <a:pt x="39" y="9"/>
                </a:lnTo>
                <a:lnTo>
                  <a:pt x="39" y="18"/>
                </a:lnTo>
                <a:lnTo>
                  <a:pt x="40" y="17"/>
                </a:lnTo>
                <a:lnTo>
                  <a:pt x="40" y="20"/>
                </a:lnTo>
                <a:lnTo>
                  <a:pt x="40" y="13"/>
                </a:lnTo>
                <a:lnTo>
                  <a:pt x="40" y="14"/>
                </a:lnTo>
                <a:lnTo>
                  <a:pt x="42" y="15"/>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28" name="Freeform 97">
            <a:extLst>
              <a:ext uri="{FF2B5EF4-FFF2-40B4-BE49-F238E27FC236}">
                <a16:creationId xmlns:a16="http://schemas.microsoft.com/office/drawing/2014/main" id="{5F7333D9-FB04-485B-AA0C-D85BD7720C5C}"/>
              </a:ext>
            </a:extLst>
          </p:cNvPr>
          <p:cNvSpPr>
            <a:spLocks/>
          </p:cNvSpPr>
          <p:nvPr/>
        </p:nvSpPr>
        <p:spPr bwMode="auto">
          <a:xfrm>
            <a:off x="3076575" y="1203325"/>
            <a:ext cx="144463" cy="88900"/>
          </a:xfrm>
          <a:custGeom>
            <a:avLst/>
            <a:gdLst>
              <a:gd name="T0" fmla="*/ 0 w 41"/>
              <a:gd name="T1" fmla="*/ 2147483646 h 25"/>
              <a:gd name="T2" fmla="*/ 2147483646 w 41"/>
              <a:gd name="T3" fmla="*/ 2147483646 h 25"/>
              <a:gd name="T4" fmla="*/ 2147483646 w 41"/>
              <a:gd name="T5" fmla="*/ 2147483646 h 25"/>
              <a:gd name="T6" fmla="*/ 2147483646 w 41"/>
              <a:gd name="T7" fmla="*/ 2147483646 h 25"/>
              <a:gd name="T8" fmla="*/ 2147483646 w 41"/>
              <a:gd name="T9" fmla="*/ 2147483646 h 25"/>
              <a:gd name="T10" fmla="*/ 2147483646 w 41"/>
              <a:gd name="T11" fmla="*/ 2147483646 h 25"/>
              <a:gd name="T12" fmla="*/ 2147483646 w 41"/>
              <a:gd name="T13" fmla="*/ 2147483646 h 25"/>
              <a:gd name="T14" fmla="*/ 2147483646 w 41"/>
              <a:gd name="T15" fmla="*/ 2147483646 h 25"/>
              <a:gd name="T16" fmla="*/ 2147483646 w 41"/>
              <a:gd name="T17" fmla="*/ 2147483646 h 25"/>
              <a:gd name="T18" fmla="*/ 2147483646 w 41"/>
              <a:gd name="T19" fmla="*/ 2147483646 h 25"/>
              <a:gd name="T20" fmla="*/ 2147483646 w 41"/>
              <a:gd name="T21" fmla="*/ 2147483646 h 25"/>
              <a:gd name="T22" fmla="*/ 2147483646 w 41"/>
              <a:gd name="T23" fmla="*/ 2147483646 h 25"/>
              <a:gd name="T24" fmla="*/ 2147483646 w 41"/>
              <a:gd name="T25" fmla="*/ 2147483646 h 25"/>
              <a:gd name="T26" fmla="*/ 2147483646 w 41"/>
              <a:gd name="T27" fmla="*/ 2147483646 h 25"/>
              <a:gd name="T28" fmla="*/ 2147483646 w 41"/>
              <a:gd name="T29" fmla="*/ 2147483646 h 25"/>
              <a:gd name="T30" fmla="*/ 2147483646 w 41"/>
              <a:gd name="T31" fmla="*/ 2147483646 h 25"/>
              <a:gd name="T32" fmla="*/ 2147483646 w 41"/>
              <a:gd name="T33" fmla="*/ 2147483646 h 25"/>
              <a:gd name="T34" fmla="*/ 2147483646 w 41"/>
              <a:gd name="T35" fmla="*/ 2147483646 h 25"/>
              <a:gd name="T36" fmla="*/ 2147483646 w 41"/>
              <a:gd name="T37" fmla="*/ 2147483646 h 25"/>
              <a:gd name="T38" fmla="*/ 2147483646 w 41"/>
              <a:gd name="T39" fmla="*/ 0 h 25"/>
              <a:gd name="T40" fmla="*/ 2147483646 w 41"/>
              <a:gd name="T41" fmla="*/ 2147483646 h 25"/>
              <a:gd name="T42" fmla="*/ 2147483646 w 41"/>
              <a:gd name="T43" fmla="*/ 2147483646 h 25"/>
              <a:gd name="T44" fmla="*/ 2147483646 w 41"/>
              <a:gd name="T45" fmla="*/ 2147483646 h 25"/>
              <a:gd name="T46" fmla="*/ 2147483646 w 41"/>
              <a:gd name="T47" fmla="*/ 2147483646 h 25"/>
              <a:gd name="T48" fmla="*/ 2147483646 w 41"/>
              <a:gd name="T49" fmla="*/ 2147483646 h 25"/>
              <a:gd name="T50" fmla="*/ 2147483646 w 41"/>
              <a:gd name="T51" fmla="*/ 2147483646 h 25"/>
              <a:gd name="T52" fmla="*/ 2147483646 w 41"/>
              <a:gd name="T53" fmla="*/ 2147483646 h 25"/>
              <a:gd name="T54" fmla="*/ 2147483646 w 41"/>
              <a:gd name="T55" fmla="*/ 2147483646 h 25"/>
              <a:gd name="T56" fmla="*/ 2147483646 w 41"/>
              <a:gd name="T57" fmla="*/ 2147483646 h 25"/>
              <a:gd name="T58" fmla="*/ 2147483646 w 41"/>
              <a:gd name="T59" fmla="*/ 2147483646 h 25"/>
              <a:gd name="T60" fmla="*/ 2147483646 w 41"/>
              <a:gd name="T61" fmla="*/ 2147483646 h 25"/>
              <a:gd name="T62" fmla="*/ 2147483646 w 41"/>
              <a:gd name="T63" fmla="*/ 2147483646 h 25"/>
              <a:gd name="T64" fmla="*/ 2147483646 w 41"/>
              <a:gd name="T65" fmla="*/ 2147483646 h 25"/>
              <a:gd name="T66" fmla="*/ 2147483646 w 41"/>
              <a:gd name="T67" fmla="*/ 2147483646 h 25"/>
              <a:gd name="T68" fmla="*/ 2147483646 w 41"/>
              <a:gd name="T69" fmla="*/ 2147483646 h 25"/>
              <a:gd name="T70" fmla="*/ 2147483646 w 41"/>
              <a:gd name="T71" fmla="*/ 2147483646 h 25"/>
              <a:gd name="T72" fmla="*/ 2147483646 w 41"/>
              <a:gd name="T73" fmla="*/ 2147483646 h 25"/>
              <a:gd name="T74" fmla="*/ 2147483646 w 41"/>
              <a:gd name="T75" fmla="*/ 2147483646 h 25"/>
              <a:gd name="T76" fmla="*/ 2147483646 w 41"/>
              <a:gd name="T77" fmla="*/ 2147483646 h 25"/>
              <a:gd name="T78" fmla="*/ 2147483646 w 41"/>
              <a:gd name="T79" fmla="*/ 2147483646 h 25"/>
              <a:gd name="T80" fmla="*/ 2147483646 w 41"/>
              <a:gd name="T81" fmla="*/ 2147483646 h 25"/>
              <a:gd name="T82" fmla="*/ 2147483646 w 41"/>
              <a:gd name="T83" fmla="*/ 2147483646 h 2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1"/>
              <a:gd name="T127" fmla="*/ 0 h 25"/>
              <a:gd name="T128" fmla="*/ 41 w 41"/>
              <a:gd name="T129" fmla="*/ 25 h 2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1" h="25">
                <a:moveTo>
                  <a:pt x="0" y="12"/>
                </a:moveTo>
                <a:lnTo>
                  <a:pt x="0" y="16"/>
                </a:lnTo>
                <a:lnTo>
                  <a:pt x="0" y="9"/>
                </a:lnTo>
                <a:lnTo>
                  <a:pt x="0" y="10"/>
                </a:lnTo>
                <a:lnTo>
                  <a:pt x="1" y="10"/>
                </a:lnTo>
                <a:lnTo>
                  <a:pt x="1" y="17"/>
                </a:lnTo>
                <a:lnTo>
                  <a:pt x="1" y="7"/>
                </a:lnTo>
                <a:lnTo>
                  <a:pt x="1" y="14"/>
                </a:lnTo>
                <a:lnTo>
                  <a:pt x="2" y="12"/>
                </a:lnTo>
                <a:lnTo>
                  <a:pt x="2" y="9"/>
                </a:lnTo>
                <a:lnTo>
                  <a:pt x="2" y="19"/>
                </a:lnTo>
                <a:lnTo>
                  <a:pt x="3" y="17"/>
                </a:lnTo>
                <a:lnTo>
                  <a:pt x="3" y="19"/>
                </a:lnTo>
                <a:lnTo>
                  <a:pt x="3" y="7"/>
                </a:lnTo>
                <a:lnTo>
                  <a:pt x="3" y="14"/>
                </a:lnTo>
                <a:lnTo>
                  <a:pt x="5" y="12"/>
                </a:lnTo>
                <a:lnTo>
                  <a:pt x="5" y="15"/>
                </a:lnTo>
                <a:lnTo>
                  <a:pt x="5" y="7"/>
                </a:lnTo>
                <a:lnTo>
                  <a:pt x="5" y="11"/>
                </a:lnTo>
                <a:lnTo>
                  <a:pt x="6" y="14"/>
                </a:lnTo>
                <a:lnTo>
                  <a:pt x="6" y="19"/>
                </a:lnTo>
                <a:lnTo>
                  <a:pt x="6" y="7"/>
                </a:lnTo>
                <a:lnTo>
                  <a:pt x="6" y="12"/>
                </a:lnTo>
                <a:lnTo>
                  <a:pt x="7" y="14"/>
                </a:lnTo>
                <a:lnTo>
                  <a:pt x="7" y="6"/>
                </a:lnTo>
                <a:lnTo>
                  <a:pt x="7" y="20"/>
                </a:lnTo>
                <a:lnTo>
                  <a:pt x="8" y="21"/>
                </a:lnTo>
                <a:lnTo>
                  <a:pt x="8" y="22"/>
                </a:lnTo>
                <a:lnTo>
                  <a:pt x="8" y="7"/>
                </a:lnTo>
                <a:lnTo>
                  <a:pt x="8" y="12"/>
                </a:lnTo>
                <a:lnTo>
                  <a:pt x="10" y="11"/>
                </a:lnTo>
                <a:lnTo>
                  <a:pt x="10" y="16"/>
                </a:lnTo>
                <a:lnTo>
                  <a:pt x="10" y="6"/>
                </a:lnTo>
                <a:lnTo>
                  <a:pt x="10" y="11"/>
                </a:lnTo>
                <a:lnTo>
                  <a:pt x="11" y="12"/>
                </a:lnTo>
                <a:lnTo>
                  <a:pt x="11" y="19"/>
                </a:lnTo>
                <a:lnTo>
                  <a:pt x="11" y="9"/>
                </a:lnTo>
                <a:lnTo>
                  <a:pt x="11" y="12"/>
                </a:lnTo>
                <a:lnTo>
                  <a:pt x="12" y="11"/>
                </a:lnTo>
                <a:lnTo>
                  <a:pt x="12" y="14"/>
                </a:lnTo>
                <a:lnTo>
                  <a:pt x="12" y="6"/>
                </a:lnTo>
                <a:lnTo>
                  <a:pt x="12" y="12"/>
                </a:lnTo>
                <a:lnTo>
                  <a:pt x="13" y="14"/>
                </a:lnTo>
                <a:lnTo>
                  <a:pt x="13" y="16"/>
                </a:lnTo>
                <a:lnTo>
                  <a:pt x="13" y="6"/>
                </a:lnTo>
                <a:lnTo>
                  <a:pt x="13" y="14"/>
                </a:lnTo>
                <a:lnTo>
                  <a:pt x="15" y="16"/>
                </a:lnTo>
                <a:lnTo>
                  <a:pt x="15" y="9"/>
                </a:lnTo>
                <a:lnTo>
                  <a:pt x="15" y="11"/>
                </a:lnTo>
                <a:lnTo>
                  <a:pt x="16" y="12"/>
                </a:lnTo>
                <a:lnTo>
                  <a:pt x="16" y="16"/>
                </a:lnTo>
                <a:lnTo>
                  <a:pt x="16" y="9"/>
                </a:lnTo>
                <a:lnTo>
                  <a:pt x="16" y="10"/>
                </a:lnTo>
                <a:lnTo>
                  <a:pt x="17" y="7"/>
                </a:lnTo>
                <a:lnTo>
                  <a:pt x="17" y="16"/>
                </a:lnTo>
                <a:lnTo>
                  <a:pt x="17" y="6"/>
                </a:lnTo>
                <a:lnTo>
                  <a:pt x="17" y="15"/>
                </a:lnTo>
                <a:lnTo>
                  <a:pt x="18" y="12"/>
                </a:lnTo>
                <a:lnTo>
                  <a:pt x="18" y="17"/>
                </a:lnTo>
                <a:lnTo>
                  <a:pt x="18" y="0"/>
                </a:lnTo>
                <a:lnTo>
                  <a:pt x="18" y="10"/>
                </a:lnTo>
                <a:lnTo>
                  <a:pt x="20" y="11"/>
                </a:lnTo>
                <a:lnTo>
                  <a:pt x="20" y="17"/>
                </a:lnTo>
                <a:lnTo>
                  <a:pt x="20" y="10"/>
                </a:lnTo>
                <a:lnTo>
                  <a:pt x="20" y="16"/>
                </a:lnTo>
                <a:lnTo>
                  <a:pt x="21" y="17"/>
                </a:lnTo>
                <a:lnTo>
                  <a:pt x="21" y="9"/>
                </a:lnTo>
                <a:lnTo>
                  <a:pt x="21" y="15"/>
                </a:lnTo>
                <a:lnTo>
                  <a:pt x="22" y="14"/>
                </a:lnTo>
                <a:lnTo>
                  <a:pt x="22" y="19"/>
                </a:lnTo>
                <a:lnTo>
                  <a:pt x="22" y="9"/>
                </a:lnTo>
                <a:lnTo>
                  <a:pt x="22" y="17"/>
                </a:lnTo>
                <a:lnTo>
                  <a:pt x="23" y="19"/>
                </a:lnTo>
                <a:lnTo>
                  <a:pt x="23" y="0"/>
                </a:lnTo>
                <a:lnTo>
                  <a:pt x="23" y="14"/>
                </a:lnTo>
                <a:lnTo>
                  <a:pt x="25" y="12"/>
                </a:lnTo>
                <a:lnTo>
                  <a:pt x="25" y="19"/>
                </a:lnTo>
                <a:lnTo>
                  <a:pt x="25" y="11"/>
                </a:lnTo>
                <a:lnTo>
                  <a:pt x="26" y="10"/>
                </a:lnTo>
                <a:lnTo>
                  <a:pt x="26" y="16"/>
                </a:lnTo>
                <a:lnTo>
                  <a:pt x="26" y="7"/>
                </a:lnTo>
                <a:lnTo>
                  <a:pt x="26" y="9"/>
                </a:lnTo>
                <a:lnTo>
                  <a:pt x="27" y="11"/>
                </a:lnTo>
                <a:lnTo>
                  <a:pt x="27" y="19"/>
                </a:lnTo>
                <a:lnTo>
                  <a:pt x="27" y="12"/>
                </a:lnTo>
                <a:lnTo>
                  <a:pt x="28" y="14"/>
                </a:lnTo>
                <a:lnTo>
                  <a:pt x="28" y="19"/>
                </a:lnTo>
                <a:lnTo>
                  <a:pt x="28" y="9"/>
                </a:lnTo>
                <a:lnTo>
                  <a:pt x="28" y="10"/>
                </a:lnTo>
                <a:lnTo>
                  <a:pt x="30" y="12"/>
                </a:lnTo>
                <a:lnTo>
                  <a:pt x="30" y="16"/>
                </a:lnTo>
                <a:lnTo>
                  <a:pt x="30" y="10"/>
                </a:lnTo>
                <a:lnTo>
                  <a:pt x="30" y="11"/>
                </a:lnTo>
                <a:lnTo>
                  <a:pt x="31" y="12"/>
                </a:lnTo>
                <a:lnTo>
                  <a:pt x="31" y="17"/>
                </a:lnTo>
                <a:lnTo>
                  <a:pt x="31" y="6"/>
                </a:lnTo>
                <a:lnTo>
                  <a:pt x="31" y="11"/>
                </a:lnTo>
                <a:lnTo>
                  <a:pt x="32" y="15"/>
                </a:lnTo>
                <a:lnTo>
                  <a:pt x="32" y="10"/>
                </a:lnTo>
                <a:lnTo>
                  <a:pt x="32" y="11"/>
                </a:lnTo>
                <a:lnTo>
                  <a:pt x="33" y="10"/>
                </a:lnTo>
                <a:lnTo>
                  <a:pt x="33" y="25"/>
                </a:lnTo>
                <a:lnTo>
                  <a:pt x="33" y="6"/>
                </a:lnTo>
                <a:lnTo>
                  <a:pt x="33" y="14"/>
                </a:lnTo>
                <a:lnTo>
                  <a:pt x="35" y="12"/>
                </a:lnTo>
                <a:lnTo>
                  <a:pt x="35" y="15"/>
                </a:lnTo>
                <a:lnTo>
                  <a:pt x="35" y="9"/>
                </a:lnTo>
                <a:lnTo>
                  <a:pt x="35" y="11"/>
                </a:lnTo>
                <a:lnTo>
                  <a:pt x="36" y="12"/>
                </a:lnTo>
                <a:lnTo>
                  <a:pt x="36" y="15"/>
                </a:lnTo>
                <a:lnTo>
                  <a:pt x="36" y="7"/>
                </a:lnTo>
                <a:lnTo>
                  <a:pt x="36" y="12"/>
                </a:lnTo>
                <a:lnTo>
                  <a:pt x="37" y="14"/>
                </a:lnTo>
                <a:lnTo>
                  <a:pt x="37" y="10"/>
                </a:lnTo>
                <a:lnTo>
                  <a:pt x="38" y="10"/>
                </a:lnTo>
                <a:lnTo>
                  <a:pt x="38" y="25"/>
                </a:lnTo>
                <a:lnTo>
                  <a:pt x="38" y="4"/>
                </a:lnTo>
                <a:lnTo>
                  <a:pt x="38" y="12"/>
                </a:lnTo>
                <a:lnTo>
                  <a:pt x="40" y="14"/>
                </a:lnTo>
                <a:lnTo>
                  <a:pt x="40" y="16"/>
                </a:lnTo>
                <a:lnTo>
                  <a:pt x="40" y="9"/>
                </a:lnTo>
                <a:lnTo>
                  <a:pt x="40" y="14"/>
                </a:lnTo>
                <a:lnTo>
                  <a:pt x="41" y="12"/>
                </a:lnTo>
                <a:lnTo>
                  <a:pt x="41" y="5"/>
                </a:lnTo>
                <a:lnTo>
                  <a:pt x="41" y="15"/>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29" name="Freeform 98">
            <a:extLst>
              <a:ext uri="{FF2B5EF4-FFF2-40B4-BE49-F238E27FC236}">
                <a16:creationId xmlns:a16="http://schemas.microsoft.com/office/drawing/2014/main" id="{126C59AE-F02D-4A62-8C77-7D41FC6DE26D}"/>
              </a:ext>
            </a:extLst>
          </p:cNvPr>
          <p:cNvSpPr>
            <a:spLocks/>
          </p:cNvSpPr>
          <p:nvPr/>
        </p:nvSpPr>
        <p:spPr bwMode="auto">
          <a:xfrm>
            <a:off x="3221038" y="1203325"/>
            <a:ext cx="147637" cy="88900"/>
          </a:xfrm>
          <a:custGeom>
            <a:avLst/>
            <a:gdLst>
              <a:gd name="T0" fmla="*/ 2147483646 w 42"/>
              <a:gd name="T1" fmla="*/ 2147483646 h 25"/>
              <a:gd name="T2" fmla="*/ 2147483646 w 42"/>
              <a:gd name="T3" fmla="*/ 2147483646 h 25"/>
              <a:gd name="T4" fmla="*/ 2147483646 w 42"/>
              <a:gd name="T5" fmla="*/ 2147483646 h 25"/>
              <a:gd name="T6" fmla="*/ 2147483646 w 42"/>
              <a:gd name="T7" fmla="*/ 2147483646 h 25"/>
              <a:gd name="T8" fmla="*/ 2147483646 w 42"/>
              <a:gd name="T9" fmla="*/ 2147483646 h 25"/>
              <a:gd name="T10" fmla="*/ 2147483646 w 42"/>
              <a:gd name="T11" fmla="*/ 2147483646 h 25"/>
              <a:gd name="T12" fmla="*/ 2147483646 w 42"/>
              <a:gd name="T13" fmla="*/ 2147483646 h 25"/>
              <a:gd name="T14" fmla="*/ 2147483646 w 42"/>
              <a:gd name="T15" fmla="*/ 0 h 25"/>
              <a:gd name="T16" fmla="*/ 2147483646 w 42"/>
              <a:gd name="T17" fmla="*/ 2147483646 h 25"/>
              <a:gd name="T18" fmla="*/ 2147483646 w 42"/>
              <a:gd name="T19" fmla="*/ 2147483646 h 25"/>
              <a:gd name="T20" fmla="*/ 2147483646 w 42"/>
              <a:gd name="T21" fmla="*/ 2147483646 h 25"/>
              <a:gd name="T22" fmla="*/ 2147483646 w 42"/>
              <a:gd name="T23" fmla="*/ 2147483646 h 25"/>
              <a:gd name="T24" fmla="*/ 2147483646 w 42"/>
              <a:gd name="T25" fmla="*/ 0 h 25"/>
              <a:gd name="T26" fmla="*/ 2147483646 w 42"/>
              <a:gd name="T27" fmla="*/ 2147483646 h 25"/>
              <a:gd name="T28" fmla="*/ 2147483646 w 42"/>
              <a:gd name="T29" fmla="*/ 2147483646 h 25"/>
              <a:gd name="T30" fmla="*/ 2147483646 w 42"/>
              <a:gd name="T31" fmla="*/ 2147483646 h 25"/>
              <a:gd name="T32" fmla="*/ 2147483646 w 42"/>
              <a:gd name="T33" fmla="*/ 2147483646 h 25"/>
              <a:gd name="T34" fmla="*/ 2147483646 w 42"/>
              <a:gd name="T35" fmla="*/ 2147483646 h 25"/>
              <a:gd name="T36" fmla="*/ 2147483646 w 42"/>
              <a:gd name="T37" fmla="*/ 2147483646 h 25"/>
              <a:gd name="T38" fmla="*/ 2147483646 w 42"/>
              <a:gd name="T39" fmla="*/ 2147483646 h 25"/>
              <a:gd name="T40" fmla="*/ 2147483646 w 42"/>
              <a:gd name="T41" fmla="*/ 2147483646 h 25"/>
              <a:gd name="T42" fmla="*/ 2147483646 w 42"/>
              <a:gd name="T43" fmla="*/ 2147483646 h 25"/>
              <a:gd name="T44" fmla="*/ 2147483646 w 42"/>
              <a:gd name="T45" fmla="*/ 2147483646 h 25"/>
              <a:gd name="T46" fmla="*/ 2147483646 w 42"/>
              <a:gd name="T47" fmla="*/ 2147483646 h 25"/>
              <a:gd name="T48" fmla="*/ 2147483646 w 42"/>
              <a:gd name="T49" fmla="*/ 2147483646 h 25"/>
              <a:gd name="T50" fmla="*/ 2147483646 w 42"/>
              <a:gd name="T51" fmla="*/ 2147483646 h 25"/>
              <a:gd name="T52" fmla="*/ 2147483646 w 42"/>
              <a:gd name="T53" fmla="*/ 2147483646 h 25"/>
              <a:gd name="T54" fmla="*/ 2147483646 w 42"/>
              <a:gd name="T55" fmla="*/ 2147483646 h 25"/>
              <a:gd name="T56" fmla="*/ 2147483646 w 42"/>
              <a:gd name="T57" fmla="*/ 2147483646 h 25"/>
              <a:gd name="T58" fmla="*/ 2147483646 w 42"/>
              <a:gd name="T59" fmla="*/ 2147483646 h 25"/>
              <a:gd name="T60" fmla="*/ 2147483646 w 42"/>
              <a:gd name="T61" fmla="*/ 2147483646 h 25"/>
              <a:gd name="T62" fmla="*/ 2147483646 w 42"/>
              <a:gd name="T63" fmla="*/ 2147483646 h 25"/>
              <a:gd name="T64" fmla="*/ 2147483646 w 42"/>
              <a:gd name="T65" fmla="*/ 2147483646 h 25"/>
              <a:gd name="T66" fmla="*/ 2147483646 w 42"/>
              <a:gd name="T67" fmla="*/ 2147483646 h 25"/>
              <a:gd name="T68" fmla="*/ 2147483646 w 42"/>
              <a:gd name="T69" fmla="*/ 2147483646 h 25"/>
              <a:gd name="T70" fmla="*/ 2147483646 w 42"/>
              <a:gd name="T71" fmla="*/ 2147483646 h 25"/>
              <a:gd name="T72" fmla="*/ 2147483646 w 42"/>
              <a:gd name="T73" fmla="*/ 2147483646 h 25"/>
              <a:gd name="T74" fmla="*/ 2147483646 w 42"/>
              <a:gd name="T75" fmla="*/ 2147483646 h 25"/>
              <a:gd name="T76" fmla="*/ 2147483646 w 42"/>
              <a:gd name="T77" fmla="*/ 2147483646 h 25"/>
              <a:gd name="T78" fmla="*/ 2147483646 w 42"/>
              <a:gd name="T79" fmla="*/ 2147483646 h 25"/>
              <a:gd name="T80" fmla="*/ 2147483646 w 42"/>
              <a:gd name="T81" fmla="*/ 2147483646 h 25"/>
              <a:gd name="T82" fmla="*/ 2147483646 w 42"/>
              <a:gd name="T83" fmla="*/ 2147483646 h 2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
              <a:gd name="T127" fmla="*/ 0 h 25"/>
              <a:gd name="T128" fmla="*/ 42 w 42"/>
              <a:gd name="T129" fmla="*/ 25 h 2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 h="25">
                <a:moveTo>
                  <a:pt x="0" y="15"/>
                </a:moveTo>
                <a:lnTo>
                  <a:pt x="1" y="14"/>
                </a:lnTo>
                <a:lnTo>
                  <a:pt x="1" y="15"/>
                </a:lnTo>
                <a:lnTo>
                  <a:pt x="1" y="7"/>
                </a:lnTo>
                <a:lnTo>
                  <a:pt x="1" y="10"/>
                </a:lnTo>
                <a:lnTo>
                  <a:pt x="2" y="9"/>
                </a:lnTo>
                <a:lnTo>
                  <a:pt x="2" y="16"/>
                </a:lnTo>
                <a:lnTo>
                  <a:pt x="2" y="7"/>
                </a:lnTo>
                <a:lnTo>
                  <a:pt x="2" y="15"/>
                </a:lnTo>
                <a:lnTo>
                  <a:pt x="4" y="14"/>
                </a:lnTo>
                <a:lnTo>
                  <a:pt x="4" y="15"/>
                </a:lnTo>
                <a:lnTo>
                  <a:pt x="4" y="9"/>
                </a:lnTo>
                <a:lnTo>
                  <a:pt x="4" y="14"/>
                </a:lnTo>
                <a:lnTo>
                  <a:pt x="5" y="11"/>
                </a:lnTo>
                <a:lnTo>
                  <a:pt x="5" y="16"/>
                </a:lnTo>
                <a:lnTo>
                  <a:pt x="5" y="7"/>
                </a:lnTo>
                <a:lnTo>
                  <a:pt x="5" y="10"/>
                </a:lnTo>
                <a:lnTo>
                  <a:pt x="6" y="9"/>
                </a:lnTo>
                <a:lnTo>
                  <a:pt x="6" y="15"/>
                </a:lnTo>
                <a:lnTo>
                  <a:pt x="6" y="7"/>
                </a:lnTo>
                <a:lnTo>
                  <a:pt x="6" y="12"/>
                </a:lnTo>
                <a:lnTo>
                  <a:pt x="7" y="11"/>
                </a:lnTo>
                <a:lnTo>
                  <a:pt x="7" y="17"/>
                </a:lnTo>
                <a:lnTo>
                  <a:pt x="7" y="0"/>
                </a:lnTo>
                <a:lnTo>
                  <a:pt x="7" y="12"/>
                </a:lnTo>
                <a:lnTo>
                  <a:pt x="9" y="11"/>
                </a:lnTo>
                <a:lnTo>
                  <a:pt x="9" y="19"/>
                </a:lnTo>
                <a:lnTo>
                  <a:pt x="9" y="9"/>
                </a:lnTo>
                <a:lnTo>
                  <a:pt x="9" y="17"/>
                </a:lnTo>
                <a:lnTo>
                  <a:pt x="10" y="16"/>
                </a:lnTo>
                <a:lnTo>
                  <a:pt x="10" y="9"/>
                </a:lnTo>
                <a:lnTo>
                  <a:pt x="10" y="11"/>
                </a:lnTo>
                <a:lnTo>
                  <a:pt x="11" y="10"/>
                </a:lnTo>
                <a:lnTo>
                  <a:pt x="11" y="15"/>
                </a:lnTo>
                <a:lnTo>
                  <a:pt x="11" y="9"/>
                </a:lnTo>
                <a:lnTo>
                  <a:pt x="11" y="12"/>
                </a:lnTo>
                <a:lnTo>
                  <a:pt x="12" y="14"/>
                </a:lnTo>
                <a:lnTo>
                  <a:pt x="12" y="19"/>
                </a:lnTo>
                <a:lnTo>
                  <a:pt x="12" y="0"/>
                </a:lnTo>
                <a:lnTo>
                  <a:pt x="12" y="16"/>
                </a:lnTo>
                <a:lnTo>
                  <a:pt x="14" y="15"/>
                </a:lnTo>
                <a:lnTo>
                  <a:pt x="14" y="10"/>
                </a:lnTo>
                <a:lnTo>
                  <a:pt x="14" y="16"/>
                </a:lnTo>
                <a:lnTo>
                  <a:pt x="15" y="15"/>
                </a:lnTo>
                <a:lnTo>
                  <a:pt x="15" y="19"/>
                </a:lnTo>
                <a:lnTo>
                  <a:pt x="15" y="9"/>
                </a:lnTo>
                <a:lnTo>
                  <a:pt x="15" y="10"/>
                </a:lnTo>
                <a:lnTo>
                  <a:pt x="16" y="11"/>
                </a:lnTo>
                <a:lnTo>
                  <a:pt x="16" y="17"/>
                </a:lnTo>
                <a:lnTo>
                  <a:pt x="16" y="12"/>
                </a:lnTo>
                <a:lnTo>
                  <a:pt x="17" y="11"/>
                </a:lnTo>
                <a:lnTo>
                  <a:pt x="17" y="17"/>
                </a:lnTo>
                <a:lnTo>
                  <a:pt x="17" y="10"/>
                </a:lnTo>
                <a:lnTo>
                  <a:pt x="17" y="12"/>
                </a:lnTo>
                <a:lnTo>
                  <a:pt x="19" y="14"/>
                </a:lnTo>
                <a:lnTo>
                  <a:pt x="19" y="16"/>
                </a:lnTo>
                <a:lnTo>
                  <a:pt x="19" y="9"/>
                </a:lnTo>
                <a:lnTo>
                  <a:pt x="19" y="14"/>
                </a:lnTo>
                <a:lnTo>
                  <a:pt x="20" y="12"/>
                </a:lnTo>
                <a:lnTo>
                  <a:pt x="20" y="16"/>
                </a:lnTo>
                <a:lnTo>
                  <a:pt x="20" y="7"/>
                </a:lnTo>
                <a:lnTo>
                  <a:pt x="20" y="10"/>
                </a:lnTo>
                <a:lnTo>
                  <a:pt x="21" y="11"/>
                </a:lnTo>
                <a:lnTo>
                  <a:pt x="21" y="16"/>
                </a:lnTo>
                <a:lnTo>
                  <a:pt x="21" y="7"/>
                </a:lnTo>
                <a:lnTo>
                  <a:pt x="21" y="15"/>
                </a:lnTo>
                <a:lnTo>
                  <a:pt x="22" y="14"/>
                </a:lnTo>
                <a:lnTo>
                  <a:pt x="22" y="22"/>
                </a:lnTo>
                <a:lnTo>
                  <a:pt x="22" y="9"/>
                </a:lnTo>
                <a:lnTo>
                  <a:pt x="22" y="14"/>
                </a:lnTo>
                <a:lnTo>
                  <a:pt x="24" y="12"/>
                </a:lnTo>
                <a:lnTo>
                  <a:pt x="24" y="16"/>
                </a:lnTo>
                <a:lnTo>
                  <a:pt x="24" y="5"/>
                </a:lnTo>
                <a:lnTo>
                  <a:pt x="25" y="9"/>
                </a:lnTo>
                <a:lnTo>
                  <a:pt x="25" y="15"/>
                </a:lnTo>
                <a:lnTo>
                  <a:pt x="25" y="11"/>
                </a:lnTo>
                <a:lnTo>
                  <a:pt x="26" y="14"/>
                </a:lnTo>
                <a:lnTo>
                  <a:pt x="26" y="16"/>
                </a:lnTo>
                <a:lnTo>
                  <a:pt x="26" y="10"/>
                </a:lnTo>
                <a:lnTo>
                  <a:pt x="26" y="14"/>
                </a:lnTo>
                <a:lnTo>
                  <a:pt x="27" y="15"/>
                </a:lnTo>
                <a:lnTo>
                  <a:pt x="27" y="25"/>
                </a:lnTo>
                <a:lnTo>
                  <a:pt x="27" y="6"/>
                </a:lnTo>
                <a:lnTo>
                  <a:pt x="27" y="17"/>
                </a:lnTo>
                <a:lnTo>
                  <a:pt x="29" y="14"/>
                </a:lnTo>
                <a:lnTo>
                  <a:pt x="29" y="17"/>
                </a:lnTo>
                <a:lnTo>
                  <a:pt x="29" y="9"/>
                </a:lnTo>
                <a:lnTo>
                  <a:pt x="29" y="10"/>
                </a:lnTo>
                <a:lnTo>
                  <a:pt x="30" y="11"/>
                </a:lnTo>
                <a:lnTo>
                  <a:pt x="30" y="15"/>
                </a:lnTo>
                <a:lnTo>
                  <a:pt x="30" y="6"/>
                </a:lnTo>
                <a:lnTo>
                  <a:pt x="30" y="14"/>
                </a:lnTo>
                <a:lnTo>
                  <a:pt x="31" y="12"/>
                </a:lnTo>
                <a:lnTo>
                  <a:pt x="31" y="16"/>
                </a:lnTo>
                <a:lnTo>
                  <a:pt x="31" y="5"/>
                </a:lnTo>
                <a:lnTo>
                  <a:pt x="31" y="7"/>
                </a:lnTo>
                <a:lnTo>
                  <a:pt x="32" y="9"/>
                </a:lnTo>
                <a:lnTo>
                  <a:pt x="32" y="16"/>
                </a:lnTo>
                <a:lnTo>
                  <a:pt x="32" y="4"/>
                </a:lnTo>
                <a:lnTo>
                  <a:pt x="32" y="12"/>
                </a:lnTo>
                <a:lnTo>
                  <a:pt x="34" y="14"/>
                </a:lnTo>
                <a:lnTo>
                  <a:pt x="34" y="16"/>
                </a:lnTo>
                <a:lnTo>
                  <a:pt x="34" y="9"/>
                </a:lnTo>
                <a:lnTo>
                  <a:pt x="34" y="12"/>
                </a:lnTo>
                <a:lnTo>
                  <a:pt x="35" y="11"/>
                </a:lnTo>
                <a:lnTo>
                  <a:pt x="35" y="15"/>
                </a:lnTo>
                <a:lnTo>
                  <a:pt x="35" y="9"/>
                </a:lnTo>
                <a:lnTo>
                  <a:pt x="35" y="12"/>
                </a:lnTo>
                <a:lnTo>
                  <a:pt x="36" y="11"/>
                </a:lnTo>
                <a:lnTo>
                  <a:pt x="36" y="15"/>
                </a:lnTo>
                <a:lnTo>
                  <a:pt x="36" y="7"/>
                </a:lnTo>
                <a:lnTo>
                  <a:pt x="37" y="9"/>
                </a:lnTo>
                <a:lnTo>
                  <a:pt x="37" y="16"/>
                </a:lnTo>
                <a:lnTo>
                  <a:pt x="37" y="2"/>
                </a:lnTo>
                <a:lnTo>
                  <a:pt x="37" y="15"/>
                </a:lnTo>
                <a:lnTo>
                  <a:pt x="39" y="15"/>
                </a:lnTo>
                <a:lnTo>
                  <a:pt x="39" y="9"/>
                </a:lnTo>
                <a:lnTo>
                  <a:pt x="39" y="11"/>
                </a:lnTo>
                <a:lnTo>
                  <a:pt x="40" y="12"/>
                </a:lnTo>
                <a:lnTo>
                  <a:pt x="40" y="16"/>
                </a:lnTo>
                <a:lnTo>
                  <a:pt x="40" y="7"/>
                </a:lnTo>
                <a:lnTo>
                  <a:pt x="41" y="6"/>
                </a:lnTo>
                <a:lnTo>
                  <a:pt x="41" y="17"/>
                </a:lnTo>
                <a:lnTo>
                  <a:pt x="41" y="6"/>
                </a:lnTo>
                <a:lnTo>
                  <a:pt x="41" y="7"/>
                </a:lnTo>
                <a:lnTo>
                  <a:pt x="42" y="10"/>
                </a:lnTo>
                <a:lnTo>
                  <a:pt x="42" y="22"/>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30" name="Freeform 99">
            <a:extLst>
              <a:ext uri="{FF2B5EF4-FFF2-40B4-BE49-F238E27FC236}">
                <a16:creationId xmlns:a16="http://schemas.microsoft.com/office/drawing/2014/main" id="{9DBFDC22-8469-4FF9-9947-10EFBCFF434B}"/>
              </a:ext>
            </a:extLst>
          </p:cNvPr>
          <p:cNvSpPr>
            <a:spLocks/>
          </p:cNvSpPr>
          <p:nvPr/>
        </p:nvSpPr>
        <p:spPr bwMode="auto">
          <a:xfrm>
            <a:off x="3368675" y="1193800"/>
            <a:ext cx="147638" cy="98425"/>
          </a:xfrm>
          <a:custGeom>
            <a:avLst/>
            <a:gdLst>
              <a:gd name="T0" fmla="*/ 0 w 42"/>
              <a:gd name="T1" fmla="*/ 2147483646 h 28"/>
              <a:gd name="T2" fmla="*/ 2147483646 w 42"/>
              <a:gd name="T3" fmla="*/ 2147483646 h 28"/>
              <a:gd name="T4" fmla="*/ 2147483646 w 42"/>
              <a:gd name="T5" fmla="*/ 2147483646 h 28"/>
              <a:gd name="T6" fmla="*/ 2147483646 w 42"/>
              <a:gd name="T7" fmla="*/ 2147483646 h 28"/>
              <a:gd name="T8" fmla="*/ 2147483646 w 42"/>
              <a:gd name="T9" fmla="*/ 2147483646 h 28"/>
              <a:gd name="T10" fmla="*/ 2147483646 w 42"/>
              <a:gd name="T11" fmla="*/ 2147483646 h 28"/>
              <a:gd name="T12" fmla="*/ 2147483646 w 42"/>
              <a:gd name="T13" fmla="*/ 2147483646 h 28"/>
              <a:gd name="T14" fmla="*/ 2147483646 w 42"/>
              <a:gd name="T15" fmla="*/ 2147483646 h 28"/>
              <a:gd name="T16" fmla="*/ 2147483646 w 42"/>
              <a:gd name="T17" fmla="*/ 2147483646 h 28"/>
              <a:gd name="T18" fmla="*/ 2147483646 w 42"/>
              <a:gd name="T19" fmla="*/ 2147483646 h 28"/>
              <a:gd name="T20" fmla="*/ 2147483646 w 42"/>
              <a:gd name="T21" fmla="*/ 2147483646 h 28"/>
              <a:gd name="T22" fmla="*/ 2147483646 w 42"/>
              <a:gd name="T23" fmla="*/ 2147483646 h 28"/>
              <a:gd name="T24" fmla="*/ 2147483646 w 42"/>
              <a:gd name="T25" fmla="*/ 2147483646 h 28"/>
              <a:gd name="T26" fmla="*/ 2147483646 w 42"/>
              <a:gd name="T27" fmla="*/ 2147483646 h 28"/>
              <a:gd name="T28" fmla="*/ 2147483646 w 42"/>
              <a:gd name="T29" fmla="*/ 2147483646 h 28"/>
              <a:gd name="T30" fmla="*/ 2147483646 w 42"/>
              <a:gd name="T31" fmla="*/ 2147483646 h 28"/>
              <a:gd name="T32" fmla="*/ 2147483646 w 42"/>
              <a:gd name="T33" fmla="*/ 2147483646 h 28"/>
              <a:gd name="T34" fmla="*/ 2147483646 w 42"/>
              <a:gd name="T35" fmla="*/ 2147483646 h 28"/>
              <a:gd name="T36" fmla="*/ 2147483646 w 42"/>
              <a:gd name="T37" fmla="*/ 2147483646 h 28"/>
              <a:gd name="T38" fmla="*/ 2147483646 w 42"/>
              <a:gd name="T39" fmla="*/ 2147483646 h 28"/>
              <a:gd name="T40" fmla="*/ 2147483646 w 42"/>
              <a:gd name="T41" fmla="*/ 2147483646 h 28"/>
              <a:gd name="T42" fmla="*/ 2147483646 w 42"/>
              <a:gd name="T43" fmla="*/ 2147483646 h 28"/>
              <a:gd name="T44" fmla="*/ 2147483646 w 42"/>
              <a:gd name="T45" fmla="*/ 2147483646 h 28"/>
              <a:gd name="T46" fmla="*/ 2147483646 w 42"/>
              <a:gd name="T47" fmla="*/ 2147483646 h 28"/>
              <a:gd name="T48" fmla="*/ 2147483646 w 42"/>
              <a:gd name="T49" fmla="*/ 2147483646 h 28"/>
              <a:gd name="T50" fmla="*/ 2147483646 w 42"/>
              <a:gd name="T51" fmla="*/ 2147483646 h 28"/>
              <a:gd name="T52" fmla="*/ 2147483646 w 42"/>
              <a:gd name="T53" fmla="*/ 2147483646 h 28"/>
              <a:gd name="T54" fmla="*/ 2147483646 w 42"/>
              <a:gd name="T55" fmla="*/ 2147483646 h 28"/>
              <a:gd name="T56" fmla="*/ 2147483646 w 42"/>
              <a:gd name="T57" fmla="*/ 2147483646 h 28"/>
              <a:gd name="T58" fmla="*/ 2147483646 w 42"/>
              <a:gd name="T59" fmla="*/ 2147483646 h 28"/>
              <a:gd name="T60" fmla="*/ 2147483646 w 42"/>
              <a:gd name="T61" fmla="*/ 2147483646 h 28"/>
              <a:gd name="T62" fmla="*/ 2147483646 w 42"/>
              <a:gd name="T63" fmla="*/ 2147483646 h 28"/>
              <a:gd name="T64" fmla="*/ 2147483646 w 42"/>
              <a:gd name="T65" fmla="*/ 0 h 28"/>
              <a:gd name="T66" fmla="*/ 2147483646 w 42"/>
              <a:gd name="T67" fmla="*/ 2147483646 h 28"/>
              <a:gd name="T68" fmla="*/ 2147483646 w 42"/>
              <a:gd name="T69" fmla="*/ 2147483646 h 28"/>
              <a:gd name="T70" fmla="*/ 2147483646 w 42"/>
              <a:gd name="T71" fmla="*/ 2147483646 h 28"/>
              <a:gd name="T72" fmla="*/ 2147483646 w 42"/>
              <a:gd name="T73" fmla="*/ 2147483646 h 28"/>
              <a:gd name="T74" fmla="*/ 2147483646 w 42"/>
              <a:gd name="T75" fmla="*/ 2147483646 h 28"/>
              <a:gd name="T76" fmla="*/ 2147483646 w 42"/>
              <a:gd name="T77" fmla="*/ 2147483646 h 28"/>
              <a:gd name="T78" fmla="*/ 2147483646 w 42"/>
              <a:gd name="T79" fmla="*/ 2147483646 h 28"/>
              <a:gd name="T80" fmla="*/ 2147483646 w 42"/>
              <a:gd name="T81" fmla="*/ 2147483646 h 28"/>
              <a:gd name="T82" fmla="*/ 2147483646 w 42"/>
              <a:gd name="T83" fmla="*/ 2147483646 h 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
              <a:gd name="T127" fmla="*/ 0 h 28"/>
              <a:gd name="T128" fmla="*/ 42 w 42"/>
              <a:gd name="T129" fmla="*/ 28 h 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 h="28">
                <a:moveTo>
                  <a:pt x="0" y="25"/>
                </a:moveTo>
                <a:lnTo>
                  <a:pt x="0" y="7"/>
                </a:lnTo>
                <a:lnTo>
                  <a:pt x="0" y="17"/>
                </a:lnTo>
                <a:lnTo>
                  <a:pt x="2" y="15"/>
                </a:lnTo>
                <a:lnTo>
                  <a:pt x="2" y="19"/>
                </a:lnTo>
                <a:lnTo>
                  <a:pt x="2" y="13"/>
                </a:lnTo>
                <a:lnTo>
                  <a:pt x="2" y="17"/>
                </a:lnTo>
                <a:lnTo>
                  <a:pt x="3" y="15"/>
                </a:lnTo>
                <a:lnTo>
                  <a:pt x="3" y="22"/>
                </a:lnTo>
                <a:lnTo>
                  <a:pt x="3" y="13"/>
                </a:lnTo>
                <a:lnTo>
                  <a:pt x="3" y="15"/>
                </a:lnTo>
                <a:lnTo>
                  <a:pt x="4" y="14"/>
                </a:lnTo>
                <a:lnTo>
                  <a:pt x="4" y="22"/>
                </a:lnTo>
                <a:lnTo>
                  <a:pt x="4" y="10"/>
                </a:lnTo>
                <a:lnTo>
                  <a:pt x="4" y="20"/>
                </a:lnTo>
                <a:lnTo>
                  <a:pt x="5" y="19"/>
                </a:lnTo>
                <a:lnTo>
                  <a:pt x="5" y="22"/>
                </a:lnTo>
                <a:lnTo>
                  <a:pt x="5" y="13"/>
                </a:lnTo>
                <a:lnTo>
                  <a:pt x="5" y="17"/>
                </a:lnTo>
                <a:lnTo>
                  <a:pt x="7" y="15"/>
                </a:lnTo>
                <a:lnTo>
                  <a:pt x="7" y="20"/>
                </a:lnTo>
                <a:lnTo>
                  <a:pt x="7" y="9"/>
                </a:lnTo>
                <a:lnTo>
                  <a:pt x="7" y="15"/>
                </a:lnTo>
                <a:lnTo>
                  <a:pt x="8" y="14"/>
                </a:lnTo>
                <a:lnTo>
                  <a:pt x="8" y="18"/>
                </a:lnTo>
                <a:lnTo>
                  <a:pt x="8" y="10"/>
                </a:lnTo>
                <a:lnTo>
                  <a:pt x="8" y="17"/>
                </a:lnTo>
                <a:lnTo>
                  <a:pt x="9" y="15"/>
                </a:lnTo>
                <a:lnTo>
                  <a:pt x="9" y="12"/>
                </a:lnTo>
                <a:lnTo>
                  <a:pt x="9" y="18"/>
                </a:lnTo>
                <a:lnTo>
                  <a:pt x="10" y="17"/>
                </a:lnTo>
                <a:lnTo>
                  <a:pt x="10" y="27"/>
                </a:lnTo>
                <a:lnTo>
                  <a:pt x="10" y="10"/>
                </a:lnTo>
                <a:lnTo>
                  <a:pt x="10" y="22"/>
                </a:lnTo>
                <a:lnTo>
                  <a:pt x="12" y="19"/>
                </a:lnTo>
                <a:lnTo>
                  <a:pt x="12" y="10"/>
                </a:lnTo>
                <a:lnTo>
                  <a:pt x="12" y="18"/>
                </a:lnTo>
                <a:lnTo>
                  <a:pt x="13" y="17"/>
                </a:lnTo>
                <a:lnTo>
                  <a:pt x="13" y="22"/>
                </a:lnTo>
                <a:lnTo>
                  <a:pt x="13" y="9"/>
                </a:lnTo>
                <a:lnTo>
                  <a:pt x="13" y="19"/>
                </a:lnTo>
                <a:lnTo>
                  <a:pt x="14" y="17"/>
                </a:lnTo>
                <a:lnTo>
                  <a:pt x="14" y="20"/>
                </a:lnTo>
                <a:lnTo>
                  <a:pt x="14" y="12"/>
                </a:lnTo>
                <a:lnTo>
                  <a:pt x="14" y="13"/>
                </a:lnTo>
                <a:lnTo>
                  <a:pt x="15" y="14"/>
                </a:lnTo>
                <a:lnTo>
                  <a:pt x="15" y="28"/>
                </a:lnTo>
                <a:lnTo>
                  <a:pt x="15" y="7"/>
                </a:lnTo>
                <a:lnTo>
                  <a:pt x="15" y="25"/>
                </a:lnTo>
                <a:lnTo>
                  <a:pt x="17" y="23"/>
                </a:lnTo>
                <a:lnTo>
                  <a:pt x="17" y="9"/>
                </a:lnTo>
                <a:lnTo>
                  <a:pt x="17" y="19"/>
                </a:lnTo>
                <a:lnTo>
                  <a:pt x="18" y="17"/>
                </a:lnTo>
                <a:lnTo>
                  <a:pt x="18" y="9"/>
                </a:lnTo>
                <a:lnTo>
                  <a:pt x="18" y="15"/>
                </a:lnTo>
                <a:lnTo>
                  <a:pt x="19" y="17"/>
                </a:lnTo>
                <a:lnTo>
                  <a:pt x="19" y="20"/>
                </a:lnTo>
                <a:lnTo>
                  <a:pt x="19" y="9"/>
                </a:lnTo>
                <a:lnTo>
                  <a:pt x="19" y="15"/>
                </a:lnTo>
                <a:lnTo>
                  <a:pt x="20" y="14"/>
                </a:lnTo>
                <a:lnTo>
                  <a:pt x="20" y="10"/>
                </a:lnTo>
                <a:lnTo>
                  <a:pt x="20" y="17"/>
                </a:lnTo>
                <a:lnTo>
                  <a:pt x="22" y="13"/>
                </a:lnTo>
                <a:lnTo>
                  <a:pt x="22" y="20"/>
                </a:lnTo>
                <a:lnTo>
                  <a:pt x="22" y="10"/>
                </a:lnTo>
                <a:lnTo>
                  <a:pt x="22" y="17"/>
                </a:lnTo>
                <a:lnTo>
                  <a:pt x="23" y="18"/>
                </a:lnTo>
                <a:lnTo>
                  <a:pt x="23" y="19"/>
                </a:lnTo>
                <a:lnTo>
                  <a:pt x="23" y="12"/>
                </a:lnTo>
                <a:lnTo>
                  <a:pt x="23" y="15"/>
                </a:lnTo>
                <a:lnTo>
                  <a:pt x="24" y="13"/>
                </a:lnTo>
                <a:lnTo>
                  <a:pt x="24" y="20"/>
                </a:lnTo>
                <a:lnTo>
                  <a:pt x="24" y="9"/>
                </a:lnTo>
                <a:lnTo>
                  <a:pt x="24" y="14"/>
                </a:lnTo>
                <a:lnTo>
                  <a:pt x="25" y="13"/>
                </a:lnTo>
                <a:lnTo>
                  <a:pt x="25" y="20"/>
                </a:lnTo>
                <a:lnTo>
                  <a:pt x="25" y="9"/>
                </a:lnTo>
                <a:lnTo>
                  <a:pt x="25" y="12"/>
                </a:lnTo>
                <a:lnTo>
                  <a:pt x="27" y="7"/>
                </a:lnTo>
                <a:lnTo>
                  <a:pt x="27" y="20"/>
                </a:lnTo>
                <a:lnTo>
                  <a:pt x="27" y="4"/>
                </a:lnTo>
                <a:lnTo>
                  <a:pt x="27" y="18"/>
                </a:lnTo>
                <a:lnTo>
                  <a:pt x="28" y="19"/>
                </a:lnTo>
                <a:lnTo>
                  <a:pt x="28" y="23"/>
                </a:lnTo>
                <a:lnTo>
                  <a:pt x="28" y="14"/>
                </a:lnTo>
                <a:lnTo>
                  <a:pt x="28" y="19"/>
                </a:lnTo>
                <a:lnTo>
                  <a:pt x="29" y="18"/>
                </a:lnTo>
                <a:lnTo>
                  <a:pt x="29" y="20"/>
                </a:lnTo>
                <a:lnTo>
                  <a:pt x="29" y="12"/>
                </a:lnTo>
                <a:lnTo>
                  <a:pt x="29" y="15"/>
                </a:lnTo>
                <a:lnTo>
                  <a:pt x="30" y="17"/>
                </a:lnTo>
                <a:lnTo>
                  <a:pt x="30" y="23"/>
                </a:lnTo>
                <a:lnTo>
                  <a:pt x="30" y="12"/>
                </a:lnTo>
                <a:lnTo>
                  <a:pt x="30" y="20"/>
                </a:lnTo>
                <a:lnTo>
                  <a:pt x="32" y="17"/>
                </a:lnTo>
                <a:lnTo>
                  <a:pt x="32" y="20"/>
                </a:lnTo>
                <a:lnTo>
                  <a:pt x="32" y="0"/>
                </a:lnTo>
                <a:lnTo>
                  <a:pt x="32" y="13"/>
                </a:lnTo>
                <a:lnTo>
                  <a:pt x="33" y="10"/>
                </a:lnTo>
                <a:lnTo>
                  <a:pt x="33" y="20"/>
                </a:lnTo>
                <a:lnTo>
                  <a:pt x="33" y="17"/>
                </a:lnTo>
                <a:lnTo>
                  <a:pt x="34" y="18"/>
                </a:lnTo>
                <a:lnTo>
                  <a:pt x="34" y="9"/>
                </a:lnTo>
                <a:lnTo>
                  <a:pt x="34" y="15"/>
                </a:lnTo>
                <a:lnTo>
                  <a:pt x="35" y="17"/>
                </a:lnTo>
                <a:lnTo>
                  <a:pt x="35" y="13"/>
                </a:lnTo>
                <a:lnTo>
                  <a:pt x="35" y="20"/>
                </a:lnTo>
                <a:lnTo>
                  <a:pt x="37" y="19"/>
                </a:lnTo>
                <a:lnTo>
                  <a:pt x="37" y="22"/>
                </a:lnTo>
                <a:lnTo>
                  <a:pt x="37" y="12"/>
                </a:lnTo>
                <a:lnTo>
                  <a:pt x="37" y="13"/>
                </a:lnTo>
                <a:lnTo>
                  <a:pt x="38" y="17"/>
                </a:lnTo>
                <a:lnTo>
                  <a:pt x="38" y="19"/>
                </a:lnTo>
                <a:lnTo>
                  <a:pt x="38" y="13"/>
                </a:lnTo>
                <a:lnTo>
                  <a:pt x="38" y="15"/>
                </a:lnTo>
                <a:lnTo>
                  <a:pt x="39" y="17"/>
                </a:lnTo>
                <a:lnTo>
                  <a:pt x="39" y="18"/>
                </a:lnTo>
                <a:lnTo>
                  <a:pt x="39" y="12"/>
                </a:lnTo>
                <a:lnTo>
                  <a:pt x="39" y="13"/>
                </a:lnTo>
                <a:lnTo>
                  <a:pt x="40" y="14"/>
                </a:lnTo>
                <a:lnTo>
                  <a:pt x="40" y="19"/>
                </a:lnTo>
                <a:lnTo>
                  <a:pt x="40" y="10"/>
                </a:lnTo>
                <a:lnTo>
                  <a:pt x="40" y="17"/>
                </a:lnTo>
                <a:lnTo>
                  <a:pt x="42" y="18"/>
                </a:lnTo>
                <a:lnTo>
                  <a:pt x="42" y="24"/>
                </a:lnTo>
                <a:lnTo>
                  <a:pt x="42" y="12"/>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31" name="Freeform 100">
            <a:extLst>
              <a:ext uri="{FF2B5EF4-FFF2-40B4-BE49-F238E27FC236}">
                <a16:creationId xmlns:a16="http://schemas.microsoft.com/office/drawing/2014/main" id="{7CE1ACD1-2845-491D-AF06-538333B1FF55}"/>
              </a:ext>
            </a:extLst>
          </p:cNvPr>
          <p:cNvSpPr>
            <a:spLocks/>
          </p:cNvSpPr>
          <p:nvPr/>
        </p:nvSpPr>
        <p:spPr bwMode="auto">
          <a:xfrm>
            <a:off x="3516313" y="1203325"/>
            <a:ext cx="150812" cy="85725"/>
          </a:xfrm>
          <a:custGeom>
            <a:avLst/>
            <a:gdLst>
              <a:gd name="T0" fmla="*/ 2147483646 w 43"/>
              <a:gd name="T1" fmla="*/ 2147483646 h 24"/>
              <a:gd name="T2" fmla="*/ 2147483646 w 43"/>
              <a:gd name="T3" fmla="*/ 2147483646 h 24"/>
              <a:gd name="T4" fmla="*/ 2147483646 w 43"/>
              <a:gd name="T5" fmla="*/ 2147483646 h 24"/>
              <a:gd name="T6" fmla="*/ 2147483646 w 43"/>
              <a:gd name="T7" fmla="*/ 2147483646 h 24"/>
              <a:gd name="T8" fmla="*/ 2147483646 w 43"/>
              <a:gd name="T9" fmla="*/ 2147483646 h 24"/>
              <a:gd name="T10" fmla="*/ 2147483646 w 43"/>
              <a:gd name="T11" fmla="*/ 2147483646 h 24"/>
              <a:gd name="T12" fmla="*/ 2147483646 w 43"/>
              <a:gd name="T13" fmla="*/ 2147483646 h 24"/>
              <a:gd name="T14" fmla="*/ 2147483646 w 43"/>
              <a:gd name="T15" fmla="*/ 2147483646 h 24"/>
              <a:gd name="T16" fmla="*/ 2147483646 w 43"/>
              <a:gd name="T17" fmla="*/ 2147483646 h 24"/>
              <a:gd name="T18" fmla="*/ 2147483646 w 43"/>
              <a:gd name="T19" fmla="*/ 2147483646 h 24"/>
              <a:gd name="T20" fmla="*/ 2147483646 w 43"/>
              <a:gd name="T21" fmla="*/ 2147483646 h 24"/>
              <a:gd name="T22" fmla="*/ 2147483646 w 43"/>
              <a:gd name="T23" fmla="*/ 2147483646 h 24"/>
              <a:gd name="T24" fmla="*/ 2147483646 w 43"/>
              <a:gd name="T25" fmla="*/ 2147483646 h 24"/>
              <a:gd name="T26" fmla="*/ 2147483646 w 43"/>
              <a:gd name="T27" fmla="*/ 2147483646 h 24"/>
              <a:gd name="T28" fmla="*/ 2147483646 w 43"/>
              <a:gd name="T29" fmla="*/ 0 h 24"/>
              <a:gd name="T30" fmla="*/ 2147483646 w 43"/>
              <a:gd name="T31" fmla="*/ 2147483646 h 24"/>
              <a:gd name="T32" fmla="*/ 2147483646 w 43"/>
              <a:gd name="T33" fmla="*/ 2147483646 h 24"/>
              <a:gd name="T34" fmla="*/ 2147483646 w 43"/>
              <a:gd name="T35" fmla="*/ 2147483646 h 24"/>
              <a:gd name="T36" fmla="*/ 2147483646 w 43"/>
              <a:gd name="T37" fmla="*/ 2147483646 h 24"/>
              <a:gd name="T38" fmla="*/ 2147483646 w 43"/>
              <a:gd name="T39" fmla="*/ 2147483646 h 24"/>
              <a:gd name="T40" fmla="*/ 2147483646 w 43"/>
              <a:gd name="T41" fmla="*/ 2147483646 h 24"/>
              <a:gd name="T42" fmla="*/ 2147483646 w 43"/>
              <a:gd name="T43" fmla="*/ 2147483646 h 24"/>
              <a:gd name="T44" fmla="*/ 2147483646 w 43"/>
              <a:gd name="T45" fmla="*/ 2147483646 h 24"/>
              <a:gd name="T46" fmla="*/ 2147483646 w 43"/>
              <a:gd name="T47" fmla="*/ 2147483646 h 24"/>
              <a:gd name="T48" fmla="*/ 2147483646 w 43"/>
              <a:gd name="T49" fmla="*/ 2147483646 h 24"/>
              <a:gd name="T50" fmla="*/ 2147483646 w 43"/>
              <a:gd name="T51" fmla="*/ 2147483646 h 24"/>
              <a:gd name="T52" fmla="*/ 2147483646 w 43"/>
              <a:gd name="T53" fmla="*/ 2147483646 h 24"/>
              <a:gd name="T54" fmla="*/ 2147483646 w 43"/>
              <a:gd name="T55" fmla="*/ 2147483646 h 24"/>
              <a:gd name="T56" fmla="*/ 2147483646 w 43"/>
              <a:gd name="T57" fmla="*/ 2147483646 h 24"/>
              <a:gd name="T58" fmla="*/ 2147483646 w 43"/>
              <a:gd name="T59" fmla="*/ 2147483646 h 24"/>
              <a:gd name="T60" fmla="*/ 2147483646 w 43"/>
              <a:gd name="T61" fmla="*/ 2147483646 h 24"/>
              <a:gd name="T62" fmla="*/ 2147483646 w 43"/>
              <a:gd name="T63" fmla="*/ 2147483646 h 24"/>
              <a:gd name="T64" fmla="*/ 2147483646 w 43"/>
              <a:gd name="T65" fmla="*/ 2147483646 h 24"/>
              <a:gd name="T66" fmla="*/ 2147483646 w 43"/>
              <a:gd name="T67" fmla="*/ 2147483646 h 24"/>
              <a:gd name="T68" fmla="*/ 2147483646 w 43"/>
              <a:gd name="T69" fmla="*/ 2147483646 h 24"/>
              <a:gd name="T70" fmla="*/ 2147483646 w 43"/>
              <a:gd name="T71" fmla="*/ 2147483646 h 24"/>
              <a:gd name="T72" fmla="*/ 2147483646 w 43"/>
              <a:gd name="T73" fmla="*/ 2147483646 h 24"/>
              <a:gd name="T74" fmla="*/ 2147483646 w 43"/>
              <a:gd name="T75" fmla="*/ 2147483646 h 24"/>
              <a:gd name="T76" fmla="*/ 2147483646 w 43"/>
              <a:gd name="T77" fmla="*/ 2147483646 h 24"/>
              <a:gd name="T78" fmla="*/ 2147483646 w 43"/>
              <a:gd name="T79" fmla="*/ 2147483646 h 24"/>
              <a:gd name="T80" fmla="*/ 2147483646 w 43"/>
              <a:gd name="T81" fmla="*/ 2147483646 h 24"/>
              <a:gd name="T82" fmla="*/ 2147483646 w 43"/>
              <a:gd name="T83" fmla="*/ 2147483646 h 2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4"/>
              <a:gd name="T128" fmla="*/ 43 w 43"/>
              <a:gd name="T129" fmla="*/ 24 h 2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4">
                <a:moveTo>
                  <a:pt x="0" y="9"/>
                </a:moveTo>
                <a:lnTo>
                  <a:pt x="0" y="14"/>
                </a:lnTo>
                <a:lnTo>
                  <a:pt x="1" y="12"/>
                </a:lnTo>
                <a:lnTo>
                  <a:pt x="1" y="16"/>
                </a:lnTo>
                <a:lnTo>
                  <a:pt x="1" y="6"/>
                </a:lnTo>
                <a:lnTo>
                  <a:pt x="1" y="11"/>
                </a:lnTo>
                <a:lnTo>
                  <a:pt x="2" y="10"/>
                </a:lnTo>
                <a:lnTo>
                  <a:pt x="2" y="16"/>
                </a:lnTo>
                <a:lnTo>
                  <a:pt x="2" y="11"/>
                </a:lnTo>
                <a:lnTo>
                  <a:pt x="3" y="10"/>
                </a:lnTo>
                <a:lnTo>
                  <a:pt x="3" y="15"/>
                </a:lnTo>
                <a:lnTo>
                  <a:pt x="3" y="6"/>
                </a:lnTo>
                <a:lnTo>
                  <a:pt x="5" y="5"/>
                </a:lnTo>
                <a:lnTo>
                  <a:pt x="5" y="22"/>
                </a:lnTo>
                <a:lnTo>
                  <a:pt x="5" y="11"/>
                </a:lnTo>
                <a:lnTo>
                  <a:pt x="6" y="12"/>
                </a:lnTo>
                <a:lnTo>
                  <a:pt x="6" y="17"/>
                </a:lnTo>
                <a:lnTo>
                  <a:pt x="6" y="4"/>
                </a:lnTo>
                <a:lnTo>
                  <a:pt x="6" y="12"/>
                </a:lnTo>
                <a:lnTo>
                  <a:pt x="7" y="14"/>
                </a:lnTo>
                <a:lnTo>
                  <a:pt x="7" y="17"/>
                </a:lnTo>
                <a:lnTo>
                  <a:pt x="7" y="7"/>
                </a:lnTo>
                <a:lnTo>
                  <a:pt x="7" y="12"/>
                </a:lnTo>
                <a:lnTo>
                  <a:pt x="8" y="14"/>
                </a:lnTo>
                <a:lnTo>
                  <a:pt x="8" y="7"/>
                </a:lnTo>
                <a:lnTo>
                  <a:pt x="8" y="14"/>
                </a:lnTo>
                <a:lnTo>
                  <a:pt x="10" y="11"/>
                </a:lnTo>
                <a:lnTo>
                  <a:pt x="10" y="15"/>
                </a:lnTo>
                <a:lnTo>
                  <a:pt x="10" y="5"/>
                </a:lnTo>
                <a:lnTo>
                  <a:pt x="10" y="12"/>
                </a:lnTo>
                <a:lnTo>
                  <a:pt x="11" y="14"/>
                </a:lnTo>
                <a:lnTo>
                  <a:pt x="11" y="15"/>
                </a:lnTo>
                <a:lnTo>
                  <a:pt x="11" y="6"/>
                </a:lnTo>
                <a:lnTo>
                  <a:pt x="11" y="10"/>
                </a:lnTo>
                <a:lnTo>
                  <a:pt x="12" y="11"/>
                </a:lnTo>
                <a:lnTo>
                  <a:pt x="12" y="15"/>
                </a:lnTo>
                <a:lnTo>
                  <a:pt x="12" y="7"/>
                </a:lnTo>
                <a:lnTo>
                  <a:pt x="12" y="10"/>
                </a:lnTo>
                <a:lnTo>
                  <a:pt x="13" y="11"/>
                </a:lnTo>
                <a:lnTo>
                  <a:pt x="13" y="16"/>
                </a:lnTo>
                <a:lnTo>
                  <a:pt x="13" y="7"/>
                </a:lnTo>
                <a:lnTo>
                  <a:pt x="13" y="12"/>
                </a:lnTo>
                <a:lnTo>
                  <a:pt x="15" y="9"/>
                </a:lnTo>
                <a:lnTo>
                  <a:pt x="15" y="17"/>
                </a:lnTo>
                <a:lnTo>
                  <a:pt x="15" y="0"/>
                </a:lnTo>
                <a:lnTo>
                  <a:pt x="15" y="14"/>
                </a:lnTo>
                <a:lnTo>
                  <a:pt x="16" y="12"/>
                </a:lnTo>
                <a:lnTo>
                  <a:pt x="16" y="7"/>
                </a:lnTo>
                <a:lnTo>
                  <a:pt x="16" y="17"/>
                </a:lnTo>
                <a:lnTo>
                  <a:pt x="17" y="16"/>
                </a:lnTo>
                <a:lnTo>
                  <a:pt x="17" y="7"/>
                </a:lnTo>
                <a:lnTo>
                  <a:pt x="17" y="14"/>
                </a:lnTo>
                <a:lnTo>
                  <a:pt x="18" y="12"/>
                </a:lnTo>
                <a:lnTo>
                  <a:pt x="18" y="10"/>
                </a:lnTo>
                <a:lnTo>
                  <a:pt x="18" y="17"/>
                </a:lnTo>
                <a:lnTo>
                  <a:pt x="20" y="19"/>
                </a:lnTo>
                <a:lnTo>
                  <a:pt x="20" y="1"/>
                </a:lnTo>
                <a:lnTo>
                  <a:pt x="20" y="10"/>
                </a:lnTo>
                <a:lnTo>
                  <a:pt x="21" y="11"/>
                </a:lnTo>
                <a:lnTo>
                  <a:pt x="21" y="17"/>
                </a:lnTo>
                <a:lnTo>
                  <a:pt x="21" y="7"/>
                </a:lnTo>
                <a:lnTo>
                  <a:pt x="21" y="14"/>
                </a:lnTo>
                <a:lnTo>
                  <a:pt x="22" y="15"/>
                </a:lnTo>
                <a:lnTo>
                  <a:pt x="22" y="19"/>
                </a:lnTo>
                <a:lnTo>
                  <a:pt x="22" y="6"/>
                </a:lnTo>
                <a:lnTo>
                  <a:pt x="22" y="11"/>
                </a:lnTo>
                <a:lnTo>
                  <a:pt x="23" y="12"/>
                </a:lnTo>
                <a:lnTo>
                  <a:pt x="23" y="11"/>
                </a:lnTo>
                <a:lnTo>
                  <a:pt x="23" y="19"/>
                </a:lnTo>
                <a:lnTo>
                  <a:pt x="25" y="17"/>
                </a:lnTo>
                <a:lnTo>
                  <a:pt x="25" y="20"/>
                </a:lnTo>
                <a:lnTo>
                  <a:pt x="25" y="6"/>
                </a:lnTo>
                <a:lnTo>
                  <a:pt x="25" y="12"/>
                </a:lnTo>
                <a:lnTo>
                  <a:pt x="26" y="11"/>
                </a:lnTo>
                <a:lnTo>
                  <a:pt x="26" y="17"/>
                </a:lnTo>
                <a:lnTo>
                  <a:pt x="26" y="9"/>
                </a:lnTo>
                <a:lnTo>
                  <a:pt x="26" y="14"/>
                </a:lnTo>
                <a:lnTo>
                  <a:pt x="27" y="15"/>
                </a:lnTo>
                <a:lnTo>
                  <a:pt x="27" y="17"/>
                </a:lnTo>
                <a:lnTo>
                  <a:pt x="27" y="9"/>
                </a:lnTo>
                <a:lnTo>
                  <a:pt x="27" y="10"/>
                </a:lnTo>
                <a:lnTo>
                  <a:pt x="28" y="11"/>
                </a:lnTo>
                <a:lnTo>
                  <a:pt x="28" y="16"/>
                </a:lnTo>
                <a:lnTo>
                  <a:pt x="28" y="7"/>
                </a:lnTo>
                <a:lnTo>
                  <a:pt x="30" y="10"/>
                </a:lnTo>
                <a:lnTo>
                  <a:pt x="30" y="21"/>
                </a:lnTo>
                <a:lnTo>
                  <a:pt x="30" y="10"/>
                </a:lnTo>
                <a:lnTo>
                  <a:pt x="31" y="11"/>
                </a:lnTo>
                <a:lnTo>
                  <a:pt x="31" y="15"/>
                </a:lnTo>
                <a:lnTo>
                  <a:pt x="31" y="9"/>
                </a:lnTo>
                <a:lnTo>
                  <a:pt x="31" y="10"/>
                </a:lnTo>
                <a:lnTo>
                  <a:pt x="32" y="9"/>
                </a:lnTo>
                <a:lnTo>
                  <a:pt x="32" y="16"/>
                </a:lnTo>
                <a:lnTo>
                  <a:pt x="32" y="7"/>
                </a:lnTo>
                <a:lnTo>
                  <a:pt x="32" y="14"/>
                </a:lnTo>
                <a:lnTo>
                  <a:pt x="33" y="12"/>
                </a:lnTo>
                <a:lnTo>
                  <a:pt x="33" y="19"/>
                </a:lnTo>
                <a:lnTo>
                  <a:pt x="33" y="6"/>
                </a:lnTo>
                <a:lnTo>
                  <a:pt x="33" y="15"/>
                </a:lnTo>
                <a:lnTo>
                  <a:pt x="35" y="11"/>
                </a:lnTo>
                <a:lnTo>
                  <a:pt x="35" y="24"/>
                </a:lnTo>
                <a:lnTo>
                  <a:pt x="35" y="2"/>
                </a:lnTo>
                <a:lnTo>
                  <a:pt x="35" y="6"/>
                </a:lnTo>
                <a:lnTo>
                  <a:pt x="36" y="7"/>
                </a:lnTo>
                <a:lnTo>
                  <a:pt x="36" y="15"/>
                </a:lnTo>
                <a:lnTo>
                  <a:pt x="36" y="5"/>
                </a:lnTo>
                <a:lnTo>
                  <a:pt x="36" y="15"/>
                </a:lnTo>
                <a:lnTo>
                  <a:pt x="37" y="14"/>
                </a:lnTo>
                <a:lnTo>
                  <a:pt x="37" y="9"/>
                </a:lnTo>
                <a:lnTo>
                  <a:pt x="37" y="16"/>
                </a:lnTo>
                <a:lnTo>
                  <a:pt x="38" y="14"/>
                </a:lnTo>
                <a:lnTo>
                  <a:pt x="38" y="16"/>
                </a:lnTo>
                <a:lnTo>
                  <a:pt x="38" y="6"/>
                </a:lnTo>
                <a:lnTo>
                  <a:pt x="38" y="12"/>
                </a:lnTo>
                <a:lnTo>
                  <a:pt x="40" y="11"/>
                </a:lnTo>
                <a:lnTo>
                  <a:pt x="40" y="16"/>
                </a:lnTo>
                <a:lnTo>
                  <a:pt x="40" y="6"/>
                </a:lnTo>
                <a:lnTo>
                  <a:pt x="40" y="11"/>
                </a:lnTo>
                <a:lnTo>
                  <a:pt x="41" y="9"/>
                </a:lnTo>
                <a:lnTo>
                  <a:pt x="41" y="16"/>
                </a:lnTo>
                <a:lnTo>
                  <a:pt x="41" y="7"/>
                </a:lnTo>
                <a:lnTo>
                  <a:pt x="42" y="9"/>
                </a:lnTo>
                <a:lnTo>
                  <a:pt x="42" y="15"/>
                </a:lnTo>
                <a:lnTo>
                  <a:pt x="42" y="12"/>
                </a:lnTo>
                <a:lnTo>
                  <a:pt x="43" y="11"/>
                </a:lnTo>
                <a:lnTo>
                  <a:pt x="43" y="7"/>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32" name="Freeform 101">
            <a:extLst>
              <a:ext uri="{FF2B5EF4-FFF2-40B4-BE49-F238E27FC236}">
                <a16:creationId xmlns:a16="http://schemas.microsoft.com/office/drawing/2014/main" id="{E5B372F4-1EDB-488C-9D06-CB578C3A4AD0}"/>
              </a:ext>
            </a:extLst>
          </p:cNvPr>
          <p:cNvSpPr>
            <a:spLocks/>
          </p:cNvSpPr>
          <p:nvPr/>
        </p:nvSpPr>
        <p:spPr bwMode="auto">
          <a:xfrm>
            <a:off x="3667125" y="1190625"/>
            <a:ext cx="152400" cy="98425"/>
          </a:xfrm>
          <a:custGeom>
            <a:avLst/>
            <a:gdLst>
              <a:gd name="T0" fmla="*/ 2147483646 w 43"/>
              <a:gd name="T1" fmla="*/ 2147483646 h 28"/>
              <a:gd name="T2" fmla="*/ 2147483646 w 43"/>
              <a:gd name="T3" fmla="*/ 2147483646 h 28"/>
              <a:gd name="T4" fmla="*/ 2147483646 w 43"/>
              <a:gd name="T5" fmla="*/ 2147483646 h 28"/>
              <a:gd name="T6" fmla="*/ 2147483646 w 43"/>
              <a:gd name="T7" fmla="*/ 2147483646 h 28"/>
              <a:gd name="T8" fmla="*/ 2147483646 w 43"/>
              <a:gd name="T9" fmla="*/ 2147483646 h 28"/>
              <a:gd name="T10" fmla="*/ 2147483646 w 43"/>
              <a:gd name="T11" fmla="*/ 2147483646 h 28"/>
              <a:gd name="T12" fmla="*/ 2147483646 w 43"/>
              <a:gd name="T13" fmla="*/ 2147483646 h 28"/>
              <a:gd name="T14" fmla="*/ 2147483646 w 43"/>
              <a:gd name="T15" fmla="*/ 2147483646 h 28"/>
              <a:gd name="T16" fmla="*/ 2147483646 w 43"/>
              <a:gd name="T17" fmla="*/ 2147483646 h 28"/>
              <a:gd name="T18" fmla="*/ 2147483646 w 43"/>
              <a:gd name="T19" fmla="*/ 2147483646 h 28"/>
              <a:gd name="T20" fmla="*/ 2147483646 w 43"/>
              <a:gd name="T21" fmla="*/ 2147483646 h 28"/>
              <a:gd name="T22" fmla="*/ 2147483646 w 43"/>
              <a:gd name="T23" fmla="*/ 2147483646 h 28"/>
              <a:gd name="T24" fmla="*/ 2147483646 w 43"/>
              <a:gd name="T25" fmla="*/ 2147483646 h 28"/>
              <a:gd name="T26" fmla="*/ 2147483646 w 43"/>
              <a:gd name="T27" fmla="*/ 2147483646 h 28"/>
              <a:gd name="T28" fmla="*/ 2147483646 w 43"/>
              <a:gd name="T29" fmla="*/ 2147483646 h 28"/>
              <a:gd name="T30" fmla="*/ 2147483646 w 43"/>
              <a:gd name="T31" fmla="*/ 2147483646 h 28"/>
              <a:gd name="T32" fmla="*/ 2147483646 w 43"/>
              <a:gd name="T33" fmla="*/ 2147483646 h 28"/>
              <a:gd name="T34" fmla="*/ 2147483646 w 43"/>
              <a:gd name="T35" fmla="*/ 2147483646 h 28"/>
              <a:gd name="T36" fmla="*/ 2147483646 w 43"/>
              <a:gd name="T37" fmla="*/ 2147483646 h 28"/>
              <a:gd name="T38" fmla="*/ 2147483646 w 43"/>
              <a:gd name="T39" fmla="*/ 2147483646 h 28"/>
              <a:gd name="T40" fmla="*/ 2147483646 w 43"/>
              <a:gd name="T41" fmla="*/ 2147483646 h 28"/>
              <a:gd name="T42" fmla="*/ 2147483646 w 43"/>
              <a:gd name="T43" fmla="*/ 2147483646 h 28"/>
              <a:gd name="T44" fmla="*/ 2147483646 w 43"/>
              <a:gd name="T45" fmla="*/ 2147483646 h 28"/>
              <a:gd name="T46" fmla="*/ 2147483646 w 43"/>
              <a:gd name="T47" fmla="*/ 2147483646 h 28"/>
              <a:gd name="T48" fmla="*/ 2147483646 w 43"/>
              <a:gd name="T49" fmla="*/ 2147483646 h 28"/>
              <a:gd name="T50" fmla="*/ 2147483646 w 43"/>
              <a:gd name="T51" fmla="*/ 2147483646 h 28"/>
              <a:gd name="T52" fmla="*/ 2147483646 w 43"/>
              <a:gd name="T53" fmla="*/ 2147483646 h 28"/>
              <a:gd name="T54" fmla="*/ 2147483646 w 43"/>
              <a:gd name="T55" fmla="*/ 2147483646 h 28"/>
              <a:gd name="T56" fmla="*/ 2147483646 w 43"/>
              <a:gd name="T57" fmla="*/ 2147483646 h 28"/>
              <a:gd name="T58" fmla="*/ 2147483646 w 43"/>
              <a:gd name="T59" fmla="*/ 2147483646 h 28"/>
              <a:gd name="T60" fmla="*/ 2147483646 w 43"/>
              <a:gd name="T61" fmla="*/ 2147483646 h 28"/>
              <a:gd name="T62" fmla="*/ 2147483646 w 43"/>
              <a:gd name="T63" fmla="*/ 0 h 28"/>
              <a:gd name="T64" fmla="*/ 2147483646 w 43"/>
              <a:gd name="T65" fmla="*/ 2147483646 h 28"/>
              <a:gd name="T66" fmla="*/ 2147483646 w 43"/>
              <a:gd name="T67" fmla="*/ 2147483646 h 28"/>
              <a:gd name="T68" fmla="*/ 2147483646 w 43"/>
              <a:gd name="T69" fmla="*/ 2147483646 h 28"/>
              <a:gd name="T70" fmla="*/ 2147483646 w 43"/>
              <a:gd name="T71" fmla="*/ 2147483646 h 28"/>
              <a:gd name="T72" fmla="*/ 2147483646 w 43"/>
              <a:gd name="T73" fmla="*/ 2147483646 h 28"/>
              <a:gd name="T74" fmla="*/ 2147483646 w 43"/>
              <a:gd name="T75" fmla="*/ 2147483646 h 28"/>
              <a:gd name="T76" fmla="*/ 2147483646 w 43"/>
              <a:gd name="T77" fmla="*/ 2147483646 h 28"/>
              <a:gd name="T78" fmla="*/ 2147483646 w 43"/>
              <a:gd name="T79" fmla="*/ 2147483646 h 28"/>
              <a:gd name="T80" fmla="*/ 2147483646 w 43"/>
              <a:gd name="T81" fmla="*/ 2147483646 h 28"/>
              <a:gd name="T82" fmla="*/ 2147483646 w 43"/>
              <a:gd name="T83" fmla="*/ 2147483646 h 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8"/>
              <a:gd name="T128" fmla="*/ 43 w 43"/>
              <a:gd name="T129" fmla="*/ 28 h 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8">
                <a:moveTo>
                  <a:pt x="0" y="11"/>
                </a:moveTo>
                <a:lnTo>
                  <a:pt x="0" y="19"/>
                </a:lnTo>
                <a:lnTo>
                  <a:pt x="2" y="18"/>
                </a:lnTo>
                <a:lnTo>
                  <a:pt x="2" y="24"/>
                </a:lnTo>
                <a:lnTo>
                  <a:pt x="2" y="4"/>
                </a:lnTo>
                <a:lnTo>
                  <a:pt x="2" y="19"/>
                </a:lnTo>
                <a:lnTo>
                  <a:pt x="3" y="15"/>
                </a:lnTo>
                <a:lnTo>
                  <a:pt x="3" y="20"/>
                </a:lnTo>
                <a:lnTo>
                  <a:pt x="3" y="13"/>
                </a:lnTo>
                <a:lnTo>
                  <a:pt x="3" y="19"/>
                </a:lnTo>
                <a:lnTo>
                  <a:pt x="4" y="18"/>
                </a:lnTo>
                <a:lnTo>
                  <a:pt x="4" y="21"/>
                </a:lnTo>
                <a:lnTo>
                  <a:pt x="4" y="11"/>
                </a:lnTo>
                <a:lnTo>
                  <a:pt x="4" y="13"/>
                </a:lnTo>
                <a:lnTo>
                  <a:pt x="5" y="15"/>
                </a:lnTo>
                <a:lnTo>
                  <a:pt x="5" y="20"/>
                </a:lnTo>
                <a:lnTo>
                  <a:pt x="5" y="14"/>
                </a:lnTo>
                <a:lnTo>
                  <a:pt x="5" y="15"/>
                </a:lnTo>
                <a:lnTo>
                  <a:pt x="7" y="16"/>
                </a:lnTo>
                <a:lnTo>
                  <a:pt x="7" y="28"/>
                </a:lnTo>
                <a:lnTo>
                  <a:pt x="7" y="5"/>
                </a:lnTo>
                <a:lnTo>
                  <a:pt x="7" y="13"/>
                </a:lnTo>
                <a:lnTo>
                  <a:pt x="8" y="13"/>
                </a:lnTo>
                <a:lnTo>
                  <a:pt x="8" y="21"/>
                </a:lnTo>
                <a:lnTo>
                  <a:pt x="8" y="20"/>
                </a:lnTo>
                <a:lnTo>
                  <a:pt x="9" y="19"/>
                </a:lnTo>
                <a:lnTo>
                  <a:pt x="9" y="21"/>
                </a:lnTo>
                <a:lnTo>
                  <a:pt x="9" y="15"/>
                </a:lnTo>
                <a:lnTo>
                  <a:pt x="10" y="16"/>
                </a:lnTo>
                <a:lnTo>
                  <a:pt x="10" y="21"/>
                </a:lnTo>
                <a:lnTo>
                  <a:pt x="10" y="13"/>
                </a:lnTo>
                <a:lnTo>
                  <a:pt x="10" y="19"/>
                </a:lnTo>
                <a:lnTo>
                  <a:pt x="12" y="20"/>
                </a:lnTo>
                <a:lnTo>
                  <a:pt x="12" y="21"/>
                </a:lnTo>
                <a:lnTo>
                  <a:pt x="12" y="14"/>
                </a:lnTo>
                <a:lnTo>
                  <a:pt x="13" y="15"/>
                </a:lnTo>
                <a:lnTo>
                  <a:pt x="13" y="20"/>
                </a:lnTo>
                <a:lnTo>
                  <a:pt x="13" y="14"/>
                </a:lnTo>
                <a:lnTo>
                  <a:pt x="14" y="13"/>
                </a:lnTo>
                <a:lnTo>
                  <a:pt x="14" y="20"/>
                </a:lnTo>
                <a:lnTo>
                  <a:pt x="14" y="16"/>
                </a:lnTo>
                <a:lnTo>
                  <a:pt x="15" y="18"/>
                </a:lnTo>
                <a:lnTo>
                  <a:pt x="15" y="19"/>
                </a:lnTo>
                <a:lnTo>
                  <a:pt x="15" y="11"/>
                </a:lnTo>
                <a:lnTo>
                  <a:pt x="15" y="16"/>
                </a:lnTo>
                <a:lnTo>
                  <a:pt x="17" y="15"/>
                </a:lnTo>
                <a:lnTo>
                  <a:pt x="17" y="26"/>
                </a:lnTo>
                <a:lnTo>
                  <a:pt x="17" y="11"/>
                </a:lnTo>
                <a:lnTo>
                  <a:pt x="17" y="18"/>
                </a:lnTo>
                <a:lnTo>
                  <a:pt x="18" y="16"/>
                </a:lnTo>
                <a:lnTo>
                  <a:pt x="18" y="20"/>
                </a:lnTo>
                <a:lnTo>
                  <a:pt x="18" y="11"/>
                </a:lnTo>
                <a:lnTo>
                  <a:pt x="18" y="16"/>
                </a:lnTo>
                <a:lnTo>
                  <a:pt x="19" y="14"/>
                </a:lnTo>
                <a:lnTo>
                  <a:pt x="19" y="18"/>
                </a:lnTo>
                <a:lnTo>
                  <a:pt x="19" y="11"/>
                </a:lnTo>
                <a:lnTo>
                  <a:pt x="19" y="15"/>
                </a:lnTo>
                <a:lnTo>
                  <a:pt x="20" y="16"/>
                </a:lnTo>
                <a:lnTo>
                  <a:pt x="20" y="20"/>
                </a:lnTo>
                <a:lnTo>
                  <a:pt x="20" y="13"/>
                </a:lnTo>
                <a:lnTo>
                  <a:pt x="20" y="16"/>
                </a:lnTo>
                <a:lnTo>
                  <a:pt x="22" y="15"/>
                </a:lnTo>
                <a:lnTo>
                  <a:pt x="22" y="28"/>
                </a:lnTo>
                <a:lnTo>
                  <a:pt x="22" y="9"/>
                </a:lnTo>
                <a:lnTo>
                  <a:pt x="22" y="19"/>
                </a:lnTo>
                <a:lnTo>
                  <a:pt x="23" y="16"/>
                </a:lnTo>
                <a:lnTo>
                  <a:pt x="23" y="23"/>
                </a:lnTo>
                <a:lnTo>
                  <a:pt x="23" y="11"/>
                </a:lnTo>
                <a:lnTo>
                  <a:pt x="23" y="14"/>
                </a:lnTo>
                <a:lnTo>
                  <a:pt x="24" y="15"/>
                </a:lnTo>
                <a:lnTo>
                  <a:pt x="24" y="20"/>
                </a:lnTo>
                <a:lnTo>
                  <a:pt x="24" y="13"/>
                </a:lnTo>
                <a:lnTo>
                  <a:pt x="24" y="15"/>
                </a:lnTo>
                <a:lnTo>
                  <a:pt x="25" y="19"/>
                </a:lnTo>
                <a:lnTo>
                  <a:pt x="25" y="20"/>
                </a:lnTo>
                <a:lnTo>
                  <a:pt x="25" y="14"/>
                </a:lnTo>
                <a:lnTo>
                  <a:pt x="25" y="15"/>
                </a:lnTo>
                <a:lnTo>
                  <a:pt x="27" y="16"/>
                </a:lnTo>
                <a:lnTo>
                  <a:pt x="27" y="20"/>
                </a:lnTo>
                <a:lnTo>
                  <a:pt x="27" y="8"/>
                </a:lnTo>
                <a:lnTo>
                  <a:pt x="27" y="15"/>
                </a:lnTo>
                <a:lnTo>
                  <a:pt x="28" y="16"/>
                </a:lnTo>
                <a:lnTo>
                  <a:pt x="28" y="11"/>
                </a:lnTo>
                <a:lnTo>
                  <a:pt x="28" y="19"/>
                </a:lnTo>
                <a:lnTo>
                  <a:pt x="29" y="18"/>
                </a:lnTo>
                <a:lnTo>
                  <a:pt x="29" y="11"/>
                </a:lnTo>
                <a:lnTo>
                  <a:pt x="30" y="13"/>
                </a:lnTo>
                <a:lnTo>
                  <a:pt x="30" y="21"/>
                </a:lnTo>
                <a:lnTo>
                  <a:pt x="30" y="10"/>
                </a:lnTo>
                <a:lnTo>
                  <a:pt x="30" y="18"/>
                </a:lnTo>
                <a:lnTo>
                  <a:pt x="32" y="16"/>
                </a:lnTo>
                <a:lnTo>
                  <a:pt x="32" y="20"/>
                </a:lnTo>
                <a:lnTo>
                  <a:pt x="32" y="0"/>
                </a:lnTo>
                <a:lnTo>
                  <a:pt x="33" y="0"/>
                </a:lnTo>
                <a:lnTo>
                  <a:pt x="33" y="21"/>
                </a:lnTo>
                <a:lnTo>
                  <a:pt x="33" y="20"/>
                </a:lnTo>
                <a:lnTo>
                  <a:pt x="34" y="19"/>
                </a:lnTo>
                <a:lnTo>
                  <a:pt x="34" y="21"/>
                </a:lnTo>
                <a:lnTo>
                  <a:pt x="34" y="13"/>
                </a:lnTo>
                <a:lnTo>
                  <a:pt x="34" y="19"/>
                </a:lnTo>
                <a:lnTo>
                  <a:pt x="35" y="18"/>
                </a:lnTo>
                <a:lnTo>
                  <a:pt x="35" y="21"/>
                </a:lnTo>
                <a:lnTo>
                  <a:pt x="35" y="10"/>
                </a:lnTo>
                <a:lnTo>
                  <a:pt x="35" y="16"/>
                </a:lnTo>
                <a:lnTo>
                  <a:pt x="37" y="20"/>
                </a:lnTo>
                <a:lnTo>
                  <a:pt x="37" y="25"/>
                </a:lnTo>
                <a:lnTo>
                  <a:pt x="37" y="4"/>
                </a:lnTo>
                <a:lnTo>
                  <a:pt x="38" y="4"/>
                </a:lnTo>
                <a:lnTo>
                  <a:pt x="38" y="21"/>
                </a:lnTo>
                <a:lnTo>
                  <a:pt x="38" y="14"/>
                </a:lnTo>
                <a:lnTo>
                  <a:pt x="39" y="15"/>
                </a:lnTo>
                <a:lnTo>
                  <a:pt x="39" y="19"/>
                </a:lnTo>
                <a:lnTo>
                  <a:pt x="39" y="14"/>
                </a:lnTo>
                <a:lnTo>
                  <a:pt x="39" y="18"/>
                </a:lnTo>
                <a:lnTo>
                  <a:pt x="40" y="16"/>
                </a:lnTo>
                <a:lnTo>
                  <a:pt x="40" y="19"/>
                </a:lnTo>
                <a:lnTo>
                  <a:pt x="40" y="13"/>
                </a:lnTo>
                <a:lnTo>
                  <a:pt x="40" y="18"/>
                </a:lnTo>
                <a:lnTo>
                  <a:pt x="42" y="16"/>
                </a:lnTo>
                <a:lnTo>
                  <a:pt x="42" y="21"/>
                </a:lnTo>
                <a:lnTo>
                  <a:pt x="42" y="14"/>
                </a:lnTo>
                <a:lnTo>
                  <a:pt x="42" y="16"/>
                </a:lnTo>
                <a:lnTo>
                  <a:pt x="43" y="13"/>
                </a:lnTo>
                <a:lnTo>
                  <a:pt x="43" y="23"/>
                </a:lnTo>
                <a:lnTo>
                  <a:pt x="43" y="11"/>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33" name="Freeform 102">
            <a:extLst>
              <a:ext uri="{FF2B5EF4-FFF2-40B4-BE49-F238E27FC236}">
                <a16:creationId xmlns:a16="http://schemas.microsoft.com/office/drawing/2014/main" id="{C0A21C40-5A1F-4973-9D6F-17264F6DEEDF}"/>
              </a:ext>
            </a:extLst>
          </p:cNvPr>
          <p:cNvSpPr>
            <a:spLocks/>
          </p:cNvSpPr>
          <p:nvPr/>
        </p:nvSpPr>
        <p:spPr bwMode="auto">
          <a:xfrm>
            <a:off x="3819525" y="1208088"/>
            <a:ext cx="144463" cy="87312"/>
          </a:xfrm>
          <a:custGeom>
            <a:avLst/>
            <a:gdLst>
              <a:gd name="T0" fmla="*/ 2147483646 w 41"/>
              <a:gd name="T1" fmla="*/ 2147483646 h 25"/>
              <a:gd name="T2" fmla="*/ 2147483646 w 41"/>
              <a:gd name="T3" fmla="*/ 2147483646 h 25"/>
              <a:gd name="T4" fmla="*/ 2147483646 w 41"/>
              <a:gd name="T5" fmla="*/ 2147483646 h 25"/>
              <a:gd name="T6" fmla="*/ 2147483646 w 41"/>
              <a:gd name="T7" fmla="*/ 2147483646 h 25"/>
              <a:gd name="T8" fmla="*/ 2147483646 w 41"/>
              <a:gd name="T9" fmla="*/ 2147483646 h 25"/>
              <a:gd name="T10" fmla="*/ 2147483646 w 41"/>
              <a:gd name="T11" fmla="*/ 2147483646 h 25"/>
              <a:gd name="T12" fmla="*/ 2147483646 w 41"/>
              <a:gd name="T13" fmla="*/ 2147483646 h 25"/>
              <a:gd name="T14" fmla="*/ 2147483646 w 41"/>
              <a:gd name="T15" fmla="*/ 2147483646 h 25"/>
              <a:gd name="T16" fmla="*/ 2147483646 w 41"/>
              <a:gd name="T17" fmla="*/ 2147483646 h 25"/>
              <a:gd name="T18" fmla="*/ 2147483646 w 41"/>
              <a:gd name="T19" fmla="*/ 2147483646 h 25"/>
              <a:gd name="T20" fmla="*/ 2147483646 w 41"/>
              <a:gd name="T21" fmla="*/ 2147483646 h 25"/>
              <a:gd name="T22" fmla="*/ 2147483646 w 41"/>
              <a:gd name="T23" fmla="*/ 2147483646 h 25"/>
              <a:gd name="T24" fmla="*/ 2147483646 w 41"/>
              <a:gd name="T25" fmla="*/ 2147483646 h 25"/>
              <a:gd name="T26" fmla="*/ 2147483646 w 41"/>
              <a:gd name="T27" fmla="*/ 2147483646 h 25"/>
              <a:gd name="T28" fmla="*/ 2147483646 w 41"/>
              <a:gd name="T29" fmla="*/ 2147483646 h 25"/>
              <a:gd name="T30" fmla="*/ 2147483646 w 41"/>
              <a:gd name="T31" fmla="*/ 2147483646 h 25"/>
              <a:gd name="T32" fmla="*/ 2147483646 w 41"/>
              <a:gd name="T33" fmla="*/ 2147483646 h 25"/>
              <a:gd name="T34" fmla="*/ 2147483646 w 41"/>
              <a:gd name="T35" fmla="*/ 2147483646 h 25"/>
              <a:gd name="T36" fmla="*/ 2147483646 w 41"/>
              <a:gd name="T37" fmla="*/ 2147483646 h 25"/>
              <a:gd name="T38" fmla="*/ 2147483646 w 41"/>
              <a:gd name="T39" fmla="*/ 2147483646 h 25"/>
              <a:gd name="T40" fmla="*/ 2147483646 w 41"/>
              <a:gd name="T41" fmla="*/ 2147483646 h 25"/>
              <a:gd name="T42" fmla="*/ 2147483646 w 41"/>
              <a:gd name="T43" fmla="*/ 2147483646 h 25"/>
              <a:gd name="T44" fmla="*/ 2147483646 w 41"/>
              <a:gd name="T45" fmla="*/ 2147483646 h 25"/>
              <a:gd name="T46" fmla="*/ 2147483646 w 41"/>
              <a:gd name="T47" fmla="*/ 2147483646 h 25"/>
              <a:gd name="T48" fmla="*/ 2147483646 w 41"/>
              <a:gd name="T49" fmla="*/ 0 h 25"/>
              <a:gd name="T50" fmla="*/ 2147483646 w 41"/>
              <a:gd name="T51" fmla="*/ 2147483646 h 25"/>
              <a:gd name="T52" fmla="*/ 2147483646 w 41"/>
              <a:gd name="T53" fmla="*/ 2147483646 h 25"/>
              <a:gd name="T54" fmla="*/ 2147483646 w 41"/>
              <a:gd name="T55" fmla="*/ 2147483646 h 25"/>
              <a:gd name="T56" fmla="*/ 2147483646 w 41"/>
              <a:gd name="T57" fmla="*/ 2147483646 h 25"/>
              <a:gd name="T58" fmla="*/ 2147483646 w 41"/>
              <a:gd name="T59" fmla="*/ 2147483646 h 25"/>
              <a:gd name="T60" fmla="*/ 2147483646 w 41"/>
              <a:gd name="T61" fmla="*/ 2147483646 h 25"/>
              <a:gd name="T62" fmla="*/ 2147483646 w 41"/>
              <a:gd name="T63" fmla="*/ 2147483646 h 25"/>
              <a:gd name="T64" fmla="*/ 2147483646 w 41"/>
              <a:gd name="T65" fmla="*/ 2147483646 h 25"/>
              <a:gd name="T66" fmla="*/ 2147483646 w 41"/>
              <a:gd name="T67" fmla="*/ 2147483646 h 25"/>
              <a:gd name="T68" fmla="*/ 2147483646 w 41"/>
              <a:gd name="T69" fmla="*/ 2147483646 h 25"/>
              <a:gd name="T70" fmla="*/ 2147483646 w 41"/>
              <a:gd name="T71" fmla="*/ 2147483646 h 25"/>
              <a:gd name="T72" fmla="*/ 2147483646 w 41"/>
              <a:gd name="T73" fmla="*/ 2147483646 h 25"/>
              <a:gd name="T74" fmla="*/ 2147483646 w 41"/>
              <a:gd name="T75" fmla="*/ 2147483646 h 25"/>
              <a:gd name="T76" fmla="*/ 2147483646 w 41"/>
              <a:gd name="T77" fmla="*/ 2147483646 h 25"/>
              <a:gd name="T78" fmla="*/ 2147483646 w 41"/>
              <a:gd name="T79" fmla="*/ 2147483646 h 25"/>
              <a:gd name="T80" fmla="*/ 2147483646 w 41"/>
              <a:gd name="T81" fmla="*/ 2147483646 h 25"/>
              <a:gd name="T82" fmla="*/ 2147483646 w 41"/>
              <a:gd name="T83" fmla="*/ 2147483646 h 2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1"/>
              <a:gd name="T127" fmla="*/ 0 h 25"/>
              <a:gd name="T128" fmla="*/ 41 w 41"/>
              <a:gd name="T129" fmla="*/ 25 h 2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1" h="25">
                <a:moveTo>
                  <a:pt x="0" y="6"/>
                </a:moveTo>
                <a:lnTo>
                  <a:pt x="0" y="18"/>
                </a:lnTo>
                <a:lnTo>
                  <a:pt x="1" y="16"/>
                </a:lnTo>
                <a:lnTo>
                  <a:pt x="1" y="6"/>
                </a:lnTo>
                <a:lnTo>
                  <a:pt x="1" y="8"/>
                </a:lnTo>
                <a:lnTo>
                  <a:pt x="2" y="9"/>
                </a:lnTo>
                <a:lnTo>
                  <a:pt x="2" y="15"/>
                </a:lnTo>
                <a:lnTo>
                  <a:pt x="2" y="8"/>
                </a:lnTo>
                <a:lnTo>
                  <a:pt x="2" y="10"/>
                </a:lnTo>
                <a:lnTo>
                  <a:pt x="4" y="13"/>
                </a:lnTo>
                <a:lnTo>
                  <a:pt x="4" y="15"/>
                </a:lnTo>
                <a:lnTo>
                  <a:pt x="4" y="6"/>
                </a:lnTo>
                <a:lnTo>
                  <a:pt x="4" y="11"/>
                </a:lnTo>
                <a:lnTo>
                  <a:pt x="5" y="13"/>
                </a:lnTo>
                <a:lnTo>
                  <a:pt x="5" y="20"/>
                </a:lnTo>
                <a:lnTo>
                  <a:pt x="5" y="6"/>
                </a:lnTo>
                <a:lnTo>
                  <a:pt x="5" y="10"/>
                </a:lnTo>
                <a:lnTo>
                  <a:pt x="6" y="11"/>
                </a:lnTo>
                <a:lnTo>
                  <a:pt x="6" y="5"/>
                </a:lnTo>
                <a:lnTo>
                  <a:pt x="6" y="13"/>
                </a:lnTo>
                <a:lnTo>
                  <a:pt x="7" y="14"/>
                </a:lnTo>
                <a:lnTo>
                  <a:pt x="7" y="15"/>
                </a:lnTo>
                <a:lnTo>
                  <a:pt x="7" y="8"/>
                </a:lnTo>
                <a:lnTo>
                  <a:pt x="7" y="9"/>
                </a:lnTo>
                <a:lnTo>
                  <a:pt x="9" y="10"/>
                </a:lnTo>
                <a:lnTo>
                  <a:pt x="9" y="14"/>
                </a:lnTo>
                <a:lnTo>
                  <a:pt x="9" y="5"/>
                </a:lnTo>
                <a:lnTo>
                  <a:pt x="9" y="6"/>
                </a:lnTo>
                <a:lnTo>
                  <a:pt x="10" y="8"/>
                </a:lnTo>
                <a:lnTo>
                  <a:pt x="10" y="25"/>
                </a:lnTo>
                <a:lnTo>
                  <a:pt x="10" y="5"/>
                </a:lnTo>
                <a:lnTo>
                  <a:pt x="10" y="16"/>
                </a:lnTo>
                <a:lnTo>
                  <a:pt x="11" y="15"/>
                </a:lnTo>
                <a:lnTo>
                  <a:pt x="11" y="5"/>
                </a:lnTo>
                <a:lnTo>
                  <a:pt x="11" y="10"/>
                </a:lnTo>
                <a:lnTo>
                  <a:pt x="12" y="10"/>
                </a:lnTo>
                <a:lnTo>
                  <a:pt x="12" y="16"/>
                </a:lnTo>
                <a:lnTo>
                  <a:pt x="12" y="6"/>
                </a:lnTo>
                <a:lnTo>
                  <a:pt x="12" y="11"/>
                </a:lnTo>
                <a:lnTo>
                  <a:pt x="14" y="10"/>
                </a:lnTo>
                <a:lnTo>
                  <a:pt x="14" y="14"/>
                </a:lnTo>
                <a:lnTo>
                  <a:pt x="14" y="3"/>
                </a:lnTo>
                <a:lnTo>
                  <a:pt x="14" y="8"/>
                </a:lnTo>
                <a:lnTo>
                  <a:pt x="15" y="9"/>
                </a:lnTo>
                <a:lnTo>
                  <a:pt x="15" y="16"/>
                </a:lnTo>
                <a:lnTo>
                  <a:pt x="15" y="6"/>
                </a:lnTo>
                <a:lnTo>
                  <a:pt x="15" y="14"/>
                </a:lnTo>
                <a:lnTo>
                  <a:pt x="16" y="11"/>
                </a:lnTo>
                <a:lnTo>
                  <a:pt x="16" y="5"/>
                </a:lnTo>
                <a:lnTo>
                  <a:pt x="16" y="15"/>
                </a:lnTo>
                <a:lnTo>
                  <a:pt x="17" y="14"/>
                </a:lnTo>
                <a:lnTo>
                  <a:pt x="17" y="15"/>
                </a:lnTo>
                <a:lnTo>
                  <a:pt x="17" y="6"/>
                </a:lnTo>
                <a:lnTo>
                  <a:pt x="17" y="10"/>
                </a:lnTo>
                <a:lnTo>
                  <a:pt x="19" y="11"/>
                </a:lnTo>
                <a:lnTo>
                  <a:pt x="19" y="13"/>
                </a:lnTo>
                <a:lnTo>
                  <a:pt x="19" y="6"/>
                </a:lnTo>
                <a:lnTo>
                  <a:pt x="19" y="11"/>
                </a:lnTo>
                <a:lnTo>
                  <a:pt x="20" y="10"/>
                </a:lnTo>
                <a:lnTo>
                  <a:pt x="20" y="16"/>
                </a:lnTo>
                <a:lnTo>
                  <a:pt x="20" y="0"/>
                </a:lnTo>
                <a:lnTo>
                  <a:pt x="20" y="15"/>
                </a:lnTo>
                <a:lnTo>
                  <a:pt x="21" y="16"/>
                </a:lnTo>
                <a:lnTo>
                  <a:pt x="21" y="8"/>
                </a:lnTo>
                <a:lnTo>
                  <a:pt x="21" y="15"/>
                </a:lnTo>
                <a:lnTo>
                  <a:pt x="22" y="16"/>
                </a:lnTo>
                <a:lnTo>
                  <a:pt x="22" y="6"/>
                </a:lnTo>
                <a:lnTo>
                  <a:pt x="22" y="11"/>
                </a:lnTo>
                <a:lnTo>
                  <a:pt x="24" y="13"/>
                </a:lnTo>
                <a:lnTo>
                  <a:pt x="24" y="16"/>
                </a:lnTo>
                <a:lnTo>
                  <a:pt x="24" y="8"/>
                </a:lnTo>
                <a:lnTo>
                  <a:pt x="24" y="15"/>
                </a:lnTo>
                <a:lnTo>
                  <a:pt x="25" y="14"/>
                </a:lnTo>
                <a:lnTo>
                  <a:pt x="25" y="19"/>
                </a:lnTo>
                <a:lnTo>
                  <a:pt x="25" y="0"/>
                </a:lnTo>
                <a:lnTo>
                  <a:pt x="25" y="14"/>
                </a:lnTo>
                <a:lnTo>
                  <a:pt x="26" y="13"/>
                </a:lnTo>
                <a:lnTo>
                  <a:pt x="26" y="19"/>
                </a:lnTo>
                <a:lnTo>
                  <a:pt x="26" y="6"/>
                </a:lnTo>
                <a:lnTo>
                  <a:pt x="26" y="10"/>
                </a:lnTo>
                <a:lnTo>
                  <a:pt x="27" y="14"/>
                </a:lnTo>
                <a:lnTo>
                  <a:pt x="27" y="19"/>
                </a:lnTo>
                <a:lnTo>
                  <a:pt x="27" y="4"/>
                </a:lnTo>
                <a:lnTo>
                  <a:pt x="27" y="9"/>
                </a:lnTo>
                <a:lnTo>
                  <a:pt x="29" y="10"/>
                </a:lnTo>
                <a:lnTo>
                  <a:pt x="29" y="19"/>
                </a:lnTo>
                <a:lnTo>
                  <a:pt x="29" y="8"/>
                </a:lnTo>
                <a:lnTo>
                  <a:pt x="29" y="15"/>
                </a:lnTo>
                <a:lnTo>
                  <a:pt x="30" y="14"/>
                </a:lnTo>
                <a:lnTo>
                  <a:pt x="30" y="19"/>
                </a:lnTo>
                <a:lnTo>
                  <a:pt x="30" y="6"/>
                </a:lnTo>
                <a:lnTo>
                  <a:pt x="30" y="9"/>
                </a:lnTo>
                <a:lnTo>
                  <a:pt x="31" y="11"/>
                </a:lnTo>
                <a:lnTo>
                  <a:pt x="31" y="15"/>
                </a:lnTo>
                <a:lnTo>
                  <a:pt x="31" y="8"/>
                </a:lnTo>
                <a:lnTo>
                  <a:pt x="31" y="11"/>
                </a:lnTo>
                <a:lnTo>
                  <a:pt x="32" y="10"/>
                </a:lnTo>
                <a:lnTo>
                  <a:pt x="32" y="14"/>
                </a:lnTo>
                <a:lnTo>
                  <a:pt x="32" y="8"/>
                </a:lnTo>
                <a:lnTo>
                  <a:pt x="32" y="14"/>
                </a:lnTo>
                <a:lnTo>
                  <a:pt x="34" y="14"/>
                </a:lnTo>
                <a:lnTo>
                  <a:pt x="34" y="6"/>
                </a:lnTo>
                <a:lnTo>
                  <a:pt x="34" y="11"/>
                </a:lnTo>
                <a:lnTo>
                  <a:pt x="35" y="9"/>
                </a:lnTo>
                <a:lnTo>
                  <a:pt x="35" y="21"/>
                </a:lnTo>
                <a:lnTo>
                  <a:pt x="35" y="1"/>
                </a:lnTo>
                <a:lnTo>
                  <a:pt x="35" y="11"/>
                </a:lnTo>
                <a:lnTo>
                  <a:pt x="36" y="15"/>
                </a:lnTo>
                <a:lnTo>
                  <a:pt x="36" y="20"/>
                </a:lnTo>
                <a:lnTo>
                  <a:pt x="36" y="5"/>
                </a:lnTo>
                <a:lnTo>
                  <a:pt x="36" y="11"/>
                </a:lnTo>
                <a:lnTo>
                  <a:pt x="37" y="9"/>
                </a:lnTo>
                <a:lnTo>
                  <a:pt x="37" y="18"/>
                </a:lnTo>
                <a:lnTo>
                  <a:pt x="37" y="5"/>
                </a:lnTo>
                <a:lnTo>
                  <a:pt x="37" y="10"/>
                </a:lnTo>
                <a:lnTo>
                  <a:pt x="39" y="13"/>
                </a:lnTo>
                <a:lnTo>
                  <a:pt x="39" y="15"/>
                </a:lnTo>
                <a:lnTo>
                  <a:pt x="39" y="6"/>
                </a:lnTo>
                <a:lnTo>
                  <a:pt x="39" y="8"/>
                </a:lnTo>
                <a:lnTo>
                  <a:pt x="40" y="9"/>
                </a:lnTo>
                <a:lnTo>
                  <a:pt x="40" y="21"/>
                </a:lnTo>
                <a:lnTo>
                  <a:pt x="40" y="3"/>
                </a:lnTo>
                <a:lnTo>
                  <a:pt x="40" y="8"/>
                </a:lnTo>
                <a:lnTo>
                  <a:pt x="41" y="9"/>
                </a:lnTo>
                <a:lnTo>
                  <a:pt x="41" y="14"/>
                </a:lnTo>
                <a:lnTo>
                  <a:pt x="41" y="5"/>
                </a:lnTo>
                <a:lnTo>
                  <a:pt x="41" y="6"/>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34" name="Freeform 103">
            <a:extLst>
              <a:ext uri="{FF2B5EF4-FFF2-40B4-BE49-F238E27FC236}">
                <a16:creationId xmlns:a16="http://schemas.microsoft.com/office/drawing/2014/main" id="{2F786547-5C41-40FC-B0F0-64489307B08B}"/>
              </a:ext>
            </a:extLst>
          </p:cNvPr>
          <p:cNvSpPr>
            <a:spLocks/>
          </p:cNvSpPr>
          <p:nvPr/>
        </p:nvSpPr>
        <p:spPr bwMode="auto">
          <a:xfrm>
            <a:off x="3963988" y="1190625"/>
            <a:ext cx="168275" cy="104775"/>
          </a:xfrm>
          <a:custGeom>
            <a:avLst/>
            <a:gdLst>
              <a:gd name="T0" fmla="*/ 2147483646 w 48"/>
              <a:gd name="T1" fmla="*/ 2147483646 h 30"/>
              <a:gd name="T2" fmla="*/ 2147483646 w 48"/>
              <a:gd name="T3" fmla="*/ 2147483646 h 30"/>
              <a:gd name="T4" fmla="*/ 2147483646 w 48"/>
              <a:gd name="T5" fmla="*/ 2147483646 h 30"/>
              <a:gd name="T6" fmla="*/ 2147483646 w 48"/>
              <a:gd name="T7" fmla="*/ 2147483646 h 30"/>
              <a:gd name="T8" fmla="*/ 2147483646 w 48"/>
              <a:gd name="T9" fmla="*/ 2147483646 h 30"/>
              <a:gd name="T10" fmla="*/ 2147483646 w 48"/>
              <a:gd name="T11" fmla="*/ 2147483646 h 30"/>
              <a:gd name="T12" fmla="*/ 2147483646 w 48"/>
              <a:gd name="T13" fmla="*/ 2147483646 h 30"/>
              <a:gd name="T14" fmla="*/ 2147483646 w 48"/>
              <a:gd name="T15" fmla="*/ 2147483646 h 30"/>
              <a:gd name="T16" fmla="*/ 2147483646 w 48"/>
              <a:gd name="T17" fmla="*/ 2147483646 h 30"/>
              <a:gd name="T18" fmla="*/ 2147483646 w 48"/>
              <a:gd name="T19" fmla="*/ 2147483646 h 30"/>
              <a:gd name="T20" fmla="*/ 2147483646 w 48"/>
              <a:gd name="T21" fmla="*/ 2147483646 h 30"/>
              <a:gd name="T22" fmla="*/ 2147483646 w 48"/>
              <a:gd name="T23" fmla="*/ 2147483646 h 30"/>
              <a:gd name="T24" fmla="*/ 2147483646 w 48"/>
              <a:gd name="T25" fmla="*/ 2147483646 h 30"/>
              <a:gd name="T26" fmla="*/ 2147483646 w 48"/>
              <a:gd name="T27" fmla="*/ 2147483646 h 30"/>
              <a:gd name="T28" fmla="*/ 2147483646 w 48"/>
              <a:gd name="T29" fmla="*/ 2147483646 h 30"/>
              <a:gd name="T30" fmla="*/ 2147483646 w 48"/>
              <a:gd name="T31" fmla="*/ 2147483646 h 30"/>
              <a:gd name="T32" fmla="*/ 2147483646 w 48"/>
              <a:gd name="T33" fmla="*/ 2147483646 h 30"/>
              <a:gd name="T34" fmla="*/ 2147483646 w 48"/>
              <a:gd name="T35" fmla="*/ 2147483646 h 30"/>
              <a:gd name="T36" fmla="*/ 2147483646 w 48"/>
              <a:gd name="T37" fmla="*/ 2147483646 h 30"/>
              <a:gd name="T38" fmla="*/ 2147483646 w 48"/>
              <a:gd name="T39" fmla="*/ 2147483646 h 30"/>
              <a:gd name="T40" fmla="*/ 2147483646 w 48"/>
              <a:gd name="T41" fmla="*/ 2147483646 h 30"/>
              <a:gd name="T42" fmla="*/ 2147483646 w 48"/>
              <a:gd name="T43" fmla="*/ 2147483646 h 30"/>
              <a:gd name="T44" fmla="*/ 2147483646 w 48"/>
              <a:gd name="T45" fmla="*/ 2147483646 h 30"/>
              <a:gd name="T46" fmla="*/ 2147483646 w 48"/>
              <a:gd name="T47" fmla="*/ 2147483646 h 30"/>
              <a:gd name="T48" fmla="*/ 2147483646 w 48"/>
              <a:gd name="T49" fmla="*/ 2147483646 h 30"/>
              <a:gd name="T50" fmla="*/ 2147483646 w 48"/>
              <a:gd name="T51" fmla="*/ 2147483646 h 30"/>
              <a:gd name="T52" fmla="*/ 2147483646 w 48"/>
              <a:gd name="T53" fmla="*/ 2147483646 h 30"/>
              <a:gd name="T54" fmla="*/ 2147483646 w 48"/>
              <a:gd name="T55" fmla="*/ 2147483646 h 30"/>
              <a:gd name="T56" fmla="*/ 2147483646 w 48"/>
              <a:gd name="T57" fmla="*/ 2147483646 h 30"/>
              <a:gd name="T58" fmla="*/ 2147483646 w 48"/>
              <a:gd name="T59" fmla="*/ 2147483646 h 30"/>
              <a:gd name="T60" fmla="*/ 2147483646 w 48"/>
              <a:gd name="T61" fmla="*/ 2147483646 h 30"/>
              <a:gd name="T62" fmla="*/ 2147483646 w 48"/>
              <a:gd name="T63" fmla="*/ 2147483646 h 30"/>
              <a:gd name="T64" fmla="*/ 2147483646 w 48"/>
              <a:gd name="T65" fmla="*/ 2147483646 h 30"/>
              <a:gd name="T66" fmla="*/ 2147483646 w 48"/>
              <a:gd name="T67" fmla="*/ 2147483646 h 30"/>
              <a:gd name="T68" fmla="*/ 2147483646 w 48"/>
              <a:gd name="T69" fmla="*/ 2147483646 h 30"/>
              <a:gd name="T70" fmla="*/ 2147483646 w 48"/>
              <a:gd name="T71" fmla="*/ 2147483646 h 30"/>
              <a:gd name="T72" fmla="*/ 2147483646 w 48"/>
              <a:gd name="T73" fmla="*/ 2147483646 h 30"/>
              <a:gd name="T74" fmla="*/ 2147483646 w 48"/>
              <a:gd name="T75" fmla="*/ 2147483646 h 30"/>
              <a:gd name="T76" fmla="*/ 2147483646 w 48"/>
              <a:gd name="T77" fmla="*/ 2147483646 h 30"/>
              <a:gd name="T78" fmla="*/ 2147483646 w 48"/>
              <a:gd name="T79" fmla="*/ 2147483646 h 30"/>
              <a:gd name="T80" fmla="*/ 2147483646 w 48"/>
              <a:gd name="T81" fmla="*/ 2147483646 h 30"/>
              <a:gd name="T82" fmla="*/ 2147483646 w 48"/>
              <a:gd name="T83" fmla="*/ 2147483646 h 3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8"/>
              <a:gd name="T127" fmla="*/ 0 h 30"/>
              <a:gd name="T128" fmla="*/ 48 w 48"/>
              <a:gd name="T129" fmla="*/ 30 h 3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8" h="30">
                <a:moveTo>
                  <a:pt x="0" y="11"/>
                </a:moveTo>
                <a:lnTo>
                  <a:pt x="1" y="13"/>
                </a:lnTo>
                <a:lnTo>
                  <a:pt x="1" y="10"/>
                </a:lnTo>
                <a:lnTo>
                  <a:pt x="1" y="21"/>
                </a:lnTo>
                <a:lnTo>
                  <a:pt x="3" y="20"/>
                </a:lnTo>
                <a:lnTo>
                  <a:pt x="3" y="10"/>
                </a:lnTo>
                <a:lnTo>
                  <a:pt x="4" y="13"/>
                </a:lnTo>
                <a:lnTo>
                  <a:pt x="4" y="20"/>
                </a:lnTo>
                <a:lnTo>
                  <a:pt x="4" y="10"/>
                </a:lnTo>
                <a:lnTo>
                  <a:pt x="4" y="14"/>
                </a:lnTo>
                <a:lnTo>
                  <a:pt x="5" y="15"/>
                </a:lnTo>
                <a:lnTo>
                  <a:pt x="5" y="20"/>
                </a:lnTo>
                <a:lnTo>
                  <a:pt x="5" y="19"/>
                </a:lnTo>
                <a:lnTo>
                  <a:pt x="6" y="18"/>
                </a:lnTo>
                <a:lnTo>
                  <a:pt x="6" y="13"/>
                </a:lnTo>
                <a:lnTo>
                  <a:pt x="6" y="19"/>
                </a:lnTo>
                <a:lnTo>
                  <a:pt x="8" y="18"/>
                </a:lnTo>
                <a:lnTo>
                  <a:pt x="8" y="13"/>
                </a:lnTo>
                <a:lnTo>
                  <a:pt x="8" y="15"/>
                </a:lnTo>
                <a:lnTo>
                  <a:pt x="9" y="16"/>
                </a:lnTo>
                <a:lnTo>
                  <a:pt x="9" y="21"/>
                </a:lnTo>
                <a:lnTo>
                  <a:pt x="9" y="3"/>
                </a:lnTo>
                <a:lnTo>
                  <a:pt x="9" y="19"/>
                </a:lnTo>
                <a:lnTo>
                  <a:pt x="10" y="18"/>
                </a:lnTo>
                <a:lnTo>
                  <a:pt x="10" y="21"/>
                </a:lnTo>
                <a:lnTo>
                  <a:pt x="10" y="13"/>
                </a:lnTo>
                <a:lnTo>
                  <a:pt x="10" y="19"/>
                </a:lnTo>
                <a:lnTo>
                  <a:pt x="11" y="20"/>
                </a:lnTo>
                <a:lnTo>
                  <a:pt x="11" y="23"/>
                </a:lnTo>
                <a:lnTo>
                  <a:pt x="11" y="9"/>
                </a:lnTo>
                <a:lnTo>
                  <a:pt x="11" y="11"/>
                </a:lnTo>
                <a:lnTo>
                  <a:pt x="13" y="8"/>
                </a:lnTo>
                <a:lnTo>
                  <a:pt x="13" y="24"/>
                </a:lnTo>
                <a:lnTo>
                  <a:pt x="13" y="18"/>
                </a:lnTo>
                <a:lnTo>
                  <a:pt x="14" y="16"/>
                </a:lnTo>
                <a:lnTo>
                  <a:pt x="14" y="23"/>
                </a:lnTo>
                <a:lnTo>
                  <a:pt x="14" y="9"/>
                </a:lnTo>
                <a:lnTo>
                  <a:pt x="14" y="15"/>
                </a:lnTo>
                <a:lnTo>
                  <a:pt x="15" y="18"/>
                </a:lnTo>
                <a:lnTo>
                  <a:pt x="15" y="20"/>
                </a:lnTo>
                <a:lnTo>
                  <a:pt x="15" y="13"/>
                </a:lnTo>
                <a:lnTo>
                  <a:pt x="16" y="14"/>
                </a:lnTo>
                <a:lnTo>
                  <a:pt x="16" y="24"/>
                </a:lnTo>
                <a:lnTo>
                  <a:pt x="16" y="13"/>
                </a:lnTo>
                <a:lnTo>
                  <a:pt x="16" y="14"/>
                </a:lnTo>
                <a:lnTo>
                  <a:pt x="18" y="11"/>
                </a:lnTo>
                <a:lnTo>
                  <a:pt x="18" y="21"/>
                </a:lnTo>
                <a:lnTo>
                  <a:pt x="19" y="20"/>
                </a:lnTo>
                <a:lnTo>
                  <a:pt x="19" y="21"/>
                </a:lnTo>
                <a:lnTo>
                  <a:pt x="19" y="16"/>
                </a:lnTo>
                <a:lnTo>
                  <a:pt x="20" y="15"/>
                </a:lnTo>
                <a:lnTo>
                  <a:pt x="20" y="14"/>
                </a:lnTo>
                <a:lnTo>
                  <a:pt x="20" y="19"/>
                </a:lnTo>
                <a:lnTo>
                  <a:pt x="21" y="18"/>
                </a:lnTo>
                <a:lnTo>
                  <a:pt x="21" y="21"/>
                </a:lnTo>
                <a:lnTo>
                  <a:pt x="21" y="8"/>
                </a:lnTo>
                <a:lnTo>
                  <a:pt x="21" y="13"/>
                </a:lnTo>
                <a:lnTo>
                  <a:pt x="23" y="14"/>
                </a:lnTo>
                <a:lnTo>
                  <a:pt x="23" y="24"/>
                </a:lnTo>
                <a:lnTo>
                  <a:pt x="23" y="14"/>
                </a:lnTo>
                <a:lnTo>
                  <a:pt x="24" y="11"/>
                </a:lnTo>
                <a:lnTo>
                  <a:pt x="24" y="29"/>
                </a:lnTo>
                <a:lnTo>
                  <a:pt x="24" y="10"/>
                </a:lnTo>
                <a:lnTo>
                  <a:pt x="24" y="19"/>
                </a:lnTo>
                <a:lnTo>
                  <a:pt x="25" y="18"/>
                </a:lnTo>
                <a:lnTo>
                  <a:pt x="25" y="20"/>
                </a:lnTo>
                <a:lnTo>
                  <a:pt x="25" y="13"/>
                </a:lnTo>
                <a:lnTo>
                  <a:pt x="25" y="15"/>
                </a:lnTo>
                <a:lnTo>
                  <a:pt x="26" y="19"/>
                </a:lnTo>
                <a:lnTo>
                  <a:pt x="26" y="20"/>
                </a:lnTo>
                <a:lnTo>
                  <a:pt x="26" y="10"/>
                </a:lnTo>
                <a:lnTo>
                  <a:pt x="26" y="18"/>
                </a:lnTo>
                <a:lnTo>
                  <a:pt x="28" y="19"/>
                </a:lnTo>
                <a:lnTo>
                  <a:pt x="28" y="20"/>
                </a:lnTo>
                <a:lnTo>
                  <a:pt x="28" y="11"/>
                </a:lnTo>
                <a:lnTo>
                  <a:pt x="28" y="15"/>
                </a:lnTo>
                <a:lnTo>
                  <a:pt x="29" y="16"/>
                </a:lnTo>
                <a:lnTo>
                  <a:pt x="29" y="30"/>
                </a:lnTo>
                <a:lnTo>
                  <a:pt x="29" y="6"/>
                </a:lnTo>
                <a:lnTo>
                  <a:pt x="29" y="11"/>
                </a:lnTo>
                <a:lnTo>
                  <a:pt x="30" y="13"/>
                </a:lnTo>
                <a:lnTo>
                  <a:pt x="30" y="25"/>
                </a:lnTo>
                <a:lnTo>
                  <a:pt x="30" y="9"/>
                </a:lnTo>
                <a:lnTo>
                  <a:pt x="30" y="15"/>
                </a:lnTo>
                <a:lnTo>
                  <a:pt x="31" y="14"/>
                </a:lnTo>
                <a:lnTo>
                  <a:pt x="31" y="25"/>
                </a:lnTo>
                <a:lnTo>
                  <a:pt x="31" y="10"/>
                </a:lnTo>
                <a:lnTo>
                  <a:pt x="31" y="24"/>
                </a:lnTo>
                <a:lnTo>
                  <a:pt x="33" y="23"/>
                </a:lnTo>
                <a:lnTo>
                  <a:pt x="33" y="11"/>
                </a:lnTo>
                <a:lnTo>
                  <a:pt x="33" y="20"/>
                </a:lnTo>
                <a:lnTo>
                  <a:pt x="34" y="19"/>
                </a:lnTo>
                <a:lnTo>
                  <a:pt x="34" y="10"/>
                </a:lnTo>
                <a:lnTo>
                  <a:pt x="34" y="13"/>
                </a:lnTo>
                <a:lnTo>
                  <a:pt x="35" y="14"/>
                </a:lnTo>
                <a:lnTo>
                  <a:pt x="35" y="18"/>
                </a:lnTo>
                <a:lnTo>
                  <a:pt x="35" y="11"/>
                </a:lnTo>
                <a:lnTo>
                  <a:pt x="36" y="10"/>
                </a:lnTo>
                <a:lnTo>
                  <a:pt x="36" y="25"/>
                </a:lnTo>
                <a:lnTo>
                  <a:pt x="36" y="16"/>
                </a:lnTo>
                <a:lnTo>
                  <a:pt x="38" y="18"/>
                </a:lnTo>
                <a:lnTo>
                  <a:pt x="38" y="10"/>
                </a:lnTo>
                <a:lnTo>
                  <a:pt x="38" y="15"/>
                </a:lnTo>
                <a:lnTo>
                  <a:pt x="39" y="18"/>
                </a:lnTo>
                <a:lnTo>
                  <a:pt x="39" y="19"/>
                </a:lnTo>
                <a:lnTo>
                  <a:pt x="39" y="0"/>
                </a:lnTo>
                <a:lnTo>
                  <a:pt x="39" y="3"/>
                </a:lnTo>
                <a:lnTo>
                  <a:pt x="40" y="5"/>
                </a:lnTo>
                <a:lnTo>
                  <a:pt x="40" y="21"/>
                </a:lnTo>
                <a:lnTo>
                  <a:pt x="40" y="18"/>
                </a:lnTo>
                <a:lnTo>
                  <a:pt x="41" y="16"/>
                </a:lnTo>
                <a:lnTo>
                  <a:pt x="41" y="26"/>
                </a:lnTo>
                <a:lnTo>
                  <a:pt x="41" y="10"/>
                </a:lnTo>
                <a:lnTo>
                  <a:pt x="41" y="14"/>
                </a:lnTo>
                <a:lnTo>
                  <a:pt x="43" y="13"/>
                </a:lnTo>
                <a:lnTo>
                  <a:pt x="43" y="19"/>
                </a:lnTo>
                <a:lnTo>
                  <a:pt x="43" y="15"/>
                </a:lnTo>
                <a:lnTo>
                  <a:pt x="44" y="19"/>
                </a:lnTo>
                <a:lnTo>
                  <a:pt x="44" y="25"/>
                </a:lnTo>
                <a:lnTo>
                  <a:pt x="44" y="8"/>
                </a:lnTo>
                <a:lnTo>
                  <a:pt x="45" y="10"/>
                </a:lnTo>
                <a:lnTo>
                  <a:pt x="45" y="21"/>
                </a:lnTo>
                <a:lnTo>
                  <a:pt x="45" y="19"/>
                </a:lnTo>
                <a:lnTo>
                  <a:pt x="46" y="18"/>
                </a:lnTo>
                <a:lnTo>
                  <a:pt x="46" y="21"/>
                </a:lnTo>
                <a:lnTo>
                  <a:pt x="46" y="15"/>
                </a:lnTo>
                <a:lnTo>
                  <a:pt x="48" y="16"/>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35" name="Freeform 104">
            <a:extLst>
              <a:ext uri="{FF2B5EF4-FFF2-40B4-BE49-F238E27FC236}">
                <a16:creationId xmlns:a16="http://schemas.microsoft.com/office/drawing/2014/main" id="{C21D0ABC-4664-47A8-8645-D1C02EF53A9C}"/>
              </a:ext>
            </a:extLst>
          </p:cNvPr>
          <p:cNvSpPr>
            <a:spLocks/>
          </p:cNvSpPr>
          <p:nvPr/>
        </p:nvSpPr>
        <p:spPr bwMode="auto">
          <a:xfrm>
            <a:off x="4132263" y="1203325"/>
            <a:ext cx="150812" cy="95250"/>
          </a:xfrm>
          <a:custGeom>
            <a:avLst/>
            <a:gdLst>
              <a:gd name="T0" fmla="*/ 0 w 43"/>
              <a:gd name="T1" fmla="*/ 2147483646 h 27"/>
              <a:gd name="T2" fmla="*/ 2147483646 w 43"/>
              <a:gd name="T3" fmla="*/ 2147483646 h 27"/>
              <a:gd name="T4" fmla="*/ 2147483646 w 43"/>
              <a:gd name="T5" fmla="*/ 2147483646 h 27"/>
              <a:gd name="T6" fmla="*/ 2147483646 w 43"/>
              <a:gd name="T7" fmla="*/ 2147483646 h 27"/>
              <a:gd name="T8" fmla="*/ 2147483646 w 43"/>
              <a:gd name="T9" fmla="*/ 2147483646 h 27"/>
              <a:gd name="T10" fmla="*/ 2147483646 w 43"/>
              <a:gd name="T11" fmla="*/ 2147483646 h 27"/>
              <a:gd name="T12" fmla="*/ 2147483646 w 43"/>
              <a:gd name="T13" fmla="*/ 2147483646 h 27"/>
              <a:gd name="T14" fmla="*/ 2147483646 w 43"/>
              <a:gd name="T15" fmla="*/ 2147483646 h 27"/>
              <a:gd name="T16" fmla="*/ 2147483646 w 43"/>
              <a:gd name="T17" fmla="*/ 2147483646 h 27"/>
              <a:gd name="T18" fmla="*/ 2147483646 w 43"/>
              <a:gd name="T19" fmla="*/ 2147483646 h 27"/>
              <a:gd name="T20" fmla="*/ 2147483646 w 43"/>
              <a:gd name="T21" fmla="*/ 2147483646 h 27"/>
              <a:gd name="T22" fmla="*/ 2147483646 w 43"/>
              <a:gd name="T23" fmla="*/ 2147483646 h 27"/>
              <a:gd name="T24" fmla="*/ 2147483646 w 43"/>
              <a:gd name="T25" fmla="*/ 2147483646 h 27"/>
              <a:gd name="T26" fmla="*/ 2147483646 w 43"/>
              <a:gd name="T27" fmla="*/ 2147483646 h 27"/>
              <a:gd name="T28" fmla="*/ 2147483646 w 43"/>
              <a:gd name="T29" fmla="*/ 2147483646 h 27"/>
              <a:gd name="T30" fmla="*/ 2147483646 w 43"/>
              <a:gd name="T31" fmla="*/ 2147483646 h 27"/>
              <a:gd name="T32" fmla="*/ 2147483646 w 43"/>
              <a:gd name="T33" fmla="*/ 2147483646 h 27"/>
              <a:gd name="T34" fmla="*/ 2147483646 w 43"/>
              <a:gd name="T35" fmla="*/ 2147483646 h 27"/>
              <a:gd name="T36" fmla="*/ 2147483646 w 43"/>
              <a:gd name="T37" fmla="*/ 2147483646 h 27"/>
              <a:gd name="T38" fmla="*/ 2147483646 w 43"/>
              <a:gd name="T39" fmla="*/ 2147483646 h 27"/>
              <a:gd name="T40" fmla="*/ 2147483646 w 43"/>
              <a:gd name="T41" fmla="*/ 2147483646 h 27"/>
              <a:gd name="T42" fmla="*/ 2147483646 w 43"/>
              <a:gd name="T43" fmla="*/ 2147483646 h 27"/>
              <a:gd name="T44" fmla="*/ 2147483646 w 43"/>
              <a:gd name="T45" fmla="*/ 2147483646 h 27"/>
              <a:gd name="T46" fmla="*/ 2147483646 w 43"/>
              <a:gd name="T47" fmla="*/ 2147483646 h 27"/>
              <a:gd name="T48" fmla="*/ 2147483646 w 43"/>
              <a:gd name="T49" fmla="*/ 2147483646 h 27"/>
              <a:gd name="T50" fmla="*/ 2147483646 w 43"/>
              <a:gd name="T51" fmla="*/ 2147483646 h 27"/>
              <a:gd name="T52" fmla="*/ 2147483646 w 43"/>
              <a:gd name="T53" fmla="*/ 2147483646 h 27"/>
              <a:gd name="T54" fmla="*/ 2147483646 w 43"/>
              <a:gd name="T55" fmla="*/ 0 h 27"/>
              <a:gd name="T56" fmla="*/ 2147483646 w 43"/>
              <a:gd name="T57" fmla="*/ 2147483646 h 27"/>
              <a:gd name="T58" fmla="*/ 2147483646 w 43"/>
              <a:gd name="T59" fmla="*/ 2147483646 h 27"/>
              <a:gd name="T60" fmla="*/ 2147483646 w 43"/>
              <a:gd name="T61" fmla="*/ 2147483646 h 27"/>
              <a:gd name="T62" fmla="*/ 2147483646 w 43"/>
              <a:gd name="T63" fmla="*/ 2147483646 h 27"/>
              <a:gd name="T64" fmla="*/ 2147483646 w 43"/>
              <a:gd name="T65" fmla="*/ 2147483646 h 27"/>
              <a:gd name="T66" fmla="*/ 2147483646 w 43"/>
              <a:gd name="T67" fmla="*/ 2147483646 h 27"/>
              <a:gd name="T68" fmla="*/ 2147483646 w 43"/>
              <a:gd name="T69" fmla="*/ 2147483646 h 27"/>
              <a:gd name="T70" fmla="*/ 2147483646 w 43"/>
              <a:gd name="T71" fmla="*/ 2147483646 h 27"/>
              <a:gd name="T72" fmla="*/ 2147483646 w 43"/>
              <a:gd name="T73" fmla="*/ 2147483646 h 27"/>
              <a:gd name="T74" fmla="*/ 2147483646 w 43"/>
              <a:gd name="T75" fmla="*/ 2147483646 h 27"/>
              <a:gd name="T76" fmla="*/ 2147483646 w 43"/>
              <a:gd name="T77" fmla="*/ 2147483646 h 27"/>
              <a:gd name="T78" fmla="*/ 2147483646 w 43"/>
              <a:gd name="T79" fmla="*/ 2147483646 h 27"/>
              <a:gd name="T80" fmla="*/ 2147483646 w 43"/>
              <a:gd name="T81" fmla="*/ 2147483646 h 27"/>
              <a:gd name="T82" fmla="*/ 2147483646 w 43"/>
              <a:gd name="T83" fmla="*/ 2147483646 h 2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7"/>
              <a:gd name="T128" fmla="*/ 43 w 43"/>
              <a:gd name="T129" fmla="*/ 27 h 2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7">
                <a:moveTo>
                  <a:pt x="0" y="12"/>
                </a:moveTo>
                <a:lnTo>
                  <a:pt x="0" y="17"/>
                </a:lnTo>
                <a:lnTo>
                  <a:pt x="0" y="5"/>
                </a:lnTo>
                <a:lnTo>
                  <a:pt x="0" y="11"/>
                </a:lnTo>
                <a:lnTo>
                  <a:pt x="1" y="14"/>
                </a:lnTo>
                <a:lnTo>
                  <a:pt x="1" y="19"/>
                </a:lnTo>
                <a:lnTo>
                  <a:pt x="1" y="5"/>
                </a:lnTo>
                <a:lnTo>
                  <a:pt x="2" y="7"/>
                </a:lnTo>
                <a:lnTo>
                  <a:pt x="2" y="17"/>
                </a:lnTo>
                <a:lnTo>
                  <a:pt x="2" y="16"/>
                </a:lnTo>
                <a:lnTo>
                  <a:pt x="3" y="17"/>
                </a:lnTo>
                <a:lnTo>
                  <a:pt x="3" y="6"/>
                </a:lnTo>
                <a:lnTo>
                  <a:pt x="3" y="7"/>
                </a:lnTo>
                <a:lnTo>
                  <a:pt x="5" y="12"/>
                </a:lnTo>
                <a:lnTo>
                  <a:pt x="5" y="17"/>
                </a:lnTo>
                <a:lnTo>
                  <a:pt x="5" y="10"/>
                </a:lnTo>
                <a:lnTo>
                  <a:pt x="5" y="15"/>
                </a:lnTo>
                <a:lnTo>
                  <a:pt x="6" y="16"/>
                </a:lnTo>
                <a:lnTo>
                  <a:pt x="6" y="6"/>
                </a:lnTo>
                <a:lnTo>
                  <a:pt x="6" y="19"/>
                </a:lnTo>
                <a:lnTo>
                  <a:pt x="7" y="22"/>
                </a:lnTo>
                <a:lnTo>
                  <a:pt x="7" y="6"/>
                </a:lnTo>
                <a:lnTo>
                  <a:pt x="7" y="14"/>
                </a:lnTo>
                <a:lnTo>
                  <a:pt x="8" y="12"/>
                </a:lnTo>
                <a:lnTo>
                  <a:pt x="8" y="14"/>
                </a:lnTo>
                <a:lnTo>
                  <a:pt x="8" y="5"/>
                </a:lnTo>
                <a:lnTo>
                  <a:pt x="8" y="14"/>
                </a:lnTo>
                <a:lnTo>
                  <a:pt x="10" y="15"/>
                </a:lnTo>
                <a:lnTo>
                  <a:pt x="10" y="19"/>
                </a:lnTo>
                <a:lnTo>
                  <a:pt x="10" y="7"/>
                </a:lnTo>
                <a:lnTo>
                  <a:pt x="10" y="12"/>
                </a:lnTo>
                <a:lnTo>
                  <a:pt x="11" y="14"/>
                </a:lnTo>
                <a:lnTo>
                  <a:pt x="11" y="16"/>
                </a:lnTo>
                <a:lnTo>
                  <a:pt x="11" y="1"/>
                </a:lnTo>
                <a:lnTo>
                  <a:pt x="11" y="7"/>
                </a:lnTo>
                <a:lnTo>
                  <a:pt x="12" y="14"/>
                </a:lnTo>
                <a:lnTo>
                  <a:pt x="12" y="27"/>
                </a:lnTo>
                <a:lnTo>
                  <a:pt x="12" y="11"/>
                </a:lnTo>
                <a:lnTo>
                  <a:pt x="13" y="10"/>
                </a:lnTo>
                <a:lnTo>
                  <a:pt x="13" y="15"/>
                </a:lnTo>
                <a:lnTo>
                  <a:pt x="13" y="9"/>
                </a:lnTo>
                <a:lnTo>
                  <a:pt x="15" y="12"/>
                </a:lnTo>
                <a:lnTo>
                  <a:pt x="15" y="17"/>
                </a:lnTo>
                <a:lnTo>
                  <a:pt x="15" y="6"/>
                </a:lnTo>
                <a:lnTo>
                  <a:pt x="15" y="10"/>
                </a:lnTo>
                <a:lnTo>
                  <a:pt x="16" y="14"/>
                </a:lnTo>
                <a:lnTo>
                  <a:pt x="16" y="15"/>
                </a:lnTo>
                <a:lnTo>
                  <a:pt x="16" y="6"/>
                </a:lnTo>
                <a:lnTo>
                  <a:pt x="17" y="7"/>
                </a:lnTo>
                <a:lnTo>
                  <a:pt x="17" y="15"/>
                </a:lnTo>
                <a:lnTo>
                  <a:pt x="17" y="6"/>
                </a:lnTo>
                <a:lnTo>
                  <a:pt x="17" y="14"/>
                </a:lnTo>
                <a:lnTo>
                  <a:pt x="18" y="12"/>
                </a:lnTo>
                <a:lnTo>
                  <a:pt x="18" y="16"/>
                </a:lnTo>
                <a:lnTo>
                  <a:pt x="18" y="7"/>
                </a:lnTo>
                <a:lnTo>
                  <a:pt x="18" y="10"/>
                </a:lnTo>
                <a:lnTo>
                  <a:pt x="20" y="11"/>
                </a:lnTo>
                <a:lnTo>
                  <a:pt x="20" y="17"/>
                </a:lnTo>
                <a:lnTo>
                  <a:pt x="20" y="6"/>
                </a:lnTo>
                <a:lnTo>
                  <a:pt x="20" y="10"/>
                </a:lnTo>
                <a:lnTo>
                  <a:pt x="21" y="6"/>
                </a:lnTo>
                <a:lnTo>
                  <a:pt x="21" y="15"/>
                </a:lnTo>
                <a:lnTo>
                  <a:pt x="22" y="12"/>
                </a:lnTo>
                <a:lnTo>
                  <a:pt x="22" y="19"/>
                </a:lnTo>
                <a:lnTo>
                  <a:pt x="22" y="1"/>
                </a:lnTo>
                <a:lnTo>
                  <a:pt x="22" y="15"/>
                </a:lnTo>
                <a:lnTo>
                  <a:pt x="23" y="14"/>
                </a:lnTo>
                <a:lnTo>
                  <a:pt x="23" y="19"/>
                </a:lnTo>
                <a:lnTo>
                  <a:pt x="23" y="10"/>
                </a:lnTo>
                <a:lnTo>
                  <a:pt x="23" y="15"/>
                </a:lnTo>
                <a:lnTo>
                  <a:pt x="25" y="14"/>
                </a:lnTo>
                <a:lnTo>
                  <a:pt x="25" y="17"/>
                </a:lnTo>
                <a:lnTo>
                  <a:pt x="25" y="6"/>
                </a:lnTo>
                <a:lnTo>
                  <a:pt x="25" y="12"/>
                </a:lnTo>
                <a:lnTo>
                  <a:pt x="26" y="10"/>
                </a:lnTo>
                <a:lnTo>
                  <a:pt x="26" y="17"/>
                </a:lnTo>
                <a:lnTo>
                  <a:pt x="26" y="5"/>
                </a:lnTo>
                <a:lnTo>
                  <a:pt x="26" y="16"/>
                </a:lnTo>
                <a:lnTo>
                  <a:pt x="27" y="20"/>
                </a:lnTo>
                <a:lnTo>
                  <a:pt x="27" y="21"/>
                </a:lnTo>
                <a:lnTo>
                  <a:pt x="27" y="0"/>
                </a:lnTo>
                <a:lnTo>
                  <a:pt x="27" y="10"/>
                </a:lnTo>
                <a:lnTo>
                  <a:pt x="28" y="9"/>
                </a:lnTo>
                <a:lnTo>
                  <a:pt x="28" y="16"/>
                </a:lnTo>
                <a:lnTo>
                  <a:pt x="28" y="15"/>
                </a:lnTo>
                <a:lnTo>
                  <a:pt x="30" y="16"/>
                </a:lnTo>
                <a:lnTo>
                  <a:pt x="30" y="5"/>
                </a:lnTo>
                <a:lnTo>
                  <a:pt x="30" y="17"/>
                </a:lnTo>
                <a:lnTo>
                  <a:pt x="31" y="16"/>
                </a:lnTo>
                <a:lnTo>
                  <a:pt x="31" y="11"/>
                </a:lnTo>
                <a:lnTo>
                  <a:pt x="31" y="20"/>
                </a:lnTo>
                <a:lnTo>
                  <a:pt x="32" y="17"/>
                </a:lnTo>
                <a:lnTo>
                  <a:pt x="32" y="19"/>
                </a:lnTo>
                <a:lnTo>
                  <a:pt x="32" y="10"/>
                </a:lnTo>
                <a:lnTo>
                  <a:pt x="33" y="11"/>
                </a:lnTo>
                <a:lnTo>
                  <a:pt x="33" y="15"/>
                </a:lnTo>
                <a:lnTo>
                  <a:pt x="33" y="11"/>
                </a:lnTo>
                <a:lnTo>
                  <a:pt x="35" y="12"/>
                </a:lnTo>
                <a:lnTo>
                  <a:pt x="35" y="16"/>
                </a:lnTo>
                <a:lnTo>
                  <a:pt x="35" y="6"/>
                </a:lnTo>
                <a:lnTo>
                  <a:pt x="35" y="14"/>
                </a:lnTo>
                <a:lnTo>
                  <a:pt x="36" y="10"/>
                </a:lnTo>
                <a:lnTo>
                  <a:pt x="36" y="15"/>
                </a:lnTo>
                <a:lnTo>
                  <a:pt x="36" y="9"/>
                </a:lnTo>
                <a:lnTo>
                  <a:pt x="36" y="14"/>
                </a:lnTo>
                <a:lnTo>
                  <a:pt x="37" y="11"/>
                </a:lnTo>
                <a:lnTo>
                  <a:pt x="37" y="21"/>
                </a:lnTo>
                <a:lnTo>
                  <a:pt x="37" y="10"/>
                </a:lnTo>
                <a:lnTo>
                  <a:pt x="37" y="12"/>
                </a:lnTo>
                <a:lnTo>
                  <a:pt x="38" y="11"/>
                </a:lnTo>
                <a:lnTo>
                  <a:pt x="38" y="17"/>
                </a:lnTo>
                <a:lnTo>
                  <a:pt x="38" y="6"/>
                </a:lnTo>
                <a:lnTo>
                  <a:pt x="38" y="9"/>
                </a:lnTo>
                <a:lnTo>
                  <a:pt x="40" y="7"/>
                </a:lnTo>
                <a:lnTo>
                  <a:pt x="40" y="16"/>
                </a:lnTo>
                <a:lnTo>
                  <a:pt x="41" y="15"/>
                </a:lnTo>
                <a:lnTo>
                  <a:pt x="41" y="17"/>
                </a:lnTo>
                <a:lnTo>
                  <a:pt x="41" y="7"/>
                </a:lnTo>
                <a:lnTo>
                  <a:pt x="42" y="9"/>
                </a:lnTo>
                <a:lnTo>
                  <a:pt x="42" y="24"/>
                </a:lnTo>
                <a:lnTo>
                  <a:pt x="42" y="6"/>
                </a:lnTo>
                <a:lnTo>
                  <a:pt x="42" y="16"/>
                </a:lnTo>
                <a:lnTo>
                  <a:pt x="43" y="15"/>
                </a:lnTo>
                <a:lnTo>
                  <a:pt x="43" y="16"/>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36" name="Freeform 105">
            <a:extLst>
              <a:ext uri="{FF2B5EF4-FFF2-40B4-BE49-F238E27FC236}">
                <a16:creationId xmlns:a16="http://schemas.microsoft.com/office/drawing/2014/main" id="{AE08EFF1-5BC0-45AC-9CDC-093E52F672DE}"/>
              </a:ext>
            </a:extLst>
          </p:cNvPr>
          <p:cNvSpPr>
            <a:spLocks/>
          </p:cNvSpPr>
          <p:nvPr/>
        </p:nvSpPr>
        <p:spPr bwMode="auto">
          <a:xfrm>
            <a:off x="4283075" y="1182688"/>
            <a:ext cx="149225" cy="123825"/>
          </a:xfrm>
          <a:custGeom>
            <a:avLst/>
            <a:gdLst>
              <a:gd name="T0" fmla="*/ 0 w 42"/>
              <a:gd name="T1" fmla="*/ 2147483646 h 35"/>
              <a:gd name="T2" fmla="*/ 2147483646 w 42"/>
              <a:gd name="T3" fmla="*/ 2147483646 h 35"/>
              <a:gd name="T4" fmla="*/ 2147483646 w 42"/>
              <a:gd name="T5" fmla="*/ 2147483646 h 35"/>
              <a:gd name="T6" fmla="*/ 2147483646 w 42"/>
              <a:gd name="T7" fmla="*/ 2147483646 h 35"/>
              <a:gd name="T8" fmla="*/ 2147483646 w 42"/>
              <a:gd name="T9" fmla="*/ 2147483646 h 35"/>
              <a:gd name="T10" fmla="*/ 2147483646 w 42"/>
              <a:gd name="T11" fmla="*/ 2147483646 h 35"/>
              <a:gd name="T12" fmla="*/ 2147483646 w 42"/>
              <a:gd name="T13" fmla="*/ 2147483646 h 35"/>
              <a:gd name="T14" fmla="*/ 2147483646 w 42"/>
              <a:gd name="T15" fmla="*/ 2147483646 h 35"/>
              <a:gd name="T16" fmla="*/ 2147483646 w 42"/>
              <a:gd name="T17" fmla="*/ 2147483646 h 35"/>
              <a:gd name="T18" fmla="*/ 2147483646 w 42"/>
              <a:gd name="T19" fmla="*/ 2147483646 h 35"/>
              <a:gd name="T20" fmla="*/ 2147483646 w 42"/>
              <a:gd name="T21" fmla="*/ 2147483646 h 35"/>
              <a:gd name="T22" fmla="*/ 2147483646 w 42"/>
              <a:gd name="T23" fmla="*/ 2147483646 h 35"/>
              <a:gd name="T24" fmla="*/ 2147483646 w 42"/>
              <a:gd name="T25" fmla="*/ 2147483646 h 35"/>
              <a:gd name="T26" fmla="*/ 2147483646 w 42"/>
              <a:gd name="T27" fmla="*/ 2147483646 h 35"/>
              <a:gd name="T28" fmla="*/ 2147483646 w 42"/>
              <a:gd name="T29" fmla="*/ 2147483646 h 35"/>
              <a:gd name="T30" fmla="*/ 2147483646 w 42"/>
              <a:gd name="T31" fmla="*/ 2147483646 h 35"/>
              <a:gd name="T32" fmla="*/ 2147483646 w 42"/>
              <a:gd name="T33" fmla="*/ 2147483646 h 35"/>
              <a:gd name="T34" fmla="*/ 2147483646 w 42"/>
              <a:gd name="T35" fmla="*/ 2147483646 h 35"/>
              <a:gd name="T36" fmla="*/ 2147483646 w 42"/>
              <a:gd name="T37" fmla="*/ 2147483646 h 35"/>
              <a:gd name="T38" fmla="*/ 2147483646 w 42"/>
              <a:gd name="T39" fmla="*/ 2147483646 h 35"/>
              <a:gd name="T40" fmla="*/ 2147483646 w 42"/>
              <a:gd name="T41" fmla="*/ 2147483646 h 35"/>
              <a:gd name="T42" fmla="*/ 2147483646 w 42"/>
              <a:gd name="T43" fmla="*/ 2147483646 h 35"/>
              <a:gd name="T44" fmla="*/ 2147483646 w 42"/>
              <a:gd name="T45" fmla="*/ 2147483646 h 35"/>
              <a:gd name="T46" fmla="*/ 2147483646 w 42"/>
              <a:gd name="T47" fmla="*/ 2147483646 h 35"/>
              <a:gd name="T48" fmla="*/ 2147483646 w 42"/>
              <a:gd name="T49" fmla="*/ 2147483646 h 35"/>
              <a:gd name="T50" fmla="*/ 2147483646 w 42"/>
              <a:gd name="T51" fmla="*/ 2147483646 h 35"/>
              <a:gd name="T52" fmla="*/ 2147483646 w 42"/>
              <a:gd name="T53" fmla="*/ 2147483646 h 35"/>
              <a:gd name="T54" fmla="*/ 2147483646 w 42"/>
              <a:gd name="T55" fmla="*/ 2147483646 h 35"/>
              <a:gd name="T56" fmla="*/ 2147483646 w 42"/>
              <a:gd name="T57" fmla="*/ 2147483646 h 35"/>
              <a:gd name="T58" fmla="*/ 2147483646 w 42"/>
              <a:gd name="T59" fmla="*/ 2147483646 h 35"/>
              <a:gd name="T60" fmla="*/ 2147483646 w 42"/>
              <a:gd name="T61" fmla="*/ 2147483646 h 35"/>
              <a:gd name="T62" fmla="*/ 2147483646 w 42"/>
              <a:gd name="T63" fmla="*/ 2147483646 h 35"/>
              <a:gd name="T64" fmla="*/ 2147483646 w 42"/>
              <a:gd name="T65" fmla="*/ 2147483646 h 35"/>
              <a:gd name="T66" fmla="*/ 2147483646 w 42"/>
              <a:gd name="T67" fmla="*/ 2147483646 h 35"/>
              <a:gd name="T68" fmla="*/ 2147483646 w 42"/>
              <a:gd name="T69" fmla="*/ 2147483646 h 35"/>
              <a:gd name="T70" fmla="*/ 2147483646 w 42"/>
              <a:gd name="T71" fmla="*/ 2147483646 h 35"/>
              <a:gd name="T72" fmla="*/ 2147483646 w 42"/>
              <a:gd name="T73" fmla="*/ 2147483646 h 35"/>
              <a:gd name="T74" fmla="*/ 2147483646 w 42"/>
              <a:gd name="T75" fmla="*/ 2147483646 h 35"/>
              <a:gd name="T76" fmla="*/ 2147483646 w 42"/>
              <a:gd name="T77" fmla="*/ 2147483646 h 35"/>
              <a:gd name="T78" fmla="*/ 2147483646 w 42"/>
              <a:gd name="T79" fmla="*/ 2147483646 h 35"/>
              <a:gd name="T80" fmla="*/ 2147483646 w 42"/>
              <a:gd name="T81" fmla="*/ 2147483646 h 35"/>
              <a:gd name="T82" fmla="*/ 2147483646 w 42"/>
              <a:gd name="T83" fmla="*/ 2147483646 h 3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
              <a:gd name="T127" fmla="*/ 0 h 35"/>
              <a:gd name="T128" fmla="*/ 42 w 42"/>
              <a:gd name="T129" fmla="*/ 35 h 3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 h="35">
                <a:moveTo>
                  <a:pt x="0" y="22"/>
                </a:moveTo>
                <a:lnTo>
                  <a:pt x="0" y="13"/>
                </a:lnTo>
                <a:lnTo>
                  <a:pt x="0" y="18"/>
                </a:lnTo>
                <a:lnTo>
                  <a:pt x="2" y="17"/>
                </a:lnTo>
                <a:lnTo>
                  <a:pt x="2" y="22"/>
                </a:lnTo>
                <a:lnTo>
                  <a:pt x="2" y="15"/>
                </a:lnTo>
                <a:lnTo>
                  <a:pt x="2" y="20"/>
                </a:lnTo>
                <a:lnTo>
                  <a:pt x="3" y="18"/>
                </a:lnTo>
                <a:lnTo>
                  <a:pt x="3" y="22"/>
                </a:lnTo>
                <a:lnTo>
                  <a:pt x="3" y="10"/>
                </a:lnTo>
                <a:lnTo>
                  <a:pt x="3" y="17"/>
                </a:lnTo>
                <a:lnTo>
                  <a:pt x="4" y="21"/>
                </a:lnTo>
                <a:lnTo>
                  <a:pt x="4" y="23"/>
                </a:lnTo>
                <a:lnTo>
                  <a:pt x="4" y="8"/>
                </a:lnTo>
                <a:lnTo>
                  <a:pt x="4" y="15"/>
                </a:lnTo>
                <a:lnTo>
                  <a:pt x="5" y="16"/>
                </a:lnTo>
                <a:lnTo>
                  <a:pt x="5" y="22"/>
                </a:lnTo>
                <a:lnTo>
                  <a:pt x="5" y="13"/>
                </a:lnTo>
                <a:lnTo>
                  <a:pt x="5" y="16"/>
                </a:lnTo>
                <a:lnTo>
                  <a:pt x="7" y="18"/>
                </a:lnTo>
                <a:lnTo>
                  <a:pt x="7" y="25"/>
                </a:lnTo>
                <a:lnTo>
                  <a:pt x="7" y="8"/>
                </a:lnTo>
                <a:lnTo>
                  <a:pt x="7" y="20"/>
                </a:lnTo>
                <a:lnTo>
                  <a:pt x="8" y="18"/>
                </a:lnTo>
                <a:lnTo>
                  <a:pt x="8" y="21"/>
                </a:lnTo>
                <a:lnTo>
                  <a:pt x="8" y="11"/>
                </a:lnTo>
                <a:lnTo>
                  <a:pt x="8" y="17"/>
                </a:lnTo>
                <a:lnTo>
                  <a:pt x="9" y="16"/>
                </a:lnTo>
                <a:lnTo>
                  <a:pt x="9" y="23"/>
                </a:lnTo>
                <a:lnTo>
                  <a:pt x="9" y="5"/>
                </a:lnTo>
                <a:lnTo>
                  <a:pt x="9" y="17"/>
                </a:lnTo>
                <a:lnTo>
                  <a:pt x="10" y="16"/>
                </a:lnTo>
                <a:lnTo>
                  <a:pt x="10" y="22"/>
                </a:lnTo>
                <a:lnTo>
                  <a:pt x="10" y="15"/>
                </a:lnTo>
                <a:lnTo>
                  <a:pt x="10" y="20"/>
                </a:lnTo>
                <a:lnTo>
                  <a:pt x="12" y="18"/>
                </a:lnTo>
                <a:lnTo>
                  <a:pt x="12" y="21"/>
                </a:lnTo>
                <a:lnTo>
                  <a:pt x="12" y="11"/>
                </a:lnTo>
                <a:lnTo>
                  <a:pt x="12" y="20"/>
                </a:lnTo>
                <a:lnTo>
                  <a:pt x="13" y="21"/>
                </a:lnTo>
                <a:lnTo>
                  <a:pt x="13" y="25"/>
                </a:lnTo>
                <a:lnTo>
                  <a:pt x="13" y="13"/>
                </a:lnTo>
                <a:lnTo>
                  <a:pt x="13" y="21"/>
                </a:lnTo>
                <a:lnTo>
                  <a:pt x="14" y="22"/>
                </a:lnTo>
                <a:lnTo>
                  <a:pt x="14" y="27"/>
                </a:lnTo>
                <a:lnTo>
                  <a:pt x="14" y="0"/>
                </a:lnTo>
                <a:lnTo>
                  <a:pt x="14" y="25"/>
                </a:lnTo>
                <a:lnTo>
                  <a:pt x="15" y="26"/>
                </a:lnTo>
                <a:lnTo>
                  <a:pt x="15" y="11"/>
                </a:lnTo>
                <a:lnTo>
                  <a:pt x="15" y="22"/>
                </a:lnTo>
                <a:lnTo>
                  <a:pt x="17" y="23"/>
                </a:lnTo>
                <a:lnTo>
                  <a:pt x="17" y="26"/>
                </a:lnTo>
                <a:lnTo>
                  <a:pt x="17" y="15"/>
                </a:lnTo>
                <a:lnTo>
                  <a:pt x="17" y="17"/>
                </a:lnTo>
                <a:lnTo>
                  <a:pt x="18" y="18"/>
                </a:lnTo>
                <a:lnTo>
                  <a:pt x="18" y="22"/>
                </a:lnTo>
                <a:lnTo>
                  <a:pt x="18" y="16"/>
                </a:lnTo>
                <a:lnTo>
                  <a:pt x="18" y="18"/>
                </a:lnTo>
                <a:lnTo>
                  <a:pt x="19" y="22"/>
                </a:lnTo>
                <a:lnTo>
                  <a:pt x="19" y="26"/>
                </a:lnTo>
                <a:lnTo>
                  <a:pt x="19" y="15"/>
                </a:lnTo>
                <a:lnTo>
                  <a:pt x="19" y="17"/>
                </a:lnTo>
                <a:lnTo>
                  <a:pt x="20" y="18"/>
                </a:lnTo>
                <a:lnTo>
                  <a:pt x="20" y="22"/>
                </a:lnTo>
                <a:lnTo>
                  <a:pt x="20" y="16"/>
                </a:lnTo>
                <a:lnTo>
                  <a:pt x="20" y="21"/>
                </a:lnTo>
                <a:lnTo>
                  <a:pt x="22" y="20"/>
                </a:lnTo>
                <a:lnTo>
                  <a:pt x="22" y="25"/>
                </a:lnTo>
                <a:lnTo>
                  <a:pt x="22" y="16"/>
                </a:lnTo>
                <a:lnTo>
                  <a:pt x="22" y="21"/>
                </a:lnTo>
                <a:lnTo>
                  <a:pt x="23" y="20"/>
                </a:lnTo>
                <a:lnTo>
                  <a:pt x="23" y="22"/>
                </a:lnTo>
                <a:lnTo>
                  <a:pt x="23" y="10"/>
                </a:lnTo>
                <a:lnTo>
                  <a:pt x="23" y="18"/>
                </a:lnTo>
                <a:lnTo>
                  <a:pt x="24" y="17"/>
                </a:lnTo>
                <a:lnTo>
                  <a:pt x="24" y="25"/>
                </a:lnTo>
                <a:lnTo>
                  <a:pt x="24" y="13"/>
                </a:lnTo>
                <a:lnTo>
                  <a:pt x="24" y="16"/>
                </a:lnTo>
                <a:lnTo>
                  <a:pt x="25" y="17"/>
                </a:lnTo>
                <a:lnTo>
                  <a:pt x="25" y="22"/>
                </a:lnTo>
                <a:lnTo>
                  <a:pt x="25" y="15"/>
                </a:lnTo>
                <a:lnTo>
                  <a:pt x="27" y="18"/>
                </a:lnTo>
                <a:lnTo>
                  <a:pt x="27" y="22"/>
                </a:lnTo>
                <a:lnTo>
                  <a:pt x="27" y="15"/>
                </a:lnTo>
                <a:lnTo>
                  <a:pt x="27" y="21"/>
                </a:lnTo>
                <a:lnTo>
                  <a:pt x="28" y="22"/>
                </a:lnTo>
                <a:lnTo>
                  <a:pt x="28" y="15"/>
                </a:lnTo>
                <a:lnTo>
                  <a:pt x="29" y="17"/>
                </a:lnTo>
                <a:lnTo>
                  <a:pt x="29" y="28"/>
                </a:lnTo>
                <a:lnTo>
                  <a:pt x="29" y="7"/>
                </a:lnTo>
                <a:lnTo>
                  <a:pt x="29" y="27"/>
                </a:lnTo>
                <a:lnTo>
                  <a:pt x="30" y="27"/>
                </a:lnTo>
                <a:lnTo>
                  <a:pt x="30" y="10"/>
                </a:lnTo>
                <a:lnTo>
                  <a:pt x="30" y="20"/>
                </a:lnTo>
                <a:lnTo>
                  <a:pt x="32" y="18"/>
                </a:lnTo>
                <a:lnTo>
                  <a:pt x="32" y="35"/>
                </a:lnTo>
                <a:lnTo>
                  <a:pt x="32" y="7"/>
                </a:lnTo>
                <a:lnTo>
                  <a:pt x="32" y="10"/>
                </a:lnTo>
                <a:lnTo>
                  <a:pt x="33" y="11"/>
                </a:lnTo>
                <a:lnTo>
                  <a:pt x="33" y="21"/>
                </a:lnTo>
                <a:lnTo>
                  <a:pt x="33" y="17"/>
                </a:lnTo>
                <a:lnTo>
                  <a:pt x="34" y="18"/>
                </a:lnTo>
                <a:lnTo>
                  <a:pt x="34" y="22"/>
                </a:lnTo>
                <a:lnTo>
                  <a:pt x="34" y="11"/>
                </a:lnTo>
                <a:lnTo>
                  <a:pt x="34" y="16"/>
                </a:lnTo>
                <a:lnTo>
                  <a:pt x="35" y="17"/>
                </a:lnTo>
                <a:lnTo>
                  <a:pt x="35" y="21"/>
                </a:lnTo>
                <a:lnTo>
                  <a:pt x="35" y="15"/>
                </a:lnTo>
                <a:lnTo>
                  <a:pt x="35" y="18"/>
                </a:lnTo>
                <a:lnTo>
                  <a:pt x="37" y="20"/>
                </a:lnTo>
                <a:lnTo>
                  <a:pt x="37" y="21"/>
                </a:lnTo>
                <a:lnTo>
                  <a:pt x="37" y="15"/>
                </a:lnTo>
                <a:lnTo>
                  <a:pt x="37" y="16"/>
                </a:lnTo>
                <a:lnTo>
                  <a:pt x="38" y="20"/>
                </a:lnTo>
                <a:lnTo>
                  <a:pt x="38" y="22"/>
                </a:lnTo>
                <a:lnTo>
                  <a:pt x="38" y="16"/>
                </a:lnTo>
                <a:lnTo>
                  <a:pt x="38" y="21"/>
                </a:lnTo>
                <a:lnTo>
                  <a:pt x="39" y="18"/>
                </a:lnTo>
                <a:lnTo>
                  <a:pt x="39" y="25"/>
                </a:lnTo>
                <a:lnTo>
                  <a:pt x="39" y="16"/>
                </a:lnTo>
                <a:lnTo>
                  <a:pt x="39" y="20"/>
                </a:lnTo>
                <a:lnTo>
                  <a:pt x="40" y="21"/>
                </a:lnTo>
                <a:lnTo>
                  <a:pt x="40" y="11"/>
                </a:lnTo>
                <a:lnTo>
                  <a:pt x="40" y="18"/>
                </a:lnTo>
                <a:lnTo>
                  <a:pt x="42" y="20"/>
                </a:lnTo>
                <a:lnTo>
                  <a:pt x="42" y="25"/>
                </a:lnTo>
                <a:lnTo>
                  <a:pt x="42" y="10"/>
                </a:lnTo>
                <a:lnTo>
                  <a:pt x="42" y="16"/>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37" name="Freeform 106">
            <a:extLst>
              <a:ext uri="{FF2B5EF4-FFF2-40B4-BE49-F238E27FC236}">
                <a16:creationId xmlns:a16="http://schemas.microsoft.com/office/drawing/2014/main" id="{77DCA91A-EB85-4F1B-B9E7-F5A867B058DA}"/>
              </a:ext>
            </a:extLst>
          </p:cNvPr>
          <p:cNvSpPr>
            <a:spLocks/>
          </p:cNvSpPr>
          <p:nvPr/>
        </p:nvSpPr>
        <p:spPr bwMode="auto">
          <a:xfrm>
            <a:off x="4432300" y="1200150"/>
            <a:ext cx="150813" cy="95250"/>
          </a:xfrm>
          <a:custGeom>
            <a:avLst/>
            <a:gdLst>
              <a:gd name="T0" fmla="*/ 2147483646 w 43"/>
              <a:gd name="T1" fmla="*/ 2147483646 h 27"/>
              <a:gd name="T2" fmla="*/ 2147483646 w 43"/>
              <a:gd name="T3" fmla="*/ 2147483646 h 27"/>
              <a:gd name="T4" fmla="*/ 2147483646 w 43"/>
              <a:gd name="T5" fmla="*/ 2147483646 h 27"/>
              <a:gd name="T6" fmla="*/ 2147483646 w 43"/>
              <a:gd name="T7" fmla="*/ 2147483646 h 27"/>
              <a:gd name="T8" fmla="*/ 2147483646 w 43"/>
              <a:gd name="T9" fmla="*/ 2147483646 h 27"/>
              <a:gd name="T10" fmla="*/ 2147483646 w 43"/>
              <a:gd name="T11" fmla="*/ 2147483646 h 27"/>
              <a:gd name="T12" fmla="*/ 2147483646 w 43"/>
              <a:gd name="T13" fmla="*/ 2147483646 h 27"/>
              <a:gd name="T14" fmla="*/ 2147483646 w 43"/>
              <a:gd name="T15" fmla="*/ 2147483646 h 27"/>
              <a:gd name="T16" fmla="*/ 2147483646 w 43"/>
              <a:gd name="T17" fmla="*/ 2147483646 h 27"/>
              <a:gd name="T18" fmla="*/ 2147483646 w 43"/>
              <a:gd name="T19" fmla="*/ 2147483646 h 27"/>
              <a:gd name="T20" fmla="*/ 2147483646 w 43"/>
              <a:gd name="T21" fmla="*/ 2147483646 h 27"/>
              <a:gd name="T22" fmla="*/ 2147483646 w 43"/>
              <a:gd name="T23" fmla="*/ 2147483646 h 27"/>
              <a:gd name="T24" fmla="*/ 2147483646 w 43"/>
              <a:gd name="T25" fmla="*/ 2147483646 h 27"/>
              <a:gd name="T26" fmla="*/ 2147483646 w 43"/>
              <a:gd name="T27" fmla="*/ 2147483646 h 27"/>
              <a:gd name="T28" fmla="*/ 2147483646 w 43"/>
              <a:gd name="T29" fmla="*/ 2147483646 h 27"/>
              <a:gd name="T30" fmla="*/ 2147483646 w 43"/>
              <a:gd name="T31" fmla="*/ 2147483646 h 27"/>
              <a:gd name="T32" fmla="*/ 2147483646 w 43"/>
              <a:gd name="T33" fmla="*/ 2147483646 h 27"/>
              <a:gd name="T34" fmla="*/ 2147483646 w 43"/>
              <a:gd name="T35" fmla="*/ 2147483646 h 27"/>
              <a:gd name="T36" fmla="*/ 2147483646 w 43"/>
              <a:gd name="T37" fmla="*/ 2147483646 h 27"/>
              <a:gd name="T38" fmla="*/ 2147483646 w 43"/>
              <a:gd name="T39" fmla="*/ 2147483646 h 27"/>
              <a:gd name="T40" fmla="*/ 2147483646 w 43"/>
              <a:gd name="T41" fmla="*/ 2147483646 h 27"/>
              <a:gd name="T42" fmla="*/ 2147483646 w 43"/>
              <a:gd name="T43" fmla="*/ 2147483646 h 27"/>
              <a:gd name="T44" fmla="*/ 2147483646 w 43"/>
              <a:gd name="T45" fmla="*/ 2147483646 h 27"/>
              <a:gd name="T46" fmla="*/ 2147483646 w 43"/>
              <a:gd name="T47" fmla="*/ 2147483646 h 27"/>
              <a:gd name="T48" fmla="*/ 2147483646 w 43"/>
              <a:gd name="T49" fmla="*/ 2147483646 h 27"/>
              <a:gd name="T50" fmla="*/ 2147483646 w 43"/>
              <a:gd name="T51" fmla="*/ 2147483646 h 27"/>
              <a:gd name="T52" fmla="*/ 2147483646 w 43"/>
              <a:gd name="T53" fmla="*/ 2147483646 h 27"/>
              <a:gd name="T54" fmla="*/ 2147483646 w 43"/>
              <a:gd name="T55" fmla="*/ 2147483646 h 27"/>
              <a:gd name="T56" fmla="*/ 2147483646 w 43"/>
              <a:gd name="T57" fmla="*/ 2147483646 h 27"/>
              <a:gd name="T58" fmla="*/ 2147483646 w 43"/>
              <a:gd name="T59" fmla="*/ 2147483646 h 27"/>
              <a:gd name="T60" fmla="*/ 2147483646 w 43"/>
              <a:gd name="T61" fmla="*/ 2147483646 h 27"/>
              <a:gd name="T62" fmla="*/ 2147483646 w 43"/>
              <a:gd name="T63" fmla="*/ 2147483646 h 27"/>
              <a:gd name="T64" fmla="*/ 2147483646 w 43"/>
              <a:gd name="T65" fmla="*/ 2147483646 h 27"/>
              <a:gd name="T66" fmla="*/ 2147483646 w 43"/>
              <a:gd name="T67" fmla="*/ 2147483646 h 27"/>
              <a:gd name="T68" fmla="*/ 2147483646 w 43"/>
              <a:gd name="T69" fmla="*/ 2147483646 h 27"/>
              <a:gd name="T70" fmla="*/ 2147483646 w 43"/>
              <a:gd name="T71" fmla="*/ 2147483646 h 27"/>
              <a:gd name="T72" fmla="*/ 2147483646 w 43"/>
              <a:gd name="T73" fmla="*/ 2147483646 h 27"/>
              <a:gd name="T74" fmla="*/ 2147483646 w 43"/>
              <a:gd name="T75" fmla="*/ 2147483646 h 27"/>
              <a:gd name="T76" fmla="*/ 2147483646 w 43"/>
              <a:gd name="T77" fmla="*/ 2147483646 h 27"/>
              <a:gd name="T78" fmla="*/ 2147483646 w 43"/>
              <a:gd name="T79" fmla="*/ 2147483646 h 27"/>
              <a:gd name="T80" fmla="*/ 2147483646 w 43"/>
              <a:gd name="T81" fmla="*/ 2147483646 h 27"/>
              <a:gd name="T82" fmla="*/ 2147483646 w 43"/>
              <a:gd name="T83" fmla="*/ 2147483646 h 2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7"/>
              <a:gd name="T128" fmla="*/ 43 w 43"/>
              <a:gd name="T129" fmla="*/ 27 h 2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7">
                <a:moveTo>
                  <a:pt x="0" y="11"/>
                </a:moveTo>
                <a:lnTo>
                  <a:pt x="1" y="13"/>
                </a:lnTo>
                <a:lnTo>
                  <a:pt x="1" y="18"/>
                </a:lnTo>
                <a:lnTo>
                  <a:pt x="1" y="6"/>
                </a:lnTo>
                <a:lnTo>
                  <a:pt x="1" y="15"/>
                </a:lnTo>
                <a:lnTo>
                  <a:pt x="2" y="11"/>
                </a:lnTo>
                <a:lnTo>
                  <a:pt x="2" y="21"/>
                </a:lnTo>
                <a:lnTo>
                  <a:pt x="2" y="3"/>
                </a:lnTo>
                <a:lnTo>
                  <a:pt x="2" y="12"/>
                </a:lnTo>
                <a:lnTo>
                  <a:pt x="3" y="15"/>
                </a:lnTo>
                <a:lnTo>
                  <a:pt x="3" y="17"/>
                </a:lnTo>
                <a:lnTo>
                  <a:pt x="3" y="11"/>
                </a:lnTo>
                <a:lnTo>
                  <a:pt x="3" y="13"/>
                </a:lnTo>
                <a:lnTo>
                  <a:pt x="5" y="15"/>
                </a:lnTo>
                <a:lnTo>
                  <a:pt x="5" y="18"/>
                </a:lnTo>
                <a:lnTo>
                  <a:pt x="5" y="13"/>
                </a:lnTo>
                <a:lnTo>
                  <a:pt x="5" y="15"/>
                </a:lnTo>
                <a:lnTo>
                  <a:pt x="6" y="12"/>
                </a:lnTo>
                <a:lnTo>
                  <a:pt x="6" y="21"/>
                </a:lnTo>
                <a:lnTo>
                  <a:pt x="6" y="8"/>
                </a:lnTo>
                <a:lnTo>
                  <a:pt x="6" y="17"/>
                </a:lnTo>
                <a:lnTo>
                  <a:pt x="7" y="18"/>
                </a:lnTo>
                <a:lnTo>
                  <a:pt x="7" y="27"/>
                </a:lnTo>
                <a:lnTo>
                  <a:pt x="7" y="10"/>
                </a:lnTo>
                <a:lnTo>
                  <a:pt x="7" y="13"/>
                </a:lnTo>
                <a:lnTo>
                  <a:pt x="8" y="15"/>
                </a:lnTo>
                <a:lnTo>
                  <a:pt x="8" y="17"/>
                </a:lnTo>
                <a:lnTo>
                  <a:pt x="8" y="2"/>
                </a:lnTo>
                <a:lnTo>
                  <a:pt x="8" y="12"/>
                </a:lnTo>
                <a:lnTo>
                  <a:pt x="10" y="15"/>
                </a:lnTo>
                <a:lnTo>
                  <a:pt x="10" y="16"/>
                </a:lnTo>
                <a:lnTo>
                  <a:pt x="10" y="7"/>
                </a:lnTo>
                <a:lnTo>
                  <a:pt x="10" y="11"/>
                </a:lnTo>
                <a:lnTo>
                  <a:pt x="11" y="13"/>
                </a:lnTo>
                <a:lnTo>
                  <a:pt x="11" y="20"/>
                </a:lnTo>
                <a:lnTo>
                  <a:pt x="11" y="7"/>
                </a:lnTo>
                <a:lnTo>
                  <a:pt x="11" y="8"/>
                </a:lnTo>
                <a:lnTo>
                  <a:pt x="12" y="10"/>
                </a:lnTo>
                <a:lnTo>
                  <a:pt x="12" y="8"/>
                </a:lnTo>
                <a:lnTo>
                  <a:pt x="12" y="22"/>
                </a:lnTo>
                <a:lnTo>
                  <a:pt x="13" y="21"/>
                </a:lnTo>
                <a:lnTo>
                  <a:pt x="13" y="8"/>
                </a:lnTo>
                <a:lnTo>
                  <a:pt x="13" y="12"/>
                </a:lnTo>
                <a:lnTo>
                  <a:pt x="15" y="13"/>
                </a:lnTo>
                <a:lnTo>
                  <a:pt x="15" y="20"/>
                </a:lnTo>
                <a:lnTo>
                  <a:pt x="15" y="6"/>
                </a:lnTo>
                <a:lnTo>
                  <a:pt x="15" y="12"/>
                </a:lnTo>
                <a:lnTo>
                  <a:pt x="16" y="13"/>
                </a:lnTo>
                <a:lnTo>
                  <a:pt x="16" y="21"/>
                </a:lnTo>
                <a:lnTo>
                  <a:pt x="16" y="7"/>
                </a:lnTo>
                <a:lnTo>
                  <a:pt x="16" y="18"/>
                </a:lnTo>
                <a:lnTo>
                  <a:pt x="17" y="16"/>
                </a:lnTo>
                <a:lnTo>
                  <a:pt x="17" y="20"/>
                </a:lnTo>
                <a:lnTo>
                  <a:pt x="17" y="2"/>
                </a:lnTo>
                <a:lnTo>
                  <a:pt x="17" y="16"/>
                </a:lnTo>
                <a:lnTo>
                  <a:pt x="18" y="15"/>
                </a:lnTo>
                <a:lnTo>
                  <a:pt x="18" y="10"/>
                </a:lnTo>
                <a:lnTo>
                  <a:pt x="18" y="13"/>
                </a:lnTo>
                <a:lnTo>
                  <a:pt x="20" y="12"/>
                </a:lnTo>
                <a:lnTo>
                  <a:pt x="20" y="1"/>
                </a:lnTo>
                <a:lnTo>
                  <a:pt x="20" y="20"/>
                </a:lnTo>
                <a:lnTo>
                  <a:pt x="21" y="21"/>
                </a:lnTo>
                <a:lnTo>
                  <a:pt x="21" y="8"/>
                </a:lnTo>
                <a:lnTo>
                  <a:pt x="21" y="15"/>
                </a:lnTo>
                <a:lnTo>
                  <a:pt x="22" y="12"/>
                </a:lnTo>
                <a:lnTo>
                  <a:pt x="22" y="15"/>
                </a:lnTo>
                <a:lnTo>
                  <a:pt x="22" y="6"/>
                </a:lnTo>
                <a:lnTo>
                  <a:pt x="22" y="12"/>
                </a:lnTo>
                <a:lnTo>
                  <a:pt x="23" y="16"/>
                </a:lnTo>
                <a:lnTo>
                  <a:pt x="23" y="7"/>
                </a:lnTo>
                <a:lnTo>
                  <a:pt x="23" y="17"/>
                </a:lnTo>
                <a:lnTo>
                  <a:pt x="25" y="16"/>
                </a:lnTo>
                <a:lnTo>
                  <a:pt x="25" y="6"/>
                </a:lnTo>
                <a:lnTo>
                  <a:pt x="25" y="21"/>
                </a:lnTo>
                <a:lnTo>
                  <a:pt x="26" y="20"/>
                </a:lnTo>
                <a:lnTo>
                  <a:pt x="26" y="23"/>
                </a:lnTo>
                <a:lnTo>
                  <a:pt x="26" y="8"/>
                </a:lnTo>
                <a:lnTo>
                  <a:pt x="26" y="12"/>
                </a:lnTo>
                <a:lnTo>
                  <a:pt x="27" y="8"/>
                </a:lnTo>
                <a:lnTo>
                  <a:pt x="27" y="20"/>
                </a:lnTo>
                <a:lnTo>
                  <a:pt x="27" y="7"/>
                </a:lnTo>
                <a:lnTo>
                  <a:pt x="27" y="18"/>
                </a:lnTo>
                <a:lnTo>
                  <a:pt x="28" y="16"/>
                </a:lnTo>
                <a:lnTo>
                  <a:pt x="28" y="0"/>
                </a:lnTo>
                <a:lnTo>
                  <a:pt x="28" y="11"/>
                </a:lnTo>
                <a:lnTo>
                  <a:pt x="30" y="13"/>
                </a:lnTo>
                <a:lnTo>
                  <a:pt x="30" y="17"/>
                </a:lnTo>
                <a:lnTo>
                  <a:pt x="30" y="11"/>
                </a:lnTo>
                <a:lnTo>
                  <a:pt x="30" y="16"/>
                </a:lnTo>
                <a:lnTo>
                  <a:pt x="31" y="17"/>
                </a:lnTo>
                <a:lnTo>
                  <a:pt x="31" y="8"/>
                </a:lnTo>
                <a:lnTo>
                  <a:pt x="31" y="10"/>
                </a:lnTo>
                <a:lnTo>
                  <a:pt x="32" y="11"/>
                </a:lnTo>
                <a:lnTo>
                  <a:pt x="32" y="18"/>
                </a:lnTo>
                <a:lnTo>
                  <a:pt x="32" y="7"/>
                </a:lnTo>
                <a:lnTo>
                  <a:pt x="32" y="17"/>
                </a:lnTo>
                <a:lnTo>
                  <a:pt x="33" y="20"/>
                </a:lnTo>
                <a:lnTo>
                  <a:pt x="33" y="3"/>
                </a:lnTo>
                <a:lnTo>
                  <a:pt x="33" y="15"/>
                </a:lnTo>
                <a:lnTo>
                  <a:pt x="35" y="16"/>
                </a:lnTo>
                <a:lnTo>
                  <a:pt x="35" y="22"/>
                </a:lnTo>
                <a:lnTo>
                  <a:pt x="35" y="8"/>
                </a:lnTo>
                <a:lnTo>
                  <a:pt x="35" y="17"/>
                </a:lnTo>
                <a:lnTo>
                  <a:pt x="36" y="18"/>
                </a:lnTo>
                <a:lnTo>
                  <a:pt x="36" y="21"/>
                </a:lnTo>
                <a:lnTo>
                  <a:pt x="36" y="6"/>
                </a:lnTo>
                <a:lnTo>
                  <a:pt x="36" y="10"/>
                </a:lnTo>
                <a:lnTo>
                  <a:pt x="37" y="11"/>
                </a:lnTo>
                <a:lnTo>
                  <a:pt x="37" y="23"/>
                </a:lnTo>
                <a:lnTo>
                  <a:pt x="37" y="10"/>
                </a:lnTo>
                <a:lnTo>
                  <a:pt x="37" y="17"/>
                </a:lnTo>
                <a:lnTo>
                  <a:pt x="38" y="18"/>
                </a:lnTo>
                <a:lnTo>
                  <a:pt x="38" y="20"/>
                </a:lnTo>
                <a:lnTo>
                  <a:pt x="38" y="6"/>
                </a:lnTo>
                <a:lnTo>
                  <a:pt x="38" y="18"/>
                </a:lnTo>
                <a:lnTo>
                  <a:pt x="40" y="15"/>
                </a:lnTo>
                <a:lnTo>
                  <a:pt x="40" y="6"/>
                </a:lnTo>
                <a:lnTo>
                  <a:pt x="40" y="17"/>
                </a:lnTo>
                <a:lnTo>
                  <a:pt x="41" y="16"/>
                </a:lnTo>
                <a:lnTo>
                  <a:pt x="41" y="20"/>
                </a:lnTo>
                <a:lnTo>
                  <a:pt x="41" y="8"/>
                </a:lnTo>
                <a:lnTo>
                  <a:pt x="41" y="18"/>
                </a:lnTo>
                <a:lnTo>
                  <a:pt x="42" y="15"/>
                </a:lnTo>
                <a:lnTo>
                  <a:pt x="42" y="17"/>
                </a:lnTo>
                <a:lnTo>
                  <a:pt x="42" y="8"/>
                </a:lnTo>
                <a:lnTo>
                  <a:pt x="42" y="13"/>
                </a:lnTo>
                <a:lnTo>
                  <a:pt x="43" y="15"/>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38" name="Freeform 107">
            <a:extLst>
              <a:ext uri="{FF2B5EF4-FFF2-40B4-BE49-F238E27FC236}">
                <a16:creationId xmlns:a16="http://schemas.microsoft.com/office/drawing/2014/main" id="{A79F83C4-EB3C-41B2-8C60-48D05E49662B}"/>
              </a:ext>
            </a:extLst>
          </p:cNvPr>
          <p:cNvSpPr>
            <a:spLocks/>
          </p:cNvSpPr>
          <p:nvPr/>
        </p:nvSpPr>
        <p:spPr bwMode="auto">
          <a:xfrm>
            <a:off x="4583113" y="1193800"/>
            <a:ext cx="150812" cy="101600"/>
          </a:xfrm>
          <a:custGeom>
            <a:avLst/>
            <a:gdLst>
              <a:gd name="T0" fmla="*/ 0 w 43"/>
              <a:gd name="T1" fmla="*/ 2147483646 h 29"/>
              <a:gd name="T2" fmla="*/ 2147483646 w 43"/>
              <a:gd name="T3" fmla="*/ 2147483646 h 29"/>
              <a:gd name="T4" fmla="*/ 2147483646 w 43"/>
              <a:gd name="T5" fmla="*/ 2147483646 h 29"/>
              <a:gd name="T6" fmla="*/ 2147483646 w 43"/>
              <a:gd name="T7" fmla="*/ 2147483646 h 29"/>
              <a:gd name="T8" fmla="*/ 2147483646 w 43"/>
              <a:gd name="T9" fmla="*/ 2147483646 h 29"/>
              <a:gd name="T10" fmla="*/ 2147483646 w 43"/>
              <a:gd name="T11" fmla="*/ 2147483646 h 29"/>
              <a:gd name="T12" fmla="*/ 2147483646 w 43"/>
              <a:gd name="T13" fmla="*/ 2147483646 h 29"/>
              <a:gd name="T14" fmla="*/ 2147483646 w 43"/>
              <a:gd name="T15" fmla="*/ 2147483646 h 29"/>
              <a:gd name="T16" fmla="*/ 2147483646 w 43"/>
              <a:gd name="T17" fmla="*/ 2147483646 h 29"/>
              <a:gd name="T18" fmla="*/ 2147483646 w 43"/>
              <a:gd name="T19" fmla="*/ 2147483646 h 29"/>
              <a:gd name="T20" fmla="*/ 2147483646 w 43"/>
              <a:gd name="T21" fmla="*/ 2147483646 h 29"/>
              <a:gd name="T22" fmla="*/ 2147483646 w 43"/>
              <a:gd name="T23" fmla="*/ 2147483646 h 29"/>
              <a:gd name="T24" fmla="*/ 2147483646 w 43"/>
              <a:gd name="T25" fmla="*/ 2147483646 h 29"/>
              <a:gd name="T26" fmla="*/ 2147483646 w 43"/>
              <a:gd name="T27" fmla="*/ 2147483646 h 29"/>
              <a:gd name="T28" fmla="*/ 2147483646 w 43"/>
              <a:gd name="T29" fmla="*/ 2147483646 h 29"/>
              <a:gd name="T30" fmla="*/ 2147483646 w 43"/>
              <a:gd name="T31" fmla="*/ 2147483646 h 29"/>
              <a:gd name="T32" fmla="*/ 2147483646 w 43"/>
              <a:gd name="T33" fmla="*/ 2147483646 h 29"/>
              <a:gd name="T34" fmla="*/ 2147483646 w 43"/>
              <a:gd name="T35" fmla="*/ 2147483646 h 29"/>
              <a:gd name="T36" fmla="*/ 2147483646 w 43"/>
              <a:gd name="T37" fmla="*/ 2147483646 h 29"/>
              <a:gd name="T38" fmla="*/ 2147483646 w 43"/>
              <a:gd name="T39" fmla="*/ 2147483646 h 29"/>
              <a:gd name="T40" fmla="*/ 2147483646 w 43"/>
              <a:gd name="T41" fmla="*/ 2147483646 h 29"/>
              <a:gd name="T42" fmla="*/ 2147483646 w 43"/>
              <a:gd name="T43" fmla="*/ 2147483646 h 29"/>
              <a:gd name="T44" fmla="*/ 2147483646 w 43"/>
              <a:gd name="T45" fmla="*/ 2147483646 h 29"/>
              <a:gd name="T46" fmla="*/ 2147483646 w 43"/>
              <a:gd name="T47" fmla="*/ 2147483646 h 29"/>
              <a:gd name="T48" fmla="*/ 2147483646 w 43"/>
              <a:gd name="T49" fmla="*/ 2147483646 h 29"/>
              <a:gd name="T50" fmla="*/ 2147483646 w 43"/>
              <a:gd name="T51" fmla="*/ 2147483646 h 29"/>
              <a:gd name="T52" fmla="*/ 2147483646 w 43"/>
              <a:gd name="T53" fmla="*/ 2147483646 h 29"/>
              <a:gd name="T54" fmla="*/ 2147483646 w 43"/>
              <a:gd name="T55" fmla="*/ 2147483646 h 29"/>
              <a:gd name="T56" fmla="*/ 2147483646 w 43"/>
              <a:gd name="T57" fmla="*/ 2147483646 h 29"/>
              <a:gd name="T58" fmla="*/ 2147483646 w 43"/>
              <a:gd name="T59" fmla="*/ 2147483646 h 29"/>
              <a:gd name="T60" fmla="*/ 2147483646 w 43"/>
              <a:gd name="T61" fmla="*/ 2147483646 h 29"/>
              <a:gd name="T62" fmla="*/ 2147483646 w 43"/>
              <a:gd name="T63" fmla="*/ 2147483646 h 29"/>
              <a:gd name="T64" fmla="*/ 2147483646 w 43"/>
              <a:gd name="T65" fmla="*/ 2147483646 h 29"/>
              <a:gd name="T66" fmla="*/ 2147483646 w 43"/>
              <a:gd name="T67" fmla="*/ 2147483646 h 29"/>
              <a:gd name="T68" fmla="*/ 2147483646 w 43"/>
              <a:gd name="T69" fmla="*/ 2147483646 h 29"/>
              <a:gd name="T70" fmla="*/ 2147483646 w 43"/>
              <a:gd name="T71" fmla="*/ 2147483646 h 29"/>
              <a:gd name="T72" fmla="*/ 2147483646 w 43"/>
              <a:gd name="T73" fmla="*/ 2147483646 h 29"/>
              <a:gd name="T74" fmla="*/ 2147483646 w 43"/>
              <a:gd name="T75" fmla="*/ 2147483646 h 29"/>
              <a:gd name="T76" fmla="*/ 2147483646 w 43"/>
              <a:gd name="T77" fmla="*/ 2147483646 h 29"/>
              <a:gd name="T78" fmla="*/ 2147483646 w 43"/>
              <a:gd name="T79" fmla="*/ 2147483646 h 29"/>
              <a:gd name="T80" fmla="*/ 2147483646 w 43"/>
              <a:gd name="T81" fmla="*/ 2147483646 h 29"/>
              <a:gd name="T82" fmla="*/ 2147483646 w 43"/>
              <a:gd name="T83" fmla="*/ 2147483646 h 2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3"/>
              <a:gd name="T127" fmla="*/ 0 h 29"/>
              <a:gd name="T128" fmla="*/ 43 w 43"/>
              <a:gd name="T129" fmla="*/ 29 h 2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3" h="29">
                <a:moveTo>
                  <a:pt x="0" y="17"/>
                </a:moveTo>
                <a:lnTo>
                  <a:pt x="0" y="29"/>
                </a:lnTo>
                <a:lnTo>
                  <a:pt x="0" y="10"/>
                </a:lnTo>
                <a:lnTo>
                  <a:pt x="0" y="15"/>
                </a:lnTo>
                <a:lnTo>
                  <a:pt x="2" y="17"/>
                </a:lnTo>
                <a:lnTo>
                  <a:pt x="2" y="18"/>
                </a:lnTo>
                <a:lnTo>
                  <a:pt x="2" y="9"/>
                </a:lnTo>
                <a:lnTo>
                  <a:pt x="2" y="10"/>
                </a:lnTo>
                <a:lnTo>
                  <a:pt x="3" y="12"/>
                </a:lnTo>
                <a:lnTo>
                  <a:pt x="3" y="20"/>
                </a:lnTo>
                <a:lnTo>
                  <a:pt x="3" y="13"/>
                </a:lnTo>
                <a:lnTo>
                  <a:pt x="4" y="14"/>
                </a:lnTo>
                <a:lnTo>
                  <a:pt x="4" y="22"/>
                </a:lnTo>
                <a:lnTo>
                  <a:pt x="4" y="7"/>
                </a:lnTo>
                <a:lnTo>
                  <a:pt x="5" y="5"/>
                </a:lnTo>
                <a:lnTo>
                  <a:pt x="5" y="28"/>
                </a:lnTo>
                <a:lnTo>
                  <a:pt x="5" y="4"/>
                </a:lnTo>
                <a:lnTo>
                  <a:pt x="5" y="14"/>
                </a:lnTo>
                <a:lnTo>
                  <a:pt x="7" y="13"/>
                </a:lnTo>
                <a:lnTo>
                  <a:pt x="7" y="22"/>
                </a:lnTo>
                <a:lnTo>
                  <a:pt x="7" y="7"/>
                </a:lnTo>
                <a:lnTo>
                  <a:pt x="7" y="8"/>
                </a:lnTo>
                <a:lnTo>
                  <a:pt x="8" y="8"/>
                </a:lnTo>
                <a:lnTo>
                  <a:pt x="8" y="22"/>
                </a:lnTo>
                <a:lnTo>
                  <a:pt x="8" y="7"/>
                </a:lnTo>
                <a:lnTo>
                  <a:pt x="8" y="17"/>
                </a:lnTo>
                <a:lnTo>
                  <a:pt x="9" y="15"/>
                </a:lnTo>
                <a:lnTo>
                  <a:pt x="9" y="23"/>
                </a:lnTo>
                <a:lnTo>
                  <a:pt x="9" y="9"/>
                </a:lnTo>
                <a:lnTo>
                  <a:pt x="10" y="8"/>
                </a:lnTo>
                <a:lnTo>
                  <a:pt x="10" y="19"/>
                </a:lnTo>
                <a:lnTo>
                  <a:pt x="10" y="5"/>
                </a:lnTo>
                <a:lnTo>
                  <a:pt x="10" y="17"/>
                </a:lnTo>
                <a:lnTo>
                  <a:pt x="12" y="15"/>
                </a:lnTo>
                <a:lnTo>
                  <a:pt x="12" y="22"/>
                </a:lnTo>
                <a:lnTo>
                  <a:pt x="12" y="9"/>
                </a:lnTo>
                <a:lnTo>
                  <a:pt x="13" y="9"/>
                </a:lnTo>
                <a:lnTo>
                  <a:pt x="13" y="18"/>
                </a:lnTo>
                <a:lnTo>
                  <a:pt x="13" y="8"/>
                </a:lnTo>
                <a:lnTo>
                  <a:pt x="13" y="12"/>
                </a:lnTo>
                <a:lnTo>
                  <a:pt x="14" y="13"/>
                </a:lnTo>
                <a:lnTo>
                  <a:pt x="14" y="19"/>
                </a:lnTo>
                <a:lnTo>
                  <a:pt x="14" y="9"/>
                </a:lnTo>
                <a:lnTo>
                  <a:pt x="14" y="15"/>
                </a:lnTo>
                <a:lnTo>
                  <a:pt x="15" y="17"/>
                </a:lnTo>
                <a:lnTo>
                  <a:pt x="15" y="22"/>
                </a:lnTo>
                <a:lnTo>
                  <a:pt x="15" y="0"/>
                </a:lnTo>
                <a:lnTo>
                  <a:pt x="15" y="9"/>
                </a:lnTo>
                <a:lnTo>
                  <a:pt x="17" y="12"/>
                </a:lnTo>
                <a:lnTo>
                  <a:pt x="17" y="23"/>
                </a:lnTo>
                <a:lnTo>
                  <a:pt x="17" y="3"/>
                </a:lnTo>
                <a:lnTo>
                  <a:pt x="17" y="20"/>
                </a:lnTo>
                <a:lnTo>
                  <a:pt x="18" y="19"/>
                </a:lnTo>
                <a:lnTo>
                  <a:pt x="18" y="10"/>
                </a:lnTo>
                <a:lnTo>
                  <a:pt x="18" y="13"/>
                </a:lnTo>
                <a:lnTo>
                  <a:pt x="19" y="12"/>
                </a:lnTo>
                <a:lnTo>
                  <a:pt x="19" y="20"/>
                </a:lnTo>
                <a:lnTo>
                  <a:pt x="19" y="9"/>
                </a:lnTo>
                <a:lnTo>
                  <a:pt x="19" y="18"/>
                </a:lnTo>
                <a:lnTo>
                  <a:pt x="20" y="20"/>
                </a:lnTo>
                <a:lnTo>
                  <a:pt x="20" y="24"/>
                </a:lnTo>
                <a:lnTo>
                  <a:pt x="20" y="5"/>
                </a:lnTo>
                <a:lnTo>
                  <a:pt x="20" y="19"/>
                </a:lnTo>
                <a:lnTo>
                  <a:pt x="22" y="18"/>
                </a:lnTo>
                <a:lnTo>
                  <a:pt x="22" y="20"/>
                </a:lnTo>
                <a:lnTo>
                  <a:pt x="22" y="10"/>
                </a:lnTo>
                <a:lnTo>
                  <a:pt x="22" y="17"/>
                </a:lnTo>
                <a:lnTo>
                  <a:pt x="23" y="18"/>
                </a:lnTo>
                <a:lnTo>
                  <a:pt x="23" y="20"/>
                </a:lnTo>
                <a:lnTo>
                  <a:pt x="23" y="13"/>
                </a:lnTo>
                <a:lnTo>
                  <a:pt x="23" y="14"/>
                </a:lnTo>
                <a:lnTo>
                  <a:pt x="24" y="15"/>
                </a:lnTo>
                <a:lnTo>
                  <a:pt x="24" y="13"/>
                </a:lnTo>
                <a:lnTo>
                  <a:pt x="24" y="20"/>
                </a:lnTo>
                <a:lnTo>
                  <a:pt x="25" y="22"/>
                </a:lnTo>
                <a:lnTo>
                  <a:pt x="25" y="12"/>
                </a:lnTo>
                <a:lnTo>
                  <a:pt x="25" y="23"/>
                </a:lnTo>
                <a:lnTo>
                  <a:pt x="27" y="22"/>
                </a:lnTo>
                <a:lnTo>
                  <a:pt x="27" y="24"/>
                </a:lnTo>
                <a:lnTo>
                  <a:pt x="27" y="12"/>
                </a:lnTo>
                <a:lnTo>
                  <a:pt x="27" y="14"/>
                </a:lnTo>
                <a:lnTo>
                  <a:pt x="28" y="15"/>
                </a:lnTo>
                <a:lnTo>
                  <a:pt x="28" y="12"/>
                </a:lnTo>
                <a:lnTo>
                  <a:pt x="28" y="18"/>
                </a:lnTo>
                <a:lnTo>
                  <a:pt x="29" y="17"/>
                </a:lnTo>
                <a:lnTo>
                  <a:pt x="29" y="9"/>
                </a:lnTo>
                <a:lnTo>
                  <a:pt x="29" y="20"/>
                </a:lnTo>
                <a:lnTo>
                  <a:pt x="30" y="18"/>
                </a:lnTo>
                <a:lnTo>
                  <a:pt x="30" y="24"/>
                </a:lnTo>
                <a:lnTo>
                  <a:pt x="30" y="12"/>
                </a:lnTo>
                <a:lnTo>
                  <a:pt x="30" y="17"/>
                </a:lnTo>
                <a:lnTo>
                  <a:pt x="32" y="13"/>
                </a:lnTo>
                <a:lnTo>
                  <a:pt x="32" y="19"/>
                </a:lnTo>
                <a:lnTo>
                  <a:pt x="32" y="12"/>
                </a:lnTo>
                <a:lnTo>
                  <a:pt x="32" y="18"/>
                </a:lnTo>
                <a:lnTo>
                  <a:pt x="33" y="14"/>
                </a:lnTo>
                <a:lnTo>
                  <a:pt x="33" y="10"/>
                </a:lnTo>
                <a:lnTo>
                  <a:pt x="33" y="17"/>
                </a:lnTo>
                <a:lnTo>
                  <a:pt x="34" y="18"/>
                </a:lnTo>
                <a:lnTo>
                  <a:pt x="34" y="19"/>
                </a:lnTo>
                <a:lnTo>
                  <a:pt x="34" y="10"/>
                </a:lnTo>
                <a:lnTo>
                  <a:pt x="34" y="14"/>
                </a:lnTo>
                <a:lnTo>
                  <a:pt x="35" y="15"/>
                </a:lnTo>
                <a:lnTo>
                  <a:pt x="35" y="29"/>
                </a:lnTo>
                <a:lnTo>
                  <a:pt x="35" y="9"/>
                </a:lnTo>
                <a:lnTo>
                  <a:pt x="35" y="20"/>
                </a:lnTo>
                <a:lnTo>
                  <a:pt x="37" y="19"/>
                </a:lnTo>
                <a:lnTo>
                  <a:pt x="37" y="20"/>
                </a:lnTo>
                <a:lnTo>
                  <a:pt x="37" y="10"/>
                </a:lnTo>
                <a:lnTo>
                  <a:pt x="37" y="13"/>
                </a:lnTo>
                <a:lnTo>
                  <a:pt x="38" y="14"/>
                </a:lnTo>
                <a:lnTo>
                  <a:pt x="38" y="17"/>
                </a:lnTo>
                <a:lnTo>
                  <a:pt x="38" y="12"/>
                </a:lnTo>
                <a:lnTo>
                  <a:pt x="38" y="17"/>
                </a:lnTo>
                <a:lnTo>
                  <a:pt x="39" y="18"/>
                </a:lnTo>
                <a:lnTo>
                  <a:pt x="39" y="22"/>
                </a:lnTo>
                <a:lnTo>
                  <a:pt x="39" y="4"/>
                </a:lnTo>
                <a:lnTo>
                  <a:pt x="39" y="15"/>
                </a:lnTo>
                <a:lnTo>
                  <a:pt x="40" y="14"/>
                </a:lnTo>
                <a:lnTo>
                  <a:pt x="40" y="17"/>
                </a:lnTo>
                <a:lnTo>
                  <a:pt x="40" y="10"/>
                </a:lnTo>
                <a:lnTo>
                  <a:pt x="40" y="15"/>
                </a:lnTo>
                <a:lnTo>
                  <a:pt x="42" y="18"/>
                </a:lnTo>
                <a:lnTo>
                  <a:pt x="42" y="20"/>
                </a:lnTo>
                <a:lnTo>
                  <a:pt x="42" y="8"/>
                </a:lnTo>
                <a:lnTo>
                  <a:pt x="42" y="18"/>
                </a:lnTo>
                <a:lnTo>
                  <a:pt x="43" y="19"/>
                </a:lnTo>
                <a:lnTo>
                  <a:pt x="43" y="20"/>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39" name="Freeform 108">
            <a:extLst>
              <a:ext uri="{FF2B5EF4-FFF2-40B4-BE49-F238E27FC236}">
                <a16:creationId xmlns:a16="http://schemas.microsoft.com/office/drawing/2014/main" id="{33F8F9D7-4E5D-4691-8321-39D713A10397}"/>
              </a:ext>
            </a:extLst>
          </p:cNvPr>
          <p:cNvSpPr>
            <a:spLocks/>
          </p:cNvSpPr>
          <p:nvPr/>
        </p:nvSpPr>
        <p:spPr bwMode="auto">
          <a:xfrm>
            <a:off x="4733925" y="1136650"/>
            <a:ext cx="155575" cy="176213"/>
          </a:xfrm>
          <a:custGeom>
            <a:avLst/>
            <a:gdLst>
              <a:gd name="T0" fmla="*/ 0 w 44"/>
              <a:gd name="T1" fmla="*/ 2147483646 h 50"/>
              <a:gd name="T2" fmla="*/ 2147483646 w 44"/>
              <a:gd name="T3" fmla="*/ 2147483646 h 50"/>
              <a:gd name="T4" fmla="*/ 2147483646 w 44"/>
              <a:gd name="T5" fmla="*/ 2147483646 h 50"/>
              <a:gd name="T6" fmla="*/ 2147483646 w 44"/>
              <a:gd name="T7" fmla="*/ 2147483646 h 50"/>
              <a:gd name="T8" fmla="*/ 2147483646 w 44"/>
              <a:gd name="T9" fmla="*/ 2147483646 h 50"/>
              <a:gd name="T10" fmla="*/ 2147483646 w 44"/>
              <a:gd name="T11" fmla="*/ 2147483646 h 50"/>
              <a:gd name="T12" fmla="*/ 2147483646 w 44"/>
              <a:gd name="T13" fmla="*/ 2147483646 h 50"/>
              <a:gd name="T14" fmla="*/ 2147483646 w 44"/>
              <a:gd name="T15" fmla="*/ 2147483646 h 50"/>
              <a:gd name="T16" fmla="*/ 2147483646 w 44"/>
              <a:gd name="T17" fmla="*/ 2147483646 h 50"/>
              <a:gd name="T18" fmla="*/ 2147483646 w 44"/>
              <a:gd name="T19" fmla="*/ 2147483646 h 50"/>
              <a:gd name="T20" fmla="*/ 2147483646 w 44"/>
              <a:gd name="T21" fmla="*/ 2147483646 h 50"/>
              <a:gd name="T22" fmla="*/ 2147483646 w 44"/>
              <a:gd name="T23" fmla="*/ 2147483646 h 50"/>
              <a:gd name="T24" fmla="*/ 2147483646 w 44"/>
              <a:gd name="T25" fmla="*/ 2147483646 h 50"/>
              <a:gd name="T26" fmla="*/ 2147483646 w 44"/>
              <a:gd name="T27" fmla="*/ 2147483646 h 50"/>
              <a:gd name="T28" fmla="*/ 2147483646 w 44"/>
              <a:gd name="T29" fmla="*/ 2147483646 h 50"/>
              <a:gd name="T30" fmla="*/ 2147483646 w 44"/>
              <a:gd name="T31" fmla="*/ 2147483646 h 50"/>
              <a:gd name="T32" fmla="*/ 2147483646 w 44"/>
              <a:gd name="T33" fmla="*/ 2147483646 h 50"/>
              <a:gd name="T34" fmla="*/ 2147483646 w 44"/>
              <a:gd name="T35" fmla="*/ 2147483646 h 50"/>
              <a:gd name="T36" fmla="*/ 2147483646 w 44"/>
              <a:gd name="T37" fmla="*/ 2147483646 h 50"/>
              <a:gd name="T38" fmla="*/ 2147483646 w 44"/>
              <a:gd name="T39" fmla="*/ 2147483646 h 50"/>
              <a:gd name="T40" fmla="*/ 2147483646 w 44"/>
              <a:gd name="T41" fmla="*/ 2147483646 h 50"/>
              <a:gd name="T42" fmla="*/ 2147483646 w 44"/>
              <a:gd name="T43" fmla="*/ 2147483646 h 50"/>
              <a:gd name="T44" fmla="*/ 2147483646 w 44"/>
              <a:gd name="T45" fmla="*/ 2147483646 h 50"/>
              <a:gd name="T46" fmla="*/ 2147483646 w 44"/>
              <a:gd name="T47" fmla="*/ 2147483646 h 50"/>
              <a:gd name="T48" fmla="*/ 2147483646 w 44"/>
              <a:gd name="T49" fmla="*/ 2147483646 h 50"/>
              <a:gd name="T50" fmla="*/ 2147483646 w 44"/>
              <a:gd name="T51" fmla="*/ 2147483646 h 50"/>
              <a:gd name="T52" fmla="*/ 2147483646 w 44"/>
              <a:gd name="T53" fmla="*/ 2147483646 h 50"/>
              <a:gd name="T54" fmla="*/ 2147483646 w 44"/>
              <a:gd name="T55" fmla="*/ 2147483646 h 50"/>
              <a:gd name="T56" fmla="*/ 2147483646 w 44"/>
              <a:gd name="T57" fmla="*/ 2147483646 h 50"/>
              <a:gd name="T58" fmla="*/ 2147483646 w 44"/>
              <a:gd name="T59" fmla="*/ 2147483646 h 50"/>
              <a:gd name="T60" fmla="*/ 2147483646 w 44"/>
              <a:gd name="T61" fmla="*/ 2147483646 h 50"/>
              <a:gd name="T62" fmla="*/ 2147483646 w 44"/>
              <a:gd name="T63" fmla="*/ 2147483646 h 50"/>
              <a:gd name="T64" fmla="*/ 2147483646 w 44"/>
              <a:gd name="T65" fmla="*/ 2147483646 h 50"/>
              <a:gd name="T66" fmla="*/ 2147483646 w 44"/>
              <a:gd name="T67" fmla="*/ 2147483646 h 50"/>
              <a:gd name="T68" fmla="*/ 2147483646 w 44"/>
              <a:gd name="T69" fmla="*/ 2147483646 h 50"/>
              <a:gd name="T70" fmla="*/ 2147483646 w 44"/>
              <a:gd name="T71" fmla="*/ 2147483646 h 50"/>
              <a:gd name="T72" fmla="*/ 2147483646 w 44"/>
              <a:gd name="T73" fmla="*/ 2147483646 h 50"/>
              <a:gd name="T74" fmla="*/ 2147483646 w 44"/>
              <a:gd name="T75" fmla="*/ 2147483646 h 50"/>
              <a:gd name="T76" fmla="*/ 2147483646 w 44"/>
              <a:gd name="T77" fmla="*/ 2147483646 h 50"/>
              <a:gd name="T78" fmla="*/ 2147483646 w 44"/>
              <a:gd name="T79" fmla="*/ 2147483646 h 50"/>
              <a:gd name="T80" fmla="*/ 2147483646 w 44"/>
              <a:gd name="T81" fmla="*/ 2147483646 h 50"/>
              <a:gd name="T82" fmla="*/ 2147483646 w 44"/>
              <a:gd name="T83" fmla="*/ 0 h 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50"/>
              <a:gd name="T128" fmla="*/ 44 w 44"/>
              <a:gd name="T129" fmla="*/ 50 h 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50">
                <a:moveTo>
                  <a:pt x="0" y="36"/>
                </a:moveTo>
                <a:lnTo>
                  <a:pt x="0" y="28"/>
                </a:lnTo>
                <a:lnTo>
                  <a:pt x="0" y="33"/>
                </a:lnTo>
                <a:lnTo>
                  <a:pt x="1" y="29"/>
                </a:lnTo>
                <a:lnTo>
                  <a:pt x="1" y="35"/>
                </a:lnTo>
                <a:lnTo>
                  <a:pt x="1" y="26"/>
                </a:lnTo>
                <a:lnTo>
                  <a:pt x="1" y="29"/>
                </a:lnTo>
                <a:lnTo>
                  <a:pt x="2" y="28"/>
                </a:lnTo>
                <a:lnTo>
                  <a:pt x="2" y="40"/>
                </a:lnTo>
                <a:lnTo>
                  <a:pt x="2" y="21"/>
                </a:lnTo>
                <a:lnTo>
                  <a:pt x="2" y="33"/>
                </a:lnTo>
                <a:lnTo>
                  <a:pt x="4" y="34"/>
                </a:lnTo>
                <a:lnTo>
                  <a:pt x="4" y="36"/>
                </a:lnTo>
                <a:lnTo>
                  <a:pt x="4" y="28"/>
                </a:lnTo>
                <a:lnTo>
                  <a:pt x="4" y="33"/>
                </a:lnTo>
                <a:lnTo>
                  <a:pt x="5" y="33"/>
                </a:lnTo>
                <a:lnTo>
                  <a:pt x="5" y="36"/>
                </a:lnTo>
                <a:lnTo>
                  <a:pt x="5" y="21"/>
                </a:lnTo>
                <a:lnTo>
                  <a:pt x="5" y="30"/>
                </a:lnTo>
                <a:lnTo>
                  <a:pt x="6" y="29"/>
                </a:lnTo>
                <a:lnTo>
                  <a:pt x="6" y="35"/>
                </a:lnTo>
                <a:lnTo>
                  <a:pt x="6" y="21"/>
                </a:lnTo>
                <a:lnTo>
                  <a:pt x="6" y="29"/>
                </a:lnTo>
                <a:lnTo>
                  <a:pt x="7" y="30"/>
                </a:lnTo>
                <a:lnTo>
                  <a:pt x="7" y="39"/>
                </a:lnTo>
                <a:lnTo>
                  <a:pt x="7" y="23"/>
                </a:lnTo>
                <a:lnTo>
                  <a:pt x="7" y="28"/>
                </a:lnTo>
                <a:lnTo>
                  <a:pt x="9" y="26"/>
                </a:lnTo>
                <a:lnTo>
                  <a:pt x="9" y="38"/>
                </a:lnTo>
                <a:lnTo>
                  <a:pt x="9" y="24"/>
                </a:lnTo>
                <a:lnTo>
                  <a:pt x="9" y="30"/>
                </a:lnTo>
                <a:lnTo>
                  <a:pt x="10" y="33"/>
                </a:lnTo>
                <a:lnTo>
                  <a:pt x="10" y="36"/>
                </a:lnTo>
                <a:lnTo>
                  <a:pt x="10" y="26"/>
                </a:lnTo>
                <a:lnTo>
                  <a:pt x="11" y="28"/>
                </a:lnTo>
                <a:lnTo>
                  <a:pt x="11" y="35"/>
                </a:lnTo>
                <a:lnTo>
                  <a:pt x="11" y="26"/>
                </a:lnTo>
                <a:lnTo>
                  <a:pt x="11" y="33"/>
                </a:lnTo>
                <a:lnTo>
                  <a:pt x="12" y="34"/>
                </a:lnTo>
                <a:lnTo>
                  <a:pt x="12" y="41"/>
                </a:lnTo>
                <a:lnTo>
                  <a:pt x="12" y="33"/>
                </a:lnTo>
                <a:lnTo>
                  <a:pt x="12" y="35"/>
                </a:lnTo>
                <a:lnTo>
                  <a:pt x="14" y="33"/>
                </a:lnTo>
                <a:lnTo>
                  <a:pt x="14" y="38"/>
                </a:lnTo>
                <a:lnTo>
                  <a:pt x="14" y="24"/>
                </a:lnTo>
                <a:lnTo>
                  <a:pt x="14" y="31"/>
                </a:lnTo>
                <a:lnTo>
                  <a:pt x="15" y="30"/>
                </a:lnTo>
                <a:lnTo>
                  <a:pt x="15" y="33"/>
                </a:lnTo>
                <a:lnTo>
                  <a:pt x="15" y="26"/>
                </a:lnTo>
                <a:lnTo>
                  <a:pt x="15" y="33"/>
                </a:lnTo>
                <a:lnTo>
                  <a:pt x="16" y="31"/>
                </a:lnTo>
                <a:lnTo>
                  <a:pt x="16" y="35"/>
                </a:lnTo>
                <a:lnTo>
                  <a:pt x="16" y="28"/>
                </a:lnTo>
                <a:lnTo>
                  <a:pt x="16" y="31"/>
                </a:lnTo>
                <a:lnTo>
                  <a:pt x="17" y="30"/>
                </a:lnTo>
                <a:lnTo>
                  <a:pt x="17" y="28"/>
                </a:lnTo>
                <a:lnTo>
                  <a:pt x="17" y="40"/>
                </a:lnTo>
                <a:lnTo>
                  <a:pt x="19" y="38"/>
                </a:lnTo>
                <a:lnTo>
                  <a:pt x="19" y="26"/>
                </a:lnTo>
                <a:lnTo>
                  <a:pt x="19" y="31"/>
                </a:lnTo>
                <a:lnTo>
                  <a:pt x="20" y="33"/>
                </a:lnTo>
                <a:lnTo>
                  <a:pt x="20" y="35"/>
                </a:lnTo>
                <a:lnTo>
                  <a:pt x="20" y="24"/>
                </a:lnTo>
                <a:lnTo>
                  <a:pt x="20" y="31"/>
                </a:lnTo>
                <a:lnTo>
                  <a:pt x="21" y="33"/>
                </a:lnTo>
                <a:lnTo>
                  <a:pt x="21" y="35"/>
                </a:lnTo>
                <a:lnTo>
                  <a:pt x="21" y="29"/>
                </a:lnTo>
                <a:lnTo>
                  <a:pt x="21" y="31"/>
                </a:lnTo>
                <a:lnTo>
                  <a:pt x="22" y="30"/>
                </a:lnTo>
                <a:lnTo>
                  <a:pt x="22" y="39"/>
                </a:lnTo>
                <a:lnTo>
                  <a:pt x="22" y="26"/>
                </a:lnTo>
                <a:lnTo>
                  <a:pt x="22" y="38"/>
                </a:lnTo>
                <a:lnTo>
                  <a:pt x="24" y="38"/>
                </a:lnTo>
                <a:lnTo>
                  <a:pt x="24" y="19"/>
                </a:lnTo>
                <a:lnTo>
                  <a:pt x="24" y="28"/>
                </a:lnTo>
                <a:lnTo>
                  <a:pt x="25" y="25"/>
                </a:lnTo>
                <a:lnTo>
                  <a:pt x="25" y="33"/>
                </a:lnTo>
                <a:lnTo>
                  <a:pt x="25" y="30"/>
                </a:lnTo>
                <a:lnTo>
                  <a:pt x="26" y="29"/>
                </a:lnTo>
                <a:lnTo>
                  <a:pt x="26" y="36"/>
                </a:lnTo>
                <a:lnTo>
                  <a:pt x="26" y="26"/>
                </a:lnTo>
                <a:lnTo>
                  <a:pt x="26" y="31"/>
                </a:lnTo>
                <a:lnTo>
                  <a:pt x="27" y="34"/>
                </a:lnTo>
                <a:lnTo>
                  <a:pt x="27" y="35"/>
                </a:lnTo>
                <a:lnTo>
                  <a:pt x="27" y="21"/>
                </a:lnTo>
                <a:lnTo>
                  <a:pt x="27" y="33"/>
                </a:lnTo>
                <a:lnTo>
                  <a:pt x="29" y="31"/>
                </a:lnTo>
                <a:lnTo>
                  <a:pt x="29" y="34"/>
                </a:lnTo>
                <a:lnTo>
                  <a:pt x="29" y="29"/>
                </a:lnTo>
                <a:lnTo>
                  <a:pt x="29" y="33"/>
                </a:lnTo>
                <a:lnTo>
                  <a:pt x="30" y="31"/>
                </a:lnTo>
                <a:lnTo>
                  <a:pt x="30" y="35"/>
                </a:lnTo>
                <a:lnTo>
                  <a:pt x="30" y="28"/>
                </a:lnTo>
                <a:lnTo>
                  <a:pt x="31" y="29"/>
                </a:lnTo>
                <a:lnTo>
                  <a:pt x="31" y="36"/>
                </a:lnTo>
                <a:lnTo>
                  <a:pt x="31" y="28"/>
                </a:lnTo>
                <a:lnTo>
                  <a:pt x="31" y="35"/>
                </a:lnTo>
                <a:lnTo>
                  <a:pt x="32" y="34"/>
                </a:lnTo>
                <a:lnTo>
                  <a:pt x="32" y="23"/>
                </a:lnTo>
                <a:lnTo>
                  <a:pt x="34" y="20"/>
                </a:lnTo>
                <a:lnTo>
                  <a:pt x="34" y="38"/>
                </a:lnTo>
                <a:lnTo>
                  <a:pt x="34" y="33"/>
                </a:lnTo>
                <a:lnTo>
                  <a:pt x="35" y="34"/>
                </a:lnTo>
                <a:lnTo>
                  <a:pt x="35" y="43"/>
                </a:lnTo>
                <a:lnTo>
                  <a:pt x="35" y="25"/>
                </a:lnTo>
                <a:lnTo>
                  <a:pt x="35" y="33"/>
                </a:lnTo>
                <a:lnTo>
                  <a:pt x="36" y="30"/>
                </a:lnTo>
                <a:lnTo>
                  <a:pt x="36" y="28"/>
                </a:lnTo>
                <a:lnTo>
                  <a:pt x="36" y="34"/>
                </a:lnTo>
                <a:lnTo>
                  <a:pt x="37" y="33"/>
                </a:lnTo>
                <a:lnTo>
                  <a:pt x="37" y="44"/>
                </a:lnTo>
                <a:lnTo>
                  <a:pt x="37" y="28"/>
                </a:lnTo>
                <a:lnTo>
                  <a:pt x="37" y="43"/>
                </a:lnTo>
                <a:lnTo>
                  <a:pt x="39" y="38"/>
                </a:lnTo>
                <a:lnTo>
                  <a:pt x="39" y="21"/>
                </a:lnTo>
                <a:lnTo>
                  <a:pt x="39" y="30"/>
                </a:lnTo>
                <a:lnTo>
                  <a:pt x="40" y="31"/>
                </a:lnTo>
                <a:lnTo>
                  <a:pt x="40" y="48"/>
                </a:lnTo>
                <a:lnTo>
                  <a:pt x="40" y="30"/>
                </a:lnTo>
                <a:lnTo>
                  <a:pt x="40" y="36"/>
                </a:lnTo>
                <a:lnTo>
                  <a:pt x="41" y="34"/>
                </a:lnTo>
                <a:lnTo>
                  <a:pt x="41" y="24"/>
                </a:lnTo>
                <a:lnTo>
                  <a:pt x="41" y="46"/>
                </a:lnTo>
                <a:lnTo>
                  <a:pt x="42" y="48"/>
                </a:lnTo>
                <a:lnTo>
                  <a:pt x="42" y="50"/>
                </a:lnTo>
                <a:lnTo>
                  <a:pt x="42" y="0"/>
                </a:lnTo>
                <a:lnTo>
                  <a:pt x="42" y="24"/>
                </a:lnTo>
                <a:lnTo>
                  <a:pt x="44" y="18"/>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40" name="Freeform 109">
            <a:extLst>
              <a:ext uri="{FF2B5EF4-FFF2-40B4-BE49-F238E27FC236}">
                <a16:creationId xmlns:a16="http://schemas.microsoft.com/office/drawing/2014/main" id="{2E80C849-8586-4AB1-8191-9A88C25B6CAD}"/>
              </a:ext>
            </a:extLst>
          </p:cNvPr>
          <p:cNvSpPr>
            <a:spLocks/>
          </p:cNvSpPr>
          <p:nvPr/>
        </p:nvSpPr>
        <p:spPr bwMode="auto">
          <a:xfrm>
            <a:off x="4889500" y="858838"/>
            <a:ext cx="158750" cy="728662"/>
          </a:xfrm>
          <a:custGeom>
            <a:avLst/>
            <a:gdLst>
              <a:gd name="T0" fmla="*/ 0 w 45"/>
              <a:gd name="T1" fmla="*/ 2147483646 h 207"/>
              <a:gd name="T2" fmla="*/ 2147483646 w 45"/>
              <a:gd name="T3" fmla="*/ 2147483646 h 207"/>
              <a:gd name="T4" fmla="*/ 2147483646 w 45"/>
              <a:gd name="T5" fmla="*/ 2147483646 h 207"/>
              <a:gd name="T6" fmla="*/ 2147483646 w 45"/>
              <a:gd name="T7" fmla="*/ 2147483646 h 207"/>
              <a:gd name="T8" fmla="*/ 2147483646 w 45"/>
              <a:gd name="T9" fmla="*/ 2147483646 h 207"/>
              <a:gd name="T10" fmla="*/ 2147483646 w 45"/>
              <a:gd name="T11" fmla="*/ 2147483646 h 207"/>
              <a:gd name="T12" fmla="*/ 2147483646 w 45"/>
              <a:gd name="T13" fmla="*/ 2147483646 h 207"/>
              <a:gd name="T14" fmla="*/ 2147483646 w 45"/>
              <a:gd name="T15" fmla="*/ 2147483646 h 207"/>
              <a:gd name="T16" fmla="*/ 2147483646 w 45"/>
              <a:gd name="T17" fmla="*/ 2147483646 h 207"/>
              <a:gd name="T18" fmla="*/ 2147483646 w 45"/>
              <a:gd name="T19" fmla="*/ 2147483646 h 207"/>
              <a:gd name="T20" fmla="*/ 2147483646 w 45"/>
              <a:gd name="T21" fmla="*/ 2147483646 h 207"/>
              <a:gd name="T22" fmla="*/ 2147483646 w 45"/>
              <a:gd name="T23" fmla="*/ 2147483646 h 207"/>
              <a:gd name="T24" fmla="*/ 2147483646 w 45"/>
              <a:gd name="T25" fmla="*/ 2147483646 h 207"/>
              <a:gd name="T26" fmla="*/ 2147483646 w 45"/>
              <a:gd name="T27" fmla="*/ 2147483646 h 207"/>
              <a:gd name="T28" fmla="*/ 2147483646 w 45"/>
              <a:gd name="T29" fmla="*/ 2147483646 h 207"/>
              <a:gd name="T30" fmla="*/ 2147483646 w 45"/>
              <a:gd name="T31" fmla="*/ 2147483646 h 207"/>
              <a:gd name="T32" fmla="*/ 2147483646 w 45"/>
              <a:gd name="T33" fmla="*/ 2147483646 h 207"/>
              <a:gd name="T34" fmla="*/ 2147483646 w 45"/>
              <a:gd name="T35" fmla="*/ 2147483646 h 207"/>
              <a:gd name="T36" fmla="*/ 2147483646 w 45"/>
              <a:gd name="T37" fmla="*/ 2147483646 h 207"/>
              <a:gd name="T38" fmla="*/ 2147483646 w 45"/>
              <a:gd name="T39" fmla="*/ 2147483646 h 207"/>
              <a:gd name="T40" fmla="*/ 2147483646 w 45"/>
              <a:gd name="T41" fmla="*/ 2147483646 h 207"/>
              <a:gd name="T42" fmla="*/ 2147483646 w 45"/>
              <a:gd name="T43" fmla="*/ 2147483646 h 207"/>
              <a:gd name="T44" fmla="*/ 2147483646 w 45"/>
              <a:gd name="T45" fmla="*/ 2147483646 h 207"/>
              <a:gd name="T46" fmla="*/ 2147483646 w 45"/>
              <a:gd name="T47" fmla="*/ 2147483646 h 207"/>
              <a:gd name="T48" fmla="*/ 2147483646 w 45"/>
              <a:gd name="T49" fmla="*/ 0 h 207"/>
              <a:gd name="T50" fmla="*/ 2147483646 w 45"/>
              <a:gd name="T51" fmla="*/ 2147483646 h 207"/>
              <a:gd name="T52" fmla="*/ 2147483646 w 45"/>
              <a:gd name="T53" fmla="*/ 2147483646 h 207"/>
              <a:gd name="T54" fmla="*/ 2147483646 w 45"/>
              <a:gd name="T55" fmla="*/ 2147483646 h 207"/>
              <a:gd name="T56" fmla="*/ 2147483646 w 45"/>
              <a:gd name="T57" fmla="*/ 2147483646 h 207"/>
              <a:gd name="T58" fmla="*/ 2147483646 w 45"/>
              <a:gd name="T59" fmla="*/ 2147483646 h 207"/>
              <a:gd name="T60" fmla="*/ 2147483646 w 45"/>
              <a:gd name="T61" fmla="*/ 2147483646 h 207"/>
              <a:gd name="T62" fmla="*/ 2147483646 w 45"/>
              <a:gd name="T63" fmla="*/ 2147483646 h 207"/>
              <a:gd name="T64" fmla="*/ 2147483646 w 45"/>
              <a:gd name="T65" fmla="*/ 2147483646 h 207"/>
              <a:gd name="T66" fmla="*/ 2147483646 w 45"/>
              <a:gd name="T67" fmla="*/ 2147483646 h 207"/>
              <a:gd name="T68" fmla="*/ 2147483646 w 45"/>
              <a:gd name="T69" fmla="*/ 2147483646 h 207"/>
              <a:gd name="T70" fmla="*/ 2147483646 w 45"/>
              <a:gd name="T71" fmla="*/ 2147483646 h 207"/>
              <a:gd name="T72" fmla="*/ 2147483646 w 45"/>
              <a:gd name="T73" fmla="*/ 2147483646 h 207"/>
              <a:gd name="T74" fmla="*/ 2147483646 w 45"/>
              <a:gd name="T75" fmla="*/ 2147483646 h 207"/>
              <a:gd name="T76" fmla="*/ 2147483646 w 45"/>
              <a:gd name="T77" fmla="*/ 2147483646 h 207"/>
              <a:gd name="T78" fmla="*/ 2147483646 w 45"/>
              <a:gd name="T79" fmla="*/ 2147483646 h 207"/>
              <a:gd name="T80" fmla="*/ 2147483646 w 45"/>
              <a:gd name="T81" fmla="*/ 2147483646 h 207"/>
              <a:gd name="T82" fmla="*/ 2147483646 w 45"/>
              <a:gd name="T83" fmla="*/ 2147483646 h 20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5"/>
              <a:gd name="T127" fmla="*/ 0 h 207"/>
              <a:gd name="T128" fmla="*/ 45 w 45"/>
              <a:gd name="T129" fmla="*/ 207 h 20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5" h="207">
                <a:moveTo>
                  <a:pt x="0" y="97"/>
                </a:moveTo>
                <a:lnTo>
                  <a:pt x="0" y="125"/>
                </a:lnTo>
                <a:lnTo>
                  <a:pt x="0" y="85"/>
                </a:lnTo>
                <a:lnTo>
                  <a:pt x="0" y="104"/>
                </a:lnTo>
                <a:lnTo>
                  <a:pt x="1" y="109"/>
                </a:lnTo>
                <a:lnTo>
                  <a:pt x="1" y="103"/>
                </a:lnTo>
                <a:lnTo>
                  <a:pt x="1" y="123"/>
                </a:lnTo>
                <a:lnTo>
                  <a:pt x="2" y="122"/>
                </a:lnTo>
                <a:lnTo>
                  <a:pt x="2" y="104"/>
                </a:lnTo>
                <a:lnTo>
                  <a:pt x="2" y="115"/>
                </a:lnTo>
                <a:lnTo>
                  <a:pt x="3" y="114"/>
                </a:lnTo>
                <a:lnTo>
                  <a:pt x="3" y="125"/>
                </a:lnTo>
                <a:lnTo>
                  <a:pt x="3" y="102"/>
                </a:lnTo>
                <a:lnTo>
                  <a:pt x="5" y="103"/>
                </a:lnTo>
                <a:lnTo>
                  <a:pt x="5" y="115"/>
                </a:lnTo>
                <a:lnTo>
                  <a:pt x="5" y="110"/>
                </a:lnTo>
                <a:lnTo>
                  <a:pt x="6" y="109"/>
                </a:lnTo>
                <a:lnTo>
                  <a:pt x="6" y="147"/>
                </a:lnTo>
                <a:lnTo>
                  <a:pt x="6" y="102"/>
                </a:lnTo>
                <a:lnTo>
                  <a:pt x="6" y="125"/>
                </a:lnTo>
                <a:lnTo>
                  <a:pt x="7" y="122"/>
                </a:lnTo>
                <a:lnTo>
                  <a:pt x="7" y="77"/>
                </a:lnTo>
                <a:lnTo>
                  <a:pt x="7" y="108"/>
                </a:lnTo>
                <a:lnTo>
                  <a:pt x="8" y="105"/>
                </a:lnTo>
                <a:lnTo>
                  <a:pt x="8" y="115"/>
                </a:lnTo>
                <a:lnTo>
                  <a:pt x="8" y="99"/>
                </a:lnTo>
                <a:lnTo>
                  <a:pt x="8" y="107"/>
                </a:lnTo>
                <a:lnTo>
                  <a:pt x="10" y="109"/>
                </a:lnTo>
                <a:lnTo>
                  <a:pt x="10" y="115"/>
                </a:lnTo>
                <a:lnTo>
                  <a:pt x="10" y="108"/>
                </a:lnTo>
                <a:lnTo>
                  <a:pt x="10" y="110"/>
                </a:lnTo>
                <a:lnTo>
                  <a:pt x="11" y="114"/>
                </a:lnTo>
                <a:lnTo>
                  <a:pt x="11" y="104"/>
                </a:lnTo>
                <a:lnTo>
                  <a:pt x="11" y="110"/>
                </a:lnTo>
                <a:lnTo>
                  <a:pt x="12" y="109"/>
                </a:lnTo>
                <a:lnTo>
                  <a:pt x="12" y="117"/>
                </a:lnTo>
                <a:lnTo>
                  <a:pt x="12" y="102"/>
                </a:lnTo>
                <a:lnTo>
                  <a:pt x="12" y="103"/>
                </a:lnTo>
                <a:lnTo>
                  <a:pt x="13" y="107"/>
                </a:lnTo>
                <a:lnTo>
                  <a:pt x="13" y="114"/>
                </a:lnTo>
                <a:lnTo>
                  <a:pt x="15" y="112"/>
                </a:lnTo>
                <a:lnTo>
                  <a:pt x="15" y="138"/>
                </a:lnTo>
                <a:lnTo>
                  <a:pt x="15" y="104"/>
                </a:lnTo>
                <a:lnTo>
                  <a:pt x="15" y="137"/>
                </a:lnTo>
                <a:lnTo>
                  <a:pt x="16" y="134"/>
                </a:lnTo>
                <a:lnTo>
                  <a:pt x="16" y="143"/>
                </a:lnTo>
                <a:lnTo>
                  <a:pt x="16" y="53"/>
                </a:lnTo>
                <a:lnTo>
                  <a:pt x="16" y="73"/>
                </a:lnTo>
                <a:lnTo>
                  <a:pt x="17" y="85"/>
                </a:lnTo>
                <a:lnTo>
                  <a:pt x="17" y="117"/>
                </a:lnTo>
                <a:lnTo>
                  <a:pt x="17" y="103"/>
                </a:lnTo>
                <a:lnTo>
                  <a:pt x="18" y="102"/>
                </a:lnTo>
                <a:lnTo>
                  <a:pt x="18" y="112"/>
                </a:lnTo>
                <a:lnTo>
                  <a:pt x="18" y="94"/>
                </a:lnTo>
                <a:lnTo>
                  <a:pt x="18" y="102"/>
                </a:lnTo>
                <a:lnTo>
                  <a:pt x="20" y="102"/>
                </a:lnTo>
                <a:lnTo>
                  <a:pt x="20" y="115"/>
                </a:lnTo>
                <a:lnTo>
                  <a:pt x="20" y="98"/>
                </a:lnTo>
                <a:lnTo>
                  <a:pt x="20" y="114"/>
                </a:lnTo>
                <a:lnTo>
                  <a:pt x="21" y="113"/>
                </a:lnTo>
                <a:lnTo>
                  <a:pt x="21" y="107"/>
                </a:lnTo>
                <a:lnTo>
                  <a:pt x="21" y="118"/>
                </a:lnTo>
                <a:lnTo>
                  <a:pt x="22" y="119"/>
                </a:lnTo>
                <a:lnTo>
                  <a:pt x="22" y="122"/>
                </a:lnTo>
                <a:lnTo>
                  <a:pt x="22" y="105"/>
                </a:lnTo>
                <a:lnTo>
                  <a:pt x="22" y="110"/>
                </a:lnTo>
                <a:lnTo>
                  <a:pt x="23" y="108"/>
                </a:lnTo>
                <a:lnTo>
                  <a:pt x="23" y="164"/>
                </a:lnTo>
                <a:lnTo>
                  <a:pt x="25" y="165"/>
                </a:lnTo>
                <a:lnTo>
                  <a:pt x="25" y="207"/>
                </a:lnTo>
                <a:lnTo>
                  <a:pt x="25" y="42"/>
                </a:lnTo>
                <a:lnTo>
                  <a:pt x="26" y="28"/>
                </a:lnTo>
                <a:lnTo>
                  <a:pt x="26" y="122"/>
                </a:lnTo>
                <a:lnTo>
                  <a:pt x="26" y="0"/>
                </a:lnTo>
                <a:lnTo>
                  <a:pt x="26" y="105"/>
                </a:lnTo>
                <a:lnTo>
                  <a:pt x="27" y="102"/>
                </a:lnTo>
                <a:lnTo>
                  <a:pt x="27" y="112"/>
                </a:lnTo>
                <a:lnTo>
                  <a:pt x="27" y="99"/>
                </a:lnTo>
                <a:lnTo>
                  <a:pt x="27" y="107"/>
                </a:lnTo>
                <a:lnTo>
                  <a:pt x="28" y="108"/>
                </a:lnTo>
                <a:lnTo>
                  <a:pt x="28" y="102"/>
                </a:lnTo>
                <a:lnTo>
                  <a:pt x="28" y="118"/>
                </a:lnTo>
                <a:lnTo>
                  <a:pt x="30" y="117"/>
                </a:lnTo>
                <a:lnTo>
                  <a:pt x="30" y="102"/>
                </a:lnTo>
                <a:lnTo>
                  <a:pt x="30" y="114"/>
                </a:lnTo>
                <a:lnTo>
                  <a:pt x="31" y="115"/>
                </a:lnTo>
                <a:lnTo>
                  <a:pt x="31" y="119"/>
                </a:lnTo>
                <a:lnTo>
                  <a:pt x="31" y="104"/>
                </a:lnTo>
                <a:lnTo>
                  <a:pt x="31" y="118"/>
                </a:lnTo>
                <a:lnTo>
                  <a:pt x="32" y="117"/>
                </a:lnTo>
                <a:lnTo>
                  <a:pt x="32" y="113"/>
                </a:lnTo>
                <a:lnTo>
                  <a:pt x="32" y="129"/>
                </a:lnTo>
                <a:lnTo>
                  <a:pt x="33" y="128"/>
                </a:lnTo>
                <a:lnTo>
                  <a:pt x="33" y="169"/>
                </a:lnTo>
                <a:lnTo>
                  <a:pt x="33" y="125"/>
                </a:lnTo>
                <a:lnTo>
                  <a:pt x="33" y="135"/>
                </a:lnTo>
                <a:lnTo>
                  <a:pt x="35" y="135"/>
                </a:lnTo>
                <a:lnTo>
                  <a:pt x="35" y="33"/>
                </a:lnTo>
                <a:lnTo>
                  <a:pt x="35" y="108"/>
                </a:lnTo>
                <a:lnTo>
                  <a:pt x="36" y="115"/>
                </a:lnTo>
                <a:lnTo>
                  <a:pt x="36" y="122"/>
                </a:lnTo>
                <a:lnTo>
                  <a:pt x="36" y="98"/>
                </a:lnTo>
                <a:lnTo>
                  <a:pt x="36" y="107"/>
                </a:lnTo>
                <a:lnTo>
                  <a:pt x="37" y="108"/>
                </a:lnTo>
                <a:lnTo>
                  <a:pt x="37" y="112"/>
                </a:lnTo>
                <a:lnTo>
                  <a:pt x="37" y="97"/>
                </a:lnTo>
                <a:lnTo>
                  <a:pt x="37" y="109"/>
                </a:lnTo>
                <a:lnTo>
                  <a:pt x="38" y="110"/>
                </a:lnTo>
                <a:lnTo>
                  <a:pt x="38" y="113"/>
                </a:lnTo>
                <a:lnTo>
                  <a:pt x="38" y="103"/>
                </a:lnTo>
                <a:lnTo>
                  <a:pt x="38" y="112"/>
                </a:lnTo>
                <a:lnTo>
                  <a:pt x="40" y="113"/>
                </a:lnTo>
                <a:lnTo>
                  <a:pt x="40" y="129"/>
                </a:lnTo>
                <a:lnTo>
                  <a:pt x="40" y="103"/>
                </a:lnTo>
                <a:lnTo>
                  <a:pt x="40" y="119"/>
                </a:lnTo>
                <a:lnTo>
                  <a:pt x="41" y="117"/>
                </a:lnTo>
                <a:lnTo>
                  <a:pt x="41" y="130"/>
                </a:lnTo>
                <a:lnTo>
                  <a:pt x="41" y="105"/>
                </a:lnTo>
                <a:lnTo>
                  <a:pt x="41" y="120"/>
                </a:lnTo>
                <a:lnTo>
                  <a:pt x="42" y="119"/>
                </a:lnTo>
                <a:lnTo>
                  <a:pt x="42" y="183"/>
                </a:lnTo>
                <a:lnTo>
                  <a:pt x="42" y="105"/>
                </a:lnTo>
                <a:lnTo>
                  <a:pt x="42" y="170"/>
                </a:lnTo>
                <a:lnTo>
                  <a:pt x="43" y="167"/>
                </a:lnTo>
                <a:lnTo>
                  <a:pt x="43" y="52"/>
                </a:lnTo>
                <a:lnTo>
                  <a:pt x="45" y="52"/>
                </a:lnTo>
                <a:lnTo>
                  <a:pt x="45" y="124"/>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41" name="Freeform 110">
            <a:extLst>
              <a:ext uri="{FF2B5EF4-FFF2-40B4-BE49-F238E27FC236}">
                <a16:creationId xmlns:a16="http://schemas.microsoft.com/office/drawing/2014/main" id="{6C5E878B-4EB0-4022-8AE2-EFBF9A77AAB8}"/>
              </a:ext>
            </a:extLst>
          </p:cNvPr>
          <p:cNvSpPr>
            <a:spLocks/>
          </p:cNvSpPr>
          <p:nvPr/>
        </p:nvSpPr>
        <p:spPr bwMode="auto">
          <a:xfrm>
            <a:off x="5048250" y="587375"/>
            <a:ext cx="161925" cy="1398588"/>
          </a:xfrm>
          <a:custGeom>
            <a:avLst/>
            <a:gdLst>
              <a:gd name="T0" fmla="*/ 2147483646 w 46"/>
              <a:gd name="T1" fmla="*/ 2147483646 h 397"/>
              <a:gd name="T2" fmla="*/ 2147483646 w 46"/>
              <a:gd name="T3" fmla="*/ 2147483646 h 397"/>
              <a:gd name="T4" fmla="*/ 2147483646 w 46"/>
              <a:gd name="T5" fmla="*/ 2147483646 h 397"/>
              <a:gd name="T6" fmla="*/ 2147483646 w 46"/>
              <a:gd name="T7" fmla="*/ 2147483646 h 397"/>
              <a:gd name="T8" fmla="*/ 2147483646 w 46"/>
              <a:gd name="T9" fmla="*/ 2147483646 h 397"/>
              <a:gd name="T10" fmla="*/ 2147483646 w 46"/>
              <a:gd name="T11" fmla="*/ 2147483646 h 397"/>
              <a:gd name="T12" fmla="*/ 2147483646 w 46"/>
              <a:gd name="T13" fmla="*/ 2147483646 h 397"/>
              <a:gd name="T14" fmla="*/ 2147483646 w 46"/>
              <a:gd name="T15" fmla="*/ 2147483646 h 397"/>
              <a:gd name="T16" fmla="*/ 2147483646 w 46"/>
              <a:gd name="T17" fmla="*/ 2147483646 h 397"/>
              <a:gd name="T18" fmla="*/ 2147483646 w 46"/>
              <a:gd name="T19" fmla="*/ 2147483646 h 397"/>
              <a:gd name="T20" fmla="*/ 2147483646 w 46"/>
              <a:gd name="T21" fmla="*/ 2147483646 h 397"/>
              <a:gd name="T22" fmla="*/ 2147483646 w 46"/>
              <a:gd name="T23" fmla="*/ 2147483646 h 397"/>
              <a:gd name="T24" fmla="*/ 2147483646 w 46"/>
              <a:gd name="T25" fmla="*/ 2147483646 h 397"/>
              <a:gd name="T26" fmla="*/ 2147483646 w 46"/>
              <a:gd name="T27" fmla="*/ 2147483646 h 397"/>
              <a:gd name="T28" fmla="*/ 2147483646 w 46"/>
              <a:gd name="T29" fmla="*/ 2147483646 h 397"/>
              <a:gd name="T30" fmla="*/ 2147483646 w 46"/>
              <a:gd name="T31" fmla="*/ 2147483646 h 397"/>
              <a:gd name="T32" fmla="*/ 2147483646 w 46"/>
              <a:gd name="T33" fmla="*/ 2147483646 h 397"/>
              <a:gd name="T34" fmla="*/ 2147483646 w 46"/>
              <a:gd name="T35" fmla="*/ 2147483646 h 397"/>
              <a:gd name="T36" fmla="*/ 2147483646 w 46"/>
              <a:gd name="T37" fmla="*/ 2147483646 h 397"/>
              <a:gd name="T38" fmla="*/ 2147483646 w 46"/>
              <a:gd name="T39" fmla="*/ 2147483646 h 397"/>
              <a:gd name="T40" fmla="*/ 2147483646 w 46"/>
              <a:gd name="T41" fmla="*/ 2147483646 h 397"/>
              <a:gd name="T42" fmla="*/ 2147483646 w 46"/>
              <a:gd name="T43" fmla="*/ 2147483646 h 397"/>
              <a:gd name="T44" fmla="*/ 2147483646 w 46"/>
              <a:gd name="T45" fmla="*/ 2147483646 h 397"/>
              <a:gd name="T46" fmla="*/ 2147483646 w 46"/>
              <a:gd name="T47" fmla="*/ 2147483646 h 397"/>
              <a:gd name="T48" fmla="*/ 2147483646 w 46"/>
              <a:gd name="T49" fmla="*/ 2147483646 h 397"/>
              <a:gd name="T50" fmla="*/ 2147483646 w 46"/>
              <a:gd name="T51" fmla="*/ 2147483646 h 397"/>
              <a:gd name="T52" fmla="*/ 2147483646 w 46"/>
              <a:gd name="T53" fmla="*/ 2147483646 h 397"/>
              <a:gd name="T54" fmla="*/ 2147483646 w 46"/>
              <a:gd name="T55" fmla="*/ 2147483646 h 397"/>
              <a:gd name="T56" fmla="*/ 2147483646 w 46"/>
              <a:gd name="T57" fmla="*/ 2147483646 h 397"/>
              <a:gd name="T58" fmla="*/ 2147483646 w 46"/>
              <a:gd name="T59" fmla="*/ 2147483646 h 397"/>
              <a:gd name="T60" fmla="*/ 2147483646 w 46"/>
              <a:gd name="T61" fmla="*/ 2147483646 h 397"/>
              <a:gd name="T62" fmla="*/ 2147483646 w 46"/>
              <a:gd name="T63" fmla="*/ 2147483646 h 397"/>
              <a:gd name="T64" fmla="*/ 2147483646 w 46"/>
              <a:gd name="T65" fmla="*/ 2147483646 h 397"/>
              <a:gd name="T66" fmla="*/ 2147483646 w 46"/>
              <a:gd name="T67" fmla="*/ 2147483646 h 397"/>
              <a:gd name="T68" fmla="*/ 2147483646 w 46"/>
              <a:gd name="T69" fmla="*/ 2147483646 h 397"/>
              <a:gd name="T70" fmla="*/ 2147483646 w 46"/>
              <a:gd name="T71" fmla="*/ 2147483646 h 397"/>
              <a:gd name="T72" fmla="*/ 2147483646 w 46"/>
              <a:gd name="T73" fmla="*/ 2147483646 h 397"/>
              <a:gd name="T74" fmla="*/ 2147483646 w 46"/>
              <a:gd name="T75" fmla="*/ 2147483646 h 397"/>
              <a:gd name="T76" fmla="*/ 2147483646 w 46"/>
              <a:gd name="T77" fmla="*/ 2147483646 h 397"/>
              <a:gd name="T78" fmla="*/ 2147483646 w 46"/>
              <a:gd name="T79" fmla="*/ 2147483646 h 397"/>
              <a:gd name="T80" fmla="*/ 2147483646 w 46"/>
              <a:gd name="T81" fmla="*/ 2147483646 h 397"/>
              <a:gd name="T82" fmla="*/ 2147483646 w 46"/>
              <a:gd name="T83" fmla="*/ 2147483646 h 39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
              <a:gd name="T127" fmla="*/ 0 h 397"/>
              <a:gd name="T128" fmla="*/ 46 w 46"/>
              <a:gd name="T129" fmla="*/ 397 h 39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 h="397">
                <a:moveTo>
                  <a:pt x="0" y="201"/>
                </a:moveTo>
                <a:lnTo>
                  <a:pt x="0" y="197"/>
                </a:lnTo>
                <a:lnTo>
                  <a:pt x="1" y="192"/>
                </a:lnTo>
                <a:lnTo>
                  <a:pt x="1" y="172"/>
                </a:lnTo>
                <a:lnTo>
                  <a:pt x="1" y="180"/>
                </a:lnTo>
                <a:lnTo>
                  <a:pt x="2" y="181"/>
                </a:lnTo>
                <a:lnTo>
                  <a:pt x="2" y="192"/>
                </a:lnTo>
                <a:lnTo>
                  <a:pt x="2" y="179"/>
                </a:lnTo>
                <a:lnTo>
                  <a:pt x="2" y="184"/>
                </a:lnTo>
                <a:lnTo>
                  <a:pt x="3" y="181"/>
                </a:lnTo>
                <a:lnTo>
                  <a:pt x="3" y="192"/>
                </a:lnTo>
                <a:lnTo>
                  <a:pt x="3" y="176"/>
                </a:lnTo>
                <a:lnTo>
                  <a:pt x="3" y="189"/>
                </a:lnTo>
                <a:lnTo>
                  <a:pt x="5" y="191"/>
                </a:lnTo>
                <a:lnTo>
                  <a:pt x="5" y="196"/>
                </a:lnTo>
                <a:lnTo>
                  <a:pt x="5" y="184"/>
                </a:lnTo>
                <a:lnTo>
                  <a:pt x="5" y="194"/>
                </a:lnTo>
                <a:lnTo>
                  <a:pt x="6" y="191"/>
                </a:lnTo>
                <a:lnTo>
                  <a:pt x="6" y="207"/>
                </a:lnTo>
                <a:lnTo>
                  <a:pt x="6" y="181"/>
                </a:lnTo>
                <a:lnTo>
                  <a:pt x="7" y="180"/>
                </a:lnTo>
                <a:lnTo>
                  <a:pt x="7" y="261"/>
                </a:lnTo>
                <a:lnTo>
                  <a:pt x="7" y="224"/>
                </a:lnTo>
                <a:lnTo>
                  <a:pt x="8" y="220"/>
                </a:lnTo>
                <a:lnTo>
                  <a:pt x="8" y="137"/>
                </a:lnTo>
                <a:lnTo>
                  <a:pt x="8" y="156"/>
                </a:lnTo>
                <a:lnTo>
                  <a:pt x="10" y="154"/>
                </a:lnTo>
                <a:lnTo>
                  <a:pt x="10" y="122"/>
                </a:lnTo>
                <a:lnTo>
                  <a:pt x="10" y="191"/>
                </a:lnTo>
                <a:lnTo>
                  <a:pt x="11" y="190"/>
                </a:lnTo>
                <a:lnTo>
                  <a:pt x="11" y="175"/>
                </a:lnTo>
                <a:lnTo>
                  <a:pt x="11" y="190"/>
                </a:lnTo>
                <a:lnTo>
                  <a:pt x="12" y="189"/>
                </a:lnTo>
                <a:lnTo>
                  <a:pt x="12" y="191"/>
                </a:lnTo>
                <a:lnTo>
                  <a:pt x="12" y="181"/>
                </a:lnTo>
                <a:lnTo>
                  <a:pt x="13" y="182"/>
                </a:lnTo>
                <a:lnTo>
                  <a:pt x="13" y="180"/>
                </a:lnTo>
                <a:lnTo>
                  <a:pt x="13" y="200"/>
                </a:lnTo>
                <a:lnTo>
                  <a:pt x="15" y="200"/>
                </a:lnTo>
                <a:lnTo>
                  <a:pt x="15" y="202"/>
                </a:lnTo>
                <a:lnTo>
                  <a:pt x="15" y="189"/>
                </a:lnTo>
                <a:lnTo>
                  <a:pt x="15" y="197"/>
                </a:lnTo>
                <a:lnTo>
                  <a:pt x="16" y="194"/>
                </a:lnTo>
                <a:lnTo>
                  <a:pt x="16" y="187"/>
                </a:lnTo>
                <a:lnTo>
                  <a:pt x="16" y="291"/>
                </a:lnTo>
                <a:lnTo>
                  <a:pt x="17" y="299"/>
                </a:lnTo>
                <a:lnTo>
                  <a:pt x="17" y="300"/>
                </a:lnTo>
                <a:lnTo>
                  <a:pt x="17" y="136"/>
                </a:lnTo>
                <a:lnTo>
                  <a:pt x="17" y="219"/>
                </a:lnTo>
                <a:lnTo>
                  <a:pt x="18" y="247"/>
                </a:lnTo>
                <a:lnTo>
                  <a:pt x="18" y="355"/>
                </a:lnTo>
                <a:lnTo>
                  <a:pt x="18" y="11"/>
                </a:lnTo>
                <a:lnTo>
                  <a:pt x="18" y="150"/>
                </a:lnTo>
                <a:lnTo>
                  <a:pt x="20" y="151"/>
                </a:lnTo>
                <a:lnTo>
                  <a:pt x="20" y="189"/>
                </a:lnTo>
                <a:lnTo>
                  <a:pt x="20" y="174"/>
                </a:lnTo>
                <a:lnTo>
                  <a:pt x="21" y="175"/>
                </a:lnTo>
                <a:lnTo>
                  <a:pt x="21" y="189"/>
                </a:lnTo>
                <a:lnTo>
                  <a:pt x="22" y="187"/>
                </a:lnTo>
                <a:lnTo>
                  <a:pt x="22" y="205"/>
                </a:lnTo>
                <a:lnTo>
                  <a:pt x="22" y="172"/>
                </a:lnTo>
                <a:lnTo>
                  <a:pt x="22" y="192"/>
                </a:lnTo>
                <a:lnTo>
                  <a:pt x="23" y="194"/>
                </a:lnTo>
                <a:lnTo>
                  <a:pt x="23" y="197"/>
                </a:lnTo>
                <a:lnTo>
                  <a:pt x="23" y="190"/>
                </a:lnTo>
                <a:lnTo>
                  <a:pt x="25" y="189"/>
                </a:lnTo>
                <a:lnTo>
                  <a:pt x="25" y="187"/>
                </a:lnTo>
                <a:lnTo>
                  <a:pt x="25" y="336"/>
                </a:lnTo>
                <a:lnTo>
                  <a:pt x="26" y="330"/>
                </a:lnTo>
                <a:lnTo>
                  <a:pt x="26" y="154"/>
                </a:lnTo>
                <a:lnTo>
                  <a:pt x="26" y="185"/>
                </a:lnTo>
                <a:lnTo>
                  <a:pt x="27" y="211"/>
                </a:lnTo>
                <a:lnTo>
                  <a:pt x="27" y="335"/>
                </a:lnTo>
                <a:lnTo>
                  <a:pt x="27" y="0"/>
                </a:lnTo>
                <a:lnTo>
                  <a:pt x="27" y="65"/>
                </a:lnTo>
                <a:lnTo>
                  <a:pt x="28" y="54"/>
                </a:lnTo>
                <a:lnTo>
                  <a:pt x="28" y="184"/>
                </a:lnTo>
                <a:lnTo>
                  <a:pt x="28" y="52"/>
                </a:lnTo>
                <a:lnTo>
                  <a:pt x="28" y="177"/>
                </a:lnTo>
                <a:lnTo>
                  <a:pt x="30" y="176"/>
                </a:lnTo>
                <a:lnTo>
                  <a:pt x="30" y="180"/>
                </a:lnTo>
                <a:lnTo>
                  <a:pt x="30" y="152"/>
                </a:lnTo>
                <a:lnTo>
                  <a:pt x="30" y="180"/>
                </a:lnTo>
                <a:lnTo>
                  <a:pt x="31" y="179"/>
                </a:lnTo>
                <a:lnTo>
                  <a:pt x="31" y="190"/>
                </a:lnTo>
                <a:lnTo>
                  <a:pt x="31" y="189"/>
                </a:lnTo>
                <a:lnTo>
                  <a:pt x="32" y="191"/>
                </a:lnTo>
                <a:lnTo>
                  <a:pt x="32" y="201"/>
                </a:lnTo>
                <a:lnTo>
                  <a:pt x="32" y="174"/>
                </a:lnTo>
                <a:lnTo>
                  <a:pt x="32" y="190"/>
                </a:lnTo>
                <a:lnTo>
                  <a:pt x="33" y="195"/>
                </a:lnTo>
                <a:lnTo>
                  <a:pt x="33" y="269"/>
                </a:lnTo>
                <a:lnTo>
                  <a:pt x="33" y="225"/>
                </a:lnTo>
                <a:lnTo>
                  <a:pt x="35" y="230"/>
                </a:lnTo>
                <a:lnTo>
                  <a:pt x="35" y="397"/>
                </a:lnTo>
                <a:lnTo>
                  <a:pt x="35" y="126"/>
                </a:lnTo>
                <a:lnTo>
                  <a:pt x="35" y="152"/>
                </a:lnTo>
                <a:lnTo>
                  <a:pt x="36" y="150"/>
                </a:lnTo>
                <a:lnTo>
                  <a:pt x="36" y="239"/>
                </a:lnTo>
                <a:lnTo>
                  <a:pt x="36" y="29"/>
                </a:lnTo>
                <a:lnTo>
                  <a:pt x="37" y="22"/>
                </a:lnTo>
                <a:lnTo>
                  <a:pt x="37" y="171"/>
                </a:lnTo>
                <a:lnTo>
                  <a:pt x="38" y="174"/>
                </a:lnTo>
                <a:lnTo>
                  <a:pt x="38" y="181"/>
                </a:lnTo>
                <a:lnTo>
                  <a:pt x="38" y="167"/>
                </a:lnTo>
                <a:lnTo>
                  <a:pt x="38" y="170"/>
                </a:lnTo>
                <a:lnTo>
                  <a:pt x="40" y="169"/>
                </a:lnTo>
                <a:lnTo>
                  <a:pt x="40" y="192"/>
                </a:lnTo>
                <a:lnTo>
                  <a:pt x="40" y="177"/>
                </a:lnTo>
                <a:lnTo>
                  <a:pt x="41" y="174"/>
                </a:lnTo>
                <a:lnTo>
                  <a:pt x="41" y="197"/>
                </a:lnTo>
                <a:lnTo>
                  <a:pt x="41" y="172"/>
                </a:lnTo>
                <a:lnTo>
                  <a:pt x="41" y="194"/>
                </a:lnTo>
                <a:lnTo>
                  <a:pt x="42" y="200"/>
                </a:lnTo>
                <a:lnTo>
                  <a:pt x="42" y="254"/>
                </a:lnTo>
                <a:lnTo>
                  <a:pt x="42" y="234"/>
                </a:lnTo>
                <a:lnTo>
                  <a:pt x="43" y="252"/>
                </a:lnTo>
                <a:lnTo>
                  <a:pt x="43" y="351"/>
                </a:lnTo>
                <a:lnTo>
                  <a:pt x="43" y="124"/>
                </a:lnTo>
                <a:lnTo>
                  <a:pt x="45" y="114"/>
                </a:lnTo>
                <a:lnTo>
                  <a:pt x="45" y="232"/>
                </a:lnTo>
                <a:lnTo>
                  <a:pt x="45" y="80"/>
                </a:lnTo>
                <a:lnTo>
                  <a:pt x="45" y="207"/>
                </a:lnTo>
                <a:lnTo>
                  <a:pt x="46" y="196"/>
                </a:lnTo>
                <a:lnTo>
                  <a:pt x="46" y="16"/>
                </a:lnTo>
                <a:lnTo>
                  <a:pt x="46" y="81"/>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42" name="Freeform 111">
            <a:extLst>
              <a:ext uri="{FF2B5EF4-FFF2-40B4-BE49-F238E27FC236}">
                <a16:creationId xmlns:a16="http://schemas.microsoft.com/office/drawing/2014/main" id="{DD3721B1-FB93-4EFA-9C46-4C28A99244F8}"/>
              </a:ext>
            </a:extLst>
          </p:cNvPr>
          <p:cNvSpPr>
            <a:spLocks/>
          </p:cNvSpPr>
          <p:nvPr/>
        </p:nvSpPr>
        <p:spPr bwMode="auto">
          <a:xfrm>
            <a:off x="5210175" y="630238"/>
            <a:ext cx="176213" cy="1352550"/>
          </a:xfrm>
          <a:custGeom>
            <a:avLst/>
            <a:gdLst>
              <a:gd name="T0" fmla="*/ 2147483646 w 50"/>
              <a:gd name="T1" fmla="*/ 2147483646 h 384"/>
              <a:gd name="T2" fmla="*/ 2147483646 w 50"/>
              <a:gd name="T3" fmla="*/ 2147483646 h 384"/>
              <a:gd name="T4" fmla="*/ 2147483646 w 50"/>
              <a:gd name="T5" fmla="*/ 2147483646 h 384"/>
              <a:gd name="T6" fmla="*/ 2147483646 w 50"/>
              <a:gd name="T7" fmla="*/ 2147483646 h 384"/>
              <a:gd name="T8" fmla="*/ 2147483646 w 50"/>
              <a:gd name="T9" fmla="*/ 2147483646 h 384"/>
              <a:gd name="T10" fmla="*/ 2147483646 w 50"/>
              <a:gd name="T11" fmla="*/ 2147483646 h 384"/>
              <a:gd name="T12" fmla="*/ 2147483646 w 50"/>
              <a:gd name="T13" fmla="*/ 2147483646 h 384"/>
              <a:gd name="T14" fmla="*/ 2147483646 w 50"/>
              <a:gd name="T15" fmla="*/ 2147483646 h 384"/>
              <a:gd name="T16" fmla="*/ 2147483646 w 50"/>
              <a:gd name="T17" fmla="*/ 2147483646 h 384"/>
              <a:gd name="T18" fmla="*/ 2147483646 w 50"/>
              <a:gd name="T19" fmla="*/ 2147483646 h 384"/>
              <a:gd name="T20" fmla="*/ 2147483646 w 50"/>
              <a:gd name="T21" fmla="*/ 2147483646 h 384"/>
              <a:gd name="T22" fmla="*/ 2147483646 w 50"/>
              <a:gd name="T23" fmla="*/ 2147483646 h 384"/>
              <a:gd name="T24" fmla="*/ 2147483646 w 50"/>
              <a:gd name="T25" fmla="*/ 2147483646 h 384"/>
              <a:gd name="T26" fmla="*/ 2147483646 w 50"/>
              <a:gd name="T27" fmla="*/ 2147483646 h 384"/>
              <a:gd name="T28" fmla="*/ 2147483646 w 50"/>
              <a:gd name="T29" fmla="*/ 2147483646 h 384"/>
              <a:gd name="T30" fmla="*/ 2147483646 w 50"/>
              <a:gd name="T31" fmla="*/ 2147483646 h 384"/>
              <a:gd name="T32" fmla="*/ 2147483646 w 50"/>
              <a:gd name="T33" fmla="*/ 2147483646 h 384"/>
              <a:gd name="T34" fmla="*/ 2147483646 w 50"/>
              <a:gd name="T35" fmla="*/ 2147483646 h 384"/>
              <a:gd name="T36" fmla="*/ 2147483646 w 50"/>
              <a:gd name="T37" fmla="*/ 2147483646 h 384"/>
              <a:gd name="T38" fmla="*/ 2147483646 w 50"/>
              <a:gd name="T39" fmla="*/ 2147483646 h 384"/>
              <a:gd name="T40" fmla="*/ 2147483646 w 50"/>
              <a:gd name="T41" fmla="*/ 2147483646 h 384"/>
              <a:gd name="T42" fmla="*/ 2147483646 w 50"/>
              <a:gd name="T43" fmla="*/ 2147483646 h 384"/>
              <a:gd name="T44" fmla="*/ 2147483646 w 50"/>
              <a:gd name="T45" fmla="*/ 2147483646 h 384"/>
              <a:gd name="T46" fmla="*/ 2147483646 w 50"/>
              <a:gd name="T47" fmla="*/ 2147483646 h 384"/>
              <a:gd name="T48" fmla="*/ 2147483646 w 50"/>
              <a:gd name="T49" fmla="*/ 2147483646 h 384"/>
              <a:gd name="T50" fmla="*/ 2147483646 w 50"/>
              <a:gd name="T51" fmla="*/ 2147483646 h 384"/>
              <a:gd name="T52" fmla="*/ 2147483646 w 50"/>
              <a:gd name="T53" fmla="*/ 2147483646 h 384"/>
              <a:gd name="T54" fmla="*/ 2147483646 w 50"/>
              <a:gd name="T55" fmla="*/ 2147483646 h 384"/>
              <a:gd name="T56" fmla="*/ 2147483646 w 50"/>
              <a:gd name="T57" fmla="*/ 2147483646 h 384"/>
              <a:gd name="T58" fmla="*/ 2147483646 w 50"/>
              <a:gd name="T59" fmla="*/ 2147483646 h 384"/>
              <a:gd name="T60" fmla="*/ 2147483646 w 50"/>
              <a:gd name="T61" fmla="*/ 2147483646 h 384"/>
              <a:gd name="T62" fmla="*/ 2147483646 w 50"/>
              <a:gd name="T63" fmla="*/ 2147483646 h 384"/>
              <a:gd name="T64" fmla="*/ 2147483646 w 50"/>
              <a:gd name="T65" fmla="*/ 2147483646 h 384"/>
              <a:gd name="T66" fmla="*/ 2147483646 w 50"/>
              <a:gd name="T67" fmla="*/ 2147483646 h 384"/>
              <a:gd name="T68" fmla="*/ 2147483646 w 50"/>
              <a:gd name="T69" fmla="*/ 2147483646 h 384"/>
              <a:gd name="T70" fmla="*/ 2147483646 w 50"/>
              <a:gd name="T71" fmla="*/ 2147483646 h 384"/>
              <a:gd name="T72" fmla="*/ 2147483646 w 50"/>
              <a:gd name="T73" fmla="*/ 2147483646 h 384"/>
              <a:gd name="T74" fmla="*/ 2147483646 w 50"/>
              <a:gd name="T75" fmla="*/ 2147483646 h 384"/>
              <a:gd name="T76" fmla="*/ 2147483646 w 50"/>
              <a:gd name="T77" fmla="*/ 2147483646 h 384"/>
              <a:gd name="T78" fmla="*/ 2147483646 w 50"/>
              <a:gd name="T79" fmla="*/ 2147483646 h 384"/>
              <a:gd name="T80" fmla="*/ 2147483646 w 50"/>
              <a:gd name="T81" fmla="*/ 2147483646 h 384"/>
              <a:gd name="T82" fmla="*/ 2147483646 w 50"/>
              <a:gd name="T83" fmla="*/ 2147483646 h 3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0"/>
              <a:gd name="T127" fmla="*/ 0 h 384"/>
              <a:gd name="T128" fmla="*/ 50 w 50"/>
              <a:gd name="T129" fmla="*/ 384 h 3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0" h="384">
                <a:moveTo>
                  <a:pt x="0" y="69"/>
                </a:moveTo>
                <a:lnTo>
                  <a:pt x="1" y="92"/>
                </a:lnTo>
                <a:lnTo>
                  <a:pt x="1" y="175"/>
                </a:lnTo>
                <a:lnTo>
                  <a:pt x="1" y="155"/>
                </a:lnTo>
                <a:lnTo>
                  <a:pt x="2" y="154"/>
                </a:lnTo>
                <a:lnTo>
                  <a:pt x="2" y="178"/>
                </a:lnTo>
                <a:lnTo>
                  <a:pt x="2" y="173"/>
                </a:lnTo>
                <a:lnTo>
                  <a:pt x="4" y="175"/>
                </a:lnTo>
                <a:lnTo>
                  <a:pt x="4" y="183"/>
                </a:lnTo>
                <a:lnTo>
                  <a:pt x="4" y="164"/>
                </a:lnTo>
                <a:lnTo>
                  <a:pt x="4" y="178"/>
                </a:lnTo>
                <a:lnTo>
                  <a:pt x="5" y="179"/>
                </a:lnTo>
                <a:lnTo>
                  <a:pt x="5" y="238"/>
                </a:lnTo>
                <a:lnTo>
                  <a:pt x="5" y="200"/>
                </a:lnTo>
                <a:lnTo>
                  <a:pt x="6" y="197"/>
                </a:lnTo>
                <a:lnTo>
                  <a:pt x="6" y="349"/>
                </a:lnTo>
                <a:lnTo>
                  <a:pt x="6" y="183"/>
                </a:lnTo>
                <a:lnTo>
                  <a:pt x="7" y="177"/>
                </a:lnTo>
                <a:lnTo>
                  <a:pt x="7" y="112"/>
                </a:lnTo>
                <a:lnTo>
                  <a:pt x="7" y="174"/>
                </a:lnTo>
                <a:lnTo>
                  <a:pt x="9" y="173"/>
                </a:lnTo>
                <a:lnTo>
                  <a:pt x="9" y="224"/>
                </a:lnTo>
                <a:lnTo>
                  <a:pt x="9" y="0"/>
                </a:lnTo>
                <a:lnTo>
                  <a:pt x="9" y="33"/>
                </a:lnTo>
                <a:lnTo>
                  <a:pt x="10" y="74"/>
                </a:lnTo>
                <a:lnTo>
                  <a:pt x="10" y="168"/>
                </a:lnTo>
                <a:lnTo>
                  <a:pt x="10" y="162"/>
                </a:lnTo>
                <a:lnTo>
                  <a:pt x="11" y="164"/>
                </a:lnTo>
                <a:lnTo>
                  <a:pt x="11" y="169"/>
                </a:lnTo>
                <a:lnTo>
                  <a:pt x="11" y="160"/>
                </a:lnTo>
                <a:lnTo>
                  <a:pt x="11" y="167"/>
                </a:lnTo>
                <a:lnTo>
                  <a:pt x="12" y="169"/>
                </a:lnTo>
                <a:lnTo>
                  <a:pt x="12" y="184"/>
                </a:lnTo>
                <a:lnTo>
                  <a:pt x="12" y="178"/>
                </a:lnTo>
                <a:lnTo>
                  <a:pt x="14" y="177"/>
                </a:lnTo>
                <a:lnTo>
                  <a:pt x="14" y="269"/>
                </a:lnTo>
                <a:lnTo>
                  <a:pt x="14" y="222"/>
                </a:lnTo>
                <a:lnTo>
                  <a:pt x="15" y="199"/>
                </a:lnTo>
                <a:lnTo>
                  <a:pt x="15" y="359"/>
                </a:lnTo>
                <a:lnTo>
                  <a:pt x="15" y="147"/>
                </a:lnTo>
                <a:lnTo>
                  <a:pt x="15" y="193"/>
                </a:lnTo>
                <a:lnTo>
                  <a:pt x="16" y="188"/>
                </a:lnTo>
                <a:lnTo>
                  <a:pt x="16" y="109"/>
                </a:lnTo>
                <a:lnTo>
                  <a:pt x="16" y="127"/>
                </a:lnTo>
                <a:lnTo>
                  <a:pt x="17" y="128"/>
                </a:lnTo>
                <a:lnTo>
                  <a:pt x="17" y="205"/>
                </a:lnTo>
                <a:lnTo>
                  <a:pt x="17" y="69"/>
                </a:lnTo>
                <a:lnTo>
                  <a:pt x="19" y="37"/>
                </a:lnTo>
                <a:lnTo>
                  <a:pt x="19" y="4"/>
                </a:lnTo>
                <a:lnTo>
                  <a:pt x="19" y="162"/>
                </a:lnTo>
                <a:lnTo>
                  <a:pt x="20" y="163"/>
                </a:lnTo>
                <a:lnTo>
                  <a:pt x="20" y="154"/>
                </a:lnTo>
                <a:lnTo>
                  <a:pt x="20" y="175"/>
                </a:lnTo>
                <a:lnTo>
                  <a:pt x="21" y="177"/>
                </a:lnTo>
                <a:lnTo>
                  <a:pt x="21" y="182"/>
                </a:lnTo>
                <a:lnTo>
                  <a:pt x="21" y="165"/>
                </a:lnTo>
                <a:lnTo>
                  <a:pt x="21" y="177"/>
                </a:lnTo>
                <a:lnTo>
                  <a:pt x="22" y="178"/>
                </a:lnTo>
                <a:lnTo>
                  <a:pt x="22" y="175"/>
                </a:lnTo>
                <a:lnTo>
                  <a:pt x="22" y="185"/>
                </a:lnTo>
                <a:lnTo>
                  <a:pt x="24" y="190"/>
                </a:lnTo>
                <a:lnTo>
                  <a:pt x="24" y="147"/>
                </a:lnTo>
                <a:lnTo>
                  <a:pt x="24" y="357"/>
                </a:lnTo>
                <a:lnTo>
                  <a:pt x="25" y="367"/>
                </a:lnTo>
                <a:lnTo>
                  <a:pt x="25" y="373"/>
                </a:lnTo>
                <a:lnTo>
                  <a:pt x="25" y="123"/>
                </a:lnTo>
                <a:lnTo>
                  <a:pt x="25" y="143"/>
                </a:lnTo>
                <a:lnTo>
                  <a:pt x="26" y="135"/>
                </a:lnTo>
                <a:lnTo>
                  <a:pt x="26" y="118"/>
                </a:lnTo>
                <a:lnTo>
                  <a:pt x="26" y="189"/>
                </a:lnTo>
                <a:lnTo>
                  <a:pt x="27" y="190"/>
                </a:lnTo>
                <a:lnTo>
                  <a:pt x="27" y="239"/>
                </a:lnTo>
                <a:lnTo>
                  <a:pt x="27" y="7"/>
                </a:lnTo>
                <a:lnTo>
                  <a:pt x="27" y="102"/>
                </a:lnTo>
                <a:lnTo>
                  <a:pt x="29" y="102"/>
                </a:lnTo>
                <a:lnTo>
                  <a:pt x="29" y="182"/>
                </a:lnTo>
                <a:lnTo>
                  <a:pt x="29" y="148"/>
                </a:lnTo>
                <a:lnTo>
                  <a:pt x="30" y="147"/>
                </a:lnTo>
                <a:lnTo>
                  <a:pt x="30" y="177"/>
                </a:lnTo>
                <a:lnTo>
                  <a:pt x="31" y="178"/>
                </a:lnTo>
                <a:lnTo>
                  <a:pt x="31" y="167"/>
                </a:lnTo>
                <a:lnTo>
                  <a:pt x="31" y="188"/>
                </a:lnTo>
                <a:lnTo>
                  <a:pt x="32" y="190"/>
                </a:lnTo>
                <a:lnTo>
                  <a:pt x="32" y="268"/>
                </a:lnTo>
                <a:lnTo>
                  <a:pt x="32" y="174"/>
                </a:lnTo>
                <a:lnTo>
                  <a:pt x="32" y="240"/>
                </a:lnTo>
                <a:lnTo>
                  <a:pt x="34" y="217"/>
                </a:lnTo>
                <a:lnTo>
                  <a:pt x="34" y="384"/>
                </a:lnTo>
                <a:lnTo>
                  <a:pt x="34" y="124"/>
                </a:lnTo>
                <a:lnTo>
                  <a:pt x="35" y="105"/>
                </a:lnTo>
                <a:lnTo>
                  <a:pt x="35" y="95"/>
                </a:lnTo>
                <a:lnTo>
                  <a:pt x="35" y="182"/>
                </a:lnTo>
                <a:lnTo>
                  <a:pt x="36" y="183"/>
                </a:lnTo>
                <a:lnTo>
                  <a:pt x="36" y="258"/>
                </a:lnTo>
                <a:lnTo>
                  <a:pt x="36" y="39"/>
                </a:lnTo>
                <a:lnTo>
                  <a:pt x="37" y="15"/>
                </a:lnTo>
                <a:lnTo>
                  <a:pt x="37" y="8"/>
                </a:lnTo>
                <a:lnTo>
                  <a:pt x="37" y="169"/>
                </a:lnTo>
                <a:lnTo>
                  <a:pt x="39" y="170"/>
                </a:lnTo>
                <a:lnTo>
                  <a:pt x="39" y="177"/>
                </a:lnTo>
                <a:lnTo>
                  <a:pt x="39" y="159"/>
                </a:lnTo>
                <a:lnTo>
                  <a:pt x="39" y="169"/>
                </a:lnTo>
                <a:lnTo>
                  <a:pt x="40" y="168"/>
                </a:lnTo>
                <a:lnTo>
                  <a:pt x="40" y="189"/>
                </a:lnTo>
                <a:lnTo>
                  <a:pt x="40" y="164"/>
                </a:lnTo>
                <a:lnTo>
                  <a:pt x="40" y="169"/>
                </a:lnTo>
                <a:lnTo>
                  <a:pt x="41" y="172"/>
                </a:lnTo>
                <a:lnTo>
                  <a:pt x="41" y="189"/>
                </a:lnTo>
                <a:lnTo>
                  <a:pt x="42" y="193"/>
                </a:lnTo>
                <a:lnTo>
                  <a:pt x="42" y="369"/>
                </a:lnTo>
                <a:lnTo>
                  <a:pt x="42" y="173"/>
                </a:lnTo>
                <a:lnTo>
                  <a:pt x="42" y="310"/>
                </a:lnTo>
                <a:lnTo>
                  <a:pt x="44" y="283"/>
                </a:lnTo>
                <a:lnTo>
                  <a:pt x="44" y="99"/>
                </a:lnTo>
                <a:lnTo>
                  <a:pt x="44" y="139"/>
                </a:lnTo>
                <a:lnTo>
                  <a:pt x="45" y="149"/>
                </a:lnTo>
                <a:lnTo>
                  <a:pt x="45" y="252"/>
                </a:lnTo>
                <a:lnTo>
                  <a:pt x="46" y="275"/>
                </a:lnTo>
                <a:lnTo>
                  <a:pt x="46" y="309"/>
                </a:lnTo>
                <a:lnTo>
                  <a:pt x="46" y="4"/>
                </a:lnTo>
                <a:lnTo>
                  <a:pt x="46" y="135"/>
                </a:lnTo>
                <a:lnTo>
                  <a:pt x="47" y="142"/>
                </a:lnTo>
                <a:lnTo>
                  <a:pt x="47" y="174"/>
                </a:lnTo>
                <a:lnTo>
                  <a:pt x="49" y="173"/>
                </a:lnTo>
                <a:lnTo>
                  <a:pt x="49" y="160"/>
                </a:lnTo>
                <a:lnTo>
                  <a:pt x="49" y="179"/>
                </a:lnTo>
                <a:lnTo>
                  <a:pt x="50" y="178"/>
                </a:lnTo>
                <a:lnTo>
                  <a:pt x="50" y="185"/>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43" name="Freeform 112">
            <a:extLst>
              <a:ext uri="{FF2B5EF4-FFF2-40B4-BE49-F238E27FC236}">
                <a16:creationId xmlns:a16="http://schemas.microsoft.com/office/drawing/2014/main" id="{B5C30CF7-68E7-4066-B06B-FA3AC8AE961F}"/>
              </a:ext>
            </a:extLst>
          </p:cNvPr>
          <p:cNvSpPr>
            <a:spLocks/>
          </p:cNvSpPr>
          <p:nvPr/>
        </p:nvSpPr>
        <p:spPr bwMode="auto">
          <a:xfrm>
            <a:off x="5386388" y="630238"/>
            <a:ext cx="158750" cy="1208087"/>
          </a:xfrm>
          <a:custGeom>
            <a:avLst/>
            <a:gdLst>
              <a:gd name="T0" fmla="*/ 0 w 45"/>
              <a:gd name="T1" fmla="*/ 2147483646 h 343"/>
              <a:gd name="T2" fmla="*/ 2147483646 w 45"/>
              <a:gd name="T3" fmla="*/ 2147483646 h 343"/>
              <a:gd name="T4" fmla="*/ 2147483646 w 45"/>
              <a:gd name="T5" fmla="*/ 2147483646 h 343"/>
              <a:gd name="T6" fmla="*/ 2147483646 w 45"/>
              <a:gd name="T7" fmla="*/ 2147483646 h 343"/>
              <a:gd name="T8" fmla="*/ 2147483646 w 45"/>
              <a:gd name="T9" fmla="*/ 2147483646 h 343"/>
              <a:gd name="T10" fmla="*/ 2147483646 w 45"/>
              <a:gd name="T11" fmla="*/ 2147483646 h 343"/>
              <a:gd name="T12" fmla="*/ 2147483646 w 45"/>
              <a:gd name="T13" fmla="*/ 2147483646 h 343"/>
              <a:gd name="T14" fmla="*/ 2147483646 w 45"/>
              <a:gd name="T15" fmla="*/ 2147483646 h 343"/>
              <a:gd name="T16" fmla="*/ 2147483646 w 45"/>
              <a:gd name="T17" fmla="*/ 2147483646 h 343"/>
              <a:gd name="T18" fmla="*/ 2147483646 w 45"/>
              <a:gd name="T19" fmla="*/ 2147483646 h 343"/>
              <a:gd name="T20" fmla="*/ 2147483646 w 45"/>
              <a:gd name="T21" fmla="*/ 2147483646 h 343"/>
              <a:gd name="T22" fmla="*/ 2147483646 w 45"/>
              <a:gd name="T23" fmla="*/ 2147483646 h 343"/>
              <a:gd name="T24" fmla="*/ 2147483646 w 45"/>
              <a:gd name="T25" fmla="*/ 2147483646 h 343"/>
              <a:gd name="T26" fmla="*/ 2147483646 w 45"/>
              <a:gd name="T27" fmla="*/ 2147483646 h 343"/>
              <a:gd name="T28" fmla="*/ 2147483646 w 45"/>
              <a:gd name="T29" fmla="*/ 2147483646 h 343"/>
              <a:gd name="T30" fmla="*/ 2147483646 w 45"/>
              <a:gd name="T31" fmla="*/ 2147483646 h 343"/>
              <a:gd name="T32" fmla="*/ 2147483646 w 45"/>
              <a:gd name="T33" fmla="*/ 2147483646 h 343"/>
              <a:gd name="T34" fmla="*/ 2147483646 w 45"/>
              <a:gd name="T35" fmla="*/ 2147483646 h 343"/>
              <a:gd name="T36" fmla="*/ 2147483646 w 45"/>
              <a:gd name="T37" fmla="*/ 2147483646 h 343"/>
              <a:gd name="T38" fmla="*/ 2147483646 w 45"/>
              <a:gd name="T39" fmla="*/ 2147483646 h 343"/>
              <a:gd name="T40" fmla="*/ 2147483646 w 45"/>
              <a:gd name="T41" fmla="*/ 2147483646 h 343"/>
              <a:gd name="T42" fmla="*/ 2147483646 w 45"/>
              <a:gd name="T43" fmla="*/ 2147483646 h 343"/>
              <a:gd name="T44" fmla="*/ 2147483646 w 45"/>
              <a:gd name="T45" fmla="*/ 2147483646 h 343"/>
              <a:gd name="T46" fmla="*/ 2147483646 w 45"/>
              <a:gd name="T47" fmla="*/ 2147483646 h 343"/>
              <a:gd name="T48" fmla="*/ 2147483646 w 45"/>
              <a:gd name="T49" fmla="*/ 2147483646 h 343"/>
              <a:gd name="T50" fmla="*/ 2147483646 w 45"/>
              <a:gd name="T51" fmla="*/ 2147483646 h 343"/>
              <a:gd name="T52" fmla="*/ 2147483646 w 45"/>
              <a:gd name="T53" fmla="*/ 2147483646 h 343"/>
              <a:gd name="T54" fmla="*/ 2147483646 w 45"/>
              <a:gd name="T55" fmla="*/ 2147483646 h 343"/>
              <a:gd name="T56" fmla="*/ 2147483646 w 45"/>
              <a:gd name="T57" fmla="*/ 2147483646 h 343"/>
              <a:gd name="T58" fmla="*/ 2147483646 w 45"/>
              <a:gd name="T59" fmla="*/ 2147483646 h 343"/>
              <a:gd name="T60" fmla="*/ 2147483646 w 45"/>
              <a:gd name="T61" fmla="*/ 2147483646 h 343"/>
              <a:gd name="T62" fmla="*/ 2147483646 w 45"/>
              <a:gd name="T63" fmla="*/ 0 h 343"/>
              <a:gd name="T64" fmla="*/ 2147483646 w 45"/>
              <a:gd name="T65" fmla="*/ 2147483646 h 343"/>
              <a:gd name="T66" fmla="*/ 2147483646 w 45"/>
              <a:gd name="T67" fmla="*/ 2147483646 h 343"/>
              <a:gd name="T68" fmla="*/ 2147483646 w 45"/>
              <a:gd name="T69" fmla="*/ 2147483646 h 343"/>
              <a:gd name="T70" fmla="*/ 2147483646 w 45"/>
              <a:gd name="T71" fmla="*/ 2147483646 h 343"/>
              <a:gd name="T72" fmla="*/ 2147483646 w 45"/>
              <a:gd name="T73" fmla="*/ 2147483646 h 343"/>
              <a:gd name="T74" fmla="*/ 2147483646 w 45"/>
              <a:gd name="T75" fmla="*/ 2147483646 h 343"/>
              <a:gd name="T76" fmla="*/ 2147483646 w 45"/>
              <a:gd name="T77" fmla="*/ 2147483646 h 343"/>
              <a:gd name="T78" fmla="*/ 2147483646 w 45"/>
              <a:gd name="T79" fmla="*/ 2147483646 h 343"/>
              <a:gd name="T80" fmla="*/ 2147483646 w 45"/>
              <a:gd name="T81" fmla="*/ 2147483646 h 343"/>
              <a:gd name="T82" fmla="*/ 2147483646 w 45"/>
              <a:gd name="T83" fmla="*/ 2147483646 h 34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5"/>
              <a:gd name="T127" fmla="*/ 0 h 343"/>
              <a:gd name="T128" fmla="*/ 45 w 45"/>
              <a:gd name="T129" fmla="*/ 343 h 34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5" h="343">
                <a:moveTo>
                  <a:pt x="0" y="185"/>
                </a:moveTo>
                <a:lnTo>
                  <a:pt x="0" y="169"/>
                </a:lnTo>
                <a:lnTo>
                  <a:pt x="0" y="182"/>
                </a:lnTo>
                <a:lnTo>
                  <a:pt x="1" y="180"/>
                </a:lnTo>
                <a:lnTo>
                  <a:pt x="1" y="247"/>
                </a:lnTo>
                <a:lnTo>
                  <a:pt x="1" y="179"/>
                </a:lnTo>
                <a:lnTo>
                  <a:pt x="1" y="202"/>
                </a:lnTo>
                <a:lnTo>
                  <a:pt x="2" y="215"/>
                </a:lnTo>
                <a:lnTo>
                  <a:pt x="2" y="337"/>
                </a:lnTo>
                <a:lnTo>
                  <a:pt x="2" y="135"/>
                </a:lnTo>
                <a:lnTo>
                  <a:pt x="4" y="124"/>
                </a:lnTo>
                <a:lnTo>
                  <a:pt x="4" y="123"/>
                </a:lnTo>
                <a:lnTo>
                  <a:pt x="4" y="210"/>
                </a:lnTo>
                <a:lnTo>
                  <a:pt x="5" y="207"/>
                </a:lnTo>
                <a:lnTo>
                  <a:pt x="5" y="8"/>
                </a:lnTo>
                <a:lnTo>
                  <a:pt x="5" y="99"/>
                </a:lnTo>
                <a:lnTo>
                  <a:pt x="6" y="105"/>
                </a:lnTo>
                <a:lnTo>
                  <a:pt x="6" y="172"/>
                </a:lnTo>
                <a:lnTo>
                  <a:pt x="6" y="170"/>
                </a:lnTo>
                <a:lnTo>
                  <a:pt x="7" y="174"/>
                </a:lnTo>
                <a:lnTo>
                  <a:pt x="7" y="179"/>
                </a:lnTo>
                <a:lnTo>
                  <a:pt x="7" y="169"/>
                </a:lnTo>
                <a:lnTo>
                  <a:pt x="7" y="173"/>
                </a:lnTo>
                <a:lnTo>
                  <a:pt x="9" y="175"/>
                </a:lnTo>
                <a:lnTo>
                  <a:pt x="9" y="189"/>
                </a:lnTo>
                <a:lnTo>
                  <a:pt x="9" y="165"/>
                </a:lnTo>
                <a:lnTo>
                  <a:pt x="9" y="183"/>
                </a:lnTo>
                <a:lnTo>
                  <a:pt x="10" y="184"/>
                </a:lnTo>
                <a:lnTo>
                  <a:pt x="10" y="173"/>
                </a:lnTo>
                <a:lnTo>
                  <a:pt x="10" y="218"/>
                </a:lnTo>
                <a:lnTo>
                  <a:pt x="11" y="225"/>
                </a:lnTo>
                <a:lnTo>
                  <a:pt x="11" y="325"/>
                </a:lnTo>
                <a:lnTo>
                  <a:pt x="11" y="164"/>
                </a:lnTo>
                <a:lnTo>
                  <a:pt x="11" y="268"/>
                </a:lnTo>
                <a:lnTo>
                  <a:pt x="12" y="252"/>
                </a:lnTo>
                <a:lnTo>
                  <a:pt x="12" y="148"/>
                </a:lnTo>
                <a:lnTo>
                  <a:pt x="12" y="149"/>
                </a:lnTo>
                <a:lnTo>
                  <a:pt x="14" y="155"/>
                </a:lnTo>
                <a:lnTo>
                  <a:pt x="14" y="240"/>
                </a:lnTo>
                <a:lnTo>
                  <a:pt x="14" y="33"/>
                </a:lnTo>
                <a:lnTo>
                  <a:pt x="15" y="30"/>
                </a:lnTo>
                <a:lnTo>
                  <a:pt x="15" y="183"/>
                </a:lnTo>
                <a:lnTo>
                  <a:pt x="15" y="177"/>
                </a:lnTo>
                <a:lnTo>
                  <a:pt x="16" y="173"/>
                </a:lnTo>
                <a:lnTo>
                  <a:pt x="16" y="184"/>
                </a:lnTo>
                <a:lnTo>
                  <a:pt x="16" y="167"/>
                </a:lnTo>
                <a:lnTo>
                  <a:pt x="16" y="179"/>
                </a:lnTo>
                <a:lnTo>
                  <a:pt x="17" y="173"/>
                </a:lnTo>
                <a:lnTo>
                  <a:pt x="17" y="189"/>
                </a:lnTo>
                <a:lnTo>
                  <a:pt x="17" y="160"/>
                </a:lnTo>
                <a:lnTo>
                  <a:pt x="17" y="183"/>
                </a:lnTo>
                <a:lnTo>
                  <a:pt x="19" y="182"/>
                </a:lnTo>
                <a:lnTo>
                  <a:pt x="19" y="198"/>
                </a:lnTo>
                <a:lnTo>
                  <a:pt x="19" y="160"/>
                </a:lnTo>
                <a:lnTo>
                  <a:pt x="19" y="194"/>
                </a:lnTo>
                <a:lnTo>
                  <a:pt x="20" y="195"/>
                </a:lnTo>
                <a:lnTo>
                  <a:pt x="20" y="260"/>
                </a:lnTo>
                <a:lnTo>
                  <a:pt x="20" y="148"/>
                </a:lnTo>
                <a:lnTo>
                  <a:pt x="20" y="159"/>
                </a:lnTo>
                <a:lnTo>
                  <a:pt x="21" y="158"/>
                </a:lnTo>
                <a:lnTo>
                  <a:pt x="21" y="329"/>
                </a:lnTo>
                <a:lnTo>
                  <a:pt x="21" y="190"/>
                </a:lnTo>
                <a:lnTo>
                  <a:pt x="22" y="180"/>
                </a:lnTo>
                <a:lnTo>
                  <a:pt x="22" y="129"/>
                </a:lnTo>
                <a:lnTo>
                  <a:pt x="22" y="169"/>
                </a:lnTo>
                <a:lnTo>
                  <a:pt x="24" y="174"/>
                </a:lnTo>
                <a:lnTo>
                  <a:pt x="24" y="232"/>
                </a:lnTo>
                <a:lnTo>
                  <a:pt x="24" y="2"/>
                </a:lnTo>
                <a:lnTo>
                  <a:pt x="24" y="178"/>
                </a:lnTo>
                <a:lnTo>
                  <a:pt x="25" y="175"/>
                </a:lnTo>
                <a:lnTo>
                  <a:pt x="25" y="180"/>
                </a:lnTo>
                <a:lnTo>
                  <a:pt x="25" y="114"/>
                </a:lnTo>
                <a:lnTo>
                  <a:pt x="25" y="167"/>
                </a:lnTo>
                <a:lnTo>
                  <a:pt x="26" y="163"/>
                </a:lnTo>
                <a:lnTo>
                  <a:pt x="26" y="182"/>
                </a:lnTo>
                <a:lnTo>
                  <a:pt x="26" y="162"/>
                </a:lnTo>
                <a:lnTo>
                  <a:pt x="26" y="173"/>
                </a:lnTo>
                <a:lnTo>
                  <a:pt x="27" y="169"/>
                </a:lnTo>
                <a:lnTo>
                  <a:pt x="27" y="189"/>
                </a:lnTo>
                <a:lnTo>
                  <a:pt x="27" y="162"/>
                </a:lnTo>
                <a:lnTo>
                  <a:pt x="29" y="163"/>
                </a:lnTo>
                <a:lnTo>
                  <a:pt x="29" y="195"/>
                </a:lnTo>
                <a:lnTo>
                  <a:pt x="29" y="154"/>
                </a:lnTo>
                <a:lnTo>
                  <a:pt x="30" y="157"/>
                </a:lnTo>
                <a:lnTo>
                  <a:pt x="30" y="324"/>
                </a:lnTo>
                <a:lnTo>
                  <a:pt x="30" y="232"/>
                </a:lnTo>
                <a:lnTo>
                  <a:pt x="31" y="225"/>
                </a:lnTo>
                <a:lnTo>
                  <a:pt x="31" y="228"/>
                </a:lnTo>
                <a:lnTo>
                  <a:pt x="31" y="123"/>
                </a:lnTo>
                <a:lnTo>
                  <a:pt x="31" y="149"/>
                </a:lnTo>
                <a:lnTo>
                  <a:pt x="32" y="142"/>
                </a:lnTo>
                <a:lnTo>
                  <a:pt x="32" y="127"/>
                </a:lnTo>
                <a:lnTo>
                  <a:pt x="32" y="219"/>
                </a:lnTo>
                <a:lnTo>
                  <a:pt x="34" y="245"/>
                </a:lnTo>
                <a:lnTo>
                  <a:pt x="34" y="304"/>
                </a:lnTo>
                <a:lnTo>
                  <a:pt x="34" y="0"/>
                </a:lnTo>
                <a:lnTo>
                  <a:pt x="34" y="143"/>
                </a:lnTo>
                <a:lnTo>
                  <a:pt x="35" y="149"/>
                </a:lnTo>
                <a:lnTo>
                  <a:pt x="35" y="179"/>
                </a:lnTo>
                <a:lnTo>
                  <a:pt x="35" y="172"/>
                </a:lnTo>
                <a:lnTo>
                  <a:pt x="36" y="174"/>
                </a:lnTo>
                <a:lnTo>
                  <a:pt x="36" y="167"/>
                </a:lnTo>
                <a:lnTo>
                  <a:pt x="36" y="187"/>
                </a:lnTo>
                <a:lnTo>
                  <a:pt x="37" y="185"/>
                </a:lnTo>
                <a:lnTo>
                  <a:pt x="37" y="188"/>
                </a:lnTo>
                <a:lnTo>
                  <a:pt x="37" y="162"/>
                </a:lnTo>
                <a:lnTo>
                  <a:pt x="37" y="187"/>
                </a:lnTo>
                <a:lnTo>
                  <a:pt x="39" y="188"/>
                </a:lnTo>
                <a:lnTo>
                  <a:pt x="39" y="258"/>
                </a:lnTo>
                <a:lnTo>
                  <a:pt x="39" y="154"/>
                </a:lnTo>
                <a:lnTo>
                  <a:pt x="39" y="193"/>
                </a:lnTo>
                <a:lnTo>
                  <a:pt x="40" y="218"/>
                </a:lnTo>
                <a:lnTo>
                  <a:pt x="40" y="343"/>
                </a:lnTo>
                <a:lnTo>
                  <a:pt x="40" y="98"/>
                </a:lnTo>
                <a:lnTo>
                  <a:pt x="40" y="152"/>
                </a:lnTo>
                <a:lnTo>
                  <a:pt x="41" y="150"/>
                </a:lnTo>
                <a:lnTo>
                  <a:pt x="41" y="124"/>
                </a:lnTo>
                <a:lnTo>
                  <a:pt x="41" y="189"/>
                </a:lnTo>
                <a:lnTo>
                  <a:pt x="42" y="190"/>
                </a:lnTo>
                <a:lnTo>
                  <a:pt x="42" y="310"/>
                </a:lnTo>
                <a:lnTo>
                  <a:pt x="42" y="8"/>
                </a:lnTo>
                <a:lnTo>
                  <a:pt x="42" y="10"/>
                </a:lnTo>
                <a:lnTo>
                  <a:pt x="44" y="9"/>
                </a:lnTo>
                <a:lnTo>
                  <a:pt x="44" y="183"/>
                </a:lnTo>
                <a:lnTo>
                  <a:pt x="44" y="7"/>
                </a:lnTo>
                <a:lnTo>
                  <a:pt x="44" y="174"/>
                </a:lnTo>
                <a:lnTo>
                  <a:pt x="45" y="178"/>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44" name="Freeform 113">
            <a:extLst>
              <a:ext uri="{FF2B5EF4-FFF2-40B4-BE49-F238E27FC236}">
                <a16:creationId xmlns:a16="http://schemas.microsoft.com/office/drawing/2014/main" id="{D9DBFA5F-6F37-4463-B26F-E2B147758AAF}"/>
              </a:ext>
            </a:extLst>
          </p:cNvPr>
          <p:cNvSpPr>
            <a:spLocks/>
          </p:cNvSpPr>
          <p:nvPr/>
        </p:nvSpPr>
        <p:spPr bwMode="auto">
          <a:xfrm>
            <a:off x="5545138" y="654050"/>
            <a:ext cx="161925" cy="1204913"/>
          </a:xfrm>
          <a:custGeom>
            <a:avLst/>
            <a:gdLst>
              <a:gd name="T0" fmla="*/ 0 w 46"/>
              <a:gd name="T1" fmla="*/ 2147483646 h 342"/>
              <a:gd name="T2" fmla="*/ 2147483646 w 46"/>
              <a:gd name="T3" fmla="*/ 2147483646 h 342"/>
              <a:gd name="T4" fmla="*/ 2147483646 w 46"/>
              <a:gd name="T5" fmla="*/ 2147483646 h 342"/>
              <a:gd name="T6" fmla="*/ 2147483646 w 46"/>
              <a:gd name="T7" fmla="*/ 2147483646 h 342"/>
              <a:gd name="T8" fmla="*/ 2147483646 w 46"/>
              <a:gd name="T9" fmla="*/ 2147483646 h 342"/>
              <a:gd name="T10" fmla="*/ 2147483646 w 46"/>
              <a:gd name="T11" fmla="*/ 2147483646 h 342"/>
              <a:gd name="T12" fmla="*/ 2147483646 w 46"/>
              <a:gd name="T13" fmla="*/ 2147483646 h 342"/>
              <a:gd name="T14" fmla="*/ 2147483646 w 46"/>
              <a:gd name="T15" fmla="*/ 2147483646 h 342"/>
              <a:gd name="T16" fmla="*/ 2147483646 w 46"/>
              <a:gd name="T17" fmla="*/ 2147483646 h 342"/>
              <a:gd name="T18" fmla="*/ 2147483646 w 46"/>
              <a:gd name="T19" fmla="*/ 2147483646 h 342"/>
              <a:gd name="T20" fmla="*/ 2147483646 w 46"/>
              <a:gd name="T21" fmla="*/ 2147483646 h 342"/>
              <a:gd name="T22" fmla="*/ 2147483646 w 46"/>
              <a:gd name="T23" fmla="*/ 2147483646 h 342"/>
              <a:gd name="T24" fmla="*/ 2147483646 w 46"/>
              <a:gd name="T25" fmla="*/ 2147483646 h 342"/>
              <a:gd name="T26" fmla="*/ 2147483646 w 46"/>
              <a:gd name="T27" fmla="*/ 2147483646 h 342"/>
              <a:gd name="T28" fmla="*/ 2147483646 w 46"/>
              <a:gd name="T29" fmla="*/ 2147483646 h 342"/>
              <a:gd name="T30" fmla="*/ 2147483646 w 46"/>
              <a:gd name="T31" fmla="*/ 2147483646 h 342"/>
              <a:gd name="T32" fmla="*/ 2147483646 w 46"/>
              <a:gd name="T33" fmla="*/ 2147483646 h 342"/>
              <a:gd name="T34" fmla="*/ 2147483646 w 46"/>
              <a:gd name="T35" fmla="*/ 2147483646 h 342"/>
              <a:gd name="T36" fmla="*/ 2147483646 w 46"/>
              <a:gd name="T37" fmla="*/ 2147483646 h 342"/>
              <a:gd name="T38" fmla="*/ 2147483646 w 46"/>
              <a:gd name="T39" fmla="*/ 2147483646 h 342"/>
              <a:gd name="T40" fmla="*/ 2147483646 w 46"/>
              <a:gd name="T41" fmla="*/ 2147483646 h 342"/>
              <a:gd name="T42" fmla="*/ 2147483646 w 46"/>
              <a:gd name="T43" fmla="*/ 2147483646 h 342"/>
              <a:gd name="T44" fmla="*/ 2147483646 w 46"/>
              <a:gd name="T45" fmla="*/ 2147483646 h 342"/>
              <a:gd name="T46" fmla="*/ 2147483646 w 46"/>
              <a:gd name="T47" fmla="*/ 2147483646 h 342"/>
              <a:gd name="T48" fmla="*/ 2147483646 w 46"/>
              <a:gd name="T49" fmla="*/ 2147483646 h 342"/>
              <a:gd name="T50" fmla="*/ 2147483646 w 46"/>
              <a:gd name="T51" fmla="*/ 2147483646 h 342"/>
              <a:gd name="T52" fmla="*/ 2147483646 w 46"/>
              <a:gd name="T53" fmla="*/ 2147483646 h 342"/>
              <a:gd name="T54" fmla="*/ 2147483646 w 46"/>
              <a:gd name="T55" fmla="*/ 2147483646 h 342"/>
              <a:gd name="T56" fmla="*/ 2147483646 w 46"/>
              <a:gd name="T57" fmla="*/ 2147483646 h 342"/>
              <a:gd name="T58" fmla="*/ 2147483646 w 46"/>
              <a:gd name="T59" fmla="*/ 2147483646 h 342"/>
              <a:gd name="T60" fmla="*/ 2147483646 w 46"/>
              <a:gd name="T61" fmla="*/ 2147483646 h 342"/>
              <a:gd name="T62" fmla="*/ 2147483646 w 46"/>
              <a:gd name="T63" fmla="*/ 2147483646 h 342"/>
              <a:gd name="T64" fmla="*/ 2147483646 w 46"/>
              <a:gd name="T65" fmla="*/ 2147483646 h 342"/>
              <a:gd name="T66" fmla="*/ 2147483646 w 46"/>
              <a:gd name="T67" fmla="*/ 2147483646 h 342"/>
              <a:gd name="T68" fmla="*/ 2147483646 w 46"/>
              <a:gd name="T69" fmla="*/ 2147483646 h 342"/>
              <a:gd name="T70" fmla="*/ 2147483646 w 46"/>
              <a:gd name="T71" fmla="*/ 2147483646 h 342"/>
              <a:gd name="T72" fmla="*/ 2147483646 w 46"/>
              <a:gd name="T73" fmla="*/ 2147483646 h 342"/>
              <a:gd name="T74" fmla="*/ 2147483646 w 46"/>
              <a:gd name="T75" fmla="*/ 2147483646 h 342"/>
              <a:gd name="T76" fmla="*/ 2147483646 w 46"/>
              <a:gd name="T77" fmla="*/ 2147483646 h 342"/>
              <a:gd name="T78" fmla="*/ 2147483646 w 46"/>
              <a:gd name="T79" fmla="*/ 2147483646 h 342"/>
              <a:gd name="T80" fmla="*/ 2147483646 w 46"/>
              <a:gd name="T81" fmla="*/ 2147483646 h 342"/>
              <a:gd name="T82" fmla="*/ 2147483646 w 46"/>
              <a:gd name="T83" fmla="*/ 2147483646 h 3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
              <a:gd name="T127" fmla="*/ 0 h 342"/>
              <a:gd name="T128" fmla="*/ 46 w 46"/>
              <a:gd name="T129" fmla="*/ 342 h 3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 h="342">
                <a:moveTo>
                  <a:pt x="0" y="171"/>
                </a:moveTo>
                <a:lnTo>
                  <a:pt x="0" y="161"/>
                </a:lnTo>
                <a:lnTo>
                  <a:pt x="0" y="162"/>
                </a:lnTo>
                <a:lnTo>
                  <a:pt x="1" y="165"/>
                </a:lnTo>
                <a:lnTo>
                  <a:pt x="1" y="173"/>
                </a:lnTo>
                <a:lnTo>
                  <a:pt x="1" y="160"/>
                </a:lnTo>
                <a:lnTo>
                  <a:pt x="1" y="171"/>
                </a:lnTo>
                <a:lnTo>
                  <a:pt x="2" y="172"/>
                </a:lnTo>
                <a:lnTo>
                  <a:pt x="2" y="235"/>
                </a:lnTo>
                <a:lnTo>
                  <a:pt x="2" y="150"/>
                </a:lnTo>
                <a:lnTo>
                  <a:pt x="2" y="206"/>
                </a:lnTo>
                <a:lnTo>
                  <a:pt x="4" y="186"/>
                </a:lnTo>
                <a:lnTo>
                  <a:pt x="4" y="342"/>
                </a:lnTo>
                <a:lnTo>
                  <a:pt x="4" y="88"/>
                </a:lnTo>
                <a:lnTo>
                  <a:pt x="4" y="102"/>
                </a:lnTo>
                <a:lnTo>
                  <a:pt x="5" y="110"/>
                </a:lnTo>
                <a:lnTo>
                  <a:pt x="5" y="181"/>
                </a:lnTo>
                <a:lnTo>
                  <a:pt x="6" y="183"/>
                </a:lnTo>
                <a:lnTo>
                  <a:pt x="6" y="145"/>
                </a:lnTo>
                <a:lnTo>
                  <a:pt x="6" y="315"/>
                </a:lnTo>
                <a:lnTo>
                  <a:pt x="7" y="298"/>
                </a:lnTo>
                <a:lnTo>
                  <a:pt x="7" y="2"/>
                </a:lnTo>
                <a:lnTo>
                  <a:pt x="7" y="162"/>
                </a:lnTo>
                <a:lnTo>
                  <a:pt x="9" y="165"/>
                </a:lnTo>
                <a:lnTo>
                  <a:pt x="9" y="170"/>
                </a:lnTo>
                <a:lnTo>
                  <a:pt x="9" y="162"/>
                </a:lnTo>
                <a:lnTo>
                  <a:pt x="9" y="166"/>
                </a:lnTo>
                <a:lnTo>
                  <a:pt x="10" y="171"/>
                </a:lnTo>
                <a:lnTo>
                  <a:pt x="10" y="177"/>
                </a:lnTo>
                <a:lnTo>
                  <a:pt x="10" y="146"/>
                </a:lnTo>
                <a:lnTo>
                  <a:pt x="10" y="165"/>
                </a:lnTo>
                <a:lnTo>
                  <a:pt x="11" y="166"/>
                </a:lnTo>
                <a:lnTo>
                  <a:pt x="11" y="178"/>
                </a:lnTo>
                <a:lnTo>
                  <a:pt x="11" y="172"/>
                </a:lnTo>
                <a:lnTo>
                  <a:pt x="12" y="171"/>
                </a:lnTo>
                <a:lnTo>
                  <a:pt x="12" y="145"/>
                </a:lnTo>
                <a:lnTo>
                  <a:pt x="12" y="320"/>
                </a:lnTo>
                <a:lnTo>
                  <a:pt x="14" y="323"/>
                </a:lnTo>
                <a:lnTo>
                  <a:pt x="14" y="86"/>
                </a:lnTo>
                <a:lnTo>
                  <a:pt x="14" y="132"/>
                </a:lnTo>
                <a:lnTo>
                  <a:pt x="15" y="131"/>
                </a:lnTo>
                <a:lnTo>
                  <a:pt x="15" y="171"/>
                </a:lnTo>
                <a:lnTo>
                  <a:pt x="15" y="163"/>
                </a:lnTo>
                <a:lnTo>
                  <a:pt x="16" y="161"/>
                </a:lnTo>
                <a:lnTo>
                  <a:pt x="16" y="276"/>
                </a:lnTo>
                <a:lnTo>
                  <a:pt x="16" y="1"/>
                </a:lnTo>
                <a:lnTo>
                  <a:pt x="17" y="0"/>
                </a:lnTo>
                <a:lnTo>
                  <a:pt x="17" y="177"/>
                </a:lnTo>
                <a:lnTo>
                  <a:pt x="17" y="173"/>
                </a:lnTo>
                <a:lnTo>
                  <a:pt x="19" y="175"/>
                </a:lnTo>
                <a:lnTo>
                  <a:pt x="19" y="182"/>
                </a:lnTo>
                <a:lnTo>
                  <a:pt x="19" y="151"/>
                </a:lnTo>
                <a:lnTo>
                  <a:pt x="19" y="172"/>
                </a:lnTo>
                <a:lnTo>
                  <a:pt x="20" y="170"/>
                </a:lnTo>
                <a:lnTo>
                  <a:pt x="20" y="157"/>
                </a:lnTo>
                <a:lnTo>
                  <a:pt x="20" y="177"/>
                </a:lnTo>
                <a:lnTo>
                  <a:pt x="21" y="178"/>
                </a:lnTo>
                <a:lnTo>
                  <a:pt x="21" y="226"/>
                </a:lnTo>
                <a:lnTo>
                  <a:pt x="21" y="162"/>
                </a:lnTo>
                <a:lnTo>
                  <a:pt x="21" y="220"/>
                </a:lnTo>
                <a:lnTo>
                  <a:pt x="22" y="208"/>
                </a:lnTo>
                <a:lnTo>
                  <a:pt x="22" y="317"/>
                </a:lnTo>
                <a:lnTo>
                  <a:pt x="22" y="162"/>
                </a:lnTo>
                <a:lnTo>
                  <a:pt x="22" y="176"/>
                </a:lnTo>
                <a:lnTo>
                  <a:pt x="24" y="165"/>
                </a:lnTo>
                <a:lnTo>
                  <a:pt x="24" y="97"/>
                </a:lnTo>
                <a:lnTo>
                  <a:pt x="24" y="147"/>
                </a:lnTo>
                <a:lnTo>
                  <a:pt x="25" y="150"/>
                </a:lnTo>
                <a:lnTo>
                  <a:pt x="25" y="185"/>
                </a:lnTo>
                <a:lnTo>
                  <a:pt x="25" y="170"/>
                </a:lnTo>
                <a:lnTo>
                  <a:pt x="26" y="186"/>
                </a:lnTo>
                <a:lnTo>
                  <a:pt x="26" y="286"/>
                </a:lnTo>
                <a:lnTo>
                  <a:pt x="26" y="23"/>
                </a:lnTo>
                <a:lnTo>
                  <a:pt x="26" y="181"/>
                </a:lnTo>
                <a:lnTo>
                  <a:pt x="27" y="171"/>
                </a:lnTo>
                <a:lnTo>
                  <a:pt x="27" y="173"/>
                </a:lnTo>
                <a:lnTo>
                  <a:pt x="27" y="122"/>
                </a:lnTo>
                <a:lnTo>
                  <a:pt x="27" y="170"/>
                </a:lnTo>
                <a:lnTo>
                  <a:pt x="29" y="172"/>
                </a:lnTo>
                <a:lnTo>
                  <a:pt x="29" y="175"/>
                </a:lnTo>
                <a:lnTo>
                  <a:pt x="29" y="151"/>
                </a:lnTo>
                <a:lnTo>
                  <a:pt x="29" y="168"/>
                </a:lnTo>
                <a:lnTo>
                  <a:pt x="30" y="172"/>
                </a:lnTo>
                <a:lnTo>
                  <a:pt x="30" y="180"/>
                </a:lnTo>
                <a:lnTo>
                  <a:pt x="30" y="166"/>
                </a:lnTo>
                <a:lnTo>
                  <a:pt x="30" y="173"/>
                </a:lnTo>
                <a:lnTo>
                  <a:pt x="31" y="175"/>
                </a:lnTo>
                <a:lnTo>
                  <a:pt x="31" y="170"/>
                </a:lnTo>
                <a:lnTo>
                  <a:pt x="31" y="283"/>
                </a:lnTo>
                <a:lnTo>
                  <a:pt x="32" y="298"/>
                </a:lnTo>
                <a:lnTo>
                  <a:pt x="32" y="307"/>
                </a:lnTo>
                <a:lnTo>
                  <a:pt x="32" y="82"/>
                </a:lnTo>
                <a:lnTo>
                  <a:pt x="32" y="115"/>
                </a:lnTo>
                <a:lnTo>
                  <a:pt x="34" y="118"/>
                </a:lnTo>
                <a:lnTo>
                  <a:pt x="34" y="186"/>
                </a:lnTo>
                <a:lnTo>
                  <a:pt x="35" y="183"/>
                </a:lnTo>
                <a:lnTo>
                  <a:pt x="35" y="270"/>
                </a:lnTo>
                <a:lnTo>
                  <a:pt x="35" y="138"/>
                </a:lnTo>
                <a:lnTo>
                  <a:pt x="36" y="110"/>
                </a:lnTo>
                <a:lnTo>
                  <a:pt x="36" y="190"/>
                </a:lnTo>
                <a:lnTo>
                  <a:pt x="36" y="28"/>
                </a:lnTo>
                <a:lnTo>
                  <a:pt x="36" y="171"/>
                </a:lnTo>
                <a:lnTo>
                  <a:pt x="37" y="173"/>
                </a:lnTo>
                <a:lnTo>
                  <a:pt x="37" y="175"/>
                </a:lnTo>
                <a:lnTo>
                  <a:pt x="37" y="161"/>
                </a:lnTo>
                <a:lnTo>
                  <a:pt x="39" y="160"/>
                </a:lnTo>
                <a:lnTo>
                  <a:pt x="39" y="177"/>
                </a:lnTo>
                <a:lnTo>
                  <a:pt x="39" y="156"/>
                </a:lnTo>
                <a:lnTo>
                  <a:pt x="39" y="171"/>
                </a:lnTo>
                <a:lnTo>
                  <a:pt x="40" y="173"/>
                </a:lnTo>
                <a:lnTo>
                  <a:pt x="40" y="265"/>
                </a:lnTo>
                <a:lnTo>
                  <a:pt x="40" y="151"/>
                </a:lnTo>
                <a:lnTo>
                  <a:pt x="41" y="137"/>
                </a:lnTo>
                <a:lnTo>
                  <a:pt x="41" y="300"/>
                </a:lnTo>
                <a:lnTo>
                  <a:pt x="41" y="67"/>
                </a:lnTo>
                <a:lnTo>
                  <a:pt x="41" y="81"/>
                </a:lnTo>
                <a:lnTo>
                  <a:pt x="42" y="91"/>
                </a:lnTo>
                <a:lnTo>
                  <a:pt x="42" y="167"/>
                </a:lnTo>
                <a:lnTo>
                  <a:pt x="42" y="155"/>
                </a:lnTo>
                <a:lnTo>
                  <a:pt x="44" y="156"/>
                </a:lnTo>
                <a:lnTo>
                  <a:pt x="44" y="192"/>
                </a:lnTo>
                <a:lnTo>
                  <a:pt x="45" y="196"/>
                </a:lnTo>
                <a:lnTo>
                  <a:pt x="45" y="271"/>
                </a:lnTo>
                <a:lnTo>
                  <a:pt x="45" y="56"/>
                </a:lnTo>
                <a:lnTo>
                  <a:pt x="45" y="166"/>
                </a:lnTo>
                <a:lnTo>
                  <a:pt x="46" y="171"/>
                </a:lnTo>
                <a:lnTo>
                  <a:pt x="46" y="177"/>
                </a:lnTo>
                <a:lnTo>
                  <a:pt x="46" y="150"/>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45" name="Freeform 114">
            <a:extLst>
              <a:ext uri="{FF2B5EF4-FFF2-40B4-BE49-F238E27FC236}">
                <a16:creationId xmlns:a16="http://schemas.microsoft.com/office/drawing/2014/main" id="{BFB8D254-F459-4E5B-96B5-30F18B4F3ECB}"/>
              </a:ext>
            </a:extLst>
          </p:cNvPr>
          <p:cNvSpPr>
            <a:spLocks/>
          </p:cNvSpPr>
          <p:nvPr/>
        </p:nvSpPr>
        <p:spPr bwMode="auto">
          <a:xfrm>
            <a:off x="5707063" y="957263"/>
            <a:ext cx="161925" cy="777875"/>
          </a:xfrm>
          <a:custGeom>
            <a:avLst/>
            <a:gdLst>
              <a:gd name="T0" fmla="*/ 2147483646 w 46"/>
              <a:gd name="T1" fmla="*/ 2147483646 h 221"/>
              <a:gd name="T2" fmla="*/ 2147483646 w 46"/>
              <a:gd name="T3" fmla="*/ 2147483646 h 221"/>
              <a:gd name="T4" fmla="*/ 2147483646 w 46"/>
              <a:gd name="T5" fmla="*/ 2147483646 h 221"/>
              <a:gd name="T6" fmla="*/ 2147483646 w 46"/>
              <a:gd name="T7" fmla="*/ 2147483646 h 221"/>
              <a:gd name="T8" fmla="*/ 2147483646 w 46"/>
              <a:gd name="T9" fmla="*/ 2147483646 h 221"/>
              <a:gd name="T10" fmla="*/ 2147483646 w 46"/>
              <a:gd name="T11" fmla="*/ 2147483646 h 221"/>
              <a:gd name="T12" fmla="*/ 2147483646 w 46"/>
              <a:gd name="T13" fmla="*/ 2147483646 h 221"/>
              <a:gd name="T14" fmla="*/ 2147483646 w 46"/>
              <a:gd name="T15" fmla="*/ 2147483646 h 221"/>
              <a:gd name="T16" fmla="*/ 2147483646 w 46"/>
              <a:gd name="T17" fmla="*/ 2147483646 h 221"/>
              <a:gd name="T18" fmla="*/ 2147483646 w 46"/>
              <a:gd name="T19" fmla="*/ 2147483646 h 221"/>
              <a:gd name="T20" fmla="*/ 2147483646 w 46"/>
              <a:gd name="T21" fmla="*/ 2147483646 h 221"/>
              <a:gd name="T22" fmla="*/ 2147483646 w 46"/>
              <a:gd name="T23" fmla="*/ 2147483646 h 221"/>
              <a:gd name="T24" fmla="*/ 2147483646 w 46"/>
              <a:gd name="T25" fmla="*/ 2147483646 h 221"/>
              <a:gd name="T26" fmla="*/ 2147483646 w 46"/>
              <a:gd name="T27" fmla="*/ 2147483646 h 221"/>
              <a:gd name="T28" fmla="*/ 2147483646 w 46"/>
              <a:gd name="T29" fmla="*/ 2147483646 h 221"/>
              <a:gd name="T30" fmla="*/ 2147483646 w 46"/>
              <a:gd name="T31" fmla="*/ 2147483646 h 221"/>
              <a:gd name="T32" fmla="*/ 2147483646 w 46"/>
              <a:gd name="T33" fmla="*/ 2147483646 h 221"/>
              <a:gd name="T34" fmla="*/ 2147483646 w 46"/>
              <a:gd name="T35" fmla="*/ 2147483646 h 221"/>
              <a:gd name="T36" fmla="*/ 2147483646 w 46"/>
              <a:gd name="T37" fmla="*/ 2147483646 h 221"/>
              <a:gd name="T38" fmla="*/ 2147483646 w 46"/>
              <a:gd name="T39" fmla="*/ 2147483646 h 221"/>
              <a:gd name="T40" fmla="*/ 2147483646 w 46"/>
              <a:gd name="T41" fmla="*/ 2147483646 h 221"/>
              <a:gd name="T42" fmla="*/ 2147483646 w 46"/>
              <a:gd name="T43" fmla="*/ 2147483646 h 221"/>
              <a:gd name="T44" fmla="*/ 2147483646 w 46"/>
              <a:gd name="T45" fmla="*/ 2147483646 h 221"/>
              <a:gd name="T46" fmla="*/ 2147483646 w 46"/>
              <a:gd name="T47" fmla="*/ 2147483646 h 221"/>
              <a:gd name="T48" fmla="*/ 2147483646 w 46"/>
              <a:gd name="T49" fmla="*/ 2147483646 h 221"/>
              <a:gd name="T50" fmla="*/ 2147483646 w 46"/>
              <a:gd name="T51" fmla="*/ 2147483646 h 221"/>
              <a:gd name="T52" fmla="*/ 2147483646 w 46"/>
              <a:gd name="T53" fmla="*/ 2147483646 h 221"/>
              <a:gd name="T54" fmla="*/ 2147483646 w 46"/>
              <a:gd name="T55" fmla="*/ 2147483646 h 221"/>
              <a:gd name="T56" fmla="*/ 2147483646 w 46"/>
              <a:gd name="T57" fmla="*/ 2147483646 h 221"/>
              <a:gd name="T58" fmla="*/ 2147483646 w 46"/>
              <a:gd name="T59" fmla="*/ 2147483646 h 221"/>
              <a:gd name="T60" fmla="*/ 2147483646 w 46"/>
              <a:gd name="T61" fmla="*/ 2147483646 h 221"/>
              <a:gd name="T62" fmla="*/ 2147483646 w 46"/>
              <a:gd name="T63" fmla="*/ 2147483646 h 221"/>
              <a:gd name="T64" fmla="*/ 2147483646 w 46"/>
              <a:gd name="T65" fmla="*/ 2147483646 h 221"/>
              <a:gd name="T66" fmla="*/ 2147483646 w 46"/>
              <a:gd name="T67" fmla="*/ 2147483646 h 221"/>
              <a:gd name="T68" fmla="*/ 2147483646 w 46"/>
              <a:gd name="T69" fmla="*/ 2147483646 h 221"/>
              <a:gd name="T70" fmla="*/ 2147483646 w 46"/>
              <a:gd name="T71" fmla="*/ 2147483646 h 221"/>
              <a:gd name="T72" fmla="*/ 2147483646 w 46"/>
              <a:gd name="T73" fmla="*/ 2147483646 h 221"/>
              <a:gd name="T74" fmla="*/ 2147483646 w 46"/>
              <a:gd name="T75" fmla="*/ 2147483646 h 221"/>
              <a:gd name="T76" fmla="*/ 2147483646 w 46"/>
              <a:gd name="T77" fmla="*/ 2147483646 h 221"/>
              <a:gd name="T78" fmla="*/ 2147483646 w 46"/>
              <a:gd name="T79" fmla="*/ 2147483646 h 221"/>
              <a:gd name="T80" fmla="*/ 2147483646 w 46"/>
              <a:gd name="T81" fmla="*/ 2147483646 h 221"/>
              <a:gd name="T82" fmla="*/ 2147483646 w 46"/>
              <a:gd name="T83" fmla="*/ 2147483646 h 2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
              <a:gd name="T127" fmla="*/ 0 h 221"/>
              <a:gd name="T128" fmla="*/ 46 w 46"/>
              <a:gd name="T129" fmla="*/ 221 h 2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 h="221">
                <a:moveTo>
                  <a:pt x="0" y="64"/>
                </a:moveTo>
                <a:lnTo>
                  <a:pt x="0" y="87"/>
                </a:lnTo>
                <a:lnTo>
                  <a:pt x="1" y="86"/>
                </a:lnTo>
                <a:lnTo>
                  <a:pt x="1" y="71"/>
                </a:lnTo>
                <a:lnTo>
                  <a:pt x="1" y="85"/>
                </a:lnTo>
                <a:lnTo>
                  <a:pt x="3" y="87"/>
                </a:lnTo>
                <a:lnTo>
                  <a:pt x="3" y="69"/>
                </a:lnTo>
                <a:lnTo>
                  <a:pt x="3" y="111"/>
                </a:lnTo>
                <a:lnTo>
                  <a:pt x="4" y="122"/>
                </a:lnTo>
                <a:lnTo>
                  <a:pt x="4" y="221"/>
                </a:lnTo>
                <a:lnTo>
                  <a:pt x="4" y="5"/>
                </a:lnTo>
                <a:lnTo>
                  <a:pt x="5" y="4"/>
                </a:lnTo>
                <a:lnTo>
                  <a:pt x="5" y="85"/>
                </a:lnTo>
                <a:lnTo>
                  <a:pt x="5" y="84"/>
                </a:lnTo>
                <a:lnTo>
                  <a:pt x="6" y="82"/>
                </a:lnTo>
                <a:lnTo>
                  <a:pt x="6" y="86"/>
                </a:lnTo>
                <a:lnTo>
                  <a:pt x="6" y="71"/>
                </a:lnTo>
                <a:lnTo>
                  <a:pt x="6" y="84"/>
                </a:lnTo>
                <a:lnTo>
                  <a:pt x="8" y="82"/>
                </a:lnTo>
                <a:lnTo>
                  <a:pt x="8" y="162"/>
                </a:lnTo>
                <a:lnTo>
                  <a:pt x="8" y="157"/>
                </a:lnTo>
                <a:lnTo>
                  <a:pt x="9" y="146"/>
                </a:lnTo>
                <a:lnTo>
                  <a:pt x="9" y="0"/>
                </a:lnTo>
                <a:lnTo>
                  <a:pt x="9" y="82"/>
                </a:lnTo>
                <a:lnTo>
                  <a:pt x="10" y="89"/>
                </a:lnTo>
                <a:lnTo>
                  <a:pt x="10" y="102"/>
                </a:lnTo>
                <a:lnTo>
                  <a:pt x="10" y="75"/>
                </a:lnTo>
                <a:lnTo>
                  <a:pt x="11" y="74"/>
                </a:lnTo>
                <a:lnTo>
                  <a:pt x="11" y="85"/>
                </a:lnTo>
                <a:lnTo>
                  <a:pt x="11" y="77"/>
                </a:lnTo>
                <a:lnTo>
                  <a:pt x="13" y="79"/>
                </a:lnTo>
                <a:lnTo>
                  <a:pt x="13" y="201"/>
                </a:lnTo>
                <a:lnTo>
                  <a:pt x="13" y="40"/>
                </a:lnTo>
                <a:lnTo>
                  <a:pt x="14" y="32"/>
                </a:lnTo>
                <a:lnTo>
                  <a:pt x="14" y="77"/>
                </a:lnTo>
                <a:lnTo>
                  <a:pt x="14" y="22"/>
                </a:lnTo>
                <a:lnTo>
                  <a:pt x="14" y="76"/>
                </a:lnTo>
                <a:lnTo>
                  <a:pt x="15" y="75"/>
                </a:lnTo>
                <a:lnTo>
                  <a:pt x="15" y="86"/>
                </a:lnTo>
                <a:lnTo>
                  <a:pt x="15" y="85"/>
                </a:lnTo>
                <a:lnTo>
                  <a:pt x="16" y="84"/>
                </a:lnTo>
                <a:lnTo>
                  <a:pt x="16" y="106"/>
                </a:lnTo>
                <a:lnTo>
                  <a:pt x="16" y="41"/>
                </a:lnTo>
                <a:lnTo>
                  <a:pt x="16" y="91"/>
                </a:lnTo>
                <a:lnTo>
                  <a:pt x="18" y="94"/>
                </a:lnTo>
                <a:lnTo>
                  <a:pt x="18" y="111"/>
                </a:lnTo>
                <a:lnTo>
                  <a:pt x="18" y="66"/>
                </a:lnTo>
                <a:lnTo>
                  <a:pt x="19" y="56"/>
                </a:lnTo>
                <a:lnTo>
                  <a:pt x="19" y="91"/>
                </a:lnTo>
                <a:lnTo>
                  <a:pt x="19" y="39"/>
                </a:lnTo>
                <a:lnTo>
                  <a:pt x="19" y="89"/>
                </a:lnTo>
                <a:lnTo>
                  <a:pt x="20" y="92"/>
                </a:lnTo>
                <a:lnTo>
                  <a:pt x="20" y="66"/>
                </a:lnTo>
                <a:lnTo>
                  <a:pt x="20" y="84"/>
                </a:lnTo>
                <a:lnTo>
                  <a:pt x="21" y="85"/>
                </a:lnTo>
                <a:lnTo>
                  <a:pt x="21" y="76"/>
                </a:lnTo>
                <a:lnTo>
                  <a:pt x="21" y="122"/>
                </a:lnTo>
                <a:lnTo>
                  <a:pt x="23" y="124"/>
                </a:lnTo>
                <a:lnTo>
                  <a:pt x="23" y="51"/>
                </a:lnTo>
                <a:lnTo>
                  <a:pt x="23" y="80"/>
                </a:lnTo>
                <a:lnTo>
                  <a:pt x="24" y="82"/>
                </a:lnTo>
                <a:lnTo>
                  <a:pt x="24" y="86"/>
                </a:lnTo>
                <a:lnTo>
                  <a:pt x="24" y="75"/>
                </a:lnTo>
                <a:lnTo>
                  <a:pt x="24" y="80"/>
                </a:lnTo>
                <a:lnTo>
                  <a:pt x="25" y="81"/>
                </a:lnTo>
                <a:lnTo>
                  <a:pt x="25" y="87"/>
                </a:lnTo>
                <a:lnTo>
                  <a:pt x="25" y="75"/>
                </a:lnTo>
                <a:lnTo>
                  <a:pt x="25" y="84"/>
                </a:lnTo>
                <a:lnTo>
                  <a:pt x="26" y="85"/>
                </a:lnTo>
                <a:lnTo>
                  <a:pt x="26" y="102"/>
                </a:lnTo>
                <a:lnTo>
                  <a:pt x="26" y="76"/>
                </a:lnTo>
                <a:lnTo>
                  <a:pt x="26" y="99"/>
                </a:lnTo>
                <a:lnTo>
                  <a:pt x="28" y="99"/>
                </a:lnTo>
                <a:lnTo>
                  <a:pt x="28" y="46"/>
                </a:lnTo>
                <a:lnTo>
                  <a:pt x="28" y="84"/>
                </a:lnTo>
                <a:lnTo>
                  <a:pt x="29" y="87"/>
                </a:lnTo>
                <a:lnTo>
                  <a:pt x="29" y="91"/>
                </a:lnTo>
                <a:lnTo>
                  <a:pt x="29" y="77"/>
                </a:lnTo>
                <a:lnTo>
                  <a:pt x="29" y="80"/>
                </a:lnTo>
                <a:lnTo>
                  <a:pt x="30" y="82"/>
                </a:lnTo>
                <a:lnTo>
                  <a:pt x="30" y="90"/>
                </a:lnTo>
                <a:lnTo>
                  <a:pt x="30" y="76"/>
                </a:lnTo>
                <a:lnTo>
                  <a:pt x="30" y="82"/>
                </a:lnTo>
                <a:lnTo>
                  <a:pt x="31" y="84"/>
                </a:lnTo>
                <a:lnTo>
                  <a:pt x="31" y="111"/>
                </a:lnTo>
                <a:lnTo>
                  <a:pt x="31" y="37"/>
                </a:lnTo>
                <a:lnTo>
                  <a:pt x="31" y="74"/>
                </a:lnTo>
                <a:lnTo>
                  <a:pt x="33" y="85"/>
                </a:lnTo>
                <a:lnTo>
                  <a:pt x="33" y="94"/>
                </a:lnTo>
                <a:lnTo>
                  <a:pt x="33" y="76"/>
                </a:lnTo>
                <a:lnTo>
                  <a:pt x="33" y="84"/>
                </a:lnTo>
                <a:lnTo>
                  <a:pt x="34" y="82"/>
                </a:lnTo>
                <a:lnTo>
                  <a:pt x="34" y="85"/>
                </a:lnTo>
                <a:lnTo>
                  <a:pt x="34" y="75"/>
                </a:lnTo>
                <a:lnTo>
                  <a:pt x="34" y="81"/>
                </a:lnTo>
                <a:lnTo>
                  <a:pt x="35" y="82"/>
                </a:lnTo>
                <a:lnTo>
                  <a:pt x="35" y="95"/>
                </a:lnTo>
                <a:lnTo>
                  <a:pt x="35" y="75"/>
                </a:lnTo>
                <a:lnTo>
                  <a:pt x="35" y="77"/>
                </a:lnTo>
                <a:lnTo>
                  <a:pt x="36" y="80"/>
                </a:lnTo>
                <a:lnTo>
                  <a:pt x="36" y="101"/>
                </a:lnTo>
                <a:lnTo>
                  <a:pt x="36" y="55"/>
                </a:lnTo>
                <a:lnTo>
                  <a:pt x="36" y="57"/>
                </a:lnTo>
                <a:lnTo>
                  <a:pt x="38" y="62"/>
                </a:lnTo>
                <a:lnTo>
                  <a:pt x="38" y="95"/>
                </a:lnTo>
                <a:lnTo>
                  <a:pt x="38" y="90"/>
                </a:lnTo>
                <a:lnTo>
                  <a:pt x="39" y="89"/>
                </a:lnTo>
                <a:lnTo>
                  <a:pt x="39" y="77"/>
                </a:lnTo>
                <a:lnTo>
                  <a:pt x="39" y="87"/>
                </a:lnTo>
                <a:lnTo>
                  <a:pt x="40" y="89"/>
                </a:lnTo>
                <a:lnTo>
                  <a:pt x="40" y="96"/>
                </a:lnTo>
                <a:lnTo>
                  <a:pt x="40" y="82"/>
                </a:lnTo>
                <a:lnTo>
                  <a:pt x="40" y="92"/>
                </a:lnTo>
                <a:lnTo>
                  <a:pt x="41" y="95"/>
                </a:lnTo>
                <a:lnTo>
                  <a:pt x="41" y="72"/>
                </a:lnTo>
                <a:lnTo>
                  <a:pt x="41" y="87"/>
                </a:lnTo>
                <a:lnTo>
                  <a:pt x="43" y="89"/>
                </a:lnTo>
                <a:lnTo>
                  <a:pt x="43" y="75"/>
                </a:lnTo>
                <a:lnTo>
                  <a:pt x="43" y="85"/>
                </a:lnTo>
                <a:lnTo>
                  <a:pt x="44" y="87"/>
                </a:lnTo>
                <a:lnTo>
                  <a:pt x="44" y="79"/>
                </a:lnTo>
                <a:lnTo>
                  <a:pt x="44" y="87"/>
                </a:lnTo>
                <a:lnTo>
                  <a:pt x="45" y="89"/>
                </a:lnTo>
                <a:lnTo>
                  <a:pt x="45" y="79"/>
                </a:lnTo>
                <a:lnTo>
                  <a:pt x="45" y="99"/>
                </a:lnTo>
                <a:lnTo>
                  <a:pt x="46" y="95"/>
                </a:lnTo>
                <a:lnTo>
                  <a:pt x="46" y="55"/>
                </a:lnTo>
                <a:lnTo>
                  <a:pt x="46" y="97"/>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46" name="Freeform 115">
            <a:extLst>
              <a:ext uri="{FF2B5EF4-FFF2-40B4-BE49-F238E27FC236}">
                <a16:creationId xmlns:a16="http://schemas.microsoft.com/office/drawing/2014/main" id="{F95357A1-B233-4D36-91A5-D12558263BE2}"/>
              </a:ext>
            </a:extLst>
          </p:cNvPr>
          <p:cNvSpPr>
            <a:spLocks/>
          </p:cNvSpPr>
          <p:nvPr/>
        </p:nvSpPr>
        <p:spPr bwMode="auto">
          <a:xfrm>
            <a:off x="5868988" y="1098550"/>
            <a:ext cx="157162" cy="303213"/>
          </a:xfrm>
          <a:custGeom>
            <a:avLst/>
            <a:gdLst>
              <a:gd name="T0" fmla="*/ 2147483646 w 45"/>
              <a:gd name="T1" fmla="*/ 2147483646 h 86"/>
              <a:gd name="T2" fmla="*/ 2147483646 w 45"/>
              <a:gd name="T3" fmla="*/ 2147483646 h 86"/>
              <a:gd name="T4" fmla="*/ 2147483646 w 45"/>
              <a:gd name="T5" fmla="*/ 2147483646 h 86"/>
              <a:gd name="T6" fmla="*/ 2147483646 w 45"/>
              <a:gd name="T7" fmla="*/ 2147483646 h 86"/>
              <a:gd name="T8" fmla="*/ 2147483646 w 45"/>
              <a:gd name="T9" fmla="*/ 2147483646 h 86"/>
              <a:gd name="T10" fmla="*/ 2147483646 w 45"/>
              <a:gd name="T11" fmla="*/ 2147483646 h 86"/>
              <a:gd name="T12" fmla="*/ 2147483646 w 45"/>
              <a:gd name="T13" fmla="*/ 2147483646 h 86"/>
              <a:gd name="T14" fmla="*/ 2147483646 w 45"/>
              <a:gd name="T15" fmla="*/ 2147483646 h 86"/>
              <a:gd name="T16" fmla="*/ 2147483646 w 45"/>
              <a:gd name="T17" fmla="*/ 2147483646 h 86"/>
              <a:gd name="T18" fmla="*/ 2147483646 w 45"/>
              <a:gd name="T19" fmla="*/ 2147483646 h 86"/>
              <a:gd name="T20" fmla="*/ 2147483646 w 45"/>
              <a:gd name="T21" fmla="*/ 2147483646 h 86"/>
              <a:gd name="T22" fmla="*/ 2147483646 w 45"/>
              <a:gd name="T23" fmla="*/ 2147483646 h 86"/>
              <a:gd name="T24" fmla="*/ 2147483646 w 45"/>
              <a:gd name="T25" fmla="*/ 2147483646 h 86"/>
              <a:gd name="T26" fmla="*/ 2147483646 w 45"/>
              <a:gd name="T27" fmla="*/ 2147483646 h 86"/>
              <a:gd name="T28" fmla="*/ 2147483646 w 45"/>
              <a:gd name="T29" fmla="*/ 2147483646 h 86"/>
              <a:gd name="T30" fmla="*/ 2147483646 w 45"/>
              <a:gd name="T31" fmla="*/ 2147483646 h 86"/>
              <a:gd name="T32" fmla="*/ 2147483646 w 45"/>
              <a:gd name="T33" fmla="*/ 2147483646 h 86"/>
              <a:gd name="T34" fmla="*/ 2147483646 w 45"/>
              <a:gd name="T35" fmla="*/ 2147483646 h 86"/>
              <a:gd name="T36" fmla="*/ 2147483646 w 45"/>
              <a:gd name="T37" fmla="*/ 2147483646 h 86"/>
              <a:gd name="T38" fmla="*/ 2147483646 w 45"/>
              <a:gd name="T39" fmla="*/ 2147483646 h 86"/>
              <a:gd name="T40" fmla="*/ 2147483646 w 45"/>
              <a:gd name="T41" fmla="*/ 2147483646 h 86"/>
              <a:gd name="T42" fmla="*/ 2147483646 w 45"/>
              <a:gd name="T43" fmla="*/ 2147483646 h 86"/>
              <a:gd name="T44" fmla="*/ 2147483646 w 45"/>
              <a:gd name="T45" fmla="*/ 2147483646 h 86"/>
              <a:gd name="T46" fmla="*/ 2147483646 w 45"/>
              <a:gd name="T47" fmla="*/ 2147483646 h 86"/>
              <a:gd name="T48" fmla="*/ 2147483646 w 45"/>
              <a:gd name="T49" fmla="*/ 2147483646 h 86"/>
              <a:gd name="T50" fmla="*/ 2147483646 w 45"/>
              <a:gd name="T51" fmla="*/ 2147483646 h 86"/>
              <a:gd name="T52" fmla="*/ 2147483646 w 45"/>
              <a:gd name="T53" fmla="*/ 2147483646 h 86"/>
              <a:gd name="T54" fmla="*/ 2147483646 w 45"/>
              <a:gd name="T55" fmla="*/ 2147483646 h 86"/>
              <a:gd name="T56" fmla="*/ 2147483646 w 45"/>
              <a:gd name="T57" fmla="*/ 2147483646 h 86"/>
              <a:gd name="T58" fmla="*/ 2147483646 w 45"/>
              <a:gd name="T59" fmla="*/ 2147483646 h 86"/>
              <a:gd name="T60" fmla="*/ 2147483646 w 45"/>
              <a:gd name="T61" fmla="*/ 2147483646 h 86"/>
              <a:gd name="T62" fmla="*/ 2147483646 w 45"/>
              <a:gd name="T63" fmla="*/ 2147483646 h 86"/>
              <a:gd name="T64" fmla="*/ 2147483646 w 45"/>
              <a:gd name="T65" fmla="*/ 2147483646 h 86"/>
              <a:gd name="T66" fmla="*/ 2147483646 w 45"/>
              <a:gd name="T67" fmla="*/ 2147483646 h 86"/>
              <a:gd name="T68" fmla="*/ 2147483646 w 45"/>
              <a:gd name="T69" fmla="*/ 2147483646 h 86"/>
              <a:gd name="T70" fmla="*/ 2147483646 w 45"/>
              <a:gd name="T71" fmla="*/ 2147483646 h 86"/>
              <a:gd name="T72" fmla="*/ 2147483646 w 45"/>
              <a:gd name="T73" fmla="*/ 2147483646 h 86"/>
              <a:gd name="T74" fmla="*/ 2147483646 w 45"/>
              <a:gd name="T75" fmla="*/ 2147483646 h 86"/>
              <a:gd name="T76" fmla="*/ 2147483646 w 45"/>
              <a:gd name="T77" fmla="*/ 2147483646 h 86"/>
              <a:gd name="T78" fmla="*/ 2147483646 w 45"/>
              <a:gd name="T79" fmla="*/ 2147483646 h 86"/>
              <a:gd name="T80" fmla="*/ 2147483646 w 45"/>
              <a:gd name="T81" fmla="*/ 2147483646 h 86"/>
              <a:gd name="T82" fmla="*/ 2147483646 w 45"/>
              <a:gd name="T83" fmla="*/ 2147483646 h 8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5"/>
              <a:gd name="T127" fmla="*/ 0 h 86"/>
              <a:gd name="T128" fmla="*/ 45 w 45"/>
              <a:gd name="T129" fmla="*/ 86 h 8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5" h="86">
                <a:moveTo>
                  <a:pt x="0" y="57"/>
                </a:moveTo>
                <a:lnTo>
                  <a:pt x="2" y="66"/>
                </a:lnTo>
                <a:lnTo>
                  <a:pt x="2" y="67"/>
                </a:lnTo>
                <a:lnTo>
                  <a:pt x="2" y="30"/>
                </a:lnTo>
                <a:lnTo>
                  <a:pt x="2" y="46"/>
                </a:lnTo>
                <a:lnTo>
                  <a:pt x="3" y="47"/>
                </a:lnTo>
                <a:lnTo>
                  <a:pt x="3" y="49"/>
                </a:lnTo>
                <a:lnTo>
                  <a:pt x="3" y="37"/>
                </a:lnTo>
                <a:lnTo>
                  <a:pt x="3" y="49"/>
                </a:lnTo>
                <a:lnTo>
                  <a:pt x="4" y="50"/>
                </a:lnTo>
                <a:lnTo>
                  <a:pt x="4" y="61"/>
                </a:lnTo>
                <a:lnTo>
                  <a:pt x="4" y="29"/>
                </a:lnTo>
                <a:lnTo>
                  <a:pt x="4" y="46"/>
                </a:lnTo>
                <a:lnTo>
                  <a:pt x="5" y="51"/>
                </a:lnTo>
                <a:lnTo>
                  <a:pt x="5" y="54"/>
                </a:lnTo>
                <a:lnTo>
                  <a:pt x="5" y="37"/>
                </a:lnTo>
                <a:lnTo>
                  <a:pt x="5" y="45"/>
                </a:lnTo>
                <a:lnTo>
                  <a:pt x="7" y="46"/>
                </a:lnTo>
                <a:lnTo>
                  <a:pt x="7" y="47"/>
                </a:lnTo>
                <a:lnTo>
                  <a:pt x="7" y="34"/>
                </a:lnTo>
                <a:lnTo>
                  <a:pt x="7" y="45"/>
                </a:lnTo>
                <a:lnTo>
                  <a:pt x="8" y="46"/>
                </a:lnTo>
                <a:lnTo>
                  <a:pt x="8" y="51"/>
                </a:lnTo>
                <a:lnTo>
                  <a:pt x="8" y="36"/>
                </a:lnTo>
                <a:lnTo>
                  <a:pt x="9" y="32"/>
                </a:lnTo>
                <a:lnTo>
                  <a:pt x="9" y="47"/>
                </a:lnTo>
                <a:lnTo>
                  <a:pt x="9" y="41"/>
                </a:lnTo>
                <a:lnTo>
                  <a:pt x="10" y="40"/>
                </a:lnTo>
                <a:lnTo>
                  <a:pt x="10" y="51"/>
                </a:lnTo>
                <a:lnTo>
                  <a:pt x="10" y="36"/>
                </a:lnTo>
                <a:lnTo>
                  <a:pt x="10" y="47"/>
                </a:lnTo>
                <a:lnTo>
                  <a:pt x="12" y="45"/>
                </a:lnTo>
                <a:lnTo>
                  <a:pt x="12" y="50"/>
                </a:lnTo>
                <a:lnTo>
                  <a:pt x="12" y="37"/>
                </a:lnTo>
                <a:lnTo>
                  <a:pt x="12" y="42"/>
                </a:lnTo>
                <a:lnTo>
                  <a:pt x="13" y="44"/>
                </a:lnTo>
                <a:lnTo>
                  <a:pt x="13" y="56"/>
                </a:lnTo>
                <a:lnTo>
                  <a:pt x="13" y="37"/>
                </a:lnTo>
                <a:lnTo>
                  <a:pt x="13" y="39"/>
                </a:lnTo>
                <a:lnTo>
                  <a:pt x="14" y="36"/>
                </a:lnTo>
                <a:lnTo>
                  <a:pt x="14" y="86"/>
                </a:lnTo>
                <a:lnTo>
                  <a:pt x="14" y="5"/>
                </a:lnTo>
                <a:lnTo>
                  <a:pt x="15" y="12"/>
                </a:lnTo>
                <a:lnTo>
                  <a:pt x="15" y="55"/>
                </a:lnTo>
                <a:lnTo>
                  <a:pt x="15" y="41"/>
                </a:lnTo>
                <a:lnTo>
                  <a:pt x="17" y="44"/>
                </a:lnTo>
                <a:lnTo>
                  <a:pt x="17" y="52"/>
                </a:lnTo>
                <a:lnTo>
                  <a:pt x="17" y="31"/>
                </a:lnTo>
                <a:lnTo>
                  <a:pt x="17" y="47"/>
                </a:lnTo>
                <a:lnTo>
                  <a:pt x="18" y="50"/>
                </a:lnTo>
                <a:lnTo>
                  <a:pt x="18" y="36"/>
                </a:lnTo>
                <a:lnTo>
                  <a:pt x="18" y="45"/>
                </a:lnTo>
                <a:lnTo>
                  <a:pt x="19" y="46"/>
                </a:lnTo>
                <a:lnTo>
                  <a:pt x="19" y="36"/>
                </a:lnTo>
                <a:lnTo>
                  <a:pt x="19" y="47"/>
                </a:lnTo>
                <a:lnTo>
                  <a:pt x="20" y="46"/>
                </a:lnTo>
                <a:lnTo>
                  <a:pt x="20" y="54"/>
                </a:lnTo>
                <a:lnTo>
                  <a:pt x="20" y="41"/>
                </a:lnTo>
                <a:lnTo>
                  <a:pt x="20" y="44"/>
                </a:lnTo>
                <a:lnTo>
                  <a:pt x="22" y="41"/>
                </a:lnTo>
                <a:lnTo>
                  <a:pt x="22" y="64"/>
                </a:lnTo>
                <a:lnTo>
                  <a:pt x="22" y="35"/>
                </a:lnTo>
                <a:lnTo>
                  <a:pt x="22" y="54"/>
                </a:lnTo>
                <a:lnTo>
                  <a:pt x="23" y="50"/>
                </a:lnTo>
                <a:lnTo>
                  <a:pt x="23" y="30"/>
                </a:lnTo>
                <a:lnTo>
                  <a:pt x="23" y="46"/>
                </a:lnTo>
                <a:lnTo>
                  <a:pt x="24" y="49"/>
                </a:lnTo>
                <a:lnTo>
                  <a:pt x="24" y="51"/>
                </a:lnTo>
                <a:lnTo>
                  <a:pt x="24" y="36"/>
                </a:lnTo>
                <a:lnTo>
                  <a:pt x="24" y="51"/>
                </a:lnTo>
                <a:lnTo>
                  <a:pt x="25" y="50"/>
                </a:lnTo>
                <a:lnTo>
                  <a:pt x="25" y="40"/>
                </a:lnTo>
                <a:lnTo>
                  <a:pt x="27" y="41"/>
                </a:lnTo>
                <a:lnTo>
                  <a:pt x="27" y="40"/>
                </a:lnTo>
                <a:lnTo>
                  <a:pt x="27" y="50"/>
                </a:lnTo>
                <a:lnTo>
                  <a:pt x="28" y="49"/>
                </a:lnTo>
                <a:lnTo>
                  <a:pt x="28" y="52"/>
                </a:lnTo>
                <a:lnTo>
                  <a:pt x="28" y="30"/>
                </a:lnTo>
                <a:lnTo>
                  <a:pt x="28" y="41"/>
                </a:lnTo>
                <a:lnTo>
                  <a:pt x="29" y="45"/>
                </a:lnTo>
                <a:lnTo>
                  <a:pt x="29" y="51"/>
                </a:lnTo>
                <a:lnTo>
                  <a:pt x="29" y="0"/>
                </a:lnTo>
                <a:lnTo>
                  <a:pt x="29" y="1"/>
                </a:lnTo>
                <a:lnTo>
                  <a:pt x="30" y="17"/>
                </a:lnTo>
                <a:lnTo>
                  <a:pt x="30" y="74"/>
                </a:lnTo>
                <a:lnTo>
                  <a:pt x="30" y="36"/>
                </a:lnTo>
                <a:lnTo>
                  <a:pt x="32" y="39"/>
                </a:lnTo>
                <a:lnTo>
                  <a:pt x="32" y="55"/>
                </a:lnTo>
                <a:lnTo>
                  <a:pt x="32" y="35"/>
                </a:lnTo>
                <a:lnTo>
                  <a:pt x="32" y="36"/>
                </a:lnTo>
                <a:lnTo>
                  <a:pt x="33" y="39"/>
                </a:lnTo>
                <a:lnTo>
                  <a:pt x="33" y="54"/>
                </a:lnTo>
                <a:lnTo>
                  <a:pt x="33" y="39"/>
                </a:lnTo>
                <a:lnTo>
                  <a:pt x="33" y="47"/>
                </a:lnTo>
                <a:lnTo>
                  <a:pt x="34" y="49"/>
                </a:lnTo>
                <a:lnTo>
                  <a:pt x="34" y="61"/>
                </a:lnTo>
                <a:lnTo>
                  <a:pt x="34" y="30"/>
                </a:lnTo>
                <a:lnTo>
                  <a:pt x="35" y="32"/>
                </a:lnTo>
                <a:lnTo>
                  <a:pt x="35" y="54"/>
                </a:lnTo>
                <a:lnTo>
                  <a:pt x="35" y="31"/>
                </a:lnTo>
                <a:lnTo>
                  <a:pt x="35" y="46"/>
                </a:lnTo>
                <a:lnTo>
                  <a:pt x="37" y="47"/>
                </a:lnTo>
                <a:lnTo>
                  <a:pt x="37" y="51"/>
                </a:lnTo>
                <a:lnTo>
                  <a:pt x="37" y="40"/>
                </a:lnTo>
                <a:lnTo>
                  <a:pt x="37" y="49"/>
                </a:lnTo>
                <a:lnTo>
                  <a:pt x="38" y="46"/>
                </a:lnTo>
                <a:lnTo>
                  <a:pt x="38" y="54"/>
                </a:lnTo>
                <a:lnTo>
                  <a:pt x="38" y="29"/>
                </a:lnTo>
                <a:lnTo>
                  <a:pt x="38" y="30"/>
                </a:lnTo>
                <a:lnTo>
                  <a:pt x="39" y="31"/>
                </a:lnTo>
                <a:lnTo>
                  <a:pt x="39" y="30"/>
                </a:lnTo>
                <a:lnTo>
                  <a:pt x="39" y="42"/>
                </a:lnTo>
                <a:lnTo>
                  <a:pt x="40" y="45"/>
                </a:lnTo>
                <a:lnTo>
                  <a:pt x="40" y="50"/>
                </a:lnTo>
                <a:lnTo>
                  <a:pt x="40" y="39"/>
                </a:lnTo>
                <a:lnTo>
                  <a:pt x="40" y="40"/>
                </a:lnTo>
                <a:lnTo>
                  <a:pt x="42" y="39"/>
                </a:lnTo>
                <a:lnTo>
                  <a:pt x="42" y="47"/>
                </a:lnTo>
                <a:lnTo>
                  <a:pt x="42" y="37"/>
                </a:lnTo>
                <a:lnTo>
                  <a:pt x="42" y="39"/>
                </a:lnTo>
                <a:lnTo>
                  <a:pt x="43" y="37"/>
                </a:lnTo>
                <a:lnTo>
                  <a:pt x="43" y="44"/>
                </a:lnTo>
                <a:lnTo>
                  <a:pt x="43" y="31"/>
                </a:lnTo>
                <a:lnTo>
                  <a:pt x="43" y="32"/>
                </a:lnTo>
                <a:lnTo>
                  <a:pt x="44" y="34"/>
                </a:lnTo>
                <a:lnTo>
                  <a:pt x="44" y="52"/>
                </a:lnTo>
                <a:lnTo>
                  <a:pt x="44" y="29"/>
                </a:lnTo>
                <a:lnTo>
                  <a:pt x="45" y="34"/>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47" name="Freeform 116">
            <a:extLst>
              <a:ext uri="{FF2B5EF4-FFF2-40B4-BE49-F238E27FC236}">
                <a16:creationId xmlns:a16="http://schemas.microsoft.com/office/drawing/2014/main" id="{92C9637E-420B-43A3-A5FC-54F40B36C358}"/>
              </a:ext>
            </a:extLst>
          </p:cNvPr>
          <p:cNvSpPr>
            <a:spLocks/>
          </p:cNvSpPr>
          <p:nvPr/>
        </p:nvSpPr>
        <p:spPr bwMode="auto">
          <a:xfrm>
            <a:off x="6027738" y="1133475"/>
            <a:ext cx="153987" cy="242888"/>
          </a:xfrm>
          <a:custGeom>
            <a:avLst/>
            <a:gdLst>
              <a:gd name="T0" fmla="*/ 0 w 44"/>
              <a:gd name="T1" fmla="*/ 0 h 69"/>
              <a:gd name="T2" fmla="*/ 2147483646 w 44"/>
              <a:gd name="T3" fmla="*/ 2147483646 h 69"/>
              <a:gd name="T4" fmla="*/ 2147483646 w 44"/>
              <a:gd name="T5" fmla="*/ 2147483646 h 69"/>
              <a:gd name="T6" fmla="*/ 2147483646 w 44"/>
              <a:gd name="T7" fmla="*/ 2147483646 h 69"/>
              <a:gd name="T8" fmla="*/ 2147483646 w 44"/>
              <a:gd name="T9" fmla="*/ 2147483646 h 69"/>
              <a:gd name="T10" fmla="*/ 2147483646 w 44"/>
              <a:gd name="T11" fmla="*/ 2147483646 h 69"/>
              <a:gd name="T12" fmla="*/ 2147483646 w 44"/>
              <a:gd name="T13" fmla="*/ 2147483646 h 69"/>
              <a:gd name="T14" fmla="*/ 2147483646 w 44"/>
              <a:gd name="T15" fmla="*/ 2147483646 h 69"/>
              <a:gd name="T16" fmla="*/ 2147483646 w 44"/>
              <a:gd name="T17" fmla="*/ 2147483646 h 69"/>
              <a:gd name="T18" fmla="*/ 2147483646 w 44"/>
              <a:gd name="T19" fmla="*/ 2147483646 h 69"/>
              <a:gd name="T20" fmla="*/ 2147483646 w 44"/>
              <a:gd name="T21" fmla="*/ 2147483646 h 69"/>
              <a:gd name="T22" fmla="*/ 2147483646 w 44"/>
              <a:gd name="T23" fmla="*/ 2147483646 h 69"/>
              <a:gd name="T24" fmla="*/ 2147483646 w 44"/>
              <a:gd name="T25" fmla="*/ 2147483646 h 69"/>
              <a:gd name="T26" fmla="*/ 2147483646 w 44"/>
              <a:gd name="T27" fmla="*/ 2147483646 h 69"/>
              <a:gd name="T28" fmla="*/ 2147483646 w 44"/>
              <a:gd name="T29" fmla="*/ 2147483646 h 69"/>
              <a:gd name="T30" fmla="*/ 2147483646 w 44"/>
              <a:gd name="T31" fmla="*/ 2147483646 h 69"/>
              <a:gd name="T32" fmla="*/ 2147483646 w 44"/>
              <a:gd name="T33" fmla="*/ 2147483646 h 69"/>
              <a:gd name="T34" fmla="*/ 2147483646 w 44"/>
              <a:gd name="T35" fmla="*/ 2147483646 h 69"/>
              <a:gd name="T36" fmla="*/ 2147483646 w 44"/>
              <a:gd name="T37" fmla="*/ 2147483646 h 69"/>
              <a:gd name="T38" fmla="*/ 2147483646 w 44"/>
              <a:gd name="T39" fmla="*/ 2147483646 h 69"/>
              <a:gd name="T40" fmla="*/ 2147483646 w 44"/>
              <a:gd name="T41" fmla="*/ 2147483646 h 69"/>
              <a:gd name="T42" fmla="*/ 2147483646 w 44"/>
              <a:gd name="T43" fmla="*/ 2147483646 h 69"/>
              <a:gd name="T44" fmla="*/ 2147483646 w 44"/>
              <a:gd name="T45" fmla="*/ 2147483646 h 69"/>
              <a:gd name="T46" fmla="*/ 2147483646 w 44"/>
              <a:gd name="T47" fmla="*/ 2147483646 h 69"/>
              <a:gd name="T48" fmla="*/ 2147483646 w 44"/>
              <a:gd name="T49" fmla="*/ 2147483646 h 69"/>
              <a:gd name="T50" fmla="*/ 2147483646 w 44"/>
              <a:gd name="T51" fmla="*/ 2147483646 h 69"/>
              <a:gd name="T52" fmla="*/ 2147483646 w 44"/>
              <a:gd name="T53" fmla="*/ 2147483646 h 69"/>
              <a:gd name="T54" fmla="*/ 2147483646 w 44"/>
              <a:gd name="T55" fmla="*/ 2147483646 h 69"/>
              <a:gd name="T56" fmla="*/ 2147483646 w 44"/>
              <a:gd name="T57" fmla="*/ 2147483646 h 69"/>
              <a:gd name="T58" fmla="*/ 2147483646 w 44"/>
              <a:gd name="T59" fmla="*/ 2147483646 h 69"/>
              <a:gd name="T60" fmla="*/ 2147483646 w 44"/>
              <a:gd name="T61" fmla="*/ 2147483646 h 69"/>
              <a:gd name="T62" fmla="*/ 2147483646 w 44"/>
              <a:gd name="T63" fmla="*/ 2147483646 h 69"/>
              <a:gd name="T64" fmla="*/ 2147483646 w 44"/>
              <a:gd name="T65" fmla="*/ 2147483646 h 69"/>
              <a:gd name="T66" fmla="*/ 2147483646 w 44"/>
              <a:gd name="T67" fmla="*/ 2147483646 h 69"/>
              <a:gd name="T68" fmla="*/ 2147483646 w 44"/>
              <a:gd name="T69" fmla="*/ 2147483646 h 69"/>
              <a:gd name="T70" fmla="*/ 2147483646 w 44"/>
              <a:gd name="T71" fmla="*/ 2147483646 h 69"/>
              <a:gd name="T72" fmla="*/ 2147483646 w 44"/>
              <a:gd name="T73" fmla="*/ 2147483646 h 69"/>
              <a:gd name="T74" fmla="*/ 2147483646 w 44"/>
              <a:gd name="T75" fmla="*/ 2147483646 h 69"/>
              <a:gd name="T76" fmla="*/ 2147483646 w 44"/>
              <a:gd name="T77" fmla="*/ 2147483646 h 69"/>
              <a:gd name="T78" fmla="*/ 2147483646 w 44"/>
              <a:gd name="T79" fmla="*/ 2147483646 h 69"/>
              <a:gd name="T80" fmla="*/ 2147483646 w 44"/>
              <a:gd name="T81" fmla="*/ 2147483646 h 69"/>
              <a:gd name="T82" fmla="*/ 2147483646 w 44"/>
              <a:gd name="T83" fmla="*/ 2147483646 h 6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69"/>
              <a:gd name="T128" fmla="*/ 44 w 44"/>
              <a:gd name="T129" fmla="*/ 69 h 6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69">
                <a:moveTo>
                  <a:pt x="0" y="24"/>
                </a:moveTo>
                <a:lnTo>
                  <a:pt x="0" y="69"/>
                </a:lnTo>
                <a:lnTo>
                  <a:pt x="0" y="0"/>
                </a:lnTo>
                <a:lnTo>
                  <a:pt x="0" y="31"/>
                </a:lnTo>
                <a:lnTo>
                  <a:pt x="2" y="37"/>
                </a:lnTo>
                <a:lnTo>
                  <a:pt x="2" y="29"/>
                </a:lnTo>
                <a:lnTo>
                  <a:pt x="2" y="45"/>
                </a:lnTo>
                <a:lnTo>
                  <a:pt x="3" y="46"/>
                </a:lnTo>
                <a:lnTo>
                  <a:pt x="3" y="27"/>
                </a:lnTo>
                <a:lnTo>
                  <a:pt x="3" y="31"/>
                </a:lnTo>
                <a:lnTo>
                  <a:pt x="4" y="30"/>
                </a:lnTo>
                <a:lnTo>
                  <a:pt x="4" y="26"/>
                </a:lnTo>
                <a:lnTo>
                  <a:pt x="4" y="36"/>
                </a:lnTo>
                <a:lnTo>
                  <a:pt x="5" y="39"/>
                </a:lnTo>
                <a:lnTo>
                  <a:pt x="5" y="40"/>
                </a:lnTo>
                <a:lnTo>
                  <a:pt x="5" y="21"/>
                </a:lnTo>
                <a:lnTo>
                  <a:pt x="5" y="40"/>
                </a:lnTo>
                <a:lnTo>
                  <a:pt x="7" y="37"/>
                </a:lnTo>
                <a:lnTo>
                  <a:pt x="7" y="24"/>
                </a:lnTo>
                <a:lnTo>
                  <a:pt x="7" y="27"/>
                </a:lnTo>
                <a:lnTo>
                  <a:pt x="8" y="30"/>
                </a:lnTo>
                <a:lnTo>
                  <a:pt x="8" y="41"/>
                </a:lnTo>
                <a:lnTo>
                  <a:pt x="8" y="27"/>
                </a:lnTo>
                <a:lnTo>
                  <a:pt x="9" y="26"/>
                </a:lnTo>
                <a:lnTo>
                  <a:pt x="9" y="42"/>
                </a:lnTo>
                <a:lnTo>
                  <a:pt x="9" y="22"/>
                </a:lnTo>
                <a:lnTo>
                  <a:pt x="9" y="35"/>
                </a:lnTo>
                <a:lnTo>
                  <a:pt x="10" y="34"/>
                </a:lnTo>
                <a:lnTo>
                  <a:pt x="10" y="39"/>
                </a:lnTo>
                <a:lnTo>
                  <a:pt x="10" y="25"/>
                </a:lnTo>
                <a:lnTo>
                  <a:pt x="10" y="31"/>
                </a:lnTo>
                <a:lnTo>
                  <a:pt x="12" y="30"/>
                </a:lnTo>
                <a:lnTo>
                  <a:pt x="12" y="44"/>
                </a:lnTo>
                <a:lnTo>
                  <a:pt x="12" y="24"/>
                </a:lnTo>
                <a:lnTo>
                  <a:pt x="12" y="35"/>
                </a:lnTo>
                <a:lnTo>
                  <a:pt x="13" y="34"/>
                </a:lnTo>
                <a:lnTo>
                  <a:pt x="13" y="47"/>
                </a:lnTo>
                <a:lnTo>
                  <a:pt x="13" y="26"/>
                </a:lnTo>
                <a:lnTo>
                  <a:pt x="13" y="36"/>
                </a:lnTo>
                <a:lnTo>
                  <a:pt x="14" y="22"/>
                </a:lnTo>
                <a:lnTo>
                  <a:pt x="14" y="47"/>
                </a:lnTo>
                <a:lnTo>
                  <a:pt x="14" y="16"/>
                </a:lnTo>
                <a:lnTo>
                  <a:pt x="14" y="32"/>
                </a:lnTo>
                <a:lnTo>
                  <a:pt x="15" y="34"/>
                </a:lnTo>
                <a:lnTo>
                  <a:pt x="15" y="49"/>
                </a:lnTo>
                <a:lnTo>
                  <a:pt x="15" y="22"/>
                </a:lnTo>
                <a:lnTo>
                  <a:pt x="17" y="21"/>
                </a:lnTo>
                <a:lnTo>
                  <a:pt x="17" y="39"/>
                </a:lnTo>
                <a:lnTo>
                  <a:pt x="17" y="20"/>
                </a:lnTo>
                <a:lnTo>
                  <a:pt x="17" y="34"/>
                </a:lnTo>
                <a:lnTo>
                  <a:pt x="18" y="34"/>
                </a:lnTo>
                <a:lnTo>
                  <a:pt x="18" y="24"/>
                </a:lnTo>
                <a:lnTo>
                  <a:pt x="18" y="39"/>
                </a:lnTo>
                <a:lnTo>
                  <a:pt x="19" y="40"/>
                </a:lnTo>
                <a:lnTo>
                  <a:pt x="19" y="44"/>
                </a:lnTo>
                <a:lnTo>
                  <a:pt x="19" y="17"/>
                </a:lnTo>
                <a:lnTo>
                  <a:pt x="19" y="29"/>
                </a:lnTo>
                <a:lnTo>
                  <a:pt x="20" y="30"/>
                </a:lnTo>
                <a:lnTo>
                  <a:pt x="20" y="45"/>
                </a:lnTo>
                <a:lnTo>
                  <a:pt x="20" y="15"/>
                </a:lnTo>
                <a:lnTo>
                  <a:pt x="20" y="37"/>
                </a:lnTo>
                <a:lnTo>
                  <a:pt x="22" y="34"/>
                </a:lnTo>
                <a:lnTo>
                  <a:pt x="22" y="27"/>
                </a:lnTo>
                <a:lnTo>
                  <a:pt x="22" y="37"/>
                </a:lnTo>
                <a:lnTo>
                  <a:pt x="23" y="39"/>
                </a:lnTo>
                <a:lnTo>
                  <a:pt x="23" y="40"/>
                </a:lnTo>
                <a:lnTo>
                  <a:pt x="23" y="26"/>
                </a:lnTo>
                <a:lnTo>
                  <a:pt x="23" y="39"/>
                </a:lnTo>
                <a:lnTo>
                  <a:pt x="24" y="35"/>
                </a:lnTo>
                <a:lnTo>
                  <a:pt x="24" y="27"/>
                </a:lnTo>
                <a:lnTo>
                  <a:pt x="24" y="30"/>
                </a:lnTo>
                <a:lnTo>
                  <a:pt x="25" y="27"/>
                </a:lnTo>
                <a:lnTo>
                  <a:pt x="25" y="39"/>
                </a:lnTo>
                <a:lnTo>
                  <a:pt x="25" y="22"/>
                </a:lnTo>
                <a:lnTo>
                  <a:pt x="25" y="30"/>
                </a:lnTo>
                <a:lnTo>
                  <a:pt x="27" y="29"/>
                </a:lnTo>
                <a:lnTo>
                  <a:pt x="27" y="45"/>
                </a:lnTo>
                <a:lnTo>
                  <a:pt x="27" y="26"/>
                </a:lnTo>
                <a:lnTo>
                  <a:pt x="27" y="29"/>
                </a:lnTo>
                <a:lnTo>
                  <a:pt x="28" y="25"/>
                </a:lnTo>
                <a:lnTo>
                  <a:pt x="28" y="41"/>
                </a:lnTo>
                <a:lnTo>
                  <a:pt x="28" y="17"/>
                </a:lnTo>
                <a:lnTo>
                  <a:pt x="29" y="14"/>
                </a:lnTo>
                <a:lnTo>
                  <a:pt x="29" y="50"/>
                </a:lnTo>
                <a:lnTo>
                  <a:pt x="29" y="31"/>
                </a:lnTo>
                <a:lnTo>
                  <a:pt x="30" y="32"/>
                </a:lnTo>
                <a:lnTo>
                  <a:pt x="30" y="36"/>
                </a:lnTo>
                <a:lnTo>
                  <a:pt x="30" y="14"/>
                </a:lnTo>
                <a:lnTo>
                  <a:pt x="30" y="36"/>
                </a:lnTo>
                <a:lnTo>
                  <a:pt x="32" y="37"/>
                </a:lnTo>
                <a:lnTo>
                  <a:pt x="32" y="40"/>
                </a:lnTo>
                <a:lnTo>
                  <a:pt x="32" y="24"/>
                </a:lnTo>
                <a:lnTo>
                  <a:pt x="33" y="25"/>
                </a:lnTo>
                <a:lnTo>
                  <a:pt x="33" y="37"/>
                </a:lnTo>
                <a:lnTo>
                  <a:pt x="34" y="39"/>
                </a:lnTo>
                <a:lnTo>
                  <a:pt x="34" y="42"/>
                </a:lnTo>
                <a:lnTo>
                  <a:pt x="34" y="34"/>
                </a:lnTo>
                <a:lnTo>
                  <a:pt x="34" y="37"/>
                </a:lnTo>
                <a:lnTo>
                  <a:pt x="35" y="39"/>
                </a:lnTo>
                <a:lnTo>
                  <a:pt x="35" y="46"/>
                </a:lnTo>
                <a:lnTo>
                  <a:pt x="35" y="20"/>
                </a:lnTo>
                <a:lnTo>
                  <a:pt x="35" y="39"/>
                </a:lnTo>
                <a:lnTo>
                  <a:pt x="37" y="41"/>
                </a:lnTo>
                <a:lnTo>
                  <a:pt x="37" y="46"/>
                </a:lnTo>
                <a:lnTo>
                  <a:pt x="37" y="27"/>
                </a:lnTo>
                <a:lnTo>
                  <a:pt x="37" y="31"/>
                </a:lnTo>
                <a:lnTo>
                  <a:pt x="38" y="30"/>
                </a:lnTo>
                <a:lnTo>
                  <a:pt x="38" y="40"/>
                </a:lnTo>
                <a:lnTo>
                  <a:pt x="38" y="29"/>
                </a:lnTo>
                <a:lnTo>
                  <a:pt x="39" y="25"/>
                </a:lnTo>
                <a:lnTo>
                  <a:pt x="39" y="37"/>
                </a:lnTo>
                <a:lnTo>
                  <a:pt x="39" y="24"/>
                </a:lnTo>
                <a:lnTo>
                  <a:pt x="40" y="24"/>
                </a:lnTo>
                <a:lnTo>
                  <a:pt x="40" y="34"/>
                </a:lnTo>
                <a:lnTo>
                  <a:pt x="40" y="22"/>
                </a:lnTo>
                <a:lnTo>
                  <a:pt x="40" y="30"/>
                </a:lnTo>
                <a:lnTo>
                  <a:pt x="42" y="32"/>
                </a:lnTo>
                <a:lnTo>
                  <a:pt x="42" y="37"/>
                </a:lnTo>
                <a:lnTo>
                  <a:pt x="42" y="20"/>
                </a:lnTo>
                <a:lnTo>
                  <a:pt x="42" y="30"/>
                </a:lnTo>
                <a:lnTo>
                  <a:pt x="43" y="31"/>
                </a:lnTo>
                <a:lnTo>
                  <a:pt x="43" y="40"/>
                </a:lnTo>
                <a:lnTo>
                  <a:pt x="43" y="30"/>
                </a:lnTo>
                <a:lnTo>
                  <a:pt x="43" y="39"/>
                </a:lnTo>
                <a:lnTo>
                  <a:pt x="44" y="37"/>
                </a:lnTo>
                <a:lnTo>
                  <a:pt x="44" y="44"/>
                </a:lnTo>
                <a:lnTo>
                  <a:pt x="44" y="12"/>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48" name="Freeform 117">
            <a:extLst>
              <a:ext uri="{FF2B5EF4-FFF2-40B4-BE49-F238E27FC236}">
                <a16:creationId xmlns:a16="http://schemas.microsoft.com/office/drawing/2014/main" id="{0898E9FA-EA0F-4DA0-99BE-6FBEAD1D91D5}"/>
              </a:ext>
            </a:extLst>
          </p:cNvPr>
          <p:cNvSpPr>
            <a:spLocks/>
          </p:cNvSpPr>
          <p:nvPr/>
        </p:nvSpPr>
        <p:spPr bwMode="auto">
          <a:xfrm>
            <a:off x="6181725" y="1176338"/>
            <a:ext cx="158750" cy="122237"/>
          </a:xfrm>
          <a:custGeom>
            <a:avLst/>
            <a:gdLst>
              <a:gd name="T0" fmla="*/ 2147483646 w 45"/>
              <a:gd name="T1" fmla="*/ 2147483646 h 35"/>
              <a:gd name="T2" fmla="*/ 2147483646 w 45"/>
              <a:gd name="T3" fmla="*/ 2147483646 h 35"/>
              <a:gd name="T4" fmla="*/ 2147483646 w 45"/>
              <a:gd name="T5" fmla="*/ 2147483646 h 35"/>
              <a:gd name="T6" fmla="*/ 2147483646 w 45"/>
              <a:gd name="T7" fmla="*/ 2147483646 h 35"/>
              <a:gd name="T8" fmla="*/ 2147483646 w 45"/>
              <a:gd name="T9" fmla="*/ 2147483646 h 35"/>
              <a:gd name="T10" fmla="*/ 2147483646 w 45"/>
              <a:gd name="T11" fmla="*/ 2147483646 h 35"/>
              <a:gd name="T12" fmla="*/ 2147483646 w 45"/>
              <a:gd name="T13" fmla="*/ 2147483646 h 35"/>
              <a:gd name="T14" fmla="*/ 2147483646 w 45"/>
              <a:gd name="T15" fmla="*/ 2147483646 h 35"/>
              <a:gd name="T16" fmla="*/ 2147483646 w 45"/>
              <a:gd name="T17" fmla="*/ 2147483646 h 35"/>
              <a:gd name="T18" fmla="*/ 2147483646 w 45"/>
              <a:gd name="T19" fmla="*/ 2147483646 h 35"/>
              <a:gd name="T20" fmla="*/ 2147483646 w 45"/>
              <a:gd name="T21" fmla="*/ 2147483646 h 35"/>
              <a:gd name="T22" fmla="*/ 2147483646 w 45"/>
              <a:gd name="T23" fmla="*/ 2147483646 h 35"/>
              <a:gd name="T24" fmla="*/ 2147483646 w 45"/>
              <a:gd name="T25" fmla="*/ 2147483646 h 35"/>
              <a:gd name="T26" fmla="*/ 2147483646 w 45"/>
              <a:gd name="T27" fmla="*/ 2147483646 h 35"/>
              <a:gd name="T28" fmla="*/ 2147483646 w 45"/>
              <a:gd name="T29" fmla="*/ 2147483646 h 35"/>
              <a:gd name="T30" fmla="*/ 2147483646 w 45"/>
              <a:gd name="T31" fmla="*/ 2147483646 h 35"/>
              <a:gd name="T32" fmla="*/ 2147483646 w 45"/>
              <a:gd name="T33" fmla="*/ 2147483646 h 35"/>
              <a:gd name="T34" fmla="*/ 2147483646 w 45"/>
              <a:gd name="T35" fmla="*/ 2147483646 h 35"/>
              <a:gd name="T36" fmla="*/ 2147483646 w 45"/>
              <a:gd name="T37" fmla="*/ 2147483646 h 35"/>
              <a:gd name="T38" fmla="*/ 2147483646 w 45"/>
              <a:gd name="T39" fmla="*/ 2147483646 h 35"/>
              <a:gd name="T40" fmla="*/ 2147483646 w 45"/>
              <a:gd name="T41" fmla="*/ 2147483646 h 35"/>
              <a:gd name="T42" fmla="*/ 2147483646 w 45"/>
              <a:gd name="T43" fmla="*/ 2147483646 h 35"/>
              <a:gd name="T44" fmla="*/ 2147483646 w 45"/>
              <a:gd name="T45" fmla="*/ 2147483646 h 35"/>
              <a:gd name="T46" fmla="*/ 2147483646 w 45"/>
              <a:gd name="T47" fmla="*/ 2147483646 h 35"/>
              <a:gd name="T48" fmla="*/ 2147483646 w 45"/>
              <a:gd name="T49" fmla="*/ 2147483646 h 35"/>
              <a:gd name="T50" fmla="*/ 2147483646 w 45"/>
              <a:gd name="T51" fmla="*/ 2147483646 h 35"/>
              <a:gd name="T52" fmla="*/ 2147483646 w 45"/>
              <a:gd name="T53" fmla="*/ 2147483646 h 35"/>
              <a:gd name="T54" fmla="*/ 2147483646 w 45"/>
              <a:gd name="T55" fmla="*/ 2147483646 h 35"/>
              <a:gd name="T56" fmla="*/ 2147483646 w 45"/>
              <a:gd name="T57" fmla="*/ 2147483646 h 35"/>
              <a:gd name="T58" fmla="*/ 2147483646 w 45"/>
              <a:gd name="T59" fmla="*/ 2147483646 h 35"/>
              <a:gd name="T60" fmla="*/ 2147483646 w 45"/>
              <a:gd name="T61" fmla="*/ 2147483646 h 35"/>
              <a:gd name="T62" fmla="*/ 2147483646 w 45"/>
              <a:gd name="T63" fmla="*/ 2147483646 h 35"/>
              <a:gd name="T64" fmla="*/ 2147483646 w 45"/>
              <a:gd name="T65" fmla="*/ 2147483646 h 35"/>
              <a:gd name="T66" fmla="*/ 2147483646 w 45"/>
              <a:gd name="T67" fmla="*/ 2147483646 h 35"/>
              <a:gd name="T68" fmla="*/ 2147483646 w 45"/>
              <a:gd name="T69" fmla="*/ 2147483646 h 35"/>
              <a:gd name="T70" fmla="*/ 2147483646 w 45"/>
              <a:gd name="T71" fmla="*/ 2147483646 h 35"/>
              <a:gd name="T72" fmla="*/ 2147483646 w 45"/>
              <a:gd name="T73" fmla="*/ 2147483646 h 35"/>
              <a:gd name="T74" fmla="*/ 2147483646 w 45"/>
              <a:gd name="T75" fmla="*/ 2147483646 h 35"/>
              <a:gd name="T76" fmla="*/ 2147483646 w 45"/>
              <a:gd name="T77" fmla="*/ 2147483646 h 35"/>
              <a:gd name="T78" fmla="*/ 2147483646 w 45"/>
              <a:gd name="T79" fmla="*/ 2147483646 h 35"/>
              <a:gd name="T80" fmla="*/ 2147483646 w 45"/>
              <a:gd name="T81" fmla="*/ 2147483646 h 35"/>
              <a:gd name="T82" fmla="*/ 2147483646 w 45"/>
              <a:gd name="T83" fmla="*/ 2147483646 h 3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5"/>
              <a:gd name="T127" fmla="*/ 0 h 35"/>
              <a:gd name="T128" fmla="*/ 45 w 45"/>
              <a:gd name="T129" fmla="*/ 35 h 3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5" h="35">
                <a:moveTo>
                  <a:pt x="0" y="0"/>
                </a:moveTo>
                <a:lnTo>
                  <a:pt x="0" y="18"/>
                </a:lnTo>
                <a:lnTo>
                  <a:pt x="1" y="19"/>
                </a:lnTo>
                <a:lnTo>
                  <a:pt x="1" y="18"/>
                </a:lnTo>
                <a:lnTo>
                  <a:pt x="1" y="30"/>
                </a:lnTo>
                <a:lnTo>
                  <a:pt x="3" y="29"/>
                </a:lnTo>
                <a:lnTo>
                  <a:pt x="3" y="17"/>
                </a:lnTo>
                <a:lnTo>
                  <a:pt x="3" y="22"/>
                </a:lnTo>
                <a:lnTo>
                  <a:pt x="4" y="19"/>
                </a:lnTo>
                <a:lnTo>
                  <a:pt x="4" y="24"/>
                </a:lnTo>
                <a:lnTo>
                  <a:pt x="4" y="17"/>
                </a:lnTo>
                <a:lnTo>
                  <a:pt x="4" y="23"/>
                </a:lnTo>
                <a:lnTo>
                  <a:pt x="5" y="22"/>
                </a:lnTo>
                <a:lnTo>
                  <a:pt x="5" y="28"/>
                </a:lnTo>
                <a:lnTo>
                  <a:pt x="5" y="14"/>
                </a:lnTo>
                <a:lnTo>
                  <a:pt x="6" y="14"/>
                </a:lnTo>
                <a:lnTo>
                  <a:pt x="6" y="3"/>
                </a:lnTo>
                <a:lnTo>
                  <a:pt x="6" y="35"/>
                </a:lnTo>
                <a:lnTo>
                  <a:pt x="8" y="35"/>
                </a:lnTo>
                <a:lnTo>
                  <a:pt x="8" y="15"/>
                </a:lnTo>
                <a:lnTo>
                  <a:pt x="8" y="22"/>
                </a:lnTo>
                <a:lnTo>
                  <a:pt x="9" y="23"/>
                </a:lnTo>
                <a:lnTo>
                  <a:pt x="9" y="25"/>
                </a:lnTo>
                <a:lnTo>
                  <a:pt x="9" y="17"/>
                </a:lnTo>
                <a:lnTo>
                  <a:pt x="9" y="18"/>
                </a:lnTo>
                <a:lnTo>
                  <a:pt x="10" y="19"/>
                </a:lnTo>
                <a:lnTo>
                  <a:pt x="10" y="24"/>
                </a:lnTo>
                <a:lnTo>
                  <a:pt x="10" y="18"/>
                </a:lnTo>
                <a:lnTo>
                  <a:pt x="10" y="20"/>
                </a:lnTo>
                <a:lnTo>
                  <a:pt x="11" y="17"/>
                </a:lnTo>
                <a:lnTo>
                  <a:pt x="11" y="13"/>
                </a:lnTo>
                <a:lnTo>
                  <a:pt x="11" y="25"/>
                </a:lnTo>
                <a:lnTo>
                  <a:pt x="13" y="27"/>
                </a:lnTo>
                <a:lnTo>
                  <a:pt x="13" y="15"/>
                </a:lnTo>
                <a:lnTo>
                  <a:pt x="13" y="20"/>
                </a:lnTo>
                <a:lnTo>
                  <a:pt x="14" y="19"/>
                </a:lnTo>
                <a:lnTo>
                  <a:pt x="14" y="33"/>
                </a:lnTo>
                <a:lnTo>
                  <a:pt x="14" y="15"/>
                </a:lnTo>
                <a:lnTo>
                  <a:pt x="14" y="22"/>
                </a:lnTo>
                <a:lnTo>
                  <a:pt x="15" y="20"/>
                </a:lnTo>
                <a:lnTo>
                  <a:pt x="15" y="18"/>
                </a:lnTo>
                <a:lnTo>
                  <a:pt x="15" y="24"/>
                </a:lnTo>
                <a:lnTo>
                  <a:pt x="16" y="27"/>
                </a:lnTo>
                <a:lnTo>
                  <a:pt x="16" y="15"/>
                </a:lnTo>
                <a:lnTo>
                  <a:pt x="18" y="13"/>
                </a:lnTo>
                <a:lnTo>
                  <a:pt x="18" y="27"/>
                </a:lnTo>
                <a:lnTo>
                  <a:pt x="18" y="10"/>
                </a:lnTo>
                <a:lnTo>
                  <a:pt x="18" y="22"/>
                </a:lnTo>
                <a:lnTo>
                  <a:pt x="19" y="20"/>
                </a:lnTo>
                <a:lnTo>
                  <a:pt x="19" y="27"/>
                </a:lnTo>
                <a:lnTo>
                  <a:pt x="19" y="17"/>
                </a:lnTo>
                <a:lnTo>
                  <a:pt x="19" y="22"/>
                </a:lnTo>
                <a:lnTo>
                  <a:pt x="20" y="19"/>
                </a:lnTo>
                <a:lnTo>
                  <a:pt x="20" y="30"/>
                </a:lnTo>
                <a:lnTo>
                  <a:pt x="20" y="14"/>
                </a:lnTo>
                <a:lnTo>
                  <a:pt x="20" y="23"/>
                </a:lnTo>
                <a:lnTo>
                  <a:pt x="21" y="22"/>
                </a:lnTo>
                <a:lnTo>
                  <a:pt x="21" y="28"/>
                </a:lnTo>
                <a:lnTo>
                  <a:pt x="21" y="18"/>
                </a:lnTo>
                <a:lnTo>
                  <a:pt x="21" y="27"/>
                </a:lnTo>
                <a:lnTo>
                  <a:pt x="23" y="25"/>
                </a:lnTo>
                <a:lnTo>
                  <a:pt x="23" y="13"/>
                </a:lnTo>
                <a:lnTo>
                  <a:pt x="23" y="20"/>
                </a:lnTo>
                <a:lnTo>
                  <a:pt x="24" y="19"/>
                </a:lnTo>
                <a:lnTo>
                  <a:pt x="24" y="27"/>
                </a:lnTo>
                <a:lnTo>
                  <a:pt x="24" y="15"/>
                </a:lnTo>
                <a:lnTo>
                  <a:pt x="24" y="27"/>
                </a:lnTo>
                <a:lnTo>
                  <a:pt x="25" y="25"/>
                </a:lnTo>
                <a:lnTo>
                  <a:pt x="25" y="27"/>
                </a:lnTo>
                <a:lnTo>
                  <a:pt x="25" y="14"/>
                </a:lnTo>
                <a:lnTo>
                  <a:pt x="25" y="25"/>
                </a:lnTo>
                <a:lnTo>
                  <a:pt x="26" y="24"/>
                </a:lnTo>
                <a:lnTo>
                  <a:pt x="26" y="25"/>
                </a:lnTo>
                <a:lnTo>
                  <a:pt x="26" y="19"/>
                </a:lnTo>
                <a:lnTo>
                  <a:pt x="26" y="23"/>
                </a:lnTo>
                <a:lnTo>
                  <a:pt x="28" y="24"/>
                </a:lnTo>
                <a:lnTo>
                  <a:pt x="28" y="27"/>
                </a:lnTo>
                <a:lnTo>
                  <a:pt x="28" y="14"/>
                </a:lnTo>
                <a:lnTo>
                  <a:pt x="28" y="22"/>
                </a:lnTo>
                <a:lnTo>
                  <a:pt x="29" y="20"/>
                </a:lnTo>
                <a:lnTo>
                  <a:pt x="29" y="27"/>
                </a:lnTo>
                <a:lnTo>
                  <a:pt x="29" y="10"/>
                </a:lnTo>
                <a:lnTo>
                  <a:pt x="29" y="22"/>
                </a:lnTo>
                <a:lnTo>
                  <a:pt x="30" y="20"/>
                </a:lnTo>
                <a:lnTo>
                  <a:pt x="30" y="24"/>
                </a:lnTo>
                <a:lnTo>
                  <a:pt x="30" y="17"/>
                </a:lnTo>
                <a:lnTo>
                  <a:pt x="30" y="20"/>
                </a:lnTo>
                <a:lnTo>
                  <a:pt x="31" y="23"/>
                </a:lnTo>
                <a:lnTo>
                  <a:pt x="31" y="25"/>
                </a:lnTo>
                <a:lnTo>
                  <a:pt x="31" y="17"/>
                </a:lnTo>
                <a:lnTo>
                  <a:pt x="31" y="20"/>
                </a:lnTo>
                <a:lnTo>
                  <a:pt x="33" y="22"/>
                </a:lnTo>
                <a:lnTo>
                  <a:pt x="33" y="28"/>
                </a:lnTo>
                <a:lnTo>
                  <a:pt x="33" y="19"/>
                </a:lnTo>
                <a:lnTo>
                  <a:pt x="33" y="23"/>
                </a:lnTo>
                <a:lnTo>
                  <a:pt x="34" y="23"/>
                </a:lnTo>
                <a:lnTo>
                  <a:pt x="34" y="25"/>
                </a:lnTo>
                <a:lnTo>
                  <a:pt x="34" y="17"/>
                </a:lnTo>
                <a:lnTo>
                  <a:pt x="35" y="15"/>
                </a:lnTo>
                <a:lnTo>
                  <a:pt x="35" y="25"/>
                </a:lnTo>
                <a:lnTo>
                  <a:pt x="35" y="17"/>
                </a:lnTo>
                <a:lnTo>
                  <a:pt x="36" y="18"/>
                </a:lnTo>
                <a:lnTo>
                  <a:pt x="36" y="24"/>
                </a:lnTo>
                <a:lnTo>
                  <a:pt x="36" y="15"/>
                </a:lnTo>
                <a:lnTo>
                  <a:pt x="38" y="17"/>
                </a:lnTo>
                <a:lnTo>
                  <a:pt x="38" y="32"/>
                </a:lnTo>
                <a:lnTo>
                  <a:pt x="38" y="14"/>
                </a:lnTo>
                <a:lnTo>
                  <a:pt x="38" y="19"/>
                </a:lnTo>
                <a:lnTo>
                  <a:pt x="39" y="22"/>
                </a:lnTo>
                <a:lnTo>
                  <a:pt x="39" y="25"/>
                </a:lnTo>
                <a:lnTo>
                  <a:pt x="39" y="14"/>
                </a:lnTo>
                <a:lnTo>
                  <a:pt x="39" y="17"/>
                </a:lnTo>
                <a:lnTo>
                  <a:pt x="40" y="15"/>
                </a:lnTo>
                <a:lnTo>
                  <a:pt x="40" y="27"/>
                </a:lnTo>
                <a:lnTo>
                  <a:pt x="40" y="24"/>
                </a:lnTo>
                <a:lnTo>
                  <a:pt x="41" y="23"/>
                </a:lnTo>
                <a:lnTo>
                  <a:pt x="41" y="24"/>
                </a:lnTo>
                <a:lnTo>
                  <a:pt x="41" y="17"/>
                </a:lnTo>
                <a:lnTo>
                  <a:pt x="41" y="24"/>
                </a:lnTo>
                <a:lnTo>
                  <a:pt x="43" y="22"/>
                </a:lnTo>
                <a:lnTo>
                  <a:pt x="43" y="24"/>
                </a:lnTo>
                <a:lnTo>
                  <a:pt x="43" y="13"/>
                </a:lnTo>
                <a:lnTo>
                  <a:pt x="43" y="19"/>
                </a:lnTo>
                <a:lnTo>
                  <a:pt x="44" y="18"/>
                </a:lnTo>
                <a:lnTo>
                  <a:pt x="44" y="33"/>
                </a:lnTo>
                <a:lnTo>
                  <a:pt x="44" y="10"/>
                </a:lnTo>
                <a:lnTo>
                  <a:pt x="44" y="20"/>
                </a:lnTo>
                <a:lnTo>
                  <a:pt x="45" y="19"/>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49" name="Freeform 118">
            <a:extLst>
              <a:ext uri="{FF2B5EF4-FFF2-40B4-BE49-F238E27FC236}">
                <a16:creationId xmlns:a16="http://schemas.microsoft.com/office/drawing/2014/main" id="{A8D3C538-78F9-4902-BBE2-AE368629A807}"/>
              </a:ext>
            </a:extLst>
          </p:cNvPr>
          <p:cNvSpPr>
            <a:spLocks/>
          </p:cNvSpPr>
          <p:nvPr/>
        </p:nvSpPr>
        <p:spPr bwMode="auto">
          <a:xfrm>
            <a:off x="6340475" y="1203325"/>
            <a:ext cx="144463" cy="85725"/>
          </a:xfrm>
          <a:custGeom>
            <a:avLst/>
            <a:gdLst>
              <a:gd name="T0" fmla="*/ 0 w 41"/>
              <a:gd name="T1" fmla="*/ 2147483646 h 24"/>
              <a:gd name="T2" fmla="*/ 2147483646 w 41"/>
              <a:gd name="T3" fmla="*/ 2147483646 h 24"/>
              <a:gd name="T4" fmla="*/ 2147483646 w 41"/>
              <a:gd name="T5" fmla="*/ 2147483646 h 24"/>
              <a:gd name="T6" fmla="*/ 2147483646 w 41"/>
              <a:gd name="T7" fmla="*/ 2147483646 h 24"/>
              <a:gd name="T8" fmla="*/ 2147483646 w 41"/>
              <a:gd name="T9" fmla="*/ 2147483646 h 24"/>
              <a:gd name="T10" fmla="*/ 2147483646 w 41"/>
              <a:gd name="T11" fmla="*/ 2147483646 h 24"/>
              <a:gd name="T12" fmla="*/ 2147483646 w 41"/>
              <a:gd name="T13" fmla="*/ 2147483646 h 24"/>
              <a:gd name="T14" fmla="*/ 2147483646 w 41"/>
              <a:gd name="T15" fmla="*/ 2147483646 h 24"/>
              <a:gd name="T16" fmla="*/ 2147483646 w 41"/>
              <a:gd name="T17" fmla="*/ 2147483646 h 24"/>
              <a:gd name="T18" fmla="*/ 2147483646 w 41"/>
              <a:gd name="T19" fmla="*/ 2147483646 h 24"/>
              <a:gd name="T20" fmla="*/ 2147483646 w 41"/>
              <a:gd name="T21" fmla="*/ 2147483646 h 24"/>
              <a:gd name="T22" fmla="*/ 2147483646 w 41"/>
              <a:gd name="T23" fmla="*/ 2147483646 h 24"/>
              <a:gd name="T24" fmla="*/ 2147483646 w 41"/>
              <a:gd name="T25" fmla="*/ 2147483646 h 24"/>
              <a:gd name="T26" fmla="*/ 2147483646 w 41"/>
              <a:gd name="T27" fmla="*/ 2147483646 h 24"/>
              <a:gd name="T28" fmla="*/ 2147483646 w 41"/>
              <a:gd name="T29" fmla="*/ 2147483646 h 24"/>
              <a:gd name="T30" fmla="*/ 2147483646 w 41"/>
              <a:gd name="T31" fmla="*/ 2147483646 h 24"/>
              <a:gd name="T32" fmla="*/ 2147483646 w 41"/>
              <a:gd name="T33" fmla="*/ 2147483646 h 24"/>
              <a:gd name="T34" fmla="*/ 2147483646 w 41"/>
              <a:gd name="T35" fmla="*/ 2147483646 h 24"/>
              <a:gd name="T36" fmla="*/ 2147483646 w 41"/>
              <a:gd name="T37" fmla="*/ 2147483646 h 24"/>
              <a:gd name="T38" fmla="*/ 2147483646 w 41"/>
              <a:gd name="T39" fmla="*/ 2147483646 h 24"/>
              <a:gd name="T40" fmla="*/ 2147483646 w 41"/>
              <a:gd name="T41" fmla="*/ 2147483646 h 24"/>
              <a:gd name="T42" fmla="*/ 2147483646 w 41"/>
              <a:gd name="T43" fmla="*/ 2147483646 h 24"/>
              <a:gd name="T44" fmla="*/ 2147483646 w 41"/>
              <a:gd name="T45" fmla="*/ 2147483646 h 24"/>
              <a:gd name="T46" fmla="*/ 2147483646 w 41"/>
              <a:gd name="T47" fmla="*/ 2147483646 h 24"/>
              <a:gd name="T48" fmla="*/ 2147483646 w 41"/>
              <a:gd name="T49" fmla="*/ 2147483646 h 24"/>
              <a:gd name="T50" fmla="*/ 2147483646 w 41"/>
              <a:gd name="T51" fmla="*/ 2147483646 h 24"/>
              <a:gd name="T52" fmla="*/ 2147483646 w 41"/>
              <a:gd name="T53" fmla="*/ 2147483646 h 24"/>
              <a:gd name="T54" fmla="*/ 2147483646 w 41"/>
              <a:gd name="T55" fmla="*/ 2147483646 h 24"/>
              <a:gd name="T56" fmla="*/ 2147483646 w 41"/>
              <a:gd name="T57" fmla="*/ 2147483646 h 24"/>
              <a:gd name="T58" fmla="*/ 2147483646 w 41"/>
              <a:gd name="T59" fmla="*/ 2147483646 h 24"/>
              <a:gd name="T60" fmla="*/ 2147483646 w 41"/>
              <a:gd name="T61" fmla="*/ 2147483646 h 24"/>
              <a:gd name="T62" fmla="*/ 2147483646 w 41"/>
              <a:gd name="T63" fmla="*/ 2147483646 h 24"/>
              <a:gd name="T64" fmla="*/ 2147483646 w 41"/>
              <a:gd name="T65" fmla="*/ 2147483646 h 24"/>
              <a:gd name="T66" fmla="*/ 2147483646 w 41"/>
              <a:gd name="T67" fmla="*/ 2147483646 h 24"/>
              <a:gd name="T68" fmla="*/ 2147483646 w 41"/>
              <a:gd name="T69" fmla="*/ 2147483646 h 24"/>
              <a:gd name="T70" fmla="*/ 2147483646 w 41"/>
              <a:gd name="T71" fmla="*/ 2147483646 h 24"/>
              <a:gd name="T72" fmla="*/ 2147483646 w 41"/>
              <a:gd name="T73" fmla="*/ 2147483646 h 24"/>
              <a:gd name="T74" fmla="*/ 2147483646 w 41"/>
              <a:gd name="T75" fmla="*/ 2147483646 h 24"/>
              <a:gd name="T76" fmla="*/ 2147483646 w 41"/>
              <a:gd name="T77" fmla="*/ 2147483646 h 24"/>
              <a:gd name="T78" fmla="*/ 2147483646 w 41"/>
              <a:gd name="T79" fmla="*/ 2147483646 h 24"/>
              <a:gd name="T80" fmla="*/ 2147483646 w 41"/>
              <a:gd name="T81" fmla="*/ 2147483646 h 24"/>
              <a:gd name="T82" fmla="*/ 2147483646 w 41"/>
              <a:gd name="T83" fmla="*/ 2147483646 h 2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1"/>
              <a:gd name="T127" fmla="*/ 0 h 24"/>
              <a:gd name="T128" fmla="*/ 41 w 41"/>
              <a:gd name="T129" fmla="*/ 24 h 2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1" h="24">
                <a:moveTo>
                  <a:pt x="0" y="11"/>
                </a:moveTo>
                <a:lnTo>
                  <a:pt x="0" y="15"/>
                </a:lnTo>
                <a:lnTo>
                  <a:pt x="0" y="9"/>
                </a:lnTo>
                <a:lnTo>
                  <a:pt x="1" y="11"/>
                </a:lnTo>
                <a:lnTo>
                  <a:pt x="1" y="16"/>
                </a:lnTo>
                <a:lnTo>
                  <a:pt x="1" y="10"/>
                </a:lnTo>
                <a:lnTo>
                  <a:pt x="3" y="7"/>
                </a:lnTo>
                <a:lnTo>
                  <a:pt x="3" y="15"/>
                </a:lnTo>
                <a:lnTo>
                  <a:pt x="3" y="5"/>
                </a:lnTo>
                <a:lnTo>
                  <a:pt x="3" y="14"/>
                </a:lnTo>
                <a:lnTo>
                  <a:pt x="4" y="12"/>
                </a:lnTo>
                <a:lnTo>
                  <a:pt x="4" y="19"/>
                </a:lnTo>
                <a:lnTo>
                  <a:pt x="4" y="5"/>
                </a:lnTo>
                <a:lnTo>
                  <a:pt x="4" y="17"/>
                </a:lnTo>
                <a:lnTo>
                  <a:pt x="5" y="20"/>
                </a:lnTo>
                <a:lnTo>
                  <a:pt x="5" y="7"/>
                </a:lnTo>
                <a:lnTo>
                  <a:pt x="5" y="12"/>
                </a:lnTo>
                <a:lnTo>
                  <a:pt x="6" y="10"/>
                </a:lnTo>
                <a:lnTo>
                  <a:pt x="6" y="9"/>
                </a:lnTo>
                <a:lnTo>
                  <a:pt x="6" y="17"/>
                </a:lnTo>
                <a:lnTo>
                  <a:pt x="8" y="15"/>
                </a:lnTo>
                <a:lnTo>
                  <a:pt x="8" y="22"/>
                </a:lnTo>
                <a:lnTo>
                  <a:pt x="8" y="0"/>
                </a:lnTo>
                <a:lnTo>
                  <a:pt x="8" y="14"/>
                </a:lnTo>
                <a:lnTo>
                  <a:pt x="9" y="12"/>
                </a:lnTo>
                <a:lnTo>
                  <a:pt x="9" y="19"/>
                </a:lnTo>
                <a:lnTo>
                  <a:pt x="9" y="9"/>
                </a:lnTo>
                <a:lnTo>
                  <a:pt x="9" y="15"/>
                </a:lnTo>
                <a:lnTo>
                  <a:pt x="10" y="14"/>
                </a:lnTo>
                <a:lnTo>
                  <a:pt x="10" y="20"/>
                </a:lnTo>
                <a:lnTo>
                  <a:pt x="10" y="5"/>
                </a:lnTo>
                <a:lnTo>
                  <a:pt x="10" y="10"/>
                </a:lnTo>
                <a:lnTo>
                  <a:pt x="11" y="9"/>
                </a:lnTo>
                <a:lnTo>
                  <a:pt x="11" y="21"/>
                </a:lnTo>
                <a:lnTo>
                  <a:pt x="13" y="20"/>
                </a:lnTo>
                <a:lnTo>
                  <a:pt x="13" y="7"/>
                </a:lnTo>
                <a:lnTo>
                  <a:pt x="13" y="14"/>
                </a:lnTo>
                <a:lnTo>
                  <a:pt x="14" y="12"/>
                </a:lnTo>
                <a:lnTo>
                  <a:pt x="14" y="15"/>
                </a:lnTo>
                <a:lnTo>
                  <a:pt x="14" y="10"/>
                </a:lnTo>
                <a:lnTo>
                  <a:pt x="14" y="14"/>
                </a:lnTo>
                <a:lnTo>
                  <a:pt x="15" y="12"/>
                </a:lnTo>
                <a:lnTo>
                  <a:pt x="15" y="20"/>
                </a:lnTo>
                <a:lnTo>
                  <a:pt x="15" y="7"/>
                </a:lnTo>
                <a:lnTo>
                  <a:pt x="15" y="14"/>
                </a:lnTo>
                <a:lnTo>
                  <a:pt x="16" y="12"/>
                </a:lnTo>
                <a:lnTo>
                  <a:pt x="16" y="17"/>
                </a:lnTo>
                <a:lnTo>
                  <a:pt x="16" y="9"/>
                </a:lnTo>
                <a:lnTo>
                  <a:pt x="16" y="11"/>
                </a:lnTo>
                <a:lnTo>
                  <a:pt x="18" y="9"/>
                </a:lnTo>
                <a:lnTo>
                  <a:pt x="18" y="21"/>
                </a:lnTo>
                <a:lnTo>
                  <a:pt x="18" y="9"/>
                </a:lnTo>
                <a:lnTo>
                  <a:pt x="18" y="11"/>
                </a:lnTo>
                <a:lnTo>
                  <a:pt x="19" y="7"/>
                </a:lnTo>
                <a:lnTo>
                  <a:pt x="19" y="19"/>
                </a:lnTo>
                <a:lnTo>
                  <a:pt x="19" y="5"/>
                </a:lnTo>
                <a:lnTo>
                  <a:pt x="19" y="14"/>
                </a:lnTo>
                <a:lnTo>
                  <a:pt x="20" y="12"/>
                </a:lnTo>
                <a:lnTo>
                  <a:pt x="20" y="15"/>
                </a:lnTo>
                <a:lnTo>
                  <a:pt x="20" y="9"/>
                </a:lnTo>
                <a:lnTo>
                  <a:pt x="20" y="14"/>
                </a:lnTo>
                <a:lnTo>
                  <a:pt x="21" y="12"/>
                </a:lnTo>
                <a:lnTo>
                  <a:pt x="21" y="20"/>
                </a:lnTo>
                <a:lnTo>
                  <a:pt x="21" y="7"/>
                </a:lnTo>
                <a:lnTo>
                  <a:pt x="21" y="15"/>
                </a:lnTo>
                <a:lnTo>
                  <a:pt x="23" y="14"/>
                </a:lnTo>
                <a:lnTo>
                  <a:pt x="23" y="22"/>
                </a:lnTo>
                <a:lnTo>
                  <a:pt x="23" y="5"/>
                </a:lnTo>
                <a:lnTo>
                  <a:pt x="23" y="9"/>
                </a:lnTo>
                <a:lnTo>
                  <a:pt x="24" y="5"/>
                </a:lnTo>
                <a:lnTo>
                  <a:pt x="24" y="17"/>
                </a:lnTo>
                <a:lnTo>
                  <a:pt x="24" y="10"/>
                </a:lnTo>
                <a:lnTo>
                  <a:pt x="25" y="7"/>
                </a:lnTo>
                <a:lnTo>
                  <a:pt x="25" y="16"/>
                </a:lnTo>
                <a:lnTo>
                  <a:pt x="25" y="6"/>
                </a:lnTo>
                <a:lnTo>
                  <a:pt x="25" y="15"/>
                </a:lnTo>
                <a:lnTo>
                  <a:pt x="26" y="14"/>
                </a:lnTo>
                <a:lnTo>
                  <a:pt x="26" y="17"/>
                </a:lnTo>
                <a:lnTo>
                  <a:pt x="26" y="9"/>
                </a:lnTo>
                <a:lnTo>
                  <a:pt x="26" y="10"/>
                </a:lnTo>
                <a:lnTo>
                  <a:pt x="28" y="9"/>
                </a:lnTo>
                <a:lnTo>
                  <a:pt x="28" y="15"/>
                </a:lnTo>
                <a:lnTo>
                  <a:pt x="28" y="9"/>
                </a:lnTo>
                <a:lnTo>
                  <a:pt x="28" y="14"/>
                </a:lnTo>
                <a:lnTo>
                  <a:pt x="29" y="12"/>
                </a:lnTo>
                <a:lnTo>
                  <a:pt x="29" y="16"/>
                </a:lnTo>
                <a:lnTo>
                  <a:pt x="29" y="6"/>
                </a:lnTo>
                <a:lnTo>
                  <a:pt x="30" y="9"/>
                </a:lnTo>
                <a:lnTo>
                  <a:pt x="30" y="16"/>
                </a:lnTo>
                <a:lnTo>
                  <a:pt x="30" y="7"/>
                </a:lnTo>
                <a:lnTo>
                  <a:pt x="31" y="9"/>
                </a:lnTo>
                <a:lnTo>
                  <a:pt x="31" y="15"/>
                </a:lnTo>
                <a:lnTo>
                  <a:pt x="31" y="6"/>
                </a:lnTo>
                <a:lnTo>
                  <a:pt x="31" y="14"/>
                </a:lnTo>
                <a:lnTo>
                  <a:pt x="33" y="12"/>
                </a:lnTo>
                <a:lnTo>
                  <a:pt x="33" y="16"/>
                </a:lnTo>
                <a:lnTo>
                  <a:pt x="33" y="1"/>
                </a:lnTo>
                <a:lnTo>
                  <a:pt x="33" y="15"/>
                </a:lnTo>
                <a:lnTo>
                  <a:pt x="34" y="14"/>
                </a:lnTo>
                <a:lnTo>
                  <a:pt x="34" y="17"/>
                </a:lnTo>
                <a:lnTo>
                  <a:pt x="34" y="9"/>
                </a:lnTo>
                <a:lnTo>
                  <a:pt x="34" y="11"/>
                </a:lnTo>
                <a:lnTo>
                  <a:pt x="35" y="14"/>
                </a:lnTo>
                <a:lnTo>
                  <a:pt x="35" y="19"/>
                </a:lnTo>
                <a:lnTo>
                  <a:pt x="35" y="10"/>
                </a:lnTo>
                <a:lnTo>
                  <a:pt x="35" y="14"/>
                </a:lnTo>
                <a:lnTo>
                  <a:pt x="36" y="11"/>
                </a:lnTo>
                <a:lnTo>
                  <a:pt x="36" y="16"/>
                </a:lnTo>
                <a:lnTo>
                  <a:pt x="36" y="7"/>
                </a:lnTo>
                <a:lnTo>
                  <a:pt x="36" y="15"/>
                </a:lnTo>
                <a:lnTo>
                  <a:pt x="38" y="14"/>
                </a:lnTo>
                <a:lnTo>
                  <a:pt x="38" y="24"/>
                </a:lnTo>
                <a:lnTo>
                  <a:pt x="38" y="1"/>
                </a:lnTo>
                <a:lnTo>
                  <a:pt x="38" y="12"/>
                </a:lnTo>
                <a:lnTo>
                  <a:pt x="39" y="14"/>
                </a:lnTo>
                <a:lnTo>
                  <a:pt x="39" y="17"/>
                </a:lnTo>
                <a:lnTo>
                  <a:pt x="39" y="7"/>
                </a:lnTo>
                <a:lnTo>
                  <a:pt x="39" y="14"/>
                </a:lnTo>
                <a:lnTo>
                  <a:pt x="40" y="12"/>
                </a:lnTo>
                <a:lnTo>
                  <a:pt x="40" y="19"/>
                </a:lnTo>
                <a:lnTo>
                  <a:pt x="40" y="11"/>
                </a:lnTo>
                <a:lnTo>
                  <a:pt x="41" y="12"/>
                </a:lnTo>
                <a:lnTo>
                  <a:pt x="41" y="16"/>
                </a:lnTo>
                <a:lnTo>
                  <a:pt x="41" y="7"/>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50" name="Freeform 119">
            <a:extLst>
              <a:ext uri="{FF2B5EF4-FFF2-40B4-BE49-F238E27FC236}">
                <a16:creationId xmlns:a16="http://schemas.microsoft.com/office/drawing/2014/main" id="{6D6302C8-01B4-4B9B-8B10-876C6E5B17EB}"/>
              </a:ext>
            </a:extLst>
          </p:cNvPr>
          <p:cNvSpPr>
            <a:spLocks/>
          </p:cNvSpPr>
          <p:nvPr/>
        </p:nvSpPr>
        <p:spPr bwMode="auto">
          <a:xfrm>
            <a:off x="6484938" y="1208088"/>
            <a:ext cx="147637" cy="80962"/>
          </a:xfrm>
          <a:custGeom>
            <a:avLst/>
            <a:gdLst>
              <a:gd name="T0" fmla="*/ 2147483646 w 42"/>
              <a:gd name="T1" fmla="*/ 2147483646 h 23"/>
              <a:gd name="T2" fmla="*/ 2147483646 w 42"/>
              <a:gd name="T3" fmla="*/ 2147483646 h 23"/>
              <a:gd name="T4" fmla="*/ 2147483646 w 42"/>
              <a:gd name="T5" fmla="*/ 2147483646 h 23"/>
              <a:gd name="T6" fmla="*/ 2147483646 w 42"/>
              <a:gd name="T7" fmla="*/ 2147483646 h 23"/>
              <a:gd name="T8" fmla="*/ 2147483646 w 42"/>
              <a:gd name="T9" fmla="*/ 2147483646 h 23"/>
              <a:gd name="T10" fmla="*/ 2147483646 w 42"/>
              <a:gd name="T11" fmla="*/ 2147483646 h 23"/>
              <a:gd name="T12" fmla="*/ 2147483646 w 42"/>
              <a:gd name="T13" fmla="*/ 2147483646 h 23"/>
              <a:gd name="T14" fmla="*/ 2147483646 w 42"/>
              <a:gd name="T15" fmla="*/ 2147483646 h 23"/>
              <a:gd name="T16" fmla="*/ 2147483646 w 42"/>
              <a:gd name="T17" fmla="*/ 2147483646 h 23"/>
              <a:gd name="T18" fmla="*/ 2147483646 w 42"/>
              <a:gd name="T19" fmla="*/ 2147483646 h 23"/>
              <a:gd name="T20" fmla="*/ 2147483646 w 42"/>
              <a:gd name="T21" fmla="*/ 2147483646 h 23"/>
              <a:gd name="T22" fmla="*/ 2147483646 w 42"/>
              <a:gd name="T23" fmla="*/ 2147483646 h 23"/>
              <a:gd name="T24" fmla="*/ 2147483646 w 42"/>
              <a:gd name="T25" fmla="*/ 2147483646 h 23"/>
              <a:gd name="T26" fmla="*/ 2147483646 w 42"/>
              <a:gd name="T27" fmla="*/ 2147483646 h 23"/>
              <a:gd name="T28" fmla="*/ 2147483646 w 42"/>
              <a:gd name="T29" fmla="*/ 2147483646 h 23"/>
              <a:gd name="T30" fmla="*/ 2147483646 w 42"/>
              <a:gd name="T31" fmla="*/ 2147483646 h 23"/>
              <a:gd name="T32" fmla="*/ 2147483646 w 42"/>
              <a:gd name="T33" fmla="*/ 2147483646 h 23"/>
              <a:gd name="T34" fmla="*/ 2147483646 w 42"/>
              <a:gd name="T35" fmla="*/ 2147483646 h 23"/>
              <a:gd name="T36" fmla="*/ 2147483646 w 42"/>
              <a:gd name="T37" fmla="*/ 2147483646 h 23"/>
              <a:gd name="T38" fmla="*/ 2147483646 w 42"/>
              <a:gd name="T39" fmla="*/ 2147483646 h 23"/>
              <a:gd name="T40" fmla="*/ 2147483646 w 42"/>
              <a:gd name="T41" fmla="*/ 2147483646 h 23"/>
              <a:gd name="T42" fmla="*/ 2147483646 w 42"/>
              <a:gd name="T43" fmla="*/ 2147483646 h 23"/>
              <a:gd name="T44" fmla="*/ 2147483646 w 42"/>
              <a:gd name="T45" fmla="*/ 2147483646 h 23"/>
              <a:gd name="T46" fmla="*/ 2147483646 w 42"/>
              <a:gd name="T47" fmla="*/ 2147483646 h 23"/>
              <a:gd name="T48" fmla="*/ 2147483646 w 42"/>
              <a:gd name="T49" fmla="*/ 2147483646 h 23"/>
              <a:gd name="T50" fmla="*/ 2147483646 w 42"/>
              <a:gd name="T51" fmla="*/ 2147483646 h 23"/>
              <a:gd name="T52" fmla="*/ 2147483646 w 42"/>
              <a:gd name="T53" fmla="*/ 2147483646 h 23"/>
              <a:gd name="T54" fmla="*/ 2147483646 w 42"/>
              <a:gd name="T55" fmla="*/ 2147483646 h 23"/>
              <a:gd name="T56" fmla="*/ 2147483646 w 42"/>
              <a:gd name="T57" fmla="*/ 2147483646 h 23"/>
              <a:gd name="T58" fmla="*/ 2147483646 w 42"/>
              <a:gd name="T59" fmla="*/ 2147483646 h 23"/>
              <a:gd name="T60" fmla="*/ 2147483646 w 42"/>
              <a:gd name="T61" fmla="*/ 2147483646 h 23"/>
              <a:gd name="T62" fmla="*/ 2147483646 w 42"/>
              <a:gd name="T63" fmla="*/ 2147483646 h 23"/>
              <a:gd name="T64" fmla="*/ 2147483646 w 42"/>
              <a:gd name="T65" fmla="*/ 2147483646 h 23"/>
              <a:gd name="T66" fmla="*/ 2147483646 w 42"/>
              <a:gd name="T67" fmla="*/ 2147483646 h 23"/>
              <a:gd name="T68" fmla="*/ 2147483646 w 42"/>
              <a:gd name="T69" fmla="*/ 2147483646 h 23"/>
              <a:gd name="T70" fmla="*/ 2147483646 w 42"/>
              <a:gd name="T71" fmla="*/ 2147483646 h 23"/>
              <a:gd name="T72" fmla="*/ 2147483646 w 42"/>
              <a:gd name="T73" fmla="*/ 2147483646 h 23"/>
              <a:gd name="T74" fmla="*/ 2147483646 w 42"/>
              <a:gd name="T75" fmla="*/ 2147483646 h 23"/>
              <a:gd name="T76" fmla="*/ 2147483646 w 42"/>
              <a:gd name="T77" fmla="*/ 2147483646 h 23"/>
              <a:gd name="T78" fmla="*/ 2147483646 w 42"/>
              <a:gd name="T79" fmla="*/ 2147483646 h 23"/>
              <a:gd name="T80" fmla="*/ 2147483646 w 42"/>
              <a:gd name="T81" fmla="*/ 2147483646 h 23"/>
              <a:gd name="T82" fmla="*/ 2147483646 w 42"/>
              <a:gd name="T83" fmla="*/ 2147483646 h 2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
              <a:gd name="T127" fmla="*/ 0 h 23"/>
              <a:gd name="T128" fmla="*/ 42 w 42"/>
              <a:gd name="T129" fmla="*/ 23 h 2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 h="23">
                <a:moveTo>
                  <a:pt x="0" y="6"/>
                </a:moveTo>
                <a:lnTo>
                  <a:pt x="0" y="14"/>
                </a:lnTo>
                <a:lnTo>
                  <a:pt x="2" y="13"/>
                </a:lnTo>
                <a:lnTo>
                  <a:pt x="2" y="18"/>
                </a:lnTo>
                <a:lnTo>
                  <a:pt x="2" y="11"/>
                </a:lnTo>
                <a:lnTo>
                  <a:pt x="2" y="14"/>
                </a:lnTo>
                <a:lnTo>
                  <a:pt x="3" y="13"/>
                </a:lnTo>
                <a:lnTo>
                  <a:pt x="3" y="15"/>
                </a:lnTo>
                <a:lnTo>
                  <a:pt x="3" y="8"/>
                </a:lnTo>
                <a:lnTo>
                  <a:pt x="3" y="11"/>
                </a:lnTo>
                <a:lnTo>
                  <a:pt x="4" y="10"/>
                </a:lnTo>
                <a:lnTo>
                  <a:pt x="4" y="18"/>
                </a:lnTo>
                <a:lnTo>
                  <a:pt x="4" y="9"/>
                </a:lnTo>
                <a:lnTo>
                  <a:pt x="4" y="14"/>
                </a:lnTo>
                <a:lnTo>
                  <a:pt x="5" y="13"/>
                </a:lnTo>
                <a:lnTo>
                  <a:pt x="5" y="15"/>
                </a:lnTo>
                <a:lnTo>
                  <a:pt x="5" y="8"/>
                </a:lnTo>
                <a:lnTo>
                  <a:pt x="5" y="14"/>
                </a:lnTo>
                <a:lnTo>
                  <a:pt x="7" y="13"/>
                </a:lnTo>
                <a:lnTo>
                  <a:pt x="7" y="23"/>
                </a:lnTo>
                <a:lnTo>
                  <a:pt x="7" y="8"/>
                </a:lnTo>
                <a:lnTo>
                  <a:pt x="7" y="16"/>
                </a:lnTo>
                <a:lnTo>
                  <a:pt x="8" y="13"/>
                </a:lnTo>
                <a:lnTo>
                  <a:pt x="8" y="16"/>
                </a:lnTo>
                <a:lnTo>
                  <a:pt x="8" y="6"/>
                </a:lnTo>
                <a:lnTo>
                  <a:pt x="8" y="11"/>
                </a:lnTo>
                <a:lnTo>
                  <a:pt x="9" y="13"/>
                </a:lnTo>
                <a:lnTo>
                  <a:pt x="9" y="14"/>
                </a:lnTo>
                <a:lnTo>
                  <a:pt x="9" y="5"/>
                </a:lnTo>
                <a:lnTo>
                  <a:pt x="9" y="13"/>
                </a:lnTo>
                <a:lnTo>
                  <a:pt x="10" y="10"/>
                </a:lnTo>
                <a:lnTo>
                  <a:pt x="10" y="18"/>
                </a:lnTo>
                <a:lnTo>
                  <a:pt x="10" y="8"/>
                </a:lnTo>
                <a:lnTo>
                  <a:pt x="10" y="16"/>
                </a:lnTo>
                <a:lnTo>
                  <a:pt x="12" y="15"/>
                </a:lnTo>
                <a:lnTo>
                  <a:pt x="12" y="23"/>
                </a:lnTo>
                <a:lnTo>
                  <a:pt x="12" y="4"/>
                </a:lnTo>
                <a:lnTo>
                  <a:pt x="12" y="16"/>
                </a:lnTo>
                <a:lnTo>
                  <a:pt x="13" y="14"/>
                </a:lnTo>
                <a:lnTo>
                  <a:pt x="13" y="18"/>
                </a:lnTo>
                <a:lnTo>
                  <a:pt x="13" y="6"/>
                </a:lnTo>
                <a:lnTo>
                  <a:pt x="13" y="14"/>
                </a:lnTo>
                <a:lnTo>
                  <a:pt x="14" y="15"/>
                </a:lnTo>
                <a:lnTo>
                  <a:pt x="14" y="6"/>
                </a:lnTo>
                <a:lnTo>
                  <a:pt x="14" y="11"/>
                </a:lnTo>
                <a:lnTo>
                  <a:pt x="15" y="13"/>
                </a:lnTo>
                <a:lnTo>
                  <a:pt x="15" y="15"/>
                </a:lnTo>
                <a:lnTo>
                  <a:pt x="15" y="8"/>
                </a:lnTo>
                <a:lnTo>
                  <a:pt x="15" y="11"/>
                </a:lnTo>
                <a:lnTo>
                  <a:pt x="17" y="8"/>
                </a:lnTo>
                <a:lnTo>
                  <a:pt x="17" y="13"/>
                </a:lnTo>
                <a:lnTo>
                  <a:pt x="17" y="4"/>
                </a:lnTo>
                <a:lnTo>
                  <a:pt x="17" y="10"/>
                </a:lnTo>
                <a:lnTo>
                  <a:pt x="18" y="11"/>
                </a:lnTo>
                <a:lnTo>
                  <a:pt x="18" y="15"/>
                </a:lnTo>
                <a:lnTo>
                  <a:pt x="18" y="6"/>
                </a:lnTo>
                <a:lnTo>
                  <a:pt x="18" y="13"/>
                </a:lnTo>
                <a:lnTo>
                  <a:pt x="19" y="11"/>
                </a:lnTo>
                <a:lnTo>
                  <a:pt x="19" y="16"/>
                </a:lnTo>
                <a:lnTo>
                  <a:pt x="19" y="5"/>
                </a:lnTo>
                <a:lnTo>
                  <a:pt x="19" y="13"/>
                </a:lnTo>
                <a:lnTo>
                  <a:pt x="20" y="11"/>
                </a:lnTo>
                <a:lnTo>
                  <a:pt x="20" y="14"/>
                </a:lnTo>
                <a:lnTo>
                  <a:pt x="20" y="5"/>
                </a:lnTo>
                <a:lnTo>
                  <a:pt x="20" y="13"/>
                </a:lnTo>
                <a:lnTo>
                  <a:pt x="22" y="10"/>
                </a:lnTo>
                <a:lnTo>
                  <a:pt x="22" y="14"/>
                </a:lnTo>
                <a:lnTo>
                  <a:pt x="22" y="0"/>
                </a:lnTo>
                <a:lnTo>
                  <a:pt x="22" y="1"/>
                </a:lnTo>
                <a:lnTo>
                  <a:pt x="23" y="3"/>
                </a:lnTo>
                <a:lnTo>
                  <a:pt x="23" y="14"/>
                </a:lnTo>
                <a:lnTo>
                  <a:pt x="24" y="10"/>
                </a:lnTo>
                <a:lnTo>
                  <a:pt x="24" y="18"/>
                </a:lnTo>
                <a:lnTo>
                  <a:pt x="24" y="6"/>
                </a:lnTo>
                <a:lnTo>
                  <a:pt x="24" y="10"/>
                </a:lnTo>
                <a:lnTo>
                  <a:pt x="25" y="9"/>
                </a:lnTo>
                <a:lnTo>
                  <a:pt x="25" y="14"/>
                </a:lnTo>
                <a:lnTo>
                  <a:pt x="25" y="6"/>
                </a:lnTo>
                <a:lnTo>
                  <a:pt x="25" y="13"/>
                </a:lnTo>
                <a:lnTo>
                  <a:pt x="27" y="11"/>
                </a:lnTo>
                <a:lnTo>
                  <a:pt x="27" y="20"/>
                </a:lnTo>
                <a:lnTo>
                  <a:pt x="27" y="5"/>
                </a:lnTo>
                <a:lnTo>
                  <a:pt x="27" y="9"/>
                </a:lnTo>
                <a:lnTo>
                  <a:pt x="28" y="5"/>
                </a:lnTo>
                <a:lnTo>
                  <a:pt x="28" y="19"/>
                </a:lnTo>
                <a:lnTo>
                  <a:pt x="28" y="1"/>
                </a:lnTo>
                <a:lnTo>
                  <a:pt x="28" y="13"/>
                </a:lnTo>
                <a:lnTo>
                  <a:pt x="29" y="14"/>
                </a:lnTo>
                <a:lnTo>
                  <a:pt x="29" y="19"/>
                </a:lnTo>
                <a:lnTo>
                  <a:pt x="29" y="8"/>
                </a:lnTo>
                <a:lnTo>
                  <a:pt x="29" y="15"/>
                </a:lnTo>
                <a:lnTo>
                  <a:pt x="30" y="14"/>
                </a:lnTo>
                <a:lnTo>
                  <a:pt x="30" y="8"/>
                </a:lnTo>
                <a:lnTo>
                  <a:pt x="30" y="15"/>
                </a:lnTo>
                <a:lnTo>
                  <a:pt x="32" y="14"/>
                </a:lnTo>
                <a:lnTo>
                  <a:pt x="32" y="16"/>
                </a:lnTo>
                <a:lnTo>
                  <a:pt x="32" y="10"/>
                </a:lnTo>
                <a:lnTo>
                  <a:pt x="32" y="13"/>
                </a:lnTo>
                <a:lnTo>
                  <a:pt x="33" y="11"/>
                </a:lnTo>
                <a:lnTo>
                  <a:pt x="33" y="16"/>
                </a:lnTo>
                <a:lnTo>
                  <a:pt x="33" y="9"/>
                </a:lnTo>
                <a:lnTo>
                  <a:pt x="33" y="13"/>
                </a:lnTo>
                <a:lnTo>
                  <a:pt x="34" y="10"/>
                </a:lnTo>
                <a:lnTo>
                  <a:pt x="34" y="18"/>
                </a:lnTo>
                <a:lnTo>
                  <a:pt x="34" y="5"/>
                </a:lnTo>
                <a:lnTo>
                  <a:pt x="34" y="11"/>
                </a:lnTo>
                <a:lnTo>
                  <a:pt x="35" y="10"/>
                </a:lnTo>
                <a:lnTo>
                  <a:pt x="35" y="14"/>
                </a:lnTo>
                <a:lnTo>
                  <a:pt x="35" y="8"/>
                </a:lnTo>
                <a:lnTo>
                  <a:pt x="35" y="9"/>
                </a:lnTo>
                <a:lnTo>
                  <a:pt x="37" y="10"/>
                </a:lnTo>
                <a:lnTo>
                  <a:pt x="37" y="15"/>
                </a:lnTo>
                <a:lnTo>
                  <a:pt x="37" y="9"/>
                </a:lnTo>
                <a:lnTo>
                  <a:pt x="37" y="10"/>
                </a:lnTo>
                <a:lnTo>
                  <a:pt x="38" y="11"/>
                </a:lnTo>
                <a:lnTo>
                  <a:pt x="38" y="20"/>
                </a:lnTo>
                <a:lnTo>
                  <a:pt x="38" y="8"/>
                </a:lnTo>
                <a:lnTo>
                  <a:pt x="38" y="15"/>
                </a:lnTo>
                <a:lnTo>
                  <a:pt x="39" y="14"/>
                </a:lnTo>
                <a:lnTo>
                  <a:pt x="39" y="9"/>
                </a:lnTo>
                <a:lnTo>
                  <a:pt x="39" y="10"/>
                </a:lnTo>
                <a:lnTo>
                  <a:pt x="40" y="8"/>
                </a:lnTo>
                <a:lnTo>
                  <a:pt x="40" y="16"/>
                </a:lnTo>
                <a:lnTo>
                  <a:pt x="40" y="5"/>
                </a:lnTo>
                <a:lnTo>
                  <a:pt x="40" y="8"/>
                </a:lnTo>
                <a:lnTo>
                  <a:pt x="42" y="5"/>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51" name="Freeform 120">
            <a:extLst>
              <a:ext uri="{FF2B5EF4-FFF2-40B4-BE49-F238E27FC236}">
                <a16:creationId xmlns:a16="http://schemas.microsoft.com/office/drawing/2014/main" id="{3196FF85-A4A1-4C82-90D8-F6D7313F9412}"/>
              </a:ext>
            </a:extLst>
          </p:cNvPr>
          <p:cNvSpPr>
            <a:spLocks/>
          </p:cNvSpPr>
          <p:nvPr/>
        </p:nvSpPr>
        <p:spPr bwMode="auto">
          <a:xfrm>
            <a:off x="6632575" y="1190625"/>
            <a:ext cx="147638" cy="101600"/>
          </a:xfrm>
          <a:custGeom>
            <a:avLst/>
            <a:gdLst>
              <a:gd name="T0" fmla="*/ 0 w 42"/>
              <a:gd name="T1" fmla="*/ 2147483646 h 29"/>
              <a:gd name="T2" fmla="*/ 2147483646 w 42"/>
              <a:gd name="T3" fmla="*/ 2147483646 h 29"/>
              <a:gd name="T4" fmla="*/ 2147483646 w 42"/>
              <a:gd name="T5" fmla="*/ 2147483646 h 29"/>
              <a:gd name="T6" fmla="*/ 2147483646 w 42"/>
              <a:gd name="T7" fmla="*/ 2147483646 h 29"/>
              <a:gd name="T8" fmla="*/ 2147483646 w 42"/>
              <a:gd name="T9" fmla="*/ 2147483646 h 29"/>
              <a:gd name="T10" fmla="*/ 2147483646 w 42"/>
              <a:gd name="T11" fmla="*/ 2147483646 h 29"/>
              <a:gd name="T12" fmla="*/ 2147483646 w 42"/>
              <a:gd name="T13" fmla="*/ 2147483646 h 29"/>
              <a:gd name="T14" fmla="*/ 2147483646 w 42"/>
              <a:gd name="T15" fmla="*/ 2147483646 h 29"/>
              <a:gd name="T16" fmla="*/ 2147483646 w 42"/>
              <a:gd name="T17" fmla="*/ 2147483646 h 29"/>
              <a:gd name="T18" fmla="*/ 2147483646 w 42"/>
              <a:gd name="T19" fmla="*/ 2147483646 h 29"/>
              <a:gd name="T20" fmla="*/ 2147483646 w 42"/>
              <a:gd name="T21" fmla="*/ 2147483646 h 29"/>
              <a:gd name="T22" fmla="*/ 2147483646 w 42"/>
              <a:gd name="T23" fmla="*/ 2147483646 h 29"/>
              <a:gd name="T24" fmla="*/ 2147483646 w 42"/>
              <a:gd name="T25" fmla="*/ 2147483646 h 29"/>
              <a:gd name="T26" fmla="*/ 2147483646 w 42"/>
              <a:gd name="T27" fmla="*/ 2147483646 h 29"/>
              <a:gd name="T28" fmla="*/ 2147483646 w 42"/>
              <a:gd name="T29" fmla="*/ 2147483646 h 29"/>
              <a:gd name="T30" fmla="*/ 2147483646 w 42"/>
              <a:gd name="T31" fmla="*/ 2147483646 h 29"/>
              <a:gd name="T32" fmla="*/ 2147483646 w 42"/>
              <a:gd name="T33" fmla="*/ 2147483646 h 29"/>
              <a:gd name="T34" fmla="*/ 2147483646 w 42"/>
              <a:gd name="T35" fmla="*/ 2147483646 h 29"/>
              <a:gd name="T36" fmla="*/ 2147483646 w 42"/>
              <a:gd name="T37" fmla="*/ 2147483646 h 29"/>
              <a:gd name="T38" fmla="*/ 2147483646 w 42"/>
              <a:gd name="T39" fmla="*/ 2147483646 h 29"/>
              <a:gd name="T40" fmla="*/ 2147483646 w 42"/>
              <a:gd name="T41" fmla="*/ 2147483646 h 29"/>
              <a:gd name="T42" fmla="*/ 2147483646 w 42"/>
              <a:gd name="T43" fmla="*/ 2147483646 h 29"/>
              <a:gd name="T44" fmla="*/ 2147483646 w 42"/>
              <a:gd name="T45" fmla="*/ 2147483646 h 29"/>
              <a:gd name="T46" fmla="*/ 2147483646 w 42"/>
              <a:gd name="T47" fmla="*/ 2147483646 h 29"/>
              <a:gd name="T48" fmla="*/ 2147483646 w 42"/>
              <a:gd name="T49" fmla="*/ 2147483646 h 29"/>
              <a:gd name="T50" fmla="*/ 2147483646 w 42"/>
              <a:gd name="T51" fmla="*/ 2147483646 h 29"/>
              <a:gd name="T52" fmla="*/ 2147483646 w 42"/>
              <a:gd name="T53" fmla="*/ 2147483646 h 29"/>
              <a:gd name="T54" fmla="*/ 2147483646 w 42"/>
              <a:gd name="T55" fmla="*/ 2147483646 h 29"/>
              <a:gd name="T56" fmla="*/ 2147483646 w 42"/>
              <a:gd name="T57" fmla="*/ 2147483646 h 29"/>
              <a:gd name="T58" fmla="*/ 2147483646 w 42"/>
              <a:gd name="T59" fmla="*/ 2147483646 h 29"/>
              <a:gd name="T60" fmla="*/ 2147483646 w 42"/>
              <a:gd name="T61" fmla="*/ 2147483646 h 29"/>
              <a:gd name="T62" fmla="*/ 2147483646 w 42"/>
              <a:gd name="T63" fmla="*/ 2147483646 h 29"/>
              <a:gd name="T64" fmla="*/ 2147483646 w 42"/>
              <a:gd name="T65" fmla="*/ 2147483646 h 29"/>
              <a:gd name="T66" fmla="*/ 2147483646 w 42"/>
              <a:gd name="T67" fmla="*/ 2147483646 h 29"/>
              <a:gd name="T68" fmla="*/ 2147483646 w 42"/>
              <a:gd name="T69" fmla="*/ 2147483646 h 29"/>
              <a:gd name="T70" fmla="*/ 2147483646 w 42"/>
              <a:gd name="T71" fmla="*/ 2147483646 h 29"/>
              <a:gd name="T72" fmla="*/ 2147483646 w 42"/>
              <a:gd name="T73" fmla="*/ 2147483646 h 29"/>
              <a:gd name="T74" fmla="*/ 2147483646 w 42"/>
              <a:gd name="T75" fmla="*/ 2147483646 h 29"/>
              <a:gd name="T76" fmla="*/ 2147483646 w 42"/>
              <a:gd name="T77" fmla="*/ 2147483646 h 29"/>
              <a:gd name="T78" fmla="*/ 2147483646 w 42"/>
              <a:gd name="T79" fmla="*/ 2147483646 h 29"/>
              <a:gd name="T80" fmla="*/ 2147483646 w 42"/>
              <a:gd name="T81" fmla="*/ 2147483646 h 29"/>
              <a:gd name="T82" fmla="*/ 2147483646 w 42"/>
              <a:gd name="T83" fmla="*/ 2147483646 h 2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
              <a:gd name="T127" fmla="*/ 0 h 29"/>
              <a:gd name="T128" fmla="*/ 42 w 42"/>
              <a:gd name="T129" fmla="*/ 29 h 2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 h="29">
                <a:moveTo>
                  <a:pt x="0" y="10"/>
                </a:moveTo>
                <a:lnTo>
                  <a:pt x="0" y="23"/>
                </a:lnTo>
                <a:lnTo>
                  <a:pt x="0" y="10"/>
                </a:lnTo>
                <a:lnTo>
                  <a:pt x="0" y="11"/>
                </a:lnTo>
                <a:lnTo>
                  <a:pt x="1" y="13"/>
                </a:lnTo>
                <a:lnTo>
                  <a:pt x="1" y="25"/>
                </a:lnTo>
                <a:lnTo>
                  <a:pt x="1" y="13"/>
                </a:lnTo>
                <a:lnTo>
                  <a:pt x="1" y="16"/>
                </a:lnTo>
                <a:lnTo>
                  <a:pt x="2" y="15"/>
                </a:lnTo>
                <a:lnTo>
                  <a:pt x="2" y="18"/>
                </a:lnTo>
                <a:lnTo>
                  <a:pt x="2" y="11"/>
                </a:lnTo>
                <a:lnTo>
                  <a:pt x="2" y="14"/>
                </a:lnTo>
                <a:lnTo>
                  <a:pt x="3" y="18"/>
                </a:lnTo>
                <a:lnTo>
                  <a:pt x="3" y="21"/>
                </a:lnTo>
                <a:lnTo>
                  <a:pt x="3" y="13"/>
                </a:lnTo>
                <a:lnTo>
                  <a:pt x="3" y="16"/>
                </a:lnTo>
                <a:lnTo>
                  <a:pt x="5" y="18"/>
                </a:lnTo>
                <a:lnTo>
                  <a:pt x="5" y="13"/>
                </a:lnTo>
                <a:lnTo>
                  <a:pt x="6" y="14"/>
                </a:lnTo>
                <a:lnTo>
                  <a:pt x="6" y="11"/>
                </a:lnTo>
                <a:lnTo>
                  <a:pt x="6" y="19"/>
                </a:lnTo>
                <a:lnTo>
                  <a:pt x="7" y="20"/>
                </a:lnTo>
                <a:lnTo>
                  <a:pt x="7" y="11"/>
                </a:lnTo>
                <a:lnTo>
                  <a:pt x="7" y="14"/>
                </a:lnTo>
                <a:lnTo>
                  <a:pt x="8" y="13"/>
                </a:lnTo>
                <a:lnTo>
                  <a:pt x="8" y="18"/>
                </a:lnTo>
                <a:lnTo>
                  <a:pt x="8" y="13"/>
                </a:lnTo>
                <a:lnTo>
                  <a:pt x="10" y="14"/>
                </a:lnTo>
                <a:lnTo>
                  <a:pt x="10" y="19"/>
                </a:lnTo>
                <a:lnTo>
                  <a:pt x="10" y="13"/>
                </a:lnTo>
                <a:lnTo>
                  <a:pt x="10" y="14"/>
                </a:lnTo>
                <a:lnTo>
                  <a:pt x="11" y="13"/>
                </a:lnTo>
                <a:lnTo>
                  <a:pt x="11" y="19"/>
                </a:lnTo>
                <a:lnTo>
                  <a:pt x="11" y="9"/>
                </a:lnTo>
                <a:lnTo>
                  <a:pt x="11" y="13"/>
                </a:lnTo>
                <a:lnTo>
                  <a:pt x="12" y="15"/>
                </a:lnTo>
                <a:lnTo>
                  <a:pt x="12" y="23"/>
                </a:lnTo>
                <a:lnTo>
                  <a:pt x="12" y="13"/>
                </a:lnTo>
                <a:lnTo>
                  <a:pt x="13" y="16"/>
                </a:lnTo>
                <a:lnTo>
                  <a:pt x="13" y="21"/>
                </a:lnTo>
                <a:lnTo>
                  <a:pt x="13" y="13"/>
                </a:lnTo>
                <a:lnTo>
                  <a:pt x="13" y="16"/>
                </a:lnTo>
                <a:lnTo>
                  <a:pt x="15" y="18"/>
                </a:lnTo>
                <a:lnTo>
                  <a:pt x="15" y="11"/>
                </a:lnTo>
                <a:lnTo>
                  <a:pt x="15" y="20"/>
                </a:lnTo>
                <a:lnTo>
                  <a:pt x="16" y="21"/>
                </a:lnTo>
                <a:lnTo>
                  <a:pt x="16" y="23"/>
                </a:lnTo>
                <a:lnTo>
                  <a:pt x="16" y="10"/>
                </a:lnTo>
                <a:lnTo>
                  <a:pt x="16" y="13"/>
                </a:lnTo>
                <a:lnTo>
                  <a:pt x="17" y="15"/>
                </a:lnTo>
                <a:lnTo>
                  <a:pt x="17" y="24"/>
                </a:lnTo>
                <a:lnTo>
                  <a:pt x="17" y="13"/>
                </a:lnTo>
                <a:lnTo>
                  <a:pt x="17" y="23"/>
                </a:lnTo>
                <a:lnTo>
                  <a:pt x="18" y="19"/>
                </a:lnTo>
                <a:lnTo>
                  <a:pt x="18" y="14"/>
                </a:lnTo>
                <a:lnTo>
                  <a:pt x="18" y="18"/>
                </a:lnTo>
                <a:lnTo>
                  <a:pt x="20" y="19"/>
                </a:lnTo>
                <a:lnTo>
                  <a:pt x="20" y="24"/>
                </a:lnTo>
                <a:lnTo>
                  <a:pt x="20" y="14"/>
                </a:lnTo>
                <a:lnTo>
                  <a:pt x="20" y="20"/>
                </a:lnTo>
                <a:lnTo>
                  <a:pt x="21" y="21"/>
                </a:lnTo>
                <a:lnTo>
                  <a:pt x="21" y="15"/>
                </a:lnTo>
                <a:lnTo>
                  <a:pt x="21" y="21"/>
                </a:lnTo>
                <a:lnTo>
                  <a:pt x="22" y="20"/>
                </a:lnTo>
                <a:lnTo>
                  <a:pt x="22" y="24"/>
                </a:lnTo>
                <a:lnTo>
                  <a:pt x="22" y="11"/>
                </a:lnTo>
                <a:lnTo>
                  <a:pt x="22" y="19"/>
                </a:lnTo>
                <a:lnTo>
                  <a:pt x="23" y="20"/>
                </a:lnTo>
                <a:lnTo>
                  <a:pt x="23" y="11"/>
                </a:lnTo>
                <a:lnTo>
                  <a:pt x="23" y="13"/>
                </a:lnTo>
                <a:lnTo>
                  <a:pt x="25" y="14"/>
                </a:lnTo>
                <a:lnTo>
                  <a:pt x="25" y="21"/>
                </a:lnTo>
                <a:lnTo>
                  <a:pt x="25" y="13"/>
                </a:lnTo>
                <a:lnTo>
                  <a:pt x="25" y="20"/>
                </a:lnTo>
                <a:lnTo>
                  <a:pt x="26" y="16"/>
                </a:lnTo>
                <a:lnTo>
                  <a:pt x="26" y="29"/>
                </a:lnTo>
                <a:lnTo>
                  <a:pt x="26" y="13"/>
                </a:lnTo>
                <a:lnTo>
                  <a:pt x="26" y="15"/>
                </a:lnTo>
                <a:lnTo>
                  <a:pt x="27" y="16"/>
                </a:lnTo>
                <a:lnTo>
                  <a:pt x="27" y="19"/>
                </a:lnTo>
                <a:lnTo>
                  <a:pt x="27" y="13"/>
                </a:lnTo>
                <a:lnTo>
                  <a:pt x="28" y="11"/>
                </a:lnTo>
                <a:lnTo>
                  <a:pt x="28" y="19"/>
                </a:lnTo>
                <a:lnTo>
                  <a:pt x="28" y="15"/>
                </a:lnTo>
                <a:lnTo>
                  <a:pt x="30" y="16"/>
                </a:lnTo>
                <a:lnTo>
                  <a:pt x="30" y="21"/>
                </a:lnTo>
                <a:lnTo>
                  <a:pt x="30" y="11"/>
                </a:lnTo>
                <a:lnTo>
                  <a:pt x="30" y="20"/>
                </a:lnTo>
                <a:lnTo>
                  <a:pt x="31" y="19"/>
                </a:lnTo>
                <a:lnTo>
                  <a:pt x="31" y="29"/>
                </a:lnTo>
                <a:lnTo>
                  <a:pt x="31" y="10"/>
                </a:lnTo>
                <a:lnTo>
                  <a:pt x="31" y="19"/>
                </a:lnTo>
                <a:lnTo>
                  <a:pt x="32" y="18"/>
                </a:lnTo>
                <a:lnTo>
                  <a:pt x="32" y="20"/>
                </a:lnTo>
                <a:lnTo>
                  <a:pt x="32" y="13"/>
                </a:lnTo>
                <a:lnTo>
                  <a:pt x="33" y="10"/>
                </a:lnTo>
                <a:lnTo>
                  <a:pt x="33" y="20"/>
                </a:lnTo>
                <a:lnTo>
                  <a:pt x="33" y="9"/>
                </a:lnTo>
                <a:lnTo>
                  <a:pt x="33" y="19"/>
                </a:lnTo>
                <a:lnTo>
                  <a:pt x="35" y="18"/>
                </a:lnTo>
                <a:lnTo>
                  <a:pt x="35" y="20"/>
                </a:lnTo>
                <a:lnTo>
                  <a:pt x="35" y="9"/>
                </a:lnTo>
                <a:lnTo>
                  <a:pt x="35" y="14"/>
                </a:lnTo>
                <a:lnTo>
                  <a:pt x="36" y="15"/>
                </a:lnTo>
                <a:lnTo>
                  <a:pt x="36" y="19"/>
                </a:lnTo>
                <a:lnTo>
                  <a:pt x="36" y="13"/>
                </a:lnTo>
                <a:lnTo>
                  <a:pt x="36" y="15"/>
                </a:lnTo>
                <a:lnTo>
                  <a:pt x="37" y="14"/>
                </a:lnTo>
                <a:lnTo>
                  <a:pt x="37" y="19"/>
                </a:lnTo>
                <a:lnTo>
                  <a:pt x="37" y="13"/>
                </a:lnTo>
                <a:lnTo>
                  <a:pt x="37" y="14"/>
                </a:lnTo>
                <a:lnTo>
                  <a:pt x="38" y="15"/>
                </a:lnTo>
                <a:lnTo>
                  <a:pt x="38" y="21"/>
                </a:lnTo>
                <a:lnTo>
                  <a:pt x="38" y="10"/>
                </a:lnTo>
                <a:lnTo>
                  <a:pt x="38" y="15"/>
                </a:lnTo>
                <a:lnTo>
                  <a:pt x="40" y="19"/>
                </a:lnTo>
                <a:lnTo>
                  <a:pt x="40" y="20"/>
                </a:lnTo>
                <a:lnTo>
                  <a:pt x="40" y="11"/>
                </a:lnTo>
                <a:lnTo>
                  <a:pt x="40" y="18"/>
                </a:lnTo>
                <a:lnTo>
                  <a:pt x="41" y="18"/>
                </a:lnTo>
                <a:lnTo>
                  <a:pt x="41" y="23"/>
                </a:lnTo>
                <a:lnTo>
                  <a:pt x="41" y="0"/>
                </a:lnTo>
                <a:lnTo>
                  <a:pt x="41" y="18"/>
                </a:lnTo>
                <a:lnTo>
                  <a:pt x="42" y="15"/>
                </a:lnTo>
                <a:lnTo>
                  <a:pt x="42" y="20"/>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52" name="Freeform 121">
            <a:extLst>
              <a:ext uri="{FF2B5EF4-FFF2-40B4-BE49-F238E27FC236}">
                <a16:creationId xmlns:a16="http://schemas.microsoft.com/office/drawing/2014/main" id="{B1E477A1-C903-410D-B1D1-E9F810920EA6}"/>
              </a:ext>
            </a:extLst>
          </p:cNvPr>
          <p:cNvSpPr>
            <a:spLocks/>
          </p:cNvSpPr>
          <p:nvPr/>
        </p:nvSpPr>
        <p:spPr bwMode="auto">
          <a:xfrm>
            <a:off x="6780213" y="1203325"/>
            <a:ext cx="155575" cy="85725"/>
          </a:xfrm>
          <a:custGeom>
            <a:avLst/>
            <a:gdLst>
              <a:gd name="T0" fmla="*/ 0 w 44"/>
              <a:gd name="T1" fmla="*/ 2147483646 h 24"/>
              <a:gd name="T2" fmla="*/ 2147483646 w 44"/>
              <a:gd name="T3" fmla="*/ 2147483646 h 24"/>
              <a:gd name="T4" fmla="*/ 2147483646 w 44"/>
              <a:gd name="T5" fmla="*/ 2147483646 h 24"/>
              <a:gd name="T6" fmla="*/ 2147483646 w 44"/>
              <a:gd name="T7" fmla="*/ 2147483646 h 24"/>
              <a:gd name="T8" fmla="*/ 2147483646 w 44"/>
              <a:gd name="T9" fmla="*/ 2147483646 h 24"/>
              <a:gd name="T10" fmla="*/ 2147483646 w 44"/>
              <a:gd name="T11" fmla="*/ 2147483646 h 24"/>
              <a:gd name="T12" fmla="*/ 2147483646 w 44"/>
              <a:gd name="T13" fmla="*/ 2147483646 h 24"/>
              <a:gd name="T14" fmla="*/ 2147483646 w 44"/>
              <a:gd name="T15" fmla="*/ 2147483646 h 24"/>
              <a:gd name="T16" fmla="*/ 2147483646 w 44"/>
              <a:gd name="T17" fmla="*/ 2147483646 h 24"/>
              <a:gd name="T18" fmla="*/ 2147483646 w 44"/>
              <a:gd name="T19" fmla="*/ 2147483646 h 24"/>
              <a:gd name="T20" fmla="*/ 2147483646 w 44"/>
              <a:gd name="T21" fmla="*/ 2147483646 h 24"/>
              <a:gd name="T22" fmla="*/ 2147483646 w 44"/>
              <a:gd name="T23" fmla="*/ 2147483646 h 24"/>
              <a:gd name="T24" fmla="*/ 2147483646 w 44"/>
              <a:gd name="T25" fmla="*/ 2147483646 h 24"/>
              <a:gd name="T26" fmla="*/ 2147483646 w 44"/>
              <a:gd name="T27" fmla="*/ 2147483646 h 24"/>
              <a:gd name="T28" fmla="*/ 2147483646 w 44"/>
              <a:gd name="T29" fmla="*/ 2147483646 h 24"/>
              <a:gd name="T30" fmla="*/ 2147483646 w 44"/>
              <a:gd name="T31" fmla="*/ 2147483646 h 24"/>
              <a:gd name="T32" fmla="*/ 2147483646 w 44"/>
              <a:gd name="T33" fmla="*/ 2147483646 h 24"/>
              <a:gd name="T34" fmla="*/ 2147483646 w 44"/>
              <a:gd name="T35" fmla="*/ 2147483646 h 24"/>
              <a:gd name="T36" fmla="*/ 2147483646 w 44"/>
              <a:gd name="T37" fmla="*/ 2147483646 h 24"/>
              <a:gd name="T38" fmla="*/ 2147483646 w 44"/>
              <a:gd name="T39" fmla="*/ 2147483646 h 24"/>
              <a:gd name="T40" fmla="*/ 2147483646 w 44"/>
              <a:gd name="T41" fmla="*/ 2147483646 h 24"/>
              <a:gd name="T42" fmla="*/ 2147483646 w 44"/>
              <a:gd name="T43" fmla="*/ 2147483646 h 24"/>
              <a:gd name="T44" fmla="*/ 2147483646 w 44"/>
              <a:gd name="T45" fmla="*/ 2147483646 h 24"/>
              <a:gd name="T46" fmla="*/ 2147483646 w 44"/>
              <a:gd name="T47" fmla="*/ 2147483646 h 24"/>
              <a:gd name="T48" fmla="*/ 2147483646 w 44"/>
              <a:gd name="T49" fmla="*/ 2147483646 h 24"/>
              <a:gd name="T50" fmla="*/ 2147483646 w 44"/>
              <a:gd name="T51" fmla="*/ 2147483646 h 24"/>
              <a:gd name="T52" fmla="*/ 2147483646 w 44"/>
              <a:gd name="T53" fmla="*/ 2147483646 h 24"/>
              <a:gd name="T54" fmla="*/ 2147483646 w 44"/>
              <a:gd name="T55" fmla="*/ 2147483646 h 24"/>
              <a:gd name="T56" fmla="*/ 2147483646 w 44"/>
              <a:gd name="T57" fmla="*/ 2147483646 h 24"/>
              <a:gd name="T58" fmla="*/ 2147483646 w 44"/>
              <a:gd name="T59" fmla="*/ 2147483646 h 24"/>
              <a:gd name="T60" fmla="*/ 2147483646 w 44"/>
              <a:gd name="T61" fmla="*/ 2147483646 h 24"/>
              <a:gd name="T62" fmla="*/ 2147483646 w 44"/>
              <a:gd name="T63" fmla="*/ 2147483646 h 24"/>
              <a:gd name="T64" fmla="*/ 2147483646 w 44"/>
              <a:gd name="T65" fmla="*/ 2147483646 h 24"/>
              <a:gd name="T66" fmla="*/ 2147483646 w 44"/>
              <a:gd name="T67" fmla="*/ 2147483646 h 24"/>
              <a:gd name="T68" fmla="*/ 2147483646 w 44"/>
              <a:gd name="T69" fmla="*/ 2147483646 h 24"/>
              <a:gd name="T70" fmla="*/ 2147483646 w 44"/>
              <a:gd name="T71" fmla="*/ 2147483646 h 24"/>
              <a:gd name="T72" fmla="*/ 2147483646 w 44"/>
              <a:gd name="T73" fmla="*/ 2147483646 h 24"/>
              <a:gd name="T74" fmla="*/ 2147483646 w 44"/>
              <a:gd name="T75" fmla="*/ 2147483646 h 24"/>
              <a:gd name="T76" fmla="*/ 2147483646 w 44"/>
              <a:gd name="T77" fmla="*/ 2147483646 h 24"/>
              <a:gd name="T78" fmla="*/ 2147483646 w 44"/>
              <a:gd name="T79" fmla="*/ 2147483646 h 24"/>
              <a:gd name="T80" fmla="*/ 2147483646 w 44"/>
              <a:gd name="T81" fmla="*/ 2147483646 h 24"/>
              <a:gd name="T82" fmla="*/ 2147483646 w 44"/>
              <a:gd name="T83" fmla="*/ 2147483646 h 2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24"/>
              <a:gd name="T128" fmla="*/ 44 w 44"/>
              <a:gd name="T129" fmla="*/ 24 h 2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24">
                <a:moveTo>
                  <a:pt x="0" y="16"/>
                </a:moveTo>
                <a:lnTo>
                  <a:pt x="0" y="9"/>
                </a:lnTo>
                <a:lnTo>
                  <a:pt x="0" y="14"/>
                </a:lnTo>
                <a:lnTo>
                  <a:pt x="1" y="15"/>
                </a:lnTo>
                <a:lnTo>
                  <a:pt x="1" y="16"/>
                </a:lnTo>
                <a:lnTo>
                  <a:pt x="1" y="9"/>
                </a:lnTo>
                <a:lnTo>
                  <a:pt x="1" y="15"/>
                </a:lnTo>
                <a:lnTo>
                  <a:pt x="3" y="14"/>
                </a:lnTo>
                <a:lnTo>
                  <a:pt x="3" y="16"/>
                </a:lnTo>
                <a:lnTo>
                  <a:pt x="3" y="7"/>
                </a:lnTo>
                <a:lnTo>
                  <a:pt x="3" y="14"/>
                </a:lnTo>
                <a:lnTo>
                  <a:pt x="4" y="12"/>
                </a:lnTo>
                <a:lnTo>
                  <a:pt x="4" y="19"/>
                </a:lnTo>
                <a:lnTo>
                  <a:pt x="4" y="0"/>
                </a:lnTo>
                <a:lnTo>
                  <a:pt x="4" y="12"/>
                </a:lnTo>
                <a:lnTo>
                  <a:pt x="5" y="14"/>
                </a:lnTo>
                <a:lnTo>
                  <a:pt x="5" y="9"/>
                </a:lnTo>
                <a:lnTo>
                  <a:pt x="5" y="16"/>
                </a:lnTo>
                <a:lnTo>
                  <a:pt x="6" y="15"/>
                </a:lnTo>
                <a:lnTo>
                  <a:pt x="6" y="16"/>
                </a:lnTo>
                <a:lnTo>
                  <a:pt x="6" y="7"/>
                </a:lnTo>
                <a:lnTo>
                  <a:pt x="6" y="9"/>
                </a:lnTo>
                <a:lnTo>
                  <a:pt x="8" y="11"/>
                </a:lnTo>
                <a:lnTo>
                  <a:pt x="8" y="17"/>
                </a:lnTo>
                <a:lnTo>
                  <a:pt x="8" y="6"/>
                </a:lnTo>
                <a:lnTo>
                  <a:pt x="8" y="14"/>
                </a:lnTo>
                <a:lnTo>
                  <a:pt x="9" y="16"/>
                </a:lnTo>
                <a:lnTo>
                  <a:pt x="9" y="20"/>
                </a:lnTo>
                <a:lnTo>
                  <a:pt x="9" y="11"/>
                </a:lnTo>
                <a:lnTo>
                  <a:pt x="9" y="15"/>
                </a:lnTo>
                <a:lnTo>
                  <a:pt x="10" y="14"/>
                </a:lnTo>
                <a:lnTo>
                  <a:pt x="10" y="16"/>
                </a:lnTo>
                <a:lnTo>
                  <a:pt x="10" y="10"/>
                </a:lnTo>
                <a:lnTo>
                  <a:pt x="10" y="15"/>
                </a:lnTo>
                <a:lnTo>
                  <a:pt x="11" y="12"/>
                </a:lnTo>
                <a:lnTo>
                  <a:pt x="11" y="16"/>
                </a:lnTo>
                <a:lnTo>
                  <a:pt x="11" y="7"/>
                </a:lnTo>
                <a:lnTo>
                  <a:pt x="11" y="15"/>
                </a:lnTo>
                <a:lnTo>
                  <a:pt x="13" y="14"/>
                </a:lnTo>
                <a:lnTo>
                  <a:pt x="13" y="15"/>
                </a:lnTo>
                <a:lnTo>
                  <a:pt x="13" y="9"/>
                </a:lnTo>
                <a:lnTo>
                  <a:pt x="13" y="12"/>
                </a:lnTo>
                <a:lnTo>
                  <a:pt x="14" y="11"/>
                </a:lnTo>
                <a:lnTo>
                  <a:pt x="14" y="21"/>
                </a:lnTo>
                <a:lnTo>
                  <a:pt x="14" y="6"/>
                </a:lnTo>
                <a:lnTo>
                  <a:pt x="14" y="14"/>
                </a:lnTo>
                <a:lnTo>
                  <a:pt x="15" y="15"/>
                </a:lnTo>
                <a:lnTo>
                  <a:pt x="15" y="7"/>
                </a:lnTo>
                <a:lnTo>
                  <a:pt x="15" y="16"/>
                </a:lnTo>
                <a:lnTo>
                  <a:pt x="16" y="15"/>
                </a:lnTo>
                <a:lnTo>
                  <a:pt x="16" y="17"/>
                </a:lnTo>
                <a:lnTo>
                  <a:pt x="16" y="4"/>
                </a:lnTo>
                <a:lnTo>
                  <a:pt x="16" y="17"/>
                </a:lnTo>
                <a:lnTo>
                  <a:pt x="18" y="19"/>
                </a:lnTo>
                <a:lnTo>
                  <a:pt x="18" y="9"/>
                </a:lnTo>
                <a:lnTo>
                  <a:pt x="18" y="10"/>
                </a:lnTo>
                <a:lnTo>
                  <a:pt x="19" y="11"/>
                </a:lnTo>
                <a:lnTo>
                  <a:pt x="19" y="24"/>
                </a:lnTo>
                <a:lnTo>
                  <a:pt x="19" y="2"/>
                </a:lnTo>
                <a:lnTo>
                  <a:pt x="19" y="15"/>
                </a:lnTo>
                <a:lnTo>
                  <a:pt x="20" y="14"/>
                </a:lnTo>
                <a:lnTo>
                  <a:pt x="20" y="15"/>
                </a:lnTo>
                <a:lnTo>
                  <a:pt x="20" y="9"/>
                </a:lnTo>
                <a:lnTo>
                  <a:pt x="20" y="11"/>
                </a:lnTo>
                <a:lnTo>
                  <a:pt x="21" y="9"/>
                </a:lnTo>
                <a:lnTo>
                  <a:pt x="21" y="14"/>
                </a:lnTo>
                <a:lnTo>
                  <a:pt x="21" y="7"/>
                </a:lnTo>
                <a:lnTo>
                  <a:pt x="21" y="12"/>
                </a:lnTo>
                <a:lnTo>
                  <a:pt x="23" y="11"/>
                </a:lnTo>
                <a:lnTo>
                  <a:pt x="23" y="17"/>
                </a:lnTo>
                <a:lnTo>
                  <a:pt x="23" y="6"/>
                </a:lnTo>
                <a:lnTo>
                  <a:pt x="24" y="7"/>
                </a:lnTo>
                <a:lnTo>
                  <a:pt x="24" y="17"/>
                </a:lnTo>
                <a:lnTo>
                  <a:pt x="24" y="5"/>
                </a:lnTo>
                <a:lnTo>
                  <a:pt x="24" y="11"/>
                </a:lnTo>
                <a:lnTo>
                  <a:pt x="25" y="10"/>
                </a:lnTo>
                <a:lnTo>
                  <a:pt x="25" y="16"/>
                </a:lnTo>
                <a:lnTo>
                  <a:pt x="25" y="7"/>
                </a:lnTo>
                <a:lnTo>
                  <a:pt x="25" y="15"/>
                </a:lnTo>
                <a:lnTo>
                  <a:pt x="26" y="14"/>
                </a:lnTo>
                <a:lnTo>
                  <a:pt x="26" y="16"/>
                </a:lnTo>
                <a:lnTo>
                  <a:pt x="26" y="6"/>
                </a:lnTo>
                <a:lnTo>
                  <a:pt x="26" y="15"/>
                </a:lnTo>
                <a:lnTo>
                  <a:pt x="28" y="11"/>
                </a:lnTo>
                <a:lnTo>
                  <a:pt x="28" y="15"/>
                </a:lnTo>
                <a:lnTo>
                  <a:pt x="28" y="6"/>
                </a:lnTo>
                <a:lnTo>
                  <a:pt x="28" y="14"/>
                </a:lnTo>
                <a:lnTo>
                  <a:pt x="29" y="12"/>
                </a:lnTo>
                <a:lnTo>
                  <a:pt x="29" y="14"/>
                </a:lnTo>
                <a:lnTo>
                  <a:pt x="29" y="1"/>
                </a:lnTo>
                <a:lnTo>
                  <a:pt x="30" y="2"/>
                </a:lnTo>
                <a:lnTo>
                  <a:pt x="30" y="16"/>
                </a:lnTo>
                <a:lnTo>
                  <a:pt x="30" y="12"/>
                </a:lnTo>
                <a:lnTo>
                  <a:pt x="31" y="9"/>
                </a:lnTo>
                <a:lnTo>
                  <a:pt x="31" y="20"/>
                </a:lnTo>
                <a:lnTo>
                  <a:pt x="31" y="5"/>
                </a:lnTo>
                <a:lnTo>
                  <a:pt x="33" y="6"/>
                </a:lnTo>
                <a:lnTo>
                  <a:pt x="33" y="15"/>
                </a:lnTo>
                <a:lnTo>
                  <a:pt x="34" y="16"/>
                </a:lnTo>
                <a:lnTo>
                  <a:pt x="34" y="21"/>
                </a:lnTo>
                <a:lnTo>
                  <a:pt x="34" y="4"/>
                </a:lnTo>
                <a:lnTo>
                  <a:pt x="35" y="6"/>
                </a:lnTo>
                <a:lnTo>
                  <a:pt x="35" y="17"/>
                </a:lnTo>
                <a:lnTo>
                  <a:pt x="35" y="10"/>
                </a:lnTo>
                <a:lnTo>
                  <a:pt x="36" y="11"/>
                </a:lnTo>
                <a:lnTo>
                  <a:pt x="36" y="16"/>
                </a:lnTo>
                <a:lnTo>
                  <a:pt x="38" y="15"/>
                </a:lnTo>
                <a:lnTo>
                  <a:pt x="38" y="6"/>
                </a:lnTo>
                <a:lnTo>
                  <a:pt x="38" y="14"/>
                </a:lnTo>
                <a:lnTo>
                  <a:pt x="39" y="11"/>
                </a:lnTo>
                <a:lnTo>
                  <a:pt x="39" y="19"/>
                </a:lnTo>
                <a:lnTo>
                  <a:pt x="39" y="7"/>
                </a:lnTo>
                <a:lnTo>
                  <a:pt x="39" y="12"/>
                </a:lnTo>
                <a:lnTo>
                  <a:pt x="40" y="9"/>
                </a:lnTo>
                <a:lnTo>
                  <a:pt x="40" y="17"/>
                </a:lnTo>
                <a:lnTo>
                  <a:pt x="40" y="7"/>
                </a:lnTo>
                <a:lnTo>
                  <a:pt x="40" y="12"/>
                </a:lnTo>
                <a:lnTo>
                  <a:pt x="41" y="14"/>
                </a:lnTo>
                <a:lnTo>
                  <a:pt x="41" y="16"/>
                </a:lnTo>
                <a:lnTo>
                  <a:pt x="41" y="7"/>
                </a:lnTo>
                <a:lnTo>
                  <a:pt x="41" y="14"/>
                </a:lnTo>
                <a:lnTo>
                  <a:pt x="43" y="15"/>
                </a:lnTo>
                <a:lnTo>
                  <a:pt x="43" y="7"/>
                </a:lnTo>
                <a:lnTo>
                  <a:pt x="43" y="12"/>
                </a:lnTo>
                <a:lnTo>
                  <a:pt x="44" y="14"/>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53" name="Freeform 122">
            <a:extLst>
              <a:ext uri="{FF2B5EF4-FFF2-40B4-BE49-F238E27FC236}">
                <a16:creationId xmlns:a16="http://schemas.microsoft.com/office/drawing/2014/main" id="{5DC1F234-2C72-4393-86D1-0A9708D15AB1}"/>
              </a:ext>
            </a:extLst>
          </p:cNvPr>
          <p:cNvSpPr>
            <a:spLocks/>
          </p:cNvSpPr>
          <p:nvPr/>
        </p:nvSpPr>
        <p:spPr bwMode="auto">
          <a:xfrm>
            <a:off x="6935788" y="1208088"/>
            <a:ext cx="144462" cy="90487"/>
          </a:xfrm>
          <a:custGeom>
            <a:avLst/>
            <a:gdLst>
              <a:gd name="T0" fmla="*/ 0 w 41"/>
              <a:gd name="T1" fmla="*/ 2147483646 h 26"/>
              <a:gd name="T2" fmla="*/ 2147483646 w 41"/>
              <a:gd name="T3" fmla="*/ 2147483646 h 26"/>
              <a:gd name="T4" fmla="*/ 2147483646 w 41"/>
              <a:gd name="T5" fmla="*/ 2147483646 h 26"/>
              <a:gd name="T6" fmla="*/ 2147483646 w 41"/>
              <a:gd name="T7" fmla="*/ 2147483646 h 26"/>
              <a:gd name="T8" fmla="*/ 2147483646 w 41"/>
              <a:gd name="T9" fmla="*/ 2147483646 h 26"/>
              <a:gd name="T10" fmla="*/ 2147483646 w 41"/>
              <a:gd name="T11" fmla="*/ 2147483646 h 26"/>
              <a:gd name="T12" fmla="*/ 2147483646 w 41"/>
              <a:gd name="T13" fmla="*/ 2147483646 h 26"/>
              <a:gd name="T14" fmla="*/ 2147483646 w 41"/>
              <a:gd name="T15" fmla="*/ 2147483646 h 26"/>
              <a:gd name="T16" fmla="*/ 2147483646 w 41"/>
              <a:gd name="T17" fmla="*/ 2147483646 h 26"/>
              <a:gd name="T18" fmla="*/ 2147483646 w 41"/>
              <a:gd name="T19" fmla="*/ 2147483646 h 26"/>
              <a:gd name="T20" fmla="*/ 2147483646 w 41"/>
              <a:gd name="T21" fmla="*/ 2147483646 h 26"/>
              <a:gd name="T22" fmla="*/ 2147483646 w 41"/>
              <a:gd name="T23" fmla="*/ 2147483646 h 26"/>
              <a:gd name="T24" fmla="*/ 2147483646 w 41"/>
              <a:gd name="T25" fmla="*/ 2147483646 h 26"/>
              <a:gd name="T26" fmla="*/ 2147483646 w 41"/>
              <a:gd name="T27" fmla="*/ 2147483646 h 26"/>
              <a:gd name="T28" fmla="*/ 2147483646 w 41"/>
              <a:gd name="T29" fmla="*/ 2147483646 h 26"/>
              <a:gd name="T30" fmla="*/ 2147483646 w 41"/>
              <a:gd name="T31" fmla="*/ 2147483646 h 26"/>
              <a:gd name="T32" fmla="*/ 2147483646 w 41"/>
              <a:gd name="T33" fmla="*/ 2147483646 h 26"/>
              <a:gd name="T34" fmla="*/ 2147483646 w 41"/>
              <a:gd name="T35" fmla="*/ 2147483646 h 26"/>
              <a:gd name="T36" fmla="*/ 2147483646 w 41"/>
              <a:gd name="T37" fmla="*/ 2147483646 h 26"/>
              <a:gd name="T38" fmla="*/ 2147483646 w 41"/>
              <a:gd name="T39" fmla="*/ 2147483646 h 26"/>
              <a:gd name="T40" fmla="*/ 2147483646 w 41"/>
              <a:gd name="T41" fmla="*/ 2147483646 h 26"/>
              <a:gd name="T42" fmla="*/ 2147483646 w 41"/>
              <a:gd name="T43" fmla="*/ 2147483646 h 26"/>
              <a:gd name="T44" fmla="*/ 2147483646 w 41"/>
              <a:gd name="T45" fmla="*/ 2147483646 h 26"/>
              <a:gd name="T46" fmla="*/ 2147483646 w 41"/>
              <a:gd name="T47" fmla="*/ 2147483646 h 26"/>
              <a:gd name="T48" fmla="*/ 2147483646 w 41"/>
              <a:gd name="T49" fmla="*/ 2147483646 h 26"/>
              <a:gd name="T50" fmla="*/ 2147483646 w 41"/>
              <a:gd name="T51" fmla="*/ 2147483646 h 26"/>
              <a:gd name="T52" fmla="*/ 2147483646 w 41"/>
              <a:gd name="T53" fmla="*/ 2147483646 h 26"/>
              <a:gd name="T54" fmla="*/ 2147483646 w 41"/>
              <a:gd name="T55" fmla="*/ 2147483646 h 26"/>
              <a:gd name="T56" fmla="*/ 2147483646 w 41"/>
              <a:gd name="T57" fmla="*/ 2147483646 h 26"/>
              <a:gd name="T58" fmla="*/ 2147483646 w 41"/>
              <a:gd name="T59" fmla="*/ 2147483646 h 26"/>
              <a:gd name="T60" fmla="*/ 2147483646 w 41"/>
              <a:gd name="T61" fmla="*/ 2147483646 h 26"/>
              <a:gd name="T62" fmla="*/ 2147483646 w 41"/>
              <a:gd name="T63" fmla="*/ 2147483646 h 26"/>
              <a:gd name="T64" fmla="*/ 2147483646 w 41"/>
              <a:gd name="T65" fmla="*/ 2147483646 h 26"/>
              <a:gd name="T66" fmla="*/ 2147483646 w 41"/>
              <a:gd name="T67" fmla="*/ 2147483646 h 26"/>
              <a:gd name="T68" fmla="*/ 2147483646 w 41"/>
              <a:gd name="T69" fmla="*/ 2147483646 h 26"/>
              <a:gd name="T70" fmla="*/ 2147483646 w 41"/>
              <a:gd name="T71" fmla="*/ 2147483646 h 26"/>
              <a:gd name="T72" fmla="*/ 2147483646 w 41"/>
              <a:gd name="T73" fmla="*/ 2147483646 h 26"/>
              <a:gd name="T74" fmla="*/ 2147483646 w 41"/>
              <a:gd name="T75" fmla="*/ 2147483646 h 26"/>
              <a:gd name="T76" fmla="*/ 2147483646 w 41"/>
              <a:gd name="T77" fmla="*/ 2147483646 h 26"/>
              <a:gd name="T78" fmla="*/ 2147483646 w 41"/>
              <a:gd name="T79" fmla="*/ 2147483646 h 26"/>
              <a:gd name="T80" fmla="*/ 2147483646 w 41"/>
              <a:gd name="T81" fmla="*/ 2147483646 h 26"/>
              <a:gd name="T82" fmla="*/ 2147483646 w 41"/>
              <a:gd name="T83" fmla="*/ 2147483646 h 2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1"/>
              <a:gd name="T127" fmla="*/ 0 h 26"/>
              <a:gd name="T128" fmla="*/ 41 w 41"/>
              <a:gd name="T129" fmla="*/ 26 h 2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1" h="26">
                <a:moveTo>
                  <a:pt x="0" y="13"/>
                </a:moveTo>
                <a:lnTo>
                  <a:pt x="0" y="15"/>
                </a:lnTo>
                <a:lnTo>
                  <a:pt x="0" y="5"/>
                </a:lnTo>
                <a:lnTo>
                  <a:pt x="0" y="13"/>
                </a:lnTo>
                <a:lnTo>
                  <a:pt x="1" y="15"/>
                </a:lnTo>
                <a:lnTo>
                  <a:pt x="1" y="18"/>
                </a:lnTo>
                <a:lnTo>
                  <a:pt x="1" y="6"/>
                </a:lnTo>
                <a:lnTo>
                  <a:pt x="1" y="11"/>
                </a:lnTo>
                <a:lnTo>
                  <a:pt x="2" y="13"/>
                </a:lnTo>
                <a:lnTo>
                  <a:pt x="2" y="19"/>
                </a:lnTo>
                <a:lnTo>
                  <a:pt x="2" y="5"/>
                </a:lnTo>
                <a:lnTo>
                  <a:pt x="2" y="10"/>
                </a:lnTo>
                <a:lnTo>
                  <a:pt x="4" y="11"/>
                </a:lnTo>
                <a:lnTo>
                  <a:pt x="4" y="15"/>
                </a:lnTo>
                <a:lnTo>
                  <a:pt x="4" y="9"/>
                </a:lnTo>
                <a:lnTo>
                  <a:pt x="4" y="13"/>
                </a:lnTo>
                <a:lnTo>
                  <a:pt x="5" y="9"/>
                </a:lnTo>
                <a:lnTo>
                  <a:pt x="5" y="14"/>
                </a:lnTo>
                <a:lnTo>
                  <a:pt x="5" y="4"/>
                </a:lnTo>
                <a:lnTo>
                  <a:pt x="5" y="9"/>
                </a:lnTo>
                <a:lnTo>
                  <a:pt x="6" y="11"/>
                </a:lnTo>
                <a:lnTo>
                  <a:pt x="6" y="19"/>
                </a:lnTo>
                <a:lnTo>
                  <a:pt x="6" y="8"/>
                </a:lnTo>
                <a:lnTo>
                  <a:pt x="6" y="13"/>
                </a:lnTo>
                <a:lnTo>
                  <a:pt x="7" y="11"/>
                </a:lnTo>
                <a:lnTo>
                  <a:pt x="7" y="15"/>
                </a:lnTo>
                <a:lnTo>
                  <a:pt x="7" y="5"/>
                </a:lnTo>
                <a:lnTo>
                  <a:pt x="7" y="8"/>
                </a:lnTo>
                <a:lnTo>
                  <a:pt x="9" y="9"/>
                </a:lnTo>
                <a:lnTo>
                  <a:pt x="9" y="16"/>
                </a:lnTo>
                <a:lnTo>
                  <a:pt x="9" y="10"/>
                </a:lnTo>
                <a:lnTo>
                  <a:pt x="10" y="9"/>
                </a:lnTo>
                <a:lnTo>
                  <a:pt x="10" y="15"/>
                </a:lnTo>
                <a:lnTo>
                  <a:pt x="10" y="4"/>
                </a:lnTo>
                <a:lnTo>
                  <a:pt x="10" y="10"/>
                </a:lnTo>
                <a:lnTo>
                  <a:pt x="11" y="9"/>
                </a:lnTo>
                <a:lnTo>
                  <a:pt x="11" y="15"/>
                </a:lnTo>
                <a:lnTo>
                  <a:pt x="11" y="8"/>
                </a:lnTo>
                <a:lnTo>
                  <a:pt x="11" y="9"/>
                </a:lnTo>
                <a:lnTo>
                  <a:pt x="12" y="10"/>
                </a:lnTo>
                <a:lnTo>
                  <a:pt x="12" y="14"/>
                </a:lnTo>
                <a:lnTo>
                  <a:pt x="12" y="6"/>
                </a:lnTo>
                <a:lnTo>
                  <a:pt x="12" y="10"/>
                </a:lnTo>
                <a:lnTo>
                  <a:pt x="14" y="9"/>
                </a:lnTo>
                <a:lnTo>
                  <a:pt x="14" y="15"/>
                </a:lnTo>
                <a:lnTo>
                  <a:pt x="14" y="5"/>
                </a:lnTo>
                <a:lnTo>
                  <a:pt x="14" y="11"/>
                </a:lnTo>
                <a:lnTo>
                  <a:pt x="15" y="13"/>
                </a:lnTo>
                <a:lnTo>
                  <a:pt x="15" y="15"/>
                </a:lnTo>
                <a:lnTo>
                  <a:pt x="15" y="4"/>
                </a:lnTo>
                <a:lnTo>
                  <a:pt x="15" y="13"/>
                </a:lnTo>
                <a:lnTo>
                  <a:pt x="16" y="11"/>
                </a:lnTo>
                <a:lnTo>
                  <a:pt x="16" y="15"/>
                </a:lnTo>
                <a:lnTo>
                  <a:pt x="16" y="1"/>
                </a:lnTo>
                <a:lnTo>
                  <a:pt x="16" y="13"/>
                </a:lnTo>
                <a:lnTo>
                  <a:pt x="17" y="11"/>
                </a:lnTo>
                <a:lnTo>
                  <a:pt x="17" y="18"/>
                </a:lnTo>
                <a:lnTo>
                  <a:pt x="17" y="9"/>
                </a:lnTo>
                <a:lnTo>
                  <a:pt x="17" y="13"/>
                </a:lnTo>
                <a:lnTo>
                  <a:pt x="19" y="14"/>
                </a:lnTo>
                <a:lnTo>
                  <a:pt x="19" y="16"/>
                </a:lnTo>
                <a:lnTo>
                  <a:pt x="19" y="8"/>
                </a:lnTo>
                <a:lnTo>
                  <a:pt x="19" y="11"/>
                </a:lnTo>
                <a:lnTo>
                  <a:pt x="20" y="13"/>
                </a:lnTo>
                <a:lnTo>
                  <a:pt x="20" y="9"/>
                </a:lnTo>
                <a:lnTo>
                  <a:pt x="20" y="18"/>
                </a:lnTo>
                <a:lnTo>
                  <a:pt x="21" y="16"/>
                </a:lnTo>
                <a:lnTo>
                  <a:pt x="21" y="3"/>
                </a:lnTo>
                <a:lnTo>
                  <a:pt x="21" y="13"/>
                </a:lnTo>
                <a:lnTo>
                  <a:pt x="22" y="11"/>
                </a:lnTo>
                <a:lnTo>
                  <a:pt x="22" y="19"/>
                </a:lnTo>
                <a:lnTo>
                  <a:pt x="22" y="9"/>
                </a:lnTo>
                <a:lnTo>
                  <a:pt x="22" y="11"/>
                </a:lnTo>
                <a:lnTo>
                  <a:pt x="24" y="13"/>
                </a:lnTo>
                <a:lnTo>
                  <a:pt x="24" y="15"/>
                </a:lnTo>
                <a:lnTo>
                  <a:pt x="24" y="8"/>
                </a:lnTo>
                <a:lnTo>
                  <a:pt x="24" y="13"/>
                </a:lnTo>
                <a:lnTo>
                  <a:pt x="25" y="14"/>
                </a:lnTo>
                <a:lnTo>
                  <a:pt x="25" y="18"/>
                </a:lnTo>
                <a:lnTo>
                  <a:pt x="25" y="9"/>
                </a:lnTo>
                <a:lnTo>
                  <a:pt x="25" y="13"/>
                </a:lnTo>
                <a:lnTo>
                  <a:pt x="26" y="15"/>
                </a:lnTo>
                <a:lnTo>
                  <a:pt x="26" y="19"/>
                </a:lnTo>
                <a:lnTo>
                  <a:pt x="26" y="8"/>
                </a:lnTo>
                <a:lnTo>
                  <a:pt x="26" y="15"/>
                </a:lnTo>
                <a:lnTo>
                  <a:pt x="27" y="16"/>
                </a:lnTo>
                <a:lnTo>
                  <a:pt x="27" y="8"/>
                </a:lnTo>
                <a:lnTo>
                  <a:pt x="27" y="9"/>
                </a:lnTo>
                <a:lnTo>
                  <a:pt x="29" y="10"/>
                </a:lnTo>
                <a:lnTo>
                  <a:pt x="29" y="15"/>
                </a:lnTo>
                <a:lnTo>
                  <a:pt x="29" y="9"/>
                </a:lnTo>
                <a:lnTo>
                  <a:pt x="29" y="10"/>
                </a:lnTo>
                <a:lnTo>
                  <a:pt x="30" y="9"/>
                </a:lnTo>
                <a:lnTo>
                  <a:pt x="30" y="16"/>
                </a:lnTo>
                <a:lnTo>
                  <a:pt x="30" y="6"/>
                </a:lnTo>
                <a:lnTo>
                  <a:pt x="30" y="11"/>
                </a:lnTo>
                <a:lnTo>
                  <a:pt x="31" y="13"/>
                </a:lnTo>
                <a:lnTo>
                  <a:pt x="31" y="21"/>
                </a:lnTo>
                <a:lnTo>
                  <a:pt x="31" y="8"/>
                </a:lnTo>
                <a:lnTo>
                  <a:pt x="31" y="14"/>
                </a:lnTo>
                <a:lnTo>
                  <a:pt x="32" y="15"/>
                </a:lnTo>
                <a:lnTo>
                  <a:pt x="32" y="5"/>
                </a:lnTo>
                <a:lnTo>
                  <a:pt x="32" y="9"/>
                </a:lnTo>
                <a:lnTo>
                  <a:pt x="34" y="11"/>
                </a:lnTo>
                <a:lnTo>
                  <a:pt x="34" y="15"/>
                </a:lnTo>
                <a:lnTo>
                  <a:pt x="34" y="8"/>
                </a:lnTo>
                <a:lnTo>
                  <a:pt x="34" y="14"/>
                </a:lnTo>
                <a:lnTo>
                  <a:pt x="35" y="15"/>
                </a:lnTo>
                <a:lnTo>
                  <a:pt x="35" y="6"/>
                </a:lnTo>
                <a:lnTo>
                  <a:pt x="35" y="8"/>
                </a:lnTo>
                <a:lnTo>
                  <a:pt x="36" y="8"/>
                </a:lnTo>
                <a:lnTo>
                  <a:pt x="36" y="26"/>
                </a:lnTo>
                <a:lnTo>
                  <a:pt x="36" y="0"/>
                </a:lnTo>
                <a:lnTo>
                  <a:pt x="36" y="11"/>
                </a:lnTo>
                <a:lnTo>
                  <a:pt x="37" y="14"/>
                </a:lnTo>
                <a:lnTo>
                  <a:pt x="37" y="19"/>
                </a:lnTo>
                <a:lnTo>
                  <a:pt x="37" y="5"/>
                </a:lnTo>
                <a:lnTo>
                  <a:pt x="39" y="8"/>
                </a:lnTo>
                <a:lnTo>
                  <a:pt x="39" y="15"/>
                </a:lnTo>
                <a:lnTo>
                  <a:pt x="39" y="5"/>
                </a:lnTo>
                <a:lnTo>
                  <a:pt x="39" y="11"/>
                </a:lnTo>
                <a:lnTo>
                  <a:pt x="40" y="10"/>
                </a:lnTo>
                <a:lnTo>
                  <a:pt x="40" y="14"/>
                </a:lnTo>
                <a:lnTo>
                  <a:pt x="40" y="5"/>
                </a:lnTo>
                <a:lnTo>
                  <a:pt x="40" y="6"/>
                </a:lnTo>
                <a:lnTo>
                  <a:pt x="41" y="5"/>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54" name="Freeform 123">
            <a:extLst>
              <a:ext uri="{FF2B5EF4-FFF2-40B4-BE49-F238E27FC236}">
                <a16:creationId xmlns:a16="http://schemas.microsoft.com/office/drawing/2014/main" id="{340D356A-F54F-4196-BD45-5ECCDF5856D2}"/>
              </a:ext>
            </a:extLst>
          </p:cNvPr>
          <p:cNvSpPr>
            <a:spLocks/>
          </p:cNvSpPr>
          <p:nvPr/>
        </p:nvSpPr>
        <p:spPr bwMode="auto">
          <a:xfrm>
            <a:off x="7080250" y="1203325"/>
            <a:ext cx="144463" cy="88900"/>
          </a:xfrm>
          <a:custGeom>
            <a:avLst/>
            <a:gdLst>
              <a:gd name="T0" fmla="*/ 0 w 41"/>
              <a:gd name="T1" fmla="*/ 2147483646 h 25"/>
              <a:gd name="T2" fmla="*/ 2147483646 w 41"/>
              <a:gd name="T3" fmla="*/ 2147483646 h 25"/>
              <a:gd name="T4" fmla="*/ 2147483646 w 41"/>
              <a:gd name="T5" fmla="*/ 2147483646 h 25"/>
              <a:gd name="T6" fmla="*/ 2147483646 w 41"/>
              <a:gd name="T7" fmla="*/ 2147483646 h 25"/>
              <a:gd name="T8" fmla="*/ 2147483646 w 41"/>
              <a:gd name="T9" fmla="*/ 2147483646 h 25"/>
              <a:gd name="T10" fmla="*/ 2147483646 w 41"/>
              <a:gd name="T11" fmla="*/ 2147483646 h 25"/>
              <a:gd name="T12" fmla="*/ 2147483646 w 41"/>
              <a:gd name="T13" fmla="*/ 2147483646 h 25"/>
              <a:gd name="T14" fmla="*/ 2147483646 w 41"/>
              <a:gd name="T15" fmla="*/ 2147483646 h 25"/>
              <a:gd name="T16" fmla="*/ 2147483646 w 41"/>
              <a:gd name="T17" fmla="*/ 2147483646 h 25"/>
              <a:gd name="T18" fmla="*/ 2147483646 w 41"/>
              <a:gd name="T19" fmla="*/ 2147483646 h 25"/>
              <a:gd name="T20" fmla="*/ 2147483646 w 41"/>
              <a:gd name="T21" fmla="*/ 2147483646 h 25"/>
              <a:gd name="T22" fmla="*/ 2147483646 w 41"/>
              <a:gd name="T23" fmla="*/ 2147483646 h 25"/>
              <a:gd name="T24" fmla="*/ 2147483646 w 41"/>
              <a:gd name="T25" fmla="*/ 2147483646 h 25"/>
              <a:gd name="T26" fmla="*/ 2147483646 w 41"/>
              <a:gd name="T27" fmla="*/ 2147483646 h 25"/>
              <a:gd name="T28" fmla="*/ 2147483646 w 41"/>
              <a:gd name="T29" fmla="*/ 2147483646 h 25"/>
              <a:gd name="T30" fmla="*/ 2147483646 w 41"/>
              <a:gd name="T31" fmla="*/ 2147483646 h 25"/>
              <a:gd name="T32" fmla="*/ 2147483646 w 41"/>
              <a:gd name="T33" fmla="*/ 2147483646 h 25"/>
              <a:gd name="T34" fmla="*/ 2147483646 w 41"/>
              <a:gd name="T35" fmla="*/ 2147483646 h 25"/>
              <a:gd name="T36" fmla="*/ 2147483646 w 41"/>
              <a:gd name="T37" fmla="*/ 2147483646 h 25"/>
              <a:gd name="T38" fmla="*/ 2147483646 w 41"/>
              <a:gd name="T39" fmla="*/ 2147483646 h 25"/>
              <a:gd name="T40" fmla="*/ 2147483646 w 41"/>
              <a:gd name="T41" fmla="*/ 2147483646 h 25"/>
              <a:gd name="T42" fmla="*/ 2147483646 w 41"/>
              <a:gd name="T43" fmla="*/ 2147483646 h 25"/>
              <a:gd name="T44" fmla="*/ 2147483646 w 41"/>
              <a:gd name="T45" fmla="*/ 2147483646 h 25"/>
              <a:gd name="T46" fmla="*/ 2147483646 w 41"/>
              <a:gd name="T47" fmla="*/ 2147483646 h 25"/>
              <a:gd name="T48" fmla="*/ 2147483646 w 41"/>
              <a:gd name="T49" fmla="*/ 2147483646 h 25"/>
              <a:gd name="T50" fmla="*/ 2147483646 w 41"/>
              <a:gd name="T51" fmla="*/ 2147483646 h 25"/>
              <a:gd name="T52" fmla="*/ 2147483646 w 41"/>
              <a:gd name="T53" fmla="*/ 2147483646 h 25"/>
              <a:gd name="T54" fmla="*/ 2147483646 w 41"/>
              <a:gd name="T55" fmla="*/ 2147483646 h 25"/>
              <a:gd name="T56" fmla="*/ 2147483646 w 41"/>
              <a:gd name="T57" fmla="*/ 2147483646 h 25"/>
              <a:gd name="T58" fmla="*/ 2147483646 w 41"/>
              <a:gd name="T59" fmla="*/ 2147483646 h 25"/>
              <a:gd name="T60" fmla="*/ 2147483646 w 41"/>
              <a:gd name="T61" fmla="*/ 2147483646 h 25"/>
              <a:gd name="T62" fmla="*/ 2147483646 w 41"/>
              <a:gd name="T63" fmla="*/ 2147483646 h 25"/>
              <a:gd name="T64" fmla="*/ 2147483646 w 41"/>
              <a:gd name="T65" fmla="*/ 2147483646 h 25"/>
              <a:gd name="T66" fmla="*/ 2147483646 w 41"/>
              <a:gd name="T67" fmla="*/ 2147483646 h 25"/>
              <a:gd name="T68" fmla="*/ 2147483646 w 41"/>
              <a:gd name="T69" fmla="*/ 2147483646 h 25"/>
              <a:gd name="T70" fmla="*/ 2147483646 w 41"/>
              <a:gd name="T71" fmla="*/ 2147483646 h 25"/>
              <a:gd name="T72" fmla="*/ 2147483646 w 41"/>
              <a:gd name="T73" fmla="*/ 2147483646 h 25"/>
              <a:gd name="T74" fmla="*/ 2147483646 w 41"/>
              <a:gd name="T75" fmla="*/ 2147483646 h 25"/>
              <a:gd name="T76" fmla="*/ 2147483646 w 41"/>
              <a:gd name="T77" fmla="*/ 2147483646 h 25"/>
              <a:gd name="T78" fmla="*/ 2147483646 w 41"/>
              <a:gd name="T79" fmla="*/ 2147483646 h 25"/>
              <a:gd name="T80" fmla="*/ 2147483646 w 41"/>
              <a:gd name="T81" fmla="*/ 2147483646 h 25"/>
              <a:gd name="T82" fmla="*/ 2147483646 w 41"/>
              <a:gd name="T83" fmla="*/ 2147483646 h 2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1"/>
              <a:gd name="T127" fmla="*/ 0 h 25"/>
              <a:gd name="T128" fmla="*/ 41 w 41"/>
              <a:gd name="T129" fmla="*/ 25 h 2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1" h="25">
                <a:moveTo>
                  <a:pt x="0" y="6"/>
                </a:moveTo>
                <a:lnTo>
                  <a:pt x="0" y="16"/>
                </a:lnTo>
                <a:lnTo>
                  <a:pt x="0" y="5"/>
                </a:lnTo>
                <a:lnTo>
                  <a:pt x="0" y="11"/>
                </a:lnTo>
                <a:lnTo>
                  <a:pt x="1" y="14"/>
                </a:lnTo>
                <a:lnTo>
                  <a:pt x="1" y="15"/>
                </a:lnTo>
                <a:lnTo>
                  <a:pt x="1" y="7"/>
                </a:lnTo>
                <a:lnTo>
                  <a:pt x="1" y="10"/>
                </a:lnTo>
                <a:lnTo>
                  <a:pt x="3" y="11"/>
                </a:lnTo>
                <a:lnTo>
                  <a:pt x="3" y="14"/>
                </a:lnTo>
                <a:lnTo>
                  <a:pt x="3" y="10"/>
                </a:lnTo>
                <a:lnTo>
                  <a:pt x="3" y="11"/>
                </a:lnTo>
                <a:lnTo>
                  <a:pt x="4" y="11"/>
                </a:lnTo>
                <a:lnTo>
                  <a:pt x="4" y="6"/>
                </a:lnTo>
                <a:lnTo>
                  <a:pt x="4" y="16"/>
                </a:lnTo>
                <a:lnTo>
                  <a:pt x="5" y="15"/>
                </a:lnTo>
                <a:lnTo>
                  <a:pt x="5" y="20"/>
                </a:lnTo>
                <a:lnTo>
                  <a:pt x="5" y="2"/>
                </a:lnTo>
                <a:lnTo>
                  <a:pt x="5" y="15"/>
                </a:lnTo>
                <a:lnTo>
                  <a:pt x="6" y="17"/>
                </a:lnTo>
                <a:lnTo>
                  <a:pt x="6" y="7"/>
                </a:lnTo>
                <a:lnTo>
                  <a:pt x="6" y="16"/>
                </a:lnTo>
                <a:lnTo>
                  <a:pt x="8" y="15"/>
                </a:lnTo>
                <a:lnTo>
                  <a:pt x="8" y="17"/>
                </a:lnTo>
                <a:lnTo>
                  <a:pt x="8" y="7"/>
                </a:lnTo>
                <a:lnTo>
                  <a:pt x="8" y="10"/>
                </a:lnTo>
                <a:lnTo>
                  <a:pt x="9" y="11"/>
                </a:lnTo>
                <a:lnTo>
                  <a:pt x="9" y="16"/>
                </a:lnTo>
                <a:lnTo>
                  <a:pt x="9" y="7"/>
                </a:lnTo>
                <a:lnTo>
                  <a:pt x="9" y="11"/>
                </a:lnTo>
                <a:lnTo>
                  <a:pt x="10" y="12"/>
                </a:lnTo>
                <a:lnTo>
                  <a:pt x="10" y="17"/>
                </a:lnTo>
                <a:lnTo>
                  <a:pt x="10" y="4"/>
                </a:lnTo>
                <a:lnTo>
                  <a:pt x="10" y="16"/>
                </a:lnTo>
                <a:lnTo>
                  <a:pt x="11" y="15"/>
                </a:lnTo>
                <a:lnTo>
                  <a:pt x="11" y="20"/>
                </a:lnTo>
                <a:lnTo>
                  <a:pt x="11" y="9"/>
                </a:lnTo>
                <a:lnTo>
                  <a:pt x="11" y="12"/>
                </a:lnTo>
                <a:lnTo>
                  <a:pt x="13" y="15"/>
                </a:lnTo>
                <a:lnTo>
                  <a:pt x="13" y="19"/>
                </a:lnTo>
                <a:lnTo>
                  <a:pt x="13" y="9"/>
                </a:lnTo>
                <a:lnTo>
                  <a:pt x="13" y="15"/>
                </a:lnTo>
                <a:lnTo>
                  <a:pt x="14" y="11"/>
                </a:lnTo>
                <a:lnTo>
                  <a:pt x="14" y="19"/>
                </a:lnTo>
                <a:lnTo>
                  <a:pt x="14" y="5"/>
                </a:lnTo>
                <a:lnTo>
                  <a:pt x="14" y="16"/>
                </a:lnTo>
                <a:lnTo>
                  <a:pt x="15" y="15"/>
                </a:lnTo>
                <a:lnTo>
                  <a:pt x="15" y="19"/>
                </a:lnTo>
                <a:lnTo>
                  <a:pt x="15" y="10"/>
                </a:lnTo>
                <a:lnTo>
                  <a:pt x="15" y="14"/>
                </a:lnTo>
                <a:lnTo>
                  <a:pt x="16" y="15"/>
                </a:lnTo>
                <a:lnTo>
                  <a:pt x="16" y="5"/>
                </a:lnTo>
                <a:lnTo>
                  <a:pt x="16" y="17"/>
                </a:lnTo>
                <a:lnTo>
                  <a:pt x="18" y="16"/>
                </a:lnTo>
                <a:lnTo>
                  <a:pt x="18" y="6"/>
                </a:lnTo>
                <a:lnTo>
                  <a:pt x="18" y="14"/>
                </a:lnTo>
                <a:lnTo>
                  <a:pt x="19" y="12"/>
                </a:lnTo>
                <a:lnTo>
                  <a:pt x="19" y="15"/>
                </a:lnTo>
                <a:lnTo>
                  <a:pt x="19" y="7"/>
                </a:lnTo>
                <a:lnTo>
                  <a:pt x="19" y="14"/>
                </a:lnTo>
                <a:lnTo>
                  <a:pt x="20" y="12"/>
                </a:lnTo>
                <a:lnTo>
                  <a:pt x="20" y="22"/>
                </a:lnTo>
                <a:lnTo>
                  <a:pt x="20" y="6"/>
                </a:lnTo>
                <a:lnTo>
                  <a:pt x="20" y="9"/>
                </a:lnTo>
                <a:lnTo>
                  <a:pt x="21" y="10"/>
                </a:lnTo>
                <a:lnTo>
                  <a:pt x="21" y="15"/>
                </a:lnTo>
                <a:lnTo>
                  <a:pt x="21" y="7"/>
                </a:lnTo>
                <a:lnTo>
                  <a:pt x="21" y="14"/>
                </a:lnTo>
                <a:lnTo>
                  <a:pt x="23" y="15"/>
                </a:lnTo>
                <a:lnTo>
                  <a:pt x="23" y="19"/>
                </a:lnTo>
                <a:lnTo>
                  <a:pt x="23" y="7"/>
                </a:lnTo>
                <a:lnTo>
                  <a:pt x="23" y="15"/>
                </a:lnTo>
                <a:lnTo>
                  <a:pt x="24" y="14"/>
                </a:lnTo>
                <a:lnTo>
                  <a:pt x="24" y="17"/>
                </a:lnTo>
                <a:lnTo>
                  <a:pt x="24" y="9"/>
                </a:lnTo>
                <a:lnTo>
                  <a:pt x="24" y="14"/>
                </a:lnTo>
                <a:lnTo>
                  <a:pt x="25" y="16"/>
                </a:lnTo>
                <a:lnTo>
                  <a:pt x="25" y="25"/>
                </a:lnTo>
                <a:lnTo>
                  <a:pt x="25" y="2"/>
                </a:lnTo>
                <a:lnTo>
                  <a:pt x="25" y="15"/>
                </a:lnTo>
                <a:lnTo>
                  <a:pt x="26" y="17"/>
                </a:lnTo>
                <a:lnTo>
                  <a:pt x="26" y="19"/>
                </a:lnTo>
                <a:lnTo>
                  <a:pt x="26" y="6"/>
                </a:lnTo>
                <a:lnTo>
                  <a:pt x="26" y="14"/>
                </a:lnTo>
                <a:lnTo>
                  <a:pt x="28" y="12"/>
                </a:lnTo>
                <a:lnTo>
                  <a:pt x="28" y="15"/>
                </a:lnTo>
                <a:lnTo>
                  <a:pt x="28" y="7"/>
                </a:lnTo>
                <a:lnTo>
                  <a:pt x="28" y="14"/>
                </a:lnTo>
                <a:lnTo>
                  <a:pt x="29" y="15"/>
                </a:lnTo>
                <a:lnTo>
                  <a:pt x="29" y="16"/>
                </a:lnTo>
                <a:lnTo>
                  <a:pt x="29" y="9"/>
                </a:lnTo>
                <a:lnTo>
                  <a:pt x="30" y="7"/>
                </a:lnTo>
                <a:lnTo>
                  <a:pt x="30" y="19"/>
                </a:lnTo>
                <a:lnTo>
                  <a:pt x="30" y="6"/>
                </a:lnTo>
                <a:lnTo>
                  <a:pt x="30" y="10"/>
                </a:lnTo>
                <a:lnTo>
                  <a:pt x="31" y="11"/>
                </a:lnTo>
                <a:lnTo>
                  <a:pt x="31" y="14"/>
                </a:lnTo>
                <a:lnTo>
                  <a:pt x="31" y="9"/>
                </a:lnTo>
                <a:lnTo>
                  <a:pt x="31" y="12"/>
                </a:lnTo>
                <a:lnTo>
                  <a:pt x="33" y="11"/>
                </a:lnTo>
                <a:lnTo>
                  <a:pt x="33" y="15"/>
                </a:lnTo>
                <a:lnTo>
                  <a:pt x="33" y="7"/>
                </a:lnTo>
                <a:lnTo>
                  <a:pt x="33" y="14"/>
                </a:lnTo>
                <a:lnTo>
                  <a:pt x="34" y="15"/>
                </a:lnTo>
                <a:lnTo>
                  <a:pt x="34" y="16"/>
                </a:lnTo>
                <a:lnTo>
                  <a:pt x="34" y="7"/>
                </a:lnTo>
                <a:lnTo>
                  <a:pt x="34" y="12"/>
                </a:lnTo>
                <a:lnTo>
                  <a:pt x="35" y="14"/>
                </a:lnTo>
                <a:lnTo>
                  <a:pt x="35" y="16"/>
                </a:lnTo>
                <a:lnTo>
                  <a:pt x="35" y="0"/>
                </a:lnTo>
                <a:lnTo>
                  <a:pt x="35" y="7"/>
                </a:lnTo>
                <a:lnTo>
                  <a:pt x="36" y="10"/>
                </a:lnTo>
                <a:lnTo>
                  <a:pt x="36" y="19"/>
                </a:lnTo>
                <a:lnTo>
                  <a:pt x="36" y="6"/>
                </a:lnTo>
                <a:lnTo>
                  <a:pt x="36" y="10"/>
                </a:lnTo>
                <a:lnTo>
                  <a:pt x="38" y="11"/>
                </a:lnTo>
                <a:lnTo>
                  <a:pt x="38" y="19"/>
                </a:lnTo>
                <a:lnTo>
                  <a:pt x="38" y="9"/>
                </a:lnTo>
                <a:lnTo>
                  <a:pt x="38" y="14"/>
                </a:lnTo>
                <a:lnTo>
                  <a:pt x="39" y="16"/>
                </a:lnTo>
                <a:lnTo>
                  <a:pt x="39" y="17"/>
                </a:lnTo>
                <a:lnTo>
                  <a:pt x="39" y="6"/>
                </a:lnTo>
                <a:lnTo>
                  <a:pt x="39" y="11"/>
                </a:lnTo>
                <a:lnTo>
                  <a:pt x="40" y="10"/>
                </a:lnTo>
                <a:lnTo>
                  <a:pt x="40" y="21"/>
                </a:lnTo>
                <a:lnTo>
                  <a:pt x="40" y="1"/>
                </a:lnTo>
                <a:lnTo>
                  <a:pt x="40" y="12"/>
                </a:lnTo>
                <a:lnTo>
                  <a:pt x="41" y="14"/>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55" name="Freeform 124">
            <a:extLst>
              <a:ext uri="{FF2B5EF4-FFF2-40B4-BE49-F238E27FC236}">
                <a16:creationId xmlns:a16="http://schemas.microsoft.com/office/drawing/2014/main" id="{0EA9533F-858E-44E7-AD22-888F39B1E93C}"/>
              </a:ext>
            </a:extLst>
          </p:cNvPr>
          <p:cNvSpPr>
            <a:spLocks/>
          </p:cNvSpPr>
          <p:nvPr/>
        </p:nvSpPr>
        <p:spPr bwMode="auto">
          <a:xfrm>
            <a:off x="7224713" y="1208088"/>
            <a:ext cx="153987" cy="73025"/>
          </a:xfrm>
          <a:custGeom>
            <a:avLst/>
            <a:gdLst>
              <a:gd name="T0" fmla="*/ 0 w 44"/>
              <a:gd name="T1" fmla="*/ 2147483646 h 21"/>
              <a:gd name="T2" fmla="*/ 2147483646 w 44"/>
              <a:gd name="T3" fmla="*/ 2147483646 h 21"/>
              <a:gd name="T4" fmla="*/ 2147483646 w 44"/>
              <a:gd name="T5" fmla="*/ 2147483646 h 21"/>
              <a:gd name="T6" fmla="*/ 2147483646 w 44"/>
              <a:gd name="T7" fmla="*/ 2147483646 h 21"/>
              <a:gd name="T8" fmla="*/ 2147483646 w 44"/>
              <a:gd name="T9" fmla="*/ 2147483646 h 21"/>
              <a:gd name="T10" fmla="*/ 2147483646 w 44"/>
              <a:gd name="T11" fmla="*/ 2147483646 h 21"/>
              <a:gd name="T12" fmla="*/ 2147483646 w 44"/>
              <a:gd name="T13" fmla="*/ 2147483646 h 21"/>
              <a:gd name="T14" fmla="*/ 2147483646 w 44"/>
              <a:gd name="T15" fmla="*/ 2147483646 h 21"/>
              <a:gd name="T16" fmla="*/ 2147483646 w 44"/>
              <a:gd name="T17" fmla="*/ 2147483646 h 21"/>
              <a:gd name="T18" fmla="*/ 2147483646 w 44"/>
              <a:gd name="T19" fmla="*/ 2147483646 h 21"/>
              <a:gd name="T20" fmla="*/ 2147483646 w 44"/>
              <a:gd name="T21" fmla="*/ 2147483646 h 21"/>
              <a:gd name="T22" fmla="*/ 2147483646 w 44"/>
              <a:gd name="T23" fmla="*/ 2147483646 h 21"/>
              <a:gd name="T24" fmla="*/ 2147483646 w 44"/>
              <a:gd name="T25" fmla="*/ 2147483646 h 21"/>
              <a:gd name="T26" fmla="*/ 2147483646 w 44"/>
              <a:gd name="T27" fmla="*/ 2147483646 h 21"/>
              <a:gd name="T28" fmla="*/ 2147483646 w 44"/>
              <a:gd name="T29" fmla="*/ 2147483646 h 21"/>
              <a:gd name="T30" fmla="*/ 2147483646 w 44"/>
              <a:gd name="T31" fmla="*/ 2147483646 h 21"/>
              <a:gd name="T32" fmla="*/ 2147483646 w 44"/>
              <a:gd name="T33" fmla="*/ 2147483646 h 21"/>
              <a:gd name="T34" fmla="*/ 2147483646 w 44"/>
              <a:gd name="T35" fmla="*/ 2147483646 h 21"/>
              <a:gd name="T36" fmla="*/ 2147483646 w 44"/>
              <a:gd name="T37" fmla="*/ 2147483646 h 21"/>
              <a:gd name="T38" fmla="*/ 2147483646 w 44"/>
              <a:gd name="T39" fmla="*/ 2147483646 h 21"/>
              <a:gd name="T40" fmla="*/ 2147483646 w 44"/>
              <a:gd name="T41" fmla="*/ 2147483646 h 21"/>
              <a:gd name="T42" fmla="*/ 2147483646 w 44"/>
              <a:gd name="T43" fmla="*/ 2147483646 h 21"/>
              <a:gd name="T44" fmla="*/ 2147483646 w 44"/>
              <a:gd name="T45" fmla="*/ 2147483646 h 21"/>
              <a:gd name="T46" fmla="*/ 2147483646 w 44"/>
              <a:gd name="T47" fmla="*/ 2147483646 h 21"/>
              <a:gd name="T48" fmla="*/ 2147483646 w 44"/>
              <a:gd name="T49" fmla="*/ 2147483646 h 21"/>
              <a:gd name="T50" fmla="*/ 2147483646 w 44"/>
              <a:gd name="T51" fmla="*/ 2147483646 h 21"/>
              <a:gd name="T52" fmla="*/ 2147483646 w 44"/>
              <a:gd name="T53" fmla="*/ 2147483646 h 21"/>
              <a:gd name="T54" fmla="*/ 2147483646 w 44"/>
              <a:gd name="T55" fmla="*/ 2147483646 h 21"/>
              <a:gd name="T56" fmla="*/ 2147483646 w 44"/>
              <a:gd name="T57" fmla="*/ 2147483646 h 21"/>
              <a:gd name="T58" fmla="*/ 2147483646 w 44"/>
              <a:gd name="T59" fmla="*/ 0 h 21"/>
              <a:gd name="T60" fmla="*/ 2147483646 w 44"/>
              <a:gd name="T61" fmla="*/ 2147483646 h 21"/>
              <a:gd name="T62" fmla="*/ 2147483646 w 44"/>
              <a:gd name="T63" fmla="*/ 2147483646 h 21"/>
              <a:gd name="T64" fmla="*/ 2147483646 w 44"/>
              <a:gd name="T65" fmla="*/ 2147483646 h 21"/>
              <a:gd name="T66" fmla="*/ 2147483646 w 44"/>
              <a:gd name="T67" fmla="*/ 2147483646 h 21"/>
              <a:gd name="T68" fmla="*/ 2147483646 w 44"/>
              <a:gd name="T69" fmla="*/ 2147483646 h 21"/>
              <a:gd name="T70" fmla="*/ 2147483646 w 44"/>
              <a:gd name="T71" fmla="*/ 2147483646 h 21"/>
              <a:gd name="T72" fmla="*/ 2147483646 w 44"/>
              <a:gd name="T73" fmla="*/ 2147483646 h 21"/>
              <a:gd name="T74" fmla="*/ 2147483646 w 44"/>
              <a:gd name="T75" fmla="*/ 2147483646 h 21"/>
              <a:gd name="T76" fmla="*/ 2147483646 w 44"/>
              <a:gd name="T77" fmla="*/ 2147483646 h 21"/>
              <a:gd name="T78" fmla="*/ 2147483646 w 44"/>
              <a:gd name="T79" fmla="*/ 2147483646 h 21"/>
              <a:gd name="T80" fmla="*/ 2147483646 w 44"/>
              <a:gd name="T81" fmla="*/ 2147483646 h 21"/>
              <a:gd name="T82" fmla="*/ 2147483646 w 44"/>
              <a:gd name="T83" fmla="*/ 2147483646 h 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4"/>
              <a:gd name="T127" fmla="*/ 0 h 21"/>
              <a:gd name="T128" fmla="*/ 44 w 44"/>
              <a:gd name="T129" fmla="*/ 21 h 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4" h="21">
                <a:moveTo>
                  <a:pt x="0" y="13"/>
                </a:moveTo>
                <a:lnTo>
                  <a:pt x="0" y="20"/>
                </a:lnTo>
                <a:lnTo>
                  <a:pt x="0" y="5"/>
                </a:lnTo>
                <a:lnTo>
                  <a:pt x="0" y="9"/>
                </a:lnTo>
                <a:lnTo>
                  <a:pt x="2" y="13"/>
                </a:lnTo>
                <a:lnTo>
                  <a:pt x="2" y="16"/>
                </a:lnTo>
                <a:lnTo>
                  <a:pt x="2" y="13"/>
                </a:lnTo>
                <a:lnTo>
                  <a:pt x="3" y="9"/>
                </a:lnTo>
                <a:lnTo>
                  <a:pt x="3" y="14"/>
                </a:lnTo>
                <a:lnTo>
                  <a:pt x="3" y="8"/>
                </a:lnTo>
                <a:lnTo>
                  <a:pt x="3" y="11"/>
                </a:lnTo>
                <a:lnTo>
                  <a:pt x="4" y="13"/>
                </a:lnTo>
                <a:lnTo>
                  <a:pt x="4" y="16"/>
                </a:lnTo>
                <a:lnTo>
                  <a:pt x="4" y="11"/>
                </a:lnTo>
                <a:lnTo>
                  <a:pt x="4" y="14"/>
                </a:lnTo>
                <a:lnTo>
                  <a:pt x="5" y="13"/>
                </a:lnTo>
                <a:lnTo>
                  <a:pt x="5" y="18"/>
                </a:lnTo>
                <a:lnTo>
                  <a:pt x="5" y="6"/>
                </a:lnTo>
                <a:lnTo>
                  <a:pt x="5" y="9"/>
                </a:lnTo>
                <a:lnTo>
                  <a:pt x="7" y="8"/>
                </a:lnTo>
                <a:lnTo>
                  <a:pt x="7" y="14"/>
                </a:lnTo>
                <a:lnTo>
                  <a:pt x="7" y="6"/>
                </a:lnTo>
                <a:lnTo>
                  <a:pt x="8" y="6"/>
                </a:lnTo>
                <a:lnTo>
                  <a:pt x="8" y="16"/>
                </a:lnTo>
                <a:lnTo>
                  <a:pt x="8" y="10"/>
                </a:lnTo>
                <a:lnTo>
                  <a:pt x="9" y="11"/>
                </a:lnTo>
                <a:lnTo>
                  <a:pt x="9" y="6"/>
                </a:lnTo>
                <a:lnTo>
                  <a:pt x="9" y="16"/>
                </a:lnTo>
                <a:lnTo>
                  <a:pt x="10" y="18"/>
                </a:lnTo>
                <a:lnTo>
                  <a:pt x="10" y="19"/>
                </a:lnTo>
                <a:lnTo>
                  <a:pt x="10" y="8"/>
                </a:lnTo>
                <a:lnTo>
                  <a:pt x="10" y="15"/>
                </a:lnTo>
                <a:lnTo>
                  <a:pt x="12" y="14"/>
                </a:lnTo>
                <a:lnTo>
                  <a:pt x="12" y="15"/>
                </a:lnTo>
                <a:lnTo>
                  <a:pt x="12" y="6"/>
                </a:lnTo>
                <a:lnTo>
                  <a:pt x="12" y="10"/>
                </a:lnTo>
                <a:lnTo>
                  <a:pt x="13" y="14"/>
                </a:lnTo>
                <a:lnTo>
                  <a:pt x="13" y="16"/>
                </a:lnTo>
                <a:lnTo>
                  <a:pt x="13" y="6"/>
                </a:lnTo>
                <a:lnTo>
                  <a:pt x="13" y="11"/>
                </a:lnTo>
                <a:lnTo>
                  <a:pt x="14" y="10"/>
                </a:lnTo>
                <a:lnTo>
                  <a:pt x="14" y="4"/>
                </a:lnTo>
                <a:lnTo>
                  <a:pt x="14" y="18"/>
                </a:lnTo>
                <a:lnTo>
                  <a:pt x="15" y="20"/>
                </a:lnTo>
                <a:lnTo>
                  <a:pt x="15" y="8"/>
                </a:lnTo>
                <a:lnTo>
                  <a:pt x="15" y="11"/>
                </a:lnTo>
                <a:lnTo>
                  <a:pt x="17" y="10"/>
                </a:lnTo>
                <a:lnTo>
                  <a:pt x="17" y="14"/>
                </a:lnTo>
                <a:lnTo>
                  <a:pt x="17" y="5"/>
                </a:lnTo>
                <a:lnTo>
                  <a:pt x="17" y="8"/>
                </a:lnTo>
                <a:lnTo>
                  <a:pt x="18" y="10"/>
                </a:lnTo>
                <a:lnTo>
                  <a:pt x="18" y="16"/>
                </a:lnTo>
                <a:lnTo>
                  <a:pt x="18" y="9"/>
                </a:lnTo>
                <a:lnTo>
                  <a:pt x="18" y="13"/>
                </a:lnTo>
                <a:lnTo>
                  <a:pt x="19" y="14"/>
                </a:lnTo>
                <a:lnTo>
                  <a:pt x="19" y="15"/>
                </a:lnTo>
                <a:lnTo>
                  <a:pt x="19" y="4"/>
                </a:lnTo>
                <a:lnTo>
                  <a:pt x="19" y="13"/>
                </a:lnTo>
                <a:lnTo>
                  <a:pt x="20" y="11"/>
                </a:lnTo>
                <a:lnTo>
                  <a:pt x="20" y="15"/>
                </a:lnTo>
                <a:lnTo>
                  <a:pt x="20" y="8"/>
                </a:lnTo>
                <a:lnTo>
                  <a:pt x="20" y="11"/>
                </a:lnTo>
                <a:lnTo>
                  <a:pt x="22" y="13"/>
                </a:lnTo>
                <a:lnTo>
                  <a:pt x="22" y="8"/>
                </a:lnTo>
                <a:lnTo>
                  <a:pt x="22" y="14"/>
                </a:lnTo>
                <a:lnTo>
                  <a:pt x="23" y="14"/>
                </a:lnTo>
                <a:lnTo>
                  <a:pt x="23" y="4"/>
                </a:lnTo>
                <a:lnTo>
                  <a:pt x="23" y="5"/>
                </a:lnTo>
                <a:lnTo>
                  <a:pt x="24" y="6"/>
                </a:lnTo>
                <a:lnTo>
                  <a:pt x="24" y="15"/>
                </a:lnTo>
                <a:lnTo>
                  <a:pt x="24" y="6"/>
                </a:lnTo>
                <a:lnTo>
                  <a:pt x="24" y="10"/>
                </a:lnTo>
                <a:lnTo>
                  <a:pt x="25" y="9"/>
                </a:lnTo>
                <a:lnTo>
                  <a:pt x="25" y="15"/>
                </a:lnTo>
                <a:lnTo>
                  <a:pt x="25" y="4"/>
                </a:lnTo>
                <a:lnTo>
                  <a:pt x="25" y="10"/>
                </a:lnTo>
                <a:lnTo>
                  <a:pt x="27" y="11"/>
                </a:lnTo>
                <a:lnTo>
                  <a:pt x="27" y="16"/>
                </a:lnTo>
                <a:lnTo>
                  <a:pt x="27" y="5"/>
                </a:lnTo>
                <a:lnTo>
                  <a:pt x="27" y="11"/>
                </a:lnTo>
                <a:lnTo>
                  <a:pt x="28" y="11"/>
                </a:lnTo>
                <a:lnTo>
                  <a:pt x="28" y="14"/>
                </a:lnTo>
                <a:lnTo>
                  <a:pt x="28" y="8"/>
                </a:lnTo>
                <a:lnTo>
                  <a:pt x="28" y="13"/>
                </a:lnTo>
                <a:lnTo>
                  <a:pt x="29" y="9"/>
                </a:lnTo>
                <a:lnTo>
                  <a:pt x="29" y="6"/>
                </a:lnTo>
                <a:lnTo>
                  <a:pt x="29" y="21"/>
                </a:lnTo>
                <a:lnTo>
                  <a:pt x="30" y="21"/>
                </a:lnTo>
                <a:lnTo>
                  <a:pt x="30" y="0"/>
                </a:lnTo>
                <a:lnTo>
                  <a:pt x="30" y="9"/>
                </a:lnTo>
                <a:lnTo>
                  <a:pt x="32" y="10"/>
                </a:lnTo>
                <a:lnTo>
                  <a:pt x="32" y="16"/>
                </a:lnTo>
                <a:lnTo>
                  <a:pt x="32" y="13"/>
                </a:lnTo>
                <a:lnTo>
                  <a:pt x="33" y="14"/>
                </a:lnTo>
                <a:lnTo>
                  <a:pt x="33" y="8"/>
                </a:lnTo>
                <a:lnTo>
                  <a:pt x="33" y="10"/>
                </a:lnTo>
                <a:lnTo>
                  <a:pt x="34" y="11"/>
                </a:lnTo>
                <a:lnTo>
                  <a:pt x="34" y="18"/>
                </a:lnTo>
                <a:lnTo>
                  <a:pt x="34" y="8"/>
                </a:lnTo>
                <a:lnTo>
                  <a:pt x="34" y="16"/>
                </a:lnTo>
                <a:lnTo>
                  <a:pt x="35" y="18"/>
                </a:lnTo>
                <a:lnTo>
                  <a:pt x="35" y="8"/>
                </a:lnTo>
                <a:lnTo>
                  <a:pt x="35" y="11"/>
                </a:lnTo>
                <a:lnTo>
                  <a:pt x="37" y="10"/>
                </a:lnTo>
                <a:lnTo>
                  <a:pt x="37" y="16"/>
                </a:lnTo>
                <a:lnTo>
                  <a:pt x="37" y="9"/>
                </a:lnTo>
                <a:lnTo>
                  <a:pt x="37" y="10"/>
                </a:lnTo>
                <a:lnTo>
                  <a:pt x="38" y="9"/>
                </a:lnTo>
                <a:lnTo>
                  <a:pt x="38" y="6"/>
                </a:lnTo>
                <a:lnTo>
                  <a:pt x="38" y="15"/>
                </a:lnTo>
                <a:lnTo>
                  <a:pt x="39" y="14"/>
                </a:lnTo>
                <a:lnTo>
                  <a:pt x="39" y="15"/>
                </a:lnTo>
                <a:lnTo>
                  <a:pt x="39" y="5"/>
                </a:lnTo>
                <a:lnTo>
                  <a:pt x="39" y="13"/>
                </a:lnTo>
                <a:lnTo>
                  <a:pt x="40" y="11"/>
                </a:lnTo>
                <a:lnTo>
                  <a:pt x="40" y="20"/>
                </a:lnTo>
                <a:lnTo>
                  <a:pt x="40" y="8"/>
                </a:lnTo>
                <a:lnTo>
                  <a:pt x="40" y="11"/>
                </a:lnTo>
                <a:lnTo>
                  <a:pt x="42" y="10"/>
                </a:lnTo>
                <a:lnTo>
                  <a:pt x="42" y="15"/>
                </a:lnTo>
                <a:lnTo>
                  <a:pt x="42" y="6"/>
                </a:lnTo>
                <a:lnTo>
                  <a:pt x="42" y="8"/>
                </a:lnTo>
                <a:lnTo>
                  <a:pt x="43" y="10"/>
                </a:lnTo>
                <a:lnTo>
                  <a:pt x="43" y="16"/>
                </a:lnTo>
                <a:lnTo>
                  <a:pt x="43" y="8"/>
                </a:lnTo>
                <a:lnTo>
                  <a:pt x="43" y="13"/>
                </a:lnTo>
                <a:lnTo>
                  <a:pt x="44" y="11"/>
                </a:lnTo>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156" name="Rectangle 128">
            <a:extLst>
              <a:ext uri="{FF2B5EF4-FFF2-40B4-BE49-F238E27FC236}">
                <a16:creationId xmlns:a16="http://schemas.microsoft.com/office/drawing/2014/main" id="{A4B4690E-3332-4ACE-B915-EAEA666F6ACC}"/>
              </a:ext>
            </a:extLst>
          </p:cNvPr>
          <p:cNvSpPr>
            <a:spLocks noChangeArrowheads="1"/>
          </p:cNvSpPr>
          <p:nvPr/>
        </p:nvSpPr>
        <p:spPr bwMode="auto">
          <a:xfrm>
            <a:off x="981075" y="3903663"/>
            <a:ext cx="6550025" cy="1506537"/>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6600">
              <a:cs typeface="Times New Roman" panose="02020603050405020304" pitchFamily="18" charset="0"/>
            </a:endParaRPr>
          </a:p>
        </p:txBody>
      </p:sp>
      <p:sp>
        <p:nvSpPr>
          <p:cNvPr id="88157" name="Line 130">
            <a:extLst>
              <a:ext uri="{FF2B5EF4-FFF2-40B4-BE49-F238E27FC236}">
                <a16:creationId xmlns:a16="http://schemas.microsoft.com/office/drawing/2014/main" id="{9149E33B-1C24-4AE7-A88D-034A3FF5A0DD}"/>
              </a:ext>
            </a:extLst>
          </p:cNvPr>
          <p:cNvSpPr>
            <a:spLocks noChangeShapeType="1"/>
          </p:cNvSpPr>
          <p:nvPr/>
        </p:nvSpPr>
        <p:spPr bwMode="auto">
          <a:xfrm>
            <a:off x="981075" y="5410200"/>
            <a:ext cx="6550025"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58" name="Line 132">
            <a:extLst>
              <a:ext uri="{FF2B5EF4-FFF2-40B4-BE49-F238E27FC236}">
                <a16:creationId xmlns:a16="http://schemas.microsoft.com/office/drawing/2014/main" id="{6E2479D2-5BA5-4BD3-A236-407A64A1820B}"/>
              </a:ext>
            </a:extLst>
          </p:cNvPr>
          <p:cNvSpPr>
            <a:spLocks noChangeShapeType="1"/>
          </p:cNvSpPr>
          <p:nvPr/>
        </p:nvSpPr>
        <p:spPr bwMode="auto">
          <a:xfrm flipV="1">
            <a:off x="981075" y="3903663"/>
            <a:ext cx="3175" cy="150653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59" name="Line 133">
            <a:extLst>
              <a:ext uri="{FF2B5EF4-FFF2-40B4-BE49-F238E27FC236}">
                <a16:creationId xmlns:a16="http://schemas.microsoft.com/office/drawing/2014/main" id="{D6982B7B-3E97-44AF-BC08-F8C7A4E5D6FC}"/>
              </a:ext>
            </a:extLst>
          </p:cNvPr>
          <p:cNvSpPr>
            <a:spLocks noChangeShapeType="1"/>
          </p:cNvSpPr>
          <p:nvPr/>
        </p:nvSpPr>
        <p:spPr bwMode="auto">
          <a:xfrm>
            <a:off x="981075" y="5410200"/>
            <a:ext cx="6550025"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60" name="Line 134">
            <a:extLst>
              <a:ext uri="{FF2B5EF4-FFF2-40B4-BE49-F238E27FC236}">
                <a16:creationId xmlns:a16="http://schemas.microsoft.com/office/drawing/2014/main" id="{4B5F8E71-3FFD-450B-82AB-C6A4595F7E82}"/>
              </a:ext>
            </a:extLst>
          </p:cNvPr>
          <p:cNvSpPr>
            <a:spLocks noChangeShapeType="1"/>
          </p:cNvSpPr>
          <p:nvPr/>
        </p:nvSpPr>
        <p:spPr bwMode="auto">
          <a:xfrm flipV="1">
            <a:off x="981075" y="3903663"/>
            <a:ext cx="3175" cy="150653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61" name="Line 135">
            <a:extLst>
              <a:ext uri="{FF2B5EF4-FFF2-40B4-BE49-F238E27FC236}">
                <a16:creationId xmlns:a16="http://schemas.microsoft.com/office/drawing/2014/main" id="{46927A1C-49C6-4BBE-8745-E3667B67D6DF}"/>
              </a:ext>
            </a:extLst>
          </p:cNvPr>
          <p:cNvSpPr>
            <a:spLocks noChangeShapeType="1"/>
          </p:cNvSpPr>
          <p:nvPr/>
        </p:nvSpPr>
        <p:spPr bwMode="auto">
          <a:xfrm flipV="1">
            <a:off x="981075" y="5346700"/>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62" name="Line 136">
            <a:extLst>
              <a:ext uri="{FF2B5EF4-FFF2-40B4-BE49-F238E27FC236}">
                <a16:creationId xmlns:a16="http://schemas.microsoft.com/office/drawing/2014/main" id="{730D5174-D81E-4139-B7BC-7251F926D810}"/>
              </a:ext>
            </a:extLst>
          </p:cNvPr>
          <p:cNvSpPr>
            <a:spLocks noChangeShapeType="1"/>
          </p:cNvSpPr>
          <p:nvPr/>
        </p:nvSpPr>
        <p:spPr bwMode="auto">
          <a:xfrm>
            <a:off x="962025" y="3865563"/>
            <a:ext cx="3175" cy="5873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63" name="Rectangle 137">
            <a:extLst>
              <a:ext uri="{FF2B5EF4-FFF2-40B4-BE49-F238E27FC236}">
                <a16:creationId xmlns:a16="http://schemas.microsoft.com/office/drawing/2014/main" id="{0EEA8DFA-D018-4993-B5D3-B4B2B8AE028F}"/>
              </a:ext>
            </a:extLst>
          </p:cNvPr>
          <p:cNvSpPr>
            <a:spLocks noChangeArrowheads="1"/>
          </p:cNvSpPr>
          <p:nvPr/>
        </p:nvSpPr>
        <p:spPr bwMode="auto">
          <a:xfrm>
            <a:off x="966788" y="5424488"/>
            <a:ext cx="69850"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0</a:t>
            </a:r>
            <a:endParaRPr lang="en-US" altLang="en-US" sz="6000">
              <a:cs typeface="Times New Roman" panose="02020603050405020304" pitchFamily="18" charset="0"/>
            </a:endParaRPr>
          </a:p>
        </p:txBody>
      </p:sp>
      <p:sp>
        <p:nvSpPr>
          <p:cNvPr id="88164" name="Line 138">
            <a:extLst>
              <a:ext uri="{FF2B5EF4-FFF2-40B4-BE49-F238E27FC236}">
                <a16:creationId xmlns:a16="http://schemas.microsoft.com/office/drawing/2014/main" id="{D0042BB9-91C3-44B6-A86F-E5AE2C86EDD2}"/>
              </a:ext>
            </a:extLst>
          </p:cNvPr>
          <p:cNvSpPr>
            <a:spLocks noChangeShapeType="1"/>
          </p:cNvSpPr>
          <p:nvPr/>
        </p:nvSpPr>
        <p:spPr bwMode="auto">
          <a:xfrm flipV="1">
            <a:off x="1631950" y="5346700"/>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65" name="Rectangle 140">
            <a:extLst>
              <a:ext uri="{FF2B5EF4-FFF2-40B4-BE49-F238E27FC236}">
                <a16:creationId xmlns:a16="http://schemas.microsoft.com/office/drawing/2014/main" id="{EBB7B3CE-63CA-4C47-A2B4-5153D6E59C83}"/>
              </a:ext>
            </a:extLst>
          </p:cNvPr>
          <p:cNvSpPr>
            <a:spLocks noChangeArrowheads="1"/>
          </p:cNvSpPr>
          <p:nvPr/>
        </p:nvSpPr>
        <p:spPr bwMode="auto">
          <a:xfrm>
            <a:off x="1585913" y="5424488"/>
            <a:ext cx="212725"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100</a:t>
            </a:r>
            <a:endParaRPr lang="en-US" altLang="en-US" sz="6000">
              <a:cs typeface="Times New Roman" panose="02020603050405020304" pitchFamily="18" charset="0"/>
            </a:endParaRPr>
          </a:p>
        </p:txBody>
      </p:sp>
      <p:sp>
        <p:nvSpPr>
          <p:cNvPr id="88166" name="Line 141">
            <a:extLst>
              <a:ext uri="{FF2B5EF4-FFF2-40B4-BE49-F238E27FC236}">
                <a16:creationId xmlns:a16="http://schemas.microsoft.com/office/drawing/2014/main" id="{5AD836F2-BA64-45E6-B735-CE2A2C7CE505}"/>
              </a:ext>
            </a:extLst>
          </p:cNvPr>
          <p:cNvSpPr>
            <a:spLocks noChangeShapeType="1"/>
          </p:cNvSpPr>
          <p:nvPr/>
        </p:nvSpPr>
        <p:spPr bwMode="auto">
          <a:xfrm flipV="1">
            <a:off x="2287588" y="5346700"/>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67" name="Rectangle 143">
            <a:extLst>
              <a:ext uri="{FF2B5EF4-FFF2-40B4-BE49-F238E27FC236}">
                <a16:creationId xmlns:a16="http://schemas.microsoft.com/office/drawing/2014/main" id="{4B565AC9-7E88-4BB9-BB74-BA9FCE74F7E0}"/>
              </a:ext>
            </a:extLst>
          </p:cNvPr>
          <p:cNvSpPr>
            <a:spLocks noChangeArrowheads="1"/>
          </p:cNvSpPr>
          <p:nvPr/>
        </p:nvSpPr>
        <p:spPr bwMode="auto">
          <a:xfrm>
            <a:off x="2241550" y="5424488"/>
            <a:ext cx="211138"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200</a:t>
            </a:r>
            <a:endParaRPr lang="en-US" altLang="en-US" sz="6000">
              <a:cs typeface="Times New Roman" panose="02020603050405020304" pitchFamily="18" charset="0"/>
            </a:endParaRPr>
          </a:p>
        </p:txBody>
      </p:sp>
      <p:sp>
        <p:nvSpPr>
          <p:cNvPr id="88168" name="Line 144">
            <a:extLst>
              <a:ext uri="{FF2B5EF4-FFF2-40B4-BE49-F238E27FC236}">
                <a16:creationId xmlns:a16="http://schemas.microsoft.com/office/drawing/2014/main" id="{AE07107F-F583-47C3-95D6-EA32822452B7}"/>
              </a:ext>
            </a:extLst>
          </p:cNvPr>
          <p:cNvSpPr>
            <a:spLocks noChangeShapeType="1"/>
          </p:cNvSpPr>
          <p:nvPr/>
        </p:nvSpPr>
        <p:spPr bwMode="auto">
          <a:xfrm flipV="1">
            <a:off x="2941638" y="5346700"/>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69" name="Rectangle 146">
            <a:extLst>
              <a:ext uri="{FF2B5EF4-FFF2-40B4-BE49-F238E27FC236}">
                <a16:creationId xmlns:a16="http://schemas.microsoft.com/office/drawing/2014/main" id="{33050693-EA0D-4212-96D7-853A809D2124}"/>
              </a:ext>
            </a:extLst>
          </p:cNvPr>
          <p:cNvSpPr>
            <a:spLocks noChangeArrowheads="1"/>
          </p:cNvSpPr>
          <p:nvPr/>
        </p:nvSpPr>
        <p:spPr bwMode="auto">
          <a:xfrm>
            <a:off x="2900363" y="5424488"/>
            <a:ext cx="211137"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300</a:t>
            </a:r>
            <a:endParaRPr lang="en-US" altLang="en-US" sz="6000">
              <a:cs typeface="Times New Roman" panose="02020603050405020304" pitchFamily="18" charset="0"/>
            </a:endParaRPr>
          </a:p>
        </p:txBody>
      </p:sp>
      <p:sp>
        <p:nvSpPr>
          <p:cNvPr id="88170" name="Line 147">
            <a:extLst>
              <a:ext uri="{FF2B5EF4-FFF2-40B4-BE49-F238E27FC236}">
                <a16:creationId xmlns:a16="http://schemas.microsoft.com/office/drawing/2014/main" id="{FF70BC4C-5EBC-4325-9E0F-017A0F394CF9}"/>
              </a:ext>
            </a:extLst>
          </p:cNvPr>
          <p:cNvSpPr>
            <a:spLocks noChangeShapeType="1"/>
          </p:cNvSpPr>
          <p:nvPr/>
        </p:nvSpPr>
        <p:spPr bwMode="auto">
          <a:xfrm flipV="1">
            <a:off x="3597275" y="5346700"/>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71" name="Rectangle 149">
            <a:extLst>
              <a:ext uri="{FF2B5EF4-FFF2-40B4-BE49-F238E27FC236}">
                <a16:creationId xmlns:a16="http://schemas.microsoft.com/office/drawing/2014/main" id="{1BBFAF57-A65F-4E49-ABBA-CF6FECC01460}"/>
              </a:ext>
            </a:extLst>
          </p:cNvPr>
          <p:cNvSpPr>
            <a:spLocks noChangeArrowheads="1"/>
          </p:cNvSpPr>
          <p:nvPr/>
        </p:nvSpPr>
        <p:spPr bwMode="auto">
          <a:xfrm>
            <a:off x="3554413" y="5424488"/>
            <a:ext cx="212725"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400</a:t>
            </a:r>
            <a:endParaRPr lang="en-US" altLang="en-US" sz="6000">
              <a:cs typeface="Times New Roman" panose="02020603050405020304" pitchFamily="18" charset="0"/>
            </a:endParaRPr>
          </a:p>
        </p:txBody>
      </p:sp>
      <p:sp>
        <p:nvSpPr>
          <p:cNvPr id="88172" name="Line 150">
            <a:extLst>
              <a:ext uri="{FF2B5EF4-FFF2-40B4-BE49-F238E27FC236}">
                <a16:creationId xmlns:a16="http://schemas.microsoft.com/office/drawing/2014/main" id="{1614F51D-92B2-4451-BA5E-D6E4A567C884}"/>
              </a:ext>
            </a:extLst>
          </p:cNvPr>
          <p:cNvSpPr>
            <a:spLocks noChangeShapeType="1"/>
          </p:cNvSpPr>
          <p:nvPr/>
        </p:nvSpPr>
        <p:spPr bwMode="auto">
          <a:xfrm flipV="1">
            <a:off x="4256088" y="5346700"/>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73" name="Rectangle 152">
            <a:extLst>
              <a:ext uri="{FF2B5EF4-FFF2-40B4-BE49-F238E27FC236}">
                <a16:creationId xmlns:a16="http://schemas.microsoft.com/office/drawing/2014/main" id="{7650656D-4828-485C-99F3-615BA047FBA3}"/>
              </a:ext>
            </a:extLst>
          </p:cNvPr>
          <p:cNvSpPr>
            <a:spLocks noChangeArrowheads="1"/>
          </p:cNvSpPr>
          <p:nvPr/>
        </p:nvSpPr>
        <p:spPr bwMode="auto">
          <a:xfrm>
            <a:off x="4210050" y="5424488"/>
            <a:ext cx="211138"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500</a:t>
            </a:r>
            <a:endParaRPr lang="en-US" altLang="en-US" sz="6000">
              <a:cs typeface="Times New Roman" panose="02020603050405020304" pitchFamily="18" charset="0"/>
            </a:endParaRPr>
          </a:p>
        </p:txBody>
      </p:sp>
      <p:sp>
        <p:nvSpPr>
          <p:cNvPr id="88174" name="Line 153">
            <a:extLst>
              <a:ext uri="{FF2B5EF4-FFF2-40B4-BE49-F238E27FC236}">
                <a16:creationId xmlns:a16="http://schemas.microsoft.com/office/drawing/2014/main" id="{DD900B21-F5B5-4D3B-AEEB-0537D237418B}"/>
              </a:ext>
            </a:extLst>
          </p:cNvPr>
          <p:cNvSpPr>
            <a:spLocks noChangeShapeType="1"/>
          </p:cNvSpPr>
          <p:nvPr/>
        </p:nvSpPr>
        <p:spPr bwMode="auto">
          <a:xfrm flipV="1">
            <a:off x="4906963" y="5346700"/>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75" name="Rectangle 155">
            <a:extLst>
              <a:ext uri="{FF2B5EF4-FFF2-40B4-BE49-F238E27FC236}">
                <a16:creationId xmlns:a16="http://schemas.microsoft.com/office/drawing/2014/main" id="{766C426F-F763-4D21-B08D-6585D75434ED}"/>
              </a:ext>
            </a:extLst>
          </p:cNvPr>
          <p:cNvSpPr>
            <a:spLocks noChangeArrowheads="1"/>
          </p:cNvSpPr>
          <p:nvPr/>
        </p:nvSpPr>
        <p:spPr bwMode="auto">
          <a:xfrm>
            <a:off x="4860925" y="5424488"/>
            <a:ext cx="212725"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600</a:t>
            </a:r>
            <a:endParaRPr lang="en-US" altLang="en-US" sz="6000">
              <a:cs typeface="Times New Roman" panose="02020603050405020304" pitchFamily="18" charset="0"/>
            </a:endParaRPr>
          </a:p>
        </p:txBody>
      </p:sp>
      <p:sp>
        <p:nvSpPr>
          <p:cNvPr id="88176" name="Line 156">
            <a:extLst>
              <a:ext uri="{FF2B5EF4-FFF2-40B4-BE49-F238E27FC236}">
                <a16:creationId xmlns:a16="http://schemas.microsoft.com/office/drawing/2014/main" id="{0FD0E4D7-A20E-49E4-97C4-88E58397E074}"/>
              </a:ext>
            </a:extLst>
          </p:cNvPr>
          <p:cNvSpPr>
            <a:spLocks noChangeShapeType="1"/>
          </p:cNvSpPr>
          <p:nvPr/>
        </p:nvSpPr>
        <p:spPr bwMode="auto">
          <a:xfrm flipV="1">
            <a:off x="5562600" y="5346700"/>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77" name="Rectangle 158">
            <a:extLst>
              <a:ext uri="{FF2B5EF4-FFF2-40B4-BE49-F238E27FC236}">
                <a16:creationId xmlns:a16="http://schemas.microsoft.com/office/drawing/2014/main" id="{BEEAB496-1F3A-4913-ABBB-2DB497ACAE8C}"/>
              </a:ext>
            </a:extLst>
          </p:cNvPr>
          <p:cNvSpPr>
            <a:spLocks noChangeArrowheads="1"/>
          </p:cNvSpPr>
          <p:nvPr/>
        </p:nvSpPr>
        <p:spPr bwMode="auto">
          <a:xfrm>
            <a:off x="5516563" y="5424488"/>
            <a:ext cx="211137"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700</a:t>
            </a:r>
            <a:endParaRPr lang="en-US" altLang="en-US" sz="6000">
              <a:cs typeface="Times New Roman" panose="02020603050405020304" pitchFamily="18" charset="0"/>
            </a:endParaRPr>
          </a:p>
        </p:txBody>
      </p:sp>
      <p:sp>
        <p:nvSpPr>
          <p:cNvPr id="88178" name="Line 159">
            <a:extLst>
              <a:ext uri="{FF2B5EF4-FFF2-40B4-BE49-F238E27FC236}">
                <a16:creationId xmlns:a16="http://schemas.microsoft.com/office/drawing/2014/main" id="{A940CC29-D975-47CE-A3C5-C58C7B1F7355}"/>
              </a:ext>
            </a:extLst>
          </p:cNvPr>
          <p:cNvSpPr>
            <a:spLocks noChangeShapeType="1"/>
          </p:cNvSpPr>
          <p:nvPr/>
        </p:nvSpPr>
        <p:spPr bwMode="auto">
          <a:xfrm flipV="1">
            <a:off x="6216650" y="5346700"/>
            <a:ext cx="4763"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79" name="Rectangle 161">
            <a:extLst>
              <a:ext uri="{FF2B5EF4-FFF2-40B4-BE49-F238E27FC236}">
                <a16:creationId xmlns:a16="http://schemas.microsoft.com/office/drawing/2014/main" id="{5125AD95-DC4F-4159-B848-3763240C8985}"/>
              </a:ext>
            </a:extLst>
          </p:cNvPr>
          <p:cNvSpPr>
            <a:spLocks noChangeArrowheads="1"/>
          </p:cNvSpPr>
          <p:nvPr/>
        </p:nvSpPr>
        <p:spPr bwMode="auto">
          <a:xfrm>
            <a:off x="6175375" y="5424488"/>
            <a:ext cx="211138"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800</a:t>
            </a:r>
            <a:endParaRPr lang="en-US" altLang="en-US" sz="6000">
              <a:cs typeface="Times New Roman" panose="02020603050405020304" pitchFamily="18" charset="0"/>
            </a:endParaRPr>
          </a:p>
        </p:txBody>
      </p:sp>
      <p:sp>
        <p:nvSpPr>
          <p:cNvPr id="88180" name="Line 162">
            <a:extLst>
              <a:ext uri="{FF2B5EF4-FFF2-40B4-BE49-F238E27FC236}">
                <a16:creationId xmlns:a16="http://schemas.microsoft.com/office/drawing/2014/main" id="{C47B2356-43FC-4A9C-A78E-60599399B1BA}"/>
              </a:ext>
            </a:extLst>
          </p:cNvPr>
          <p:cNvSpPr>
            <a:spLocks noChangeShapeType="1"/>
          </p:cNvSpPr>
          <p:nvPr/>
        </p:nvSpPr>
        <p:spPr bwMode="auto">
          <a:xfrm flipV="1">
            <a:off x="6872288" y="5346700"/>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81" name="Rectangle 164">
            <a:extLst>
              <a:ext uri="{FF2B5EF4-FFF2-40B4-BE49-F238E27FC236}">
                <a16:creationId xmlns:a16="http://schemas.microsoft.com/office/drawing/2014/main" id="{3C912558-41A5-4B20-A7E3-7349C062E06F}"/>
              </a:ext>
            </a:extLst>
          </p:cNvPr>
          <p:cNvSpPr>
            <a:spLocks noChangeArrowheads="1"/>
          </p:cNvSpPr>
          <p:nvPr/>
        </p:nvSpPr>
        <p:spPr bwMode="auto">
          <a:xfrm>
            <a:off x="6829425" y="5424488"/>
            <a:ext cx="212725"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900</a:t>
            </a:r>
            <a:endParaRPr lang="en-US" altLang="en-US" sz="6000">
              <a:cs typeface="Times New Roman" panose="02020603050405020304" pitchFamily="18" charset="0"/>
            </a:endParaRPr>
          </a:p>
        </p:txBody>
      </p:sp>
      <p:sp>
        <p:nvSpPr>
          <p:cNvPr id="88182" name="Line 165">
            <a:extLst>
              <a:ext uri="{FF2B5EF4-FFF2-40B4-BE49-F238E27FC236}">
                <a16:creationId xmlns:a16="http://schemas.microsoft.com/office/drawing/2014/main" id="{46D7BAC3-FE3F-4C9B-A75F-28D18501F6CF}"/>
              </a:ext>
            </a:extLst>
          </p:cNvPr>
          <p:cNvSpPr>
            <a:spLocks noChangeShapeType="1"/>
          </p:cNvSpPr>
          <p:nvPr/>
        </p:nvSpPr>
        <p:spPr bwMode="auto">
          <a:xfrm flipV="1">
            <a:off x="7531100" y="5346700"/>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83" name="Rectangle 167">
            <a:extLst>
              <a:ext uri="{FF2B5EF4-FFF2-40B4-BE49-F238E27FC236}">
                <a16:creationId xmlns:a16="http://schemas.microsoft.com/office/drawing/2014/main" id="{69E5FD04-8D03-40B8-9AEC-28ABBE078473}"/>
              </a:ext>
            </a:extLst>
          </p:cNvPr>
          <p:cNvSpPr>
            <a:spLocks noChangeArrowheads="1"/>
          </p:cNvSpPr>
          <p:nvPr/>
        </p:nvSpPr>
        <p:spPr bwMode="auto">
          <a:xfrm>
            <a:off x="7467600" y="5424488"/>
            <a:ext cx="280988"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1000</a:t>
            </a:r>
            <a:endParaRPr lang="en-US" altLang="en-US" sz="6000">
              <a:cs typeface="Times New Roman" panose="02020603050405020304" pitchFamily="18" charset="0"/>
            </a:endParaRPr>
          </a:p>
        </p:txBody>
      </p:sp>
      <p:sp>
        <p:nvSpPr>
          <p:cNvPr id="88184" name="Line 168">
            <a:extLst>
              <a:ext uri="{FF2B5EF4-FFF2-40B4-BE49-F238E27FC236}">
                <a16:creationId xmlns:a16="http://schemas.microsoft.com/office/drawing/2014/main" id="{CE2532B0-5C29-4DF5-9A52-23A637A2994C}"/>
              </a:ext>
            </a:extLst>
          </p:cNvPr>
          <p:cNvSpPr>
            <a:spLocks noChangeShapeType="1"/>
          </p:cNvSpPr>
          <p:nvPr/>
        </p:nvSpPr>
        <p:spPr bwMode="auto">
          <a:xfrm>
            <a:off x="981075" y="5410200"/>
            <a:ext cx="58738"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85" name="Line 169">
            <a:extLst>
              <a:ext uri="{FF2B5EF4-FFF2-40B4-BE49-F238E27FC236}">
                <a16:creationId xmlns:a16="http://schemas.microsoft.com/office/drawing/2014/main" id="{F39D5125-9A3F-4B00-A3F6-FB6BA73A017E}"/>
              </a:ext>
            </a:extLst>
          </p:cNvPr>
          <p:cNvSpPr>
            <a:spLocks noChangeShapeType="1"/>
          </p:cNvSpPr>
          <p:nvPr/>
        </p:nvSpPr>
        <p:spPr bwMode="auto">
          <a:xfrm flipH="1">
            <a:off x="7464425" y="5410200"/>
            <a:ext cx="66675"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86" name="Rectangle 170">
            <a:extLst>
              <a:ext uri="{FF2B5EF4-FFF2-40B4-BE49-F238E27FC236}">
                <a16:creationId xmlns:a16="http://schemas.microsoft.com/office/drawing/2014/main" id="{DC0174C6-16BF-47FD-B08E-E041BFDAA958}"/>
              </a:ext>
            </a:extLst>
          </p:cNvPr>
          <p:cNvSpPr>
            <a:spLocks noChangeArrowheads="1"/>
          </p:cNvSpPr>
          <p:nvPr/>
        </p:nvSpPr>
        <p:spPr bwMode="auto">
          <a:xfrm>
            <a:off x="703263" y="5375275"/>
            <a:ext cx="77787"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200">
                <a:solidFill>
                  <a:srgbClr val="000000"/>
                </a:solidFill>
                <a:cs typeface="Times New Roman" panose="02020603050405020304" pitchFamily="18" charset="0"/>
              </a:rPr>
              <a:t>0</a:t>
            </a:r>
            <a:endParaRPr lang="en-US" altLang="en-US" sz="6600">
              <a:cs typeface="Times New Roman" panose="02020603050405020304" pitchFamily="18" charset="0"/>
            </a:endParaRPr>
          </a:p>
        </p:txBody>
      </p:sp>
      <p:sp>
        <p:nvSpPr>
          <p:cNvPr id="88187" name="Line 171">
            <a:extLst>
              <a:ext uri="{FF2B5EF4-FFF2-40B4-BE49-F238E27FC236}">
                <a16:creationId xmlns:a16="http://schemas.microsoft.com/office/drawing/2014/main" id="{A4C07F8C-5696-4BDA-B2BA-195070499ED6}"/>
              </a:ext>
            </a:extLst>
          </p:cNvPr>
          <p:cNvSpPr>
            <a:spLocks noChangeShapeType="1"/>
          </p:cNvSpPr>
          <p:nvPr/>
        </p:nvSpPr>
        <p:spPr bwMode="auto">
          <a:xfrm>
            <a:off x="981075" y="5241925"/>
            <a:ext cx="58738"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88" name="Line 174">
            <a:extLst>
              <a:ext uri="{FF2B5EF4-FFF2-40B4-BE49-F238E27FC236}">
                <a16:creationId xmlns:a16="http://schemas.microsoft.com/office/drawing/2014/main" id="{DED098E8-1E5A-4073-8FB2-1E30A79846B6}"/>
              </a:ext>
            </a:extLst>
          </p:cNvPr>
          <p:cNvSpPr>
            <a:spLocks noChangeShapeType="1"/>
          </p:cNvSpPr>
          <p:nvPr/>
        </p:nvSpPr>
        <p:spPr bwMode="auto">
          <a:xfrm>
            <a:off x="981075" y="5072063"/>
            <a:ext cx="58738"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89" name="Rectangle 176">
            <a:extLst>
              <a:ext uri="{FF2B5EF4-FFF2-40B4-BE49-F238E27FC236}">
                <a16:creationId xmlns:a16="http://schemas.microsoft.com/office/drawing/2014/main" id="{0316A653-E0AA-4F65-BC46-5A1A691441A2}"/>
              </a:ext>
            </a:extLst>
          </p:cNvPr>
          <p:cNvSpPr>
            <a:spLocks noChangeArrowheads="1"/>
          </p:cNvSpPr>
          <p:nvPr/>
        </p:nvSpPr>
        <p:spPr bwMode="auto">
          <a:xfrm>
            <a:off x="696913" y="5037138"/>
            <a:ext cx="7620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200">
                <a:solidFill>
                  <a:srgbClr val="000000"/>
                </a:solidFill>
                <a:cs typeface="Times New Roman" panose="02020603050405020304" pitchFamily="18" charset="0"/>
              </a:rPr>
              <a:t>1</a:t>
            </a:r>
            <a:endParaRPr lang="en-US" altLang="en-US" sz="6600">
              <a:cs typeface="Times New Roman" panose="02020603050405020304" pitchFamily="18" charset="0"/>
            </a:endParaRPr>
          </a:p>
        </p:txBody>
      </p:sp>
      <p:sp>
        <p:nvSpPr>
          <p:cNvPr id="88190" name="Line 177">
            <a:extLst>
              <a:ext uri="{FF2B5EF4-FFF2-40B4-BE49-F238E27FC236}">
                <a16:creationId xmlns:a16="http://schemas.microsoft.com/office/drawing/2014/main" id="{31127884-E843-46B3-AF0F-B41077800766}"/>
              </a:ext>
            </a:extLst>
          </p:cNvPr>
          <p:cNvSpPr>
            <a:spLocks noChangeShapeType="1"/>
          </p:cNvSpPr>
          <p:nvPr/>
        </p:nvSpPr>
        <p:spPr bwMode="auto">
          <a:xfrm>
            <a:off x="981075" y="4906963"/>
            <a:ext cx="58738"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91" name="Line 180">
            <a:extLst>
              <a:ext uri="{FF2B5EF4-FFF2-40B4-BE49-F238E27FC236}">
                <a16:creationId xmlns:a16="http://schemas.microsoft.com/office/drawing/2014/main" id="{C90189EC-328E-444A-A9FB-872E843CA56A}"/>
              </a:ext>
            </a:extLst>
          </p:cNvPr>
          <p:cNvSpPr>
            <a:spLocks noChangeShapeType="1"/>
          </p:cNvSpPr>
          <p:nvPr/>
        </p:nvSpPr>
        <p:spPr bwMode="auto">
          <a:xfrm>
            <a:off x="981075" y="4737100"/>
            <a:ext cx="58738" cy="47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92" name="Rectangle 182">
            <a:extLst>
              <a:ext uri="{FF2B5EF4-FFF2-40B4-BE49-F238E27FC236}">
                <a16:creationId xmlns:a16="http://schemas.microsoft.com/office/drawing/2014/main" id="{C46A026E-1D93-4A9F-9276-6D4C8E56907A}"/>
              </a:ext>
            </a:extLst>
          </p:cNvPr>
          <p:cNvSpPr>
            <a:spLocks noChangeArrowheads="1"/>
          </p:cNvSpPr>
          <p:nvPr/>
        </p:nvSpPr>
        <p:spPr bwMode="auto">
          <a:xfrm>
            <a:off x="696913" y="4702175"/>
            <a:ext cx="7620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200">
                <a:solidFill>
                  <a:srgbClr val="000000"/>
                </a:solidFill>
                <a:cs typeface="Times New Roman" panose="02020603050405020304" pitchFamily="18" charset="0"/>
              </a:rPr>
              <a:t>2</a:t>
            </a:r>
            <a:endParaRPr lang="en-US" altLang="en-US" sz="6600">
              <a:cs typeface="Times New Roman" panose="02020603050405020304" pitchFamily="18" charset="0"/>
            </a:endParaRPr>
          </a:p>
        </p:txBody>
      </p:sp>
      <p:sp>
        <p:nvSpPr>
          <p:cNvPr id="88193" name="Line 183">
            <a:extLst>
              <a:ext uri="{FF2B5EF4-FFF2-40B4-BE49-F238E27FC236}">
                <a16:creationId xmlns:a16="http://schemas.microsoft.com/office/drawing/2014/main" id="{E73EDCEC-C537-4A1E-B473-114245DC7D8A}"/>
              </a:ext>
            </a:extLst>
          </p:cNvPr>
          <p:cNvSpPr>
            <a:spLocks noChangeShapeType="1"/>
          </p:cNvSpPr>
          <p:nvPr/>
        </p:nvSpPr>
        <p:spPr bwMode="auto">
          <a:xfrm>
            <a:off x="981075" y="4572000"/>
            <a:ext cx="58738"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94" name="Line 186">
            <a:extLst>
              <a:ext uri="{FF2B5EF4-FFF2-40B4-BE49-F238E27FC236}">
                <a16:creationId xmlns:a16="http://schemas.microsoft.com/office/drawing/2014/main" id="{AE4C8D80-7D50-45F8-BDEE-2E38F707A12C}"/>
              </a:ext>
            </a:extLst>
          </p:cNvPr>
          <p:cNvSpPr>
            <a:spLocks noChangeShapeType="1"/>
          </p:cNvSpPr>
          <p:nvPr/>
        </p:nvSpPr>
        <p:spPr bwMode="auto">
          <a:xfrm>
            <a:off x="981075" y="4403725"/>
            <a:ext cx="58738"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95" name="Rectangle 188">
            <a:extLst>
              <a:ext uri="{FF2B5EF4-FFF2-40B4-BE49-F238E27FC236}">
                <a16:creationId xmlns:a16="http://schemas.microsoft.com/office/drawing/2014/main" id="{C8BC219B-5290-43DE-8A9F-59DA0894FF04}"/>
              </a:ext>
            </a:extLst>
          </p:cNvPr>
          <p:cNvSpPr>
            <a:spLocks noChangeArrowheads="1"/>
          </p:cNvSpPr>
          <p:nvPr/>
        </p:nvSpPr>
        <p:spPr bwMode="auto">
          <a:xfrm>
            <a:off x="696913" y="4367213"/>
            <a:ext cx="76200" cy="185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200">
                <a:solidFill>
                  <a:srgbClr val="000000"/>
                </a:solidFill>
                <a:cs typeface="Times New Roman" panose="02020603050405020304" pitchFamily="18" charset="0"/>
              </a:rPr>
              <a:t>3</a:t>
            </a:r>
            <a:endParaRPr lang="en-US" altLang="en-US" sz="6600">
              <a:cs typeface="Times New Roman" panose="02020603050405020304" pitchFamily="18" charset="0"/>
            </a:endParaRPr>
          </a:p>
        </p:txBody>
      </p:sp>
      <p:sp>
        <p:nvSpPr>
          <p:cNvPr id="88196" name="Line 189">
            <a:extLst>
              <a:ext uri="{FF2B5EF4-FFF2-40B4-BE49-F238E27FC236}">
                <a16:creationId xmlns:a16="http://schemas.microsoft.com/office/drawing/2014/main" id="{C6DA9C76-D987-4119-965F-E1010A8B92F0}"/>
              </a:ext>
            </a:extLst>
          </p:cNvPr>
          <p:cNvSpPr>
            <a:spLocks noChangeShapeType="1"/>
          </p:cNvSpPr>
          <p:nvPr/>
        </p:nvSpPr>
        <p:spPr bwMode="auto">
          <a:xfrm>
            <a:off x="981075" y="4237038"/>
            <a:ext cx="58738" cy="47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97" name="Line 192">
            <a:extLst>
              <a:ext uri="{FF2B5EF4-FFF2-40B4-BE49-F238E27FC236}">
                <a16:creationId xmlns:a16="http://schemas.microsoft.com/office/drawing/2014/main" id="{BFD7E6AA-8778-4184-AA09-3EAF40713257}"/>
              </a:ext>
            </a:extLst>
          </p:cNvPr>
          <p:cNvSpPr>
            <a:spLocks noChangeShapeType="1"/>
          </p:cNvSpPr>
          <p:nvPr/>
        </p:nvSpPr>
        <p:spPr bwMode="auto">
          <a:xfrm>
            <a:off x="981075" y="4068763"/>
            <a:ext cx="58738"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198" name="Rectangle 194">
            <a:extLst>
              <a:ext uri="{FF2B5EF4-FFF2-40B4-BE49-F238E27FC236}">
                <a16:creationId xmlns:a16="http://schemas.microsoft.com/office/drawing/2014/main" id="{9B33BBF4-DE99-4B10-B864-76707DBF4EC5}"/>
              </a:ext>
            </a:extLst>
          </p:cNvPr>
          <p:cNvSpPr>
            <a:spLocks noChangeArrowheads="1"/>
          </p:cNvSpPr>
          <p:nvPr/>
        </p:nvSpPr>
        <p:spPr bwMode="auto">
          <a:xfrm>
            <a:off x="696913" y="4033838"/>
            <a:ext cx="7620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200">
                <a:solidFill>
                  <a:srgbClr val="000000"/>
                </a:solidFill>
                <a:cs typeface="Times New Roman" panose="02020603050405020304" pitchFamily="18" charset="0"/>
              </a:rPr>
              <a:t>4</a:t>
            </a:r>
            <a:endParaRPr lang="en-US" altLang="en-US" sz="6600">
              <a:cs typeface="Times New Roman" panose="02020603050405020304" pitchFamily="18" charset="0"/>
            </a:endParaRPr>
          </a:p>
        </p:txBody>
      </p:sp>
      <p:sp>
        <p:nvSpPr>
          <p:cNvPr id="88199" name="Line 195">
            <a:extLst>
              <a:ext uri="{FF2B5EF4-FFF2-40B4-BE49-F238E27FC236}">
                <a16:creationId xmlns:a16="http://schemas.microsoft.com/office/drawing/2014/main" id="{F3275659-62AE-40A7-B58C-E65A074055AF}"/>
              </a:ext>
            </a:extLst>
          </p:cNvPr>
          <p:cNvSpPr>
            <a:spLocks noChangeShapeType="1"/>
          </p:cNvSpPr>
          <p:nvPr/>
        </p:nvSpPr>
        <p:spPr bwMode="auto">
          <a:xfrm>
            <a:off x="981075" y="3903663"/>
            <a:ext cx="58738"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200" name="Rectangle 198">
            <a:extLst>
              <a:ext uri="{FF2B5EF4-FFF2-40B4-BE49-F238E27FC236}">
                <a16:creationId xmlns:a16="http://schemas.microsoft.com/office/drawing/2014/main" id="{13242A79-6955-4F47-9A45-7D22ED33126D}"/>
              </a:ext>
            </a:extLst>
          </p:cNvPr>
          <p:cNvSpPr>
            <a:spLocks noChangeArrowheads="1"/>
          </p:cNvSpPr>
          <p:nvPr/>
        </p:nvSpPr>
        <p:spPr bwMode="auto">
          <a:xfrm>
            <a:off x="669925" y="3860800"/>
            <a:ext cx="247650" cy="169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x 10</a:t>
            </a:r>
            <a:endParaRPr lang="en-US" altLang="en-US" sz="6000">
              <a:cs typeface="Times New Roman" panose="02020603050405020304" pitchFamily="18" charset="0"/>
            </a:endParaRPr>
          </a:p>
        </p:txBody>
      </p:sp>
      <p:sp>
        <p:nvSpPr>
          <p:cNvPr id="140" name="Rectangle 199">
            <a:extLst>
              <a:ext uri="{FF2B5EF4-FFF2-40B4-BE49-F238E27FC236}">
                <a16:creationId xmlns:a16="http://schemas.microsoft.com/office/drawing/2014/main" id="{FBBF5DA1-D8D6-48C8-933B-3F5D0AE92E44}"/>
              </a:ext>
            </a:extLst>
          </p:cNvPr>
          <p:cNvSpPr>
            <a:spLocks noChangeArrowheads="1"/>
          </p:cNvSpPr>
          <p:nvPr/>
        </p:nvSpPr>
        <p:spPr bwMode="auto">
          <a:xfrm>
            <a:off x="866775" y="3783013"/>
            <a:ext cx="111125" cy="160337"/>
          </a:xfrm>
          <a:prstGeom prst="rect">
            <a:avLst/>
          </a:prstGeom>
          <a:noFill/>
          <a:ln w="9525">
            <a:noFill/>
            <a:miter lim="800000"/>
            <a:headEnd/>
            <a:tailEnd/>
          </a:ln>
        </p:spPr>
        <p:txBody>
          <a:bodyPr wrap="none" lIns="0" tIns="0" rIns="0" bIns="0">
            <a:spAutoFit/>
          </a:bodyPr>
          <a:lstStyle/>
          <a:p>
            <a:pPr eaLnBrk="1" hangingPunct="1">
              <a:defRPr/>
            </a:pPr>
            <a:r>
              <a:rPr lang="en-US" sz="1050" dirty="0">
                <a:solidFill>
                  <a:srgbClr val="000000"/>
                </a:solidFill>
                <a:cs typeface="Times New Roman" pitchFamily="18" charset="0"/>
              </a:rPr>
              <a:t>-3</a:t>
            </a:r>
            <a:endParaRPr lang="en-US" sz="6000" dirty="0">
              <a:cs typeface="Times New Roman" pitchFamily="18" charset="0"/>
            </a:endParaRPr>
          </a:p>
        </p:txBody>
      </p:sp>
      <p:sp>
        <p:nvSpPr>
          <p:cNvPr id="88202" name="Line 201">
            <a:extLst>
              <a:ext uri="{FF2B5EF4-FFF2-40B4-BE49-F238E27FC236}">
                <a16:creationId xmlns:a16="http://schemas.microsoft.com/office/drawing/2014/main" id="{5A962654-C120-48E9-BADD-E646F1A6BCF3}"/>
              </a:ext>
            </a:extLst>
          </p:cNvPr>
          <p:cNvSpPr>
            <a:spLocks noChangeShapeType="1"/>
          </p:cNvSpPr>
          <p:nvPr/>
        </p:nvSpPr>
        <p:spPr bwMode="auto">
          <a:xfrm>
            <a:off x="981075" y="5410200"/>
            <a:ext cx="6550025"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203" name="Line 203">
            <a:extLst>
              <a:ext uri="{FF2B5EF4-FFF2-40B4-BE49-F238E27FC236}">
                <a16:creationId xmlns:a16="http://schemas.microsoft.com/office/drawing/2014/main" id="{7148B379-1878-4A5F-85E0-5921B9E89C6E}"/>
              </a:ext>
            </a:extLst>
          </p:cNvPr>
          <p:cNvSpPr>
            <a:spLocks noChangeShapeType="1"/>
          </p:cNvSpPr>
          <p:nvPr/>
        </p:nvSpPr>
        <p:spPr bwMode="auto">
          <a:xfrm flipV="1">
            <a:off x="981075" y="3903663"/>
            <a:ext cx="3175" cy="150653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204" name="Freeform 204">
            <a:extLst>
              <a:ext uri="{FF2B5EF4-FFF2-40B4-BE49-F238E27FC236}">
                <a16:creationId xmlns:a16="http://schemas.microsoft.com/office/drawing/2014/main" id="{A7764431-AA0B-4675-B240-E17A10BAF6C7}"/>
              </a:ext>
            </a:extLst>
          </p:cNvPr>
          <p:cNvSpPr>
            <a:spLocks/>
          </p:cNvSpPr>
          <p:nvPr/>
        </p:nvSpPr>
        <p:spPr bwMode="auto">
          <a:xfrm>
            <a:off x="981075" y="5089525"/>
            <a:ext cx="555625" cy="317500"/>
          </a:xfrm>
          <a:custGeom>
            <a:avLst/>
            <a:gdLst>
              <a:gd name="T0" fmla="*/ 2147483646 w 158"/>
              <a:gd name="T1" fmla="*/ 2147483646 h 90"/>
              <a:gd name="T2" fmla="*/ 2147483646 w 158"/>
              <a:gd name="T3" fmla="*/ 2147483646 h 90"/>
              <a:gd name="T4" fmla="*/ 2147483646 w 158"/>
              <a:gd name="T5" fmla="*/ 2147483646 h 90"/>
              <a:gd name="T6" fmla="*/ 2147483646 w 158"/>
              <a:gd name="T7" fmla="*/ 2147483646 h 90"/>
              <a:gd name="T8" fmla="*/ 2147483646 w 158"/>
              <a:gd name="T9" fmla="*/ 2147483646 h 90"/>
              <a:gd name="T10" fmla="*/ 2147483646 w 158"/>
              <a:gd name="T11" fmla="*/ 2147483646 h 90"/>
              <a:gd name="T12" fmla="*/ 2147483646 w 158"/>
              <a:gd name="T13" fmla="*/ 2147483646 h 90"/>
              <a:gd name="T14" fmla="*/ 2147483646 w 158"/>
              <a:gd name="T15" fmla="*/ 2147483646 h 90"/>
              <a:gd name="T16" fmla="*/ 2147483646 w 158"/>
              <a:gd name="T17" fmla="*/ 2147483646 h 90"/>
              <a:gd name="T18" fmla="*/ 2147483646 w 158"/>
              <a:gd name="T19" fmla="*/ 2147483646 h 90"/>
              <a:gd name="T20" fmla="*/ 2147483646 w 158"/>
              <a:gd name="T21" fmla="*/ 2147483646 h 90"/>
              <a:gd name="T22" fmla="*/ 2147483646 w 158"/>
              <a:gd name="T23" fmla="*/ 2147483646 h 90"/>
              <a:gd name="T24" fmla="*/ 2147483646 w 158"/>
              <a:gd name="T25" fmla="*/ 2147483646 h 90"/>
              <a:gd name="T26" fmla="*/ 2147483646 w 158"/>
              <a:gd name="T27" fmla="*/ 2147483646 h 90"/>
              <a:gd name="T28" fmla="*/ 2147483646 w 158"/>
              <a:gd name="T29" fmla="*/ 2147483646 h 90"/>
              <a:gd name="T30" fmla="*/ 2147483646 w 158"/>
              <a:gd name="T31" fmla="*/ 2147483646 h 90"/>
              <a:gd name="T32" fmla="*/ 2147483646 w 158"/>
              <a:gd name="T33" fmla="*/ 2147483646 h 90"/>
              <a:gd name="T34" fmla="*/ 2147483646 w 158"/>
              <a:gd name="T35" fmla="*/ 2147483646 h 90"/>
              <a:gd name="T36" fmla="*/ 2147483646 w 158"/>
              <a:gd name="T37" fmla="*/ 2147483646 h 90"/>
              <a:gd name="T38" fmla="*/ 2147483646 w 158"/>
              <a:gd name="T39" fmla="*/ 2147483646 h 90"/>
              <a:gd name="T40" fmla="*/ 2147483646 w 158"/>
              <a:gd name="T41" fmla="*/ 2147483646 h 90"/>
              <a:gd name="T42" fmla="*/ 2147483646 w 158"/>
              <a:gd name="T43" fmla="*/ 2147483646 h 90"/>
              <a:gd name="T44" fmla="*/ 2147483646 w 158"/>
              <a:gd name="T45" fmla="*/ 2147483646 h 90"/>
              <a:gd name="T46" fmla="*/ 2147483646 w 158"/>
              <a:gd name="T47" fmla="*/ 2147483646 h 90"/>
              <a:gd name="T48" fmla="*/ 2147483646 w 158"/>
              <a:gd name="T49" fmla="*/ 2147483646 h 90"/>
              <a:gd name="T50" fmla="*/ 2147483646 w 158"/>
              <a:gd name="T51" fmla="*/ 2147483646 h 90"/>
              <a:gd name="T52" fmla="*/ 2147483646 w 158"/>
              <a:gd name="T53" fmla="*/ 2147483646 h 90"/>
              <a:gd name="T54" fmla="*/ 2147483646 w 158"/>
              <a:gd name="T55" fmla="*/ 2147483646 h 90"/>
              <a:gd name="T56" fmla="*/ 2147483646 w 158"/>
              <a:gd name="T57" fmla="*/ 2147483646 h 90"/>
              <a:gd name="T58" fmla="*/ 2147483646 w 158"/>
              <a:gd name="T59" fmla="*/ 0 h 90"/>
              <a:gd name="T60" fmla="*/ 2147483646 w 158"/>
              <a:gd name="T61" fmla="*/ 2147483646 h 90"/>
              <a:gd name="T62" fmla="*/ 2147483646 w 158"/>
              <a:gd name="T63" fmla="*/ 2147483646 h 90"/>
              <a:gd name="T64" fmla="*/ 2147483646 w 158"/>
              <a:gd name="T65" fmla="*/ 2147483646 h 90"/>
              <a:gd name="T66" fmla="*/ 2147483646 w 158"/>
              <a:gd name="T67" fmla="*/ 2147483646 h 90"/>
              <a:gd name="T68" fmla="*/ 2147483646 w 158"/>
              <a:gd name="T69" fmla="*/ 2147483646 h 90"/>
              <a:gd name="T70" fmla="*/ 2147483646 w 158"/>
              <a:gd name="T71" fmla="*/ 2147483646 h 90"/>
              <a:gd name="T72" fmla="*/ 2147483646 w 158"/>
              <a:gd name="T73" fmla="*/ 2147483646 h 90"/>
              <a:gd name="T74" fmla="*/ 2147483646 w 158"/>
              <a:gd name="T75" fmla="*/ 2147483646 h 90"/>
              <a:gd name="T76" fmla="*/ 2147483646 w 158"/>
              <a:gd name="T77" fmla="*/ 2147483646 h 90"/>
              <a:gd name="T78" fmla="*/ 2147483646 w 158"/>
              <a:gd name="T79" fmla="*/ 2147483646 h 90"/>
              <a:gd name="T80" fmla="*/ 2147483646 w 158"/>
              <a:gd name="T81" fmla="*/ 2147483646 h 90"/>
              <a:gd name="T82" fmla="*/ 2147483646 w 158"/>
              <a:gd name="T83" fmla="*/ 2147483646 h 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8"/>
              <a:gd name="T127" fmla="*/ 0 h 90"/>
              <a:gd name="T128" fmla="*/ 158 w 158"/>
              <a:gd name="T129" fmla="*/ 90 h 9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8" h="90">
                <a:moveTo>
                  <a:pt x="0" y="85"/>
                </a:moveTo>
                <a:lnTo>
                  <a:pt x="1" y="81"/>
                </a:lnTo>
                <a:lnTo>
                  <a:pt x="2" y="70"/>
                </a:lnTo>
                <a:lnTo>
                  <a:pt x="3" y="65"/>
                </a:lnTo>
                <a:lnTo>
                  <a:pt x="5" y="60"/>
                </a:lnTo>
                <a:lnTo>
                  <a:pt x="6" y="59"/>
                </a:lnTo>
                <a:lnTo>
                  <a:pt x="7" y="59"/>
                </a:lnTo>
                <a:lnTo>
                  <a:pt x="8" y="61"/>
                </a:lnTo>
                <a:lnTo>
                  <a:pt x="10" y="63"/>
                </a:lnTo>
                <a:lnTo>
                  <a:pt x="11" y="68"/>
                </a:lnTo>
                <a:lnTo>
                  <a:pt x="12" y="70"/>
                </a:lnTo>
                <a:lnTo>
                  <a:pt x="13" y="70"/>
                </a:lnTo>
                <a:lnTo>
                  <a:pt x="15" y="75"/>
                </a:lnTo>
                <a:lnTo>
                  <a:pt x="16" y="79"/>
                </a:lnTo>
                <a:lnTo>
                  <a:pt x="17" y="81"/>
                </a:lnTo>
                <a:lnTo>
                  <a:pt x="18" y="80"/>
                </a:lnTo>
                <a:lnTo>
                  <a:pt x="20" y="79"/>
                </a:lnTo>
                <a:lnTo>
                  <a:pt x="21" y="80"/>
                </a:lnTo>
                <a:lnTo>
                  <a:pt x="22" y="80"/>
                </a:lnTo>
                <a:lnTo>
                  <a:pt x="23" y="80"/>
                </a:lnTo>
                <a:lnTo>
                  <a:pt x="25" y="78"/>
                </a:lnTo>
                <a:lnTo>
                  <a:pt x="26" y="79"/>
                </a:lnTo>
                <a:lnTo>
                  <a:pt x="27" y="78"/>
                </a:lnTo>
                <a:lnTo>
                  <a:pt x="28" y="76"/>
                </a:lnTo>
                <a:lnTo>
                  <a:pt x="30" y="76"/>
                </a:lnTo>
                <a:lnTo>
                  <a:pt x="31" y="76"/>
                </a:lnTo>
                <a:lnTo>
                  <a:pt x="32" y="78"/>
                </a:lnTo>
                <a:lnTo>
                  <a:pt x="33" y="80"/>
                </a:lnTo>
                <a:lnTo>
                  <a:pt x="35" y="83"/>
                </a:lnTo>
                <a:lnTo>
                  <a:pt x="36" y="84"/>
                </a:lnTo>
                <a:lnTo>
                  <a:pt x="37" y="85"/>
                </a:lnTo>
                <a:lnTo>
                  <a:pt x="38" y="86"/>
                </a:lnTo>
                <a:lnTo>
                  <a:pt x="40" y="84"/>
                </a:lnTo>
                <a:lnTo>
                  <a:pt x="41" y="81"/>
                </a:lnTo>
                <a:lnTo>
                  <a:pt x="42" y="84"/>
                </a:lnTo>
                <a:lnTo>
                  <a:pt x="43" y="85"/>
                </a:lnTo>
                <a:lnTo>
                  <a:pt x="45" y="85"/>
                </a:lnTo>
                <a:lnTo>
                  <a:pt x="46" y="86"/>
                </a:lnTo>
                <a:lnTo>
                  <a:pt x="47" y="84"/>
                </a:lnTo>
                <a:lnTo>
                  <a:pt x="48" y="84"/>
                </a:lnTo>
                <a:lnTo>
                  <a:pt x="50" y="84"/>
                </a:lnTo>
                <a:lnTo>
                  <a:pt x="51" y="83"/>
                </a:lnTo>
                <a:lnTo>
                  <a:pt x="52" y="84"/>
                </a:lnTo>
                <a:lnTo>
                  <a:pt x="53" y="85"/>
                </a:lnTo>
                <a:lnTo>
                  <a:pt x="55" y="86"/>
                </a:lnTo>
                <a:lnTo>
                  <a:pt x="56" y="86"/>
                </a:lnTo>
                <a:lnTo>
                  <a:pt x="57" y="84"/>
                </a:lnTo>
                <a:lnTo>
                  <a:pt x="58" y="81"/>
                </a:lnTo>
                <a:lnTo>
                  <a:pt x="60" y="83"/>
                </a:lnTo>
                <a:lnTo>
                  <a:pt x="61" y="83"/>
                </a:lnTo>
                <a:lnTo>
                  <a:pt x="62" y="81"/>
                </a:lnTo>
                <a:lnTo>
                  <a:pt x="63" y="81"/>
                </a:lnTo>
                <a:lnTo>
                  <a:pt x="65" y="84"/>
                </a:lnTo>
                <a:lnTo>
                  <a:pt x="66" y="84"/>
                </a:lnTo>
                <a:lnTo>
                  <a:pt x="67" y="80"/>
                </a:lnTo>
                <a:lnTo>
                  <a:pt x="68" y="81"/>
                </a:lnTo>
                <a:lnTo>
                  <a:pt x="70" y="83"/>
                </a:lnTo>
                <a:lnTo>
                  <a:pt x="71" y="83"/>
                </a:lnTo>
                <a:lnTo>
                  <a:pt x="72" y="80"/>
                </a:lnTo>
                <a:lnTo>
                  <a:pt x="73" y="81"/>
                </a:lnTo>
                <a:lnTo>
                  <a:pt x="75" y="81"/>
                </a:lnTo>
                <a:lnTo>
                  <a:pt x="76" y="85"/>
                </a:lnTo>
                <a:lnTo>
                  <a:pt x="77" y="86"/>
                </a:lnTo>
                <a:lnTo>
                  <a:pt x="78" y="83"/>
                </a:lnTo>
                <a:lnTo>
                  <a:pt x="80" y="83"/>
                </a:lnTo>
                <a:lnTo>
                  <a:pt x="81" y="84"/>
                </a:lnTo>
                <a:lnTo>
                  <a:pt x="82" y="83"/>
                </a:lnTo>
                <a:lnTo>
                  <a:pt x="83" y="80"/>
                </a:lnTo>
                <a:lnTo>
                  <a:pt x="85" y="80"/>
                </a:lnTo>
                <a:lnTo>
                  <a:pt x="86" y="80"/>
                </a:lnTo>
                <a:lnTo>
                  <a:pt x="87" y="81"/>
                </a:lnTo>
                <a:lnTo>
                  <a:pt x="88" y="85"/>
                </a:lnTo>
                <a:lnTo>
                  <a:pt x="90" y="81"/>
                </a:lnTo>
                <a:lnTo>
                  <a:pt x="91" y="84"/>
                </a:lnTo>
                <a:lnTo>
                  <a:pt x="92" y="83"/>
                </a:lnTo>
                <a:lnTo>
                  <a:pt x="93" y="80"/>
                </a:lnTo>
                <a:lnTo>
                  <a:pt x="95" y="81"/>
                </a:lnTo>
                <a:lnTo>
                  <a:pt x="96" y="81"/>
                </a:lnTo>
                <a:lnTo>
                  <a:pt x="97" y="88"/>
                </a:lnTo>
                <a:lnTo>
                  <a:pt x="98" y="86"/>
                </a:lnTo>
                <a:lnTo>
                  <a:pt x="100" y="89"/>
                </a:lnTo>
                <a:lnTo>
                  <a:pt x="101" y="86"/>
                </a:lnTo>
                <a:lnTo>
                  <a:pt x="102" y="86"/>
                </a:lnTo>
                <a:lnTo>
                  <a:pt x="103" y="90"/>
                </a:lnTo>
                <a:lnTo>
                  <a:pt x="105" y="78"/>
                </a:lnTo>
                <a:lnTo>
                  <a:pt x="106" y="81"/>
                </a:lnTo>
                <a:lnTo>
                  <a:pt x="107" y="81"/>
                </a:lnTo>
                <a:lnTo>
                  <a:pt x="108" y="74"/>
                </a:lnTo>
                <a:lnTo>
                  <a:pt x="110" y="64"/>
                </a:lnTo>
                <a:lnTo>
                  <a:pt x="111" y="0"/>
                </a:lnTo>
                <a:lnTo>
                  <a:pt x="112" y="41"/>
                </a:lnTo>
                <a:lnTo>
                  <a:pt x="113" y="75"/>
                </a:lnTo>
                <a:lnTo>
                  <a:pt x="115" y="84"/>
                </a:lnTo>
                <a:lnTo>
                  <a:pt x="116" y="81"/>
                </a:lnTo>
                <a:lnTo>
                  <a:pt x="117" y="80"/>
                </a:lnTo>
                <a:lnTo>
                  <a:pt x="118" y="88"/>
                </a:lnTo>
                <a:lnTo>
                  <a:pt x="120" y="81"/>
                </a:lnTo>
                <a:lnTo>
                  <a:pt x="121" y="86"/>
                </a:lnTo>
                <a:lnTo>
                  <a:pt x="122" y="83"/>
                </a:lnTo>
                <a:lnTo>
                  <a:pt x="123" y="86"/>
                </a:lnTo>
                <a:lnTo>
                  <a:pt x="125" y="84"/>
                </a:lnTo>
                <a:lnTo>
                  <a:pt x="126" y="90"/>
                </a:lnTo>
                <a:lnTo>
                  <a:pt x="127" y="89"/>
                </a:lnTo>
                <a:lnTo>
                  <a:pt x="128" y="85"/>
                </a:lnTo>
                <a:lnTo>
                  <a:pt x="130" y="88"/>
                </a:lnTo>
                <a:lnTo>
                  <a:pt x="131" y="85"/>
                </a:lnTo>
                <a:lnTo>
                  <a:pt x="132" y="90"/>
                </a:lnTo>
                <a:lnTo>
                  <a:pt x="133" y="90"/>
                </a:lnTo>
                <a:lnTo>
                  <a:pt x="135" y="86"/>
                </a:lnTo>
                <a:lnTo>
                  <a:pt x="136" y="88"/>
                </a:lnTo>
                <a:lnTo>
                  <a:pt x="137" y="86"/>
                </a:lnTo>
                <a:lnTo>
                  <a:pt x="138" y="85"/>
                </a:lnTo>
                <a:lnTo>
                  <a:pt x="140" y="81"/>
                </a:lnTo>
                <a:lnTo>
                  <a:pt x="141" y="84"/>
                </a:lnTo>
                <a:lnTo>
                  <a:pt x="142" y="86"/>
                </a:lnTo>
                <a:lnTo>
                  <a:pt x="143" y="88"/>
                </a:lnTo>
                <a:lnTo>
                  <a:pt x="145" y="89"/>
                </a:lnTo>
                <a:lnTo>
                  <a:pt x="146" y="88"/>
                </a:lnTo>
                <a:lnTo>
                  <a:pt x="147" y="85"/>
                </a:lnTo>
                <a:lnTo>
                  <a:pt x="148" y="81"/>
                </a:lnTo>
                <a:lnTo>
                  <a:pt x="150" y="81"/>
                </a:lnTo>
                <a:lnTo>
                  <a:pt x="151" y="83"/>
                </a:lnTo>
                <a:lnTo>
                  <a:pt x="152" y="85"/>
                </a:lnTo>
                <a:lnTo>
                  <a:pt x="153" y="85"/>
                </a:lnTo>
                <a:lnTo>
                  <a:pt x="155" y="85"/>
                </a:lnTo>
                <a:lnTo>
                  <a:pt x="156" y="84"/>
                </a:lnTo>
                <a:lnTo>
                  <a:pt x="157" y="85"/>
                </a:lnTo>
                <a:lnTo>
                  <a:pt x="158" y="89"/>
                </a:lnTo>
              </a:path>
            </a:pathLst>
          </a:custGeom>
          <a:noFill/>
          <a:ln w="28575">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05" name="Freeform 205">
            <a:extLst>
              <a:ext uri="{FF2B5EF4-FFF2-40B4-BE49-F238E27FC236}">
                <a16:creationId xmlns:a16="http://schemas.microsoft.com/office/drawing/2014/main" id="{DC98CDB5-7A83-471F-81F0-C2984F82DF0F}"/>
              </a:ext>
            </a:extLst>
          </p:cNvPr>
          <p:cNvSpPr>
            <a:spLocks/>
          </p:cNvSpPr>
          <p:nvPr/>
        </p:nvSpPr>
        <p:spPr bwMode="auto">
          <a:xfrm>
            <a:off x="1536700" y="5283200"/>
            <a:ext cx="560388" cy="123825"/>
          </a:xfrm>
          <a:custGeom>
            <a:avLst/>
            <a:gdLst>
              <a:gd name="T0" fmla="*/ 2147483646 w 159"/>
              <a:gd name="T1" fmla="*/ 2147483646 h 35"/>
              <a:gd name="T2" fmla="*/ 2147483646 w 159"/>
              <a:gd name="T3" fmla="*/ 2147483646 h 35"/>
              <a:gd name="T4" fmla="*/ 2147483646 w 159"/>
              <a:gd name="T5" fmla="*/ 2147483646 h 35"/>
              <a:gd name="T6" fmla="*/ 2147483646 w 159"/>
              <a:gd name="T7" fmla="*/ 2147483646 h 35"/>
              <a:gd name="T8" fmla="*/ 2147483646 w 159"/>
              <a:gd name="T9" fmla="*/ 2147483646 h 35"/>
              <a:gd name="T10" fmla="*/ 2147483646 w 159"/>
              <a:gd name="T11" fmla="*/ 2147483646 h 35"/>
              <a:gd name="T12" fmla="*/ 2147483646 w 159"/>
              <a:gd name="T13" fmla="*/ 2147483646 h 35"/>
              <a:gd name="T14" fmla="*/ 2147483646 w 159"/>
              <a:gd name="T15" fmla="*/ 2147483646 h 35"/>
              <a:gd name="T16" fmla="*/ 2147483646 w 159"/>
              <a:gd name="T17" fmla="*/ 2147483646 h 35"/>
              <a:gd name="T18" fmla="*/ 2147483646 w 159"/>
              <a:gd name="T19" fmla="*/ 2147483646 h 35"/>
              <a:gd name="T20" fmla="*/ 2147483646 w 159"/>
              <a:gd name="T21" fmla="*/ 2147483646 h 35"/>
              <a:gd name="T22" fmla="*/ 2147483646 w 159"/>
              <a:gd name="T23" fmla="*/ 2147483646 h 35"/>
              <a:gd name="T24" fmla="*/ 2147483646 w 159"/>
              <a:gd name="T25" fmla="*/ 2147483646 h 35"/>
              <a:gd name="T26" fmla="*/ 2147483646 w 159"/>
              <a:gd name="T27" fmla="*/ 2147483646 h 35"/>
              <a:gd name="T28" fmla="*/ 2147483646 w 159"/>
              <a:gd name="T29" fmla="*/ 2147483646 h 35"/>
              <a:gd name="T30" fmla="*/ 2147483646 w 159"/>
              <a:gd name="T31" fmla="*/ 2147483646 h 35"/>
              <a:gd name="T32" fmla="*/ 2147483646 w 159"/>
              <a:gd name="T33" fmla="*/ 2147483646 h 35"/>
              <a:gd name="T34" fmla="*/ 2147483646 w 159"/>
              <a:gd name="T35" fmla="*/ 2147483646 h 35"/>
              <a:gd name="T36" fmla="*/ 2147483646 w 159"/>
              <a:gd name="T37" fmla="*/ 2147483646 h 35"/>
              <a:gd name="T38" fmla="*/ 2147483646 w 159"/>
              <a:gd name="T39" fmla="*/ 2147483646 h 35"/>
              <a:gd name="T40" fmla="*/ 2147483646 w 159"/>
              <a:gd name="T41" fmla="*/ 2147483646 h 35"/>
              <a:gd name="T42" fmla="*/ 2147483646 w 159"/>
              <a:gd name="T43" fmla="*/ 2147483646 h 35"/>
              <a:gd name="T44" fmla="*/ 2147483646 w 159"/>
              <a:gd name="T45" fmla="*/ 2147483646 h 35"/>
              <a:gd name="T46" fmla="*/ 2147483646 w 159"/>
              <a:gd name="T47" fmla="*/ 2147483646 h 35"/>
              <a:gd name="T48" fmla="*/ 2147483646 w 159"/>
              <a:gd name="T49" fmla="*/ 2147483646 h 35"/>
              <a:gd name="T50" fmla="*/ 2147483646 w 159"/>
              <a:gd name="T51" fmla="*/ 2147483646 h 35"/>
              <a:gd name="T52" fmla="*/ 2147483646 w 159"/>
              <a:gd name="T53" fmla="*/ 2147483646 h 35"/>
              <a:gd name="T54" fmla="*/ 2147483646 w 159"/>
              <a:gd name="T55" fmla="*/ 2147483646 h 35"/>
              <a:gd name="T56" fmla="*/ 2147483646 w 159"/>
              <a:gd name="T57" fmla="*/ 2147483646 h 35"/>
              <a:gd name="T58" fmla="*/ 2147483646 w 159"/>
              <a:gd name="T59" fmla="*/ 2147483646 h 35"/>
              <a:gd name="T60" fmla="*/ 2147483646 w 159"/>
              <a:gd name="T61" fmla="*/ 2147483646 h 35"/>
              <a:gd name="T62" fmla="*/ 2147483646 w 159"/>
              <a:gd name="T63" fmla="*/ 2147483646 h 35"/>
              <a:gd name="T64" fmla="*/ 2147483646 w 159"/>
              <a:gd name="T65" fmla="*/ 2147483646 h 35"/>
              <a:gd name="T66" fmla="*/ 2147483646 w 159"/>
              <a:gd name="T67" fmla="*/ 2147483646 h 35"/>
              <a:gd name="T68" fmla="*/ 2147483646 w 159"/>
              <a:gd name="T69" fmla="*/ 2147483646 h 35"/>
              <a:gd name="T70" fmla="*/ 2147483646 w 159"/>
              <a:gd name="T71" fmla="*/ 2147483646 h 35"/>
              <a:gd name="T72" fmla="*/ 2147483646 w 159"/>
              <a:gd name="T73" fmla="*/ 2147483646 h 35"/>
              <a:gd name="T74" fmla="*/ 2147483646 w 159"/>
              <a:gd name="T75" fmla="*/ 2147483646 h 35"/>
              <a:gd name="T76" fmla="*/ 2147483646 w 159"/>
              <a:gd name="T77" fmla="*/ 2147483646 h 35"/>
              <a:gd name="T78" fmla="*/ 2147483646 w 159"/>
              <a:gd name="T79" fmla="*/ 2147483646 h 35"/>
              <a:gd name="T80" fmla="*/ 2147483646 w 159"/>
              <a:gd name="T81" fmla="*/ 2147483646 h 35"/>
              <a:gd name="T82" fmla="*/ 2147483646 w 159"/>
              <a:gd name="T83" fmla="*/ 2147483646 h 3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9"/>
              <a:gd name="T127" fmla="*/ 0 h 35"/>
              <a:gd name="T128" fmla="*/ 159 w 159"/>
              <a:gd name="T129" fmla="*/ 35 h 3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9" h="35">
                <a:moveTo>
                  <a:pt x="0" y="34"/>
                </a:moveTo>
                <a:lnTo>
                  <a:pt x="2" y="34"/>
                </a:lnTo>
                <a:lnTo>
                  <a:pt x="3" y="35"/>
                </a:lnTo>
                <a:lnTo>
                  <a:pt x="4" y="33"/>
                </a:lnTo>
                <a:lnTo>
                  <a:pt x="5" y="31"/>
                </a:lnTo>
                <a:lnTo>
                  <a:pt x="7" y="29"/>
                </a:lnTo>
                <a:lnTo>
                  <a:pt x="8" y="31"/>
                </a:lnTo>
                <a:lnTo>
                  <a:pt x="9" y="30"/>
                </a:lnTo>
                <a:lnTo>
                  <a:pt x="10" y="31"/>
                </a:lnTo>
                <a:lnTo>
                  <a:pt x="12" y="34"/>
                </a:lnTo>
                <a:lnTo>
                  <a:pt x="13" y="34"/>
                </a:lnTo>
                <a:lnTo>
                  <a:pt x="14" y="33"/>
                </a:lnTo>
                <a:lnTo>
                  <a:pt x="15" y="30"/>
                </a:lnTo>
                <a:lnTo>
                  <a:pt x="17" y="31"/>
                </a:lnTo>
                <a:lnTo>
                  <a:pt x="18" y="33"/>
                </a:lnTo>
                <a:lnTo>
                  <a:pt x="19" y="30"/>
                </a:lnTo>
                <a:lnTo>
                  <a:pt x="20" y="33"/>
                </a:lnTo>
                <a:lnTo>
                  <a:pt x="22" y="33"/>
                </a:lnTo>
                <a:lnTo>
                  <a:pt x="23" y="33"/>
                </a:lnTo>
                <a:lnTo>
                  <a:pt x="24" y="30"/>
                </a:lnTo>
                <a:lnTo>
                  <a:pt x="25" y="33"/>
                </a:lnTo>
                <a:lnTo>
                  <a:pt x="27" y="35"/>
                </a:lnTo>
                <a:lnTo>
                  <a:pt x="28" y="34"/>
                </a:lnTo>
                <a:lnTo>
                  <a:pt x="29" y="33"/>
                </a:lnTo>
                <a:lnTo>
                  <a:pt x="30" y="31"/>
                </a:lnTo>
                <a:lnTo>
                  <a:pt x="32" y="34"/>
                </a:lnTo>
                <a:lnTo>
                  <a:pt x="33" y="31"/>
                </a:lnTo>
                <a:lnTo>
                  <a:pt x="34" y="31"/>
                </a:lnTo>
                <a:lnTo>
                  <a:pt x="35" y="29"/>
                </a:lnTo>
                <a:lnTo>
                  <a:pt x="37" y="29"/>
                </a:lnTo>
                <a:lnTo>
                  <a:pt x="38" y="35"/>
                </a:lnTo>
                <a:lnTo>
                  <a:pt x="39" y="30"/>
                </a:lnTo>
                <a:lnTo>
                  <a:pt x="40" y="30"/>
                </a:lnTo>
                <a:lnTo>
                  <a:pt x="42" y="30"/>
                </a:lnTo>
                <a:lnTo>
                  <a:pt x="43" y="31"/>
                </a:lnTo>
                <a:lnTo>
                  <a:pt x="44" y="33"/>
                </a:lnTo>
                <a:lnTo>
                  <a:pt x="45" y="34"/>
                </a:lnTo>
                <a:lnTo>
                  <a:pt x="47" y="33"/>
                </a:lnTo>
                <a:lnTo>
                  <a:pt x="48" y="31"/>
                </a:lnTo>
                <a:lnTo>
                  <a:pt x="49" y="29"/>
                </a:lnTo>
                <a:lnTo>
                  <a:pt x="50" y="26"/>
                </a:lnTo>
                <a:lnTo>
                  <a:pt x="52" y="28"/>
                </a:lnTo>
                <a:lnTo>
                  <a:pt x="53" y="25"/>
                </a:lnTo>
                <a:lnTo>
                  <a:pt x="54" y="28"/>
                </a:lnTo>
                <a:lnTo>
                  <a:pt x="55" y="26"/>
                </a:lnTo>
                <a:lnTo>
                  <a:pt x="57" y="29"/>
                </a:lnTo>
                <a:lnTo>
                  <a:pt x="58" y="31"/>
                </a:lnTo>
                <a:lnTo>
                  <a:pt x="59" y="29"/>
                </a:lnTo>
                <a:lnTo>
                  <a:pt x="60" y="26"/>
                </a:lnTo>
                <a:lnTo>
                  <a:pt x="62" y="16"/>
                </a:lnTo>
                <a:lnTo>
                  <a:pt x="63" y="28"/>
                </a:lnTo>
                <a:lnTo>
                  <a:pt x="64" y="0"/>
                </a:lnTo>
                <a:lnTo>
                  <a:pt x="65" y="6"/>
                </a:lnTo>
                <a:lnTo>
                  <a:pt x="67" y="31"/>
                </a:lnTo>
                <a:lnTo>
                  <a:pt x="68" y="30"/>
                </a:lnTo>
                <a:lnTo>
                  <a:pt x="69" y="31"/>
                </a:lnTo>
                <a:lnTo>
                  <a:pt x="70" y="33"/>
                </a:lnTo>
                <a:lnTo>
                  <a:pt x="72" y="30"/>
                </a:lnTo>
                <a:lnTo>
                  <a:pt x="73" y="29"/>
                </a:lnTo>
                <a:lnTo>
                  <a:pt x="74" y="25"/>
                </a:lnTo>
                <a:lnTo>
                  <a:pt x="75" y="25"/>
                </a:lnTo>
                <a:lnTo>
                  <a:pt x="77" y="24"/>
                </a:lnTo>
                <a:lnTo>
                  <a:pt x="78" y="25"/>
                </a:lnTo>
                <a:lnTo>
                  <a:pt x="79" y="28"/>
                </a:lnTo>
                <a:lnTo>
                  <a:pt x="80" y="31"/>
                </a:lnTo>
                <a:lnTo>
                  <a:pt x="82" y="31"/>
                </a:lnTo>
                <a:lnTo>
                  <a:pt x="83" y="33"/>
                </a:lnTo>
                <a:lnTo>
                  <a:pt x="84" y="35"/>
                </a:lnTo>
                <a:lnTo>
                  <a:pt x="85" y="34"/>
                </a:lnTo>
                <a:lnTo>
                  <a:pt x="87" y="33"/>
                </a:lnTo>
                <a:lnTo>
                  <a:pt x="88" y="30"/>
                </a:lnTo>
                <a:lnTo>
                  <a:pt x="89" y="30"/>
                </a:lnTo>
                <a:lnTo>
                  <a:pt x="90" y="29"/>
                </a:lnTo>
                <a:lnTo>
                  <a:pt x="92" y="29"/>
                </a:lnTo>
                <a:lnTo>
                  <a:pt x="93" y="31"/>
                </a:lnTo>
                <a:lnTo>
                  <a:pt x="94" y="30"/>
                </a:lnTo>
                <a:lnTo>
                  <a:pt x="95" y="29"/>
                </a:lnTo>
                <a:lnTo>
                  <a:pt x="97" y="30"/>
                </a:lnTo>
                <a:lnTo>
                  <a:pt x="98" y="31"/>
                </a:lnTo>
                <a:lnTo>
                  <a:pt x="99" y="33"/>
                </a:lnTo>
                <a:lnTo>
                  <a:pt x="100" y="34"/>
                </a:lnTo>
                <a:lnTo>
                  <a:pt x="102" y="34"/>
                </a:lnTo>
                <a:lnTo>
                  <a:pt x="103" y="33"/>
                </a:lnTo>
                <a:lnTo>
                  <a:pt x="104" y="33"/>
                </a:lnTo>
                <a:lnTo>
                  <a:pt x="105" y="34"/>
                </a:lnTo>
                <a:lnTo>
                  <a:pt x="107" y="35"/>
                </a:lnTo>
                <a:lnTo>
                  <a:pt x="108" y="33"/>
                </a:lnTo>
                <a:lnTo>
                  <a:pt x="109" y="33"/>
                </a:lnTo>
                <a:lnTo>
                  <a:pt x="110" y="30"/>
                </a:lnTo>
                <a:lnTo>
                  <a:pt x="112" y="30"/>
                </a:lnTo>
                <a:lnTo>
                  <a:pt x="113" y="30"/>
                </a:lnTo>
                <a:lnTo>
                  <a:pt x="114" y="30"/>
                </a:lnTo>
                <a:lnTo>
                  <a:pt x="115" y="26"/>
                </a:lnTo>
                <a:lnTo>
                  <a:pt x="117" y="25"/>
                </a:lnTo>
                <a:lnTo>
                  <a:pt x="118" y="26"/>
                </a:lnTo>
                <a:lnTo>
                  <a:pt x="119" y="28"/>
                </a:lnTo>
                <a:lnTo>
                  <a:pt x="120" y="29"/>
                </a:lnTo>
                <a:lnTo>
                  <a:pt x="122" y="31"/>
                </a:lnTo>
                <a:lnTo>
                  <a:pt x="123" y="34"/>
                </a:lnTo>
                <a:lnTo>
                  <a:pt x="124" y="31"/>
                </a:lnTo>
                <a:lnTo>
                  <a:pt x="125" y="25"/>
                </a:lnTo>
                <a:lnTo>
                  <a:pt x="127" y="20"/>
                </a:lnTo>
                <a:lnTo>
                  <a:pt x="128" y="15"/>
                </a:lnTo>
                <a:lnTo>
                  <a:pt x="129" y="11"/>
                </a:lnTo>
                <a:lnTo>
                  <a:pt x="130" y="9"/>
                </a:lnTo>
                <a:lnTo>
                  <a:pt x="132" y="8"/>
                </a:lnTo>
                <a:lnTo>
                  <a:pt x="133" y="8"/>
                </a:lnTo>
                <a:lnTo>
                  <a:pt x="134" y="6"/>
                </a:lnTo>
                <a:lnTo>
                  <a:pt x="135" y="9"/>
                </a:lnTo>
                <a:lnTo>
                  <a:pt x="137" y="11"/>
                </a:lnTo>
                <a:lnTo>
                  <a:pt x="138" y="18"/>
                </a:lnTo>
                <a:lnTo>
                  <a:pt x="139" y="21"/>
                </a:lnTo>
                <a:lnTo>
                  <a:pt x="140" y="23"/>
                </a:lnTo>
                <a:lnTo>
                  <a:pt x="142" y="29"/>
                </a:lnTo>
                <a:lnTo>
                  <a:pt x="143" y="30"/>
                </a:lnTo>
                <a:lnTo>
                  <a:pt x="144" y="29"/>
                </a:lnTo>
                <a:lnTo>
                  <a:pt x="145" y="30"/>
                </a:lnTo>
                <a:lnTo>
                  <a:pt x="147" y="28"/>
                </a:lnTo>
                <a:lnTo>
                  <a:pt x="148" y="26"/>
                </a:lnTo>
                <a:lnTo>
                  <a:pt x="149" y="24"/>
                </a:lnTo>
                <a:lnTo>
                  <a:pt x="150" y="25"/>
                </a:lnTo>
                <a:lnTo>
                  <a:pt x="152" y="24"/>
                </a:lnTo>
                <a:lnTo>
                  <a:pt x="153" y="24"/>
                </a:lnTo>
                <a:lnTo>
                  <a:pt x="154" y="23"/>
                </a:lnTo>
                <a:lnTo>
                  <a:pt x="155" y="21"/>
                </a:lnTo>
                <a:lnTo>
                  <a:pt x="157" y="20"/>
                </a:lnTo>
                <a:lnTo>
                  <a:pt x="158" y="24"/>
                </a:lnTo>
                <a:lnTo>
                  <a:pt x="159" y="26"/>
                </a:lnTo>
              </a:path>
            </a:pathLst>
          </a:custGeom>
          <a:noFill/>
          <a:ln w="28575">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06" name="Freeform 207">
            <a:extLst>
              <a:ext uri="{FF2B5EF4-FFF2-40B4-BE49-F238E27FC236}">
                <a16:creationId xmlns:a16="http://schemas.microsoft.com/office/drawing/2014/main" id="{15769F49-87A4-4589-95B0-F18F6B0DA937}"/>
              </a:ext>
            </a:extLst>
          </p:cNvPr>
          <p:cNvSpPr>
            <a:spLocks/>
          </p:cNvSpPr>
          <p:nvPr/>
        </p:nvSpPr>
        <p:spPr bwMode="auto">
          <a:xfrm>
            <a:off x="2097088" y="4029075"/>
            <a:ext cx="560387" cy="1370013"/>
          </a:xfrm>
          <a:custGeom>
            <a:avLst/>
            <a:gdLst>
              <a:gd name="T0" fmla="*/ 2147483646 w 159"/>
              <a:gd name="T1" fmla="*/ 2147483646 h 389"/>
              <a:gd name="T2" fmla="*/ 2147483646 w 159"/>
              <a:gd name="T3" fmla="*/ 2147483646 h 389"/>
              <a:gd name="T4" fmla="*/ 2147483646 w 159"/>
              <a:gd name="T5" fmla="*/ 2147483646 h 389"/>
              <a:gd name="T6" fmla="*/ 2147483646 w 159"/>
              <a:gd name="T7" fmla="*/ 2147483646 h 389"/>
              <a:gd name="T8" fmla="*/ 2147483646 w 159"/>
              <a:gd name="T9" fmla="*/ 2147483646 h 389"/>
              <a:gd name="T10" fmla="*/ 2147483646 w 159"/>
              <a:gd name="T11" fmla="*/ 2147483646 h 389"/>
              <a:gd name="T12" fmla="*/ 2147483646 w 159"/>
              <a:gd name="T13" fmla="*/ 2147483646 h 389"/>
              <a:gd name="T14" fmla="*/ 2147483646 w 159"/>
              <a:gd name="T15" fmla="*/ 2147483646 h 389"/>
              <a:gd name="T16" fmla="*/ 2147483646 w 159"/>
              <a:gd name="T17" fmla="*/ 2147483646 h 389"/>
              <a:gd name="T18" fmla="*/ 2147483646 w 159"/>
              <a:gd name="T19" fmla="*/ 2147483646 h 389"/>
              <a:gd name="T20" fmla="*/ 2147483646 w 159"/>
              <a:gd name="T21" fmla="*/ 2147483646 h 389"/>
              <a:gd name="T22" fmla="*/ 2147483646 w 159"/>
              <a:gd name="T23" fmla="*/ 2147483646 h 389"/>
              <a:gd name="T24" fmla="*/ 2147483646 w 159"/>
              <a:gd name="T25" fmla="*/ 2147483646 h 389"/>
              <a:gd name="T26" fmla="*/ 2147483646 w 159"/>
              <a:gd name="T27" fmla="*/ 2147483646 h 389"/>
              <a:gd name="T28" fmla="*/ 2147483646 w 159"/>
              <a:gd name="T29" fmla="*/ 2147483646 h 389"/>
              <a:gd name="T30" fmla="*/ 2147483646 w 159"/>
              <a:gd name="T31" fmla="*/ 2147483646 h 389"/>
              <a:gd name="T32" fmla="*/ 2147483646 w 159"/>
              <a:gd name="T33" fmla="*/ 2147483646 h 389"/>
              <a:gd name="T34" fmla="*/ 2147483646 w 159"/>
              <a:gd name="T35" fmla="*/ 2147483646 h 389"/>
              <a:gd name="T36" fmla="*/ 2147483646 w 159"/>
              <a:gd name="T37" fmla="*/ 2147483646 h 389"/>
              <a:gd name="T38" fmla="*/ 2147483646 w 159"/>
              <a:gd name="T39" fmla="*/ 2147483646 h 389"/>
              <a:gd name="T40" fmla="*/ 2147483646 w 159"/>
              <a:gd name="T41" fmla="*/ 2147483646 h 389"/>
              <a:gd name="T42" fmla="*/ 2147483646 w 159"/>
              <a:gd name="T43" fmla="*/ 2147483646 h 389"/>
              <a:gd name="T44" fmla="*/ 2147483646 w 159"/>
              <a:gd name="T45" fmla="*/ 2147483646 h 389"/>
              <a:gd name="T46" fmla="*/ 2147483646 w 159"/>
              <a:gd name="T47" fmla="*/ 2147483646 h 389"/>
              <a:gd name="T48" fmla="*/ 2147483646 w 159"/>
              <a:gd name="T49" fmla="*/ 2147483646 h 389"/>
              <a:gd name="T50" fmla="*/ 2147483646 w 159"/>
              <a:gd name="T51" fmla="*/ 2147483646 h 389"/>
              <a:gd name="T52" fmla="*/ 2147483646 w 159"/>
              <a:gd name="T53" fmla="*/ 2147483646 h 389"/>
              <a:gd name="T54" fmla="*/ 2147483646 w 159"/>
              <a:gd name="T55" fmla="*/ 2147483646 h 389"/>
              <a:gd name="T56" fmla="*/ 2147483646 w 159"/>
              <a:gd name="T57" fmla="*/ 2147483646 h 389"/>
              <a:gd name="T58" fmla="*/ 2147483646 w 159"/>
              <a:gd name="T59" fmla="*/ 2147483646 h 389"/>
              <a:gd name="T60" fmla="*/ 2147483646 w 159"/>
              <a:gd name="T61" fmla="*/ 2147483646 h 389"/>
              <a:gd name="T62" fmla="*/ 2147483646 w 159"/>
              <a:gd name="T63" fmla="*/ 2147483646 h 389"/>
              <a:gd name="T64" fmla="*/ 2147483646 w 159"/>
              <a:gd name="T65" fmla="*/ 2147483646 h 389"/>
              <a:gd name="T66" fmla="*/ 2147483646 w 159"/>
              <a:gd name="T67" fmla="*/ 2147483646 h 389"/>
              <a:gd name="T68" fmla="*/ 2147483646 w 159"/>
              <a:gd name="T69" fmla="*/ 2147483646 h 389"/>
              <a:gd name="T70" fmla="*/ 2147483646 w 159"/>
              <a:gd name="T71" fmla="*/ 2147483646 h 389"/>
              <a:gd name="T72" fmla="*/ 2147483646 w 159"/>
              <a:gd name="T73" fmla="*/ 2147483646 h 389"/>
              <a:gd name="T74" fmla="*/ 2147483646 w 159"/>
              <a:gd name="T75" fmla="*/ 2147483646 h 389"/>
              <a:gd name="T76" fmla="*/ 2147483646 w 159"/>
              <a:gd name="T77" fmla="*/ 2147483646 h 389"/>
              <a:gd name="T78" fmla="*/ 2147483646 w 159"/>
              <a:gd name="T79" fmla="*/ 2147483646 h 389"/>
              <a:gd name="T80" fmla="*/ 2147483646 w 159"/>
              <a:gd name="T81" fmla="*/ 2147483646 h 389"/>
              <a:gd name="T82" fmla="*/ 2147483646 w 159"/>
              <a:gd name="T83" fmla="*/ 2147483646 h 38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9"/>
              <a:gd name="T127" fmla="*/ 0 h 389"/>
              <a:gd name="T128" fmla="*/ 159 w 159"/>
              <a:gd name="T129" fmla="*/ 389 h 38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9" h="389">
                <a:moveTo>
                  <a:pt x="0" y="382"/>
                </a:moveTo>
                <a:lnTo>
                  <a:pt x="1" y="385"/>
                </a:lnTo>
                <a:lnTo>
                  <a:pt x="3" y="387"/>
                </a:lnTo>
                <a:lnTo>
                  <a:pt x="4" y="389"/>
                </a:lnTo>
                <a:lnTo>
                  <a:pt x="5" y="385"/>
                </a:lnTo>
                <a:lnTo>
                  <a:pt x="6" y="384"/>
                </a:lnTo>
                <a:lnTo>
                  <a:pt x="8" y="384"/>
                </a:lnTo>
                <a:lnTo>
                  <a:pt x="9" y="384"/>
                </a:lnTo>
                <a:lnTo>
                  <a:pt x="10" y="384"/>
                </a:lnTo>
                <a:lnTo>
                  <a:pt x="11" y="385"/>
                </a:lnTo>
                <a:lnTo>
                  <a:pt x="13" y="387"/>
                </a:lnTo>
                <a:lnTo>
                  <a:pt x="14" y="387"/>
                </a:lnTo>
                <a:lnTo>
                  <a:pt x="15" y="387"/>
                </a:lnTo>
                <a:lnTo>
                  <a:pt x="16" y="379"/>
                </a:lnTo>
                <a:lnTo>
                  <a:pt x="18" y="372"/>
                </a:lnTo>
                <a:lnTo>
                  <a:pt x="19" y="377"/>
                </a:lnTo>
                <a:lnTo>
                  <a:pt x="20" y="375"/>
                </a:lnTo>
                <a:lnTo>
                  <a:pt x="21" y="376"/>
                </a:lnTo>
                <a:lnTo>
                  <a:pt x="23" y="375"/>
                </a:lnTo>
                <a:lnTo>
                  <a:pt x="24" y="375"/>
                </a:lnTo>
                <a:lnTo>
                  <a:pt x="25" y="375"/>
                </a:lnTo>
                <a:lnTo>
                  <a:pt x="26" y="374"/>
                </a:lnTo>
                <a:lnTo>
                  <a:pt x="28" y="370"/>
                </a:lnTo>
                <a:lnTo>
                  <a:pt x="29" y="365"/>
                </a:lnTo>
                <a:lnTo>
                  <a:pt x="30" y="357"/>
                </a:lnTo>
                <a:lnTo>
                  <a:pt x="31" y="342"/>
                </a:lnTo>
                <a:lnTo>
                  <a:pt x="33" y="322"/>
                </a:lnTo>
                <a:lnTo>
                  <a:pt x="34" y="300"/>
                </a:lnTo>
                <a:lnTo>
                  <a:pt x="35" y="269"/>
                </a:lnTo>
                <a:lnTo>
                  <a:pt x="36" y="240"/>
                </a:lnTo>
                <a:lnTo>
                  <a:pt x="38" y="207"/>
                </a:lnTo>
                <a:lnTo>
                  <a:pt x="39" y="179"/>
                </a:lnTo>
                <a:lnTo>
                  <a:pt x="40" y="151"/>
                </a:lnTo>
                <a:lnTo>
                  <a:pt x="41" y="121"/>
                </a:lnTo>
                <a:lnTo>
                  <a:pt x="43" y="92"/>
                </a:lnTo>
                <a:lnTo>
                  <a:pt x="44" y="62"/>
                </a:lnTo>
                <a:lnTo>
                  <a:pt x="45" y="37"/>
                </a:lnTo>
                <a:lnTo>
                  <a:pt x="46" y="16"/>
                </a:lnTo>
                <a:lnTo>
                  <a:pt x="48" y="5"/>
                </a:lnTo>
                <a:lnTo>
                  <a:pt x="49" y="0"/>
                </a:lnTo>
                <a:lnTo>
                  <a:pt x="50" y="2"/>
                </a:lnTo>
                <a:lnTo>
                  <a:pt x="51" y="7"/>
                </a:lnTo>
                <a:lnTo>
                  <a:pt x="53" y="19"/>
                </a:lnTo>
                <a:lnTo>
                  <a:pt x="54" y="34"/>
                </a:lnTo>
                <a:lnTo>
                  <a:pt x="55" y="51"/>
                </a:lnTo>
                <a:lnTo>
                  <a:pt x="56" y="82"/>
                </a:lnTo>
                <a:lnTo>
                  <a:pt x="58" y="112"/>
                </a:lnTo>
                <a:lnTo>
                  <a:pt x="59" y="141"/>
                </a:lnTo>
                <a:lnTo>
                  <a:pt x="60" y="171"/>
                </a:lnTo>
                <a:lnTo>
                  <a:pt x="61" y="199"/>
                </a:lnTo>
                <a:lnTo>
                  <a:pt x="63" y="222"/>
                </a:lnTo>
                <a:lnTo>
                  <a:pt x="64" y="242"/>
                </a:lnTo>
                <a:lnTo>
                  <a:pt x="65" y="261"/>
                </a:lnTo>
                <a:lnTo>
                  <a:pt x="66" y="271"/>
                </a:lnTo>
                <a:lnTo>
                  <a:pt x="68" y="279"/>
                </a:lnTo>
                <a:lnTo>
                  <a:pt x="69" y="281"/>
                </a:lnTo>
                <a:lnTo>
                  <a:pt x="70" y="282"/>
                </a:lnTo>
                <a:lnTo>
                  <a:pt x="71" y="285"/>
                </a:lnTo>
                <a:lnTo>
                  <a:pt x="73" y="286"/>
                </a:lnTo>
                <a:lnTo>
                  <a:pt x="74" y="287"/>
                </a:lnTo>
                <a:lnTo>
                  <a:pt x="75" y="287"/>
                </a:lnTo>
                <a:lnTo>
                  <a:pt x="76" y="289"/>
                </a:lnTo>
                <a:lnTo>
                  <a:pt x="78" y="291"/>
                </a:lnTo>
                <a:lnTo>
                  <a:pt x="79" y="295"/>
                </a:lnTo>
                <a:lnTo>
                  <a:pt x="80" y="301"/>
                </a:lnTo>
                <a:lnTo>
                  <a:pt x="81" y="309"/>
                </a:lnTo>
                <a:lnTo>
                  <a:pt x="83" y="315"/>
                </a:lnTo>
                <a:lnTo>
                  <a:pt x="84" y="325"/>
                </a:lnTo>
                <a:lnTo>
                  <a:pt x="85" y="336"/>
                </a:lnTo>
                <a:lnTo>
                  <a:pt x="86" y="344"/>
                </a:lnTo>
                <a:lnTo>
                  <a:pt x="88" y="351"/>
                </a:lnTo>
                <a:lnTo>
                  <a:pt x="89" y="354"/>
                </a:lnTo>
                <a:lnTo>
                  <a:pt x="90" y="351"/>
                </a:lnTo>
                <a:lnTo>
                  <a:pt x="91" y="345"/>
                </a:lnTo>
                <a:lnTo>
                  <a:pt x="93" y="336"/>
                </a:lnTo>
                <a:lnTo>
                  <a:pt x="94" y="330"/>
                </a:lnTo>
                <a:lnTo>
                  <a:pt x="95" y="325"/>
                </a:lnTo>
                <a:lnTo>
                  <a:pt x="96" y="321"/>
                </a:lnTo>
                <a:lnTo>
                  <a:pt x="98" y="320"/>
                </a:lnTo>
                <a:lnTo>
                  <a:pt x="99" y="324"/>
                </a:lnTo>
                <a:lnTo>
                  <a:pt x="100" y="325"/>
                </a:lnTo>
                <a:lnTo>
                  <a:pt x="101" y="329"/>
                </a:lnTo>
                <a:lnTo>
                  <a:pt x="103" y="332"/>
                </a:lnTo>
                <a:lnTo>
                  <a:pt x="104" y="335"/>
                </a:lnTo>
                <a:lnTo>
                  <a:pt x="105" y="336"/>
                </a:lnTo>
                <a:lnTo>
                  <a:pt x="106" y="340"/>
                </a:lnTo>
                <a:lnTo>
                  <a:pt x="108" y="346"/>
                </a:lnTo>
                <a:lnTo>
                  <a:pt x="109" y="352"/>
                </a:lnTo>
                <a:lnTo>
                  <a:pt x="110" y="359"/>
                </a:lnTo>
                <a:lnTo>
                  <a:pt x="111" y="361"/>
                </a:lnTo>
                <a:lnTo>
                  <a:pt x="113" y="360"/>
                </a:lnTo>
                <a:lnTo>
                  <a:pt x="114" y="356"/>
                </a:lnTo>
                <a:lnTo>
                  <a:pt x="115" y="352"/>
                </a:lnTo>
                <a:lnTo>
                  <a:pt x="116" y="352"/>
                </a:lnTo>
                <a:lnTo>
                  <a:pt x="118" y="350"/>
                </a:lnTo>
                <a:lnTo>
                  <a:pt x="119" y="351"/>
                </a:lnTo>
                <a:lnTo>
                  <a:pt x="120" y="356"/>
                </a:lnTo>
                <a:lnTo>
                  <a:pt x="121" y="360"/>
                </a:lnTo>
                <a:lnTo>
                  <a:pt x="123" y="361"/>
                </a:lnTo>
                <a:lnTo>
                  <a:pt x="124" y="362"/>
                </a:lnTo>
                <a:lnTo>
                  <a:pt x="125" y="369"/>
                </a:lnTo>
                <a:lnTo>
                  <a:pt x="126" y="370"/>
                </a:lnTo>
                <a:lnTo>
                  <a:pt x="128" y="372"/>
                </a:lnTo>
                <a:lnTo>
                  <a:pt x="129" y="377"/>
                </a:lnTo>
                <a:lnTo>
                  <a:pt x="130" y="371"/>
                </a:lnTo>
                <a:lnTo>
                  <a:pt x="131" y="366"/>
                </a:lnTo>
                <a:lnTo>
                  <a:pt x="133" y="367"/>
                </a:lnTo>
                <a:lnTo>
                  <a:pt x="134" y="371"/>
                </a:lnTo>
                <a:lnTo>
                  <a:pt x="135" y="374"/>
                </a:lnTo>
                <a:lnTo>
                  <a:pt x="136" y="374"/>
                </a:lnTo>
                <a:lnTo>
                  <a:pt x="138" y="374"/>
                </a:lnTo>
                <a:lnTo>
                  <a:pt x="139" y="372"/>
                </a:lnTo>
                <a:lnTo>
                  <a:pt x="140" y="372"/>
                </a:lnTo>
                <a:lnTo>
                  <a:pt x="141" y="370"/>
                </a:lnTo>
                <a:lnTo>
                  <a:pt x="143" y="367"/>
                </a:lnTo>
                <a:lnTo>
                  <a:pt x="144" y="367"/>
                </a:lnTo>
                <a:lnTo>
                  <a:pt x="145" y="370"/>
                </a:lnTo>
                <a:lnTo>
                  <a:pt x="146" y="371"/>
                </a:lnTo>
                <a:lnTo>
                  <a:pt x="148" y="375"/>
                </a:lnTo>
                <a:lnTo>
                  <a:pt x="149" y="379"/>
                </a:lnTo>
                <a:lnTo>
                  <a:pt x="150" y="380"/>
                </a:lnTo>
                <a:lnTo>
                  <a:pt x="151" y="380"/>
                </a:lnTo>
                <a:lnTo>
                  <a:pt x="153" y="379"/>
                </a:lnTo>
                <a:lnTo>
                  <a:pt x="154" y="379"/>
                </a:lnTo>
                <a:lnTo>
                  <a:pt x="155" y="379"/>
                </a:lnTo>
                <a:lnTo>
                  <a:pt x="156" y="376"/>
                </a:lnTo>
                <a:lnTo>
                  <a:pt x="158" y="379"/>
                </a:lnTo>
                <a:lnTo>
                  <a:pt x="159" y="379"/>
                </a:lnTo>
              </a:path>
            </a:pathLst>
          </a:custGeom>
          <a:noFill/>
          <a:ln w="28575">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07" name="Freeform 208">
            <a:extLst>
              <a:ext uri="{FF2B5EF4-FFF2-40B4-BE49-F238E27FC236}">
                <a16:creationId xmlns:a16="http://schemas.microsoft.com/office/drawing/2014/main" id="{4F81662C-A72C-4C37-9FF0-AB1E161D7251}"/>
              </a:ext>
            </a:extLst>
          </p:cNvPr>
          <p:cNvSpPr>
            <a:spLocks/>
          </p:cNvSpPr>
          <p:nvPr/>
        </p:nvSpPr>
        <p:spPr bwMode="auto">
          <a:xfrm>
            <a:off x="2657475" y="5222875"/>
            <a:ext cx="558800" cy="184150"/>
          </a:xfrm>
          <a:custGeom>
            <a:avLst/>
            <a:gdLst>
              <a:gd name="T0" fmla="*/ 2147483646 w 159"/>
              <a:gd name="T1" fmla="*/ 2147483646 h 52"/>
              <a:gd name="T2" fmla="*/ 2147483646 w 159"/>
              <a:gd name="T3" fmla="*/ 2147483646 h 52"/>
              <a:gd name="T4" fmla="*/ 2147483646 w 159"/>
              <a:gd name="T5" fmla="*/ 2147483646 h 52"/>
              <a:gd name="T6" fmla="*/ 2147483646 w 159"/>
              <a:gd name="T7" fmla="*/ 2147483646 h 52"/>
              <a:gd name="T8" fmla="*/ 2147483646 w 159"/>
              <a:gd name="T9" fmla="*/ 2147483646 h 52"/>
              <a:gd name="T10" fmla="*/ 2147483646 w 159"/>
              <a:gd name="T11" fmla="*/ 2147483646 h 52"/>
              <a:gd name="T12" fmla="*/ 2147483646 w 159"/>
              <a:gd name="T13" fmla="*/ 2147483646 h 52"/>
              <a:gd name="T14" fmla="*/ 2147483646 w 159"/>
              <a:gd name="T15" fmla="*/ 2147483646 h 52"/>
              <a:gd name="T16" fmla="*/ 2147483646 w 159"/>
              <a:gd name="T17" fmla="*/ 2147483646 h 52"/>
              <a:gd name="T18" fmla="*/ 2147483646 w 159"/>
              <a:gd name="T19" fmla="*/ 2147483646 h 52"/>
              <a:gd name="T20" fmla="*/ 2147483646 w 159"/>
              <a:gd name="T21" fmla="*/ 2147483646 h 52"/>
              <a:gd name="T22" fmla="*/ 2147483646 w 159"/>
              <a:gd name="T23" fmla="*/ 2147483646 h 52"/>
              <a:gd name="T24" fmla="*/ 2147483646 w 159"/>
              <a:gd name="T25" fmla="*/ 2147483646 h 52"/>
              <a:gd name="T26" fmla="*/ 2147483646 w 159"/>
              <a:gd name="T27" fmla="*/ 2147483646 h 52"/>
              <a:gd name="T28" fmla="*/ 2147483646 w 159"/>
              <a:gd name="T29" fmla="*/ 2147483646 h 52"/>
              <a:gd name="T30" fmla="*/ 2147483646 w 159"/>
              <a:gd name="T31" fmla="*/ 2147483646 h 52"/>
              <a:gd name="T32" fmla="*/ 2147483646 w 159"/>
              <a:gd name="T33" fmla="*/ 2147483646 h 52"/>
              <a:gd name="T34" fmla="*/ 2147483646 w 159"/>
              <a:gd name="T35" fmla="*/ 2147483646 h 52"/>
              <a:gd name="T36" fmla="*/ 2147483646 w 159"/>
              <a:gd name="T37" fmla="*/ 2147483646 h 52"/>
              <a:gd name="T38" fmla="*/ 2147483646 w 159"/>
              <a:gd name="T39" fmla="*/ 2147483646 h 52"/>
              <a:gd name="T40" fmla="*/ 2147483646 w 159"/>
              <a:gd name="T41" fmla="*/ 2147483646 h 52"/>
              <a:gd name="T42" fmla="*/ 2147483646 w 159"/>
              <a:gd name="T43" fmla="*/ 0 h 52"/>
              <a:gd name="T44" fmla="*/ 2147483646 w 159"/>
              <a:gd name="T45" fmla="*/ 2147483646 h 52"/>
              <a:gd name="T46" fmla="*/ 2147483646 w 159"/>
              <a:gd name="T47" fmla="*/ 2147483646 h 52"/>
              <a:gd name="T48" fmla="*/ 2147483646 w 159"/>
              <a:gd name="T49" fmla="*/ 2147483646 h 52"/>
              <a:gd name="T50" fmla="*/ 2147483646 w 159"/>
              <a:gd name="T51" fmla="*/ 2147483646 h 52"/>
              <a:gd name="T52" fmla="*/ 2147483646 w 159"/>
              <a:gd name="T53" fmla="*/ 2147483646 h 52"/>
              <a:gd name="T54" fmla="*/ 2147483646 w 159"/>
              <a:gd name="T55" fmla="*/ 2147483646 h 52"/>
              <a:gd name="T56" fmla="*/ 2147483646 w 159"/>
              <a:gd name="T57" fmla="*/ 2147483646 h 52"/>
              <a:gd name="T58" fmla="*/ 2147483646 w 159"/>
              <a:gd name="T59" fmla="*/ 2147483646 h 52"/>
              <a:gd name="T60" fmla="*/ 2147483646 w 159"/>
              <a:gd name="T61" fmla="*/ 2147483646 h 52"/>
              <a:gd name="T62" fmla="*/ 2147483646 w 159"/>
              <a:gd name="T63" fmla="*/ 2147483646 h 52"/>
              <a:gd name="T64" fmla="*/ 2147483646 w 159"/>
              <a:gd name="T65" fmla="*/ 2147483646 h 52"/>
              <a:gd name="T66" fmla="*/ 2147483646 w 159"/>
              <a:gd name="T67" fmla="*/ 2147483646 h 52"/>
              <a:gd name="T68" fmla="*/ 2147483646 w 159"/>
              <a:gd name="T69" fmla="*/ 2147483646 h 52"/>
              <a:gd name="T70" fmla="*/ 2147483646 w 159"/>
              <a:gd name="T71" fmla="*/ 2147483646 h 52"/>
              <a:gd name="T72" fmla="*/ 2147483646 w 159"/>
              <a:gd name="T73" fmla="*/ 2147483646 h 52"/>
              <a:gd name="T74" fmla="*/ 2147483646 w 159"/>
              <a:gd name="T75" fmla="*/ 2147483646 h 52"/>
              <a:gd name="T76" fmla="*/ 2147483646 w 159"/>
              <a:gd name="T77" fmla="*/ 2147483646 h 52"/>
              <a:gd name="T78" fmla="*/ 2147483646 w 159"/>
              <a:gd name="T79" fmla="*/ 2147483646 h 52"/>
              <a:gd name="T80" fmla="*/ 2147483646 w 159"/>
              <a:gd name="T81" fmla="*/ 2147483646 h 52"/>
              <a:gd name="T82" fmla="*/ 2147483646 w 159"/>
              <a:gd name="T83" fmla="*/ 2147483646 h 5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9"/>
              <a:gd name="T127" fmla="*/ 0 h 52"/>
              <a:gd name="T128" fmla="*/ 159 w 159"/>
              <a:gd name="T129" fmla="*/ 52 h 5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9" h="52">
                <a:moveTo>
                  <a:pt x="0" y="40"/>
                </a:moveTo>
                <a:lnTo>
                  <a:pt x="1" y="40"/>
                </a:lnTo>
                <a:lnTo>
                  <a:pt x="2" y="38"/>
                </a:lnTo>
                <a:lnTo>
                  <a:pt x="4" y="37"/>
                </a:lnTo>
                <a:lnTo>
                  <a:pt x="5" y="37"/>
                </a:lnTo>
                <a:lnTo>
                  <a:pt x="6" y="37"/>
                </a:lnTo>
                <a:lnTo>
                  <a:pt x="7" y="40"/>
                </a:lnTo>
                <a:lnTo>
                  <a:pt x="9" y="43"/>
                </a:lnTo>
                <a:lnTo>
                  <a:pt x="10" y="48"/>
                </a:lnTo>
                <a:lnTo>
                  <a:pt x="11" y="52"/>
                </a:lnTo>
                <a:lnTo>
                  <a:pt x="12" y="48"/>
                </a:lnTo>
                <a:lnTo>
                  <a:pt x="14" y="43"/>
                </a:lnTo>
                <a:lnTo>
                  <a:pt x="15" y="40"/>
                </a:lnTo>
                <a:lnTo>
                  <a:pt x="16" y="40"/>
                </a:lnTo>
                <a:lnTo>
                  <a:pt x="17" y="38"/>
                </a:lnTo>
                <a:lnTo>
                  <a:pt x="19" y="38"/>
                </a:lnTo>
                <a:lnTo>
                  <a:pt x="20" y="42"/>
                </a:lnTo>
                <a:lnTo>
                  <a:pt x="21" y="45"/>
                </a:lnTo>
                <a:lnTo>
                  <a:pt x="22" y="47"/>
                </a:lnTo>
                <a:lnTo>
                  <a:pt x="24" y="47"/>
                </a:lnTo>
                <a:lnTo>
                  <a:pt x="25" y="43"/>
                </a:lnTo>
                <a:lnTo>
                  <a:pt x="26" y="38"/>
                </a:lnTo>
                <a:lnTo>
                  <a:pt x="27" y="37"/>
                </a:lnTo>
                <a:lnTo>
                  <a:pt x="29" y="36"/>
                </a:lnTo>
                <a:lnTo>
                  <a:pt x="30" y="37"/>
                </a:lnTo>
                <a:lnTo>
                  <a:pt x="31" y="38"/>
                </a:lnTo>
                <a:lnTo>
                  <a:pt x="32" y="41"/>
                </a:lnTo>
                <a:lnTo>
                  <a:pt x="34" y="43"/>
                </a:lnTo>
                <a:lnTo>
                  <a:pt x="35" y="47"/>
                </a:lnTo>
                <a:lnTo>
                  <a:pt x="36" y="50"/>
                </a:lnTo>
                <a:lnTo>
                  <a:pt x="37" y="48"/>
                </a:lnTo>
                <a:lnTo>
                  <a:pt x="39" y="46"/>
                </a:lnTo>
                <a:lnTo>
                  <a:pt x="40" y="45"/>
                </a:lnTo>
                <a:lnTo>
                  <a:pt x="41" y="42"/>
                </a:lnTo>
                <a:lnTo>
                  <a:pt x="42" y="42"/>
                </a:lnTo>
                <a:lnTo>
                  <a:pt x="44" y="42"/>
                </a:lnTo>
                <a:lnTo>
                  <a:pt x="45" y="42"/>
                </a:lnTo>
                <a:lnTo>
                  <a:pt x="46" y="42"/>
                </a:lnTo>
                <a:lnTo>
                  <a:pt x="47" y="43"/>
                </a:lnTo>
                <a:lnTo>
                  <a:pt x="49" y="43"/>
                </a:lnTo>
                <a:lnTo>
                  <a:pt x="50" y="46"/>
                </a:lnTo>
                <a:lnTo>
                  <a:pt x="51" y="46"/>
                </a:lnTo>
                <a:lnTo>
                  <a:pt x="52" y="45"/>
                </a:lnTo>
                <a:lnTo>
                  <a:pt x="54" y="43"/>
                </a:lnTo>
                <a:lnTo>
                  <a:pt x="55" y="43"/>
                </a:lnTo>
                <a:lnTo>
                  <a:pt x="56" y="43"/>
                </a:lnTo>
                <a:lnTo>
                  <a:pt x="57" y="41"/>
                </a:lnTo>
                <a:lnTo>
                  <a:pt x="59" y="40"/>
                </a:lnTo>
                <a:lnTo>
                  <a:pt x="60" y="38"/>
                </a:lnTo>
                <a:lnTo>
                  <a:pt x="61" y="38"/>
                </a:lnTo>
                <a:lnTo>
                  <a:pt x="62" y="40"/>
                </a:lnTo>
                <a:lnTo>
                  <a:pt x="64" y="42"/>
                </a:lnTo>
                <a:lnTo>
                  <a:pt x="65" y="42"/>
                </a:lnTo>
                <a:lnTo>
                  <a:pt x="66" y="43"/>
                </a:lnTo>
                <a:lnTo>
                  <a:pt x="67" y="43"/>
                </a:lnTo>
                <a:lnTo>
                  <a:pt x="69" y="45"/>
                </a:lnTo>
                <a:lnTo>
                  <a:pt x="70" y="45"/>
                </a:lnTo>
                <a:lnTo>
                  <a:pt x="71" y="45"/>
                </a:lnTo>
                <a:lnTo>
                  <a:pt x="72" y="41"/>
                </a:lnTo>
                <a:lnTo>
                  <a:pt x="74" y="43"/>
                </a:lnTo>
                <a:lnTo>
                  <a:pt x="75" y="42"/>
                </a:lnTo>
                <a:lnTo>
                  <a:pt x="76" y="52"/>
                </a:lnTo>
                <a:lnTo>
                  <a:pt x="77" y="45"/>
                </a:lnTo>
                <a:lnTo>
                  <a:pt x="79" y="41"/>
                </a:lnTo>
                <a:lnTo>
                  <a:pt x="80" y="22"/>
                </a:lnTo>
                <a:lnTo>
                  <a:pt x="81" y="0"/>
                </a:lnTo>
                <a:lnTo>
                  <a:pt x="82" y="31"/>
                </a:lnTo>
                <a:lnTo>
                  <a:pt x="84" y="42"/>
                </a:lnTo>
                <a:lnTo>
                  <a:pt x="85" y="32"/>
                </a:lnTo>
                <a:lnTo>
                  <a:pt x="86" y="36"/>
                </a:lnTo>
                <a:lnTo>
                  <a:pt x="87" y="31"/>
                </a:lnTo>
                <a:lnTo>
                  <a:pt x="89" y="41"/>
                </a:lnTo>
                <a:lnTo>
                  <a:pt x="90" y="43"/>
                </a:lnTo>
                <a:lnTo>
                  <a:pt x="91" y="47"/>
                </a:lnTo>
                <a:lnTo>
                  <a:pt x="92" y="48"/>
                </a:lnTo>
                <a:lnTo>
                  <a:pt x="94" y="42"/>
                </a:lnTo>
                <a:lnTo>
                  <a:pt x="95" y="42"/>
                </a:lnTo>
                <a:lnTo>
                  <a:pt x="96" y="38"/>
                </a:lnTo>
                <a:lnTo>
                  <a:pt x="97" y="38"/>
                </a:lnTo>
                <a:lnTo>
                  <a:pt x="99" y="38"/>
                </a:lnTo>
                <a:lnTo>
                  <a:pt x="100" y="41"/>
                </a:lnTo>
                <a:lnTo>
                  <a:pt x="101" y="42"/>
                </a:lnTo>
                <a:lnTo>
                  <a:pt x="102" y="41"/>
                </a:lnTo>
                <a:lnTo>
                  <a:pt x="104" y="42"/>
                </a:lnTo>
                <a:lnTo>
                  <a:pt x="105" y="41"/>
                </a:lnTo>
                <a:lnTo>
                  <a:pt x="106" y="41"/>
                </a:lnTo>
                <a:lnTo>
                  <a:pt x="107" y="38"/>
                </a:lnTo>
                <a:lnTo>
                  <a:pt x="109" y="37"/>
                </a:lnTo>
                <a:lnTo>
                  <a:pt x="110" y="37"/>
                </a:lnTo>
                <a:lnTo>
                  <a:pt x="111" y="38"/>
                </a:lnTo>
                <a:lnTo>
                  <a:pt x="112" y="41"/>
                </a:lnTo>
                <a:lnTo>
                  <a:pt x="114" y="40"/>
                </a:lnTo>
                <a:lnTo>
                  <a:pt x="115" y="42"/>
                </a:lnTo>
                <a:lnTo>
                  <a:pt x="116" y="40"/>
                </a:lnTo>
                <a:lnTo>
                  <a:pt x="117" y="41"/>
                </a:lnTo>
                <a:lnTo>
                  <a:pt x="119" y="40"/>
                </a:lnTo>
                <a:lnTo>
                  <a:pt x="120" y="42"/>
                </a:lnTo>
                <a:lnTo>
                  <a:pt x="121" y="45"/>
                </a:lnTo>
                <a:lnTo>
                  <a:pt x="122" y="43"/>
                </a:lnTo>
                <a:lnTo>
                  <a:pt x="124" y="45"/>
                </a:lnTo>
                <a:lnTo>
                  <a:pt x="125" y="45"/>
                </a:lnTo>
                <a:lnTo>
                  <a:pt x="126" y="46"/>
                </a:lnTo>
                <a:lnTo>
                  <a:pt x="127" y="46"/>
                </a:lnTo>
                <a:lnTo>
                  <a:pt x="129" y="43"/>
                </a:lnTo>
                <a:lnTo>
                  <a:pt x="130" y="43"/>
                </a:lnTo>
                <a:lnTo>
                  <a:pt x="131" y="42"/>
                </a:lnTo>
                <a:lnTo>
                  <a:pt x="132" y="43"/>
                </a:lnTo>
                <a:lnTo>
                  <a:pt x="134" y="46"/>
                </a:lnTo>
                <a:lnTo>
                  <a:pt x="135" y="47"/>
                </a:lnTo>
                <a:lnTo>
                  <a:pt x="136" y="47"/>
                </a:lnTo>
                <a:lnTo>
                  <a:pt x="137" y="48"/>
                </a:lnTo>
                <a:lnTo>
                  <a:pt x="139" y="45"/>
                </a:lnTo>
                <a:lnTo>
                  <a:pt x="140" y="42"/>
                </a:lnTo>
                <a:lnTo>
                  <a:pt x="141" y="40"/>
                </a:lnTo>
                <a:lnTo>
                  <a:pt x="142" y="37"/>
                </a:lnTo>
                <a:lnTo>
                  <a:pt x="144" y="35"/>
                </a:lnTo>
                <a:lnTo>
                  <a:pt x="145" y="33"/>
                </a:lnTo>
                <a:lnTo>
                  <a:pt x="146" y="33"/>
                </a:lnTo>
                <a:lnTo>
                  <a:pt x="147" y="32"/>
                </a:lnTo>
                <a:lnTo>
                  <a:pt x="149" y="35"/>
                </a:lnTo>
                <a:lnTo>
                  <a:pt x="150" y="36"/>
                </a:lnTo>
                <a:lnTo>
                  <a:pt x="151" y="40"/>
                </a:lnTo>
                <a:lnTo>
                  <a:pt x="152" y="40"/>
                </a:lnTo>
                <a:lnTo>
                  <a:pt x="154" y="42"/>
                </a:lnTo>
                <a:lnTo>
                  <a:pt x="155" y="42"/>
                </a:lnTo>
                <a:lnTo>
                  <a:pt x="156" y="43"/>
                </a:lnTo>
                <a:lnTo>
                  <a:pt x="157" y="42"/>
                </a:lnTo>
                <a:lnTo>
                  <a:pt x="159" y="42"/>
                </a:lnTo>
              </a:path>
            </a:pathLst>
          </a:custGeom>
          <a:noFill/>
          <a:ln w="28575">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08" name="Freeform 209">
            <a:extLst>
              <a:ext uri="{FF2B5EF4-FFF2-40B4-BE49-F238E27FC236}">
                <a16:creationId xmlns:a16="http://schemas.microsoft.com/office/drawing/2014/main" id="{58B4736C-BDAA-4855-A6B6-F5E63F0D5628}"/>
              </a:ext>
            </a:extLst>
          </p:cNvPr>
          <p:cNvSpPr>
            <a:spLocks/>
          </p:cNvSpPr>
          <p:nvPr/>
        </p:nvSpPr>
        <p:spPr bwMode="auto">
          <a:xfrm>
            <a:off x="3216275" y="4543425"/>
            <a:ext cx="557213" cy="838200"/>
          </a:xfrm>
          <a:custGeom>
            <a:avLst/>
            <a:gdLst>
              <a:gd name="T0" fmla="*/ 2147483646 w 158"/>
              <a:gd name="T1" fmla="*/ 2147483646 h 238"/>
              <a:gd name="T2" fmla="*/ 2147483646 w 158"/>
              <a:gd name="T3" fmla="*/ 2147483646 h 238"/>
              <a:gd name="T4" fmla="*/ 2147483646 w 158"/>
              <a:gd name="T5" fmla="*/ 2147483646 h 238"/>
              <a:gd name="T6" fmla="*/ 2147483646 w 158"/>
              <a:gd name="T7" fmla="*/ 2147483646 h 238"/>
              <a:gd name="T8" fmla="*/ 2147483646 w 158"/>
              <a:gd name="T9" fmla="*/ 2147483646 h 238"/>
              <a:gd name="T10" fmla="*/ 2147483646 w 158"/>
              <a:gd name="T11" fmla="*/ 2147483646 h 238"/>
              <a:gd name="T12" fmla="*/ 2147483646 w 158"/>
              <a:gd name="T13" fmla="*/ 2147483646 h 238"/>
              <a:gd name="T14" fmla="*/ 2147483646 w 158"/>
              <a:gd name="T15" fmla="*/ 2147483646 h 238"/>
              <a:gd name="T16" fmla="*/ 2147483646 w 158"/>
              <a:gd name="T17" fmla="*/ 2147483646 h 238"/>
              <a:gd name="T18" fmla="*/ 2147483646 w 158"/>
              <a:gd name="T19" fmla="*/ 2147483646 h 238"/>
              <a:gd name="T20" fmla="*/ 2147483646 w 158"/>
              <a:gd name="T21" fmla="*/ 2147483646 h 238"/>
              <a:gd name="T22" fmla="*/ 2147483646 w 158"/>
              <a:gd name="T23" fmla="*/ 2147483646 h 238"/>
              <a:gd name="T24" fmla="*/ 2147483646 w 158"/>
              <a:gd name="T25" fmla="*/ 2147483646 h 238"/>
              <a:gd name="T26" fmla="*/ 2147483646 w 158"/>
              <a:gd name="T27" fmla="*/ 2147483646 h 238"/>
              <a:gd name="T28" fmla="*/ 2147483646 w 158"/>
              <a:gd name="T29" fmla="*/ 2147483646 h 238"/>
              <a:gd name="T30" fmla="*/ 2147483646 w 158"/>
              <a:gd name="T31" fmla="*/ 2147483646 h 238"/>
              <a:gd name="T32" fmla="*/ 2147483646 w 158"/>
              <a:gd name="T33" fmla="*/ 2147483646 h 238"/>
              <a:gd name="T34" fmla="*/ 2147483646 w 158"/>
              <a:gd name="T35" fmla="*/ 2147483646 h 238"/>
              <a:gd name="T36" fmla="*/ 2147483646 w 158"/>
              <a:gd name="T37" fmla="*/ 2147483646 h 238"/>
              <a:gd name="T38" fmla="*/ 2147483646 w 158"/>
              <a:gd name="T39" fmla="*/ 2147483646 h 238"/>
              <a:gd name="T40" fmla="*/ 2147483646 w 158"/>
              <a:gd name="T41" fmla="*/ 2147483646 h 238"/>
              <a:gd name="T42" fmla="*/ 2147483646 w 158"/>
              <a:gd name="T43" fmla="*/ 2147483646 h 238"/>
              <a:gd name="T44" fmla="*/ 2147483646 w 158"/>
              <a:gd name="T45" fmla="*/ 2147483646 h 238"/>
              <a:gd name="T46" fmla="*/ 2147483646 w 158"/>
              <a:gd name="T47" fmla="*/ 2147483646 h 238"/>
              <a:gd name="T48" fmla="*/ 2147483646 w 158"/>
              <a:gd name="T49" fmla="*/ 2147483646 h 238"/>
              <a:gd name="T50" fmla="*/ 2147483646 w 158"/>
              <a:gd name="T51" fmla="*/ 2147483646 h 238"/>
              <a:gd name="T52" fmla="*/ 2147483646 w 158"/>
              <a:gd name="T53" fmla="*/ 2147483646 h 238"/>
              <a:gd name="T54" fmla="*/ 2147483646 w 158"/>
              <a:gd name="T55" fmla="*/ 2147483646 h 238"/>
              <a:gd name="T56" fmla="*/ 2147483646 w 158"/>
              <a:gd name="T57" fmla="*/ 2147483646 h 238"/>
              <a:gd name="T58" fmla="*/ 2147483646 w 158"/>
              <a:gd name="T59" fmla="*/ 2147483646 h 238"/>
              <a:gd name="T60" fmla="*/ 2147483646 w 158"/>
              <a:gd name="T61" fmla="*/ 2147483646 h 238"/>
              <a:gd name="T62" fmla="*/ 2147483646 w 158"/>
              <a:gd name="T63" fmla="*/ 2147483646 h 238"/>
              <a:gd name="T64" fmla="*/ 2147483646 w 158"/>
              <a:gd name="T65" fmla="*/ 2147483646 h 238"/>
              <a:gd name="T66" fmla="*/ 2147483646 w 158"/>
              <a:gd name="T67" fmla="*/ 2147483646 h 238"/>
              <a:gd name="T68" fmla="*/ 2147483646 w 158"/>
              <a:gd name="T69" fmla="*/ 2147483646 h 238"/>
              <a:gd name="T70" fmla="*/ 2147483646 w 158"/>
              <a:gd name="T71" fmla="*/ 2147483646 h 238"/>
              <a:gd name="T72" fmla="*/ 2147483646 w 158"/>
              <a:gd name="T73" fmla="*/ 2147483646 h 238"/>
              <a:gd name="T74" fmla="*/ 2147483646 w 158"/>
              <a:gd name="T75" fmla="*/ 2147483646 h 238"/>
              <a:gd name="T76" fmla="*/ 2147483646 w 158"/>
              <a:gd name="T77" fmla="*/ 2147483646 h 238"/>
              <a:gd name="T78" fmla="*/ 2147483646 w 158"/>
              <a:gd name="T79" fmla="*/ 2147483646 h 238"/>
              <a:gd name="T80" fmla="*/ 2147483646 w 158"/>
              <a:gd name="T81" fmla="*/ 2147483646 h 238"/>
              <a:gd name="T82" fmla="*/ 2147483646 w 158"/>
              <a:gd name="T83" fmla="*/ 2147483646 h 23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8"/>
              <a:gd name="T127" fmla="*/ 0 h 238"/>
              <a:gd name="T128" fmla="*/ 158 w 158"/>
              <a:gd name="T129" fmla="*/ 238 h 23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8" h="238">
                <a:moveTo>
                  <a:pt x="0" y="235"/>
                </a:moveTo>
                <a:lnTo>
                  <a:pt x="1" y="235"/>
                </a:lnTo>
                <a:lnTo>
                  <a:pt x="2" y="231"/>
                </a:lnTo>
                <a:lnTo>
                  <a:pt x="3" y="231"/>
                </a:lnTo>
                <a:lnTo>
                  <a:pt x="5" y="229"/>
                </a:lnTo>
                <a:lnTo>
                  <a:pt x="6" y="229"/>
                </a:lnTo>
                <a:lnTo>
                  <a:pt x="7" y="229"/>
                </a:lnTo>
                <a:lnTo>
                  <a:pt x="8" y="228"/>
                </a:lnTo>
                <a:lnTo>
                  <a:pt x="10" y="226"/>
                </a:lnTo>
                <a:lnTo>
                  <a:pt x="11" y="226"/>
                </a:lnTo>
                <a:lnTo>
                  <a:pt x="12" y="225"/>
                </a:lnTo>
                <a:lnTo>
                  <a:pt x="13" y="226"/>
                </a:lnTo>
                <a:lnTo>
                  <a:pt x="15" y="226"/>
                </a:lnTo>
                <a:lnTo>
                  <a:pt x="16" y="225"/>
                </a:lnTo>
                <a:lnTo>
                  <a:pt x="17" y="225"/>
                </a:lnTo>
                <a:lnTo>
                  <a:pt x="18" y="224"/>
                </a:lnTo>
                <a:lnTo>
                  <a:pt x="20" y="224"/>
                </a:lnTo>
                <a:lnTo>
                  <a:pt x="21" y="221"/>
                </a:lnTo>
                <a:lnTo>
                  <a:pt x="22" y="219"/>
                </a:lnTo>
                <a:lnTo>
                  <a:pt x="23" y="215"/>
                </a:lnTo>
                <a:lnTo>
                  <a:pt x="25" y="210"/>
                </a:lnTo>
                <a:lnTo>
                  <a:pt x="26" y="205"/>
                </a:lnTo>
                <a:lnTo>
                  <a:pt x="27" y="204"/>
                </a:lnTo>
                <a:lnTo>
                  <a:pt x="28" y="204"/>
                </a:lnTo>
                <a:lnTo>
                  <a:pt x="30" y="205"/>
                </a:lnTo>
                <a:lnTo>
                  <a:pt x="31" y="208"/>
                </a:lnTo>
                <a:lnTo>
                  <a:pt x="32" y="206"/>
                </a:lnTo>
                <a:lnTo>
                  <a:pt x="33" y="208"/>
                </a:lnTo>
                <a:lnTo>
                  <a:pt x="35" y="215"/>
                </a:lnTo>
                <a:lnTo>
                  <a:pt x="36" y="215"/>
                </a:lnTo>
                <a:lnTo>
                  <a:pt x="37" y="218"/>
                </a:lnTo>
                <a:lnTo>
                  <a:pt x="38" y="220"/>
                </a:lnTo>
                <a:lnTo>
                  <a:pt x="40" y="221"/>
                </a:lnTo>
                <a:lnTo>
                  <a:pt x="41" y="221"/>
                </a:lnTo>
                <a:lnTo>
                  <a:pt x="42" y="221"/>
                </a:lnTo>
                <a:lnTo>
                  <a:pt x="43" y="224"/>
                </a:lnTo>
                <a:lnTo>
                  <a:pt x="45" y="225"/>
                </a:lnTo>
                <a:lnTo>
                  <a:pt x="46" y="228"/>
                </a:lnTo>
                <a:lnTo>
                  <a:pt x="47" y="228"/>
                </a:lnTo>
                <a:lnTo>
                  <a:pt x="48" y="229"/>
                </a:lnTo>
                <a:lnTo>
                  <a:pt x="50" y="229"/>
                </a:lnTo>
                <a:lnTo>
                  <a:pt x="51" y="228"/>
                </a:lnTo>
                <a:lnTo>
                  <a:pt x="52" y="225"/>
                </a:lnTo>
                <a:lnTo>
                  <a:pt x="53" y="221"/>
                </a:lnTo>
                <a:lnTo>
                  <a:pt x="55" y="216"/>
                </a:lnTo>
                <a:lnTo>
                  <a:pt x="56" y="214"/>
                </a:lnTo>
                <a:lnTo>
                  <a:pt x="57" y="208"/>
                </a:lnTo>
                <a:lnTo>
                  <a:pt x="58" y="200"/>
                </a:lnTo>
                <a:lnTo>
                  <a:pt x="60" y="191"/>
                </a:lnTo>
                <a:lnTo>
                  <a:pt x="61" y="185"/>
                </a:lnTo>
                <a:lnTo>
                  <a:pt x="62" y="179"/>
                </a:lnTo>
                <a:lnTo>
                  <a:pt x="63" y="175"/>
                </a:lnTo>
                <a:lnTo>
                  <a:pt x="65" y="173"/>
                </a:lnTo>
                <a:lnTo>
                  <a:pt x="66" y="173"/>
                </a:lnTo>
                <a:lnTo>
                  <a:pt x="67" y="176"/>
                </a:lnTo>
                <a:lnTo>
                  <a:pt x="68" y="178"/>
                </a:lnTo>
                <a:lnTo>
                  <a:pt x="70" y="181"/>
                </a:lnTo>
                <a:lnTo>
                  <a:pt x="71" y="185"/>
                </a:lnTo>
                <a:lnTo>
                  <a:pt x="72" y="191"/>
                </a:lnTo>
                <a:lnTo>
                  <a:pt x="73" y="201"/>
                </a:lnTo>
                <a:lnTo>
                  <a:pt x="75" y="211"/>
                </a:lnTo>
                <a:lnTo>
                  <a:pt x="76" y="220"/>
                </a:lnTo>
                <a:lnTo>
                  <a:pt x="77" y="229"/>
                </a:lnTo>
                <a:lnTo>
                  <a:pt x="78" y="238"/>
                </a:lnTo>
                <a:lnTo>
                  <a:pt x="80" y="235"/>
                </a:lnTo>
                <a:lnTo>
                  <a:pt x="81" y="224"/>
                </a:lnTo>
                <a:lnTo>
                  <a:pt x="82" y="210"/>
                </a:lnTo>
                <a:lnTo>
                  <a:pt x="83" y="203"/>
                </a:lnTo>
                <a:lnTo>
                  <a:pt x="85" y="203"/>
                </a:lnTo>
                <a:lnTo>
                  <a:pt x="86" y="205"/>
                </a:lnTo>
                <a:lnTo>
                  <a:pt x="87" y="213"/>
                </a:lnTo>
                <a:lnTo>
                  <a:pt x="88" y="216"/>
                </a:lnTo>
                <a:lnTo>
                  <a:pt x="90" y="204"/>
                </a:lnTo>
                <a:lnTo>
                  <a:pt x="91" y="185"/>
                </a:lnTo>
                <a:lnTo>
                  <a:pt x="92" y="158"/>
                </a:lnTo>
                <a:lnTo>
                  <a:pt x="93" y="130"/>
                </a:lnTo>
                <a:lnTo>
                  <a:pt x="95" y="101"/>
                </a:lnTo>
                <a:lnTo>
                  <a:pt x="96" y="73"/>
                </a:lnTo>
                <a:lnTo>
                  <a:pt x="97" y="49"/>
                </a:lnTo>
                <a:lnTo>
                  <a:pt x="98" y="26"/>
                </a:lnTo>
                <a:lnTo>
                  <a:pt x="100" y="11"/>
                </a:lnTo>
                <a:lnTo>
                  <a:pt x="101" y="1"/>
                </a:lnTo>
                <a:lnTo>
                  <a:pt x="102" y="0"/>
                </a:lnTo>
                <a:lnTo>
                  <a:pt x="103" y="5"/>
                </a:lnTo>
                <a:lnTo>
                  <a:pt x="105" y="14"/>
                </a:lnTo>
                <a:lnTo>
                  <a:pt x="106" y="29"/>
                </a:lnTo>
                <a:lnTo>
                  <a:pt x="107" y="49"/>
                </a:lnTo>
                <a:lnTo>
                  <a:pt x="108" y="71"/>
                </a:lnTo>
                <a:lnTo>
                  <a:pt x="110" y="96"/>
                </a:lnTo>
                <a:lnTo>
                  <a:pt x="111" y="120"/>
                </a:lnTo>
                <a:lnTo>
                  <a:pt x="112" y="145"/>
                </a:lnTo>
                <a:lnTo>
                  <a:pt x="113" y="166"/>
                </a:lnTo>
                <a:lnTo>
                  <a:pt x="115" y="184"/>
                </a:lnTo>
                <a:lnTo>
                  <a:pt x="116" y="194"/>
                </a:lnTo>
                <a:lnTo>
                  <a:pt x="117" y="191"/>
                </a:lnTo>
                <a:lnTo>
                  <a:pt x="118" y="186"/>
                </a:lnTo>
                <a:lnTo>
                  <a:pt x="120" y="178"/>
                </a:lnTo>
                <a:lnTo>
                  <a:pt x="121" y="171"/>
                </a:lnTo>
                <a:lnTo>
                  <a:pt x="122" y="165"/>
                </a:lnTo>
                <a:lnTo>
                  <a:pt x="123" y="160"/>
                </a:lnTo>
                <a:lnTo>
                  <a:pt x="125" y="160"/>
                </a:lnTo>
                <a:lnTo>
                  <a:pt x="126" y="154"/>
                </a:lnTo>
                <a:lnTo>
                  <a:pt x="127" y="154"/>
                </a:lnTo>
                <a:lnTo>
                  <a:pt x="128" y="148"/>
                </a:lnTo>
                <a:lnTo>
                  <a:pt x="130" y="151"/>
                </a:lnTo>
                <a:lnTo>
                  <a:pt x="131" y="154"/>
                </a:lnTo>
                <a:lnTo>
                  <a:pt x="132" y="161"/>
                </a:lnTo>
                <a:lnTo>
                  <a:pt x="133" y="170"/>
                </a:lnTo>
                <a:lnTo>
                  <a:pt x="135" y="174"/>
                </a:lnTo>
                <a:lnTo>
                  <a:pt x="136" y="180"/>
                </a:lnTo>
                <a:lnTo>
                  <a:pt x="137" y="180"/>
                </a:lnTo>
                <a:lnTo>
                  <a:pt x="138" y="183"/>
                </a:lnTo>
                <a:lnTo>
                  <a:pt x="140" y="166"/>
                </a:lnTo>
                <a:lnTo>
                  <a:pt x="141" y="164"/>
                </a:lnTo>
                <a:lnTo>
                  <a:pt x="142" y="160"/>
                </a:lnTo>
                <a:lnTo>
                  <a:pt x="143" y="155"/>
                </a:lnTo>
                <a:lnTo>
                  <a:pt x="145" y="189"/>
                </a:lnTo>
                <a:lnTo>
                  <a:pt x="146" y="169"/>
                </a:lnTo>
                <a:lnTo>
                  <a:pt x="147" y="130"/>
                </a:lnTo>
                <a:lnTo>
                  <a:pt x="148" y="136"/>
                </a:lnTo>
                <a:lnTo>
                  <a:pt x="150" y="134"/>
                </a:lnTo>
                <a:lnTo>
                  <a:pt x="151" y="146"/>
                </a:lnTo>
                <a:lnTo>
                  <a:pt x="152" y="146"/>
                </a:lnTo>
                <a:lnTo>
                  <a:pt x="153" y="151"/>
                </a:lnTo>
                <a:lnTo>
                  <a:pt x="155" y="159"/>
                </a:lnTo>
                <a:lnTo>
                  <a:pt x="156" y="169"/>
                </a:lnTo>
                <a:lnTo>
                  <a:pt x="157" y="184"/>
                </a:lnTo>
                <a:lnTo>
                  <a:pt x="158" y="194"/>
                </a:lnTo>
              </a:path>
            </a:pathLst>
          </a:custGeom>
          <a:noFill/>
          <a:ln w="28575">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09" name="Freeform 210">
            <a:extLst>
              <a:ext uri="{FF2B5EF4-FFF2-40B4-BE49-F238E27FC236}">
                <a16:creationId xmlns:a16="http://schemas.microsoft.com/office/drawing/2014/main" id="{C15D6384-AE59-4AED-9443-D99C44960279}"/>
              </a:ext>
            </a:extLst>
          </p:cNvPr>
          <p:cNvSpPr>
            <a:spLocks/>
          </p:cNvSpPr>
          <p:nvPr/>
        </p:nvSpPr>
        <p:spPr bwMode="auto">
          <a:xfrm>
            <a:off x="3773488" y="5187950"/>
            <a:ext cx="560387" cy="204788"/>
          </a:xfrm>
          <a:custGeom>
            <a:avLst/>
            <a:gdLst>
              <a:gd name="T0" fmla="*/ 2147483646 w 159"/>
              <a:gd name="T1" fmla="*/ 2147483646 h 58"/>
              <a:gd name="T2" fmla="*/ 2147483646 w 159"/>
              <a:gd name="T3" fmla="*/ 2147483646 h 58"/>
              <a:gd name="T4" fmla="*/ 2147483646 w 159"/>
              <a:gd name="T5" fmla="*/ 0 h 58"/>
              <a:gd name="T6" fmla="*/ 2147483646 w 159"/>
              <a:gd name="T7" fmla="*/ 2147483646 h 58"/>
              <a:gd name="T8" fmla="*/ 2147483646 w 159"/>
              <a:gd name="T9" fmla="*/ 2147483646 h 58"/>
              <a:gd name="T10" fmla="*/ 2147483646 w 159"/>
              <a:gd name="T11" fmla="*/ 2147483646 h 58"/>
              <a:gd name="T12" fmla="*/ 2147483646 w 159"/>
              <a:gd name="T13" fmla="*/ 2147483646 h 58"/>
              <a:gd name="T14" fmla="*/ 2147483646 w 159"/>
              <a:gd name="T15" fmla="*/ 2147483646 h 58"/>
              <a:gd name="T16" fmla="*/ 2147483646 w 159"/>
              <a:gd name="T17" fmla="*/ 2147483646 h 58"/>
              <a:gd name="T18" fmla="*/ 2147483646 w 159"/>
              <a:gd name="T19" fmla="*/ 2147483646 h 58"/>
              <a:gd name="T20" fmla="*/ 2147483646 w 159"/>
              <a:gd name="T21" fmla="*/ 2147483646 h 58"/>
              <a:gd name="T22" fmla="*/ 2147483646 w 159"/>
              <a:gd name="T23" fmla="*/ 2147483646 h 58"/>
              <a:gd name="T24" fmla="*/ 2147483646 w 159"/>
              <a:gd name="T25" fmla="*/ 2147483646 h 58"/>
              <a:gd name="T26" fmla="*/ 2147483646 w 159"/>
              <a:gd name="T27" fmla="*/ 2147483646 h 58"/>
              <a:gd name="T28" fmla="*/ 2147483646 w 159"/>
              <a:gd name="T29" fmla="*/ 2147483646 h 58"/>
              <a:gd name="T30" fmla="*/ 2147483646 w 159"/>
              <a:gd name="T31" fmla="*/ 2147483646 h 58"/>
              <a:gd name="T32" fmla="*/ 2147483646 w 159"/>
              <a:gd name="T33" fmla="*/ 2147483646 h 58"/>
              <a:gd name="T34" fmla="*/ 2147483646 w 159"/>
              <a:gd name="T35" fmla="*/ 2147483646 h 58"/>
              <a:gd name="T36" fmla="*/ 2147483646 w 159"/>
              <a:gd name="T37" fmla="*/ 2147483646 h 58"/>
              <a:gd name="T38" fmla="*/ 2147483646 w 159"/>
              <a:gd name="T39" fmla="*/ 2147483646 h 58"/>
              <a:gd name="T40" fmla="*/ 2147483646 w 159"/>
              <a:gd name="T41" fmla="*/ 2147483646 h 58"/>
              <a:gd name="T42" fmla="*/ 2147483646 w 159"/>
              <a:gd name="T43" fmla="*/ 2147483646 h 58"/>
              <a:gd name="T44" fmla="*/ 2147483646 w 159"/>
              <a:gd name="T45" fmla="*/ 2147483646 h 58"/>
              <a:gd name="T46" fmla="*/ 2147483646 w 159"/>
              <a:gd name="T47" fmla="*/ 2147483646 h 58"/>
              <a:gd name="T48" fmla="*/ 2147483646 w 159"/>
              <a:gd name="T49" fmla="*/ 2147483646 h 58"/>
              <a:gd name="T50" fmla="*/ 2147483646 w 159"/>
              <a:gd name="T51" fmla="*/ 2147483646 h 58"/>
              <a:gd name="T52" fmla="*/ 2147483646 w 159"/>
              <a:gd name="T53" fmla="*/ 2147483646 h 58"/>
              <a:gd name="T54" fmla="*/ 2147483646 w 159"/>
              <a:gd name="T55" fmla="*/ 2147483646 h 58"/>
              <a:gd name="T56" fmla="*/ 2147483646 w 159"/>
              <a:gd name="T57" fmla="*/ 2147483646 h 58"/>
              <a:gd name="T58" fmla="*/ 2147483646 w 159"/>
              <a:gd name="T59" fmla="*/ 2147483646 h 58"/>
              <a:gd name="T60" fmla="*/ 2147483646 w 159"/>
              <a:gd name="T61" fmla="*/ 2147483646 h 58"/>
              <a:gd name="T62" fmla="*/ 2147483646 w 159"/>
              <a:gd name="T63" fmla="*/ 2147483646 h 58"/>
              <a:gd name="T64" fmla="*/ 2147483646 w 159"/>
              <a:gd name="T65" fmla="*/ 2147483646 h 58"/>
              <a:gd name="T66" fmla="*/ 2147483646 w 159"/>
              <a:gd name="T67" fmla="*/ 2147483646 h 58"/>
              <a:gd name="T68" fmla="*/ 2147483646 w 159"/>
              <a:gd name="T69" fmla="*/ 2147483646 h 58"/>
              <a:gd name="T70" fmla="*/ 2147483646 w 159"/>
              <a:gd name="T71" fmla="*/ 2147483646 h 58"/>
              <a:gd name="T72" fmla="*/ 2147483646 w 159"/>
              <a:gd name="T73" fmla="*/ 2147483646 h 58"/>
              <a:gd name="T74" fmla="*/ 2147483646 w 159"/>
              <a:gd name="T75" fmla="*/ 2147483646 h 58"/>
              <a:gd name="T76" fmla="*/ 2147483646 w 159"/>
              <a:gd name="T77" fmla="*/ 2147483646 h 58"/>
              <a:gd name="T78" fmla="*/ 2147483646 w 159"/>
              <a:gd name="T79" fmla="*/ 2147483646 h 58"/>
              <a:gd name="T80" fmla="*/ 2147483646 w 159"/>
              <a:gd name="T81" fmla="*/ 2147483646 h 58"/>
              <a:gd name="T82" fmla="*/ 2147483646 w 159"/>
              <a:gd name="T83" fmla="*/ 2147483646 h 5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9"/>
              <a:gd name="T127" fmla="*/ 0 h 58"/>
              <a:gd name="T128" fmla="*/ 159 w 159"/>
              <a:gd name="T129" fmla="*/ 58 h 5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9" h="58">
                <a:moveTo>
                  <a:pt x="0" y="11"/>
                </a:moveTo>
                <a:lnTo>
                  <a:pt x="2" y="25"/>
                </a:lnTo>
                <a:lnTo>
                  <a:pt x="3" y="32"/>
                </a:lnTo>
                <a:lnTo>
                  <a:pt x="4" y="30"/>
                </a:lnTo>
                <a:lnTo>
                  <a:pt x="5" y="22"/>
                </a:lnTo>
                <a:lnTo>
                  <a:pt x="7" y="11"/>
                </a:lnTo>
                <a:lnTo>
                  <a:pt x="8" y="7"/>
                </a:lnTo>
                <a:lnTo>
                  <a:pt x="9" y="2"/>
                </a:lnTo>
                <a:lnTo>
                  <a:pt x="10" y="0"/>
                </a:lnTo>
                <a:lnTo>
                  <a:pt x="12" y="2"/>
                </a:lnTo>
                <a:lnTo>
                  <a:pt x="13" y="6"/>
                </a:lnTo>
                <a:lnTo>
                  <a:pt x="14" y="10"/>
                </a:lnTo>
                <a:lnTo>
                  <a:pt x="15" y="13"/>
                </a:lnTo>
                <a:lnTo>
                  <a:pt x="17" y="16"/>
                </a:lnTo>
                <a:lnTo>
                  <a:pt x="18" y="17"/>
                </a:lnTo>
                <a:lnTo>
                  <a:pt x="19" y="21"/>
                </a:lnTo>
                <a:lnTo>
                  <a:pt x="20" y="26"/>
                </a:lnTo>
                <a:lnTo>
                  <a:pt x="22" y="30"/>
                </a:lnTo>
                <a:lnTo>
                  <a:pt x="23" y="35"/>
                </a:lnTo>
                <a:lnTo>
                  <a:pt x="24" y="40"/>
                </a:lnTo>
                <a:lnTo>
                  <a:pt x="25" y="41"/>
                </a:lnTo>
                <a:lnTo>
                  <a:pt x="27" y="41"/>
                </a:lnTo>
                <a:lnTo>
                  <a:pt x="28" y="40"/>
                </a:lnTo>
                <a:lnTo>
                  <a:pt x="29" y="38"/>
                </a:lnTo>
                <a:lnTo>
                  <a:pt x="30" y="36"/>
                </a:lnTo>
                <a:lnTo>
                  <a:pt x="32" y="31"/>
                </a:lnTo>
                <a:lnTo>
                  <a:pt x="33" y="30"/>
                </a:lnTo>
                <a:lnTo>
                  <a:pt x="34" y="26"/>
                </a:lnTo>
                <a:lnTo>
                  <a:pt x="35" y="25"/>
                </a:lnTo>
                <a:lnTo>
                  <a:pt x="37" y="25"/>
                </a:lnTo>
                <a:lnTo>
                  <a:pt x="38" y="26"/>
                </a:lnTo>
                <a:lnTo>
                  <a:pt x="39" y="30"/>
                </a:lnTo>
                <a:lnTo>
                  <a:pt x="40" y="33"/>
                </a:lnTo>
                <a:lnTo>
                  <a:pt x="42" y="38"/>
                </a:lnTo>
                <a:lnTo>
                  <a:pt x="43" y="41"/>
                </a:lnTo>
                <a:lnTo>
                  <a:pt x="44" y="43"/>
                </a:lnTo>
                <a:lnTo>
                  <a:pt x="45" y="46"/>
                </a:lnTo>
                <a:lnTo>
                  <a:pt x="47" y="47"/>
                </a:lnTo>
                <a:lnTo>
                  <a:pt x="48" y="45"/>
                </a:lnTo>
                <a:lnTo>
                  <a:pt x="49" y="43"/>
                </a:lnTo>
                <a:lnTo>
                  <a:pt x="50" y="43"/>
                </a:lnTo>
                <a:lnTo>
                  <a:pt x="52" y="41"/>
                </a:lnTo>
                <a:lnTo>
                  <a:pt x="53" y="42"/>
                </a:lnTo>
                <a:lnTo>
                  <a:pt x="54" y="43"/>
                </a:lnTo>
                <a:lnTo>
                  <a:pt x="55" y="45"/>
                </a:lnTo>
                <a:lnTo>
                  <a:pt x="57" y="47"/>
                </a:lnTo>
                <a:lnTo>
                  <a:pt x="58" y="50"/>
                </a:lnTo>
                <a:lnTo>
                  <a:pt x="59" y="52"/>
                </a:lnTo>
                <a:lnTo>
                  <a:pt x="60" y="56"/>
                </a:lnTo>
                <a:lnTo>
                  <a:pt x="62" y="57"/>
                </a:lnTo>
                <a:lnTo>
                  <a:pt x="63" y="56"/>
                </a:lnTo>
                <a:lnTo>
                  <a:pt x="64" y="55"/>
                </a:lnTo>
                <a:lnTo>
                  <a:pt x="65" y="51"/>
                </a:lnTo>
                <a:lnTo>
                  <a:pt x="67" y="48"/>
                </a:lnTo>
                <a:lnTo>
                  <a:pt x="68" y="47"/>
                </a:lnTo>
                <a:lnTo>
                  <a:pt x="69" y="43"/>
                </a:lnTo>
                <a:lnTo>
                  <a:pt x="70" y="45"/>
                </a:lnTo>
                <a:lnTo>
                  <a:pt x="72" y="46"/>
                </a:lnTo>
                <a:lnTo>
                  <a:pt x="73" y="47"/>
                </a:lnTo>
                <a:lnTo>
                  <a:pt x="74" y="48"/>
                </a:lnTo>
                <a:lnTo>
                  <a:pt x="75" y="45"/>
                </a:lnTo>
                <a:lnTo>
                  <a:pt x="77" y="41"/>
                </a:lnTo>
                <a:lnTo>
                  <a:pt x="78" y="41"/>
                </a:lnTo>
                <a:lnTo>
                  <a:pt x="79" y="41"/>
                </a:lnTo>
                <a:lnTo>
                  <a:pt x="80" y="41"/>
                </a:lnTo>
                <a:lnTo>
                  <a:pt x="82" y="40"/>
                </a:lnTo>
                <a:lnTo>
                  <a:pt x="83" y="45"/>
                </a:lnTo>
                <a:lnTo>
                  <a:pt x="84" y="47"/>
                </a:lnTo>
                <a:lnTo>
                  <a:pt x="85" y="52"/>
                </a:lnTo>
                <a:lnTo>
                  <a:pt x="87" y="56"/>
                </a:lnTo>
                <a:lnTo>
                  <a:pt x="88" y="53"/>
                </a:lnTo>
                <a:lnTo>
                  <a:pt x="89" y="51"/>
                </a:lnTo>
                <a:lnTo>
                  <a:pt x="90" y="50"/>
                </a:lnTo>
                <a:lnTo>
                  <a:pt x="92" y="46"/>
                </a:lnTo>
                <a:lnTo>
                  <a:pt x="93" y="46"/>
                </a:lnTo>
                <a:lnTo>
                  <a:pt x="94" y="43"/>
                </a:lnTo>
                <a:lnTo>
                  <a:pt x="95" y="45"/>
                </a:lnTo>
                <a:lnTo>
                  <a:pt x="97" y="42"/>
                </a:lnTo>
                <a:lnTo>
                  <a:pt x="98" y="42"/>
                </a:lnTo>
                <a:lnTo>
                  <a:pt x="99" y="48"/>
                </a:lnTo>
                <a:lnTo>
                  <a:pt x="100" y="48"/>
                </a:lnTo>
                <a:lnTo>
                  <a:pt x="102" y="48"/>
                </a:lnTo>
                <a:lnTo>
                  <a:pt x="103" y="52"/>
                </a:lnTo>
                <a:lnTo>
                  <a:pt x="104" y="52"/>
                </a:lnTo>
                <a:lnTo>
                  <a:pt x="105" y="51"/>
                </a:lnTo>
                <a:lnTo>
                  <a:pt x="107" y="51"/>
                </a:lnTo>
                <a:lnTo>
                  <a:pt x="108" y="50"/>
                </a:lnTo>
                <a:lnTo>
                  <a:pt x="109" y="48"/>
                </a:lnTo>
                <a:lnTo>
                  <a:pt x="110" y="48"/>
                </a:lnTo>
                <a:lnTo>
                  <a:pt x="112" y="48"/>
                </a:lnTo>
                <a:lnTo>
                  <a:pt x="113" y="50"/>
                </a:lnTo>
                <a:lnTo>
                  <a:pt x="114" y="52"/>
                </a:lnTo>
                <a:lnTo>
                  <a:pt x="115" y="55"/>
                </a:lnTo>
                <a:lnTo>
                  <a:pt x="117" y="55"/>
                </a:lnTo>
                <a:lnTo>
                  <a:pt x="118" y="55"/>
                </a:lnTo>
                <a:lnTo>
                  <a:pt x="119" y="53"/>
                </a:lnTo>
                <a:lnTo>
                  <a:pt x="120" y="52"/>
                </a:lnTo>
                <a:lnTo>
                  <a:pt x="122" y="50"/>
                </a:lnTo>
                <a:lnTo>
                  <a:pt x="123" y="47"/>
                </a:lnTo>
                <a:lnTo>
                  <a:pt x="124" y="46"/>
                </a:lnTo>
                <a:lnTo>
                  <a:pt x="125" y="43"/>
                </a:lnTo>
                <a:lnTo>
                  <a:pt x="127" y="41"/>
                </a:lnTo>
                <a:lnTo>
                  <a:pt x="128" y="40"/>
                </a:lnTo>
                <a:lnTo>
                  <a:pt x="129" y="38"/>
                </a:lnTo>
                <a:lnTo>
                  <a:pt x="130" y="41"/>
                </a:lnTo>
                <a:lnTo>
                  <a:pt x="132" y="42"/>
                </a:lnTo>
                <a:lnTo>
                  <a:pt x="133" y="41"/>
                </a:lnTo>
                <a:lnTo>
                  <a:pt x="134" y="40"/>
                </a:lnTo>
                <a:lnTo>
                  <a:pt x="135" y="37"/>
                </a:lnTo>
                <a:lnTo>
                  <a:pt x="137" y="37"/>
                </a:lnTo>
                <a:lnTo>
                  <a:pt x="138" y="37"/>
                </a:lnTo>
                <a:lnTo>
                  <a:pt x="139" y="40"/>
                </a:lnTo>
                <a:lnTo>
                  <a:pt x="140" y="45"/>
                </a:lnTo>
                <a:lnTo>
                  <a:pt x="142" y="48"/>
                </a:lnTo>
                <a:lnTo>
                  <a:pt x="143" y="53"/>
                </a:lnTo>
                <a:lnTo>
                  <a:pt x="144" y="57"/>
                </a:lnTo>
                <a:lnTo>
                  <a:pt x="145" y="58"/>
                </a:lnTo>
                <a:lnTo>
                  <a:pt x="147" y="56"/>
                </a:lnTo>
                <a:lnTo>
                  <a:pt x="148" y="51"/>
                </a:lnTo>
                <a:lnTo>
                  <a:pt x="149" y="46"/>
                </a:lnTo>
                <a:lnTo>
                  <a:pt x="150" y="43"/>
                </a:lnTo>
                <a:lnTo>
                  <a:pt x="152" y="42"/>
                </a:lnTo>
                <a:lnTo>
                  <a:pt x="153" y="43"/>
                </a:lnTo>
                <a:lnTo>
                  <a:pt x="154" y="45"/>
                </a:lnTo>
                <a:lnTo>
                  <a:pt x="155" y="47"/>
                </a:lnTo>
                <a:lnTo>
                  <a:pt x="157" y="47"/>
                </a:lnTo>
                <a:lnTo>
                  <a:pt x="158" y="48"/>
                </a:lnTo>
                <a:lnTo>
                  <a:pt x="159" y="48"/>
                </a:lnTo>
              </a:path>
            </a:pathLst>
          </a:custGeom>
          <a:noFill/>
          <a:ln w="28575">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10" name="Freeform 211">
            <a:extLst>
              <a:ext uri="{FF2B5EF4-FFF2-40B4-BE49-F238E27FC236}">
                <a16:creationId xmlns:a16="http://schemas.microsoft.com/office/drawing/2014/main" id="{03BECEC2-1148-4F8F-8387-DEE0A6B19E52}"/>
              </a:ext>
            </a:extLst>
          </p:cNvPr>
          <p:cNvSpPr>
            <a:spLocks/>
          </p:cNvSpPr>
          <p:nvPr/>
        </p:nvSpPr>
        <p:spPr bwMode="auto">
          <a:xfrm>
            <a:off x="4333875" y="4540250"/>
            <a:ext cx="561975" cy="863600"/>
          </a:xfrm>
          <a:custGeom>
            <a:avLst/>
            <a:gdLst>
              <a:gd name="T0" fmla="*/ 2147483646 w 160"/>
              <a:gd name="T1" fmla="*/ 2147483646 h 245"/>
              <a:gd name="T2" fmla="*/ 2147483646 w 160"/>
              <a:gd name="T3" fmla="*/ 2147483646 h 245"/>
              <a:gd name="T4" fmla="*/ 2147483646 w 160"/>
              <a:gd name="T5" fmla="*/ 2147483646 h 245"/>
              <a:gd name="T6" fmla="*/ 2147483646 w 160"/>
              <a:gd name="T7" fmla="*/ 2147483646 h 245"/>
              <a:gd name="T8" fmla="*/ 2147483646 w 160"/>
              <a:gd name="T9" fmla="*/ 2147483646 h 245"/>
              <a:gd name="T10" fmla="*/ 2147483646 w 160"/>
              <a:gd name="T11" fmla="*/ 2147483646 h 245"/>
              <a:gd name="T12" fmla="*/ 2147483646 w 160"/>
              <a:gd name="T13" fmla="*/ 2147483646 h 245"/>
              <a:gd name="T14" fmla="*/ 2147483646 w 160"/>
              <a:gd name="T15" fmla="*/ 2147483646 h 245"/>
              <a:gd name="T16" fmla="*/ 2147483646 w 160"/>
              <a:gd name="T17" fmla="*/ 2147483646 h 245"/>
              <a:gd name="T18" fmla="*/ 2147483646 w 160"/>
              <a:gd name="T19" fmla="*/ 2147483646 h 245"/>
              <a:gd name="T20" fmla="*/ 2147483646 w 160"/>
              <a:gd name="T21" fmla="*/ 2147483646 h 245"/>
              <a:gd name="T22" fmla="*/ 2147483646 w 160"/>
              <a:gd name="T23" fmla="*/ 2147483646 h 245"/>
              <a:gd name="T24" fmla="*/ 2147483646 w 160"/>
              <a:gd name="T25" fmla="*/ 2147483646 h 245"/>
              <a:gd name="T26" fmla="*/ 2147483646 w 160"/>
              <a:gd name="T27" fmla="*/ 2147483646 h 245"/>
              <a:gd name="T28" fmla="*/ 2147483646 w 160"/>
              <a:gd name="T29" fmla="*/ 2147483646 h 245"/>
              <a:gd name="T30" fmla="*/ 2147483646 w 160"/>
              <a:gd name="T31" fmla="*/ 2147483646 h 245"/>
              <a:gd name="T32" fmla="*/ 2147483646 w 160"/>
              <a:gd name="T33" fmla="*/ 2147483646 h 245"/>
              <a:gd name="T34" fmla="*/ 2147483646 w 160"/>
              <a:gd name="T35" fmla="*/ 2147483646 h 245"/>
              <a:gd name="T36" fmla="*/ 2147483646 w 160"/>
              <a:gd name="T37" fmla="*/ 2147483646 h 245"/>
              <a:gd name="T38" fmla="*/ 2147483646 w 160"/>
              <a:gd name="T39" fmla="*/ 2147483646 h 245"/>
              <a:gd name="T40" fmla="*/ 2147483646 w 160"/>
              <a:gd name="T41" fmla="*/ 2147483646 h 245"/>
              <a:gd name="T42" fmla="*/ 2147483646 w 160"/>
              <a:gd name="T43" fmla="*/ 2147483646 h 245"/>
              <a:gd name="T44" fmla="*/ 2147483646 w 160"/>
              <a:gd name="T45" fmla="*/ 2147483646 h 245"/>
              <a:gd name="T46" fmla="*/ 2147483646 w 160"/>
              <a:gd name="T47" fmla="*/ 2147483646 h 245"/>
              <a:gd name="T48" fmla="*/ 2147483646 w 160"/>
              <a:gd name="T49" fmla="*/ 2147483646 h 245"/>
              <a:gd name="T50" fmla="*/ 2147483646 w 160"/>
              <a:gd name="T51" fmla="*/ 2147483646 h 245"/>
              <a:gd name="T52" fmla="*/ 2147483646 w 160"/>
              <a:gd name="T53" fmla="*/ 2147483646 h 245"/>
              <a:gd name="T54" fmla="*/ 2147483646 w 160"/>
              <a:gd name="T55" fmla="*/ 2147483646 h 245"/>
              <a:gd name="T56" fmla="*/ 2147483646 w 160"/>
              <a:gd name="T57" fmla="*/ 2147483646 h 245"/>
              <a:gd name="T58" fmla="*/ 2147483646 w 160"/>
              <a:gd name="T59" fmla="*/ 2147483646 h 245"/>
              <a:gd name="T60" fmla="*/ 2147483646 w 160"/>
              <a:gd name="T61" fmla="*/ 2147483646 h 245"/>
              <a:gd name="T62" fmla="*/ 2147483646 w 160"/>
              <a:gd name="T63" fmla="*/ 2147483646 h 245"/>
              <a:gd name="T64" fmla="*/ 2147483646 w 160"/>
              <a:gd name="T65" fmla="*/ 2147483646 h 245"/>
              <a:gd name="T66" fmla="*/ 2147483646 w 160"/>
              <a:gd name="T67" fmla="*/ 2147483646 h 245"/>
              <a:gd name="T68" fmla="*/ 2147483646 w 160"/>
              <a:gd name="T69" fmla="*/ 2147483646 h 245"/>
              <a:gd name="T70" fmla="*/ 2147483646 w 160"/>
              <a:gd name="T71" fmla="*/ 2147483646 h 245"/>
              <a:gd name="T72" fmla="*/ 2147483646 w 160"/>
              <a:gd name="T73" fmla="*/ 2147483646 h 245"/>
              <a:gd name="T74" fmla="*/ 2147483646 w 160"/>
              <a:gd name="T75" fmla="*/ 2147483646 h 245"/>
              <a:gd name="T76" fmla="*/ 2147483646 w 160"/>
              <a:gd name="T77" fmla="*/ 2147483646 h 245"/>
              <a:gd name="T78" fmla="*/ 2147483646 w 160"/>
              <a:gd name="T79" fmla="*/ 2147483646 h 245"/>
              <a:gd name="T80" fmla="*/ 2147483646 w 160"/>
              <a:gd name="T81" fmla="*/ 2147483646 h 245"/>
              <a:gd name="T82" fmla="*/ 2147483646 w 160"/>
              <a:gd name="T83" fmla="*/ 2147483646 h 24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60"/>
              <a:gd name="T127" fmla="*/ 0 h 245"/>
              <a:gd name="T128" fmla="*/ 160 w 160"/>
              <a:gd name="T129" fmla="*/ 245 h 24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60" h="245">
                <a:moveTo>
                  <a:pt x="0" y="232"/>
                </a:moveTo>
                <a:lnTo>
                  <a:pt x="1" y="231"/>
                </a:lnTo>
                <a:lnTo>
                  <a:pt x="3" y="232"/>
                </a:lnTo>
                <a:lnTo>
                  <a:pt x="4" y="232"/>
                </a:lnTo>
                <a:lnTo>
                  <a:pt x="5" y="234"/>
                </a:lnTo>
                <a:lnTo>
                  <a:pt x="6" y="235"/>
                </a:lnTo>
                <a:lnTo>
                  <a:pt x="8" y="239"/>
                </a:lnTo>
                <a:lnTo>
                  <a:pt x="9" y="244"/>
                </a:lnTo>
                <a:lnTo>
                  <a:pt x="10" y="245"/>
                </a:lnTo>
                <a:lnTo>
                  <a:pt x="11" y="240"/>
                </a:lnTo>
                <a:lnTo>
                  <a:pt x="13" y="236"/>
                </a:lnTo>
                <a:lnTo>
                  <a:pt x="15" y="235"/>
                </a:lnTo>
                <a:lnTo>
                  <a:pt x="16" y="231"/>
                </a:lnTo>
                <a:lnTo>
                  <a:pt x="18" y="230"/>
                </a:lnTo>
                <a:lnTo>
                  <a:pt x="19" y="231"/>
                </a:lnTo>
                <a:lnTo>
                  <a:pt x="20" y="230"/>
                </a:lnTo>
                <a:lnTo>
                  <a:pt x="21" y="230"/>
                </a:lnTo>
                <a:lnTo>
                  <a:pt x="23" y="231"/>
                </a:lnTo>
                <a:lnTo>
                  <a:pt x="24" y="231"/>
                </a:lnTo>
                <a:lnTo>
                  <a:pt x="25" y="231"/>
                </a:lnTo>
                <a:lnTo>
                  <a:pt x="26" y="229"/>
                </a:lnTo>
                <a:lnTo>
                  <a:pt x="28" y="227"/>
                </a:lnTo>
                <a:lnTo>
                  <a:pt x="29" y="226"/>
                </a:lnTo>
                <a:lnTo>
                  <a:pt x="30" y="227"/>
                </a:lnTo>
                <a:lnTo>
                  <a:pt x="31" y="226"/>
                </a:lnTo>
                <a:lnTo>
                  <a:pt x="33" y="227"/>
                </a:lnTo>
                <a:lnTo>
                  <a:pt x="34" y="225"/>
                </a:lnTo>
                <a:lnTo>
                  <a:pt x="35" y="221"/>
                </a:lnTo>
                <a:lnTo>
                  <a:pt x="36" y="221"/>
                </a:lnTo>
                <a:lnTo>
                  <a:pt x="38" y="220"/>
                </a:lnTo>
                <a:lnTo>
                  <a:pt x="39" y="221"/>
                </a:lnTo>
                <a:lnTo>
                  <a:pt x="40" y="224"/>
                </a:lnTo>
                <a:lnTo>
                  <a:pt x="41" y="227"/>
                </a:lnTo>
                <a:lnTo>
                  <a:pt x="43" y="234"/>
                </a:lnTo>
                <a:lnTo>
                  <a:pt x="44" y="236"/>
                </a:lnTo>
                <a:lnTo>
                  <a:pt x="45" y="237"/>
                </a:lnTo>
                <a:lnTo>
                  <a:pt x="46" y="236"/>
                </a:lnTo>
                <a:lnTo>
                  <a:pt x="48" y="236"/>
                </a:lnTo>
                <a:lnTo>
                  <a:pt x="49" y="237"/>
                </a:lnTo>
                <a:lnTo>
                  <a:pt x="50" y="235"/>
                </a:lnTo>
                <a:lnTo>
                  <a:pt x="51" y="234"/>
                </a:lnTo>
                <a:lnTo>
                  <a:pt x="53" y="230"/>
                </a:lnTo>
                <a:lnTo>
                  <a:pt x="54" y="229"/>
                </a:lnTo>
                <a:lnTo>
                  <a:pt x="55" y="230"/>
                </a:lnTo>
                <a:lnTo>
                  <a:pt x="56" y="231"/>
                </a:lnTo>
                <a:lnTo>
                  <a:pt x="58" y="234"/>
                </a:lnTo>
                <a:lnTo>
                  <a:pt x="59" y="232"/>
                </a:lnTo>
                <a:lnTo>
                  <a:pt x="60" y="234"/>
                </a:lnTo>
                <a:lnTo>
                  <a:pt x="61" y="234"/>
                </a:lnTo>
                <a:lnTo>
                  <a:pt x="63" y="236"/>
                </a:lnTo>
                <a:lnTo>
                  <a:pt x="64" y="237"/>
                </a:lnTo>
                <a:lnTo>
                  <a:pt x="65" y="241"/>
                </a:lnTo>
                <a:lnTo>
                  <a:pt x="66" y="241"/>
                </a:lnTo>
                <a:lnTo>
                  <a:pt x="68" y="242"/>
                </a:lnTo>
                <a:lnTo>
                  <a:pt x="69" y="240"/>
                </a:lnTo>
                <a:lnTo>
                  <a:pt x="70" y="237"/>
                </a:lnTo>
                <a:lnTo>
                  <a:pt x="71" y="235"/>
                </a:lnTo>
                <a:lnTo>
                  <a:pt x="73" y="232"/>
                </a:lnTo>
                <a:lnTo>
                  <a:pt x="74" y="231"/>
                </a:lnTo>
                <a:lnTo>
                  <a:pt x="75" y="230"/>
                </a:lnTo>
                <a:lnTo>
                  <a:pt x="76" y="229"/>
                </a:lnTo>
                <a:lnTo>
                  <a:pt x="78" y="225"/>
                </a:lnTo>
                <a:lnTo>
                  <a:pt x="79" y="222"/>
                </a:lnTo>
                <a:lnTo>
                  <a:pt x="80" y="220"/>
                </a:lnTo>
                <a:lnTo>
                  <a:pt x="81" y="216"/>
                </a:lnTo>
                <a:lnTo>
                  <a:pt x="83" y="211"/>
                </a:lnTo>
                <a:lnTo>
                  <a:pt x="84" y="205"/>
                </a:lnTo>
                <a:lnTo>
                  <a:pt x="85" y="200"/>
                </a:lnTo>
                <a:lnTo>
                  <a:pt x="86" y="192"/>
                </a:lnTo>
                <a:lnTo>
                  <a:pt x="88" y="189"/>
                </a:lnTo>
                <a:lnTo>
                  <a:pt x="89" y="181"/>
                </a:lnTo>
                <a:lnTo>
                  <a:pt x="90" y="179"/>
                </a:lnTo>
                <a:lnTo>
                  <a:pt x="91" y="179"/>
                </a:lnTo>
                <a:lnTo>
                  <a:pt x="93" y="179"/>
                </a:lnTo>
                <a:lnTo>
                  <a:pt x="94" y="182"/>
                </a:lnTo>
                <a:lnTo>
                  <a:pt x="95" y="185"/>
                </a:lnTo>
                <a:lnTo>
                  <a:pt x="96" y="187"/>
                </a:lnTo>
                <a:lnTo>
                  <a:pt x="98" y="191"/>
                </a:lnTo>
                <a:lnTo>
                  <a:pt x="99" y="197"/>
                </a:lnTo>
                <a:lnTo>
                  <a:pt x="100" y="204"/>
                </a:lnTo>
                <a:lnTo>
                  <a:pt x="101" y="210"/>
                </a:lnTo>
                <a:lnTo>
                  <a:pt x="103" y="215"/>
                </a:lnTo>
                <a:lnTo>
                  <a:pt x="104" y="216"/>
                </a:lnTo>
                <a:lnTo>
                  <a:pt x="105" y="211"/>
                </a:lnTo>
                <a:lnTo>
                  <a:pt x="106" y="206"/>
                </a:lnTo>
                <a:lnTo>
                  <a:pt x="108" y="199"/>
                </a:lnTo>
                <a:lnTo>
                  <a:pt x="109" y="192"/>
                </a:lnTo>
                <a:lnTo>
                  <a:pt x="110" y="185"/>
                </a:lnTo>
                <a:lnTo>
                  <a:pt x="111" y="177"/>
                </a:lnTo>
                <a:lnTo>
                  <a:pt x="113" y="170"/>
                </a:lnTo>
                <a:lnTo>
                  <a:pt x="114" y="167"/>
                </a:lnTo>
                <a:lnTo>
                  <a:pt x="115" y="167"/>
                </a:lnTo>
                <a:lnTo>
                  <a:pt x="116" y="175"/>
                </a:lnTo>
                <a:lnTo>
                  <a:pt x="118" y="185"/>
                </a:lnTo>
                <a:lnTo>
                  <a:pt x="119" y="195"/>
                </a:lnTo>
                <a:lnTo>
                  <a:pt x="120" y="205"/>
                </a:lnTo>
                <a:lnTo>
                  <a:pt x="121" y="216"/>
                </a:lnTo>
                <a:lnTo>
                  <a:pt x="123" y="215"/>
                </a:lnTo>
                <a:lnTo>
                  <a:pt x="124" y="200"/>
                </a:lnTo>
                <a:lnTo>
                  <a:pt x="125" y="176"/>
                </a:lnTo>
                <a:lnTo>
                  <a:pt x="126" y="150"/>
                </a:lnTo>
                <a:lnTo>
                  <a:pt x="128" y="121"/>
                </a:lnTo>
                <a:lnTo>
                  <a:pt x="129" y="97"/>
                </a:lnTo>
                <a:lnTo>
                  <a:pt x="130" y="72"/>
                </a:lnTo>
                <a:lnTo>
                  <a:pt x="131" y="51"/>
                </a:lnTo>
                <a:lnTo>
                  <a:pt x="133" y="31"/>
                </a:lnTo>
                <a:lnTo>
                  <a:pt x="134" y="12"/>
                </a:lnTo>
                <a:lnTo>
                  <a:pt x="135" y="2"/>
                </a:lnTo>
                <a:lnTo>
                  <a:pt x="136" y="0"/>
                </a:lnTo>
                <a:lnTo>
                  <a:pt x="138" y="4"/>
                </a:lnTo>
                <a:lnTo>
                  <a:pt x="139" y="16"/>
                </a:lnTo>
                <a:lnTo>
                  <a:pt x="140" y="34"/>
                </a:lnTo>
                <a:lnTo>
                  <a:pt x="141" y="52"/>
                </a:lnTo>
                <a:lnTo>
                  <a:pt x="143" y="75"/>
                </a:lnTo>
                <a:lnTo>
                  <a:pt x="144" y="94"/>
                </a:lnTo>
                <a:lnTo>
                  <a:pt x="145" y="117"/>
                </a:lnTo>
                <a:lnTo>
                  <a:pt x="146" y="137"/>
                </a:lnTo>
                <a:lnTo>
                  <a:pt x="148" y="161"/>
                </a:lnTo>
                <a:lnTo>
                  <a:pt x="149" y="179"/>
                </a:lnTo>
                <a:lnTo>
                  <a:pt x="150" y="190"/>
                </a:lnTo>
                <a:lnTo>
                  <a:pt x="151" y="181"/>
                </a:lnTo>
                <a:lnTo>
                  <a:pt x="153" y="176"/>
                </a:lnTo>
                <a:lnTo>
                  <a:pt x="154" y="172"/>
                </a:lnTo>
                <a:lnTo>
                  <a:pt x="155" y="172"/>
                </a:lnTo>
                <a:lnTo>
                  <a:pt x="156" y="175"/>
                </a:lnTo>
                <a:lnTo>
                  <a:pt x="158" y="185"/>
                </a:lnTo>
                <a:lnTo>
                  <a:pt x="159" y="199"/>
                </a:lnTo>
                <a:lnTo>
                  <a:pt x="160" y="212"/>
                </a:lnTo>
              </a:path>
            </a:pathLst>
          </a:custGeom>
          <a:noFill/>
          <a:ln w="28575">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11" name="Freeform 212">
            <a:extLst>
              <a:ext uri="{FF2B5EF4-FFF2-40B4-BE49-F238E27FC236}">
                <a16:creationId xmlns:a16="http://schemas.microsoft.com/office/drawing/2014/main" id="{0B9C56EF-FECD-4C4A-ABB0-191AF592C277}"/>
              </a:ext>
            </a:extLst>
          </p:cNvPr>
          <p:cNvSpPr>
            <a:spLocks/>
          </p:cNvSpPr>
          <p:nvPr/>
        </p:nvSpPr>
        <p:spPr bwMode="auto">
          <a:xfrm>
            <a:off x="4895850" y="5022850"/>
            <a:ext cx="560388" cy="376238"/>
          </a:xfrm>
          <a:custGeom>
            <a:avLst/>
            <a:gdLst>
              <a:gd name="T0" fmla="*/ 2147483646 w 159"/>
              <a:gd name="T1" fmla="*/ 2147483646 h 107"/>
              <a:gd name="T2" fmla="*/ 2147483646 w 159"/>
              <a:gd name="T3" fmla="*/ 2147483646 h 107"/>
              <a:gd name="T4" fmla="*/ 2147483646 w 159"/>
              <a:gd name="T5" fmla="*/ 2147483646 h 107"/>
              <a:gd name="T6" fmla="*/ 2147483646 w 159"/>
              <a:gd name="T7" fmla="*/ 2147483646 h 107"/>
              <a:gd name="T8" fmla="*/ 2147483646 w 159"/>
              <a:gd name="T9" fmla="*/ 2147483646 h 107"/>
              <a:gd name="T10" fmla="*/ 2147483646 w 159"/>
              <a:gd name="T11" fmla="*/ 2147483646 h 107"/>
              <a:gd name="T12" fmla="*/ 2147483646 w 159"/>
              <a:gd name="T13" fmla="*/ 2147483646 h 107"/>
              <a:gd name="T14" fmla="*/ 2147483646 w 159"/>
              <a:gd name="T15" fmla="*/ 2147483646 h 107"/>
              <a:gd name="T16" fmla="*/ 2147483646 w 159"/>
              <a:gd name="T17" fmla="*/ 2147483646 h 107"/>
              <a:gd name="T18" fmla="*/ 2147483646 w 159"/>
              <a:gd name="T19" fmla="*/ 2147483646 h 107"/>
              <a:gd name="T20" fmla="*/ 2147483646 w 159"/>
              <a:gd name="T21" fmla="*/ 2147483646 h 107"/>
              <a:gd name="T22" fmla="*/ 2147483646 w 159"/>
              <a:gd name="T23" fmla="*/ 2147483646 h 107"/>
              <a:gd name="T24" fmla="*/ 2147483646 w 159"/>
              <a:gd name="T25" fmla="*/ 2147483646 h 107"/>
              <a:gd name="T26" fmla="*/ 2147483646 w 159"/>
              <a:gd name="T27" fmla="*/ 2147483646 h 107"/>
              <a:gd name="T28" fmla="*/ 2147483646 w 159"/>
              <a:gd name="T29" fmla="*/ 2147483646 h 107"/>
              <a:gd name="T30" fmla="*/ 2147483646 w 159"/>
              <a:gd name="T31" fmla="*/ 2147483646 h 107"/>
              <a:gd name="T32" fmla="*/ 2147483646 w 159"/>
              <a:gd name="T33" fmla="*/ 2147483646 h 107"/>
              <a:gd name="T34" fmla="*/ 2147483646 w 159"/>
              <a:gd name="T35" fmla="*/ 2147483646 h 107"/>
              <a:gd name="T36" fmla="*/ 2147483646 w 159"/>
              <a:gd name="T37" fmla="*/ 2147483646 h 107"/>
              <a:gd name="T38" fmla="*/ 2147483646 w 159"/>
              <a:gd name="T39" fmla="*/ 2147483646 h 107"/>
              <a:gd name="T40" fmla="*/ 2147483646 w 159"/>
              <a:gd name="T41" fmla="*/ 2147483646 h 107"/>
              <a:gd name="T42" fmla="*/ 2147483646 w 159"/>
              <a:gd name="T43" fmla="*/ 2147483646 h 107"/>
              <a:gd name="T44" fmla="*/ 2147483646 w 159"/>
              <a:gd name="T45" fmla="*/ 2147483646 h 107"/>
              <a:gd name="T46" fmla="*/ 2147483646 w 159"/>
              <a:gd name="T47" fmla="*/ 2147483646 h 107"/>
              <a:gd name="T48" fmla="*/ 2147483646 w 159"/>
              <a:gd name="T49" fmla="*/ 2147483646 h 107"/>
              <a:gd name="T50" fmla="*/ 2147483646 w 159"/>
              <a:gd name="T51" fmla="*/ 2147483646 h 107"/>
              <a:gd name="T52" fmla="*/ 2147483646 w 159"/>
              <a:gd name="T53" fmla="*/ 2147483646 h 107"/>
              <a:gd name="T54" fmla="*/ 2147483646 w 159"/>
              <a:gd name="T55" fmla="*/ 2147483646 h 107"/>
              <a:gd name="T56" fmla="*/ 2147483646 w 159"/>
              <a:gd name="T57" fmla="*/ 2147483646 h 107"/>
              <a:gd name="T58" fmla="*/ 2147483646 w 159"/>
              <a:gd name="T59" fmla="*/ 2147483646 h 107"/>
              <a:gd name="T60" fmla="*/ 2147483646 w 159"/>
              <a:gd name="T61" fmla="*/ 2147483646 h 107"/>
              <a:gd name="T62" fmla="*/ 2147483646 w 159"/>
              <a:gd name="T63" fmla="*/ 2147483646 h 107"/>
              <a:gd name="T64" fmla="*/ 2147483646 w 159"/>
              <a:gd name="T65" fmla="*/ 2147483646 h 107"/>
              <a:gd name="T66" fmla="*/ 2147483646 w 159"/>
              <a:gd name="T67" fmla="*/ 2147483646 h 107"/>
              <a:gd name="T68" fmla="*/ 2147483646 w 159"/>
              <a:gd name="T69" fmla="*/ 2147483646 h 107"/>
              <a:gd name="T70" fmla="*/ 2147483646 w 159"/>
              <a:gd name="T71" fmla="*/ 2147483646 h 107"/>
              <a:gd name="T72" fmla="*/ 2147483646 w 159"/>
              <a:gd name="T73" fmla="*/ 2147483646 h 107"/>
              <a:gd name="T74" fmla="*/ 2147483646 w 159"/>
              <a:gd name="T75" fmla="*/ 2147483646 h 107"/>
              <a:gd name="T76" fmla="*/ 2147483646 w 159"/>
              <a:gd name="T77" fmla="*/ 2147483646 h 107"/>
              <a:gd name="T78" fmla="*/ 2147483646 w 159"/>
              <a:gd name="T79" fmla="*/ 2147483646 h 107"/>
              <a:gd name="T80" fmla="*/ 2147483646 w 159"/>
              <a:gd name="T81" fmla="*/ 2147483646 h 107"/>
              <a:gd name="T82" fmla="*/ 2147483646 w 159"/>
              <a:gd name="T83" fmla="*/ 2147483646 h 10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9"/>
              <a:gd name="T127" fmla="*/ 0 h 107"/>
              <a:gd name="T128" fmla="*/ 159 w 159"/>
              <a:gd name="T129" fmla="*/ 107 h 10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9" h="107">
                <a:moveTo>
                  <a:pt x="0" y="75"/>
                </a:moveTo>
                <a:lnTo>
                  <a:pt x="1" y="80"/>
                </a:lnTo>
                <a:lnTo>
                  <a:pt x="3" y="82"/>
                </a:lnTo>
                <a:lnTo>
                  <a:pt x="4" y="69"/>
                </a:lnTo>
                <a:lnTo>
                  <a:pt x="5" y="57"/>
                </a:lnTo>
                <a:lnTo>
                  <a:pt x="6" y="45"/>
                </a:lnTo>
                <a:lnTo>
                  <a:pt x="8" y="32"/>
                </a:lnTo>
                <a:lnTo>
                  <a:pt x="9" y="20"/>
                </a:lnTo>
                <a:lnTo>
                  <a:pt x="10" y="9"/>
                </a:lnTo>
                <a:lnTo>
                  <a:pt x="11" y="3"/>
                </a:lnTo>
                <a:lnTo>
                  <a:pt x="13" y="0"/>
                </a:lnTo>
                <a:lnTo>
                  <a:pt x="14" y="5"/>
                </a:lnTo>
                <a:lnTo>
                  <a:pt x="15" y="13"/>
                </a:lnTo>
                <a:lnTo>
                  <a:pt x="16" y="22"/>
                </a:lnTo>
                <a:lnTo>
                  <a:pt x="18" y="32"/>
                </a:lnTo>
                <a:lnTo>
                  <a:pt x="19" y="40"/>
                </a:lnTo>
                <a:lnTo>
                  <a:pt x="20" y="44"/>
                </a:lnTo>
                <a:lnTo>
                  <a:pt x="21" y="48"/>
                </a:lnTo>
                <a:lnTo>
                  <a:pt x="23" y="54"/>
                </a:lnTo>
                <a:lnTo>
                  <a:pt x="24" y="60"/>
                </a:lnTo>
                <a:lnTo>
                  <a:pt x="25" y="65"/>
                </a:lnTo>
                <a:lnTo>
                  <a:pt x="26" y="72"/>
                </a:lnTo>
                <a:lnTo>
                  <a:pt x="28" y="74"/>
                </a:lnTo>
                <a:lnTo>
                  <a:pt x="29" y="74"/>
                </a:lnTo>
                <a:lnTo>
                  <a:pt x="30" y="72"/>
                </a:lnTo>
                <a:lnTo>
                  <a:pt x="31" y="63"/>
                </a:lnTo>
                <a:lnTo>
                  <a:pt x="33" y="55"/>
                </a:lnTo>
                <a:lnTo>
                  <a:pt x="34" y="43"/>
                </a:lnTo>
                <a:lnTo>
                  <a:pt x="35" y="34"/>
                </a:lnTo>
                <a:lnTo>
                  <a:pt x="36" y="23"/>
                </a:lnTo>
                <a:lnTo>
                  <a:pt x="38" y="14"/>
                </a:lnTo>
                <a:lnTo>
                  <a:pt x="39" y="9"/>
                </a:lnTo>
                <a:lnTo>
                  <a:pt x="40" y="9"/>
                </a:lnTo>
                <a:lnTo>
                  <a:pt x="41" y="9"/>
                </a:lnTo>
                <a:lnTo>
                  <a:pt x="43" y="14"/>
                </a:lnTo>
                <a:lnTo>
                  <a:pt x="44" y="22"/>
                </a:lnTo>
                <a:lnTo>
                  <a:pt x="45" y="30"/>
                </a:lnTo>
                <a:lnTo>
                  <a:pt x="46" y="43"/>
                </a:lnTo>
                <a:lnTo>
                  <a:pt x="48" y="59"/>
                </a:lnTo>
                <a:lnTo>
                  <a:pt x="49" y="75"/>
                </a:lnTo>
                <a:lnTo>
                  <a:pt x="50" y="90"/>
                </a:lnTo>
                <a:lnTo>
                  <a:pt x="51" y="95"/>
                </a:lnTo>
                <a:lnTo>
                  <a:pt x="53" y="83"/>
                </a:lnTo>
                <a:lnTo>
                  <a:pt x="54" y="65"/>
                </a:lnTo>
                <a:lnTo>
                  <a:pt x="55" y="53"/>
                </a:lnTo>
                <a:lnTo>
                  <a:pt x="56" y="43"/>
                </a:lnTo>
                <a:lnTo>
                  <a:pt x="58" y="35"/>
                </a:lnTo>
                <a:lnTo>
                  <a:pt x="59" y="33"/>
                </a:lnTo>
                <a:lnTo>
                  <a:pt x="60" y="32"/>
                </a:lnTo>
                <a:lnTo>
                  <a:pt x="61" y="34"/>
                </a:lnTo>
                <a:lnTo>
                  <a:pt x="63" y="35"/>
                </a:lnTo>
                <a:lnTo>
                  <a:pt x="64" y="39"/>
                </a:lnTo>
                <a:lnTo>
                  <a:pt x="65" y="39"/>
                </a:lnTo>
                <a:lnTo>
                  <a:pt x="66" y="44"/>
                </a:lnTo>
                <a:lnTo>
                  <a:pt x="68" y="49"/>
                </a:lnTo>
                <a:lnTo>
                  <a:pt x="69" y="57"/>
                </a:lnTo>
                <a:lnTo>
                  <a:pt x="70" y="64"/>
                </a:lnTo>
                <a:lnTo>
                  <a:pt x="71" y="72"/>
                </a:lnTo>
                <a:lnTo>
                  <a:pt x="73" y="82"/>
                </a:lnTo>
                <a:lnTo>
                  <a:pt x="74" y="87"/>
                </a:lnTo>
                <a:lnTo>
                  <a:pt x="75" y="85"/>
                </a:lnTo>
                <a:lnTo>
                  <a:pt x="76" y="80"/>
                </a:lnTo>
                <a:lnTo>
                  <a:pt x="78" y="77"/>
                </a:lnTo>
                <a:lnTo>
                  <a:pt x="79" y="73"/>
                </a:lnTo>
                <a:lnTo>
                  <a:pt x="80" y="69"/>
                </a:lnTo>
                <a:lnTo>
                  <a:pt x="81" y="67"/>
                </a:lnTo>
                <a:lnTo>
                  <a:pt x="83" y="68"/>
                </a:lnTo>
                <a:lnTo>
                  <a:pt x="84" y="72"/>
                </a:lnTo>
                <a:lnTo>
                  <a:pt x="85" y="72"/>
                </a:lnTo>
                <a:lnTo>
                  <a:pt x="86" y="73"/>
                </a:lnTo>
                <a:lnTo>
                  <a:pt x="88" y="73"/>
                </a:lnTo>
                <a:lnTo>
                  <a:pt x="89" y="80"/>
                </a:lnTo>
                <a:lnTo>
                  <a:pt x="90" y="80"/>
                </a:lnTo>
                <a:lnTo>
                  <a:pt x="91" y="83"/>
                </a:lnTo>
                <a:lnTo>
                  <a:pt x="93" y="83"/>
                </a:lnTo>
                <a:lnTo>
                  <a:pt x="94" y="82"/>
                </a:lnTo>
                <a:lnTo>
                  <a:pt x="95" y="89"/>
                </a:lnTo>
                <a:lnTo>
                  <a:pt x="96" y="85"/>
                </a:lnTo>
                <a:lnTo>
                  <a:pt x="98" y="89"/>
                </a:lnTo>
                <a:lnTo>
                  <a:pt x="99" y="88"/>
                </a:lnTo>
                <a:lnTo>
                  <a:pt x="100" y="95"/>
                </a:lnTo>
                <a:lnTo>
                  <a:pt x="101" y="94"/>
                </a:lnTo>
                <a:lnTo>
                  <a:pt x="103" y="94"/>
                </a:lnTo>
                <a:lnTo>
                  <a:pt x="104" y="95"/>
                </a:lnTo>
                <a:lnTo>
                  <a:pt x="105" y="95"/>
                </a:lnTo>
                <a:lnTo>
                  <a:pt x="106" y="105"/>
                </a:lnTo>
                <a:lnTo>
                  <a:pt x="108" y="100"/>
                </a:lnTo>
                <a:lnTo>
                  <a:pt x="109" y="102"/>
                </a:lnTo>
                <a:lnTo>
                  <a:pt x="110" y="89"/>
                </a:lnTo>
                <a:lnTo>
                  <a:pt x="111" y="95"/>
                </a:lnTo>
                <a:lnTo>
                  <a:pt x="113" y="95"/>
                </a:lnTo>
                <a:lnTo>
                  <a:pt x="114" y="43"/>
                </a:lnTo>
                <a:lnTo>
                  <a:pt x="115" y="17"/>
                </a:lnTo>
                <a:lnTo>
                  <a:pt x="116" y="87"/>
                </a:lnTo>
                <a:lnTo>
                  <a:pt x="118" y="100"/>
                </a:lnTo>
                <a:lnTo>
                  <a:pt x="119" y="84"/>
                </a:lnTo>
                <a:lnTo>
                  <a:pt x="120" y="85"/>
                </a:lnTo>
                <a:lnTo>
                  <a:pt x="121" y="74"/>
                </a:lnTo>
                <a:lnTo>
                  <a:pt x="123" y="84"/>
                </a:lnTo>
                <a:lnTo>
                  <a:pt x="124" y="82"/>
                </a:lnTo>
                <a:lnTo>
                  <a:pt x="125" y="88"/>
                </a:lnTo>
                <a:lnTo>
                  <a:pt x="126" y="82"/>
                </a:lnTo>
                <a:lnTo>
                  <a:pt x="128" y="88"/>
                </a:lnTo>
                <a:lnTo>
                  <a:pt x="129" y="87"/>
                </a:lnTo>
                <a:lnTo>
                  <a:pt x="130" y="90"/>
                </a:lnTo>
                <a:lnTo>
                  <a:pt x="131" y="89"/>
                </a:lnTo>
                <a:lnTo>
                  <a:pt x="133" y="89"/>
                </a:lnTo>
                <a:lnTo>
                  <a:pt x="134" y="94"/>
                </a:lnTo>
                <a:lnTo>
                  <a:pt x="135" y="94"/>
                </a:lnTo>
                <a:lnTo>
                  <a:pt x="136" y="100"/>
                </a:lnTo>
                <a:lnTo>
                  <a:pt x="138" y="98"/>
                </a:lnTo>
                <a:lnTo>
                  <a:pt x="139" y="104"/>
                </a:lnTo>
                <a:lnTo>
                  <a:pt x="140" y="107"/>
                </a:lnTo>
                <a:lnTo>
                  <a:pt x="141" y="107"/>
                </a:lnTo>
                <a:lnTo>
                  <a:pt x="143" y="107"/>
                </a:lnTo>
                <a:lnTo>
                  <a:pt x="144" y="104"/>
                </a:lnTo>
                <a:lnTo>
                  <a:pt x="145" y="102"/>
                </a:lnTo>
                <a:lnTo>
                  <a:pt x="146" y="100"/>
                </a:lnTo>
                <a:lnTo>
                  <a:pt x="148" y="99"/>
                </a:lnTo>
                <a:lnTo>
                  <a:pt x="149" y="98"/>
                </a:lnTo>
                <a:lnTo>
                  <a:pt x="150" y="98"/>
                </a:lnTo>
                <a:lnTo>
                  <a:pt x="151" y="97"/>
                </a:lnTo>
                <a:lnTo>
                  <a:pt x="153" y="94"/>
                </a:lnTo>
                <a:lnTo>
                  <a:pt x="154" y="93"/>
                </a:lnTo>
                <a:lnTo>
                  <a:pt x="155" y="92"/>
                </a:lnTo>
                <a:lnTo>
                  <a:pt x="156" y="92"/>
                </a:lnTo>
                <a:lnTo>
                  <a:pt x="158" y="92"/>
                </a:lnTo>
                <a:lnTo>
                  <a:pt x="159" y="95"/>
                </a:lnTo>
              </a:path>
            </a:pathLst>
          </a:custGeom>
          <a:noFill/>
          <a:ln w="28575">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12" name="Freeform 213">
            <a:extLst>
              <a:ext uri="{FF2B5EF4-FFF2-40B4-BE49-F238E27FC236}">
                <a16:creationId xmlns:a16="http://schemas.microsoft.com/office/drawing/2014/main" id="{F1A3F40D-F995-4E21-BC1C-A31A06FBB58E}"/>
              </a:ext>
            </a:extLst>
          </p:cNvPr>
          <p:cNvSpPr>
            <a:spLocks/>
          </p:cNvSpPr>
          <p:nvPr/>
        </p:nvSpPr>
        <p:spPr bwMode="auto">
          <a:xfrm>
            <a:off x="5456238" y="4997450"/>
            <a:ext cx="560387" cy="392113"/>
          </a:xfrm>
          <a:custGeom>
            <a:avLst/>
            <a:gdLst>
              <a:gd name="T0" fmla="*/ 2147483646 w 159"/>
              <a:gd name="T1" fmla="*/ 2147483646 h 111"/>
              <a:gd name="T2" fmla="*/ 2147483646 w 159"/>
              <a:gd name="T3" fmla="*/ 2147483646 h 111"/>
              <a:gd name="T4" fmla="*/ 2147483646 w 159"/>
              <a:gd name="T5" fmla="*/ 2147483646 h 111"/>
              <a:gd name="T6" fmla="*/ 2147483646 w 159"/>
              <a:gd name="T7" fmla="*/ 2147483646 h 111"/>
              <a:gd name="T8" fmla="*/ 2147483646 w 159"/>
              <a:gd name="T9" fmla="*/ 2147483646 h 111"/>
              <a:gd name="T10" fmla="*/ 2147483646 w 159"/>
              <a:gd name="T11" fmla="*/ 2147483646 h 111"/>
              <a:gd name="T12" fmla="*/ 2147483646 w 159"/>
              <a:gd name="T13" fmla="*/ 2147483646 h 111"/>
              <a:gd name="T14" fmla="*/ 2147483646 w 159"/>
              <a:gd name="T15" fmla="*/ 2147483646 h 111"/>
              <a:gd name="T16" fmla="*/ 2147483646 w 159"/>
              <a:gd name="T17" fmla="*/ 2147483646 h 111"/>
              <a:gd name="T18" fmla="*/ 2147483646 w 159"/>
              <a:gd name="T19" fmla="*/ 2147483646 h 111"/>
              <a:gd name="T20" fmla="*/ 2147483646 w 159"/>
              <a:gd name="T21" fmla="*/ 2147483646 h 111"/>
              <a:gd name="T22" fmla="*/ 2147483646 w 159"/>
              <a:gd name="T23" fmla="*/ 2147483646 h 111"/>
              <a:gd name="T24" fmla="*/ 2147483646 w 159"/>
              <a:gd name="T25" fmla="*/ 2147483646 h 111"/>
              <a:gd name="T26" fmla="*/ 2147483646 w 159"/>
              <a:gd name="T27" fmla="*/ 2147483646 h 111"/>
              <a:gd name="T28" fmla="*/ 2147483646 w 159"/>
              <a:gd name="T29" fmla="*/ 2147483646 h 111"/>
              <a:gd name="T30" fmla="*/ 2147483646 w 159"/>
              <a:gd name="T31" fmla="*/ 2147483646 h 111"/>
              <a:gd name="T32" fmla="*/ 2147483646 w 159"/>
              <a:gd name="T33" fmla="*/ 2147483646 h 111"/>
              <a:gd name="T34" fmla="*/ 2147483646 w 159"/>
              <a:gd name="T35" fmla="*/ 2147483646 h 111"/>
              <a:gd name="T36" fmla="*/ 2147483646 w 159"/>
              <a:gd name="T37" fmla="*/ 2147483646 h 111"/>
              <a:gd name="T38" fmla="*/ 2147483646 w 159"/>
              <a:gd name="T39" fmla="*/ 2147483646 h 111"/>
              <a:gd name="T40" fmla="*/ 2147483646 w 159"/>
              <a:gd name="T41" fmla="*/ 2147483646 h 111"/>
              <a:gd name="T42" fmla="*/ 2147483646 w 159"/>
              <a:gd name="T43" fmla="*/ 2147483646 h 111"/>
              <a:gd name="T44" fmla="*/ 2147483646 w 159"/>
              <a:gd name="T45" fmla="*/ 2147483646 h 111"/>
              <a:gd name="T46" fmla="*/ 2147483646 w 159"/>
              <a:gd name="T47" fmla="*/ 2147483646 h 111"/>
              <a:gd name="T48" fmla="*/ 2147483646 w 159"/>
              <a:gd name="T49" fmla="*/ 2147483646 h 111"/>
              <a:gd name="T50" fmla="*/ 2147483646 w 159"/>
              <a:gd name="T51" fmla="*/ 2147483646 h 111"/>
              <a:gd name="T52" fmla="*/ 2147483646 w 159"/>
              <a:gd name="T53" fmla="*/ 2147483646 h 111"/>
              <a:gd name="T54" fmla="*/ 2147483646 w 159"/>
              <a:gd name="T55" fmla="*/ 2147483646 h 111"/>
              <a:gd name="T56" fmla="*/ 2147483646 w 159"/>
              <a:gd name="T57" fmla="*/ 2147483646 h 111"/>
              <a:gd name="T58" fmla="*/ 2147483646 w 159"/>
              <a:gd name="T59" fmla="*/ 2147483646 h 111"/>
              <a:gd name="T60" fmla="*/ 2147483646 w 159"/>
              <a:gd name="T61" fmla="*/ 2147483646 h 111"/>
              <a:gd name="T62" fmla="*/ 2147483646 w 159"/>
              <a:gd name="T63" fmla="*/ 2147483646 h 111"/>
              <a:gd name="T64" fmla="*/ 2147483646 w 159"/>
              <a:gd name="T65" fmla="*/ 2147483646 h 111"/>
              <a:gd name="T66" fmla="*/ 2147483646 w 159"/>
              <a:gd name="T67" fmla="*/ 2147483646 h 111"/>
              <a:gd name="T68" fmla="*/ 2147483646 w 159"/>
              <a:gd name="T69" fmla="*/ 2147483646 h 111"/>
              <a:gd name="T70" fmla="*/ 2147483646 w 159"/>
              <a:gd name="T71" fmla="*/ 2147483646 h 111"/>
              <a:gd name="T72" fmla="*/ 2147483646 w 159"/>
              <a:gd name="T73" fmla="*/ 2147483646 h 111"/>
              <a:gd name="T74" fmla="*/ 2147483646 w 159"/>
              <a:gd name="T75" fmla="*/ 2147483646 h 111"/>
              <a:gd name="T76" fmla="*/ 2147483646 w 159"/>
              <a:gd name="T77" fmla="*/ 2147483646 h 111"/>
              <a:gd name="T78" fmla="*/ 2147483646 w 159"/>
              <a:gd name="T79" fmla="*/ 2147483646 h 111"/>
              <a:gd name="T80" fmla="*/ 2147483646 w 159"/>
              <a:gd name="T81" fmla="*/ 2147483646 h 111"/>
              <a:gd name="T82" fmla="*/ 2147483646 w 159"/>
              <a:gd name="T83" fmla="*/ 2147483646 h 11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9"/>
              <a:gd name="T127" fmla="*/ 0 h 111"/>
              <a:gd name="T128" fmla="*/ 159 w 159"/>
              <a:gd name="T129" fmla="*/ 111 h 11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9" h="111">
                <a:moveTo>
                  <a:pt x="0" y="102"/>
                </a:moveTo>
                <a:lnTo>
                  <a:pt x="1" y="102"/>
                </a:lnTo>
                <a:lnTo>
                  <a:pt x="2" y="105"/>
                </a:lnTo>
                <a:lnTo>
                  <a:pt x="4" y="107"/>
                </a:lnTo>
                <a:lnTo>
                  <a:pt x="5" y="110"/>
                </a:lnTo>
                <a:lnTo>
                  <a:pt x="6" y="109"/>
                </a:lnTo>
                <a:lnTo>
                  <a:pt x="7" y="106"/>
                </a:lnTo>
                <a:lnTo>
                  <a:pt x="9" y="102"/>
                </a:lnTo>
                <a:lnTo>
                  <a:pt x="10" y="100"/>
                </a:lnTo>
                <a:lnTo>
                  <a:pt x="11" y="99"/>
                </a:lnTo>
                <a:lnTo>
                  <a:pt x="12" y="99"/>
                </a:lnTo>
                <a:lnTo>
                  <a:pt x="14" y="96"/>
                </a:lnTo>
                <a:lnTo>
                  <a:pt x="15" y="95"/>
                </a:lnTo>
                <a:lnTo>
                  <a:pt x="16" y="90"/>
                </a:lnTo>
                <a:lnTo>
                  <a:pt x="17" y="89"/>
                </a:lnTo>
                <a:lnTo>
                  <a:pt x="19" y="86"/>
                </a:lnTo>
                <a:lnTo>
                  <a:pt x="20" y="86"/>
                </a:lnTo>
                <a:lnTo>
                  <a:pt x="21" y="82"/>
                </a:lnTo>
                <a:lnTo>
                  <a:pt x="22" y="79"/>
                </a:lnTo>
                <a:lnTo>
                  <a:pt x="24" y="80"/>
                </a:lnTo>
                <a:lnTo>
                  <a:pt x="25" y="80"/>
                </a:lnTo>
                <a:lnTo>
                  <a:pt x="26" y="85"/>
                </a:lnTo>
                <a:lnTo>
                  <a:pt x="27" y="86"/>
                </a:lnTo>
                <a:lnTo>
                  <a:pt x="29" y="90"/>
                </a:lnTo>
                <a:lnTo>
                  <a:pt x="30" y="92"/>
                </a:lnTo>
                <a:lnTo>
                  <a:pt x="31" y="91"/>
                </a:lnTo>
                <a:lnTo>
                  <a:pt x="32" y="90"/>
                </a:lnTo>
                <a:lnTo>
                  <a:pt x="34" y="89"/>
                </a:lnTo>
                <a:lnTo>
                  <a:pt x="35" y="90"/>
                </a:lnTo>
                <a:lnTo>
                  <a:pt x="36" y="92"/>
                </a:lnTo>
                <a:lnTo>
                  <a:pt x="37" y="96"/>
                </a:lnTo>
                <a:lnTo>
                  <a:pt x="39" y="97"/>
                </a:lnTo>
                <a:lnTo>
                  <a:pt x="40" y="100"/>
                </a:lnTo>
                <a:lnTo>
                  <a:pt x="41" y="100"/>
                </a:lnTo>
                <a:lnTo>
                  <a:pt x="42" y="95"/>
                </a:lnTo>
                <a:lnTo>
                  <a:pt x="44" y="94"/>
                </a:lnTo>
                <a:lnTo>
                  <a:pt x="45" y="92"/>
                </a:lnTo>
                <a:lnTo>
                  <a:pt x="46" y="92"/>
                </a:lnTo>
                <a:lnTo>
                  <a:pt x="47" y="94"/>
                </a:lnTo>
                <a:lnTo>
                  <a:pt x="49" y="96"/>
                </a:lnTo>
                <a:lnTo>
                  <a:pt x="50" y="99"/>
                </a:lnTo>
                <a:lnTo>
                  <a:pt x="51" y="100"/>
                </a:lnTo>
                <a:lnTo>
                  <a:pt x="52" y="104"/>
                </a:lnTo>
                <a:lnTo>
                  <a:pt x="54" y="101"/>
                </a:lnTo>
                <a:lnTo>
                  <a:pt x="55" y="104"/>
                </a:lnTo>
                <a:lnTo>
                  <a:pt x="56" y="101"/>
                </a:lnTo>
                <a:lnTo>
                  <a:pt x="57" y="104"/>
                </a:lnTo>
                <a:lnTo>
                  <a:pt x="59" y="102"/>
                </a:lnTo>
                <a:lnTo>
                  <a:pt x="60" y="100"/>
                </a:lnTo>
                <a:lnTo>
                  <a:pt x="61" y="97"/>
                </a:lnTo>
                <a:lnTo>
                  <a:pt x="62" y="95"/>
                </a:lnTo>
                <a:lnTo>
                  <a:pt x="64" y="90"/>
                </a:lnTo>
                <a:lnTo>
                  <a:pt x="65" y="89"/>
                </a:lnTo>
                <a:lnTo>
                  <a:pt x="66" y="89"/>
                </a:lnTo>
                <a:lnTo>
                  <a:pt x="67" y="82"/>
                </a:lnTo>
                <a:lnTo>
                  <a:pt x="69" y="91"/>
                </a:lnTo>
                <a:lnTo>
                  <a:pt x="70" y="99"/>
                </a:lnTo>
                <a:lnTo>
                  <a:pt x="71" y="102"/>
                </a:lnTo>
                <a:lnTo>
                  <a:pt x="72" y="106"/>
                </a:lnTo>
                <a:lnTo>
                  <a:pt x="74" y="105"/>
                </a:lnTo>
                <a:lnTo>
                  <a:pt x="75" y="105"/>
                </a:lnTo>
                <a:lnTo>
                  <a:pt x="76" y="105"/>
                </a:lnTo>
                <a:lnTo>
                  <a:pt x="77" y="102"/>
                </a:lnTo>
                <a:lnTo>
                  <a:pt x="79" y="102"/>
                </a:lnTo>
                <a:lnTo>
                  <a:pt x="80" y="101"/>
                </a:lnTo>
                <a:lnTo>
                  <a:pt x="81" y="97"/>
                </a:lnTo>
                <a:lnTo>
                  <a:pt x="82" y="95"/>
                </a:lnTo>
                <a:lnTo>
                  <a:pt x="84" y="95"/>
                </a:lnTo>
                <a:lnTo>
                  <a:pt x="85" y="97"/>
                </a:lnTo>
                <a:lnTo>
                  <a:pt x="86" y="99"/>
                </a:lnTo>
                <a:lnTo>
                  <a:pt x="87" y="102"/>
                </a:lnTo>
                <a:lnTo>
                  <a:pt x="89" y="102"/>
                </a:lnTo>
                <a:lnTo>
                  <a:pt x="90" y="101"/>
                </a:lnTo>
                <a:lnTo>
                  <a:pt x="91" y="102"/>
                </a:lnTo>
                <a:lnTo>
                  <a:pt x="92" y="100"/>
                </a:lnTo>
                <a:lnTo>
                  <a:pt x="94" y="100"/>
                </a:lnTo>
                <a:lnTo>
                  <a:pt x="95" y="99"/>
                </a:lnTo>
                <a:lnTo>
                  <a:pt x="96" y="96"/>
                </a:lnTo>
                <a:lnTo>
                  <a:pt x="97" y="94"/>
                </a:lnTo>
                <a:lnTo>
                  <a:pt x="99" y="91"/>
                </a:lnTo>
                <a:lnTo>
                  <a:pt x="100" y="87"/>
                </a:lnTo>
                <a:lnTo>
                  <a:pt x="101" y="90"/>
                </a:lnTo>
                <a:lnTo>
                  <a:pt x="102" y="87"/>
                </a:lnTo>
                <a:lnTo>
                  <a:pt x="104" y="89"/>
                </a:lnTo>
                <a:lnTo>
                  <a:pt x="105" y="89"/>
                </a:lnTo>
                <a:lnTo>
                  <a:pt x="106" y="86"/>
                </a:lnTo>
                <a:lnTo>
                  <a:pt x="107" y="86"/>
                </a:lnTo>
                <a:lnTo>
                  <a:pt x="109" y="85"/>
                </a:lnTo>
                <a:lnTo>
                  <a:pt x="110" y="85"/>
                </a:lnTo>
                <a:lnTo>
                  <a:pt x="111" y="82"/>
                </a:lnTo>
                <a:lnTo>
                  <a:pt x="112" y="84"/>
                </a:lnTo>
                <a:lnTo>
                  <a:pt x="114" y="80"/>
                </a:lnTo>
                <a:lnTo>
                  <a:pt x="115" y="74"/>
                </a:lnTo>
                <a:lnTo>
                  <a:pt x="116" y="71"/>
                </a:lnTo>
                <a:lnTo>
                  <a:pt x="117" y="71"/>
                </a:lnTo>
                <a:lnTo>
                  <a:pt x="119" y="71"/>
                </a:lnTo>
                <a:lnTo>
                  <a:pt x="120" y="72"/>
                </a:lnTo>
                <a:lnTo>
                  <a:pt x="121" y="80"/>
                </a:lnTo>
                <a:lnTo>
                  <a:pt x="122" y="86"/>
                </a:lnTo>
                <a:lnTo>
                  <a:pt x="124" y="90"/>
                </a:lnTo>
                <a:lnTo>
                  <a:pt x="125" y="96"/>
                </a:lnTo>
                <a:lnTo>
                  <a:pt x="126" y="105"/>
                </a:lnTo>
                <a:lnTo>
                  <a:pt x="127" y="111"/>
                </a:lnTo>
                <a:lnTo>
                  <a:pt x="129" y="110"/>
                </a:lnTo>
                <a:lnTo>
                  <a:pt x="130" y="99"/>
                </a:lnTo>
                <a:lnTo>
                  <a:pt x="131" y="89"/>
                </a:lnTo>
                <a:lnTo>
                  <a:pt x="132" y="81"/>
                </a:lnTo>
                <a:lnTo>
                  <a:pt x="134" y="70"/>
                </a:lnTo>
                <a:lnTo>
                  <a:pt x="135" y="61"/>
                </a:lnTo>
                <a:lnTo>
                  <a:pt x="136" y="55"/>
                </a:lnTo>
                <a:lnTo>
                  <a:pt x="137" y="52"/>
                </a:lnTo>
                <a:lnTo>
                  <a:pt x="139" y="51"/>
                </a:lnTo>
                <a:lnTo>
                  <a:pt x="140" y="49"/>
                </a:lnTo>
                <a:lnTo>
                  <a:pt x="141" y="50"/>
                </a:lnTo>
                <a:lnTo>
                  <a:pt x="142" y="52"/>
                </a:lnTo>
                <a:lnTo>
                  <a:pt x="144" y="60"/>
                </a:lnTo>
                <a:lnTo>
                  <a:pt x="145" y="69"/>
                </a:lnTo>
                <a:lnTo>
                  <a:pt x="146" y="81"/>
                </a:lnTo>
                <a:lnTo>
                  <a:pt x="147" y="89"/>
                </a:lnTo>
                <a:lnTo>
                  <a:pt x="149" y="89"/>
                </a:lnTo>
                <a:lnTo>
                  <a:pt x="150" y="79"/>
                </a:lnTo>
                <a:lnTo>
                  <a:pt x="151" y="60"/>
                </a:lnTo>
                <a:lnTo>
                  <a:pt x="152" y="41"/>
                </a:lnTo>
                <a:lnTo>
                  <a:pt x="154" y="30"/>
                </a:lnTo>
                <a:lnTo>
                  <a:pt x="155" y="20"/>
                </a:lnTo>
                <a:lnTo>
                  <a:pt x="156" y="9"/>
                </a:lnTo>
                <a:lnTo>
                  <a:pt x="157" y="5"/>
                </a:lnTo>
                <a:lnTo>
                  <a:pt x="159" y="0"/>
                </a:lnTo>
              </a:path>
            </a:pathLst>
          </a:custGeom>
          <a:noFill/>
          <a:ln w="28575">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13" name="Freeform 214">
            <a:extLst>
              <a:ext uri="{FF2B5EF4-FFF2-40B4-BE49-F238E27FC236}">
                <a16:creationId xmlns:a16="http://schemas.microsoft.com/office/drawing/2014/main" id="{3BDB0229-EB2E-4CA5-88E2-34AE8E5CC55F}"/>
              </a:ext>
            </a:extLst>
          </p:cNvPr>
          <p:cNvSpPr>
            <a:spLocks/>
          </p:cNvSpPr>
          <p:nvPr/>
        </p:nvSpPr>
        <p:spPr bwMode="auto">
          <a:xfrm>
            <a:off x="6016625" y="4618038"/>
            <a:ext cx="555625" cy="771525"/>
          </a:xfrm>
          <a:custGeom>
            <a:avLst/>
            <a:gdLst>
              <a:gd name="T0" fmla="*/ 2147483646 w 158"/>
              <a:gd name="T1" fmla="*/ 2147483646 h 219"/>
              <a:gd name="T2" fmla="*/ 2147483646 w 158"/>
              <a:gd name="T3" fmla="*/ 2147483646 h 219"/>
              <a:gd name="T4" fmla="*/ 2147483646 w 158"/>
              <a:gd name="T5" fmla="*/ 2147483646 h 219"/>
              <a:gd name="T6" fmla="*/ 2147483646 w 158"/>
              <a:gd name="T7" fmla="*/ 2147483646 h 219"/>
              <a:gd name="T8" fmla="*/ 2147483646 w 158"/>
              <a:gd name="T9" fmla="*/ 2147483646 h 219"/>
              <a:gd name="T10" fmla="*/ 2147483646 w 158"/>
              <a:gd name="T11" fmla="*/ 2147483646 h 219"/>
              <a:gd name="T12" fmla="*/ 2147483646 w 158"/>
              <a:gd name="T13" fmla="*/ 2147483646 h 219"/>
              <a:gd name="T14" fmla="*/ 2147483646 w 158"/>
              <a:gd name="T15" fmla="*/ 2147483646 h 219"/>
              <a:gd name="T16" fmla="*/ 2147483646 w 158"/>
              <a:gd name="T17" fmla="*/ 2147483646 h 219"/>
              <a:gd name="T18" fmla="*/ 2147483646 w 158"/>
              <a:gd name="T19" fmla="*/ 2147483646 h 219"/>
              <a:gd name="T20" fmla="*/ 2147483646 w 158"/>
              <a:gd name="T21" fmla="*/ 2147483646 h 219"/>
              <a:gd name="T22" fmla="*/ 2147483646 w 158"/>
              <a:gd name="T23" fmla="*/ 2147483646 h 219"/>
              <a:gd name="T24" fmla="*/ 2147483646 w 158"/>
              <a:gd name="T25" fmla="*/ 2147483646 h 219"/>
              <a:gd name="T26" fmla="*/ 2147483646 w 158"/>
              <a:gd name="T27" fmla="*/ 2147483646 h 219"/>
              <a:gd name="T28" fmla="*/ 2147483646 w 158"/>
              <a:gd name="T29" fmla="*/ 2147483646 h 219"/>
              <a:gd name="T30" fmla="*/ 2147483646 w 158"/>
              <a:gd name="T31" fmla="*/ 2147483646 h 219"/>
              <a:gd name="T32" fmla="*/ 2147483646 w 158"/>
              <a:gd name="T33" fmla="*/ 2147483646 h 219"/>
              <a:gd name="T34" fmla="*/ 2147483646 w 158"/>
              <a:gd name="T35" fmla="*/ 2147483646 h 219"/>
              <a:gd name="T36" fmla="*/ 2147483646 w 158"/>
              <a:gd name="T37" fmla="*/ 2147483646 h 219"/>
              <a:gd name="T38" fmla="*/ 2147483646 w 158"/>
              <a:gd name="T39" fmla="*/ 2147483646 h 219"/>
              <a:gd name="T40" fmla="*/ 2147483646 w 158"/>
              <a:gd name="T41" fmla="*/ 2147483646 h 219"/>
              <a:gd name="T42" fmla="*/ 2147483646 w 158"/>
              <a:gd name="T43" fmla="*/ 2147483646 h 219"/>
              <a:gd name="T44" fmla="*/ 2147483646 w 158"/>
              <a:gd name="T45" fmla="*/ 2147483646 h 219"/>
              <a:gd name="T46" fmla="*/ 2147483646 w 158"/>
              <a:gd name="T47" fmla="*/ 2147483646 h 219"/>
              <a:gd name="T48" fmla="*/ 2147483646 w 158"/>
              <a:gd name="T49" fmla="*/ 2147483646 h 219"/>
              <a:gd name="T50" fmla="*/ 2147483646 w 158"/>
              <a:gd name="T51" fmla="*/ 2147483646 h 219"/>
              <a:gd name="T52" fmla="*/ 2147483646 w 158"/>
              <a:gd name="T53" fmla="*/ 2147483646 h 219"/>
              <a:gd name="T54" fmla="*/ 2147483646 w 158"/>
              <a:gd name="T55" fmla="*/ 2147483646 h 219"/>
              <a:gd name="T56" fmla="*/ 2147483646 w 158"/>
              <a:gd name="T57" fmla="*/ 2147483646 h 219"/>
              <a:gd name="T58" fmla="*/ 2147483646 w 158"/>
              <a:gd name="T59" fmla="*/ 2147483646 h 219"/>
              <a:gd name="T60" fmla="*/ 2147483646 w 158"/>
              <a:gd name="T61" fmla="*/ 2147483646 h 219"/>
              <a:gd name="T62" fmla="*/ 2147483646 w 158"/>
              <a:gd name="T63" fmla="*/ 2147483646 h 219"/>
              <a:gd name="T64" fmla="*/ 2147483646 w 158"/>
              <a:gd name="T65" fmla="*/ 2147483646 h 219"/>
              <a:gd name="T66" fmla="*/ 2147483646 w 158"/>
              <a:gd name="T67" fmla="*/ 2147483646 h 219"/>
              <a:gd name="T68" fmla="*/ 2147483646 w 158"/>
              <a:gd name="T69" fmla="*/ 2147483646 h 219"/>
              <a:gd name="T70" fmla="*/ 2147483646 w 158"/>
              <a:gd name="T71" fmla="*/ 2147483646 h 219"/>
              <a:gd name="T72" fmla="*/ 2147483646 w 158"/>
              <a:gd name="T73" fmla="*/ 2147483646 h 219"/>
              <a:gd name="T74" fmla="*/ 2147483646 w 158"/>
              <a:gd name="T75" fmla="*/ 2147483646 h 219"/>
              <a:gd name="T76" fmla="*/ 2147483646 w 158"/>
              <a:gd name="T77" fmla="*/ 2147483646 h 219"/>
              <a:gd name="T78" fmla="*/ 2147483646 w 158"/>
              <a:gd name="T79" fmla="*/ 2147483646 h 219"/>
              <a:gd name="T80" fmla="*/ 2147483646 w 158"/>
              <a:gd name="T81" fmla="*/ 2147483646 h 219"/>
              <a:gd name="T82" fmla="*/ 2147483646 w 158"/>
              <a:gd name="T83" fmla="*/ 2147483646 h 21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8"/>
              <a:gd name="T127" fmla="*/ 0 h 219"/>
              <a:gd name="T128" fmla="*/ 158 w 158"/>
              <a:gd name="T129" fmla="*/ 219 h 21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8" h="219">
                <a:moveTo>
                  <a:pt x="0" y="108"/>
                </a:moveTo>
                <a:lnTo>
                  <a:pt x="1" y="108"/>
                </a:lnTo>
                <a:lnTo>
                  <a:pt x="2" y="108"/>
                </a:lnTo>
                <a:lnTo>
                  <a:pt x="3" y="112"/>
                </a:lnTo>
                <a:lnTo>
                  <a:pt x="5" y="118"/>
                </a:lnTo>
                <a:lnTo>
                  <a:pt x="6" y="124"/>
                </a:lnTo>
                <a:lnTo>
                  <a:pt x="7" y="135"/>
                </a:lnTo>
                <a:lnTo>
                  <a:pt x="8" y="134"/>
                </a:lnTo>
                <a:lnTo>
                  <a:pt x="10" y="139"/>
                </a:lnTo>
                <a:lnTo>
                  <a:pt x="11" y="130"/>
                </a:lnTo>
                <a:lnTo>
                  <a:pt x="12" y="128"/>
                </a:lnTo>
                <a:lnTo>
                  <a:pt x="13" y="113"/>
                </a:lnTo>
                <a:lnTo>
                  <a:pt x="15" y="107"/>
                </a:lnTo>
                <a:lnTo>
                  <a:pt x="16" y="84"/>
                </a:lnTo>
                <a:lnTo>
                  <a:pt x="17" y="75"/>
                </a:lnTo>
                <a:lnTo>
                  <a:pt x="18" y="34"/>
                </a:lnTo>
                <a:lnTo>
                  <a:pt x="20" y="0"/>
                </a:lnTo>
                <a:lnTo>
                  <a:pt x="21" y="44"/>
                </a:lnTo>
                <a:lnTo>
                  <a:pt x="22" y="43"/>
                </a:lnTo>
                <a:lnTo>
                  <a:pt x="23" y="43"/>
                </a:lnTo>
                <a:lnTo>
                  <a:pt x="25" y="43"/>
                </a:lnTo>
                <a:lnTo>
                  <a:pt x="26" y="32"/>
                </a:lnTo>
                <a:lnTo>
                  <a:pt x="27" y="35"/>
                </a:lnTo>
                <a:lnTo>
                  <a:pt x="28" y="38"/>
                </a:lnTo>
                <a:lnTo>
                  <a:pt x="30" y="45"/>
                </a:lnTo>
                <a:lnTo>
                  <a:pt x="31" y="44"/>
                </a:lnTo>
                <a:lnTo>
                  <a:pt x="32" y="49"/>
                </a:lnTo>
                <a:lnTo>
                  <a:pt x="33" y="54"/>
                </a:lnTo>
                <a:lnTo>
                  <a:pt x="35" y="63"/>
                </a:lnTo>
                <a:lnTo>
                  <a:pt x="36" y="70"/>
                </a:lnTo>
                <a:lnTo>
                  <a:pt x="37" y="80"/>
                </a:lnTo>
                <a:lnTo>
                  <a:pt x="38" y="89"/>
                </a:lnTo>
                <a:lnTo>
                  <a:pt x="40" y="98"/>
                </a:lnTo>
                <a:lnTo>
                  <a:pt x="41" y="104"/>
                </a:lnTo>
                <a:lnTo>
                  <a:pt x="42" y="110"/>
                </a:lnTo>
                <a:lnTo>
                  <a:pt x="43" y="119"/>
                </a:lnTo>
                <a:lnTo>
                  <a:pt x="45" y="125"/>
                </a:lnTo>
                <a:lnTo>
                  <a:pt x="46" y="140"/>
                </a:lnTo>
                <a:lnTo>
                  <a:pt x="47" y="150"/>
                </a:lnTo>
                <a:lnTo>
                  <a:pt x="48" y="162"/>
                </a:lnTo>
                <a:lnTo>
                  <a:pt x="50" y="164"/>
                </a:lnTo>
                <a:lnTo>
                  <a:pt x="51" y="164"/>
                </a:lnTo>
                <a:lnTo>
                  <a:pt x="52" y="155"/>
                </a:lnTo>
                <a:lnTo>
                  <a:pt x="53" y="133"/>
                </a:lnTo>
                <a:lnTo>
                  <a:pt x="55" y="115"/>
                </a:lnTo>
                <a:lnTo>
                  <a:pt x="56" y="98"/>
                </a:lnTo>
                <a:lnTo>
                  <a:pt x="57" y="87"/>
                </a:lnTo>
                <a:lnTo>
                  <a:pt x="58" y="80"/>
                </a:lnTo>
                <a:lnTo>
                  <a:pt x="60" y="78"/>
                </a:lnTo>
                <a:lnTo>
                  <a:pt x="61" y="77"/>
                </a:lnTo>
                <a:lnTo>
                  <a:pt x="62" y="77"/>
                </a:lnTo>
                <a:lnTo>
                  <a:pt x="63" y="87"/>
                </a:lnTo>
                <a:lnTo>
                  <a:pt x="65" y="93"/>
                </a:lnTo>
                <a:lnTo>
                  <a:pt x="66" y="102"/>
                </a:lnTo>
                <a:lnTo>
                  <a:pt x="67" y="113"/>
                </a:lnTo>
                <a:lnTo>
                  <a:pt x="68" y="128"/>
                </a:lnTo>
                <a:lnTo>
                  <a:pt x="70" y="139"/>
                </a:lnTo>
                <a:lnTo>
                  <a:pt x="71" y="157"/>
                </a:lnTo>
                <a:lnTo>
                  <a:pt x="72" y="170"/>
                </a:lnTo>
                <a:lnTo>
                  <a:pt x="73" y="182"/>
                </a:lnTo>
                <a:lnTo>
                  <a:pt x="75" y="194"/>
                </a:lnTo>
                <a:lnTo>
                  <a:pt x="76" y="203"/>
                </a:lnTo>
                <a:lnTo>
                  <a:pt x="77" y="210"/>
                </a:lnTo>
                <a:lnTo>
                  <a:pt x="78" y="209"/>
                </a:lnTo>
                <a:lnTo>
                  <a:pt x="80" y="208"/>
                </a:lnTo>
                <a:lnTo>
                  <a:pt x="81" y="204"/>
                </a:lnTo>
                <a:lnTo>
                  <a:pt x="82" y="195"/>
                </a:lnTo>
                <a:lnTo>
                  <a:pt x="83" y="194"/>
                </a:lnTo>
                <a:lnTo>
                  <a:pt x="85" y="189"/>
                </a:lnTo>
                <a:lnTo>
                  <a:pt x="86" y="184"/>
                </a:lnTo>
                <a:lnTo>
                  <a:pt x="87" y="180"/>
                </a:lnTo>
                <a:lnTo>
                  <a:pt x="88" y="173"/>
                </a:lnTo>
                <a:lnTo>
                  <a:pt x="90" y="169"/>
                </a:lnTo>
                <a:lnTo>
                  <a:pt x="91" y="167"/>
                </a:lnTo>
                <a:lnTo>
                  <a:pt x="92" y="169"/>
                </a:lnTo>
                <a:lnTo>
                  <a:pt x="93" y="179"/>
                </a:lnTo>
                <a:lnTo>
                  <a:pt x="95" y="187"/>
                </a:lnTo>
                <a:lnTo>
                  <a:pt x="96" y="195"/>
                </a:lnTo>
                <a:lnTo>
                  <a:pt x="97" y="203"/>
                </a:lnTo>
                <a:lnTo>
                  <a:pt x="98" y="204"/>
                </a:lnTo>
                <a:lnTo>
                  <a:pt x="100" y="198"/>
                </a:lnTo>
                <a:lnTo>
                  <a:pt x="101" y="187"/>
                </a:lnTo>
                <a:lnTo>
                  <a:pt x="102" y="174"/>
                </a:lnTo>
                <a:lnTo>
                  <a:pt x="103" y="164"/>
                </a:lnTo>
                <a:lnTo>
                  <a:pt x="105" y="153"/>
                </a:lnTo>
                <a:lnTo>
                  <a:pt x="106" y="147"/>
                </a:lnTo>
                <a:lnTo>
                  <a:pt x="107" y="142"/>
                </a:lnTo>
                <a:lnTo>
                  <a:pt x="108" y="139"/>
                </a:lnTo>
                <a:lnTo>
                  <a:pt x="110" y="139"/>
                </a:lnTo>
                <a:lnTo>
                  <a:pt x="111" y="143"/>
                </a:lnTo>
                <a:lnTo>
                  <a:pt x="112" y="147"/>
                </a:lnTo>
                <a:lnTo>
                  <a:pt x="113" y="157"/>
                </a:lnTo>
                <a:lnTo>
                  <a:pt x="115" y="160"/>
                </a:lnTo>
                <a:lnTo>
                  <a:pt x="116" y="165"/>
                </a:lnTo>
                <a:lnTo>
                  <a:pt x="117" y="175"/>
                </a:lnTo>
                <a:lnTo>
                  <a:pt x="118" y="184"/>
                </a:lnTo>
                <a:lnTo>
                  <a:pt x="120" y="194"/>
                </a:lnTo>
                <a:lnTo>
                  <a:pt x="121" y="199"/>
                </a:lnTo>
                <a:lnTo>
                  <a:pt x="122" y="205"/>
                </a:lnTo>
                <a:lnTo>
                  <a:pt x="123" y="209"/>
                </a:lnTo>
                <a:lnTo>
                  <a:pt x="125" y="207"/>
                </a:lnTo>
                <a:lnTo>
                  <a:pt x="126" y="204"/>
                </a:lnTo>
                <a:lnTo>
                  <a:pt x="127" y="200"/>
                </a:lnTo>
                <a:lnTo>
                  <a:pt x="128" y="199"/>
                </a:lnTo>
                <a:lnTo>
                  <a:pt x="130" y="197"/>
                </a:lnTo>
                <a:lnTo>
                  <a:pt x="131" y="195"/>
                </a:lnTo>
                <a:lnTo>
                  <a:pt x="132" y="198"/>
                </a:lnTo>
                <a:lnTo>
                  <a:pt x="133" y="195"/>
                </a:lnTo>
                <a:lnTo>
                  <a:pt x="135" y="193"/>
                </a:lnTo>
                <a:lnTo>
                  <a:pt x="136" y="193"/>
                </a:lnTo>
                <a:lnTo>
                  <a:pt x="137" y="192"/>
                </a:lnTo>
                <a:lnTo>
                  <a:pt x="138" y="195"/>
                </a:lnTo>
                <a:lnTo>
                  <a:pt x="140" y="199"/>
                </a:lnTo>
                <a:lnTo>
                  <a:pt x="141" y="203"/>
                </a:lnTo>
                <a:lnTo>
                  <a:pt x="142" y="205"/>
                </a:lnTo>
                <a:lnTo>
                  <a:pt x="143" y="204"/>
                </a:lnTo>
                <a:lnTo>
                  <a:pt x="145" y="203"/>
                </a:lnTo>
                <a:lnTo>
                  <a:pt x="146" y="200"/>
                </a:lnTo>
                <a:lnTo>
                  <a:pt x="147" y="204"/>
                </a:lnTo>
                <a:lnTo>
                  <a:pt x="148" y="205"/>
                </a:lnTo>
                <a:lnTo>
                  <a:pt x="150" y="212"/>
                </a:lnTo>
                <a:lnTo>
                  <a:pt x="151" y="214"/>
                </a:lnTo>
                <a:lnTo>
                  <a:pt x="152" y="217"/>
                </a:lnTo>
                <a:lnTo>
                  <a:pt x="153" y="219"/>
                </a:lnTo>
                <a:lnTo>
                  <a:pt x="155" y="215"/>
                </a:lnTo>
                <a:lnTo>
                  <a:pt x="156" y="217"/>
                </a:lnTo>
                <a:lnTo>
                  <a:pt x="157" y="212"/>
                </a:lnTo>
                <a:lnTo>
                  <a:pt x="158" y="209"/>
                </a:lnTo>
              </a:path>
            </a:pathLst>
          </a:custGeom>
          <a:noFill/>
          <a:ln w="28575">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14" name="Freeform 215">
            <a:extLst>
              <a:ext uri="{FF2B5EF4-FFF2-40B4-BE49-F238E27FC236}">
                <a16:creationId xmlns:a16="http://schemas.microsoft.com/office/drawing/2014/main" id="{33D0F9F7-3EA7-45B7-995B-5E837830707C}"/>
              </a:ext>
            </a:extLst>
          </p:cNvPr>
          <p:cNvSpPr>
            <a:spLocks/>
          </p:cNvSpPr>
          <p:nvPr/>
        </p:nvSpPr>
        <p:spPr bwMode="auto">
          <a:xfrm>
            <a:off x="6572250" y="5265738"/>
            <a:ext cx="560388" cy="138112"/>
          </a:xfrm>
          <a:custGeom>
            <a:avLst/>
            <a:gdLst>
              <a:gd name="T0" fmla="*/ 2147483646 w 159"/>
              <a:gd name="T1" fmla="*/ 2147483646 h 39"/>
              <a:gd name="T2" fmla="*/ 2147483646 w 159"/>
              <a:gd name="T3" fmla="*/ 2147483646 h 39"/>
              <a:gd name="T4" fmla="*/ 2147483646 w 159"/>
              <a:gd name="T5" fmla="*/ 2147483646 h 39"/>
              <a:gd name="T6" fmla="*/ 2147483646 w 159"/>
              <a:gd name="T7" fmla="*/ 2147483646 h 39"/>
              <a:gd name="T8" fmla="*/ 2147483646 w 159"/>
              <a:gd name="T9" fmla="*/ 2147483646 h 39"/>
              <a:gd name="T10" fmla="*/ 2147483646 w 159"/>
              <a:gd name="T11" fmla="*/ 2147483646 h 39"/>
              <a:gd name="T12" fmla="*/ 2147483646 w 159"/>
              <a:gd name="T13" fmla="*/ 2147483646 h 39"/>
              <a:gd name="T14" fmla="*/ 2147483646 w 159"/>
              <a:gd name="T15" fmla="*/ 2147483646 h 39"/>
              <a:gd name="T16" fmla="*/ 2147483646 w 159"/>
              <a:gd name="T17" fmla="*/ 2147483646 h 39"/>
              <a:gd name="T18" fmla="*/ 2147483646 w 159"/>
              <a:gd name="T19" fmla="*/ 2147483646 h 39"/>
              <a:gd name="T20" fmla="*/ 2147483646 w 159"/>
              <a:gd name="T21" fmla="*/ 2147483646 h 39"/>
              <a:gd name="T22" fmla="*/ 2147483646 w 159"/>
              <a:gd name="T23" fmla="*/ 2147483646 h 39"/>
              <a:gd name="T24" fmla="*/ 2147483646 w 159"/>
              <a:gd name="T25" fmla="*/ 2147483646 h 39"/>
              <a:gd name="T26" fmla="*/ 2147483646 w 159"/>
              <a:gd name="T27" fmla="*/ 2147483646 h 39"/>
              <a:gd name="T28" fmla="*/ 2147483646 w 159"/>
              <a:gd name="T29" fmla="*/ 2147483646 h 39"/>
              <a:gd name="T30" fmla="*/ 2147483646 w 159"/>
              <a:gd name="T31" fmla="*/ 2147483646 h 39"/>
              <a:gd name="T32" fmla="*/ 2147483646 w 159"/>
              <a:gd name="T33" fmla="*/ 2147483646 h 39"/>
              <a:gd name="T34" fmla="*/ 2147483646 w 159"/>
              <a:gd name="T35" fmla="*/ 2147483646 h 39"/>
              <a:gd name="T36" fmla="*/ 2147483646 w 159"/>
              <a:gd name="T37" fmla="*/ 2147483646 h 39"/>
              <a:gd name="T38" fmla="*/ 2147483646 w 159"/>
              <a:gd name="T39" fmla="*/ 2147483646 h 39"/>
              <a:gd name="T40" fmla="*/ 2147483646 w 159"/>
              <a:gd name="T41" fmla="*/ 2147483646 h 39"/>
              <a:gd name="T42" fmla="*/ 2147483646 w 159"/>
              <a:gd name="T43" fmla="*/ 2147483646 h 39"/>
              <a:gd name="T44" fmla="*/ 2147483646 w 159"/>
              <a:gd name="T45" fmla="*/ 2147483646 h 39"/>
              <a:gd name="T46" fmla="*/ 2147483646 w 159"/>
              <a:gd name="T47" fmla="*/ 2147483646 h 39"/>
              <a:gd name="T48" fmla="*/ 2147483646 w 159"/>
              <a:gd name="T49" fmla="*/ 2147483646 h 39"/>
              <a:gd name="T50" fmla="*/ 2147483646 w 159"/>
              <a:gd name="T51" fmla="*/ 2147483646 h 39"/>
              <a:gd name="T52" fmla="*/ 2147483646 w 159"/>
              <a:gd name="T53" fmla="*/ 2147483646 h 39"/>
              <a:gd name="T54" fmla="*/ 2147483646 w 159"/>
              <a:gd name="T55" fmla="*/ 2147483646 h 39"/>
              <a:gd name="T56" fmla="*/ 2147483646 w 159"/>
              <a:gd name="T57" fmla="*/ 2147483646 h 39"/>
              <a:gd name="T58" fmla="*/ 2147483646 w 159"/>
              <a:gd name="T59" fmla="*/ 2147483646 h 39"/>
              <a:gd name="T60" fmla="*/ 2147483646 w 159"/>
              <a:gd name="T61" fmla="*/ 2147483646 h 39"/>
              <a:gd name="T62" fmla="*/ 2147483646 w 159"/>
              <a:gd name="T63" fmla="*/ 2147483646 h 39"/>
              <a:gd name="T64" fmla="*/ 2147483646 w 159"/>
              <a:gd name="T65" fmla="*/ 2147483646 h 39"/>
              <a:gd name="T66" fmla="*/ 2147483646 w 159"/>
              <a:gd name="T67" fmla="*/ 2147483646 h 39"/>
              <a:gd name="T68" fmla="*/ 2147483646 w 159"/>
              <a:gd name="T69" fmla="*/ 2147483646 h 39"/>
              <a:gd name="T70" fmla="*/ 2147483646 w 159"/>
              <a:gd name="T71" fmla="*/ 2147483646 h 39"/>
              <a:gd name="T72" fmla="*/ 2147483646 w 159"/>
              <a:gd name="T73" fmla="*/ 2147483646 h 39"/>
              <a:gd name="T74" fmla="*/ 2147483646 w 159"/>
              <a:gd name="T75" fmla="*/ 2147483646 h 39"/>
              <a:gd name="T76" fmla="*/ 2147483646 w 159"/>
              <a:gd name="T77" fmla="*/ 2147483646 h 39"/>
              <a:gd name="T78" fmla="*/ 2147483646 w 159"/>
              <a:gd name="T79" fmla="*/ 2147483646 h 39"/>
              <a:gd name="T80" fmla="*/ 2147483646 w 159"/>
              <a:gd name="T81" fmla="*/ 2147483646 h 39"/>
              <a:gd name="T82" fmla="*/ 2147483646 w 159"/>
              <a:gd name="T83" fmla="*/ 2147483646 h 3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9"/>
              <a:gd name="T127" fmla="*/ 0 h 39"/>
              <a:gd name="T128" fmla="*/ 159 w 159"/>
              <a:gd name="T129" fmla="*/ 39 h 3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9" h="39">
                <a:moveTo>
                  <a:pt x="0" y="25"/>
                </a:moveTo>
                <a:lnTo>
                  <a:pt x="2" y="24"/>
                </a:lnTo>
                <a:lnTo>
                  <a:pt x="3" y="20"/>
                </a:lnTo>
                <a:lnTo>
                  <a:pt x="4" y="21"/>
                </a:lnTo>
                <a:lnTo>
                  <a:pt x="5" y="18"/>
                </a:lnTo>
                <a:lnTo>
                  <a:pt x="7" y="15"/>
                </a:lnTo>
                <a:lnTo>
                  <a:pt x="8" y="16"/>
                </a:lnTo>
                <a:lnTo>
                  <a:pt x="9" y="15"/>
                </a:lnTo>
                <a:lnTo>
                  <a:pt x="10" y="18"/>
                </a:lnTo>
                <a:lnTo>
                  <a:pt x="12" y="15"/>
                </a:lnTo>
                <a:lnTo>
                  <a:pt x="13" y="15"/>
                </a:lnTo>
                <a:lnTo>
                  <a:pt x="14" y="15"/>
                </a:lnTo>
                <a:lnTo>
                  <a:pt x="15" y="15"/>
                </a:lnTo>
                <a:lnTo>
                  <a:pt x="17" y="18"/>
                </a:lnTo>
                <a:lnTo>
                  <a:pt x="18" y="18"/>
                </a:lnTo>
                <a:lnTo>
                  <a:pt x="19" y="26"/>
                </a:lnTo>
                <a:lnTo>
                  <a:pt x="20" y="25"/>
                </a:lnTo>
                <a:lnTo>
                  <a:pt x="22" y="25"/>
                </a:lnTo>
                <a:lnTo>
                  <a:pt x="23" y="26"/>
                </a:lnTo>
                <a:lnTo>
                  <a:pt x="24" y="28"/>
                </a:lnTo>
                <a:lnTo>
                  <a:pt x="25" y="29"/>
                </a:lnTo>
                <a:lnTo>
                  <a:pt x="27" y="30"/>
                </a:lnTo>
                <a:lnTo>
                  <a:pt x="28" y="29"/>
                </a:lnTo>
                <a:lnTo>
                  <a:pt x="29" y="33"/>
                </a:lnTo>
                <a:lnTo>
                  <a:pt x="30" y="30"/>
                </a:lnTo>
                <a:lnTo>
                  <a:pt x="32" y="30"/>
                </a:lnTo>
                <a:lnTo>
                  <a:pt x="33" y="31"/>
                </a:lnTo>
                <a:lnTo>
                  <a:pt x="34" y="29"/>
                </a:lnTo>
                <a:lnTo>
                  <a:pt x="35" y="29"/>
                </a:lnTo>
                <a:lnTo>
                  <a:pt x="37" y="30"/>
                </a:lnTo>
                <a:lnTo>
                  <a:pt x="38" y="30"/>
                </a:lnTo>
                <a:lnTo>
                  <a:pt x="39" y="30"/>
                </a:lnTo>
                <a:lnTo>
                  <a:pt x="40" y="33"/>
                </a:lnTo>
                <a:lnTo>
                  <a:pt x="42" y="33"/>
                </a:lnTo>
                <a:lnTo>
                  <a:pt x="43" y="34"/>
                </a:lnTo>
                <a:lnTo>
                  <a:pt x="44" y="31"/>
                </a:lnTo>
                <a:lnTo>
                  <a:pt x="45" y="30"/>
                </a:lnTo>
                <a:lnTo>
                  <a:pt x="47" y="31"/>
                </a:lnTo>
                <a:lnTo>
                  <a:pt x="48" y="30"/>
                </a:lnTo>
                <a:lnTo>
                  <a:pt x="49" y="30"/>
                </a:lnTo>
                <a:lnTo>
                  <a:pt x="50" y="28"/>
                </a:lnTo>
                <a:lnTo>
                  <a:pt x="52" y="30"/>
                </a:lnTo>
                <a:lnTo>
                  <a:pt x="53" y="30"/>
                </a:lnTo>
                <a:lnTo>
                  <a:pt x="54" y="28"/>
                </a:lnTo>
                <a:lnTo>
                  <a:pt x="55" y="28"/>
                </a:lnTo>
                <a:lnTo>
                  <a:pt x="57" y="26"/>
                </a:lnTo>
                <a:lnTo>
                  <a:pt x="58" y="25"/>
                </a:lnTo>
                <a:lnTo>
                  <a:pt x="59" y="26"/>
                </a:lnTo>
                <a:lnTo>
                  <a:pt x="60" y="23"/>
                </a:lnTo>
                <a:lnTo>
                  <a:pt x="62" y="24"/>
                </a:lnTo>
                <a:lnTo>
                  <a:pt x="63" y="26"/>
                </a:lnTo>
                <a:lnTo>
                  <a:pt x="64" y="24"/>
                </a:lnTo>
                <a:lnTo>
                  <a:pt x="65" y="20"/>
                </a:lnTo>
                <a:lnTo>
                  <a:pt x="67" y="18"/>
                </a:lnTo>
                <a:lnTo>
                  <a:pt x="68" y="13"/>
                </a:lnTo>
                <a:lnTo>
                  <a:pt x="69" y="8"/>
                </a:lnTo>
                <a:lnTo>
                  <a:pt x="70" y="6"/>
                </a:lnTo>
                <a:lnTo>
                  <a:pt x="72" y="5"/>
                </a:lnTo>
                <a:lnTo>
                  <a:pt x="73" y="3"/>
                </a:lnTo>
                <a:lnTo>
                  <a:pt x="74" y="4"/>
                </a:lnTo>
                <a:lnTo>
                  <a:pt x="75" y="8"/>
                </a:lnTo>
                <a:lnTo>
                  <a:pt x="77" y="10"/>
                </a:lnTo>
                <a:lnTo>
                  <a:pt x="78" y="14"/>
                </a:lnTo>
                <a:lnTo>
                  <a:pt x="79" y="24"/>
                </a:lnTo>
                <a:lnTo>
                  <a:pt x="80" y="23"/>
                </a:lnTo>
                <a:lnTo>
                  <a:pt x="82" y="15"/>
                </a:lnTo>
                <a:lnTo>
                  <a:pt x="83" y="15"/>
                </a:lnTo>
                <a:lnTo>
                  <a:pt x="84" y="3"/>
                </a:lnTo>
                <a:lnTo>
                  <a:pt x="85" y="1"/>
                </a:lnTo>
                <a:lnTo>
                  <a:pt x="87" y="15"/>
                </a:lnTo>
                <a:lnTo>
                  <a:pt x="88" y="14"/>
                </a:lnTo>
                <a:lnTo>
                  <a:pt x="89" y="19"/>
                </a:lnTo>
                <a:lnTo>
                  <a:pt x="90" y="21"/>
                </a:lnTo>
                <a:lnTo>
                  <a:pt x="92" y="25"/>
                </a:lnTo>
                <a:lnTo>
                  <a:pt x="93" y="29"/>
                </a:lnTo>
                <a:lnTo>
                  <a:pt x="94" y="26"/>
                </a:lnTo>
                <a:lnTo>
                  <a:pt x="95" y="29"/>
                </a:lnTo>
                <a:lnTo>
                  <a:pt x="97" y="28"/>
                </a:lnTo>
                <a:lnTo>
                  <a:pt x="98" y="34"/>
                </a:lnTo>
                <a:lnTo>
                  <a:pt x="99" y="34"/>
                </a:lnTo>
                <a:lnTo>
                  <a:pt x="100" y="34"/>
                </a:lnTo>
                <a:lnTo>
                  <a:pt x="102" y="30"/>
                </a:lnTo>
                <a:lnTo>
                  <a:pt x="103" y="30"/>
                </a:lnTo>
                <a:lnTo>
                  <a:pt x="104" y="28"/>
                </a:lnTo>
                <a:lnTo>
                  <a:pt x="105" y="31"/>
                </a:lnTo>
                <a:lnTo>
                  <a:pt x="107" y="34"/>
                </a:lnTo>
                <a:lnTo>
                  <a:pt x="108" y="35"/>
                </a:lnTo>
                <a:lnTo>
                  <a:pt x="109" y="34"/>
                </a:lnTo>
                <a:lnTo>
                  <a:pt x="110" y="36"/>
                </a:lnTo>
                <a:lnTo>
                  <a:pt x="112" y="39"/>
                </a:lnTo>
                <a:lnTo>
                  <a:pt x="113" y="39"/>
                </a:lnTo>
                <a:lnTo>
                  <a:pt x="114" y="34"/>
                </a:lnTo>
                <a:lnTo>
                  <a:pt x="115" y="31"/>
                </a:lnTo>
                <a:lnTo>
                  <a:pt x="117" y="30"/>
                </a:lnTo>
                <a:lnTo>
                  <a:pt x="118" y="30"/>
                </a:lnTo>
                <a:lnTo>
                  <a:pt x="119" y="29"/>
                </a:lnTo>
                <a:lnTo>
                  <a:pt x="120" y="26"/>
                </a:lnTo>
                <a:lnTo>
                  <a:pt x="122" y="26"/>
                </a:lnTo>
                <a:lnTo>
                  <a:pt x="123" y="25"/>
                </a:lnTo>
                <a:lnTo>
                  <a:pt x="124" y="26"/>
                </a:lnTo>
                <a:lnTo>
                  <a:pt x="125" y="30"/>
                </a:lnTo>
                <a:lnTo>
                  <a:pt x="127" y="31"/>
                </a:lnTo>
                <a:lnTo>
                  <a:pt x="128" y="34"/>
                </a:lnTo>
                <a:lnTo>
                  <a:pt x="129" y="35"/>
                </a:lnTo>
                <a:lnTo>
                  <a:pt x="130" y="34"/>
                </a:lnTo>
                <a:lnTo>
                  <a:pt x="132" y="34"/>
                </a:lnTo>
                <a:lnTo>
                  <a:pt x="133" y="28"/>
                </a:lnTo>
                <a:lnTo>
                  <a:pt x="134" y="26"/>
                </a:lnTo>
                <a:lnTo>
                  <a:pt x="135" y="26"/>
                </a:lnTo>
                <a:lnTo>
                  <a:pt x="137" y="21"/>
                </a:lnTo>
                <a:lnTo>
                  <a:pt x="138" y="25"/>
                </a:lnTo>
                <a:lnTo>
                  <a:pt x="139" y="24"/>
                </a:lnTo>
                <a:lnTo>
                  <a:pt x="140" y="26"/>
                </a:lnTo>
                <a:lnTo>
                  <a:pt x="142" y="25"/>
                </a:lnTo>
                <a:lnTo>
                  <a:pt x="143" y="21"/>
                </a:lnTo>
                <a:lnTo>
                  <a:pt x="144" y="18"/>
                </a:lnTo>
                <a:lnTo>
                  <a:pt x="145" y="13"/>
                </a:lnTo>
                <a:lnTo>
                  <a:pt x="147" y="10"/>
                </a:lnTo>
                <a:lnTo>
                  <a:pt x="148" y="11"/>
                </a:lnTo>
                <a:lnTo>
                  <a:pt x="149" y="11"/>
                </a:lnTo>
                <a:lnTo>
                  <a:pt x="150" y="10"/>
                </a:lnTo>
                <a:lnTo>
                  <a:pt x="152" y="6"/>
                </a:lnTo>
                <a:lnTo>
                  <a:pt x="153" y="3"/>
                </a:lnTo>
                <a:lnTo>
                  <a:pt x="154" y="0"/>
                </a:lnTo>
                <a:lnTo>
                  <a:pt x="155" y="0"/>
                </a:lnTo>
                <a:lnTo>
                  <a:pt x="157" y="4"/>
                </a:lnTo>
                <a:lnTo>
                  <a:pt x="158" y="5"/>
                </a:lnTo>
                <a:lnTo>
                  <a:pt x="159" y="8"/>
                </a:lnTo>
              </a:path>
            </a:pathLst>
          </a:custGeom>
          <a:noFill/>
          <a:ln w="28575">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15" name="Freeform 216">
            <a:extLst>
              <a:ext uri="{FF2B5EF4-FFF2-40B4-BE49-F238E27FC236}">
                <a16:creationId xmlns:a16="http://schemas.microsoft.com/office/drawing/2014/main" id="{777ECD76-AF58-476C-BEBC-3B111CABB8D6}"/>
              </a:ext>
            </a:extLst>
          </p:cNvPr>
          <p:cNvSpPr>
            <a:spLocks/>
          </p:cNvSpPr>
          <p:nvPr/>
        </p:nvSpPr>
        <p:spPr bwMode="auto">
          <a:xfrm>
            <a:off x="7132638" y="4994275"/>
            <a:ext cx="401637" cy="392113"/>
          </a:xfrm>
          <a:custGeom>
            <a:avLst/>
            <a:gdLst>
              <a:gd name="T0" fmla="*/ 2147483646 w 114"/>
              <a:gd name="T1" fmla="*/ 2147483646 h 111"/>
              <a:gd name="T2" fmla="*/ 2147483646 w 114"/>
              <a:gd name="T3" fmla="*/ 2147483646 h 111"/>
              <a:gd name="T4" fmla="*/ 2147483646 w 114"/>
              <a:gd name="T5" fmla="*/ 2147483646 h 111"/>
              <a:gd name="T6" fmla="*/ 2147483646 w 114"/>
              <a:gd name="T7" fmla="*/ 2147483646 h 111"/>
              <a:gd name="T8" fmla="*/ 2147483646 w 114"/>
              <a:gd name="T9" fmla="*/ 2147483646 h 111"/>
              <a:gd name="T10" fmla="*/ 2147483646 w 114"/>
              <a:gd name="T11" fmla="*/ 2147483646 h 111"/>
              <a:gd name="T12" fmla="*/ 2147483646 w 114"/>
              <a:gd name="T13" fmla="*/ 2147483646 h 111"/>
              <a:gd name="T14" fmla="*/ 2147483646 w 114"/>
              <a:gd name="T15" fmla="*/ 2147483646 h 111"/>
              <a:gd name="T16" fmla="*/ 2147483646 w 114"/>
              <a:gd name="T17" fmla="*/ 2147483646 h 111"/>
              <a:gd name="T18" fmla="*/ 2147483646 w 114"/>
              <a:gd name="T19" fmla="*/ 2147483646 h 111"/>
              <a:gd name="T20" fmla="*/ 2147483646 w 114"/>
              <a:gd name="T21" fmla="*/ 2147483646 h 111"/>
              <a:gd name="T22" fmla="*/ 2147483646 w 114"/>
              <a:gd name="T23" fmla="*/ 2147483646 h 111"/>
              <a:gd name="T24" fmla="*/ 2147483646 w 114"/>
              <a:gd name="T25" fmla="*/ 2147483646 h 111"/>
              <a:gd name="T26" fmla="*/ 2147483646 w 114"/>
              <a:gd name="T27" fmla="*/ 2147483646 h 111"/>
              <a:gd name="T28" fmla="*/ 2147483646 w 114"/>
              <a:gd name="T29" fmla="*/ 2147483646 h 111"/>
              <a:gd name="T30" fmla="*/ 2147483646 w 114"/>
              <a:gd name="T31" fmla="*/ 2147483646 h 111"/>
              <a:gd name="T32" fmla="*/ 2147483646 w 114"/>
              <a:gd name="T33" fmla="*/ 2147483646 h 111"/>
              <a:gd name="T34" fmla="*/ 2147483646 w 114"/>
              <a:gd name="T35" fmla="*/ 2147483646 h 111"/>
              <a:gd name="T36" fmla="*/ 2147483646 w 114"/>
              <a:gd name="T37" fmla="*/ 2147483646 h 111"/>
              <a:gd name="T38" fmla="*/ 2147483646 w 114"/>
              <a:gd name="T39" fmla="*/ 2147483646 h 111"/>
              <a:gd name="T40" fmla="*/ 2147483646 w 114"/>
              <a:gd name="T41" fmla="*/ 2147483646 h 111"/>
              <a:gd name="T42" fmla="*/ 2147483646 w 114"/>
              <a:gd name="T43" fmla="*/ 2147483646 h 111"/>
              <a:gd name="T44" fmla="*/ 2147483646 w 114"/>
              <a:gd name="T45" fmla="*/ 2147483646 h 111"/>
              <a:gd name="T46" fmla="*/ 2147483646 w 114"/>
              <a:gd name="T47" fmla="*/ 2147483646 h 111"/>
              <a:gd name="T48" fmla="*/ 2147483646 w 114"/>
              <a:gd name="T49" fmla="*/ 2147483646 h 111"/>
              <a:gd name="T50" fmla="*/ 2147483646 w 114"/>
              <a:gd name="T51" fmla="*/ 2147483646 h 111"/>
              <a:gd name="T52" fmla="*/ 2147483646 w 114"/>
              <a:gd name="T53" fmla="*/ 2147483646 h 111"/>
              <a:gd name="T54" fmla="*/ 2147483646 w 114"/>
              <a:gd name="T55" fmla="*/ 2147483646 h 111"/>
              <a:gd name="T56" fmla="*/ 2147483646 w 114"/>
              <a:gd name="T57" fmla="*/ 2147483646 h 111"/>
              <a:gd name="T58" fmla="*/ 2147483646 w 114"/>
              <a:gd name="T59" fmla="*/ 2147483646 h 111"/>
              <a:gd name="T60" fmla="*/ 2147483646 w 114"/>
              <a:gd name="T61" fmla="*/ 2147483646 h 111"/>
              <a:gd name="T62" fmla="*/ 2147483646 w 114"/>
              <a:gd name="T63" fmla="*/ 2147483646 h 111"/>
              <a:gd name="T64" fmla="*/ 2147483646 w 114"/>
              <a:gd name="T65" fmla="*/ 2147483646 h 111"/>
              <a:gd name="T66" fmla="*/ 2147483646 w 114"/>
              <a:gd name="T67" fmla="*/ 2147483646 h 111"/>
              <a:gd name="T68" fmla="*/ 2147483646 w 114"/>
              <a:gd name="T69" fmla="*/ 2147483646 h 111"/>
              <a:gd name="T70" fmla="*/ 2147483646 w 114"/>
              <a:gd name="T71" fmla="*/ 2147483646 h 111"/>
              <a:gd name="T72" fmla="*/ 2147483646 w 114"/>
              <a:gd name="T73" fmla="*/ 2147483646 h 111"/>
              <a:gd name="T74" fmla="*/ 2147483646 w 114"/>
              <a:gd name="T75" fmla="*/ 2147483646 h 111"/>
              <a:gd name="T76" fmla="*/ 2147483646 w 114"/>
              <a:gd name="T77" fmla="*/ 2147483646 h 111"/>
              <a:gd name="T78" fmla="*/ 2147483646 w 114"/>
              <a:gd name="T79" fmla="*/ 2147483646 h 111"/>
              <a:gd name="T80" fmla="*/ 2147483646 w 114"/>
              <a:gd name="T81" fmla="*/ 2147483646 h 111"/>
              <a:gd name="T82" fmla="*/ 2147483646 w 114"/>
              <a:gd name="T83" fmla="*/ 2147483646 h 111"/>
              <a:gd name="T84" fmla="*/ 2147483646 w 114"/>
              <a:gd name="T85" fmla="*/ 2147483646 h 111"/>
              <a:gd name="T86" fmla="*/ 2147483646 w 114"/>
              <a:gd name="T87" fmla="*/ 2147483646 h 111"/>
              <a:gd name="T88" fmla="*/ 2147483646 w 114"/>
              <a:gd name="T89" fmla="*/ 2147483646 h 111"/>
              <a:gd name="T90" fmla="*/ 2147483646 w 114"/>
              <a:gd name="T91" fmla="*/ 0 h 11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4"/>
              <a:gd name="T139" fmla="*/ 0 h 111"/>
              <a:gd name="T140" fmla="*/ 114 w 114"/>
              <a:gd name="T141" fmla="*/ 111 h 11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4" h="111">
                <a:moveTo>
                  <a:pt x="0" y="85"/>
                </a:moveTo>
                <a:lnTo>
                  <a:pt x="1" y="82"/>
                </a:lnTo>
                <a:lnTo>
                  <a:pt x="3" y="83"/>
                </a:lnTo>
                <a:lnTo>
                  <a:pt x="4" y="86"/>
                </a:lnTo>
                <a:lnTo>
                  <a:pt x="5" y="83"/>
                </a:lnTo>
                <a:lnTo>
                  <a:pt x="6" y="81"/>
                </a:lnTo>
                <a:lnTo>
                  <a:pt x="8" y="77"/>
                </a:lnTo>
                <a:lnTo>
                  <a:pt x="9" y="76"/>
                </a:lnTo>
                <a:lnTo>
                  <a:pt x="10" y="73"/>
                </a:lnTo>
                <a:lnTo>
                  <a:pt x="11" y="72"/>
                </a:lnTo>
                <a:lnTo>
                  <a:pt x="13" y="75"/>
                </a:lnTo>
                <a:lnTo>
                  <a:pt x="14" y="72"/>
                </a:lnTo>
                <a:lnTo>
                  <a:pt x="15" y="71"/>
                </a:lnTo>
                <a:lnTo>
                  <a:pt x="16" y="72"/>
                </a:lnTo>
                <a:lnTo>
                  <a:pt x="18" y="70"/>
                </a:lnTo>
                <a:lnTo>
                  <a:pt x="19" y="71"/>
                </a:lnTo>
                <a:lnTo>
                  <a:pt x="20" y="70"/>
                </a:lnTo>
                <a:lnTo>
                  <a:pt x="21" y="71"/>
                </a:lnTo>
                <a:lnTo>
                  <a:pt x="23" y="75"/>
                </a:lnTo>
                <a:lnTo>
                  <a:pt x="24" y="76"/>
                </a:lnTo>
                <a:lnTo>
                  <a:pt x="25" y="76"/>
                </a:lnTo>
                <a:lnTo>
                  <a:pt x="26" y="77"/>
                </a:lnTo>
                <a:lnTo>
                  <a:pt x="28" y="81"/>
                </a:lnTo>
                <a:lnTo>
                  <a:pt x="29" y="85"/>
                </a:lnTo>
                <a:lnTo>
                  <a:pt x="30" y="88"/>
                </a:lnTo>
                <a:lnTo>
                  <a:pt x="31" y="87"/>
                </a:lnTo>
                <a:lnTo>
                  <a:pt x="33" y="82"/>
                </a:lnTo>
                <a:lnTo>
                  <a:pt x="34" y="75"/>
                </a:lnTo>
                <a:lnTo>
                  <a:pt x="35" y="68"/>
                </a:lnTo>
                <a:lnTo>
                  <a:pt x="36" y="63"/>
                </a:lnTo>
                <a:lnTo>
                  <a:pt x="38" y="58"/>
                </a:lnTo>
                <a:lnTo>
                  <a:pt x="39" y="51"/>
                </a:lnTo>
                <a:lnTo>
                  <a:pt x="40" y="43"/>
                </a:lnTo>
                <a:lnTo>
                  <a:pt x="41" y="37"/>
                </a:lnTo>
                <a:lnTo>
                  <a:pt x="43" y="31"/>
                </a:lnTo>
                <a:lnTo>
                  <a:pt x="44" y="31"/>
                </a:lnTo>
                <a:lnTo>
                  <a:pt x="45" y="35"/>
                </a:lnTo>
                <a:lnTo>
                  <a:pt x="46" y="43"/>
                </a:lnTo>
                <a:lnTo>
                  <a:pt x="48" y="52"/>
                </a:lnTo>
                <a:lnTo>
                  <a:pt x="49" y="66"/>
                </a:lnTo>
                <a:lnTo>
                  <a:pt x="50" y="81"/>
                </a:lnTo>
                <a:lnTo>
                  <a:pt x="51" y="90"/>
                </a:lnTo>
                <a:lnTo>
                  <a:pt x="53" y="101"/>
                </a:lnTo>
                <a:lnTo>
                  <a:pt x="54" y="111"/>
                </a:lnTo>
                <a:lnTo>
                  <a:pt x="55" y="107"/>
                </a:lnTo>
                <a:lnTo>
                  <a:pt x="56" y="101"/>
                </a:lnTo>
                <a:lnTo>
                  <a:pt x="58" y="98"/>
                </a:lnTo>
                <a:lnTo>
                  <a:pt x="59" y="96"/>
                </a:lnTo>
                <a:lnTo>
                  <a:pt x="60" y="96"/>
                </a:lnTo>
                <a:lnTo>
                  <a:pt x="61" y="93"/>
                </a:lnTo>
                <a:lnTo>
                  <a:pt x="63" y="93"/>
                </a:lnTo>
                <a:lnTo>
                  <a:pt x="64" y="92"/>
                </a:lnTo>
                <a:lnTo>
                  <a:pt x="65" y="92"/>
                </a:lnTo>
                <a:lnTo>
                  <a:pt x="66" y="90"/>
                </a:lnTo>
                <a:lnTo>
                  <a:pt x="68" y="83"/>
                </a:lnTo>
                <a:lnTo>
                  <a:pt x="69" y="81"/>
                </a:lnTo>
                <a:lnTo>
                  <a:pt x="70" y="80"/>
                </a:lnTo>
                <a:lnTo>
                  <a:pt x="71" y="73"/>
                </a:lnTo>
                <a:lnTo>
                  <a:pt x="73" y="63"/>
                </a:lnTo>
                <a:lnTo>
                  <a:pt x="74" y="51"/>
                </a:lnTo>
                <a:lnTo>
                  <a:pt x="75" y="42"/>
                </a:lnTo>
                <a:lnTo>
                  <a:pt x="76" y="31"/>
                </a:lnTo>
                <a:lnTo>
                  <a:pt x="78" y="22"/>
                </a:lnTo>
                <a:lnTo>
                  <a:pt x="79" y="17"/>
                </a:lnTo>
                <a:lnTo>
                  <a:pt x="80" y="13"/>
                </a:lnTo>
                <a:lnTo>
                  <a:pt x="81" y="13"/>
                </a:lnTo>
                <a:lnTo>
                  <a:pt x="83" y="10"/>
                </a:lnTo>
                <a:lnTo>
                  <a:pt x="84" y="6"/>
                </a:lnTo>
                <a:lnTo>
                  <a:pt x="85" y="6"/>
                </a:lnTo>
                <a:lnTo>
                  <a:pt x="86" y="5"/>
                </a:lnTo>
                <a:lnTo>
                  <a:pt x="88" y="1"/>
                </a:lnTo>
                <a:lnTo>
                  <a:pt x="89" y="1"/>
                </a:lnTo>
                <a:lnTo>
                  <a:pt x="90" y="0"/>
                </a:lnTo>
                <a:lnTo>
                  <a:pt x="91" y="2"/>
                </a:lnTo>
                <a:lnTo>
                  <a:pt x="93" y="5"/>
                </a:lnTo>
                <a:lnTo>
                  <a:pt x="94" y="5"/>
                </a:lnTo>
                <a:lnTo>
                  <a:pt x="95" y="5"/>
                </a:lnTo>
                <a:lnTo>
                  <a:pt x="96" y="8"/>
                </a:lnTo>
                <a:lnTo>
                  <a:pt x="98" y="16"/>
                </a:lnTo>
                <a:lnTo>
                  <a:pt x="99" y="22"/>
                </a:lnTo>
                <a:lnTo>
                  <a:pt x="100" y="27"/>
                </a:lnTo>
                <a:lnTo>
                  <a:pt x="101" y="35"/>
                </a:lnTo>
                <a:lnTo>
                  <a:pt x="103" y="42"/>
                </a:lnTo>
                <a:lnTo>
                  <a:pt x="104" y="42"/>
                </a:lnTo>
                <a:lnTo>
                  <a:pt x="105" y="41"/>
                </a:lnTo>
                <a:lnTo>
                  <a:pt x="106" y="32"/>
                </a:lnTo>
                <a:lnTo>
                  <a:pt x="108" y="23"/>
                </a:lnTo>
                <a:lnTo>
                  <a:pt x="109" y="18"/>
                </a:lnTo>
                <a:lnTo>
                  <a:pt x="110" y="10"/>
                </a:lnTo>
                <a:lnTo>
                  <a:pt x="111" y="8"/>
                </a:lnTo>
                <a:lnTo>
                  <a:pt x="113" y="0"/>
                </a:lnTo>
                <a:lnTo>
                  <a:pt x="114" y="0"/>
                </a:lnTo>
              </a:path>
            </a:pathLst>
          </a:custGeom>
          <a:noFill/>
          <a:ln w="28575">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16" name="Rectangle 217">
            <a:extLst>
              <a:ext uri="{FF2B5EF4-FFF2-40B4-BE49-F238E27FC236}">
                <a16:creationId xmlns:a16="http://schemas.microsoft.com/office/drawing/2014/main" id="{62CE6251-FDE7-4419-8A6E-521416EFD3EA}"/>
              </a:ext>
            </a:extLst>
          </p:cNvPr>
          <p:cNvSpPr>
            <a:spLocks noChangeArrowheads="1"/>
          </p:cNvSpPr>
          <p:nvPr/>
        </p:nvSpPr>
        <p:spPr bwMode="auto">
          <a:xfrm>
            <a:off x="4464050" y="3892550"/>
            <a:ext cx="3398838"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400">
                <a:solidFill>
                  <a:srgbClr val="000000"/>
                </a:solidFill>
                <a:cs typeface="Times New Roman" panose="02020603050405020304" pitchFamily="18" charset="0"/>
              </a:rPr>
              <a:t>Single-Sided Amplitude Spectrum of Y(t)</a:t>
            </a:r>
            <a:endParaRPr lang="en-US" altLang="en-US" sz="7200">
              <a:cs typeface="Times New Roman" panose="02020603050405020304" pitchFamily="18" charset="0"/>
            </a:endParaRPr>
          </a:p>
        </p:txBody>
      </p:sp>
      <p:sp>
        <p:nvSpPr>
          <p:cNvPr id="88217" name="Rectangle 218">
            <a:extLst>
              <a:ext uri="{FF2B5EF4-FFF2-40B4-BE49-F238E27FC236}">
                <a16:creationId xmlns:a16="http://schemas.microsoft.com/office/drawing/2014/main" id="{343B3332-FB82-4958-9FD0-E7B5B53BCBC4}"/>
              </a:ext>
            </a:extLst>
          </p:cNvPr>
          <p:cNvSpPr>
            <a:spLocks noChangeArrowheads="1"/>
          </p:cNvSpPr>
          <p:nvPr/>
        </p:nvSpPr>
        <p:spPr bwMode="auto">
          <a:xfrm>
            <a:off x="4051300" y="5610225"/>
            <a:ext cx="971550" cy="185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200">
                <a:solidFill>
                  <a:srgbClr val="000000"/>
                </a:solidFill>
                <a:cs typeface="Times New Roman" panose="02020603050405020304" pitchFamily="18" charset="0"/>
              </a:rPr>
              <a:t>Frequency (Hz)</a:t>
            </a:r>
            <a:endParaRPr lang="en-US" altLang="en-US" sz="6600">
              <a:cs typeface="Times New Roman" panose="02020603050405020304" pitchFamily="18" charset="0"/>
            </a:endParaRPr>
          </a:p>
        </p:txBody>
      </p:sp>
      <p:sp>
        <p:nvSpPr>
          <p:cNvPr id="88218" name="Rectangle 219">
            <a:extLst>
              <a:ext uri="{FF2B5EF4-FFF2-40B4-BE49-F238E27FC236}">
                <a16:creationId xmlns:a16="http://schemas.microsoft.com/office/drawing/2014/main" id="{FEAB75ED-3223-449C-924A-61E8D4B85B19}"/>
              </a:ext>
            </a:extLst>
          </p:cNvPr>
          <p:cNvSpPr>
            <a:spLocks noChangeArrowheads="1"/>
          </p:cNvSpPr>
          <p:nvPr/>
        </p:nvSpPr>
        <p:spPr bwMode="auto">
          <a:xfrm rot="-5400000">
            <a:off x="363538" y="4560888"/>
            <a:ext cx="325437" cy="185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200">
                <a:solidFill>
                  <a:srgbClr val="000000"/>
                </a:solidFill>
                <a:cs typeface="Times New Roman" panose="02020603050405020304" pitchFamily="18" charset="0"/>
              </a:rPr>
              <a:t>|Y(f)|</a:t>
            </a:r>
            <a:endParaRPr lang="en-US" altLang="en-US" sz="6600">
              <a:cs typeface="Times New Roman" panose="02020603050405020304" pitchFamily="18" charset="0"/>
            </a:endParaRPr>
          </a:p>
        </p:txBody>
      </p:sp>
      <p:sp>
        <p:nvSpPr>
          <p:cNvPr id="88219" name="Rectangle 217">
            <a:extLst>
              <a:ext uri="{FF2B5EF4-FFF2-40B4-BE49-F238E27FC236}">
                <a16:creationId xmlns:a16="http://schemas.microsoft.com/office/drawing/2014/main" id="{41E45253-3EF6-4217-BCA7-15F0E9676284}"/>
              </a:ext>
            </a:extLst>
          </p:cNvPr>
          <p:cNvSpPr>
            <a:spLocks noChangeArrowheads="1"/>
          </p:cNvSpPr>
          <p:nvPr/>
        </p:nvSpPr>
        <p:spPr bwMode="auto">
          <a:xfrm>
            <a:off x="1303338" y="461963"/>
            <a:ext cx="3578225"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400">
                <a:solidFill>
                  <a:srgbClr val="000000"/>
                </a:solidFill>
                <a:cs typeface="Times New Roman" panose="02020603050405020304" pitchFamily="18" charset="0"/>
              </a:rPr>
              <a:t>One second of audio from the laser sensor. Only </a:t>
            </a:r>
            <a:r>
              <a:rPr lang="en-US" altLang="en-US" sz="1400" i="1">
                <a:solidFill>
                  <a:srgbClr val="000000"/>
                </a:solidFill>
                <a:cs typeface="Times New Roman" panose="02020603050405020304" pitchFamily="18" charset="0"/>
              </a:rPr>
              <a:t>Bombus impatiens </a:t>
            </a:r>
            <a:r>
              <a:rPr lang="en-US" altLang="en-US" sz="1400">
                <a:solidFill>
                  <a:srgbClr val="000000"/>
                </a:solidFill>
                <a:cs typeface="Times New Roman" panose="02020603050405020304" pitchFamily="18" charset="0"/>
              </a:rPr>
              <a:t>(Common Eastern Bumble Bee) is in the insectary.</a:t>
            </a:r>
            <a:endParaRPr lang="en-US" altLang="en-US" sz="7200">
              <a:cs typeface="Times New Roman" panose="02020603050405020304" pitchFamily="18" charset="0"/>
            </a:endParaRPr>
          </a:p>
        </p:txBody>
      </p:sp>
      <p:sp>
        <p:nvSpPr>
          <p:cNvPr id="88220" name="Rectangle 217">
            <a:extLst>
              <a:ext uri="{FF2B5EF4-FFF2-40B4-BE49-F238E27FC236}">
                <a16:creationId xmlns:a16="http://schemas.microsoft.com/office/drawing/2014/main" id="{BF5A3116-715F-44EB-9A24-851E0DA77057}"/>
              </a:ext>
            </a:extLst>
          </p:cNvPr>
          <p:cNvSpPr>
            <a:spLocks noChangeArrowheads="1"/>
          </p:cNvSpPr>
          <p:nvPr/>
        </p:nvSpPr>
        <p:spPr bwMode="auto">
          <a:xfrm>
            <a:off x="1120775" y="1484313"/>
            <a:ext cx="184467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400">
                <a:solidFill>
                  <a:srgbClr val="000000"/>
                </a:solidFill>
                <a:cs typeface="Times New Roman" panose="02020603050405020304" pitchFamily="18" charset="0"/>
              </a:rPr>
              <a:t>Background noise</a:t>
            </a:r>
            <a:endParaRPr lang="en-US" altLang="en-US" sz="7200">
              <a:cs typeface="Times New Roman" panose="02020603050405020304" pitchFamily="18" charset="0"/>
            </a:endParaRPr>
          </a:p>
        </p:txBody>
      </p:sp>
      <p:sp>
        <p:nvSpPr>
          <p:cNvPr id="88221" name="Rectangle 217">
            <a:extLst>
              <a:ext uri="{FF2B5EF4-FFF2-40B4-BE49-F238E27FC236}">
                <a16:creationId xmlns:a16="http://schemas.microsoft.com/office/drawing/2014/main" id="{210ABA31-8B47-4565-BD41-51D6D9CC5F3C}"/>
              </a:ext>
            </a:extLst>
          </p:cNvPr>
          <p:cNvSpPr>
            <a:spLocks noChangeArrowheads="1"/>
          </p:cNvSpPr>
          <p:nvPr/>
        </p:nvSpPr>
        <p:spPr bwMode="auto">
          <a:xfrm>
            <a:off x="2690813" y="1662113"/>
            <a:ext cx="1778000"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400">
                <a:solidFill>
                  <a:srgbClr val="000000"/>
                </a:solidFill>
                <a:cs typeface="Times New Roman" panose="02020603050405020304" pitchFamily="18" charset="0"/>
              </a:rPr>
              <a:t>Bee begins to cross laser</a:t>
            </a:r>
            <a:endParaRPr lang="en-US" altLang="en-US" sz="7200">
              <a:cs typeface="Times New Roman" panose="02020603050405020304" pitchFamily="18" charset="0"/>
            </a:endParaRPr>
          </a:p>
        </p:txBody>
      </p:sp>
      <p:cxnSp>
        <p:nvCxnSpPr>
          <p:cNvPr id="161" name="Straight Arrow Connector 160">
            <a:extLst>
              <a:ext uri="{FF2B5EF4-FFF2-40B4-BE49-F238E27FC236}">
                <a16:creationId xmlns:a16="http://schemas.microsoft.com/office/drawing/2014/main" id="{1C459D67-B928-4D10-BEE7-7F3D8A39F235}"/>
              </a:ext>
            </a:extLst>
          </p:cNvPr>
          <p:cNvCxnSpPr/>
          <p:nvPr/>
        </p:nvCxnSpPr>
        <p:spPr>
          <a:xfrm rot="5400000" flipH="1" flipV="1">
            <a:off x="2499519" y="1356519"/>
            <a:ext cx="227012" cy="196850"/>
          </a:xfrm>
          <a:prstGeom prst="straightConnector1">
            <a:avLst/>
          </a:prstGeom>
          <a:ln>
            <a:solidFill>
              <a:schemeClr val="tx1">
                <a:lumMod val="75000"/>
                <a:lumOff val="25000"/>
              </a:schemeClr>
            </a:solidFill>
            <a:tailEnd type="stealth" w="sm" len="sm"/>
          </a:ln>
        </p:spPr>
        <p:style>
          <a:lnRef idx="1">
            <a:schemeClr val="accent1"/>
          </a:lnRef>
          <a:fillRef idx="0">
            <a:schemeClr val="accent1"/>
          </a:fillRef>
          <a:effectRef idx="0">
            <a:schemeClr val="accent1"/>
          </a:effectRef>
          <a:fontRef idx="minor">
            <a:schemeClr val="tx1"/>
          </a:fontRef>
        </p:style>
      </p:cxnSp>
      <p:cxnSp>
        <p:nvCxnSpPr>
          <p:cNvPr id="162" name="Straight Arrow Connector 161">
            <a:extLst>
              <a:ext uri="{FF2B5EF4-FFF2-40B4-BE49-F238E27FC236}">
                <a16:creationId xmlns:a16="http://schemas.microsoft.com/office/drawing/2014/main" id="{A53E3D20-700F-4D00-9EE6-1D2086B56CE9}"/>
              </a:ext>
            </a:extLst>
          </p:cNvPr>
          <p:cNvCxnSpPr/>
          <p:nvPr/>
        </p:nvCxnSpPr>
        <p:spPr>
          <a:xfrm rot="5400000" flipH="1" flipV="1">
            <a:off x="4491038" y="1384300"/>
            <a:ext cx="368300" cy="282575"/>
          </a:xfrm>
          <a:prstGeom prst="straightConnector1">
            <a:avLst/>
          </a:prstGeom>
          <a:ln>
            <a:solidFill>
              <a:schemeClr val="tx1">
                <a:lumMod val="75000"/>
                <a:lumOff val="25000"/>
              </a:schemeClr>
            </a:solidFill>
            <a:tailEnd type="stealth" w="sm" len="sm"/>
          </a:ln>
        </p:spPr>
        <p:style>
          <a:lnRef idx="1">
            <a:schemeClr val="accent1"/>
          </a:lnRef>
          <a:fillRef idx="0">
            <a:schemeClr val="accent1"/>
          </a:fillRef>
          <a:effectRef idx="0">
            <a:schemeClr val="accent1"/>
          </a:effectRef>
          <a:fontRef idx="minor">
            <a:schemeClr val="tx1"/>
          </a:fontRef>
        </p:style>
      </p:cxnSp>
      <p:sp>
        <p:nvSpPr>
          <p:cNvPr id="88224" name="Rectangle 218">
            <a:extLst>
              <a:ext uri="{FF2B5EF4-FFF2-40B4-BE49-F238E27FC236}">
                <a16:creationId xmlns:a16="http://schemas.microsoft.com/office/drawing/2014/main" id="{C85E9A39-79C8-41E7-9456-4AAF565BBA6E}"/>
              </a:ext>
            </a:extLst>
          </p:cNvPr>
          <p:cNvSpPr>
            <a:spLocks noChangeArrowheads="1"/>
          </p:cNvSpPr>
          <p:nvPr/>
        </p:nvSpPr>
        <p:spPr bwMode="auto">
          <a:xfrm>
            <a:off x="2643188" y="4256088"/>
            <a:ext cx="912812" cy="430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400">
                <a:solidFill>
                  <a:srgbClr val="000000"/>
                </a:solidFill>
                <a:cs typeface="Times New Roman" panose="02020603050405020304" pitchFamily="18" charset="0"/>
              </a:rPr>
              <a:t>Peak at 197Hz</a:t>
            </a:r>
            <a:endParaRPr lang="en-US" altLang="en-US" sz="7200">
              <a:cs typeface="Times New Roman" panose="02020603050405020304" pitchFamily="18" charset="0"/>
            </a:endParaRPr>
          </a:p>
        </p:txBody>
      </p:sp>
      <p:cxnSp>
        <p:nvCxnSpPr>
          <p:cNvPr id="164" name="Straight Arrow Connector 163">
            <a:extLst>
              <a:ext uri="{FF2B5EF4-FFF2-40B4-BE49-F238E27FC236}">
                <a16:creationId xmlns:a16="http://schemas.microsoft.com/office/drawing/2014/main" id="{88DE52A9-EF04-4C47-A9CF-398532798504}"/>
              </a:ext>
            </a:extLst>
          </p:cNvPr>
          <p:cNvCxnSpPr/>
          <p:nvPr/>
        </p:nvCxnSpPr>
        <p:spPr>
          <a:xfrm rot="10800000">
            <a:off x="2376488" y="4105275"/>
            <a:ext cx="207962" cy="244475"/>
          </a:xfrm>
          <a:prstGeom prst="straightConnector1">
            <a:avLst/>
          </a:prstGeom>
          <a:ln>
            <a:solidFill>
              <a:schemeClr val="tx1">
                <a:lumMod val="75000"/>
                <a:lumOff val="25000"/>
              </a:schemeClr>
            </a:solidFill>
            <a:tailEnd type="stealth" w="sm" len="sm"/>
          </a:ln>
        </p:spPr>
        <p:style>
          <a:lnRef idx="1">
            <a:schemeClr val="accent1"/>
          </a:lnRef>
          <a:fillRef idx="0">
            <a:schemeClr val="accent1"/>
          </a:fillRef>
          <a:effectRef idx="0">
            <a:schemeClr val="accent1"/>
          </a:effectRef>
          <a:fontRef idx="minor">
            <a:schemeClr val="tx1"/>
          </a:fontRef>
        </p:style>
      </p:cxnSp>
      <p:sp>
        <p:nvSpPr>
          <p:cNvPr id="88226" name="Rectangle 218">
            <a:extLst>
              <a:ext uri="{FF2B5EF4-FFF2-40B4-BE49-F238E27FC236}">
                <a16:creationId xmlns:a16="http://schemas.microsoft.com/office/drawing/2014/main" id="{189B304B-09B9-4E9A-8252-BD11E298EA76}"/>
              </a:ext>
            </a:extLst>
          </p:cNvPr>
          <p:cNvSpPr>
            <a:spLocks noChangeArrowheads="1"/>
          </p:cNvSpPr>
          <p:nvPr/>
        </p:nvSpPr>
        <p:spPr bwMode="auto">
          <a:xfrm>
            <a:off x="3698875" y="4865688"/>
            <a:ext cx="1071563"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1400">
                <a:solidFill>
                  <a:srgbClr val="000000"/>
                </a:solidFill>
                <a:cs typeface="Times New Roman" panose="02020603050405020304" pitchFamily="18" charset="0"/>
              </a:rPr>
              <a:t>Harmonics</a:t>
            </a:r>
            <a:endParaRPr lang="en-US" altLang="en-US" sz="6600">
              <a:cs typeface="Times New Roman" panose="02020603050405020304" pitchFamily="18" charset="0"/>
            </a:endParaRPr>
          </a:p>
        </p:txBody>
      </p:sp>
      <p:cxnSp>
        <p:nvCxnSpPr>
          <p:cNvPr id="166" name="Straight Arrow Connector 165">
            <a:extLst>
              <a:ext uri="{FF2B5EF4-FFF2-40B4-BE49-F238E27FC236}">
                <a16:creationId xmlns:a16="http://schemas.microsoft.com/office/drawing/2014/main" id="{3EAD5B76-F566-42C0-A7D7-929DA4D59096}"/>
              </a:ext>
            </a:extLst>
          </p:cNvPr>
          <p:cNvCxnSpPr/>
          <p:nvPr/>
        </p:nvCxnSpPr>
        <p:spPr>
          <a:xfrm rot="10800000">
            <a:off x="3697288" y="4605338"/>
            <a:ext cx="207962" cy="244475"/>
          </a:xfrm>
          <a:prstGeom prst="straightConnector1">
            <a:avLst/>
          </a:prstGeom>
          <a:ln>
            <a:solidFill>
              <a:schemeClr val="tx1">
                <a:lumMod val="75000"/>
                <a:lumOff val="25000"/>
              </a:schemeClr>
            </a:solidFill>
            <a:tailEnd type="stealth" w="sm" len="sm"/>
          </a:ln>
        </p:spPr>
        <p:style>
          <a:lnRef idx="1">
            <a:schemeClr val="accent1"/>
          </a:lnRef>
          <a:fillRef idx="0">
            <a:schemeClr val="accent1"/>
          </a:fillRef>
          <a:effectRef idx="0">
            <a:schemeClr val="accent1"/>
          </a:effectRef>
          <a:fontRef idx="minor">
            <a:schemeClr val="tx1"/>
          </a:fontRef>
        </p:style>
      </p:cxnSp>
      <p:cxnSp>
        <p:nvCxnSpPr>
          <p:cNvPr id="167" name="Straight Arrow Connector 166">
            <a:extLst>
              <a:ext uri="{FF2B5EF4-FFF2-40B4-BE49-F238E27FC236}">
                <a16:creationId xmlns:a16="http://schemas.microsoft.com/office/drawing/2014/main" id="{F0A8770B-96D2-4A76-A560-C537FD60A6D6}"/>
              </a:ext>
            </a:extLst>
          </p:cNvPr>
          <p:cNvCxnSpPr/>
          <p:nvPr/>
        </p:nvCxnSpPr>
        <p:spPr>
          <a:xfrm rot="16200000">
            <a:off x="4501356" y="4610894"/>
            <a:ext cx="207963" cy="244475"/>
          </a:xfrm>
          <a:prstGeom prst="straightConnector1">
            <a:avLst/>
          </a:prstGeom>
          <a:ln>
            <a:solidFill>
              <a:schemeClr val="tx1">
                <a:lumMod val="75000"/>
                <a:lumOff val="25000"/>
              </a:schemeClr>
            </a:solidFill>
            <a:tailEnd type="stealth" w="sm" len="sm"/>
          </a:ln>
        </p:spPr>
        <p:style>
          <a:lnRef idx="1">
            <a:schemeClr val="accent1"/>
          </a:lnRef>
          <a:fillRef idx="0">
            <a:schemeClr val="accent1"/>
          </a:fillRef>
          <a:effectRef idx="0">
            <a:schemeClr val="accent1"/>
          </a:effectRef>
          <a:fontRef idx="minor">
            <a:schemeClr val="tx1"/>
          </a:fontRef>
        </p:style>
      </p:cxnSp>
      <p:sp>
        <p:nvSpPr>
          <p:cNvPr id="88229" name="Rectangle 218">
            <a:extLst>
              <a:ext uri="{FF2B5EF4-FFF2-40B4-BE49-F238E27FC236}">
                <a16:creationId xmlns:a16="http://schemas.microsoft.com/office/drawing/2014/main" id="{B4A18713-D940-415C-96E5-9762CCA2709B}"/>
              </a:ext>
            </a:extLst>
          </p:cNvPr>
          <p:cNvSpPr>
            <a:spLocks noChangeArrowheads="1"/>
          </p:cNvSpPr>
          <p:nvPr/>
        </p:nvSpPr>
        <p:spPr bwMode="auto">
          <a:xfrm>
            <a:off x="1152525" y="4489450"/>
            <a:ext cx="7683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1200">
                <a:solidFill>
                  <a:srgbClr val="000000"/>
                </a:solidFill>
                <a:cs typeface="Times New Roman" panose="02020603050405020304" pitchFamily="18" charset="0"/>
              </a:rPr>
              <a:t>60Hz interference </a:t>
            </a:r>
            <a:endParaRPr lang="en-US" altLang="en-US" sz="6600">
              <a:cs typeface="Times New Roman" panose="02020603050405020304" pitchFamily="18" charset="0"/>
            </a:endParaRPr>
          </a:p>
        </p:txBody>
      </p:sp>
      <p:cxnSp>
        <p:nvCxnSpPr>
          <p:cNvPr id="169" name="Straight Arrow Connector 168">
            <a:extLst>
              <a:ext uri="{FF2B5EF4-FFF2-40B4-BE49-F238E27FC236}">
                <a16:creationId xmlns:a16="http://schemas.microsoft.com/office/drawing/2014/main" id="{7C53548A-5DC2-41FE-8B8F-565B0D8CB867}"/>
              </a:ext>
            </a:extLst>
          </p:cNvPr>
          <p:cNvCxnSpPr/>
          <p:nvPr/>
        </p:nvCxnSpPr>
        <p:spPr>
          <a:xfrm rot="10800000" flipV="1">
            <a:off x="1443038" y="4868863"/>
            <a:ext cx="352425" cy="252412"/>
          </a:xfrm>
          <a:prstGeom prst="straightConnector1">
            <a:avLst/>
          </a:prstGeom>
          <a:ln>
            <a:solidFill>
              <a:schemeClr val="tx1">
                <a:lumMod val="75000"/>
                <a:lumOff val="25000"/>
              </a:schemeClr>
            </a:solidFill>
            <a:tailEnd type="stealth" w="sm" len="sm"/>
          </a:ln>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Freeform 205">
            <a:extLst>
              <a:ext uri="{FF2B5EF4-FFF2-40B4-BE49-F238E27FC236}">
                <a16:creationId xmlns:a16="http://schemas.microsoft.com/office/drawing/2014/main" id="{96719E49-7CF0-47BD-A3E3-365E948C9260}"/>
              </a:ext>
            </a:extLst>
          </p:cNvPr>
          <p:cNvSpPr>
            <a:spLocks/>
          </p:cNvSpPr>
          <p:nvPr/>
        </p:nvSpPr>
        <p:spPr bwMode="auto">
          <a:xfrm>
            <a:off x="1498600" y="2082800"/>
            <a:ext cx="560388" cy="123825"/>
          </a:xfrm>
          <a:custGeom>
            <a:avLst/>
            <a:gdLst>
              <a:gd name="T0" fmla="*/ 2147483646 w 159"/>
              <a:gd name="T1" fmla="*/ 2147483646 h 35"/>
              <a:gd name="T2" fmla="*/ 2147483646 w 159"/>
              <a:gd name="T3" fmla="*/ 2147483646 h 35"/>
              <a:gd name="T4" fmla="*/ 2147483646 w 159"/>
              <a:gd name="T5" fmla="*/ 2147483646 h 35"/>
              <a:gd name="T6" fmla="*/ 2147483646 w 159"/>
              <a:gd name="T7" fmla="*/ 2147483646 h 35"/>
              <a:gd name="T8" fmla="*/ 2147483646 w 159"/>
              <a:gd name="T9" fmla="*/ 2147483646 h 35"/>
              <a:gd name="T10" fmla="*/ 2147483646 w 159"/>
              <a:gd name="T11" fmla="*/ 2147483646 h 35"/>
              <a:gd name="T12" fmla="*/ 2147483646 w 159"/>
              <a:gd name="T13" fmla="*/ 2147483646 h 35"/>
              <a:gd name="T14" fmla="*/ 2147483646 w 159"/>
              <a:gd name="T15" fmla="*/ 2147483646 h 35"/>
              <a:gd name="T16" fmla="*/ 2147483646 w 159"/>
              <a:gd name="T17" fmla="*/ 2147483646 h 35"/>
              <a:gd name="T18" fmla="*/ 2147483646 w 159"/>
              <a:gd name="T19" fmla="*/ 2147483646 h 35"/>
              <a:gd name="T20" fmla="*/ 2147483646 w 159"/>
              <a:gd name="T21" fmla="*/ 2147483646 h 35"/>
              <a:gd name="T22" fmla="*/ 2147483646 w 159"/>
              <a:gd name="T23" fmla="*/ 2147483646 h 35"/>
              <a:gd name="T24" fmla="*/ 2147483646 w 159"/>
              <a:gd name="T25" fmla="*/ 2147483646 h 35"/>
              <a:gd name="T26" fmla="*/ 2147483646 w 159"/>
              <a:gd name="T27" fmla="*/ 2147483646 h 35"/>
              <a:gd name="T28" fmla="*/ 2147483646 w 159"/>
              <a:gd name="T29" fmla="*/ 2147483646 h 35"/>
              <a:gd name="T30" fmla="*/ 2147483646 w 159"/>
              <a:gd name="T31" fmla="*/ 2147483646 h 35"/>
              <a:gd name="T32" fmla="*/ 2147483646 w 159"/>
              <a:gd name="T33" fmla="*/ 2147483646 h 35"/>
              <a:gd name="T34" fmla="*/ 2147483646 w 159"/>
              <a:gd name="T35" fmla="*/ 2147483646 h 35"/>
              <a:gd name="T36" fmla="*/ 2147483646 w 159"/>
              <a:gd name="T37" fmla="*/ 2147483646 h 35"/>
              <a:gd name="T38" fmla="*/ 2147483646 w 159"/>
              <a:gd name="T39" fmla="*/ 2147483646 h 35"/>
              <a:gd name="T40" fmla="*/ 2147483646 w 159"/>
              <a:gd name="T41" fmla="*/ 2147483646 h 35"/>
              <a:gd name="T42" fmla="*/ 2147483646 w 159"/>
              <a:gd name="T43" fmla="*/ 2147483646 h 35"/>
              <a:gd name="T44" fmla="*/ 2147483646 w 159"/>
              <a:gd name="T45" fmla="*/ 2147483646 h 35"/>
              <a:gd name="T46" fmla="*/ 2147483646 w 159"/>
              <a:gd name="T47" fmla="*/ 2147483646 h 35"/>
              <a:gd name="T48" fmla="*/ 2147483646 w 159"/>
              <a:gd name="T49" fmla="*/ 2147483646 h 35"/>
              <a:gd name="T50" fmla="*/ 2147483646 w 159"/>
              <a:gd name="T51" fmla="*/ 2147483646 h 35"/>
              <a:gd name="T52" fmla="*/ 2147483646 w 159"/>
              <a:gd name="T53" fmla="*/ 2147483646 h 35"/>
              <a:gd name="T54" fmla="*/ 2147483646 w 159"/>
              <a:gd name="T55" fmla="*/ 2147483646 h 35"/>
              <a:gd name="T56" fmla="*/ 2147483646 w 159"/>
              <a:gd name="T57" fmla="*/ 2147483646 h 35"/>
              <a:gd name="T58" fmla="*/ 2147483646 w 159"/>
              <a:gd name="T59" fmla="*/ 2147483646 h 35"/>
              <a:gd name="T60" fmla="*/ 2147483646 w 159"/>
              <a:gd name="T61" fmla="*/ 2147483646 h 35"/>
              <a:gd name="T62" fmla="*/ 2147483646 w 159"/>
              <a:gd name="T63" fmla="*/ 2147483646 h 35"/>
              <a:gd name="T64" fmla="*/ 2147483646 w 159"/>
              <a:gd name="T65" fmla="*/ 2147483646 h 35"/>
              <a:gd name="T66" fmla="*/ 2147483646 w 159"/>
              <a:gd name="T67" fmla="*/ 2147483646 h 35"/>
              <a:gd name="T68" fmla="*/ 2147483646 w 159"/>
              <a:gd name="T69" fmla="*/ 2147483646 h 35"/>
              <a:gd name="T70" fmla="*/ 2147483646 w 159"/>
              <a:gd name="T71" fmla="*/ 2147483646 h 35"/>
              <a:gd name="T72" fmla="*/ 2147483646 w 159"/>
              <a:gd name="T73" fmla="*/ 2147483646 h 35"/>
              <a:gd name="T74" fmla="*/ 2147483646 w 159"/>
              <a:gd name="T75" fmla="*/ 2147483646 h 35"/>
              <a:gd name="T76" fmla="*/ 2147483646 w 159"/>
              <a:gd name="T77" fmla="*/ 2147483646 h 35"/>
              <a:gd name="T78" fmla="*/ 2147483646 w 159"/>
              <a:gd name="T79" fmla="*/ 2147483646 h 35"/>
              <a:gd name="T80" fmla="*/ 2147483646 w 159"/>
              <a:gd name="T81" fmla="*/ 2147483646 h 35"/>
              <a:gd name="T82" fmla="*/ 2147483646 w 159"/>
              <a:gd name="T83" fmla="*/ 2147483646 h 3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9"/>
              <a:gd name="T127" fmla="*/ 0 h 35"/>
              <a:gd name="T128" fmla="*/ 159 w 159"/>
              <a:gd name="T129" fmla="*/ 35 h 3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9" h="35">
                <a:moveTo>
                  <a:pt x="0" y="34"/>
                </a:moveTo>
                <a:lnTo>
                  <a:pt x="2" y="34"/>
                </a:lnTo>
                <a:lnTo>
                  <a:pt x="3" y="35"/>
                </a:lnTo>
                <a:lnTo>
                  <a:pt x="4" y="33"/>
                </a:lnTo>
                <a:lnTo>
                  <a:pt x="5" y="31"/>
                </a:lnTo>
                <a:lnTo>
                  <a:pt x="7" y="29"/>
                </a:lnTo>
                <a:lnTo>
                  <a:pt x="8" y="31"/>
                </a:lnTo>
                <a:lnTo>
                  <a:pt x="9" y="30"/>
                </a:lnTo>
                <a:lnTo>
                  <a:pt x="10" y="31"/>
                </a:lnTo>
                <a:lnTo>
                  <a:pt x="12" y="34"/>
                </a:lnTo>
                <a:lnTo>
                  <a:pt x="13" y="34"/>
                </a:lnTo>
                <a:lnTo>
                  <a:pt x="14" y="33"/>
                </a:lnTo>
                <a:lnTo>
                  <a:pt x="15" y="30"/>
                </a:lnTo>
                <a:lnTo>
                  <a:pt x="17" y="31"/>
                </a:lnTo>
                <a:lnTo>
                  <a:pt x="18" y="33"/>
                </a:lnTo>
                <a:lnTo>
                  <a:pt x="19" y="30"/>
                </a:lnTo>
                <a:lnTo>
                  <a:pt x="20" y="33"/>
                </a:lnTo>
                <a:lnTo>
                  <a:pt x="22" y="33"/>
                </a:lnTo>
                <a:lnTo>
                  <a:pt x="23" y="33"/>
                </a:lnTo>
                <a:lnTo>
                  <a:pt x="24" y="30"/>
                </a:lnTo>
                <a:lnTo>
                  <a:pt x="25" y="33"/>
                </a:lnTo>
                <a:lnTo>
                  <a:pt x="27" y="35"/>
                </a:lnTo>
                <a:lnTo>
                  <a:pt x="28" y="34"/>
                </a:lnTo>
                <a:lnTo>
                  <a:pt x="29" y="33"/>
                </a:lnTo>
                <a:lnTo>
                  <a:pt x="30" y="31"/>
                </a:lnTo>
                <a:lnTo>
                  <a:pt x="32" y="34"/>
                </a:lnTo>
                <a:lnTo>
                  <a:pt x="33" y="31"/>
                </a:lnTo>
                <a:lnTo>
                  <a:pt x="34" y="31"/>
                </a:lnTo>
                <a:lnTo>
                  <a:pt x="35" y="29"/>
                </a:lnTo>
                <a:lnTo>
                  <a:pt x="37" y="29"/>
                </a:lnTo>
                <a:lnTo>
                  <a:pt x="38" y="35"/>
                </a:lnTo>
                <a:lnTo>
                  <a:pt x="39" y="30"/>
                </a:lnTo>
                <a:lnTo>
                  <a:pt x="40" y="30"/>
                </a:lnTo>
                <a:lnTo>
                  <a:pt x="42" y="30"/>
                </a:lnTo>
                <a:lnTo>
                  <a:pt x="43" y="31"/>
                </a:lnTo>
                <a:lnTo>
                  <a:pt x="44" y="33"/>
                </a:lnTo>
                <a:lnTo>
                  <a:pt x="45" y="34"/>
                </a:lnTo>
                <a:lnTo>
                  <a:pt x="47" y="33"/>
                </a:lnTo>
                <a:lnTo>
                  <a:pt x="48" y="31"/>
                </a:lnTo>
                <a:lnTo>
                  <a:pt x="49" y="29"/>
                </a:lnTo>
                <a:lnTo>
                  <a:pt x="50" y="26"/>
                </a:lnTo>
                <a:lnTo>
                  <a:pt x="52" y="28"/>
                </a:lnTo>
                <a:lnTo>
                  <a:pt x="53" y="25"/>
                </a:lnTo>
                <a:lnTo>
                  <a:pt x="54" y="28"/>
                </a:lnTo>
                <a:lnTo>
                  <a:pt x="55" y="26"/>
                </a:lnTo>
                <a:lnTo>
                  <a:pt x="57" y="29"/>
                </a:lnTo>
                <a:lnTo>
                  <a:pt x="58" y="31"/>
                </a:lnTo>
                <a:lnTo>
                  <a:pt x="59" y="29"/>
                </a:lnTo>
                <a:lnTo>
                  <a:pt x="60" y="26"/>
                </a:lnTo>
                <a:lnTo>
                  <a:pt x="62" y="16"/>
                </a:lnTo>
                <a:lnTo>
                  <a:pt x="63" y="28"/>
                </a:lnTo>
                <a:lnTo>
                  <a:pt x="64" y="0"/>
                </a:lnTo>
                <a:lnTo>
                  <a:pt x="65" y="6"/>
                </a:lnTo>
                <a:lnTo>
                  <a:pt x="67" y="31"/>
                </a:lnTo>
                <a:lnTo>
                  <a:pt x="68" y="30"/>
                </a:lnTo>
                <a:lnTo>
                  <a:pt x="69" y="31"/>
                </a:lnTo>
                <a:lnTo>
                  <a:pt x="70" y="33"/>
                </a:lnTo>
                <a:lnTo>
                  <a:pt x="72" y="30"/>
                </a:lnTo>
                <a:lnTo>
                  <a:pt x="73" y="29"/>
                </a:lnTo>
                <a:lnTo>
                  <a:pt x="74" y="25"/>
                </a:lnTo>
                <a:lnTo>
                  <a:pt x="75" y="25"/>
                </a:lnTo>
                <a:lnTo>
                  <a:pt x="77" y="24"/>
                </a:lnTo>
                <a:lnTo>
                  <a:pt x="78" y="25"/>
                </a:lnTo>
                <a:lnTo>
                  <a:pt x="79" y="28"/>
                </a:lnTo>
                <a:lnTo>
                  <a:pt x="80" y="31"/>
                </a:lnTo>
                <a:lnTo>
                  <a:pt x="82" y="31"/>
                </a:lnTo>
                <a:lnTo>
                  <a:pt x="83" y="33"/>
                </a:lnTo>
                <a:lnTo>
                  <a:pt x="84" y="35"/>
                </a:lnTo>
                <a:lnTo>
                  <a:pt x="85" y="34"/>
                </a:lnTo>
                <a:lnTo>
                  <a:pt x="87" y="33"/>
                </a:lnTo>
                <a:lnTo>
                  <a:pt x="88" y="30"/>
                </a:lnTo>
                <a:lnTo>
                  <a:pt x="89" y="30"/>
                </a:lnTo>
                <a:lnTo>
                  <a:pt x="90" y="29"/>
                </a:lnTo>
                <a:lnTo>
                  <a:pt x="92" y="29"/>
                </a:lnTo>
                <a:lnTo>
                  <a:pt x="93" y="31"/>
                </a:lnTo>
                <a:lnTo>
                  <a:pt x="94" y="30"/>
                </a:lnTo>
                <a:lnTo>
                  <a:pt x="95" y="29"/>
                </a:lnTo>
                <a:lnTo>
                  <a:pt x="97" y="30"/>
                </a:lnTo>
                <a:lnTo>
                  <a:pt x="98" y="31"/>
                </a:lnTo>
                <a:lnTo>
                  <a:pt x="99" y="33"/>
                </a:lnTo>
                <a:lnTo>
                  <a:pt x="100" y="34"/>
                </a:lnTo>
                <a:lnTo>
                  <a:pt x="102" y="34"/>
                </a:lnTo>
                <a:lnTo>
                  <a:pt x="103" y="33"/>
                </a:lnTo>
                <a:lnTo>
                  <a:pt x="104" y="33"/>
                </a:lnTo>
                <a:lnTo>
                  <a:pt x="105" y="34"/>
                </a:lnTo>
                <a:lnTo>
                  <a:pt x="107" y="35"/>
                </a:lnTo>
                <a:lnTo>
                  <a:pt x="108" y="33"/>
                </a:lnTo>
                <a:lnTo>
                  <a:pt x="109" y="33"/>
                </a:lnTo>
                <a:lnTo>
                  <a:pt x="110" y="30"/>
                </a:lnTo>
                <a:lnTo>
                  <a:pt x="112" y="30"/>
                </a:lnTo>
                <a:lnTo>
                  <a:pt x="113" y="30"/>
                </a:lnTo>
                <a:lnTo>
                  <a:pt x="114" y="30"/>
                </a:lnTo>
                <a:lnTo>
                  <a:pt x="115" y="26"/>
                </a:lnTo>
                <a:lnTo>
                  <a:pt x="117" y="25"/>
                </a:lnTo>
                <a:lnTo>
                  <a:pt x="118" y="26"/>
                </a:lnTo>
                <a:lnTo>
                  <a:pt x="119" y="28"/>
                </a:lnTo>
                <a:lnTo>
                  <a:pt x="120" y="29"/>
                </a:lnTo>
                <a:lnTo>
                  <a:pt x="122" y="31"/>
                </a:lnTo>
                <a:lnTo>
                  <a:pt x="123" y="34"/>
                </a:lnTo>
                <a:lnTo>
                  <a:pt x="124" y="31"/>
                </a:lnTo>
                <a:lnTo>
                  <a:pt x="125" y="25"/>
                </a:lnTo>
                <a:lnTo>
                  <a:pt x="127" y="20"/>
                </a:lnTo>
                <a:lnTo>
                  <a:pt x="128" y="15"/>
                </a:lnTo>
                <a:lnTo>
                  <a:pt x="129" y="11"/>
                </a:lnTo>
                <a:lnTo>
                  <a:pt x="130" y="9"/>
                </a:lnTo>
                <a:lnTo>
                  <a:pt x="132" y="8"/>
                </a:lnTo>
                <a:lnTo>
                  <a:pt x="133" y="8"/>
                </a:lnTo>
                <a:lnTo>
                  <a:pt x="134" y="6"/>
                </a:lnTo>
                <a:lnTo>
                  <a:pt x="135" y="9"/>
                </a:lnTo>
                <a:lnTo>
                  <a:pt x="137" y="11"/>
                </a:lnTo>
                <a:lnTo>
                  <a:pt x="138" y="18"/>
                </a:lnTo>
                <a:lnTo>
                  <a:pt x="139" y="21"/>
                </a:lnTo>
                <a:lnTo>
                  <a:pt x="140" y="23"/>
                </a:lnTo>
                <a:lnTo>
                  <a:pt x="142" y="29"/>
                </a:lnTo>
                <a:lnTo>
                  <a:pt x="143" y="30"/>
                </a:lnTo>
                <a:lnTo>
                  <a:pt x="144" y="29"/>
                </a:lnTo>
                <a:lnTo>
                  <a:pt x="145" y="30"/>
                </a:lnTo>
                <a:lnTo>
                  <a:pt x="147" y="28"/>
                </a:lnTo>
                <a:lnTo>
                  <a:pt x="148" y="26"/>
                </a:lnTo>
                <a:lnTo>
                  <a:pt x="149" y="24"/>
                </a:lnTo>
                <a:lnTo>
                  <a:pt x="150" y="25"/>
                </a:lnTo>
                <a:lnTo>
                  <a:pt x="152" y="24"/>
                </a:lnTo>
                <a:lnTo>
                  <a:pt x="153" y="24"/>
                </a:lnTo>
                <a:lnTo>
                  <a:pt x="154" y="23"/>
                </a:lnTo>
                <a:lnTo>
                  <a:pt x="155" y="21"/>
                </a:lnTo>
                <a:lnTo>
                  <a:pt x="157" y="20"/>
                </a:lnTo>
                <a:lnTo>
                  <a:pt x="158" y="24"/>
                </a:lnTo>
                <a:lnTo>
                  <a:pt x="159" y="26"/>
                </a:lnTo>
              </a:path>
            </a:pathLst>
          </a:custGeom>
          <a:noFill/>
          <a:ln w="28575">
            <a:solidFill>
              <a:srgbClr val="FFC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091" name="Freeform 207">
            <a:extLst>
              <a:ext uri="{FF2B5EF4-FFF2-40B4-BE49-F238E27FC236}">
                <a16:creationId xmlns:a16="http://schemas.microsoft.com/office/drawing/2014/main" id="{A0CFB9A8-D1FB-4629-B22F-81DE89FCB6AE}"/>
              </a:ext>
            </a:extLst>
          </p:cNvPr>
          <p:cNvSpPr>
            <a:spLocks/>
          </p:cNvSpPr>
          <p:nvPr/>
        </p:nvSpPr>
        <p:spPr bwMode="auto">
          <a:xfrm>
            <a:off x="2058988" y="828675"/>
            <a:ext cx="560387" cy="1370013"/>
          </a:xfrm>
          <a:custGeom>
            <a:avLst/>
            <a:gdLst>
              <a:gd name="T0" fmla="*/ 2147483646 w 159"/>
              <a:gd name="T1" fmla="*/ 2147483646 h 389"/>
              <a:gd name="T2" fmla="*/ 2147483646 w 159"/>
              <a:gd name="T3" fmla="*/ 2147483646 h 389"/>
              <a:gd name="T4" fmla="*/ 2147483646 w 159"/>
              <a:gd name="T5" fmla="*/ 2147483646 h 389"/>
              <a:gd name="T6" fmla="*/ 2147483646 w 159"/>
              <a:gd name="T7" fmla="*/ 2147483646 h 389"/>
              <a:gd name="T8" fmla="*/ 2147483646 w 159"/>
              <a:gd name="T9" fmla="*/ 2147483646 h 389"/>
              <a:gd name="T10" fmla="*/ 2147483646 w 159"/>
              <a:gd name="T11" fmla="*/ 2147483646 h 389"/>
              <a:gd name="T12" fmla="*/ 2147483646 w 159"/>
              <a:gd name="T13" fmla="*/ 2147483646 h 389"/>
              <a:gd name="T14" fmla="*/ 2147483646 w 159"/>
              <a:gd name="T15" fmla="*/ 2147483646 h 389"/>
              <a:gd name="T16" fmla="*/ 2147483646 w 159"/>
              <a:gd name="T17" fmla="*/ 2147483646 h 389"/>
              <a:gd name="T18" fmla="*/ 2147483646 w 159"/>
              <a:gd name="T19" fmla="*/ 2147483646 h 389"/>
              <a:gd name="T20" fmla="*/ 2147483646 w 159"/>
              <a:gd name="T21" fmla="*/ 2147483646 h 389"/>
              <a:gd name="T22" fmla="*/ 2147483646 w 159"/>
              <a:gd name="T23" fmla="*/ 2147483646 h 389"/>
              <a:gd name="T24" fmla="*/ 2147483646 w 159"/>
              <a:gd name="T25" fmla="*/ 2147483646 h 389"/>
              <a:gd name="T26" fmla="*/ 2147483646 w 159"/>
              <a:gd name="T27" fmla="*/ 2147483646 h 389"/>
              <a:gd name="T28" fmla="*/ 2147483646 w 159"/>
              <a:gd name="T29" fmla="*/ 2147483646 h 389"/>
              <a:gd name="T30" fmla="*/ 2147483646 w 159"/>
              <a:gd name="T31" fmla="*/ 2147483646 h 389"/>
              <a:gd name="T32" fmla="*/ 2147483646 w 159"/>
              <a:gd name="T33" fmla="*/ 2147483646 h 389"/>
              <a:gd name="T34" fmla="*/ 2147483646 w 159"/>
              <a:gd name="T35" fmla="*/ 2147483646 h 389"/>
              <a:gd name="T36" fmla="*/ 2147483646 w 159"/>
              <a:gd name="T37" fmla="*/ 2147483646 h 389"/>
              <a:gd name="T38" fmla="*/ 2147483646 w 159"/>
              <a:gd name="T39" fmla="*/ 2147483646 h 389"/>
              <a:gd name="T40" fmla="*/ 2147483646 w 159"/>
              <a:gd name="T41" fmla="*/ 2147483646 h 389"/>
              <a:gd name="T42" fmla="*/ 2147483646 w 159"/>
              <a:gd name="T43" fmla="*/ 2147483646 h 389"/>
              <a:gd name="T44" fmla="*/ 2147483646 w 159"/>
              <a:gd name="T45" fmla="*/ 2147483646 h 389"/>
              <a:gd name="T46" fmla="*/ 2147483646 w 159"/>
              <a:gd name="T47" fmla="*/ 2147483646 h 389"/>
              <a:gd name="T48" fmla="*/ 2147483646 w 159"/>
              <a:gd name="T49" fmla="*/ 2147483646 h 389"/>
              <a:gd name="T50" fmla="*/ 2147483646 w 159"/>
              <a:gd name="T51" fmla="*/ 2147483646 h 389"/>
              <a:gd name="T52" fmla="*/ 2147483646 w 159"/>
              <a:gd name="T53" fmla="*/ 2147483646 h 389"/>
              <a:gd name="T54" fmla="*/ 2147483646 w 159"/>
              <a:gd name="T55" fmla="*/ 2147483646 h 389"/>
              <a:gd name="T56" fmla="*/ 2147483646 w 159"/>
              <a:gd name="T57" fmla="*/ 2147483646 h 389"/>
              <a:gd name="T58" fmla="*/ 2147483646 w 159"/>
              <a:gd name="T59" fmla="*/ 2147483646 h 389"/>
              <a:gd name="T60" fmla="*/ 2147483646 w 159"/>
              <a:gd name="T61" fmla="*/ 2147483646 h 389"/>
              <a:gd name="T62" fmla="*/ 2147483646 w 159"/>
              <a:gd name="T63" fmla="*/ 2147483646 h 389"/>
              <a:gd name="T64" fmla="*/ 2147483646 w 159"/>
              <a:gd name="T65" fmla="*/ 2147483646 h 389"/>
              <a:gd name="T66" fmla="*/ 2147483646 w 159"/>
              <a:gd name="T67" fmla="*/ 2147483646 h 389"/>
              <a:gd name="T68" fmla="*/ 2147483646 w 159"/>
              <a:gd name="T69" fmla="*/ 2147483646 h 389"/>
              <a:gd name="T70" fmla="*/ 2147483646 w 159"/>
              <a:gd name="T71" fmla="*/ 2147483646 h 389"/>
              <a:gd name="T72" fmla="*/ 2147483646 w 159"/>
              <a:gd name="T73" fmla="*/ 2147483646 h 389"/>
              <a:gd name="T74" fmla="*/ 2147483646 w 159"/>
              <a:gd name="T75" fmla="*/ 2147483646 h 389"/>
              <a:gd name="T76" fmla="*/ 2147483646 w 159"/>
              <a:gd name="T77" fmla="*/ 2147483646 h 389"/>
              <a:gd name="T78" fmla="*/ 2147483646 w 159"/>
              <a:gd name="T79" fmla="*/ 2147483646 h 389"/>
              <a:gd name="T80" fmla="*/ 2147483646 w 159"/>
              <a:gd name="T81" fmla="*/ 2147483646 h 389"/>
              <a:gd name="T82" fmla="*/ 2147483646 w 159"/>
              <a:gd name="T83" fmla="*/ 2147483646 h 38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9"/>
              <a:gd name="T127" fmla="*/ 0 h 389"/>
              <a:gd name="T128" fmla="*/ 159 w 159"/>
              <a:gd name="T129" fmla="*/ 389 h 38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9" h="389">
                <a:moveTo>
                  <a:pt x="0" y="382"/>
                </a:moveTo>
                <a:lnTo>
                  <a:pt x="1" y="385"/>
                </a:lnTo>
                <a:lnTo>
                  <a:pt x="3" y="387"/>
                </a:lnTo>
                <a:lnTo>
                  <a:pt x="4" y="389"/>
                </a:lnTo>
                <a:lnTo>
                  <a:pt x="5" y="385"/>
                </a:lnTo>
                <a:lnTo>
                  <a:pt x="6" y="384"/>
                </a:lnTo>
                <a:lnTo>
                  <a:pt x="8" y="384"/>
                </a:lnTo>
                <a:lnTo>
                  <a:pt x="9" y="384"/>
                </a:lnTo>
                <a:lnTo>
                  <a:pt x="10" y="384"/>
                </a:lnTo>
                <a:lnTo>
                  <a:pt x="11" y="385"/>
                </a:lnTo>
                <a:lnTo>
                  <a:pt x="13" y="387"/>
                </a:lnTo>
                <a:lnTo>
                  <a:pt x="14" y="387"/>
                </a:lnTo>
                <a:lnTo>
                  <a:pt x="15" y="387"/>
                </a:lnTo>
                <a:lnTo>
                  <a:pt x="16" y="379"/>
                </a:lnTo>
                <a:lnTo>
                  <a:pt x="18" y="372"/>
                </a:lnTo>
                <a:lnTo>
                  <a:pt x="19" y="377"/>
                </a:lnTo>
                <a:lnTo>
                  <a:pt x="20" y="375"/>
                </a:lnTo>
                <a:lnTo>
                  <a:pt x="21" y="376"/>
                </a:lnTo>
                <a:lnTo>
                  <a:pt x="23" y="375"/>
                </a:lnTo>
                <a:lnTo>
                  <a:pt x="24" y="375"/>
                </a:lnTo>
                <a:lnTo>
                  <a:pt x="25" y="375"/>
                </a:lnTo>
                <a:lnTo>
                  <a:pt x="26" y="374"/>
                </a:lnTo>
                <a:lnTo>
                  <a:pt x="28" y="370"/>
                </a:lnTo>
                <a:lnTo>
                  <a:pt x="29" y="365"/>
                </a:lnTo>
                <a:lnTo>
                  <a:pt x="30" y="357"/>
                </a:lnTo>
                <a:lnTo>
                  <a:pt x="31" y="342"/>
                </a:lnTo>
                <a:lnTo>
                  <a:pt x="33" y="322"/>
                </a:lnTo>
                <a:lnTo>
                  <a:pt x="34" y="300"/>
                </a:lnTo>
                <a:lnTo>
                  <a:pt x="35" y="269"/>
                </a:lnTo>
                <a:lnTo>
                  <a:pt x="36" y="240"/>
                </a:lnTo>
                <a:lnTo>
                  <a:pt x="38" y="207"/>
                </a:lnTo>
                <a:lnTo>
                  <a:pt x="39" y="179"/>
                </a:lnTo>
                <a:lnTo>
                  <a:pt x="40" y="151"/>
                </a:lnTo>
                <a:lnTo>
                  <a:pt x="41" y="121"/>
                </a:lnTo>
                <a:lnTo>
                  <a:pt x="43" y="92"/>
                </a:lnTo>
                <a:lnTo>
                  <a:pt x="44" y="62"/>
                </a:lnTo>
                <a:lnTo>
                  <a:pt x="45" y="37"/>
                </a:lnTo>
                <a:lnTo>
                  <a:pt x="46" y="16"/>
                </a:lnTo>
                <a:lnTo>
                  <a:pt x="48" y="5"/>
                </a:lnTo>
                <a:lnTo>
                  <a:pt x="49" y="0"/>
                </a:lnTo>
                <a:lnTo>
                  <a:pt x="50" y="2"/>
                </a:lnTo>
                <a:lnTo>
                  <a:pt x="51" y="7"/>
                </a:lnTo>
                <a:lnTo>
                  <a:pt x="53" y="19"/>
                </a:lnTo>
                <a:lnTo>
                  <a:pt x="54" y="34"/>
                </a:lnTo>
                <a:lnTo>
                  <a:pt x="55" y="51"/>
                </a:lnTo>
                <a:lnTo>
                  <a:pt x="56" y="82"/>
                </a:lnTo>
                <a:lnTo>
                  <a:pt x="58" y="112"/>
                </a:lnTo>
                <a:lnTo>
                  <a:pt x="59" y="141"/>
                </a:lnTo>
                <a:lnTo>
                  <a:pt x="60" y="171"/>
                </a:lnTo>
                <a:lnTo>
                  <a:pt x="61" y="199"/>
                </a:lnTo>
                <a:lnTo>
                  <a:pt x="63" y="222"/>
                </a:lnTo>
                <a:lnTo>
                  <a:pt x="64" y="242"/>
                </a:lnTo>
                <a:lnTo>
                  <a:pt x="65" y="261"/>
                </a:lnTo>
                <a:lnTo>
                  <a:pt x="66" y="271"/>
                </a:lnTo>
                <a:lnTo>
                  <a:pt x="68" y="279"/>
                </a:lnTo>
                <a:lnTo>
                  <a:pt x="69" y="281"/>
                </a:lnTo>
                <a:lnTo>
                  <a:pt x="70" y="282"/>
                </a:lnTo>
                <a:lnTo>
                  <a:pt x="71" y="285"/>
                </a:lnTo>
                <a:lnTo>
                  <a:pt x="73" y="286"/>
                </a:lnTo>
                <a:lnTo>
                  <a:pt x="74" y="287"/>
                </a:lnTo>
                <a:lnTo>
                  <a:pt x="75" y="287"/>
                </a:lnTo>
                <a:lnTo>
                  <a:pt x="76" y="289"/>
                </a:lnTo>
                <a:lnTo>
                  <a:pt x="78" y="291"/>
                </a:lnTo>
                <a:lnTo>
                  <a:pt x="79" y="295"/>
                </a:lnTo>
                <a:lnTo>
                  <a:pt x="80" y="301"/>
                </a:lnTo>
                <a:lnTo>
                  <a:pt x="81" y="309"/>
                </a:lnTo>
                <a:lnTo>
                  <a:pt x="83" y="315"/>
                </a:lnTo>
                <a:lnTo>
                  <a:pt x="84" y="325"/>
                </a:lnTo>
                <a:lnTo>
                  <a:pt x="85" y="336"/>
                </a:lnTo>
                <a:lnTo>
                  <a:pt x="86" y="344"/>
                </a:lnTo>
                <a:lnTo>
                  <a:pt x="88" y="351"/>
                </a:lnTo>
                <a:lnTo>
                  <a:pt x="89" y="354"/>
                </a:lnTo>
                <a:lnTo>
                  <a:pt x="90" y="351"/>
                </a:lnTo>
                <a:lnTo>
                  <a:pt x="91" y="345"/>
                </a:lnTo>
                <a:lnTo>
                  <a:pt x="93" y="336"/>
                </a:lnTo>
                <a:lnTo>
                  <a:pt x="94" y="330"/>
                </a:lnTo>
                <a:lnTo>
                  <a:pt x="95" y="325"/>
                </a:lnTo>
                <a:lnTo>
                  <a:pt x="96" y="321"/>
                </a:lnTo>
                <a:lnTo>
                  <a:pt x="98" y="320"/>
                </a:lnTo>
                <a:lnTo>
                  <a:pt x="99" y="324"/>
                </a:lnTo>
                <a:lnTo>
                  <a:pt x="100" y="325"/>
                </a:lnTo>
                <a:lnTo>
                  <a:pt x="101" y="329"/>
                </a:lnTo>
                <a:lnTo>
                  <a:pt x="103" y="332"/>
                </a:lnTo>
                <a:lnTo>
                  <a:pt x="104" y="335"/>
                </a:lnTo>
                <a:lnTo>
                  <a:pt x="105" y="336"/>
                </a:lnTo>
                <a:lnTo>
                  <a:pt x="106" y="340"/>
                </a:lnTo>
                <a:lnTo>
                  <a:pt x="108" y="346"/>
                </a:lnTo>
                <a:lnTo>
                  <a:pt x="109" y="352"/>
                </a:lnTo>
                <a:lnTo>
                  <a:pt x="110" y="359"/>
                </a:lnTo>
                <a:lnTo>
                  <a:pt x="111" y="361"/>
                </a:lnTo>
                <a:lnTo>
                  <a:pt x="113" y="360"/>
                </a:lnTo>
                <a:lnTo>
                  <a:pt x="114" y="356"/>
                </a:lnTo>
                <a:lnTo>
                  <a:pt x="115" y="352"/>
                </a:lnTo>
                <a:lnTo>
                  <a:pt x="116" y="352"/>
                </a:lnTo>
                <a:lnTo>
                  <a:pt x="118" y="350"/>
                </a:lnTo>
                <a:lnTo>
                  <a:pt x="119" y="351"/>
                </a:lnTo>
                <a:lnTo>
                  <a:pt x="120" y="356"/>
                </a:lnTo>
                <a:lnTo>
                  <a:pt x="121" y="360"/>
                </a:lnTo>
                <a:lnTo>
                  <a:pt x="123" y="361"/>
                </a:lnTo>
                <a:lnTo>
                  <a:pt x="124" y="362"/>
                </a:lnTo>
                <a:lnTo>
                  <a:pt x="125" y="369"/>
                </a:lnTo>
                <a:lnTo>
                  <a:pt x="126" y="370"/>
                </a:lnTo>
                <a:lnTo>
                  <a:pt x="128" y="372"/>
                </a:lnTo>
                <a:lnTo>
                  <a:pt x="129" y="377"/>
                </a:lnTo>
                <a:lnTo>
                  <a:pt x="130" y="371"/>
                </a:lnTo>
                <a:lnTo>
                  <a:pt x="131" y="366"/>
                </a:lnTo>
                <a:lnTo>
                  <a:pt x="133" y="367"/>
                </a:lnTo>
                <a:lnTo>
                  <a:pt x="134" y="371"/>
                </a:lnTo>
                <a:lnTo>
                  <a:pt x="135" y="374"/>
                </a:lnTo>
                <a:lnTo>
                  <a:pt x="136" y="374"/>
                </a:lnTo>
                <a:lnTo>
                  <a:pt x="138" y="374"/>
                </a:lnTo>
                <a:lnTo>
                  <a:pt x="139" y="372"/>
                </a:lnTo>
                <a:lnTo>
                  <a:pt x="140" y="372"/>
                </a:lnTo>
                <a:lnTo>
                  <a:pt x="141" y="370"/>
                </a:lnTo>
                <a:lnTo>
                  <a:pt x="143" y="367"/>
                </a:lnTo>
                <a:lnTo>
                  <a:pt x="144" y="367"/>
                </a:lnTo>
                <a:lnTo>
                  <a:pt x="145" y="370"/>
                </a:lnTo>
                <a:lnTo>
                  <a:pt x="146" y="371"/>
                </a:lnTo>
                <a:lnTo>
                  <a:pt x="148" y="375"/>
                </a:lnTo>
                <a:lnTo>
                  <a:pt x="149" y="379"/>
                </a:lnTo>
                <a:lnTo>
                  <a:pt x="150" y="380"/>
                </a:lnTo>
                <a:lnTo>
                  <a:pt x="151" y="380"/>
                </a:lnTo>
                <a:lnTo>
                  <a:pt x="153" y="379"/>
                </a:lnTo>
                <a:lnTo>
                  <a:pt x="154" y="379"/>
                </a:lnTo>
                <a:lnTo>
                  <a:pt x="155" y="379"/>
                </a:lnTo>
                <a:lnTo>
                  <a:pt x="156" y="376"/>
                </a:lnTo>
                <a:lnTo>
                  <a:pt x="158" y="379"/>
                </a:lnTo>
                <a:lnTo>
                  <a:pt x="159" y="379"/>
                </a:lnTo>
              </a:path>
            </a:pathLst>
          </a:custGeom>
          <a:noFill/>
          <a:ln w="28575">
            <a:solidFill>
              <a:srgbClr val="FFC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092" name="Freeform 209">
            <a:extLst>
              <a:ext uri="{FF2B5EF4-FFF2-40B4-BE49-F238E27FC236}">
                <a16:creationId xmlns:a16="http://schemas.microsoft.com/office/drawing/2014/main" id="{AC866998-BDF1-491B-B633-2F13F30D275F}"/>
              </a:ext>
            </a:extLst>
          </p:cNvPr>
          <p:cNvSpPr>
            <a:spLocks/>
          </p:cNvSpPr>
          <p:nvPr/>
        </p:nvSpPr>
        <p:spPr bwMode="auto">
          <a:xfrm>
            <a:off x="2930525" y="1514475"/>
            <a:ext cx="557213" cy="838200"/>
          </a:xfrm>
          <a:custGeom>
            <a:avLst/>
            <a:gdLst>
              <a:gd name="T0" fmla="*/ 2147483646 w 158"/>
              <a:gd name="T1" fmla="*/ 2147483646 h 238"/>
              <a:gd name="T2" fmla="*/ 2147483646 w 158"/>
              <a:gd name="T3" fmla="*/ 2147483646 h 238"/>
              <a:gd name="T4" fmla="*/ 2147483646 w 158"/>
              <a:gd name="T5" fmla="*/ 2147483646 h 238"/>
              <a:gd name="T6" fmla="*/ 2147483646 w 158"/>
              <a:gd name="T7" fmla="*/ 2147483646 h 238"/>
              <a:gd name="T8" fmla="*/ 2147483646 w 158"/>
              <a:gd name="T9" fmla="*/ 2147483646 h 238"/>
              <a:gd name="T10" fmla="*/ 2147483646 w 158"/>
              <a:gd name="T11" fmla="*/ 2147483646 h 238"/>
              <a:gd name="T12" fmla="*/ 2147483646 w 158"/>
              <a:gd name="T13" fmla="*/ 2147483646 h 238"/>
              <a:gd name="T14" fmla="*/ 2147483646 w 158"/>
              <a:gd name="T15" fmla="*/ 2147483646 h 238"/>
              <a:gd name="T16" fmla="*/ 2147483646 w 158"/>
              <a:gd name="T17" fmla="*/ 2147483646 h 238"/>
              <a:gd name="T18" fmla="*/ 2147483646 w 158"/>
              <a:gd name="T19" fmla="*/ 2147483646 h 238"/>
              <a:gd name="T20" fmla="*/ 2147483646 w 158"/>
              <a:gd name="T21" fmla="*/ 2147483646 h 238"/>
              <a:gd name="T22" fmla="*/ 2147483646 w 158"/>
              <a:gd name="T23" fmla="*/ 2147483646 h 238"/>
              <a:gd name="T24" fmla="*/ 2147483646 w 158"/>
              <a:gd name="T25" fmla="*/ 2147483646 h 238"/>
              <a:gd name="T26" fmla="*/ 2147483646 w 158"/>
              <a:gd name="T27" fmla="*/ 2147483646 h 238"/>
              <a:gd name="T28" fmla="*/ 2147483646 w 158"/>
              <a:gd name="T29" fmla="*/ 2147483646 h 238"/>
              <a:gd name="T30" fmla="*/ 2147483646 w 158"/>
              <a:gd name="T31" fmla="*/ 2147483646 h 238"/>
              <a:gd name="T32" fmla="*/ 2147483646 w 158"/>
              <a:gd name="T33" fmla="*/ 2147483646 h 238"/>
              <a:gd name="T34" fmla="*/ 2147483646 w 158"/>
              <a:gd name="T35" fmla="*/ 2147483646 h 238"/>
              <a:gd name="T36" fmla="*/ 2147483646 w 158"/>
              <a:gd name="T37" fmla="*/ 2147483646 h 238"/>
              <a:gd name="T38" fmla="*/ 2147483646 w 158"/>
              <a:gd name="T39" fmla="*/ 2147483646 h 238"/>
              <a:gd name="T40" fmla="*/ 2147483646 w 158"/>
              <a:gd name="T41" fmla="*/ 2147483646 h 238"/>
              <a:gd name="T42" fmla="*/ 2147483646 w 158"/>
              <a:gd name="T43" fmla="*/ 2147483646 h 238"/>
              <a:gd name="T44" fmla="*/ 2147483646 w 158"/>
              <a:gd name="T45" fmla="*/ 2147483646 h 238"/>
              <a:gd name="T46" fmla="*/ 2147483646 w 158"/>
              <a:gd name="T47" fmla="*/ 2147483646 h 238"/>
              <a:gd name="T48" fmla="*/ 2147483646 w 158"/>
              <a:gd name="T49" fmla="*/ 2147483646 h 238"/>
              <a:gd name="T50" fmla="*/ 2147483646 w 158"/>
              <a:gd name="T51" fmla="*/ 2147483646 h 238"/>
              <a:gd name="T52" fmla="*/ 2147483646 w 158"/>
              <a:gd name="T53" fmla="*/ 2147483646 h 238"/>
              <a:gd name="T54" fmla="*/ 2147483646 w 158"/>
              <a:gd name="T55" fmla="*/ 2147483646 h 238"/>
              <a:gd name="T56" fmla="*/ 2147483646 w 158"/>
              <a:gd name="T57" fmla="*/ 2147483646 h 238"/>
              <a:gd name="T58" fmla="*/ 2147483646 w 158"/>
              <a:gd name="T59" fmla="*/ 2147483646 h 238"/>
              <a:gd name="T60" fmla="*/ 2147483646 w 158"/>
              <a:gd name="T61" fmla="*/ 2147483646 h 238"/>
              <a:gd name="T62" fmla="*/ 2147483646 w 158"/>
              <a:gd name="T63" fmla="*/ 2147483646 h 238"/>
              <a:gd name="T64" fmla="*/ 2147483646 w 158"/>
              <a:gd name="T65" fmla="*/ 2147483646 h 238"/>
              <a:gd name="T66" fmla="*/ 2147483646 w 158"/>
              <a:gd name="T67" fmla="*/ 2147483646 h 238"/>
              <a:gd name="T68" fmla="*/ 2147483646 w 158"/>
              <a:gd name="T69" fmla="*/ 2147483646 h 238"/>
              <a:gd name="T70" fmla="*/ 2147483646 w 158"/>
              <a:gd name="T71" fmla="*/ 2147483646 h 238"/>
              <a:gd name="T72" fmla="*/ 2147483646 w 158"/>
              <a:gd name="T73" fmla="*/ 2147483646 h 238"/>
              <a:gd name="T74" fmla="*/ 2147483646 w 158"/>
              <a:gd name="T75" fmla="*/ 2147483646 h 238"/>
              <a:gd name="T76" fmla="*/ 2147483646 w 158"/>
              <a:gd name="T77" fmla="*/ 2147483646 h 238"/>
              <a:gd name="T78" fmla="*/ 2147483646 w 158"/>
              <a:gd name="T79" fmla="*/ 2147483646 h 238"/>
              <a:gd name="T80" fmla="*/ 2147483646 w 158"/>
              <a:gd name="T81" fmla="*/ 2147483646 h 238"/>
              <a:gd name="T82" fmla="*/ 2147483646 w 158"/>
              <a:gd name="T83" fmla="*/ 2147483646 h 23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8"/>
              <a:gd name="T127" fmla="*/ 0 h 238"/>
              <a:gd name="T128" fmla="*/ 158 w 158"/>
              <a:gd name="T129" fmla="*/ 238 h 23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8" h="238">
                <a:moveTo>
                  <a:pt x="0" y="235"/>
                </a:moveTo>
                <a:lnTo>
                  <a:pt x="1" y="235"/>
                </a:lnTo>
                <a:lnTo>
                  <a:pt x="2" y="231"/>
                </a:lnTo>
                <a:lnTo>
                  <a:pt x="3" y="231"/>
                </a:lnTo>
                <a:lnTo>
                  <a:pt x="5" y="229"/>
                </a:lnTo>
                <a:lnTo>
                  <a:pt x="6" y="229"/>
                </a:lnTo>
                <a:lnTo>
                  <a:pt x="7" y="229"/>
                </a:lnTo>
                <a:lnTo>
                  <a:pt x="8" y="228"/>
                </a:lnTo>
                <a:lnTo>
                  <a:pt x="10" y="226"/>
                </a:lnTo>
                <a:lnTo>
                  <a:pt x="11" y="226"/>
                </a:lnTo>
                <a:lnTo>
                  <a:pt x="12" y="225"/>
                </a:lnTo>
                <a:lnTo>
                  <a:pt x="13" y="226"/>
                </a:lnTo>
                <a:lnTo>
                  <a:pt x="15" y="226"/>
                </a:lnTo>
                <a:lnTo>
                  <a:pt x="16" y="225"/>
                </a:lnTo>
                <a:lnTo>
                  <a:pt x="17" y="225"/>
                </a:lnTo>
                <a:lnTo>
                  <a:pt x="18" y="224"/>
                </a:lnTo>
                <a:lnTo>
                  <a:pt x="20" y="224"/>
                </a:lnTo>
                <a:lnTo>
                  <a:pt x="21" y="221"/>
                </a:lnTo>
                <a:lnTo>
                  <a:pt x="22" y="219"/>
                </a:lnTo>
                <a:lnTo>
                  <a:pt x="23" y="215"/>
                </a:lnTo>
                <a:lnTo>
                  <a:pt x="25" y="210"/>
                </a:lnTo>
                <a:lnTo>
                  <a:pt x="26" y="205"/>
                </a:lnTo>
                <a:lnTo>
                  <a:pt x="27" y="204"/>
                </a:lnTo>
                <a:lnTo>
                  <a:pt x="28" y="204"/>
                </a:lnTo>
                <a:lnTo>
                  <a:pt x="30" y="205"/>
                </a:lnTo>
                <a:lnTo>
                  <a:pt x="31" y="208"/>
                </a:lnTo>
                <a:lnTo>
                  <a:pt x="32" y="206"/>
                </a:lnTo>
                <a:lnTo>
                  <a:pt x="33" y="208"/>
                </a:lnTo>
                <a:lnTo>
                  <a:pt x="35" y="215"/>
                </a:lnTo>
                <a:lnTo>
                  <a:pt x="36" y="215"/>
                </a:lnTo>
                <a:lnTo>
                  <a:pt x="37" y="218"/>
                </a:lnTo>
                <a:lnTo>
                  <a:pt x="38" y="220"/>
                </a:lnTo>
                <a:lnTo>
                  <a:pt x="40" y="221"/>
                </a:lnTo>
                <a:lnTo>
                  <a:pt x="41" y="221"/>
                </a:lnTo>
                <a:lnTo>
                  <a:pt x="42" y="221"/>
                </a:lnTo>
                <a:lnTo>
                  <a:pt x="43" y="224"/>
                </a:lnTo>
                <a:lnTo>
                  <a:pt x="45" y="225"/>
                </a:lnTo>
                <a:lnTo>
                  <a:pt x="46" y="228"/>
                </a:lnTo>
                <a:lnTo>
                  <a:pt x="47" y="228"/>
                </a:lnTo>
                <a:lnTo>
                  <a:pt x="48" y="229"/>
                </a:lnTo>
                <a:lnTo>
                  <a:pt x="50" y="229"/>
                </a:lnTo>
                <a:lnTo>
                  <a:pt x="51" y="228"/>
                </a:lnTo>
                <a:lnTo>
                  <a:pt x="52" y="225"/>
                </a:lnTo>
                <a:lnTo>
                  <a:pt x="53" y="221"/>
                </a:lnTo>
                <a:lnTo>
                  <a:pt x="55" y="216"/>
                </a:lnTo>
                <a:lnTo>
                  <a:pt x="56" y="214"/>
                </a:lnTo>
                <a:lnTo>
                  <a:pt x="57" y="208"/>
                </a:lnTo>
                <a:lnTo>
                  <a:pt x="58" y="200"/>
                </a:lnTo>
                <a:lnTo>
                  <a:pt x="60" y="191"/>
                </a:lnTo>
                <a:lnTo>
                  <a:pt x="61" y="185"/>
                </a:lnTo>
                <a:lnTo>
                  <a:pt x="62" y="179"/>
                </a:lnTo>
                <a:lnTo>
                  <a:pt x="63" y="175"/>
                </a:lnTo>
                <a:lnTo>
                  <a:pt x="65" y="173"/>
                </a:lnTo>
                <a:lnTo>
                  <a:pt x="66" y="173"/>
                </a:lnTo>
                <a:lnTo>
                  <a:pt x="67" y="176"/>
                </a:lnTo>
                <a:lnTo>
                  <a:pt x="68" y="178"/>
                </a:lnTo>
                <a:lnTo>
                  <a:pt x="70" y="181"/>
                </a:lnTo>
                <a:lnTo>
                  <a:pt x="71" y="185"/>
                </a:lnTo>
                <a:lnTo>
                  <a:pt x="72" y="191"/>
                </a:lnTo>
                <a:lnTo>
                  <a:pt x="73" y="201"/>
                </a:lnTo>
                <a:lnTo>
                  <a:pt x="75" y="211"/>
                </a:lnTo>
                <a:lnTo>
                  <a:pt x="76" y="220"/>
                </a:lnTo>
                <a:lnTo>
                  <a:pt x="77" y="229"/>
                </a:lnTo>
                <a:lnTo>
                  <a:pt x="78" y="238"/>
                </a:lnTo>
                <a:lnTo>
                  <a:pt x="80" y="235"/>
                </a:lnTo>
                <a:lnTo>
                  <a:pt x="81" y="224"/>
                </a:lnTo>
                <a:lnTo>
                  <a:pt x="82" y="210"/>
                </a:lnTo>
                <a:lnTo>
                  <a:pt x="83" y="203"/>
                </a:lnTo>
                <a:lnTo>
                  <a:pt x="85" y="203"/>
                </a:lnTo>
                <a:lnTo>
                  <a:pt x="86" y="205"/>
                </a:lnTo>
                <a:lnTo>
                  <a:pt x="87" y="213"/>
                </a:lnTo>
                <a:lnTo>
                  <a:pt x="88" y="216"/>
                </a:lnTo>
                <a:lnTo>
                  <a:pt x="90" y="204"/>
                </a:lnTo>
                <a:lnTo>
                  <a:pt x="91" y="185"/>
                </a:lnTo>
                <a:lnTo>
                  <a:pt x="92" y="158"/>
                </a:lnTo>
                <a:lnTo>
                  <a:pt x="93" y="130"/>
                </a:lnTo>
                <a:lnTo>
                  <a:pt x="95" y="101"/>
                </a:lnTo>
                <a:lnTo>
                  <a:pt x="96" y="73"/>
                </a:lnTo>
                <a:lnTo>
                  <a:pt x="97" y="49"/>
                </a:lnTo>
                <a:lnTo>
                  <a:pt x="98" y="26"/>
                </a:lnTo>
                <a:lnTo>
                  <a:pt x="100" y="11"/>
                </a:lnTo>
                <a:lnTo>
                  <a:pt x="101" y="1"/>
                </a:lnTo>
                <a:lnTo>
                  <a:pt x="102" y="0"/>
                </a:lnTo>
                <a:lnTo>
                  <a:pt x="103" y="5"/>
                </a:lnTo>
                <a:lnTo>
                  <a:pt x="105" y="14"/>
                </a:lnTo>
                <a:lnTo>
                  <a:pt x="106" y="29"/>
                </a:lnTo>
                <a:lnTo>
                  <a:pt x="107" y="49"/>
                </a:lnTo>
                <a:lnTo>
                  <a:pt x="108" y="71"/>
                </a:lnTo>
                <a:lnTo>
                  <a:pt x="110" y="96"/>
                </a:lnTo>
                <a:lnTo>
                  <a:pt x="111" y="120"/>
                </a:lnTo>
                <a:lnTo>
                  <a:pt x="112" y="145"/>
                </a:lnTo>
                <a:lnTo>
                  <a:pt x="113" y="166"/>
                </a:lnTo>
                <a:lnTo>
                  <a:pt x="115" y="184"/>
                </a:lnTo>
                <a:lnTo>
                  <a:pt x="116" y="194"/>
                </a:lnTo>
                <a:lnTo>
                  <a:pt x="117" y="191"/>
                </a:lnTo>
                <a:lnTo>
                  <a:pt x="118" y="186"/>
                </a:lnTo>
                <a:lnTo>
                  <a:pt x="120" y="178"/>
                </a:lnTo>
                <a:lnTo>
                  <a:pt x="121" y="171"/>
                </a:lnTo>
                <a:lnTo>
                  <a:pt x="122" y="165"/>
                </a:lnTo>
                <a:lnTo>
                  <a:pt x="123" y="160"/>
                </a:lnTo>
                <a:lnTo>
                  <a:pt x="125" y="160"/>
                </a:lnTo>
                <a:lnTo>
                  <a:pt x="126" y="154"/>
                </a:lnTo>
                <a:lnTo>
                  <a:pt x="127" y="154"/>
                </a:lnTo>
                <a:lnTo>
                  <a:pt x="128" y="148"/>
                </a:lnTo>
                <a:lnTo>
                  <a:pt x="130" y="151"/>
                </a:lnTo>
                <a:lnTo>
                  <a:pt x="131" y="154"/>
                </a:lnTo>
                <a:lnTo>
                  <a:pt x="132" y="161"/>
                </a:lnTo>
                <a:lnTo>
                  <a:pt x="133" y="170"/>
                </a:lnTo>
                <a:lnTo>
                  <a:pt x="135" y="174"/>
                </a:lnTo>
                <a:lnTo>
                  <a:pt x="136" y="180"/>
                </a:lnTo>
                <a:lnTo>
                  <a:pt x="137" y="180"/>
                </a:lnTo>
                <a:lnTo>
                  <a:pt x="138" y="183"/>
                </a:lnTo>
                <a:lnTo>
                  <a:pt x="140" y="166"/>
                </a:lnTo>
                <a:lnTo>
                  <a:pt x="141" y="164"/>
                </a:lnTo>
                <a:lnTo>
                  <a:pt x="142" y="160"/>
                </a:lnTo>
                <a:lnTo>
                  <a:pt x="143" y="155"/>
                </a:lnTo>
                <a:lnTo>
                  <a:pt x="145" y="189"/>
                </a:lnTo>
                <a:lnTo>
                  <a:pt x="146" y="169"/>
                </a:lnTo>
                <a:lnTo>
                  <a:pt x="147" y="130"/>
                </a:lnTo>
                <a:lnTo>
                  <a:pt x="148" y="136"/>
                </a:lnTo>
                <a:lnTo>
                  <a:pt x="150" y="134"/>
                </a:lnTo>
                <a:lnTo>
                  <a:pt x="151" y="146"/>
                </a:lnTo>
                <a:lnTo>
                  <a:pt x="152" y="146"/>
                </a:lnTo>
                <a:lnTo>
                  <a:pt x="153" y="151"/>
                </a:lnTo>
                <a:lnTo>
                  <a:pt x="155" y="159"/>
                </a:lnTo>
                <a:lnTo>
                  <a:pt x="156" y="169"/>
                </a:lnTo>
                <a:lnTo>
                  <a:pt x="157" y="184"/>
                </a:lnTo>
                <a:lnTo>
                  <a:pt x="158" y="194"/>
                </a:lnTo>
              </a:path>
            </a:pathLst>
          </a:custGeom>
          <a:noFill/>
          <a:ln w="28575">
            <a:solidFill>
              <a:srgbClr val="FFC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093" name="Line 130">
            <a:extLst>
              <a:ext uri="{FF2B5EF4-FFF2-40B4-BE49-F238E27FC236}">
                <a16:creationId xmlns:a16="http://schemas.microsoft.com/office/drawing/2014/main" id="{5D8DBD1F-263C-4D40-94ED-38ADEC04680F}"/>
              </a:ext>
            </a:extLst>
          </p:cNvPr>
          <p:cNvSpPr>
            <a:spLocks noChangeShapeType="1"/>
          </p:cNvSpPr>
          <p:nvPr/>
        </p:nvSpPr>
        <p:spPr bwMode="auto">
          <a:xfrm>
            <a:off x="981075" y="2343150"/>
            <a:ext cx="6550025"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094" name="Line 132">
            <a:extLst>
              <a:ext uri="{FF2B5EF4-FFF2-40B4-BE49-F238E27FC236}">
                <a16:creationId xmlns:a16="http://schemas.microsoft.com/office/drawing/2014/main" id="{3FB56458-96B6-4807-A9E5-8F4ED6E1E63D}"/>
              </a:ext>
            </a:extLst>
          </p:cNvPr>
          <p:cNvSpPr>
            <a:spLocks noChangeShapeType="1"/>
          </p:cNvSpPr>
          <p:nvPr/>
        </p:nvSpPr>
        <p:spPr bwMode="auto">
          <a:xfrm flipV="1">
            <a:off x="981075" y="836613"/>
            <a:ext cx="3175" cy="150653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095" name="Line 133">
            <a:extLst>
              <a:ext uri="{FF2B5EF4-FFF2-40B4-BE49-F238E27FC236}">
                <a16:creationId xmlns:a16="http://schemas.microsoft.com/office/drawing/2014/main" id="{B673C047-8225-43A8-BE3B-B3E769E2A4AF}"/>
              </a:ext>
            </a:extLst>
          </p:cNvPr>
          <p:cNvSpPr>
            <a:spLocks noChangeShapeType="1"/>
          </p:cNvSpPr>
          <p:nvPr/>
        </p:nvSpPr>
        <p:spPr bwMode="auto">
          <a:xfrm>
            <a:off x="981075" y="2343150"/>
            <a:ext cx="6550025"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096" name="Line 134">
            <a:extLst>
              <a:ext uri="{FF2B5EF4-FFF2-40B4-BE49-F238E27FC236}">
                <a16:creationId xmlns:a16="http://schemas.microsoft.com/office/drawing/2014/main" id="{16AEE933-1CE9-4E07-80CD-16E84AC1E483}"/>
              </a:ext>
            </a:extLst>
          </p:cNvPr>
          <p:cNvSpPr>
            <a:spLocks noChangeShapeType="1"/>
          </p:cNvSpPr>
          <p:nvPr/>
        </p:nvSpPr>
        <p:spPr bwMode="auto">
          <a:xfrm flipV="1">
            <a:off x="981075" y="836613"/>
            <a:ext cx="3175" cy="150653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097" name="Line 135">
            <a:extLst>
              <a:ext uri="{FF2B5EF4-FFF2-40B4-BE49-F238E27FC236}">
                <a16:creationId xmlns:a16="http://schemas.microsoft.com/office/drawing/2014/main" id="{04413F8C-4776-4E7E-B7C8-4F3274430696}"/>
              </a:ext>
            </a:extLst>
          </p:cNvPr>
          <p:cNvSpPr>
            <a:spLocks noChangeShapeType="1"/>
          </p:cNvSpPr>
          <p:nvPr/>
        </p:nvSpPr>
        <p:spPr bwMode="auto">
          <a:xfrm flipV="1">
            <a:off x="981075" y="2279650"/>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098" name="Line 136">
            <a:extLst>
              <a:ext uri="{FF2B5EF4-FFF2-40B4-BE49-F238E27FC236}">
                <a16:creationId xmlns:a16="http://schemas.microsoft.com/office/drawing/2014/main" id="{AEFB74C0-FC58-4DCE-B8AF-A0659D919750}"/>
              </a:ext>
            </a:extLst>
          </p:cNvPr>
          <p:cNvSpPr>
            <a:spLocks noChangeShapeType="1"/>
          </p:cNvSpPr>
          <p:nvPr/>
        </p:nvSpPr>
        <p:spPr bwMode="auto">
          <a:xfrm>
            <a:off x="962025" y="798513"/>
            <a:ext cx="3175" cy="5873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099" name="Rectangle 137">
            <a:extLst>
              <a:ext uri="{FF2B5EF4-FFF2-40B4-BE49-F238E27FC236}">
                <a16:creationId xmlns:a16="http://schemas.microsoft.com/office/drawing/2014/main" id="{C009DE63-943E-4CBE-B9BC-376F5183E160}"/>
              </a:ext>
            </a:extLst>
          </p:cNvPr>
          <p:cNvSpPr>
            <a:spLocks noChangeArrowheads="1"/>
          </p:cNvSpPr>
          <p:nvPr/>
        </p:nvSpPr>
        <p:spPr bwMode="auto">
          <a:xfrm>
            <a:off x="966788" y="2357438"/>
            <a:ext cx="69850"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0</a:t>
            </a:r>
            <a:endParaRPr lang="en-US" altLang="en-US" sz="6000">
              <a:cs typeface="Times New Roman" panose="02020603050405020304" pitchFamily="18" charset="0"/>
            </a:endParaRPr>
          </a:p>
        </p:txBody>
      </p:sp>
      <p:sp>
        <p:nvSpPr>
          <p:cNvPr id="89100" name="Line 138">
            <a:extLst>
              <a:ext uri="{FF2B5EF4-FFF2-40B4-BE49-F238E27FC236}">
                <a16:creationId xmlns:a16="http://schemas.microsoft.com/office/drawing/2014/main" id="{BC42398C-35E6-4BE8-BB70-A5FAC3BEC4BA}"/>
              </a:ext>
            </a:extLst>
          </p:cNvPr>
          <p:cNvSpPr>
            <a:spLocks noChangeShapeType="1"/>
          </p:cNvSpPr>
          <p:nvPr/>
        </p:nvSpPr>
        <p:spPr bwMode="auto">
          <a:xfrm flipV="1">
            <a:off x="1631950" y="2279650"/>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01" name="Rectangle 140">
            <a:extLst>
              <a:ext uri="{FF2B5EF4-FFF2-40B4-BE49-F238E27FC236}">
                <a16:creationId xmlns:a16="http://schemas.microsoft.com/office/drawing/2014/main" id="{9B73B068-F2C7-44E2-8CC8-C682BD05BB93}"/>
              </a:ext>
            </a:extLst>
          </p:cNvPr>
          <p:cNvSpPr>
            <a:spLocks noChangeArrowheads="1"/>
          </p:cNvSpPr>
          <p:nvPr/>
        </p:nvSpPr>
        <p:spPr bwMode="auto">
          <a:xfrm>
            <a:off x="1585913" y="2357438"/>
            <a:ext cx="212725"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100</a:t>
            </a:r>
            <a:endParaRPr lang="en-US" altLang="en-US" sz="6000">
              <a:cs typeface="Times New Roman" panose="02020603050405020304" pitchFamily="18" charset="0"/>
            </a:endParaRPr>
          </a:p>
        </p:txBody>
      </p:sp>
      <p:sp>
        <p:nvSpPr>
          <p:cNvPr id="89102" name="Line 141">
            <a:extLst>
              <a:ext uri="{FF2B5EF4-FFF2-40B4-BE49-F238E27FC236}">
                <a16:creationId xmlns:a16="http://schemas.microsoft.com/office/drawing/2014/main" id="{A5A79190-B3E1-4B37-AE53-A2117764CCCA}"/>
              </a:ext>
            </a:extLst>
          </p:cNvPr>
          <p:cNvSpPr>
            <a:spLocks noChangeShapeType="1"/>
          </p:cNvSpPr>
          <p:nvPr/>
        </p:nvSpPr>
        <p:spPr bwMode="auto">
          <a:xfrm flipV="1">
            <a:off x="2287588" y="2279650"/>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03" name="Rectangle 143">
            <a:extLst>
              <a:ext uri="{FF2B5EF4-FFF2-40B4-BE49-F238E27FC236}">
                <a16:creationId xmlns:a16="http://schemas.microsoft.com/office/drawing/2014/main" id="{32CF2D33-535D-4D60-BE68-B9D77F9294CC}"/>
              </a:ext>
            </a:extLst>
          </p:cNvPr>
          <p:cNvSpPr>
            <a:spLocks noChangeArrowheads="1"/>
          </p:cNvSpPr>
          <p:nvPr/>
        </p:nvSpPr>
        <p:spPr bwMode="auto">
          <a:xfrm>
            <a:off x="2241550" y="2357438"/>
            <a:ext cx="211138"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200</a:t>
            </a:r>
            <a:endParaRPr lang="en-US" altLang="en-US" sz="6000">
              <a:cs typeface="Times New Roman" panose="02020603050405020304" pitchFamily="18" charset="0"/>
            </a:endParaRPr>
          </a:p>
        </p:txBody>
      </p:sp>
      <p:sp>
        <p:nvSpPr>
          <p:cNvPr id="89104" name="Line 144">
            <a:extLst>
              <a:ext uri="{FF2B5EF4-FFF2-40B4-BE49-F238E27FC236}">
                <a16:creationId xmlns:a16="http://schemas.microsoft.com/office/drawing/2014/main" id="{5F9E2ACF-BFED-48E2-B7D0-6CF2AF2A4173}"/>
              </a:ext>
            </a:extLst>
          </p:cNvPr>
          <p:cNvSpPr>
            <a:spLocks noChangeShapeType="1"/>
          </p:cNvSpPr>
          <p:nvPr/>
        </p:nvSpPr>
        <p:spPr bwMode="auto">
          <a:xfrm flipV="1">
            <a:off x="2941638" y="2279650"/>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05" name="Rectangle 146">
            <a:extLst>
              <a:ext uri="{FF2B5EF4-FFF2-40B4-BE49-F238E27FC236}">
                <a16:creationId xmlns:a16="http://schemas.microsoft.com/office/drawing/2014/main" id="{1D532043-45C5-4EB9-A5BC-77EFEE6C3149}"/>
              </a:ext>
            </a:extLst>
          </p:cNvPr>
          <p:cNvSpPr>
            <a:spLocks noChangeArrowheads="1"/>
          </p:cNvSpPr>
          <p:nvPr/>
        </p:nvSpPr>
        <p:spPr bwMode="auto">
          <a:xfrm>
            <a:off x="2900363" y="2357438"/>
            <a:ext cx="211137"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300</a:t>
            </a:r>
            <a:endParaRPr lang="en-US" altLang="en-US" sz="6000">
              <a:cs typeface="Times New Roman" panose="02020603050405020304" pitchFamily="18" charset="0"/>
            </a:endParaRPr>
          </a:p>
        </p:txBody>
      </p:sp>
      <p:sp>
        <p:nvSpPr>
          <p:cNvPr id="89106" name="Line 147">
            <a:extLst>
              <a:ext uri="{FF2B5EF4-FFF2-40B4-BE49-F238E27FC236}">
                <a16:creationId xmlns:a16="http://schemas.microsoft.com/office/drawing/2014/main" id="{EED44FC3-A173-411D-BD3F-D09DE935E7F2}"/>
              </a:ext>
            </a:extLst>
          </p:cNvPr>
          <p:cNvSpPr>
            <a:spLocks noChangeShapeType="1"/>
          </p:cNvSpPr>
          <p:nvPr/>
        </p:nvSpPr>
        <p:spPr bwMode="auto">
          <a:xfrm flipV="1">
            <a:off x="3597275" y="2279650"/>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07" name="Rectangle 149">
            <a:extLst>
              <a:ext uri="{FF2B5EF4-FFF2-40B4-BE49-F238E27FC236}">
                <a16:creationId xmlns:a16="http://schemas.microsoft.com/office/drawing/2014/main" id="{6C0EDE7F-8D2A-4594-834E-9C5C15659024}"/>
              </a:ext>
            </a:extLst>
          </p:cNvPr>
          <p:cNvSpPr>
            <a:spLocks noChangeArrowheads="1"/>
          </p:cNvSpPr>
          <p:nvPr/>
        </p:nvSpPr>
        <p:spPr bwMode="auto">
          <a:xfrm>
            <a:off x="3554413" y="2357438"/>
            <a:ext cx="212725"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400</a:t>
            </a:r>
            <a:endParaRPr lang="en-US" altLang="en-US" sz="6000">
              <a:cs typeface="Times New Roman" panose="02020603050405020304" pitchFamily="18" charset="0"/>
            </a:endParaRPr>
          </a:p>
        </p:txBody>
      </p:sp>
      <p:sp>
        <p:nvSpPr>
          <p:cNvPr id="89108" name="Line 150">
            <a:extLst>
              <a:ext uri="{FF2B5EF4-FFF2-40B4-BE49-F238E27FC236}">
                <a16:creationId xmlns:a16="http://schemas.microsoft.com/office/drawing/2014/main" id="{C6ACC8D5-3DE8-4B45-95D4-280C8F782992}"/>
              </a:ext>
            </a:extLst>
          </p:cNvPr>
          <p:cNvSpPr>
            <a:spLocks noChangeShapeType="1"/>
          </p:cNvSpPr>
          <p:nvPr/>
        </p:nvSpPr>
        <p:spPr bwMode="auto">
          <a:xfrm flipV="1">
            <a:off x="4256088" y="2279650"/>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09" name="Rectangle 152">
            <a:extLst>
              <a:ext uri="{FF2B5EF4-FFF2-40B4-BE49-F238E27FC236}">
                <a16:creationId xmlns:a16="http://schemas.microsoft.com/office/drawing/2014/main" id="{617AC702-ACB9-4AB6-8EEF-BCC2CBDF4969}"/>
              </a:ext>
            </a:extLst>
          </p:cNvPr>
          <p:cNvSpPr>
            <a:spLocks noChangeArrowheads="1"/>
          </p:cNvSpPr>
          <p:nvPr/>
        </p:nvSpPr>
        <p:spPr bwMode="auto">
          <a:xfrm>
            <a:off x="4210050" y="2357438"/>
            <a:ext cx="211138"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500</a:t>
            </a:r>
            <a:endParaRPr lang="en-US" altLang="en-US" sz="6000">
              <a:cs typeface="Times New Roman" panose="02020603050405020304" pitchFamily="18" charset="0"/>
            </a:endParaRPr>
          </a:p>
        </p:txBody>
      </p:sp>
      <p:sp>
        <p:nvSpPr>
          <p:cNvPr id="89110" name="Line 153">
            <a:extLst>
              <a:ext uri="{FF2B5EF4-FFF2-40B4-BE49-F238E27FC236}">
                <a16:creationId xmlns:a16="http://schemas.microsoft.com/office/drawing/2014/main" id="{10C23E05-5913-4E64-9C24-9AD7DD58CEB1}"/>
              </a:ext>
            </a:extLst>
          </p:cNvPr>
          <p:cNvSpPr>
            <a:spLocks noChangeShapeType="1"/>
          </p:cNvSpPr>
          <p:nvPr/>
        </p:nvSpPr>
        <p:spPr bwMode="auto">
          <a:xfrm flipV="1">
            <a:off x="4906963" y="2279650"/>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11" name="Rectangle 155">
            <a:extLst>
              <a:ext uri="{FF2B5EF4-FFF2-40B4-BE49-F238E27FC236}">
                <a16:creationId xmlns:a16="http://schemas.microsoft.com/office/drawing/2014/main" id="{D913797E-A57F-443F-9986-456764F904AC}"/>
              </a:ext>
            </a:extLst>
          </p:cNvPr>
          <p:cNvSpPr>
            <a:spLocks noChangeArrowheads="1"/>
          </p:cNvSpPr>
          <p:nvPr/>
        </p:nvSpPr>
        <p:spPr bwMode="auto">
          <a:xfrm>
            <a:off x="4860925" y="2357438"/>
            <a:ext cx="212725"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600</a:t>
            </a:r>
            <a:endParaRPr lang="en-US" altLang="en-US" sz="6000">
              <a:cs typeface="Times New Roman" panose="02020603050405020304" pitchFamily="18" charset="0"/>
            </a:endParaRPr>
          </a:p>
        </p:txBody>
      </p:sp>
      <p:sp>
        <p:nvSpPr>
          <p:cNvPr id="89112" name="Line 156">
            <a:extLst>
              <a:ext uri="{FF2B5EF4-FFF2-40B4-BE49-F238E27FC236}">
                <a16:creationId xmlns:a16="http://schemas.microsoft.com/office/drawing/2014/main" id="{4CAEDD7A-7C8B-476A-95DC-BFEB5EF302C3}"/>
              </a:ext>
            </a:extLst>
          </p:cNvPr>
          <p:cNvSpPr>
            <a:spLocks noChangeShapeType="1"/>
          </p:cNvSpPr>
          <p:nvPr/>
        </p:nvSpPr>
        <p:spPr bwMode="auto">
          <a:xfrm flipV="1">
            <a:off x="5562600" y="2279650"/>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13" name="Rectangle 158">
            <a:extLst>
              <a:ext uri="{FF2B5EF4-FFF2-40B4-BE49-F238E27FC236}">
                <a16:creationId xmlns:a16="http://schemas.microsoft.com/office/drawing/2014/main" id="{851E96B7-B4F7-4865-BBC2-6F78DA515755}"/>
              </a:ext>
            </a:extLst>
          </p:cNvPr>
          <p:cNvSpPr>
            <a:spLocks noChangeArrowheads="1"/>
          </p:cNvSpPr>
          <p:nvPr/>
        </p:nvSpPr>
        <p:spPr bwMode="auto">
          <a:xfrm>
            <a:off x="5516563" y="2357438"/>
            <a:ext cx="211137"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700</a:t>
            </a:r>
            <a:endParaRPr lang="en-US" altLang="en-US" sz="6000">
              <a:cs typeface="Times New Roman" panose="02020603050405020304" pitchFamily="18" charset="0"/>
            </a:endParaRPr>
          </a:p>
        </p:txBody>
      </p:sp>
      <p:sp>
        <p:nvSpPr>
          <p:cNvPr id="89114" name="Line 159">
            <a:extLst>
              <a:ext uri="{FF2B5EF4-FFF2-40B4-BE49-F238E27FC236}">
                <a16:creationId xmlns:a16="http://schemas.microsoft.com/office/drawing/2014/main" id="{C82531AB-B060-4879-9F79-882B592848AD}"/>
              </a:ext>
            </a:extLst>
          </p:cNvPr>
          <p:cNvSpPr>
            <a:spLocks noChangeShapeType="1"/>
          </p:cNvSpPr>
          <p:nvPr/>
        </p:nvSpPr>
        <p:spPr bwMode="auto">
          <a:xfrm flipV="1">
            <a:off x="6216650" y="2279650"/>
            <a:ext cx="4763"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15" name="Rectangle 161">
            <a:extLst>
              <a:ext uri="{FF2B5EF4-FFF2-40B4-BE49-F238E27FC236}">
                <a16:creationId xmlns:a16="http://schemas.microsoft.com/office/drawing/2014/main" id="{61BB0E74-3757-4318-AEAF-7EBBA635B4F3}"/>
              </a:ext>
            </a:extLst>
          </p:cNvPr>
          <p:cNvSpPr>
            <a:spLocks noChangeArrowheads="1"/>
          </p:cNvSpPr>
          <p:nvPr/>
        </p:nvSpPr>
        <p:spPr bwMode="auto">
          <a:xfrm>
            <a:off x="6175375" y="2357438"/>
            <a:ext cx="211138"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800</a:t>
            </a:r>
            <a:endParaRPr lang="en-US" altLang="en-US" sz="6000">
              <a:cs typeface="Times New Roman" panose="02020603050405020304" pitchFamily="18" charset="0"/>
            </a:endParaRPr>
          </a:p>
        </p:txBody>
      </p:sp>
      <p:sp>
        <p:nvSpPr>
          <p:cNvPr id="89116" name="Line 162">
            <a:extLst>
              <a:ext uri="{FF2B5EF4-FFF2-40B4-BE49-F238E27FC236}">
                <a16:creationId xmlns:a16="http://schemas.microsoft.com/office/drawing/2014/main" id="{24619EC4-D98A-49AB-8C6E-D91CADAADF26}"/>
              </a:ext>
            </a:extLst>
          </p:cNvPr>
          <p:cNvSpPr>
            <a:spLocks noChangeShapeType="1"/>
          </p:cNvSpPr>
          <p:nvPr/>
        </p:nvSpPr>
        <p:spPr bwMode="auto">
          <a:xfrm flipV="1">
            <a:off x="6872288" y="2279650"/>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17" name="Rectangle 164">
            <a:extLst>
              <a:ext uri="{FF2B5EF4-FFF2-40B4-BE49-F238E27FC236}">
                <a16:creationId xmlns:a16="http://schemas.microsoft.com/office/drawing/2014/main" id="{18C805D2-742D-4A09-9342-1F58946C43DB}"/>
              </a:ext>
            </a:extLst>
          </p:cNvPr>
          <p:cNvSpPr>
            <a:spLocks noChangeArrowheads="1"/>
          </p:cNvSpPr>
          <p:nvPr/>
        </p:nvSpPr>
        <p:spPr bwMode="auto">
          <a:xfrm>
            <a:off x="6829425" y="2357438"/>
            <a:ext cx="212725"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900</a:t>
            </a:r>
            <a:endParaRPr lang="en-US" altLang="en-US" sz="6000">
              <a:cs typeface="Times New Roman" panose="02020603050405020304" pitchFamily="18" charset="0"/>
            </a:endParaRPr>
          </a:p>
        </p:txBody>
      </p:sp>
      <p:sp>
        <p:nvSpPr>
          <p:cNvPr id="89118" name="Line 165">
            <a:extLst>
              <a:ext uri="{FF2B5EF4-FFF2-40B4-BE49-F238E27FC236}">
                <a16:creationId xmlns:a16="http://schemas.microsoft.com/office/drawing/2014/main" id="{212D3B35-5B0E-449B-BE1C-08160C7881E0}"/>
              </a:ext>
            </a:extLst>
          </p:cNvPr>
          <p:cNvSpPr>
            <a:spLocks noChangeShapeType="1"/>
          </p:cNvSpPr>
          <p:nvPr/>
        </p:nvSpPr>
        <p:spPr bwMode="auto">
          <a:xfrm flipV="1">
            <a:off x="7531100" y="2279650"/>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19" name="Rectangle 167">
            <a:extLst>
              <a:ext uri="{FF2B5EF4-FFF2-40B4-BE49-F238E27FC236}">
                <a16:creationId xmlns:a16="http://schemas.microsoft.com/office/drawing/2014/main" id="{9B0A3035-7BF3-4118-A964-5CEEE008A41E}"/>
              </a:ext>
            </a:extLst>
          </p:cNvPr>
          <p:cNvSpPr>
            <a:spLocks noChangeArrowheads="1"/>
          </p:cNvSpPr>
          <p:nvPr/>
        </p:nvSpPr>
        <p:spPr bwMode="auto">
          <a:xfrm>
            <a:off x="7467600" y="2357438"/>
            <a:ext cx="280988"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1000</a:t>
            </a:r>
            <a:endParaRPr lang="en-US" altLang="en-US" sz="6000">
              <a:cs typeface="Times New Roman" panose="02020603050405020304" pitchFamily="18" charset="0"/>
            </a:endParaRPr>
          </a:p>
        </p:txBody>
      </p:sp>
      <p:sp>
        <p:nvSpPr>
          <p:cNvPr id="89120" name="Line 168">
            <a:extLst>
              <a:ext uri="{FF2B5EF4-FFF2-40B4-BE49-F238E27FC236}">
                <a16:creationId xmlns:a16="http://schemas.microsoft.com/office/drawing/2014/main" id="{3D426BF5-BE74-4FA9-82F5-191935FE8A17}"/>
              </a:ext>
            </a:extLst>
          </p:cNvPr>
          <p:cNvSpPr>
            <a:spLocks noChangeShapeType="1"/>
          </p:cNvSpPr>
          <p:nvPr/>
        </p:nvSpPr>
        <p:spPr bwMode="auto">
          <a:xfrm>
            <a:off x="981075" y="2343150"/>
            <a:ext cx="58738"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21" name="Line 169">
            <a:extLst>
              <a:ext uri="{FF2B5EF4-FFF2-40B4-BE49-F238E27FC236}">
                <a16:creationId xmlns:a16="http://schemas.microsoft.com/office/drawing/2014/main" id="{55BBD0A1-A48D-4070-AE9F-CA7C7AEAD321}"/>
              </a:ext>
            </a:extLst>
          </p:cNvPr>
          <p:cNvSpPr>
            <a:spLocks noChangeShapeType="1"/>
          </p:cNvSpPr>
          <p:nvPr/>
        </p:nvSpPr>
        <p:spPr bwMode="auto">
          <a:xfrm flipH="1">
            <a:off x="7464425" y="2343150"/>
            <a:ext cx="66675"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22" name="Rectangle 170">
            <a:extLst>
              <a:ext uri="{FF2B5EF4-FFF2-40B4-BE49-F238E27FC236}">
                <a16:creationId xmlns:a16="http://schemas.microsoft.com/office/drawing/2014/main" id="{DDAE473D-0DA7-48FA-95E4-16DA28E8233E}"/>
              </a:ext>
            </a:extLst>
          </p:cNvPr>
          <p:cNvSpPr>
            <a:spLocks noChangeArrowheads="1"/>
          </p:cNvSpPr>
          <p:nvPr/>
        </p:nvSpPr>
        <p:spPr bwMode="auto">
          <a:xfrm>
            <a:off x="703263" y="2308225"/>
            <a:ext cx="77787"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200">
                <a:solidFill>
                  <a:srgbClr val="000000"/>
                </a:solidFill>
                <a:cs typeface="Times New Roman" panose="02020603050405020304" pitchFamily="18" charset="0"/>
              </a:rPr>
              <a:t>0</a:t>
            </a:r>
            <a:endParaRPr lang="en-US" altLang="en-US" sz="6600">
              <a:cs typeface="Times New Roman" panose="02020603050405020304" pitchFamily="18" charset="0"/>
            </a:endParaRPr>
          </a:p>
        </p:txBody>
      </p:sp>
      <p:sp>
        <p:nvSpPr>
          <p:cNvPr id="89123" name="Line 171">
            <a:extLst>
              <a:ext uri="{FF2B5EF4-FFF2-40B4-BE49-F238E27FC236}">
                <a16:creationId xmlns:a16="http://schemas.microsoft.com/office/drawing/2014/main" id="{83779242-0E9C-4B83-81B1-9A84FC7B4F9C}"/>
              </a:ext>
            </a:extLst>
          </p:cNvPr>
          <p:cNvSpPr>
            <a:spLocks noChangeShapeType="1"/>
          </p:cNvSpPr>
          <p:nvPr/>
        </p:nvSpPr>
        <p:spPr bwMode="auto">
          <a:xfrm>
            <a:off x="981075" y="2174875"/>
            <a:ext cx="58738"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24" name="Line 174">
            <a:extLst>
              <a:ext uri="{FF2B5EF4-FFF2-40B4-BE49-F238E27FC236}">
                <a16:creationId xmlns:a16="http://schemas.microsoft.com/office/drawing/2014/main" id="{E6245A10-63F8-4DCF-99EE-3EA83E71E419}"/>
              </a:ext>
            </a:extLst>
          </p:cNvPr>
          <p:cNvSpPr>
            <a:spLocks noChangeShapeType="1"/>
          </p:cNvSpPr>
          <p:nvPr/>
        </p:nvSpPr>
        <p:spPr bwMode="auto">
          <a:xfrm>
            <a:off x="981075" y="2005013"/>
            <a:ext cx="58738"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25" name="Rectangle 176">
            <a:extLst>
              <a:ext uri="{FF2B5EF4-FFF2-40B4-BE49-F238E27FC236}">
                <a16:creationId xmlns:a16="http://schemas.microsoft.com/office/drawing/2014/main" id="{BE7C398D-B198-44D7-B5FB-01A1180E9206}"/>
              </a:ext>
            </a:extLst>
          </p:cNvPr>
          <p:cNvSpPr>
            <a:spLocks noChangeArrowheads="1"/>
          </p:cNvSpPr>
          <p:nvPr/>
        </p:nvSpPr>
        <p:spPr bwMode="auto">
          <a:xfrm>
            <a:off x="696913" y="1970088"/>
            <a:ext cx="7620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200">
                <a:solidFill>
                  <a:srgbClr val="000000"/>
                </a:solidFill>
                <a:cs typeface="Times New Roman" panose="02020603050405020304" pitchFamily="18" charset="0"/>
              </a:rPr>
              <a:t>1</a:t>
            </a:r>
            <a:endParaRPr lang="en-US" altLang="en-US" sz="6600">
              <a:cs typeface="Times New Roman" panose="02020603050405020304" pitchFamily="18" charset="0"/>
            </a:endParaRPr>
          </a:p>
        </p:txBody>
      </p:sp>
      <p:sp>
        <p:nvSpPr>
          <p:cNvPr id="89126" name="Line 177">
            <a:extLst>
              <a:ext uri="{FF2B5EF4-FFF2-40B4-BE49-F238E27FC236}">
                <a16:creationId xmlns:a16="http://schemas.microsoft.com/office/drawing/2014/main" id="{25516013-3835-4FA7-8765-B3C6E0A30766}"/>
              </a:ext>
            </a:extLst>
          </p:cNvPr>
          <p:cNvSpPr>
            <a:spLocks noChangeShapeType="1"/>
          </p:cNvSpPr>
          <p:nvPr/>
        </p:nvSpPr>
        <p:spPr bwMode="auto">
          <a:xfrm>
            <a:off x="981075" y="1839913"/>
            <a:ext cx="58738"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27" name="Line 180">
            <a:extLst>
              <a:ext uri="{FF2B5EF4-FFF2-40B4-BE49-F238E27FC236}">
                <a16:creationId xmlns:a16="http://schemas.microsoft.com/office/drawing/2014/main" id="{430C8635-F2D7-4E1B-A5BD-DA34AE2D6679}"/>
              </a:ext>
            </a:extLst>
          </p:cNvPr>
          <p:cNvSpPr>
            <a:spLocks noChangeShapeType="1"/>
          </p:cNvSpPr>
          <p:nvPr/>
        </p:nvSpPr>
        <p:spPr bwMode="auto">
          <a:xfrm>
            <a:off x="981075" y="1670050"/>
            <a:ext cx="58738" cy="47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28" name="Rectangle 182">
            <a:extLst>
              <a:ext uri="{FF2B5EF4-FFF2-40B4-BE49-F238E27FC236}">
                <a16:creationId xmlns:a16="http://schemas.microsoft.com/office/drawing/2014/main" id="{8F31EE56-E321-43CF-B182-BA370CDB582D}"/>
              </a:ext>
            </a:extLst>
          </p:cNvPr>
          <p:cNvSpPr>
            <a:spLocks noChangeArrowheads="1"/>
          </p:cNvSpPr>
          <p:nvPr/>
        </p:nvSpPr>
        <p:spPr bwMode="auto">
          <a:xfrm>
            <a:off x="696913" y="1635125"/>
            <a:ext cx="7620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200">
                <a:solidFill>
                  <a:srgbClr val="000000"/>
                </a:solidFill>
                <a:cs typeface="Times New Roman" panose="02020603050405020304" pitchFamily="18" charset="0"/>
              </a:rPr>
              <a:t>2</a:t>
            </a:r>
            <a:endParaRPr lang="en-US" altLang="en-US" sz="6600">
              <a:cs typeface="Times New Roman" panose="02020603050405020304" pitchFamily="18" charset="0"/>
            </a:endParaRPr>
          </a:p>
        </p:txBody>
      </p:sp>
      <p:sp>
        <p:nvSpPr>
          <p:cNvPr id="89129" name="Line 183">
            <a:extLst>
              <a:ext uri="{FF2B5EF4-FFF2-40B4-BE49-F238E27FC236}">
                <a16:creationId xmlns:a16="http://schemas.microsoft.com/office/drawing/2014/main" id="{99CA2441-E311-4403-80B8-6DED4DEFD9DB}"/>
              </a:ext>
            </a:extLst>
          </p:cNvPr>
          <p:cNvSpPr>
            <a:spLocks noChangeShapeType="1"/>
          </p:cNvSpPr>
          <p:nvPr/>
        </p:nvSpPr>
        <p:spPr bwMode="auto">
          <a:xfrm>
            <a:off x="981075" y="1504950"/>
            <a:ext cx="58738"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30" name="Line 186">
            <a:extLst>
              <a:ext uri="{FF2B5EF4-FFF2-40B4-BE49-F238E27FC236}">
                <a16:creationId xmlns:a16="http://schemas.microsoft.com/office/drawing/2014/main" id="{322F111D-8094-4F0C-A532-4F0890C72BDF}"/>
              </a:ext>
            </a:extLst>
          </p:cNvPr>
          <p:cNvSpPr>
            <a:spLocks noChangeShapeType="1"/>
          </p:cNvSpPr>
          <p:nvPr/>
        </p:nvSpPr>
        <p:spPr bwMode="auto">
          <a:xfrm>
            <a:off x="981075" y="1336675"/>
            <a:ext cx="58738"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31" name="Rectangle 188">
            <a:extLst>
              <a:ext uri="{FF2B5EF4-FFF2-40B4-BE49-F238E27FC236}">
                <a16:creationId xmlns:a16="http://schemas.microsoft.com/office/drawing/2014/main" id="{80FB24D7-542F-44BC-A614-43B99DFF2A51}"/>
              </a:ext>
            </a:extLst>
          </p:cNvPr>
          <p:cNvSpPr>
            <a:spLocks noChangeArrowheads="1"/>
          </p:cNvSpPr>
          <p:nvPr/>
        </p:nvSpPr>
        <p:spPr bwMode="auto">
          <a:xfrm>
            <a:off x="696913" y="1300163"/>
            <a:ext cx="76200" cy="185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200">
                <a:solidFill>
                  <a:srgbClr val="000000"/>
                </a:solidFill>
                <a:cs typeface="Times New Roman" panose="02020603050405020304" pitchFamily="18" charset="0"/>
              </a:rPr>
              <a:t>3</a:t>
            </a:r>
            <a:endParaRPr lang="en-US" altLang="en-US" sz="6600">
              <a:cs typeface="Times New Roman" panose="02020603050405020304" pitchFamily="18" charset="0"/>
            </a:endParaRPr>
          </a:p>
        </p:txBody>
      </p:sp>
      <p:sp>
        <p:nvSpPr>
          <p:cNvPr id="89132" name="Line 189">
            <a:extLst>
              <a:ext uri="{FF2B5EF4-FFF2-40B4-BE49-F238E27FC236}">
                <a16:creationId xmlns:a16="http://schemas.microsoft.com/office/drawing/2014/main" id="{6DACF2F8-DDB0-46CD-B58F-4B39805F0B45}"/>
              </a:ext>
            </a:extLst>
          </p:cNvPr>
          <p:cNvSpPr>
            <a:spLocks noChangeShapeType="1"/>
          </p:cNvSpPr>
          <p:nvPr/>
        </p:nvSpPr>
        <p:spPr bwMode="auto">
          <a:xfrm>
            <a:off x="981075" y="1169988"/>
            <a:ext cx="58738" cy="47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33" name="Line 192">
            <a:extLst>
              <a:ext uri="{FF2B5EF4-FFF2-40B4-BE49-F238E27FC236}">
                <a16:creationId xmlns:a16="http://schemas.microsoft.com/office/drawing/2014/main" id="{565714E1-9C64-4023-8AA5-C2CAA8A8596B}"/>
              </a:ext>
            </a:extLst>
          </p:cNvPr>
          <p:cNvSpPr>
            <a:spLocks noChangeShapeType="1"/>
          </p:cNvSpPr>
          <p:nvPr/>
        </p:nvSpPr>
        <p:spPr bwMode="auto">
          <a:xfrm>
            <a:off x="981075" y="1001713"/>
            <a:ext cx="58738"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34" name="Rectangle 194">
            <a:extLst>
              <a:ext uri="{FF2B5EF4-FFF2-40B4-BE49-F238E27FC236}">
                <a16:creationId xmlns:a16="http://schemas.microsoft.com/office/drawing/2014/main" id="{F47123A2-CD04-4155-BBD2-CF9C9DF79A66}"/>
              </a:ext>
            </a:extLst>
          </p:cNvPr>
          <p:cNvSpPr>
            <a:spLocks noChangeArrowheads="1"/>
          </p:cNvSpPr>
          <p:nvPr/>
        </p:nvSpPr>
        <p:spPr bwMode="auto">
          <a:xfrm>
            <a:off x="696913" y="966788"/>
            <a:ext cx="7620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200">
                <a:solidFill>
                  <a:srgbClr val="000000"/>
                </a:solidFill>
                <a:cs typeface="Times New Roman" panose="02020603050405020304" pitchFamily="18" charset="0"/>
              </a:rPr>
              <a:t>4</a:t>
            </a:r>
            <a:endParaRPr lang="en-US" altLang="en-US" sz="6600">
              <a:cs typeface="Times New Roman" panose="02020603050405020304" pitchFamily="18" charset="0"/>
            </a:endParaRPr>
          </a:p>
        </p:txBody>
      </p:sp>
      <p:sp>
        <p:nvSpPr>
          <p:cNvPr id="89135" name="Line 195">
            <a:extLst>
              <a:ext uri="{FF2B5EF4-FFF2-40B4-BE49-F238E27FC236}">
                <a16:creationId xmlns:a16="http://schemas.microsoft.com/office/drawing/2014/main" id="{9A740A6E-3486-4932-AF63-B156F5B78201}"/>
              </a:ext>
            </a:extLst>
          </p:cNvPr>
          <p:cNvSpPr>
            <a:spLocks noChangeShapeType="1"/>
          </p:cNvSpPr>
          <p:nvPr/>
        </p:nvSpPr>
        <p:spPr bwMode="auto">
          <a:xfrm>
            <a:off x="981075" y="836613"/>
            <a:ext cx="58738"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36" name="Rectangle 198">
            <a:extLst>
              <a:ext uri="{FF2B5EF4-FFF2-40B4-BE49-F238E27FC236}">
                <a16:creationId xmlns:a16="http://schemas.microsoft.com/office/drawing/2014/main" id="{00F0F382-30AD-490E-A4EA-68771AA5C6F6}"/>
              </a:ext>
            </a:extLst>
          </p:cNvPr>
          <p:cNvSpPr>
            <a:spLocks noChangeArrowheads="1"/>
          </p:cNvSpPr>
          <p:nvPr/>
        </p:nvSpPr>
        <p:spPr bwMode="auto">
          <a:xfrm>
            <a:off x="669925" y="793750"/>
            <a:ext cx="247650" cy="169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x 10</a:t>
            </a:r>
            <a:endParaRPr lang="en-US" altLang="en-US" sz="6000">
              <a:cs typeface="Times New Roman" panose="02020603050405020304" pitchFamily="18" charset="0"/>
            </a:endParaRPr>
          </a:p>
        </p:txBody>
      </p:sp>
      <p:sp>
        <p:nvSpPr>
          <p:cNvPr id="140" name="Rectangle 199">
            <a:extLst>
              <a:ext uri="{FF2B5EF4-FFF2-40B4-BE49-F238E27FC236}">
                <a16:creationId xmlns:a16="http://schemas.microsoft.com/office/drawing/2014/main" id="{3AE63C24-25FE-4B14-8D31-E0626650E9C7}"/>
              </a:ext>
            </a:extLst>
          </p:cNvPr>
          <p:cNvSpPr>
            <a:spLocks noChangeArrowheads="1"/>
          </p:cNvSpPr>
          <p:nvPr/>
        </p:nvSpPr>
        <p:spPr bwMode="auto">
          <a:xfrm>
            <a:off x="866775" y="715963"/>
            <a:ext cx="111125" cy="160337"/>
          </a:xfrm>
          <a:prstGeom prst="rect">
            <a:avLst/>
          </a:prstGeom>
          <a:noFill/>
          <a:ln w="9525">
            <a:noFill/>
            <a:miter lim="800000"/>
            <a:headEnd/>
            <a:tailEnd/>
          </a:ln>
        </p:spPr>
        <p:txBody>
          <a:bodyPr wrap="none" lIns="0" tIns="0" rIns="0" bIns="0">
            <a:spAutoFit/>
          </a:bodyPr>
          <a:lstStyle/>
          <a:p>
            <a:pPr eaLnBrk="1" hangingPunct="1">
              <a:defRPr/>
            </a:pPr>
            <a:r>
              <a:rPr lang="en-US" sz="1050" dirty="0">
                <a:solidFill>
                  <a:srgbClr val="000000"/>
                </a:solidFill>
                <a:cs typeface="Times New Roman" pitchFamily="18" charset="0"/>
              </a:rPr>
              <a:t>-3</a:t>
            </a:r>
            <a:endParaRPr lang="en-US" sz="6000" dirty="0">
              <a:cs typeface="Times New Roman" pitchFamily="18" charset="0"/>
            </a:endParaRPr>
          </a:p>
        </p:txBody>
      </p:sp>
      <p:sp>
        <p:nvSpPr>
          <p:cNvPr id="89138" name="Line 201">
            <a:extLst>
              <a:ext uri="{FF2B5EF4-FFF2-40B4-BE49-F238E27FC236}">
                <a16:creationId xmlns:a16="http://schemas.microsoft.com/office/drawing/2014/main" id="{4CB3181E-0820-4911-8490-13ABF1614F36}"/>
              </a:ext>
            </a:extLst>
          </p:cNvPr>
          <p:cNvSpPr>
            <a:spLocks noChangeShapeType="1"/>
          </p:cNvSpPr>
          <p:nvPr/>
        </p:nvSpPr>
        <p:spPr bwMode="auto">
          <a:xfrm>
            <a:off x="981075" y="2343150"/>
            <a:ext cx="6550025"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39" name="Line 203">
            <a:extLst>
              <a:ext uri="{FF2B5EF4-FFF2-40B4-BE49-F238E27FC236}">
                <a16:creationId xmlns:a16="http://schemas.microsoft.com/office/drawing/2014/main" id="{9F96A174-4E83-4EB6-BFDF-65CC33897245}"/>
              </a:ext>
            </a:extLst>
          </p:cNvPr>
          <p:cNvSpPr>
            <a:spLocks noChangeShapeType="1"/>
          </p:cNvSpPr>
          <p:nvPr/>
        </p:nvSpPr>
        <p:spPr bwMode="auto">
          <a:xfrm flipV="1">
            <a:off x="981075" y="836613"/>
            <a:ext cx="3175" cy="150653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40" name="Freeform 204">
            <a:extLst>
              <a:ext uri="{FF2B5EF4-FFF2-40B4-BE49-F238E27FC236}">
                <a16:creationId xmlns:a16="http://schemas.microsoft.com/office/drawing/2014/main" id="{D1CFE0F7-2734-40A0-8CEE-28CA40958A79}"/>
              </a:ext>
            </a:extLst>
          </p:cNvPr>
          <p:cNvSpPr>
            <a:spLocks/>
          </p:cNvSpPr>
          <p:nvPr/>
        </p:nvSpPr>
        <p:spPr bwMode="auto">
          <a:xfrm>
            <a:off x="981075" y="2022475"/>
            <a:ext cx="555625" cy="317500"/>
          </a:xfrm>
          <a:custGeom>
            <a:avLst/>
            <a:gdLst>
              <a:gd name="T0" fmla="*/ 2147483646 w 158"/>
              <a:gd name="T1" fmla="*/ 2147483646 h 90"/>
              <a:gd name="T2" fmla="*/ 2147483646 w 158"/>
              <a:gd name="T3" fmla="*/ 2147483646 h 90"/>
              <a:gd name="T4" fmla="*/ 2147483646 w 158"/>
              <a:gd name="T5" fmla="*/ 2147483646 h 90"/>
              <a:gd name="T6" fmla="*/ 2147483646 w 158"/>
              <a:gd name="T7" fmla="*/ 2147483646 h 90"/>
              <a:gd name="T8" fmla="*/ 2147483646 w 158"/>
              <a:gd name="T9" fmla="*/ 2147483646 h 90"/>
              <a:gd name="T10" fmla="*/ 2147483646 w 158"/>
              <a:gd name="T11" fmla="*/ 2147483646 h 90"/>
              <a:gd name="T12" fmla="*/ 2147483646 w 158"/>
              <a:gd name="T13" fmla="*/ 2147483646 h 90"/>
              <a:gd name="T14" fmla="*/ 2147483646 w 158"/>
              <a:gd name="T15" fmla="*/ 2147483646 h 90"/>
              <a:gd name="T16" fmla="*/ 2147483646 w 158"/>
              <a:gd name="T17" fmla="*/ 2147483646 h 90"/>
              <a:gd name="T18" fmla="*/ 2147483646 w 158"/>
              <a:gd name="T19" fmla="*/ 2147483646 h 90"/>
              <a:gd name="T20" fmla="*/ 2147483646 w 158"/>
              <a:gd name="T21" fmla="*/ 2147483646 h 90"/>
              <a:gd name="T22" fmla="*/ 2147483646 w 158"/>
              <a:gd name="T23" fmla="*/ 2147483646 h 90"/>
              <a:gd name="T24" fmla="*/ 2147483646 w 158"/>
              <a:gd name="T25" fmla="*/ 2147483646 h 90"/>
              <a:gd name="T26" fmla="*/ 2147483646 w 158"/>
              <a:gd name="T27" fmla="*/ 2147483646 h 90"/>
              <a:gd name="T28" fmla="*/ 2147483646 w 158"/>
              <a:gd name="T29" fmla="*/ 2147483646 h 90"/>
              <a:gd name="T30" fmla="*/ 2147483646 w 158"/>
              <a:gd name="T31" fmla="*/ 2147483646 h 90"/>
              <a:gd name="T32" fmla="*/ 2147483646 w 158"/>
              <a:gd name="T33" fmla="*/ 2147483646 h 90"/>
              <a:gd name="T34" fmla="*/ 2147483646 w 158"/>
              <a:gd name="T35" fmla="*/ 2147483646 h 90"/>
              <a:gd name="T36" fmla="*/ 2147483646 w 158"/>
              <a:gd name="T37" fmla="*/ 2147483646 h 90"/>
              <a:gd name="T38" fmla="*/ 2147483646 w 158"/>
              <a:gd name="T39" fmla="*/ 2147483646 h 90"/>
              <a:gd name="T40" fmla="*/ 2147483646 w 158"/>
              <a:gd name="T41" fmla="*/ 2147483646 h 90"/>
              <a:gd name="T42" fmla="*/ 2147483646 w 158"/>
              <a:gd name="T43" fmla="*/ 2147483646 h 90"/>
              <a:gd name="T44" fmla="*/ 2147483646 w 158"/>
              <a:gd name="T45" fmla="*/ 2147483646 h 90"/>
              <a:gd name="T46" fmla="*/ 2147483646 w 158"/>
              <a:gd name="T47" fmla="*/ 2147483646 h 90"/>
              <a:gd name="T48" fmla="*/ 2147483646 w 158"/>
              <a:gd name="T49" fmla="*/ 2147483646 h 90"/>
              <a:gd name="T50" fmla="*/ 2147483646 w 158"/>
              <a:gd name="T51" fmla="*/ 2147483646 h 90"/>
              <a:gd name="T52" fmla="*/ 2147483646 w 158"/>
              <a:gd name="T53" fmla="*/ 2147483646 h 90"/>
              <a:gd name="T54" fmla="*/ 2147483646 w 158"/>
              <a:gd name="T55" fmla="*/ 2147483646 h 90"/>
              <a:gd name="T56" fmla="*/ 2147483646 w 158"/>
              <a:gd name="T57" fmla="*/ 2147483646 h 90"/>
              <a:gd name="T58" fmla="*/ 2147483646 w 158"/>
              <a:gd name="T59" fmla="*/ 0 h 90"/>
              <a:gd name="T60" fmla="*/ 2147483646 w 158"/>
              <a:gd name="T61" fmla="*/ 2147483646 h 90"/>
              <a:gd name="T62" fmla="*/ 2147483646 w 158"/>
              <a:gd name="T63" fmla="*/ 2147483646 h 90"/>
              <a:gd name="T64" fmla="*/ 2147483646 w 158"/>
              <a:gd name="T65" fmla="*/ 2147483646 h 90"/>
              <a:gd name="T66" fmla="*/ 2147483646 w 158"/>
              <a:gd name="T67" fmla="*/ 2147483646 h 90"/>
              <a:gd name="T68" fmla="*/ 2147483646 w 158"/>
              <a:gd name="T69" fmla="*/ 2147483646 h 90"/>
              <a:gd name="T70" fmla="*/ 2147483646 w 158"/>
              <a:gd name="T71" fmla="*/ 2147483646 h 90"/>
              <a:gd name="T72" fmla="*/ 2147483646 w 158"/>
              <a:gd name="T73" fmla="*/ 2147483646 h 90"/>
              <a:gd name="T74" fmla="*/ 2147483646 w 158"/>
              <a:gd name="T75" fmla="*/ 2147483646 h 90"/>
              <a:gd name="T76" fmla="*/ 2147483646 w 158"/>
              <a:gd name="T77" fmla="*/ 2147483646 h 90"/>
              <a:gd name="T78" fmla="*/ 2147483646 w 158"/>
              <a:gd name="T79" fmla="*/ 2147483646 h 90"/>
              <a:gd name="T80" fmla="*/ 2147483646 w 158"/>
              <a:gd name="T81" fmla="*/ 2147483646 h 90"/>
              <a:gd name="T82" fmla="*/ 2147483646 w 158"/>
              <a:gd name="T83" fmla="*/ 2147483646 h 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8"/>
              <a:gd name="T127" fmla="*/ 0 h 90"/>
              <a:gd name="T128" fmla="*/ 158 w 158"/>
              <a:gd name="T129" fmla="*/ 90 h 9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8" h="90">
                <a:moveTo>
                  <a:pt x="0" y="85"/>
                </a:moveTo>
                <a:lnTo>
                  <a:pt x="1" y="81"/>
                </a:lnTo>
                <a:lnTo>
                  <a:pt x="2" y="70"/>
                </a:lnTo>
                <a:lnTo>
                  <a:pt x="3" y="65"/>
                </a:lnTo>
                <a:lnTo>
                  <a:pt x="5" y="60"/>
                </a:lnTo>
                <a:lnTo>
                  <a:pt x="6" y="59"/>
                </a:lnTo>
                <a:lnTo>
                  <a:pt x="7" y="59"/>
                </a:lnTo>
                <a:lnTo>
                  <a:pt x="8" y="61"/>
                </a:lnTo>
                <a:lnTo>
                  <a:pt x="10" y="63"/>
                </a:lnTo>
                <a:lnTo>
                  <a:pt x="11" y="68"/>
                </a:lnTo>
                <a:lnTo>
                  <a:pt x="12" y="70"/>
                </a:lnTo>
                <a:lnTo>
                  <a:pt x="13" y="70"/>
                </a:lnTo>
                <a:lnTo>
                  <a:pt x="15" y="75"/>
                </a:lnTo>
                <a:lnTo>
                  <a:pt x="16" y="79"/>
                </a:lnTo>
                <a:lnTo>
                  <a:pt x="17" y="81"/>
                </a:lnTo>
                <a:lnTo>
                  <a:pt x="18" y="80"/>
                </a:lnTo>
                <a:lnTo>
                  <a:pt x="20" y="79"/>
                </a:lnTo>
                <a:lnTo>
                  <a:pt x="21" y="80"/>
                </a:lnTo>
                <a:lnTo>
                  <a:pt x="22" y="80"/>
                </a:lnTo>
                <a:lnTo>
                  <a:pt x="23" y="80"/>
                </a:lnTo>
                <a:lnTo>
                  <a:pt x="25" y="78"/>
                </a:lnTo>
                <a:lnTo>
                  <a:pt x="26" y="79"/>
                </a:lnTo>
                <a:lnTo>
                  <a:pt x="27" y="78"/>
                </a:lnTo>
                <a:lnTo>
                  <a:pt x="28" y="76"/>
                </a:lnTo>
                <a:lnTo>
                  <a:pt x="30" y="76"/>
                </a:lnTo>
                <a:lnTo>
                  <a:pt x="31" y="76"/>
                </a:lnTo>
                <a:lnTo>
                  <a:pt x="32" y="78"/>
                </a:lnTo>
                <a:lnTo>
                  <a:pt x="33" y="80"/>
                </a:lnTo>
                <a:lnTo>
                  <a:pt x="35" y="83"/>
                </a:lnTo>
                <a:lnTo>
                  <a:pt x="36" y="84"/>
                </a:lnTo>
                <a:lnTo>
                  <a:pt x="37" y="85"/>
                </a:lnTo>
                <a:lnTo>
                  <a:pt x="38" y="86"/>
                </a:lnTo>
                <a:lnTo>
                  <a:pt x="40" y="84"/>
                </a:lnTo>
                <a:lnTo>
                  <a:pt x="41" y="81"/>
                </a:lnTo>
                <a:lnTo>
                  <a:pt x="42" y="84"/>
                </a:lnTo>
                <a:lnTo>
                  <a:pt x="43" y="85"/>
                </a:lnTo>
                <a:lnTo>
                  <a:pt x="45" y="85"/>
                </a:lnTo>
                <a:lnTo>
                  <a:pt x="46" y="86"/>
                </a:lnTo>
                <a:lnTo>
                  <a:pt x="47" y="84"/>
                </a:lnTo>
                <a:lnTo>
                  <a:pt x="48" y="84"/>
                </a:lnTo>
                <a:lnTo>
                  <a:pt x="50" y="84"/>
                </a:lnTo>
                <a:lnTo>
                  <a:pt x="51" y="83"/>
                </a:lnTo>
                <a:lnTo>
                  <a:pt x="52" y="84"/>
                </a:lnTo>
                <a:lnTo>
                  <a:pt x="53" y="85"/>
                </a:lnTo>
                <a:lnTo>
                  <a:pt x="55" y="86"/>
                </a:lnTo>
                <a:lnTo>
                  <a:pt x="56" y="86"/>
                </a:lnTo>
                <a:lnTo>
                  <a:pt x="57" y="84"/>
                </a:lnTo>
                <a:lnTo>
                  <a:pt x="58" y="81"/>
                </a:lnTo>
                <a:lnTo>
                  <a:pt x="60" y="83"/>
                </a:lnTo>
                <a:lnTo>
                  <a:pt x="61" y="83"/>
                </a:lnTo>
                <a:lnTo>
                  <a:pt x="62" y="81"/>
                </a:lnTo>
                <a:lnTo>
                  <a:pt x="63" y="81"/>
                </a:lnTo>
                <a:lnTo>
                  <a:pt x="65" y="84"/>
                </a:lnTo>
                <a:lnTo>
                  <a:pt x="66" y="84"/>
                </a:lnTo>
                <a:lnTo>
                  <a:pt x="67" y="80"/>
                </a:lnTo>
                <a:lnTo>
                  <a:pt x="68" y="81"/>
                </a:lnTo>
                <a:lnTo>
                  <a:pt x="70" y="83"/>
                </a:lnTo>
                <a:lnTo>
                  <a:pt x="71" y="83"/>
                </a:lnTo>
                <a:lnTo>
                  <a:pt x="72" y="80"/>
                </a:lnTo>
                <a:lnTo>
                  <a:pt x="73" y="81"/>
                </a:lnTo>
                <a:lnTo>
                  <a:pt x="75" y="81"/>
                </a:lnTo>
                <a:lnTo>
                  <a:pt x="76" y="85"/>
                </a:lnTo>
                <a:lnTo>
                  <a:pt x="77" y="86"/>
                </a:lnTo>
                <a:lnTo>
                  <a:pt x="78" y="83"/>
                </a:lnTo>
                <a:lnTo>
                  <a:pt x="80" y="83"/>
                </a:lnTo>
                <a:lnTo>
                  <a:pt x="81" y="84"/>
                </a:lnTo>
                <a:lnTo>
                  <a:pt x="82" y="83"/>
                </a:lnTo>
                <a:lnTo>
                  <a:pt x="83" y="80"/>
                </a:lnTo>
                <a:lnTo>
                  <a:pt x="85" y="80"/>
                </a:lnTo>
                <a:lnTo>
                  <a:pt x="86" y="80"/>
                </a:lnTo>
                <a:lnTo>
                  <a:pt x="87" y="81"/>
                </a:lnTo>
                <a:lnTo>
                  <a:pt x="88" y="85"/>
                </a:lnTo>
                <a:lnTo>
                  <a:pt x="90" y="81"/>
                </a:lnTo>
                <a:lnTo>
                  <a:pt x="91" y="84"/>
                </a:lnTo>
                <a:lnTo>
                  <a:pt x="92" y="83"/>
                </a:lnTo>
                <a:lnTo>
                  <a:pt x="93" y="80"/>
                </a:lnTo>
                <a:lnTo>
                  <a:pt x="95" y="81"/>
                </a:lnTo>
                <a:lnTo>
                  <a:pt x="96" y="81"/>
                </a:lnTo>
                <a:lnTo>
                  <a:pt x="97" y="88"/>
                </a:lnTo>
                <a:lnTo>
                  <a:pt x="98" y="86"/>
                </a:lnTo>
                <a:lnTo>
                  <a:pt x="100" y="89"/>
                </a:lnTo>
                <a:lnTo>
                  <a:pt x="101" y="86"/>
                </a:lnTo>
                <a:lnTo>
                  <a:pt x="102" y="86"/>
                </a:lnTo>
                <a:lnTo>
                  <a:pt x="103" y="90"/>
                </a:lnTo>
                <a:lnTo>
                  <a:pt x="105" y="78"/>
                </a:lnTo>
                <a:lnTo>
                  <a:pt x="106" y="81"/>
                </a:lnTo>
                <a:lnTo>
                  <a:pt x="107" y="81"/>
                </a:lnTo>
                <a:lnTo>
                  <a:pt x="108" y="74"/>
                </a:lnTo>
                <a:lnTo>
                  <a:pt x="110" y="64"/>
                </a:lnTo>
                <a:lnTo>
                  <a:pt x="111" y="0"/>
                </a:lnTo>
                <a:lnTo>
                  <a:pt x="112" y="41"/>
                </a:lnTo>
                <a:lnTo>
                  <a:pt x="113" y="75"/>
                </a:lnTo>
                <a:lnTo>
                  <a:pt x="115" y="84"/>
                </a:lnTo>
                <a:lnTo>
                  <a:pt x="116" y="81"/>
                </a:lnTo>
                <a:lnTo>
                  <a:pt x="117" y="80"/>
                </a:lnTo>
                <a:lnTo>
                  <a:pt x="118" y="88"/>
                </a:lnTo>
                <a:lnTo>
                  <a:pt x="120" y="81"/>
                </a:lnTo>
                <a:lnTo>
                  <a:pt x="121" y="86"/>
                </a:lnTo>
                <a:lnTo>
                  <a:pt x="122" y="83"/>
                </a:lnTo>
                <a:lnTo>
                  <a:pt x="123" y="86"/>
                </a:lnTo>
                <a:lnTo>
                  <a:pt x="125" y="84"/>
                </a:lnTo>
                <a:lnTo>
                  <a:pt x="126" y="90"/>
                </a:lnTo>
                <a:lnTo>
                  <a:pt x="127" y="89"/>
                </a:lnTo>
                <a:lnTo>
                  <a:pt x="128" y="85"/>
                </a:lnTo>
                <a:lnTo>
                  <a:pt x="130" y="88"/>
                </a:lnTo>
                <a:lnTo>
                  <a:pt x="131" y="85"/>
                </a:lnTo>
                <a:lnTo>
                  <a:pt x="132" y="90"/>
                </a:lnTo>
                <a:lnTo>
                  <a:pt x="133" y="90"/>
                </a:lnTo>
                <a:lnTo>
                  <a:pt x="135" y="86"/>
                </a:lnTo>
                <a:lnTo>
                  <a:pt x="136" y="88"/>
                </a:lnTo>
                <a:lnTo>
                  <a:pt x="137" y="86"/>
                </a:lnTo>
                <a:lnTo>
                  <a:pt x="138" y="85"/>
                </a:lnTo>
                <a:lnTo>
                  <a:pt x="140" y="81"/>
                </a:lnTo>
                <a:lnTo>
                  <a:pt x="141" y="84"/>
                </a:lnTo>
                <a:lnTo>
                  <a:pt x="142" y="86"/>
                </a:lnTo>
                <a:lnTo>
                  <a:pt x="143" y="88"/>
                </a:lnTo>
                <a:lnTo>
                  <a:pt x="145" y="89"/>
                </a:lnTo>
                <a:lnTo>
                  <a:pt x="146" y="88"/>
                </a:lnTo>
                <a:lnTo>
                  <a:pt x="147" y="85"/>
                </a:lnTo>
                <a:lnTo>
                  <a:pt x="148" y="81"/>
                </a:lnTo>
                <a:lnTo>
                  <a:pt x="150" y="81"/>
                </a:lnTo>
                <a:lnTo>
                  <a:pt x="151" y="83"/>
                </a:lnTo>
                <a:lnTo>
                  <a:pt x="152" y="85"/>
                </a:lnTo>
                <a:lnTo>
                  <a:pt x="153" y="85"/>
                </a:lnTo>
                <a:lnTo>
                  <a:pt x="155" y="85"/>
                </a:lnTo>
                <a:lnTo>
                  <a:pt x="156" y="84"/>
                </a:lnTo>
                <a:lnTo>
                  <a:pt x="157" y="85"/>
                </a:lnTo>
                <a:lnTo>
                  <a:pt x="158" y="89"/>
                </a:lnTo>
              </a:path>
            </a:pathLst>
          </a:custGeom>
          <a:noFill/>
          <a:ln w="28575">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41" name="Freeform 208">
            <a:extLst>
              <a:ext uri="{FF2B5EF4-FFF2-40B4-BE49-F238E27FC236}">
                <a16:creationId xmlns:a16="http://schemas.microsoft.com/office/drawing/2014/main" id="{BA248ADE-0CBE-4232-BCF3-15865FBF3194}"/>
              </a:ext>
            </a:extLst>
          </p:cNvPr>
          <p:cNvSpPr>
            <a:spLocks/>
          </p:cNvSpPr>
          <p:nvPr/>
        </p:nvSpPr>
        <p:spPr bwMode="auto">
          <a:xfrm>
            <a:off x="2657475" y="2155825"/>
            <a:ext cx="558800" cy="184150"/>
          </a:xfrm>
          <a:custGeom>
            <a:avLst/>
            <a:gdLst>
              <a:gd name="T0" fmla="*/ 2147483646 w 159"/>
              <a:gd name="T1" fmla="*/ 2147483646 h 52"/>
              <a:gd name="T2" fmla="*/ 2147483646 w 159"/>
              <a:gd name="T3" fmla="*/ 2147483646 h 52"/>
              <a:gd name="T4" fmla="*/ 2147483646 w 159"/>
              <a:gd name="T5" fmla="*/ 2147483646 h 52"/>
              <a:gd name="T6" fmla="*/ 2147483646 w 159"/>
              <a:gd name="T7" fmla="*/ 2147483646 h 52"/>
              <a:gd name="T8" fmla="*/ 2147483646 w 159"/>
              <a:gd name="T9" fmla="*/ 2147483646 h 52"/>
              <a:gd name="T10" fmla="*/ 2147483646 w 159"/>
              <a:gd name="T11" fmla="*/ 2147483646 h 52"/>
              <a:gd name="T12" fmla="*/ 2147483646 w 159"/>
              <a:gd name="T13" fmla="*/ 2147483646 h 52"/>
              <a:gd name="T14" fmla="*/ 2147483646 w 159"/>
              <a:gd name="T15" fmla="*/ 2147483646 h 52"/>
              <a:gd name="T16" fmla="*/ 2147483646 w 159"/>
              <a:gd name="T17" fmla="*/ 2147483646 h 52"/>
              <a:gd name="T18" fmla="*/ 2147483646 w 159"/>
              <a:gd name="T19" fmla="*/ 2147483646 h 52"/>
              <a:gd name="T20" fmla="*/ 2147483646 w 159"/>
              <a:gd name="T21" fmla="*/ 2147483646 h 52"/>
              <a:gd name="T22" fmla="*/ 2147483646 w 159"/>
              <a:gd name="T23" fmla="*/ 2147483646 h 52"/>
              <a:gd name="T24" fmla="*/ 2147483646 w 159"/>
              <a:gd name="T25" fmla="*/ 2147483646 h 52"/>
              <a:gd name="T26" fmla="*/ 2147483646 w 159"/>
              <a:gd name="T27" fmla="*/ 2147483646 h 52"/>
              <a:gd name="T28" fmla="*/ 2147483646 w 159"/>
              <a:gd name="T29" fmla="*/ 2147483646 h 52"/>
              <a:gd name="T30" fmla="*/ 2147483646 w 159"/>
              <a:gd name="T31" fmla="*/ 2147483646 h 52"/>
              <a:gd name="T32" fmla="*/ 2147483646 w 159"/>
              <a:gd name="T33" fmla="*/ 2147483646 h 52"/>
              <a:gd name="T34" fmla="*/ 2147483646 w 159"/>
              <a:gd name="T35" fmla="*/ 2147483646 h 52"/>
              <a:gd name="T36" fmla="*/ 2147483646 w 159"/>
              <a:gd name="T37" fmla="*/ 2147483646 h 52"/>
              <a:gd name="T38" fmla="*/ 2147483646 w 159"/>
              <a:gd name="T39" fmla="*/ 2147483646 h 52"/>
              <a:gd name="T40" fmla="*/ 2147483646 w 159"/>
              <a:gd name="T41" fmla="*/ 2147483646 h 52"/>
              <a:gd name="T42" fmla="*/ 2147483646 w 159"/>
              <a:gd name="T43" fmla="*/ 0 h 52"/>
              <a:gd name="T44" fmla="*/ 2147483646 w 159"/>
              <a:gd name="T45" fmla="*/ 2147483646 h 52"/>
              <a:gd name="T46" fmla="*/ 2147483646 w 159"/>
              <a:gd name="T47" fmla="*/ 2147483646 h 52"/>
              <a:gd name="T48" fmla="*/ 2147483646 w 159"/>
              <a:gd name="T49" fmla="*/ 2147483646 h 52"/>
              <a:gd name="T50" fmla="*/ 2147483646 w 159"/>
              <a:gd name="T51" fmla="*/ 2147483646 h 52"/>
              <a:gd name="T52" fmla="*/ 2147483646 w 159"/>
              <a:gd name="T53" fmla="*/ 2147483646 h 52"/>
              <a:gd name="T54" fmla="*/ 2147483646 w 159"/>
              <a:gd name="T55" fmla="*/ 2147483646 h 52"/>
              <a:gd name="T56" fmla="*/ 2147483646 w 159"/>
              <a:gd name="T57" fmla="*/ 2147483646 h 52"/>
              <a:gd name="T58" fmla="*/ 2147483646 w 159"/>
              <a:gd name="T59" fmla="*/ 2147483646 h 52"/>
              <a:gd name="T60" fmla="*/ 2147483646 w 159"/>
              <a:gd name="T61" fmla="*/ 2147483646 h 52"/>
              <a:gd name="T62" fmla="*/ 2147483646 w 159"/>
              <a:gd name="T63" fmla="*/ 2147483646 h 52"/>
              <a:gd name="T64" fmla="*/ 2147483646 w 159"/>
              <a:gd name="T65" fmla="*/ 2147483646 h 52"/>
              <a:gd name="T66" fmla="*/ 2147483646 w 159"/>
              <a:gd name="T67" fmla="*/ 2147483646 h 52"/>
              <a:gd name="T68" fmla="*/ 2147483646 w 159"/>
              <a:gd name="T69" fmla="*/ 2147483646 h 52"/>
              <a:gd name="T70" fmla="*/ 2147483646 w 159"/>
              <a:gd name="T71" fmla="*/ 2147483646 h 52"/>
              <a:gd name="T72" fmla="*/ 2147483646 w 159"/>
              <a:gd name="T73" fmla="*/ 2147483646 h 52"/>
              <a:gd name="T74" fmla="*/ 2147483646 w 159"/>
              <a:gd name="T75" fmla="*/ 2147483646 h 52"/>
              <a:gd name="T76" fmla="*/ 2147483646 w 159"/>
              <a:gd name="T77" fmla="*/ 2147483646 h 52"/>
              <a:gd name="T78" fmla="*/ 2147483646 w 159"/>
              <a:gd name="T79" fmla="*/ 2147483646 h 52"/>
              <a:gd name="T80" fmla="*/ 2147483646 w 159"/>
              <a:gd name="T81" fmla="*/ 2147483646 h 52"/>
              <a:gd name="T82" fmla="*/ 2147483646 w 159"/>
              <a:gd name="T83" fmla="*/ 2147483646 h 5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9"/>
              <a:gd name="T127" fmla="*/ 0 h 52"/>
              <a:gd name="T128" fmla="*/ 159 w 159"/>
              <a:gd name="T129" fmla="*/ 52 h 5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9" h="52">
                <a:moveTo>
                  <a:pt x="0" y="40"/>
                </a:moveTo>
                <a:lnTo>
                  <a:pt x="1" y="40"/>
                </a:lnTo>
                <a:lnTo>
                  <a:pt x="2" y="38"/>
                </a:lnTo>
                <a:lnTo>
                  <a:pt x="4" y="37"/>
                </a:lnTo>
                <a:lnTo>
                  <a:pt x="5" y="37"/>
                </a:lnTo>
                <a:lnTo>
                  <a:pt x="6" y="37"/>
                </a:lnTo>
                <a:lnTo>
                  <a:pt x="7" y="40"/>
                </a:lnTo>
                <a:lnTo>
                  <a:pt x="9" y="43"/>
                </a:lnTo>
                <a:lnTo>
                  <a:pt x="10" y="48"/>
                </a:lnTo>
                <a:lnTo>
                  <a:pt x="11" y="52"/>
                </a:lnTo>
                <a:lnTo>
                  <a:pt x="12" y="48"/>
                </a:lnTo>
                <a:lnTo>
                  <a:pt x="14" y="43"/>
                </a:lnTo>
                <a:lnTo>
                  <a:pt x="15" y="40"/>
                </a:lnTo>
                <a:lnTo>
                  <a:pt x="16" y="40"/>
                </a:lnTo>
                <a:lnTo>
                  <a:pt x="17" y="38"/>
                </a:lnTo>
                <a:lnTo>
                  <a:pt x="19" y="38"/>
                </a:lnTo>
                <a:lnTo>
                  <a:pt x="20" y="42"/>
                </a:lnTo>
                <a:lnTo>
                  <a:pt x="21" y="45"/>
                </a:lnTo>
                <a:lnTo>
                  <a:pt x="22" y="47"/>
                </a:lnTo>
                <a:lnTo>
                  <a:pt x="24" y="47"/>
                </a:lnTo>
                <a:lnTo>
                  <a:pt x="25" y="43"/>
                </a:lnTo>
                <a:lnTo>
                  <a:pt x="26" y="38"/>
                </a:lnTo>
                <a:lnTo>
                  <a:pt x="27" y="37"/>
                </a:lnTo>
                <a:lnTo>
                  <a:pt x="29" y="36"/>
                </a:lnTo>
                <a:lnTo>
                  <a:pt x="30" y="37"/>
                </a:lnTo>
                <a:lnTo>
                  <a:pt x="31" y="38"/>
                </a:lnTo>
                <a:lnTo>
                  <a:pt x="32" y="41"/>
                </a:lnTo>
                <a:lnTo>
                  <a:pt x="34" y="43"/>
                </a:lnTo>
                <a:lnTo>
                  <a:pt x="35" y="47"/>
                </a:lnTo>
                <a:lnTo>
                  <a:pt x="36" y="50"/>
                </a:lnTo>
                <a:lnTo>
                  <a:pt x="37" y="48"/>
                </a:lnTo>
                <a:lnTo>
                  <a:pt x="39" y="46"/>
                </a:lnTo>
                <a:lnTo>
                  <a:pt x="40" y="45"/>
                </a:lnTo>
                <a:lnTo>
                  <a:pt x="41" y="42"/>
                </a:lnTo>
                <a:lnTo>
                  <a:pt x="42" y="42"/>
                </a:lnTo>
                <a:lnTo>
                  <a:pt x="44" y="42"/>
                </a:lnTo>
                <a:lnTo>
                  <a:pt x="45" y="42"/>
                </a:lnTo>
                <a:lnTo>
                  <a:pt x="46" y="42"/>
                </a:lnTo>
                <a:lnTo>
                  <a:pt x="47" y="43"/>
                </a:lnTo>
                <a:lnTo>
                  <a:pt x="49" y="43"/>
                </a:lnTo>
                <a:lnTo>
                  <a:pt x="50" y="46"/>
                </a:lnTo>
                <a:lnTo>
                  <a:pt x="51" y="46"/>
                </a:lnTo>
                <a:lnTo>
                  <a:pt x="52" y="45"/>
                </a:lnTo>
                <a:lnTo>
                  <a:pt x="54" y="43"/>
                </a:lnTo>
                <a:lnTo>
                  <a:pt x="55" y="43"/>
                </a:lnTo>
                <a:lnTo>
                  <a:pt x="56" y="43"/>
                </a:lnTo>
                <a:lnTo>
                  <a:pt x="57" y="41"/>
                </a:lnTo>
                <a:lnTo>
                  <a:pt x="59" y="40"/>
                </a:lnTo>
                <a:lnTo>
                  <a:pt x="60" y="38"/>
                </a:lnTo>
                <a:lnTo>
                  <a:pt x="61" y="38"/>
                </a:lnTo>
                <a:lnTo>
                  <a:pt x="62" y="40"/>
                </a:lnTo>
                <a:lnTo>
                  <a:pt x="64" y="42"/>
                </a:lnTo>
                <a:lnTo>
                  <a:pt x="65" y="42"/>
                </a:lnTo>
                <a:lnTo>
                  <a:pt x="66" y="43"/>
                </a:lnTo>
                <a:lnTo>
                  <a:pt x="67" y="43"/>
                </a:lnTo>
                <a:lnTo>
                  <a:pt x="69" y="45"/>
                </a:lnTo>
                <a:lnTo>
                  <a:pt x="70" y="45"/>
                </a:lnTo>
                <a:lnTo>
                  <a:pt x="71" y="45"/>
                </a:lnTo>
                <a:lnTo>
                  <a:pt x="72" y="41"/>
                </a:lnTo>
                <a:lnTo>
                  <a:pt x="74" y="43"/>
                </a:lnTo>
                <a:lnTo>
                  <a:pt x="75" y="42"/>
                </a:lnTo>
                <a:lnTo>
                  <a:pt x="76" y="52"/>
                </a:lnTo>
                <a:lnTo>
                  <a:pt x="77" y="45"/>
                </a:lnTo>
                <a:lnTo>
                  <a:pt x="79" y="41"/>
                </a:lnTo>
                <a:lnTo>
                  <a:pt x="80" y="22"/>
                </a:lnTo>
                <a:lnTo>
                  <a:pt x="81" y="0"/>
                </a:lnTo>
                <a:lnTo>
                  <a:pt x="82" y="31"/>
                </a:lnTo>
                <a:lnTo>
                  <a:pt x="84" y="42"/>
                </a:lnTo>
                <a:lnTo>
                  <a:pt x="85" y="32"/>
                </a:lnTo>
                <a:lnTo>
                  <a:pt x="86" y="36"/>
                </a:lnTo>
                <a:lnTo>
                  <a:pt x="87" y="31"/>
                </a:lnTo>
                <a:lnTo>
                  <a:pt x="89" y="41"/>
                </a:lnTo>
                <a:lnTo>
                  <a:pt x="90" y="43"/>
                </a:lnTo>
                <a:lnTo>
                  <a:pt x="91" y="47"/>
                </a:lnTo>
                <a:lnTo>
                  <a:pt x="92" y="48"/>
                </a:lnTo>
                <a:lnTo>
                  <a:pt x="94" y="42"/>
                </a:lnTo>
                <a:lnTo>
                  <a:pt x="95" y="42"/>
                </a:lnTo>
                <a:lnTo>
                  <a:pt x="96" y="38"/>
                </a:lnTo>
                <a:lnTo>
                  <a:pt x="97" y="38"/>
                </a:lnTo>
                <a:lnTo>
                  <a:pt x="99" y="38"/>
                </a:lnTo>
                <a:lnTo>
                  <a:pt x="100" y="41"/>
                </a:lnTo>
                <a:lnTo>
                  <a:pt x="101" y="42"/>
                </a:lnTo>
                <a:lnTo>
                  <a:pt x="102" y="41"/>
                </a:lnTo>
                <a:lnTo>
                  <a:pt x="104" y="42"/>
                </a:lnTo>
                <a:lnTo>
                  <a:pt x="105" y="41"/>
                </a:lnTo>
                <a:lnTo>
                  <a:pt x="106" y="41"/>
                </a:lnTo>
                <a:lnTo>
                  <a:pt x="107" y="38"/>
                </a:lnTo>
                <a:lnTo>
                  <a:pt x="109" y="37"/>
                </a:lnTo>
                <a:lnTo>
                  <a:pt x="110" y="37"/>
                </a:lnTo>
                <a:lnTo>
                  <a:pt x="111" y="38"/>
                </a:lnTo>
                <a:lnTo>
                  <a:pt x="112" y="41"/>
                </a:lnTo>
                <a:lnTo>
                  <a:pt x="114" y="40"/>
                </a:lnTo>
                <a:lnTo>
                  <a:pt x="115" y="42"/>
                </a:lnTo>
                <a:lnTo>
                  <a:pt x="116" y="40"/>
                </a:lnTo>
                <a:lnTo>
                  <a:pt x="117" y="41"/>
                </a:lnTo>
                <a:lnTo>
                  <a:pt x="119" y="40"/>
                </a:lnTo>
                <a:lnTo>
                  <a:pt x="120" y="42"/>
                </a:lnTo>
                <a:lnTo>
                  <a:pt x="121" y="45"/>
                </a:lnTo>
                <a:lnTo>
                  <a:pt x="122" y="43"/>
                </a:lnTo>
                <a:lnTo>
                  <a:pt x="124" y="45"/>
                </a:lnTo>
                <a:lnTo>
                  <a:pt x="125" y="45"/>
                </a:lnTo>
                <a:lnTo>
                  <a:pt x="126" y="46"/>
                </a:lnTo>
                <a:lnTo>
                  <a:pt x="127" y="46"/>
                </a:lnTo>
                <a:lnTo>
                  <a:pt x="129" y="43"/>
                </a:lnTo>
                <a:lnTo>
                  <a:pt x="130" y="43"/>
                </a:lnTo>
                <a:lnTo>
                  <a:pt x="131" y="42"/>
                </a:lnTo>
                <a:lnTo>
                  <a:pt x="132" y="43"/>
                </a:lnTo>
                <a:lnTo>
                  <a:pt x="134" y="46"/>
                </a:lnTo>
                <a:lnTo>
                  <a:pt x="135" y="47"/>
                </a:lnTo>
                <a:lnTo>
                  <a:pt x="136" y="47"/>
                </a:lnTo>
                <a:lnTo>
                  <a:pt x="137" y="48"/>
                </a:lnTo>
                <a:lnTo>
                  <a:pt x="139" y="45"/>
                </a:lnTo>
                <a:lnTo>
                  <a:pt x="140" y="42"/>
                </a:lnTo>
                <a:lnTo>
                  <a:pt x="141" y="40"/>
                </a:lnTo>
                <a:lnTo>
                  <a:pt x="142" y="37"/>
                </a:lnTo>
                <a:lnTo>
                  <a:pt x="144" y="35"/>
                </a:lnTo>
                <a:lnTo>
                  <a:pt x="145" y="33"/>
                </a:lnTo>
                <a:lnTo>
                  <a:pt x="146" y="33"/>
                </a:lnTo>
                <a:lnTo>
                  <a:pt x="147" y="32"/>
                </a:lnTo>
                <a:lnTo>
                  <a:pt x="149" y="35"/>
                </a:lnTo>
                <a:lnTo>
                  <a:pt x="150" y="36"/>
                </a:lnTo>
                <a:lnTo>
                  <a:pt x="151" y="40"/>
                </a:lnTo>
                <a:lnTo>
                  <a:pt x="152" y="40"/>
                </a:lnTo>
                <a:lnTo>
                  <a:pt x="154" y="42"/>
                </a:lnTo>
                <a:lnTo>
                  <a:pt x="155" y="42"/>
                </a:lnTo>
                <a:lnTo>
                  <a:pt x="156" y="43"/>
                </a:lnTo>
                <a:lnTo>
                  <a:pt x="157" y="42"/>
                </a:lnTo>
                <a:lnTo>
                  <a:pt x="159" y="42"/>
                </a:lnTo>
              </a:path>
            </a:pathLst>
          </a:custGeom>
          <a:noFill/>
          <a:ln w="28575">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42" name="Freeform 205">
            <a:extLst>
              <a:ext uri="{FF2B5EF4-FFF2-40B4-BE49-F238E27FC236}">
                <a16:creationId xmlns:a16="http://schemas.microsoft.com/office/drawing/2014/main" id="{BE7EAE85-505F-462F-ABF5-CBE88F59B205}"/>
              </a:ext>
            </a:extLst>
          </p:cNvPr>
          <p:cNvSpPr>
            <a:spLocks/>
          </p:cNvSpPr>
          <p:nvPr/>
        </p:nvSpPr>
        <p:spPr bwMode="auto">
          <a:xfrm>
            <a:off x="1536700" y="2216150"/>
            <a:ext cx="560388" cy="123825"/>
          </a:xfrm>
          <a:custGeom>
            <a:avLst/>
            <a:gdLst>
              <a:gd name="T0" fmla="*/ 2147483646 w 159"/>
              <a:gd name="T1" fmla="*/ 2147483646 h 35"/>
              <a:gd name="T2" fmla="*/ 2147483646 w 159"/>
              <a:gd name="T3" fmla="*/ 2147483646 h 35"/>
              <a:gd name="T4" fmla="*/ 2147483646 w 159"/>
              <a:gd name="T5" fmla="*/ 2147483646 h 35"/>
              <a:gd name="T6" fmla="*/ 2147483646 w 159"/>
              <a:gd name="T7" fmla="*/ 2147483646 h 35"/>
              <a:gd name="T8" fmla="*/ 2147483646 w 159"/>
              <a:gd name="T9" fmla="*/ 2147483646 h 35"/>
              <a:gd name="T10" fmla="*/ 2147483646 w 159"/>
              <a:gd name="T11" fmla="*/ 2147483646 h 35"/>
              <a:gd name="T12" fmla="*/ 2147483646 w 159"/>
              <a:gd name="T13" fmla="*/ 2147483646 h 35"/>
              <a:gd name="T14" fmla="*/ 2147483646 w 159"/>
              <a:gd name="T15" fmla="*/ 2147483646 h 35"/>
              <a:gd name="T16" fmla="*/ 2147483646 w 159"/>
              <a:gd name="T17" fmla="*/ 2147483646 h 35"/>
              <a:gd name="T18" fmla="*/ 2147483646 w 159"/>
              <a:gd name="T19" fmla="*/ 2147483646 h 35"/>
              <a:gd name="T20" fmla="*/ 2147483646 w 159"/>
              <a:gd name="T21" fmla="*/ 2147483646 h 35"/>
              <a:gd name="T22" fmla="*/ 2147483646 w 159"/>
              <a:gd name="T23" fmla="*/ 2147483646 h 35"/>
              <a:gd name="T24" fmla="*/ 2147483646 w 159"/>
              <a:gd name="T25" fmla="*/ 2147483646 h 35"/>
              <a:gd name="T26" fmla="*/ 2147483646 w 159"/>
              <a:gd name="T27" fmla="*/ 2147483646 h 35"/>
              <a:gd name="T28" fmla="*/ 2147483646 w 159"/>
              <a:gd name="T29" fmla="*/ 2147483646 h 35"/>
              <a:gd name="T30" fmla="*/ 2147483646 w 159"/>
              <a:gd name="T31" fmla="*/ 2147483646 h 35"/>
              <a:gd name="T32" fmla="*/ 2147483646 w 159"/>
              <a:gd name="T33" fmla="*/ 2147483646 h 35"/>
              <a:gd name="T34" fmla="*/ 2147483646 w 159"/>
              <a:gd name="T35" fmla="*/ 2147483646 h 35"/>
              <a:gd name="T36" fmla="*/ 2147483646 w 159"/>
              <a:gd name="T37" fmla="*/ 2147483646 h 35"/>
              <a:gd name="T38" fmla="*/ 2147483646 w 159"/>
              <a:gd name="T39" fmla="*/ 2147483646 h 35"/>
              <a:gd name="T40" fmla="*/ 2147483646 w 159"/>
              <a:gd name="T41" fmla="*/ 2147483646 h 35"/>
              <a:gd name="T42" fmla="*/ 2147483646 w 159"/>
              <a:gd name="T43" fmla="*/ 2147483646 h 35"/>
              <a:gd name="T44" fmla="*/ 2147483646 w 159"/>
              <a:gd name="T45" fmla="*/ 2147483646 h 35"/>
              <a:gd name="T46" fmla="*/ 2147483646 w 159"/>
              <a:gd name="T47" fmla="*/ 2147483646 h 35"/>
              <a:gd name="T48" fmla="*/ 2147483646 w 159"/>
              <a:gd name="T49" fmla="*/ 2147483646 h 35"/>
              <a:gd name="T50" fmla="*/ 2147483646 w 159"/>
              <a:gd name="T51" fmla="*/ 2147483646 h 35"/>
              <a:gd name="T52" fmla="*/ 2147483646 w 159"/>
              <a:gd name="T53" fmla="*/ 2147483646 h 35"/>
              <a:gd name="T54" fmla="*/ 2147483646 w 159"/>
              <a:gd name="T55" fmla="*/ 2147483646 h 35"/>
              <a:gd name="T56" fmla="*/ 2147483646 w 159"/>
              <a:gd name="T57" fmla="*/ 2147483646 h 35"/>
              <a:gd name="T58" fmla="*/ 2147483646 w 159"/>
              <a:gd name="T59" fmla="*/ 2147483646 h 35"/>
              <a:gd name="T60" fmla="*/ 2147483646 w 159"/>
              <a:gd name="T61" fmla="*/ 2147483646 h 35"/>
              <a:gd name="T62" fmla="*/ 2147483646 w 159"/>
              <a:gd name="T63" fmla="*/ 2147483646 h 35"/>
              <a:gd name="T64" fmla="*/ 2147483646 w 159"/>
              <a:gd name="T65" fmla="*/ 2147483646 h 35"/>
              <a:gd name="T66" fmla="*/ 2147483646 w 159"/>
              <a:gd name="T67" fmla="*/ 2147483646 h 35"/>
              <a:gd name="T68" fmla="*/ 2147483646 w 159"/>
              <a:gd name="T69" fmla="*/ 2147483646 h 35"/>
              <a:gd name="T70" fmla="*/ 2147483646 w 159"/>
              <a:gd name="T71" fmla="*/ 2147483646 h 35"/>
              <a:gd name="T72" fmla="*/ 2147483646 w 159"/>
              <a:gd name="T73" fmla="*/ 2147483646 h 35"/>
              <a:gd name="T74" fmla="*/ 2147483646 w 159"/>
              <a:gd name="T75" fmla="*/ 2147483646 h 35"/>
              <a:gd name="T76" fmla="*/ 2147483646 w 159"/>
              <a:gd name="T77" fmla="*/ 2147483646 h 35"/>
              <a:gd name="T78" fmla="*/ 2147483646 w 159"/>
              <a:gd name="T79" fmla="*/ 2147483646 h 35"/>
              <a:gd name="T80" fmla="*/ 2147483646 w 159"/>
              <a:gd name="T81" fmla="*/ 2147483646 h 35"/>
              <a:gd name="T82" fmla="*/ 2147483646 w 159"/>
              <a:gd name="T83" fmla="*/ 2147483646 h 3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9"/>
              <a:gd name="T127" fmla="*/ 0 h 35"/>
              <a:gd name="T128" fmla="*/ 159 w 159"/>
              <a:gd name="T129" fmla="*/ 35 h 3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9" h="35">
                <a:moveTo>
                  <a:pt x="0" y="34"/>
                </a:moveTo>
                <a:lnTo>
                  <a:pt x="2" y="34"/>
                </a:lnTo>
                <a:lnTo>
                  <a:pt x="3" y="35"/>
                </a:lnTo>
                <a:lnTo>
                  <a:pt x="4" y="33"/>
                </a:lnTo>
                <a:lnTo>
                  <a:pt x="5" y="31"/>
                </a:lnTo>
                <a:lnTo>
                  <a:pt x="7" y="29"/>
                </a:lnTo>
                <a:lnTo>
                  <a:pt x="8" y="31"/>
                </a:lnTo>
                <a:lnTo>
                  <a:pt x="9" y="30"/>
                </a:lnTo>
                <a:lnTo>
                  <a:pt x="10" y="31"/>
                </a:lnTo>
                <a:lnTo>
                  <a:pt x="12" y="34"/>
                </a:lnTo>
                <a:lnTo>
                  <a:pt x="13" y="34"/>
                </a:lnTo>
                <a:lnTo>
                  <a:pt x="14" y="33"/>
                </a:lnTo>
                <a:lnTo>
                  <a:pt x="15" y="30"/>
                </a:lnTo>
                <a:lnTo>
                  <a:pt x="17" y="31"/>
                </a:lnTo>
                <a:lnTo>
                  <a:pt x="18" y="33"/>
                </a:lnTo>
                <a:lnTo>
                  <a:pt x="19" y="30"/>
                </a:lnTo>
                <a:lnTo>
                  <a:pt x="20" y="33"/>
                </a:lnTo>
                <a:lnTo>
                  <a:pt x="22" y="33"/>
                </a:lnTo>
                <a:lnTo>
                  <a:pt x="23" y="33"/>
                </a:lnTo>
                <a:lnTo>
                  <a:pt x="24" y="30"/>
                </a:lnTo>
                <a:lnTo>
                  <a:pt x="25" y="33"/>
                </a:lnTo>
                <a:lnTo>
                  <a:pt x="27" y="35"/>
                </a:lnTo>
                <a:lnTo>
                  <a:pt x="28" y="34"/>
                </a:lnTo>
                <a:lnTo>
                  <a:pt x="29" y="33"/>
                </a:lnTo>
                <a:lnTo>
                  <a:pt x="30" y="31"/>
                </a:lnTo>
                <a:lnTo>
                  <a:pt x="32" y="34"/>
                </a:lnTo>
                <a:lnTo>
                  <a:pt x="33" y="31"/>
                </a:lnTo>
                <a:lnTo>
                  <a:pt x="34" y="31"/>
                </a:lnTo>
                <a:lnTo>
                  <a:pt x="35" y="29"/>
                </a:lnTo>
                <a:lnTo>
                  <a:pt x="37" y="29"/>
                </a:lnTo>
                <a:lnTo>
                  <a:pt x="38" y="35"/>
                </a:lnTo>
                <a:lnTo>
                  <a:pt x="39" y="30"/>
                </a:lnTo>
                <a:lnTo>
                  <a:pt x="40" y="30"/>
                </a:lnTo>
                <a:lnTo>
                  <a:pt x="42" y="30"/>
                </a:lnTo>
                <a:lnTo>
                  <a:pt x="43" y="31"/>
                </a:lnTo>
                <a:lnTo>
                  <a:pt x="44" y="33"/>
                </a:lnTo>
                <a:lnTo>
                  <a:pt x="45" y="34"/>
                </a:lnTo>
                <a:lnTo>
                  <a:pt x="47" y="33"/>
                </a:lnTo>
                <a:lnTo>
                  <a:pt x="48" y="31"/>
                </a:lnTo>
                <a:lnTo>
                  <a:pt x="49" y="29"/>
                </a:lnTo>
                <a:lnTo>
                  <a:pt x="50" y="26"/>
                </a:lnTo>
                <a:lnTo>
                  <a:pt x="52" y="28"/>
                </a:lnTo>
                <a:lnTo>
                  <a:pt x="53" y="25"/>
                </a:lnTo>
                <a:lnTo>
                  <a:pt x="54" y="28"/>
                </a:lnTo>
                <a:lnTo>
                  <a:pt x="55" y="26"/>
                </a:lnTo>
                <a:lnTo>
                  <a:pt x="57" y="29"/>
                </a:lnTo>
                <a:lnTo>
                  <a:pt x="58" y="31"/>
                </a:lnTo>
                <a:lnTo>
                  <a:pt x="59" y="29"/>
                </a:lnTo>
                <a:lnTo>
                  <a:pt x="60" y="26"/>
                </a:lnTo>
                <a:lnTo>
                  <a:pt x="62" y="16"/>
                </a:lnTo>
                <a:lnTo>
                  <a:pt x="63" y="28"/>
                </a:lnTo>
                <a:lnTo>
                  <a:pt x="64" y="0"/>
                </a:lnTo>
                <a:lnTo>
                  <a:pt x="65" y="6"/>
                </a:lnTo>
                <a:lnTo>
                  <a:pt x="67" y="31"/>
                </a:lnTo>
                <a:lnTo>
                  <a:pt x="68" y="30"/>
                </a:lnTo>
                <a:lnTo>
                  <a:pt x="69" y="31"/>
                </a:lnTo>
                <a:lnTo>
                  <a:pt x="70" y="33"/>
                </a:lnTo>
                <a:lnTo>
                  <a:pt x="72" y="30"/>
                </a:lnTo>
                <a:lnTo>
                  <a:pt x="73" y="29"/>
                </a:lnTo>
                <a:lnTo>
                  <a:pt x="74" y="25"/>
                </a:lnTo>
                <a:lnTo>
                  <a:pt x="75" y="25"/>
                </a:lnTo>
                <a:lnTo>
                  <a:pt x="77" y="24"/>
                </a:lnTo>
                <a:lnTo>
                  <a:pt x="78" y="25"/>
                </a:lnTo>
                <a:lnTo>
                  <a:pt x="79" y="28"/>
                </a:lnTo>
                <a:lnTo>
                  <a:pt x="80" y="31"/>
                </a:lnTo>
                <a:lnTo>
                  <a:pt x="82" y="31"/>
                </a:lnTo>
                <a:lnTo>
                  <a:pt x="83" y="33"/>
                </a:lnTo>
                <a:lnTo>
                  <a:pt x="84" y="35"/>
                </a:lnTo>
                <a:lnTo>
                  <a:pt x="85" y="34"/>
                </a:lnTo>
                <a:lnTo>
                  <a:pt x="87" y="33"/>
                </a:lnTo>
                <a:lnTo>
                  <a:pt x="88" y="30"/>
                </a:lnTo>
                <a:lnTo>
                  <a:pt x="89" y="30"/>
                </a:lnTo>
                <a:lnTo>
                  <a:pt x="90" y="29"/>
                </a:lnTo>
                <a:lnTo>
                  <a:pt x="92" y="29"/>
                </a:lnTo>
                <a:lnTo>
                  <a:pt x="93" y="31"/>
                </a:lnTo>
                <a:lnTo>
                  <a:pt x="94" y="30"/>
                </a:lnTo>
                <a:lnTo>
                  <a:pt x="95" y="29"/>
                </a:lnTo>
                <a:lnTo>
                  <a:pt x="97" y="30"/>
                </a:lnTo>
                <a:lnTo>
                  <a:pt x="98" y="31"/>
                </a:lnTo>
                <a:lnTo>
                  <a:pt x="99" y="33"/>
                </a:lnTo>
                <a:lnTo>
                  <a:pt x="100" y="34"/>
                </a:lnTo>
                <a:lnTo>
                  <a:pt x="102" y="34"/>
                </a:lnTo>
                <a:lnTo>
                  <a:pt x="103" y="33"/>
                </a:lnTo>
                <a:lnTo>
                  <a:pt x="104" y="33"/>
                </a:lnTo>
                <a:lnTo>
                  <a:pt x="105" y="34"/>
                </a:lnTo>
                <a:lnTo>
                  <a:pt x="107" y="35"/>
                </a:lnTo>
                <a:lnTo>
                  <a:pt x="108" y="33"/>
                </a:lnTo>
                <a:lnTo>
                  <a:pt x="109" y="33"/>
                </a:lnTo>
                <a:lnTo>
                  <a:pt x="110" y="30"/>
                </a:lnTo>
                <a:lnTo>
                  <a:pt x="112" y="30"/>
                </a:lnTo>
                <a:lnTo>
                  <a:pt x="113" y="30"/>
                </a:lnTo>
                <a:lnTo>
                  <a:pt x="114" y="30"/>
                </a:lnTo>
                <a:lnTo>
                  <a:pt x="115" y="26"/>
                </a:lnTo>
                <a:lnTo>
                  <a:pt x="117" y="25"/>
                </a:lnTo>
                <a:lnTo>
                  <a:pt x="118" y="26"/>
                </a:lnTo>
                <a:lnTo>
                  <a:pt x="119" y="28"/>
                </a:lnTo>
                <a:lnTo>
                  <a:pt x="120" y="29"/>
                </a:lnTo>
                <a:lnTo>
                  <a:pt x="122" y="31"/>
                </a:lnTo>
                <a:lnTo>
                  <a:pt x="123" y="34"/>
                </a:lnTo>
                <a:lnTo>
                  <a:pt x="124" y="31"/>
                </a:lnTo>
                <a:lnTo>
                  <a:pt x="125" y="25"/>
                </a:lnTo>
                <a:lnTo>
                  <a:pt x="127" y="20"/>
                </a:lnTo>
                <a:lnTo>
                  <a:pt x="128" y="15"/>
                </a:lnTo>
                <a:lnTo>
                  <a:pt x="129" y="11"/>
                </a:lnTo>
                <a:lnTo>
                  <a:pt x="130" y="9"/>
                </a:lnTo>
                <a:lnTo>
                  <a:pt x="132" y="8"/>
                </a:lnTo>
                <a:lnTo>
                  <a:pt x="133" y="8"/>
                </a:lnTo>
                <a:lnTo>
                  <a:pt x="134" y="6"/>
                </a:lnTo>
                <a:lnTo>
                  <a:pt x="135" y="9"/>
                </a:lnTo>
                <a:lnTo>
                  <a:pt x="137" y="11"/>
                </a:lnTo>
                <a:lnTo>
                  <a:pt x="138" y="18"/>
                </a:lnTo>
                <a:lnTo>
                  <a:pt x="139" y="21"/>
                </a:lnTo>
                <a:lnTo>
                  <a:pt x="140" y="23"/>
                </a:lnTo>
                <a:lnTo>
                  <a:pt x="142" y="29"/>
                </a:lnTo>
                <a:lnTo>
                  <a:pt x="143" y="30"/>
                </a:lnTo>
                <a:lnTo>
                  <a:pt x="144" y="29"/>
                </a:lnTo>
                <a:lnTo>
                  <a:pt x="145" y="30"/>
                </a:lnTo>
                <a:lnTo>
                  <a:pt x="147" y="28"/>
                </a:lnTo>
                <a:lnTo>
                  <a:pt x="148" y="26"/>
                </a:lnTo>
                <a:lnTo>
                  <a:pt x="149" y="24"/>
                </a:lnTo>
                <a:lnTo>
                  <a:pt x="150" y="25"/>
                </a:lnTo>
                <a:lnTo>
                  <a:pt x="152" y="24"/>
                </a:lnTo>
                <a:lnTo>
                  <a:pt x="153" y="24"/>
                </a:lnTo>
                <a:lnTo>
                  <a:pt x="154" y="23"/>
                </a:lnTo>
                <a:lnTo>
                  <a:pt x="155" y="21"/>
                </a:lnTo>
                <a:lnTo>
                  <a:pt x="157" y="20"/>
                </a:lnTo>
                <a:lnTo>
                  <a:pt x="158" y="24"/>
                </a:lnTo>
                <a:lnTo>
                  <a:pt x="159" y="26"/>
                </a:lnTo>
              </a:path>
            </a:pathLst>
          </a:custGeom>
          <a:noFill/>
          <a:ln w="28575">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43" name="Freeform 207">
            <a:extLst>
              <a:ext uri="{FF2B5EF4-FFF2-40B4-BE49-F238E27FC236}">
                <a16:creationId xmlns:a16="http://schemas.microsoft.com/office/drawing/2014/main" id="{5F0AF61B-70D9-4B0A-BEC9-C85A560812F5}"/>
              </a:ext>
            </a:extLst>
          </p:cNvPr>
          <p:cNvSpPr>
            <a:spLocks/>
          </p:cNvSpPr>
          <p:nvPr/>
        </p:nvSpPr>
        <p:spPr bwMode="auto">
          <a:xfrm>
            <a:off x="2097088" y="962025"/>
            <a:ext cx="560387" cy="1370013"/>
          </a:xfrm>
          <a:custGeom>
            <a:avLst/>
            <a:gdLst>
              <a:gd name="T0" fmla="*/ 2147483646 w 159"/>
              <a:gd name="T1" fmla="*/ 2147483646 h 389"/>
              <a:gd name="T2" fmla="*/ 2147483646 w 159"/>
              <a:gd name="T3" fmla="*/ 2147483646 h 389"/>
              <a:gd name="T4" fmla="*/ 2147483646 w 159"/>
              <a:gd name="T5" fmla="*/ 2147483646 h 389"/>
              <a:gd name="T6" fmla="*/ 2147483646 w 159"/>
              <a:gd name="T7" fmla="*/ 2147483646 h 389"/>
              <a:gd name="T8" fmla="*/ 2147483646 w 159"/>
              <a:gd name="T9" fmla="*/ 2147483646 h 389"/>
              <a:gd name="T10" fmla="*/ 2147483646 w 159"/>
              <a:gd name="T11" fmla="*/ 2147483646 h 389"/>
              <a:gd name="T12" fmla="*/ 2147483646 w 159"/>
              <a:gd name="T13" fmla="*/ 2147483646 h 389"/>
              <a:gd name="T14" fmla="*/ 2147483646 w 159"/>
              <a:gd name="T15" fmla="*/ 2147483646 h 389"/>
              <a:gd name="T16" fmla="*/ 2147483646 w 159"/>
              <a:gd name="T17" fmla="*/ 2147483646 h 389"/>
              <a:gd name="T18" fmla="*/ 2147483646 w 159"/>
              <a:gd name="T19" fmla="*/ 2147483646 h 389"/>
              <a:gd name="T20" fmla="*/ 2147483646 w 159"/>
              <a:gd name="T21" fmla="*/ 2147483646 h 389"/>
              <a:gd name="T22" fmla="*/ 2147483646 w 159"/>
              <a:gd name="T23" fmla="*/ 2147483646 h 389"/>
              <a:gd name="T24" fmla="*/ 2147483646 w 159"/>
              <a:gd name="T25" fmla="*/ 2147483646 h 389"/>
              <a:gd name="T26" fmla="*/ 2147483646 w 159"/>
              <a:gd name="T27" fmla="*/ 2147483646 h 389"/>
              <a:gd name="T28" fmla="*/ 2147483646 w 159"/>
              <a:gd name="T29" fmla="*/ 2147483646 h 389"/>
              <a:gd name="T30" fmla="*/ 2147483646 w 159"/>
              <a:gd name="T31" fmla="*/ 2147483646 h 389"/>
              <a:gd name="T32" fmla="*/ 2147483646 w 159"/>
              <a:gd name="T33" fmla="*/ 2147483646 h 389"/>
              <a:gd name="T34" fmla="*/ 2147483646 w 159"/>
              <a:gd name="T35" fmla="*/ 2147483646 h 389"/>
              <a:gd name="T36" fmla="*/ 2147483646 w 159"/>
              <a:gd name="T37" fmla="*/ 2147483646 h 389"/>
              <a:gd name="T38" fmla="*/ 2147483646 w 159"/>
              <a:gd name="T39" fmla="*/ 2147483646 h 389"/>
              <a:gd name="T40" fmla="*/ 2147483646 w 159"/>
              <a:gd name="T41" fmla="*/ 2147483646 h 389"/>
              <a:gd name="T42" fmla="*/ 2147483646 w 159"/>
              <a:gd name="T43" fmla="*/ 2147483646 h 389"/>
              <a:gd name="T44" fmla="*/ 2147483646 w 159"/>
              <a:gd name="T45" fmla="*/ 2147483646 h 389"/>
              <a:gd name="T46" fmla="*/ 2147483646 w 159"/>
              <a:gd name="T47" fmla="*/ 2147483646 h 389"/>
              <a:gd name="T48" fmla="*/ 2147483646 w 159"/>
              <a:gd name="T49" fmla="*/ 2147483646 h 389"/>
              <a:gd name="T50" fmla="*/ 2147483646 w 159"/>
              <a:gd name="T51" fmla="*/ 2147483646 h 389"/>
              <a:gd name="T52" fmla="*/ 2147483646 w 159"/>
              <a:gd name="T53" fmla="*/ 2147483646 h 389"/>
              <a:gd name="T54" fmla="*/ 2147483646 w 159"/>
              <a:gd name="T55" fmla="*/ 2147483646 h 389"/>
              <a:gd name="T56" fmla="*/ 2147483646 w 159"/>
              <a:gd name="T57" fmla="*/ 2147483646 h 389"/>
              <a:gd name="T58" fmla="*/ 2147483646 w 159"/>
              <a:gd name="T59" fmla="*/ 2147483646 h 389"/>
              <a:gd name="T60" fmla="*/ 2147483646 w 159"/>
              <a:gd name="T61" fmla="*/ 2147483646 h 389"/>
              <a:gd name="T62" fmla="*/ 2147483646 w 159"/>
              <a:gd name="T63" fmla="*/ 2147483646 h 389"/>
              <a:gd name="T64" fmla="*/ 2147483646 w 159"/>
              <a:gd name="T65" fmla="*/ 2147483646 h 389"/>
              <a:gd name="T66" fmla="*/ 2147483646 w 159"/>
              <a:gd name="T67" fmla="*/ 2147483646 h 389"/>
              <a:gd name="T68" fmla="*/ 2147483646 w 159"/>
              <a:gd name="T69" fmla="*/ 2147483646 h 389"/>
              <a:gd name="T70" fmla="*/ 2147483646 w 159"/>
              <a:gd name="T71" fmla="*/ 2147483646 h 389"/>
              <a:gd name="T72" fmla="*/ 2147483646 w 159"/>
              <a:gd name="T73" fmla="*/ 2147483646 h 389"/>
              <a:gd name="T74" fmla="*/ 2147483646 w 159"/>
              <a:gd name="T75" fmla="*/ 2147483646 h 389"/>
              <a:gd name="T76" fmla="*/ 2147483646 w 159"/>
              <a:gd name="T77" fmla="*/ 2147483646 h 389"/>
              <a:gd name="T78" fmla="*/ 2147483646 w 159"/>
              <a:gd name="T79" fmla="*/ 2147483646 h 389"/>
              <a:gd name="T80" fmla="*/ 2147483646 w 159"/>
              <a:gd name="T81" fmla="*/ 2147483646 h 389"/>
              <a:gd name="T82" fmla="*/ 2147483646 w 159"/>
              <a:gd name="T83" fmla="*/ 2147483646 h 38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9"/>
              <a:gd name="T127" fmla="*/ 0 h 389"/>
              <a:gd name="T128" fmla="*/ 159 w 159"/>
              <a:gd name="T129" fmla="*/ 389 h 38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9" h="389">
                <a:moveTo>
                  <a:pt x="0" y="382"/>
                </a:moveTo>
                <a:lnTo>
                  <a:pt x="1" y="385"/>
                </a:lnTo>
                <a:lnTo>
                  <a:pt x="3" y="387"/>
                </a:lnTo>
                <a:lnTo>
                  <a:pt x="4" y="389"/>
                </a:lnTo>
                <a:lnTo>
                  <a:pt x="5" y="385"/>
                </a:lnTo>
                <a:lnTo>
                  <a:pt x="6" y="384"/>
                </a:lnTo>
                <a:lnTo>
                  <a:pt x="8" y="384"/>
                </a:lnTo>
                <a:lnTo>
                  <a:pt x="9" y="384"/>
                </a:lnTo>
                <a:lnTo>
                  <a:pt x="10" y="384"/>
                </a:lnTo>
                <a:lnTo>
                  <a:pt x="11" y="385"/>
                </a:lnTo>
                <a:lnTo>
                  <a:pt x="13" y="387"/>
                </a:lnTo>
                <a:lnTo>
                  <a:pt x="14" y="387"/>
                </a:lnTo>
                <a:lnTo>
                  <a:pt x="15" y="387"/>
                </a:lnTo>
                <a:lnTo>
                  <a:pt x="16" y="379"/>
                </a:lnTo>
                <a:lnTo>
                  <a:pt x="18" y="372"/>
                </a:lnTo>
                <a:lnTo>
                  <a:pt x="19" y="377"/>
                </a:lnTo>
                <a:lnTo>
                  <a:pt x="20" y="375"/>
                </a:lnTo>
                <a:lnTo>
                  <a:pt x="21" y="376"/>
                </a:lnTo>
                <a:lnTo>
                  <a:pt x="23" y="375"/>
                </a:lnTo>
                <a:lnTo>
                  <a:pt x="24" y="375"/>
                </a:lnTo>
                <a:lnTo>
                  <a:pt x="25" y="375"/>
                </a:lnTo>
                <a:lnTo>
                  <a:pt x="26" y="374"/>
                </a:lnTo>
                <a:lnTo>
                  <a:pt x="28" y="370"/>
                </a:lnTo>
                <a:lnTo>
                  <a:pt x="29" y="365"/>
                </a:lnTo>
                <a:lnTo>
                  <a:pt x="30" y="357"/>
                </a:lnTo>
                <a:lnTo>
                  <a:pt x="31" y="342"/>
                </a:lnTo>
                <a:lnTo>
                  <a:pt x="33" y="322"/>
                </a:lnTo>
                <a:lnTo>
                  <a:pt x="34" y="300"/>
                </a:lnTo>
                <a:lnTo>
                  <a:pt x="35" y="269"/>
                </a:lnTo>
                <a:lnTo>
                  <a:pt x="36" y="240"/>
                </a:lnTo>
                <a:lnTo>
                  <a:pt x="38" y="207"/>
                </a:lnTo>
                <a:lnTo>
                  <a:pt x="39" y="179"/>
                </a:lnTo>
                <a:lnTo>
                  <a:pt x="40" y="151"/>
                </a:lnTo>
                <a:lnTo>
                  <a:pt x="41" y="121"/>
                </a:lnTo>
                <a:lnTo>
                  <a:pt x="43" y="92"/>
                </a:lnTo>
                <a:lnTo>
                  <a:pt x="44" y="62"/>
                </a:lnTo>
                <a:lnTo>
                  <a:pt x="45" y="37"/>
                </a:lnTo>
                <a:lnTo>
                  <a:pt x="46" y="16"/>
                </a:lnTo>
                <a:lnTo>
                  <a:pt x="48" y="5"/>
                </a:lnTo>
                <a:lnTo>
                  <a:pt x="49" y="0"/>
                </a:lnTo>
                <a:lnTo>
                  <a:pt x="50" y="2"/>
                </a:lnTo>
                <a:lnTo>
                  <a:pt x="51" y="7"/>
                </a:lnTo>
                <a:lnTo>
                  <a:pt x="53" y="19"/>
                </a:lnTo>
                <a:lnTo>
                  <a:pt x="54" y="34"/>
                </a:lnTo>
                <a:lnTo>
                  <a:pt x="55" y="51"/>
                </a:lnTo>
                <a:lnTo>
                  <a:pt x="56" y="82"/>
                </a:lnTo>
                <a:lnTo>
                  <a:pt x="58" y="112"/>
                </a:lnTo>
                <a:lnTo>
                  <a:pt x="59" y="141"/>
                </a:lnTo>
                <a:lnTo>
                  <a:pt x="60" y="171"/>
                </a:lnTo>
                <a:lnTo>
                  <a:pt x="61" y="199"/>
                </a:lnTo>
                <a:lnTo>
                  <a:pt x="63" y="222"/>
                </a:lnTo>
                <a:lnTo>
                  <a:pt x="64" y="242"/>
                </a:lnTo>
                <a:lnTo>
                  <a:pt x="65" y="261"/>
                </a:lnTo>
                <a:lnTo>
                  <a:pt x="66" y="271"/>
                </a:lnTo>
                <a:lnTo>
                  <a:pt x="68" y="279"/>
                </a:lnTo>
                <a:lnTo>
                  <a:pt x="69" y="281"/>
                </a:lnTo>
                <a:lnTo>
                  <a:pt x="70" y="282"/>
                </a:lnTo>
                <a:lnTo>
                  <a:pt x="71" y="285"/>
                </a:lnTo>
                <a:lnTo>
                  <a:pt x="73" y="286"/>
                </a:lnTo>
                <a:lnTo>
                  <a:pt x="74" y="287"/>
                </a:lnTo>
                <a:lnTo>
                  <a:pt x="75" y="287"/>
                </a:lnTo>
                <a:lnTo>
                  <a:pt x="76" y="289"/>
                </a:lnTo>
                <a:lnTo>
                  <a:pt x="78" y="291"/>
                </a:lnTo>
                <a:lnTo>
                  <a:pt x="79" y="295"/>
                </a:lnTo>
                <a:lnTo>
                  <a:pt x="80" y="301"/>
                </a:lnTo>
                <a:lnTo>
                  <a:pt x="81" y="309"/>
                </a:lnTo>
                <a:lnTo>
                  <a:pt x="83" y="315"/>
                </a:lnTo>
                <a:lnTo>
                  <a:pt x="84" y="325"/>
                </a:lnTo>
                <a:lnTo>
                  <a:pt x="85" y="336"/>
                </a:lnTo>
                <a:lnTo>
                  <a:pt x="86" y="344"/>
                </a:lnTo>
                <a:lnTo>
                  <a:pt x="88" y="351"/>
                </a:lnTo>
                <a:lnTo>
                  <a:pt x="89" y="354"/>
                </a:lnTo>
                <a:lnTo>
                  <a:pt x="90" y="351"/>
                </a:lnTo>
                <a:lnTo>
                  <a:pt x="91" y="345"/>
                </a:lnTo>
                <a:lnTo>
                  <a:pt x="93" y="336"/>
                </a:lnTo>
                <a:lnTo>
                  <a:pt x="94" y="330"/>
                </a:lnTo>
                <a:lnTo>
                  <a:pt x="95" y="325"/>
                </a:lnTo>
                <a:lnTo>
                  <a:pt x="96" y="321"/>
                </a:lnTo>
                <a:lnTo>
                  <a:pt x="98" y="320"/>
                </a:lnTo>
                <a:lnTo>
                  <a:pt x="99" y="324"/>
                </a:lnTo>
                <a:lnTo>
                  <a:pt x="100" y="325"/>
                </a:lnTo>
                <a:lnTo>
                  <a:pt x="101" y="329"/>
                </a:lnTo>
                <a:lnTo>
                  <a:pt x="103" y="332"/>
                </a:lnTo>
                <a:lnTo>
                  <a:pt x="104" y="335"/>
                </a:lnTo>
                <a:lnTo>
                  <a:pt x="105" y="336"/>
                </a:lnTo>
                <a:lnTo>
                  <a:pt x="106" y="340"/>
                </a:lnTo>
                <a:lnTo>
                  <a:pt x="108" y="346"/>
                </a:lnTo>
                <a:lnTo>
                  <a:pt x="109" y="352"/>
                </a:lnTo>
                <a:lnTo>
                  <a:pt x="110" y="359"/>
                </a:lnTo>
                <a:lnTo>
                  <a:pt x="111" y="361"/>
                </a:lnTo>
                <a:lnTo>
                  <a:pt x="113" y="360"/>
                </a:lnTo>
                <a:lnTo>
                  <a:pt x="114" y="356"/>
                </a:lnTo>
                <a:lnTo>
                  <a:pt x="115" y="352"/>
                </a:lnTo>
                <a:lnTo>
                  <a:pt x="116" y="352"/>
                </a:lnTo>
                <a:lnTo>
                  <a:pt x="118" y="350"/>
                </a:lnTo>
                <a:lnTo>
                  <a:pt x="119" y="351"/>
                </a:lnTo>
                <a:lnTo>
                  <a:pt x="120" y="356"/>
                </a:lnTo>
                <a:lnTo>
                  <a:pt x="121" y="360"/>
                </a:lnTo>
                <a:lnTo>
                  <a:pt x="123" y="361"/>
                </a:lnTo>
                <a:lnTo>
                  <a:pt x="124" y="362"/>
                </a:lnTo>
                <a:lnTo>
                  <a:pt x="125" y="369"/>
                </a:lnTo>
                <a:lnTo>
                  <a:pt x="126" y="370"/>
                </a:lnTo>
                <a:lnTo>
                  <a:pt x="128" y="372"/>
                </a:lnTo>
                <a:lnTo>
                  <a:pt x="129" y="377"/>
                </a:lnTo>
                <a:lnTo>
                  <a:pt x="130" y="371"/>
                </a:lnTo>
                <a:lnTo>
                  <a:pt x="131" y="366"/>
                </a:lnTo>
                <a:lnTo>
                  <a:pt x="133" y="367"/>
                </a:lnTo>
                <a:lnTo>
                  <a:pt x="134" y="371"/>
                </a:lnTo>
                <a:lnTo>
                  <a:pt x="135" y="374"/>
                </a:lnTo>
                <a:lnTo>
                  <a:pt x="136" y="374"/>
                </a:lnTo>
                <a:lnTo>
                  <a:pt x="138" y="374"/>
                </a:lnTo>
                <a:lnTo>
                  <a:pt x="139" y="372"/>
                </a:lnTo>
                <a:lnTo>
                  <a:pt x="140" y="372"/>
                </a:lnTo>
                <a:lnTo>
                  <a:pt x="141" y="370"/>
                </a:lnTo>
                <a:lnTo>
                  <a:pt x="143" y="367"/>
                </a:lnTo>
                <a:lnTo>
                  <a:pt x="144" y="367"/>
                </a:lnTo>
                <a:lnTo>
                  <a:pt x="145" y="370"/>
                </a:lnTo>
                <a:lnTo>
                  <a:pt x="146" y="371"/>
                </a:lnTo>
                <a:lnTo>
                  <a:pt x="148" y="375"/>
                </a:lnTo>
                <a:lnTo>
                  <a:pt x="149" y="379"/>
                </a:lnTo>
                <a:lnTo>
                  <a:pt x="150" y="380"/>
                </a:lnTo>
                <a:lnTo>
                  <a:pt x="151" y="380"/>
                </a:lnTo>
                <a:lnTo>
                  <a:pt x="153" y="379"/>
                </a:lnTo>
                <a:lnTo>
                  <a:pt x="154" y="379"/>
                </a:lnTo>
                <a:lnTo>
                  <a:pt x="155" y="379"/>
                </a:lnTo>
                <a:lnTo>
                  <a:pt x="156" y="376"/>
                </a:lnTo>
                <a:lnTo>
                  <a:pt x="158" y="379"/>
                </a:lnTo>
                <a:lnTo>
                  <a:pt x="159" y="379"/>
                </a:lnTo>
              </a:path>
            </a:pathLst>
          </a:custGeom>
          <a:noFill/>
          <a:ln w="28575">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44" name="Freeform 209">
            <a:extLst>
              <a:ext uri="{FF2B5EF4-FFF2-40B4-BE49-F238E27FC236}">
                <a16:creationId xmlns:a16="http://schemas.microsoft.com/office/drawing/2014/main" id="{83FC71B4-BBD2-4302-98D6-DC8E67A54D53}"/>
              </a:ext>
            </a:extLst>
          </p:cNvPr>
          <p:cNvSpPr>
            <a:spLocks/>
          </p:cNvSpPr>
          <p:nvPr/>
        </p:nvSpPr>
        <p:spPr bwMode="auto">
          <a:xfrm>
            <a:off x="3216275" y="1476375"/>
            <a:ext cx="557213" cy="838200"/>
          </a:xfrm>
          <a:custGeom>
            <a:avLst/>
            <a:gdLst>
              <a:gd name="T0" fmla="*/ 2147483646 w 158"/>
              <a:gd name="T1" fmla="*/ 2147483646 h 238"/>
              <a:gd name="T2" fmla="*/ 2147483646 w 158"/>
              <a:gd name="T3" fmla="*/ 2147483646 h 238"/>
              <a:gd name="T4" fmla="*/ 2147483646 w 158"/>
              <a:gd name="T5" fmla="*/ 2147483646 h 238"/>
              <a:gd name="T6" fmla="*/ 2147483646 w 158"/>
              <a:gd name="T7" fmla="*/ 2147483646 h 238"/>
              <a:gd name="T8" fmla="*/ 2147483646 w 158"/>
              <a:gd name="T9" fmla="*/ 2147483646 h 238"/>
              <a:gd name="T10" fmla="*/ 2147483646 w 158"/>
              <a:gd name="T11" fmla="*/ 2147483646 h 238"/>
              <a:gd name="T12" fmla="*/ 2147483646 w 158"/>
              <a:gd name="T13" fmla="*/ 2147483646 h 238"/>
              <a:gd name="T14" fmla="*/ 2147483646 w 158"/>
              <a:gd name="T15" fmla="*/ 2147483646 h 238"/>
              <a:gd name="T16" fmla="*/ 2147483646 w 158"/>
              <a:gd name="T17" fmla="*/ 2147483646 h 238"/>
              <a:gd name="T18" fmla="*/ 2147483646 w 158"/>
              <a:gd name="T19" fmla="*/ 2147483646 h 238"/>
              <a:gd name="T20" fmla="*/ 2147483646 w 158"/>
              <a:gd name="T21" fmla="*/ 2147483646 h 238"/>
              <a:gd name="T22" fmla="*/ 2147483646 w 158"/>
              <a:gd name="T23" fmla="*/ 2147483646 h 238"/>
              <a:gd name="T24" fmla="*/ 2147483646 w 158"/>
              <a:gd name="T25" fmla="*/ 2147483646 h 238"/>
              <a:gd name="T26" fmla="*/ 2147483646 w 158"/>
              <a:gd name="T27" fmla="*/ 2147483646 h 238"/>
              <a:gd name="T28" fmla="*/ 2147483646 w 158"/>
              <a:gd name="T29" fmla="*/ 2147483646 h 238"/>
              <a:gd name="T30" fmla="*/ 2147483646 w 158"/>
              <a:gd name="T31" fmla="*/ 2147483646 h 238"/>
              <a:gd name="T32" fmla="*/ 2147483646 w 158"/>
              <a:gd name="T33" fmla="*/ 2147483646 h 238"/>
              <a:gd name="T34" fmla="*/ 2147483646 w 158"/>
              <a:gd name="T35" fmla="*/ 2147483646 h 238"/>
              <a:gd name="T36" fmla="*/ 2147483646 w 158"/>
              <a:gd name="T37" fmla="*/ 2147483646 h 238"/>
              <a:gd name="T38" fmla="*/ 2147483646 w 158"/>
              <a:gd name="T39" fmla="*/ 2147483646 h 238"/>
              <a:gd name="T40" fmla="*/ 2147483646 w 158"/>
              <a:gd name="T41" fmla="*/ 2147483646 h 238"/>
              <a:gd name="T42" fmla="*/ 2147483646 w 158"/>
              <a:gd name="T43" fmla="*/ 2147483646 h 238"/>
              <a:gd name="T44" fmla="*/ 2147483646 w 158"/>
              <a:gd name="T45" fmla="*/ 2147483646 h 238"/>
              <a:gd name="T46" fmla="*/ 2147483646 w 158"/>
              <a:gd name="T47" fmla="*/ 2147483646 h 238"/>
              <a:gd name="T48" fmla="*/ 2147483646 w 158"/>
              <a:gd name="T49" fmla="*/ 2147483646 h 238"/>
              <a:gd name="T50" fmla="*/ 2147483646 w 158"/>
              <a:gd name="T51" fmla="*/ 2147483646 h 238"/>
              <a:gd name="T52" fmla="*/ 2147483646 w 158"/>
              <a:gd name="T53" fmla="*/ 2147483646 h 238"/>
              <a:gd name="T54" fmla="*/ 2147483646 w 158"/>
              <a:gd name="T55" fmla="*/ 2147483646 h 238"/>
              <a:gd name="T56" fmla="*/ 2147483646 w 158"/>
              <a:gd name="T57" fmla="*/ 2147483646 h 238"/>
              <a:gd name="T58" fmla="*/ 2147483646 w 158"/>
              <a:gd name="T59" fmla="*/ 2147483646 h 238"/>
              <a:gd name="T60" fmla="*/ 2147483646 w 158"/>
              <a:gd name="T61" fmla="*/ 2147483646 h 238"/>
              <a:gd name="T62" fmla="*/ 2147483646 w 158"/>
              <a:gd name="T63" fmla="*/ 2147483646 h 238"/>
              <a:gd name="T64" fmla="*/ 2147483646 w 158"/>
              <a:gd name="T65" fmla="*/ 2147483646 h 238"/>
              <a:gd name="T66" fmla="*/ 2147483646 w 158"/>
              <a:gd name="T67" fmla="*/ 2147483646 h 238"/>
              <a:gd name="T68" fmla="*/ 2147483646 w 158"/>
              <a:gd name="T69" fmla="*/ 2147483646 h 238"/>
              <a:gd name="T70" fmla="*/ 2147483646 w 158"/>
              <a:gd name="T71" fmla="*/ 2147483646 h 238"/>
              <a:gd name="T72" fmla="*/ 2147483646 w 158"/>
              <a:gd name="T73" fmla="*/ 2147483646 h 238"/>
              <a:gd name="T74" fmla="*/ 2147483646 w 158"/>
              <a:gd name="T75" fmla="*/ 2147483646 h 238"/>
              <a:gd name="T76" fmla="*/ 2147483646 w 158"/>
              <a:gd name="T77" fmla="*/ 2147483646 h 238"/>
              <a:gd name="T78" fmla="*/ 2147483646 w 158"/>
              <a:gd name="T79" fmla="*/ 2147483646 h 238"/>
              <a:gd name="T80" fmla="*/ 2147483646 w 158"/>
              <a:gd name="T81" fmla="*/ 2147483646 h 238"/>
              <a:gd name="T82" fmla="*/ 2147483646 w 158"/>
              <a:gd name="T83" fmla="*/ 2147483646 h 23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8"/>
              <a:gd name="T127" fmla="*/ 0 h 238"/>
              <a:gd name="T128" fmla="*/ 158 w 158"/>
              <a:gd name="T129" fmla="*/ 238 h 23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8" h="238">
                <a:moveTo>
                  <a:pt x="0" y="235"/>
                </a:moveTo>
                <a:lnTo>
                  <a:pt x="1" y="235"/>
                </a:lnTo>
                <a:lnTo>
                  <a:pt x="2" y="231"/>
                </a:lnTo>
                <a:lnTo>
                  <a:pt x="3" y="231"/>
                </a:lnTo>
                <a:lnTo>
                  <a:pt x="5" y="229"/>
                </a:lnTo>
                <a:lnTo>
                  <a:pt x="6" y="229"/>
                </a:lnTo>
                <a:lnTo>
                  <a:pt x="7" y="229"/>
                </a:lnTo>
                <a:lnTo>
                  <a:pt x="8" y="228"/>
                </a:lnTo>
                <a:lnTo>
                  <a:pt x="10" y="226"/>
                </a:lnTo>
                <a:lnTo>
                  <a:pt x="11" y="226"/>
                </a:lnTo>
                <a:lnTo>
                  <a:pt x="12" y="225"/>
                </a:lnTo>
                <a:lnTo>
                  <a:pt x="13" y="226"/>
                </a:lnTo>
                <a:lnTo>
                  <a:pt x="15" y="226"/>
                </a:lnTo>
                <a:lnTo>
                  <a:pt x="16" y="225"/>
                </a:lnTo>
                <a:lnTo>
                  <a:pt x="17" y="225"/>
                </a:lnTo>
                <a:lnTo>
                  <a:pt x="18" y="224"/>
                </a:lnTo>
                <a:lnTo>
                  <a:pt x="20" y="224"/>
                </a:lnTo>
                <a:lnTo>
                  <a:pt x="21" y="221"/>
                </a:lnTo>
                <a:lnTo>
                  <a:pt x="22" y="219"/>
                </a:lnTo>
                <a:lnTo>
                  <a:pt x="23" y="215"/>
                </a:lnTo>
                <a:lnTo>
                  <a:pt x="25" y="210"/>
                </a:lnTo>
                <a:lnTo>
                  <a:pt x="26" y="205"/>
                </a:lnTo>
                <a:lnTo>
                  <a:pt x="27" y="204"/>
                </a:lnTo>
                <a:lnTo>
                  <a:pt x="28" y="204"/>
                </a:lnTo>
                <a:lnTo>
                  <a:pt x="30" y="205"/>
                </a:lnTo>
                <a:lnTo>
                  <a:pt x="31" y="208"/>
                </a:lnTo>
                <a:lnTo>
                  <a:pt x="32" y="206"/>
                </a:lnTo>
                <a:lnTo>
                  <a:pt x="33" y="208"/>
                </a:lnTo>
                <a:lnTo>
                  <a:pt x="35" y="215"/>
                </a:lnTo>
                <a:lnTo>
                  <a:pt x="36" y="215"/>
                </a:lnTo>
                <a:lnTo>
                  <a:pt x="37" y="218"/>
                </a:lnTo>
                <a:lnTo>
                  <a:pt x="38" y="220"/>
                </a:lnTo>
                <a:lnTo>
                  <a:pt x="40" y="221"/>
                </a:lnTo>
                <a:lnTo>
                  <a:pt x="41" y="221"/>
                </a:lnTo>
                <a:lnTo>
                  <a:pt x="42" y="221"/>
                </a:lnTo>
                <a:lnTo>
                  <a:pt x="43" y="224"/>
                </a:lnTo>
                <a:lnTo>
                  <a:pt x="45" y="225"/>
                </a:lnTo>
                <a:lnTo>
                  <a:pt x="46" y="228"/>
                </a:lnTo>
                <a:lnTo>
                  <a:pt x="47" y="228"/>
                </a:lnTo>
                <a:lnTo>
                  <a:pt x="48" y="229"/>
                </a:lnTo>
                <a:lnTo>
                  <a:pt x="50" y="229"/>
                </a:lnTo>
                <a:lnTo>
                  <a:pt x="51" y="228"/>
                </a:lnTo>
                <a:lnTo>
                  <a:pt x="52" y="225"/>
                </a:lnTo>
                <a:lnTo>
                  <a:pt x="53" y="221"/>
                </a:lnTo>
                <a:lnTo>
                  <a:pt x="55" y="216"/>
                </a:lnTo>
                <a:lnTo>
                  <a:pt x="56" y="214"/>
                </a:lnTo>
                <a:lnTo>
                  <a:pt x="57" y="208"/>
                </a:lnTo>
                <a:lnTo>
                  <a:pt x="58" y="200"/>
                </a:lnTo>
                <a:lnTo>
                  <a:pt x="60" y="191"/>
                </a:lnTo>
                <a:lnTo>
                  <a:pt x="61" y="185"/>
                </a:lnTo>
                <a:lnTo>
                  <a:pt x="62" y="179"/>
                </a:lnTo>
                <a:lnTo>
                  <a:pt x="63" y="175"/>
                </a:lnTo>
                <a:lnTo>
                  <a:pt x="65" y="173"/>
                </a:lnTo>
                <a:lnTo>
                  <a:pt x="66" y="173"/>
                </a:lnTo>
                <a:lnTo>
                  <a:pt x="67" y="176"/>
                </a:lnTo>
                <a:lnTo>
                  <a:pt x="68" y="178"/>
                </a:lnTo>
                <a:lnTo>
                  <a:pt x="70" y="181"/>
                </a:lnTo>
                <a:lnTo>
                  <a:pt x="71" y="185"/>
                </a:lnTo>
                <a:lnTo>
                  <a:pt x="72" y="191"/>
                </a:lnTo>
                <a:lnTo>
                  <a:pt x="73" y="201"/>
                </a:lnTo>
                <a:lnTo>
                  <a:pt x="75" y="211"/>
                </a:lnTo>
                <a:lnTo>
                  <a:pt x="76" y="220"/>
                </a:lnTo>
                <a:lnTo>
                  <a:pt x="77" y="229"/>
                </a:lnTo>
                <a:lnTo>
                  <a:pt x="78" y="238"/>
                </a:lnTo>
                <a:lnTo>
                  <a:pt x="80" y="235"/>
                </a:lnTo>
                <a:lnTo>
                  <a:pt x="81" y="224"/>
                </a:lnTo>
                <a:lnTo>
                  <a:pt x="82" y="210"/>
                </a:lnTo>
                <a:lnTo>
                  <a:pt x="83" y="203"/>
                </a:lnTo>
                <a:lnTo>
                  <a:pt x="85" y="203"/>
                </a:lnTo>
                <a:lnTo>
                  <a:pt x="86" y="205"/>
                </a:lnTo>
                <a:lnTo>
                  <a:pt x="87" y="213"/>
                </a:lnTo>
                <a:lnTo>
                  <a:pt x="88" y="216"/>
                </a:lnTo>
                <a:lnTo>
                  <a:pt x="90" y="204"/>
                </a:lnTo>
                <a:lnTo>
                  <a:pt x="91" y="185"/>
                </a:lnTo>
                <a:lnTo>
                  <a:pt x="92" y="158"/>
                </a:lnTo>
                <a:lnTo>
                  <a:pt x="93" y="130"/>
                </a:lnTo>
                <a:lnTo>
                  <a:pt x="95" y="101"/>
                </a:lnTo>
                <a:lnTo>
                  <a:pt x="96" y="73"/>
                </a:lnTo>
                <a:lnTo>
                  <a:pt x="97" y="49"/>
                </a:lnTo>
                <a:lnTo>
                  <a:pt x="98" y="26"/>
                </a:lnTo>
                <a:lnTo>
                  <a:pt x="100" y="11"/>
                </a:lnTo>
                <a:lnTo>
                  <a:pt x="101" y="1"/>
                </a:lnTo>
                <a:lnTo>
                  <a:pt x="102" y="0"/>
                </a:lnTo>
                <a:lnTo>
                  <a:pt x="103" y="5"/>
                </a:lnTo>
                <a:lnTo>
                  <a:pt x="105" y="14"/>
                </a:lnTo>
                <a:lnTo>
                  <a:pt x="106" y="29"/>
                </a:lnTo>
                <a:lnTo>
                  <a:pt x="107" y="49"/>
                </a:lnTo>
                <a:lnTo>
                  <a:pt x="108" y="71"/>
                </a:lnTo>
                <a:lnTo>
                  <a:pt x="110" y="96"/>
                </a:lnTo>
                <a:lnTo>
                  <a:pt x="111" y="120"/>
                </a:lnTo>
                <a:lnTo>
                  <a:pt x="112" y="145"/>
                </a:lnTo>
                <a:lnTo>
                  <a:pt x="113" y="166"/>
                </a:lnTo>
                <a:lnTo>
                  <a:pt x="115" y="184"/>
                </a:lnTo>
                <a:lnTo>
                  <a:pt x="116" y="194"/>
                </a:lnTo>
                <a:lnTo>
                  <a:pt x="117" y="191"/>
                </a:lnTo>
                <a:lnTo>
                  <a:pt x="118" y="186"/>
                </a:lnTo>
                <a:lnTo>
                  <a:pt x="120" y="178"/>
                </a:lnTo>
                <a:lnTo>
                  <a:pt x="121" y="171"/>
                </a:lnTo>
                <a:lnTo>
                  <a:pt x="122" y="165"/>
                </a:lnTo>
                <a:lnTo>
                  <a:pt x="123" y="160"/>
                </a:lnTo>
                <a:lnTo>
                  <a:pt x="125" y="160"/>
                </a:lnTo>
                <a:lnTo>
                  <a:pt x="126" y="154"/>
                </a:lnTo>
                <a:lnTo>
                  <a:pt x="127" y="154"/>
                </a:lnTo>
                <a:lnTo>
                  <a:pt x="128" y="148"/>
                </a:lnTo>
                <a:lnTo>
                  <a:pt x="130" y="151"/>
                </a:lnTo>
                <a:lnTo>
                  <a:pt x="131" y="154"/>
                </a:lnTo>
                <a:lnTo>
                  <a:pt x="132" y="161"/>
                </a:lnTo>
                <a:lnTo>
                  <a:pt x="133" y="170"/>
                </a:lnTo>
                <a:lnTo>
                  <a:pt x="135" y="174"/>
                </a:lnTo>
                <a:lnTo>
                  <a:pt x="136" y="180"/>
                </a:lnTo>
                <a:lnTo>
                  <a:pt x="137" y="180"/>
                </a:lnTo>
                <a:lnTo>
                  <a:pt x="138" y="183"/>
                </a:lnTo>
                <a:lnTo>
                  <a:pt x="140" y="166"/>
                </a:lnTo>
                <a:lnTo>
                  <a:pt x="141" y="164"/>
                </a:lnTo>
                <a:lnTo>
                  <a:pt x="142" y="160"/>
                </a:lnTo>
                <a:lnTo>
                  <a:pt x="143" y="155"/>
                </a:lnTo>
                <a:lnTo>
                  <a:pt x="145" y="189"/>
                </a:lnTo>
                <a:lnTo>
                  <a:pt x="146" y="169"/>
                </a:lnTo>
                <a:lnTo>
                  <a:pt x="147" y="130"/>
                </a:lnTo>
                <a:lnTo>
                  <a:pt x="148" y="136"/>
                </a:lnTo>
                <a:lnTo>
                  <a:pt x="150" y="134"/>
                </a:lnTo>
                <a:lnTo>
                  <a:pt x="151" y="146"/>
                </a:lnTo>
                <a:lnTo>
                  <a:pt x="152" y="146"/>
                </a:lnTo>
                <a:lnTo>
                  <a:pt x="153" y="151"/>
                </a:lnTo>
                <a:lnTo>
                  <a:pt x="155" y="159"/>
                </a:lnTo>
                <a:lnTo>
                  <a:pt x="156" y="169"/>
                </a:lnTo>
                <a:lnTo>
                  <a:pt x="157" y="184"/>
                </a:lnTo>
                <a:lnTo>
                  <a:pt x="158" y="194"/>
                </a:lnTo>
              </a:path>
            </a:pathLst>
          </a:custGeom>
          <a:noFill/>
          <a:ln w="28575">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8" name="Freeform 210">
            <a:extLst>
              <a:ext uri="{FF2B5EF4-FFF2-40B4-BE49-F238E27FC236}">
                <a16:creationId xmlns:a16="http://schemas.microsoft.com/office/drawing/2014/main" id="{AB715637-0237-49F0-9D3D-F6F02A7E7C38}"/>
              </a:ext>
            </a:extLst>
          </p:cNvPr>
          <p:cNvSpPr>
            <a:spLocks/>
          </p:cNvSpPr>
          <p:nvPr/>
        </p:nvSpPr>
        <p:spPr bwMode="auto">
          <a:xfrm>
            <a:off x="3773488" y="2120900"/>
            <a:ext cx="560387" cy="204788"/>
          </a:xfrm>
          <a:custGeom>
            <a:avLst/>
            <a:gdLst/>
            <a:ahLst/>
            <a:cxnLst>
              <a:cxn ang="0">
                <a:pos x="3" y="32"/>
              </a:cxn>
              <a:cxn ang="0">
                <a:pos x="7" y="11"/>
              </a:cxn>
              <a:cxn ang="0">
                <a:pos x="10" y="0"/>
              </a:cxn>
              <a:cxn ang="0">
                <a:pos x="14" y="10"/>
              </a:cxn>
              <a:cxn ang="0">
                <a:pos x="18" y="17"/>
              </a:cxn>
              <a:cxn ang="0">
                <a:pos x="22" y="30"/>
              </a:cxn>
              <a:cxn ang="0">
                <a:pos x="25" y="41"/>
              </a:cxn>
              <a:cxn ang="0">
                <a:pos x="29" y="38"/>
              </a:cxn>
              <a:cxn ang="0">
                <a:pos x="33" y="30"/>
              </a:cxn>
              <a:cxn ang="0">
                <a:pos x="37" y="25"/>
              </a:cxn>
              <a:cxn ang="0">
                <a:pos x="40" y="33"/>
              </a:cxn>
              <a:cxn ang="0">
                <a:pos x="44" y="43"/>
              </a:cxn>
              <a:cxn ang="0">
                <a:pos x="48" y="45"/>
              </a:cxn>
              <a:cxn ang="0">
                <a:pos x="52" y="41"/>
              </a:cxn>
              <a:cxn ang="0">
                <a:pos x="55" y="45"/>
              </a:cxn>
              <a:cxn ang="0">
                <a:pos x="59" y="52"/>
              </a:cxn>
              <a:cxn ang="0">
                <a:pos x="63" y="56"/>
              </a:cxn>
              <a:cxn ang="0">
                <a:pos x="67" y="48"/>
              </a:cxn>
              <a:cxn ang="0">
                <a:pos x="70" y="45"/>
              </a:cxn>
              <a:cxn ang="0">
                <a:pos x="74" y="48"/>
              </a:cxn>
              <a:cxn ang="0">
                <a:pos x="78" y="41"/>
              </a:cxn>
              <a:cxn ang="0">
                <a:pos x="82" y="40"/>
              </a:cxn>
              <a:cxn ang="0">
                <a:pos x="85" y="52"/>
              </a:cxn>
              <a:cxn ang="0">
                <a:pos x="89" y="51"/>
              </a:cxn>
              <a:cxn ang="0">
                <a:pos x="93" y="46"/>
              </a:cxn>
              <a:cxn ang="0">
                <a:pos x="97" y="42"/>
              </a:cxn>
              <a:cxn ang="0">
                <a:pos x="100" y="48"/>
              </a:cxn>
              <a:cxn ang="0">
                <a:pos x="104" y="52"/>
              </a:cxn>
              <a:cxn ang="0">
                <a:pos x="108" y="50"/>
              </a:cxn>
              <a:cxn ang="0">
                <a:pos x="112" y="48"/>
              </a:cxn>
              <a:cxn ang="0">
                <a:pos x="115" y="55"/>
              </a:cxn>
              <a:cxn ang="0">
                <a:pos x="119" y="53"/>
              </a:cxn>
              <a:cxn ang="0">
                <a:pos x="123" y="47"/>
              </a:cxn>
              <a:cxn ang="0">
                <a:pos x="127" y="41"/>
              </a:cxn>
              <a:cxn ang="0">
                <a:pos x="130" y="41"/>
              </a:cxn>
              <a:cxn ang="0">
                <a:pos x="134" y="40"/>
              </a:cxn>
              <a:cxn ang="0">
                <a:pos x="138" y="37"/>
              </a:cxn>
              <a:cxn ang="0">
                <a:pos x="142" y="48"/>
              </a:cxn>
              <a:cxn ang="0">
                <a:pos x="145" y="58"/>
              </a:cxn>
              <a:cxn ang="0">
                <a:pos x="149" y="46"/>
              </a:cxn>
              <a:cxn ang="0">
                <a:pos x="153" y="43"/>
              </a:cxn>
              <a:cxn ang="0">
                <a:pos x="157" y="47"/>
              </a:cxn>
            </a:cxnLst>
            <a:rect l="0" t="0" r="r" b="b"/>
            <a:pathLst>
              <a:path w="159" h="58">
                <a:moveTo>
                  <a:pt x="0" y="11"/>
                </a:moveTo>
                <a:lnTo>
                  <a:pt x="2" y="25"/>
                </a:lnTo>
                <a:lnTo>
                  <a:pt x="3" y="32"/>
                </a:lnTo>
                <a:lnTo>
                  <a:pt x="4" y="30"/>
                </a:lnTo>
                <a:lnTo>
                  <a:pt x="5" y="22"/>
                </a:lnTo>
                <a:lnTo>
                  <a:pt x="7" y="11"/>
                </a:lnTo>
                <a:lnTo>
                  <a:pt x="8" y="7"/>
                </a:lnTo>
                <a:lnTo>
                  <a:pt x="9" y="2"/>
                </a:lnTo>
                <a:lnTo>
                  <a:pt x="10" y="0"/>
                </a:lnTo>
                <a:lnTo>
                  <a:pt x="12" y="2"/>
                </a:lnTo>
                <a:lnTo>
                  <a:pt x="13" y="6"/>
                </a:lnTo>
                <a:lnTo>
                  <a:pt x="14" y="10"/>
                </a:lnTo>
                <a:lnTo>
                  <a:pt x="15" y="13"/>
                </a:lnTo>
                <a:lnTo>
                  <a:pt x="17" y="16"/>
                </a:lnTo>
                <a:lnTo>
                  <a:pt x="18" y="17"/>
                </a:lnTo>
                <a:lnTo>
                  <a:pt x="19" y="21"/>
                </a:lnTo>
                <a:lnTo>
                  <a:pt x="20" y="26"/>
                </a:lnTo>
                <a:lnTo>
                  <a:pt x="22" y="30"/>
                </a:lnTo>
                <a:lnTo>
                  <a:pt x="23" y="35"/>
                </a:lnTo>
                <a:lnTo>
                  <a:pt x="24" y="40"/>
                </a:lnTo>
                <a:lnTo>
                  <a:pt x="25" y="41"/>
                </a:lnTo>
                <a:lnTo>
                  <a:pt x="27" y="41"/>
                </a:lnTo>
                <a:lnTo>
                  <a:pt x="28" y="40"/>
                </a:lnTo>
                <a:lnTo>
                  <a:pt x="29" y="38"/>
                </a:lnTo>
                <a:lnTo>
                  <a:pt x="30" y="36"/>
                </a:lnTo>
                <a:lnTo>
                  <a:pt x="32" y="31"/>
                </a:lnTo>
                <a:lnTo>
                  <a:pt x="33" y="30"/>
                </a:lnTo>
                <a:lnTo>
                  <a:pt x="34" y="26"/>
                </a:lnTo>
                <a:lnTo>
                  <a:pt x="35" y="25"/>
                </a:lnTo>
                <a:lnTo>
                  <a:pt x="37" y="25"/>
                </a:lnTo>
                <a:lnTo>
                  <a:pt x="38" y="26"/>
                </a:lnTo>
                <a:lnTo>
                  <a:pt x="39" y="30"/>
                </a:lnTo>
                <a:lnTo>
                  <a:pt x="40" y="33"/>
                </a:lnTo>
                <a:lnTo>
                  <a:pt x="42" y="38"/>
                </a:lnTo>
                <a:lnTo>
                  <a:pt x="43" y="41"/>
                </a:lnTo>
                <a:lnTo>
                  <a:pt x="44" y="43"/>
                </a:lnTo>
                <a:lnTo>
                  <a:pt x="45" y="46"/>
                </a:lnTo>
                <a:lnTo>
                  <a:pt x="47" y="47"/>
                </a:lnTo>
                <a:lnTo>
                  <a:pt x="48" y="45"/>
                </a:lnTo>
                <a:lnTo>
                  <a:pt x="49" y="43"/>
                </a:lnTo>
                <a:lnTo>
                  <a:pt x="50" y="43"/>
                </a:lnTo>
                <a:lnTo>
                  <a:pt x="52" y="41"/>
                </a:lnTo>
                <a:lnTo>
                  <a:pt x="53" y="42"/>
                </a:lnTo>
                <a:lnTo>
                  <a:pt x="54" y="43"/>
                </a:lnTo>
                <a:lnTo>
                  <a:pt x="55" y="45"/>
                </a:lnTo>
                <a:lnTo>
                  <a:pt x="57" y="47"/>
                </a:lnTo>
                <a:lnTo>
                  <a:pt x="58" y="50"/>
                </a:lnTo>
                <a:lnTo>
                  <a:pt x="59" y="52"/>
                </a:lnTo>
                <a:lnTo>
                  <a:pt x="60" y="56"/>
                </a:lnTo>
                <a:lnTo>
                  <a:pt x="62" y="57"/>
                </a:lnTo>
                <a:lnTo>
                  <a:pt x="63" y="56"/>
                </a:lnTo>
                <a:lnTo>
                  <a:pt x="64" y="55"/>
                </a:lnTo>
                <a:lnTo>
                  <a:pt x="65" y="51"/>
                </a:lnTo>
                <a:lnTo>
                  <a:pt x="67" y="48"/>
                </a:lnTo>
                <a:lnTo>
                  <a:pt x="68" y="47"/>
                </a:lnTo>
                <a:lnTo>
                  <a:pt x="69" y="43"/>
                </a:lnTo>
                <a:lnTo>
                  <a:pt x="70" y="45"/>
                </a:lnTo>
                <a:lnTo>
                  <a:pt x="72" y="46"/>
                </a:lnTo>
                <a:lnTo>
                  <a:pt x="73" y="47"/>
                </a:lnTo>
                <a:lnTo>
                  <a:pt x="74" y="48"/>
                </a:lnTo>
                <a:lnTo>
                  <a:pt x="75" y="45"/>
                </a:lnTo>
                <a:lnTo>
                  <a:pt x="77" y="41"/>
                </a:lnTo>
                <a:lnTo>
                  <a:pt x="78" y="41"/>
                </a:lnTo>
                <a:lnTo>
                  <a:pt x="79" y="41"/>
                </a:lnTo>
                <a:lnTo>
                  <a:pt x="80" y="41"/>
                </a:lnTo>
                <a:lnTo>
                  <a:pt x="82" y="40"/>
                </a:lnTo>
                <a:lnTo>
                  <a:pt x="83" y="45"/>
                </a:lnTo>
                <a:lnTo>
                  <a:pt x="84" y="47"/>
                </a:lnTo>
                <a:lnTo>
                  <a:pt x="85" y="52"/>
                </a:lnTo>
                <a:lnTo>
                  <a:pt x="87" y="56"/>
                </a:lnTo>
                <a:lnTo>
                  <a:pt x="88" y="53"/>
                </a:lnTo>
                <a:lnTo>
                  <a:pt x="89" y="51"/>
                </a:lnTo>
                <a:lnTo>
                  <a:pt x="90" y="50"/>
                </a:lnTo>
                <a:lnTo>
                  <a:pt x="92" y="46"/>
                </a:lnTo>
                <a:lnTo>
                  <a:pt x="93" y="46"/>
                </a:lnTo>
                <a:lnTo>
                  <a:pt x="94" y="43"/>
                </a:lnTo>
                <a:lnTo>
                  <a:pt x="95" y="45"/>
                </a:lnTo>
                <a:lnTo>
                  <a:pt x="97" y="42"/>
                </a:lnTo>
                <a:lnTo>
                  <a:pt x="98" y="42"/>
                </a:lnTo>
                <a:lnTo>
                  <a:pt x="99" y="48"/>
                </a:lnTo>
                <a:lnTo>
                  <a:pt x="100" y="48"/>
                </a:lnTo>
                <a:lnTo>
                  <a:pt x="102" y="48"/>
                </a:lnTo>
                <a:lnTo>
                  <a:pt x="103" y="52"/>
                </a:lnTo>
                <a:lnTo>
                  <a:pt x="104" y="52"/>
                </a:lnTo>
                <a:lnTo>
                  <a:pt x="105" y="51"/>
                </a:lnTo>
                <a:lnTo>
                  <a:pt x="107" y="51"/>
                </a:lnTo>
                <a:lnTo>
                  <a:pt x="108" y="50"/>
                </a:lnTo>
                <a:lnTo>
                  <a:pt x="109" y="48"/>
                </a:lnTo>
                <a:lnTo>
                  <a:pt x="110" y="48"/>
                </a:lnTo>
                <a:lnTo>
                  <a:pt x="112" y="48"/>
                </a:lnTo>
                <a:lnTo>
                  <a:pt x="113" y="50"/>
                </a:lnTo>
                <a:lnTo>
                  <a:pt x="114" y="52"/>
                </a:lnTo>
                <a:lnTo>
                  <a:pt x="115" y="55"/>
                </a:lnTo>
                <a:lnTo>
                  <a:pt x="117" y="55"/>
                </a:lnTo>
                <a:lnTo>
                  <a:pt x="118" y="55"/>
                </a:lnTo>
                <a:lnTo>
                  <a:pt x="119" y="53"/>
                </a:lnTo>
                <a:lnTo>
                  <a:pt x="120" y="52"/>
                </a:lnTo>
                <a:lnTo>
                  <a:pt x="122" y="50"/>
                </a:lnTo>
                <a:lnTo>
                  <a:pt x="123" y="47"/>
                </a:lnTo>
                <a:lnTo>
                  <a:pt x="124" y="46"/>
                </a:lnTo>
                <a:lnTo>
                  <a:pt x="125" y="43"/>
                </a:lnTo>
                <a:lnTo>
                  <a:pt x="127" y="41"/>
                </a:lnTo>
                <a:lnTo>
                  <a:pt x="128" y="40"/>
                </a:lnTo>
                <a:lnTo>
                  <a:pt x="129" y="38"/>
                </a:lnTo>
                <a:lnTo>
                  <a:pt x="130" y="41"/>
                </a:lnTo>
                <a:lnTo>
                  <a:pt x="132" y="42"/>
                </a:lnTo>
                <a:lnTo>
                  <a:pt x="133" y="41"/>
                </a:lnTo>
                <a:lnTo>
                  <a:pt x="134" y="40"/>
                </a:lnTo>
                <a:lnTo>
                  <a:pt x="135" y="37"/>
                </a:lnTo>
                <a:lnTo>
                  <a:pt x="137" y="37"/>
                </a:lnTo>
                <a:lnTo>
                  <a:pt x="138" y="37"/>
                </a:lnTo>
                <a:lnTo>
                  <a:pt x="139" y="40"/>
                </a:lnTo>
                <a:lnTo>
                  <a:pt x="140" y="45"/>
                </a:lnTo>
                <a:lnTo>
                  <a:pt x="142" y="48"/>
                </a:lnTo>
                <a:lnTo>
                  <a:pt x="143" y="53"/>
                </a:lnTo>
                <a:lnTo>
                  <a:pt x="144" y="57"/>
                </a:lnTo>
                <a:lnTo>
                  <a:pt x="145" y="58"/>
                </a:lnTo>
                <a:lnTo>
                  <a:pt x="147" y="56"/>
                </a:lnTo>
                <a:lnTo>
                  <a:pt x="148" y="51"/>
                </a:lnTo>
                <a:lnTo>
                  <a:pt x="149" y="46"/>
                </a:lnTo>
                <a:lnTo>
                  <a:pt x="150" y="43"/>
                </a:lnTo>
                <a:lnTo>
                  <a:pt x="152" y="42"/>
                </a:lnTo>
                <a:lnTo>
                  <a:pt x="153" y="43"/>
                </a:lnTo>
                <a:lnTo>
                  <a:pt x="154" y="45"/>
                </a:lnTo>
                <a:lnTo>
                  <a:pt x="155" y="47"/>
                </a:lnTo>
                <a:lnTo>
                  <a:pt x="157" y="47"/>
                </a:lnTo>
                <a:lnTo>
                  <a:pt x="158" y="48"/>
                </a:lnTo>
                <a:lnTo>
                  <a:pt x="159" y="48"/>
                </a:lnTo>
              </a:path>
            </a:pathLst>
          </a:custGeom>
          <a:noFill/>
          <a:ln w="28575">
            <a:solidFill>
              <a:schemeClr val="bg1">
                <a:lumMod val="65000"/>
              </a:schemeClr>
            </a:solidFill>
            <a:prstDash val="solid"/>
            <a:round/>
            <a:headEnd/>
            <a:tailEnd/>
          </a:ln>
        </p:spPr>
        <p:txBody>
          <a:bodyPr/>
          <a:lstStyle/>
          <a:p>
            <a:pPr algn="ctr" eaLnBrk="1" hangingPunct="1">
              <a:defRPr/>
            </a:pPr>
            <a:endParaRPr lang="en-US" sz="6600">
              <a:cs typeface="Times New Roman" pitchFamily="18" charset="0"/>
            </a:endParaRPr>
          </a:p>
        </p:txBody>
      </p:sp>
      <p:sp>
        <p:nvSpPr>
          <p:cNvPr id="149" name="Freeform 211">
            <a:extLst>
              <a:ext uri="{FF2B5EF4-FFF2-40B4-BE49-F238E27FC236}">
                <a16:creationId xmlns:a16="http://schemas.microsoft.com/office/drawing/2014/main" id="{E57B0411-8838-429D-9E98-0274DAF99C13}"/>
              </a:ext>
            </a:extLst>
          </p:cNvPr>
          <p:cNvSpPr>
            <a:spLocks/>
          </p:cNvSpPr>
          <p:nvPr/>
        </p:nvSpPr>
        <p:spPr bwMode="auto">
          <a:xfrm>
            <a:off x="4333875" y="1473200"/>
            <a:ext cx="561975" cy="863600"/>
          </a:xfrm>
          <a:custGeom>
            <a:avLst/>
            <a:gdLst/>
            <a:ahLst/>
            <a:cxnLst>
              <a:cxn ang="0">
                <a:pos x="3" y="232"/>
              </a:cxn>
              <a:cxn ang="0">
                <a:pos x="6" y="235"/>
              </a:cxn>
              <a:cxn ang="0">
                <a:pos x="10" y="245"/>
              </a:cxn>
              <a:cxn ang="0">
                <a:pos x="15" y="235"/>
              </a:cxn>
              <a:cxn ang="0">
                <a:pos x="19" y="231"/>
              </a:cxn>
              <a:cxn ang="0">
                <a:pos x="23" y="231"/>
              </a:cxn>
              <a:cxn ang="0">
                <a:pos x="26" y="229"/>
              </a:cxn>
              <a:cxn ang="0">
                <a:pos x="30" y="227"/>
              </a:cxn>
              <a:cxn ang="0">
                <a:pos x="34" y="225"/>
              </a:cxn>
              <a:cxn ang="0">
                <a:pos x="38" y="220"/>
              </a:cxn>
              <a:cxn ang="0">
                <a:pos x="41" y="227"/>
              </a:cxn>
              <a:cxn ang="0">
                <a:pos x="45" y="237"/>
              </a:cxn>
              <a:cxn ang="0">
                <a:pos x="49" y="237"/>
              </a:cxn>
              <a:cxn ang="0">
                <a:pos x="53" y="230"/>
              </a:cxn>
              <a:cxn ang="0">
                <a:pos x="56" y="231"/>
              </a:cxn>
              <a:cxn ang="0">
                <a:pos x="60" y="234"/>
              </a:cxn>
              <a:cxn ang="0">
                <a:pos x="64" y="237"/>
              </a:cxn>
              <a:cxn ang="0">
                <a:pos x="68" y="242"/>
              </a:cxn>
              <a:cxn ang="0">
                <a:pos x="71" y="235"/>
              </a:cxn>
              <a:cxn ang="0">
                <a:pos x="75" y="230"/>
              </a:cxn>
              <a:cxn ang="0">
                <a:pos x="79" y="222"/>
              </a:cxn>
              <a:cxn ang="0">
                <a:pos x="83" y="211"/>
              </a:cxn>
              <a:cxn ang="0">
                <a:pos x="86" y="192"/>
              </a:cxn>
              <a:cxn ang="0">
                <a:pos x="90" y="179"/>
              </a:cxn>
              <a:cxn ang="0">
                <a:pos x="94" y="182"/>
              </a:cxn>
              <a:cxn ang="0">
                <a:pos x="98" y="191"/>
              </a:cxn>
              <a:cxn ang="0">
                <a:pos x="101" y="210"/>
              </a:cxn>
              <a:cxn ang="0">
                <a:pos x="105" y="211"/>
              </a:cxn>
              <a:cxn ang="0">
                <a:pos x="109" y="192"/>
              </a:cxn>
              <a:cxn ang="0">
                <a:pos x="113" y="170"/>
              </a:cxn>
              <a:cxn ang="0">
                <a:pos x="116" y="175"/>
              </a:cxn>
              <a:cxn ang="0">
                <a:pos x="120" y="205"/>
              </a:cxn>
              <a:cxn ang="0">
                <a:pos x="124" y="200"/>
              </a:cxn>
              <a:cxn ang="0">
                <a:pos x="128" y="121"/>
              </a:cxn>
              <a:cxn ang="0">
                <a:pos x="131" y="51"/>
              </a:cxn>
              <a:cxn ang="0">
                <a:pos x="135" y="2"/>
              </a:cxn>
              <a:cxn ang="0">
                <a:pos x="139" y="16"/>
              </a:cxn>
              <a:cxn ang="0">
                <a:pos x="143" y="75"/>
              </a:cxn>
              <a:cxn ang="0">
                <a:pos x="146" y="137"/>
              </a:cxn>
              <a:cxn ang="0">
                <a:pos x="150" y="190"/>
              </a:cxn>
              <a:cxn ang="0">
                <a:pos x="154" y="172"/>
              </a:cxn>
              <a:cxn ang="0">
                <a:pos x="158" y="185"/>
              </a:cxn>
            </a:cxnLst>
            <a:rect l="0" t="0" r="r" b="b"/>
            <a:pathLst>
              <a:path w="160" h="245">
                <a:moveTo>
                  <a:pt x="0" y="232"/>
                </a:moveTo>
                <a:lnTo>
                  <a:pt x="1" y="231"/>
                </a:lnTo>
                <a:lnTo>
                  <a:pt x="3" y="232"/>
                </a:lnTo>
                <a:lnTo>
                  <a:pt x="4" y="232"/>
                </a:lnTo>
                <a:lnTo>
                  <a:pt x="5" y="234"/>
                </a:lnTo>
                <a:lnTo>
                  <a:pt x="6" y="235"/>
                </a:lnTo>
                <a:lnTo>
                  <a:pt x="8" y="239"/>
                </a:lnTo>
                <a:lnTo>
                  <a:pt x="9" y="244"/>
                </a:lnTo>
                <a:lnTo>
                  <a:pt x="10" y="245"/>
                </a:lnTo>
                <a:lnTo>
                  <a:pt x="11" y="240"/>
                </a:lnTo>
                <a:lnTo>
                  <a:pt x="13" y="236"/>
                </a:lnTo>
                <a:lnTo>
                  <a:pt x="15" y="235"/>
                </a:lnTo>
                <a:lnTo>
                  <a:pt x="16" y="231"/>
                </a:lnTo>
                <a:lnTo>
                  <a:pt x="18" y="230"/>
                </a:lnTo>
                <a:lnTo>
                  <a:pt x="19" y="231"/>
                </a:lnTo>
                <a:lnTo>
                  <a:pt x="20" y="230"/>
                </a:lnTo>
                <a:lnTo>
                  <a:pt x="21" y="230"/>
                </a:lnTo>
                <a:lnTo>
                  <a:pt x="23" y="231"/>
                </a:lnTo>
                <a:lnTo>
                  <a:pt x="24" y="231"/>
                </a:lnTo>
                <a:lnTo>
                  <a:pt x="25" y="231"/>
                </a:lnTo>
                <a:lnTo>
                  <a:pt x="26" y="229"/>
                </a:lnTo>
                <a:lnTo>
                  <a:pt x="28" y="227"/>
                </a:lnTo>
                <a:lnTo>
                  <a:pt x="29" y="226"/>
                </a:lnTo>
                <a:lnTo>
                  <a:pt x="30" y="227"/>
                </a:lnTo>
                <a:lnTo>
                  <a:pt x="31" y="226"/>
                </a:lnTo>
                <a:lnTo>
                  <a:pt x="33" y="227"/>
                </a:lnTo>
                <a:lnTo>
                  <a:pt x="34" y="225"/>
                </a:lnTo>
                <a:lnTo>
                  <a:pt x="35" y="221"/>
                </a:lnTo>
                <a:lnTo>
                  <a:pt x="36" y="221"/>
                </a:lnTo>
                <a:lnTo>
                  <a:pt x="38" y="220"/>
                </a:lnTo>
                <a:lnTo>
                  <a:pt x="39" y="221"/>
                </a:lnTo>
                <a:lnTo>
                  <a:pt x="40" y="224"/>
                </a:lnTo>
                <a:lnTo>
                  <a:pt x="41" y="227"/>
                </a:lnTo>
                <a:lnTo>
                  <a:pt x="43" y="234"/>
                </a:lnTo>
                <a:lnTo>
                  <a:pt x="44" y="236"/>
                </a:lnTo>
                <a:lnTo>
                  <a:pt x="45" y="237"/>
                </a:lnTo>
                <a:lnTo>
                  <a:pt x="46" y="236"/>
                </a:lnTo>
                <a:lnTo>
                  <a:pt x="48" y="236"/>
                </a:lnTo>
                <a:lnTo>
                  <a:pt x="49" y="237"/>
                </a:lnTo>
                <a:lnTo>
                  <a:pt x="50" y="235"/>
                </a:lnTo>
                <a:lnTo>
                  <a:pt x="51" y="234"/>
                </a:lnTo>
                <a:lnTo>
                  <a:pt x="53" y="230"/>
                </a:lnTo>
                <a:lnTo>
                  <a:pt x="54" y="229"/>
                </a:lnTo>
                <a:lnTo>
                  <a:pt x="55" y="230"/>
                </a:lnTo>
                <a:lnTo>
                  <a:pt x="56" y="231"/>
                </a:lnTo>
                <a:lnTo>
                  <a:pt x="58" y="234"/>
                </a:lnTo>
                <a:lnTo>
                  <a:pt x="59" y="232"/>
                </a:lnTo>
                <a:lnTo>
                  <a:pt x="60" y="234"/>
                </a:lnTo>
                <a:lnTo>
                  <a:pt x="61" y="234"/>
                </a:lnTo>
                <a:lnTo>
                  <a:pt x="63" y="236"/>
                </a:lnTo>
                <a:lnTo>
                  <a:pt x="64" y="237"/>
                </a:lnTo>
                <a:lnTo>
                  <a:pt x="65" y="241"/>
                </a:lnTo>
                <a:lnTo>
                  <a:pt x="66" y="241"/>
                </a:lnTo>
                <a:lnTo>
                  <a:pt x="68" y="242"/>
                </a:lnTo>
                <a:lnTo>
                  <a:pt x="69" y="240"/>
                </a:lnTo>
                <a:lnTo>
                  <a:pt x="70" y="237"/>
                </a:lnTo>
                <a:lnTo>
                  <a:pt x="71" y="235"/>
                </a:lnTo>
                <a:lnTo>
                  <a:pt x="73" y="232"/>
                </a:lnTo>
                <a:lnTo>
                  <a:pt x="74" y="231"/>
                </a:lnTo>
                <a:lnTo>
                  <a:pt x="75" y="230"/>
                </a:lnTo>
                <a:lnTo>
                  <a:pt x="76" y="229"/>
                </a:lnTo>
                <a:lnTo>
                  <a:pt x="78" y="225"/>
                </a:lnTo>
                <a:lnTo>
                  <a:pt x="79" y="222"/>
                </a:lnTo>
                <a:lnTo>
                  <a:pt x="80" y="220"/>
                </a:lnTo>
                <a:lnTo>
                  <a:pt x="81" y="216"/>
                </a:lnTo>
                <a:lnTo>
                  <a:pt x="83" y="211"/>
                </a:lnTo>
                <a:lnTo>
                  <a:pt x="84" y="205"/>
                </a:lnTo>
                <a:lnTo>
                  <a:pt x="85" y="200"/>
                </a:lnTo>
                <a:lnTo>
                  <a:pt x="86" y="192"/>
                </a:lnTo>
                <a:lnTo>
                  <a:pt x="88" y="189"/>
                </a:lnTo>
                <a:lnTo>
                  <a:pt x="89" y="181"/>
                </a:lnTo>
                <a:lnTo>
                  <a:pt x="90" y="179"/>
                </a:lnTo>
                <a:lnTo>
                  <a:pt x="91" y="179"/>
                </a:lnTo>
                <a:lnTo>
                  <a:pt x="93" y="179"/>
                </a:lnTo>
                <a:lnTo>
                  <a:pt x="94" y="182"/>
                </a:lnTo>
                <a:lnTo>
                  <a:pt x="95" y="185"/>
                </a:lnTo>
                <a:lnTo>
                  <a:pt x="96" y="187"/>
                </a:lnTo>
                <a:lnTo>
                  <a:pt x="98" y="191"/>
                </a:lnTo>
                <a:lnTo>
                  <a:pt x="99" y="197"/>
                </a:lnTo>
                <a:lnTo>
                  <a:pt x="100" y="204"/>
                </a:lnTo>
                <a:lnTo>
                  <a:pt x="101" y="210"/>
                </a:lnTo>
                <a:lnTo>
                  <a:pt x="103" y="215"/>
                </a:lnTo>
                <a:lnTo>
                  <a:pt x="104" y="216"/>
                </a:lnTo>
                <a:lnTo>
                  <a:pt x="105" y="211"/>
                </a:lnTo>
                <a:lnTo>
                  <a:pt x="106" y="206"/>
                </a:lnTo>
                <a:lnTo>
                  <a:pt x="108" y="199"/>
                </a:lnTo>
                <a:lnTo>
                  <a:pt x="109" y="192"/>
                </a:lnTo>
                <a:lnTo>
                  <a:pt x="110" y="185"/>
                </a:lnTo>
                <a:lnTo>
                  <a:pt x="111" y="177"/>
                </a:lnTo>
                <a:lnTo>
                  <a:pt x="113" y="170"/>
                </a:lnTo>
                <a:lnTo>
                  <a:pt x="114" y="167"/>
                </a:lnTo>
                <a:lnTo>
                  <a:pt x="115" y="167"/>
                </a:lnTo>
                <a:lnTo>
                  <a:pt x="116" y="175"/>
                </a:lnTo>
                <a:lnTo>
                  <a:pt x="118" y="185"/>
                </a:lnTo>
                <a:lnTo>
                  <a:pt x="119" y="195"/>
                </a:lnTo>
                <a:lnTo>
                  <a:pt x="120" y="205"/>
                </a:lnTo>
                <a:lnTo>
                  <a:pt x="121" y="216"/>
                </a:lnTo>
                <a:lnTo>
                  <a:pt x="123" y="215"/>
                </a:lnTo>
                <a:lnTo>
                  <a:pt x="124" y="200"/>
                </a:lnTo>
                <a:lnTo>
                  <a:pt x="125" y="176"/>
                </a:lnTo>
                <a:lnTo>
                  <a:pt x="126" y="150"/>
                </a:lnTo>
                <a:lnTo>
                  <a:pt x="128" y="121"/>
                </a:lnTo>
                <a:lnTo>
                  <a:pt x="129" y="97"/>
                </a:lnTo>
                <a:lnTo>
                  <a:pt x="130" y="72"/>
                </a:lnTo>
                <a:lnTo>
                  <a:pt x="131" y="51"/>
                </a:lnTo>
                <a:lnTo>
                  <a:pt x="133" y="31"/>
                </a:lnTo>
                <a:lnTo>
                  <a:pt x="134" y="12"/>
                </a:lnTo>
                <a:lnTo>
                  <a:pt x="135" y="2"/>
                </a:lnTo>
                <a:lnTo>
                  <a:pt x="136" y="0"/>
                </a:lnTo>
                <a:lnTo>
                  <a:pt x="138" y="4"/>
                </a:lnTo>
                <a:lnTo>
                  <a:pt x="139" y="16"/>
                </a:lnTo>
                <a:lnTo>
                  <a:pt x="140" y="34"/>
                </a:lnTo>
                <a:lnTo>
                  <a:pt x="141" y="52"/>
                </a:lnTo>
                <a:lnTo>
                  <a:pt x="143" y="75"/>
                </a:lnTo>
                <a:lnTo>
                  <a:pt x="144" y="94"/>
                </a:lnTo>
                <a:lnTo>
                  <a:pt x="145" y="117"/>
                </a:lnTo>
                <a:lnTo>
                  <a:pt x="146" y="137"/>
                </a:lnTo>
                <a:lnTo>
                  <a:pt x="148" y="161"/>
                </a:lnTo>
                <a:lnTo>
                  <a:pt x="149" y="179"/>
                </a:lnTo>
                <a:lnTo>
                  <a:pt x="150" y="190"/>
                </a:lnTo>
                <a:lnTo>
                  <a:pt x="151" y="181"/>
                </a:lnTo>
                <a:lnTo>
                  <a:pt x="153" y="176"/>
                </a:lnTo>
                <a:lnTo>
                  <a:pt x="154" y="172"/>
                </a:lnTo>
                <a:lnTo>
                  <a:pt x="155" y="172"/>
                </a:lnTo>
                <a:lnTo>
                  <a:pt x="156" y="175"/>
                </a:lnTo>
                <a:lnTo>
                  <a:pt x="158" y="185"/>
                </a:lnTo>
                <a:lnTo>
                  <a:pt x="159" y="199"/>
                </a:lnTo>
                <a:lnTo>
                  <a:pt x="160" y="212"/>
                </a:lnTo>
              </a:path>
            </a:pathLst>
          </a:custGeom>
          <a:noFill/>
          <a:ln w="28575">
            <a:solidFill>
              <a:schemeClr val="bg1">
                <a:lumMod val="65000"/>
              </a:schemeClr>
            </a:solidFill>
            <a:prstDash val="solid"/>
            <a:round/>
            <a:headEnd/>
            <a:tailEnd/>
          </a:ln>
        </p:spPr>
        <p:txBody>
          <a:bodyPr/>
          <a:lstStyle/>
          <a:p>
            <a:pPr algn="ctr" eaLnBrk="1" hangingPunct="1">
              <a:defRPr/>
            </a:pPr>
            <a:endParaRPr lang="en-US" sz="6600">
              <a:cs typeface="Times New Roman" pitchFamily="18" charset="0"/>
            </a:endParaRPr>
          </a:p>
        </p:txBody>
      </p:sp>
      <p:sp>
        <p:nvSpPr>
          <p:cNvPr id="150" name="Freeform 212">
            <a:extLst>
              <a:ext uri="{FF2B5EF4-FFF2-40B4-BE49-F238E27FC236}">
                <a16:creationId xmlns:a16="http://schemas.microsoft.com/office/drawing/2014/main" id="{0EA5780E-D0A3-49BF-A769-2126C4941897}"/>
              </a:ext>
            </a:extLst>
          </p:cNvPr>
          <p:cNvSpPr>
            <a:spLocks/>
          </p:cNvSpPr>
          <p:nvPr/>
        </p:nvSpPr>
        <p:spPr bwMode="auto">
          <a:xfrm>
            <a:off x="4895850" y="1955800"/>
            <a:ext cx="560388" cy="376238"/>
          </a:xfrm>
          <a:custGeom>
            <a:avLst/>
            <a:gdLst/>
            <a:ahLst/>
            <a:cxnLst>
              <a:cxn ang="0">
                <a:pos x="3" y="82"/>
              </a:cxn>
              <a:cxn ang="0">
                <a:pos x="6" y="45"/>
              </a:cxn>
              <a:cxn ang="0">
                <a:pos x="10" y="9"/>
              </a:cxn>
              <a:cxn ang="0">
                <a:pos x="14" y="5"/>
              </a:cxn>
              <a:cxn ang="0">
                <a:pos x="18" y="32"/>
              </a:cxn>
              <a:cxn ang="0">
                <a:pos x="21" y="48"/>
              </a:cxn>
              <a:cxn ang="0">
                <a:pos x="25" y="65"/>
              </a:cxn>
              <a:cxn ang="0">
                <a:pos x="29" y="74"/>
              </a:cxn>
              <a:cxn ang="0">
                <a:pos x="33" y="55"/>
              </a:cxn>
              <a:cxn ang="0">
                <a:pos x="36" y="23"/>
              </a:cxn>
              <a:cxn ang="0">
                <a:pos x="40" y="9"/>
              </a:cxn>
              <a:cxn ang="0">
                <a:pos x="44" y="22"/>
              </a:cxn>
              <a:cxn ang="0">
                <a:pos x="48" y="59"/>
              </a:cxn>
              <a:cxn ang="0">
                <a:pos x="51" y="95"/>
              </a:cxn>
              <a:cxn ang="0">
                <a:pos x="55" y="53"/>
              </a:cxn>
              <a:cxn ang="0">
                <a:pos x="59" y="33"/>
              </a:cxn>
              <a:cxn ang="0">
                <a:pos x="63" y="35"/>
              </a:cxn>
              <a:cxn ang="0">
                <a:pos x="66" y="44"/>
              </a:cxn>
              <a:cxn ang="0">
                <a:pos x="70" y="64"/>
              </a:cxn>
              <a:cxn ang="0">
                <a:pos x="74" y="87"/>
              </a:cxn>
              <a:cxn ang="0">
                <a:pos x="78" y="77"/>
              </a:cxn>
              <a:cxn ang="0">
                <a:pos x="81" y="67"/>
              </a:cxn>
              <a:cxn ang="0">
                <a:pos x="85" y="72"/>
              </a:cxn>
              <a:cxn ang="0">
                <a:pos x="89" y="80"/>
              </a:cxn>
              <a:cxn ang="0">
                <a:pos x="93" y="83"/>
              </a:cxn>
              <a:cxn ang="0">
                <a:pos x="96" y="85"/>
              </a:cxn>
              <a:cxn ang="0">
                <a:pos x="100" y="95"/>
              </a:cxn>
              <a:cxn ang="0">
                <a:pos x="104" y="95"/>
              </a:cxn>
              <a:cxn ang="0">
                <a:pos x="108" y="100"/>
              </a:cxn>
              <a:cxn ang="0">
                <a:pos x="111" y="95"/>
              </a:cxn>
              <a:cxn ang="0">
                <a:pos x="115" y="17"/>
              </a:cxn>
              <a:cxn ang="0">
                <a:pos x="119" y="84"/>
              </a:cxn>
              <a:cxn ang="0">
                <a:pos x="123" y="84"/>
              </a:cxn>
              <a:cxn ang="0">
                <a:pos x="126" y="82"/>
              </a:cxn>
              <a:cxn ang="0">
                <a:pos x="130" y="90"/>
              </a:cxn>
              <a:cxn ang="0">
                <a:pos x="134" y="94"/>
              </a:cxn>
              <a:cxn ang="0">
                <a:pos x="138" y="98"/>
              </a:cxn>
              <a:cxn ang="0">
                <a:pos x="141" y="107"/>
              </a:cxn>
              <a:cxn ang="0">
                <a:pos x="145" y="102"/>
              </a:cxn>
              <a:cxn ang="0">
                <a:pos x="149" y="98"/>
              </a:cxn>
              <a:cxn ang="0">
                <a:pos x="153" y="94"/>
              </a:cxn>
              <a:cxn ang="0">
                <a:pos x="156" y="92"/>
              </a:cxn>
            </a:cxnLst>
            <a:rect l="0" t="0" r="r" b="b"/>
            <a:pathLst>
              <a:path w="159" h="107">
                <a:moveTo>
                  <a:pt x="0" y="75"/>
                </a:moveTo>
                <a:lnTo>
                  <a:pt x="1" y="80"/>
                </a:lnTo>
                <a:lnTo>
                  <a:pt x="3" y="82"/>
                </a:lnTo>
                <a:lnTo>
                  <a:pt x="4" y="69"/>
                </a:lnTo>
                <a:lnTo>
                  <a:pt x="5" y="57"/>
                </a:lnTo>
                <a:lnTo>
                  <a:pt x="6" y="45"/>
                </a:lnTo>
                <a:lnTo>
                  <a:pt x="8" y="32"/>
                </a:lnTo>
                <a:lnTo>
                  <a:pt x="9" y="20"/>
                </a:lnTo>
                <a:lnTo>
                  <a:pt x="10" y="9"/>
                </a:lnTo>
                <a:lnTo>
                  <a:pt x="11" y="3"/>
                </a:lnTo>
                <a:lnTo>
                  <a:pt x="13" y="0"/>
                </a:lnTo>
                <a:lnTo>
                  <a:pt x="14" y="5"/>
                </a:lnTo>
                <a:lnTo>
                  <a:pt x="15" y="13"/>
                </a:lnTo>
                <a:lnTo>
                  <a:pt x="16" y="22"/>
                </a:lnTo>
                <a:lnTo>
                  <a:pt x="18" y="32"/>
                </a:lnTo>
                <a:lnTo>
                  <a:pt x="19" y="40"/>
                </a:lnTo>
                <a:lnTo>
                  <a:pt x="20" y="44"/>
                </a:lnTo>
                <a:lnTo>
                  <a:pt x="21" y="48"/>
                </a:lnTo>
                <a:lnTo>
                  <a:pt x="23" y="54"/>
                </a:lnTo>
                <a:lnTo>
                  <a:pt x="24" y="60"/>
                </a:lnTo>
                <a:lnTo>
                  <a:pt x="25" y="65"/>
                </a:lnTo>
                <a:lnTo>
                  <a:pt x="26" y="72"/>
                </a:lnTo>
                <a:lnTo>
                  <a:pt x="28" y="74"/>
                </a:lnTo>
                <a:lnTo>
                  <a:pt x="29" y="74"/>
                </a:lnTo>
                <a:lnTo>
                  <a:pt x="30" y="72"/>
                </a:lnTo>
                <a:lnTo>
                  <a:pt x="31" y="63"/>
                </a:lnTo>
                <a:lnTo>
                  <a:pt x="33" y="55"/>
                </a:lnTo>
                <a:lnTo>
                  <a:pt x="34" y="43"/>
                </a:lnTo>
                <a:lnTo>
                  <a:pt x="35" y="34"/>
                </a:lnTo>
                <a:lnTo>
                  <a:pt x="36" y="23"/>
                </a:lnTo>
                <a:lnTo>
                  <a:pt x="38" y="14"/>
                </a:lnTo>
                <a:lnTo>
                  <a:pt x="39" y="9"/>
                </a:lnTo>
                <a:lnTo>
                  <a:pt x="40" y="9"/>
                </a:lnTo>
                <a:lnTo>
                  <a:pt x="41" y="9"/>
                </a:lnTo>
                <a:lnTo>
                  <a:pt x="43" y="14"/>
                </a:lnTo>
                <a:lnTo>
                  <a:pt x="44" y="22"/>
                </a:lnTo>
                <a:lnTo>
                  <a:pt x="45" y="30"/>
                </a:lnTo>
                <a:lnTo>
                  <a:pt x="46" y="43"/>
                </a:lnTo>
                <a:lnTo>
                  <a:pt x="48" y="59"/>
                </a:lnTo>
                <a:lnTo>
                  <a:pt x="49" y="75"/>
                </a:lnTo>
                <a:lnTo>
                  <a:pt x="50" y="90"/>
                </a:lnTo>
                <a:lnTo>
                  <a:pt x="51" y="95"/>
                </a:lnTo>
                <a:lnTo>
                  <a:pt x="53" y="83"/>
                </a:lnTo>
                <a:lnTo>
                  <a:pt x="54" y="65"/>
                </a:lnTo>
                <a:lnTo>
                  <a:pt x="55" y="53"/>
                </a:lnTo>
                <a:lnTo>
                  <a:pt x="56" y="43"/>
                </a:lnTo>
                <a:lnTo>
                  <a:pt x="58" y="35"/>
                </a:lnTo>
                <a:lnTo>
                  <a:pt x="59" y="33"/>
                </a:lnTo>
                <a:lnTo>
                  <a:pt x="60" y="32"/>
                </a:lnTo>
                <a:lnTo>
                  <a:pt x="61" y="34"/>
                </a:lnTo>
                <a:lnTo>
                  <a:pt x="63" y="35"/>
                </a:lnTo>
                <a:lnTo>
                  <a:pt x="64" y="39"/>
                </a:lnTo>
                <a:lnTo>
                  <a:pt x="65" y="39"/>
                </a:lnTo>
                <a:lnTo>
                  <a:pt x="66" y="44"/>
                </a:lnTo>
                <a:lnTo>
                  <a:pt x="68" y="49"/>
                </a:lnTo>
                <a:lnTo>
                  <a:pt x="69" y="57"/>
                </a:lnTo>
                <a:lnTo>
                  <a:pt x="70" y="64"/>
                </a:lnTo>
                <a:lnTo>
                  <a:pt x="71" y="72"/>
                </a:lnTo>
                <a:lnTo>
                  <a:pt x="73" y="82"/>
                </a:lnTo>
                <a:lnTo>
                  <a:pt x="74" y="87"/>
                </a:lnTo>
                <a:lnTo>
                  <a:pt x="75" y="85"/>
                </a:lnTo>
                <a:lnTo>
                  <a:pt x="76" y="80"/>
                </a:lnTo>
                <a:lnTo>
                  <a:pt x="78" y="77"/>
                </a:lnTo>
                <a:lnTo>
                  <a:pt x="79" y="73"/>
                </a:lnTo>
                <a:lnTo>
                  <a:pt x="80" y="69"/>
                </a:lnTo>
                <a:lnTo>
                  <a:pt x="81" y="67"/>
                </a:lnTo>
                <a:lnTo>
                  <a:pt x="83" y="68"/>
                </a:lnTo>
                <a:lnTo>
                  <a:pt x="84" y="72"/>
                </a:lnTo>
                <a:lnTo>
                  <a:pt x="85" y="72"/>
                </a:lnTo>
                <a:lnTo>
                  <a:pt x="86" y="73"/>
                </a:lnTo>
                <a:lnTo>
                  <a:pt x="88" y="73"/>
                </a:lnTo>
                <a:lnTo>
                  <a:pt x="89" y="80"/>
                </a:lnTo>
                <a:lnTo>
                  <a:pt x="90" y="80"/>
                </a:lnTo>
                <a:lnTo>
                  <a:pt x="91" y="83"/>
                </a:lnTo>
                <a:lnTo>
                  <a:pt x="93" y="83"/>
                </a:lnTo>
                <a:lnTo>
                  <a:pt x="94" y="82"/>
                </a:lnTo>
                <a:lnTo>
                  <a:pt x="95" y="89"/>
                </a:lnTo>
                <a:lnTo>
                  <a:pt x="96" y="85"/>
                </a:lnTo>
                <a:lnTo>
                  <a:pt x="98" y="89"/>
                </a:lnTo>
                <a:lnTo>
                  <a:pt x="99" y="88"/>
                </a:lnTo>
                <a:lnTo>
                  <a:pt x="100" y="95"/>
                </a:lnTo>
                <a:lnTo>
                  <a:pt x="101" y="94"/>
                </a:lnTo>
                <a:lnTo>
                  <a:pt x="103" y="94"/>
                </a:lnTo>
                <a:lnTo>
                  <a:pt x="104" y="95"/>
                </a:lnTo>
                <a:lnTo>
                  <a:pt x="105" y="95"/>
                </a:lnTo>
                <a:lnTo>
                  <a:pt x="106" y="105"/>
                </a:lnTo>
                <a:lnTo>
                  <a:pt x="108" y="100"/>
                </a:lnTo>
                <a:lnTo>
                  <a:pt x="109" y="102"/>
                </a:lnTo>
                <a:lnTo>
                  <a:pt x="110" y="89"/>
                </a:lnTo>
                <a:lnTo>
                  <a:pt x="111" y="95"/>
                </a:lnTo>
                <a:lnTo>
                  <a:pt x="113" y="95"/>
                </a:lnTo>
                <a:lnTo>
                  <a:pt x="114" y="43"/>
                </a:lnTo>
                <a:lnTo>
                  <a:pt x="115" y="17"/>
                </a:lnTo>
                <a:lnTo>
                  <a:pt x="116" y="87"/>
                </a:lnTo>
                <a:lnTo>
                  <a:pt x="118" y="100"/>
                </a:lnTo>
                <a:lnTo>
                  <a:pt x="119" y="84"/>
                </a:lnTo>
                <a:lnTo>
                  <a:pt x="120" y="85"/>
                </a:lnTo>
                <a:lnTo>
                  <a:pt x="121" y="74"/>
                </a:lnTo>
                <a:lnTo>
                  <a:pt x="123" y="84"/>
                </a:lnTo>
                <a:lnTo>
                  <a:pt x="124" y="82"/>
                </a:lnTo>
                <a:lnTo>
                  <a:pt x="125" y="88"/>
                </a:lnTo>
                <a:lnTo>
                  <a:pt x="126" y="82"/>
                </a:lnTo>
                <a:lnTo>
                  <a:pt x="128" y="88"/>
                </a:lnTo>
                <a:lnTo>
                  <a:pt x="129" y="87"/>
                </a:lnTo>
                <a:lnTo>
                  <a:pt x="130" y="90"/>
                </a:lnTo>
                <a:lnTo>
                  <a:pt x="131" y="89"/>
                </a:lnTo>
                <a:lnTo>
                  <a:pt x="133" y="89"/>
                </a:lnTo>
                <a:lnTo>
                  <a:pt x="134" y="94"/>
                </a:lnTo>
                <a:lnTo>
                  <a:pt x="135" y="94"/>
                </a:lnTo>
                <a:lnTo>
                  <a:pt x="136" y="100"/>
                </a:lnTo>
                <a:lnTo>
                  <a:pt x="138" y="98"/>
                </a:lnTo>
                <a:lnTo>
                  <a:pt x="139" y="104"/>
                </a:lnTo>
                <a:lnTo>
                  <a:pt x="140" y="107"/>
                </a:lnTo>
                <a:lnTo>
                  <a:pt x="141" y="107"/>
                </a:lnTo>
                <a:lnTo>
                  <a:pt x="143" y="107"/>
                </a:lnTo>
                <a:lnTo>
                  <a:pt x="144" y="104"/>
                </a:lnTo>
                <a:lnTo>
                  <a:pt x="145" y="102"/>
                </a:lnTo>
                <a:lnTo>
                  <a:pt x="146" y="100"/>
                </a:lnTo>
                <a:lnTo>
                  <a:pt x="148" y="99"/>
                </a:lnTo>
                <a:lnTo>
                  <a:pt x="149" y="98"/>
                </a:lnTo>
                <a:lnTo>
                  <a:pt x="150" y="98"/>
                </a:lnTo>
                <a:lnTo>
                  <a:pt x="151" y="97"/>
                </a:lnTo>
                <a:lnTo>
                  <a:pt x="153" y="94"/>
                </a:lnTo>
                <a:lnTo>
                  <a:pt x="154" y="93"/>
                </a:lnTo>
                <a:lnTo>
                  <a:pt x="155" y="92"/>
                </a:lnTo>
                <a:lnTo>
                  <a:pt x="156" y="92"/>
                </a:lnTo>
                <a:lnTo>
                  <a:pt x="158" y="92"/>
                </a:lnTo>
                <a:lnTo>
                  <a:pt x="159" y="95"/>
                </a:lnTo>
              </a:path>
            </a:pathLst>
          </a:custGeom>
          <a:noFill/>
          <a:ln w="28575">
            <a:solidFill>
              <a:schemeClr val="bg1">
                <a:lumMod val="65000"/>
              </a:schemeClr>
            </a:solidFill>
            <a:prstDash val="solid"/>
            <a:round/>
            <a:headEnd/>
            <a:tailEnd/>
          </a:ln>
        </p:spPr>
        <p:txBody>
          <a:bodyPr/>
          <a:lstStyle/>
          <a:p>
            <a:pPr algn="ctr" eaLnBrk="1" hangingPunct="1">
              <a:defRPr/>
            </a:pPr>
            <a:endParaRPr lang="en-US" sz="6600">
              <a:cs typeface="Times New Roman" pitchFamily="18" charset="0"/>
            </a:endParaRPr>
          </a:p>
        </p:txBody>
      </p:sp>
      <p:sp>
        <p:nvSpPr>
          <p:cNvPr id="151" name="Freeform 213">
            <a:extLst>
              <a:ext uri="{FF2B5EF4-FFF2-40B4-BE49-F238E27FC236}">
                <a16:creationId xmlns:a16="http://schemas.microsoft.com/office/drawing/2014/main" id="{CCA3521C-0B6B-446A-A1F3-B3B78EFF4F43}"/>
              </a:ext>
            </a:extLst>
          </p:cNvPr>
          <p:cNvSpPr>
            <a:spLocks/>
          </p:cNvSpPr>
          <p:nvPr/>
        </p:nvSpPr>
        <p:spPr bwMode="auto">
          <a:xfrm>
            <a:off x="5456238" y="1930400"/>
            <a:ext cx="560387" cy="392113"/>
          </a:xfrm>
          <a:custGeom>
            <a:avLst/>
            <a:gdLst/>
            <a:ahLst/>
            <a:cxnLst>
              <a:cxn ang="0">
                <a:pos x="2" y="105"/>
              </a:cxn>
              <a:cxn ang="0">
                <a:pos x="6" y="109"/>
              </a:cxn>
              <a:cxn ang="0">
                <a:pos x="10" y="100"/>
              </a:cxn>
              <a:cxn ang="0">
                <a:pos x="14" y="96"/>
              </a:cxn>
              <a:cxn ang="0">
                <a:pos x="17" y="89"/>
              </a:cxn>
              <a:cxn ang="0">
                <a:pos x="21" y="82"/>
              </a:cxn>
              <a:cxn ang="0">
                <a:pos x="25" y="80"/>
              </a:cxn>
              <a:cxn ang="0">
                <a:pos x="29" y="90"/>
              </a:cxn>
              <a:cxn ang="0">
                <a:pos x="32" y="90"/>
              </a:cxn>
              <a:cxn ang="0">
                <a:pos x="36" y="92"/>
              </a:cxn>
              <a:cxn ang="0">
                <a:pos x="40" y="100"/>
              </a:cxn>
              <a:cxn ang="0">
                <a:pos x="44" y="94"/>
              </a:cxn>
              <a:cxn ang="0">
                <a:pos x="47" y="94"/>
              </a:cxn>
              <a:cxn ang="0">
                <a:pos x="51" y="100"/>
              </a:cxn>
              <a:cxn ang="0">
                <a:pos x="55" y="104"/>
              </a:cxn>
              <a:cxn ang="0">
                <a:pos x="59" y="102"/>
              </a:cxn>
              <a:cxn ang="0">
                <a:pos x="62" y="95"/>
              </a:cxn>
              <a:cxn ang="0">
                <a:pos x="66" y="89"/>
              </a:cxn>
              <a:cxn ang="0">
                <a:pos x="70" y="99"/>
              </a:cxn>
              <a:cxn ang="0">
                <a:pos x="74" y="105"/>
              </a:cxn>
              <a:cxn ang="0">
                <a:pos x="77" y="102"/>
              </a:cxn>
              <a:cxn ang="0">
                <a:pos x="81" y="97"/>
              </a:cxn>
              <a:cxn ang="0">
                <a:pos x="85" y="97"/>
              </a:cxn>
              <a:cxn ang="0">
                <a:pos x="89" y="102"/>
              </a:cxn>
              <a:cxn ang="0">
                <a:pos x="92" y="100"/>
              </a:cxn>
              <a:cxn ang="0">
                <a:pos x="96" y="96"/>
              </a:cxn>
              <a:cxn ang="0">
                <a:pos x="100" y="87"/>
              </a:cxn>
              <a:cxn ang="0">
                <a:pos x="104" y="89"/>
              </a:cxn>
              <a:cxn ang="0">
                <a:pos x="107" y="86"/>
              </a:cxn>
              <a:cxn ang="0">
                <a:pos x="111" y="82"/>
              </a:cxn>
              <a:cxn ang="0">
                <a:pos x="115" y="74"/>
              </a:cxn>
              <a:cxn ang="0">
                <a:pos x="119" y="71"/>
              </a:cxn>
              <a:cxn ang="0">
                <a:pos x="122" y="86"/>
              </a:cxn>
              <a:cxn ang="0">
                <a:pos x="126" y="105"/>
              </a:cxn>
              <a:cxn ang="0">
                <a:pos x="130" y="99"/>
              </a:cxn>
              <a:cxn ang="0">
                <a:pos x="134" y="70"/>
              </a:cxn>
              <a:cxn ang="0">
                <a:pos x="137" y="52"/>
              </a:cxn>
              <a:cxn ang="0">
                <a:pos x="141" y="50"/>
              </a:cxn>
              <a:cxn ang="0">
                <a:pos x="145" y="69"/>
              </a:cxn>
              <a:cxn ang="0">
                <a:pos x="149" y="89"/>
              </a:cxn>
              <a:cxn ang="0">
                <a:pos x="152" y="41"/>
              </a:cxn>
              <a:cxn ang="0">
                <a:pos x="156" y="9"/>
              </a:cxn>
            </a:cxnLst>
            <a:rect l="0" t="0" r="r" b="b"/>
            <a:pathLst>
              <a:path w="159" h="111">
                <a:moveTo>
                  <a:pt x="0" y="102"/>
                </a:moveTo>
                <a:lnTo>
                  <a:pt x="1" y="102"/>
                </a:lnTo>
                <a:lnTo>
                  <a:pt x="2" y="105"/>
                </a:lnTo>
                <a:lnTo>
                  <a:pt x="4" y="107"/>
                </a:lnTo>
                <a:lnTo>
                  <a:pt x="5" y="110"/>
                </a:lnTo>
                <a:lnTo>
                  <a:pt x="6" y="109"/>
                </a:lnTo>
                <a:lnTo>
                  <a:pt x="7" y="106"/>
                </a:lnTo>
                <a:lnTo>
                  <a:pt x="9" y="102"/>
                </a:lnTo>
                <a:lnTo>
                  <a:pt x="10" y="100"/>
                </a:lnTo>
                <a:lnTo>
                  <a:pt x="11" y="99"/>
                </a:lnTo>
                <a:lnTo>
                  <a:pt x="12" y="99"/>
                </a:lnTo>
                <a:lnTo>
                  <a:pt x="14" y="96"/>
                </a:lnTo>
                <a:lnTo>
                  <a:pt x="15" y="95"/>
                </a:lnTo>
                <a:lnTo>
                  <a:pt x="16" y="90"/>
                </a:lnTo>
                <a:lnTo>
                  <a:pt x="17" y="89"/>
                </a:lnTo>
                <a:lnTo>
                  <a:pt x="19" y="86"/>
                </a:lnTo>
                <a:lnTo>
                  <a:pt x="20" y="86"/>
                </a:lnTo>
                <a:lnTo>
                  <a:pt x="21" y="82"/>
                </a:lnTo>
                <a:lnTo>
                  <a:pt x="22" y="79"/>
                </a:lnTo>
                <a:lnTo>
                  <a:pt x="24" y="80"/>
                </a:lnTo>
                <a:lnTo>
                  <a:pt x="25" y="80"/>
                </a:lnTo>
                <a:lnTo>
                  <a:pt x="26" y="85"/>
                </a:lnTo>
                <a:lnTo>
                  <a:pt x="27" y="86"/>
                </a:lnTo>
                <a:lnTo>
                  <a:pt x="29" y="90"/>
                </a:lnTo>
                <a:lnTo>
                  <a:pt x="30" y="92"/>
                </a:lnTo>
                <a:lnTo>
                  <a:pt x="31" y="91"/>
                </a:lnTo>
                <a:lnTo>
                  <a:pt x="32" y="90"/>
                </a:lnTo>
                <a:lnTo>
                  <a:pt x="34" y="89"/>
                </a:lnTo>
                <a:lnTo>
                  <a:pt x="35" y="90"/>
                </a:lnTo>
                <a:lnTo>
                  <a:pt x="36" y="92"/>
                </a:lnTo>
                <a:lnTo>
                  <a:pt x="37" y="96"/>
                </a:lnTo>
                <a:lnTo>
                  <a:pt x="39" y="97"/>
                </a:lnTo>
                <a:lnTo>
                  <a:pt x="40" y="100"/>
                </a:lnTo>
                <a:lnTo>
                  <a:pt x="41" y="100"/>
                </a:lnTo>
                <a:lnTo>
                  <a:pt x="42" y="95"/>
                </a:lnTo>
                <a:lnTo>
                  <a:pt x="44" y="94"/>
                </a:lnTo>
                <a:lnTo>
                  <a:pt x="45" y="92"/>
                </a:lnTo>
                <a:lnTo>
                  <a:pt x="46" y="92"/>
                </a:lnTo>
                <a:lnTo>
                  <a:pt x="47" y="94"/>
                </a:lnTo>
                <a:lnTo>
                  <a:pt x="49" y="96"/>
                </a:lnTo>
                <a:lnTo>
                  <a:pt x="50" y="99"/>
                </a:lnTo>
                <a:lnTo>
                  <a:pt x="51" y="100"/>
                </a:lnTo>
                <a:lnTo>
                  <a:pt x="52" y="104"/>
                </a:lnTo>
                <a:lnTo>
                  <a:pt x="54" y="101"/>
                </a:lnTo>
                <a:lnTo>
                  <a:pt x="55" y="104"/>
                </a:lnTo>
                <a:lnTo>
                  <a:pt x="56" y="101"/>
                </a:lnTo>
                <a:lnTo>
                  <a:pt x="57" y="104"/>
                </a:lnTo>
                <a:lnTo>
                  <a:pt x="59" y="102"/>
                </a:lnTo>
                <a:lnTo>
                  <a:pt x="60" y="100"/>
                </a:lnTo>
                <a:lnTo>
                  <a:pt x="61" y="97"/>
                </a:lnTo>
                <a:lnTo>
                  <a:pt x="62" y="95"/>
                </a:lnTo>
                <a:lnTo>
                  <a:pt x="64" y="90"/>
                </a:lnTo>
                <a:lnTo>
                  <a:pt x="65" y="89"/>
                </a:lnTo>
                <a:lnTo>
                  <a:pt x="66" y="89"/>
                </a:lnTo>
                <a:lnTo>
                  <a:pt x="67" y="82"/>
                </a:lnTo>
                <a:lnTo>
                  <a:pt x="69" y="91"/>
                </a:lnTo>
                <a:lnTo>
                  <a:pt x="70" y="99"/>
                </a:lnTo>
                <a:lnTo>
                  <a:pt x="71" y="102"/>
                </a:lnTo>
                <a:lnTo>
                  <a:pt x="72" y="106"/>
                </a:lnTo>
                <a:lnTo>
                  <a:pt x="74" y="105"/>
                </a:lnTo>
                <a:lnTo>
                  <a:pt x="75" y="105"/>
                </a:lnTo>
                <a:lnTo>
                  <a:pt x="76" y="105"/>
                </a:lnTo>
                <a:lnTo>
                  <a:pt x="77" y="102"/>
                </a:lnTo>
                <a:lnTo>
                  <a:pt x="79" y="102"/>
                </a:lnTo>
                <a:lnTo>
                  <a:pt x="80" y="101"/>
                </a:lnTo>
                <a:lnTo>
                  <a:pt x="81" y="97"/>
                </a:lnTo>
                <a:lnTo>
                  <a:pt x="82" y="95"/>
                </a:lnTo>
                <a:lnTo>
                  <a:pt x="84" y="95"/>
                </a:lnTo>
                <a:lnTo>
                  <a:pt x="85" y="97"/>
                </a:lnTo>
                <a:lnTo>
                  <a:pt x="86" y="99"/>
                </a:lnTo>
                <a:lnTo>
                  <a:pt x="87" y="102"/>
                </a:lnTo>
                <a:lnTo>
                  <a:pt x="89" y="102"/>
                </a:lnTo>
                <a:lnTo>
                  <a:pt x="90" y="101"/>
                </a:lnTo>
                <a:lnTo>
                  <a:pt x="91" y="102"/>
                </a:lnTo>
                <a:lnTo>
                  <a:pt x="92" y="100"/>
                </a:lnTo>
                <a:lnTo>
                  <a:pt x="94" y="100"/>
                </a:lnTo>
                <a:lnTo>
                  <a:pt x="95" y="99"/>
                </a:lnTo>
                <a:lnTo>
                  <a:pt x="96" y="96"/>
                </a:lnTo>
                <a:lnTo>
                  <a:pt x="97" y="94"/>
                </a:lnTo>
                <a:lnTo>
                  <a:pt x="99" y="91"/>
                </a:lnTo>
                <a:lnTo>
                  <a:pt x="100" y="87"/>
                </a:lnTo>
                <a:lnTo>
                  <a:pt x="101" y="90"/>
                </a:lnTo>
                <a:lnTo>
                  <a:pt x="102" y="87"/>
                </a:lnTo>
                <a:lnTo>
                  <a:pt x="104" y="89"/>
                </a:lnTo>
                <a:lnTo>
                  <a:pt x="105" y="89"/>
                </a:lnTo>
                <a:lnTo>
                  <a:pt x="106" y="86"/>
                </a:lnTo>
                <a:lnTo>
                  <a:pt x="107" y="86"/>
                </a:lnTo>
                <a:lnTo>
                  <a:pt x="109" y="85"/>
                </a:lnTo>
                <a:lnTo>
                  <a:pt x="110" y="85"/>
                </a:lnTo>
                <a:lnTo>
                  <a:pt x="111" y="82"/>
                </a:lnTo>
                <a:lnTo>
                  <a:pt x="112" y="84"/>
                </a:lnTo>
                <a:lnTo>
                  <a:pt x="114" y="80"/>
                </a:lnTo>
                <a:lnTo>
                  <a:pt x="115" y="74"/>
                </a:lnTo>
                <a:lnTo>
                  <a:pt x="116" y="71"/>
                </a:lnTo>
                <a:lnTo>
                  <a:pt x="117" y="71"/>
                </a:lnTo>
                <a:lnTo>
                  <a:pt x="119" y="71"/>
                </a:lnTo>
                <a:lnTo>
                  <a:pt x="120" y="72"/>
                </a:lnTo>
                <a:lnTo>
                  <a:pt x="121" y="80"/>
                </a:lnTo>
                <a:lnTo>
                  <a:pt x="122" y="86"/>
                </a:lnTo>
                <a:lnTo>
                  <a:pt x="124" y="90"/>
                </a:lnTo>
                <a:lnTo>
                  <a:pt x="125" y="96"/>
                </a:lnTo>
                <a:lnTo>
                  <a:pt x="126" y="105"/>
                </a:lnTo>
                <a:lnTo>
                  <a:pt x="127" y="111"/>
                </a:lnTo>
                <a:lnTo>
                  <a:pt x="129" y="110"/>
                </a:lnTo>
                <a:lnTo>
                  <a:pt x="130" y="99"/>
                </a:lnTo>
                <a:lnTo>
                  <a:pt x="131" y="89"/>
                </a:lnTo>
                <a:lnTo>
                  <a:pt x="132" y="81"/>
                </a:lnTo>
                <a:lnTo>
                  <a:pt x="134" y="70"/>
                </a:lnTo>
                <a:lnTo>
                  <a:pt x="135" y="61"/>
                </a:lnTo>
                <a:lnTo>
                  <a:pt x="136" y="55"/>
                </a:lnTo>
                <a:lnTo>
                  <a:pt x="137" y="52"/>
                </a:lnTo>
                <a:lnTo>
                  <a:pt x="139" y="51"/>
                </a:lnTo>
                <a:lnTo>
                  <a:pt x="140" y="49"/>
                </a:lnTo>
                <a:lnTo>
                  <a:pt x="141" y="50"/>
                </a:lnTo>
                <a:lnTo>
                  <a:pt x="142" y="52"/>
                </a:lnTo>
                <a:lnTo>
                  <a:pt x="144" y="60"/>
                </a:lnTo>
                <a:lnTo>
                  <a:pt x="145" y="69"/>
                </a:lnTo>
                <a:lnTo>
                  <a:pt x="146" y="81"/>
                </a:lnTo>
                <a:lnTo>
                  <a:pt x="147" y="89"/>
                </a:lnTo>
                <a:lnTo>
                  <a:pt x="149" y="89"/>
                </a:lnTo>
                <a:lnTo>
                  <a:pt x="150" y="79"/>
                </a:lnTo>
                <a:lnTo>
                  <a:pt x="151" y="60"/>
                </a:lnTo>
                <a:lnTo>
                  <a:pt x="152" y="41"/>
                </a:lnTo>
                <a:lnTo>
                  <a:pt x="154" y="30"/>
                </a:lnTo>
                <a:lnTo>
                  <a:pt x="155" y="20"/>
                </a:lnTo>
                <a:lnTo>
                  <a:pt x="156" y="9"/>
                </a:lnTo>
                <a:lnTo>
                  <a:pt x="157" y="5"/>
                </a:lnTo>
                <a:lnTo>
                  <a:pt x="159" y="0"/>
                </a:lnTo>
              </a:path>
            </a:pathLst>
          </a:custGeom>
          <a:noFill/>
          <a:ln w="28575">
            <a:solidFill>
              <a:schemeClr val="bg1">
                <a:lumMod val="65000"/>
              </a:schemeClr>
            </a:solidFill>
            <a:prstDash val="solid"/>
            <a:round/>
            <a:headEnd/>
            <a:tailEnd/>
          </a:ln>
        </p:spPr>
        <p:txBody>
          <a:bodyPr/>
          <a:lstStyle/>
          <a:p>
            <a:pPr algn="ctr" eaLnBrk="1" hangingPunct="1">
              <a:defRPr/>
            </a:pPr>
            <a:endParaRPr lang="en-US" sz="6600">
              <a:cs typeface="Times New Roman" pitchFamily="18" charset="0"/>
            </a:endParaRPr>
          </a:p>
        </p:txBody>
      </p:sp>
      <p:sp>
        <p:nvSpPr>
          <p:cNvPr id="152" name="Freeform 214">
            <a:extLst>
              <a:ext uri="{FF2B5EF4-FFF2-40B4-BE49-F238E27FC236}">
                <a16:creationId xmlns:a16="http://schemas.microsoft.com/office/drawing/2014/main" id="{82157ED9-3888-4F94-B0C4-048E0FE129A9}"/>
              </a:ext>
            </a:extLst>
          </p:cNvPr>
          <p:cNvSpPr>
            <a:spLocks/>
          </p:cNvSpPr>
          <p:nvPr/>
        </p:nvSpPr>
        <p:spPr bwMode="auto">
          <a:xfrm>
            <a:off x="6016625" y="1550988"/>
            <a:ext cx="555625" cy="771525"/>
          </a:xfrm>
          <a:custGeom>
            <a:avLst/>
            <a:gdLst/>
            <a:ahLst/>
            <a:cxnLst>
              <a:cxn ang="0">
                <a:pos x="2" y="108"/>
              </a:cxn>
              <a:cxn ang="0">
                <a:pos x="6" y="124"/>
              </a:cxn>
              <a:cxn ang="0">
                <a:pos x="10" y="139"/>
              </a:cxn>
              <a:cxn ang="0">
                <a:pos x="13" y="113"/>
              </a:cxn>
              <a:cxn ang="0">
                <a:pos x="17" y="75"/>
              </a:cxn>
              <a:cxn ang="0">
                <a:pos x="21" y="44"/>
              </a:cxn>
              <a:cxn ang="0">
                <a:pos x="25" y="43"/>
              </a:cxn>
              <a:cxn ang="0">
                <a:pos x="28" y="38"/>
              </a:cxn>
              <a:cxn ang="0">
                <a:pos x="32" y="49"/>
              </a:cxn>
              <a:cxn ang="0">
                <a:pos x="36" y="70"/>
              </a:cxn>
              <a:cxn ang="0">
                <a:pos x="40" y="98"/>
              </a:cxn>
              <a:cxn ang="0">
                <a:pos x="43" y="119"/>
              </a:cxn>
              <a:cxn ang="0">
                <a:pos x="47" y="150"/>
              </a:cxn>
              <a:cxn ang="0">
                <a:pos x="51" y="164"/>
              </a:cxn>
              <a:cxn ang="0">
                <a:pos x="55" y="115"/>
              </a:cxn>
              <a:cxn ang="0">
                <a:pos x="58" y="80"/>
              </a:cxn>
              <a:cxn ang="0">
                <a:pos x="62" y="77"/>
              </a:cxn>
              <a:cxn ang="0">
                <a:pos x="66" y="102"/>
              </a:cxn>
              <a:cxn ang="0">
                <a:pos x="70" y="139"/>
              </a:cxn>
              <a:cxn ang="0">
                <a:pos x="73" y="182"/>
              </a:cxn>
              <a:cxn ang="0">
                <a:pos x="77" y="210"/>
              </a:cxn>
              <a:cxn ang="0">
                <a:pos x="81" y="204"/>
              </a:cxn>
              <a:cxn ang="0">
                <a:pos x="85" y="189"/>
              </a:cxn>
              <a:cxn ang="0">
                <a:pos x="88" y="173"/>
              </a:cxn>
              <a:cxn ang="0">
                <a:pos x="92" y="169"/>
              </a:cxn>
              <a:cxn ang="0">
                <a:pos x="96" y="195"/>
              </a:cxn>
              <a:cxn ang="0">
                <a:pos x="100" y="198"/>
              </a:cxn>
              <a:cxn ang="0">
                <a:pos x="103" y="164"/>
              </a:cxn>
              <a:cxn ang="0">
                <a:pos x="107" y="142"/>
              </a:cxn>
              <a:cxn ang="0">
                <a:pos x="111" y="143"/>
              </a:cxn>
              <a:cxn ang="0">
                <a:pos x="115" y="160"/>
              </a:cxn>
              <a:cxn ang="0">
                <a:pos x="118" y="184"/>
              </a:cxn>
              <a:cxn ang="0">
                <a:pos x="122" y="205"/>
              </a:cxn>
              <a:cxn ang="0">
                <a:pos x="126" y="204"/>
              </a:cxn>
              <a:cxn ang="0">
                <a:pos x="130" y="197"/>
              </a:cxn>
              <a:cxn ang="0">
                <a:pos x="133" y="195"/>
              </a:cxn>
              <a:cxn ang="0">
                <a:pos x="137" y="192"/>
              </a:cxn>
              <a:cxn ang="0">
                <a:pos x="141" y="203"/>
              </a:cxn>
              <a:cxn ang="0">
                <a:pos x="145" y="203"/>
              </a:cxn>
              <a:cxn ang="0">
                <a:pos x="148" y="205"/>
              </a:cxn>
              <a:cxn ang="0">
                <a:pos x="152" y="217"/>
              </a:cxn>
              <a:cxn ang="0">
                <a:pos x="156" y="217"/>
              </a:cxn>
            </a:cxnLst>
            <a:rect l="0" t="0" r="r" b="b"/>
            <a:pathLst>
              <a:path w="158" h="219">
                <a:moveTo>
                  <a:pt x="0" y="108"/>
                </a:moveTo>
                <a:lnTo>
                  <a:pt x="1" y="108"/>
                </a:lnTo>
                <a:lnTo>
                  <a:pt x="2" y="108"/>
                </a:lnTo>
                <a:lnTo>
                  <a:pt x="3" y="112"/>
                </a:lnTo>
                <a:lnTo>
                  <a:pt x="5" y="118"/>
                </a:lnTo>
                <a:lnTo>
                  <a:pt x="6" y="124"/>
                </a:lnTo>
                <a:lnTo>
                  <a:pt x="7" y="135"/>
                </a:lnTo>
                <a:lnTo>
                  <a:pt x="8" y="134"/>
                </a:lnTo>
                <a:lnTo>
                  <a:pt x="10" y="139"/>
                </a:lnTo>
                <a:lnTo>
                  <a:pt x="11" y="130"/>
                </a:lnTo>
                <a:lnTo>
                  <a:pt x="12" y="128"/>
                </a:lnTo>
                <a:lnTo>
                  <a:pt x="13" y="113"/>
                </a:lnTo>
                <a:lnTo>
                  <a:pt x="15" y="107"/>
                </a:lnTo>
                <a:lnTo>
                  <a:pt x="16" y="84"/>
                </a:lnTo>
                <a:lnTo>
                  <a:pt x="17" y="75"/>
                </a:lnTo>
                <a:lnTo>
                  <a:pt x="18" y="34"/>
                </a:lnTo>
                <a:lnTo>
                  <a:pt x="20" y="0"/>
                </a:lnTo>
                <a:lnTo>
                  <a:pt x="21" y="44"/>
                </a:lnTo>
                <a:lnTo>
                  <a:pt x="22" y="43"/>
                </a:lnTo>
                <a:lnTo>
                  <a:pt x="23" y="43"/>
                </a:lnTo>
                <a:lnTo>
                  <a:pt x="25" y="43"/>
                </a:lnTo>
                <a:lnTo>
                  <a:pt x="26" y="32"/>
                </a:lnTo>
                <a:lnTo>
                  <a:pt x="27" y="35"/>
                </a:lnTo>
                <a:lnTo>
                  <a:pt x="28" y="38"/>
                </a:lnTo>
                <a:lnTo>
                  <a:pt x="30" y="45"/>
                </a:lnTo>
                <a:lnTo>
                  <a:pt x="31" y="44"/>
                </a:lnTo>
                <a:lnTo>
                  <a:pt x="32" y="49"/>
                </a:lnTo>
                <a:lnTo>
                  <a:pt x="33" y="54"/>
                </a:lnTo>
                <a:lnTo>
                  <a:pt x="35" y="63"/>
                </a:lnTo>
                <a:lnTo>
                  <a:pt x="36" y="70"/>
                </a:lnTo>
                <a:lnTo>
                  <a:pt x="37" y="80"/>
                </a:lnTo>
                <a:lnTo>
                  <a:pt x="38" y="89"/>
                </a:lnTo>
                <a:lnTo>
                  <a:pt x="40" y="98"/>
                </a:lnTo>
                <a:lnTo>
                  <a:pt x="41" y="104"/>
                </a:lnTo>
                <a:lnTo>
                  <a:pt x="42" y="110"/>
                </a:lnTo>
                <a:lnTo>
                  <a:pt x="43" y="119"/>
                </a:lnTo>
                <a:lnTo>
                  <a:pt x="45" y="125"/>
                </a:lnTo>
                <a:lnTo>
                  <a:pt x="46" y="140"/>
                </a:lnTo>
                <a:lnTo>
                  <a:pt x="47" y="150"/>
                </a:lnTo>
                <a:lnTo>
                  <a:pt x="48" y="162"/>
                </a:lnTo>
                <a:lnTo>
                  <a:pt x="50" y="164"/>
                </a:lnTo>
                <a:lnTo>
                  <a:pt x="51" y="164"/>
                </a:lnTo>
                <a:lnTo>
                  <a:pt x="52" y="155"/>
                </a:lnTo>
                <a:lnTo>
                  <a:pt x="53" y="133"/>
                </a:lnTo>
                <a:lnTo>
                  <a:pt x="55" y="115"/>
                </a:lnTo>
                <a:lnTo>
                  <a:pt x="56" y="98"/>
                </a:lnTo>
                <a:lnTo>
                  <a:pt x="57" y="87"/>
                </a:lnTo>
                <a:lnTo>
                  <a:pt x="58" y="80"/>
                </a:lnTo>
                <a:lnTo>
                  <a:pt x="60" y="78"/>
                </a:lnTo>
                <a:lnTo>
                  <a:pt x="61" y="77"/>
                </a:lnTo>
                <a:lnTo>
                  <a:pt x="62" y="77"/>
                </a:lnTo>
                <a:lnTo>
                  <a:pt x="63" y="87"/>
                </a:lnTo>
                <a:lnTo>
                  <a:pt x="65" y="93"/>
                </a:lnTo>
                <a:lnTo>
                  <a:pt x="66" y="102"/>
                </a:lnTo>
                <a:lnTo>
                  <a:pt x="67" y="113"/>
                </a:lnTo>
                <a:lnTo>
                  <a:pt x="68" y="128"/>
                </a:lnTo>
                <a:lnTo>
                  <a:pt x="70" y="139"/>
                </a:lnTo>
                <a:lnTo>
                  <a:pt x="71" y="157"/>
                </a:lnTo>
                <a:lnTo>
                  <a:pt x="72" y="170"/>
                </a:lnTo>
                <a:lnTo>
                  <a:pt x="73" y="182"/>
                </a:lnTo>
                <a:lnTo>
                  <a:pt x="75" y="194"/>
                </a:lnTo>
                <a:lnTo>
                  <a:pt x="76" y="203"/>
                </a:lnTo>
                <a:lnTo>
                  <a:pt x="77" y="210"/>
                </a:lnTo>
                <a:lnTo>
                  <a:pt x="78" y="209"/>
                </a:lnTo>
                <a:lnTo>
                  <a:pt x="80" y="208"/>
                </a:lnTo>
                <a:lnTo>
                  <a:pt x="81" y="204"/>
                </a:lnTo>
                <a:lnTo>
                  <a:pt x="82" y="195"/>
                </a:lnTo>
                <a:lnTo>
                  <a:pt x="83" y="194"/>
                </a:lnTo>
                <a:lnTo>
                  <a:pt x="85" y="189"/>
                </a:lnTo>
                <a:lnTo>
                  <a:pt x="86" y="184"/>
                </a:lnTo>
                <a:lnTo>
                  <a:pt x="87" y="180"/>
                </a:lnTo>
                <a:lnTo>
                  <a:pt x="88" y="173"/>
                </a:lnTo>
                <a:lnTo>
                  <a:pt x="90" y="169"/>
                </a:lnTo>
                <a:lnTo>
                  <a:pt x="91" y="167"/>
                </a:lnTo>
                <a:lnTo>
                  <a:pt x="92" y="169"/>
                </a:lnTo>
                <a:lnTo>
                  <a:pt x="93" y="179"/>
                </a:lnTo>
                <a:lnTo>
                  <a:pt x="95" y="187"/>
                </a:lnTo>
                <a:lnTo>
                  <a:pt x="96" y="195"/>
                </a:lnTo>
                <a:lnTo>
                  <a:pt x="97" y="203"/>
                </a:lnTo>
                <a:lnTo>
                  <a:pt x="98" y="204"/>
                </a:lnTo>
                <a:lnTo>
                  <a:pt x="100" y="198"/>
                </a:lnTo>
                <a:lnTo>
                  <a:pt x="101" y="187"/>
                </a:lnTo>
                <a:lnTo>
                  <a:pt x="102" y="174"/>
                </a:lnTo>
                <a:lnTo>
                  <a:pt x="103" y="164"/>
                </a:lnTo>
                <a:lnTo>
                  <a:pt x="105" y="153"/>
                </a:lnTo>
                <a:lnTo>
                  <a:pt x="106" y="147"/>
                </a:lnTo>
                <a:lnTo>
                  <a:pt x="107" y="142"/>
                </a:lnTo>
                <a:lnTo>
                  <a:pt x="108" y="139"/>
                </a:lnTo>
                <a:lnTo>
                  <a:pt x="110" y="139"/>
                </a:lnTo>
                <a:lnTo>
                  <a:pt x="111" y="143"/>
                </a:lnTo>
                <a:lnTo>
                  <a:pt x="112" y="147"/>
                </a:lnTo>
                <a:lnTo>
                  <a:pt x="113" y="157"/>
                </a:lnTo>
                <a:lnTo>
                  <a:pt x="115" y="160"/>
                </a:lnTo>
                <a:lnTo>
                  <a:pt x="116" y="165"/>
                </a:lnTo>
                <a:lnTo>
                  <a:pt x="117" y="175"/>
                </a:lnTo>
                <a:lnTo>
                  <a:pt x="118" y="184"/>
                </a:lnTo>
                <a:lnTo>
                  <a:pt x="120" y="194"/>
                </a:lnTo>
                <a:lnTo>
                  <a:pt x="121" y="199"/>
                </a:lnTo>
                <a:lnTo>
                  <a:pt x="122" y="205"/>
                </a:lnTo>
                <a:lnTo>
                  <a:pt x="123" y="209"/>
                </a:lnTo>
                <a:lnTo>
                  <a:pt x="125" y="207"/>
                </a:lnTo>
                <a:lnTo>
                  <a:pt x="126" y="204"/>
                </a:lnTo>
                <a:lnTo>
                  <a:pt x="127" y="200"/>
                </a:lnTo>
                <a:lnTo>
                  <a:pt x="128" y="199"/>
                </a:lnTo>
                <a:lnTo>
                  <a:pt x="130" y="197"/>
                </a:lnTo>
                <a:lnTo>
                  <a:pt x="131" y="195"/>
                </a:lnTo>
                <a:lnTo>
                  <a:pt x="132" y="198"/>
                </a:lnTo>
                <a:lnTo>
                  <a:pt x="133" y="195"/>
                </a:lnTo>
                <a:lnTo>
                  <a:pt x="135" y="193"/>
                </a:lnTo>
                <a:lnTo>
                  <a:pt x="136" y="193"/>
                </a:lnTo>
                <a:lnTo>
                  <a:pt x="137" y="192"/>
                </a:lnTo>
                <a:lnTo>
                  <a:pt x="138" y="195"/>
                </a:lnTo>
                <a:lnTo>
                  <a:pt x="140" y="199"/>
                </a:lnTo>
                <a:lnTo>
                  <a:pt x="141" y="203"/>
                </a:lnTo>
                <a:lnTo>
                  <a:pt x="142" y="205"/>
                </a:lnTo>
                <a:lnTo>
                  <a:pt x="143" y="204"/>
                </a:lnTo>
                <a:lnTo>
                  <a:pt x="145" y="203"/>
                </a:lnTo>
                <a:lnTo>
                  <a:pt x="146" y="200"/>
                </a:lnTo>
                <a:lnTo>
                  <a:pt x="147" y="204"/>
                </a:lnTo>
                <a:lnTo>
                  <a:pt x="148" y="205"/>
                </a:lnTo>
                <a:lnTo>
                  <a:pt x="150" y="212"/>
                </a:lnTo>
                <a:lnTo>
                  <a:pt x="151" y="214"/>
                </a:lnTo>
                <a:lnTo>
                  <a:pt x="152" y="217"/>
                </a:lnTo>
                <a:lnTo>
                  <a:pt x="153" y="219"/>
                </a:lnTo>
                <a:lnTo>
                  <a:pt x="155" y="215"/>
                </a:lnTo>
                <a:lnTo>
                  <a:pt x="156" y="217"/>
                </a:lnTo>
                <a:lnTo>
                  <a:pt x="157" y="212"/>
                </a:lnTo>
                <a:lnTo>
                  <a:pt x="158" y="209"/>
                </a:lnTo>
              </a:path>
            </a:pathLst>
          </a:custGeom>
          <a:noFill/>
          <a:ln w="28575">
            <a:solidFill>
              <a:schemeClr val="bg1">
                <a:lumMod val="65000"/>
              </a:schemeClr>
            </a:solidFill>
            <a:prstDash val="solid"/>
            <a:round/>
            <a:headEnd/>
            <a:tailEnd/>
          </a:ln>
        </p:spPr>
        <p:txBody>
          <a:bodyPr/>
          <a:lstStyle/>
          <a:p>
            <a:pPr algn="ctr" eaLnBrk="1" hangingPunct="1">
              <a:defRPr/>
            </a:pPr>
            <a:endParaRPr lang="en-US" sz="6600">
              <a:cs typeface="Times New Roman" pitchFamily="18" charset="0"/>
            </a:endParaRPr>
          </a:p>
        </p:txBody>
      </p:sp>
      <p:sp>
        <p:nvSpPr>
          <p:cNvPr id="153" name="Freeform 215">
            <a:extLst>
              <a:ext uri="{FF2B5EF4-FFF2-40B4-BE49-F238E27FC236}">
                <a16:creationId xmlns:a16="http://schemas.microsoft.com/office/drawing/2014/main" id="{17879E09-74DD-43B5-9DDF-545EDC803DA9}"/>
              </a:ext>
            </a:extLst>
          </p:cNvPr>
          <p:cNvSpPr>
            <a:spLocks/>
          </p:cNvSpPr>
          <p:nvPr/>
        </p:nvSpPr>
        <p:spPr bwMode="auto">
          <a:xfrm>
            <a:off x="6572250" y="2198688"/>
            <a:ext cx="560388" cy="138112"/>
          </a:xfrm>
          <a:custGeom>
            <a:avLst/>
            <a:gdLst/>
            <a:ahLst/>
            <a:cxnLst>
              <a:cxn ang="0">
                <a:pos x="3" y="20"/>
              </a:cxn>
              <a:cxn ang="0">
                <a:pos x="7" y="15"/>
              </a:cxn>
              <a:cxn ang="0">
                <a:pos x="10" y="18"/>
              </a:cxn>
              <a:cxn ang="0">
                <a:pos x="14" y="15"/>
              </a:cxn>
              <a:cxn ang="0">
                <a:pos x="18" y="18"/>
              </a:cxn>
              <a:cxn ang="0">
                <a:pos x="22" y="25"/>
              </a:cxn>
              <a:cxn ang="0">
                <a:pos x="25" y="29"/>
              </a:cxn>
              <a:cxn ang="0">
                <a:pos x="29" y="33"/>
              </a:cxn>
              <a:cxn ang="0">
                <a:pos x="33" y="31"/>
              </a:cxn>
              <a:cxn ang="0">
                <a:pos x="37" y="30"/>
              </a:cxn>
              <a:cxn ang="0">
                <a:pos x="40" y="33"/>
              </a:cxn>
              <a:cxn ang="0">
                <a:pos x="44" y="31"/>
              </a:cxn>
              <a:cxn ang="0">
                <a:pos x="48" y="30"/>
              </a:cxn>
              <a:cxn ang="0">
                <a:pos x="52" y="30"/>
              </a:cxn>
              <a:cxn ang="0">
                <a:pos x="55" y="28"/>
              </a:cxn>
              <a:cxn ang="0">
                <a:pos x="59" y="26"/>
              </a:cxn>
              <a:cxn ang="0">
                <a:pos x="63" y="26"/>
              </a:cxn>
              <a:cxn ang="0">
                <a:pos x="67" y="18"/>
              </a:cxn>
              <a:cxn ang="0">
                <a:pos x="70" y="6"/>
              </a:cxn>
              <a:cxn ang="0">
                <a:pos x="74" y="4"/>
              </a:cxn>
              <a:cxn ang="0">
                <a:pos x="78" y="14"/>
              </a:cxn>
              <a:cxn ang="0">
                <a:pos x="82" y="15"/>
              </a:cxn>
              <a:cxn ang="0">
                <a:pos x="85" y="1"/>
              </a:cxn>
              <a:cxn ang="0">
                <a:pos x="89" y="19"/>
              </a:cxn>
              <a:cxn ang="0">
                <a:pos x="93" y="29"/>
              </a:cxn>
              <a:cxn ang="0">
                <a:pos x="97" y="28"/>
              </a:cxn>
              <a:cxn ang="0">
                <a:pos x="100" y="34"/>
              </a:cxn>
              <a:cxn ang="0">
                <a:pos x="104" y="28"/>
              </a:cxn>
              <a:cxn ang="0">
                <a:pos x="108" y="35"/>
              </a:cxn>
              <a:cxn ang="0">
                <a:pos x="112" y="39"/>
              </a:cxn>
              <a:cxn ang="0">
                <a:pos x="115" y="31"/>
              </a:cxn>
              <a:cxn ang="0">
                <a:pos x="119" y="29"/>
              </a:cxn>
              <a:cxn ang="0">
                <a:pos x="123" y="25"/>
              </a:cxn>
              <a:cxn ang="0">
                <a:pos x="127" y="31"/>
              </a:cxn>
              <a:cxn ang="0">
                <a:pos x="130" y="34"/>
              </a:cxn>
              <a:cxn ang="0">
                <a:pos x="134" y="26"/>
              </a:cxn>
              <a:cxn ang="0">
                <a:pos x="138" y="25"/>
              </a:cxn>
              <a:cxn ang="0">
                <a:pos x="142" y="25"/>
              </a:cxn>
              <a:cxn ang="0">
                <a:pos x="145" y="13"/>
              </a:cxn>
              <a:cxn ang="0">
                <a:pos x="149" y="11"/>
              </a:cxn>
              <a:cxn ang="0">
                <a:pos x="153" y="3"/>
              </a:cxn>
              <a:cxn ang="0">
                <a:pos x="157" y="4"/>
              </a:cxn>
            </a:cxnLst>
            <a:rect l="0" t="0" r="r" b="b"/>
            <a:pathLst>
              <a:path w="159" h="39">
                <a:moveTo>
                  <a:pt x="0" y="25"/>
                </a:moveTo>
                <a:lnTo>
                  <a:pt x="2" y="24"/>
                </a:lnTo>
                <a:lnTo>
                  <a:pt x="3" y="20"/>
                </a:lnTo>
                <a:lnTo>
                  <a:pt x="4" y="21"/>
                </a:lnTo>
                <a:lnTo>
                  <a:pt x="5" y="18"/>
                </a:lnTo>
                <a:lnTo>
                  <a:pt x="7" y="15"/>
                </a:lnTo>
                <a:lnTo>
                  <a:pt x="8" y="16"/>
                </a:lnTo>
                <a:lnTo>
                  <a:pt x="9" y="15"/>
                </a:lnTo>
                <a:lnTo>
                  <a:pt x="10" y="18"/>
                </a:lnTo>
                <a:lnTo>
                  <a:pt x="12" y="15"/>
                </a:lnTo>
                <a:lnTo>
                  <a:pt x="13" y="15"/>
                </a:lnTo>
                <a:lnTo>
                  <a:pt x="14" y="15"/>
                </a:lnTo>
                <a:lnTo>
                  <a:pt x="15" y="15"/>
                </a:lnTo>
                <a:lnTo>
                  <a:pt x="17" y="18"/>
                </a:lnTo>
                <a:lnTo>
                  <a:pt x="18" y="18"/>
                </a:lnTo>
                <a:lnTo>
                  <a:pt x="19" y="26"/>
                </a:lnTo>
                <a:lnTo>
                  <a:pt x="20" y="25"/>
                </a:lnTo>
                <a:lnTo>
                  <a:pt x="22" y="25"/>
                </a:lnTo>
                <a:lnTo>
                  <a:pt x="23" y="26"/>
                </a:lnTo>
                <a:lnTo>
                  <a:pt x="24" y="28"/>
                </a:lnTo>
                <a:lnTo>
                  <a:pt x="25" y="29"/>
                </a:lnTo>
                <a:lnTo>
                  <a:pt x="27" y="30"/>
                </a:lnTo>
                <a:lnTo>
                  <a:pt x="28" y="29"/>
                </a:lnTo>
                <a:lnTo>
                  <a:pt x="29" y="33"/>
                </a:lnTo>
                <a:lnTo>
                  <a:pt x="30" y="30"/>
                </a:lnTo>
                <a:lnTo>
                  <a:pt x="32" y="30"/>
                </a:lnTo>
                <a:lnTo>
                  <a:pt x="33" y="31"/>
                </a:lnTo>
                <a:lnTo>
                  <a:pt x="34" y="29"/>
                </a:lnTo>
                <a:lnTo>
                  <a:pt x="35" y="29"/>
                </a:lnTo>
                <a:lnTo>
                  <a:pt x="37" y="30"/>
                </a:lnTo>
                <a:lnTo>
                  <a:pt x="38" y="30"/>
                </a:lnTo>
                <a:lnTo>
                  <a:pt x="39" y="30"/>
                </a:lnTo>
                <a:lnTo>
                  <a:pt x="40" y="33"/>
                </a:lnTo>
                <a:lnTo>
                  <a:pt x="42" y="33"/>
                </a:lnTo>
                <a:lnTo>
                  <a:pt x="43" y="34"/>
                </a:lnTo>
                <a:lnTo>
                  <a:pt x="44" y="31"/>
                </a:lnTo>
                <a:lnTo>
                  <a:pt x="45" y="30"/>
                </a:lnTo>
                <a:lnTo>
                  <a:pt x="47" y="31"/>
                </a:lnTo>
                <a:lnTo>
                  <a:pt x="48" y="30"/>
                </a:lnTo>
                <a:lnTo>
                  <a:pt x="49" y="30"/>
                </a:lnTo>
                <a:lnTo>
                  <a:pt x="50" y="28"/>
                </a:lnTo>
                <a:lnTo>
                  <a:pt x="52" y="30"/>
                </a:lnTo>
                <a:lnTo>
                  <a:pt x="53" y="30"/>
                </a:lnTo>
                <a:lnTo>
                  <a:pt x="54" y="28"/>
                </a:lnTo>
                <a:lnTo>
                  <a:pt x="55" y="28"/>
                </a:lnTo>
                <a:lnTo>
                  <a:pt x="57" y="26"/>
                </a:lnTo>
                <a:lnTo>
                  <a:pt x="58" y="25"/>
                </a:lnTo>
                <a:lnTo>
                  <a:pt x="59" y="26"/>
                </a:lnTo>
                <a:lnTo>
                  <a:pt x="60" y="23"/>
                </a:lnTo>
                <a:lnTo>
                  <a:pt x="62" y="24"/>
                </a:lnTo>
                <a:lnTo>
                  <a:pt x="63" y="26"/>
                </a:lnTo>
                <a:lnTo>
                  <a:pt x="64" y="24"/>
                </a:lnTo>
                <a:lnTo>
                  <a:pt x="65" y="20"/>
                </a:lnTo>
                <a:lnTo>
                  <a:pt x="67" y="18"/>
                </a:lnTo>
                <a:lnTo>
                  <a:pt x="68" y="13"/>
                </a:lnTo>
                <a:lnTo>
                  <a:pt x="69" y="8"/>
                </a:lnTo>
                <a:lnTo>
                  <a:pt x="70" y="6"/>
                </a:lnTo>
                <a:lnTo>
                  <a:pt x="72" y="5"/>
                </a:lnTo>
                <a:lnTo>
                  <a:pt x="73" y="3"/>
                </a:lnTo>
                <a:lnTo>
                  <a:pt x="74" y="4"/>
                </a:lnTo>
                <a:lnTo>
                  <a:pt x="75" y="8"/>
                </a:lnTo>
                <a:lnTo>
                  <a:pt x="77" y="10"/>
                </a:lnTo>
                <a:lnTo>
                  <a:pt x="78" y="14"/>
                </a:lnTo>
                <a:lnTo>
                  <a:pt x="79" y="24"/>
                </a:lnTo>
                <a:lnTo>
                  <a:pt x="80" y="23"/>
                </a:lnTo>
                <a:lnTo>
                  <a:pt x="82" y="15"/>
                </a:lnTo>
                <a:lnTo>
                  <a:pt x="83" y="15"/>
                </a:lnTo>
                <a:lnTo>
                  <a:pt x="84" y="3"/>
                </a:lnTo>
                <a:lnTo>
                  <a:pt x="85" y="1"/>
                </a:lnTo>
                <a:lnTo>
                  <a:pt x="87" y="15"/>
                </a:lnTo>
                <a:lnTo>
                  <a:pt x="88" y="14"/>
                </a:lnTo>
                <a:lnTo>
                  <a:pt x="89" y="19"/>
                </a:lnTo>
                <a:lnTo>
                  <a:pt x="90" y="21"/>
                </a:lnTo>
                <a:lnTo>
                  <a:pt x="92" y="25"/>
                </a:lnTo>
                <a:lnTo>
                  <a:pt x="93" y="29"/>
                </a:lnTo>
                <a:lnTo>
                  <a:pt x="94" y="26"/>
                </a:lnTo>
                <a:lnTo>
                  <a:pt x="95" y="29"/>
                </a:lnTo>
                <a:lnTo>
                  <a:pt x="97" y="28"/>
                </a:lnTo>
                <a:lnTo>
                  <a:pt x="98" y="34"/>
                </a:lnTo>
                <a:lnTo>
                  <a:pt x="99" y="34"/>
                </a:lnTo>
                <a:lnTo>
                  <a:pt x="100" y="34"/>
                </a:lnTo>
                <a:lnTo>
                  <a:pt x="102" y="30"/>
                </a:lnTo>
                <a:lnTo>
                  <a:pt x="103" y="30"/>
                </a:lnTo>
                <a:lnTo>
                  <a:pt x="104" y="28"/>
                </a:lnTo>
                <a:lnTo>
                  <a:pt x="105" y="31"/>
                </a:lnTo>
                <a:lnTo>
                  <a:pt x="107" y="34"/>
                </a:lnTo>
                <a:lnTo>
                  <a:pt x="108" y="35"/>
                </a:lnTo>
                <a:lnTo>
                  <a:pt x="109" y="34"/>
                </a:lnTo>
                <a:lnTo>
                  <a:pt x="110" y="36"/>
                </a:lnTo>
                <a:lnTo>
                  <a:pt x="112" y="39"/>
                </a:lnTo>
                <a:lnTo>
                  <a:pt x="113" y="39"/>
                </a:lnTo>
                <a:lnTo>
                  <a:pt x="114" y="34"/>
                </a:lnTo>
                <a:lnTo>
                  <a:pt x="115" y="31"/>
                </a:lnTo>
                <a:lnTo>
                  <a:pt x="117" y="30"/>
                </a:lnTo>
                <a:lnTo>
                  <a:pt x="118" y="30"/>
                </a:lnTo>
                <a:lnTo>
                  <a:pt x="119" y="29"/>
                </a:lnTo>
                <a:lnTo>
                  <a:pt x="120" y="26"/>
                </a:lnTo>
                <a:lnTo>
                  <a:pt x="122" y="26"/>
                </a:lnTo>
                <a:lnTo>
                  <a:pt x="123" y="25"/>
                </a:lnTo>
                <a:lnTo>
                  <a:pt x="124" y="26"/>
                </a:lnTo>
                <a:lnTo>
                  <a:pt x="125" y="30"/>
                </a:lnTo>
                <a:lnTo>
                  <a:pt x="127" y="31"/>
                </a:lnTo>
                <a:lnTo>
                  <a:pt x="128" y="34"/>
                </a:lnTo>
                <a:lnTo>
                  <a:pt x="129" y="35"/>
                </a:lnTo>
                <a:lnTo>
                  <a:pt x="130" y="34"/>
                </a:lnTo>
                <a:lnTo>
                  <a:pt x="132" y="34"/>
                </a:lnTo>
                <a:lnTo>
                  <a:pt x="133" y="28"/>
                </a:lnTo>
                <a:lnTo>
                  <a:pt x="134" y="26"/>
                </a:lnTo>
                <a:lnTo>
                  <a:pt x="135" y="26"/>
                </a:lnTo>
                <a:lnTo>
                  <a:pt x="137" y="21"/>
                </a:lnTo>
                <a:lnTo>
                  <a:pt x="138" y="25"/>
                </a:lnTo>
                <a:lnTo>
                  <a:pt x="139" y="24"/>
                </a:lnTo>
                <a:lnTo>
                  <a:pt x="140" y="26"/>
                </a:lnTo>
                <a:lnTo>
                  <a:pt x="142" y="25"/>
                </a:lnTo>
                <a:lnTo>
                  <a:pt x="143" y="21"/>
                </a:lnTo>
                <a:lnTo>
                  <a:pt x="144" y="18"/>
                </a:lnTo>
                <a:lnTo>
                  <a:pt x="145" y="13"/>
                </a:lnTo>
                <a:lnTo>
                  <a:pt x="147" y="10"/>
                </a:lnTo>
                <a:lnTo>
                  <a:pt x="148" y="11"/>
                </a:lnTo>
                <a:lnTo>
                  <a:pt x="149" y="11"/>
                </a:lnTo>
                <a:lnTo>
                  <a:pt x="150" y="10"/>
                </a:lnTo>
                <a:lnTo>
                  <a:pt x="152" y="6"/>
                </a:lnTo>
                <a:lnTo>
                  <a:pt x="153" y="3"/>
                </a:lnTo>
                <a:lnTo>
                  <a:pt x="154" y="0"/>
                </a:lnTo>
                <a:lnTo>
                  <a:pt x="155" y="0"/>
                </a:lnTo>
                <a:lnTo>
                  <a:pt x="157" y="4"/>
                </a:lnTo>
                <a:lnTo>
                  <a:pt x="158" y="5"/>
                </a:lnTo>
                <a:lnTo>
                  <a:pt x="159" y="8"/>
                </a:lnTo>
              </a:path>
            </a:pathLst>
          </a:custGeom>
          <a:noFill/>
          <a:ln w="28575">
            <a:solidFill>
              <a:schemeClr val="bg1">
                <a:lumMod val="65000"/>
              </a:schemeClr>
            </a:solidFill>
            <a:prstDash val="solid"/>
            <a:round/>
            <a:headEnd/>
            <a:tailEnd/>
          </a:ln>
        </p:spPr>
        <p:txBody>
          <a:bodyPr/>
          <a:lstStyle/>
          <a:p>
            <a:pPr algn="ctr" eaLnBrk="1" hangingPunct="1">
              <a:defRPr/>
            </a:pPr>
            <a:endParaRPr lang="en-US" sz="6600">
              <a:cs typeface="Times New Roman" pitchFamily="18" charset="0"/>
            </a:endParaRPr>
          </a:p>
        </p:txBody>
      </p:sp>
      <p:sp>
        <p:nvSpPr>
          <p:cNvPr id="154" name="Freeform 216">
            <a:extLst>
              <a:ext uri="{FF2B5EF4-FFF2-40B4-BE49-F238E27FC236}">
                <a16:creationId xmlns:a16="http://schemas.microsoft.com/office/drawing/2014/main" id="{1960AEEC-2091-4C00-B49E-62B961B06434}"/>
              </a:ext>
            </a:extLst>
          </p:cNvPr>
          <p:cNvSpPr>
            <a:spLocks/>
          </p:cNvSpPr>
          <p:nvPr/>
        </p:nvSpPr>
        <p:spPr bwMode="auto">
          <a:xfrm>
            <a:off x="7132638" y="1927225"/>
            <a:ext cx="401637" cy="392113"/>
          </a:xfrm>
          <a:custGeom>
            <a:avLst/>
            <a:gdLst/>
            <a:ahLst/>
            <a:cxnLst>
              <a:cxn ang="0">
                <a:pos x="1" y="82"/>
              </a:cxn>
              <a:cxn ang="0">
                <a:pos x="4" y="86"/>
              </a:cxn>
              <a:cxn ang="0">
                <a:pos x="6" y="81"/>
              </a:cxn>
              <a:cxn ang="0">
                <a:pos x="9" y="76"/>
              </a:cxn>
              <a:cxn ang="0">
                <a:pos x="11" y="72"/>
              </a:cxn>
              <a:cxn ang="0">
                <a:pos x="14" y="72"/>
              </a:cxn>
              <a:cxn ang="0">
                <a:pos x="16" y="72"/>
              </a:cxn>
              <a:cxn ang="0">
                <a:pos x="19" y="71"/>
              </a:cxn>
              <a:cxn ang="0">
                <a:pos x="21" y="71"/>
              </a:cxn>
              <a:cxn ang="0">
                <a:pos x="24" y="76"/>
              </a:cxn>
              <a:cxn ang="0">
                <a:pos x="26" y="77"/>
              </a:cxn>
              <a:cxn ang="0">
                <a:pos x="29" y="85"/>
              </a:cxn>
              <a:cxn ang="0">
                <a:pos x="31" y="87"/>
              </a:cxn>
              <a:cxn ang="0">
                <a:pos x="34" y="75"/>
              </a:cxn>
              <a:cxn ang="0">
                <a:pos x="36" y="63"/>
              </a:cxn>
              <a:cxn ang="0">
                <a:pos x="39" y="51"/>
              </a:cxn>
              <a:cxn ang="0">
                <a:pos x="41" y="37"/>
              </a:cxn>
              <a:cxn ang="0">
                <a:pos x="44" y="31"/>
              </a:cxn>
              <a:cxn ang="0">
                <a:pos x="46" y="43"/>
              </a:cxn>
              <a:cxn ang="0">
                <a:pos x="49" y="66"/>
              </a:cxn>
              <a:cxn ang="0">
                <a:pos x="51" y="90"/>
              </a:cxn>
              <a:cxn ang="0">
                <a:pos x="54" y="111"/>
              </a:cxn>
              <a:cxn ang="0">
                <a:pos x="56" y="101"/>
              </a:cxn>
              <a:cxn ang="0">
                <a:pos x="59" y="96"/>
              </a:cxn>
              <a:cxn ang="0">
                <a:pos x="61" y="93"/>
              </a:cxn>
              <a:cxn ang="0">
                <a:pos x="64" y="92"/>
              </a:cxn>
              <a:cxn ang="0">
                <a:pos x="66" y="90"/>
              </a:cxn>
              <a:cxn ang="0">
                <a:pos x="69" y="81"/>
              </a:cxn>
              <a:cxn ang="0">
                <a:pos x="71" y="73"/>
              </a:cxn>
              <a:cxn ang="0">
                <a:pos x="74" y="51"/>
              </a:cxn>
              <a:cxn ang="0">
                <a:pos x="76" y="31"/>
              </a:cxn>
              <a:cxn ang="0">
                <a:pos x="79" y="17"/>
              </a:cxn>
              <a:cxn ang="0">
                <a:pos x="81" y="13"/>
              </a:cxn>
              <a:cxn ang="0">
                <a:pos x="84" y="6"/>
              </a:cxn>
              <a:cxn ang="0">
                <a:pos x="86" y="5"/>
              </a:cxn>
              <a:cxn ang="0">
                <a:pos x="89" y="1"/>
              </a:cxn>
              <a:cxn ang="0">
                <a:pos x="91" y="2"/>
              </a:cxn>
              <a:cxn ang="0">
                <a:pos x="94" y="5"/>
              </a:cxn>
              <a:cxn ang="0">
                <a:pos x="96" y="8"/>
              </a:cxn>
              <a:cxn ang="0">
                <a:pos x="99" y="22"/>
              </a:cxn>
              <a:cxn ang="0">
                <a:pos x="101" y="35"/>
              </a:cxn>
              <a:cxn ang="0">
                <a:pos x="104" y="42"/>
              </a:cxn>
              <a:cxn ang="0">
                <a:pos x="106" y="32"/>
              </a:cxn>
              <a:cxn ang="0">
                <a:pos x="109" y="18"/>
              </a:cxn>
              <a:cxn ang="0">
                <a:pos x="111" y="8"/>
              </a:cxn>
              <a:cxn ang="0">
                <a:pos x="114" y="0"/>
              </a:cxn>
            </a:cxnLst>
            <a:rect l="0" t="0" r="r" b="b"/>
            <a:pathLst>
              <a:path w="114" h="111">
                <a:moveTo>
                  <a:pt x="0" y="85"/>
                </a:moveTo>
                <a:lnTo>
                  <a:pt x="1" y="82"/>
                </a:lnTo>
                <a:lnTo>
                  <a:pt x="3" y="83"/>
                </a:lnTo>
                <a:lnTo>
                  <a:pt x="4" y="86"/>
                </a:lnTo>
                <a:lnTo>
                  <a:pt x="5" y="83"/>
                </a:lnTo>
                <a:lnTo>
                  <a:pt x="6" y="81"/>
                </a:lnTo>
                <a:lnTo>
                  <a:pt x="8" y="77"/>
                </a:lnTo>
                <a:lnTo>
                  <a:pt x="9" y="76"/>
                </a:lnTo>
                <a:lnTo>
                  <a:pt x="10" y="73"/>
                </a:lnTo>
                <a:lnTo>
                  <a:pt x="11" y="72"/>
                </a:lnTo>
                <a:lnTo>
                  <a:pt x="13" y="75"/>
                </a:lnTo>
                <a:lnTo>
                  <a:pt x="14" y="72"/>
                </a:lnTo>
                <a:lnTo>
                  <a:pt x="15" y="71"/>
                </a:lnTo>
                <a:lnTo>
                  <a:pt x="16" y="72"/>
                </a:lnTo>
                <a:lnTo>
                  <a:pt x="18" y="70"/>
                </a:lnTo>
                <a:lnTo>
                  <a:pt x="19" y="71"/>
                </a:lnTo>
                <a:lnTo>
                  <a:pt x="20" y="70"/>
                </a:lnTo>
                <a:lnTo>
                  <a:pt x="21" y="71"/>
                </a:lnTo>
                <a:lnTo>
                  <a:pt x="23" y="75"/>
                </a:lnTo>
                <a:lnTo>
                  <a:pt x="24" y="76"/>
                </a:lnTo>
                <a:lnTo>
                  <a:pt x="25" y="76"/>
                </a:lnTo>
                <a:lnTo>
                  <a:pt x="26" y="77"/>
                </a:lnTo>
                <a:lnTo>
                  <a:pt x="28" y="81"/>
                </a:lnTo>
                <a:lnTo>
                  <a:pt x="29" y="85"/>
                </a:lnTo>
                <a:lnTo>
                  <a:pt x="30" y="88"/>
                </a:lnTo>
                <a:lnTo>
                  <a:pt x="31" y="87"/>
                </a:lnTo>
                <a:lnTo>
                  <a:pt x="33" y="82"/>
                </a:lnTo>
                <a:lnTo>
                  <a:pt x="34" y="75"/>
                </a:lnTo>
                <a:lnTo>
                  <a:pt x="35" y="68"/>
                </a:lnTo>
                <a:lnTo>
                  <a:pt x="36" y="63"/>
                </a:lnTo>
                <a:lnTo>
                  <a:pt x="38" y="58"/>
                </a:lnTo>
                <a:lnTo>
                  <a:pt x="39" y="51"/>
                </a:lnTo>
                <a:lnTo>
                  <a:pt x="40" y="43"/>
                </a:lnTo>
                <a:lnTo>
                  <a:pt x="41" y="37"/>
                </a:lnTo>
                <a:lnTo>
                  <a:pt x="43" y="31"/>
                </a:lnTo>
                <a:lnTo>
                  <a:pt x="44" y="31"/>
                </a:lnTo>
                <a:lnTo>
                  <a:pt x="45" y="35"/>
                </a:lnTo>
                <a:lnTo>
                  <a:pt x="46" y="43"/>
                </a:lnTo>
                <a:lnTo>
                  <a:pt x="48" y="52"/>
                </a:lnTo>
                <a:lnTo>
                  <a:pt x="49" y="66"/>
                </a:lnTo>
                <a:lnTo>
                  <a:pt x="50" y="81"/>
                </a:lnTo>
                <a:lnTo>
                  <a:pt x="51" y="90"/>
                </a:lnTo>
                <a:lnTo>
                  <a:pt x="53" y="101"/>
                </a:lnTo>
                <a:lnTo>
                  <a:pt x="54" y="111"/>
                </a:lnTo>
                <a:lnTo>
                  <a:pt x="55" y="107"/>
                </a:lnTo>
                <a:lnTo>
                  <a:pt x="56" y="101"/>
                </a:lnTo>
                <a:lnTo>
                  <a:pt x="58" y="98"/>
                </a:lnTo>
                <a:lnTo>
                  <a:pt x="59" y="96"/>
                </a:lnTo>
                <a:lnTo>
                  <a:pt x="60" y="96"/>
                </a:lnTo>
                <a:lnTo>
                  <a:pt x="61" y="93"/>
                </a:lnTo>
                <a:lnTo>
                  <a:pt x="63" y="93"/>
                </a:lnTo>
                <a:lnTo>
                  <a:pt x="64" y="92"/>
                </a:lnTo>
                <a:lnTo>
                  <a:pt x="65" y="92"/>
                </a:lnTo>
                <a:lnTo>
                  <a:pt x="66" y="90"/>
                </a:lnTo>
                <a:lnTo>
                  <a:pt x="68" y="83"/>
                </a:lnTo>
                <a:lnTo>
                  <a:pt x="69" y="81"/>
                </a:lnTo>
                <a:lnTo>
                  <a:pt x="70" y="80"/>
                </a:lnTo>
                <a:lnTo>
                  <a:pt x="71" y="73"/>
                </a:lnTo>
                <a:lnTo>
                  <a:pt x="73" y="63"/>
                </a:lnTo>
                <a:lnTo>
                  <a:pt x="74" y="51"/>
                </a:lnTo>
                <a:lnTo>
                  <a:pt x="75" y="42"/>
                </a:lnTo>
                <a:lnTo>
                  <a:pt x="76" y="31"/>
                </a:lnTo>
                <a:lnTo>
                  <a:pt x="78" y="22"/>
                </a:lnTo>
                <a:lnTo>
                  <a:pt x="79" y="17"/>
                </a:lnTo>
                <a:lnTo>
                  <a:pt x="80" y="13"/>
                </a:lnTo>
                <a:lnTo>
                  <a:pt x="81" y="13"/>
                </a:lnTo>
                <a:lnTo>
                  <a:pt x="83" y="10"/>
                </a:lnTo>
                <a:lnTo>
                  <a:pt x="84" y="6"/>
                </a:lnTo>
                <a:lnTo>
                  <a:pt x="85" y="6"/>
                </a:lnTo>
                <a:lnTo>
                  <a:pt x="86" y="5"/>
                </a:lnTo>
                <a:lnTo>
                  <a:pt x="88" y="1"/>
                </a:lnTo>
                <a:lnTo>
                  <a:pt x="89" y="1"/>
                </a:lnTo>
                <a:lnTo>
                  <a:pt x="90" y="0"/>
                </a:lnTo>
                <a:lnTo>
                  <a:pt x="91" y="2"/>
                </a:lnTo>
                <a:lnTo>
                  <a:pt x="93" y="5"/>
                </a:lnTo>
                <a:lnTo>
                  <a:pt x="94" y="5"/>
                </a:lnTo>
                <a:lnTo>
                  <a:pt x="95" y="5"/>
                </a:lnTo>
                <a:lnTo>
                  <a:pt x="96" y="8"/>
                </a:lnTo>
                <a:lnTo>
                  <a:pt x="98" y="16"/>
                </a:lnTo>
                <a:lnTo>
                  <a:pt x="99" y="22"/>
                </a:lnTo>
                <a:lnTo>
                  <a:pt x="100" y="27"/>
                </a:lnTo>
                <a:lnTo>
                  <a:pt x="101" y="35"/>
                </a:lnTo>
                <a:lnTo>
                  <a:pt x="103" y="42"/>
                </a:lnTo>
                <a:lnTo>
                  <a:pt x="104" y="42"/>
                </a:lnTo>
                <a:lnTo>
                  <a:pt x="105" y="41"/>
                </a:lnTo>
                <a:lnTo>
                  <a:pt x="106" y="32"/>
                </a:lnTo>
                <a:lnTo>
                  <a:pt x="108" y="23"/>
                </a:lnTo>
                <a:lnTo>
                  <a:pt x="109" y="18"/>
                </a:lnTo>
                <a:lnTo>
                  <a:pt x="110" y="10"/>
                </a:lnTo>
                <a:lnTo>
                  <a:pt x="111" y="8"/>
                </a:lnTo>
                <a:lnTo>
                  <a:pt x="113" y="0"/>
                </a:lnTo>
                <a:lnTo>
                  <a:pt x="114" y="0"/>
                </a:lnTo>
              </a:path>
            </a:pathLst>
          </a:custGeom>
          <a:noFill/>
          <a:ln w="28575">
            <a:solidFill>
              <a:schemeClr val="bg1">
                <a:lumMod val="65000"/>
              </a:schemeClr>
            </a:solidFill>
            <a:prstDash val="solid"/>
            <a:round/>
            <a:headEnd/>
            <a:tailEnd/>
          </a:ln>
        </p:spPr>
        <p:txBody>
          <a:bodyPr/>
          <a:lstStyle/>
          <a:p>
            <a:pPr algn="ctr" eaLnBrk="1" hangingPunct="1">
              <a:defRPr/>
            </a:pPr>
            <a:endParaRPr lang="en-US" sz="6600">
              <a:cs typeface="Times New Roman" pitchFamily="18" charset="0"/>
            </a:endParaRPr>
          </a:p>
        </p:txBody>
      </p:sp>
      <p:sp>
        <p:nvSpPr>
          <p:cNvPr id="89152" name="Rectangle 218">
            <a:extLst>
              <a:ext uri="{FF2B5EF4-FFF2-40B4-BE49-F238E27FC236}">
                <a16:creationId xmlns:a16="http://schemas.microsoft.com/office/drawing/2014/main" id="{B6F8FB80-7E9D-4E69-8AC6-492C08B9B187}"/>
              </a:ext>
            </a:extLst>
          </p:cNvPr>
          <p:cNvSpPr>
            <a:spLocks noChangeArrowheads="1"/>
          </p:cNvSpPr>
          <p:nvPr/>
        </p:nvSpPr>
        <p:spPr bwMode="auto">
          <a:xfrm>
            <a:off x="4051300" y="2543175"/>
            <a:ext cx="971550" cy="185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200">
                <a:solidFill>
                  <a:srgbClr val="000000"/>
                </a:solidFill>
                <a:cs typeface="Times New Roman" panose="02020603050405020304" pitchFamily="18" charset="0"/>
              </a:rPr>
              <a:t>Frequency (Hz)</a:t>
            </a:r>
            <a:endParaRPr lang="en-US" altLang="en-US" sz="6600">
              <a:cs typeface="Times New Roman" panose="02020603050405020304" pitchFamily="18" charset="0"/>
            </a:endParaRPr>
          </a:p>
        </p:txBody>
      </p:sp>
      <p:sp>
        <p:nvSpPr>
          <p:cNvPr id="89153" name="Rectangle 219">
            <a:extLst>
              <a:ext uri="{FF2B5EF4-FFF2-40B4-BE49-F238E27FC236}">
                <a16:creationId xmlns:a16="http://schemas.microsoft.com/office/drawing/2014/main" id="{24099017-31EF-4B00-9DF2-18080A194B83}"/>
              </a:ext>
            </a:extLst>
          </p:cNvPr>
          <p:cNvSpPr>
            <a:spLocks noChangeArrowheads="1"/>
          </p:cNvSpPr>
          <p:nvPr/>
        </p:nvSpPr>
        <p:spPr bwMode="auto">
          <a:xfrm rot="-5400000">
            <a:off x="363538" y="1493838"/>
            <a:ext cx="325437" cy="185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200">
                <a:solidFill>
                  <a:srgbClr val="000000"/>
                </a:solidFill>
                <a:cs typeface="Times New Roman" panose="02020603050405020304" pitchFamily="18" charset="0"/>
              </a:rPr>
              <a:t>|Y(f)|</a:t>
            </a:r>
            <a:endParaRPr lang="en-US" altLang="en-US" sz="6600">
              <a:cs typeface="Times New Roman" panose="02020603050405020304" pitchFamily="18" charset="0"/>
            </a:endParaRPr>
          </a:p>
        </p:txBody>
      </p:sp>
      <p:grpSp>
        <p:nvGrpSpPr>
          <p:cNvPr id="89154" name="Group 170">
            <a:extLst>
              <a:ext uri="{FF2B5EF4-FFF2-40B4-BE49-F238E27FC236}">
                <a16:creationId xmlns:a16="http://schemas.microsoft.com/office/drawing/2014/main" id="{A4791A53-B57A-4319-9C26-7A749E632AA7}"/>
              </a:ext>
            </a:extLst>
          </p:cNvPr>
          <p:cNvGrpSpPr>
            <a:grpSpLocks/>
          </p:cNvGrpSpPr>
          <p:nvPr/>
        </p:nvGrpSpPr>
        <p:grpSpPr bwMode="auto">
          <a:xfrm>
            <a:off x="1603375" y="1266825"/>
            <a:ext cx="2236788" cy="1044575"/>
            <a:chOff x="1536981" y="4029820"/>
            <a:chExt cx="2236176" cy="1376928"/>
          </a:xfrm>
        </p:grpSpPr>
        <p:sp>
          <p:nvSpPr>
            <p:cNvPr id="89218" name="Freeform 205">
              <a:extLst>
                <a:ext uri="{FF2B5EF4-FFF2-40B4-BE49-F238E27FC236}">
                  <a16:creationId xmlns:a16="http://schemas.microsoft.com/office/drawing/2014/main" id="{C8B0BF77-9536-4473-9DA5-32E39ABCF795}"/>
                </a:ext>
              </a:extLst>
            </p:cNvPr>
            <p:cNvSpPr>
              <a:spLocks/>
            </p:cNvSpPr>
            <p:nvPr/>
          </p:nvSpPr>
          <p:spPr bwMode="auto">
            <a:xfrm>
              <a:off x="1536981" y="5283492"/>
              <a:ext cx="559926" cy="123256"/>
            </a:xfrm>
            <a:custGeom>
              <a:avLst/>
              <a:gdLst>
                <a:gd name="T0" fmla="*/ 2147483646 w 159"/>
                <a:gd name="T1" fmla="*/ 2147483646 h 35"/>
                <a:gd name="T2" fmla="*/ 2147483646 w 159"/>
                <a:gd name="T3" fmla="*/ 2147483646 h 35"/>
                <a:gd name="T4" fmla="*/ 2147483646 w 159"/>
                <a:gd name="T5" fmla="*/ 2147483646 h 35"/>
                <a:gd name="T6" fmla="*/ 2147483646 w 159"/>
                <a:gd name="T7" fmla="*/ 2147483646 h 35"/>
                <a:gd name="T8" fmla="*/ 2147483646 w 159"/>
                <a:gd name="T9" fmla="*/ 2147483646 h 35"/>
                <a:gd name="T10" fmla="*/ 2147483646 w 159"/>
                <a:gd name="T11" fmla="*/ 2147483646 h 35"/>
                <a:gd name="T12" fmla="*/ 2147483646 w 159"/>
                <a:gd name="T13" fmla="*/ 2147483646 h 35"/>
                <a:gd name="T14" fmla="*/ 2147483646 w 159"/>
                <a:gd name="T15" fmla="*/ 2147483646 h 35"/>
                <a:gd name="T16" fmla="*/ 2147483646 w 159"/>
                <a:gd name="T17" fmla="*/ 2147483646 h 35"/>
                <a:gd name="T18" fmla="*/ 2147483646 w 159"/>
                <a:gd name="T19" fmla="*/ 2147483646 h 35"/>
                <a:gd name="T20" fmla="*/ 2147483646 w 159"/>
                <a:gd name="T21" fmla="*/ 2147483646 h 35"/>
                <a:gd name="T22" fmla="*/ 2147483646 w 159"/>
                <a:gd name="T23" fmla="*/ 2147483646 h 35"/>
                <a:gd name="T24" fmla="*/ 2147483646 w 159"/>
                <a:gd name="T25" fmla="*/ 2147483646 h 35"/>
                <a:gd name="T26" fmla="*/ 2147483646 w 159"/>
                <a:gd name="T27" fmla="*/ 2147483646 h 35"/>
                <a:gd name="T28" fmla="*/ 2147483646 w 159"/>
                <a:gd name="T29" fmla="*/ 2147483646 h 35"/>
                <a:gd name="T30" fmla="*/ 2147483646 w 159"/>
                <a:gd name="T31" fmla="*/ 2147483646 h 35"/>
                <a:gd name="T32" fmla="*/ 2147483646 w 159"/>
                <a:gd name="T33" fmla="*/ 2147483646 h 35"/>
                <a:gd name="T34" fmla="*/ 2147483646 w 159"/>
                <a:gd name="T35" fmla="*/ 2147483646 h 35"/>
                <a:gd name="T36" fmla="*/ 2147483646 w 159"/>
                <a:gd name="T37" fmla="*/ 2147483646 h 35"/>
                <a:gd name="T38" fmla="*/ 2147483646 w 159"/>
                <a:gd name="T39" fmla="*/ 2147483646 h 35"/>
                <a:gd name="T40" fmla="*/ 2147483646 w 159"/>
                <a:gd name="T41" fmla="*/ 2147483646 h 35"/>
                <a:gd name="T42" fmla="*/ 2147483646 w 159"/>
                <a:gd name="T43" fmla="*/ 2147483646 h 35"/>
                <a:gd name="T44" fmla="*/ 2147483646 w 159"/>
                <a:gd name="T45" fmla="*/ 2147483646 h 35"/>
                <a:gd name="T46" fmla="*/ 2147483646 w 159"/>
                <a:gd name="T47" fmla="*/ 2147483646 h 35"/>
                <a:gd name="T48" fmla="*/ 2147483646 w 159"/>
                <a:gd name="T49" fmla="*/ 2147483646 h 35"/>
                <a:gd name="T50" fmla="*/ 2147483646 w 159"/>
                <a:gd name="T51" fmla="*/ 2147483646 h 35"/>
                <a:gd name="T52" fmla="*/ 2147483646 w 159"/>
                <a:gd name="T53" fmla="*/ 2147483646 h 35"/>
                <a:gd name="T54" fmla="*/ 2147483646 w 159"/>
                <a:gd name="T55" fmla="*/ 2147483646 h 35"/>
                <a:gd name="T56" fmla="*/ 2147483646 w 159"/>
                <a:gd name="T57" fmla="*/ 2147483646 h 35"/>
                <a:gd name="T58" fmla="*/ 2147483646 w 159"/>
                <a:gd name="T59" fmla="*/ 2147483646 h 35"/>
                <a:gd name="T60" fmla="*/ 2147483646 w 159"/>
                <a:gd name="T61" fmla="*/ 2147483646 h 35"/>
                <a:gd name="T62" fmla="*/ 2147483646 w 159"/>
                <a:gd name="T63" fmla="*/ 2147483646 h 35"/>
                <a:gd name="T64" fmla="*/ 2147483646 w 159"/>
                <a:gd name="T65" fmla="*/ 2147483646 h 35"/>
                <a:gd name="T66" fmla="*/ 2147483646 w 159"/>
                <a:gd name="T67" fmla="*/ 2147483646 h 35"/>
                <a:gd name="T68" fmla="*/ 2147483646 w 159"/>
                <a:gd name="T69" fmla="*/ 2147483646 h 35"/>
                <a:gd name="T70" fmla="*/ 2147483646 w 159"/>
                <a:gd name="T71" fmla="*/ 2147483646 h 35"/>
                <a:gd name="T72" fmla="*/ 2147483646 w 159"/>
                <a:gd name="T73" fmla="*/ 2147483646 h 35"/>
                <a:gd name="T74" fmla="*/ 2147483646 w 159"/>
                <a:gd name="T75" fmla="*/ 2147483646 h 35"/>
                <a:gd name="T76" fmla="*/ 2147483646 w 159"/>
                <a:gd name="T77" fmla="*/ 2147483646 h 35"/>
                <a:gd name="T78" fmla="*/ 2147483646 w 159"/>
                <a:gd name="T79" fmla="*/ 2147483646 h 35"/>
                <a:gd name="T80" fmla="*/ 2147483646 w 159"/>
                <a:gd name="T81" fmla="*/ 2147483646 h 35"/>
                <a:gd name="T82" fmla="*/ 2147483646 w 159"/>
                <a:gd name="T83" fmla="*/ 2147483646 h 3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9"/>
                <a:gd name="T127" fmla="*/ 0 h 35"/>
                <a:gd name="T128" fmla="*/ 159 w 159"/>
                <a:gd name="T129" fmla="*/ 35 h 3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9" h="35">
                  <a:moveTo>
                    <a:pt x="0" y="34"/>
                  </a:moveTo>
                  <a:lnTo>
                    <a:pt x="2" y="34"/>
                  </a:lnTo>
                  <a:lnTo>
                    <a:pt x="3" y="35"/>
                  </a:lnTo>
                  <a:lnTo>
                    <a:pt x="4" y="33"/>
                  </a:lnTo>
                  <a:lnTo>
                    <a:pt x="5" y="31"/>
                  </a:lnTo>
                  <a:lnTo>
                    <a:pt x="7" y="29"/>
                  </a:lnTo>
                  <a:lnTo>
                    <a:pt x="8" y="31"/>
                  </a:lnTo>
                  <a:lnTo>
                    <a:pt x="9" y="30"/>
                  </a:lnTo>
                  <a:lnTo>
                    <a:pt x="10" y="31"/>
                  </a:lnTo>
                  <a:lnTo>
                    <a:pt x="12" y="34"/>
                  </a:lnTo>
                  <a:lnTo>
                    <a:pt x="13" y="34"/>
                  </a:lnTo>
                  <a:lnTo>
                    <a:pt x="14" y="33"/>
                  </a:lnTo>
                  <a:lnTo>
                    <a:pt x="15" y="30"/>
                  </a:lnTo>
                  <a:lnTo>
                    <a:pt x="17" y="31"/>
                  </a:lnTo>
                  <a:lnTo>
                    <a:pt x="18" y="33"/>
                  </a:lnTo>
                  <a:lnTo>
                    <a:pt x="19" y="30"/>
                  </a:lnTo>
                  <a:lnTo>
                    <a:pt x="20" y="33"/>
                  </a:lnTo>
                  <a:lnTo>
                    <a:pt x="22" y="33"/>
                  </a:lnTo>
                  <a:lnTo>
                    <a:pt x="23" y="33"/>
                  </a:lnTo>
                  <a:lnTo>
                    <a:pt x="24" y="30"/>
                  </a:lnTo>
                  <a:lnTo>
                    <a:pt x="25" y="33"/>
                  </a:lnTo>
                  <a:lnTo>
                    <a:pt x="27" y="35"/>
                  </a:lnTo>
                  <a:lnTo>
                    <a:pt x="28" y="34"/>
                  </a:lnTo>
                  <a:lnTo>
                    <a:pt x="29" y="33"/>
                  </a:lnTo>
                  <a:lnTo>
                    <a:pt x="30" y="31"/>
                  </a:lnTo>
                  <a:lnTo>
                    <a:pt x="32" y="34"/>
                  </a:lnTo>
                  <a:lnTo>
                    <a:pt x="33" y="31"/>
                  </a:lnTo>
                  <a:lnTo>
                    <a:pt x="34" y="31"/>
                  </a:lnTo>
                  <a:lnTo>
                    <a:pt x="35" y="29"/>
                  </a:lnTo>
                  <a:lnTo>
                    <a:pt x="37" y="29"/>
                  </a:lnTo>
                  <a:lnTo>
                    <a:pt x="38" y="35"/>
                  </a:lnTo>
                  <a:lnTo>
                    <a:pt x="39" y="30"/>
                  </a:lnTo>
                  <a:lnTo>
                    <a:pt x="40" y="30"/>
                  </a:lnTo>
                  <a:lnTo>
                    <a:pt x="42" y="30"/>
                  </a:lnTo>
                  <a:lnTo>
                    <a:pt x="43" y="31"/>
                  </a:lnTo>
                  <a:lnTo>
                    <a:pt x="44" y="33"/>
                  </a:lnTo>
                  <a:lnTo>
                    <a:pt x="45" y="34"/>
                  </a:lnTo>
                  <a:lnTo>
                    <a:pt x="47" y="33"/>
                  </a:lnTo>
                  <a:lnTo>
                    <a:pt x="48" y="31"/>
                  </a:lnTo>
                  <a:lnTo>
                    <a:pt x="49" y="29"/>
                  </a:lnTo>
                  <a:lnTo>
                    <a:pt x="50" y="26"/>
                  </a:lnTo>
                  <a:lnTo>
                    <a:pt x="52" y="28"/>
                  </a:lnTo>
                  <a:lnTo>
                    <a:pt x="53" y="25"/>
                  </a:lnTo>
                  <a:lnTo>
                    <a:pt x="54" y="28"/>
                  </a:lnTo>
                  <a:lnTo>
                    <a:pt x="55" y="26"/>
                  </a:lnTo>
                  <a:lnTo>
                    <a:pt x="57" y="29"/>
                  </a:lnTo>
                  <a:lnTo>
                    <a:pt x="58" y="31"/>
                  </a:lnTo>
                  <a:lnTo>
                    <a:pt x="59" y="29"/>
                  </a:lnTo>
                  <a:lnTo>
                    <a:pt x="60" y="26"/>
                  </a:lnTo>
                  <a:lnTo>
                    <a:pt x="62" y="16"/>
                  </a:lnTo>
                  <a:lnTo>
                    <a:pt x="63" y="28"/>
                  </a:lnTo>
                  <a:lnTo>
                    <a:pt x="64" y="0"/>
                  </a:lnTo>
                  <a:lnTo>
                    <a:pt x="65" y="6"/>
                  </a:lnTo>
                  <a:lnTo>
                    <a:pt x="67" y="31"/>
                  </a:lnTo>
                  <a:lnTo>
                    <a:pt x="68" y="30"/>
                  </a:lnTo>
                  <a:lnTo>
                    <a:pt x="69" y="31"/>
                  </a:lnTo>
                  <a:lnTo>
                    <a:pt x="70" y="33"/>
                  </a:lnTo>
                  <a:lnTo>
                    <a:pt x="72" y="30"/>
                  </a:lnTo>
                  <a:lnTo>
                    <a:pt x="73" y="29"/>
                  </a:lnTo>
                  <a:lnTo>
                    <a:pt x="74" y="25"/>
                  </a:lnTo>
                  <a:lnTo>
                    <a:pt x="75" y="25"/>
                  </a:lnTo>
                  <a:lnTo>
                    <a:pt x="77" y="24"/>
                  </a:lnTo>
                  <a:lnTo>
                    <a:pt x="78" y="25"/>
                  </a:lnTo>
                  <a:lnTo>
                    <a:pt x="79" y="28"/>
                  </a:lnTo>
                  <a:lnTo>
                    <a:pt x="80" y="31"/>
                  </a:lnTo>
                  <a:lnTo>
                    <a:pt x="82" y="31"/>
                  </a:lnTo>
                  <a:lnTo>
                    <a:pt x="83" y="33"/>
                  </a:lnTo>
                  <a:lnTo>
                    <a:pt x="84" y="35"/>
                  </a:lnTo>
                  <a:lnTo>
                    <a:pt x="85" y="34"/>
                  </a:lnTo>
                  <a:lnTo>
                    <a:pt x="87" y="33"/>
                  </a:lnTo>
                  <a:lnTo>
                    <a:pt x="88" y="30"/>
                  </a:lnTo>
                  <a:lnTo>
                    <a:pt x="89" y="30"/>
                  </a:lnTo>
                  <a:lnTo>
                    <a:pt x="90" y="29"/>
                  </a:lnTo>
                  <a:lnTo>
                    <a:pt x="92" y="29"/>
                  </a:lnTo>
                  <a:lnTo>
                    <a:pt x="93" y="31"/>
                  </a:lnTo>
                  <a:lnTo>
                    <a:pt x="94" y="30"/>
                  </a:lnTo>
                  <a:lnTo>
                    <a:pt x="95" y="29"/>
                  </a:lnTo>
                  <a:lnTo>
                    <a:pt x="97" y="30"/>
                  </a:lnTo>
                  <a:lnTo>
                    <a:pt x="98" y="31"/>
                  </a:lnTo>
                  <a:lnTo>
                    <a:pt x="99" y="33"/>
                  </a:lnTo>
                  <a:lnTo>
                    <a:pt x="100" y="34"/>
                  </a:lnTo>
                  <a:lnTo>
                    <a:pt x="102" y="34"/>
                  </a:lnTo>
                  <a:lnTo>
                    <a:pt x="103" y="33"/>
                  </a:lnTo>
                  <a:lnTo>
                    <a:pt x="104" y="33"/>
                  </a:lnTo>
                  <a:lnTo>
                    <a:pt x="105" y="34"/>
                  </a:lnTo>
                  <a:lnTo>
                    <a:pt x="107" y="35"/>
                  </a:lnTo>
                  <a:lnTo>
                    <a:pt x="108" y="33"/>
                  </a:lnTo>
                  <a:lnTo>
                    <a:pt x="109" y="33"/>
                  </a:lnTo>
                  <a:lnTo>
                    <a:pt x="110" y="30"/>
                  </a:lnTo>
                  <a:lnTo>
                    <a:pt x="112" y="30"/>
                  </a:lnTo>
                  <a:lnTo>
                    <a:pt x="113" y="30"/>
                  </a:lnTo>
                  <a:lnTo>
                    <a:pt x="114" y="30"/>
                  </a:lnTo>
                  <a:lnTo>
                    <a:pt x="115" y="26"/>
                  </a:lnTo>
                  <a:lnTo>
                    <a:pt x="117" y="25"/>
                  </a:lnTo>
                  <a:lnTo>
                    <a:pt x="118" y="26"/>
                  </a:lnTo>
                  <a:lnTo>
                    <a:pt x="119" y="28"/>
                  </a:lnTo>
                  <a:lnTo>
                    <a:pt x="120" y="29"/>
                  </a:lnTo>
                  <a:lnTo>
                    <a:pt x="122" y="31"/>
                  </a:lnTo>
                  <a:lnTo>
                    <a:pt x="123" y="34"/>
                  </a:lnTo>
                  <a:lnTo>
                    <a:pt x="124" y="31"/>
                  </a:lnTo>
                  <a:lnTo>
                    <a:pt x="125" y="25"/>
                  </a:lnTo>
                  <a:lnTo>
                    <a:pt x="127" y="20"/>
                  </a:lnTo>
                  <a:lnTo>
                    <a:pt x="128" y="15"/>
                  </a:lnTo>
                  <a:lnTo>
                    <a:pt x="129" y="11"/>
                  </a:lnTo>
                  <a:lnTo>
                    <a:pt x="130" y="9"/>
                  </a:lnTo>
                  <a:lnTo>
                    <a:pt x="132" y="8"/>
                  </a:lnTo>
                  <a:lnTo>
                    <a:pt x="133" y="8"/>
                  </a:lnTo>
                  <a:lnTo>
                    <a:pt x="134" y="6"/>
                  </a:lnTo>
                  <a:lnTo>
                    <a:pt x="135" y="9"/>
                  </a:lnTo>
                  <a:lnTo>
                    <a:pt x="137" y="11"/>
                  </a:lnTo>
                  <a:lnTo>
                    <a:pt x="138" y="18"/>
                  </a:lnTo>
                  <a:lnTo>
                    <a:pt x="139" y="21"/>
                  </a:lnTo>
                  <a:lnTo>
                    <a:pt x="140" y="23"/>
                  </a:lnTo>
                  <a:lnTo>
                    <a:pt x="142" y="29"/>
                  </a:lnTo>
                  <a:lnTo>
                    <a:pt x="143" y="30"/>
                  </a:lnTo>
                  <a:lnTo>
                    <a:pt x="144" y="29"/>
                  </a:lnTo>
                  <a:lnTo>
                    <a:pt x="145" y="30"/>
                  </a:lnTo>
                  <a:lnTo>
                    <a:pt x="147" y="28"/>
                  </a:lnTo>
                  <a:lnTo>
                    <a:pt x="148" y="26"/>
                  </a:lnTo>
                  <a:lnTo>
                    <a:pt x="149" y="24"/>
                  </a:lnTo>
                  <a:lnTo>
                    <a:pt x="150" y="25"/>
                  </a:lnTo>
                  <a:lnTo>
                    <a:pt x="152" y="24"/>
                  </a:lnTo>
                  <a:lnTo>
                    <a:pt x="153" y="24"/>
                  </a:lnTo>
                  <a:lnTo>
                    <a:pt x="154" y="23"/>
                  </a:lnTo>
                  <a:lnTo>
                    <a:pt x="155" y="21"/>
                  </a:lnTo>
                  <a:lnTo>
                    <a:pt x="157" y="20"/>
                  </a:lnTo>
                  <a:lnTo>
                    <a:pt x="158" y="24"/>
                  </a:lnTo>
                  <a:lnTo>
                    <a:pt x="159" y="26"/>
                  </a:lnTo>
                </a:path>
              </a:pathLst>
            </a:custGeom>
            <a:noFill/>
            <a:ln w="285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19" name="Freeform 207">
              <a:extLst>
                <a:ext uri="{FF2B5EF4-FFF2-40B4-BE49-F238E27FC236}">
                  <a16:creationId xmlns:a16="http://schemas.microsoft.com/office/drawing/2014/main" id="{D85FF19C-871D-4005-B279-56A4F6F038ED}"/>
                </a:ext>
              </a:extLst>
            </p:cNvPr>
            <p:cNvSpPr>
              <a:spLocks/>
            </p:cNvSpPr>
            <p:nvPr/>
          </p:nvSpPr>
          <p:spPr bwMode="auto">
            <a:xfrm>
              <a:off x="2096904" y="4029820"/>
              <a:ext cx="559926" cy="1369879"/>
            </a:xfrm>
            <a:custGeom>
              <a:avLst/>
              <a:gdLst>
                <a:gd name="T0" fmla="*/ 2147483646 w 159"/>
                <a:gd name="T1" fmla="*/ 2147483646 h 389"/>
                <a:gd name="T2" fmla="*/ 2147483646 w 159"/>
                <a:gd name="T3" fmla="*/ 2147483646 h 389"/>
                <a:gd name="T4" fmla="*/ 2147483646 w 159"/>
                <a:gd name="T5" fmla="*/ 2147483646 h 389"/>
                <a:gd name="T6" fmla="*/ 2147483646 w 159"/>
                <a:gd name="T7" fmla="*/ 2147483646 h 389"/>
                <a:gd name="T8" fmla="*/ 2147483646 w 159"/>
                <a:gd name="T9" fmla="*/ 2147483646 h 389"/>
                <a:gd name="T10" fmla="*/ 2147483646 w 159"/>
                <a:gd name="T11" fmla="*/ 2147483646 h 389"/>
                <a:gd name="T12" fmla="*/ 2147483646 w 159"/>
                <a:gd name="T13" fmla="*/ 2147483646 h 389"/>
                <a:gd name="T14" fmla="*/ 2147483646 w 159"/>
                <a:gd name="T15" fmla="*/ 2147483646 h 389"/>
                <a:gd name="T16" fmla="*/ 2147483646 w 159"/>
                <a:gd name="T17" fmla="*/ 2147483646 h 389"/>
                <a:gd name="T18" fmla="*/ 2147483646 w 159"/>
                <a:gd name="T19" fmla="*/ 2147483646 h 389"/>
                <a:gd name="T20" fmla="*/ 2147483646 w 159"/>
                <a:gd name="T21" fmla="*/ 2147483646 h 389"/>
                <a:gd name="T22" fmla="*/ 2147483646 w 159"/>
                <a:gd name="T23" fmla="*/ 2147483646 h 389"/>
                <a:gd name="T24" fmla="*/ 2147483646 w 159"/>
                <a:gd name="T25" fmla="*/ 2147483646 h 389"/>
                <a:gd name="T26" fmla="*/ 2147483646 w 159"/>
                <a:gd name="T27" fmla="*/ 2147483646 h 389"/>
                <a:gd name="T28" fmla="*/ 2147483646 w 159"/>
                <a:gd name="T29" fmla="*/ 2147483646 h 389"/>
                <a:gd name="T30" fmla="*/ 2147483646 w 159"/>
                <a:gd name="T31" fmla="*/ 2147483646 h 389"/>
                <a:gd name="T32" fmla="*/ 2147483646 w 159"/>
                <a:gd name="T33" fmla="*/ 2147483646 h 389"/>
                <a:gd name="T34" fmla="*/ 2147483646 w 159"/>
                <a:gd name="T35" fmla="*/ 2147483646 h 389"/>
                <a:gd name="T36" fmla="*/ 2147483646 w 159"/>
                <a:gd name="T37" fmla="*/ 2147483646 h 389"/>
                <a:gd name="T38" fmla="*/ 2147483646 w 159"/>
                <a:gd name="T39" fmla="*/ 2147483646 h 389"/>
                <a:gd name="T40" fmla="*/ 2147483646 w 159"/>
                <a:gd name="T41" fmla="*/ 2147483646 h 389"/>
                <a:gd name="T42" fmla="*/ 2147483646 w 159"/>
                <a:gd name="T43" fmla="*/ 2147483646 h 389"/>
                <a:gd name="T44" fmla="*/ 2147483646 w 159"/>
                <a:gd name="T45" fmla="*/ 2147483646 h 389"/>
                <a:gd name="T46" fmla="*/ 2147483646 w 159"/>
                <a:gd name="T47" fmla="*/ 2147483646 h 389"/>
                <a:gd name="T48" fmla="*/ 2147483646 w 159"/>
                <a:gd name="T49" fmla="*/ 2147483646 h 389"/>
                <a:gd name="T50" fmla="*/ 2147483646 w 159"/>
                <a:gd name="T51" fmla="*/ 2147483646 h 389"/>
                <a:gd name="T52" fmla="*/ 2147483646 w 159"/>
                <a:gd name="T53" fmla="*/ 2147483646 h 389"/>
                <a:gd name="T54" fmla="*/ 2147483646 w 159"/>
                <a:gd name="T55" fmla="*/ 2147483646 h 389"/>
                <a:gd name="T56" fmla="*/ 2147483646 w 159"/>
                <a:gd name="T57" fmla="*/ 2147483646 h 389"/>
                <a:gd name="T58" fmla="*/ 2147483646 w 159"/>
                <a:gd name="T59" fmla="*/ 2147483646 h 389"/>
                <a:gd name="T60" fmla="*/ 2147483646 w 159"/>
                <a:gd name="T61" fmla="*/ 2147483646 h 389"/>
                <a:gd name="T62" fmla="*/ 2147483646 w 159"/>
                <a:gd name="T63" fmla="*/ 2147483646 h 389"/>
                <a:gd name="T64" fmla="*/ 2147483646 w 159"/>
                <a:gd name="T65" fmla="*/ 2147483646 h 389"/>
                <a:gd name="T66" fmla="*/ 2147483646 w 159"/>
                <a:gd name="T67" fmla="*/ 2147483646 h 389"/>
                <a:gd name="T68" fmla="*/ 2147483646 w 159"/>
                <a:gd name="T69" fmla="*/ 2147483646 h 389"/>
                <a:gd name="T70" fmla="*/ 2147483646 w 159"/>
                <a:gd name="T71" fmla="*/ 2147483646 h 389"/>
                <a:gd name="T72" fmla="*/ 2147483646 w 159"/>
                <a:gd name="T73" fmla="*/ 2147483646 h 389"/>
                <a:gd name="T74" fmla="*/ 2147483646 w 159"/>
                <a:gd name="T75" fmla="*/ 2147483646 h 389"/>
                <a:gd name="T76" fmla="*/ 2147483646 w 159"/>
                <a:gd name="T77" fmla="*/ 2147483646 h 389"/>
                <a:gd name="T78" fmla="*/ 2147483646 w 159"/>
                <a:gd name="T79" fmla="*/ 2147483646 h 389"/>
                <a:gd name="T80" fmla="*/ 2147483646 w 159"/>
                <a:gd name="T81" fmla="*/ 2147483646 h 389"/>
                <a:gd name="T82" fmla="*/ 2147483646 w 159"/>
                <a:gd name="T83" fmla="*/ 2147483646 h 38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9"/>
                <a:gd name="T127" fmla="*/ 0 h 389"/>
                <a:gd name="T128" fmla="*/ 159 w 159"/>
                <a:gd name="T129" fmla="*/ 389 h 38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9" h="389">
                  <a:moveTo>
                    <a:pt x="0" y="382"/>
                  </a:moveTo>
                  <a:lnTo>
                    <a:pt x="1" y="385"/>
                  </a:lnTo>
                  <a:lnTo>
                    <a:pt x="3" y="387"/>
                  </a:lnTo>
                  <a:lnTo>
                    <a:pt x="4" y="389"/>
                  </a:lnTo>
                  <a:lnTo>
                    <a:pt x="5" y="385"/>
                  </a:lnTo>
                  <a:lnTo>
                    <a:pt x="6" y="384"/>
                  </a:lnTo>
                  <a:lnTo>
                    <a:pt x="8" y="384"/>
                  </a:lnTo>
                  <a:lnTo>
                    <a:pt x="9" y="384"/>
                  </a:lnTo>
                  <a:lnTo>
                    <a:pt x="10" y="384"/>
                  </a:lnTo>
                  <a:lnTo>
                    <a:pt x="11" y="385"/>
                  </a:lnTo>
                  <a:lnTo>
                    <a:pt x="13" y="387"/>
                  </a:lnTo>
                  <a:lnTo>
                    <a:pt x="14" y="387"/>
                  </a:lnTo>
                  <a:lnTo>
                    <a:pt x="15" y="387"/>
                  </a:lnTo>
                  <a:lnTo>
                    <a:pt x="16" y="379"/>
                  </a:lnTo>
                  <a:lnTo>
                    <a:pt x="18" y="372"/>
                  </a:lnTo>
                  <a:lnTo>
                    <a:pt x="19" y="377"/>
                  </a:lnTo>
                  <a:lnTo>
                    <a:pt x="20" y="375"/>
                  </a:lnTo>
                  <a:lnTo>
                    <a:pt x="21" y="376"/>
                  </a:lnTo>
                  <a:lnTo>
                    <a:pt x="23" y="375"/>
                  </a:lnTo>
                  <a:lnTo>
                    <a:pt x="24" y="375"/>
                  </a:lnTo>
                  <a:lnTo>
                    <a:pt x="25" y="375"/>
                  </a:lnTo>
                  <a:lnTo>
                    <a:pt x="26" y="374"/>
                  </a:lnTo>
                  <a:lnTo>
                    <a:pt x="28" y="370"/>
                  </a:lnTo>
                  <a:lnTo>
                    <a:pt x="29" y="365"/>
                  </a:lnTo>
                  <a:lnTo>
                    <a:pt x="30" y="357"/>
                  </a:lnTo>
                  <a:lnTo>
                    <a:pt x="31" y="342"/>
                  </a:lnTo>
                  <a:lnTo>
                    <a:pt x="33" y="322"/>
                  </a:lnTo>
                  <a:lnTo>
                    <a:pt x="34" y="300"/>
                  </a:lnTo>
                  <a:lnTo>
                    <a:pt x="35" y="269"/>
                  </a:lnTo>
                  <a:lnTo>
                    <a:pt x="36" y="240"/>
                  </a:lnTo>
                  <a:lnTo>
                    <a:pt x="38" y="207"/>
                  </a:lnTo>
                  <a:lnTo>
                    <a:pt x="39" y="179"/>
                  </a:lnTo>
                  <a:lnTo>
                    <a:pt x="40" y="151"/>
                  </a:lnTo>
                  <a:lnTo>
                    <a:pt x="41" y="121"/>
                  </a:lnTo>
                  <a:lnTo>
                    <a:pt x="43" y="92"/>
                  </a:lnTo>
                  <a:lnTo>
                    <a:pt x="44" y="62"/>
                  </a:lnTo>
                  <a:lnTo>
                    <a:pt x="45" y="37"/>
                  </a:lnTo>
                  <a:lnTo>
                    <a:pt x="46" y="16"/>
                  </a:lnTo>
                  <a:lnTo>
                    <a:pt x="48" y="5"/>
                  </a:lnTo>
                  <a:lnTo>
                    <a:pt x="49" y="0"/>
                  </a:lnTo>
                  <a:lnTo>
                    <a:pt x="50" y="2"/>
                  </a:lnTo>
                  <a:lnTo>
                    <a:pt x="51" y="7"/>
                  </a:lnTo>
                  <a:lnTo>
                    <a:pt x="53" y="19"/>
                  </a:lnTo>
                  <a:lnTo>
                    <a:pt x="54" y="34"/>
                  </a:lnTo>
                  <a:lnTo>
                    <a:pt x="55" y="51"/>
                  </a:lnTo>
                  <a:lnTo>
                    <a:pt x="56" y="82"/>
                  </a:lnTo>
                  <a:lnTo>
                    <a:pt x="58" y="112"/>
                  </a:lnTo>
                  <a:lnTo>
                    <a:pt x="59" y="141"/>
                  </a:lnTo>
                  <a:lnTo>
                    <a:pt x="60" y="171"/>
                  </a:lnTo>
                  <a:lnTo>
                    <a:pt x="61" y="199"/>
                  </a:lnTo>
                  <a:lnTo>
                    <a:pt x="63" y="222"/>
                  </a:lnTo>
                  <a:lnTo>
                    <a:pt x="64" y="242"/>
                  </a:lnTo>
                  <a:lnTo>
                    <a:pt x="65" y="261"/>
                  </a:lnTo>
                  <a:lnTo>
                    <a:pt x="66" y="271"/>
                  </a:lnTo>
                  <a:lnTo>
                    <a:pt x="68" y="279"/>
                  </a:lnTo>
                  <a:lnTo>
                    <a:pt x="69" y="281"/>
                  </a:lnTo>
                  <a:lnTo>
                    <a:pt x="70" y="282"/>
                  </a:lnTo>
                  <a:lnTo>
                    <a:pt x="71" y="285"/>
                  </a:lnTo>
                  <a:lnTo>
                    <a:pt x="73" y="286"/>
                  </a:lnTo>
                  <a:lnTo>
                    <a:pt x="74" y="287"/>
                  </a:lnTo>
                  <a:lnTo>
                    <a:pt x="75" y="287"/>
                  </a:lnTo>
                  <a:lnTo>
                    <a:pt x="76" y="289"/>
                  </a:lnTo>
                  <a:lnTo>
                    <a:pt x="78" y="291"/>
                  </a:lnTo>
                  <a:lnTo>
                    <a:pt x="79" y="295"/>
                  </a:lnTo>
                  <a:lnTo>
                    <a:pt x="80" y="301"/>
                  </a:lnTo>
                  <a:lnTo>
                    <a:pt x="81" y="309"/>
                  </a:lnTo>
                  <a:lnTo>
                    <a:pt x="83" y="315"/>
                  </a:lnTo>
                  <a:lnTo>
                    <a:pt x="84" y="325"/>
                  </a:lnTo>
                  <a:lnTo>
                    <a:pt x="85" y="336"/>
                  </a:lnTo>
                  <a:lnTo>
                    <a:pt x="86" y="344"/>
                  </a:lnTo>
                  <a:lnTo>
                    <a:pt x="88" y="351"/>
                  </a:lnTo>
                  <a:lnTo>
                    <a:pt x="89" y="354"/>
                  </a:lnTo>
                  <a:lnTo>
                    <a:pt x="90" y="351"/>
                  </a:lnTo>
                  <a:lnTo>
                    <a:pt x="91" y="345"/>
                  </a:lnTo>
                  <a:lnTo>
                    <a:pt x="93" y="336"/>
                  </a:lnTo>
                  <a:lnTo>
                    <a:pt x="94" y="330"/>
                  </a:lnTo>
                  <a:lnTo>
                    <a:pt x="95" y="325"/>
                  </a:lnTo>
                  <a:lnTo>
                    <a:pt x="96" y="321"/>
                  </a:lnTo>
                  <a:lnTo>
                    <a:pt x="98" y="320"/>
                  </a:lnTo>
                  <a:lnTo>
                    <a:pt x="99" y="324"/>
                  </a:lnTo>
                  <a:lnTo>
                    <a:pt x="100" y="325"/>
                  </a:lnTo>
                  <a:lnTo>
                    <a:pt x="101" y="329"/>
                  </a:lnTo>
                  <a:lnTo>
                    <a:pt x="103" y="332"/>
                  </a:lnTo>
                  <a:lnTo>
                    <a:pt x="104" y="335"/>
                  </a:lnTo>
                  <a:lnTo>
                    <a:pt x="105" y="336"/>
                  </a:lnTo>
                  <a:lnTo>
                    <a:pt x="106" y="340"/>
                  </a:lnTo>
                  <a:lnTo>
                    <a:pt x="108" y="346"/>
                  </a:lnTo>
                  <a:lnTo>
                    <a:pt x="109" y="352"/>
                  </a:lnTo>
                  <a:lnTo>
                    <a:pt x="110" y="359"/>
                  </a:lnTo>
                  <a:lnTo>
                    <a:pt x="111" y="361"/>
                  </a:lnTo>
                  <a:lnTo>
                    <a:pt x="113" y="360"/>
                  </a:lnTo>
                  <a:lnTo>
                    <a:pt x="114" y="356"/>
                  </a:lnTo>
                  <a:lnTo>
                    <a:pt x="115" y="352"/>
                  </a:lnTo>
                  <a:lnTo>
                    <a:pt x="116" y="352"/>
                  </a:lnTo>
                  <a:lnTo>
                    <a:pt x="118" y="350"/>
                  </a:lnTo>
                  <a:lnTo>
                    <a:pt x="119" y="351"/>
                  </a:lnTo>
                  <a:lnTo>
                    <a:pt x="120" y="356"/>
                  </a:lnTo>
                  <a:lnTo>
                    <a:pt x="121" y="360"/>
                  </a:lnTo>
                  <a:lnTo>
                    <a:pt x="123" y="361"/>
                  </a:lnTo>
                  <a:lnTo>
                    <a:pt x="124" y="362"/>
                  </a:lnTo>
                  <a:lnTo>
                    <a:pt x="125" y="369"/>
                  </a:lnTo>
                  <a:lnTo>
                    <a:pt x="126" y="370"/>
                  </a:lnTo>
                  <a:lnTo>
                    <a:pt x="128" y="372"/>
                  </a:lnTo>
                  <a:lnTo>
                    <a:pt x="129" y="377"/>
                  </a:lnTo>
                  <a:lnTo>
                    <a:pt x="130" y="371"/>
                  </a:lnTo>
                  <a:lnTo>
                    <a:pt x="131" y="366"/>
                  </a:lnTo>
                  <a:lnTo>
                    <a:pt x="133" y="367"/>
                  </a:lnTo>
                  <a:lnTo>
                    <a:pt x="134" y="371"/>
                  </a:lnTo>
                  <a:lnTo>
                    <a:pt x="135" y="374"/>
                  </a:lnTo>
                  <a:lnTo>
                    <a:pt x="136" y="374"/>
                  </a:lnTo>
                  <a:lnTo>
                    <a:pt x="138" y="374"/>
                  </a:lnTo>
                  <a:lnTo>
                    <a:pt x="139" y="372"/>
                  </a:lnTo>
                  <a:lnTo>
                    <a:pt x="140" y="372"/>
                  </a:lnTo>
                  <a:lnTo>
                    <a:pt x="141" y="370"/>
                  </a:lnTo>
                  <a:lnTo>
                    <a:pt x="143" y="367"/>
                  </a:lnTo>
                  <a:lnTo>
                    <a:pt x="144" y="367"/>
                  </a:lnTo>
                  <a:lnTo>
                    <a:pt x="145" y="370"/>
                  </a:lnTo>
                  <a:lnTo>
                    <a:pt x="146" y="371"/>
                  </a:lnTo>
                  <a:lnTo>
                    <a:pt x="148" y="375"/>
                  </a:lnTo>
                  <a:lnTo>
                    <a:pt x="149" y="379"/>
                  </a:lnTo>
                  <a:lnTo>
                    <a:pt x="150" y="380"/>
                  </a:lnTo>
                  <a:lnTo>
                    <a:pt x="151" y="380"/>
                  </a:lnTo>
                  <a:lnTo>
                    <a:pt x="153" y="379"/>
                  </a:lnTo>
                  <a:lnTo>
                    <a:pt x="154" y="379"/>
                  </a:lnTo>
                  <a:lnTo>
                    <a:pt x="155" y="379"/>
                  </a:lnTo>
                  <a:lnTo>
                    <a:pt x="156" y="376"/>
                  </a:lnTo>
                  <a:lnTo>
                    <a:pt x="158" y="379"/>
                  </a:lnTo>
                  <a:lnTo>
                    <a:pt x="159" y="379"/>
                  </a:lnTo>
                </a:path>
              </a:pathLst>
            </a:custGeom>
            <a:noFill/>
            <a:ln w="285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20" name="Freeform 209">
              <a:extLst>
                <a:ext uri="{FF2B5EF4-FFF2-40B4-BE49-F238E27FC236}">
                  <a16:creationId xmlns:a16="http://schemas.microsoft.com/office/drawing/2014/main" id="{8E05E236-A23C-4CC2-A6DD-8AABEA04700E}"/>
                </a:ext>
              </a:extLst>
            </p:cNvPr>
            <p:cNvSpPr>
              <a:spLocks/>
            </p:cNvSpPr>
            <p:nvPr/>
          </p:nvSpPr>
          <p:spPr bwMode="auto">
            <a:xfrm>
              <a:off x="3216753" y="4543965"/>
              <a:ext cx="556404" cy="838126"/>
            </a:xfrm>
            <a:custGeom>
              <a:avLst/>
              <a:gdLst>
                <a:gd name="T0" fmla="*/ 2147483646 w 158"/>
                <a:gd name="T1" fmla="*/ 2147483646 h 238"/>
                <a:gd name="T2" fmla="*/ 2147483646 w 158"/>
                <a:gd name="T3" fmla="*/ 2147483646 h 238"/>
                <a:gd name="T4" fmla="*/ 2147483646 w 158"/>
                <a:gd name="T5" fmla="*/ 2147483646 h 238"/>
                <a:gd name="T6" fmla="*/ 2147483646 w 158"/>
                <a:gd name="T7" fmla="*/ 2147483646 h 238"/>
                <a:gd name="T8" fmla="*/ 2147483646 w 158"/>
                <a:gd name="T9" fmla="*/ 2147483646 h 238"/>
                <a:gd name="T10" fmla="*/ 2147483646 w 158"/>
                <a:gd name="T11" fmla="*/ 2147483646 h 238"/>
                <a:gd name="T12" fmla="*/ 2147483646 w 158"/>
                <a:gd name="T13" fmla="*/ 2147483646 h 238"/>
                <a:gd name="T14" fmla="*/ 2147483646 w 158"/>
                <a:gd name="T15" fmla="*/ 2147483646 h 238"/>
                <a:gd name="T16" fmla="*/ 2147483646 w 158"/>
                <a:gd name="T17" fmla="*/ 2147483646 h 238"/>
                <a:gd name="T18" fmla="*/ 2147483646 w 158"/>
                <a:gd name="T19" fmla="*/ 2147483646 h 238"/>
                <a:gd name="T20" fmla="*/ 2147483646 w 158"/>
                <a:gd name="T21" fmla="*/ 2147483646 h 238"/>
                <a:gd name="T22" fmla="*/ 2147483646 w 158"/>
                <a:gd name="T23" fmla="*/ 2147483646 h 238"/>
                <a:gd name="T24" fmla="*/ 2147483646 w 158"/>
                <a:gd name="T25" fmla="*/ 2147483646 h 238"/>
                <a:gd name="T26" fmla="*/ 2147483646 w 158"/>
                <a:gd name="T27" fmla="*/ 2147483646 h 238"/>
                <a:gd name="T28" fmla="*/ 2147483646 w 158"/>
                <a:gd name="T29" fmla="*/ 2147483646 h 238"/>
                <a:gd name="T30" fmla="*/ 2147483646 w 158"/>
                <a:gd name="T31" fmla="*/ 2147483646 h 238"/>
                <a:gd name="T32" fmla="*/ 2147483646 w 158"/>
                <a:gd name="T33" fmla="*/ 2147483646 h 238"/>
                <a:gd name="T34" fmla="*/ 2147483646 w 158"/>
                <a:gd name="T35" fmla="*/ 2147483646 h 238"/>
                <a:gd name="T36" fmla="*/ 2147483646 w 158"/>
                <a:gd name="T37" fmla="*/ 2147483646 h 238"/>
                <a:gd name="T38" fmla="*/ 2147483646 w 158"/>
                <a:gd name="T39" fmla="*/ 2147483646 h 238"/>
                <a:gd name="T40" fmla="*/ 2147483646 w 158"/>
                <a:gd name="T41" fmla="*/ 2147483646 h 238"/>
                <a:gd name="T42" fmla="*/ 2147483646 w 158"/>
                <a:gd name="T43" fmla="*/ 2147483646 h 238"/>
                <a:gd name="T44" fmla="*/ 2147483646 w 158"/>
                <a:gd name="T45" fmla="*/ 2147483646 h 238"/>
                <a:gd name="T46" fmla="*/ 2147483646 w 158"/>
                <a:gd name="T47" fmla="*/ 2147483646 h 238"/>
                <a:gd name="T48" fmla="*/ 2147483646 w 158"/>
                <a:gd name="T49" fmla="*/ 2147483646 h 238"/>
                <a:gd name="T50" fmla="*/ 2147483646 w 158"/>
                <a:gd name="T51" fmla="*/ 2147483646 h 238"/>
                <a:gd name="T52" fmla="*/ 2147483646 w 158"/>
                <a:gd name="T53" fmla="*/ 2147483646 h 238"/>
                <a:gd name="T54" fmla="*/ 2147483646 w 158"/>
                <a:gd name="T55" fmla="*/ 2147483646 h 238"/>
                <a:gd name="T56" fmla="*/ 2147483646 w 158"/>
                <a:gd name="T57" fmla="*/ 2147483646 h 238"/>
                <a:gd name="T58" fmla="*/ 2147483646 w 158"/>
                <a:gd name="T59" fmla="*/ 2147483646 h 238"/>
                <a:gd name="T60" fmla="*/ 2147483646 w 158"/>
                <a:gd name="T61" fmla="*/ 2147483646 h 238"/>
                <a:gd name="T62" fmla="*/ 2147483646 w 158"/>
                <a:gd name="T63" fmla="*/ 2147483646 h 238"/>
                <a:gd name="T64" fmla="*/ 2147483646 w 158"/>
                <a:gd name="T65" fmla="*/ 2147483646 h 238"/>
                <a:gd name="T66" fmla="*/ 2147483646 w 158"/>
                <a:gd name="T67" fmla="*/ 2147483646 h 238"/>
                <a:gd name="T68" fmla="*/ 2147483646 w 158"/>
                <a:gd name="T69" fmla="*/ 2147483646 h 238"/>
                <a:gd name="T70" fmla="*/ 2147483646 w 158"/>
                <a:gd name="T71" fmla="*/ 2147483646 h 238"/>
                <a:gd name="T72" fmla="*/ 2147483646 w 158"/>
                <a:gd name="T73" fmla="*/ 2147483646 h 238"/>
                <a:gd name="T74" fmla="*/ 2147483646 w 158"/>
                <a:gd name="T75" fmla="*/ 2147483646 h 238"/>
                <a:gd name="T76" fmla="*/ 2147483646 w 158"/>
                <a:gd name="T77" fmla="*/ 2147483646 h 238"/>
                <a:gd name="T78" fmla="*/ 2147483646 w 158"/>
                <a:gd name="T79" fmla="*/ 2147483646 h 238"/>
                <a:gd name="T80" fmla="*/ 2147483646 w 158"/>
                <a:gd name="T81" fmla="*/ 2147483646 h 238"/>
                <a:gd name="T82" fmla="*/ 2147483646 w 158"/>
                <a:gd name="T83" fmla="*/ 2147483646 h 23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8"/>
                <a:gd name="T127" fmla="*/ 0 h 238"/>
                <a:gd name="T128" fmla="*/ 158 w 158"/>
                <a:gd name="T129" fmla="*/ 238 h 23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8" h="238">
                  <a:moveTo>
                    <a:pt x="0" y="235"/>
                  </a:moveTo>
                  <a:lnTo>
                    <a:pt x="1" y="235"/>
                  </a:lnTo>
                  <a:lnTo>
                    <a:pt x="2" y="231"/>
                  </a:lnTo>
                  <a:lnTo>
                    <a:pt x="3" y="231"/>
                  </a:lnTo>
                  <a:lnTo>
                    <a:pt x="5" y="229"/>
                  </a:lnTo>
                  <a:lnTo>
                    <a:pt x="6" y="229"/>
                  </a:lnTo>
                  <a:lnTo>
                    <a:pt x="7" y="229"/>
                  </a:lnTo>
                  <a:lnTo>
                    <a:pt x="8" y="228"/>
                  </a:lnTo>
                  <a:lnTo>
                    <a:pt x="10" y="226"/>
                  </a:lnTo>
                  <a:lnTo>
                    <a:pt x="11" y="226"/>
                  </a:lnTo>
                  <a:lnTo>
                    <a:pt x="12" y="225"/>
                  </a:lnTo>
                  <a:lnTo>
                    <a:pt x="13" y="226"/>
                  </a:lnTo>
                  <a:lnTo>
                    <a:pt x="15" y="226"/>
                  </a:lnTo>
                  <a:lnTo>
                    <a:pt x="16" y="225"/>
                  </a:lnTo>
                  <a:lnTo>
                    <a:pt x="17" y="225"/>
                  </a:lnTo>
                  <a:lnTo>
                    <a:pt x="18" y="224"/>
                  </a:lnTo>
                  <a:lnTo>
                    <a:pt x="20" y="224"/>
                  </a:lnTo>
                  <a:lnTo>
                    <a:pt x="21" y="221"/>
                  </a:lnTo>
                  <a:lnTo>
                    <a:pt x="22" y="219"/>
                  </a:lnTo>
                  <a:lnTo>
                    <a:pt x="23" y="215"/>
                  </a:lnTo>
                  <a:lnTo>
                    <a:pt x="25" y="210"/>
                  </a:lnTo>
                  <a:lnTo>
                    <a:pt x="26" y="205"/>
                  </a:lnTo>
                  <a:lnTo>
                    <a:pt x="27" y="204"/>
                  </a:lnTo>
                  <a:lnTo>
                    <a:pt x="28" y="204"/>
                  </a:lnTo>
                  <a:lnTo>
                    <a:pt x="30" y="205"/>
                  </a:lnTo>
                  <a:lnTo>
                    <a:pt x="31" y="208"/>
                  </a:lnTo>
                  <a:lnTo>
                    <a:pt x="32" y="206"/>
                  </a:lnTo>
                  <a:lnTo>
                    <a:pt x="33" y="208"/>
                  </a:lnTo>
                  <a:lnTo>
                    <a:pt x="35" y="215"/>
                  </a:lnTo>
                  <a:lnTo>
                    <a:pt x="36" y="215"/>
                  </a:lnTo>
                  <a:lnTo>
                    <a:pt x="37" y="218"/>
                  </a:lnTo>
                  <a:lnTo>
                    <a:pt x="38" y="220"/>
                  </a:lnTo>
                  <a:lnTo>
                    <a:pt x="40" y="221"/>
                  </a:lnTo>
                  <a:lnTo>
                    <a:pt x="41" y="221"/>
                  </a:lnTo>
                  <a:lnTo>
                    <a:pt x="42" y="221"/>
                  </a:lnTo>
                  <a:lnTo>
                    <a:pt x="43" y="224"/>
                  </a:lnTo>
                  <a:lnTo>
                    <a:pt x="45" y="225"/>
                  </a:lnTo>
                  <a:lnTo>
                    <a:pt x="46" y="228"/>
                  </a:lnTo>
                  <a:lnTo>
                    <a:pt x="47" y="228"/>
                  </a:lnTo>
                  <a:lnTo>
                    <a:pt x="48" y="229"/>
                  </a:lnTo>
                  <a:lnTo>
                    <a:pt x="50" y="229"/>
                  </a:lnTo>
                  <a:lnTo>
                    <a:pt x="51" y="228"/>
                  </a:lnTo>
                  <a:lnTo>
                    <a:pt x="52" y="225"/>
                  </a:lnTo>
                  <a:lnTo>
                    <a:pt x="53" y="221"/>
                  </a:lnTo>
                  <a:lnTo>
                    <a:pt x="55" y="216"/>
                  </a:lnTo>
                  <a:lnTo>
                    <a:pt x="56" y="214"/>
                  </a:lnTo>
                  <a:lnTo>
                    <a:pt x="57" y="208"/>
                  </a:lnTo>
                  <a:lnTo>
                    <a:pt x="58" y="200"/>
                  </a:lnTo>
                  <a:lnTo>
                    <a:pt x="60" y="191"/>
                  </a:lnTo>
                  <a:lnTo>
                    <a:pt x="61" y="185"/>
                  </a:lnTo>
                  <a:lnTo>
                    <a:pt x="62" y="179"/>
                  </a:lnTo>
                  <a:lnTo>
                    <a:pt x="63" y="175"/>
                  </a:lnTo>
                  <a:lnTo>
                    <a:pt x="65" y="173"/>
                  </a:lnTo>
                  <a:lnTo>
                    <a:pt x="66" y="173"/>
                  </a:lnTo>
                  <a:lnTo>
                    <a:pt x="67" y="176"/>
                  </a:lnTo>
                  <a:lnTo>
                    <a:pt x="68" y="178"/>
                  </a:lnTo>
                  <a:lnTo>
                    <a:pt x="70" y="181"/>
                  </a:lnTo>
                  <a:lnTo>
                    <a:pt x="71" y="185"/>
                  </a:lnTo>
                  <a:lnTo>
                    <a:pt x="72" y="191"/>
                  </a:lnTo>
                  <a:lnTo>
                    <a:pt x="73" y="201"/>
                  </a:lnTo>
                  <a:lnTo>
                    <a:pt x="75" y="211"/>
                  </a:lnTo>
                  <a:lnTo>
                    <a:pt x="76" y="220"/>
                  </a:lnTo>
                  <a:lnTo>
                    <a:pt x="77" y="229"/>
                  </a:lnTo>
                  <a:lnTo>
                    <a:pt x="78" y="238"/>
                  </a:lnTo>
                  <a:lnTo>
                    <a:pt x="80" y="235"/>
                  </a:lnTo>
                  <a:lnTo>
                    <a:pt x="81" y="224"/>
                  </a:lnTo>
                  <a:lnTo>
                    <a:pt x="82" y="210"/>
                  </a:lnTo>
                  <a:lnTo>
                    <a:pt x="83" y="203"/>
                  </a:lnTo>
                  <a:lnTo>
                    <a:pt x="85" y="203"/>
                  </a:lnTo>
                  <a:lnTo>
                    <a:pt x="86" y="205"/>
                  </a:lnTo>
                  <a:lnTo>
                    <a:pt x="87" y="213"/>
                  </a:lnTo>
                  <a:lnTo>
                    <a:pt x="88" y="216"/>
                  </a:lnTo>
                  <a:lnTo>
                    <a:pt x="90" y="204"/>
                  </a:lnTo>
                  <a:lnTo>
                    <a:pt x="91" y="185"/>
                  </a:lnTo>
                  <a:lnTo>
                    <a:pt x="92" y="158"/>
                  </a:lnTo>
                  <a:lnTo>
                    <a:pt x="93" y="130"/>
                  </a:lnTo>
                  <a:lnTo>
                    <a:pt x="95" y="101"/>
                  </a:lnTo>
                  <a:lnTo>
                    <a:pt x="96" y="73"/>
                  </a:lnTo>
                  <a:lnTo>
                    <a:pt x="97" y="49"/>
                  </a:lnTo>
                  <a:lnTo>
                    <a:pt x="98" y="26"/>
                  </a:lnTo>
                  <a:lnTo>
                    <a:pt x="100" y="11"/>
                  </a:lnTo>
                  <a:lnTo>
                    <a:pt x="101" y="1"/>
                  </a:lnTo>
                  <a:lnTo>
                    <a:pt x="102" y="0"/>
                  </a:lnTo>
                  <a:lnTo>
                    <a:pt x="103" y="5"/>
                  </a:lnTo>
                  <a:lnTo>
                    <a:pt x="105" y="14"/>
                  </a:lnTo>
                  <a:lnTo>
                    <a:pt x="106" y="29"/>
                  </a:lnTo>
                  <a:lnTo>
                    <a:pt x="107" y="49"/>
                  </a:lnTo>
                  <a:lnTo>
                    <a:pt x="108" y="71"/>
                  </a:lnTo>
                  <a:lnTo>
                    <a:pt x="110" y="96"/>
                  </a:lnTo>
                  <a:lnTo>
                    <a:pt x="111" y="120"/>
                  </a:lnTo>
                  <a:lnTo>
                    <a:pt x="112" y="145"/>
                  </a:lnTo>
                  <a:lnTo>
                    <a:pt x="113" y="166"/>
                  </a:lnTo>
                  <a:lnTo>
                    <a:pt x="115" y="184"/>
                  </a:lnTo>
                  <a:lnTo>
                    <a:pt x="116" y="194"/>
                  </a:lnTo>
                  <a:lnTo>
                    <a:pt x="117" y="191"/>
                  </a:lnTo>
                  <a:lnTo>
                    <a:pt x="118" y="186"/>
                  </a:lnTo>
                  <a:lnTo>
                    <a:pt x="120" y="178"/>
                  </a:lnTo>
                  <a:lnTo>
                    <a:pt x="121" y="171"/>
                  </a:lnTo>
                  <a:lnTo>
                    <a:pt x="122" y="165"/>
                  </a:lnTo>
                  <a:lnTo>
                    <a:pt x="123" y="160"/>
                  </a:lnTo>
                  <a:lnTo>
                    <a:pt x="125" y="160"/>
                  </a:lnTo>
                  <a:lnTo>
                    <a:pt x="126" y="154"/>
                  </a:lnTo>
                  <a:lnTo>
                    <a:pt x="127" y="154"/>
                  </a:lnTo>
                  <a:lnTo>
                    <a:pt x="128" y="148"/>
                  </a:lnTo>
                  <a:lnTo>
                    <a:pt x="130" y="151"/>
                  </a:lnTo>
                  <a:lnTo>
                    <a:pt x="131" y="154"/>
                  </a:lnTo>
                  <a:lnTo>
                    <a:pt x="132" y="161"/>
                  </a:lnTo>
                  <a:lnTo>
                    <a:pt x="133" y="170"/>
                  </a:lnTo>
                  <a:lnTo>
                    <a:pt x="135" y="174"/>
                  </a:lnTo>
                  <a:lnTo>
                    <a:pt x="136" y="180"/>
                  </a:lnTo>
                  <a:lnTo>
                    <a:pt x="137" y="180"/>
                  </a:lnTo>
                  <a:lnTo>
                    <a:pt x="138" y="183"/>
                  </a:lnTo>
                  <a:lnTo>
                    <a:pt x="140" y="166"/>
                  </a:lnTo>
                  <a:lnTo>
                    <a:pt x="141" y="164"/>
                  </a:lnTo>
                  <a:lnTo>
                    <a:pt x="142" y="160"/>
                  </a:lnTo>
                  <a:lnTo>
                    <a:pt x="143" y="155"/>
                  </a:lnTo>
                  <a:lnTo>
                    <a:pt x="145" y="189"/>
                  </a:lnTo>
                  <a:lnTo>
                    <a:pt x="146" y="169"/>
                  </a:lnTo>
                  <a:lnTo>
                    <a:pt x="147" y="130"/>
                  </a:lnTo>
                  <a:lnTo>
                    <a:pt x="148" y="136"/>
                  </a:lnTo>
                  <a:lnTo>
                    <a:pt x="150" y="134"/>
                  </a:lnTo>
                  <a:lnTo>
                    <a:pt x="151" y="146"/>
                  </a:lnTo>
                  <a:lnTo>
                    <a:pt x="152" y="146"/>
                  </a:lnTo>
                  <a:lnTo>
                    <a:pt x="153" y="151"/>
                  </a:lnTo>
                  <a:lnTo>
                    <a:pt x="155" y="159"/>
                  </a:lnTo>
                  <a:lnTo>
                    <a:pt x="156" y="169"/>
                  </a:lnTo>
                  <a:lnTo>
                    <a:pt x="157" y="184"/>
                  </a:lnTo>
                  <a:lnTo>
                    <a:pt x="158" y="194"/>
                  </a:lnTo>
                </a:path>
              </a:pathLst>
            </a:custGeom>
            <a:noFill/>
            <a:ln w="285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89155" name="Freeform 205">
            <a:extLst>
              <a:ext uri="{FF2B5EF4-FFF2-40B4-BE49-F238E27FC236}">
                <a16:creationId xmlns:a16="http://schemas.microsoft.com/office/drawing/2014/main" id="{A8C91338-A9DC-42BA-AFDC-DB052DCC0EE1}"/>
              </a:ext>
            </a:extLst>
          </p:cNvPr>
          <p:cNvSpPr>
            <a:spLocks/>
          </p:cNvSpPr>
          <p:nvPr/>
        </p:nvSpPr>
        <p:spPr bwMode="auto">
          <a:xfrm>
            <a:off x="1450975" y="2208213"/>
            <a:ext cx="560388" cy="112712"/>
          </a:xfrm>
          <a:custGeom>
            <a:avLst/>
            <a:gdLst>
              <a:gd name="T0" fmla="*/ 2147483646 w 159"/>
              <a:gd name="T1" fmla="*/ 2147483646 h 35"/>
              <a:gd name="T2" fmla="*/ 2147483646 w 159"/>
              <a:gd name="T3" fmla="*/ 2147483646 h 35"/>
              <a:gd name="T4" fmla="*/ 2147483646 w 159"/>
              <a:gd name="T5" fmla="*/ 2147483646 h 35"/>
              <a:gd name="T6" fmla="*/ 2147483646 w 159"/>
              <a:gd name="T7" fmla="*/ 2147483646 h 35"/>
              <a:gd name="T8" fmla="*/ 2147483646 w 159"/>
              <a:gd name="T9" fmla="*/ 2147483646 h 35"/>
              <a:gd name="T10" fmla="*/ 2147483646 w 159"/>
              <a:gd name="T11" fmla="*/ 2147483646 h 35"/>
              <a:gd name="T12" fmla="*/ 2147483646 w 159"/>
              <a:gd name="T13" fmla="*/ 2147483646 h 35"/>
              <a:gd name="T14" fmla="*/ 2147483646 w 159"/>
              <a:gd name="T15" fmla="*/ 2147483646 h 35"/>
              <a:gd name="T16" fmla="*/ 2147483646 w 159"/>
              <a:gd name="T17" fmla="*/ 2147483646 h 35"/>
              <a:gd name="T18" fmla="*/ 2147483646 w 159"/>
              <a:gd name="T19" fmla="*/ 2147483646 h 35"/>
              <a:gd name="T20" fmla="*/ 2147483646 w 159"/>
              <a:gd name="T21" fmla="*/ 2147483646 h 35"/>
              <a:gd name="T22" fmla="*/ 2147483646 w 159"/>
              <a:gd name="T23" fmla="*/ 2147483646 h 35"/>
              <a:gd name="T24" fmla="*/ 2147483646 w 159"/>
              <a:gd name="T25" fmla="*/ 2147483646 h 35"/>
              <a:gd name="T26" fmla="*/ 2147483646 w 159"/>
              <a:gd name="T27" fmla="*/ 2147483646 h 35"/>
              <a:gd name="T28" fmla="*/ 2147483646 w 159"/>
              <a:gd name="T29" fmla="*/ 2147483646 h 35"/>
              <a:gd name="T30" fmla="*/ 2147483646 w 159"/>
              <a:gd name="T31" fmla="*/ 2147483646 h 35"/>
              <a:gd name="T32" fmla="*/ 2147483646 w 159"/>
              <a:gd name="T33" fmla="*/ 2147483646 h 35"/>
              <a:gd name="T34" fmla="*/ 2147483646 w 159"/>
              <a:gd name="T35" fmla="*/ 2147483646 h 35"/>
              <a:gd name="T36" fmla="*/ 2147483646 w 159"/>
              <a:gd name="T37" fmla="*/ 2147483646 h 35"/>
              <a:gd name="T38" fmla="*/ 2147483646 w 159"/>
              <a:gd name="T39" fmla="*/ 2147483646 h 35"/>
              <a:gd name="T40" fmla="*/ 2147483646 w 159"/>
              <a:gd name="T41" fmla="*/ 2147483646 h 35"/>
              <a:gd name="T42" fmla="*/ 2147483646 w 159"/>
              <a:gd name="T43" fmla="*/ 2147483646 h 35"/>
              <a:gd name="T44" fmla="*/ 2147483646 w 159"/>
              <a:gd name="T45" fmla="*/ 2147483646 h 35"/>
              <a:gd name="T46" fmla="*/ 2147483646 w 159"/>
              <a:gd name="T47" fmla="*/ 2147483646 h 35"/>
              <a:gd name="T48" fmla="*/ 2147483646 w 159"/>
              <a:gd name="T49" fmla="*/ 2147483646 h 35"/>
              <a:gd name="T50" fmla="*/ 2147483646 w 159"/>
              <a:gd name="T51" fmla="*/ 2147483646 h 35"/>
              <a:gd name="T52" fmla="*/ 2147483646 w 159"/>
              <a:gd name="T53" fmla="*/ 2147483646 h 35"/>
              <a:gd name="T54" fmla="*/ 2147483646 w 159"/>
              <a:gd name="T55" fmla="*/ 2147483646 h 35"/>
              <a:gd name="T56" fmla="*/ 2147483646 w 159"/>
              <a:gd name="T57" fmla="*/ 2147483646 h 35"/>
              <a:gd name="T58" fmla="*/ 2147483646 w 159"/>
              <a:gd name="T59" fmla="*/ 2147483646 h 35"/>
              <a:gd name="T60" fmla="*/ 2147483646 w 159"/>
              <a:gd name="T61" fmla="*/ 2147483646 h 35"/>
              <a:gd name="T62" fmla="*/ 2147483646 w 159"/>
              <a:gd name="T63" fmla="*/ 2147483646 h 35"/>
              <a:gd name="T64" fmla="*/ 2147483646 w 159"/>
              <a:gd name="T65" fmla="*/ 2147483646 h 35"/>
              <a:gd name="T66" fmla="*/ 2147483646 w 159"/>
              <a:gd name="T67" fmla="*/ 2147483646 h 35"/>
              <a:gd name="T68" fmla="*/ 2147483646 w 159"/>
              <a:gd name="T69" fmla="*/ 2147483646 h 35"/>
              <a:gd name="T70" fmla="*/ 2147483646 w 159"/>
              <a:gd name="T71" fmla="*/ 2147483646 h 35"/>
              <a:gd name="T72" fmla="*/ 2147483646 w 159"/>
              <a:gd name="T73" fmla="*/ 2147483646 h 35"/>
              <a:gd name="T74" fmla="*/ 2147483646 w 159"/>
              <a:gd name="T75" fmla="*/ 2147483646 h 35"/>
              <a:gd name="T76" fmla="*/ 2147483646 w 159"/>
              <a:gd name="T77" fmla="*/ 2147483646 h 35"/>
              <a:gd name="T78" fmla="*/ 2147483646 w 159"/>
              <a:gd name="T79" fmla="*/ 2147483646 h 35"/>
              <a:gd name="T80" fmla="*/ 2147483646 w 159"/>
              <a:gd name="T81" fmla="*/ 2147483646 h 35"/>
              <a:gd name="T82" fmla="*/ 2147483646 w 159"/>
              <a:gd name="T83" fmla="*/ 2147483646 h 3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9"/>
              <a:gd name="T127" fmla="*/ 0 h 35"/>
              <a:gd name="T128" fmla="*/ 159 w 159"/>
              <a:gd name="T129" fmla="*/ 35 h 3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9" h="35">
                <a:moveTo>
                  <a:pt x="0" y="34"/>
                </a:moveTo>
                <a:lnTo>
                  <a:pt x="2" y="34"/>
                </a:lnTo>
                <a:lnTo>
                  <a:pt x="3" y="35"/>
                </a:lnTo>
                <a:lnTo>
                  <a:pt x="4" y="33"/>
                </a:lnTo>
                <a:lnTo>
                  <a:pt x="5" y="31"/>
                </a:lnTo>
                <a:lnTo>
                  <a:pt x="7" y="29"/>
                </a:lnTo>
                <a:lnTo>
                  <a:pt x="8" y="31"/>
                </a:lnTo>
                <a:lnTo>
                  <a:pt x="9" y="30"/>
                </a:lnTo>
                <a:lnTo>
                  <a:pt x="10" y="31"/>
                </a:lnTo>
                <a:lnTo>
                  <a:pt x="12" y="34"/>
                </a:lnTo>
                <a:lnTo>
                  <a:pt x="13" y="34"/>
                </a:lnTo>
                <a:lnTo>
                  <a:pt x="14" y="33"/>
                </a:lnTo>
                <a:lnTo>
                  <a:pt x="15" y="30"/>
                </a:lnTo>
                <a:lnTo>
                  <a:pt x="17" y="31"/>
                </a:lnTo>
                <a:lnTo>
                  <a:pt x="18" y="33"/>
                </a:lnTo>
                <a:lnTo>
                  <a:pt x="19" y="30"/>
                </a:lnTo>
                <a:lnTo>
                  <a:pt x="20" y="33"/>
                </a:lnTo>
                <a:lnTo>
                  <a:pt x="22" y="33"/>
                </a:lnTo>
                <a:lnTo>
                  <a:pt x="23" y="33"/>
                </a:lnTo>
                <a:lnTo>
                  <a:pt x="24" y="30"/>
                </a:lnTo>
                <a:lnTo>
                  <a:pt x="25" y="33"/>
                </a:lnTo>
                <a:lnTo>
                  <a:pt x="27" y="35"/>
                </a:lnTo>
                <a:lnTo>
                  <a:pt x="28" y="34"/>
                </a:lnTo>
                <a:lnTo>
                  <a:pt x="29" y="33"/>
                </a:lnTo>
                <a:lnTo>
                  <a:pt x="30" y="31"/>
                </a:lnTo>
                <a:lnTo>
                  <a:pt x="32" y="34"/>
                </a:lnTo>
                <a:lnTo>
                  <a:pt x="33" y="31"/>
                </a:lnTo>
                <a:lnTo>
                  <a:pt x="34" y="31"/>
                </a:lnTo>
                <a:lnTo>
                  <a:pt x="35" y="29"/>
                </a:lnTo>
                <a:lnTo>
                  <a:pt x="37" y="29"/>
                </a:lnTo>
                <a:lnTo>
                  <a:pt x="38" y="35"/>
                </a:lnTo>
                <a:lnTo>
                  <a:pt x="39" y="30"/>
                </a:lnTo>
                <a:lnTo>
                  <a:pt x="40" y="30"/>
                </a:lnTo>
                <a:lnTo>
                  <a:pt x="42" y="30"/>
                </a:lnTo>
                <a:lnTo>
                  <a:pt x="43" y="31"/>
                </a:lnTo>
                <a:lnTo>
                  <a:pt x="44" y="33"/>
                </a:lnTo>
                <a:lnTo>
                  <a:pt x="45" y="34"/>
                </a:lnTo>
                <a:lnTo>
                  <a:pt x="47" y="33"/>
                </a:lnTo>
                <a:lnTo>
                  <a:pt x="48" y="31"/>
                </a:lnTo>
                <a:lnTo>
                  <a:pt x="49" y="29"/>
                </a:lnTo>
                <a:lnTo>
                  <a:pt x="50" y="26"/>
                </a:lnTo>
                <a:lnTo>
                  <a:pt x="52" y="28"/>
                </a:lnTo>
                <a:lnTo>
                  <a:pt x="53" y="25"/>
                </a:lnTo>
                <a:lnTo>
                  <a:pt x="54" y="28"/>
                </a:lnTo>
                <a:lnTo>
                  <a:pt x="55" y="26"/>
                </a:lnTo>
                <a:lnTo>
                  <a:pt x="57" y="29"/>
                </a:lnTo>
                <a:lnTo>
                  <a:pt x="58" y="31"/>
                </a:lnTo>
                <a:lnTo>
                  <a:pt x="59" y="29"/>
                </a:lnTo>
                <a:lnTo>
                  <a:pt x="60" y="26"/>
                </a:lnTo>
                <a:lnTo>
                  <a:pt x="62" y="16"/>
                </a:lnTo>
                <a:lnTo>
                  <a:pt x="63" y="28"/>
                </a:lnTo>
                <a:lnTo>
                  <a:pt x="64" y="0"/>
                </a:lnTo>
                <a:lnTo>
                  <a:pt x="65" y="6"/>
                </a:lnTo>
                <a:lnTo>
                  <a:pt x="67" y="31"/>
                </a:lnTo>
                <a:lnTo>
                  <a:pt x="68" y="30"/>
                </a:lnTo>
                <a:lnTo>
                  <a:pt x="69" y="31"/>
                </a:lnTo>
                <a:lnTo>
                  <a:pt x="70" y="33"/>
                </a:lnTo>
                <a:lnTo>
                  <a:pt x="72" y="30"/>
                </a:lnTo>
                <a:lnTo>
                  <a:pt x="73" y="29"/>
                </a:lnTo>
                <a:lnTo>
                  <a:pt x="74" y="25"/>
                </a:lnTo>
                <a:lnTo>
                  <a:pt x="75" y="25"/>
                </a:lnTo>
                <a:lnTo>
                  <a:pt x="77" y="24"/>
                </a:lnTo>
                <a:lnTo>
                  <a:pt x="78" y="25"/>
                </a:lnTo>
                <a:lnTo>
                  <a:pt x="79" y="28"/>
                </a:lnTo>
                <a:lnTo>
                  <a:pt x="80" y="31"/>
                </a:lnTo>
                <a:lnTo>
                  <a:pt x="82" y="31"/>
                </a:lnTo>
                <a:lnTo>
                  <a:pt x="83" y="33"/>
                </a:lnTo>
                <a:lnTo>
                  <a:pt x="84" y="35"/>
                </a:lnTo>
                <a:lnTo>
                  <a:pt x="85" y="34"/>
                </a:lnTo>
                <a:lnTo>
                  <a:pt x="87" y="33"/>
                </a:lnTo>
                <a:lnTo>
                  <a:pt x="88" y="30"/>
                </a:lnTo>
                <a:lnTo>
                  <a:pt x="89" y="30"/>
                </a:lnTo>
                <a:lnTo>
                  <a:pt x="90" y="29"/>
                </a:lnTo>
                <a:lnTo>
                  <a:pt x="92" y="29"/>
                </a:lnTo>
                <a:lnTo>
                  <a:pt x="93" y="31"/>
                </a:lnTo>
                <a:lnTo>
                  <a:pt x="94" y="30"/>
                </a:lnTo>
                <a:lnTo>
                  <a:pt x="95" y="29"/>
                </a:lnTo>
                <a:lnTo>
                  <a:pt x="97" y="30"/>
                </a:lnTo>
                <a:lnTo>
                  <a:pt x="98" y="31"/>
                </a:lnTo>
                <a:lnTo>
                  <a:pt x="99" y="33"/>
                </a:lnTo>
                <a:lnTo>
                  <a:pt x="100" y="34"/>
                </a:lnTo>
                <a:lnTo>
                  <a:pt x="102" y="34"/>
                </a:lnTo>
                <a:lnTo>
                  <a:pt x="103" y="33"/>
                </a:lnTo>
                <a:lnTo>
                  <a:pt x="104" y="33"/>
                </a:lnTo>
                <a:lnTo>
                  <a:pt x="105" y="34"/>
                </a:lnTo>
                <a:lnTo>
                  <a:pt x="107" y="35"/>
                </a:lnTo>
                <a:lnTo>
                  <a:pt x="108" y="33"/>
                </a:lnTo>
                <a:lnTo>
                  <a:pt x="109" y="33"/>
                </a:lnTo>
                <a:lnTo>
                  <a:pt x="110" y="30"/>
                </a:lnTo>
                <a:lnTo>
                  <a:pt x="112" y="30"/>
                </a:lnTo>
                <a:lnTo>
                  <a:pt x="113" y="30"/>
                </a:lnTo>
                <a:lnTo>
                  <a:pt x="114" y="30"/>
                </a:lnTo>
                <a:lnTo>
                  <a:pt x="115" y="26"/>
                </a:lnTo>
                <a:lnTo>
                  <a:pt x="117" y="25"/>
                </a:lnTo>
                <a:lnTo>
                  <a:pt x="118" y="26"/>
                </a:lnTo>
                <a:lnTo>
                  <a:pt x="119" y="28"/>
                </a:lnTo>
                <a:lnTo>
                  <a:pt x="120" y="29"/>
                </a:lnTo>
                <a:lnTo>
                  <a:pt x="122" y="31"/>
                </a:lnTo>
                <a:lnTo>
                  <a:pt x="123" y="34"/>
                </a:lnTo>
                <a:lnTo>
                  <a:pt x="124" y="31"/>
                </a:lnTo>
                <a:lnTo>
                  <a:pt x="125" y="25"/>
                </a:lnTo>
                <a:lnTo>
                  <a:pt x="127" y="20"/>
                </a:lnTo>
                <a:lnTo>
                  <a:pt x="128" y="15"/>
                </a:lnTo>
                <a:lnTo>
                  <a:pt x="129" y="11"/>
                </a:lnTo>
                <a:lnTo>
                  <a:pt x="130" y="9"/>
                </a:lnTo>
                <a:lnTo>
                  <a:pt x="132" y="8"/>
                </a:lnTo>
                <a:lnTo>
                  <a:pt x="133" y="8"/>
                </a:lnTo>
                <a:lnTo>
                  <a:pt x="134" y="6"/>
                </a:lnTo>
                <a:lnTo>
                  <a:pt x="135" y="9"/>
                </a:lnTo>
                <a:lnTo>
                  <a:pt x="137" y="11"/>
                </a:lnTo>
                <a:lnTo>
                  <a:pt x="138" y="18"/>
                </a:lnTo>
                <a:lnTo>
                  <a:pt x="139" y="21"/>
                </a:lnTo>
                <a:lnTo>
                  <a:pt x="140" y="23"/>
                </a:lnTo>
                <a:lnTo>
                  <a:pt x="142" y="29"/>
                </a:lnTo>
                <a:lnTo>
                  <a:pt x="143" y="30"/>
                </a:lnTo>
                <a:lnTo>
                  <a:pt x="144" y="29"/>
                </a:lnTo>
                <a:lnTo>
                  <a:pt x="145" y="30"/>
                </a:lnTo>
                <a:lnTo>
                  <a:pt x="147" y="28"/>
                </a:lnTo>
                <a:lnTo>
                  <a:pt x="148" y="26"/>
                </a:lnTo>
                <a:lnTo>
                  <a:pt x="149" y="24"/>
                </a:lnTo>
                <a:lnTo>
                  <a:pt x="150" y="25"/>
                </a:lnTo>
                <a:lnTo>
                  <a:pt x="152" y="24"/>
                </a:lnTo>
                <a:lnTo>
                  <a:pt x="153" y="24"/>
                </a:lnTo>
                <a:lnTo>
                  <a:pt x="154" y="23"/>
                </a:lnTo>
                <a:lnTo>
                  <a:pt x="155" y="21"/>
                </a:lnTo>
                <a:lnTo>
                  <a:pt x="157" y="20"/>
                </a:lnTo>
                <a:lnTo>
                  <a:pt x="158" y="24"/>
                </a:lnTo>
                <a:lnTo>
                  <a:pt x="159" y="26"/>
                </a:lnTo>
              </a:path>
            </a:pathLst>
          </a:custGeom>
          <a:noFill/>
          <a:ln w="28575">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56" name="Freeform 207">
            <a:extLst>
              <a:ext uri="{FF2B5EF4-FFF2-40B4-BE49-F238E27FC236}">
                <a16:creationId xmlns:a16="http://schemas.microsoft.com/office/drawing/2014/main" id="{5CF949B3-AE3D-4440-81E5-02DCF668EE16}"/>
              </a:ext>
            </a:extLst>
          </p:cNvPr>
          <p:cNvSpPr>
            <a:spLocks/>
          </p:cNvSpPr>
          <p:nvPr/>
        </p:nvSpPr>
        <p:spPr bwMode="auto">
          <a:xfrm>
            <a:off x="2011363" y="1057275"/>
            <a:ext cx="560387" cy="1257300"/>
          </a:xfrm>
          <a:custGeom>
            <a:avLst/>
            <a:gdLst>
              <a:gd name="T0" fmla="*/ 2147483646 w 159"/>
              <a:gd name="T1" fmla="*/ 2147483646 h 389"/>
              <a:gd name="T2" fmla="*/ 2147483646 w 159"/>
              <a:gd name="T3" fmla="*/ 2147483646 h 389"/>
              <a:gd name="T4" fmla="*/ 2147483646 w 159"/>
              <a:gd name="T5" fmla="*/ 2147483646 h 389"/>
              <a:gd name="T6" fmla="*/ 2147483646 w 159"/>
              <a:gd name="T7" fmla="*/ 2147483646 h 389"/>
              <a:gd name="T8" fmla="*/ 2147483646 w 159"/>
              <a:gd name="T9" fmla="*/ 2147483646 h 389"/>
              <a:gd name="T10" fmla="*/ 2147483646 w 159"/>
              <a:gd name="T11" fmla="*/ 2147483646 h 389"/>
              <a:gd name="T12" fmla="*/ 2147483646 w 159"/>
              <a:gd name="T13" fmla="*/ 2147483646 h 389"/>
              <a:gd name="T14" fmla="*/ 2147483646 w 159"/>
              <a:gd name="T15" fmla="*/ 2147483646 h 389"/>
              <a:gd name="T16" fmla="*/ 2147483646 w 159"/>
              <a:gd name="T17" fmla="*/ 2147483646 h 389"/>
              <a:gd name="T18" fmla="*/ 2147483646 w 159"/>
              <a:gd name="T19" fmla="*/ 2147483646 h 389"/>
              <a:gd name="T20" fmla="*/ 2147483646 w 159"/>
              <a:gd name="T21" fmla="*/ 2147483646 h 389"/>
              <a:gd name="T22" fmla="*/ 2147483646 w 159"/>
              <a:gd name="T23" fmla="*/ 2147483646 h 389"/>
              <a:gd name="T24" fmla="*/ 2147483646 w 159"/>
              <a:gd name="T25" fmla="*/ 2147483646 h 389"/>
              <a:gd name="T26" fmla="*/ 2147483646 w 159"/>
              <a:gd name="T27" fmla="*/ 2147483646 h 389"/>
              <a:gd name="T28" fmla="*/ 2147483646 w 159"/>
              <a:gd name="T29" fmla="*/ 2147483646 h 389"/>
              <a:gd name="T30" fmla="*/ 2147483646 w 159"/>
              <a:gd name="T31" fmla="*/ 2147483646 h 389"/>
              <a:gd name="T32" fmla="*/ 2147483646 w 159"/>
              <a:gd name="T33" fmla="*/ 2147483646 h 389"/>
              <a:gd name="T34" fmla="*/ 2147483646 w 159"/>
              <a:gd name="T35" fmla="*/ 2147483646 h 389"/>
              <a:gd name="T36" fmla="*/ 2147483646 w 159"/>
              <a:gd name="T37" fmla="*/ 2147483646 h 389"/>
              <a:gd name="T38" fmla="*/ 2147483646 w 159"/>
              <a:gd name="T39" fmla="*/ 2147483646 h 389"/>
              <a:gd name="T40" fmla="*/ 2147483646 w 159"/>
              <a:gd name="T41" fmla="*/ 2147483646 h 389"/>
              <a:gd name="T42" fmla="*/ 2147483646 w 159"/>
              <a:gd name="T43" fmla="*/ 2147483646 h 389"/>
              <a:gd name="T44" fmla="*/ 2147483646 w 159"/>
              <a:gd name="T45" fmla="*/ 2147483646 h 389"/>
              <a:gd name="T46" fmla="*/ 2147483646 w 159"/>
              <a:gd name="T47" fmla="*/ 2147483646 h 389"/>
              <a:gd name="T48" fmla="*/ 2147483646 w 159"/>
              <a:gd name="T49" fmla="*/ 2147483646 h 389"/>
              <a:gd name="T50" fmla="*/ 2147483646 w 159"/>
              <a:gd name="T51" fmla="*/ 2147483646 h 389"/>
              <a:gd name="T52" fmla="*/ 2147483646 w 159"/>
              <a:gd name="T53" fmla="*/ 2147483646 h 389"/>
              <a:gd name="T54" fmla="*/ 2147483646 w 159"/>
              <a:gd name="T55" fmla="*/ 2147483646 h 389"/>
              <a:gd name="T56" fmla="*/ 2147483646 w 159"/>
              <a:gd name="T57" fmla="*/ 2147483646 h 389"/>
              <a:gd name="T58" fmla="*/ 2147483646 w 159"/>
              <a:gd name="T59" fmla="*/ 2147483646 h 389"/>
              <a:gd name="T60" fmla="*/ 2147483646 w 159"/>
              <a:gd name="T61" fmla="*/ 2147483646 h 389"/>
              <a:gd name="T62" fmla="*/ 2147483646 w 159"/>
              <a:gd name="T63" fmla="*/ 2147483646 h 389"/>
              <a:gd name="T64" fmla="*/ 2147483646 w 159"/>
              <a:gd name="T65" fmla="*/ 2147483646 h 389"/>
              <a:gd name="T66" fmla="*/ 2147483646 w 159"/>
              <a:gd name="T67" fmla="*/ 2147483646 h 389"/>
              <a:gd name="T68" fmla="*/ 2147483646 w 159"/>
              <a:gd name="T69" fmla="*/ 2147483646 h 389"/>
              <a:gd name="T70" fmla="*/ 2147483646 w 159"/>
              <a:gd name="T71" fmla="*/ 2147483646 h 389"/>
              <a:gd name="T72" fmla="*/ 2147483646 w 159"/>
              <a:gd name="T73" fmla="*/ 2147483646 h 389"/>
              <a:gd name="T74" fmla="*/ 2147483646 w 159"/>
              <a:gd name="T75" fmla="*/ 2147483646 h 389"/>
              <a:gd name="T76" fmla="*/ 2147483646 w 159"/>
              <a:gd name="T77" fmla="*/ 2147483646 h 389"/>
              <a:gd name="T78" fmla="*/ 2147483646 w 159"/>
              <a:gd name="T79" fmla="*/ 2147483646 h 389"/>
              <a:gd name="T80" fmla="*/ 2147483646 w 159"/>
              <a:gd name="T81" fmla="*/ 2147483646 h 389"/>
              <a:gd name="T82" fmla="*/ 2147483646 w 159"/>
              <a:gd name="T83" fmla="*/ 2147483646 h 38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9"/>
              <a:gd name="T127" fmla="*/ 0 h 389"/>
              <a:gd name="T128" fmla="*/ 159 w 159"/>
              <a:gd name="T129" fmla="*/ 389 h 38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9" h="389">
                <a:moveTo>
                  <a:pt x="0" y="382"/>
                </a:moveTo>
                <a:lnTo>
                  <a:pt x="1" y="385"/>
                </a:lnTo>
                <a:lnTo>
                  <a:pt x="3" y="387"/>
                </a:lnTo>
                <a:lnTo>
                  <a:pt x="4" y="389"/>
                </a:lnTo>
                <a:lnTo>
                  <a:pt x="5" y="385"/>
                </a:lnTo>
                <a:lnTo>
                  <a:pt x="6" y="384"/>
                </a:lnTo>
                <a:lnTo>
                  <a:pt x="8" y="384"/>
                </a:lnTo>
                <a:lnTo>
                  <a:pt x="9" y="384"/>
                </a:lnTo>
                <a:lnTo>
                  <a:pt x="10" y="384"/>
                </a:lnTo>
                <a:lnTo>
                  <a:pt x="11" y="385"/>
                </a:lnTo>
                <a:lnTo>
                  <a:pt x="13" y="387"/>
                </a:lnTo>
                <a:lnTo>
                  <a:pt x="14" y="387"/>
                </a:lnTo>
                <a:lnTo>
                  <a:pt x="15" y="387"/>
                </a:lnTo>
                <a:lnTo>
                  <a:pt x="16" y="379"/>
                </a:lnTo>
                <a:lnTo>
                  <a:pt x="18" y="372"/>
                </a:lnTo>
                <a:lnTo>
                  <a:pt x="19" y="377"/>
                </a:lnTo>
                <a:lnTo>
                  <a:pt x="20" y="375"/>
                </a:lnTo>
                <a:lnTo>
                  <a:pt x="21" y="376"/>
                </a:lnTo>
                <a:lnTo>
                  <a:pt x="23" y="375"/>
                </a:lnTo>
                <a:lnTo>
                  <a:pt x="24" y="375"/>
                </a:lnTo>
                <a:lnTo>
                  <a:pt x="25" y="375"/>
                </a:lnTo>
                <a:lnTo>
                  <a:pt x="26" y="374"/>
                </a:lnTo>
                <a:lnTo>
                  <a:pt x="28" y="370"/>
                </a:lnTo>
                <a:lnTo>
                  <a:pt x="29" y="365"/>
                </a:lnTo>
                <a:lnTo>
                  <a:pt x="30" y="357"/>
                </a:lnTo>
                <a:lnTo>
                  <a:pt x="31" y="342"/>
                </a:lnTo>
                <a:lnTo>
                  <a:pt x="33" y="322"/>
                </a:lnTo>
                <a:lnTo>
                  <a:pt x="34" y="300"/>
                </a:lnTo>
                <a:lnTo>
                  <a:pt x="35" y="269"/>
                </a:lnTo>
                <a:lnTo>
                  <a:pt x="36" y="240"/>
                </a:lnTo>
                <a:lnTo>
                  <a:pt x="38" y="207"/>
                </a:lnTo>
                <a:lnTo>
                  <a:pt x="39" y="179"/>
                </a:lnTo>
                <a:lnTo>
                  <a:pt x="40" y="151"/>
                </a:lnTo>
                <a:lnTo>
                  <a:pt x="41" y="121"/>
                </a:lnTo>
                <a:lnTo>
                  <a:pt x="43" y="92"/>
                </a:lnTo>
                <a:lnTo>
                  <a:pt x="44" y="62"/>
                </a:lnTo>
                <a:lnTo>
                  <a:pt x="45" y="37"/>
                </a:lnTo>
                <a:lnTo>
                  <a:pt x="46" y="16"/>
                </a:lnTo>
                <a:lnTo>
                  <a:pt x="48" y="5"/>
                </a:lnTo>
                <a:lnTo>
                  <a:pt x="49" y="0"/>
                </a:lnTo>
                <a:lnTo>
                  <a:pt x="50" y="2"/>
                </a:lnTo>
                <a:lnTo>
                  <a:pt x="51" y="7"/>
                </a:lnTo>
                <a:lnTo>
                  <a:pt x="53" y="19"/>
                </a:lnTo>
                <a:lnTo>
                  <a:pt x="54" y="34"/>
                </a:lnTo>
                <a:lnTo>
                  <a:pt x="55" y="51"/>
                </a:lnTo>
                <a:lnTo>
                  <a:pt x="56" y="82"/>
                </a:lnTo>
                <a:lnTo>
                  <a:pt x="58" y="112"/>
                </a:lnTo>
                <a:lnTo>
                  <a:pt x="59" y="141"/>
                </a:lnTo>
                <a:lnTo>
                  <a:pt x="60" y="171"/>
                </a:lnTo>
                <a:lnTo>
                  <a:pt x="61" y="199"/>
                </a:lnTo>
                <a:lnTo>
                  <a:pt x="63" y="222"/>
                </a:lnTo>
                <a:lnTo>
                  <a:pt x="64" y="242"/>
                </a:lnTo>
                <a:lnTo>
                  <a:pt x="65" y="261"/>
                </a:lnTo>
                <a:lnTo>
                  <a:pt x="66" y="271"/>
                </a:lnTo>
                <a:lnTo>
                  <a:pt x="68" y="279"/>
                </a:lnTo>
                <a:lnTo>
                  <a:pt x="69" y="281"/>
                </a:lnTo>
                <a:lnTo>
                  <a:pt x="70" y="282"/>
                </a:lnTo>
                <a:lnTo>
                  <a:pt x="71" y="285"/>
                </a:lnTo>
                <a:lnTo>
                  <a:pt x="73" y="286"/>
                </a:lnTo>
                <a:lnTo>
                  <a:pt x="74" y="287"/>
                </a:lnTo>
                <a:lnTo>
                  <a:pt x="75" y="287"/>
                </a:lnTo>
                <a:lnTo>
                  <a:pt x="76" y="289"/>
                </a:lnTo>
                <a:lnTo>
                  <a:pt x="78" y="291"/>
                </a:lnTo>
                <a:lnTo>
                  <a:pt x="79" y="295"/>
                </a:lnTo>
                <a:lnTo>
                  <a:pt x="80" y="301"/>
                </a:lnTo>
                <a:lnTo>
                  <a:pt x="81" y="309"/>
                </a:lnTo>
                <a:lnTo>
                  <a:pt x="83" y="315"/>
                </a:lnTo>
                <a:lnTo>
                  <a:pt x="84" y="325"/>
                </a:lnTo>
                <a:lnTo>
                  <a:pt x="85" y="336"/>
                </a:lnTo>
                <a:lnTo>
                  <a:pt x="86" y="344"/>
                </a:lnTo>
                <a:lnTo>
                  <a:pt x="88" y="351"/>
                </a:lnTo>
                <a:lnTo>
                  <a:pt x="89" y="354"/>
                </a:lnTo>
                <a:lnTo>
                  <a:pt x="90" y="351"/>
                </a:lnTo>
                <a:lnTo>
                  <a:pt x="91" y="345"/>
                </a:lnTo>
                <a:lnTo>
                  <a:pt x="93" y="336"/>
                </a:lnTo>
                <a:lnTo>
                  <a:pt x="94" y="330"/>
                </a:lnTo>
                <a:lnTo>
                  <a:pt x="95" y="325"/>
                </a:lnTo>
                <a:lnTo>
                  <a:pt x="96" y="321"/>
                </a:lnTo>
                <a:lnTo>
                  <a:pt x="98" y="320"/>
                </a:lnTo>
                <a:lnTo>
                  <a:pt x="99" y="324"/>
                </a:lnTo>
                <a:lnTo>
                  <a:pt x="100" y="325"/>
                </a:lnTo>
                <a:lnTo>
                  <a:pt x="101" y="329"/>
                </a:lnTo>
                <a:lnTo>
                  <a:pt x="103" y="332"/>
                </a:lnTo>
                <a:lnTo>
                  <a:pt x="104" y="335"/>
                </a:lnTo>
                <a:lnTo>
                  <a:pt x="105" y="336"/>
                </a:lnTo>
                <a:lnTo>
                  <a:pt x="106" y="340"/>
                </a:lnTo>
                <a:lnTo>
                  <a:pt x="108" y="346"/>
                </a:lnTo>
                <a:lnTo>
                  <a:pt x="109" y="352"/>
                </a:lnTo>
                <a:lnTo>
                  <a:pt x="110" y="359"/>
                </a:lnTo>
                <a:lnTo>
                  <a:pt x="111" y="361"/>
                </a:lnTo>
                <a:lnTo>
                  <a:pt x="113" y="360"/>
                </a:lnTo>
                <a:lnTo>
                  <a:pt x="114" y="356"/>
                </a:lnTo>
                <a:lnTo>
                  <a:pt x="115" y="352"/>
                </a:lnTo>
                <a:lnTo>
                  <a:pt x="116" y="352"/>
                </a:lnTo>
                <a:lnTo>
                  <a:pt x="118" y="350"/>
                </a:lnTo>
                <a:lnTo>
                  <a:pt x="119" y="351"/>
                </a:lnTo>
                <a:lnTo>
                  <a:pt x="120" y="356"/>
                </a:lnTo>
                <a:lnTo>
                  <a:pt x="121" y="360"/>
                </a:lnTo>
                <a:lnTo>
                  <a:pt x="123" y="361"/>
                </a:lnTo>
                <a:lnTo>
                  <a:pt x="124" y="362"/>
                </a:lnTo>
                <a:lnTo>
                  <a:pt x="125" y="369"/>
                </a:lnTo>
                <a:lnTo>
                  <a:pt x="126" y="370"/>
                </a:lnTo>
                <a:lnTo>
                  <a:pt x="128" y="372"/>
                </a:lnTo>
                <a:lnTo>
                  <a:pt x="129" y="377"/>
                </a:lnTo>
                <a:lnTo>
                  <a:pt x="130" y="371"/>
                </a:lnTo>
                <a:lnTo>
                  <a:pt x="131" y="366"/>
                </a:lnTo>
                <a:lnTo>
                  <a:pt x="133" y="367"/>
                </a:lnTo>
                <a:lnTo>
                  <a:pt x="134" y="371"/>
                </a:lnTo>
                <a:lnTo>
                  <a:pt x="135" y="374"/>
                </a:lnTo>
                <a:lnTo>
                  <a:pt x="136" y="374"/>
                </a:lnTo>
                <a:lnTo>
                  <a:pt x="138" y="374"/>
                </a:lnTo>
                <a:lnTo>
                  <a:pt x="139" y="372"/>
                </a:lnTo>
                <a:lnTo>
                  <a:pt x="140" y="372"/>
                </a:lnTo>
                <a:lnTo>
                  <a:pt x="141" y="370"/>
                </a:lnTo>
                <a:lnTo>
                  <a:pt x="143" y="367"/>
                </a:lnTo>
                <a:lnTo>
                  <a:pt x="144" y="367"/>
                </a:lnTo>
                <a:lnTo>
                  <a:pt x="145" y="370"/>
                </a:lnTo>
                <a:lnTo>
                  <a:pt x="146" y="371"/>
                </a:lnTo>
                <a:lnTo>
                  <a:pt x="148" y="375"/>
                </a:lnTo>
                <a:lnTo>
                  <a:pt x="149" y="379"/>
                </a:lnTo>
                <a:lnTo>
                  <a:pt x="150" y="380"/>
                </a:lnTo>
                <a:lnTo>
                  <a:pt x="151" y="380"/>
                </a:lnTo>
                <a:lnTo>
                  <a:pt x="153" y="379"/>
                </a:lnTo>
                <a:lnTo>
                  <a:pt x="154" y="379"/>
                </a:lnTo>
                <a:lnTo>
                  <a:pt x="155" y="379"/>
                </a:lnTo>
                <a:lnTo>
                  <a:pt x="156" y="376"/>
                </a:lnTo>
                <a:lnTo>
                  <a:pt x="158" y="379"/>
                </a:lnTo>
                <a:lnTo>
                  <a:pt x="159" y="379"/>
                </a:lnTo>
              </a:path>
            </a:pathLst>
          </a:custGeom>
          <a:noFill/>
          <a:ln w="28575">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57" name="Freeform 209">
            <a:extLst>
              <a:ext uri="{FF2B5EF4-FFF2-40B4-BE49-F238E27FC236}">
                <a16:creationId xmlns:a16="http://schemas.microsoft.com/office/drawing/2014/main" id="{CDC4ECC0-B3BB-41CB-B821-F57CC4F8980C}"/>
              </a:ext>
            </a:extLst>
          </p:cNvPr>
          <p:cNvSpPr>
            <a:spLocks/>
          </p:cNvSpPr>
          <p:nvPr/>
        </p:nvSpPr>
        <p:spPr bwMode="auto">
          <a:xfrm>
            <a:off x="3130550" y="1528763"/>
            <a:ext cx="557213" cy="769937"/>
          </a:xfrm>
          <a:custGeom>
            <a:avLst/>
            <a:gdLst>
              <a:gd name="T0" fmla="*/ 2147483646 w 158"/>
              <a:gd name="T1" fmla="*/ 2147483646 h 238"/>
              <a:gd name="T2" fmla="*/ 2147483646 w 158"/>
              <a:gd name="T3" fmla="*/ 2147483646 h 238"/>
              <a:gd name="T4" fmla="*/ 2147483646 w 158"/>
              <a:gd name="T5" fmla="*/ 2147483646 h 238"/>
              <a:gd name="T6" fmla="*/ 2147483646 w 158"/>
              <a:gd name="T7" fmla="*/ 2147483646 h 238"/>
              <a:gd name="T8" fmla="*/ 2147483646 w 158"/>
              <a:gd name="T9" fmla="*/ 2147483646 h 238"/>
              <a:gd name="T10" fmla="*/ 2147483646 w 158"/>
              <a:gd name="T11" fmla="*/ 2147483646 h 238"/>
              <a:gd name="T12" fmla="*/ 2147483646 w 158"/>
              <a:gd name="T13" fmla="*/ 2147483646 h 238"/>
              <a:gd name="T14" fmla="*/ 2147483646 w 158"/>
              <a:gd name="T15" fmla="*/ 2147483646 h 238"/>
              <a:gd name="T16" fmla="*/ 2147483646 w 158"/>
              <a:gd name="T17" fmla="*/ 2147483646 h 238"/>
              <a:gd name="T18" fmla="*/ 2147483646 w 158"/>
              <a:gd name="T19" fmla="*/ 2147483646 h 238"/>
              <a:gd name="T20" fmla="*/ 2147483646 w 158"/>
              <a:gd name="T21" fmla="*/ 2147483646 h 238"/>
              <a:gd name="T22" fmla="*/ 2147483646 w 158"/>
              <a:gd name="T23" fmla="*/ 2147483646 h 238"/>
              <a:gd name="T24" fmla="*/ 2147483646 w 158"/>
              <a:gd name="T25" fmla="*/ 2147483646 h 238"/>
              <a:gd name="T26" fmla="*/ 2147483646 w 158"/>
              <a:gd name="T27" fmla="*/ 2147483646 h 238"/>
              <a:gd name="T28" fmla="*/ 2147483646 w 158"/>
              <a:gd name="T29" fmla="*/ 2147483646 h 238"/>
              <a:gd name="T30" fmla="*/ 2147483646 w 158"/>
              <a:gd name="T31" fmla="*/ 2147483646 h 238"/>
              <a:gd name="T32" fmla="*/ 2147483646 w 158"/>
              <a:gd name="T33" fmla="*/ 2147483646 h 238"/>
              <a:gd name="T34" fmla="*/ 2147483646 w 158"/>
              <a:gd name="T35" fmla="*/ 2147483646 h 238"/>
              <a:gd name="T36" fmla="*/ 2147483646 w 158"/>
              <a:gd name="T37" fmla="*/ 2147483646 h 238"/>
              <a:gd name="T38" fmla="*/ 2147483646 w 158"/>
              <a:gd name="T39" fmla="*/ 2147483646 h 238"/>
              <a:gd name="T40" fmla="*/ 2147483646 w 158"/>
              <a:gd name="T41" fmla="*/ 2147483646 h 238"/>
              <a:gd name="T42" fmla="*/ 2147483646 w 158"/>
              <a:gd name="T43" fmla="*/ 2147483646 h 238"/>
              <a:gd name="T44" fmla="*/ 2147483646 w 158"/>
              <a:gd name="T45" fmla="*/ 2147483646 h 238"/>
              <a:gd name="T46" fmla="*/ 2147483646 w 158"/>
              <a:gd name="T47" fmla="*/ 2147483646 h 238"/>
              <a:gd name="T48" fmla="*/ 2147483646 w 158"/>
              <a:gd name="T49" fmla="*/ 2147483646 h 238"/>
              <a:gd name="T50" fmla="*/ 2147483646 w 158"/>
              <a:gd name="T51" fmla="*/ 2147483646 h 238"/>
              <a:gd name="T52" fmla="*/ 2147483646 w 158"/>
              <a:gd name="T53" fmla="*/ 2147483646 h 238"/>
              <a:gd name="T54" fmla="*/ 2147483646 w 158"/>
              <a:gd name="T55" fmla="*/ 2147483646 h 238"/>
              <a:gd name="T56" fmla="*/ 2147483646 w 158"/>
              <a:gd name="T57" fmla="*/ 2147483646 h 238"/>
              <a:gd name="T58" fmla="*/ 2147483646 w 158"/>
              <a:gd name="T59" fmla="*/ 2147483646 h 238"/>
              <a:gd name="T60" fmla="*/ 2147483646 w 158"/>
              <a:gd name="T61" fmla="*/ 2147483646 h 238"/>
              <a:gd name="T62" fmla="*/ 2147483646 w 158"/>
              <a:gd name="T63" fmla="*/ 2147483646 h 238"/>
              <a:gd name="T64" fmla="*/ 2147483646 w 158"/>
              <a:gd name="T65" fmla="*/ 2147483646 h 238"/>
              <a:gd name="T66" fmla="*/ 2147483646 w 158"/>
              <a:gd name="T67" fmla="*/ 2147483646 h 238"/>
              <a:gd name="T68" fmla="*/ 2147483646 w 158"/>
              <a:gd name="T69" fmla="*/ 2147483646 h 238"/>
              <a:gd name="T70" fmla="*/ 2147483646 w 158"/>
              <a:gd name="T71" fmla="*/ 2147483646 h 238"/>
              <a:gd name="T72" fmla="*/ 2147483646 w 158"/>
              <a:gd name="T73" fmla="*/ 2147483646 h 238"/>
              <a:gd name="T74" fmla="*/ 2147483646 w 158"/>
              <a:gd name="T75" fmla="*/ 2147483646 h 238"/>
              <a:gd name="T76" fmla="*/ 2147483646 w 158"/>
              <a:gd name="T77" fmla="*/ 2147483646 h 238"/>
              <a:gd name="T78" fmla="*/ 2147483646 w 158"/>
              <a:gd name="T79" fmla="*/ 2147483646 h 238"/>
              <a:gd name="T80" fmla="*/ 2147483646 w 158"/>
              <a:gd name="T81" fmla="*/ 2147483646 h 238"/>
              <a:gd name="T82" fmla="*/ 2147483646 w 158"/>
              <a:gd name="T83" fmla="*/ 2147483646 h 23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8"/>
              <a:gd name="T127" fmla="*/ 0 h 238"/>
              <a:gd name="T128" fmla="*/ 158 w 158"/>
              <a:gd name="T129" fmla="*/ 238 h 23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8" h="238">
                <a:moveTo>
                  <a:pt x="0" y="235"/>
                </a:moveTo>
                <a:lnTo>
                  <a:pt x="1" y="235"/>
                </a:lnTo>
                <a:lnTo>
                  <a:pt x="2" y="231"/>
                </a:lnTo>
                <a:lnTo>
                  <a:pt x="3" y="231"/>
                </a:lnTo>
                <a:lnTo>
                  <a:pt x="5" y="229"/>
                </a:lnTo>
                <a:lnTo>
                  <a:pt x="6" y="229"/>
                </a:lnTo>
                <a:lnTo>
                  <a:pt x="7" y="229"/>
                </a:lnTo>
                <a:lnTo>
                  <a:pt x="8" y="228"/>
                </a:lnTo>
                <a:lnTo>
                  <a:pt x="10" y="226"/>
                </a:lnTo>
                <a:lnTo>
                  <a:pt x="11" y="226"/>
                </a:lnTo>
                <a:lnTo>
                  <a:pt x="12" y="225"/>
                </a:lnTo>
                <a:lnTo>
                  <a:pt x="13" y="226"/>
                </a:lnTo>
                <a:lnTo>
                  <a:pt x="15" y="226"/>
                </a:lnTo>
                <a:lnTo>
                  <a:pt x="16" y="225"/>
                </a:lnTo>
                <a:lnTo>
                  <a:pt x="17" y="225"/>
                </a:lnTo>
                <a:lnTo>
                  <a:pt x="18" y="224"/>
                </a:lnTo>
                <a:lnTo>
                  <a:pt x="20" y="224"/>
                </a:lnTo>
                <a:lnTo>
                  <a:pt x="21" y="221"/>
                </a:lnTo>
                <a:lnTo>
                  <a:pt x="22" y="219"/>
                </a:lnTo>
                <a:lnTo>
                  <a:pt x="23" y="215"/>
                </a:lnTo>
                <a:lnTo>
                  <a:pt x="25" y="210"/>
                </a:lnTo>
                <a:lnTo>
                  <a:pt x="26" y="205"/>
                </a:lnTo>
                <a:lnTo>
                  <a:pt x="27" y="204"/>
                </a:lnTo>
                <a:lnTo>
                  <a:pt x="28" y="204"/>
                </a:lnTo>
                <a:lnTo>
                  <a:pt x="30" y="205"/>
                </a:lnTo>
                <a:lnTo>
                  <a:pt x="31" y="208"/>
                </a:lnTo>
                <a:lnTo>
                  <a:pt x="32" y="206"/>
                </a:lnTo>
                <a:lnTo>
                  <a:pt x="33" y="208"/>
                </a:lnTo>
                <a:lnTo>
                  <a:pt x="35" y="215"/>
                </a:lnTo>
                <a:lnTo>
                  <a:pt x="36" y="215"/>
                </a:lnTo>
                <a:lnTo>
                  <a:pt x="37" y="218"/>
                </a:lnTo>
                <a:lnTo>
                  <a:pt x="38" y="220"/>
                </a:lnTo>
                <a:lnTo>
                  <a:pt x="40" y="221"/>
                </a:lnTo>
                <a:lnTo>
                  <a:pt x="41" y="221"/>
                </a:lnTo>
                <a:lnTo>
                  <a:pt x="42" y="221"/>
                </a:lnTo>
                <a:lnTo>
                  <a:pt x="43" y="224"/>
                </a:lnTo>
                <a:lnTo>
                  <a:pt x="45" y="225"/>
                </a:lnTo>
                <a:lnTo>
                  <a:pt x="46" y="228"/>
                </a:lnTo>
                <a:lnTo>
                  <a:pt x="47" y="228"/>
                </a:lnTo>
                <a:lnTo>
                  <a:pt x="48" y="229"/>
                </a:lnTo>
                <a:lnTo>
                  <a:pt x="50" y="229"/>
                </a:lnTo>
                <a:lnTo>
                  <a:pt x="51" y="228"/>
                </a:lnTo>
                <a:lnTo>
                  <a:pt x="52" y="225"/>
                </a:lnTo>
                <a:lnTo>
                  <a:pt x="53" y="221"/>
                </a:lnTo>
                <a:lnTo>
                  <a:pt x="55" y="216"/>
                </a:lnTo>
                <a:lnTo>
                  <a:pt x="56" y="214"/>
                </a:lnTo>
                <a:lnTo>
                  <a:pt x="57" y="208"/>
                </a:lnTo>
                <a:lnTo>
                  <a:pt x="58" y="200"/>
                </a:lnTo>
                <a:lnTo>
                  <a:pt x="60" y="191"/>
                </a:lnTo>
                <a:lnTo>
                  <a:pt x="61" y="185"/>
                </a:lnTo>
                <a:lnTo>
                  <a:pt x="62" y="179"/>
                </a:lnTo>
                <a:lnTo>
                  <a:pt x="63" y="175"/>
                </a:lnTo>
                <a:lnTo>
                  <a:pt x="65" y="173"/>
                </a:lnTo>
                <a:lnTo>
                  <a:pt x="66" y="173"/>
                </a:lnTo>
                <a:lnTo>
                  <a:pt x="67" y="176"/>
                </a:lnTo>
                <a:lnTo>
                  <a:pt x="68" y="178"/>
                </a:lnTo>
                <a:lnTo>
                  <a:pt x="70" y="181"/>
                </a:lnTo>
                <a:lnTo>
                  <a:pt x="71" y="185"/>
                </a:lnTo>
                <a:lnTo>
                  <a:pt x="72" y="191"/>
                </a:lnTo>
                <a:lnTo>
                  <a:pt x="73" y="201"/>
                </a:lnTo>
                <a:lnTo>
                  <a:pt x="75" y="211"/>
                </a:lnTo>
                <a:lnTo>
                  <a:pt x="76" y="220"/>
                </a:lnTo>
                <a:lnTo>
                  <a:pt x="77" y="229"/>
                </a:lnTo>
                <a:lnTo>
                  <a:pt x="78" y="238"/>
                </a:lnTo>
                <a:lnTo>
                  <a:pt x="80" y="235"/>
                </a:lnTo>
                <a:lnTo>
                  <a:pt x="81" y="224"/>
                </a:lnTo>
                <a:lnTo>
                  <a:pt x="82" y="210"/>
                </a:lnTo>
                <a:lnTo>
                  <a:pt x="83" y="203"/>
                </a:lnTo>
                <a:lnTo>
                  <a:pt x="85" y="203"/>
                </a:lnTo>
                <a:lnTo>
                  <a:pt x="86" y="205"/>
                </a:lnTo>
                <a:lnTo>
                  <a:pt x="87" y="213"/>
                </a:lnTo>
                <a:lnTo>
                  <a:pt x="88" y="216"/>
                </a:lnTo>
                <a:lnTo>
                  <a:pt x="90" y="204"/>
                </a:lnTo>
                <a:lnTo>
                  <a:pt x="91" y="185"/>
                </a:lnTo>
                <a:lnTo>
                  <a:pt x="92" y="158"/>
                </a:lnTo>
                <a:lnTo>
                  <a:pt x="93" y="130"/>
                </a:lnTo>
                <a:lnTo>
                  <a:pt x="95" y="101"/>
                </a:lnTo>
                <a:lnTo>
                  <a:pt x="96" y="73"/>
                </a:lnTo>
                <a:lnTo>
                  <a:pt x="97" y="49"/>
                </a:lnTo>
                <a:lnTo>
                  <a:pt x="98" y="26"/>
                </a:lnTo>
                <a:lnTo>
                  <a:pt x="100" y="11"/>
                </a:lnTo>
                <a:lnTo>
                  <a:pt x="101" y="1"/>
                </a:lnTo>
                <a:lnTo>
                  <a:pt x="102" y="0"/>
                </a:lnTo>
                <a:lnTo>
                  <a:pt x="103" y="5"/>
                </a:lnTo>
                <a:lnTo>
                  <a:pt x="105" y="14"/>
                </a:lnTo>
                <a:lnTo>
                  <a:pt x="106" y="29"/>
                </a:lnTo>
                <a:lnTo>
                  <a:pt x="107" y="49"/>
                </a:lnTo>
                <a:lnTo>
                  <a:pt x="108" y="71"/>
                </a:lnTo>
                <a:lnTo>
                  <a:pt x="110" y="96"/>
                </a:lnTo>
                <a:lnTo>
                  <a:pt x="111" y="120"/>
                </a:lnTo>
                <a:lnTo>
                  <a:pt x="112" y="145"/>
                </a:lnTo>
                <a:lnTo>
                  <a:pt x="113" y="166"/>
                </a:lnTo>
                <a:lnTo>
                  <a:pt x="115" y="184"/>
                </a:lnTo>
                <a:lnTo>
                  <a:pt x="116" y="194"/>
                </a:lnTo>
                <a:lnTo>
                  <a:pt x="117" y="191"/>
                </a:lnTo>
                <a:lnTo>
                  <a:pt x="118" y="186"/>
                </a:lnTo>
                <a:lnTo>
                  <a:pt x="120" y="178"/>
                </a:lnTo>
                <a:lnTo>
                  <a:pt x="121" y="171"/>
                </a:lnTo>
                <a:lnTo>
                  <a:pt x="122" y="165"/>
                </a:lnTo>
                <a:lnTo>
                  <a:pt x="123" y="160"/>
                </a:lnTo>
                <a:lnTo>
                  <a:pt x="125" y="160"/>
                </a:lnTo>
                <a:lnTo>
                  <a:pt x="126" y="154"/>
                </a:lnTo>
                <a:lnTo>
                  <a:pt x="127" y="154"/>
                </a:lnTo>
                <a:lnTo>
                  <a:pt x="128" y="148"/>
                </a:lnTo>
                <a:lnTo>
                  <a:pt x="130" y="151"/>
                </a:lnTo>
                <a:lnTo>
                  <a:pt x="131" y="154"/>
                </a:lnTo>
                <a:lnTo>
                  <a:pt x="132" y="161"/>
                </a:lnTo>
                <a:lnTo>
                  <a:pt x="133" y="170"/>
                </a:lnTo>
                <a:lnTo>
                  <a:pt x="135" y="174"/>
                </a:lnTo>
                <a:lnTo>
                  <a:pt x="136" y="180"/>
                </a:lnTo>
                <a:lnTo>
                  <a:pt x="137" y="180"/>
                </a:lnTo>
                <a:lnTo>
                  <a:pt x="138" y="183"/>
                </a:lnTo>
                <a:lnTo>
                  <a:pt x="140" y="166"/>
                </a:lnTo>
                <a:lnTo>
                  <a:pt x="141" y="164"/>
                </a:lnTo>
                <a:lnTo>
                  <a:pt x="142" y="160"/>
                </a:lnTo>
                <a:lnTo>
                  <a:pt x="143" y="155"/>
                </a:lnTo>
                <a:lnTo>
                  <a:pt x="145" y="189"/>
                </a:lnTo>
                <a:lnTo>
                  <a:pt x="146" y="169"/>
                </a:lnTo>
                <a:lnTo>
                  <a:pt x="147" y="130"/>
                </a:lnTo>
                <a:lnTo>
                  <a:pt x="148" y="136"/>
                </a:lnTo>
                <a:lnTo>
                  <a:pt x="150" y="134"/>
                </a:lnTo>
                <a:lnTo>
                  <a:pt x="151" y="146"/>
                </a:lnTo>
                <a:lnTo>
                  <a:pt x="152" y="146"/>
                </a:lnTo>
                <a:lnTo>
                  <a:pt x="153" y="151"/>
                </a:lnTo>
                <a:lnTo>
                  <a:pt x="155" y="159"/>
                </a:lnTo>
                <a:lnTo>
                  <a:pt x="156" y="169"/>
                </a:lnTo>
                <a:lnTo>
                  <a:pt x="157" y="184"/>
                </a:lnTo>
                <a:lnTo>
                  <a:pt x="158" y="194"/>
                </a:lnTo>
              </a:path>
            </a:pathLst>
          </a:custGeom>
          <a:noFill/>
          <a:ln w="28575">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3" name="Group 80">
            <a:extLst>
              <a:ext uri="{FF2B5EF4-FFF2-40B4-BE49-F238E27FC236}">
                <a16:creationId xmlns:a16="http://schemas.microsoft.com/office/drawing/2014/main" id="{8CD4B816-BF29-4032-A09D-4D9145410982}"/>
              </a:ext>
            </a:extLst>
          </p:cNvPr>
          <p:cNvGrpSpPr>
            <a:grpSpLocks/>
          </p:cNvGrpSpPr>
          <p:nvPr/>
        </p:nvGrpSpPr>
        <p:grpSpPr bwMode="auto">
          <a:xfrm rot="16200000" flipV="1">
            <a:off x="2091531" y="3242466"/>
            <a:ext cx="588963" cy="619130"/>
            <a:chOff x="4607" y="2428"/>
            <a:chExt cx="625" cy="1498"/>
          </a:xfrm>
          <a:solidFill>
            <a:srgbClr val="006600"/>
          </a:solidFill>
        </p:grpSpPr>
        <p:sp>
          <p:nvSpPr>
            <p:cNvPr id="187" name="Line 81">
              <a:extLst>
                <a:ext uri="{FF2B5EF4-FFF2-40B4-BE49-F238E27FC236}">
                  <a16:creationId xmlns:a16="http://schemas.microsoft.com/office/drawing/2014/main" id="{B37DB49A-3464-49D4-8C99-8F800CE1DCB0}"/>
                </a:ext>
              </a:extLst>
            </p:cNvPr>
            <p:cNvSpPr>
              <a:spLocks noChangeShapeType="1"/>
            </p:cNvSpPr>
            <p:nvPr/>
          </p:nvSpPr>
          <p:spPr bwMode="auto">
            <a:xfrm rot="5400000" flipH="1" flipV="1">
              <a:off x="4612" y="3739"/>
              <a:ext cx="1" cy="11"/>
            </a:xfrm>
            <a:prstGeom prst="line">
              <a:avLst/>
            </a:prstGeom>
            <a:grpFill/>
            <a:ln w="0">
              <a:solidFill>
                <a:srgbClr val="000000"/>
              </a:solidFill>
              <a:round/>
              <a:headEnd/>
              <a:tailEnd/>
            </a:ln>
          </p:spPr>
          <p:txBody>
            <a:bodyPr/>
            <a:lstStyle/>
            <a:p>
              <a:pPr algn="ctr" eaLnBrk="1" hangingPunct="1">
                <a:defRPr/>
              </a:pPr>
              <a:endParaRPr lang="en-US"/>
            </a:p>
          </p:txBody>
        </p:sp>
        <p:sp>
          <p:nvSpPr>
            <p:cNvPr id="188" name="Line 82">
              <a:extLst>
                <a:ext uri="{FF2B5EF4-FFF2-40B4-BE49-F238E27FC236}">
                  <a16:creationId xmlns:a16="http://schemas.microsoft.com/office/drawing/2014/main" id="{407C4908-82D1-4951-B683-29F5CDE4B60A}"/>
                </a:ext>
              </a:extLst>
            </p:cNvPr>
            <p:cNvSpPr>
              <a:spLocks noChangeShapeType="1"/>
            </p:cNvSpPr>
            <p:nvPr/>
          </p:nvSpPr>
          <p:spPr bwMode="auto">
            <a:xfrm rot="5400000" flipH="1" flipV="1">
              <a:off x="4612" y="3461"/>
              <a:ext cx="1" cy="11"/>
            </a:xfrm>
            <a:prstGeom prst="line">
              <a:avLst/>
            </a:prstGeom>
            <a:grpFill/>
            <a:ln w="0">
              <a:solidFill>
                <a:srgbClr val="000000"/>
              </a:solidFill>
              <a:round/>
              <a:headEnd/>
              <a:tailEnd/>
            </a:ln>
          </p:spPr>
          <p:txBody>
            <a:bodyPr/>
            <a:lstStyle/>
            <a:p>
              <a:pPr algn="ctr" eaLnBrk="1" hangingPunct="1">
                <a:defRPr/>
              </a:pPr>
              <a:endParaRPr lang="en-US"/>
            </a:p>
          </p:txBody>
        </p:sp>
        <p:sp>
          <p:nvSpPr>
            <p:cNvPr id="189" name="Line 83">
              <a:extLst>
                <a:ext uri="{FF2B5EF4-FFF2-40B4-BE49-F238E27FC236}">
                  <a16:creationId xmlns:a16="http://schemas.microsoft.com/office/drawing/2014/main" id="{8B7BFE00-C0D2-4292-9033-65B3C20CB9BD}"/>
                </a:ext>
              </a:extLst>
            </p:cNvPr>
            <p:cNvSpPr>
              <a:spLocks noChangeShapeType="1"/>
            </p:cNvSpPr>
            <p:nvPr/>
          </p:nvSpPr>
          <p:spPr bwMode="auto">
            <a:xfrm rot="5400000" flipH="1" flipV="1">
              <a:off x="4612" y="3180"/>
              <a:ext cx="1" cy="11"/>
            </a:xfrm>
            <a:prstGeom prst="line">
              <a:avLst/>
            </a:prstGeom>
            <a:grpFill/>
            <a:ln w="0">
              <a:solidFill>
                <a:srgbClr val="000000"/>
              </a:solidFill>
              <a:round/>
              <a:headEnd/>
              <a:tailEnd/>
            </a:ln>
          </p:spPr>
          <p:txBody>
            <a:bodyPr/>
            <a:lstStyle/>
            <a:p>
              <a:pPr algn="ctr" eaLnBrk="1" hangingPunct="1">
                <a:defRPr/>
              </a:pPr>
              <a:endParaRPr lang="en-US"/>
            </a:p>
          </p:txBody>
        </p:sp>
        <p:sp>
          <p:nvSpPr>
            <p:cNvPr id="190" name="Line 84">
              <a:extLst>
                <a:ext uri="{FF2B5EF4-FFF2-40B4-BE49-F238E27FC236}">
                  <a16:creationId xmlns:a16="http://schemas.microsoft.com/office/drawing/2014/main" id="{C505848E-9A27-4589-97CF-B300AF523A52}"/>
                </a:ext>
              </a:extLst>
            </p:cNvPr>
            <p:cNvSpPr>
              <a:spLocks noChangeShapeType="1"/>
            </p:cNvSpPr>
            <p:nvPr/>
          </p:nvSpPr>
          <p:spPr bwMode="auto">
            <a:xfrm rot="5400000" flipH="1" flipV="1">
              <a:off x="4612" y="2903"/>
              <a:ext cx="1" cy="11"/>
            </a:xfrm>
            <a:prstGeom prst="line">
              <a:avLst/>
            </a:prstGeom>
            <a:grpFill/>
            <a:ln w="0">
              <a:solidFill>
                <a:srgbClr val="000000"/>
              </a:solidFill>
              <a:round/>
              <a:headEnd/>
              <a:tailEnd/>
            </a:ln>
          </p:spPr>
          <p:txBody>
            <a:bodyPr/>
            <a:lstStyle/>
            <a:p>
              <a:pPr algn="ctr" eaLnBrk="1" hangingPunct="1">
                <a:defRPr/>
              </a:pPr>
              <a:endParaRPr lang="en-US"/>
            </a:p>
          </p:txBody>
        </p:sp>
        <p:sp>
          <p:nvSpPr>
            <p:cNvPr id="191" name="Line 85">
              <a:extLst>
                <a:ext uri="{FF2B5EF4-FFF2-40B4-BE49-F238E27FC236}">
                  <a16:creationId xmlns:a16="http://schemas.microsoft.com/office/drawing/2014/main" id="{88683ECB-EB0E-40D4-B03A-A86939409A7F}"/>
                </a:ext>
              </a:extLst>
            </p:cNvPr>
            <p:cNvSpPr>
              <a:spLocks noChangeShapeType="1"/>
            </p:cNvSpPr>
            <p:nvPr/>
          </p:nvSpPr>
          <p:spPr bwMode="auto">
            <a:xfrm rot="5400000" flipH="1" flipV="1">
              <a:off x="4612" y="2625"/>
              <a:ext cx="1" cy="11"/>
            </a:xfrm>
            <a:prstGeom prst="line">
              <a:avLst/>
            </a:prstGeom>
            <a:grpFill/>
            <a:ln w="0">
              <a:solidFill>
                <a:srgbClr val="000000"/>
              </a:solidFill>
              <a:round/>
              <a:headEnd/>
              <a:tailEnd/>
            </a:ln>
          </p:spPr>
          <p:txBody>
            <a:bodyPr/>
            <a:lstStyle/>
            <a:p>
              <a:pPr algn="ctr" eaLnBrk="1" hangingPunct="1">
                <a:defRPr/>
              </a:pPr>
              <a:endParaRPr lang="en-US"/>
            </a:p>
          </p:txBody>
        </p:sp>
        <p:sp>
          <p:nvSpPr>
            <p:cNvPr id="192" name="Rectangle 86">
              <a:extLst>
                <a:ext uri="{FF2B5EF4-FFF2-40B4-BE49-F238E27FC236}">
                  <a16:creationId xmlns:a16="http://schemas.microsoft.com/office/drawing/2014/main" id="{90B6ECE2-F334-42C8-AE34-2926E7E5657A}"/>
                </a:ext>
              </a:extLst>
            </p:cNvPr>
            <p:cNvSpPr>
              <a:spLocks noChangeArrowheads="1"/>
            </p:cNvSpPr>
            <p:nvPr/>
          </p:nvSpPr>
          <p:spPr bwMode="auto">
            <a:xfrm rot="5400000" flipH="1">
              <a:off x="4559" y="3824"/>
              <a:ext cx="150" cy="53"/>
            </a:xfrm>
            <a:prstGeom prst="rect">
              <a:avLst/>
            </a:prstGeom>
            <a:grpFill/>
            <a:ln w="9525">
              <a:noFill/>
              <a:miter lim="800000"/>
              <a:headEnd/>
              <a:tailEnd/>
            </a:ln>
          </p:spPr>
          <p:txBody>
            <a:bodyPr/>
            <a:lstStyle/>
            <a:p>
              <a:pPr algn="ctr" eaLnBrk="1" hangingPunct="1">
                <a:defRPr/>
              </a:pPr>
              <a:endParaRPr lang="en-US"/>
            </a:p>
          </p:txBody>
        </p:sp>
        <p:sp>
          <p:nvSpPr>
            <p:cNvPr id="193" name="Rectangle 87">
              <a:extLst>
                <a:ext uri="{FF2B5EF4-FFF2-40B4-BE49-F238E27FC236}">
                  <a16:creationId xmlns:a16="http://schemas.microsoft.com/office/drawing/2014/main" id="{026A241E-4B4D-47B3-B649-5D020F31E042}"/>
                </a:ext>
              </a:extLst>
            </p:cNvPr>
            <p:cNvSpPr>
              <a:spLocks noChangeArrowheads="1"/>
            </p:cNvSpPr>
            <p:nvPr/>
          </p:nvSpPr>
          <p:spPr bwMode="auto">
            <a:xfrm rot="5400000" flipH="1">
              <a:off x="4559" y="3824"/>
              <a:ext cx="150" cy="53"/>
            </a:xfrm>
            <a:prstGeom prst="rect">
              <a:avLst/>
            </a:prstGeom>
            <a:grpFill/>
            <a:ln w="0">
              <a:solidFill>
                <a:srgbClr val="000000"/>
              </a:solidFill>
              <a:miter lim="800000"/>
              <a:headEnd/>
              <a:tailEnd/>
            </a:ln>
          </p:spPr>
          <p:txBody>
            <a:bodyPr/>
            <a:lstStyle/>
            <a:p>
              <a:pPr algn="ctr" eaLnBrk="1" hangingPunct="1">
                <a:defRPr/>
              </a:pPr>
              <a:endParaRPr lang="en-US"/>
            </a:p>
          </p:txBody>
        </p:sp>
        <p:sp>
          <p:nvSpPr>
            <p:cNvPr id="194" name="Rectangle 88">
              <a:extLst>
                <a:ext uri="{FF2B5EF4-FFF2-40B4-BE49-F238E27FC236}">
                  <a16:creationId xmlns:a16="http://schemas.microsoft.com/office/drawing/2014/main" id="{1F76F06E-C998-4BEB-AD47-7182CB1DE4AE}"/>
                </a:ext>
              </a:extLst>
            </p:cNvPr>
            <p:cNvSpPr>
              <a:spLocks noChangeArrowheads="1"/>
            </p:cNvSpPr>
            <p:nvPr/>
          </p:nvSpPr>
          <p:spPr bwMode="auto">
            <a:xfrm rot="5400000" flipH="1">
              <a:off x="4593" y="3641"/>
              <a:ext cx="150" cy="120"/>
            </a:xfrm>
            <a:prstGeom prst="rect">
              <a:avLst/>
            </a:prstGeom>
            <a:grpFill/>
            <a:ln w="9525">
              <a:noFill/>
              <a:miter lim="800000"/>
              <a:headEnd/>
              <a:tailEnd/>
            </a:ln>
          </p:spPr>
          <p:txBody>
            <a:bodyPr/>
            <a:lstStyle/>
            <a:p>
              <a:pPr algn="ctr" eaLnBrk="1" hangingPunct="1">
                <a:defRPr/>
              </a:pPr>
              <a:endParaRPr lang="en-US"/>
            </a:p>
          </p:txBody>
        </p:sp>
        <p:sp>
          <p:nvSpPr>
            <p:cNvPr id="195" name="Rectangle 89">
              <a:extLst>
                <a:ext uri="{FF2B5EF4-FFF2-40B4-BE49-F238E27FC236}">
                  <a16:creationId xmlns:a16="http://schemas.microsoft.com/office/drawing/2014/main" id="{E33436DE-3BD4-43A2-AB48-5720569C92DE}"/>
                </a:ext>
              </a:extLst>
            </p:cNvPr>
            <p:cNvSpPr>
              <a:spLocks noChangeArrowheads="1"/>
            </p:cNvSpPr>
            <p:nvPr/>
          </p:nvSpPr>
          <p:spPr bwMode="auto">
            <a:xfrm rot="5400000" flipH="1">
              <a:off x="4593" y="3641"/>
              <a:ext cx="150" cy="120"/>
            </a:xfrm>
            <a:prstGeom prst="rect">
              <a:avLst/>
            </a:prstGeom>
            <a:grpFill/>
            <a:ln w="0">
              <a:solidFill>
                <a:srgbClr val="000000"/>
              </a:solidFill>
              <a:miter lim="800000"/>
              <a:headEnd/>
              <a:tailEnd/>
            </a:ln>
          </p:spPr>
          <p:txBody>
            <a:bodyPr/>
            <a:lstStyle/>
            <a:p>
              <a:pPr algn="ctr" eaLnBrk="1" hangingPunct="1">
                <a:defRPr/>
              </a:pPr>
              <a:endParaRPr lang="en-US"/>
            </a:p>
          </p:txBody>
        </p:sp>
        <p:sp>
          <p:nvSpPr>
            <p:cNvPr id="196" name="Rectangle 90">
              <a:extLst>
                <a:ext uri="{FF2B5EF4-FFF2-40B4-BE49-F238E27FC236}">
                  <a16:creationId xmlns:a16="http://schemas.microsoft.com/office/drawing/2014/main" id="{2C4567A0-B9DE-4D6D-A9CE-BEEC82B24152}"/>
                </a:ext>
              </a:extLst>
            </p:cNvPr>
            <p:cNvSpPr>
              <a:spLocks noChangeArrowheads="1"/>
            </p:cNvSpPr>
            <p:nvPr/>
          </p:nvSpPr>
          <p:spPr bwMode="auto">
            <a:xfrm rot="5400000" flipH="1">
              <a:off x="4673" y="3409"/>
              <a:ext cx="151" cy="283"/>
            </a:xfrm>
            <a:prstGeom prst="rect">
              <a:avLst/>
            </a:prstGeom>
            <a:grpFill/>
            <a:ln w="9525">
              <a:noFill/>
              <a:miter lim="800000"/>
              <a:headEnd/>
              <a:tailEnd/>
            </a:ln>
          </p:spPr>
          <p:txBody>
            <a:bodyPr/>
            <a:lstStyle/>
            <a:p>
              <a:pPr algn="ctr" eaLnBrk="1" hangingPunct="1">
                <a:defRPr/>
              </a:pPr>
              <a:endParaRPr lang="en-US"/>
            </a:p>
          </p:txBody>
        </p:sp>
        <p:sp>
          <p:nvSpPr>
            <p:cNvPr id="197" name="Rectangle 91">
              <a:extLst>
                <a:ext uri="{FF2B5EF4-FFF2-40B4-BE49-F238E27FC236}">
                  <a16:creationId xmlns:a16="http://schemas.microsoft.com/office/drawing/2014/main" id="{B4037377-A690-4CFA-B79F-669CF9835EC2}"/>
                </a:ext>
              </a:extLst>
            </p:cNvPr>
            <p:cNvSpPr>
              <a:spLocks noChangeArrowheads="1"/>
            </p:cNvSpPr>
            <p:nvPr/>
          </p:nvSpPr>
          <p:spPr bwMode="auto">
            <a:xfrm rot="5400000" flipH="1">
              <a:off x="4673" y="3409"/>
              <a:ext cx="151" cy="283"/>
            </a:xfrm>
            <a:prstGeom prst="rect">
              <a:avLst/>
            </a:prstGeom>
            <a:grpFill/>
            <a:ln w="0">
              <a:solidFill>
                <a:srgbClr val="000000"/>
              </a:solidFill>
              <a:miter lim="800000"/>
              <a:headEnd/>
              <a:tailEnd/>
            </a:ln>
          </p:spPr>
          <p:txBody>
            <a:bodyPr/>
            <a:lstStyle/>
            <a:p>
              <a:pPr algn="ctr" eaLnBrk="1" hangingPunct="1">
                <a:defRPr/>
              </a:pPr>
              <a:endParaRPr lang="en-US"/>
            </a:p>
          </p:txBody>
        </p:sp>
        <p:sp>
          <p:nvSpPr>
            <p:cNvPr id="198" name="Rectangle 92">
              <a:extLst>
                <a:ext uri="{FF2B5EF4-FFF2-40B4-BE49-F238E27FC236}">
                  <a16:creationId xmlns:a16="http://schemas.microsoft.com/office/drawing/2014/main" id="{B97C185F-F472-4680-AB64-F4B1ECD52BEB}"/>
                </a:ext>
              </a:extLst>
            </p:cNvPr>
            <p:cNvSpPr>
              <a:spLocks noChangeArrowheads="1"/>
            </p:cNvSpPr>
            <p:nvPr/>
          </p:nvSpPr>
          <p:spPr bwMode="auto">
            <a:xfrm rot="5400000" flipH="1">
              <a:off x="4789" y="3144"/>
              <a:ext cx="150" cy="512"/>
            </a:xfrm>
            <a:prstGeom prst="rect">
              <a:avLst/>
            </a:prstGeom>
            <a:grpFill/>
            <a:ln w="9525">
              <a:noFill/>
              <a:miter lim="800000"/>
              <a:headEnd/>
              <a:tailEnd/>
            </a:ln>
          </p:spPr>
          <p:txBody>
            <a:bodyPr/>
            <a:lstStyle/>
            <a:p>
              <a:pPr algn="ctr" eaLnBrk="1" hangingPunct="1">
                <a:defRPr/>
              </a:pPr>
              <a:endParaRPr lang="en-US"/>
            </a:p>
          </p:txBody>
        </p:sp>
        <p:sp>
          <p:nvSpPr>
            <p:cNvPr id="199" name="Rectangle 93">
              <a:extLst>
                <a:ext uri="{FF2B5EF4-FFF2-40B4-BE49-F238E27FC236}">
                  <a16:creationId xmlns:a16="http://schemas.microsoft.com/office/drawing/2014/main" id="{C24C5660-AC74-4307-9726-0D82138EE3CC}"/>
                </a:ext>
              </a:extLst>
            </p:cNvPr>
            <p:cNvSpPr>
              <a:spLocks noChangeArrowheads="1"/>
            </p:cNvSpPr>
            <p:nvPr/>
          </p:nvSpPr>
          <p:spPr bwMode="auto">
            <a:xfrm rot="5400000" flipH="1">
              <a:off x="4789" y="3144"/>
              <a:ext cx="150" cy="512"/>
            </a:xfrm>
            <a:prstGeom prst="rect">
              <a:avLst/>
            </a:prstGeom>
            <a:grpFill/>
            <a:ln w="0">
              <a:solidFill>
                <a:srgbClr val="000000"/>
              </a:solidFill>
              <a:miter lim="800000"/>
              <a:headEnd/>
              <a:tailEnd/>
            </a:ln>
          </p:spPr>
          <p:txBody>
            <a:bodyPr/>
            <a:lstStyle/>
            <a:p>
              <a:pPr algn="ctr" eaLnBrk="1" hangingPunct="1">
                <a:defRPr/>
              </a:pPr>
              <a:endParaRPr lang="en-US"/>
            </a:p>
          </p:txBody>
        </p:sp>
        <p:sp>
          <p:nvSpPr>
            <p:cNvPr id="200" name="Rectangle 94">
              <a:extLst>
                <a:ext uri="{FF2B5EF4-FFF2-40B4-BE49-F238E27FC236}">
                  <a16:creationId xmlns:a16="http://schemas.microsoft.com/office/drawing/2014/main" id="{11484185-513C-4EBD-BF0E-D2CED5C689FE}"/>
                </a:ext>
              </a:extLst>
            </p:cNvPr>
            <p:cNvSpPr>
              <a:spLocks noChangeArrowheads="1"/>
            </p:cNvSpPr>
            <p:nvPr/>
          </p:nvSpPr>
          <p:spPr bwMode="auto">
            <a:xfrm rot="5400000" flipH="1">
              <a:off x="4845" y="2938"/>
              <a:ext cx="150" cy="624"/>
            </a:xfrm>
            <a:prstGeom prst="rect">
              <a:avLst/>
            </a:prstGeom>
            <a:grpFill/>
            <a:ln w="9525">
              <a:noFill/>
              <a:miter lim="800000"/>
              <a:headEnd/>
              <a:tailEnd/>
            </a:ln>
          </p:spPr>
          <p:txBody>
            <a:bodyPr/>
            <a:lstStyle/>
            <a:p>
              <a:pPr algn="ctr" eaLnBrk="1" hangingPunct="1">
                <a:defRPr/>
              </a:pPr>
              <a:endParaRPr lang="en-US"/>
            </a:p>
          </p:txBody>
        </p:sp>
        <p:sp>
          <p:nvSpPr>
            <p:cNvPr id="201" name="Rectangle 95">
              <a:extLst>
                <a:ext uri="{FF2B5EF4-FFF2-40B4-BE49-F238E27FC236}">
                  <a16:creationId xmlns:a16="http://schemas.microsoft.com/office/drawing/2014/main" id="{CAD7CE64-0FB8-49A9-9ED6-463964EF8A11}"/>
                </a:ext>
              </a:extLst>
            </p:cNvPr>
            <p:cNvSpPr>
              <a:spLocks noChangeArrowheads="1"/>
            </p:cNvSpPr>
            <p:nvPr/>
          </p:nvSpPr>
          <p:spPr bwMode="auto">
            <a:xfrm rot="5400000" flipH="1">
              <a:off x="4845" y="2938"/>
              <a:ext cx="150" cy="624"/>
            </a:xfrm>
            <a:prstGeom prst="rect">
              <a:avLst/>
            </a:prstGeom>
            <a:grpFill/>
            <a:ln w="0">
              <a:solidFill>
                <a:srgbClr val="000000"/>
              </a:solidFill>
              <a:miter lim="800000"/>
              <a:headEnd/>
              <a:tailEnd/>
            </a:ln>
          </p:spPr>
          <p:txBody>
            <a:bodyPr/>
            <a:lstStyle/>
            <a:p>
              <a:pPr algn="ctr" eaLnBrk="1" hangingPunct="1">
                <a:defRPr/>
              </a:pPr>
              <a:endParaRPr lang="en-US"/>
            </a:p>
          </p:txBody>
        </p:sp>
        <p:sp>
          <p:nvSpPr>
            <p:cNvPr id="202" name="Rectangle 96">
              <a:extLst>
                <a:ext uri="{FF2B5EF4-FFF2-40B4-BE49-F238E27FC236}">
                  <a16:creationId xmlns:a16="http://schemas.microsoft.com/office/drawing/2014/main" id="{C4AE9B99-C470-4347-BF2C-2EB4BE278B46}"/>
                </a:ext>
              </a:extLst>
            </p:cNvPr>
            <p:cNvSpPr>
              <a:spLocks noChangeArrowheads="1"/>
            </p:cNvSpPr>
            <p:nvPr/>
          </p:nvSpPr>
          <p:spPr bwMode="auto">
            <a:xfrm rot="5400000" flipH="1">
              <a:off x="4820" y="2811"/>
              <a:ext cx="151" cy="577"/>
            </a:xfrm>
            <a:prstGeom prst="rect">
              <a:avLst/>
            </a:prstGeom>
            <a:grpFill/>
            <a:ln w="9525">
              <a:noFill/>
              <a:miter lim="800000"/>
              <a:headEnd/>
              <a:tailEnd/>
            </a:ln>
          </p:spPr>
          <p:txBody>
            <a:bodyPr/>
            <a:lstStyle/>
            <a:p>
              <a:pPr algn="ctr" eaLnBrk="1" hangingPunct="1">
                <a:defRPr/>
              </a:pPr>
              <a:endParaRPr lang="en-US"/>
            </a:p>
          </p:txBody>
        </p:sp>
        <p:sp>
          <p:nvSpPr>
            <p:cNvPr id="203" name="Rectangle 97">
              <a:extLst>
                <a:ext uri="{FF2B5EF4-FFF2-40B4-BE49-F238E27FC236}">
                  <a16:creationId xmlns:a16="http://schemas.microsoft.com/office/drawing/2014/main" id="{AA4D5AA4-D279-440C-8594-6AE1406480CA}"/>
                </a:ext>
              </a:extLst>
            </p:cNvPr>
            <p:cNvSpPr>
              <a:spLocks noChangeArrowheads="1"/>
            </p:cNvSpPr>
            <p:nvPr/>
          </p:nvSpPr>
          <p:spPr bwMode="auto">
            <a:xfrm rot="5400000" flipH="1">
              <a:off x="4820" y="2811"/>
              <a:ext cx="151" cy="577"/>
            </a:xfrm>
            <a:prstGeom prst="rect">
              <a:avLst/>
            </a:prstGeom>
            <a:grpFill/>
            <a:ln w="0">
              <a:solidFill>
                <a:srgbClr val="000000"/>
              </a:solidFill>
              <a:miter lim="800000"/>
              <a:headEnd/>
              <a:tailEnd/>
            </a:ln>
          </p:spPr>
          <p:txBody>
            <a:bodyPr/>
            <a:lstStyle/>
            <a:p>
              <a:pPr algn="ctr" eaLnBrk="1" hangingPunct="1">
                <a:defRPr/>
              </a:pPr>
              <a:endParaRPr lang="en-US"/>
            </a:p>
          </p:txBody>
        </p:sp>
        <p:sp>
          <p:nvSpPr>
            <p:cNvPr id="204" name="Rectangle 98">
              <a:extLst>
                <a:ext uri="{FF2B5EF4-FFF2-40B4-BE49-F238E27FC236}">
                  <a16:creationId xmlns:a16="http://schemas.microsoft.com/office/drawing/2014/main" id="{377CD3FB-2291-415D-A379-158CDDC815DD}"/>
                </a:ext>
              </a:extLst>
            </p:cNvPr>
            <p:cNvSpPr>
              <a:spLocks noChangeArrowheads="1"/>
            </p:cNvSpPr>
            <p:nvPr/>
          </p:nvSpPr>
          <p:spPr bwMode="auto">
            <a:xfrm rot="5400000" flipH="1">
              <a:off x="4762" y="2724"/>
              <a:ext cx="146" cy="454"/>
            </a:xfrm>
            <a:prstGeom prst="rect">
              <a:avLst/>
            </a:prstGeom>
            <a:grpFill/>
            <a:ln w="9525">
              <a:noFill/>
              <a:miter lim="800000"/>
              <a:headEnd/>
              <a:tailEnd/>
            </a:ln>
          </p:spPr>
          <p:txBody>
            <a:bodyPr/>
            <a:lstStyle/>
            <a:p>
              <a:pPr algn="ctr" eaLnBrk="1" hangingPunct="1">
                <a:defRPr/>
              </a:pPr>
              <a:endParaRPr lang="en-US"/>
            </a:p>
          </p:txBody>
        </p:sp>
        <p:sp>
          <p:nvSpPr>
            <p:cNvPr id="205" name="Rectangle 99">
              <a:extLst>
                <a:ext uri="{FF2B5EF4-FFF2-40B4-BE49-F238E27FC236}">
                  <a16:creationId xmlns:a16="http://schemas.microsoft.com/office/drawing/2014/main" id="{F4E4CB8A-BCF6-4A68-8E12-ABF6FCE9BCD3}"/>
                </a:ext>
              </a:extLst>
            </p:cNvPr>
            <p:cNvSpPr>
              <a:spLocks noChangeArrowheads="1"/>
            </p:cNvSpPr>
            <p:nvPr/>
          </p:nvSpPr>
          <p:spPr bwMode="auto">
            <a:xfrm rot="5400000" flipH="1">
              <a:off x="4762" y="2724"/>
              <a:ext cx="146" cy="454"/>
            </a:xfrm>
            <a:prstGeom prst="rect">
              <a:avLst/>
            </a:prstGeom>
            <a:grpFill/>
            <a:ln w="0">
              <a:solidFill>
                <a:srgbClr val="000000"/>
              </a:solidFill>
              <a:miter lim="800000"/>
              <a:headEnd/>
              <a:tailEnd/>
            </a:ln>
          </p:spPr>
          <p:txBody>
            <a:bodyPr/>
            <a:lstStyle/>
            <a:p>
              <a:pPr algn="ctr" eaLnBrk="1" hangingPunct="1">
                <a:defRPr/>
              </a:pPr>
              <a:endParaRPr lang="en-US"/>
            </a:p>
          </p:txBody>
        </p:sp>
        <p:sp>
          <p:nvSpPr>
            <p:cNvPr id="206" name="Rectangle 100">
              <a:extLst>
                <a:ext uri="{FF2B5EF4-FFF2-40B4-BE49-F238E27FC236}">
                  <a16:creationId xmlns:a16="http://schemas.microsoft.com/office/drawing/2014/main" id="{01EB43C8-9722-4B12-B907-A8B506518F90}"/>
                </a:ext>
              </a:extLst>
            </p:cNvPr>
            <p:cNvSpPr>
              <a:spLocks noChangeArrowheads="1"/>
            </p:cNvSpPr>
            <p:nvPr/>
          </p:nvSpPr>
          <p:spPr bwMode="auto">
            <a:xfrm rot="5400000" flipH="1">
              <a:off x="4646" y="2689"/>
              <a:ext cx="151" cy="228"/>
            </a:xfrm>
            <a:prstGeom prst="rect">
              <a:avLst/>
            </a:prstGeom>
            <a:grpFill/>
            <a:ln w="9525">
              <a:noFill/>
              <a:miter lim="800000"/>
              <a:headEnd/>
              <a:tailEnd/>
            </a:ln>
          </p:spPr>
          <p:txBody>
            <a:bodyPr/>
            <a:lstStyle/>
            <a:p>
              <a:pPr algn="ctr" eaLnBrk="1" hangingPunct="1">
                <a:defRPr/>
              </a:pPr>
              <a:endParaRPr lang="en-US"/>
            </a:p>
          </p:txBody>
        </p:sp>
        <p:sp>
          <p:nvSpPr>
            <p:cNvPr id="207" name="Rectangle 101">
              <a:extLst>
                <a:ext uri="{FF2B5EF4-FFF2-40B4-BE49-F238E27FC236}">
                  <a16:creationId xmlns:a16="http://schemas.microsoft.com/office/drawing/2014/main" id="{61E44AD0-5C69-4D35-8E54-FE771A2C7206}"/>
                </a:ext>
              </a:extLst>
            </p:cNvPr>
            <p:cNvSpPr>
              <a:spLocks noChangeArrowheads="1"/>
            </p:cNvSpPr>
            <p:nvPr/>
          </p:nvSpPr>
          <p:spPr bwMode="auto">
            <a:xfrm rot="5400000" flipH="1">
              <a:off x="4646" y="2689"/>
              <a:ext cx="151" cy="228"/>
            </a:xfrm>
            <a:prstGeom prst="rect">
              <a:avLst/>
            </a:prstGeom>
            <a:grpFill/>
            <a:ln w="0">
              <a:solidFill>
                <a:srgbClr val="000000"/>
              </a:solidFill>
              <a:miter lim="800000"/>
              <a:headEnd/>
              <a:tailEnd/>
            </a:ln>
          </p:spPr>
          <p:txBody>
            <a:bodyPr/>
            <a:lstStyle/>
            <a:p>
              <a:pPr algn="ctr" eaLnBrk="1" hangingPunct="1">
                <a:defRPr/>
              </a:pPr>
              <a:endParaRPr lang="en-US"/>
            </a:p>
          </p:txBody>
        </p:sp>
        <p:sp>
          <p:nvSpPr>
            <p:cNvPr id="208" name="Rectangle 102">
              <a:extLst>
                <a:ext uri="{FF2B5EF4-FFF2-40B4-BE49-F238E27FC236}">
                  <a16:creationId xmlns:a16="http://schemas.microsoft.com/office/drawing/2014/main" id="{E0E8EBA8-28A2-432E-9F93-5113B12CA7F9}"/>
                </a:ext>
              </a:extLst>
            </p:cNvPr>
            <p:cNvSpPr>
              <a:spLocks noChangeArrowheads="1"/>
            </p:cNvSpPr>
            <p:nvPr/>
          </p:nvSpPr>
          <p:spPr bwMode="auto">
            <a:xfrm rot="5400000" flipH="1">
              <a:off x="4569" y="2617"/>
              <a:ext cx="149" cy="72"/>
            </a:xfrm>
            <a:prstGeom prst="rect">
              <a:avLst/>
            </a:prstGeom>
            <a:grpFill/>
            <a:ln w="9525">
              <a:noFill/>
              <a:miter lim="800000"/>
              <a:headEnd/>
              <a:tailEnd/>
            </a:ln>
          </p:spPr>
          <p:txBody>
            <a:bodyPr/>
            <a:lstStyle/>
            <a:p>
              <a:pPr algn="ctr" eaLnBrk="1" hangingPunct="1">
                <a:defRPr/>
              </a:pPr>
              <a:endParaRPr lang="en-US"/>
            </a:p>
          </p:txBody>
        </p:sp>
        <p:sp>
          <p:nvSpPr>
            <p:cNvPr id="209" name="Rectangle 103">
              <a:extLst>
                <a:ext uri="{FF2B5EF4-FFF2-40B4-BE49-F238E27FC236}">
                  <a16:creationId xmlns:a16="http://schemas.microsoft.com/office/drawing/2014/main" id="{C2700EB7-3DA7-4421-8BA0-575A664A6FF6}"/>
                </a:ext>
              </a:extLst>
            </p:cNvPr>
            <p:cNvSpPr>
              <a:spLocks noChangeArrowheads="1"/>
            </p:cNvSpPr>
            <p:nvPr/>
          </p:nvSpPr>
          <p:spPr bwMode="auto">
            <a:xfrm rot="5400000" flipH="1">
              <a:off x="4569" y="2617"/>
              <a:ext cx="149" cy="72"/>
            </a:xfrm>
            <a:prstGeom prst="rect">
              <a:avLst/>
            </a:prstGeom>
            <a:grpFill/>
            <a:ln w="0">
              <a:solidFill>
                <a:srgbClr val="000000"/>
              </a:solidFill>
              <a:miter lim="800000"/>
              <a:headEnd/>
              <a:tailEnd/>
            </a:ln>
          </p:spPr>
          <p:txBody>
            <a:bodyPr/>
            <a:lstStyle/>
            <a:p>
              <a:pPr algn="ctr" eaLnBrk="1" hangingPunct="1">
                <a:defRPr/>
              </a:pPr>
              <a:endParaRPr lang="en-US"/>
            </a:p>
          </p:txBody>
        </p:sp>
        <p:sp>
          <p:nvSpPr>
            <p:cNvPr id="210" name="Rectangle 104">
              <a:extLst>
                <a:ext uri="{FF2B5EF4-FFF2-40B4-BE49-F238E27FC236}">
                  <a16:creationId xmlns:a16="http://schemas.microsoft.com/office/drawing/2014/main" id="{76C18ED8-2E81-42DD-8983-CD71E4F3A6BE}"/>
                </a:ext>
              </a:extLst>
            </p:cNvPr>
            <p:cNvSpPr>
              <a:spLocks noChangeArrowheads="1"/>
            </p:cNvSpPr>
            <p:nvPr/>
          </p:nvSpPr>
          <p:spPr bwMode="auto">
            <a:xfrm rot="5400000" flipH="1">
              <a:off x="4545" y="2491"/>
              <a:ext cx="150" cy="24"/>
            </a:xfrm>
            <a:prstGeom prst="rect">
              <a:avLst/>
            </a:prstGeom>
            <a:grpFill/>
            <a:ln w="9525">
              <a:noFill/>
              <a:miter lim="800000"/>
              <a:headEnd/>
              <a:tailEnd/>
            </a:ln>
          </p:spPr>
          <p:txBody>
            <a:bodyPr/>
            <a:lstStyle/>
            <a:p>
              <a:pPr algn="ctr" eaLnBrk="1" hangingPunct="1">
                <a:defRPr/>
              </a:pPr>
              <a:endParaRPr lang="en-US"/>
            </a:p>
          </p:txBody>
        </p:sp>
        <p:sp>
          <p:nvSpPr>
            <p:cNvPr id="211" name="Rectangle 105">
              <a:extLst>
                <a:ext uri="{FF2B5EF4-FFF2-40B4-BE49-F238E27FC236}">
                  <a16:creationId xmlns:a16="http://schemas.microsoft.com/office/drawing/2014/main" id="{EA447652-50F0-4980-87A4-2D4F3DADBD6B}"/>
                </a:ext>
              </a:extLst>
            </p:cNvPr>
            <p:cNvSpPr>
              <a:spLocks noChangeArrowheads="1"/>
            </p:cNvSpPr>
            <p:nvPr/>
          </p:nvSpPr>
          <p:spPr bwMode="auto">
            <a:xfrm rot="5400000" flipH="1">
              <a:off x="4545" y="2491"/>
              <a:ext cx="150" cy="24"/>
            </a:xfrm>
            <a:prstGeom prst="rect">
              <a:avLst/>
            </a:prstGeom>
            <a:grpFill/>
            <a:ln w="0">
              <a:solidFill>
                <a:srgbClr val="000000"/>
              </a:solidFill>
              <a:miter lim="800000"/>
              <a:headEnd/>
              <a:tailEnd/>
            </a:ln>
          </p:spPr>
          <p:txBody>
            <a:bodyPr/>
            <a:lstStyle/>
            <a:p>
              <a:pPr algn="ctr" eaLnBrk="1" hangingPunct="1">
                <a:defRPr/>
              </a:pPr>
              <a:endParaRPr lang="en-US"/>
            </a:p>
          </p:txBody>
        </p:sp>
      </p:grpSp>
      <p:sp>
        <p:nvSpPr>
          <p:cNvPr id="89159" name="Line 130">
            <a:extLst>
              <a:ext uri="{FF2B5EF4-FFF2-40B4-BE49-F238E27FC236}">
                <a16:creationId xmlns:a16="http://schemas.microsoft.com/office/drawing/2014/main" id="{5B0B45AF-3DAF-48B4-AD32-6C5B5AF31CCF}"/>
              </a:ext>
            </a:extLst>
          </p:cNvPr>
          <p:cNvSpPr>
            <a:spLocks noChangeShapeType="1"/>
          </p:cNvSpPr>
          <p:nvPr/>
        </p:nvSpPr>
        <p:spPr bwMode="auto">
          <a:xfrm>
            <a:off x="981075" y="3848100"/>
            <a:ext cx="6550025"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60" name="Line 133">
            <a:extLst>
              <a:ext uri="{FF2B5EF4-FFF2-40B4-BE49-F238E27FC236}">
                <a16:creationId xmlns:a16="http://schemas.microsoft.com/office/drawing/2014/main" id="{75A64526-67CE-49B1-B999-CCD22FFEA57D}"/>
              </a:ext>
            </a:extLst>
          </p:cNvPr>
          <p:cNvSpPr>
            <a:spLocks noChangeShapeType="1"/>
          </p:cNvSpPr>
          <p:nvPr/>
        </p:nvSpPr>
        <p:spPr bwMode="auto">
          <a:xfrm>
            <a:off x="981075" y="3848100"/>
            <a:ext cx="6550025"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61" name="Line 135">
            <a:extLst>
              <a:ext uri="{FF2B5EF4-FFF2-40B4-BE49-F238E27FC236}">
                <a16:creationId xmlns:a16="http://schemas.microsoft.com/office/drawing/2014/main" id="{17EFD788-B624-47DA-9819-0785018B8BEC}"/>
              </a:ext>
            </a:extLst>
          </p:cNvPr>
          <p:cNvSpPr>
            <a:spLocks noChangeShapeType="1"/>
          </p:cNvSpPr>
          <p:nvPr/>
        </p:nvSpPr>
        <p:spPr bwMode="auto">
          <a:xfrm flipV="1">
            <a:off x="981075" y="3784600"/>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62" name="Rectangle 137">
            <a:extLst>
              <a:ext uri="{FF2B5EF4-FFF2-40B4-BE49-F238E27FC236}">
                <a16:creationId xmlns:a16="http://schemas.microsoft.com/office/drawing/2014/main" id="{9121B6F8-37AC-4126-A789-8B28096D5F57}"/>
              </a:ext>
            </a:extLst>
          </p:cNvPr>
          <p:cNvSpPr>
            <a:spLocks noChangeArrowheads="1"/>
          </p:cNvSpPr>
          <p:nvPr/>
        </p:nvSpPr>
        <p:spPr bwMode="auto">
          <a:xfrm>
            <a:off x="966788" y="3862388"/>
            <a:ext cx="69850"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0</a:t>
            </a:r>
            <a:endParaRPr lang="en-US" altLang="en-US" sz="6000">
              <a:cs typeface="Times New Roman" panose="02020603050405020304" pitchFamily="18" charset="0"/>
            </a:endParaRPr>
          </a:p>
        </p:txBody>
      </p:sp>
      <p:sp>
        <p:nvSpPr>
          <p:cNvPr id="89163" name="Line 138">
            <a:extLst>
              <a:ext uri="{FF2B5EF4-FFF2-40B4-BE49-F238E27FC236}">
                <a16:creationId xmlns:a16="http://schemas.microsoft.com/office/drawing/2014/main" id="{FF77F484-21A0-4AEB-B3C6-4849ADF2CA3E}"/>
              </a:ext>
            </a:extLst>
          </p:cNvPr>
          <p:cNvSpPr>
            <a:spLocks noChangeShapeType="1"/>
          </p:cNvSpPr>
          <p:nvPr/>
        </p:nvSpPr>
        <p:spPr bwMode="auto">
          <a:xfrm flipV="1">
            <a:off x="1631950" y="3784600"/>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64" name="Rectangle 140">
            <a:extLst>
              <a:ext uri="{FF2B5EF4-FFF2-40B4-BE49-F238E27FC236}">
                <a16:creationId xmlns:a16="http://schemas.microsoft.com/office/drawing/2014/main" id="{98266671-F908-40F0-922A-17EBF7180D7A}"/>
              </a:ext>
            </a:extLst>
          </p:cNvPr>
          <p:cNvSpPr>
            <a:spLocks noChangeArrowheads="1"/>
          </p:cNvSpPr>
          <p:nvPr/>
        </p:nvSpPr>
        <p:spPr bwMode="auto">
          <a:xfrm>
            <a:off x="1585913" y="3862388"/>
            <a:ext cx="212725"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100</a:t>
            </a:r>
            <a:endParaRPr lang="en-US" altLang="en-US" sz="6000">
              <a:cs typeface="Times New Roman" panose="02020603050405020304" pitchFamily="18" charset="0"/>
            </a:endParaRPr>
          </a:p>
        </p:txBody>
      </p:sp>
      <p:sp>
        <p:nvSpPr>
          <p:cNvPr id="89165" name="Line 141">
            <a:extLst>
              <a:ext uri="{FF2B5EF4-FFF2-40B4-BE49-F238E27FC236}">
                <a16:creationId xmlns:a16="http://schemas.microsoft.com/office/drawing/2014/main" id="{50162842-66F8-4D96-A228-F570D02B1961}"/>
              </a:ext>
            </a:extLst>
          </p:cNvPr>
          <p:cNvSpPr>
            <a:spLocks noChangeShapeType="1"/>
          </p:cNvSpPr>
          <p:nvPr/>
        </p:nvSpPr>
        <p:spPr bwMode="auto">
          <a:xfrm flipV="1">
            <a:off x="2287588" y="3784600"/>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66" name="Rectangle 143">
            <a:extLst>
              <a:ext uri="{FF2B5EF4-FFF2-40B4-BE49-F238E27FC236}">
                <a16:creationId xmlns:a16="http://schemas.microsoft.com/office/drawing/2014/main" id="{8186F2CF-2877-41E6-9423-91347AEA5B76}"/>
              </a:ext>
            </a:extLst>
          </p:cNvPr>
          <p:cNvSpPr>
            <a:spLocks noChangeArrowheads="1"/>
          </p:cNvSpPr>
          <p:nvPr/>
        </p:nvSpPr>
        <p:spPr bwMode="auto">
          <a:xfrm>
            <a:off x="2241550" y="3862388"/>
            <a:ext cx="211138"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200</a:t>
            </a:r>
            <a:endParaRPr lang="en-US" altLang="en-US" sz="6000">
              <a:cs typeface="Times New Roman" panose="02020603050405020304" pitchFamily="18" charset="0"/>
            </a:endParaRPr>
          </a:p>
        </p:txBody>
      </p:sp>
      <p:sp>
        <p:nvSpPr>
          <p:cNvPr id="89167" name="Line 144">
            <a:extLst>
              <a:ext uri="{FF2B5EF4-FFF2-40B4-BE49-F238E27FC236}">
                <a16:creationId xmlns:a16="http://schemas.microsoft.com/office/drawing/2014/main" id="{B930BA2B-1178-4023-91AB-43395865F7DD}"/>
              </a:ext>
            </a:extLst>
          </p:cNvPr>
          <p:cNvSpPr>
            <a:spLocks noChangeShapeType="1"/>
          </p:cNvSpPr>
          <p:nvPr/>
        </p:nvSpPr>
        <p:spPr bwMode="auto">
          <a:xfrm flipV="1">
            <a:off x="2941638" y="3784600"/>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68" name="Rectangle 146">
            <a:extLst>
              <a:ext uri="{FF2B5EF4-FFF2-40B4-BE49-F238E27FC236}">
                <a16:creationId xmlns:a16="http://schemas.microsoft.com/office/drawing/2014/main" id="{B6FADDF4-CEFB-466F-8653-84D39C13CC7E}"/>
              </a:ext>
            </a:extLst>
          </p:cNvPr>
          <p:cNvSpPr>
            <a:spLocks noChangeArrowheads="1"/>
          </p:cNvSpPr>
          <p:nvPr/>
        </p:nvSpPr>
        <p:spPr bwMode="auto">
          <a:xfrm>
            <a:off x="2900363" y="3862388"/>
            <a:ext cx="211137"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300</a:t>
            </a:r>
            <a:endParaRPr lang="en-US" altLang="en-US" sz="6000">
              <a:cs typeface="Times New Roman" panose="02020603050405020304" pitchFamily="18" charset="0"/>
            </a:endParaRPr>
          </a:p>
        </p:txBody>
      </p:sp>
      <p:sp>
        <p:nvSpPr>
          <p:cNvPr id="89169" name="Line 147">
            <a:extLst>
              <a:ext uri="{FF2B5EF4-FFF2-40B4-BE49-F238E27FC236}">
                <a16:creationId xmlns:a16="http://schemas.microsoft.com/office/drawing/2014/main" id="{9D665ED5-AA5C-4C39-84A7-B2700990C216}"/>
              </a:ext>
            </a:extLst>
          </p:cNvPr>
          <p:cNvSpPr>
            <a:spLocks noChangeShapeType="1"/>
          </p:cNvSpPr>
          <p:nvPr/>
        </p:nvSpPr>
        <p:spPr bwMode="auto">
          <a:xfrm flipV="1">
            <a:off x="3597275" y="3784600"/>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70" name="Rectangle 149">
            <a:extLst>
              <a:ext uri="{FF2B5EF4-FFF2-40B4-BE49-F238E27FC236}">
                <a16:creationId xmlns:a16="http://schemas.microsoft.com/office/drawing/2014/main" id="{50B6151A-0F57-4A5F-8DC9-DB07BC096B0B}"/>
              </a:ext>
            </a:extLst>
          </p:cNvPr>
          <p:cNvSpPr>
            <a:spLocks noChangeArrowheads="1"/>
          </p:cNvSpPr>
          <p:nvPr/>
        </p:nvSpPr>
        <p:spPr bwMode="auto">
          <a:xfrm>
            <a:off x="3554413" y="3862388"/>
            <a:ext cx="212725"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400</a:t>
            </a:r>
            <a:endParaRPr lang="en-US" altLang="en-US" sz="6000">
              <a:cs typeface="Times New Roman" panose="02020603050405020304" pitchFamily="18" charset="0"/>
            </a:endParaRPr>
          </a:p>
        </p:txBody>
      </p:sp>
      <p:sp>
        <p:nvSpPr>
          <p:cNvPr id="89171" name="Line 150">
            <a:extLst>
              <a:ext uri="{FF2B5EF4-FFF2-40B4-BE49-F238E27FC236}">
                <a16:creationId xmlns:a16="http://schemas.microsoft.com/office/drawing/2014/main" id="{D6CE38C3-A048-465C-950B-9880F1CDA855}"/>
              </a:ext>
            </a:extLst>
          </p:cNvPr>
          <p:cNvSpPr>
            <a:spLocks noChangeShapeType="1"/>
          </p:cNvSpPr>
          <p:nvPr/>
        </p:nvSpPr>
        <p:spPr bwMode="auto">
          <a:xfrm flipV="1">
            <a:off x="4256088" y="3784600"/>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72" name="Rectangle 152">
            <a:extLst>
              <a:ext uri="{FF2B5EF4-FFF2-40B4-BE49-F238E27FC236}">
                <a16:creationId xmlns:a16="http://schemas.microsoft.com/office/drawing/2014/main" id="{B0AF48E2-C438-4FAE-8BE4-A902867034BB}"/>
              </a:ext>
            </a:extLst>
          </p:cNvPr>
          <p:cNvSpPr>
            <a:spLocks noChangeArrowheads="1"/>
          </p:cNvSpPr>
          <p:nvPr/>
        </p:nvSpPr>
        <p:spPr bwMode="auto">
          <a:xfrm>
            <a:off x="4210050" y="3862388"/>
            <a:ext cx="211138"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500</a:t>
            </a:r>
            <a:endParaRPr lang="en-US" altLang="en-US" sz="6000">
              <a:cs typeface="Times New Roman" panose="02020603050405020304" pitchFamily="18" charset="0"/>
            </a:endParaRPr>
          </a:p>
        </p:txBody>
      </p:sp>
      <p:sp>
        <p:nvSpPr>
          <p:cNvPr id="89173" name="Line 153">
            <a:extLst>
              <a:ext uri="{FF2B5EF4-FFF2-40B4-BE49-F238E27FC236}">
                <a16:creationId xmlns:a16="http://schemas.microsoft.com/office/drawing/2014/main" id="{14EF12A7-7968-4AD1-B1E7-8158FFDCA41A}"/>
              </a:ext>
            </a:extLst>
          </p:cNvPr>
          <p:cNvSpPr>
            <a:spLocks noChangeShapeType="1"/>
          </p:cNvSpPr>
          <p:nvPr/>
        </p:nvSpPr>
        <p:spPr bwMode="auto">
          <a:xfrm flipV="1">
            <a:off x="4906963" y="3784600"/>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74" name="Rectangle 155">
            <a:extLst>
              <a:ext uri="{FF2B5EF4-FFF2-40B4-BE49-F238E27FC236}">
                <a16:creationId xmlns:a16="http://schemas.microsoft.com/office/drawing/2014/main" id="{8D4F9F76-CC24-4B84-9DA8-9F2435FCAB24}"/>
              </a:ext>
            </a:extLst>
          </p:cNvPr>
          <p:cNvSpPr>
            <a:spLocks noChangeArrowheads="1"/>
          </p:cNvSpPr>
          <p:nvPr/>
        </p:nvSpPr>
        <p:spPr bwMode="auto">
          <a:xfrm>
            <a:off x="4860925" y="3862388"/>
            <a:ext cx="212725"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600</a:t>
            </a:r>
            <a:endParaRPr lang="en-US" altLang="en-US" sz="6000">
              <a:cs typeface="Times New Roman" panose="02020603050405020304" pitchFamily="18" charset="0"/>
            </a:endParaRPr>
          </a:p>
        </p:txBody>
      </p:sp>
      <p:sp>
        <p:nvSpPr>
          <p:cNvPr id="89175" name="Line 156">
            <a:extLst>
              <a:ext uri="{FF2B5EF4-FFF2-40B4-BE49-F238E27FC236}">
                <a16:creationId xmlns:a16="http://schemas.microsoft.com/office/drawing/2014/main" id="{D5A299C3-3B21-4D3F-AED4-A3810B9F95AD}"/>
              </a:ext>
            </a:extLst>
          </p:cNvPr>
          <p:cNvSpPr>
            <a:spLocks noChangeShapeType="1"/>
          </p:cNvSpPr>
          <p:nvPr/>
        </p:nvSpPr>
        <p:spPr bwMode="auto">
          <a:xfrm flipV="1">
            <a:off x="5562600" y="3784600"/>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76" name="Rectangle 158">
            <a:extLst>
              <a:ext uri="{FF2B5EF4-FFF2-40B4-BE49-F238E27FC236}">
                <a16:creationId xmlns:a16="http://schemas.microsoft.com/office/drawing/2014/main" id="{F5B590BC-8C9A-4735-9EFC-73CAAEA1810C}"/>
              </a:ext>
            </a:extLst>
          </p:cNvPr>
          <p:cNvSpPr>
            <a:spLocks noChangeArrowheads="1"/>
          </p:cNvSpPr>
          <p:nvPr/>
        </p:nvSpPr>
        <p:spPr bwMode="auto">
          <a:xfrm>
            <a:off x="5516563" y="3862388"/>
            <a:ext cx="211137"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700</a:t>
            </a:r>
            <a:endParaRPr lang="en-US" altLang="en-US" sz="6000">
              <a:cs typeface="Times New Roman" panose="02020603050405020304" pitchFamily="18" charset="0"/>
            </a:endParaRPr>
          </a:p>
        </p:txBody>
      </p:sp>
      <p:sp>
        <p:nvSpPr>
          <p:cNvPr id="89177" name="Line 159">
            <a:extLst>
              <a:ext uri="{FF2B5EF4-FFF2-40B4-BE49-F238E27FC236}">
                <a16:creationId xmlns:a16="http://schemas.microsoft.com/office/drawing/2014/main" id="{42E2BADB-405C-440A-A575-38F942D631F3}"/>
              </a:ext>
            </a:extLst>
          </p:cNvPr>
          <p:cNvSpPr>
            <a:spLocks noChangeShapeType="1"/>
          </p:cNvSpPr>
          <p:nvPr/>
        </p:nvSpPr>
        <p:spPr bwMode="auto">
          <a:xfrm flipV="1">
            <a:off x="6216650" y="3784600"/>
            <a:ext cx="4763"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78" name="Rectangle 161">
            <a:extLst>
              <a:ext uri="{FF2B5EF4-FFF2-40B4-BE49-F238E27FC236}">
                <a16:creationId xmlns:a16="http://schemas.microsoft.com/office/drawing/2014/main" id="{1548A58D-FFBB-4FB7-8056-32A4A0BCDB60}"/>
              </a:ext>
            </a:extLst>
          </p:cNvPr>
          <p:cNvSpPr>
            <a:spLocks noChangeArrowheads="1"/>
          </p:cNvSpPr>
          <p:nvPr/>
        </p:nvSpPr>
        <p:spPr bwMode="auto">
          <a:xfrm>
            <a:off x="6175375" y="3862388"/>
            <a:ext cx="211138"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800</a:t>
            </a:r>
            <a:endParaRPr lang="en-US" altLang="en-US" sz="6000">
              <a:cs typeface="Times New Roman" panose="02020603050405020304" pitchFamily="18" charset="0"/>
            </a:endParaRPr>
          </a:p>
        </p:txBody>
      </p:sp>
      <p:sp>
        <p:nvSpPr>
          <p:cNvPr id="89179" name="Line 162">
            <a:extLst>
              <a:ext uri="{FF2B5EF4-FFF2-40B4-BE49-F238E27FC236}">
                <a16:creationId xmlns:a16="http://schemas.microsoft.com/office/drawing/2014/main" id="{F3EA77BB-813C-4DD3-BC20-BBC40099233B}"/>
              </a:ext>
            </a:extLst>
          </p:cNvPr>
          <p:cNvSpPr>
            <a:spLocks noChangeShapeType="1"/>
          </p:cNvSpPr>
          <p:nvPr/>
        </p:nvSpPr>
        <p:spPr bwMode="auto">
          <a:xfrm flipV="1">
            <a:off x="6872288" y="3784600"/>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80" name="Rectangle 164">
            <a:extLst>
              <a:ext uri="{FF2B5EF4-FFF2-40B4-BE49-F238E27FC236}">
                <a16:creationId xmlns:a16="http://schemas.microsoft.com/office/drawing/2014/main" id="{A3CC5F4F-0616-4F65-B657-D95AB01C52E8}"/>
              </a:ext>
            </a:extLst>
          </p:cNvPr>
          <p:cNvSpPr>
            <a:spLocks noChangeArrowheads="1"/>
          </p:cNvSpPr>
          <p:nvPr/>
        </p:nvSpPr>
        <p:spPr bwMode="auto">
          <a:xfrm>
            <a:off x="6829425" y="3862388"/>
            <a:ext cx="212725"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900</a:t>
            </a:r>
            <a:endParaRPr lang="en-US" altLang="en-US" sz="6000">
              <a:cs typeface="Times New Roman" panose="02020603050405020304" pitchFamily="18" charset="0"/>
            </a:endParaRPr>
          </a:p>
        </p:txBody>
      </p:sp>
      <p:sp>
        <p:nvSpPr>
          <p:cNvPr id="89181" name="Line 165">
            <a:extLst>
              <a:ext uri="{FF2B5EF4-FFF2-40B4-BE49-F238E27FC236}">
                <a16:creationId xmlns:a16="http://schemas.microsoft.com/office/drawing/2014/main" id="{7D8F1BA5-CF31-493E-BF35-1E2CCA07C7CB}"/>
              </a:ext>
            </a:extLst>
          </p:cNvPr>
          <p:cNvSpPr>
            <a:spLocks noChangeShapeType="1"/>
          </p:cNvSpPr>
          <p:nvPr/>
        </p:nvSpPr>
        <p:spPr bwMode="auto">
          <a:xfrm flipV="1">
            <a:off x="7531100" y="3784600"/>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82" name="Rectangle 167">
            <a:extLst>
              <a:ext uri="{FF2B5EF4-FFF2-40B4-BE49-F238E27FC236}">
                <a16:creationId xmlns:a16="http://schemas.microsoft.com/office/drawing/2014/main" id="{8CD98747-FC0F-4C86-8377-3604A4E5FD46}"/>
              </a:ext>
            </a:extLst>
          </p:cNvPr>
          <p:cNvSpPr>
            <a:spLocks noChangeArrowheads="1"/>
          </p:cNvSpPr>
          <p:nvPr/>
        </p:nvSpPr>
        <p:spPr bwMode="auto">
          <a:xfrm>
            <a:off x="7467600" y="3862388"/>
            <a:ext cx="280988"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1000</a:t>
            </a:r>
            <a:endParaRPr lang="en-US" altLang="en-US" sz="6000">
              <a:cs typeface="Times New Roman" panose="02020603050405020304" pitchFamily="18" charset="0"/>
            </a:endParaRPr>
          </a:p>
        </p:txBody>
      </p:sp>
      <p:sp>
        <p:nvSpPr>
          <p:cNvPr id="89183" name="Line 168">
            <a:extLst>
              <a:ext uri="{FF2B5EF4-FFF2-40B4-BE49-F238E27FC236}">
                <a16:creationId xmlns:a16="http://schemas.microsoft.com/office/drawing/2014/main" id="{E9718F1B-F371-4C28-9166-C30053A1C8D0}"/>
              </a:ext>
            </a:extLst>
          </p:cNvPr>
          <p:cNvSpPr>
            <a:spLocks noChangeShapeType="1"/>
          </p:cNvSpPr>
          <p:nvPr/>
        </p:nvSpPr>
        <p:spPr bwMode="auto">
          <a:xfrm>
            <a:off x="981075" y="3848100"/>
            <a:ext cx="58738"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84" name="Line 169">
            <a:extLst>
              <a:ext uri="{FF2B5EF4-FFF2-40B4-BE49-F238E27FC236}">
                <a16:creationId xmlns:a16="http://schemas.microsoft.com/office/drawing/2014/main" id="{F93F99FF-4A0B-49D6-830F-5E19E256C165}"/>
              </a:ext>
            </a:extLst>
          </p:cNvPr>
          <p:cNvSpPr>
            <a:spLocks noChangeShapeType="1"/>
          </p:cNvSpPr>
          <p:nvPr/>
        </p:nvSpPr>
        <p:spPr bwMode="auto">
          <a:xfrm flipH="1">
            <a:off x="7464425" y="3848100"/>
            <a:ext cx="66675"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85" name="Line 201">
            <a:extLst>
              <a:ext uri="{FF2B5EF4-FFF2-40B4-BE49-F238E27FC236}">
                <a16:creationId xmlns:a16="http://schemas.microsoft.com/office/drawing/2014/main" id="{A2EC88BF-164C-496A-8002-F10F2B8B9FB4}"/>
              </a:ext>
            </a:extLst>
          </p:cNvPr>
          <p:cNvSpPr>
            <a:spLocks noChangeShapeType="1"/>
          </p:cNvSpPr>
          <p:nvPr/>
        </p:nvSpPr>
        <p:spPr bwMode="auto">
          <a:xfrm>
            <a:off x="981075" y="3848100"/>
            <a:ext cx="6550025"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86" name="Rectangle 218">
            <a:extLst>
              <a:ext uri="{FF2B5EF4-FFF2-40B4-BE49-F238E27FC236}">
                <a16:creationId xmlns:a16="http://schemas.microsoft.com/office/drawing/2014/main" id="{7EF32FDD-980A-44F5-9EB8-CF8D47285F8B}"/>
              </a:ext>
            </a:extLst>
          </p:cNvPr>
          <p:cNvSpPr>
            <a:spLocks noChangeArrowheads="1"/>
          </p:cNvSpPr>
          <p:nvPr/>
        </p:nvSpPr>
        <p:spPr bwMode="auto">
          <a:xfrm>
            <a:off x="4051300" y="4048125"/>
            <a:ext cx="971550" cy="185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200">
                <a:solidFill>
                  <a:srgbClr val="000000"/>
                </a:solidFill>
                <a:cs typeface="Times New Roman" panose="02020603050405020304" pitchFamily="18" charset="0"/>
              </a:rPr>
              <a:t>Frequency (Hz)</a:t>
            </a:r>
            <a:endParaRPr lang="en-US" altLang="en-US" sz="6600">
              <a:cs typeface="Times New Roman" panose="02020603050405020304" pitchFamily="18" charset="0"/>
            </a:endParaRPr>
          </a:p>
        </p:txBody>
      </p:sp>
      <p:sp>
        <p:nvSpPr>
          <p:cNvPr id="89187" name="Line 130">
            <a:extLst>
              <a:ext uri="{FF2B5EF4-FFF2-40B4-BE49-F238E27FC236}">
                <a16:creationId xmlns:a16="http://schemas.microsoft.com/office/drawing/2014/main" id="{10417B26-F8D6-4759-AF85-6BCB54D9663D}"/>
              </a:ext>
            </a:extLst>
          </p:cNvPr>
          <p:cNvSpPr>
            <a:spLocks noChangeShapeType="1"/>
          </p:cNvSpPr>
          <p:nvPr/>
        </p:nvSpPr>
        <p:spPr bwMode="auto">
          <a:xfrm>
            <a:off x="1000125" y="5419725"/>
            <a:ext cx="6550025"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88" name="Line 133">
            <a:extLst>
              <a:ext uri="{FF2B5EF4-FFF2-40B4-BE49-F238E27FC236}">
                <a16:creationId xmlns:a16="http://schemas.microsoft.com/office/drawing/2014/main" id="{6FFDA745-BE86-4EB0-93E5-3174E62BFFD9}"/>
              </a:ext>
            </a:extLst>
          </p:cNvPr>
          <p:cNvSpPr>
            <a:spLocks noChangeShapeType="1"/>
          </p:cNvSpPr>
          <p:nvPr/>
        </p:nvSpPr>
        <p:spPr bwMode="auto">
          <a:xfrm>
            <a:off x="1000125" y="5419725"/>
            <a:ext cx="6550025"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89" name="Line 135">
            <a:extLst>
              <a:ext uri="{FF2B5EF4-FFF2-40B4-BE49-F238E27FC236}">
                <a16:creationId xmlns:a16="http://schemas.microsoft.com/office/drawing/2014/main" id="{AD74D03F-AE10-49BC-BD6F-E3EA0196A4A6}"/>
              </a:ext>
            </a:extLst>
          </p:cNvPr>
          <p:cNvSpPr>
            <a:spLocks noChangeShapeType="1"/>
          </p:cNvSpPr>
          <p:nvPr/>
        </p:nvSpPr>
        <p:spPr bwMode="auto">
          <a:xfrm flipV="1">
            <a:off x="1000125" y="5356225"/>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90" name="Rectangle 137">
            <a:extLst>
              <a:ext uri="{FF2B5EF4-FFF2-40B4-BE49-F238E27FC236}">
                <a16:creationId xmlns:a16="http://schemas.microsoft.com/office/drawing/2014/main" id="{6D225C27-401C-4B96-9188-76E93180FDBA}"/>
              </a:ext>
            </a:extLst>
          </p:cNvPr>
          <p:cNvSpPr>
            <a:spLocks noChangeArrowheads="1"/>
          </p:cNvSpPr>
          <p:nvPr/>
        </p:nvSpPr>
        <p:spPr bwMode="auto">
          <a:xfrm>
            <a:off x="985838" y="5434013"/>
            <a:ext cx="69850"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0</a:t>
            </a:r>
            <a:endParaRPr lang="en-US" altLang="en-US" sz="6000">
              <a:cs typeface="Times New Roman" panose="02020603050405020304" pitchFamily="18" charset="0"/>
            </a:endParaRPr>
          </a:p>
        </p:txBody>
      </p:sp>
      <p:sp>
        <p:nvSpPr>
          <p:cNvPr id="89191" name="Line 138">
            <a:extLst>
              <a:ext uri="{FF2B5EF4-FFF2-40B4-BE49-F238E27FC236}">
                <a16:creationId xmlns:a16="http://schemas.microsoft.com/office/drawing/2014/main" id="{06BD57C8-A154-407A-9691-867C300D1E90}"/>
              </a:ext>
            </a:extLst>
          </p:cNvPr>
          <p:cNvSpPr>
            <a:spLocks noChangeShapeType="1"/>
          </p:cNvSpPr>
          <p:nvPr/>
        </p:nvSpPr>
        <p:spPr bwMode="auto">
          <a:xfrm flipV="1">
            <a:off x="1651000" y="5356225"/>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92" name="Rectangle 140">
            <a:extLst>
              <a:ext uri="{FF2B5EF4-FFF2-40B4-BE49-F238E27FC236}">
                <a16:creationId xmlns:a16="http://schemas.microsoft.com/office/drawing/2014/main" id="{9B84C980-2B0C-4523-B2D7-973216C5D4D2}"/>
              </a:ext>
            </a:extLst>
          </p:cNvPr>
          <p:cNvSpPr>
            <a:spLocks noChangeArrowheads="1"/>
          </p:cNvSpPr>
          <p:nvPr/>
        </p:nvSpPr>
        <p:spPr bwMode="auto">
          <a:xfrm>
            <a:off x="1604963" y="5434013"/>
            <a:ext cx="212725"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100</a:t>
            </a:r>
            <a:endParaRPr lang="en-US" altLang="en-US" sz="6000">
              <a:cs typeface="Times New Roman" panose="02020603050405020304" pitchFamily="18" charset="0"/>
            </a:endParaRPr>
          </a:p>
        </p:txBody>
      </p:sp>
      <p:sp>
        <p:nvSpPr>
          <p:cNvPr id="89193" name="Line 141">
            <a:extLst>
              <a:ext uri="{FF2B5EF4-FFF2-40B4-BE49-F238E27FC236}">
                <a16:creationId xmlns:a16="http://schemas.microsoft.com/office/drawing/2014/main" id="{0F2815CB-D659-4BCD-ADE2-184D72A73F9B}"/>
              </a:ext>
            </a:extLst>
          </p:cNvPr>
          <p:cNvSpPr>
            <a:spLocks noChangeShapeType="1"/>
          </p:cNvSpPr>
          <p:nvPr/>
        </p:nvSpPr>
        <p:spPr bwMode="auto">
          <a:xfrm flipV="1">
            <a:off x="2306638" y="5356225"/>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94" name="Rectangle 143">
            <a:extLst>
              <a:ext uri="{FF2B5EF4-FFF2-40B4-BE49-F238E27FC236}">
                <a16:creationId xmlns:a16="http://schemas.microsoft.com/office/drawing/2014/main" id="{47D6B791-598E-4534-8478-6E3E0EC7CE30}"/>
              </a:ext>
            </a:extLst>
          </p:cNvPr>
          <p:cNvSpPr>
            <a:spLocks noChangeArrowheads="1"/>
          </p:cNvSpPr>
          <p:nvPr/>
        </p:nvSpPr>
        <p:spPr bwMode="auto">
          <a:xfrm>
            <a:off x="2260600" y="5434013"/>
            <a:ext cx="211138"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200</a:t>
            </a:r>
            <a:endParaRPr lang="en-US" altLang="en-US" sz="6000">
              <a:cs typeface="Times New Roman" panose="02020603050405020304" pitchFamily="18" charset="0"/>
            </a:endParaRPr>
          </a:p>
        </p:txBody>
      </p:sp>
      <p:sp>
        <p:nvSpPr>
          <p:cNvPr id="89195" name="Line 144">
            <a:extLst>
              <a:ext uri="{FF2B5EF4-FFF2-40B4-BE49-F238E27FC236}">
                <a16:creationId xmlns:a16="http://schemas.microsoft.com/office/drawing/2014/main" id="{D89EF250-9C58-4495-A2BF-281AA785652B}"/>
              </a:ext>
            </a:extLst>
          </p:cNvPr>
          <p:cNvSpPr>
            <a:spLocks noChangeShapeType="1"/>
          </p:cNvSpPr>
          <p:nvPr/>
        </p:nvSpPr>
        <p:spPr bwMode="auto">
          <a:xfrm flipV="1">
            <a:off x="2960688" y="5356225"/>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96" name="Rectangle 146">
            <a:extLst>
              <a:ext uri="{FF2B5EF4-FFF2-40B4-BE49-F238E27FC236}">
                <a16:creationId xmlns:a16="http://schemas.microsoft.com/office/drawing/2014/main" id="{A4AF7237-0632-444E-9A1F-4D306A392746}"/>
              </a:ext>
            </a:extLst>
          </p:cNvPr>
          <p:cNvSpPr>
            <a:spLocks noChangeArrowheads="1"/>
          </p:cNvSpPr>
          <p:nvPr/>
        </p:nvSpPr>
        <p:spPr bwMode="auto">
          <a:xfrm>
            <a:off x="2919413" y="5434013"/>
            <a:ext cx="211137"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300</a:t>
            </a:r>
            <a:endParaRPr lang="en-US" altLang="en-US" sz="6000">
              <a:cs typeface="Times New Roman" panose="02020603050405020304" pitchFamily="18" charset="0"/>
            </a:endParaRPr>
          </a:p>
        </p:txBody>
      </p:sp>
      <p:sp>
        <p:nvSpPr>
          <p:cNvPr id="89197" name="Line 147">
            <a:extLst>
              <a:ext uri="{FF2B5EF4-FFF2-40B4-BE49-F238E27FC236}">
                <a16:creationId xmlns:a16="http://schemas.microsoft.com/office/drawing/2014/main" id="{AE64A347-3F58-4DFA-BFE3-699851272727}"/>
              </a:ext>
            </a:extLst>
          </p:cNvPr>
          <p:cNvSpPr>
            <a:spLocks noChangeShapeType="1"/>
          </p:cNvSpPr>
          <p:nvPr/>
        </p:nvSpPr>
        <p:spPr bwMode="auto">
          <a:xfrm flipV="1">
            <a:off x="3616325" y="5356225"/>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98" name="Rectangle 149">
            <a:extLst>
              <a:ext uri="{FF2B5EF4-FFF2-40B4-BE49-F238E27FC236}">
                <a16:creationId xmlns:a16="http://schemas.microsoft.com/office/drawing/2014/main" id="{33017BF0-B769-46C4-B168-731D4C4165FD}"/>
              </a:ext>
            </a:extLst>
          </p:cNvPr>
          <p:cNvSpPr>
            <a:spLocks noChangeArrowheads="1"/>
          </p:cNvSpPr>
          <p:nvPr/>
        </p:nvSpPr>
        <p:spPr bwMode="auto">
          <a:xfrm>
            <a:off x="3573463" y="5434013"/>
            <a:ext cx="212725"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400</a:t>
            </a:r>
            <a:endParaRPr lang="en-US" altLang="en-US" sz="6000">
              <a:cs typeface="Times New Roman" panose="02020603050405020304" pitchFamily="18" charset="0"/>
            </a:endParaRPr>
          </a:p>
        </p:txBody>
      </p:sp>
      <p:sp>
        <p:nvSpPr>
          <p:cNvPr id="89199" name="Line 150">
            <a:extLst>
              <a:ext uri="{FF2B5EF4-FFF2-40B4-BE49-F238E27FC236}">
                <a16:creationId xmlns:a16="http://schemas.microsoft.com/office/drawing/2014/main" id="{C724B095-D00D-4653-9B77-AAA8BDE7BEB0}"/>
              </a:ext>
            </a:extLst>
          </p:cNvPr>
          <p:cNvSpPr>
            <a:spLocks noChangeShapeType="1"/>
          </p:cNvSpPr>
          <p:nvPr/>
        </p:nvSpPr>
        <p:spPr bwMode="auto">
          <a:xfrm flipV="1">
            <a:off x="4275138" y="5356225"/>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200" name="Rectangle 152">
            <a:extLst>
              <a:ext uri="{FF2B5EF4-FFF2-40B4-BE49-F238E27FC236}">
                <a16:creationId xmlns:a16="http://schemas.microsoft.com/office/drawing/2014/main" id="{592E1DA4-6EF3-4117-A9B4-C6C36529A89C}"/>
              </a:ext>
            </a:extLst>
          </p:cNvPr>
          <p:cNvSpPr>
            <a:spLocks noChangeArrowheads="1"/>
          </p:cNvSpPr>
          <p:nvPr/>
        </p:nvSpPr>
        <p:spPr bwMode="auto">
          <a:xfrm>
            <a:off x="4229100" y="5434013"/>
            <a:ext cx="211138"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500</a:t>
            </a:r>
            <a:endParaRPr lang="en-US" altLang="en-US" sz="6000">
              <a:cs typeface="Times New Roman" panose="02020603050405020304" pitchFamily="18" charset="0"/>
            </a:endParaRPr>
          </a:p>
        </p:txBody>
      </p:sp>
      <p:sp>
        <p:nvSpPr>
          <p:cNvPr id="89201" name="Line 153">
            <a:extLst>
              <a:ext uri="{FF2B5EF4-FFF2-40B4-BE49-F238E27FC236}">
                <a16:creationId xmlns:a16="http://schemas.microsoft.com/office/drawing/2014/main" id="{C12D9ED4-877E-4DD3-9746-B7F2186C6065}"/>
              </a:ext>
            </a:extLst>
          </p:cNvPr>
          <p:cNvSpPr>
            <a:spLocks noChangeShapeType="1"/>
          </p:cNvSpPr>
          <p:nvPr/>
        </p:nvSpPr>
        <p:spPr bwMode="auto">
          <a:xfrm flipV="1">
            <a:off x="4926013" y="5356225"/>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202" name="Rectangle 155">
            <a:extLst>
              <a:ext uri="{FF2B5EF4-FFF2-40B4-BE49-F238E27FC236}">
                <a16:creationId xmlns:a16="http://schemas.microsoft.com/office/drawing/2014/main" id="{09CDDD12-1A8C-4734-A131-5F413FE49DD3}"/>
              </a:ext>
            </a:extLst>
          </p:cNvPr>
          <p:cNvSpPr>
            <a:spLocks noChangeArrowheads="1"/>
          </p:cNvSpPr>
          <p:nvPr/>
        </p:nvSpPr>
        <p:spPr bwMode="auto">
          <a:xfrm>
            <a:off x="4879975" y="5434013"/>
            <a:ext cx="212725"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600</a:t>
            </a:r>
            <a:endParaRPr lang="en-US" altLang="en-US" sz="6000">
              <a:cs typeface="Times New Roman" panose="02020603050405020304" pitchFamily="18" charset="0"/>
            </a:endParaRPr>
          </a:p>
        </p:txBody>
      </p:sp>
      <p:sp>
        <p:nvSpPr>
          <p:cNvPr id="89203" name="Line 156">
            <a:extLst>
              <a:ext uri="{FF2B5EF4-FFF2-40B4-BE49-F238E27FC236}">
                <a16:creationId xmlns:a16="http://schemas.microsoft.com/office/drawing/2014/main" id="{1198B30E-0C82-4017-8F33-03DC824172ED}"/>
              </a:ext>
            </a:extLst>
          </p:cNvPr>
          <p:cNvSpPr>
            <a:spLocks noChangeShapeType="1"/>
          </p:cNvSpPr>
          <p:nvPr/>
        </p:nvSpPr>
        <p:spPr bwMode="auto">
          <a:xfrm flipV="1">
            <a:off x="5581650" y="5356225"/>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204" name="Rectangle 158">
            <a:extLst>
              <a:ext uri="{FF2B5EF4-FFF2-40B4-BE49-F238E27FC236}">
                <a16:creationId xmlns:a16="http://schemas.microsoft.com/office/drawing/2014/main" id="{5231D8F4-4D36-484F-A59C-BEA518058B84}"/>
              </a:ext>
            </a:extLst>
          </p:cNvPr>
          <p:cNvSpPr>
            <a:spLocks noChangeArrowheads="1"/>
          </p:cNvSpPr>
          <p:nvPr/>
        </p:nvSpPr>
        <p:spPr bwMode="auto">
          <a:xfrm>
            <a:off x="5535613" y="5434013"/>
            <a:ext cx="211137"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700</a:t>
            </a:r>
            <a:endParaRPr lang="en-US" altLang="en-US" sz="6000">
              <a:cs typeface="Times New Roman" panose="02020603050405020304" pitchFamily="18" charset="0"/>
            </a:endParaRPr>
          </a:p>
        </p:txBody>
      </p:sp>
      <p:sp>
        <p:nvSpPr>
          <p:cNvPr id="89205" name="Line 159">
            <a:extLst>
              <a:ext uri="{FF2B5EF4-FFF2-40B4-BE49-F238E27FC236}">
                <a16:creationId xmlns:a16="http://schemas.microsoft.com/office/drawing/2014/main" id="{65C9793D-D0E3-46D4-BE49-5ACA1645D2F6}"/>
              </a:ext>
            </a:extLst>
          </p:cNvPr>
          <p:cNvSpPr>
            <a:spLocks noChangeShapeType="1"/>
          </p:cNvSpPr>
          <p:nvPr/>
        </p:nvSpPr>
        <p:spPr bwMode="auto">
          <a:xfrm flipV="1">
            <a:off x="6235700" y="5356225"/>
            <a:ext cx="4763"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206" name="Rectangle 161">
            <a:extLst>
              <a:ext uri="{FF2B5EF4-FFF2-40B4-BE49-F238E27FC236}">
                <a16:creationId xmlns:a16="http://schemas.microsoft.com/office/drawing/2014/main" id="{BC6CACE4-34AD-49F9-AF34-C1E7DADBF624}"/>
              </a:ext>
            </a:extLst>
          </p:cNvPr>
          <p:cNvSpPr>
            <a:spLocks noChangeArrowheads="1"/>
          </p:cNvSpPr>
          <p:nvPr/>
        </p:nvSpPr>
        <p:spPr bwMode="auto">
          <a:xfrm>
            <a:off x="6194425" y="5434013"/>
            <a:ext cx="211138"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800</a:t>
            </a:r>
            <a:endParaRPr lang="en-US" altLang="en-US" sz="6000">
              <a:cs typeface="Times New Roman" panose="02020603050405020304" pitchFamily="18" charset="0"/>
            </a:endParaRPr>
          </a:p>
        </p:txBody>
      </p:sp>
      <p:sp>
        <p:nvSpPr>
          <p:cNvPr id="89207" name="Line 162">
            <a:extLst>
              <a:ext uri="{FF2B5EF4-FFF2-40B4-BE49-F238E27FC236}">
                <a16:creationId xmlns:a16="http://schemas.microsoft.com/office/drawing/2014/main" id="{CE939A6C-878B-49AA-AB7C-0EAA2A170E45}"/>
              </a:ext>
            </a:extLst>
          </p:cNvPr>
          <p:cNvSpPr>
            <a:spLocks noChangeShapeType="1"/>
          </p:cNvSpPr>
          <p:nvPr/>
        </p:nvSpPr>
        <p:spPr bwMode="auto">
          <a:xfrm flipV="1">
            <a:off x="6891338" y="5356225"/>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208" name="Rectangle 164">
            <a:extLst>
              <a:ext uri="{FF2B5EF4-FFF2-40B4-BE49-F238E27FC236}">
                <a16:creationId xmlns:a16="http://schemas.microsoft.com/office/drawing/2014/main" id="{7FF3FED3-C7D3-4242-9C94-EE86D0E302DB}"/>
              </a:ext>
            </a:extLst>
          </p:cNvPr>
          <p:cNvSpPr>
            <a:spLocks noChangeArrowheads="1"/>
          </p:cNvSpPr>
          <p:nvPr/>
        </p:nvSpPr>
        <p:spPr bwMode="auto">
          <a:xfrm>
            <a:off x="6848475" y="5434013"/>
            <a:ext cx="212725"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900</a:t>
            </a:r>
            <a:endParaRPr lang="en-US" altLang="en-US" sz="6000">
              <a:cs typeface="Times New Roman" panose="02020603050405020304" pitchFamily="18" charset="0"/>
            </a:endParaRPr>
          </a:p>
        </p:txBody>
      </p:sp>
      <p:sp>
        <p:nvSpPr>
          <p:cNvPr id="89209" name="Line 165">
            <a:extLst>
              <a:ext uri="{FF2B5EF4-FFF2-40B4-BE49-F238E27FC236}">
                <a16:creationId xmlns:a16="http://schemas.microsoft.com/office/drawing/2014/main" id="{92BEAC82-AA17-443B-B73E-7F064AE460D4}"/>
              </a:ext>
            </a:extLst>
          </p:cNvPr>
          <p:cNvSpPr>
            <a:spLocks noChangeShapeType="1"/>
          </p:cNvSpPr>
          <p:nvPr/>
        </p:nvSpPr>
        <p:spPr bwMode="auto">
          <a:xfrm flipV="1">
            <a:off x="7550150" y="5356225"/>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210" name="Rectangle 167">
            <a:extLst>
              <a:ext uri="{FF2B5EF4-FFF2-40B4-BE49-F238E27FC236}">
                <a16:creationId xmlns:a16="http://schemas.microsoft.com/office/drawing/2014/main" id="{CB0A9B0A-F572-404C-BA55-E731DC1A275C}"/>
              </a:ext>
            </a:extLst>
          </p:cNvPr>
          <p:cNvSpPr>
            <a:spLocks noChangeArrowheads="1"/>
          </p:cNvSpPr>
          <p:nvPr/>
        </p:nvSpPr>
        <p:spPr bwMode="auto">
          <a:xfrm>
            <a:off x="7486650" y="5434013"/>
            <a:ext cx="280988"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1000</a:t>
            </a:r>
            <a:endParaRPr lang="en-US" altLang="en-US" sz="6000">
              <a:cs typeface="Times New Roman" panose="02020603050405020304" pitchFamily="18" charset="0"/>
            </a:endParaRPr>
          </a:p>
        </p:txBody>
      </p:sp>
      <p:sp>
        <p:nvSpPr>
          <p:cNvPr id="89211" name="Line 168">
            <a:extLst>
              <a:ext uri="{FF2B5EF4-FFF2-40B4-BE49-F238E27FC236}">
                <a16:creationId xmlns:a16="http://schemas.microsoft.com/office/drawing/2014/main" id="{CAE21585-CA96-4A11-96DB-028D2C97F81E}"/>
              </a:ext>
            </a:extLst>
          </p:cNvPr>
          <p:cNvSpPr>
            <a:spLocks noChangeShapeType="1"/>
          </p:cNvSpPr>
          <p:nvPr/>
        </p:nvSpPr>
        <p:spPr bwMode="auto">
          <a:xfrm>
            <a:off x="1000125" y="5419725"/>
            <a:ext cx="58738"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212" name="Line 169">
            <a:extLst>
              <a:ext uri="{FF2B5EF4-FFF2-40B4-BE49-F238E27FC236}">
                <a16:creationId xmlns:a16="http://schemas.microsoft.com/office/drawing/2014/main" id="{20A72EA8-3D8A-47E7-82A8-C59C0B2D74A5}"/>
              </a:ext>
            </a:extLst>
          </p:cNvPr>
          <p:cNvSpPr>
            <a:spLocks noChangeShapeType="1"/>
          </p:cNvSpPr>
          <p:nvPr/>
        </p:nvSpPr>
        <p:spPr bwMode="auto">
          <a:xfrm flipH="1">
            <a:off x="7483475" y="5419725"/>
            <a:ext cx="66675"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213" name="Line 201">
            <a:extLst>
              <a:ext uri="{FF2B5EF4-FFF2-40B4-BE49-F238E27FC236}">
                <a16:creationId xmlns:a16="http://schemas.microsoft.com/office/drawing/2014/main" id="{F4925A37-8862-40CD-81F9-8F4F4D25B7C1}"/>
              </a:ext>
            </a:extLst>
          </p:cNvPr>
          <p:cNvSpPr>
            <a:spLocks noChangeShapeType="1"/>
          </p:cNvSpPr>
          <p:nvPr/>
        </p:nvSpPr>
        <p:spPr bwMode="auto">
          <a:xfrm>
            <a:off x="1000125" y="5419725"/>
            <a:ext cx="6550025"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214" name="Rectangle 218">
            <a:extLst>
              <a:ext uri="{FF2B5EF4-FFF2-40B4-BE49-F238E27FC236}">
                <a16:creationId xmlns:a16="http://schemas.microsoft.com/office/drawing/2014/main" id="{A2FD0956-DABD-4FA5-B165-4BBCE63ACFDA}"/>
              </a:ext>
            </a:extLst>
          </p:cNvPr>
          <p:cNvSpPr>
            <a:spLocks noChangeArrowheads="1"/>
          </p:cNvSpPr>
          <p:nvPr/>
        </p:nvSpPr>
        <p:spPr bwMode="auto">
          <a:xfrm>
            <a:off x="4070350" y="5619750"/>
            <a:ext cx="971550" cy="185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200">
                <a:solidFill>
                  <a:srgbClr val="000000"/>
                </a:solidFill>
                <a:cs typeface="Times New Roman" panose="02020603050405020304" pitchFamily="18" charset="0"/>
              </a:rPr>
              <a:t>Frequency (Hz)</a:t>
            </a:r>
            <a:endParaRPr lang="en-US" altLang="en-US" sz="6600">
              <a:cs typeface="Times New Roman" panose="02020603050405020304" pitchFamily="18" charset="0"/>
            </a:endParaRPr>
          </a:p>
        </p:txBody>
      </p:sp>
      <p:sp>
        <p:nvSpPr>
          <p:cNvPr id="89215" name="Freeform 41">
            <a:extLst>
              <a:ext uri="{FF2B5EF4-FFF2-40B4-BE49-F238E27FC236}">
                <a16:creationId xmlns:a16="http://schemas.microsoft.com/office/drawing/2014/main" id="{3C5B61C4-A665-46C9-80DA-B6A143AC413D}"/>
              </a:ext>
            </a:extLst>
          </p:cNvPr>
          <p:cNvSpPr>
            <a:spLocks/>
          </p:cNvSpPr>
          <p:nvPr/>
        </p:nvSpPr>
        <p:spPr bwMode="auto">
          <a:xfrm>
            <a:off x="2019300" y="4905375"/>
            <a:ext cx="742950" cy="506413"/>
          </a:xfrm>
          <a:custGeom>
            <a:avLst/>
            <a:gdLst>
              <a:gd name="T0" fmla="*/ 2147483646 w 1249"/>
              <a:gd name="T1" fmla="*/ 2147483646 h 463"/>
              <a:gd name="T2" fmla="*/ 2147483646 w 1249"/>
              <a:gd name="T3" fmla="*/ 2147483646 h 463"/>
              <a:gd name="T4" fmla="*/ 2147483646 w 1249"/>
              <a:gd name="T5" fmla="*/ 2147483646 h 463"/>
              <a:gd name="T6" fmla="*/ 2147483646 w 1249"/>
              <a:gd name="T7" fmla="*/ 2147483646 h 463"/>
              <a:gd name="T8" fmla="*/ 2147483646 w 1249"/>
              <a:gd name="T9" fmla="*/ 2147483646 h 463"/>
              <a:gd name="T10" fmla="*/ 2147483646 w 1249"/>
              <a:gd name="T11" fmla="*/ 2147483646 h 463"/>
              <a:gd name="T12" fmla="*/ 2147483646 w 1249"/>
              <a:gd name="T13" fmla="*/ 2147483646 h 463"/>
              <a:gd name="T14" fmla="*/ 2147483646 w 1249"/>
              <a:gd name="T15" fmla="*/ 2147483646 h 463"/>
              <a:gd name="T16" fmla="*/ 2147483646 w 1249"/>
              <a:gd name="T17" fmla="*/ 2147483646 h 463"/>
              <a:gd name="T18" fmla="*/ 2147483646 w 1249"/>
              <a:gd name="T19" fmla="*/ 2147483646 h 463"/>
              <a:gd name="T20" fmla="*/ 2147483646 w 1249"/>
              <a:gd name="T21" fmla="*/ 2147483646 h 463"/>
              <a:gd name="T22" fmla="*/ 2147483646 w 1249"/>
              <a:gd name="T23" fmla="*/ 2147483646 h 463"/>
              <a:gd name="T24" fmla="*/ 2147483646 w 1249"/>
              <a:gd name="T25" fmla="*/ 2147483646 h 463"/>
              <a:gd name="T26" fmla="*/ 2147483646 w 1249"/>
              <a:gd name="T27" fmla="*/ 2147483646 h 463"/>
              <a:gd name="T28" fmla="*/ 2147483646 w 1249"/>
              <a:gd name="T29" fmla="*/ 2147483646 h 463"/>
              <a:gd name="T30" fmla="*/ 2147483646 w 1249"/>
              <a:gd name="T31" fmla="*/ 2147483646 h 463"/>
              <a:gd name="T32" fmla="*/ 2147483646 w 1249"/>
              <a:gd name="T33" fmla="*/ 2147483646 h 463"/>
              <a:gd name="T34" fmla="*/ 2147483646 w 1249"/>
              <a:gd name="T35" fmla="*/ 2147483646 h 463"/>
              <a:gd name="T36" fmla="*/ 2147483646 w 1249"/>
              <a:gd name="T37" fmla="*/ 2147483646 h 463"/>
              <a:gd name="T38" fmla="*/ 2147483646 w 1249"/>
              <a:gd name="T39" fmla="*/ 2147483646 h 463"/>
              <a:gd name="T40" fmla="*/ 2147483646 w 1249"/>
              <a:gd name="T41" fmla="*/ 2147483646 h 463"/>
              <a:gd name="T42" fmla="*/ 2147483646 w 1249"/>
              <a:gd name="T43" fmla="*/ 2147483646 h 463"/>
              <a:gd name="T44" fmla="*/ 2147483646 w 1249"/>
              <a:gd name="T45" fmla="*/ 2147483646 h 463"/>
              <a:gd name="T46" fmla="*/ 2147483646 w 1249"/>
              <a:gd name="T47" fmla="*/ 2147483646 h 463"/>
              <a:gd name="T48" fmla="*/ 2147483646 w 1249"/>
              <a:gd name="T49" fmla="*/ 2147483646 h 463"/>
              <a:gd name="T50" fmla="*/ 2147483646 w 1249"/>
              <a:gd name="T51" fmla="*/ 2147483646 h 463"/>
              <a:gd name="T52" fmla="*/ 2147483646 w 1249"/>
              <a:gd name="T53" fmla="*/ 2147483646 h 463"/>
              <a:gd name="T54" fmla="*/ 2147483646 w 1249"/>
              <a:gd name="T55" fmla="*/ 2147483646 h 463"/>
              <a:gd name="T56" fmla="*/ 2147483646 w 1249"/>
              <a:gd name="T57" fmla="*/ 2147483646 h 463"/>
              <a:gd name="T58" fmla="*/ 2147483646 w 1249"/>
              <a:gd name="T59" fmla="*/ 2147483646 h 463"/>
              <a:gd name="T60" fmla="*/ 2147483646 w 1249"/>
              <a:gd name="T61" fmla="*/ 2147483646 h 463"/>
              <a:gd name="T62" fmla="*/ 2147483646 w 1249"/>
              <a:gd name="T63" fmla="*/ 2147483646 h 463"/>
              <a:gd name="T64" fmla="*/ 2147483646 w 1249"/>
              <a:gd name="T65" fmla="*/ 2147483646 h 463"/>
              <a:gd name="T66" fmla="*/ 2147483646 w 1249"/>
              <a:gd name="T67" fmla="*/ 2147483646 h 463"/>
              <a:gd name="T68" fmla="*/ 2147483646 w 1249"/>
              <a:gd name="T69" fmla="*/ 2147483646 h 463"/>
              <a:gd name="T70" fmla="*/ 2147483646 w 1249"/>
              <a:gd name="T71" fmla="*/ 2147483646 h 463"/>
              <a:gd name="T72" fmla="*/ 2147483646 w 1249"/>
              <a:gd name="T73" fmla="*/ 2147483646 h 463"/>
              <a:gd name="T74" fmla="*/ 2147483646 w 1249"/>
              <a:gd name="T75" fmla="*/ 2147483646 h 463"/>
              <a:gd name="T76" fmla="*/ 2147483646 w 1249"/>
              <a:gd name="T77" fmla="*/ 2147483646 h 463"/>
              <a:gd name="T78" fmla="*/ 2147483646 w 1249"/>
              <a:gd name="T79" fmla="*/ 2147483646 h 463"/>
              <a:gd name="T80" fmla="*/ 2147483646 w 1249"/>
              <a:gd name="T81" fmla="*/ 2147483646 h 463"/>
              <a:gd name="T82" fmla="*/ 2147483646 w 1249"/>
              <a:gd name="T83" fmla="*/ 0 h 463"/>
              <a:gd name="T84" fmla="*/ 2147483646 w 1249"/>
              <a:gd name="T85" fmla="*/ 2147483646 h 463"/>
              <a:gd name="T86" fmla="*/ 2147483646 w 1249"/>
              <a:gd name="T87" fmla="*/ 2147483646 h 463"/>
              <a:gd name="T88" fmla="*/ 2147483646 w 1249"/>
              <a:gd name="T89" fmla="*/ 2147483646 h 463"/>
              <a:gd name="T90" fmla="*/ 2147483646 w 1249"/>
              <a:gd name="T91" fmla="*/ 2147483646 h 463"/>
              <a:gd name="T92" fmla="*/ 2147483646 w 1249"/>
              <a:gd name="T93" fmla="*/ 2147483646 h 463"/>
              <a:gd name="T94" fmla="*/ 2147483646 w 1249"/>
              <a:gd name="T95" fmla="*/ 2147483646 h 463"/>
              <a:gd name="T96" fmla="*/ 2147483646 w 1249"/>
              <a:gd name="T97" fmla="*/ 2147483646 h 463"/>
              <a:gd name="T98" fmla="*/ 2147483646 w 1249"/>
              <a:gd name="T99" fmla="*/ 2147483646 h 463"/>
              <a:gd name="T100" fmla="*/ 2147483646 w 1249"/>
              <a:gd name="T101" fmla="*/ 2147483646 h 463"/>
              <a:gd name="T102" fmla="*/ 2147483646 w 1249"/>
              <a:gd name="T103" fmla="*/ 2147483646 h 463"/>
              <a:gd name="T104" fmla="*/ 2147483646 w 1249"/>
              <a:gd name="T105" fmla="*/ 2147483646 h 463"/>
              <a:gd name="T106" fmla="*/ 2147483646 w 1249"/>
              <a:gd name="T107" fmla="*/ 2147483646 h 463"/>
              <a:gd name="T108" fmla="*/ 2147483646 w 1249"/>
              <a:gd name="T109" fmla="*/ 2147483646 h 46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49"/>
              <a:gd name="T166" fmla="*/ 0 h 463"/>
              <a:gd name="T167" fmla="*/ 1249 w 1249"/>
              <a:gd name="T168" fmla="*/ 463 h 46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49" h="463">
                <a:moveTo>
                  <a:pt x="0" y="447"/>
                </a:moveTo>
                <a:lnTo>
                  <a:pt x="0" y="463"/>
                </a:lnTo>
                <a:lnTo>
                  <a:pt x="22" y="463"/>
                </a:lnTo>
                <a:lnTo>
                  <a:pt x="22" y="462"/>
                </a:lnTo>
                <a:lnTo>
                  <a:pt x="24" y="462"/>
                </a:lnTo>
                <a:lnTo>
                  <a:pt x="46" y="457"/>
                </a:lnTo>
                <a:lnTo>
                  <a:pt x="43" y="449"/>
                </a:lnTo>
                <a:lnTo>
                  <a:pt x="43" y="458"/>
                </a:lnTo>
                <a:lnTo>
                  <a:pt x="64" y="458"/>
                </a:lnTo>
                <a:lnTo>
                  <a:pt x="65" y="458"/>
                </a:lnTo>
                <a:lnTo>
                  <a:pt x="87" y="454"/>
                </a:lnTo>
                <a:lnTo>
                  <a:pt x="89" y="453"/>
                </a:lnTo>
                <a:lnTo>
                  <a:pt x="105" y="448"/>
                </a:lnTo>
                <a:lnTo>
                  <a:pt x="103" y="440"/>
                </a:lnTo>
                <a:lnTo>
                  <a:pt x="105" y="448"/>
                </a:lnTo>
                <a:lnTo>
                  <a:pt x="126" y="443"/>
                </a:lnTo>
                <a:lnTo>
                  <a:pt x="124" y="435"/>
                </a:lnTo>
                <a:lnTo>
                  <a:pt x="125" y="444"/>
                </a:lnTo>
                <a:lnTo>
                  <a:pt x="147" y="440"/>
                </a:lnTo>
                <a:lnTo>
                  <a:pt x="149" y="439"/>
                </a:lnTo>
                <a:lnTo>
                  <a:pt x="151" y="439"/>
                </a:lnTo>
                <a:lnTo>
                  <a:pt x="173" y="425"/>
                </a:lnTo>
                <a:lnTo>
                  <a:pt x="167" y="417"/>
                </a:lnTo>
                <a:lnTo>
                  <a:pt x="171" y="425"/>
                </a:lnTo>
                <a:lnTo>
                  <a:pt x="193" y="416"/>
                </a:lnTo>
                <a:lnTo>
                  <a:pt x="214" y="407"/>
                </a:lnTo>
                <a:lnTo>
                  <a:pt x="215" y="405"/>
                </a:lnTo>
                <a:lnTo>
                  <a:pt x="232" y="391"/>
                </a:lnTo>
                <a:lnTo>
                  <a:pt x="227" y="385"/>
                </a:lnTo>
                <a:lnTo>
                  <a:pt x="232" y="392"/>
                </a:lnTo>
                <a:lnTo>
                  <a:pt x="254" y="378"/>
                </a:lnTo>
                <a:lnTo>
                  <a:pt x="281" y="360"/>
                </a:lnTo>
                <a:lnTo>
                  <a:pt x="282" y="359"/>
                </a:lnTo>
                <a:lnTo>
                  <a:pt x="282" y="358"/>
                </a:lnTo>
                <a:lnTo>
                  <a:pt x="298" y="338"/>
                </a:lnTo>
                <a:lnTo>
                  <a:pt x="291" y="333"/>
                </a:lnTo>
                <a:lnTo>
                  <a:pt x="298" y="340"/>
                </a:lnTo>
                <a:lnTo>
                  <a:pt x="320" y="316"/>
                </a:lnTo>
                <a:lnTo>
                  <a:pt x="313" y="310"/>
                </a:lnTo>
                <a:lnTo>
                  <a:pt x="318" y="316"/>
                </a:lnTo>
                <a:lnTo>
                  <a:pt x="340" y="298"/>
                </a:lnTo>
                <a:lnTo>
                  <a:pt x="343" y="297"/>
                </a:lnTo>
                <a:lnTo>
                  <a:pt x="359" y="274"/>
                </a:lnTo>
                <a:lnTo>
                  <a:pt x="351" y="269"/>
                </a:lnTo>
                <a:lnTo>
                  <a:pt x="357" y="275"/>
                </a:lnTo>
                <a:lnTo>
                  <a:pt x="384" y="247"/>
                </a:lnTo>
                <a:lnTo>
                  <a:pt x="384" y="245"/>
                </a:lnTo>
                <a:lnTo>
                  <a:pt x="406" y="218"/>
                </a:lnTo>
                <a:lnTo>
                  <a:pt x="423" y="195"/>
                </a:lnTo>
                <a:lnTo>
                  <a:pt x="424" y="195"/>
                </a:lnTo>
                <a:lnTo>
                  <a:pt x="446" y="161"/>
                </a:lnTo>
                <a:lnTo>
                  <a:pt x="439" y="156"/>
                </a:lnTo>
                <a:lnTo>
                  <a:pt x="445" y="163"/>
                </a:lnTo>
                <a:lnTo>
                  <a:pt x="466" y="139"/>
                </a:lnTo>
                <a:lnTo>
                  <a:pt x="466" y="138"/>
                </a:lnTo>
                <a:lnTo>
                  <a:pt x="488" y="111"/>
                </a:lnTo>
                <a:lnTo>
                  <a:pt x="481" y="106"/>
                </a:lnTo>
                <a:lnTo>
                  <a:pt x="488" y="112"/>
                </a:lnTo>
                <a:lnTo>
                  <a:pt x="510" y="89"/>
                </a:lnTo>
                <a:lnTo>
                  <a:pt x="532" y="66"/>
                </a:lnTo>
                <a:lnTo>
                  <a:pt x="552" y="47"/>
                </a:lnTo>
                <a:lnTo>
                  <a:pt x="546" y="40"/>
                </a:lnTo>
                <a:lnTo>
                  <a:pt x="551" y="47"/>
                </a:lnTo>
                <a:lnTo>
                  <a:pt x="568" y="32"/>
                </a:lnTo>
                <a:lnTo>
                  <a:pt x="562" y="26"/>
                </a:lnTo>
                <a:lnTo>
                  <a:pt x="566" y="34"/>
                </a:lnTo>
                <a:lnTo>
                  <a:pt x="588" y="25"/>
                </a:lnTo>
                <a:lnTo>
                  <a:pt x="609" y="16"/>
                </a:lnTo>
                <a:lnTo>
                  <a:pt x="605" y="8"/>
                </a:lnTo>
                <a:lnTo>
                  <a:pt x="605" y="17"/>
                </a:lnTo>
                <a:lnTo>
                  <a:pt x="627" y="17"/>
                </a:lnTo>
                <a:lnTo>
                  <a:pt x="649" y="17"/>
                </a:lnTo>
                <a:lnTo>
                  <a:pt x="649" y="8"/>
                </a:lnTo>
                <a:lnTo>
                  <a:pt x="646" y="16"/>
                </a:lnTo>
                <a:lnTo>
                  <a:pt x="668" y="25"/>
                </a:lnTo>
                <a:lnTo>
                  <a:pt x="671" y="17"/>
                </a:lnTo>
                <a:lnTo>
                  <a:pt x="667" y="25"/>
                </a:lnTo>
                <a:lnTo>
                  <a:pt x="683" y="34"/>
                </a:lnTo>
                <a:lnTo>
                  <a:pt x="710" y="48"/>
                </a:lnTo>
                <a:lnTo>
                  <a:pt x="714" y="40"/>
                </a:lnTo>
                <a:lnTo>
                  <a:pt x="707" y="45"/>
                </a:lnTo>
                <a:lnTo>
                  <a:pt x="724" y="65"/>
                </a:lnTo>
                <a:lnTo>
                  <a:pt x="725" y="66"/>
                </a:lnTo>
                <a:lnTo>
                  <a:pt x="747" y="89"/>
                </a:lnTo>
                <a:lnTo>
                  <a:pt x="752" y="83"/>
                </a:lnTo>
                <a:lnTo>
                  <a:pt x="746" y="89"/>
                </a:lnTo>
                <a:lnTo>
                  <a:pt x="766" y="112"/>
                </a:lnTo>
                <a:lnTo>
                  <a:pt x="773" y="106"/>
                </a:lnTo>
                <a:lnTo>
                  <a:pt x="766" y="111"/>
                </a:lnTo>
                <a:lnTo>
                  <a:pt x="788" y="138"/>
                </a:lnTo>
                <a:lnTo>
                  <a:pt x="795" y="133"/>
                </a:lnTo>
                <a:lnTo>
                  <a:pt x="788" y="138"/>
                </a:lnTo>
                <a:lnTo>
                  <a:pt x="805" y="161"/>
                </a:lnTo>
                <a:lnTo>
                  <a:pt x="832" y="195"/>
                </a:lnTo>
                <a:lnTo>
                  <a:pt x="832" y="196"/>
                </a:lnTo>
                <a:lnTo>
                  <a:pt x="853" y="219"/>
                </a:lnTo>
                <a:lnTo>
                  <a:pt x="859" y="213"/>
                </a:lnTo>
                <a:lnTo>
                  <a:pt x="853" y="218"/>
                </a:lnTo>
                <a:lnTo>
                  <a:pt x="870" y="245"/>
                </a:lnTo>
                <a:lnTo>
                  <a:pt x="892" y="274"/>
                </a:lnTo>
                <a:lnTo>
                  <a:pt x="893" y="275"/>
                </a:lnTo>
                <a:lnTo>
                  <a:pt x="915" y="298"/>
                </a:lnTo>
                <a:lnTo>
                  <a:pt x="936" y="316"/>
                </a:lnTo>
                <a:lnTo>
                  <a:pt x="941" y="310"/>
                </a:lnTo>
                <a:lnTo>
                  <a:pt x="936" y="316"/>
                </a:lnTo>
                <a:lnTo>
                  <a:pt x="958" y="340"/>
                </a:lnTo>
                <a:lnTo>
                  <a:pt x="980" y="359"/>
                </a:lnTo>
                <a:lnTo>
                  <a:pt x="985" y="352"/>
                </a:lnTo>
                <a:lnTo>
                  <a:pt x="978" y="358"/>
                </a:lnTo>
                <a:lnTo>
                  <a:pt x="994" y="376"/>
                </a:lnTo>
                <a:lnTo>
                  <a:pt x="994" y="377"/>
                </a:lnTo>
                <a:lnTo>
                  <a:pt x="996" y="378"/>
                </a:lnTo>
                <a:lnTo>
                  <a:pt x="1018" y="392"/>
                </a:lnTo>
                <a:lnTo>
                  <a:pt x="1040" y="407"/>
                </a:lnTo>
                <a:lnTo>
                  <a:pt x="1041" y="407"/>
                </a:lnTo>
                <a:lnTo>
                  <a:pt x="1063" y="416"/>
                </a:lnTo>
                <a:lnTo>
                  <a:pt x="1085" y="425"/>
                </a:lnTo>
                <a:lnTo>
                  <a:pt x="1088" y="417"/>
                </a:lnTo>
                <a:lnTo>
                  <a:pt x="1084" y="425"/>
                </a:lnTo>
                <a:lnTo>
                  <a:pt x="1105" y="439"/>
                </a:lnTo>
                <a:lnTo>
                  <a:pt x="1107" y="439"/>
                </a:lnTo>
                <a:lnTo>
                  <a:pt x="1124" y="443"/>
                </a:lnTo>
                <a:lnTo>
                  <a:pt x="1146" y="448"/>
                </a:lnTo>
                <a:lnTo>
                  <a:pt x="1146" y="449"/>
                </a:lnTo>
                <a:lnTo>
                  <a:pt x="1173" y="454"/>
                </a:lnTo>
                <a:lnTo>
                  <a:pt x="1174" y="445"/>
                </a:lnTo>
                <a:lnTo>
                  <a:pt x="1173" y="453"/>
                </a:lnTo>
                <a:lnTo>
                  <a:pt x="1189" y="457"/>
                </a:lnTo>
                <a:lnTo>
                  <a:pt x="1190" y="458"/>
                </a:lnTo>
                <a:lnTo>
                  <a:pt x="1212" y="458"/>
                </a:lnTo>
                <a:lnTo>
                  <a:pt x="1212" y="449"/>
                </a:lnTo>
                <a:lnTo>
                  <a:pt x="1211" y="457"/>
                </a:lnTo>
                <a:lnTo>
                  <a:pt x="1233" y="462"/>
                </a:lnTo>
                <a:lnTo>
                  <a:pt x="1234" y="463"/>
                </a:lnTo>
                <a:lnTo>
                  <a:pt x="1249" y="463"/>
                </a:lnTo>
                <a:lnTo>
                  <a:pt x="1249" y="447"/>
                </a:lnTo>
                <a:lnTo>
                  <a:pt x="1234" y="447"/>
                </a:lnTo>
                <a:lnTo>
                  <a:pt x="1234" y="454"/>
                </a:lnTo>
                <a:lnTo>
                  <a:pt x="1236" y="447"/>
                </a:lnTo>
                <a:lnTo>
                  <a:pt x="1214" y="442"/>
                </a:lnTo>
                <a:lnTo>
                  <a:pt x="1212" y="442"/>
                </a:lnTo>
                <a:lnTo>
                  <a:pt x="1190" y="442"/>
                </a:lnTo>
                <a:lnTo>
                  <a:pt x="1190" y="449"/>
                </a:lnTo>
                <a:lnTo>
                  <a:pt x="1193" y="442"/>
                </a:lnTo>
                <a:lnTo>
                  <a:pt x="1177" y="438"/>
                </a:lnTo>
                <a:lnTo>
                  <a:pt x="1150" y="432"/>
                </a:lnTo>
                <a:lnTo>
                  <a:pt x="1147" y="440"/>
                </a:lnTo>
                <a:lnTo>
                  <a:pt x="1150" y="432"/>
                </a:lnTo>
                <a:lnTo>
                  <a:pt x="1128" y="427"/>
                </a:lnTo>
                <a:lnTo>
                  <a:pt x="1111" y="423"/>
                </a:lnTo>
                <a:lnTo>
                  <a:pt x="1109" y="431"/>
                </a:lnTo>
                <a:lnTo>
                  <a:pt x="1114" y="425"/>
                </a:lnTo>
                <a:lnTo>
                  <a:pt x="1093" y="411"/>
                </a:lnTo>
                <a:lnTo>
                  <a:pt x="1092" y="409"/>
                </a:lnTo>
                <a:lnTo>
                  <a:pt x="1070" y="400"/>
                </a:lnTo>
                <a:lnTo>
                  <a:pt x="1048" y="391"/>
                </a:lnTo>
                <a:lnTo>
                  <a:pt x="1044" y="399"/>
                </a:lnTo>
                <a:lnTo>
                  <a:pt x="1049" y="392"/>
                </a:lnTo>
                <a:lnTo>
                  <a:pt x="1027" y="378"/>
                </a:lnTo>
                <a:lnTo>
                  <a:pt x="1005" y="364"/>
                </a:lnTo>
                <a:lnTo>
                  <a:pt x="1000" y="371"/>
                </a:lnTo>
                <a:lnTo>
                  <a:pt x="1007" y="365"/>
                </a:lnTo>
                <a:lnTo>
                  <a:pt x="991" y="347"/>
                </a:lnTo>
                <a:lnTo>
                  <a:pt x="990" y="346"/>
                </a:lnTo>
                <a:lnTo>
                  <a:pt x="968" y="327"/>
                </a:lnTo>
                <a:lnTo>
                  <a:pt x="963" y="333"/>
                </a:lnTo>
                <a:lnTo>
                  <a:pt x="969" y="328"/>
                </a:lnTo>
                <a:lnTo>
                  <a:pt x="947" y="305"/>
                </a:lnTo>
                <a:lnTo>
                  <a:pt x="946" y="303"/>
                </a:lnTo>
                <a:lnTo>
                  <a:pt x="925" y="285"/>
                </a:lnTo>
                <a:lnTo>
                  <a:pt x="920" y="292"/>
                </a:lnTo>
                <a:lnTo>
                  <a:pt x="927" y="287"/>
                </a:lnTo>
                <a:lnTo>
                  <a:pt x="905" y="263"/>
                </a:lnTo>
                <a:lnTo>
                  <a:pt x="898" y="269"/>
                </a:lnTo>
                <a:lnTo>
                  <a:pt x="905" y="263"/>
                </a:lnTo>
                <a:lnTo>
                  <a:pt x="883" y="235"/>
                </a:lnTo>
                <a:lnTo>
                  <a:pt x="876" y="240"/>
                </a:lnTo>
                <a:lnTo>
                  <a:pt x="884" y="236"/>
                </a:lnTo>
                <a:lnTo>
                  <a:pt x="867" y="209"/>
                </a:lnTo>
                <a:lnTo>
                  <a:pt x="866" y="208"/>
                </a:lnTo>
                <a:lnTo>
                  <a:pt x="845" y="185"/>
                </a:lnTo>
                <a:lnTo>
                  <a:pt x="839" y="190"/>
                </a:lnTo>
                <a:lnTo>
                  <a:pt x="845" y="185"/>
                </a:lnTo>
                <a:lnTo>
                  <a:pt x="818" y="151"/>
                </a:lnTo>
                <a:lnTo>
                  <a:pt x="812" y="156"/>
                </a:lnTo>
                <a:lnTo>
                  <a:pt x="818" y="152"/>
                </a:lnTo>
                <a:lnTo>
                  <a:pt x="801" y="129"/>
                </a:lnTo>
                <a:lnTo>
                  <a:pt x="801" y="128"/>
                </a:lnTo>
                <a:lnTo>
                  <a:pt x="779" y="101"/>
                </a:lnTo>
                <a:lnTo>
                  <a:pt x="759" y="78"/>
                </a:lnTo>
                <a:lnTo>
                  <a:pt x="737" y="54"/>
                </a:lnTo>
                <a:lnTo>
                  <a:pt x="730" y="59"/>
                </a:lnTo>
                <a:lnTo>
                  <a:pt x="737" y="54"/>
                </a:lnTo>
                <a:lnTo>
                  <a:pt x="720" y="35"/>
                </a:lnTo>
                <a:lnTo>
                  <a:pt x="717" y="34"/>
                </a:lnTo>
                <a:lnTo>
                  <a:pt x="690" y="19"/>
                </a:lnTo>
                <a:lnTo>
                  <a:pt x="675" y="10"/>
                </a:lnTo>
                <a:lnTo>
                  <a:pt x="675" y="9"/>
                </a:lnTo>
                <a:lnTo>
                  <a:pt x="653" y="0"/>
                </a:lnTo>
                <a:lnTo>
                  <a:pt x="649" y="0"/>
                </a:lnTo>
                <a:lnTo>
                  <a:pt x="627" y="0"/>
                </a:lnTo>
                <a:lnTo>
                  <a:pt x="605" y="0"/>
                </a:lnTo>
                <a:lnTo>
                  <a:pt x="603" y="0"/>
                </a:lnTo>
                <a:lnTo>
                  <a:pt x="582" y="9"/>
                </a:lnTo>
                <a:lnTo>
                  <a:pt x="560" y="18"/>
                </a:lnTo>
                <a:lnTo>
                  <a:pt x="557" y="19"/>
                </a:lnTo>
                <a:lnTo>
                  <a:pt x="541" y="34"/>
                </a:lnTo>
                <a:lnTo>
                  <a:pt x="541" y="35"/>
                </a:lnTo>
                <a:lnTo>
                  <a:pt x="520" y="54"/>
                </a:lnTo>
                <a:lnTo>
                  <a:pt x="498" y="78"/>
                </a:lnTo>
                <a:lnTo>
                  <a:pt x="476" y="101"/>
                </a:lnTo>
                <a:lnTo>
                  <a:pt x="475" y="101"/>
                </a:lnTo>
                <a:lnTo>
                  <a:pt x="453" y="128"/>
                </a:lnTo>
                <a:lnTo>
                  <a:pt x="459" y="133"/>
                </a:lnTo>
                <a:lnTo>
                  <a:pt x="453" y="128"/>
                </a:lnTo>
                <a:lnTo>
                  <a:pt x="432" y="151"/>
                </a:lnTo>
                <a:lnTo>
                  <a:pt x="432" y="152"/>
                </a:lnTo>
                <a:lnTo>
                  <a:pt x="410" y="186"/>
                </a:lnTo>
                <a:lnTo>
                  <a:pt x="417" y="190"/>
                </a:lnTo>
                <a:lnTo>
                  <a:pt x="410" y="186"/>
                </a:lnTo>
                <a:lnTo>
                  <a:pt x="393" y="209"/>
                </a:lnTo>
                <a:lnTo>
                  <a:pt x="400" y="213"/>
                </a:lnTo>
                <a:lnTo>
                  <a:pt x="393" y="208"/>
                </a:lnTo>
                <a:lnTo>
                  <a:pt x="371" y="235"/>
                </a:lnTo>
                <a:lnTo>
                  <a:pt x="378" y="240"/>
                </a:lnTo>
                <a:lnTo>
                  <a:pt x="373" y="235"/>
                </a:lnTo>
                <a:lnTo>
                  <a:pt x="346" y="263"/>
                </a:lnTo>
                <a:lnTo>
                  <a:pt x="344" y="265"/>
                </a:lnTo>
                <a:lnTo>
                  <a:pt x="329" y="288"/>
                </a:lnTo>
                <a:lnTo>
                  <a:pt x="335" y="292"/>
                </a:lnTo>
                <a:lnTo>
                  <a:pt x="330" y="285"/>
                </a:lnTo>
                <a:lnTo>
                  <a:pt x="308" y="303"/>
                </a:lnTo>
                <a:lnTo>
                  <a:pt x="308" y="305"/>
                </a:lnTo>
                <a:lnTo>
                  <a:pt x="286" y="328"/>
                </a:lnTo>
                <a:lnTo>
                  <a:pt x="285" y="328"/>
                </a:lnTo>
                <a:lnTo>
                  <a:pt x="269" y="347"/>
                </a:lnTo>
                <a:lnTo>
                  <a:pt x="276" y="352"/>
                </a:lnTo>
                <a:lnTo>
                  <a:pt x="272" y="346"/>
                </a:lnTo>
                <a:lnTo>
                  <a:pt x="245" y="364"/>
                </a:lnTo>
                <a:lnTo>
                  <a:pt x="223" y="378"/>
                </a:lnTo>
                <a:lnTo>
                  <a:pt x="222" y="378"/>
                </a:lnTo>
                <a:lnTo>
                  <a:pt x="205" y="392"/>
                </a:lnTo>
                <a:lnTo>
                  <a:pt x="210" y="399"/>
                </a:lnTo>
                <a:lnTo>
                  <a:pt x="207" y="391"/>
                </a:lnTo>
                <a:lnTo>
                  <a:pt x="187" y="400"/>
                </a:lnTo>
                <a:lnTo>
                  <a:pt x="165" y="409"/>
                </a:lnTo>
                <a:lnTo>
                  <a:pt x="164" y="411"/>
                </a:lnTo>
                <a:lnTo>
                  <a:pt x="142" y="425"/>
                </a:lnTo>
                <a:lnTo>
                  <a:pt x="145" y="431"/>
                </a:lnTo>
                <a:lnTo>
                  <a:pt x="144" y="423"/>
                </a:lnTo>
                <a:lnTo>
                  <a:pt x="122" y="427"/>
                </a:lnTo>
                <a:lnTo>
                  <a:pt x="102" y="432"/>
                </a:lnTo>
                <a:lnTo>
                  <a:pt x="100" y="432"/>
                </a:lnTo>
                <a:lnTo>
                  <a:pt x="84" y="438"/>
                </a:lnTo>
                <a:lnTo>
                  <a:pt x="86" y="445"/>
                </a:lnTo>
                <a:lnTo>
                  <a:pt x="85" y="438"/>
                </a:lnTo>
                <a:lnTo>
                  <a:pt x="63" y="442"/>
                </a:lnTo>
                <a:lnTo>
                  <a:pt x="64" y="449"/>
                </a:lnTo>
                <a:lnTo>
                  <a:pt x="64" y="442"/>
                </a:lnTo>
                <a:lnTo>
                  <a:pt x="43" y="442"/>
                </a:lnTo>
                <a:lnTo>
                  <a:pt x="42" y="442"/>
                </a:lnTo>
                <a:lnTo>
                  <a:pt x="20" y="447"/>
                </a:lnTo>
                <a:lnTo>
                  <a:pt x="22" y="454"/>
                </a:lnTo>
                <a:lnTo>
                  <a:pt x="22" y="447"/>
                </a:lnTo>
                <a:lnTo>
                  <a:pt x="0" y="447"/>
                </a:lnTo>
                <a:close/>
              </a:path>
            </a:pathLst>
          </a:custGeom>
          <a:solidFill>
            <a:srgbClr val="006600"/>
          </a:solidFill>
          <a:ln w="25400">
            <a:solidFill>
              <a:srgbClr val="006600"/>
            </a:solidFill>
            <a:round/>
            <a:headEnd/>
            <a:tailEnd/>
          </a:ln>
        </p:spPr>
        <p:txBody>
          <a:bodyPr/>
          <a:lstStyle/>
          <a:p>
            <a:endParaRPr lang="en-US"/>
          </a:p>
        </p:txBody>
      </p:sp>
      <p:pic>
        <p:nvPicPr>
          <p:cNvPr id="89216" name="Picture 221">
            <a:extLst>
              <a:ext uri="{FF2B5EF4-FFF2-40B4-BE49-F238E27FC236}">
                <a16:creationId xmlns:a16="http://schemas.microsoft.com/office/drawing/2014/main" id="{8B9ED40E-CB8F-4C20-9CF4-474D58DB332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442075" y="931863"/>
            <a:ext cx="919163" cy="973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9217" name="Picture 4" descr="\tfrac{1}{\sqrt{2\pi\sigma^2}}\,e^{ -\frac{(x-\mu)^2}{2\sigma^2} }">
            <a:extLst>
              <a:ext uri="{FF2B5EF4-FFF2-40B4-BE49-F238E27FC236}">
                <a16:creationId xmlns:a16="http://schemas.microsoft.com/office/drawing/2014/main" id="{91C74B4F-C5BD-486A-A0F0-384224A72A3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65800" y="5991225"/>
            <a:ext cx="2058988" cy="704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Freeform 205">
            <a:extLst>
              <a:ext uri="{FF2B5EF4-FFF2-40B4-BE49-F238E27FC236}">
                <a16:creationId xmlns:a16="http://schemas.microsoft.com/office/drawing/2014/main" id="{726AB643-57DC-41C2-A1A1-19E2DE4C4A02}"/>
              </a:ext>
            </a:extLst>
          </p:cNvPr>
          <p:cNvSpPr>
            <a:spLocks/>
          </p:cNvSpPr>
          <p:nvPr/>
        </p:nvSpPr>
        <p:spPr bwMode="auto">
          <a:xfrm>
            <a:off x="1498600" y="2082800"/>
            <a:ext cx="560388" cy="123825"/>
          </a:xfrm>
          <a:custGeom>
            <a:avLst/>
            <a:gdLst>
              <a:gd name="T0" fmla="*/ 2147483646 w 159"/>
              <a:gd name="T1" fmla="*/ 2147483646 h 35"/>
              <a:gd name="T2" fmla="*/ 2147483646 w 159"/>
              <a:gd name="T3" fmla="*/ 2147483646 h 35"/>
              <a:gd name="T4" fmla="*/ 2147483646 w 159"/>
              <a:gd name="T5" fmla="*/ 2147483646 h 35"/>
              <a:gd name="T6" fmla="*/ 2147483646 w 159"/>
              <a:gd name="T7" fmla="*/ 2147483646 h 35"/>
              <a:gd name="T8" fmla="*/ 2147483646 w 159"/>
              <a:gd name="T9" fmla="*/ 2147483646 h 35"/>
              <a:gd name="T10" fmla="*/ 2147483646 w 159"/>
              <a:gd name="T11" fmla="*/ 2147483646 h 35"/>
              <a:gd name="T12" fmla="*/ 2147483646 w 159"/>
              <a:gd name="T13" fmla="*/ 2147483646 h 35"/>
              <a:gd name="T14" fmla="*/ 2147483646 w 159"/>
              <a:gd name="T15" fmla="*/ 2147483646 h 35"/>
              <a:gd name="T16" fmla="*/ 2147483646 w 159"/>
              <a:gd name="T17" fmla="*/ 2147483646 h 35"/>
              <a:gd name="T18" fmla="*/ 2147483646 w 159"/>
              <a:gd name="T19" fmla="*/ 2147483646 h 35"/>
              <a:gd name="T20" fmla="*/ 2147483646 w 159"/>
              <a:gd name="T21" fmla="*/ 2147483646 h 35"/>
              <a:gd name="T22" fmla="*/ 2147483646 w 159"/>
              <a:gd name="T23" fmla="*/ 2147483646 h 35"/>
              <a:gd name="T24" fmla="*/ 2147483646 w 159"/>
              <a:gd name="T25" fmla="*/ 2147483646 h 35"/>
              <a:gd name="T26" fmla="*/ 2147483646 w 159"/>
              <a:gd name="T27" fmla="*/ 2147483646 h 35"/>
              <a:gd name="T28" fmla="*/ 2147483646 w 159"/>
              <a:gd name="T29" fmla="*/ 2147483646 h 35"/>
              <a:gd name="T30" fmla="*/ 2147483646 w 159"/>
              <a:gd name="T31" fmla="*/ 2147483646 h 35"/>
              <a:gd name="T32" fmla="*/ 2147483646 w 159"/>
              <a:gd name="T33" fmla="*/ 2147483646 h 35"/>
              <a:gd name="T34" fmla="*/ 2147483646 w 159"/>
              <a:gd name="T35" fmla="*/ 2147483646 h 35"/>
              <a:gd name="T36" fmla="*/ 2147483646 w 159"/>
              <a:gd name="T37" fmla="*/ 2147483646 h 35"/>
              <a:gd name="T38" fmla="*/ 2147483646 w 159"/>
              <a:gd name="T39" fmla="*/ 2147483646 h 35"/>
              <a:gd name="T40" fmla="*/ 2147483646 w 159"/>
              <a:gd name="T41" fmla="*/ 2147483646 h 35"/>
              <a:gd name="T42" fmla="*/ 2147483646 w 159"/>
              <a:gd name="T43" fmla="*/ 2147483646 h 35"/>
              <a:gd name="T44" fmla="*/ 2147483646 w 159"/>
              <a:gd name="T45" fmla="*/ 2147483646 h 35"/>
              <a:gd name="T46" fmla="*/ 2147483646 w 159"/>
              <a:gd name="T47" fmla="*/ 2147483646 h 35"/>
              <a:gd name="T48" fmla="*/ 2147483646 w 159"/>
              <a:gd name="T49" fmla="*/ 2147483646 h 35"/>
              <a:gd name="T50" fmla="*/ 2147483646 w 159"/>
              <a:gd name="T51" fmla="*/ 2147483646 h 35"/>
              <a:gd name="T52" fmla="*/ 2147483646 w 159"/>
              <a:gd name="T53" fmla="*/ 2147483646 h 35"/>
              <a:gd name="T54" fmla="*/ 2147483646 w 159"/>
              <a:gd name="T55" fmla="*/ 2147483646 h 35"/>
              <a:gd name="T56" fmla="*/ 2147483646 w 159"/>
              <a:gd name="T57" fmla="*/ 2147483646 h 35"/>
              <a:gd name="T58" fmla="*/ 2147483646 w 159"/>
              <a:gd name="T59" fmla="*/ 2147483646 h 35"/>
              <a:gd name="T60" fmla="*/ 2147483646 w 159"/>
              <a:gd name="T61" fmla="*/ 2147483646 h 35"/>
              <a:gd name="T62" fmla="*/ 2147483646 w 159"/>
              <a:gd name="T63" fmla="*/ 2147483646 h 35"/>
              <a:gd name="T64" fmla="*/ 2147483646 w 159"/>
              <a:gd name="T65" fmla="*/ 2147483646 h 35"/>
              <a:gd name="T66" fmla="*/ 2147483646 w 159"/>
              <a:gd name="T67" fmla="*/ 2147483646 h 35"/>
              <a:gd name="T68" fmla="*/ 2147483646 w 159"/>
              <a:gd name="T69" fmla="*/ 2147483646 h 35"/>
              <a:gd name="T70" fmla="*/ 2147483646 w 159"/>
              <a:gd name="T71" fmla="*/ 2147483646 h 35"/>
              <a:gd name="T72" fmla="*/ 2147483646 w 159"/>
              <a:gd name="T73" fmla="*/ 2147483646 h 35"/>
              <a:gd name="T74" fmla="*/ 2147483646 w 159"/>
              <a:gd name="T75" fmla="*/ 2147483646 h 35"/>
              <a:gd name="T76" fmla="*/ 2147483646 w 159"/>
              <a:gd name="T77" fmla="*/ 2147483646 h 35"/>
              <a:gd name="T78" fmla="*/ 2147483646 w 159"/>
              <a:gd name="T79" fmla="*/ 2147483646 h 35"/>
              <a:gd name="T80" fmla="*/ 2147483646 w 159"/>
              <a:gd name="T81" fmla="*/ 2147483646 h 35"/>
              <a:gd name="T82" fmla="*/ 2147483646 w 159"/>
              <a:gd name="T83" fmla="*/ 2147483646 h 3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9"/>
              <a:gd name="T127" fmla="*/ 0 h 35"/>
              <a:gd name="T128" fmla="*/ 159 w 159"/>
              <a:gd name="T129" fmla="*/ 35 h 3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9" h="35">
                <a:moveTo>
                  <a:pt x="0" y="34"/>
                </a:moveTo>
                <a:lnTo>
                  <a:pt x="2" y="34"/>
                </a:lnTo>
                <a:lnTo>
                  <a:pt x="3" y="35"/>
                </a:lnTo>
                <a:lnTo>
                  <a:pt x="4" y="33"/>
                </a:lnTo>
                <a:lnTo>
                  <a:pt x="5" y="31"/>
                </a:lnTo>
                <a:lnTo>
                  <a:pt x="7" y="29"/>
                </a:lnTo>
                <a:lnTo>
                  <a:pt x="8" y="31"/>
                </a:lnTo>
                <a:lnTo>
                  <a:pt x="9" y="30"/>
                </a:lnTo>
                <a:lnTo>
                  <a:pt x="10" y="31"/>
                </a:lnTo>
                <a:lnTo>
                  <a:pt x="12" y="34"/>
                </a:lnTo>
                <a:lnTo>
                  <a:pt x="13" y="34"/>
                </a:lnTo>
                <a:lnTo>
                  <a:pt x="14" y="33"/>
                </a:lnTo>
                <a:lnTo>
                  <a:pt x="15" y="30"/>
                </a:lnTo>
                <a:lnTo>
                  <a:pt x="17" y="31"/>
                </a:lnTo>
                <a:lnTo>
                  <a:pt x="18" y="33"/>
                </a:lnTo>
                <a:lnTo>
                  <a:pt x="19" y="30"/>
                </a:lnTo>
                <a:lnTo>
                  <a:pt x="20" y="33"/>
                </a:lnTo>
                <a:lnTo>
                  <a:pt x="22" y="33"/>
                </a:lnTo>
                <a:lnTo>
                  <a:pt x="23" y="33"/>
                </a:lnTo>
                <a:lnTo>
                  <a:pt x="24" y="30"/>
                </a:lnTo>
                <a:lnTo>
                  <a:pt x="25" y="33"/>
                </a:lnTo>
                <a:lnTo>
                  <a:pt x="27" y="35"/>
                </a:lnTo>
                <a:lnTo>
                  <a:pt x="28" y="34"/>
                </a:lnTo>
                <a:lnTo>
                  <a:pt x="29" y="33"/>
                </a:lnTo>
                <a:lnTo>
                  <a:pt x="30" y="31"/>
                </a:lnTo>
                <a:lnTo>
                  <a:pt x="32" y="34"/>
                </a:lnTo>
                <a:lnTo>
                  <a:pt x="33" y="31"/>
                </a:lnTo>
                <a:lnTo>
                  <a:pt x="34" y="31"/>
                </a:lnTo>
                <a:lnTo>
                  <a:pt x="35" y="29"/>
                </a:lnTo>
                <a:lnTo>
                  <a:pt x="37" y="29"/>
                </a:lnTo>
                <a:lnTo>
                  <a:pt x="38" y="35"/>
                </a:lnTo>
                <a:lnTo>
                  <a:pt x="39" y="30"/>
                </a:lnTo>
                <a:lnTo>
                  <a:pt x="40" y="30"/>
                </a:lnTo>
                <a:lnTo>
                  <a:pt x="42" y="30"/>
                </a:lnTo>
                <a:lnTo>
                  <a:pt x="43" y="31"/>
                </a:lnTo>
                <a:lnTo>
                  <a:pt x="44" y="33"/>
                </a:lnTo>
                <a:lnTo>
                  <a:pt x="45" y="34"/>
                </a:lnTo>
                <a:lnTo>
                  <a:pt x="47" y="33"/>
                </a:lnTo>
                <a:lnTo>
                  <a:pt x="48" y="31"/>
                </a:lnTo>
                <a:lnTo>
                  <a:pt x="49" y="29"/>
                </a:lnTo>
                <a:lnTo>
                  <a:pt x="50" y="26"/>
                </a:lnTo>
                <a:lnTo>
                  <a:pt x="52" y="28"/>
                </a:lnTo>
                <a:lnTo>
                  <a:pt x="53" y="25"/>
                </a:lnTo>
                <a:lnTo>
                  <a:pt x="54" y="28"/>
                </a:lnTo>
                <a:lnTo>
                  <a:pt x="55" y="26"/>
                </a:lnTo>
                <a:lnTo>
                  <a:pt x="57" y="29"/>
                </a:lnTo>
                <a:lnTo>
                  <a:pt x="58" y="31"/>
                </a:lnTo>
                <a:lnTo>
                  <a:pt x="59" y="29"/>
                </a:lnTo>
                <a:lnTo>
                  <a:pt x="60" y="26"/>
                </a:lnTo>
                <a:lnTo>
                  <a:pt x="62" y="16"/>
                </a:lnTo>
                <a:lnTo>
                  <a:pt x="63" y="28"/>
                </a:lnTo>
                <a:lnTo>
                  <a:pt x="64" y="0"/>
                </a:lnTo>
                <a:lnTo>
                  <a:pt x="65" y="6"/>
                </a:lnTo>
                <a:lnTo>
                  <a:pt x="67" y="31"/>
                </a:lnTo>
                <a:lnTo>
                  <a:pt x="68" y="30"/>
                </a:lnTo>
                <a:lnTo>
                  <a:pt x="69" y="31"/>
                </a:lnTo>
                <a:lnTo>
                  <a:pt x="70" y="33"/>
                </a:lnTo>
                <a:lnTo>
                  <a:pt x="72" y="30"/>
                </a:lnTo>
                <a:lnTo>
                  <a:pt x="73" y="29"/>
                </a:lnTo>
                <a:lnTo>
                  <a:pt x="74" y="25"/>
                </a:lnTo>
                <a:lnTo>
                  <a:pt x="75" y="25"/>
                </a:lnTo>
                <a:lnTo>
                  <a:pt x="77" y="24"/>
                </a:lnTo>
                <a:lnTo>
                  <a:pt x="78" y="25"/>
                </a:lnTo>
                <a:lnTo>
                  <a:pt x="79" y="28"/>
                </a:lnTo>
                <a:lnTo>
                  <a:pt x="80" y="31"/>
                </a:lnTo>
                <a:lnTo>
                  <a:pt x="82" y="31"/>
                </a:lnTo>
                <a:lnTo>
                  <a:pt x="83" y="33"/>
                </a:lnTo>
                <a:lnTo>
                  <a:pt x="84" y="35"/>
                </a:lnTo>
                <a:lnTo>
                  <a:pt x="85" y="34"/>
                </a:lnTo>
                <a:lnTo>
                  <a:pt x="87" y="33"/>
                </a:lnTo>
                <a:lnTo>
                  <a:pt x="88" y="30"/>
                </a:lnTo>
                <a:lnTo>
                  <a:pt x="89" y="30"/>
                </a:lnTo>
                <a:lnTo>
                  <a:pt x="90" y="29"/>
                </a:lnTo>
                <a:lnTo>
                  <a:pt x="92" y="29"/>
                </a:lnTo>
                <a:lnTo>
                  <a:pt x="93" y="31"/>
                </a:lnTo>
                <a:lnTo>
                  <a:pt x="94" y="30"/>
                </a:lnTo>
                <a:lnTo>
                  <a:pt x="95" y="29"/>
                </a:lnTo>
                <a:lnTo>
                  <a:pt x="97" y="30"/>
                </a:lnTo>
                <a:lnTo>
                  <a:pt x="98" y="31"/>
                </a:lnTo>
                <a:lnTo>
                  <a:pt x="99" y="33"/>
                </a:lnTo>
                <a:lnTo>
                  <a:pt x="100" y="34"/>
                </a:lnTo>
                <a:lnTo>
                  <a:pt x="102" y="34"/>
                </a:lnTo>
                <a:lnTo>
                  <a:pt x="103" y="33"/>
                </a:lnTo>
                <a:lnTo>
                  <a:pt x="104" y="33"/>
                </a:lnTo>
                <a:lnTo>
                  <a:pt x="105" y="34"/>
                </a:lnTo>
                <a:lnTo>
                  <a:pt x="107" y="35"/>
                </a:lnTo>
                <a:lnTo>
                  <a:pt x="108" y="33"/>
                </a:lnTo>
                <a:lnTo>
                  <a:pt x="109" y="33"/>
                </a:lnTo>
                <a:lnTo>
                  <a:pt x="110" y="30"/>
                </a:lnTo>
                <a:lnTo>
                  <a:pt x="112" y="30"/>
                </a:lnTo>
                <a:lnTo>
                  <a:pt x="113" y="30"/>
                </a:lnTo>
                <a:lnTo>
                  <a:pt x="114" y="30"/>
                </a:lnTo>
                <a:lnTo>
                  <a:pt x="115" y="26"/>
                </a:lnTo>
                <a:lnTo>
                  <a:pt x="117" y="25"/>
                </a:lnTo>
                <a:lnTo>
                  <a:pt x="118" y="26"/>
                </a:lnTo>
                <a:lnTo>
                  <a:pt x="119" y="28"/>
                </a:lnTo>
                <a:lnTo>
                  <a:pt x="120" y="29"/>
                </a:lnTo>
                <a:lnTo>
                  <a:pt x="122" y="31"/>
                </a:lnTo>
                <a:lnTo>
                  <a:pt x="123" y="34"/>
                </a:lnTo>
                <a:lnTo>
                  <a:pt x="124" y="31"/>
                </a:lnTo>
                <a:lnTo>
                  <a:pt x="125" y="25"/>
                </a:lnTo>
                <a:lnTo>
                  <a:pt x="127" y="20"/>
                </a:lnTo>
                <a:lnTo>
                  <a:pt x="128" y="15"/>
                </a:lnTo>
                <a:lnTo>
                  <a:pt x="129" y="11"/>
                </a:lnTo>
                <a:lnTo>
                  <a:pt x="130" y="9"/>
                </a:lnTo>
                <a:lnTo>
                  <a:pt x="132" y="8"/>
                </a:lnTo>
                <a:lnTo>
                  <a:pt x="133" y="8"/>
                </a:lnTo>
                <a:lnTo>
                  <a:pt x="134" y="6"/>
                </a:lnTo>
                <a:lnTo>
                  <a:pt x="135" y="9"/>
                </a:lnTo>
                <a:lnTo>
                  <a:pt x="137" y="11"/>
                </a:lnTo>
                <a:lnTo>
                  <a:pt x="138" y="18"/>
                </a:lnTo>
                <a:lnTo>
                  <a:pt x="139" y="21"/>
                </a:lnTo>
                <a:lnTo>
                  <a:pt x="140" y="23"/>
                </a:lnTo>
                <a:lnTo>
                  <a:pt x="142" y="29"/>
                </a:lnTo>
                <a:lnTo>
                  <a:pt x="143" y="30"/>
                </a:lnTo>
                <a:lnTo>
                  <a:pt x="144" y="29"/>
                </a:lnTo>
                <a:lnTo>
                  <a:pt x="145" y="30"/>
                </a:lnTo>
                <a:lnTo>
                  <a:pt x="147" y="28"/>
                </a:lnTo>
                <a:lnTo>
                  <a:pt x="148" y="26"/>
                </a:lnTo>
                <a:lnTo>
                  <a:pt x="149" y="24"/>
                </a:lnTo>
                <a:lnTo>
                  <a:pt x="150" y="25"/>
                </a:lnTo>
                <a:lnTo>
                  <a:pt x="152" y="24"/>
                </a:lnTo>
                <a:lnTo>
                  <a:pt x="153" y="24"/>
                </a:lnTo>
                <a:lnTo>
                  <a:pt x="154" y="23"/>
                </a:lnTo>
                <a:lnTo>
                  <a:pt x="155" y="21"/>
                </a:lnTo>
                <a:lnTo>
                  <a:pt x="157" y="20"/>
                </a:lnTo>
                <a:lnTo>
                  <a:pt x="158" y="24"/>
                </a:lnTo>
                <a:lnTo>
                  <a:pt x="159" y="26"/>
                </a:lnTo>
              </a:path>
            </a:pathLst>
          </a:custGeom>
          <a:noFill/>
          <a:ln w="28575">
            <a:solidFill>
              <a:srgbClr val="FFC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115" name="Freeform 207">
            <a:extLst>
              <a:ext uri="{FF2B5EF4-FFF2-40B4-BE49-F238E27FC236}">
                <a16:creationId xmlns:a16="http://schemas.microsoft.com/office/drawing/2014/main" id="{8BB84437-83EB-43DF-8F6A-2672C6B2028E}"/>
              </a:ext>
            </a:extLst>
          </p:cNvPr>
          <p:cNvSpPr>
            <a:spLocks/>
          </p:cNvSpPr>
          <p:nvPr/>
        </p:nvSpPr>
        <p:spPr bwMode="auto">
          <a:xfrm>
            <a:off x="2058988" y="828675"/>
            <a:ext cx="560387" cy="1370013"/>
          </a:xfrm>
          <a:custGeom>
            <a:avLst/>
            <a:gdLst>
              <a:gd name="T0" fmla="*/ 2147483646 w 159"/>
              <a:gd name="T1" fmla="*/ 2147483646 h 389"/>
              <a:gd name="T2" fmla="*/ 2147483646 w 159"/>
              <a:gd name="T3" fmla="*/ 2147483646 h 389"/>
              <a:gd name="T4" fmla="*/ 2147483646 w 159"/>
              <a:gd name="T5" fmla="*/ 2147483646 h 389"/>
              <a:gd name="T6" fmla="*/ 2147483646 w 159"/>
              <a:gd name="T7" fmla="*/ 2147483646 h 389"/>
              <a:gd name="T8" fmla="*/ 2147483646 w 159"/>
              <a:gd name="T9" fmla="*/ 2147483646 h 389"/>
              <a:gd name="T10" fmla="*/ 2147483646 w 159"/>
              <a:gd name="T11" fmla="*/ 2147483646 h 389"/>
              <a:gd name="T12" fmla="*/ 2147483646 w 159"/>
              <a:gd name="T13" fmla="*/ 2147483646 h 389"/>
              <a:gd name="T14" fmla="*/ 2147483646 w 159"/>
              <a:gd name="T15" fmla="*/ 2147483646 h 389"/>
              <a:gd name="T16" fmla="*/ 2147483646 w 159"/>
              <a:gd name="T17" fmla="*/ 2147483646 h 389"/>
              <a:gd name="T18" fmla="*/ 2147483646 w 159"/>
              <a:gd name="T19" fmla="*/ 2147483646 h 389"/>
              <a:gd name="T20" fmla="*/ 2147483646 w 159"/>
              <a:gd name="T21" fmla="*/ 2147483646 h 389"/>
              <a:gd name="T22" fmla="*/ 2147483646 w 159"/>
              <a:gd name="T23" fmla="*/ 2147483646 h 389"/>
              <a:gd name="T24" fmla="*/ 2147483646 w 159"/>
              <a:gd name="T25" fmla="*/ 2147483646 h 389"/>
              <a:gd name="T26" fmla="*/ 2147483646 w 159"/>
              <a:gd name="T27" fmla="*/ 2147483646 h 389"/>
              <a:gd name="T28" fmla="*/ 2147483646 w 159"/>
              <a:gd name="T29" fmla="*/ 2147483646 h 389"/>
              <a:gd name="T30" fmla="*/ 2147483646 w 159"/>
              <a:gd name="T31" fmla="*/ 2147483646 h 389"/>
              <a:gd name="T32" fmla="*/ 2147483646 w 159"/>
              <a:gd name="T33" fmla="*/ 2147483646 h 389"/>
              <a:gd name="T34" fmla="*/ 2147483646 w 159"/>
              <a:gd name="T35" fmla="*/ 2147483646 h 389"/>
              <a:gd name="T36" fmla="*/ 2147483646 w 159"/>
              <a:gd name="T37" fmla="*/ 2147483646 h 389"/>
              <a:gd name="T38" fmla="*/ 2147483646 w 159"/>
              <a:gd name="T39" fmla="*/ 2147483646 h 389"/>
              <a:gd name="T40" fmla="*/ 2147483646 w 159"/>
              <a:gd name="T41" fmla="*/ 2147483646 h 389"/>
              <a:gd name="T42" fmla="*/ 2147483646 w 159"/>
              <a:gd name="T43" fmla="*/ 2147483646 h 389"/>
              <a:gd name="T44" fmla="*/ 2147483646 w 159"/>
              <a:gd name="T45" fmla="*/ 2147483646 h 389"/>
              <a:gd name="T46" fmla="*/ 2147483646 w 159"/>
              <a:gd name="T47" fmla="*/ 2147483646 h 389"/>
              <a:gd name="T48" fmla="*/ 2147483646 w 159"/>
              <a:gd name="T49" fmla="*/ 2147483646 h 389"/>
              <a:gd name="T50" fmla="*/ 2147483646 w 159"/>
              <a:gd name="T51" fmla="*/ 2147483646 h 389"/>
              <a:gd name="T52" fmla="*/ 2147483646 w 159"/>
              <a:gd name="T53" fmla="*/ 2147483646 h 389"/>
              <a:gd name="T54" fmla="*/ 2147483646 w 159"/>
              <a:gd name="T55" fmla="*/ 2147483646 h 389"/>
              <a:gd name="T56" fmla="*/ 2147483646 w 159"/>
              <a:gd name="T57" fmla="*/ 2147483646 h 389"/>
              <a:gd name="T58" fmla="*/ 2147483646 w 159"/>
              <a:gd name="T59" fmla="*/ 2147483646 h 389"/>
              <a:gd name="T60" fmla="*/ 2147483646 w 159"/>
              <a:gd name="T61" fmla="*/ 2147483646 h 389"/>
              <a:gd name="T62" fmla="*/ 2147483646 w 159"/>
              <a:gd name="T63" fmla="*/ 2147483646 h 389"/>
              <a:gd name="T64" fmla="*/ 2147483646 w 159"/>
              <a:gd name="T65" fmla="*/ 2147483646 h 389"/>
              <a:gd name="T66" fmla="*/ 2147483646 w 159"/>
              <a:gd name="T67" fmla="*/ 2147483646 h 389"/>
              <a:gd name="T68" fmla="*/ 2147483646 w 159"/>
              <a:gd name="T69" fmla="*/ 2147483646 h 389"/>
              <a:gd name="T70" fmla="*/ 2147483646 w 159"/>
              <a:gd name="T71" fmla="*/ 2147483646 h 389"/>
              <a:gd name="T72" fmla="*/ 2147483646 w 159"/>
              <a:gd name="T73" fmla="*/ 2147483646 h 389"/>
              <a:gd name="T74" fmla="*/ 2147483646 w 159"/>
              <a:gd name="T75" fmla="*/ 2147483646 h 389"/>
              <a:gd name="T76" fmla="*/ 2147483646 w 159"/>
              <a:gd name="T77" fmla="*/ 2147483646 h 389"/>
              <a:gd name="T78" fmla="*/ 2147483646 w 159"/>
              <a:gd name="T79" fmla="*/ 2147483646 h 389"/>
              <a:gd name="T80" fmla="*/ 2147483646 w 159"/>
              <a:gd name="T81" fmla="*/ 2147483646 h 389"/>
              <a:gd name="T82" fmla="*/ 2147483646 w 159"/>
              <a:gd name="T83" fmla="*/ 2147483646 h 38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9"/>
              <a:gd name="T127" fmla="*/ 0 h 389"/>
              <a:gd name="T128" fmla="*/ 159 w 159"/>
              <a:gd name="T129" fmla="*/ 389 h 38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9" h="389">
                <a:moveTo>
                  <a:pt x="0" y="382"/>
                </a:moveTo>
                <a:lnTo>
                  <a:pt x="1" y="385"/>
                </a:lnTo>
                <a:lnTo>
                  <a:pt x="3" y="387"/>
                </a:lnTo>
                <a:lnTo>
                  <a:pt x="4" y="389"/>
                </a:lnTo>
                <a:lnTo>
                  <a:pt x="5" y="385"/>
                </a:lnTo>
                <a:lnTo>
                  <a:pt x="6" y="384"/>
                </a:lnTo>
                <a:lnTo>
                  <a:pt x="8" y="384"/>
                </a:lnTo>
                <a:lnTo>
                  <a:pt x="9" y="384"/>
                </a:lnTo>
                <a:lnTo>
                  <a:pt x="10" y="384"/>
                </a:lnTo>
                <a:lnTo>
                  <a:pt x="11" y="385"/>
                </a:lnTo>
                <a:lnTo>
                  <a:pt x="13" y="387"/>
                </a:lnTo>
                <a:lnTo>
                  <a:pt x="14" y="387"/>
                </a:lnTo>
                <a:lnTo>
                  <a:pt x="15" y="387"/>
                </a:lnTo>
                <a:lnTo>
                  <a:pt x="16" y="379"/>
                </a:lnTo>
                <a:lnTo>
                  <a:pt x="18" y="372"/>
                </a:lnTo>
                <a:lnTo>
                  <a:pt x="19" y="377"/>
                </a:lnTo>
                <a:lnTo>
                  <a:pt x="20" y="375"/>
                </a:lnTo>
                <a:lnTo>
                  <a:pt x="21" y="376"/>
                </a:lnTo>
                <a:lnTo>
                  <a:pt x="23" y="375"/>
                </a:lnTo>
                <a:lnTo>
                  <a:pt x="24" y="375"/>
                </a:lnTo>
                <a:lnTo>
                  <a:pt x="25" y="375"/>
                </a:lnTo>
                <a:lnTo>
                  <a:pt x="26" y="374"/>
                </a:lnTo>
                <a:lnTo>
                  <a:pt x="28" y="370"/>
                </a:lnTo>
                <a:lnTo>
                  <a:pt x="29" y="365"/>
                </a:lnTo>
                <a:lnTo>
                  <a:pt x="30" y="357"/>
                </a:lnTo>
                <a:lnTo>
                  <a:pt x="31" y="342"/>
                </a:lnTo>
                <a:lnTo>
                  <a:pt x="33" y="322"/>
                </a:lnTo>
                <a:lnTo>
                  <a:pt x="34" y="300"/>
                </a:lnTo>
                <a:lnTo>
                  <a:pt x="35" y="269"/>
                </a:lnTo>
                <a:lnTo>
                  <a:pt x="36" y="240"/>
                </a:lnTo>
                <a:lnTo>
                  <a:pt x="38" y="207"/>
                </a:lnTo>
                <a:lnTo>
                  <a:pt x="39" y="179"/>
                </a:lnTo>
                <a:lnTo>
                  <a:pt x="40" y="151"/>
                </a:lnTo>
                <a:lnTo>
                  <a:pt x="41" y="121"/>
                </a:lnTo>
                <a:lnTo>
                  <a:pt x="43" y="92"/>
                </a:lnTo>
                <a:lnTo>
                  <a:pt x="44" y="62"/>
                </a:lnTo>
                <a:lnTo>
                  <a:pt x="45" y="37"/>
                </a:lnTo>
                <a:lnTo>
                  <a:pt x="46" y="16"/>
                </a:lnTo>
                <a:lnTo>
                  <a:pt x="48" y="5"/>
                </a:lnTo>
                <a:lnTo>
                  <a:pt x="49" y="0"/>
                </a:lnTo>
                <a:lnTo>
                  <a:pt x="50" y="2"/>
                </a:lnTo>
                <a:lnTo>
                  <a:pt x="51" y="7"/>
                </a:lnTo>
                <a:lnTo>
                  <a:pt x="53" y="19"/>
                </a:lnTo>
                <a:lnTo>
                  <a:pt x="54" y="34"/>
                </a:lnTo>
                <a:lnTo>
                  <a:pt x="55" y="51"/>
                </a:lnTo>
                <a:lnTo>
                  <a:pt x="56" y="82"/>
                </a:lnTo>
                <a:lnTo>
                  <a:pt x="58" y="112"/>
                </a:lnTo>
                <a:lnTo>
                  <a:pt x="59" y="141"/>
                </a:lnTo>
                <a:lnTo>
                  <a:pt x="60" y="171"/>
                </a:lnTo>
                <a:lnTo>
                  <a:pt x="61" y="199"/>
                </a:lnTo>
                <a:lnTo>
                  <a:pt x="63" y="222"/>
                </a:lnTo>
                <a:lnTo>
                  <a:pt x="64" y="242"/>
                </a:lnTo>
                <a:lnTo>
                  <a:pt x="65" y="261"/>
                </a:lnTo>
                <a:lnTo>
                  <a:pt x="66" y="271"/>
                </a:lnTo>
                <a:lnTo>
                  <a:pt x="68" y="279"/>
                </a:lnTo>
                <a:lnTo>
                  <a:pt x="69" y="281"/>
                </a:lnTo>
                <a:lnTo>
                  <a:pt x="70" y="282"/>
                </a:lnTo>
                <a:lnTo>
                  <a:pt x="71" y="285"/>
                </a:lnTo>
                <a:lnTo>
                  <a:pt x="73" y="286"/>
                </a:lnTo>
                <a:lnTo>
                  <a:pt x="74" y="287"/>
                </a:lnTo>
                <a:lnTo>
                  <a:pt x="75" y="287"/>
                </a:lnTo>
                <a:lnTo>
                  <a:pt x="76" y="289"/>
                </a:lnTo>
                <a:lnTo>
                  <a:pt x="78" y="291"/>
                </a:lnTo>
                <a:lnTo>
                  <a:pt x="79" y="295"/>
                </a:lnTo>
                <a:lnTo>
                  <a:pt x="80" y="301"/>
                </a:lnTo>
                <a:lnTo>
                  <a:pt x="81" y="309"/>
                </a:lnTo>
                <a:lnTo>
                  <a:pt x="83" y="315"/>
                </a:lnTo>
                <a:lnTo>
                  <a:pt x="84" y="325"/>
                </a:lnTo>
                <a:lnTo>
                  <a:pt x="85" y="336"/>
                </a:lnTo>
                <a:lnTo>
                  <a:pt x="86" y="344"/>
                </a:lnTo>
                <a:lnTo>
                  <a:pt x="88" y="351"/>
                </a:lnTo>
                <a:lnTo>
                  <a:pt x="89" y="354"/>
                </a:lnTo>
                <a:lnTo>
                  <a:pt x="90" y="351"/>
                </a:lnTo>
                <a:lnTo>
                  <a:pt x="91" y="345"/>
                </a:lnTo>
                <a:lnTo>
                  <a:pt x="93" y="336"/>
                </a:lnTo>
                <a:lnTo>
                  <a:pt x="94" y="330"/>
                </a:lnTo>
                <a:lnTo>
                  <a:pt x="95" y="325"/>
                </a:lnTo>
                <a:lnTo>
                  <a:pt x="96" y="321"/>
                </a:lnTo>
                <a:lnTo>
                  <a:pt x="98" y="320"/>
                </a:lnTo>
                <a:lnTo>
                  <a:pt x="99" y="324"/>
                </a:lnTo>
                <a:lnTo>
                  <a:pt x="100" y="325"/>
                </a:lnTo>
                <a:lnTo>
                  <a:pt x="101" y="329"/>
                </a:lnTo>
                <a:lnTo>
                  <a:pt x="103" y="332"/>
                </a:lnTo>
                <a:lnTo>
                  <a:pt x="104" y="335"/>
                </a:lnTo>
                <a:lnTo>
                  <a:pt x="105" y="336"/>
                </a:lnTo>
                <a:lnTo>
                  <a:pt x="106" y="340"/>
                </a:lnTo>
                <a:lnTo>
                  <a:pt x="108" y="346"/>
                </a:lnTo>
                <a:lnTo>
                  <a:pt x="109" y="352"/>
                </a:lnTo>
                <a:lnTo>
                  <a:pt x="110" y="359"/>
                </a:lnTo>
                <a:lnTo>
                  <a:pt x="111" y="361"/>
                </a:lnTo>
                <a:lnTo>
                  <a:pt x="113" y="360"/>
                </a:lnTo>
                <a:lnTo>
                  <a:pt x="114" y="356"/>
                </a:lnTo>
                <a:lnTo>
                  <a:pt x="115" y="352"/>
                </a:lnTo>
                <a:lnTo>
                  <a:pt x="116" y="352"/>
                </a:lnTo>
                <a:lnTo>
                  <a:pt x="118" y="350"/>
                </a:lnTo>
                <a:lnTo>
                  <a:pt x="119" y="351"/>
                </a:lnTo>
                <a:lnTo>
                  <a:pt x="120" y="356"/>
                </a:lnTo>
                <a:lnTo>
                  <a:pt x="121" y="360"/>
                </a:lnTo>
                <a:lnTo>
                  <a:pt x="123" y="361"/>
                </a:lnTo>
                <a:lnTo>
                  <a:pt x="124" y="362"/>
                </a:lnTo>
                <a:lnTo>
                  <a:pt x="125" y="369"/>
                </a:lnTo>
                <a:lnTo>
                  <a:pt x="126" y="370"/>
                </a:lnTo>
                <a:lnTo>
                  <a:pt x="128" y="372"/>
                </a:lnTo>
                <a:lnTo>
                  <a:pt x="129" y="377"/>
                </a:lnTo>
                <a:lnTo>
                  <a:pt x="130" y="371"/>
                </a:lnTo>
                <a:lnTo>
                  <a:pt x="131" y="366"/>
                </a:lnTo>
                <a:lnTo>
                  <a:pt x="133" y="367"/>
                </a:lnTo>
                <a:lnTo>
                  <a:pt x="134" y="371"/>
                </a:lnTo>
                <a:lnTo>
                  <a:pt x="135" y="374"/>
                </a:lnTo>
                <a:lnTo>
                  <a:pt x="136" y="374"/>
                </a:lnTo>
                <a:lnTo>
                  <a:pt x="138" y="374"/>
                </a:lnTo>
                <a:lnTo>
                  <a:pt x="139" y="372"/>
                </a:lnTo>
                <a:lnTo>
                  <a:pt x="140" y="372"/>
                </a:lnTo>
                <a:lnTo>
                  <a:pt x="141" y="370"/>
                </a:lnTo>
                <a:lnTo>
                  <a:pt x="143" y="367"/>
                </a:lnTo>
                <a:lnTo>
                  <a:pt x="144" y="367"/>
                </a:lnTo>
                <a:lnTo>
                  <a:pt x="145" y="370"/>
                </a:lnTo>
                <a:lnTo>
                  <a:pt x="146" y="371"/>
                </a:lnTo>
                <a:lnTo>
                  <a:pt x="148" y="375"/>
                </a:lnTo>
                <a:lnTo>
                  <a:pt x="149" y="379"/>
                </a:lnTo>
                <a:lnTo>
                  <a:pt x="150" y="380"/>
                </a:lnTo>
                <a:lnTo>
                  <a:pt x="151" y="380"/>
                </a:lnTo>
                <a:lnTo>
                  <a:pt x="153" y="379"/>
                </a:lnTo>
                <a:lnTo>
                  <a:pt x="154" y="379"/>
                </a:lnTo>
                <a:lnTo>
                  <a:pt x="155" y="379"/>
                </a:lnTo>
                <a:lnTo>
                  <a:pt x="156" y="376"/>
                </a:lnTo>
                <a:lnTo>
                  <a:pt x="158" y="379"/>
                </a:lnTo>
                <a:lnTo>
                  <a:pt x="159" y="379"/>
                </a:lnTo>
              </a:path>
            </a:pathLst>
          </a:custGeom>
          <a:noFill/>
          <a:ln w="28575">
            <a:solidFill>
              <a:srgbClr val="FFC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116" name="Freeform 209">
            <a:extLst>
              <a:ext uri="{FF2B5EF4-FFF2-40B4-BE49-F238E27FC236}">
                <a16:creationId xmlns:a16="http://schemas.microsoft.com/office/drawing/2014/main" id="{310AFD81-0162-48C7-8297-5FC018AF3735}"/>
              </a:ext>
            </a:extLst>
          </p:cNvPr>
          <p:cNvSpPr>
            <a:spLocks/>
          </p:cNvSpPr>
          <p:nvPr/>
        </p:nvSpPr>
        <p:spPr bwMode="auto">
          <a:xfrm>
            <a:off x="2930525" y="1514475"/>
            <a:ext cx="557213" cy="838200"/>
          </a:xfrm>
          <a:custGeom>
            <a:avLst/>
            <a:gdLst>
              <a:gd name="T0" fmla="*/ 2147483646 w 158"/>
              <a:gd name="T1" fmla="*/ 2147483646 h 238"/>
              <a:gd name="T2" fmla="*/ 2147483646 w 158"/>
              <a:gd name="T3" fmla="*/ 2147483646 h 238"/>
              <a:gd name="T4" fmla="*/ 2147483646 w 158"/>
              <a:gd name="T5" fmla="*/ 2147483646 h 238"/>
              <a:gd name="T6" fmla="*/ 2147483646 w 158"/>
              <a:gd name="T7" fmla="*/ 2147483646 h 238"/>
              <a:gd name="T8" fmla="*/ 2147483646 w 158"/>
              <a:gd name="T9" fmla="*/ 2147483646 h 238"/>
              <a:gd name="T10" fmla="*/ 2147483646 w 158"/>
              <a:gd name="T11" fmla="*/ 2147483646 h 238"/>
              <a:gd name="T12" fmla="*/ 2147483646 w 158"/>
              <a:gd name="T13" fmla="*/ 2147483646 h 238"/>
              <a:gd name="T14" fmla="*/ 2147483646 w 158"/>
              <a:gd name="T15" fmla="*/ 2147483646 h 238"/>
              <a:gd name="T16" fmla="*/ 2147483646 w 158"/>
              <a:gd name="T17" fmla="*/ 2147483646 h 238"/>
              <a:gd name="T18" fmla="*/ 2147483646 w 158"/>
              <a:gd name="T19" fmla="*/ 2147483646 h 238"/>
              <a:gd name="T20" fmla="*/ 2147483646 w 158"/>
              <a:gd name="T21" fmla="*/ 2147483646 h 238"/>
              <a:gd name="T22" fmla="*/ 2147483646 w 158"/>
              <a:gd name="T23" fmla="*/ 2147483646 h 238"/>
              <a:gd name="T24" fmla="*/ 2147483646 w 158"/>
              <a:gd name="T25" fmla="*/ 2147483646 h 238"/>
              <a:gd name="T26" fmla="*/ 2147483646 w 158"/>
              <a:gd name="T27" fmla="*/ 2147483646 h 238"/>
              <a:gd name="T28" fmla="*/ 2147483646 w 158"/>
              <a:gd name="T29" fmla="*/ 2147483646 h 238"/>
              <a:gd name="T30" fmla="*/ 2147483646 w 158"/>
              <a:gd name="T31" fmla="*/ 2147483646 h 238"/>
              <a:gd name="T32" fmla="*/ 2147483646 w 158"/>
              <a:gd name="T33" fmla="*/ 2147483646 h 238"/>
              <a:gd name="T34" fmla="*/ 2147483646 w 158"/>
              <a:gd name="T35" fmla="*/ 2147483646 h 238"/>
              <a:gd name="T36" fmla="*/ 2147483646 w 158"/>
              <a:gd name="T37" fmla="*/ 2147483646 h 238"/>
              <a:gd name="T38" fmla="*/ 2147483646 w 158"/>
              <a:gd name="T39" fmla="*/ 2147483646 h 238"/>
              <a:gd name="T40" fmla="*/ 2147483646 w 158"/>
              <a:gd name="T41" fmla="*/ 2147483646 h 238"/>
              <a:gd name="T42" fmla="*/ 2147483646 w 158"/>
              <a:gd name="T43" fmla="*/ 2147483646 h 238"/>
              <a:gd name="T44" fmla="*/ 2147483646 w 158"/>
              <a:gd name="T45" fmla="*/ 2147483646 h 238"/>
              <a:gd name="T46" fmla="*/ 2147483646 w 158"/>
              <a:gd name="T47" fmla="*/ 2147483646 h 238"/>
              <a:gd name="T48" fmla="*/ 2147483646 w 158"/>
              <a:gd name="T49" fmla="*/ 2147483646 h 238"/>
              <a:gd name="T50" fmla="*/ 2147483646 w 158"/>
              <a:gd name="T51" fmla="*/ 2147483646 h 238"/>
              <a:gd name="T52" fmla="*/ 2147483646 w 158"/>
              <a:gd name="T53" fmla="*/ 2147483646 h 238"/>
              <a:gd name="T54" fmla="*/ 2147483646 w 158"/>
              <a:gd name="T55" fmla="*/ 2147483646 h 238"/>
              <a:gd name="T56" fmla="*/ 2147483646 w 158"/>
              <a:gd name="T57" fmla="*/ 2147483646 h 238"/>
              <a:gd name="T58" fmla="*/ 2147483646 w 158"/>
              <a:gd name="T59" fmla="*/ 2147483646 h 238"/>
              <a:gd name="T60" fmla="*/ 2147483646 w 158"/>
              <a:gd name="T61" fmla="*/ 2147483646 h 238"/>
              <a:gd name="T62" fmla="*/ 2147483646 w 158"/>
              <a:gd name="T63" fmla="*/ 2147483646 h 238"/>
              <a:gd name="T64" fmla="*/ 2147483646 w 158"/>
              <a:gd name="T65" fmla="*/ 2147483646 h 238"/>
              <a:gd name="T66" fmla="*/ 2147483646 w 158"/>
              <a:gd name="T67" fmla="*/ 2147483646 h 238"/>
              <a:gd name="T68" fmla="*/ 2147483646 w 158"/>
              <a:gd name="T69" fmla="*/ 2147483646 h 238"/>
              <a:gd name="T70" fmla="*/ 2147483646 w 158"/>
              <a:gd name="T71" fmla="*/ 2147483646 h 238"/>
              <a:gd name="T72" fmla="*/ 2147483646 w 158"/>
              <a:gd name="T73" fmla="*/ 2147483646 h 238"/>
              <a:gd name="T74" fmla="*/ 2147483646 w 158"/>
              <a:gd name="T75" fmla="*/ 2147483646 h 238"/>
              <a:gd name="T76" fmla="*/ 2147483646 w 158"/>
              <a:gd name="T77" fmla="*/ 2147483646 h 238"/>
              <a:gd name="T78" fmla="*/ 2147483646 w 158"/>
              <a:gd name="T79" fmla="*/ 2147483646 h 238"/>
              <a:gd name="T80" fmla="*/ 2147483646 w 158"/>
              <a:gd name="T81" fmla="*/ 2147483646 h 238"/>
              <a:gd name="T82" fmla="*/ 2147483646 w 158"/>
              <a:gd name="T83" fmla="*/ 2147483646 h 23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8"/>
              <a:gd name="T127" fmla="*/ 0 h 238"/>
              <a:gd name="T128" fmla="*/ 158 w 158"/>
              <a:gd name="T129" fmla="*/ 238 h 23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8" h="238">
                <a:moveTo>
                  <a:pt x="0" y="235"/>
                </a:moveTo>
                <a:lnTo>
                  <a:pt x="1" y="235"/>
                </a:lnTo>
                <a:lnTo>
                  <a:pt x="2" y="231"/>
                </a:lnTo>
                <a:lnTo>
                  <a:pt x="3" y="231"/>
                </a:lnTo>
                <a:lnTo>
                  <a:pt x="5" y="229"/>
                </a:lnTo>
                <a:lnTo>
                  <a:pt x="6" y="229"/>
                </a:lnTo>
                <a:lnTo>
                  <a:pt x="7" y="229"/>
                </a:lnTo>
                <a:lnTo>
                  <a:pt x="8" y="228"/>
                </a:lnTo>
                <a:lnTo>
                  <a:pt x="10" y="226"/>
                </a:lnTo>
                <a:lnTo>
                  <a:pt x="11" y="226"/>
                </a:lnTo>
                <a:lnTo>
                  <a:pt x="12" y="225"/>
                </a:lnTo>
                <a:lnTo>
                  <a:pt x="13" y="226"/>
                </a:lnTo>
                <a:lnTo>
                  <a:pt x="15" y="226"/>
                </a:lnTo>
                <a:lnTo>
                  <a:pt x="16" y="225"/>
                </a:lnTo>
                <a:lnTo>
                  <a:pt x="17" y="225"/>
                </a:lnTo>
                <a:lnTo>
                  <a:pt x="18" y="224"/>
                </a:lnTo>
                <a:lnTo>
                  <a:pt x="20" y="224"/>
                </a:lnTo>
                <a:lnTo>
                  <a:pt x="21" y="221"/>
                </a:lnTo>
                <a:lnTo>
                  <a:pt x="22" y="219"/>
                </a:lnTo>
                <a:lnTo>
                  <a:pt x="23" y="215"/>
                </a:lnTo>
                <a:lnTo>
                  <a:pt x="25" y="210"/>
                </a:lnTo>
                <a:lnTo>
                  <a:pt x="26" y="205"/>
                </a:lnTo>
                <a:lnTo>
                  <a:pt x="27" y="204"/>
                </a:lnTo>
                <a:lnTo>
                  <a:pt x="28" y="204"/>
                </a:lnTo>
                <a:lnTo>
                  <a:pt x="30" y="205"/>
                </a:lnTo>
                <a:lnTo>
                  <a:pt x="31" y="208"/>
                </a:lnTo>
                <a:lnTo>
                  <a:pt x="32" y="206"/>
                </a:lnTo>
                <a:lnTo>
                  <a:pt x="33" y="208"/>
                </a:lnTo>
                <a:lnTo>
                  <a:pt x="35" y="215"/>
                </a:lnTo>
                <a:lnTo>
                  <a:pt x="36" y="215"/>
                </a:lnTo>
                <a:lnTo>
                  <a:pt x="37" y="218"/>
                </a:lnTo>
                <a:lnTo>
                  <a:pt x="38" y="220"/>
                </a:lnTo>
                <a:lnTo>
                  <a:pt x="40" y="221"/>
                </a:lnTo>
                <a:lnTo>
                  <a:pt x="41" y="221"/>
                </a:lnTo>
                <a:lnTo>
                  <a:pt x="42" y="221"/>
                </a:lnTo>
                <a:lnTo>
                  <a:pt x="43" y="224"/>
                </a:lnTo>
                <a:lnTo>
                  <a:pt x="45" y="225"/>
                </a:lnTo>
                <a:lnTo>
                  <a:pt x="46" y="228"/>
                </a:lnTo>
                <a:lnTo>
                  <a:pt x="47" y="228"/>
                </a:lnTo>
                <a:lnTo>
                  <a:pt x="48" y="229"/>
                </a:lnTo>
                <a:lnTo>
                  <a:pt x="50" y="229"/>
                </a:lnTo>
                <a:lnTo>
                  <a:pt x="51" y="228"/>
                </a:lnTo>
                <a:lnTo>
                  <a:pt x="52" y="225"/>
                </a:lnTo>
                <a:lnTo>
                  <a:pt x="53" y="221"/>
                </a:lnTo>
                <a:lnTo>
                  <a:pt x="55" y="216"/>
                </a:lnTo>
                <a:lnTo>
                  <a:pt x="56" y="214"/>
                </a:lnTo>
                <a:lnTo>
                  <a:pt x="57" y="208"/>
                </a:lnTo>
                <a:lnTo>
                  <a:pt x="58" y="200"/>
                </a:lnTo>
                <a:lnTo>
                  <a:pt x="60" y="191"/>
                </a:lnTo>
                <a:lnTo>
                  <a:pt x="61" y="185"/>
                </a:lnTo>
                <a:lnTo>
                  <a:pt x="62" y="179"/>
                </a:lnTo>
                <a:lnTo>
                  <a:pt x="63" y="175"/>
                </a:lnTo>
                <a:lnTo>
                  <a:pt x="65" y="173"/>
                </a:lnTo>
                <a:lnTo>
                  <a:pt x="66" y="173"/>
                </a:lnTo>
                <a:lnTo>
                  <a:pt x="67" y="176"/>
                </a:lnTo>
                <a:lnTo>
                  <a:pt x="68" y="178"/>
                </a:lnTo>
                <a:lnTo>
                  <a:pt x="70" y="181"/>
                </a:lnTo>
                <a:lnTo>
                  <a:pt x="71" y="185"/>
                </a:lnTo>
                <a:lnTo>
                  <a:pt x="72" y="191"/>
                </a:lnTo>
                <a:lnTo>
                  <a:pt x="73" y="201"/>
                </a:lnTo>
                <a:lnTo>
                  <a:pt x="75" y="211"/>
                </a:lnTo>
                <a:lnTo>
                  <a:pt x="76" y="220"/>
                </a:lnTo>
                <a:lnTo>
                  <a:pt x="77" y="229"/>
                </a:lnTo>
                <a:lnTo>
                  <a:pt x="78" y="238"/>
                </a:lnTo>
                <a:lnTo>
                  <a:pt x="80" y="235"/>
                </a:lnTo>
                <a:lnTo>
                  <a:pt x="81" y="224"/>
                </a:lnTo>
                <a:lnTo>
                  <a:pt x="82" y="210"/>
                </a:lnTo>
                <a:lnTo>
                  <a:pt x="83" y="203"/>
                </a:lnTo>
                <a:lnTo>
                  <a:pt x="85" y="203"/>
                </a:lnTo>
                <a:lnTo>
                  <a:pt x="86" y="205"/>
                </a:lnTo>
                <a:lnTo>
                  <a:pt x="87" y="213"/>
                </a:lnTo>
                <a:lnTo>
                  <a:pt x="88" y="216"/>
                </a:lnTo>
                <a:lnTo>
                  <a:pt x="90" y="204"/>
                </a:lnTo>
                <a:lnTo>
                  <a:pt x="91" y="185"/>
                </a:lnTo>
                <a:lnTo>
                  <a:pt x="92" y="158"/>
                </a:lnTo>
                <a:lnTo>
                  <a:pt x="93" y="130"/>
                </a:lnTo>
                <a:lnTo>
                  <a:pt x="95" y="101"/>
                </a:lnTo>
                <a:lnTo>
                  <a:pt x="96" y="73"/>
                </a:lnTo>
                <a:lnTo>
                  <a:pt x="97" y="49"/>
                </a:lnTo>
                <a:lnTo>
                  <a:pt x="98" y="26"/>
                </a:lnTo>
                <a:lnTo>
                  <a:pt x="100" y="11"/>
                </a:lnTo>
                <a:lnTo>
                  <a:pt x="101" y="1"/>
                </a:lnTo>
                <a:lnTo>
                  <a:pt x="102" y="0"/>
                </a:lnTo>
                <a:lnTo>
                  <a:pt x="103" y="5"/>
                </a:lnTo>
                <a:lnTo>
                  <a:pt x="105" y="14"/>
                </a:lnTo>
                <a:lnTo>
                  <a:pt x="106" y="29"/>
                </a:lnTo>
                <a:lnTo>
                  <a:pt x="107" y="49"/>
                </a:lnTo>
                <a:lnTo>
                  <a:pt x="108" y="71"/>
                </a:lnTo>
                <a:lnTo>
                  <a:pt x="110" y="96"/>
                </a:lnTo>
                <a:lnTo>
                  <a:pt x="111" y="120"/>
                </a:lnTo>
                <a:lnTo>
                  <a:pt x="112" y="145"/>
                </a:lnTo>
                <a:lnTo>
                  <a:pt x="113" y="166"/>
                </a:lnTo>
                <a:lnTo>
                  <a:pt x="115" y="184"/>
                </a:lnTo>
                <a:lnTo>
                  <a:pt x="116" y="194"/>
                </a:lnTo>
                <a:lnTo>
                  <a:pt x="117" y="191"/>
                </a:lnTo>
                <a:lnTo>
                  <a:pt x="118" y="186"/>
                </a:lnTo>
                <a:lnTo>
                  <a:pt x="120" y="178"/>
                </a:lnTo>
                <a:lnTo>
                  <a:pt x="121" y="171"/>
                </a:lnTo>
                <a:lnTo>
                  <a:pt x="122" y="165"/>
                </a:lnTo>
                <a:lnTo>
                  <a:pt x="123" y="160"/>
                </a:lnTo>
                <a:lnTo>
                  <a:pt x="125" y="160"/>
                </a:lnTo>
                <a:lnTo>
                  <a:pt x="126" y="154"/>
                </a:lnTo>
                <a:lnTo>
                  <a:pt x="127" y="154"/>
                </a:lnTo>
                <a:lnTo>
                  <a:pt x="128" y="148"/>
                </a:lnTo>
                <a:lnTo>
                  <a:pt x="130" y="151"/>
                </a:lnTo>
                <a:lnTo>
                  <a:pt x="131" y="154"/>
                </a:lnTo>
                <a:lnTo>
                  <a:pt x="132" y="161"/>
                </a:lnTo>
                <a:lnTo>
                  <a:pt x="133" y="170"/>
                </a:lnTo>
                <a:lnTo>
                  <a:pt x="135" y="174"/>
                </a:lnTo>
                <a:lnTo>
                  <a:pt x="136" y="180"/>
                </a:lnTo>
                <a:lnTo>
                  <a:pt x="137" y="180"/>
                </a:lnTo>
                <a:lnTo>
                  <a:pt x="138" y="183"/>
                </a:lnTo>
                <a:lnTo>
                  <a:pt x="140" y="166"/>
                </a:lnTo>
                <a:lnTo>
                  <a:pt x="141" y="164"/>
                </a:lnTo>
                <a:lnTo>
                  <a:pt x="142" y="160"/>
                </a:lnTo>
                <a:lnTo>
                  <a:pt x="143" y="155"/>
                </a:lnTo>
                <a:lnTo>
                  <a:pt x="145" y="189"/>
                </a:lnTo>
                <a:lnTo>
                  <a:pt x="146" y="169"/>
                </a:lnTo>
                <a:lnTo>
                  <a:pt x="147" y="130"/>
                </a:lnTo>
                <a:lnTo>
                  <a:pt x="148" y="136"/>
                </a:lnTo>
                <a:lnTo>
                  <a:pt x="150" y="134"/>
                </a:lnTo>
                <a:lnTo>
                  <a:pt x="151" y="146"/>
                </a:lnTo>
                <a:lnTo>
                  <a:pt x="152" y="146"/>
                </a:lnTo>
                <a:lnTo>
                  <a:pt x="153" y="151"/>
                </a:lnTo>
                <a:lnTo>
                  <a:pt x="155" y="159"/>
                </a:lnTo>
                <a:lnTo>
                  <a:pt x="156" y="169"/>
                </a:lnTo>
                <a:lnTo>
                  <a:pt x="157" y="184"/>
                </a:lnTo>
                <a:lnTo>
                  <a:pt x="158" y="194"/>
                </a:lnTo>
              </a:path>
            </a:pathLst>
          </a:custGeom>
          <a:noFill/>
          <a:ln w="28575">
            <a:solidFill>
              <a:srgbClr val="FFC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117" name="Line 130">
            <a:extLst>
              <a:ext uri="{FF2B5EF4-FFF2-40B4-BE49-F238E27FC236}">
                <a16:creationId xmlns:a16="http://schemas.microsoft.com/office/drawing/2014/main" id="{555F158A-3CEC-42A2-851C-7DCFA9E7928E}"/>
              </a:ext>
            </a:extLst>
          </p:cNvPr>
          <p:cNvSpPr>
            <a:spLocks noChangeShapeType="1"/>
          </p:cNvSpPr>
          <p:nvPr/>
        </p:nvSpPr>
        <p:spPr bwMode="auto">
          <a:xfrm>
            <a:off x="981075" y="2343150"/>
            <a:ext cx="6550025"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18" name="Line 132">
            <a:extLst>
              <a:ext uri="{FF2B5EF4-FFF2-40B4-BE49-F238E27FC236}">
                <a16:creationId xmlns:a16="http://schemas.microsoft.com/office/drawing/2014/main" id="{C1B50519-E0D1-43E2-9863-90684EC355FE}"/>
              </a:ext>
            </a:extLst>
          </p:cNvPr>
          <p:cNvSpPr>
            <a:spLocks noChangeShapeType="1"/>
          </p:cNvSpPr>
          <p:nvPr/>
        </p:nvSpPr>
        <p:spPr bwMode="auto">
          <a:xfrm flipV="1">
            <a:off x="981075" y="836613"/>
            <a:ext cx="3175" cy="150653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19" name="Line 133">
            <a:extLst>
              <a:ext uri="{FF2B5EF4-FFF2-40B4-BE49-F238E27FC236}">
                <a16:creationId xmlns:a16="http://schemas.microsoft.com/office/drawing/2014/main" id="{BC1FCA43-4182-4ED3-ACC2-CF8A382C3796}"/>
              </a:ext>
            </a:extLst>
          </p:cNvPr>
          <p:cNvSpPr>
            <a:spLocks noChangeShapeType="1"/>
          </p:cNvSpPr>
          <p:nvPr/>
        </p:nvSpPr>
        <p:spPr bwMode="auto">
          <a:xfrm>
            <a:off x="981075" y="2343150"/>
            <a:ext cx="6550025"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20" name="Line 134">
            <a:extLst>
              <a:ext uri="{FF2B5EF4-FFF2-40B4-BE49-F238E27FC236}">
                <a16:creationId xmlns:a16="http://schemas.microsoft.com/office/drawing/2014/main" id="{3CF86607-ED68-4022-80FB-926FC97B2097}"/>
              </a:ext>
            </a:extLst>
          </p:cNvPr>
          <p:cNvSpPr>
            <a:spLocks noChangeShapeType="1"/>
          </p:cNvSpPr>
          <p:nvPr/>
        </p:nvSpPr>
        <p:spPr bwMode="auto">
          <a:xfrm flipV="1">
            <a:off x="981075" y="836613"/>
            <a:ext cx="3175" cy="150653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21" name="Line 135">
            <a:extLst>
              <a:ext uri="{FF2B5EF4-FFF2-40B4-BE49-F238E27FC236}">
                <a16:creationId xmlns:a16="http://schemas.microsoft.com/office/drawing/2014/main" id="{FA755D61-156B-470A-AF04-BF4B416907B2}"/>
              </a:ext>
            </a:extLst>
          </p:cNvPr>
          <p:cNvSpPr>
            <a:spLocks noChangeShapeType="1"/>
          </p:cNvSpPr>
          <p:nvPr/>
        </p:nvSpPr>
        <p:spPr bwMode="auto">
          <a:xfrm flipV="1">
            <a:off x="981075" y="2279650"/>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22" name="Line 136">
            <a:extLst>
              <a:ext uri="{FF2B5EF4-FFF2-40B4-BE49-F238E27FC236}">
                <a16:creationId xmlns:a16="http://schemas.microsoft.com/office/drawing/2014/main" id="{95FA3746-2252-44CB-B751-88604A827404}"/>
              </a:ext>
            </a:extLst>
          </p:cNvPr>
          <p:cNvSpPr>
            <a:spLocks noChangeShapeType="1"/>
          </p:cNvSpPr>
          <p:nvPr/>
        </p:nvSpPr>
        <p:spPr bwMode="auto">
          <a:xfrm>
            <a:off x="962025" y="798513"/>
            <a:ext cx="3175" cy="5873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23" name="Rectangle 137">
            <a:extLst>
              <a:ext uri="{FF2B5EF4-FFF2-40B4-BE49-F238E27FC236}">
                <a16:creationId xmlns:a16="http://schemas.microsoft.com/office/drawing/2014/main" id="{5108CA41-19AE-4ECF-90E8-28537A0166B6}"/>
              </a:ext>
            </a:extLst>
          </p:cNvPr>
          <p:cNvSpPr>
            <a:spLocks noChangeArrowheads="1"/>
          </p:cNvSpPr>
          <p:nvPr/>
        </p:nvSpPr>
        <p:spPr bwMode="auto">
          <a:xfrm>
            <a:off x="966788" y="2357438"/>
            <a:ext cx="69850"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0</a:t>
            </a:r>
            <a:endParaRPr lang="en-US" altLang="en-US" sz="6000">
              <a:cs typeface="Times New Roman" panose="02020603050405020304" pitchFamily="18" charset="0"/>
            </a:endParaRPr>
          </a:p>
        </p:txBody>
      </p:sp>
      <p:sp>
        <p:nvSpPr>
          <p:cNvPr id="90124" name="Line 138">
            <a:extLst>
              <a:ext uri="{FF2B5EF4-FFF2-40B4-BE49-F238E27FC236}">
                <a16:creationId xmlns:a16="http://schemas.microsoft.com/office/drawing/2014/main" id="{EEC36019-32AA-4939-98B3-2B5E2D3AB994}"/>
              </a:ext>
            </a:extLst>
          </p:cNvPr>
          <p:cNvSpPr>
            <a:spLocks noChangeShapeType="1"/>
          </p:cNvSpPr>
          <p:nvPr/>
        </p:nvSpPr>
        <p:spPr bwMode="auto">
          <a:xfrm flipV="1">
            <a:off x="1631950" y="2279650"/>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25" name="Rectangle 140">
            <a:extLst>
              <a:ext uri="{FF2B5EF4-FFF2-40B4-BE49-F238E27FC236}">
                <a16:creationId xmlns:a16="http://schemas.microsoft.com/office/drawing/2014/main" id="{A49BCFD6-5350-4CC3-BFDF-087741B18913}"/>
              </a:ext>
            </a:extLst>
          </p:cNvPr>
          <p:cNvSpPr>
            <a:spLocks noChangeArrowheads="1"/>
          </p:cNvSpPr>
          <p:nvPr/>
        </p:nvSpPr>
        <p:spPr bwMode="auto">
          <a:xfrm>
            <a:off x="1585913" y="2357438"/>
            <a:ext cx="212725"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100</a:t>
            </a:r>
            <a:endParaRPr lang="en-US" altLang="en-US" sz="6000">
              <a:cs typeface="Times New Roman" panose="02020603050405020304" pitchFamily="18" charset="0"/>
            </a:endParaRPr>
          </a:p>
        </p:txBody>
      </p:sp>
      <p:sp>
        <p:nvSpPr>
          <p:cNvPr id="90126" name="Line 141">
            <a:extLst>
              <a:ext uri="{FF2B5EF4-FFF2-40B4-BE49-F238E27FC236}">
                <a16:creationId xmlns:a16="http://schemas.microsoft.com/office/drawing/2014/main" id="{CAEDB97F-0BC8-43C2-91E8-9ED895FEC986}"/>
              </a:ext>
            </a:extLst>
          </p:cNvPr>
          <p:cNvSpPr>
            <a:spLocks noChangeShapeType="1"/>
          </p:cNvSpPr>
          <p:nvPr/>
        </p:nvSpPr>
        <p:spPr bwMode="auto">
          <a:xfrm flipV="1">
            <a:off x="2287588" y="2279650"/>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27" name="Rectangle 143">
            <a:extLst>
              <a:ext uri="{FF2B5EF4-FFF2-40B4-BE49-F238E27FC236}">
                <a16:creationId xmlns:a16="http://schemas.microsoft.com/office/drawing/2014/main" id="{CE4B5C71-0309-4058-B262-EE3558E468D9}"/>
              </a:ext>
            </a:extLst>
          </p:cNvPr>
          <p:cNvSpPr>
            <a:spLocks noChangeArrowheads="1"/>
          </p:cNvSpPr>
          <p:nvPr/>
        </p:nvSpPr>
        <p:spPr bwMode="auto">
          <a:xfrm>
            <a:off x="2241550" y="2357438"/>
            <a:ext cx="211138"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200</a:t>
            </a:r>
            <a:endParaRPr lang="en-US" altLang="en-US" sz="6000">
              <a:cs typeface="Times New Roman" panose="02020603050405020304" pitchFamily="18" charset="0"/>
            </a:endParaRPr>
          </a:p>
        </p:txBody>
      </p:sp>
      <p:sp>
        <p:nvSpPr>
          <p:cNvPr id="90128" name="Line 144">
            <a:extLst>
              <a:ext uri="{FF2B5EF4-FFF2-40B4-BE49-F238E27FC236}">
                <a16:creationId xmlns:a16="http://schemas.microsoft.com/office/drawing/2014/main" id="{675433C7-2DE1-4F92-9CA1-1D73D0693CFB}"/>
              </a:ext>
            </a:extLst>
          </p:cNvPr>
          <p:cNvSpPr>
            <a:spLocks noChangeShapeType="1"/>
          </p:cNvSpPr>
          <p:nvPr/>
        </p:nvSpPr>
        <p:spPr bwMode="auto">
          <a:xfrm flipV="1">
            <a:off x="2941638" y="2279650"/>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29" name="Rectangle 146">
            <a:extLst>
              <a:ext uri="{FF2B5EF4-FFF2-40B4-BE49-F238E27FC236}">
                <a16:creationId xmlns:a16="http://schemas.microsoft.com/office/drawing/2014/main" id="{1052FB3A-88B8-4AA9-BCD9-5256D1051A99}"/>
              </a:ext>
            </a:extLst>
          </p:cNvPr>
          <p:cNvSpPr>
            <a:spLocks noChangeArrowheads="1"/>
          </p:cNvSpPr>
          <p:nvPr/>
        </p:nvSpPr>
        <p:spPr bwMode="auto">
          <a:xfrm>
            <a:off x="2900363" y="2357438"/>
            <a:ext cx="211137"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300</a:t>
            </a:r>
            <a:endParaRPr lang="en-US" altLang="en-US" sz="6000">
              <a:cs typeface="Times New Roman" panose="02020603050405020304" pitchFamily="18" charset="0"/>
            </a:endParaRPr>
          </a:p>
        </p:txBody>
      </p:sp>
      <p:sp>
        <p:nvSpPr>
          <p:cNvPr id="90130" name="Line 147">
            <a:extLst>
              <a:ext uri="{FF2B5EF4-FFF2-40B4-BE49-F238E27FC236}">
                <a16:creationId xmlns:a16="http://schemas.microsoft.com/office/drawing/2014/main" id="{1F17FE9D-4B2A-432F-BCDA-D5F763D9E4C3}"/>
              </a:ext>
            </a:extLst>
          </p:cNvPr>
          <p:cNvSpPr>
            <a:spLocks noChangeShapeType="1"/>
          </p:cNvSpPr>
          <p:nvPr/>
        </p:nvSpPr>
        <p:spPr bwMode="auto">
          <a:xfrm flipV="1">
            <a:off x="3597275" y="2279650"/>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31" name="Rectangle 149">
            <a:extLst>
              <a:ext uri="{FF2B5EF4-FFF2-40B4-BE49-F238E27FC236}">
                <a16:creationId xmlns:a16="http://schemas.microsoft.com/office/drawing/2014/main" id="{CFADB867-6079-4B95-BDE2-403E8078DFEF}"/>
              </a:ext>
            </a:extLst>
          </p:cNvPr>
          <p:cNvSpPr>
            <a:spLocks noChangeArrowheads="1"/>
          </p:cNvSpPr>
          <p:nvPr/>
        </p:nvSpPr>
        <p:spPr bwMode="auto">
          <a:xfrm>
            <a:off x="3554413" y="2357438"/>
            <a:ext cx="212725"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400</a:t>
            </a:r>
            <a:endParaRPr lang="en-US" altLang="en-US" sz="6000">
              <a:cs typeface="Times New Roman" panose="02020603050405020304" pitchFamily="18" charset="0"/>
            </a:endParaRPr>
          </a:p>
        </p:txBody>
      </p:sp>
      <p:sp>
        <p:nvSpPr>
          <p:cNvPr id="90132" name="Line 150">
            <a:extLst>
              <a:ext uri="{FF2B5EF4-FFF2-40B4-BE49-F238E27FC236}">
                <a16:creationId xmlns:a16="http://schemas.microsoft.com/office/drawing/2014/main" id="{A34A5503-B914-4331-9A90-1BD56B35DF54}"/>
              </a:ext>
            </a:extLst>
          </p:cNvPr>
          <p:cNvSpPr>
            <a:spLocks noChangeShapeType="1"/>
          </p:cNvSpPr>
          <p:nvPr/>
        </p:nvSpPr>
        <p:spPr bwMode="auto">
          <a:xfrm flipV="1">
            <a:off x="4256088" y="2279650"/>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33" name="Rectangle 152">
            <a:extLst>
              <a:ext uri="{FF2B5EF4-FFF2-40B4-BE49-F238E27FC236}">
                <a16:creationId xmlns:a16="http://schemas.microsoft.com/office/drawing/2014/main" id="{3963045D-DF62-4D0B-8FFF-7FD5AAFBABEC}"/>
              </a:ext>
            </a:extLst>
          </p:cNvPr>
          <p:cNvSpPr>
            <a:spLocks noChangeArrowheads="1"/>
          </p:cNvSpPr>
          <p:nvPr/>
        </p:nvSpPr>
        <p:spPr bwMode="auto">
          <a:xfrm>
            <a:off x="4210050" y="2357438"/>
            <a:ext cx="211138"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500</a:t>
            </a:r>
            <a:endParaRPr lang="en-US" altLang="en-US" sz="6000">
              <a:cs typeface="Times New Roman" panose="02020603050405020304" pitchFamily="18" charset="0"/>
            </a:endParaRPr>
          </a:p>
        </p:txBody>
      </p:sp>
      <p:sp>
        <p:nvSpPr>
          <p:cNvPr id="90134" name="Line 153">
            <a:extLst>
              <a:ext uri="{FF2B5EF4-FFF2-40B4-BE49-F238E27FC236}">
                <a16:creationId xmlns:a16="http://schemas.microsoft.com/office/drawing/2014/main" id="{84AC7331-9126-4F6D-9586-67AE1E723D7D}"/>
              </a:ext>
            </a:extLst>
          </p:cNvPr>
          <p:cNvSpPr>
            <a:spLocks noChangeShapeType="1"/>
          </p:cNvSpPr>
          <p:nvPr/>
        </p:nvSpPr>
        <p:spPr bwMode="auto">
          <a:xfrm flipV="1">
            <a:off x="4906963" y="2279650"/>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35" name="Rectangle 155">
            <a:extLst>
              <a:ext uri="{FF2B5EF4-FFF2-40B4-BE49-F238E27FC236}">
                <a16:creationId xmlns:a16="http://schemas.microsoft.com/office/drawing/2014/main" id="{4781838D-8BF7-4178-A9CE-EAC07539BC33}"/>
              </a:ext>
            </a:extLst>
          </p:cNvPr>
          <p:cNvSpPr>
            <a:spLocks noChangeArrowheads="1"/>
          </p:cNvSpPr>
          <p:nvPr/>
        </p:nvSpPr>
        <p:spPr bwMode="auto">
          <a:xfrm>
            <a:off x="4860925" y="2357438"/>
            <a:ext cx="212725"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600</a:t>
            </a:r>
            <a:endParaRPr lang="en-US" altLang="en-US" sz="6000">
              <a:cs typeface="Times New Roman" panose="02020603050405020304" pitchFamily="18" charset="0"/>
            </a:endParaRPr>
          </a:p>
        </p:txBody>
      </p:sp>
      <p:sp>
        <p:nvSpPr>
          <p:cNvPr id="90136" name="Line 156">
            <a:extLst>
              <a:ext uri="{FF2B5EF4-FFF2-40B4-BE49-F238E27FC236}">
                <a16:creationId xmlns:a16="http://schemas.microsoft.com/office/drawing/2014/main" id="{F2C24FEA-1A19-4EFD-BDED-FC9BD71A95B4}"/>
              </a:ext>
            </a:extLst>
          </p:cNvPr>
          <p:cNvSpPr>
            <a:spLocks noChangeShapeType="1"/>
          </p:cNvSpPr>
          <p:nvPr/>
        </p:nvSpPr>
        <p:spPr bwMode="auto">
          <a:xfrm flipV="1">
            <a:off x="5562600" y="2279650"/>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37" name="Rectangle 158">
            <a:extLst>
              <a:ext uri="{FF2B5EF4-FFF2-40B4-BE49-F238E27FC236}">
                <a16:creationId xmlns:a16="http://schemas.microsoft.com/office/drawing/2014/main" id="{39CF62CC-A6DC-4E51-AC5D-0112864811B5}"/>
              </a:ext>
            </a:extLst>
          </p:cNvPr>
          <p:cNvSpPr>
            <a:spLocks noChangeArrowheads="1"/>
          </p:cNvSpPr>
          <p:nvPr/>
        </p:nvSpPr>
        <p:spPr bwMode="auto">
          <a:xfrm>
            <a:off x="5516563" y="2357438"/>
            <a:ext cx="211137"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700</a:t>
            </a:r>
            <a:endParaRPr lang="en-US" altLang="en-US" sz="6000">
              <a:cs typeface="Times New Roman" panose="02020603050405020304" pitchFamily="18" charset="0"/>
            </a:endParaRPr>
          </a:p>
        </p:txBody>
      </p:sp>
      <p:sp>
        <p:nvSpPr>
          <p:cNvPr id="90138" name="Line 159">
            <a:extLst>
              <a:ext uri="{FF2B5EF4-FFF2-40B4-BE49-F238E27FC236}">
                <a16:creationId xmlns:a16="http://schemas.microsoft.com/office/drawing/2014/main" id="{A8B3FA6D-7114-472F-B1E0-BE7321EB5A25}"/>
              </a:ext>
            </a:extLst>
          </p:cNvPr>
          <p:cNvSpPr>
            <a:spLocks noChangeShapeType="1"/>
          </p:cNvSpPr>
          <p:nvPr/>
        </p:nvSpPr>
        <p:spPr bwMode="auto">
          <a:xfrm flipV="1">
            <a:off x="6216650" y="2279650"/>
            <a:ext cx="4763"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39" name="Rectangle 161">
            <a:extLst>
              <a:ext uri="{FF2B5EF4-FFF2-40B4-BE49-F238E27FC236}">
                <a16:creationId xmlns:a16="http://schemas.microsoft.com/office/drawing/2014/main" id="{2FEDF727-D1AC-4499-AB5E-1F702B7A3D8C}"/>
              </a:ext>
            </a:extLst>
          </p:cNvPr>
          <p:cNvSpPr>
            <a:spLocks noChangeArrowheads="1"/>
          </p:cNvSpPr>
          <p:nvPr/>
        </p:nvSpPr>
        <p:spPr bwMode="auto">
          <a:xfrm>
            <a:off x="6175375" y="2357438"/>
            <a:ext cx="211138"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800</a:t>
            </a:r>
            <a:endParaRPr lang="en-US" altLang="en-US" sz="6000">
              <a:cs typeface="Times New Roman" panose="02020603050405020304" pitchFamily="18" charset="0"/>
            </a:endParaRPr>
          </a:p>
        </p:txBody>
      </p:sp>
      <p:sp>
        <p:nvSpPr>
          <p:cNvPr id="90140" name="Line 162">
            <a:extLst>
              <a:ext uri="{FF2B5EF4-FFF2-40B4-BE49-F238E27FC236}">
                <a16:creationId xmlns:a16="http://schemas.microsoft.com/office/drawing/2014/main" id="{0DC67ED4-4D6A-4103-AC79-FDCB8EFAA38F}"/>
              </a:ext>
            </a:extLst>
          </p:cNvPr>
          <p:cNvSpPr>
            <a:spLocks noChangeShapeType="1"/>
          </p:cNvSpPr>
          <p:nvPr/>
        </p:nvSpPr>
        <p:spPr bwMode="auto">
          <a:xfrm flipV="1">
            <a:off x="6872288" y="2279650"/>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41" name="Rectangle 164">
            <a:extLst>
              <a:ext uri="{FF2B5EF4-FFF2-40B4-BE49-F238E27FC236}">
                <a16:creationId xmlns:a16="http://schemas.microsoft.com/office/drawing/2014/main" id="{CD0B941B-B5A5-46BD-9466-78F0F4502351}"/>
              </a:ext>
            </a:extLst>
          </p:cNvPr>
          <p:cNvSpPr>
            <a:spLocks noChangeArrowheads="1"/>
          </p:cNvSpPr>
          <p:nvPr/>
        </p:nvSpPr>
        <p:spPr bwMode="auto">
          <a:xfrm>
            <a:off x="6829425" y="2357438"/>
            <a:ext cx="212725"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900</a:t>
            </a:r>
            <a:endParaRPr lang="en-US" altLang="en-US" sz="6000">
              <a:cs typeface="Times New Roman" panose="02020603050405020304" pitchFamily="18" charset="0"/>
            </a:endParaRPr>
          </a:p>
        </p:txBody>
      </p:sp>
      <p:sp>
        <p:nvSpPr>
          <p:cNvPr id="90142" name="Line 165">
            <a:extLst>
              <a:ext uri="{FF2B5EF4-FFF2-40B4-BE49-F238E27FC236}">
                <a16:creationId xmlns:a16="http://schemas.microsoft.com/office/drawing/2014/main" id="{44C5887C-D8E6-4BE5-8A58-31BF903CCA31}"/>
              </a:ext>
            </a:extLst>
          </p:cNvPr>
          <p:cNvSpPr>
            <a:spLocks noChangeShapeType="1"/>
          </p:cNvSpPr>
          <p:nvPr/>
        </p:nvSpPr>
        <p:spPr bwMode="auto">
          <a:xfrm flipV="1">
            <a:off x="7531100" y="2279650"/>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43" name="Rectangle 167">
            <a:extLst>
              <a:ext uri="{FF2B5EF4-FFF2-40B4-BE49-F238E27FC236}">
                <a16:creationId xmlns:a16="http://schemas.microsoft.com/office/drawing/2014/main" id="{0B2B3174-6E12-4465-9EF5-9C902047042E}"/>
              </a:ext>
            </a:extLst>
          </p:cNvPr>
          <p:cNvSpPr>
            <a:spLocks noChangeArrowheads="1"/>
          </p:cNvSpPr>
          <p:nvPr/>
        </p:nvSpPr>
        <p:spPr bwMode="auto">
          <a:xfrm>
            <a:off x="7467600" y="2357438"/>
            <a:ext cx="280988"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1000</a:t>
            </a:r>
            <a:endParaRPr lang="en-US" altLang="en-US" sz="6000">
              <a:cs typeface="Times New Roman" panose="02020603050405020304" pitchFamily="18" charset="0"/>
            </a:endParaRPr>
          </a:p>
        </p:txBody>
      </p:sp>
      <p:sp>
        <p:nvSpPr>
          <p:cNvPr id="90144" name="Line 168">
            <a:extLst>
              <a:ext uri="{FF2B5EF4-FFF2-40B4-BE49-F238E27FC236}">
                <a16:creationId xmlns:a16="http://schemas.microsoft.com/office/drawing/2014/main" id="{27CCF80C-7C8A-40E2-B83D-28D1436BB783}"/>
              </a:ext>
            </a:extLst>
          </p:cNvPr>
          <p:cNvSpPr>
            <a:spLocks noChangeShapeType="1"/>
          </p:cNvSpPr>
          <p:nvPr/>
        </p:nvSpPr>
        <p:spPr bwMode="auto">
          <a:xfrm>
            <a:off x="981075" y="2343150"/>
            <a:ext cx="58738"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45" name="Line 169">
            <a:extLst>
              <a:ext uri="{FF2B5EF4-FFF2-40B4-BE49-F238E27FC236}">
                <a16:creationId xmlns:a16="http://schemas.microsoft.com/office/drawing/2014/main" id="{AFD58DB3-8A93-4226-BE39-FC6BEB1481CC}"/>
              </a:ext>
            </a:extLst>
          </p:cNvPr>
          <p:cNvSpPr>
            <a:spLocks noChangeShapeType="1"/>
          </p:cNvSpPr>
          <p:nvPr/>
        </p:nvSpPr>
        <p:spPr bwMode="auto">
          <a:xfrm flipH="1">
            <a:off x="7464425" y="2343150"/>
            <a:ext cx="66675"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46" name="Rectangle 170">
            <a:extLst>
              <a:ext uri="{FF2B5EF4-FFF2-40B4-BE49-F238E27FC236}">
                <a16:creationId xmlns:a16="http://schemas.microsoft.com/office/drawing/2014/main" id="{9D963F67-D9D0-4254-927F-9C4649C1A80B}"/>
              </a:ext>
            </a:extLst>
          </p:cNvPr>
          <p:cNvSpPr>
            <a:spLocks noChangeArrowheads="1"/>
          </p:cNvSpPr>
          <p:nvPr/>
        </p:nvSpPr>
        <p:spPr bwMode="auto">
          <a:xfrm>
            <a:off x="703263" y="2308225"/>
            <a:ext cx="77787"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200">
                <a:solidFill>
                  <a:srgbClr val="000000"/>
                </a:solidFill>
                <a:cs typeface="Times New Roman" panose="02020603050405020304" pitchFamily="18" charset="0"/>
              </a:rPr>
              <a:t>0</a:t>
            </a:r>
            <a:endParaRPr lang="en-US" altLang="en-US" sz="6600">
              <a:cs typeface="Times New Roman" panose="02020603050405020304" pitchFamily="18" charset="0"/>
            </a:endParaRPr>
          </a:p>
        </p:txBody>
      </p:sp>
      <p:sp>
        <p:nvSpPr>
          <p:cNvPr id="90147" name="Line 171">
            <a:extLst>
              <a:ext uri="{FF2B5EF4-FFF2-40B4-BE49-F238E27FC236}">
                <a16:creationId xmlns:a16="http://schemas.microsoft.com/office/drawing/2014/main" id="{646EB499-EC1C-404E-9113-ED30B3759408}"/>
              </a:ext>
            </a:extLst>
          </p:cNvPr>
          <p:cNvSpPr>
            <a:spLocks noChangeShapeType="1"/>
          </p:cNvSpPr>
          <p:nvPr/>
        </p:nvSpPr>
        <p:spPr bwMode="auto">
          <a:xfrm>
            <a:off x="981075" y="2174875"/>
            <a:ext cx="58738"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48" name="Line 174">
            <a:extLst>
              <a:ext uri="{FF2B5EF4-FFF2-40B4-BE49-F238E27FC236}">
                <a16:creationId xmlns:a16="http://schemas.microsoft.com/office/drawing/2014/main" id="{A0C087BA-DCD0-4BC7-A1D0-4C1B38410C85}"/>
              </a:ext>
            </a:extLst>
          </p:cNvPr>
          <p:cNvSpPr>
            <a:spLocks noChangeShapeType="1"/>
          </p:cNvSpPr>
          <p:nvPr/>
        </p:nvSpPr>
        <p:spPr bwMode="auto">
          <a:xfrm>
            <a:off x="981075" y="2005013"/>
            <a:ext cx="58738"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49" name="Rectangle 176">
            <a:extLst>
              <a:ext uri="{FF2B5EF4-FFF2-40B4-BE49-F238E27FC236}">
                <a16:creationId xmlns:a16="http://schemas.microsoft.com/office/drawing/2014/main" id="{1C37DD72-C244-4E1C-A50F-991140DF9372}"/>
              </a:ext>
            </a:extLst>
          </p:cNvPr>
          <p:cNvSpPr>
            <a:spLocks noChangeArrowheads="1"/>
          </p:cNvSpPr>
          <p:nvPr/>
        </p:nvSpPr>
        <p:spPr bwMode="auto">
          <a:xfrm>
            <a:off x="696913" y="1970088"/>
            <a:ext cx="7620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200">
                <a:solidFill>
                  <a:srgbClr val="000000"/>
                </a:solidFill>
                <a:cs typeface="Times New Roman" panose="02020603050405020304" pitchFamily="18" charset="0"/>
              </a:rPr>
              <a:t>1</a:t>
            </a:r>
            <a:endParaRPr lang="en-US" altLang="en-US" sz="6600">
              <a:cs typeface="Times New Roman" panose="02020603050405020304" pitchFamily="18" charset="0"/>
            </a:endParaRPr>
          </a:p>
        </p:txBody>
      </p:sp>
      <p:sp>
        <p:nvSpPr>
          <p:cNvPr id="90150" name="Line 177">
            <a:extLst>
              <a:ext uri="{FF2B5EF4-FFF2-40B4-BE49-F238E27FC236}">
                <a16:creationId xmlns:a16="http://schemas.microsoft.com/office/drawing/2014/main" id="{1D45831D-E812-4A18-A0ED-48332901E806}"/>
              </a:ext>
            </a:extLst>
          </p:cNvPr>
          <p:cNvSpPr>
            <a:spLocks noChangeShapeType="1"/>
          </p:cNvSpPr>
          <p:nvPr/>
        </p:nvSpPr>
        <p:spPr bwMode="auto">
          <a:xfrm>
            <a:off x="981075" y="1839913"/>
            <a:ext cx="58738"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51" name="Line 180">
            <a:extLst>
              <a:ext uri="{FF2B5EF4-FFF2-40B4-BE49-F238E27FC236}">
                <a16:creationId xmlns:a16="http://schemas.microsoft.com/office/drawing/2014/main" id="{8D255E70-2F06-4AC9-8BAE-F54851FBD0B7}"/>
              </a:ext>
            </a:extLst>
          </p:cNvPr>
          <p:cNvSpPr>
            <a:spLocks noChangeShapeType="1"/>
          </p:cNvSpPr>
          <p:nvPr/>
        </p:nvSpPr>
        <p:spPr bwMode="auto">
          <a:xfrm>
            <a:off x="981075" y="1670050"/>
            <a:ext cx="58738" cy="47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52" name="Rectangle 182">
            <a:extLst>
              <a:ext uri="{FF2B5EF4-FFF2-40B4-BE49-F238E27FC236}">
                <a16:creationId xmlns:a16="http://schemas.microsoft.com/office/drawing/2014/main" id="{335C4896-2BB8-4088-A2C3-7F24B02ADA25}"/>
              </a:ext>
            </a:extLst>
          </p:cNvPr>
          <p:cNvSpPr>
            <a:spLocks noChangeArrowheads="1"/>
          </p:cNvSpPr>
          <p:nvPr/>
        </p:nvSpPr>
        <p:spPr bwMode="auto">
          <a:xfrm>
            <a:off x="696913" y="1635125"/>
            <a:ext cx="7620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200">
                <a:solidFill>
                  <a:srgbClr val="000000"/>
                </a:solidFill>
                <a:cs typeface="Times New Roman" panose="02020603050405020304" pitchFamily="18" charset="0"/>
              </a:rPr>
              <a:t>2</a:t>
            </a:r>
            <a:endParaRPr lang="en-US" altLang="en-US" sz="6600">
              <a:cs typeface="Times New Roman" panose="02020603050405020304" pitchFamily="18" charset="0"/>
            </a:endParaRPr>
          </a:p>
        </p:txBody>
      </p:sp>
      <p:sp>
        <p:nvSpPr>
          <p:cNvPr id="90153" name="Line 183">
            <a:extLst>
              <a:ext uri="{FF2B5EF4-FFF2-40B4-BE49-F238E27FC236}">
                <a16:creationId xmlns:a16="http://schemas.microsoft.com/office/drawing/2014/main" id="{178C8FBA-8A43-45DA-BAD6-C500955B6119}"/>
              </a:ext>
            </a:extLst>
          </p:cNvPr>
          <p:cNvSpPr>
            <a:spLocks noChangeShapeType="1"/>
          </p:cNvSpPr>
          <p:nvPr/>
        </p:nvSpPr>
        <p:spPr bwMode="auto">
          <a:xfrm>
            <a:off x="981075" y="1504950"/>
            <a:ext cx="58738"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54" name="Line 186">
            <a:extLst>
              <a:ext uri="{FF2B5EF4-FFF2-40B4-BE49-F238E27FC236}">
                <a16:creationId xmlns:a16="http://schemas.microsoft.com/office/drawing/2014/main" id="{334B21D9-77DC-414E-ACDD-F2CFC6550A15}"/>
              </a:ext>
            </a:extLst>
          </p:cNvPr>
          <p:cNvSpPr>
            <a:spLocks noChangeShapeType="1"/>
          </p:cNvSpPr>
          <p:nvPr/>
        </p:nvSpPr>
        <p:spPr bwMode="auto">
          <a:xfrm>
            <a:off x="981075" y="1336675"/>
            <a:ext cx="58738"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55" name="Rectangle 188">
            <a:extLst>
              <a:ext uri="{FF2B5EF4-FFF2-40B4-BE49-F238E27FC236}">
                <a16:creationId xmlns:a16="http://schemas.microsoft.com/office/drawing/2014/main" id="{088CC1A4-C59B-453B-9B4A-C4F2CAE669C4}"/>
              </a:ext>
            </a:extLst>
          </p:cNvPr>
          <p:cNvSpPr>
            <a:spLocks noChangeArrowheads="1"/>
          </p:cNvSpPr>
          <p:nvPr/>
        </p:nvSpPr>
        <p:spPr bwMode="auto">
          <a:xfrm>
            <a:off x="696913" y="1300163"/>
            <a:ext cx="76200" cy="185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200">
                <a:solidFill>
                  <a:srgbClr val="000000"/>
                </a:solidFill>
                <a:cs typeface="Times New Roman" panose="02020603050405020304" pitchFamily="18" charset="0"/>
              </a:rPr>
              <a:t>3</a:t>
            </a:r>
            <a:endParaRPr lang="en-US" altLang="en-US" sz="6600">
              <a:cs typeface="Times New Roman" panose="02020603050405020304" pitchFamily="18" charset="0"/>
            </a:endParaRPr>
          </a:p>
        </p:txBody>
      </p:sp>
      <p:sp>
        <p:nvSpPr>
          <p:cNvPr id="90156" name="Line 189">
            <a:extLst>
              <a:ext uri="{FF2B5EF4-FFF2-40B4-BE49-F238E27FC236}">
                <a16:creationId xmlns:a16="http://schemas.microsoft.com/office/drawing/2014/main" id="{9DF8B56B-A282-481F-B386-D9E2F8E1AE67}"/>
              </a:ext>
            </a:extLst>
          </p:cNvPr>
          <p:cNvSpPr>
            <a:spLocks noChangeShapeType="1"/>
          </p:cNvSpPr>
          <p:nvPr/>
        </p:nvSpPr>
        <p:spPr bwMode="auto">
          <a:xfrm>
            <a:off x="981075" y="1169988"/>
            <a:ext cx="58738" cy="476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57" name="Line 192">
            <a:extLst>
              <a:ext uri="{FF2B5EF4-FFF2-40B4-BE49-F238E27FC236}">
                <a16:creationId xmlns:a16="http://schemas.microsoft.com/office/drawing/2014/main" id="{111D4411-B48F-41A9-9F97-6E0BCE1418CC}"/>
              </a:ext>
            </a:extLst>
          </p:cNvPr>
          <p:cNvSpPr>
            <a:spLocks noChangeShapeType="1"/>
          </p:cNvSpPr>
          <p:nvPr/>
        </p:nvSpPr>
        <p:spPr bwMode="auto">
          <a:xfrm>
            <a:off x="981075" y="1001713"/>
            <a:ext cx="58738"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58" name="Rectangle 194">
            <a:extLst>
              <a:ext uri="{FF2B5EF4-FFF2-40B4-BE49-F238E27FC236}">
                <a16:creationId xmlns:a16="http://schemas.microsoft.com/office/drawing/2014/main" id="{2878EE3B-2C6A-4657-B7BC-4B07FC31B90A}"/>
              </a:ext>
            </a:extLst>
          </p:cNvPr>
          <p:cNvSpPr>
            <a:spLocks noChangeArrowheads="1"/>
          </p:cNvSpPr>
          <p:nvPr/>
        </p:nvSpPr>
        <p:spPr bwMode="auto">
          <a:xfrm>
            <a:off x="696913" y="966788"/>
            <a:ext cx="76200"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200">
                <a:solidFill>
                  <a:srgbClr val="000000"/>
                </a:solidFill>
                <a:cs typeface="Times New Roman" panose="02020603050405020304" pitchFamily="18" charset="0"/>
              </a:rPr>
              <a:t>4</a:t>
            </a:r>
            <a:endParaRPr lang="en-US" altLang="en-US" sz="6600">
              <a:cs typeface="Times New Roman" panose="02020603050405020304" pitchFamily="18" charset="0"/>
            </a:endParaRPr>
          </a:p>
        </p:txBody>
      </p:sp>
      <p:sp>
        <p:nvSpPr>
          <p:cNvPr id="90159" name="Line 195">
            <a:extLst>
              <a:ext uri="{FF2B5EF4-FFF2-40B4-BE49-F238E27FC236}">
                <a16:creationId xmlns:a16="http://schemas.microsoft.com/office/drawing/2014/main" id="{4D09448A-0B1C-4A2D-8AA4-15D1C0422057}"/>
              </a:ext>
            </a:extLst>
          </p:cNvPr>
          <p:cNvSpPr>
            <a:spLocks noChangeShapeType="1"/>
          </p:cNvSpPr>
          <p:nvPr/>
        </p:nvSpPr>
        <p:spPr bwMode="auto">
          <a:xfrm>
            <a:off x="981075" y="836613"/>
            <a:ext cx="58738"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60" name="Rectangle 198">
            <a:extLst>
              <a:ext uri="{FF2B5EF4-FFF2-40B4-BE49-F238E27FC236}">
                <a16:creationId xmlns:a16="http://schemas.microsoft.com/office/drawing/2014/main" id="{814051DC-B0FA-47A3-B855-B7F20C8CB6A6}"/>
              </a:ext>
            </a:extLst>
          </p:cNvPr>
          <p:cNvSpPr>
            <a:spLocks noChangeArrowheads="1"/>
          </p:cNvSpPr>
          <p:nvPr/>
        </p:nvSpPr>
        <p:spPr bwMode="auto">
          <a:xfrm>
            <a:off x="669925" y="793750"/>
            <a:ext cx="247650" cy="169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x 10</a:t>
            </a:r>
            <a:endParaRPr lang="en-US" altLang="en-US" sz="6000">
              <a:cs typeface="Times New Roman" panose="02020603050405020304" pitchFamily="18" charset="0"/>
            </a:endParaRPr>
          </a:p>
        </p:txBody>
      </p:sp>
      <p:sp>
        <p:nvSpPr>
          <p:cNvPr id="140" name="Rectangle 199">
            <a:extLst>
              <a:ext uri="{FF2B5EF4-FFF2-40B4-BE49-F238E27FC236}">
                <a16:creationId xmlns:a16="http://schemas.microsoft.com/office/drawing/2014/main" id="{3C9A23F9-9BEE-43F3-B17F-CBB14CB6102F}"/>
              </a:ext>
            </a:extLst>
          </p:cNvPr>
          <p:cNvSpPr>
            <a:spLocks noChangeArrowheads="1"/>
          </p:cNvSpPr>
          <p:nvPr/>
        </p:nvSpPr>
        <p:spPr bwMode="auto">
          <a:xfrm>
            <a:off x="866775" y="715963"/>
            <a:ext cx="111125" cy="160337"/>
          </a:xfrm>
          <a:prstGeom prst="rect">
            <a:avLst/>
          </a:prstGeom>
          <a:noFill/>
          <a:ln w="9525">
            <a:noFill/>
            <a:miter lim="800000"/>
            <a:headEnd/>
            <a:tailEnd/>
          </a:ln>
        </p:spPr>
        <p:txBody>
          <a:bodyPr wrap="none" lIns="0" tIns="0" rIns="0" bIns="0">
            <a:spAutoFit/>
          </a:bodyPr>
          <a:lstStyle/>
          <a:p>
            <a:pPr eaLnBrk="1" hangingPunct="1">
              <a:defRPr/>
            </a:pPr>
            <a:r>
              <a:rPr lang="en-US" sz="1050" dirty="0">
                <a:solidFill>
                  <a:srgbClr val="000000"/>
                </a:solidFill>
                <a:cs typeface="Times New Roman" pitchFamily="18" charset="0"/>
              </a:rPr>
              <a:t>-3</a:t>
            </a:r>
            <a:endParaRPr lang="en-US" sz="6000" dirty="0">
              <a:cs typeface="Times New Roman" pitchFamily="18" charset="0"/>
            </a:endParaRPr>
          </a:p>
        </p:txBody>
      </p:sp>
      <p:sp>
        <p:nvSpPr>
          <p:cNvPr id="90162" name="Line 201">
            <a:extLst>
              <a:ext uri="{FF2B5EF4-FFF2-40B4-BE49-F238E27FC236}">
                <a16:creationId xmlns:a16="http://schemas.microsoft.com/office/drawing/2014/main" id="{8220B50D-4C3F-4A05-A683-4F9118055A69}"/>
              </a:ext>
            </a:extLst>
          </p:cNvPr>
          <p:cNvSpPr>
            <a:spLocks noChangeShapeType="1"/>
          </p:cNvSpPr>
          <p:nvPr/>
        </p:nvSpPr>
        <p:spPr bwMode="auto">
          <a:xfrm>
            <a:off x="981075" y="2343150"/>
            <a:ext cx="6550025"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63" name="Line 203">
            <a:extLst>
              <a:ext uri="{FF2B5EF4-FFF2-40B4-BE49-F238E27FC236}">
                <a16:creationId xmlns:a16="http://schemas.microsoft.com/office/drawing/2014/main" id="{6EC4EF0A-9C2C-449A-8631-67C34BC5A4F9}"/>
              </a:ext>
            </a:extLst>
          </p:cNvPr>
          <p:cNvSpPr>
            <a:spLocks noChangeShapeType="1"/>
          </p:cNvSpPr>
          <p:nvPr/>
        </p:nvSpPr>
        <p:spPr bwMode="auto">
          <a:xfrm flipV="1">
            <a:off x="981075" y="836613"/>
            <a:ext cx="3175" cy="150653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64" name="Freeform 204">
            <a:extLst>
              <a:ext uri="{FF2B5EF4-FFF2-40B4-BE49-F238E27FC236}">
                <a16:creationId xmlns:a16="http://schemas.microsoft.com/office/drawing/2014/main" id="{65FA9F53-2050-4941-A780-2FD81A4D7451}"/>
              </a:ext>
            </a:extLst>
          </p:cNvPr>
          <p:cNvSpPr>
            <a:spLocks/>
          </p:cNvSpPr>
          <p:nvPr/>
        </p:nvSpPr>
        <p:spPr bwMode="auto">
          <a:xfrm>
            <a:off x="981075" y="2022475"/>
            <a:ext cx="555625" cy="317500"/>
          </a:xfrm>
          <a:custGeom>
            <a:avLst/>
            <a:gdLst>
              <a:gd name="T0" fmla="*/ 2147483646 w 158"/>
              <a:gd name="T1" fmla="*/ 2147483646 h 90"/>
              <a:gd name="T2" fmla="*/ 2147483646 w 158"/>
              <a:gd name="T3" fmla="*/ 2147483646 h 90"/>
              <a:gd name="T4" fmla="*/ 2147483646 w 158"/>
              <a:gd name="T5" fmla="*/ 2147483646 h 90"/>
              <a:gd name="T6" fmla="*/ 2147483646 w 158"/>
              <a:gd name="T7" fmla="*/ 2147483646 h 90"/>
              <a:gd name="T8" fmla="*/ 2147483646 w 158"/>
              <a:gd name="T9" fmla="*/ 2147483646 h 90"/>
              <a:gd name="T10" fmla="*/ 2147483646 w 158"/>
              <a:gd name="T11" fmla="*/ 2147483646 h 90"/>
              <a:gd name="T12" fmla="*/ 2147483646 w 158"/>
              <a:gd name="T13" fmla="*/ 2147483646 h 90"/>
              <a:gd name="T14" fmla="*/ 2147483646 w 158"/>
              <a:gd name="T15" fmla="*/ 2147483646 h 90"/>
              <a:gd name="T16" fmla="*/ 2147483646 w 158"/>
              <a:gd name="T17" fmla="*/ 2147483646 h 90"/>
              <a:gd name="T18" fmla="*/ 2147483646 w 158"/>
              <a:gd name="T19" fmla="*/ 2147483646 h 90"/>
              <a:gd name="T20" fmla="*/ 2147483646 w 158"/>
              <a:gd name="T21" fmla="*/ 2147483646 h 90"/>
              <a:gd name="T22" fmla="*/ 2147483646 w 158"/>
              <a:gd name="T23" fmla="*/ 2147483646 h 90"/>
              <a:gd name="T24" fmla="*/ 2147483646 w 158"/>
              <a:gd name="T25" fmla="*/ 2147483646 h 90"/>
              <a:gd name="T26" fmla="*/ 2147483646 w 158"/>
              <a:gd name="T27" fmla="*/ 2147483646 h 90"/>
              <a:gd name="T28" fmla="*/ 2147483646 w 158"/>
              <a:gd name="T29" fmla="*/ 2147483646 h 90"/>
              <a:gd name="T30" fmla="*/ 2147483646 w 158"/>
              <a:gd name="T31" fmla="*/ 2147483646 h 90"/>
              <a:gd name="T32" fmla="*/ 2147483646 w 158"/>
              <a:gd name="T33" fmla="*/ 2147483646 h 90"/>
              <a:gd name="T34" fmla="*/ 2147483646 w 158"/>
              <a:gd name="T35" fmla="*/ 2147483646 h 90"/>
              <a:gd name="T36" fmla="*/ 2147483646 w 158"/>
              <a:gd name="T37" fmla="*/ 2147483646 h 90"/>
              <a:gd name="T38" fmla="*/ 2147483646 w 158"/>
              <a:gd name="T39" fmla="*/ 2147483646 h 90"/>
              <a:gd name="T40" fmla="*/ 2147483646 w 158"/>
              <a:gd name="T41" fmla="*/ 2147483646 h 90"/>
              <a:gd name="T42" fmla="*/ 2147483646 w 158"/>
              <a:gd name="T43" fmla="*/ 2147483646 h 90"/>
              <a:gd name="T44" fmla="*/ 2147483646 w 158"/>
              <a:gd name="T45" fmla="*/ 2147483646 h 90"/>
              <a:gd name="T46" fmla="*/ 2147483646 w 158"/>
              <a:gd name="T47" fmla="*/ 2147483646 h 90"/>
              <a:gd name="T48" fmla="*/ 2147483646 w 158"/>
              <a:gd name="T49" fmla="*/ 2147483646 h 90"/>
              <a:gd name="T50" fmla="*/ 2147483646 w 158"/>
              <a:gd name="T51" fmla="*/ 2147483646 h 90"/>
              <a:gd name="T52" fmla="*/ 2147483646 w 158"/>
              <a:gd name="T53" fmla="*/ 2147483646 h 90"/>
              <a:gd name="T54" fmla="*/ 2147483646 w 158"/>
              <a:gd name="T55" fmla="*/ 2147483646 h 90"/>
              <a:gd name="T56" fmla="*/ 2147483646 w 158"/>
              <a:gd name="T57" fmla="*/ 2147483646 h 90"/>
              <a:gd name="T58" fmla="*/ 2147483646 w 158"/>
              <a:gd name="T59" fmla="*/ 0 h 90"/>
              <a:gd name="T60" fmla="*/ 2147483646 w 158"/>
              <a:gd name="T61" fmla="*/ 2147483646 h 90"/>
              <a:gd name="T62" fmla="*/ 2147483646 w 158"/>
              <a:gd name="T63" fmla="*/ 2147483646 h 90"/>
              <a:gd name="T64" fmla="*/ 2147483646 w 158"/>
              <a:gd name="T65" fmla="*/ 2147483646 h 90"/>
              <a:gd name="T66" fmla="*/ 2147483646 w 158"/>
              <a:gd name="T67" fmla="*/ 2147483646 h 90"/>
              <a:gd name="T68" fmla="*/ 2147483646 w 158"/>
              <a:gd name="T69" fmla="*/ 2147483646 h 90"/>
              <a:gd name="T70" fmla="*/ 2147483646 w 158"/>
              <a:gd name="T71" fmla="*/ 2147483646 h 90"/>
              <a:gd name="T72" fmla="*/ 2147483646 w 158"/>
              <a:gd name="T73" fmla="*/ 2147483646 h 90"/>
              <a:gd name="T74" fmla="*/ 2147483646 w 158"/>
              <a:gd name="T75" fmla="*/ 2147483646 h 90"/>
              <a:gd name="T76" fmla="*/ 2147483646 w 158"/>
              <a:gd name="T77" fmla="*/ 2147483646 h 90"/>
              <a:gd name="T78" fmla="*/ 2147483646 w 158"/>
              <a:gd name="T79" fmla="*/ 2147483646 h 90"/>
              <a:gd name="T80" fmla="*/ 2147483646 w 158"/>
              <a:gd name="T81" fmla="*/ 2147483646 h 90"/>
              <a:gd name="T82" fmla="*/ 2147483646 w 158"/>
              <a:gd name="T83" fmla="*/ 2147483646 h 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8"/>
              <a:gd name="T127" fmla="*/ 0 h 90"/>
              <a:gd name="T128" fmla="*/ 158 w 158"/>
              <a:gd name="T129" fmla="*/ 90 h 9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8" h="90">
                <a:moveTo>
                  <a:pt x="0" y="85"/>
                </a:moveTo>
                <a:lnTo>
                  <a:pt x="1" y="81"/>
                </a:lnTo>
                <a:lnTo>
                  <a:pt x="2" y="70"/>
                </a:lnTo>
                <a:lnTo>
                  <a:pt x="3" y="65"/>
                </a:lnTo>
                <a:lnTo>
                  <a:pt x="5" y="60"/>
                </a:lnTo>
                <a:lnTo>
                  <a:pt x="6" y="59"/>
                </a:lnTo>
                <a:lnTo>
                  <a:pt x="7" y="59"/>
                </a:lnTo>
                <a:lnTo>
                  <a:pt x="8" y="61"/>
                </a:lnTo>
                <a:lnTo>
                  <a:pt x="10" y="63"/>
                </a:lnTo>
                <a:lnTo>
                  <a:pt x="11" y="68"/>
                </a:lnTo>
                <a:lnTo>
                  <a:pt x="12" y="70"/>
                </a:lnTo>
                <a:lnTo>
                  <a:pt x="13" y="70"/>
                </a:lnTo>
                <a:lnTo>
                  <a:pt x="15" y="75"/>
                </a:lnTo>
                <a:lnTo>
                  <a:pt x="16" y="79"/>
                </a:lnTo>
                <a:lnTo>
                  <a:pt x="17" y="81"/>
                </a:lnTo>
                <a:lnTo>
                  <a:pt x="18" y="80"/>
                </a:lnTo>
                <a:lnTo>
                  <a:pt x="20" y="79"/>
                </a:lnTo>
                <a:lnTo>
                  <a:pt x="21" y="80"/>
                </a:lnTo>
                <a:lnTo>
                  <a:pt x="22" y="80"/>
                </a:lnTo>
                <a:lnTo>
                  <a:pt x="23" y="80"/>
                </a:lnTo>
                <a:lnTo>
                  <a:pt x="25" y="78"/>
                </a:lnTo>
                <a:lnTo>
                  <a:pt x="26" y="79"/>
                </a:lnTo>
                <a:lnTo>
                  <a:pt x="27" y="78"/>
                </a:lnTo>
                <a:lnTo>
                  <a:pt x="28" y="76"/>
                </a:lnTo>
                <a:lnTo>
                  <a:pt x="30" y="76"/>
                </a:lnTo>
                <a:lnTo>
                  <a:pt x="31" y="76"/>
                </a:lnTo>
                <a:lnTo>
                  <a:pt x="32" y="78"/>
                </a:lnTo>
                <a:lnTo>
                  <a:pt x="33" y="80"/>
                </a:lnTo>
                <a:lnTo>
                  <a:pt x="35" y="83"/>
                </a:lnTo>
                <a:lnTo>
                  <a:pt x="36" y="84"/>
                </a:lnTo>
                <a:lnTo>
                  <a:pt x="37" y="85"/>
                </a:lnTo>
                <a:lnTo>
                  <a:pt x="38" y="86"/>
                </a:lnTo>
                <a:lnTo>
                  <a:pt x="40" y="84"/>
                </a:lnTo>
                <a:lnTo>
                  <a:pt x="41" y="81"/>
                </a:lnTo>
                <a:lnTo>
                  <a:pt x="42" y="84"/>
                </a:lnTo>
                <a:lnTo>
                  <a:pt x="43" y="85"/>
                </a:lnTo>
                <a:lnTo>
                  <a:pt x="45" y="85"/>
                </a:lnTo>
                <a:lnTo>
                  <a:pt x="46" y="86"/>
                </a:lnTo>
                <a:lnTo>
                  <a:pt x="47" y="84"/>
                </a:lnTo>
                <a:lnTo>
                  <a:pt x="48" y="84"/>
                </a:lnTo>
                <a:lnTo>
                  <a:pt x="50" y="84"/>
                </a:lnTo>
                <a:lnTo>
                  <a:pt x="51" y="83"/>
                </a:lnTo>
                <a:lnTo>
                  <a:pt x="52" y="84"/>
                </a:lnTo>
                <a:lnTo>
                  <a:pt x="53" y="85"/>
                </a:lnTo>
                <a:lnTo>
                  <a:pt x="55" y="86"/>
                </a:lnTo>
                <a:lnTo>
                  <a:pt x="56" y="86"/>
                </a:lnTo>
                <a:lnTo>
                  <a:pt x="57" y="84"/>
                </a:lnTo>
                <a:lnTo>
                  <a:pt x="58" y="81"/>
                </a:lnTo>
                <a:lnTo>
                  <a:pt x="60" y="83"/>
                </a:lnTo>
                <a:lnTo>
                  <a:pt x="61" y="83"/>
                </a:lnTo>
                <a:lnTo>
                  <a:pt x="62" y="81"/>
                </a:lnTo>
                <a:lnTo>
                  <a:pt x="63" y="81"/>
                </a:lnTo>
                <a:lnTo>
                  <a:pt x="65" y="84"/>
                </a:lnTo>
                <a:lnTo>
                  <a:pt x="66" y="84"/>
                </a:lnTo>
                <a:lnTo>
                  <a:pt x="67" y="80"/>
                </a:lnTo>
                <a:lnTo>
                  <a:pt x="68" y="81"/>
                </a:lnTo>
                <a:lnTo>
                  <a:pt x="70" y="83"/>
                </a:lnTo>
                <a:lnTo>
                  <a:pt x="71" y="83"/>
                </a:lnTo>
                <a:lnTo>
                  <a:pt x="72" y="80"/>
                </a:lnTo>
                <a:lnTo>
                  <a:pt x="73" y="81"/>
                </a:lnTo>
                <a:lnTo>
                  <a:pt x="75" y="81"/>
                </a:lnTo>
                <a:lnTo>
                  <a:pt x="76" y="85"/>
                </a:lnTo>
                <a:lnTo>
                  <a:pt x="77" y="86"/>
                </a:lnTo>
                <a:lnTo>
                  <a:pt x="78" y="83"/>
                </a:lnTo>
                <a:lnTo>
                  <a:pt x="80" y="83"/>
                </a:lnTo>
                <a:lnTo>
                  <a:pt x="81" y="84"/>
                </a:lnTo>
                <a:lnTo>
                  <a:pt x="82" y="83"/>
                </a:lnTo>
                <a:lnTo>
                  <a:pt x="83" y="80"/>
                </a:lnTo>
                <a:lnTo>
                  <a:pt x="85" y="80"/>
                </a:lnTo>
                <a:lnTo>
                  <a:pt x="86" y="80"/>
                </a:lnTo>
                <a:lnTo>
                  <a:pt x="87" y="81"/>
                </a:lnTo>
                <a:lnTo>
                  <a:pt x="88" y="85"/>
                </a:lnTo>
                <a:lnTo>
                  <a:pt x="90" y="81"/>
                </a:lnTo>
                <a:lnTo>
                  <a:pt x="91" y="84"/>
                </a:lnTo>
                <a:lnTo>
                  <a:pt x="92" y="83"/>
                </a:lnTo>
                <a:lnTo>
                  <a:pt x="93" y="80"/>
                </a:lnTo>
                <a:lnTo>
                  <a:pt x="95" y="81"/>
                </a:lnTo>
                <a:lnTo>
                  <a:pt x="96" y="81"/>
                </a:lnTo>
                <a:lnTo>
                  <a:pt x="97" y="88"/>
                </a:lnTo>
                <a:lnTo>
                  <a:pt x="98" y="86"/>
                </a:lnTo>
                <a:lnTo>
                  <a:pt x="100" y="89"/>
                </a:lnTo>
                <a:lnTo>
                  <a:pt x="101" y="86"/>
                </a:lnTo>
                <a:lnTo>
                  <a:pt x="102" y="86"/>
                </a:lnTo>
                <a:lnTo>
                  <a:pt x="103" y="90"/>
                </a:lnTo>
                <a:lnTo>
                  <a:pt x="105" y="78"/>
                </a:lnTo>
                <a:lnTo>
                  <a:pt x="106" y="81"/>
                </a:lnTo>
                <a:lnTo>
                  <a:pt x="107" y="81"/>
                </a:lnTo>
                <a:lnTo>
                  <a:pt x="108" y="74"/>
                </a:lnTo>
                <a:lnTo>
                  <a:pt x="110" y="64"/>
                </a:lnTo>
                <a:lnTo>
                  <a:pt x="111" y="0"/>
                </a:lnTo>
                <a:lnTo>
                  <a:pt x="112" y="41"/>
                </a:lnTo>
                <a:lnTo>
                  <a:pt x="113" y="75"/>
                </a:lnTo>
                <a:lnTo>
                  <a:pt x="115" y="84"/>
                </a:lnTo>
                <a:lnTo>
                  <a:pt x="116" y="81"/>
                </a:lnTo>
                <a:lnTo>
                  <a:pt x="117" y="80"/>
                </a:lnTo>
                <a:lnTo>
                  <a:pt x="118" y="88"/>
                </a:lnTo>
                <a:lnTo>
                  <a:pt x="120" y="81"/>
                </a:lnTo>
                <a:lnTo>
                  <a:pt x="121" y="86"/>
                </a:lnTo>
                <a:lnTo>
                  <a:pt x="122" y="83"/>
                </a:lnTo>
                <a:lnTo>
                  <a:pt x="123" y="86"/>
                </a:lnTo>
                <a:lnTo>
                  <a:pt x="125" y="84"/>
                </a:lnTo>
                <a:lnTo>
                  <a:pt x="126" y="90"/>
                </a:lnTo>
                <a:lnTo>
                  <a:pt x="127" y="89"/>
                </a:lnTo>
                <a:lnTo>
                  <a:pt x="128" y="85"/>
                </a:lnTo>
                <a:lnTo>
                  <a:pt x="130" y="88"/>
                </a:lnTo>
                <a:lnTo>
                  <a:pt x="131" y="85"/>
                </a:lnTo>
                <a:lnTo>
                  <a:pt x="132" y="90"/>
                </a:lnTo>
                <a:lnTo>
                  <a:pt x="133" y="90"/>
                </a:lnTo>
                <a:lnTo>
                  <a:pt x="135" y="86"/>
                </a:lnTo>
                <a:lnTo>
                  <a:pt x="136" y="88"/>
                </a:lnTo>
                <a:lnTo>
                  <a:pt x="137" y="86"/>
                </a:lnTo>
                <a:lnTo>
                  <a:pt x="138" y="85"/>
                </a:lnTo>
                <a:lnTo>
                  <a:pt x="140" y="81"/>
                </a:lnTo>
                <a:lnTo>
                  <a:pt x="141" y="84"/>
                </a:lnTo>
                <a:lnTo>
                  <a:pt x="142" y="86"/>
                </a:lnTo>
                <a:lnTo>
                  <a:pt x="143" y="88"/>
                </a:lnTo>
                <a:lnTo>
                  <a:pt x="145" y="89"/>
                </a:lnTo>
                <a:lnTo>
                  <a:pt x="146" y="88"/>
                </a:lnTo>
                <a:lnTo>
                  <a:pt x="147" y="85"/>
                </a:lnTo>
                <a:lnTo>
                  <a:pt x="148" y="81"/>
                </a:lnTo>
                <a:lnTo>
                  <a:pt x="150" y="81"/>
                </a:lnTo>
                <a:lnTo>
                  <a:pt x="151" y="83"/>
                </a:lnTo>
                <a:lnTo>
                  <a:pt x="152" y="85"/>
                </a:lnTo>
                <a:lnTo>
                  <a:pt x="153" y="85"/>
                </a:lnTo>
                <a:lnTo>
                  <a:pt x="155" y="85"/>
                </a:lnTo>
                <a:lnTo>
                  <a:pt x="156" y="84"/>
                </a:lnTo>
                <a:lnTo>
                  <a:pt x="157" y="85"/>
                </a:lnTo>
                <a:lnTo>
                  <a:pt x="158" y="89"/>
                </a:lnTo>
              </a:path>
            </a:pathLst>
          </a:custGeom>
          <a:noFill/>
          <a:ln w="28575">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165" name="Freeform 208">
            <a:extLst>
              <a:ext uri="{FF2B5EF4-FFF2-40B4-BE49-F238E27FC236}">
                <a16:creationId xmlns:a16="http://schemas.microsoft.com/office/drawing/2014/main" id="{20298A8C-8F1E-45D1-BC1E-527329AAD147}"/>
              </a:ext>
            </a:extLst>
          </p:cNvPr>
          <p:cNvSpPr>
            <a:spLocks/>
          </p:cNvSpPr>
          <p:nvPr/>
        </p:nvSpPr>
        <p:spPr bwMode="auto">
          <a:xfrm>
            <a:off x="2657475" y="2155825"/>
            <a:ext cx="558800" cy="184150"/>
          </a:xfrm>
          <a:custGeom>
            <a:avLst/>
            <a:gdLst>
              <a:gd name="T0" fmla="*/ 2147483646 w 159"/>
              <a:gd name="T1" fmla="*/ 2147483646 h 52"/>
              <a:gd name="T2" fmla="*/ 2147483646 w 159"/>
              <a:gd name="T3" fmla="*/ 2147483646 h 52"/>
              <a:gd name="T4" fmla="*/ 2147483646 w 159"/>
              <a:gd name="T5" fmla="*/ 2147483646 h 52"/>
              <a:gd name="T6" fmla="*/ 2147483646 w 159"/>
              <a:gd name="T7" fmla="*/ 2147483646 h 52"/>
              <a:gd name="T8" fmla="*/ 2147483646 w 159"/>
              <a:gd name="T9" fmla="*/ 2147483646 h 52"/>
              <a:gd name="T10" fmla="*/ 2147483646 w 159"/>
              <a:gd name="T11" fmla="*/ 2147483646 h 52"/>
              <a:gd name="T12" fmla="*/ 2147483646 w 159"/>
              <a:gd name="T13" fmla="*/ 2147483646 h 52"/>
              <a:gd name="T14" fmla="*/ 2147483646 w 159"/>
              <a:gd name="T15" fmla="*/ 2147483646 h 52"/>
              <a:gd name="T16" fmla="*/ 2147483646 w 159"/>
              <a:gd name="T17" fmla="*/ 2147483646 h 52"/>
              <a:gd name="T18" fmla="*/ 2147483646 w 159"/>
              <a:gd name="T19" fmla="*/ 2147483646 h 52"/>
              <a:gd name="T20" fmla="*/ 2147483646 w 159"/>
              <a:gd name="T21" fmla="*/ 2147483646 h 52"/>
              <a:gd name="T22" fmla="*/ 2147483646 w 159"/>
              <a:gd name="T23" fmla="*/ 2147483646 h 52"/>
              <a:gd name="T24" fmla="*/ 2147483646 w 159"/>
              <a:gd name="T25" fmla="*/ 2147483646 h 52"/>
              <a:gd name="T26" fmla="*/ 2147483646 w 159"/>
              <a:gd name="T27" fmla="*/ 2147483646 h 52"/>
              <a:gd name="T28" fmla="*/ 2147483646 w 159"/>
              <a:gd name="T29" fmla="*/ 2147483646 h 52"/>
              <a:gd name="T30" fmla="*/ 2147483646 w 159"/>
              <a:gd name="T31" fmla="*/ 2147483646 h 52"/>
              <a:gd name="T32" fmla="*/ 2147483646 w 159"/>
              <a:gd name="T33" fmla="*/ 2147483646 h 52"/>
              <a:gd name="T34" fmla="*/ 2147483646 w 159"/>
              <a:gd name="T35" fmla="*/ 2147483646 h 52"/>
              <a:gd name="T36" fmla="*/ 2147483646 w 159"/>
              <a:gd name="T37" fmla="*/ 2147483646 h 52"/>
              <a:gd name="T38" fmla="*/ 2147483646 w 159"/>
              <a:gd name="T39" fmla="*/ 2147483646 h 52"/>
              <a:gd name="T40" fmla="*/ 2147483646 w 159"/>
              <a:gd name="T41" fmla="*/ 2147483646 h 52"/>
              <a:gd name="T42" fmla="*/ 2147483646 w 159"/>
              <a:gd name="T43" fmla="*/ 0 h 52"/>
              <a:gd name="T44" fmla="*/ 2147483646 w 159"/>
              <a:gd name="T45" fmla="*/ 2147483646 h 52"/>
              <a:gd name="T46" fmla="*/ 2147483646 w 159"/>
              <a:gd name="T47" fmla="*/ 2147483646 h 52"/>
              <a:gd name="T48" fmla="*/ 2147483646 w 159"/>
              <a:gd name="T49" fmla="*/ 2147483646 h 52"/>
              <a:gd name="T50" fmla="*/ 2147483646 w 159"/>
              <a:gd name="T51" fmla="*/ 2147483646 h 52"/>
              <a:gd name="T52" fmla="*/ 2147483646 w 159"/>
              <a:gd name="T53" fmla="*/ 2147483646 h 52"/>
              <a:gd name="T54" fmla="*/ 2147483646 w 159"/>
              <a:gd name="T55" fmla="*/ 2147483646 h 52"/>
              <a:gd name="T56" fmla="*/ 2147483646 w 159"/>
              <a:gd name="T57" fmla="*/ 2147483646 h 52"/>
              <a:gd name="T58" fmla="*/ 2147483646 w 159"/>
              <a:gd name="T59" fmla="*/ 2147483646 h 52"/>
              <a:gd name="T60" fmla="*/ 2147483646 w 159"/>
              <a:gd name="T61" fmla="*/ 2147483646 h 52"/>
              <a:gd name="T62" fmla="*/ 2147483646 w 159"/>
              <a:gd name="T63" fmla="*/ 2147483646 h 52"/>
              <a:gd name="T64" fmla="*/ 2147483646 w 159"/>
              <a:gd name="T65" fmla="*/ 2147483646 h 52"/>
              <a:gd name="T66" fmla="*/ 2147483646 w 159"/>
              <a:gd name="T67" fmla="*/ 2147483646 h 52"/>
              <a:gd name="T68" fmla="*/ 2147483646 w 159"/>
              <a:gd name="T69" fmla="*/ 2147483646 h 52"/>
              <a:gd name="T70" fmla="*/ 2147483646 w 159"/>
              <a:gd name="T71" fmla="*/ 2147483646 h 52"/>
              <a:gd name="T72" fmla="*/ 2147483646 w 159"/>
              <a:gd name="T73" fmla="*/ 2147483646 h 52"/>
              <a:gd name="T74" fmla="*/ 2147483646 w 159"/>
              <a:gd name="T75" fmla="*/ 2147483646 h 52"/>
              <a:gd name="T76" fmla="*/ 2147483646 w 159"/>
              <a:gd name="T77" fmla="*/ 2147483646 h 52"/>
              <a:gd name="T78" fmla="*/ 2147483646 w 159"/>
              <a:gd name="T79" fmla="*/ 2147483646 h 52"/>
              <a:gd name="T80" fmla="*/ 2147483646 w 159"/>
              <a:gd name="T81" fmla="*/ 2147483646 h 52"/>
              <a:gd name="T82" fmla="*/ 2147483646 w 159"/>
              <a:gd name="T83" fmla="*/ 2147483646 h 5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9"/>
              <a:gd name="T127" fmla="*/ 0 h 52"/>
              <a:gd name="T128" fmla="*/ 159 w 159"/>
              <a:gd name="T129" fmla="*/ 52 h 5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9" h="52">
                <a:moveTo>
                  <a:pt x="0" y="40"/>
                </a:moveTo>
                <a:lnTo>
                  <a:pt x="1" y="40"/>
                </a:lnTo>
                <a:lnTo>
                  <a:pt x="2" y="38"/>
                </a:lnTo>
                <a:lnTo>
                  <a:pt x="4" y="37"/>
                </a:lnTo>
                <a:lnTo>
                  <a:pt x="5" y="37"/>
                </a:lnTo>
                <a:lnTo>
                  <a:pt x="6" y="37"/>
                </a:lnTo>
                <a:lnTo>
                  <a:pt x="7" y="40"/>
                </a:lnTo>
                <a:lnTo>
                  <a:pt x="9" y="43"/>
                </a:lnTo>
                <a:lnTo>
                  <a:pt x="10" y="48"/>
                </a:lnTo>
                <a:lnTo>
                  <a:pt x="11" y="52"/>
                </a:lnTo>
                <a:lnTo>
                  <a:pt x="12" y="48"/>
                </a:lnTo>
                <a:lnTo>
                  <a:pt x="14" y="43"/>
                </a:lnTo>
                <a:lnTo>
                  <a:pt x="15" y="40"/>
                </a:lnTo>
                <a:lnTo>
                  <a:pt x="16" y="40"/>
                </a:lnTo>
                <a:lnTo>
                  <a:pt x="17" y="38"/>
                </a:lnTo>
                <a:lnTo>
                  <a:pt x="19" y="38"/>
                </a:lnTo>
                <a:lnTo>
                  <a:pt x="20" y="42"/>
                </a:lnTo>
                <a:lnTo>
                  <a:pt x="21" y="45"/>
                </a:lnTo>
                <a:lnTo>
                  <a:pt x="22" y="47"/>
                </a:lnTo>
                <a:lnTo>
                  <a:pt x="24" y="47"/>
                </a:lnTo>
                <a:lnTo>
                  <a:pt x="25" y="43"/>
                </a:lnTo>
                <a:lnTo>
                  <a:pt x="26" y="38"/>
                </a:lnTo>
                <a:lnTo>
                  <a:pt x="27" y="37"/>
                </a:lnTo>
                <a:lnTo>
                  <a:pt x="29" y="36"/>
                </a:lnTo>
                <a:lnTo>
                  <a:pt x="30" y="37"/>
                </a:lnTo>
                <a:lnTo>
                  <a:pt x="31" y="38"/>
                </a:lnTo>
                <a:lnTo>
                  <a:pt x="32" y="41"/>
                </a:lnTo>
                <a:lnTo>
                  <a:pt x="34" y="43"/>
                </a:lnTo>
                <a:lnTo>
                  <a:pt x="35" y="47"/>
                </a:lnTo>
                <a:lnTo>
                  <a:pt x="36" y="50"/>
                </a:lnTo>
                <a:lnTo>
                  <a:pt x="37" y="48"/>
                </a:lnTo>
                <a:lnTo>
                  <a:pt x="39" y="46"/>
                </a:lnTo>
                <a:lnTo>
                  <a:pt x="40" y="45"/>
                </a:lnTo>
                <a:lnTo>
                  <a:pt x="41" y="42"/>
                </a:lnTo>
                <a:lnTo>
                  <a:pt x="42" y="42"/>
                </a:lnTo>
                <a:lnTo>
                  <a:pt x="44" y="42"/>
                </a:lnTo>
                <a:lnTo>
                  <a:pt x="45" y="42"/>
                </a:lnTo>
                <a:lnTo>
                  <a:pt x="46" y="42"/>
                </a:lnTo>
                <a:lnTo>
                  <a:pt x="47" y="43"/>
                </a:lnTo>
                <a:lnTo>
                  <a:pt x="49" y="43"/>
                </a:lnTo>
                <a:lnTo>
                  <a:pt x="50" y="46"/>
                </a:lnTo>
                <a:lnTo>
                  <a:pt x="51" y="46"/>
                </a:lnTo>
                <a:lnTo>
                  <a:pt x="52" y="45"/>
                </a:lnTo>
                <a:lnTo>
                  <a:pt x="54" y="43"/>
                </a:lnTo>
                <a:lnTo>
                  <a:pt x="55" y="43"/>
                </a:lnTo>
                <a:lnTo>
                  <a:pt x="56" y="43"/>
                </a:lnTo>
                <a:lnTo>
                  <a:pt x="57" y="41"/>
                </a:lnTo>
                <a:lnTo>
                  <a:pt x="59" y="40"/>
                </a:lnTo>
                <a:lnTo>
                  <a:pt x="60" y="38"/>
                </a:lnTo>
                <a:lnTo>
                  <a:pt x="61" y="38"/>
                </a:lnTo>
                <a:lnTo>
                  <a:pt x="62" y="40"/>
                </a:lnTo>
                <a:lnTo>
                  <a:pt x="64" y="42"/>
                </a:lnTo>
                <a:lnTo>
                  <a:pt x="65" y="42"/>
                </a:lnTo>
                <a:lnTo>
                  <a:pt x="66" y="43"/>
                </a:lnTo>
                <a:lnTo>
                  <a:pt x="67" y="43"/>
                </a:lnTo>
                <a:lnTo>
                  <a:pt x="69" y="45"/>
                </a:lnTo>
                <a:lnTo>
                  <a:pt x="70" y="45"/>
                </a:lnTo>
                <a:lnTo>
                  <a:pt x="71" y="45"/>
                </a:lnTo>
                <a:lnTo>
                  <a:pt x="72" y="41"/>
                </a:lnTo>
                <a:lnTo>
                  <a:pt x="74" y="43"/>
                </a:lnTo>
                <a:lnTo>
                  <a:pt x="75" y="42"/>
                </a:lnTo>
                <a:lnTo>
                  <a:pt x="76" y="52"/>
                </a:lnTo>
                <a:lnTo>
                  <a:pt x="77" y="45"/>
                </a:lnTo>
                <a:lnTo>
                  <a:pt x="79" y="41"/>
                </a:lnTo>
                <a:lnTo>
                  <a:pt x="80" y="22"/>
                </a:lnTo>
                <a:lnTo>
                  <a:pt x="81" y="0"/>
                </a:lnTo>
                <a:lnTo>
                  <a:pt x="82" y="31"/>
                </a:lnTo>
                <a:lnTo>
                  <a:pt x="84" y="42"/>
                </a:lnTo>
                <a:lnTo>
                  <a:pt x="85" y="32"/>
                </a:lnTo>
                <a:lnTo>
                  <a:pt x="86" y="36"/>
                </a:lnTo>
                <a:lnTo>
                  <a:pt x="87" y="31"/>
                </a:lnTo>
                <a:lnTo>
                  <a:pt x="89" y="41"/>
                </a:lnTo>
                <a:lnTo>
                  <a:pt x="90" y="43"/>
                </a:lnTo>
                <a:lnTo>
                  <a:pt x="91" y="47"/>
                </a:lnTo>
                <a:lnTo>
                  <a:pt x="92" y="48"/>
                </a:lnTo>
                <a:lnTo>
                  <a:pt x="94" y="42"/>
                </a:lnTo>
                <a:lnTo>
                  <a:pt x="95" y="42"/>
                </a:lnTo>
                <a:lnTo>
                  <a:pt x="96" y="38"/>
                </a:lnTo>
                <a:lnTo>
                  <a:pt x="97" y="38"/>
                </a:lnTo>
                <a:lnTo>
                  <a:pt x="99" y="38"/>
                </a:lnTo>
                <a:lnTo>
                  <a:pt x="100" y="41"/>
                </a:lnTo>
                <a:lnTo>
                  <a:pt x="101" y="42"/>
                </a:lnTo>
                <a:lnTo>
                  <a:pt x="102" y="41"/>
                </a:lnTo>
                <a:lnTo>
                  <a:pt x="104" y="42"/>
                </a:lnTo>
                <a:lnTo>
                  <a:pt x="105" y="41"/>
                </a:lnTo>
                <a:lnTo>
                  <a:pt x="106" y="41"/>
                </a:lnTo>
                <a:lnTo>
                  <a:pt x="107" y="38"/>
                </a:lnTo>
                <a:lnTo>
                  <a:pt x="109" y="37"/>
                </a:lnTo>
                <a:lnTo>
                  <a:pt x="110" y="37"/>
                </a:lnTo>
                <a:lnTo>
                  <a:pt x="111" y="38"/>
                </a:lnTo>
                <a:lnTo>
                  <a:pt x="112" y="41"/>
                </a:lnTo>
                <a:lnTo>
                  <a:pt x="114" y="40"/>
                </a:lnTo>
                <a:lnTo>
                  <a:pt x="115" y="42"/>
                </a:lnTo>
                <a:lnTo>
                  <a:pt x="116" y="40"/>
                </a:lnTo>
                <a:lnTo>
                  <a:pt x="117" y="41"/>
                </a:lnTo>
                <a:lnTo>
                  <a:pt x="119" y="40"/>
                </a:lnTo>
                <a:lnTo>
                  <a:pt x="120" y="42"/>
                </a:lnTo>
                <a:lnTo>
                  <a:pt x="121" y="45"/>
                </a:lnTo>
                <a:lnTo>
                  <a:pt x="122" y="43"/>
                </a:lnTo>
                <a:lnTo>
                  <a:pt x="124" y="45"/>
                </a:lnTo>
                <a:lnTo>
                  <a:pt x="125" y="45"/>
                </a:lnTo>
                <a:lnTo>
                  <a:pt x="126" y="46"/>
                </a:lnTo>
                <a:lnTo>
                  <a:pt x="127" y="46"/>
                </a:lnTo>
                <a:lnTo>
                  <a:pt x="129" y="43"/>
                </a:lnTo>
                <a:lnTo>
                  <a:pt x="130" y="43"/>
                </a:lnTo>
                <a:lnTo>
                  <a:pt x="131" y="42"/>
                </a:lnTo>
                <a:lnTo>
                  <a:pt x="132" y="43"/>
                </a:lnTo>
                <a:lnTo>
                  <a:pt x="134" y="46"/>
                </a:lnTo>
                <a:lnTo>
                  <a:pt x="135" y="47"/>
                </a:lnTo>
                <a:lnTo>
                  <a:pt x="136" y="47"/>
                </a:lnTo>
                <a:lnTo>
                  <a:pt x="137" y="48"/>
                </a:lnTo>
                <a:lnTo>
                  <a:pt x="139" y="45"/>
                </a:lnTo>
                <a:lnTo>
                  <a:pt x="140" y="42"/>
                </a:lnTo>
                <a:lnTo>
                  <a:pt x="141" y="40"/>
                </a:lnTo>
                <a:lnTo>
                  <a:pt x="142" y="37"/>
                </a:lnTo>
                <a:lnTo>
                  <a:pt x="144" y="35"/>
                </a:lnTo>
                <a:lnTo>
                  <a:pt x="145" y="33"/>
                </a:lnTo>
                <a:lnTo>
                  <a:pt x="146" y="33"/>
                </a:lnTo>
                <a:lnTo>
                  <a:pt x="147" y="32"/>
                </a:lnTo>
                <a:lnTo>
                  <a:pt x="149" y="35"/>
                </a:lnTo>
                <a:lnTo>
                  <a:pt x="150" y="36"/>
                </a:lnTo>
                <a:lnTo>
                  <a:pt x="151" y="40"/>
                </a:lnTo>
                <a:lnTo>
                  <a:pt x="152" y="40"/>
                </a:lnTo>
                <a:lnTo>
                  <a:pt x="154" y="42"/>
                </a:lnTo>
                <a:lnTo>
                  <a:pt x="155" y="42"/>
                </a:lnTo>
                <a:lnTo>
                  <a:pt x="156" y="43"/>
                </a:lnTo>
                <a:lnTo>
                  <a:pt x="157" y="42"/>
                </a:lnTo>
                <a:lnTo>
                  <a:pt x="159" y="42"/>
                </a:lnTo>
              </a:path>
            </a:pathLst>
          </a:custGeom>
          <a:noFill/>
          <a:ln w="28575">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166" name="Freeform 205">
            <a:extLst>
              <a:ext uri="{FF2B5EF4-FFF2-40B4-BE49-F238E27FC236}">
                <a16:creationId xmlns:a16="http://schemas.microsoft.com/office/drawing/2014/main" id="{DB717B99-2A99-48B4-B34D-D62AF9B68C5B}"/>
              </a:ext>
            </a:extLst>
          </p:cNvPr>
          <p:cNvSpPr>
            <a:spLocks/>
          </p:cNvSpPr>
          <p:nvPr/>
        </p:nvSpPr>
        <p:spPr bwMode="auto">
          <a:xfrm>
            <a:off x="1536700" y="2216150"/>
            <a:ext cx="560388" cy="123825"/>
          </a:xfrm>
          <a:custGeom>
            <a:avLst/>
            <a:gdLst>
              <a:gd name="T0" fmla="*/ 2147483646 w 159"/>
              <a:gd name="T1" fmla="*/ 2147483646 h 35"/>
              <a:gd name="T2" fmla="*/ 2147483646 w 159"/>
              <a:gd name="T3" fmla="*/ 2147483646 h 35"/>
              <a:gd name="T4" fmla="*/ 2147483646 w 159"/>
              <a:gd name="T5" fmla="*/ 2147483646 h 35"/>
              <a:gd name="T6" fmla="*/ 2147483646 w 159"/>
              <a:gd name="T7" fmla="*/ 2147483646 h 35"/>
              <a:gd name="T8" fmla="*/ 2147483646 w 159"/>
              <a:gd name="T9" fmla="*/ 2147483646 h 35"/>
              <a:gd name="T10" fmla="*/ 2147483646 w 159"/>
              <a:gd name="T11" fmla="*/ 2147483646 h 35"/>
              <a:gd name="T12" fmla="*/ 2147483646 w 159"/>
              <a:gd name="T13" fmla="*/ 2147483646 h 35"/>
              <a:gd name="T14" fmla="*/ 2147483646 w 159"/>
              <a:gd name="T15" fmla="*/ 2147483646 h 35"/>
              <a:gd name="T16" fmla="*/ 2147483646 w 159"/>
              <a:gd name="T17" fmla="*/ 2147483646 h 35"/>
              <a:gd name="T18" fmla="*/ 2147483646 w 159"/>
              <a:gd name="T19" fmla="*/ 2147483646 h 35"/>
              <a:gd name="T20" fmla="*/ 2147483646 w 159"/>
              <a:gd name="T21" fmla="*/ 2147483646 h 35"/>
              <a:gd name="T22" fmla="*/ 2147483646 w 159"/>
              <a:gd name="T23" fmla="*/ 2147483646 h 35"/>
              <a:gd name="T24" fmla="*/ 2147483646 w 159"/>
              <a:gd name="T25" fmla="*/ 2147483646 h 35"/>
              <a:gd name="T26" fmla="*/ 2147483646 w 159"/>
              <a:gd name="T27" fmla="*/ 2147483646 h 35"/>
              <a:gd name="T28" fmla="*/ 2147483646 w 159"/>
              <a:gd name="T29" fmla="*/ 2147483646 h 35"/>
              <a:gd name="T30" fmla="*/ 2147483646 w 159"/>
              <a:gd name="T31" fmla="*/ 2147483646 h 35"/>
              <a:gd name="T32" fmla="*/ 2147483646 w 159"/>
              <a:gd name="T33" fmla="*/ 2147483646 h 35"/>
              <a:gd name="T34" fmla="*/ 2147483646 w 159"/>
              <a:gd name="T35" fmla="*/ 2147483646 h 35"/>
              <a:gd name="T36" fmla="*/ 2147483646 w 159"/>
              <a:gd name="T37" fmla="*/ 2147483646 h 35"/>
              <a:gd name="T38" fmla="*/ 2147483646 w 159"/>
              <a:gd name="T39" fmla="*/ 2147483646 h 35"/>
              <a:gd name="T40" fmla="*/ 2147483646 w 159"/>
              <a:gd name="T41" fmla="*/ 2147483646 h 35"/>
              <a:gd name="T42" fmla="*/ 2147483646 w 159"/>
              <a:gd name="T43" fmla="*/ 2147483646 h 35"/>
              <a:gd name="T44" fmla="*/ 2147483646 w 159"/>
              <a:gd name="T45" fmla="*/ 2147483646 h 35"/>
              <a:gd name="T46" fmla="*/ 2147483646 w 159"/>
              <a:gd name="T47" fmla="*/ 2147483646 h 35"/>
              <a:gd name="T48" fmla="*/ 2147483646 w 159"/>
              <a:gd name="T49" fmla="*/ 2147483646 h 35"/>
              <a:gd name="T50" fmla="*/ 2147483646 w 159"/>
              <a:gd name="T51" fmla="*/ 2147483646 h 35"/>
              <a:gd name="T52" fmla="*/ 2147483646 w 159"/>
              <a:gd name="T53" fmla="*/ 2147483646 h 35"/>
              <a:gd name="T54" fmla="*/ 2147483646 w 159"/>
              <a:gd name="T55" fmla="*/ 2147483646 h 35"/>
              <a:gd name="T56" fmla="*/ 2147483646 w 159"/>
              <a:gd name="T57" fmla="*/ 2147483646 h 35"/>
              <a:gd name="T58" fmla="*/ 2147483646 w 159"/>
              <a:gd name="T59" fmla="*/ 2147483646 h 35"/>
              <a:gd name="T60" fmla="*/ 2147483646 w 159"/>
              <a:gd name="T61" fmla="*/ 2147483646 h 35"/>
              <a:gd name="T62" fmla="*/ 2147483646 w 159"/>
              <a:gd name="T63" fmla="*/ 2147483646 h 35"/>
              <a:gd name="T64" fmla="*/ 2147483646 w 159"/>
              <a:gd name="T65" fmla="*/ 2147483646 h 35"/>
              <a:gd name="T66" fmla="*/ 2147483646 w 159"/>
              <a:gd name="T67" fmla="*/ 2147483646 h 35"/>
              <a:gd name="T68" fmla="*/ 2147483646 w 159"/>
              <a:gd name="T69" fmla="*/ 2147483646 h 35"/>
              <a:gd name="T70" fmla="*/ 2147483646 w 159"/>
              <a:gd name="T71" fmla="*/ 2147483646 h 35"/>
              <a:gd name="T72" fmla="*/ 2147483646 w 159"/>
              <a:gd name="T73" fmla="*/ 2147483646 h 35"/>
              <a:gd name="T74" fmla="*/ 2147483646 w 159"/>
              <a:gd name="T75" fmla="*/ 2147483646 h 35"/>
              <a:gd name="T76" fmla="*/ 2147483646 w 159"/>
              <a:gd name="T77" fmla="*/ 2147483646 h 35"/>
              <a:gd name="T78" fmla="*/ 2147483646 w 159"/>
              <a:gd name="T79" fmla="*/ 2147483646 h 35"/>
              <a:gd name="T80" fmla="*/ 2147483646 w 159"/>
              <a:gd name="T81" fmla="*/ 2147483646 h 35"/>
              <a:gd name="T82" fmla="*/ 2147483646 w 159"/>
              <a:gd name="T83" fmla="*/ 2147483646 h 3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9"/>
              <a:gd name="T127" fmla="*/ 0 h 35"/>
              <a:gd name="T128" fmla="*/ 159 w 159"/>
              <a:gd name="T129" fmla="*/ 35 h 3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9" h="35">
                <a:moveTo>
                  <a:pt x="0" y="34"/>
                </a:moveTo>
                <a:lnTo>
                  <a:pt x="2" y="34"/>
                </a:lnTo>
                <a:lnTo>
                  <a:pt x="3" y="35"/>
                </a:lnTo>
                <a:lnTo>
                  <a:pt x="4" y="33"/>
                </a:lnTo>
                <a:lnTo>
                  <a:pt x="5" y="31"/>
                </a:lnTo>
                <a:lnTo>
                  <a:pt x="7" y="29"/>
                </a:lnTo>
                <a:lnTo>
                  <a:pt x="8" y="31"/>
                </a:lnTo>
                <a:lnTo>
                  <a:pt x="9" y="30"/>
                </a:lnTo>
                <a:lnTo>
                  <a:pt x="10" y="31"/>
                </a:lnTo>
                <a:lnTo>
                  <a:pt x="12" y="34"/>
                </a:lnTo>
                <a:lnTo>
                  <a:pt x="13" y="34"/>
                </a:lnTo>
                <a:lnTo>
                  <a:pt x="14" y="33"/>
                </a:lnTo>
                <a:lnTo>
                  <a:pt x="15" y="30"/>
                </a:lnTo>
                <a:lnTo>
                  <a:pt x="17" y="31"/>
                </a:lnTo>
                <a:lnTo>
                  <a:pt x="18" y="33"/>
                </a:lnTo>
                <a:lnTo>
                  <a:pt x="19" y="30"/>
                </a:lnTo>
                <a:lnTo>
                  <a:pt x="20" y="33"/>
                </a:lnTo>
                <a:lnTo>
                  <a:pt x="22" y="33"/>
                </a:lnTo>
                <a:lnTo>
                  <a:pt x="23" y="33"/>
                </a:lnTo>
                <a:lnTo>
                  <a:pt x="24" y="30"/>
                </a:lnTo>
                <a:lnTo>
                  <a:pt x="25" y="33"/>
                </a:lnTo>
                <a:lnTo>
                  <a:pt x="27" y="35"/>
                </a:lnTo>
                <a:lnTo>
                  <a:pt x="28" y="34"/>
                </a:lnTo>
                <a:lnTo>
                  <a:pt x="29" y="33"/>
                </a:lnTo>
                <a:lnTo>
                  <a:pt x="30" y="31"/>
                </a:lnTo>
                <a:lnTo>
                  <a:pt x="32" y="34"/>
                </a:lnTo>
                <a:lnTo>
                  <a:pt x="33" y="31"/>
                </a:lnTo>
                <a:lnTo>
                  <a:pt x="34" y="31"/>
                </a:lnTo>
                <a:lnTo>
                  <a:pt x="35" y="29"/>
                </a:lnTo>
                <a:lnTo>
                  <a:pt x="37" y="29"/>
                </a:lnTo>
                <a:lnTo>
                  <a:pt x="38" y="35"/>
                </a:lnTo>
                <a:lnTo>
                  <a:pt x="39" y="30"/>
                </a:lnTo>
                <a:lnTo>
                  <a:pt x="40" y="30"/>
                </a:lnTo>
                <a:lnTo>
                  <a:pt x="42" y="30"/>
                </a:lnTo>
                <a:lnTo>
                  <a:pt x="43" y="31"/>
                </a:lnTo>
                <a:lnTo>
                  <a:pt x="44" y="33"/>
                </a:lnTo>
                <a:lnTo>
                  <a:pt x="45" y="34"/>
                </a:lnTo>
                <a:lnTo>
                  <a:pt x="47" y="33"/>
                </a:lnTo>
                <a:lnTo>
                  <a:pt x="48" y="31"/>
                </a:lnTo>
                <a:lnTo>
                  <a:pt x="49" y="29"/>
                </a:lnTo>
                <a:lnTo>
                  <a:pt x="50" y="26"/>
                </a:lnTo>
                <a:lnTo>
                  <a:pt x="52" y="28"/>
                </a:lnTo>
                <a:lnTo>
                  <a:pt x="53" y="25"/>
                </a:lnTo>
                <a:lnTo>
                  <a:pt x="54" y="28"/>
                </a:lnTo>
                <a:lnTo>
                  <a:pt x="55" y="26"/>
                </a:lnTo>
                <a:lnTo>
                  <a:pt x="57" y="29"/>
                </a:lnTo>
                <a:lnTo>
                  <a:pt x="58" y="31"/>
                </a:lnTo>
                <a:lnTo>
                  <a:pt x="59" y="29"/>
                </a:lnTo>
                <a:lnTo>
                  <a:pt x="60" y="26"/>
                </a:lnTo>
                <a:lnTo>
                  <a:pt x="62" y="16"/>
                </a:lnTo>
                <a:lnTo>
                  <a:pt x="63" y="28"/>
                </a:lnTo>
                <a:lnTo>
                  <a:pt x="64" y="0"/>
                </a:lnTo>
                <a:lnTo>
                  <a:pt x="65" y="6"/>
                </a:lnTo>
                <a:lnTo>
                  <a:pt x="67" y="31"/>
                </a:lnTo>
                <a:lnTo>
                  <a:pt x="68" y="30"/>
                </a:lnTo>
                <a:lnTo>
                  <a:pt x="69" y="31"/>
                </a:lnTo>
                <a:lnTo>
                  <a:pt x="70" y="33"/>
                </a:lnTo>
                <a:lnTo>
                  <a:pt x="72" y="30"/>
                </a:lnTo>
                <a:lnTo>
                  <a:pt x="73" y="29"/>
                </a:lnTo>
                <a:lnTo>
                  <a:pt x="74" y="25"/>
                </a:lnTo>
                <a:lnTo>
                  <a:pt x="75" y="25"/>
                </a:lnTo>
                <a:lnTo>
                  <a:pt x="77" y="24"/>
                </a:lnTo>
                <a:lnTo>
                  <a:pt x="78" y="25"/>
                </a:lnTo>
                <a:lnTo>
                  <a:pt x="79" y="28"/>
                </a:lnTo>
                <a:lnTo>
                  <a:pt x="80" y="31"/>
                </a:lnTo>
                <a:lnTo>
                  <a:pt x="82" y="31"/>
                </a:lnTo>
                <a:lnTo>
                  <a:pt x="83" y="33"/>
                </a:lnTo>
                <a:lnTo>
                  <a:pt x="84" y="35"/>
                </a:lnTo>
                <a:lnTo>
                  <a:pt x="85" y="34"/>
                </a:lnTo>
                <a:lnTo>
                  <a:pt x="87" y="33"/>
                </a:lnTo>
                <a:lnTo>
                  <a:pt x="88" y="30"/>
                </a:lnTo>
                <a:lnTo>
                  <a:pt x="89" y="30"/>
                </a:lnTo>
                <a:lnTo>
                  <a:pt x="90" y="29"/>
                </a:lnTo>
                <a:lnTo>
                  <a:pt x="92" y="29"/>
                </a:lnTo>
                <a:lnTo>
                  <a:pt x="93" y="31"/>
                </a:lnTo>
                <a:lnTo>
                  <a:pt x="94" y="30"/>
                </a:lnTo>
                <a:lnTo>
                  <a:pt x="95" y="29"/>
                </a:lnTo>
                <a:lnTo>
                  <a:pt x="97" y="30"/>
                </a:lnTo>
                <a:lnTo>
                  <a:pt x="98" y="31"/>
                </a:lnTo>
                <a:lnTo>
                  <a:pt x="99" y="33"/>
                </a:lnTo>
                <a:lnTo>
                  <a:pt x="100" y="34"/>
                </a:lnTo>
                <a:lnTo>
                  <a:pt x="102" y="34"/>
                </a:lnTo>
                <a:lnTo>
                  <a:pt x="103" y="33"/>
                </a:lnTo>
                <a:lnTo>
                  <a:pt x="104" y="33"/>
                </a:lnTo>
                <a:lnTo>
                  <a:pt x="105" y="34"/>
                </a:lnTo>
                <a:lnTo>
                  <a:pt x="107" y="35"/>
                </a:lnTo>
                <a:lnTo>
                  <a:pt x="108" y="33"/>
                </a:lnTo>
                <a:lnTo>
                  <a:pt x="109" y="33"/>
                </a:lnTo>
                <a:lnTo>
                  <a:pt x="110" y="30"/>
                </a:lnTo>
                <a:lnTo>
                  <a:pt x="112" y="30"/>
                </a:lnTo>
                <a:lnTo>
                  <a:pt x="113" y="30"/>
                </a:lnTo>
                <a:lnTo>
                  <a:pt x="114" y="30"/>
                </a:lnTo>
                <a:lnTo>
                  <a:pt x="115" y="26"/>
                </a:lnTo>
                <a:lnTo>
                  <a:pt x="117" y="25"/>
                </a:lnTo>
                <a:lnTo>
                  <a:pt x="118" y="26"/>
                </a:lnTo>
                <a:lnTo>
                  <a:pt x="119" y="28"/>
                </a:lnTo>
                <a:lnTo>
                  <a:pt x="120" y="29"/>
                </a:lnTo>
                <a:lnTo>
                  <a:pt x="122" y="31"/>
                </a:lnTo>
                <a:lnTo>
                  <a:pt x="123" y="34"/>
                </a:lnTo>
                <a:lnTo>
                  <a:pt x="124" y="31"/>
                </a:lnTo>
                <a:lnTo>
                  <a:pt x="125" y="25"/>
                </a:lnTo>
                <a:lnTo>
                  <a:pt x="127" y="20"/>
                </a:lnTo>
                <a:lnTo>
                  <a:pt x="128" y="15"/>
                </a:lnTo>
                <a:lnTo>
                  <a:pt x="129" y="11"/>
                </a:lnTo>
                <a:lnTo>
                  <a:pt x="130" y="9"/>
                </a:lnTo>
                <a:lnTo>
                  <a:pt x="132" y="8"/>
                </a:lnTo>
                <a:lnTo>
                  <a:pt x="133" y="8"/>
                </a:lnTo>
                <a:lnTo>
                  <a:pt x="134" y="6"/>
                </a:lnTo>
                <a:lnTo>
                  <a:pt x="135" y="9"/>
                </a:lnTo>
                <a:lnTo>
                  <a:pt x="137" y="11"/>
                </a:lnTo>
                <a:lnTo>
                  <a:pt x="138" y="18"/>
                </a:lnTo>
                <a:lnTo>
                  <a:pt x="139" y="21"/>
                </a:lnTo>
                <a:lnTo>
                  <a:pt x="140" y="23"/>
                </a:lnTo>
                <a:lnTo>
                  <a:pt x="142" y="29"/>
                </a:lnTo>
                <a:lnTo>
                  <a:pt x="143" y="30"/>
                </a:lnTo>
                <a:lnTo>
                  <a:pt x="144" y="29"/>
                </a:lnTo>
                <a:lnTo>
                  <a:pt x="145" y="30"/>
                </a:lnTo>
                <a:lnTo>
                  <a:pt x="147" y="28"/>
                </a:lnTo>
                <a:lnTo>
                  <a:pt x="148" y="26"/>
                </a:lnTo>
                <a:lnTo>
                  <a:pt x="149" y="24"/>
                </a:lnTo>
                <a:lnTo>
                  <a:pt x="150" y="25"/>
                </a:lnTo>
                <a:lnTo>
                  <a:pt x="152" y="24"/>
                </a:lnTo>
                <a:lnTo>
                  <a:pt x="153" y="24"/>
                </a:lnTo>
                <a:lnTo>
                  <a:pt x="154" y="23"/>
                </a:lnTo>
                <a:lnTo>
                  <a:pt x="155" y="21"/>
                </a:lnTo>
                <a:lnTo>
                  <a:pt x="157" y="20"/>
                </a:lnTo>
                <a:lnTo>
                  <a:pt x="158" y="24"/>
                </a:lnTo>
                <a:lnTo>
                  <a:pt x="159" y="26"/>
                </a:lnTo>
              </a:path>
            </a:pathLst>
          </a:custGeom>
          <a:noFill/>
          <a:ln w="28575">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167" name="Freeform 207">
            <a:extLst>
              <a:ext uri="{FF2B5EF4-FFF2-40B4-BE49-F238E27FC236}">
                <a16:creationId xmlns:a16="http://schemas.microsoft.com/office/drawing/2014/main" id="{31EBE764-F6C9-43DC-BF2E-F2AFDB6AE633}"/>
              </a:ext>
            </a:extLst>
          </p:cNvPr>
          <p:cNvSpPr>
            <a:spLocks/>
          </p:cNvSpPr>
          <p:nvPr/>
        </p:nvSpPr>
        <p:spPr bwMode="auto">
          <a:xfrm>
            <a:off x="2097088" y="962025"/>
            <a:ext cx="560387" cy="1370013"/>
          </a:xfrm>
          <a:custGeom>
            <a:avLst/>
            <a:gdLst>
              <a:gd name="T0" fmla="*/ 2147483646 w 159"/>
              <a:gd name="T1" fmla="*/ 2147483646 h 389"/>
              <a:gd name="T2" fmla="*/ 2147483646 w 159"/>
              <a:gd name="T3" fmla="*/ 2147483646 h 389"/>
              <a:gd name="T4" fmla="*/ 2147483646 w 159"/>
              <a:gd name="T5" fmla="*/ 2147483646 h 389"/>
              <a:gd name="T6" fmla="*/ 2147483646 w 159"/>
              <a:gd name="T7" fmla="*/ 2147483646 h 389"/>
              <a:gd name="T8" fmla="*/ 2147483646 w 159"/>
              <a:gd name="T9" fmla="*/ 2147483646 h 389"/>
              <a:gd name="T10" fmla="*/ 2147483646 w 159"/>
              <a:gd name="T11" fmla="*/ 2147483646 h 389"/>
              <a:gd name="T12" fmla="*/ 2147483646 w 159"/>
              <a:gd name="T13" fmla="*/ 2147483646 h 389"/>
              <a:gd name="T14" fmla="*/ 2147483646 w 159"/>
              <a:gd name="T15" fmla="*/ 2147483646 h 389"/>
              <a:gd name="T16" fmla="*/ 2147483646 w 159"/>
              <a:gd name="T17" fmla="*/ 2147483646 h 389"/>
              <a:gd name="T18" fmla="*/ 2147483646 w 159"/>
              <a:gd name="T19" fmla="*/ 2147483646 h 389"/>
              <a:gd name="T20" fmla="*/ 2147483646 w 159"/>
              <a:gd name="T21" fmla="*/ 2147483646 h 389"/>
              <a:gd name="T22" fmla="*/ 2147483646 w 159"/>
              <a:gd name="T23" fmla="*/ 2147483646 h 389"/>
              <a:gd name="T24" fmla="*/ 2147483646 w 159"/>
              <a:gd name="T25" fmla="*/ 2147483646 h 389"/>
              <a:gd name="T26" fmla="*/ 2147483646 w 159"/>
              <a:gd name="T27" fmla="*/ 2147483646 h 389"/>
              <a:gd name="T28" fmla="*/ 2147483646 w 159"/>
              <a:gd name="T29" fmla="*/ 2147483646 h 389"/>
              <a:gd name="T30" fmla="*/ 2147483646 w 159"/>
              <a:gd name="T31" fmla="*/ 2147483646 h 389"/>
              <a:gd name="T32" fmla="*/ 2147483646 w 159"/>
              <a:gd name="T33" fmla="*/ 2147483646 h 389"/>
              <a:gd name="T34" fmla="*/ 2147483646 w 159"/>
              <a:gd name="T35" fmla="*/ 2147483646 h 389"/>
              <a:gd name="T36" fmla="*/ 2147483646 w 159"/>
              <a:gd name="T37" fmla="*/ 2147483646 h 389"/>
              <a:gd name="T38" fmla="*/ 2147483646 w 159"/>
              <a:gd name="T39" fmla="*/ 2147483646 h 389"/>
              <a:gd name="T40" fmla="*/ 2147483646 w 159"/>
              <a:gd name="T41" fmla="*/ 2147483646 h 389"/>
              <a:gd name="T42" fmla="*/ 2147483646 w 159"/>
              <a:gd name="T43" fmla="*/ 2147483646 h 389"/>
              <a:gd name="T44" fmla="*/ 2147483646 w 159"/>
              <a:gd name="T45" fmla="*/ 2147483646 h 389"/>
              <a:gd name="T46" fmla="*/ 2147483646 w 159"/>
              <a:gd name="T47" fmla="*/ 2147483646 h 389"/>
              <a:gd name="T48" fmla="*/ 2147483646 w 159"/>
              <a:gd name="T49" fmla="*/ 2147483646 h 389"/>
              <a:gd name="T50" fmla="*/ 2147483646 w 159"/>
              <a:gd name="T51" fmla="*/ 2147483646 h 389"/>
              <a:gd name="T52" fmla="*/ 2147483646 w 159"/>
              <a:gd name="T53" fmla="*/ 2147483646 h 389"/>
              <a:gd name="T54" fmla="*/ 2147483646 w 159"/>
              <a:gd name="T55" fmla="*/ 2147483646 h 389"/>
              <a:gd name="T56" fmla="*/ 2147483646 w 159"/>
              <a:gd name="T57" fmla="*/ 2147483646 h 389"/>
              <a:gd name="T58" fmla="*/ 2147483646 w 159"/>
              <a:gd name="T59" fmla="*/ 2147483646 h 389"/>
              <a:gd name="T60" fmla="*/ 2147483646 w 159"/>
              <a:gd name="T61" fmla="*/ 2147483646 h 389"/>
              <a:gd name="T62" fmla="*/ 2147483646 w 159"/>
              <a:gd name="T63" fmla="*/ 2147483646 h 389"/>
              <a:gd name="T64" fmla="*/ 2147483646 w 159"/>
              <a:gd name="T65" fmla="*/ 2147483646 h 389"/>
              <a:gd name="T66" fmla="*/ 2147483646 w 159"/>
              <a:gd name="T67" fmla="*/ 2147483646 h 389"/>
              <a:gd name="T68" fmla="*/ 2147483646 w 159"/>
              <a:gd name="T69" fmla="*/ 2147483646 h 389"/>
              <a:gd name="T70" fmla="*/ 2147483646 w 159"/>
              <a:gd name="T71" fmla="*/ 2147483646 h 389"/>
              <a:gd name="T72" fmla="*/ 2147483646 w 159"/>
              <a:gd name="T73" fmla="*/ 2147483646 h 389"/>
              <a:gd name="T74" fmla="*/ 2147483646 w 159"/>
              <a:gd name="T75" fmla="*/ 2147483646 h 389"/>
              <a:gd name="T76" fmla="*/ 2147483646 w 159"/>
              <a:gd name="T77" fmla="*/ 2147483646 h 389"/>
              <a:gd name="T78" fmla="*/ 2147483646 w 159"/>
              <a:gd name="T79" fmla="*/ 2147483646 h 389"/>
              <a:gd name="T80" fmla="*/ 2147483646 w 159"/>
              <a:gd name="T81" fmla="*/ 2147483646 h 389"/>
              <a:gd name="T82" fmla="*/ 2147483646 w 159"/>
              <a:gd name="T83" fmla="*/ 2147483646 h 38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9"/>
              <a:gd name="T127" fmla="*/ 0 h 389"/>
              <a:gd name="T128" fmla="*/ 159 w 159"/>
              <a:gd name="T129" fmla="*/ 389 h 38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9" h="389">
                <a:moveTo>
                  <a:pt x="0" y="382"/>
                </a:moveTo>
                <a:lnTo>
                  <a:pt x="1" y="385"/>
                </a:lnTo>
                <a:lnTo>
                  <a:pt x="3" y="387"/>
                </a:lnTo>
                <a:lnTo>
                  <a:pt x="4" y="389"/>
                </a:lnTo>
                <a:lnTo>
                  <a:pt x="5" y="385"/>
                </a:lnTo>
                <a:lnTo>
                  <a:pt x="6" y="384"/>
                </a:lnTo>
                <a:lnTo>
                  <a:pt x="8" y="384"/>
                </a:lnTo>
                <a:lnTo>
                  <a:pt x="9" y="384"/>
                </a:lnTo>
                <a:lnTo>
                  <a:pt x="10" y="384"/>
                </a:lnTo>
                <a:lnTo>
                  <a:pt x="11" y="385"/>
                </a:lnTo>
                <a:lnTo>
                  <a:pt x="13" y="387"/>
                </a:lnTo>
                <a:lnTo>
                  <a:pt x="14" y="387"/>
                </a:lnTo>
                <a:lnTo>
                  <a:pt x="15" y="387"/>
                </a:lnTo>
                <a:lnTo>
                  <a:pt x="16" y="379"/>
                </a:lnTo>
                <a:lnTo>
                  <a:pt x="18" y="372"/>
                </a:lnTo>
                <a:lnTo>
                  <a:pt x="19" y="377"/>
                </a:lnTo>
                <a:lnTo>
                  <a:pt x="20" y="375"/>
                </a:lnTo>
                <a:lnTo>
                  <a:pt x="21" y="376"/>
                </a:lnTo>
                <a:lnTo>
                  <a:pt x="23" y="375"/>
                </a:lnTo>
                <a:lnTo>
                  <a:pt x="24" y="375"/>
                </a:lnTo>
                <a:lnTo>
                  <a:pt x="25" y="375"/>
                </a:lnTo>
                <a:lnTo>
                  <a:pt x="26" y="374"/>
                </a:lnTo>
                <a:lnTo>
                  <a:pt x="28" y="370"/>
                </a:lnTo>
                <a:lnTo>
                  <a:pt x="29" y="365"/>
                </a:lnTo>
                <a:lnTo>
                  <a:pt x="30" y="357"/>
                </a:lnTo>
                <a:lnTo>
                  <a:pt x="31" y="342"/>
                </a:lnTo>
                <a:lnTo>
                  <a:pt x="33" y="322"/>
                </a:lnTo>
                <a:lnTo>
                  <a:pt x="34" y="300"/>
                </a:lnTo>
                <a:lnTo>
                  <a:pt x="35" y="269"/>
                </a:lnTo>
                <a:lnTo>
                  <a:pt x="36" y="240"/>
                </a:lnTo>
                <a:lnTo>
                  <a:pt x="38" y="207"/>
                </a:lnTo>
                <a:lnTo>
                  <a:pt x="39" y="179"/>
                </a:lnTo>
                <a:lnTo>
                  <a:pt x="40" y="151"/>
                </a:lnTo>
                <a:lnTo>
                  <a:pt x="41" y="121"/>
                </a:lnTo>
                <a:lnTo>
                  <a:pt x="43" y="92"/>
                </a:lnTo>
                <a:lnTo>
                  <a:pt x="44" y="62"/>
                </a:lnTo>
                <a:lnTo>
                  <a:pt x="45" y="37"/>
                </a:lnTo>
                <a:lnTo>
                  <a:pt x="46" y="16"/>
                </a:lnTo>
                <a:lnTo>
                  <a:pt x="48" y="5"/>
                </a:lnTo>
                <a:lnTo>
                  <a:pt x="49" y="0"/>
                </a:lnTo>
                <a:lnTo>
                  <a:pt x="50" y="2"/>
                </a:lnTo>
                <a:lnTo>
                  <a:pt x="51" y="7"/>
                </a:lnTo>
                <a:lnTo>
                  <a:pt x="53" y="19"/>
                </a:lnTo>
                <a:lnTo>
                  <a:pt x="54" y="34"/>
                </a:lnTo>
                <a:lnTo>
                  <a:pt x="55" y="51"/>
                </a:lnTo>
                <a:lnTo>
                  <a:pt x="56" y="82"/>
                </a:lnTo>
                <a:lnTo>
                  <a:pt x="58" y="112"/>
                </a:lnTo>
                <a:lnTo>
                  <a:pt x="59" y="141"/>
                </a:lnTo>
                <a:lnTo>
                  <a:pt x="60" y="171"/>
                </a:lnTo>
                <a:lnTo>
                  <a:pt x="61" y="199"/>
                </a:lnTo>
                <a:lnTo>
                  <a:pt x="63" y="222"/>
                </a:lnTo>
                <a:lnTo>
                  <a:pt x="64" y="242"/>
                </a:lnTo>
                <a:lnTo>
                  <a:pt x="65" y="261"/>
                </a:lnTo>
                <a:lnTo>
                  <a:pt x="66" y="271"/>
                </a:lnTo>
                <a:lnTo>
                  <a:pt x="68" y="279"/>
                </a:lnTo>
                <a:lnTo>
                  <a:pt x="69" y="281"/>
                </a:lnTo>
                <a:lnTo>
                  <a:pt x="70" y="282"/>
                </a:lnTo>
                <a:lnTo>
                  <a:pt x="71" y="285"/>
                </a:lnTo>
                <a:lnTo>
                  <a:pt x="73" y="286"/>
                </a:lnTo>
                <a:lnTo>
                  <a:pt x="74" y="287"/>
                </a:lnTo>
                <a:lnTo>
                  <a:pt x="75" y="287"/>
                </a:lnTo>
                <a:lnTo>
                  <a:pt x="76" y="289"/>
                </a:lnTo>
                <a:lnTo>
                  <a:pt x="78" y="291"/>
                </a:lnTo>
                <a:lnTo>
                  <a:pt x="79" y="295"/>
                </a:lnTo>
                <a:lnTo>
                  <a:pt x="80" y="301"/>
                </a:lnTo>
                <a:lnTo>
                  <a:pt x="81" y="309"/>
                </a:lnTo>
                <a:lnTo>
                  <a:pt x="83" y="315"/>
                </a:lnTo>
                <a:lnTo>
                  <a:pt x="84" y="325"/>
                </a:lnTo>
                <a:lnTo>
                  <a:pt x="85" y="336"/>
                </a:lnTo>
                <a:lnTo>
                  <a:pt x="86" y="344"/>
                </a:lnTo>
                <a:lnTo>
                  <a:pt x="88" y="351"/>
                </a:lnTo>
                <a:lnTo>
                  <a:pt x="89" y="354"/>
                </a:lnTo>
                <a:lnTo>
                  <a:pt x="90" y="351"/>
                </a:lnTo>
                <a:lnTo>
                  <a:pt x="91" y="345"/>
                </a:lnTo>
                <a:lnTo>
                  <a:pt x="93" y="336"/>
                </a:lnTo>
                <a:lnTo>
                  <a:pt x="94" y="330"/>
                </a:lnTo>
                <a:lnTo>
                  <a:pt x="95" y="325"/>
                </a:lnTo>
                <a:lnTo>
                  <a:pt x="96" y="321"/>
                </a:lnTo>
                <a:lnTo>
                  <a:pt x="98" y="320"/>
                </a:lnTo>
                <a:lnTo>
                  <a:pt x="99" y="324"/>
                </a:lnTo>
                <a:lnTo>
                  <a:pt x="100" y="325"/>
                </a:lnTo>
                <a:lnTo>
                  <a:pt x="101" y="329"/>
                </a:lnTo>
                <a:lnTo>
                  <a:pt x="103" y="332"/>
                </a:lnTo>
                <a:lnTo>
                  <a:pt x="104" y="335"/>
                </a:lnTo>
                <a:lnTo>
                  <a:pt x="105" y="336"/>
                </a:lnTo>
                <a:lnTo>
                  <a:pt x="106" y="340"/>
                </a:lnTo>
                <a:lnTo>
                  <a:pt x="108" y="346"/>
                </a:lnTo>
                <a:lnTo>
                  <a:pt x="109" y="352"/>
                </a:lnTo>
                <a:lnTo>
                  <a:pt x="110" y="359"/>
                </a:lnTo>
                <a:lnTo>
                  <a:pt x="111" y="361"/>
                </a:lnTo>
                <a:lnTo>
                  <a:pt x="113" y="360"/>
                </a:lnTo>
                <a:lnTo>
                  <a:pt x="114" y="356"/>
                </a:lnTo>
                <a:lnTo>
                  <a:pt x="115" y="352"/>
                </a:lnTo>
                <a:lnTo>
                  <a:pt x="116" y="352"/>
                </a:lnTo>
                <a:lnTo>
                  <a:pt x="118" y="350"/>
                </a:lnTo>
                <a:lnTo>
                  <a:pt x="119" y="351"/>
                </a:lnTo>
                <a:lnTo>
                  <a:pt x="120" y="356"/>
                </a:lnTo>
                <a:lnTo>
                  <a:pt x="121" y="360"/>
                </a:lnTo>
                <a:lnTo>
                  <a:pt x="123" y="361"/>
                </a:lnTo>
                <a:lnTo>
                  <a:pt x="124" y="362"/>
                </a:lnTo>
                <a:lnTo>
                  <a:pt x="125" y="369"/>
                </a:lnTo>
                <a:lnTo>
                  <a:pt x="126" y="370"/>
                </a:lnTo>
                <a:lnTo>
                  <a:pt x="128" y="372"/>
                </a:lnTo>
                <a:lnTo>
                  <a:pt x="129" y="377"/>
                </a:lnTo>
                <a:lnTo>
                  <a:pt x="130" y="371"/>
                </a:lnTo>
                <a:lnTo>
                  <a:pt x="131" y="366"/>
                </a:lnTo>
                <a:lnTo>
                  <a:pt x="133" y="367"/>
                </a:lnTo>
                <a:lnTo>
                  <a:pt x="134" y="371"/>
                </a:lnTo>
                <a:lnTo>
                  <a:pt x="135" y="374"/>
                </a:lnTo>
                <a:lnTo>
                  <a:pt x="136" y="374"/>
                </a:lnTo>
                <a:lnTo>
                  <a:pt x="138" y="374"/>
                </a:lnTo>
                <a:lnTo>
                  <a:pt x="139" y="372"/>
                </a:lnTo>
                <a:lnTo>
                  <a:pt x="140" y="372"/>
                </a:lnTo>
                <a:lnTo>
                  <a:pt x="141" y="370"/>
                </a:lnTo>
                <a:lnTo>
                  <a:pt x="143" y="367"/>
                </a:lnTo>
                <a:lnTo>
                  <a:pt x="144" y="367"/>
                </a:lnTo>
                <a:lnTo>
                  <a:pt x="145" y="370"/>
                </a:lnTo>
                <a:lnTo>
                  <a:pt x="146" y="371"/>
                </a:lnTo>
                <a:lnTo>
                  <a:pt x="148" y="375"/>
                </a:lnTo>
                <a:lnTo>
                  <a:pt x="149" y="379"/>
                </a:lnTo>
                <a:lnTo>
                  <a:pt x="150" y="380"/>
                </a:lnTo>
                <a:lnTo>
                  <a:pt x="151" y="380"/>
                </a:lnTo>
                <a:lnTo>
                  <a:pt x="153" y="379"/>
                </a:lnTo>
                <a:lnTo>
                  <a:pt x="154" y="379"/>
                </a:lnTo>
                <a:lnTo>
                  <a:pt x="155" y="379"/>
                </a:lnTo>
                <a:lnTo>
                  <a:pt x="156" y="376"/>
                </a:lnTo>
                <a:lnTo>
                  <a:pt x="158" y="379"/>
                </a:lnTo>
                <a:lnTo>
                  <a:pt x="159" y="379"/>
                </a:lnTo>
              </a:path>
            </a:pathLst>
          </a:custGeom>
          <a:noFill/>
          <a:ln w="28575">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168" name="Freeform 209">
            <a:extLst>
              <a:ext uri="{FF2B5EF4-FFF2-40B4-BE49-F238E27FC236}">
                <a16:creationId xmlns:a16="http://schemas.microsoft.com/office/drawing/2014/main" id="{57D89F33-D939-4C3C-8AC4-897D5901B09F}"/>
              </a:ext>
            </a:extLst>
          </p:cNvPr>
          <p:cNvSpPr>
            <a:spLocks/>
          </p:cNvSpPr>
          <p:nvPr/>
        </p:nvSpPr>
        <p:spPr bwMode="auto">
          <a:xfrm>
            <a:off x="3216275" y="1476375"/>
            <a:ext cx="557213" cy="838200"/>
          </a:xfrm>
          <a:custGeom>
            <a:avLst/>
            <a:gdLst>
              <a:gd name="T0" fmla="*/ 2147483646 w 158"/>
              <a:gd name="T1" fmla="*/ 2147483646 h 238"/>
              <a:gd name="T2" fmla="*/ 2147483646 w 158"/>
              <a:gd name="T3" fmla="*/ 2147483646 h 238"/>
              <a:gd name="T4" fmla="*/ 2147483646 w 158"/>
              <a:gd name="T5" fmla="*/ 2147483646 h 238"/>
              <a:gd name="T6" fmla="*/ 2147483646 w 158"/>
              <a:gd name="T7" fmla="*/ 2147483646 h 238"/>
              <a:gd name="T8" fmla="*/ 2147483646 w 158"/>
              <a:gd name="T9" fmla="*/ 2147483646 h 238"/>
              <a:gd name="T10" fmla="*/ 2147483646 w 158"/>
              <a:gd name="T11" fmla="*/ 2147483646 h 238"/>
              <a:gd name="T12" fmla="*/ 2147483646 w 158"/>
              <a:gd name="T13" fmla="*/ 2147483646 h 238"/>
              <a:gd name="T14" fmla="*/ 2147483646 w 158"/>
              <a:gd name="T15" fmla="*/ 2147483646 h 238"/>
              <a:gd name="T16" fmla="*/ 2147483646 w 158"/>
              <a:gd name="T17" fmla="*/ 2147483646 h 238"/>
              <a:gd name="T18" fmla="*/ 2147483646 w 158"/>
              <a:gd name="T19" fmla="*/ 2147483646 h 238"/>
              <a:gd name="T20" fmla="*/ 2147483646 w 158"/>
              <a:gd name="T21" fmla="*/ 2147483646 h 238"/>
              <a:gd name="T22" fmla="*/ 2147483646 w 158"/>
              <a:gd name="T23" fmla="*/ 2147483646 h 238"/>
              <a:gd name="T24" fmla="*/ 2147483646 w 158"/>
              <a:gd name="T25" fmla="*/ 2147483646 h 238"/>
              <a:gd name="T26" fmla="*/ 2147483646 w 158"/>
              <a:gd name="T27" fmla="*/ 2147483646 h 238"/>
              <a:gd name="T28" fmla="*/ 2147483646 w 158"/>
              <a:gd name="T29" fmla="*/ 2147483646 h 238"/>
              <a:gd name="T30" fmla="*/ 2147483646 w 158"/>
              <a:gd name="T31" fmla="*/ 2147483646 h 238"/>
              <a:gd name="T32" fmla="*/ 2147483646 w 158"/>
              <a:gd name="T33" fmla="*/ 2147483646 h 238"/>
              <a:gd name="T34" fmla="*/ 2147483646 w 158"/>
              <a:gd name="T35" fmla="*/ 2147483646 h 238"/>
              <a:gd name="T36" fmla="*/ 2147483646 w 158"/>
              <a:gd name="T37" fmla="*/ 2147483646 h 238"/>
              <a:gd name="T38" fmla="*/ 2147483646 w 158"/>
              <a:gd name="T39" fmla="*/ 2147483646 h 238"/>
              <a:gd name="T40" fmla="*/ 2147483646 w 158"/>
              <a:gd name="T41" fmla="*/ 2147483646 h 238"/>
              <a:gd name="T42" fmla="*/ 2147483646 w 158"/>
              <a:gd name="T43" fmla="*/ 2147483646 h 238"/>
              <a:gd name="T44" fmla="*/ 2147483646 w 158"/>
              <a:gd name="T45" fmla="*/ 2147483646 h 238"/>
              <a:gd name="T46" fmla="*/ 2147483646 w 158"/>
              <a:gd name="T47" fmla="*/ 2147483646 h 238"/>
              <a:gd name="T48" fmla="*/ 2147483646 w 158"/>
              <a:gd name="T49" fmla="*/ 2147483646 h 238"/>
              <a:gd name="T50" fmla="*/ 2147483646 w 158"/>
              <a:gd name="T51" fmla="*/ 2147483646 h 238"/>
              <a:gd name="T52" fmla="*/ 2147483646 w 158"/>
              <a:gd name="T53" fmla="*/ 2147483646 h 238"/>
              <a:gd name="T54" fmla="*/ 2147483646 w 158"/>
              <a:gd name="T55" fmla="*/ 2147483646 h 238"/>
              <a:gd name="T56" fmla="*/ 2147483646 w 158"/>
              <a:gd name="T57" fmla="*/ 2147483646 h 238"/>
              <a:gd name="T58" fmla="*/ 2147483646 w 158"/>
              <a:gd name="T59" fmla="*/ 2147483646 h 238"/>
              <a:gd name="T60" fmla="*/ 2147483646 w 158"/>
              <a:gd name="T61" fmla="*/ 2147483646 h 238"/>
              <a:gd name="T62" fmla="*/ 2147483646 w 158"/>
              <a:gd name="T63" fmla="*/ 2147483646 h 238"/>
              <a:gd name="T64" fmla="*/ 2147483646 w 158"/>
              <a:gd name="T65" fmla="*/ 2147483646 h 238"/>
              <a:gd name="T66" fmla="*/ 2147483646 w 158"/>
              <a:gd name="T67" fmla="*/ 2147483646 h 238"/>
              <a:gd name="T68" fmla="*/ 2147483646 w 158"/>
              <a:gd name="T69" fmla="*/ 2147483646 h 238"/>
              <a:gd name="T70" fmla="*/ 2147483646 w 158"/>
              <a:gd name="T71" fmla="*/ 2147483646 h 238"/>
              <a:gd name="T72" fmla="*/ 2147483646 w 158"/>
              <a:gd name="T73" fmla="*/ 2147483646 h 238"/>
              <a:gd name="T74" fmla="*/ 2147483646 w 158"/>
              <a:gd name="T75" fmla="*/ 2147483646 h 238"/>
              <a:gd name="T76" fmla="*/ 2147483646 w 158"/>
              <a:gd name="T77" fmla="*/ 2147483646 h 238"/>
              <a:gd name="T78" fmla="*/ 2147483646 w 158"/>
              <a:gd name="T79" fmla="*/ 2147483646 h 238"/>
              <a:gd name="T80" fmla="*/ 2147483646 w 158"/>
              <a:gd name="T81" fmla="*/ 2147483646 h 238"/>
              <a:gd name="T82" fmla="*/ 2147483646 w 158"/>
              <a:gd name="T83" fmla="*/ 2147483646 h 23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8"/>
              <a:gd name="T127" fmla="*/ 0 h 238"/>
              <a:gd name="T128" fmla="*/ 158 w 158"/>
              <a:gd name="T129" fmla="*/ 238 h 23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8" h="238">
                <a:moveTo>
                  <a:pt x="0" y="235"/>
                </a:moveTo>
                <a:lnTo>
                  <a:pt x="1" y="235"/>
                </a:lnTo>
                <a:lnTo>
                  <a:pt x="2" y="231"/>
                </a:lnTo>
                <a:lnTo>
                  <a:pt x="3" y="231"/>
                </a:lnTo>
                <a:lnTo>
                  <a:pt x="5" y="229"/>
                </a:lnTo>
                <a:lnTo>
                  <a:pt x="6" y="229"/>
                </a:lnTo>
                <a:lnTo>
                  <a:pt x="7" y="229"/>
                </a:lnTo>
                <a:lnTo>
                  <a:pt x="8" y="228"/>
                </a:lnTo>
                <a:lnTo>
                  <a:pt x="10" y="226"/>
                </a:lnTo>
                <a:lnTo>
                  <a:pt x="11" y="226"/>
                </a:lnTo>
                <a:lnTo>
                  <a:pt x="12" y="225"/>
                </a:lnTo>
                <a:lnTo>
                  <a:pt x="13" y="226"/>
                </a:lnTo>
                <a:lnTo>
                  <a:pt x="15" y="226"/>
                </a:lnTo>
                <a:lnTo>
                  <a:pt x="16" y="225"/>
                </a:lnTo>
                <a:lnTo>
                  <a:pt x="17" y="225"/>
                </a:lnTo>
                <a:lnTo>
                  <a:pt x="18" y="224"/>
                </a:lnTo>
                <a:lnTo>
                  <a:pt x="20" y="224"/>
                </a:lnTo>
                <a:lnTo>
                  <a:pt x="21" y="221"/>
                </a:lnTo>
                <a:lnTo>
                  <a:pt x="22" y="219"/>
                </a:lnTo>
                <a:lnTo>
                  <a:pt x="23" y="215"/>
                </a:lnTo>
                <a:lnTo>
                  <a:pt x="25" y="210"/>
                </a:lnTo>
                <a:lnTo>
                  <a:pt x="26" y="205"/>
                </a:lnTo>
                <a:lnTo>
                  <a:pt x="27" y="204"/>
                </a:lnTo>
                <a:lnTo>
                  <a:pt x="28" y="204"/>
                </a:lnTo>
                <a:lnTo>
                  <a:pt x="30" y="205"/>
                </a:lnTo>
                <a:lnTo>
                  <a:pt x="31" y="208"/>
                </a:lnTo>
                <a:lnTo>
                  <a:pt x="32" y="206"/>
                </a:lnTo>
                <a:lnTo>
                  <a:pt x="33" y="208"/>
                </a:lnTo>
                <a:lnTo>
                  <a:pt x="35" y="215"/>
                </a:lnTo>
                <a:lnTo>
                  <a:pt x="36" y="215"/>
                </a:lnTo>
                <a:lnTo>
                  <a:pt x="37" y="218"/>
                </a:lnTo>
                <a:lnTo>
                  <a:pt x="38" y="220"/>
                </a:lnTo>
                <a:lnTo>
                  <a:pt x="40" y="221"/>
                </a:lnTo>
                <a:lnTo>
                  <a:pt x="41" y="221"/>
                </a:lnTo>
                <a:lnTo>
                  <a:pt x="42" y="221"/>
                </a:lnTo>
                <a:lnTo>
                  <a:pt x="43" y="224"/>
                </a:lnTo>
                <a:lnTo>
                  <a:pt x="45" y="225"/>
                </a:lnTo>
                <a:lnTo>
                  <a:pt x="46" y="228"/>
                </a:lnTo>
                <a:lnTo>
                  <a:pt x="47" y="228"/>
                </a:lnTo>
                <a:lnTo>
                  <a:pt x="48" y="229"/>
                </a:lnTo>
                <a:lnTo>
                  <a:pt x="50" y="229"/>
                </a:lnTo>
                <a:lnTo>
                  <a:pt x="51" y="228"/>
                </a:lnTo>
                <a:lnTo>
                  <a:pt x="52" y="225"/>
                </a:lnTo>
                <a:lnTo>
                  <a:pt x="53" y="221"/>
                </a:lnTo>
                <a:lnTo>
                  <a:pt x="55" y="216"/>
                </a:lnTo>
                <a:lnTo>
                  <a:pt x="56" y="214"/>
                </a:lnTo>
                <a:lnTo>
                  <a:pt x="57" y="208"/>
                </a:lnTo>
                <a:lnTo>
                  <a:pt x="58" y="200"/>
                </a:lnTo>
                <a:lnTo>
                  <a:pt x="60" y="191"/>
                </a:lnTo>
                <a:lnTo>
                  <a:pt x="61" y="185"/>
                </a:lnTo>
                <a:lnTo>
                  <a:pt x="62" y="179"/>
                </a:lnTo>
                <a:lnTo>
                  <a:pt x="63" y="175"/>
                </a:lnTo>
                <a:lnTo>
                  <a:pt x="65" y="173"/>
                </a:lnTo>
                <a:lnTo>
                  <a:pt x="66" y="173"/>
                </a:lnTo>
                <a:lnTo>
                  <a:pt x="67" y="176"/>
                </a:lnTo>
                <a:lnTo>
                  <a:pt x="68" y="178"/>
                </a:lnTo>
                <a:lnTo>
                  <a:pt x="70" y="181"/>
                </a:lnTo>
                <a:lnTo>
                  <a:pt x="71" y="185"/>
                </a:lnTo>
                <a:lnTo>
                  <a:pt x="72" y="191"/>
                </a:lnTo>
                <a:lnTo>
                  <a:pt x="73" y="201"/>
                </a:lnTo>
                <a:lnTo>
                  <a:pt x="75" y="211"/>
                </a:lnTo>
                <a:lnTo>
                  <a:pt x="76" y="220"/>
                </a:lnTo>
                <a:lnTo>
                  <a:pt x="77" y="229"/>
                </a:lnTo>
                <a:lnTo>
                  <a:pt x="78" y="238"/>
                </a:lnTo>
                <a:lnTo>
                  <a:pt x="80" y="235"/>
                </a:lnTo>
                <a:lnTo>
                  <a:pt x="81" y="224"/>
                </a:lnTo>
                <a:lnTo>
                  <a:pt x="82" y="210"/>
                </a:lnTo>
                <a:lnTo>
                  <a:pt x="83" y="203"/>
                </a:lnTo>
                <a:lnTo>
                  <a:pt x="85" y="203"/>
                </a:lnTo>
                <a:lnTo>
                  <a:pt x="86" y="205"/>
                </a:lnTo>
                <a:lnTo>
                  <a:pt x="87" y="213"/>
                </a:lnTo>
                <a:lnTo>
                  <a:pt x="88" y="216"/>
                </a:lnTo>
                <a:lnTo>
                  <a:pt x="90" y="204"/>
                </a:lnTo>
                <a:lnTo>
                  <a:pt x="91" y="185"/>
                </a:lnTo>
                <a:lnTo>
                  <a:pt x="92" y="158"/>
                </a:lnTo>
                <a:lnTo>
                  <a:pt x="93" y="130"/>
                </a:lnTo>
                <a:lnTo>
                  <a:pt x="95" y="101"/>
                </a:lnTo>
                <a:lnTo>
                  <a:pt x="96" y="73"/>
                </a:lnTo>
                <a:lnTo>
                  <a:pt x="97" y="49"/>
                </a:lnTo>
                <a:lnTo>
                  <a:pt x="98" y="26"/>
                </a:lnTo>
                <a:lnTo>
                  <a:pt x="100" y="11"/>
                </a:lnTo>
                <a:lnTo>
                  <a:pt x="101" y="1"/>
                </a:lnTo>
                <a:lnTo>
                  <a:pt x="102" y="0"/>
                </a:lnTo>
                <a:lnTo>
                  <a:pt x="103" y="5"/>
                </a:lnTo>
                <a:lnTo>
                  <a:pt x="105" y="14"/>
                </a:lnTo>
                <a:lnTo>
                  <a:pt x="106" y="29"/>
                </a:lnTo>
                <a:lnTo>
                  <a:pt x="107" y="49"/>
                </a:lnTo>
                <a:lnTo>
                  <a:pt x="108" y="71"/>
                </a:lnTo>
                <a:lnTo>
                  <a:pt x="110" y="96"/>
                </a:lnTo>
                <a:lnTo>
                  <a:pt x="111" y="120"/>
                </a:lnTo>
                <a:lnTo>
                  <a:pt x="112" y="145"/>
                </a:lnTo>
                <a:lnTo>
                  <a:pt x="113" y="166"/>
                </a:lnTo>
                <a:lnTo>
                  <a:pt x="115" y="184"/>
                </a:lnTo>
                <a:lnTo>
                  <a:pt x="116" y="194"/>
                </a:lnTo>
                <a:lnTo>
                  <a:pt x="117" y="191"/>
                </a:lnTo>
                <a:lnTo>
                  <a:pt x="118" y="186"/>
                </a:lnTo>
                <a:lnTo>
                  <a:pt x="120" y="178"/>
                </a:lnTo>
                <a:lnTo>
                  <a:pt x="121" y="171"/>
                </a:lnTo>
                <a:lnTo>
                  <a:pt x="122" y="165"/>
                </a:lnTo>
                <a:lnTo>
                  <a:pt x="123" y="160"/>
                </a:lnTo>
                <a:lnTo>
                  <a:pt x="125" y="160"/>
                </a:lnTo>
                <a:lnTo>
                  <a:pt x="126" y="154"/>
                </a:lnTo>
                <a:lnTo>
                  <a:pt x="127" y="154"/>
                </a:lnTo>
                <a:lnTo>
                  <a:pt x="128" y="148"/>
                </a:lnTo>
                <a:lnTo>
                  <a:pt x="130" y="151"/>
                </a:lnTo>
                <a:lnTo>
                  <a:pt x="131" y="154"/>
                </a:lnTo>
                <a:lnTo>
                  <a:pt x="132" y="161"/>
                </a:lnTo>
                <a:lnTo>
                  <a:pt x="133" y="170"/>
                </a:lnTo>
                <a:lnTo>
                  <a:pt x="135" y="174"/>
                </a:lnTo>
                <a:lnTo>
                  <a:pt x="136" y="180"/>
                </a:lnTo>
                <a:lnTo>
                  <a:pt x="137" y="180"/>
                </a:lnTo>
                <a:lnTo>
                  <a:pt x="138" y="183"/>
                </a:lnTo>
                <a:lnTo>
                  <a:pt x="140" y="166"/>
                </a:lnTo>
                <a:lnTo>
                  <a:pt x="141" y="164"/>
                </a:lnTo>
                <a:lnTo>
                  <a:pt x="142" y="160"/>
                </a:lnTo>
                <a:lnTo>
                  <a:pt x="143" y="155"/>
                </a:lnTo>
                <a:lnTo>
                  <a:pt x="145" y="189"/>
                </a:lnTo>
                <a:lnTo>
                  <a:pt x="146" y="169"/>
                </a:lnTo>
                <a:lnTo>
                  <a:pt x="147" y="130"/>
                </a:lnTo>
                <a:lnTo>
                  <a:pt x="148" y="136"/>
                </a:lnTo>
                <a:lnTo>
                  <a:pt x="150" y="134"/>
                </a:lnTo>
                <a:lnTo>
                  <a:pt x="151" y="146"/>
                </a:lnTo>
                <a:lnTo>
                  <a:pt x="152" y="146"/>
                </a:lnTo>
                <a:lnTo>
                  <a:pt x="153" y="151"/>
                </a:lnTo>
                <a:lnTo>
                  <a:pt x="155" y="159"/>
                </a:lnTo>
                <a:lnTo>
                  <a:pt x="156" y="169"/>
                </a:lnTo>
                <a:lnTo>
                  <a:pt x="157" y="184"/>
                </a:lnTo>
                <a:lnTo>
                  <a:pt x="158" y="194"/>
                </a:lnTo>
              </a:path>
            </a:pathLst>
          </a:custGeom>
          <a:noFill/>
          <a:ln w="28575">
            <a:solidFill>
              <a:srgbClr val="008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8" name="Freeform 210">
            <a:extLst>
              <a:ext uri="{FF2B5EF4-FFF2-40B4-BE49-F238E27FC236}">
                <a16:creationId xmlns:a16="http://schemas.microsoft.com/office/drawing/2014/main" id="{28E7F797-718E-4583-9980-4C47A6A01FE1}"/>
              </a:ext>
            </a:extLst>
          </p:cNvPr>
          <p:cNvSpPr>
            <a:spLocks/>
          </p:cNvSpPr>
          <p:nvPr/>
        </p:nvSpPr>
        <p:spPr bwMode="auto">
          <a:xfrm>
            <a:off x="3773488" y="2120900"/>
            <a:ext cx="560387" cy="204788"/>
          </a:xfrm>
          <a:custGeom>
            <a:avLst/>
            <a:gdLst/>
            <a:ahLst/>
            <a:cxnLst>
              <a:cxn ang="0">
                <a:pos x="3" y="32"/>
              </a:cxn>
              <a:cxn ang="0">
                <a:pos x="7" y="11"/>
              </a:cxn>
              <a:cxn ang="0">
                <a:pos x="10" y="0"/>
              </a:cxn>
              <a:cxn ang="0">
                <a:pos x="14" y="10"/>
              </a:cxn>
              <a:cxn ang="0">
                <a:pos x="18" y="17"/>
              </a:cxn>
              <a:cxn ang="0">
                <a:pos x="22" y="30"/>
              </a:cxn>
              <a:cxn ang="0">
                <a:pos x="25" y="41"/>
              </a:cxn>
              <a:cxn ang="0">
                <a:pos x="29" y="38"/>
              </a:cxn>
              <a:cxn ang="0">
                <a:pos x="33" y="30"/>
              </a:cxn>
              <a:cxn ang="0">
                <a:pos x="37" y="25"/>
              </a:cxn>
              <a:cxn ang="0">
                <a:pos x="40" y="33"/>
              </a:cxn>
              <a:cxn ang="0">
                <a:pos x="44" y="43"/>
              </a:cxn>
              <a:cxn ang="0">
                <a:pos x="48" y="45"/>
              </a:cxn>
              <a:cxn ang="0">
                <a:pos x="52" y="41"/>
              </a:cxn>
              <a:cxn ang="0">
                <a:pos x="55" y="45"/>
              </a:cxn>
              <a:cxn ang="0">
                <a:pos x="59" y="52"/>
              </a:cxn>
              <a:cxn ang="0">
                <a:pos x="63" y="56"/>
              </a:cxn>
              <a:cxn ang="0">
                <a:pos x="67" y="48"/>
              </a:cxn>
              <a:cxn ang="0">
                <a:pos x="70" y="45"/>
              </a:cxn>
              <a:cxn ang="0">
                <a:pos x="74" y="48"/>
              </a:cxn>
              <a:cxn ang="0">
                <a:pos x="78" y="41"/>
              </a:cxn>
              <a:cxn ang="0">
                <a:pos x="82" y="40"/>
              </a:cxn>
              <a:cxn ang="0">
                <a:pos x="85" y="52"/>
              </a:cxn>
              <a:cxn ang="0">
                <a:pos x="89" y="51"/>
              </a:cxn>
              <a:cxn ang="0">
                <a:pos x="93" y="46"/>
              </a:cxn>
              <a:cxn ang="0">
                <a:pos x="97" y="42"/>
              </a:cxn>
              <a:cxn ang="0">
                <a:pos x="100" y="48"/>
              </a:cxn>
              <a:cxn ang="0">
                <a:pos x="104" y="52"/>
              </a:cxn>
              <a:cxn ang="0">
                <a:pos x="108" y="50"/>
              </a:cxn>
              <a:cxn ang="0">
                <a:pos x="112" y="48"/>
              </a:cxn>
              <a:cxn ang="0">
                <a:pos x="115" y="55"/>
              </a:cxn>
              <a:cxn ang="0">
                <a:pos x="119" y="53"/>
              </a:cxn>
              <a:cxn ang="0">
                <a:pos x="123" y="47"/>
              </a:cxn>
              <a:cxn ang="0">
                <a:pos x="127" y="41"/>
              </a:cxn>
              <a:cxn ang="0">
                <a:pos x="130" y="41"/>
              </a:cxn>
              <a:cxn ang="0">
                <a:pos x="134" y="40"/>
              </a:cxn>
              <a:cxn ang="0">
                <a:pos x="138" y="37"/>
              </a:cxn>
              <a:cxn ang="0">
                <a:pos x="142" y="48"/>
              </a:cxn>
              <a:cxn ang="0">
                <a:pos x="145" y="58"/>
              </a:cxn>
              <a:cxn ang="0">
                <a:pos x="149" y="46"/>
              </a:cxn>
              <a:cxn ang="0">
                <a:pos x="153" y="43"/>
              </a:cxn>
              <a:cxn ang="0">
                <a:pos x="157" y="47"/>
              </a:cxn>
            </a:cxnLst>
            <a:rect l="0" t="0" r="r" b="b"/>
            <a:pathLst>
              <a:path w="159" h="58">
                <a:moveTo>
                  <a:pt x="0" y="11"/>
                </a:moveTo>
                <a:lnTo>
                  <a:pt x="2" y="25"/>
                </a:lnTo>
                <a:lnTo>
                  <a:pt x="3" y="32"/>
                </a:lnTo>
                <a:lnTo>
                  <a:pt x="4" y="30"/>
                </a:lnTo>
                <a:lnTo>
                  <a:pt x="5" y="22"/>
                </a:lnTo>
                <a:lnTo>
                  <a:pt x="7" y="11"/>
                </a:lnTo>
                <a:lnTo>
                  <a:pt x="8" y="7"/>
                </a:lnTo>
                <a:lnTo>
                  <a:pt x="9" y="2"/>
                </a:lnTo>
                <a:lnTo>
                  <a:pt x="10" y="0"/>
                </a:lnTo>
                <a:lnTo>
                  <a:pt x="12" y="2"/>
                </a:lnTo>
                <a:lnTo>
                  <a:pt x="13" y="6"/>
                </a:lnTo>
                <a:lnTo>
                  <a:pt x="14" y="10"/>
                </a:lnTo>
                <a:lnTo>
                  <a:pt x="15" y="13"/>
                </a:lnTo>
                <a:lnTo>
                  <a:pt x="17" y="16"/>
                </a:lnTo>
                <a:lnTo>
                  <a:pt x="18" y="17"/>
                </a:lnTo>
                <a:lnTo>
                  <a:pt x="19" y="21"/>
                </a:lnTo>
                <a:lnTo>
                  <a:pt x="20" y="26"/>
                </a:lnTo>
                <a:lnTo>
                  <a:pt x="22" y="30"/>
                </a:lnTo>
                <a:lnTo>
                  <a:pt x="23" y="35"/>
                </a:lnTo>
                <a:lnTo>
                  <a:pt x="24" y="40"/>
                </a:lnTo>
                <a:lnTo>
                  <a:pt x="25" y="41"/>
                </a:lnTo>
                <a:lnTo>
                  <a:pt x="27" y="41"/>
                </a:lnTo>
                <a:lnTo>
                  <a:pt x="28" y="40"/>
                </a:lnTo>
                <a:lnTo>
                  <a:pt x="29" y="38"/>
                </a:lnTo>
                <a:lnTo>
                  <a:pt x="30" y="36"/>
                </a:lnTo>
                <a:lnTo>
                  <a:pt x="32" y="31"/>
                </a:lnTo>
                <a:lnTo>
                  <a:pt x="33" y="30"/>
                </a:lnTo>
                <a:lnTo>
                  <a:pt x="34" y="26"/>
                </a:lnTo>
                <a:lnTo>
                  <a:pt x="35" y="25"/>
                </a:lnTo>
                <a:lnTo>
                  <a:pt x="37" y="25"/>
                </a:lnTo>
                <a:lnTo>
                  <a:pt x="38" y="26"/>
                </a:lnTo>
                <a:lnTo>
                  <a:pt x="39" y="30"/>
                </a:lnTo>
                <a:lnTo>
                  <a:pt x="40" y="33"/>
                </a:lnTo>
                <a:lnTo>
                  <a:pt x="42" y="38"/>
                </a:lnTo>
                <a:lnTo>
                  <a:pt x="43" y="41"/>
                </a:lnTo>
                <a:lnTo>
                  <a:pt x="44" y="43"/>
                </a:lnTo>
                <a:lnTo>
                  <a:pt x="45" y="46"/>
                </a:lnTo>
                <a:lnTo>
                  <a:pt x="47" y="47"/>
                </a:lnTo>
                <a:lnTo>
                  <a:pt x="48" y="45"/>
                </a:lnTo>
                <a:lnTo>
                  <a:pt x="49" y="43"/>
                </a:lnTo>
                <a:lnTo>
                  <a:pt x="50" y="43"/>
                </a:lnTo>
                <a:lnTo>
                  <a:pt x="52" y="41"/>
                </a:lnTo>
                <a:lnTo>
                  <a:pt x="53" y="42"/>
                </a:lnTo>
                <a:lnTo>
                  <a:pt x="54" y="43"/>
                </a:lnTo>
                <a:lnTo>
                  <a:pt x="55" y="45"/>
                </a:lnTo>
                <a:lnTo>
                  <a:pt x="57" y="47"/>
                </a:lnTo>
                <a:lnTo>
                  <a:pt x="58" y="50"/>
                </a:lnTo>
                <a:lnTo>
                  <a:pt x="59" y="52"/>
                </a:lnTo>
                <a:lnTo>
                  <a:pt x="60" y="56"/>
                </a:lnTo>
                <a:lnTo>
                  <a:pt x="62" y="57"/>
                </a:lnTo>
                <a:lnTo>
                  <a:pt x="63" y="56"/>
                </a:lnTo>
                <a:lnTo>
                  <a:pt x="64" y="55"/>
                </a:lnTo>
                <a:lnTo>
                  <a:pt x="65" y="51"/>
                </a:lnTo>
                <a:lnTo>
                  <a:pt x="67" y="48"/>
                </a:lnTo>
                <a:lnTo>
                  <a:pt x="68" y="47"/>
                </a:lnTo>
                <a:lnTo>
                  <a:pt x="69" y="43"/>
                </a:lnTo>
                <a:lnTo>
                  <a:pt x="70" y="45"/>
                </a:lnTo>
                <a:lnTo>
                  <a:pt x="72" y="46"/>
                </a:lnTo>
                <a:lnTo>
                  <a:pt x="73" y="47"/>
                </a:lnTo>
                <a:lnTo>
                  <a:pt x="74" y="48"/>
                </a:lnTo>
                <a:lnTo>
                  <a:pt x="75" y="45"/>
                </a:lnTo>
                <a:lnTo>
                  <a:pt x="77" y="41"/>
                </a:lnTo>
                <a:lnTo>
                  <a:pt x="78" y="41"/>
                </a:lnTo>
                <a:lnTo>
                  <a:pt x="79" y="41"/>
                </a:lnTo>
                <a:lnTo>
                  <a:pt x="80" y="41"/>
                </a:lnTo>
                <a:lnTo>
                  <a:pt x="82" y="40"/>
                </a:lnTo>
                <a:lnTo>
                  <a:pt x="83" y="45"/>
                </a:lnTo>
                <a:lnTo>
                  <a:pt x="84" y="47"/>
                </a:lnTo>
                <a:lnTo>
                  <a:pt x="85" y="52"/>
                </a:lnTo>
                <a:lnTo>
                  <a:pt x="87" y="56"/>
                </a:lnTo>
                <a:lnTo>
                  <a:pt x="88" y="53"/>
                </a:lnTo>
                <a:lnTo>
                  <a:pt x="89" y="51"/>
                </a:lnTo>
                <a:lnTo>
                  <a:pt x="90" y="50"/>
                </a:lnTo>
                <a:lnTo>
                  <a:pt x="92" y="46"/>
                </a:lnTo>
                <a:lnTo>
                  <a:pt x="93" y="46"/>
                </a:lnTo>
                <a:lnTo>
                  <a:pt x="94" y="43"/>
                </a:lnTo>
                <a:lnTo>
                  <a:pt x="95" y="45"/>
                </a:lnTo>
                <a:lnTo>
                  <a:pt x="97" y="42"/>
                </a:lnTo>
                <a:lnTo>
                  <a:pt x="98" y="42"/>
                </a:lnTo>
                <a:lnTo>
                  <a:pt x="99" y="48"/>
                </a:lnTo>
                <a:lnTo>
                  <a:pt x="100" y="48"/>
                </a:lnTo>
                <a:lnTo>
                  <a:pt x="102" y="48"/>
                </a:lnTo>
                <a:lnTo>
                  <a:pt x="103" y="52"/>
                </a:lnTo>
                <a:lnTo>
                  <a:pt x="104" y="52"/>
                </a:lnTo>
                <a:lnTo>
                  <a:pt x="105" y="51"/>
                </a:lnTo>
                <a:lnTo>
                  <a:pt x="107" y="51"/>
                </a:lnTo>
                <a:lnTo>
                  <a:pt x="108" y="50"/>
                </a:lnTo>
                <a:lnTo>
                  <a:pt x="109" y="48"/>
                </a:lnTo>
                <a:lnTo>
                  <a:pt x="110" y="48"/>
                </a:lnTo>
                <a:lnTo>
                  <a:pt x="112" y="48"/>
                </a:lnTo>
                <a:lnTo>
                  <a:pt x="113" y="50"/>
                </a:lnTo>
                <a:lnTo>
                  <a:pt x="114" y="52"/>
                </a:lnTo>
                <a:lnTo>
                  <a:pt x="115" y="55"/>
                </a:lnTo>
                <a:lnTo>
                  <a:pt x="117" y="55"/>
                </a:lnTo>
                <a:lnTo>
                  <a:pt x="118" y="55"/>
                </a:lnTo>
                <a:lnTo>
                  <a:pt x="119" y="53"/>
                </a:lnTo>
                <a:lnTo>
                  <a:pt x="120" y="52"/>
                </a:lnTo>
                <a:lnTo>
                  <a:pt x="122" y="50"/>
                </a:lnTo>
                <a:lnTo>
                  <a:pt x="123" y="47"/>
                </a:lnTo>
                <a:lnTo>
                  <a:pt x="124" y="46"/>
                </a:lnTo>
                <a:lnTo>
                  <a:pt x="125" y="43"/>
                </a:lnTo>
                <a:lnTo>
                  <a:pt x="127" y="41"/>
                </a:lnTo>
                <a:lnTo>
                  <a:pt x="128" y="40"/>
                </a:lnTo>
                <a:lnTo>
                  <a:pt x="129" y="38"/>
                </a:lnTo>
                <a:lnTo>
                  <a:pt x="130" y="41"/>
                </a:lnTo>
                <a:lnTo>
                  <a:pt x="132" y="42"/>
                </a:lnTo>
                <a:lnTo>
                  <a:pt x="133" y="41"/>
                </a:lnTo>
                <a:lnTo>
                  <a:pt x="134" y="40"/>
                </a:lnTo>
                <a:lnTo>
                  <a:pt x="135" y="37"/>
                </a:lnTo>
                <a:lnTo>
                  <a:pt x="137" y="37"/>
                </a:lnTo>
                <a:lnTo>
                  <a:pt x="138" y="37"/>
                </a:lnTo>
                <a:lnTo>
                  <a:pt x="139" y="40"/>
                </a:lnTo>
                <a:lnTo>
                  <a:pt x="140" y="45"/>
                </a:lnTo>
                <a:lnTo>
                  <a:pt x="142" y="48"/>
                </a:lnTo>
                <a:lnTo>
                  <a:pt x="143" y="53"/>
                </a:lnTo>
                <a:lnTo>
                  <a:pt x="144" y="57"/>
                </a:lnTo>
                <a:lnTo>
                  <a:pt x="145" y="58"/>
                </a:lnTo>
                <a:lnTo>
                  <a:pt x="147" y="56"/>
                </a:lnTo>
                <a:lnTo>
                  <a:pt x="148" y="51"/>
                </a:lnTo>
                <a:lnTo>
                  <a:pt x="149" y="46"/>
                </a:lnTo>
                <a:lnTo>
                  <a:pt x="150" y="43"/>
                </a:lnTo>
                <a:lnTo>
                  <a:pt x="152" y="42"/>
                </a:lnTo>
                <a:lnTo>
                  <a:pt x="153" y="43"/>
                </a:lnTo>
                <a:lnTo>
                  <a:pt x="154" y="45"/>
                </a:lnTo>
                <a:lnTo>
                  <a:pt x="155" y="47"/>
                </a:lnTo>
                <a:lnTo>
                  <a:pt x="157" y="47"/>
                </a:lnTo>
                <a:lnTo>
                  <a:pt x="158" y="48"/>
                </a:lnTo>
                <a:lnTo>
                  <a:pt x="159" y="48"/>
                </a:lnTo>
              </a:path>
            </a:pathLst>
          </a:custGeom>
          <a:noFill/>
          <a:ln w="28575">
            <a:solidFill>
              <a:schemeClr val="bg1">
                <a:lumMod val="65000"/>
              </a:schemeClr>
            </a:solidFill>
            <a:prstDash val="solid"/>
            <a:round/>
            <a:headEnd/>
            <a:tailEnd/>
          </a:ln>
        </p:spPr>
        <p:txBody>
          <a:bodyPr/>
          <a:lstStyle/>
          <a:p>
            <a:pPr algn="ctr" eaLnBrk="1" hangingPunct="1">
              <a:defRPr/>
            </a:pPr>
            <a:endParaRPr lang="en-US" sz="6600">
              <a:cs typeface="Times New Roman" pitchFamily="18" charset="0"/>
            </a:endParaRPr>
          </a:p>
        </p:txBody>
      </p:sp>
      <p:sp>
        <p:nvSpPr>
          <p:cNvPr id="149" name="Freeform 211">
            <a:extLst>
              <a:ext uri="{FF2B5EF4-FFF2-40B4-BE49-F238E27FC236}">
                <a16:creationId xmlns:a16="http://schemas.microsoft.com/office/drawing/2014/main" id="{7160CF39-6981-4FC3-82A6-AF8D55A2B5C3}"/>
              </a:ext>
            </a:extLst>
          </p:cNvPr>
          <p:cNvSpPr>
            <a:spLocks/>
          </p:cNvSpPr>
          <p:nvPr/>
        </p:nvSpPr>
        <p:spPr bwMode="auto">
          <a:xfrm>
            <a:off x="4333875" y="1473200"/>
            <a:ext cx="561975" cy="863600"/>
          </a:xfrm>
          <a:custGeom>
            <a:avLst/>
            <a:gdLst/>
            <a:ahLst/>
            <a:cxnLst>
              <a:cxn ang="0">
                <a:pos x="3" y="232"/>
              </a:cxn>
              <a:cxn ang="0">
                <a:pos x="6" y="235"/>
              </a:cxn>
              <a:cxn ang="0">
                <a:pos x="10" y="245"/>
              </a:cxn>
              <a:cxn ang="0">
                <a:pos x="15" y="235"/>
              </a:cxn>
              <a:cxn ang="0">
                <a:pos x="19" y="231"/>
              </a:cxn>
              <a:cxn ang="0">
                <a:pos x="23" y="231"/>
              </a:cxn>
              <a:cxn ang="0">
                <a:pos x="26" y="229"/>
              </a:cxn>
              <a:cxn ang="0">
                <a:pos x="30" y="227"/>
              </a:cxn>
              <a:cxn ang="0">
                <a:pos x="34" y="225"/>
              </a:cxn>
              <a:cxn ang="0">
                <a:pos x="38" y="220"/>
              </a:cxn>
              <a:cxn ang="0">
                <a:pos x="41" y="227"/>
              </a:cxn>
              <a:cxn ang="0">
                <a:pos x="45" y="237"/>
              </a:cxn>
              <a:cxn ang="0">
                <a:pos x="49" y="237"/>
              </a:cxn>
              <a:cxn ang="0">
                <a:pos x="53" y="230"/>
              </a:cxn>
              <a:cxn ang="0">
                <a:pos x="56" y="231"/>
              </a:cxn>
              <a:cxn ang="0">
                <a:pos x="60" y="234"/>
              </a:cxn>
              <a:cxn ang="0">
                <a:pos x="64" y="237"/>
              </a:cxn>
              <a:cxn ang="0">
                <a:pos x="68" y="242"/>
              </a:cxn>
              <a:cxn ang="0">
                <a:pos x="71" y="235"/>
              </a:cxn>
              <a:cxn ang="0">
                <a:pos x="75" y="230"/>
              </a:cxn>
              <a:cxn ang="0">
                <a:pos x="79" y="222"/>
              </a:cxn>
              <a:cxn ang="0">
                <a:pos x="83" y="211"/>
              </a:cxn>
              <a:cxn ang="0">
                <a:pos x="86" y="192"/>
              </a:cxn>
              <a:cxn ang="0">
                <a:pos x="90" y="179"/>
              </a:cxn>
              <a:cxn ang="0">
                <a:pos x="94" y="182"/>
              </a:cxn>
              <a:cxn ang="0">
                <a:pos x="98" y="191"/>
              </a:cxn>
              <a:cxn ang="0">
                <a:pos x="101" y="210"/>
              </a:cxn>
              <a:cxn ang="0">
                <a:pos x="105" y="211"/>
              </a:cxn>
              <a:cxn ang="0">
                <a:pos x="109" y="192"/>
              </a:cxn>
              <a:cxn ang="0">
                <a:pos x="113" y="170"/>
              </a:cxn>
              <a:cxn ang="0">
                <a:pos x="116" y="175"/>
              </a:cxn>
              <a:cxn ang="0">
                <a:pos x="120" y="205"/>
              </a:cxn>
              <a:cxn ang="0">
                <a:pos x="124" y="200"/>
              </a:cxn>
              <a:cxn ang="0">
                <a:pos x="128" y="121"/>
              </a:cxn>
              <a:cxn ang="0">
                <a:pos x="131" y="51"/>
              </a:cxn>
              <a:cxn ang="0">
                <a:pos x="135" y="2"/>
              </a:cxn>
              <a:cxn ang="0">
                <a:pos x="139" y="16"/>
              </a:cxn>
              <a:cxn ang="0">
                <a:pos x="143" y="75"/>
              </a:cxn>
              <a:cxn ang="0">
                <a:pos x="146" y="137"/>
              </a:cxn>
              <a:cxn ang="0">
                <a:pos x="150" y="190"/>
              </a:cxn>
              <a:cxn ang="0">
                <a:pos x="154" y="172"/>
              </a:cxn>
              <a:cxn ang="0">
                <a:pos x="158" y="185"/>
              </a:cxn>
            </a:cxnLst>
            <a:rect l="0" t="0" r="r" b="b"/>
            <a:pathLst>
              <a:path w="160" h="245">
                <a:moveTo>
                  <a:pt x="0" y="232"/>
                </a:moveTo>
                <a:lnTo>
                  <a:pt x="1" y="231"/>
                </a:lnTo>
                <a:lnTo>
                  <a:pt x="3" y="232"/>
                </a:lnTo>
                <a:lnTo>
                  <a:pt x="4" y="232"/>
                </a:lnTo>
                <a:lnTo>
                  <a:pt x="5" y="234"/>
                </a:lnTo>
                <a:lnTo>
                  <a:pt x="6" y="235"/>
                </a:lnTo>
                <a:lnTo>
                  <a:pt x="8" y="239"/>
                </a:lnTo>
                <a:lnTo>
                  <a:pt x="9" y="244"/>
                </a:lnTo>
                <a:lnTo>
                  <a:pt x="10" y="245"/>
                </a:lnTo>
                <a:lnTo>
                  <a:pt x="11" y="240"/>
                </a:lnTo>
                <a:lnTo>
                  <a:pt x="13" y="236"/>
                </a:lnTo>
                <a:lnTo>
                  <a:pt x="15" y="235"/>
                </a:lnTo>
                <a:lnTo>
                  <a:pt x="16" y="231"/>
                </a:lnTo>
                <a:lnTo>
                  <a:pt x="18" y="230"/>
                </a:lnTo>
                <a:lnTo>
                  <a:pt x="19" y="231"/>
                </a:lnTo>
                <a:lnTo>
                  <a:pt x="20" y="230"/>
                </a:lnTo>
                <a:lnTo>
                  <a:pt x="21" y="230"/>
                </a:lnTo>
                <a:lnTo>
                  <a:pt x="23" y="231"/>
                </a:lnTo>
                <a:lnTo>
                  <a:pt x="24" y="231"/>
                </a:lnTo>
                <a:lnTo>
                  <a:pt x="25" y="231"/>
                </a:lnTo>
                <a:lnTo>
                  <a:pt x="26" y="229"/>
                </a:lnTo>
                <a:lnTo>
                  <a:pt x="28" y="227"/>
                </a:lnTo>
                <a:lnTo>
                  <a:pt x="29" y="226"/>
                </a:lnTo>
                <a:lnTo>
                  <a:pt x="30" y="227"/>
                </a:lnTo>
                <a:lnTo>
                  <a:pt x="31" y="226"/>
                </a:lnTo>
                <a:lnTo>
                  <a:pt x="33" y="227"/>
                </a:lnTo>
                <a:lnTo>
                  <a:pt x="34" y="225"/>
                </a:lnTo>
                <a:lnTo>
                  <a:pt x="35" y="221"/>
                </a:lnTo>
                <a:lnTo>
                  <a:pt x="36" y="221"/>
                </a:lnTo>
                <a:lnTo>
                  <a:pt x="38" y="220"/>
                </a:lnTo>
                <a:lnTo>
                  <a:pt x="39" y="221"/>
                </a:lnTo>
                <a:lnTo>
                  <a:pt x="40" y="224"/>
                </a:lnTo>
                <a:lnTo>
                  <a:pt x="41" y="227"/>
                </a:lnTo>
                <a:lnTo>
                  <a:pt x="43" y="234"/>
                </a:lnTo>
                <a:lnTo>
                  <a:pt x="44" y="236"/>
                </a:lnTo>
                <a:lnTo>
                  <a:pt x="45" y="237"/>
                </a:lnTo>
                <a:lnTo>
                  <a:pt x="46" y="236"/>
                </a:lnTo>
                <a:lnTo>
                  <a:pt x="48" y="236"/>
                </a:lnTo>
                <a:lnTo>
                  <a:pt x="49" y="237"/>
                </a:lnTo>
                <a:lnTo>
                  <a:pt x="50" y="235"/>
                </a:lnTo>
                <a:lnTo>
                  <a:pt x="51" y="234"/>
                </a:lnTo>
                <a:lnTo>
                  <a:pt x="53" y="230"/>
                </a:lnTo>
                <a:lnTo>
                  <a:pt x="54" y="229"/>
                </a:lnTo>
                <a:lnTo>
                  <a:pt x="55" y="230"/>
                </a:lnTo>
                <a:lnTo>
                  <a:pt x="56" y="231"/>
                </a:lnTo>
                <a:lnTo>
                  <a:pt x="58" y="234"/>
                </a:lnTo>
                <a:lnTo>
                  <a:pt x="59" y="232"/>
                </a:lnTo>
                <a:lnTo>
                  <a:pt x="60" y="234"/>
                </a:lnTo>
                <a:lnTo>
                  <a:pt x="61" y="234"/>
                </a:lnTo>
                <a:lnTo>
                  <a:pt x="63" y="236"/>
                </a:lnTo>
                <a:lnTo>
                  <a:pt x="64" y="237"/>
                </a:lnTo>
                <a:lnTo>
                  <a:pt x="65" y="241"/>
                </a:lnTo>
                <a:lnTo>
                  <a:pt x="66" y="241"/>
                </a:lnTo>
                <a:lnTo>
                  <a:pt x="68" y="242"/>
                </a:lnTo>
                <a:lnTo>
                  <a:pt x="69" y="240"/>
                </a:lnTo>
                <a:lnTo>
                  <a:pt x="70" y="237"/>
                </a:lnTo>
                <a:lnTo>
                  <a:pt x="71" y="235"/>
                </a:lnTo>
                <a:lnTo>
                  <a:pt x="73" y="232"/>
                </a:lnTo>
                <a:lnTo>
                  <a:pt x="74" y="231"/>
                </a:lnTo>
                <a:lnTo>
                  <a:pt x="75" y="230"/>
                </a:lnTo>
                <a:lnTo>
                  <a:pt x="76" y="229"/>
                </a:lnTo>
                <a:lnTo>
                  <a:pt x="78" y="225"/>
                </a:lnTo>
                <a:lnTo>
                  <a:pt x="79" y="222"/>
                </a:lnTo>
                <a:lnTo>
                  <a:pt x="80" y="220"/>
                </a:lnTo>
                <a:lnTo>
                  <a:pt x="81" y="216"/>
                </a:lnTo>
                <a:lnTo>
                  <a:pt x="83" y="211"/>
                </a:lnTo>
                <a:lnTo>
                  <a:pt x="84" y="205"/>
                </a:lnTo>
                <a:lnTo>
                  <a:pt x="85" y="200"/>
                </a:lnTo>
                <a:lnTo>
                  <a:pt x="86" y="192"/>
                </a:lnTo>
                <a:lnTo>
                  <a:pt x="88" y="189"/>
                </a:lnTo>
                <a:lnTo>
                  <a:pt x="89" y="181"/>
                </a:lnTo>
                <a:lnTo>
                  <a:pt x="90" y="179"/>
                </a:lnTo>
                <a:lnTo>
                  <a:pt x="91" y="179"/>
                </a:lnTo>
                <a:lnTo>
                  <a:pt x="93" y="179"/>
                </a:lnTo>
                <a:lnTo>
                  <a:pt x="94" y="182"/>
                </a:lnTo>
                <a:lnTo>
                  <a:pt x="95" y="185"/>
                </a:lnTo>
                <a:lnTo>
                  <a:pt x="96" y="187"/>
                </a:lnTo>
                <a:lnTo>
                  <a:pt x="98" y="191"/>
                </a:lnTo>
                <a:lnTo>
                  <a:pt x="99" y="197"/>
                </a:lnTo>
                <a:lnTo>
                  <a:pt x="100" y="204"/>
                </a:lnTo>
                <a:lnTo>
                  <a:pt x="101" y="210"/>
                </a:lnTo>
                <a:lnTo>
                  <a:pt x="103" y="215"/>
                </a:lnTo>
                <a:lnTo>
                  <a:pt x="104" y="216"/>
                </a:lnTo>
                <a:lnTo>
                  <a:pt x="105" y="211"/>
                </a:lnTo>
                <a:lnTo>
                  <a:pt x="106" y="206"/>
                </a:lnTo>
                <a:lnTo>
                  <a:pt x="108" y="199"/>
                </a:lnTo>
                <a:lnTo>
                  <a:pt x="109" y="192"/>
                </a:lnTo>
                <a:lnTo>
                  <a:pt x="110" y="185"/>
                </a:lnTo>
                <a:lnTo>
                  <a:pt x="111" y="177"/>
                </a:lnTo>
                <a:lnTo>
                  <a:pt x="113" y="170"/>
                </a:lnTo>
                <a:lnTo>
                  <a:pt x="114" y="167"/>
                </a:lnTo>
                <a:lnTo>
                  <a:pt x="115" y="167"/>
                </a:lnTo>
                <a:lnTo>
                  <a:pt x="116" y="175"/>
                </a:lnTo>
                <a:lnTo>
                  <a:pt x="118" y="185"/>
                </a:lnTo>
                <a:lnTo>
                  <a:pt x="119" y="195"/>
                </a:lnTo>
                <a:lnTo>
                  <a:pt x="120" y="205"/>
                </a:lnTo>
                <a:lnTo>
                  <a:pt x="121" y="216"/>
                </a:lnTo>
                <a:lnTo>
                  <a:pt x="123" y="215"/>
                </a:lnTo>
                <a:lnTo>
                  <a:pt x="124" y="200"/>
                </a:lnTo>
                <a:lnTo>
                  <a:pt x="125" y="176"/>
                </a:lnTo>
                <a:lnTo>
                  <a:pt x="126" y="150"/>
                </a:lnTo>
                <a:lnTo>
                  <a:pt x="128" y="121"/>
                </a:lnTo>
                <a:lnTo>
                  <a:pt x="129" y="97"/>
                </a:lnTo>
                <a:lnTo>
                  <a:pt x="130" y="72"/>
                </a:lnTo>
                <a:lnTo>
                  <a:pt x="131" y="51"/>
                </a:lnTo>
                <a:lnTo>
                  <a:pt x="133" y="31"/>
                </a:lnTo>
                <a:lnTo>
                  <a:pt x="134" y="12"/>
                </a:lnTo>
                <a:lnTo>
                  <a:pt x="135" y="2"/>
                </a:lnTo>
                <a:lnTo>
                  <a:pt x="136" y="0"/>
                </a:lnTo>
                <a:lnTo>
                  <a:pt x="138" y="4"/>
                </a:lnTo>
                <a:lnTo>
                  <a:pt x="139" y="16"/>
                </a:lnTo>
                <a:lnTo>
                  <a:pt x="140" y="34"/>
                </a:lnTo>
                <a:lnTo>
                  <a:pt x="141" y="52"/>
                </a:lnTo>
                <a:lnTo>
                  <a:pt x="143" y="75"/>
                </a:lnTo>
                <a:lnTo>
                  <a:pt x="144" y="94"/>
                </a:lnTo>
                <a:lnTo>
                  <a:pt x="145" y="117"/>
                </a:lnTo>
                <a:lnTo>
                  <a:pt x="146" y="137"/>
                </a:lnTo>
                <a:lnTo>
                  <a:pt x="148" y="161"/>
                </a:lnTo>
                <a:lnTo>
                  <a:pt x="149" y="179"/>
                </a:lnTo>
                <a:lnTo>
                  <a:pt x="150" y="190"/>
                </a:lnTo>
                <a:lnTo>
                  <a:pt x="151" y="181"/>
                </a:lnTo>
                <a:lnTo>
                  <a:pt x="153" y="176"/>
                </a:lnTo>
                <a:lnTo>
                  <a:pt x="154" y="172"/>
                </a:lnTo>
                <a:lnTo>
                  <a:pt x="155" y="172"/>
                </a:lnTo>
                <a:lnTo>
                  <a:pt x="156" y="175"/>
                </a:lnTo>
                <a:lnTo>
                  <a:pt x="158" y="185"/>
                </a:lnTo>
                <a:lnTo>
                  <a:pt x="159" y="199"/>
                </a:lnTo>
                <a:lnTo>
                  <a:pt x="160" y="212"/>
                </a:lnTo>
              </a:path>
            </a:pathLst>
          </a:custGeom>
          <a:noFill/>
          <a:ln w="28575">
            <a:solidFill>
              <a:schemeClr val="bg1">
                <a:lumMod val="65000"/>
              </a:schemeClr>
            </a:solidFill>
            <a:prstDash val="solid"/>
            <a:round/>
            <a:headEnd/>
            <a:tailEnd/>
          </a:ln>
        </p:spPr>
        <p:txBody>
          <a:bodyPr/>
          <a:lstStyle/>
          <a:p>
            <a:pPr algn="ctr" eaLnBrk="1" hangingPunct="1">
              <a:defRPr/>
            </a:pPr>
            <a:endParaRPr lang="en-US" sz="6600">
              <a:cs typeface="Times New Roman" pitchFamily="18" charset="0"/>
            </a:endParaRPr>
          </a:p>
        </p:txBody>
      </p:sp>
      <p:sp>
        <p:nvSpPr>
          <p:cNvPr id="150" name="Freeform 212">
            <a:extLst>
              <a:ext uri="{FF2B5EF4-FFF2-40B4-BE49-F238E27FC236}">
                <a16:creationId xmlns:a16="http://schemas.microsoft.com/office/drawing/2014/main" id="{DEB3501E-B1D6-45BC-8F4D-6CE1768A79A3}"/>
              </a:ext>
            </a:extLst>
          </p:cNvPr>
          <p:cNvSpPr>
            <a:spLocks/>
          </p:cNvSpPr>
          <p:nvPr/>
        </p:nvSpPr>
        <p:spPr bwMode="auto">
          <a:xfrm>
            <a:off x="4895850" y="1955800"/>
            <a:ext cx="560388" cy="376238"/>
          </a:xfrm>
          <a:custGeom>
            <a:avLst/>
            <a:gdLst/>
            <a:ahLst/>
            <a:cxnLst>
              <a:cxn ang="0">
                <a:pos x="3" y="82"/>
              </a:cxn>
              <a:cxn ang="0">
                <a:pos x="6" y="45"/>
              </a:cxn>
              <a:cxn ang="0">
                <a:pos x="10" y="9"/>
              </a:cxn>
              <a:cxn ang="0">
                <a:pos x="14" y="5"/>
              </a:cxn>
              <a:cxn ang="0">
                <a:pos x="18" y="32"/>
              </a:cxn>
              <a:cxn ang="0">
                <a:pos x="21" y="48"/>
              </a:cxn>
              <a:cxn ang="0">
                <a:pos x="25" y="65"/>
              </a:cxn>
              <a:cxn ang="0">
                <a:pos x="29" y="74"/>
              </a:cxn>
              <a:cxn ang="0">
                <a:pos x="33" y="55"/>
              </a:cxn>
              <a:cxn ang="0">
                <a:pos x="36" y="23"/>
              </a:cxn>
              <a:cxn ang="0">
                <a:pos x="40" y="9"/>
              </a:cxn>
              <a:cxn ang="0">
                <a:pos x="44" y="22"/>
              </a:cxn>
              <a:cxn ang="0">
                <a:pos x="48" y="59"/>
              </a:cxn>
              <a:cxn ang="0">
                <a:pos x="51" y="95"/>
              </a:cxn>
              <a:cxn ang="0">
                <a:pos x="55" y="53"/>
              </a:cxn>
              <a:cxn ang="0">
                <a:pos x="59" y="33"/>
              </a:cxn>
              <a:cxn ang="0">
                <a:pos x="63" y="35"/>
              </a:cxn>
              <a:cxn ang="0">
                <a:pos x="66" y="44"/>
              </a:cxn>
              <a:cxn ang="0">
                <a:pos x="70" y="64"/>
              </a:cxn>
              <a:cxn ang="0">
                <a:pos x="74" y="87"/>
              </a:cxn>
              <a:cxn ang="0">
                <a:pos x="78" y="77"/>
              </a:cxn>
              <a:cxn ang="0">
                <a:pos x="81" y="67"/>
              </a:cxn>
              <a:cxn ang="0">
                <a:pos x="85" y="72"/>
              </a:cxn>
              <a:cxn ang="0">
                <a:pos x="89" y="80"/>
              </a:cxn>
              <a:cxn ang="0">
                <a:pos x="93" y="83"/>
              </a:cxn>
              <a:cxn ang="0">
                <a:pos x="96" y="85"/>
              </a:cxn>
              <a:cxn ang="0">
                <a:pos x="100" y="95"/>
              </a:cxn>
              <a:cxn ang="0">
                <a:pos x="104" y="95"/>
              </a:cxn>
              <a:cxn ang="0">
                <a:pos x="108" y="100"/>
              </a:cxn>
              <a:cxn ang="0">
                <a:pos x="111" y="95"/>
              </a:cxn>
              <a:cxn ang="0">
                <a:pos x="115" y="17"/>
              </a:cxn>
              <a:cxn ang="0">
                <a:pos x="119" y="84"/>
              </a:cxn>
              <a:cxn ang="0">
                <a:pos x="123" y="84"/>
              </a:cxn>
              <a:cxn ang="0">
                <a:pos x="126" y="82"/>
              </a:cxn>
              <a:cxn ang="0">
                <a:pos x="130" y="90"/>
              </a:cxn>
              <a:cxn ang="0">
                <a:pos x="134" y="94"/>
              </a:cxn>
              <a:cxn ang="0">
                <a:pos x="138" y="98"/>
              </a:cxn>
              <a:cxn ang="0">
                <a:pos x="141" y="107"/>
              </a:cxn>
              <a:cxn ang="0">
                <a:pos x="145" y="102"/>
              </a:cxn>
              <a:cxn ang="0">
                <a:pos x="149" y="98"/>
              </a:cxn>
              <a:cxn ang="0">
                <a:pos x="153" y="94"/>
              </a:cxn>
              <a:cxn ang="0">
                <a:pos x="156" y="92"/>
              </a:cxn>
            </a:cxnLst>
            <a:rect l="0" t="0" r="r" b="b"/>
            <a:pathLst>
              <a:path w="159" h="107">
                <a:moveTo>
                  <a:pt x="0" y="75"/>
                </a:moveTo>
                <a:lnTo>
                  <a:pt x="1" y="80"/>
                </a:lnTo>
                <a:lnTo>
                  <a:pt x="3" y="82"/>
                </a:lnTo>
                <a:lnTo>
                  <a:pt x="4" y="69"/>
                </a:lnTo>
                <a:lnTo>
                  <a:pt x="5" y="57"/>
                </a:lnTo>
                <a:lnTo>
                  <a:pt x="6" y="45"/>
                </a:lnTo>
                <a:lnTo>
                  <a:pt x="8" y="32"/>
                </a:lnTo>
                <a:lnTo>
                  <a:pt x="9" y="20"/>
                </a:lnTo>
                <a:lnTo>
                  <a:pt x="10" y="9"/>
                </a:lnTo>
                <a:lnTo>
                  <a:pt x="11" y="3"/>
                </a:lnTo>
                <a:lnTo>
                  <a:pt x="13" y="0"/>
                </a:lnTo>
                <a:lnTo>
                  <a:pt x="14" y="5"/>
                </a:lnTo>
                <a:lnTo>
                  <a:pt x="15" y="13"/>
                </a:lnTo>
                <a:lnTo>
                  <a:pt x="16" y="22"/>
                </a:lnTo>
                <a:lnTo>
                  <a:pt x="18" y="32"/>
                </a:lnTo>
                <a:lnTo>
                  <a:pt x="19" y="40"/>
                </a:lnTo>
                <a:lnTo>
                  <a:pt x="20" y="44"/>
                </a:lnTo>
                <a:lnTo>
                  <a:pt x="21" y="48"/>
                </a:lnTo>
                <a:lnTo>
                  <a:pt x="23" y="54"/>
                </a:lnTo>
                <a:lnTo>
                  <a:pt x="24" y="60"/>
                </a:lnTo>
                <a:lnTo>
                  <a:pt x="25" y="65"/>
                </a:lnTo>
                <a:lnTo>
                  <a:pt x="26" y="72"/>
                </a:lnTo>
                <a:lnTo>
                  <a:pt x="28" y="74"/>
                </a:lnTo>
                <a:lnTo>
                  <a:pt x="29" y="74"/>
                </a:lnTo>
                <a:lnTo>
                  <a:pt x="30" y="72"/>
                </a:lnTo>
                <a:lnTo>
                  <a:pt x="31" y="63"/>
                </a:lnTo>
                <a:lnTo>
                  <a:pt x="33" y="55"/>
                </a:lnTo>
                <a:lnTo>
                  <a:pt x="34" y="43"/>
                </a:lnTo>
                <a:lnTo>
                  <a:pt x="35" y="34"/>
                </a:lnTo>
                <a:lnTo>
                  <a:pt x="36" y="23"/>
                </a:lnTo>
                <a:lnTo>
                  <a:pt x="38" y="14"/>
                </a:lnTo>
                <a:lnTo>
                  <a:pt x="39" y="9"/>
                </a:lnTo>
                <a:lnTo>
                  <a:pt x="40" y="9"/>
                </a:lnTo>
                <a:lnTo>
                  <a:pt x="41" y="9"/>
                </a:lnTo>
                <a:lnTo>
                  <a:pt x="43" y="14"/>
                </a:lnTo>
                <a:lnTo>
                  <a:pt x="44" y="22"/>
                </a:lnTo>
                <a:lnTo>
                  <a:pt x="45" y="30"/>
                </a:lnTo>
                <a:lnTo>
                  <a:pt x="46" y="43"/>
                </a:lnTo>
                <a:lnTo>
                  <a:pt x="48" y="59"/>
                </a:lnTo>
                <a:lnTo>
                  <a:pt x="49" y="75"/>
                </a:lnTo>
                <a:lnTo>
                  <a:pt x="50" y="90"/>
                </a:lnTo>
                <a:lnTo>
                  <a:pt x="51" y="95"/>
                </a:lnTo>
                <a:lnTo>
                  <a:pt x="53" y="83"/>
                </a:lnTo>
                <a:lnTo>
                  <a:pt x="54" y="65"/>
                </a:lnTo>
                <a:lnTo>
                  <a:pt x="55" y="53"/>
                </a:lnTo>
                <a:lnTo>
                  <a:pt x="56" y="43"/>
                </a:lnTo>
                <a:lnTo>
                  <a:pt x="58" y="35"/>
                </a:lnTo>
                <a:lnTo>
                  <a:pt x="59" y="33"/>
                </a:lnTo>
                <a:lnTo>
                  <a:pt x="60" y="32"/>
                </a:lnTo>
                <a:lnTo>
                  <a:pt x="61" y="34"/>
                </a:lnTo>
                <a:lnTo>
                  <a:pt x="63" y="35"/>
                </a:lnTo>
                <a:lnTo>
                  <a:pt x="64" y="39"/>
                </a:lnTo>
                <a:lnTo>
                  <a:pt x="65" y="39"/>
                </a:lnTo>
                <a:lnTo>
                  <a:pt x="66" y="44"/>
                </a:lnTo>
                <a:lnTo>
                  <a:pt x="68" y="49"/>
                </a:lnTo>
                <a:lnTo>
                  <a:pt x="69" y="57"/>
                </a:lnTo>
                <a:lnTo>
                  <a:pt x="70" y="64"/>
                </a:lnTo>
                <a:lnTo>
                  <a:pt x="71" y="72"/>
                </a:lnTo>
                <a:lnTo>
                  <a:pt x="73" y="82"/>
                </a:lnTo>
                <a:lnTo>
                  <a:pt x="74" y="87"/>
                </a:lnTo>
                <a:lnTo>
                  <a:pt x="75" y="85"/>
                </a:lnTo>
                <a:lnTo>
                  <a:pt x="76" y="80"/>
                </a:lnTo>
                <a:lnTo>
                  <a:pt x="78" y="77"/>
                </a:lnTo>
                <a:lnTo>
                  <a:pt x="79" y="73"/>
                </a:lnTo>
                <a:lnTo>
                  <a:pt x="80" y="69"/>
                </a:lnTo>
                <a:lnTo>
                  <a:pt x="81" y="67"/>
                </a:lnTo>
                <a:lnTo>
                  <a:pt x="83" y="68"/>
                </a:lnTo>
                <a:lnTo>
                  <a:pt x="84" y="72"/>
                </a:lnTo>
                <a:lnTo>
                  <a:pt x="85" y="72"/>
                </a:lnTo>
                <a:lnTo>
                  <a:pt x="86" y="73"/>
                </a:lnTo>
                <a:lnTo>
                  <a:pt x="88" y="73"/>
                </a:lnTo>
                <a:lnTo>
                  <a:pt x="89" y="80"/>
                </a:lnTo>
                <a:lnTo>
                  <a:pt x="90" y="80"/>
                </a:lnTo>
                <a:lnTo>
                  <a:pt x="91" y="83"/>
                </a:lnTo>
                <a:lnTo>
                  <a:pt x="93" y="83"/>
                </a:lnTo>
                <a:lnTo>
                  <a:pt x="94" y="82"/>
                </a:lnTo>
                <a:lnTo>
                  <a:pt x="95" y="89"/>
                </a:lnTo>
                <a:lnTo>
                  <a:pt x="96" y="85"/>
                </a:lnTo>
                <a:lnTo>
                  <a:pt x="98" y="89"/>
                </a:lnTo>
                <a:lnTo>
                  <a:pt x="99" y="88"/>
                </a:lnTo>
                <a:lnTo>
                  <a:pt x="100" y="95"/>
                </a:lnTo>
                <a:lnTo>
                  <a:pt x="101" y="94"/>
                </a:lnTo>
                <a:lnTo>
                  <a:pt x="103" y="94"/>
                </a:lnTo>
                <a:lnTo>
                  <a:pt x="104" y="95"/>
                </a:lnTo>
                <a:lnTo>
                  <a:pt x="105" y="95"/>
                </a:lnTo>
                <a:lnTo>
                  <a:pt x="106" y="105"/>
                </a:lnTo>
                <a:lnTo>
                  <a:pt x="108" y="100"/>
                </a:lnTo>
                <a:lnTo>
                  <a:pt x="109" y="102"/>
                </a:lnTo>
                <a:lnTo>
                  <a:pt x="110" y="89"/>
                </a:lnTo>
                <a:lnTo>
                  <a:pt x="111" y="95"/>
                </a:lnTo>
                <a:lnTo>
                  <a:pt x="113" y="95"/>
                </a:lnTo>
                <a:lnTo>
                  <a:pt x="114" y="43"/>
                </a:lnTo>
                <a:lnTo>
                  <a:pt x="115" y="17"/>
                </a:lnTo>
                <a:lnTo>
                  <a:pt x="116" y="87"/>
                </a:lnTo>
                <a:lnTo>
                  <a:pt x="118" y="100"/>
                </a:lnTo>
                <a:lnTo>
                  <a:pt x="119" y="84"/>
                </a:lnTo>
                <a:lnTo>
                  <a:pt x="120" y="85"/>
                </a:lnTo>
                <a:lnTo>
                  <a:pt x="121" y="74"/>
                </a:lnTo>
                <a:lnTo>
                  <a:pt x="123" y="84"/>
                </a:lnTo>
                <a:lnTo>
                  <a:pt x="124" y="82"/>
                </a:lnTo>
                <a:lnTo>
                  <a:pt x="125" y="88"/>
                </a:lnTo>
                <a:lnTo>
                  <a:pt x="126" y="82"/>
                </a:lnTo>
                <a:lnTo>
                  <a:pt x="128" y="88"/>
                </a:lnTo>
                <a:lnTo>
                  <a:pt x="129" y="87"/>
                </a:lnTo>
                <a:lnTo>
                  <a:pt x="130" y="90"/>
                </a:lnTo>
                <a:lnTo>
                  <a:pt x="131" y="89"/>
                </a:lnTo>
                <a:lnTo>
                  <a:pt x="133" y="89"/>
                </a:lnTo>
                <a:lnTo>
                  <a:pt x="134" y="94"/>
                </a:lnTo>
                <a:lnTo>
                  <a:pt x="135" y="94"/>
                </a:lnTo>
                <a:lnTo>
                  <a:pt x="136" y="100"/>
                </a:lnTo>
                <a:lnTo>
                  <a:pt x="138" y="98"/>
                </a:lnTo>
                <a:lnTo>
                  <a:pt x="139" y="104"/>
                </a:lnTo>
                <a:lnTo>
                  <a:pt x="140" y="107"/>
                </a:lnTo>
                <a:lnTo>
                  <a:pt x="141" y="107"/>
                </a:lnTo>
                <a:lnTo>
                  <a:pt x="143" y="107"/>
                </a:lnTo>
                <a:lnTo>
                  <a:pt x="144" y="104"/>
                </a:lnTo>
                <a:lnTo>
                  <a:pt x="145" y="102"/>
                </a:lnTo>
                <a:lnTo>
                  <a:pt x="146" y="100"/>
                </a:lnTo>
                <a:lnTo>
                  <a:pt x="148" y="99"/>
                </a:lnTo>
                <a:lnTo>
                  <a:pt x="149" y="98"/>
                </a:lnTo>
                <a:lnTo>
                  <a:pt x="150" y="98"/>
                </a:lnTo>
                <a:lnTo>
                  <a:pt x="151" y="97"/>
                </a:lnTo>
                <a:lnTo>
                  <a:pt x="153" y="94"/>
                </a:lnTo>
                <a:lnTo>
                  <a:pt x="154" y="93"/>
                </a:lnTo>
                <a:lnTo>
                  <a:pt x="155" y="92"/>
                </a:lnTo>
                <a:lnTo>
                  <a:pt x="156" y="92"/>
                </a:lnTo>
                <a:lnTo>
                  <a:pt x="158" y="92"/>
                </a:lnTo>
                <a:lnTo>
                  <a:pt x="159" y="95"/>
                </a:lnTo>
              </a:path>
            </a:pathLst>
          </a:custGeom>
          <a:noFill/>
          <a:ln w="28575">
            <a:solidFill>
              <a:schemeClr val="bg1">
                <a:lumMod val="65000"/>
              </a:schemeClr>
            </a:solidFill>
            <a:prstDash val="solid"/>
            <a:round/>
            <a:headEnd/>
            <a:tailEnd/>
          </a:ln>
        </p:spPr>
        <p:txBody>
          <a:bodyPr/>
          <a:lstStyle/>
          <a:p>
            <a:pPr algn="ctr" eaLnBrk="1" hangingPunct="1">
              <a:defRPr/>
            </a:pPr>
            <a:endParaRPr lang="en-US" sz="6600">
              <a:cs typeface="Times New Roman" pitchFamily="18" charset="0"/>
            </a:endParaRPr>
          </a:p>
        </p:txBody>
      </p:sp>
      <p:sp>
        <p:nvSpPr>
          <p:cNvPr id="151" name="Freeform 213">
            <a:extLst>
              <a:ext uri="{FF2B5EF4-FFF2-40B4-BE49-F238E27FC236}">
                <a16:creationId xmlns:a16="http://schemas.microsoft.com/office/drawing/2014/main" id="{BCD2F1F6-652B-41AE-A634-E852B7A9BB35}"/>
              </a:ext>
            </a:extLst>
          </p:cNvPr>
          <p:cNvSpPr>
            <a:spLocks/>
          </p:cNvSpPr>
          <p:nvPr/>
        </p:nvSpPr>
        <p:spPr bwMode="auto">
          <a:xfrm>
            <a:off x="5456238" y="1930400"/>
            <a:ext cx="560387" cy="392113"/>
          </a:xfrm>
          <a:custGeom>
            <a:avLst/>
            <a:gdLst/>
            <a:ahLst/>
            <a:cxnLst>
              <a:cxn ang="0">
                <a:pos x="2" y="105"/>
              </a:cxn>
              <a:cxn ang="0">
                <a:pos x="6" y="109"/>
              </a:cxn>
              <a:cxn ang="0">
                <a:pos x="10" y="100"/>
              </a:cxn>
              <a:cxn ang="0">
                <a:pos x="14" y="96"/>
              </a:cxn>
              <a:cxn ang="0">
                <a:pos x="17" y="89"/>
              </a:cxn>
              <a:cxn ang="0">
                <a:pos x="21" y="82"/>
              </a:cxn>
              <a:cxn ang="0">
                <a:pos x="25" y="80"/>
              </a:cxn>
              <a:cxn ang="0">
                <a:pos x="29" y="90"/>
              </a:cxn>
              <a:cxn ang="0">
                <a:pos x="32" y="90"/>
              </a:cxn>
              <a:cxn ang="0">
                <a:pos x="36" y="92"/>
              </a:cxn>
              <a:cxn ang="0">
                <a:pos x="40" y="100"/>
              </a:cxn>
              <a:cxn ang="0">
                <a:pos x="44" y="94"/>
              </a:cxn>
              <a:cxn ang="0">
                <a:pos x="47" y="94"/>
              </a:cxn>
              <a:cxn ang="0">
                <a:pos x="51" y="100"/>
              </a:cxn>
              <a:cxn ang="0">
                <a:pos x="55" y="104"/>
              </a:cxn>
              <a:cxn ang="0">
                <a:pos x="59" y="102"/>
              </a:cxn>
              <a:cxn ang="0">
                <a:pos x="62" y="95"/>
              </a:cxn>
              <a:cxn ang="0">
                <a:pos x="66" y="89"/>
              </a:cxn>
              <a:cxn ang="0">
                <a:pos x="70" y="99"/>
              </a:cxn>
              <a:cxn ang="0">
                <a:pos x="74" y="105"/>
              </a:cxn>
              <a:cxn ang="0">
                <a:pos x="77" y="102"/>
              </a:cxn>
              <a:cxn ang="0">
                <a:pos x="81" y="97"/>
              </a:cxn>
              <a:cxn ang="0">
                <a:pos x="85" y="97"/>
              </a:cxn>
              <a:cxn ang="0">
                <a:pos x="89" y="102"/>
              </a:cxn>
              <a:cxn ang="0">
                <a:pos x="92" y="100"/>
              </a:cxn>
              <a:cxn ang="0">
                <a:pos x="96" y="96"/>
              </a:cxn>
              <a:cxn ang="0">
                <a:pos x="100" y="87"/>
              </a:cxn>
              <a:cxn ang="0">
                <a:pos x="104" y="89"/>
              </a:cxn>
              <a:cxn ang="0">
                <a:pos x="107" y="86"/>
              </a:cxn>
              <a:cxn ang="0">
                <a:pos x="111" y="82"/>
              </a:cxn>
              <a:cxn ang="0">
                <a:pos x="115" y="74"/>
              </a:cxn>
              <a:cxn ang="0">
                <a:pos x="119" y="71"/>
              </a:cxn>
              <a:cxn ang="0">
                <a:pos x="122" y="86"/>
              </a:cxn>
              <a:cxn ang="0">
                <a:pos x="126" y="105"/>
              </a:cxn>
              <a:cxn ang="0">
                <a:pos x="130" y="99"/>
              </a:cxn>
              <a:cxn ang="0">
                <a:pos x="134" y="70"/>
              </a:cxn>
              <a:cxn ang="0">
                <a:pos x="137" y="52"/>
              </a:cxn>
              <a:cxn ang="0">
                <a:pos x="141" y="50"/>
              </a:cxn>
              <a:cxn ang="0">
                <a:pos x="145" y="69"/>
              </a:cxn>
              <a:cxn ang="0">
                <a:pos x="149" y="89"/>
              </a:cxn>
              <a:cxn ang="0">
                <a:pos x="152" y="41"/>
              </a:cxn>
              <a:cxn ang="0">
                <a:pos x="156" y="9"/>
              </a:cxn>
            </a:cxnLst>
            <a:rect l="0" t="0" r="r" b="b"/>
            <a:pathLst>
              <a:path w="159" h="111">
                <a:moveTo>
                  <a:pt x="0" y="102"/>
                </a:moveTo>
                <a:lnTo>
                  <a:pt x="1" y="102"/>
                </a:lnTo>
                <a:lnTo>
                  <a:pt x="2" y="105"/>
                </a:lnTo>
                <a:lnTo>
                  <a:pt x="4" y="107"/>
                </a:lnTo>
                <a:lnTo>
                  <a:pt x="5" y="110"/>
                </a:lnTo>
                <a:lnTo>
                  <a:pt x="6" y="109"/>
                </a:lnTo>
                <a:lnTo>
                  <a:pt x="7" y="106"/>
                </a:lnTo>
                <a:lnTo>
                  <a:pt x="9" y="102"/>
                </a:lnTo>
                <a:lnTo>
                  <a:pt x="10" y="100"/>
                </a:lnTo>
                <a:lnTo>
                  <a:pt x="11" y="99"/>
                </a:lnTo>
                <a:lnTo>
                  <a:pt x="12" y="99"/>
                </a:lnTo>
                <a:lnTo>
                  <a:pt x="14" y="96"/>
                </a:lnTo>
                <a:lnTo>
                  <a:pt x="15" y="95"/>
                </a:lnTo>
                <a:lnTo>
                  <a:pt x="16" y="90"/>
                </a:lnTo>
                <a:lnTo>
                  <a:pt x="17" y="89"/>
                </a:lnTo>
                <a:lnTo>
                  <a:pt x="19" y="86"/>
                </a:lnTo>
                <a:lnTo>
                  <a:pt x="20" y="86"/>
                </a:lnTo>
                <a:lnTo>
                  <a:pt x="21" y="82"/>
                </a:lnTo>
                <a:lnTo>
                  <a:pt x="22" y="79"/>
                </a:lnTo>
                <a:lnTo>
                  <a:pt x="24" y="80"/>
                </a:lnTo>
                <a:lnTo>
                  <a:pt x="25" y="80"/>
                </a:lnTo>
                <a:lnTo>
                  <a:pt x="26" y="85"/>
                </a:lnTo>
                <a:lnTo>
                  <a:pt x="27" y="86"/>
                </a:lnTo>
                <a:lnTo>
                  <a:pt x="29" y="90"/>
                </a:lnTo>
                <a:lnTo>
                  <a:pt x="30" y="92"/>
                </a:lnTo>
                <a:lnTo>
                  <a:pt x="31" y="91"/>
                </a:lnTo>
                <a:lnTo>
                  <a:pt x="32" y="90"/>
                </a:lnTo>
                <a:lnTo>
                  <a:pt x="34" y="89"/>
                </a:lnTo>
                <a:lnTo>
                  <a:pt x="35" y="90"/>
                </a:lnTo>
                <a:lnTo>
                  <a:pt x="36" y="92"/>
                </a:lnTo>
                <a:lnTo>
                  <a:pt x="37" y="96"/>
                </a:lnTo>
                <a:lnTo>
                  <a:pt x="39" y="97"/>
                </a:lnTo>
                <a:lnTo>
                  <a:pt x="40" y="100"/>
                </a:lnTo>
                <a:lnTo>
                  <a:pt x="41" y="100"/>
                </a:lnTo>
                <a:lnTo>
                  <a:pt x="42" y="95"/>
                </a:lnTo>
                <a:lnTo>
                  <a:pt x="44" y="94"/>
                </a:lnTo>
                <a:lnTo>
                  <a:pt x="45" y="92"/>
                </a:lnTo>
                <a:lnTo>
                  <a:pt x="46" y="92"/>
                </a:lnTo>
                <a:lnTo>
                  <a:pt x="47" y="94"/>
                </a:lnTo>
                <a:lnTo>
                  <a:pt x="49" y="96"/>
                </a:lnTo>
                <a:lnTo>
                  <a:pt x="50" y="99"/>
                </a:lnTo>
                <a:lnTo>
                  <a:pt x="51" y="100"/>
                </a:lnTo>
                <a:lnTo>
                  <a:pt x="52" y="104"/>
                </a:lnTo>
                <a:lnTo>
                  <a:pt x="54" y="101"/>
                </a:lnTo>
                <a:lnTo>
                  <a:pt x="55" y="104"/>
                </a:lnTo>
                <a:lnTo>
                  <a:pt x="56" y="101"/>
                </a:lnTo>
                <a:lnTo>
                  <a:pt x="57" y="104"/>
                </a:lnTo>
                <a:lnTo>
                  <a:pt x="59" y="102"/>
                </a:lnTo>
                <a:lnTo>
                  <a:pt x="60" y="100"/>
                </a:lnTo>
                <a:lnTo>
                  <a:pt x="61" y="97"/>
                </a:lnTo>
                <a:lnTo>
                  <a:pt x="62" y="95"/>
                </a:lnTo>
                <a:lnTo>
                  <a:pt x="64" y="90"/>
                </a:lnTo>
                <a:lnTo>
                  <a:pt x="65" y="89"/>
                </a:lnTo>
                <a:lnTo>
                  <a:pt x="66" y="89"/>
                </a:lnTo>
                <a:lnTo>
                  <a:pt x="67" y="82"/>
                </a:lnTo>
                <a:lnTo>
                  <a:pt x="69" y="91"/>
                </a:lnTo>
                <a:lnTo>
                  <a:pt x="70" y="99"/>
                </a:lnTo>
                <a:lnTo>
                  <a:pt x="71" y="102"/>
                </a:lnTo>
                <a:lnTo>
                  <a:pt x="72" y="106"/>
                </a:lnTo>
                <a:lnTo>
                  <a:pt x="74" y="105"/>
                </a:lnTo>
                <a:lnTo>
                  <a:pt x="75" y="105"/>
                </a:lnTo>
                <a:lnTo>
                  <a:pt x="76" y="105"/>
                </a:lnTo>
                <a:lnTo>
                  <a:pt x="77" y="102"/>
                </a:lnTo>
                <a:lnTo>
                  <a:pt x="79" y="102"/>
                </a:lnTo>
                <a:lnTo>
                  <a:pt x="80" y="101"/>
                </a:lnTo>
                <a:lnTo>
                  <a:pt x="81" y="97"/>
                </a:lnTo>
                <a:lnTo>
                  <a:pt x="82" y="95"/>
                </a:lnTo>
                <a:lnTo>
                  <a:pt x="84" y="95"/>
                </a:lnTo>
                <a:lnTo>
                  <a:pt x="85" y="97"/>
                </a:lnTo>
                <a:lnTo>
                  <a:pt x="86" y="99"/>
                </a:lnTo>
                <a:lnTo>
                  <a:pt x="87" y="102"/>
                </a:lnTo>
                <a:lnTo>
                  <a:pt x="89" y="102"/>
                </a:lnTo>
                <a:lnTo>
                  <a:pt x="90" y="101"/>
                </a:lnTo>
                <a:lnTo>
                  <a:pt x="91" y="102"/>
                </a:lnTo>
                <a:lnTo>
                  <a:pt x="92" y="100"/>
                </a:lnTo>
                <a:lnTo>
                  <a:pt x="94" y="100"/>
                </a:lnTo>
                <a:lnTo>
                  <a:pt x="95" y="99"/>
                </a:lnTo>
                <a:lnTo>
                  <a:pt x="96" y="96"/>
                </a:lnTo>
                <a:lnTo>
                  <a:pt x="97" y="94"/>
                </a:lnTo>
                <a:lnTo>
                  <a:pt x="99" y="91"/>
                </a:lnTo>
                <a:lnTo>
                  <a:pt x="100" y="87"/>
                </a:lnTo>
                <a:lnTo>
                  <a:pt x="101" y="90"/>
                </a:lnTo>
                <a:lnTo>
                  <a:pt x="102" y="87"/>
                </a:lnTo>
                <a:lnTo>
                  <a:pt x="104" y="89"/>
                </a:lnTo>
                <a:lnTo>
                  <a:pt x="105" y="89"/>
                </a:lnTo>
                <a:lnTo>
                  <a:pt x="106" y="86"/>
                </a:lnTo>
                <a:lnTo>
                  <a:pt x="107" y="86"/>
                </a:lnTo>
                <a:lnTo>
                  <a:pt x="109" y="85"/>
                </a:lnTo>
                <a:lnTo>
                  <a:pt x="110" y="85"/>
                </a:lnTo>
                <a:lnTo>
                  <a:pt x="111" y="82"/>
                </a:lnTo>
                <a:lnTo>
                  <a:pt x="112" y="84"/>
                </a:lnTo>
                <a:lnTo>
                  <a:pt x="114" y="80"/>
                </a:lnTo>
                <a:lnTo>
                  <a:pt x="115" y="74"/>
                </a:lnTo>
                <a:lnTo>
                  <a:pt x="116" y="71"/>
                </a:lnTo>
                <a:lnTo>
                  <a:pt x="117" y="71"/>
                </a:lnTo>
                <a:lnTo>
                  <a:pt x="119" y="71"/>
                </a:lnTo>
                <a:lnTo>
                  <a:pt x="120" y="72"/>
                </a:lnTo>
                <a:lnTo>
                  <a:pt x="121" y="80"/>
                </a:lnTo>
                <a:lnTo>
                  <a:pt x="122" y="86"/>
                </a:lnTo>
                <a:lnTo>
                  <a:pt x="124" y="90"/>
                </a:lnTo>
                <a:lnTo>
                  <a:pt x="125" y="96"/>
                </a:lnTo>
                <a:lnTo>
                  <a:pt x="126" y="105"/>
                </a:lnTo>
                <a:lnTo>
                  <a:pt x="127" y="111"/>
                </a:lnTo>
                <a:lnTo>
                  <a:pt x="129" y="110"/>
                </a:lnTo>
                <a:lnTo>
                  <a:pt x="130" y="99"/>
                </a:lnTo>
                <a:lnTo>
                  <a:pt x="131" y="89"/>
                </a:lnTo>
                <a:lnTo>
                  <a:pt x="132" y="81"/>
                </a:lnTo>
                <a:lnTo>
                  <a:pt x="134" y="70"/>
                </a:lnTo>
                <a:lnTo>
                  <a:pt x="135" y="61"/>
                </a:lnTo>
                <a:lnTo>
                  <a:pt x="136" y="55"/>
                </a:lnTo>
                <a:lnTo>
                  <a:pt x="137" y="52"/>
                </a:lnTo>
                <a:lnTo>
                  <a:pt x="139" y="51"/>
                </a:lnTo>
                <a:lnTo>
                  <a:pt x="140" y="49"/>
                </a:lnTo>
                <a:lnTo>
                  <a:pt x="141" y="50"/>
                </a:lnTo>
                <a:lnTo>
                  <a:pt x="142" y="52"/>
                </a:lnTo>
                <a:lnTo>
                  <a:pt x="144" y="60"/>
                </a:lnTo>
                <a:lnTo>
                  <a:pt x="145" y="69"/>
                </a:lnTo>
                <a:lnTo>
                  <a:pt x="146" y="81"/>
                </a:lnTo>
                <a:lnTo>
                  <a:pt x="147" y="89"/>
                </a:lnTo>
                <a:lnTo>
                  <a:pt x="149" y="89"/>
                </a:lnTo>
                <a:lnTo>
                  <a:pt x="150" y="79"/>
                </a:lnTo>
                <a:lnTo>
                  <a:pt x="151" y="60"/>
                </a:lnTo>
                <a:lnTo>
                  <a:pt x="152" y="41"/>
                </a:lnTo>
                <a:lnTo>
                  <a:pt x="154" y="30"/>
                </a:lnTo>
                <a:lnTo>
                  <a:pt x="155" y="20"/>
                </a:lnTo>
                <a:lnTo>
                  <a:pt x="156" y="9"/>
                </a:lnTo>
                <a:lnTo>
                  <a:pt x="157" y="5"/>
                </a:lnTo>
                <a:lnTo>
                  <a:pt x="159" y="0"/>
                </a:lnTo>
              </a:path>
            </a:pathLst>
          </a:custGeom>
          <a:noFill/>
          <a:ln w="28575">
            <a:solidFill>
              <a:schemeClr val="bg1">
                <a:lumMod val="65000"/>
              </a:schemeClr>
            </a:solidFill>
            <a:prstDash val="solid"/>
            <a:round/>
            <a:headEnd/>
            <a:tailEnd/>
          </a:ln>
        </p:spPr>
        <p:txBody>
          <a:bodyPr/>
          <a:lstStyle/>
          <a:p>
            <a:pPr algn="ctr" eaLnBrk="1" hangingPunct="1">
              <a:defRPr/>
            </a:pPr>
            <a:endParaRPr lang="en-US" sz="6600">
              <a:cs typeface="Times New Roman" pitchFamily="18" charset="0"/>
            </a:endParaRPr>
          </a:p>
        </p:txBody>
      </p:sp>
      <p:sp>
        <p:nvSpPr>
          <p:cNvPr id="152" name="Freeform 214">
            <a:extLst>
              <a:ext uri="{FF2B5EF4-FFF2-40B4-BE49-F238E27FC236}">
                <a16:creationId xmlns:a16="http://schemas.microsoft.com/office/drawing/2014/main" id="{B3DF9494-710D-4493-B05C-2ABE4E9E2E32}"/>
              </a:ext>
            </a:extLst>
          </p:cNvPr>
          <p:cNvSpPr>
            <a:spLocks/>
          </p:cNvSpPr>
          <p:nvPr/>
        </p:nvSpPr>
        <p:spPr bwMode="auto">
          <a:xfrm>
            <a:off x="6016625" y="1550988"/>
            <a:ext cx="555625" cy="771525"/>
          </a:xfrm>
          <a:custGeom>
            <a:avLst/>
            <a:gdLst/>
            <a:ahLst/>
            <a:cxnLst>
              <a:cxn ang="0">
                <a:pos x="2" y="108"/>
              </a:cxn>
              <a:cxn ang="0">
                <a:pos x="6" y="124"/>
              </a:cxn>
              <a:cxn ang="0">
                <a:pos x="10" y="139"/>
              </a:cxn>
              <a:cxn ang="0">
                <a:pos x="13" y="113"/>
              </a:cxn>
              <a:cxn ang="0">
                <a:pos x="17" y="75"/>
              </a:cxn>
              <a:cxn ang="0">
                <a:pos x="21" y="44"/>
              </a:cxn>
              <a:cxn ang="0">
                <a:pos x="25" y="43"/>
              </a:cxn>
              <a:cxn ang="0">
                <a:pos x="28" y="38"/>
              </a:cxn>
              <a:cxn ang="0">
                <a:pos x="32" y="49"/>
              </a:cxn>
              <a:cxn ang="0">
                <a:pos x="36" y="70"/>
              </a:cxn>
              <a:cxn ang="0">
                <a:pos x="40" y="98"/>
              </a:cxn>
              <a:cxn ang="0">
                <a:pos x="43" y="119"/>
              </a:cxn>
              <a:cxn ang="0">
                <a:pos x="47" y="150"/>
              </a:cxn>
              <a:cxn ang="0">
                <a:pos x="51" y="164"/>
              </a:cxn>
              <a:cxn ang="0">
                <a:pos x="55" y="115"/>
              </a:cxn>
              <a:cxn ang="0">
                <a:pos x="58" y="80"/>
              </a:cxn>
              <a:cxn ang="0">
                <a:pos x="62" y="77"/>
              </a:cxn>
              <a:cxn ang="0">
                <a:pos x="66" y="102"/>
              </a:cxn>
              <a:cxn ang="0">
                <a:pos x="70" y="139"/>
              </a:cxn>
              <a:cxn ang="0">
                <a:pos x="73" y="182"/>
              </a:cxn>
              <a:cxn ang="0">
                <a:pos x="77" y="210"/>
              </a:cxn>
              <a:cxn ang="0">
                <a:pos x="81" y="204"/>
              </a:cxn>
              <a:cxn ang="0">
                <a:pos x="85" y="189"/>
              </a:cxn>
              <a:cxn ang="0">
                <a:pos x="88" y="173"/>
              </a:cxn>
              <a:cxn ang="0">
                <a:pos x="92" y="169"/>
              </a:cxn>
              <a:cxn ang="0">
                <a:pos x="96" y="195"/>
              </a:cxn>
              <a:cxn ang="0">
                <a:pos x="100" y="198"/>
              </a:cxn>
              <a:cxn ang="0">
                <a:pos x="103" y="164"/>
              </a:cxn>
              <a:cxn ang="0">
                <a:pos x="107" y="142"/>
              </a:cxn>
              <a:cxn ang="0">
                <a:pos x="111" y="143"/>
              </a:cxn>
              <a:cxn ang="0">
                <a:pos x="115" y="160"/>
              </a:cxn>
              <a:cxn ang="0">
                <a:pos x="118" y="184"/>
              </a:cxn>
              <a:cxn ang="0">
                <a:pos x="122" y="205"/>
              </a:cxn>
              <a:cxn ang="0">
                <a:pos x="126" y="204"/>
              </a:cxn>
              <a:cxn ang="0">
                <a:pos x="130" y="197"/>
              </a:cxn>
              <a:cxn ang="0">
                <a:pos x="133" y="195"/>
              </a:cxn>
              <a:cxn ang="0">
                <a:pos x="137" y="192"/>
              </a:cxn>
              <a:cxn ang="0">
                <a:pos x="141" y="203"/>
              </a:cxn>
              <a:cxn ang="0">
                <a:pos x="145" y="203"/>
              </a:cxn>
              <a:cxn ang="0">
                <a:pos x="148" y="205"/>
              </a:cxn>
              <a:cxn ang="0">
                <a:pos x="152" y="217"/>
              </a:cxn>
              <a:cxn ang="0">
                <a:pos x="156" y="217"/>
              </a:cxn>
            </a:cxnLst>
            <a:rect l="0" t="0" r="r" b="b"/>
            <a:pathLst>
              <a:path w="158" h="219">
                <a:moveTo>
                  <a:pt x="0" y="108"/>
                </a:moveTo>
                <a:lnTo>
                  <a:pt x="1" y="108"/>
                </a:lnTo>
                <a:lnTo>
                  <a:pt x="2" y="108"/>
                </a:lnTo>
                <a:lnTo>
                  <a:pt x="3" y="112"/>
                </a:lnTo>
                <a:lnTo>
                  <a:pt x="5" y="118"/>
                </a:lnTo>
                <a:lnTo>
                  <a:pt x="6" y="124"/>
                </a:lnTo>
                <a:lnTo>
                  <a:pt x="7" y="135"/>
                </a:lnTo>
                <a:lnTo>
                  <a:pt x="8" y="134"/>
                </a:lnTo>
                <a:lnTo>
                  <a:pt x="10" y="139"/>
                </a:lnTo>
                <a:lnTo>
                  <a:pt x="11" y="130"/>
                </a:lnTo>
                <a:lnTo>
                  <a:pt x="12" y="128"/>
                </a:lnTo>
                <a:lnTo>
                  <a:pt x="13" y="113"/>
                </a:lnTo>
                <a:lnTo>
                  <a:pt x="15" y="107"/>
                </a:lnTo>
                <a:lnTo>
                  <a:pt x="16" y="84"/>
                </a:lnTo>
                <a:lnTo>
                  <a:pt x="17" y="75"/>
                </a:lnTo>
                <a:lnTo>
                  <a:pt x="18" y="34"/>
                </a:lnTo>
                <a:lnTo>
                  <a:pt x="20" y="0"/>
                </a:lnTo>
                <a:lnTo>
                  <a:pt x="21" y="44"/>
                </a:lnTo>
                <a:lnTo>
                  <a:pt x="22" y="43"/>
                </a:lnTo>
                <a:lnTo>
                  <a:pt x="23" y="43"/>
                </a:lnTo>
                <a:lnTo>
                  <a:pt x="25" y="43"/>
                </a:lnTo>
                <a:lnTo>
                  <a:pt x="26" y="32"/>
                </a:lnTo>
                <a:lnTo>
                  <a:pt x="27" y="35"/>
                </a:lnTo>
                <a:lnTo>
                  <a:pt x="28" y="38"/>
                </a:lnTo>
                <a:lnTo>
                  <a:pt x="30" y="45"/>
                </a:lnTo>
                <a:lnTo>
                  <a:pt x="31" y="44"/>
                </a:lnTo>
                <a:lnTo>
                  <a:pt x="32" y="49"/>
                </a:lnTo>
                <a:lnTo>
                  <a:pt x="33" y="54"/>
                </a:lnTo>
                <a:lnTo>
                  <a:pt x="35" y="63"/>
                </a:lnTo>
                <a:lnTo>
                  <a:pt x="36" y="70"/>
                </a:lnTo>
                <a:lnTo>
                  <a:pt x="37" y="80"/>
                </a:lnTo>
                <a:lnTo>
                  <a:pt x="38" y="89"/>
                </a:lnTo>
                <a:lnTo>
                  <a:pt x="40" y="98"/>
                </a:lnTo>
                <a:lnTo>
                  <a:pt x="41" y="104"/>
                </a:lnTo>
                <a:lnTo>
                  <a:pt x="42" y="110"/>
                </a:lnTo>
                <a:lnTo>
                  <a:pt x="43" y="119"/>
                </a:lnTo>
                <a:lnTo>
                  <a:pt x="45" y="125"/>
                </a:lnTo>
                <a:lnTo>
                  <a:pt x="46" y="140"/>
                </a:lnTo>
                <a:lnTo>
                  <a:pt x="47" y="150"/>
                </a:lnTo>
                <a:lnTo>
                  <a:pt x="48" y="162"/>
                </a:lnTo>
                <a:lnTo>
                  <a:pt x="50" y="164"/>
                </a:lnTo>
                <a:lnTo>
                  <a:pt x="51" y="164"/>
                </a:lnTo>
                <a:lnTo>
                  <a:pt x="52" y="155"/>
                </a:lnTo>
                <a:lnTo>
                  <a:pt x="53" y="133"/>
                </a:lnTo>
                <a:lnTo>
                  <a:pt x="55" y="115"/>
                </a:lnTo>
                <a:lnTo>
                  <a:pt x="56" y="98"/>
                </a:lnTo>
                <a:lnTo>
                  <a:pt x="57" y="87"/>
                </a:lnTo>
                <a:lnTo>
                  <a:pt x="58" y="80"/>
                </a:lnTo>
                <a:lnTo>
                  <a:pt x="60" y="78"/>
                </a:lnTo>
                <a:lnTo>
                  <a:pt x="61" y="77"/>
                </a:lnTo>
                <a:lnTo>
                  <a:pt x="62" y="77"/>
                </a:lnTo>
                <a:lnTo>
                  <a:pt x="63" y="87"/>
                </a:lnTo>
                <a:lnTo>
                  <a:pt x="65" y="93"/>
                </a:lnTo>
                <a:lnTo>
                  <a:pt x="66" y="102"/>
                </a:lnTo>
                <a:lnTo>
                  <a:pt x="67" y="113"/>
                </a:lnTo>
                <a:lnTo>
                  <a:pt x="68" y="128"/>
                </a:lnTo>
                <a:lnTo>
                  <a:pt x="70" y="139"/>
                </a:lnTo>
                <a:lnTo>
                  <a:pt x="71" y="157"/>
                </a:lnTo>
                <a:lnTo>
                  <a:pt x="72" y="170"/>
                </a:lnTo>
                <a:lnTo>
                  <a:pt x="73" y="182"/>
                </a:lnTo>
                <a:lnTo>
                  <a:pt x="75" y="194"/>
                </a:lnTo>
                <a:lnTo>
                  <a:pt x="76" y="203"/>
                </a:lnTo>
                <a:lnTo>
                  <a:pt x="77" y="210"/>
                </a:lnTo>
                <a:lnTo>
                  <a:pt x="78" y="209"/>
                </a:lnTo>
                <a:lnTo>
                  <a:pt x="80" y="208"/>
                </a:lnTo>
                <a:lnTo>
                  <a:pt x="81" y="204"/>
                </a:lnTo>
                <a:lnTo>
                  <a:pt x="82" y="195"/>
                </a:lnTo>
                <a:lnTo>
                  <a:pt x="83" y="194"/>
                </a:lnTo>
                <a:lnTo>
                  <a:pt x="85" y="189"/>
                </a:lnTo>
                <a:lnTo>
                  <a:pt x="86" y="184"/>
                </a:lnTo>
                <a:lnTo>
                  <a:pt x="87" y="180"/>
                </a:lnTo>
                <a:lnTo>
                  <a:pt x="88" y="173"/>
                </a:lnTo>
                <a:lnTo>
                  <a:pt x="90" y="169"/>
                </a:lnTo>
                <a:lnTo>
                  <a:pt x="91" y="167"/>
                </a:lnTo>
                <a:lnTo>
                  <a:pt x="92" y="169"/>
                </a:lnTo>
                <a:lnTo>
                  <a:pt x="93" y="179"/>
                </a:lnTo>
                <a:lnTo>
                  <a:pt x="95" y="187"/>
                </a:lnTo>
                <a:lnTo>
                  <a:pt x="96" y="195"/>
                </a:lnTo>
                <a:lnTo>
                  <a:pt x="97" y="203"/>
                </a:lnTo>
                <a:lnTo>
                  <a:pt x="98" y="204"/>
                </a:lnTo>
                <a:lnTo>
                  <a:pt x="100" y="198"/>
                </a:lnTo>
                <a:lnTo>
                  <a:pt x="101" y="187"/>
                </a:lnTo>
                <a:lnTo>
                  <a:pt x="102" y="174"/>
                </a:lnTo>
                <a:lnTo>
                  <a:pt x="103" y="164"/>
                </a:lnTo>
                <a:lnTo>
                  <a:pt x="105" y="153"/>
                </a:lnTo>
                <a:lnTo>
                  <a:pt x="106" y="147"/>
                </a:lnTo>
                <a:lnTo>
                  <a:pt x="107" y="142"/>
                </a:lnTo>
                <a:lnTo>
                  <a:pt x="108" y="139"/>
                </a:lnTo>
                <a:lnTo>
                  <a:pt x="110" y="139"/>
                </a:lnTo>
                <a:lnTo>
                  <a:pt x="111" y="143"/>
                </a:lnTo>
                <a:lnTo>
                  <a:pt x="112" y="147"/>
                </a:lnTo>
                <a:lnTo>
                  <a:pt x="113" y="157"/>
                </a:lnTo>
                <a:lnTo>
                  <a:pt x="115" y="160"/>
                </a:lnTo>
                <a:lnTo>
                  <a:pt x="116" y="165"/>
                </a:lnTo>
                <a:lnTo>
                  <a:pt x="117" y="175"/>
                </a:lnTo>
                <a:lnTo>
                  <a:pt x="118" y="184"/>
                </a:lnTo>
                <a:lnTo>
                  <a:pt x="120" y="194"/>
                </a:lnTo>
                <a:lnTo>
                  <a:pt x="121" y="199"/>
                </a:lnTo>
                <a:lnTo>
                  <a:pt x="122" y="205"/>
                </a:lnTo>
                <a:lnTo>
                  <a:pt x="123" y="209"/>
                </a:lnTo>
                <a:lnTo>
                  <a:pt x="125" y="207"/>
                </a:lnTo>
                <a:lnTo>
                  <a:pt x="126" y="204"/>
                </a:lnTo>
                <a:lnTo>
                  <a:pt x="127" y="200"/>
                </a:lnTo>
                <a:lnTo>
                  <a:pt x="128" y="199"/>
                </a:lnTo>
                <a:lnTo>
                  <a:pt x="130" y="197"/>
                </a:lnTo>
                <a:lnTo>
                  <a:pt x="131" y="195"/>
                </a:lnTo>
                <a:lnTo>
                  <a:pt x="132" y="198"/>
                </a:lnTo>
                <a:lnTo>
                  <a:pt x="133" y="195"/>
                </a:lnTo>
                <a:lnTo>
                  <a:pt x="135" y="193"/>
                </a:lnTo>
                <a:lnTo>
                  <a:pt x="136" y="193"/>
                </a:lnTo>
                <a:lnTo>
                  <a:pt x="137" y="192"/>
                </a:lnTo>
                <a:lnTo>
                  <a:pt x="138" y="195"/>
                </a:lnTo>
                <a:lnTo>
                  <a:pt x="140" y="199"/>
                </a:lnTo>
                <a:lnTo>
                  <a:pt x="141" y="203"/>
                </a:lnTo>
                <a:lnTo>
                  <a:pt x="142" y="205"/>
                </a:lnTo>
                <a:lnTo>
                  <a:pt x="143" y="204"/>
                </a:lnTo>
                <a:lnTo>
                  <a:pt x="145" y="203"/>
                </a:lnTo>
                <a:lnTo>
                  <a:pt x="146" y="200"/>
                </a:lnTo>
                <a:lnTo>
                  <a:pt x="147" y="204"/>
                </a:lnTo>
                <a:lnTo>
                  <a:pt x="148" y="205"/>
                </a:lnTo>
                <a:lnTo>
                  <a:pt x="150" y="212"/>
                </a:lnTo>
                <a:lnTo>
                  <a:pt x="151" y="214"/>
                </a:lnTo>
                <a:lnTo>
                  <a:pt x="152" y="217"/>
                </a:lnTo>
                <a:lnTo>
                  <a:pt x="153" y="219"/>
                </a:lnTo>
                <a:lnTo>
                  <a:pt x="155" y="215"/>
                </a:lnTo>
                <a:lnTo>
                  <a:pt x="156" y="217"/>
                </a:lnTo>
                <a:lnTo>
                  <a:pt x="157" y="212"/>
                </a:lnTo>
                <a:lnTo>
                  <a:pt x="158" y="209"/>
                </a:lnTo>
              </a:path>
            </a:pathLst>
          </a:custGeom>
          <a:noFill/>
          <a:ln w="28575">
            <a:solidFill>
              <a:schemeClr val="bg1">
                <a:lumMod val="65000"/>
              </a:schemeClr>
            </a:solidFill>
            <a:prstDash val="solid"/>
            <a:round/>
            <a:headEnd/>
            <a:tailEnd/>
          </a:ln>
        </p:spPr>
        <p:txBody>
          <a:bodyPr/>
          <a:lstStyle/>
          <a:p>
            <a:pPr algn="ctr" eaLnBrk="1" hangingPunct="1">
              <a:defRPr/>
            </a:pPr>
            <a:endParaRPr lang="en-US" sz="6600">
              <a:cs typeface="Times New Roman" pitchFamily="18" charset="0"/>
            </a:endParaRPr>
          </a:p>
        </p:txBody>
      </p:sp>
      <p:sp>
        <p:nvSpPr>
          <p:cNvPr id="153" name="Freeform 215">
            <a:extLst>
              <a:ext uri="{FF2B5EF4-FFF2-40B4-BE49-F238E27FC236}">
                <a16:creationId xmlns:a16="http://schemas.microsoft.com/office/drawing/2014/main" id="{C83268CE-F27B-48EB-8A9E-07F3B7FB2B8D}"/>
              </a:ext>
            </a:extLst>
          </p:cNvPr>
          <p:cNvSpPr>
            <a:spLocks/>
          </p:cNvSpPr>
          <p:nvPr/>
        </p:nvSpPr>
        <p:spPr bwMode="auto">
          <a:xfrm>
            <a:off x="6572250" y="2198688"/>
            <a:ext cx="560388" cy="138112"/>
          </a:xfrm>
          <a:custGeom>
            <a:avLst/>
            <a:gdLst/>
            <a:ahLst/>
            <a:cxnLst>
              <a:cxn ang="0">
                <a:pos x="3" y="20"/>
              </a:cxn>
              <a:cxn ang="0">
                <a:pos x="7" y="15"/>
              </a:cxn>
              <a:cxn ang="0">
                <a:pos x="10" y="18"/>
              </a:cxn>
              <a:cxn ang="0">
                <a:pos x="14" y="15"/>
              </a:cxn>
              <a:cxn ang="0">
                <a:pos x="18" y="18"/>
              </a:cxn>
              <a:cxn ang="0">
                <a:pos x="22" y="25"/>
              </a:cxn>
              <a:cxn ang="0">
                <a:pos x="25" y="29"/>
              </a:cxn>
              <a:cxn ang="0">
                <a:pos x="29" y="33"/>
              </a:cxn>
              <a:cxn ang="0">
                <a:pos x="33" y="31"/>
              </a:cxn>
              <a:cxn ang="0">
                <a:pos x="37" y="30"/>
              </a:cxn>
              <a:cxn ang="0">
                <a:pos x="40" y="33"/>
              </a:cxn>
              <a:cxn ang="0">
                <a:pos x="44" y="31"/>
              </a:cxn>
              <a:cxn ang="0">
                <a:pos x="48" y="30"/>
              </a:cxn>
              <a:cxn ang="0">
                <a:pos x="52" y="30"/>
              </a:cxn>
              <a:cxn ang="0">
                <a:pos x="55" y="28"/>
              </a:cxn>
              <a:cxn ang="0">
                <a:pos x="59" y="26"/>
              </a:cxn>
              <a:cxn ang="0">
                <a:pos x="63" y="26"/>
              </a:cxn>
              <a:cxn ang="0">
                <a:pos x="67" y="18"/>
              </a:cxn>
              <a:cxn ang="0">
                <a:pos x="70" y="6"/>
              </a:cxn>
              <a:cxn ang="0">
                <a:pos x="74" y="4"/>
              </a:cxn>
              <a:cxn ang="0">
                <a:pos x="78" y="14"/>
              </a:cxn>
              <a:cxn ang="0">
                <a:pos x="82" y="15"/>
              </a:cxn>
              <a:cxn ang="0">
                <a:pos x="85" y="1"/>
              </a:cxn>
              <a:cxn ang="0">
                <a:pos x="89" y="19"/>
              </a:cxn>
              <a:cxn ang="0">
                <a:pos x="93" y="29"/>
              </a:cxn>
              <a:cxn ang="0">
                <a:pos x="97" y="28"/>
              </a:cxn>
              <a:cxn ang="0">
                <a:pos x="100" y="34"/>
              </a:cxn>
              <a:cxn ang="0">
                <a:pos x="104" y="28"/>
              </a:cxn>
              <a:cxn ang="0">
                <a:pos x="108" y="35"/>
              </a:cxn>
              <a:cxn ang="0">
                <a:pos x="112" y="39"/>
              </a:cxn>
              <a:cxn ang="0">
                <a:pos x="115" y="31"/>
              </a:cxn>
              <a:cxn ang="0">
                <a:pos x="119" y="29"/>
              </a:cxn>
              <a:cxn ang="0">
                <a:pos x="123" y="25"/>
              </a:cxn>
              <a:cxn ang="0">
                <a:pos x="127" y="31"/>
              </a:cxn>
              <a:cxn ang="0">
                <a:pos x="130" y="34"/>
              </a:cxn>
              <a:cxn ang="0">
                <a:pos x="134" y="26"/>
              </a:cxn>
              <a:cxn ang="0">
                <a:pos x="138" y="25"/>
              </a:cxn>
              <a:cxn ang="0">
                <a:pos x="142" y="25"/>
              </a:cxn>
              <a:cxn ang="0">
                <a:pos x="145" y="13"/>
              </a:cxn>
              <a:cxn ang="0">
                <a:pos x="149" y="11"/>
              </a:cxn>
              <a:cxn ang="0">
                <a:pos x="153" y="3"/>
              </a:cxn>
              <a:cxn ang="0">
                <a:pos x="157" y="4"/>
              </a:cxn>
            </a:cxnLst>
            <a:rect l="0" t="0" r="r" b="b"/>
            <a:pathLst>
              <a:path w="159" h="39">
                <a:moveTo>
                  <a:pt x="0" y="25"/>
                </a:moveTo>
                <a:lnTo>
                  <a:pt x="2" y="24"/>
                </a:lnTo>
                <a:lnTo>
                  <a:pt x="3" y="20"/>
                </a:lnTo>
                <a:lnTo>
                  <a:pt x="4" y="21"/>
                </a:lnTo>
                <a:lnTo>
                  <a:pt x="5" y="18"/>
                </a:lnTo>
                <a:lnTo>
                  <a:pt x="7" y="15"/>
                </a:lnTo>
                <a:lnTo>
                  <a:pt x="8" y="16"/>
                </a:lnTo>
                <a:lnTo>
                  <a:pt x="9" y="15"/>
                </a:lnTo>
                <a:lnTo>
                  <a:pt x="10" y="18"/>
                </a:lnTo>
                <a:lnTo>
                  <a:pt x="12" y="15"/>
                </a:lnTo>
                <a:lnTo>
                  <a:pt x="13" y="15"/>
                </a:lnTo>
                <a:lnTo>
                  <a:pt x="14" y="15"/>
                </a:lnTo>
                <a:lnTo>
                  <a:pt x="15" y="15"/>
                </a:lnTo>
                <a:lnTo>
                  <a:pt x="17" y="18"/>
                </a:lnTo>
                <a:lnTo>
                  <a:pt x="18" y="18"/>
                </a:lnTo>
                <a:lnTo>
                  <a:pt x="19" y="26"/>
                </a:lnTo>
                <a:lnTo>
                  <a:pt x="20" y="25"/>
                </a:lnTo>
                <a:lnTo>
                  <a:pt x="22" y="25"/>
                </a:lnTo>
                <a:lnTo>
                  <a:pt x="23" y="26"/>
                </a:lnTo>
                <a:lnTo>
                  <a:pt x="24" y="28"/>
                </a:lnTo>
                <a:lnTo>
                  <a:pt x="25" y="29"/>
                </a:lnTo>
                <a:lnTo>
                  <a:pt x="27" y="30"/>
                </a:lnTo>
                <a:lnTo>
                  <a:pt x="28" y="29"/>
                </a:lnTo>
                <a:lnTo>
                  <a:pt x="29" y="33"/>
                </a:lnTo>
                <a:lnTo>
                  <a:pt x="30" y="30"/>
                </a:lnTo>
                <a:lnTo>
                  <a:pt x="32" y="30"/>
                </a:lnTo>
                <a:lnTo>
                  <a:pt x="33" y="31"/>
                </a:lnTo>
                <a:lnTo>
                  <a:pt x="34" y="29"/>
                </a:lnTo>
                <a:lnTo>
                  <a:pt x="35" y="29"/>
                </a:lnTo>
                <a:lnTo>
                  <a:pt x="37" y="30"/>
                </a:lnTo>
                <a:lnTo>
                  <a:pt x="38" y="30"/>
                </a:lnTo>
                <a:lnTo>
                  <a:pt x="39" y="30"/>
                </a:lnTo>
                <a:lnTo>
                  <a:pt x="40" y="33"/>
                </a:lnTo>
                <a:lnTo>
                  <a:pt x="42" y="33"/>
                </a:lnTo>
                <a:lnTo>
                  <a:pt x="43" y="34"/>
                </a:lnTo>
                <a:lnTo>
                  <a:pt x="44" y="31"/>
                </a:lnTo>
                <a:lnTo>
                  <a:pt x="45" y="30"/>
                </a:lnTo>
                <a:lnTo>
                  <a:pt x="47" y="31"/>
                </a:lnTo>
                <a:lnTo>
                  <a:pt x="48" y="30"/>
                </a:lnTo>
                <a:lnTo>
                  <a:pt x="49" y="30"/>
                </a:lnTo>
                <a:lnTo>
                  <a:pt x="50" y="28"/>
                </a:lnTo>
                <a:lnTo>
                  <a:pt x="52" y="30"/>
                </a:lnTo>
                <a:lnTo>
                  <a:pt x="53" y="30"/>
                </a:lnTo>
                <a:lnTo>
                  <a:pt x="54" y="28"/>
                </a:lnTo>
                <a:lnTo>
                  <a:pt x="55" y="28"/>
                </a:lnTo>
                <a:lnTo>
                  <a:pt x="57" y="26"/>
                </a:lnTo>
                <a:lnTo>
                  <a:pt x="58" y="25"/>
                </a:lnTo>
                <a:lnTo>
                  <a:pt x="59" y="26"/>
                </a:lnTo>
                <a:lnTo>
                  <a:pt x="60" y="23"/>
                </a:lnTo>
                <a:lnTo>
                  <a:pt x="62" y="24"/>
                </a:lnTo>
                <a:lnTo>
                  <a:pt x="63" y="26"/>
                </a:lnTo>
                <a:lnTo>
                  <a:pt x="64" y="24"/>
                </a:lnTo>
                <a:lnTo>
                  <a:pt x="65" y="20"/>
                </a:lnTo>
                <a:lnTo>
                  <a:pt x="67" y="18"/>
                </a:lnTo>
                <a:lnTo>
                  <a:pt x="68" y="13"/>
                </a:lnTo>
                <a:lnTo>
                  <a:pt x="69" y="8"/>
                </a:lnTo>
                <a:lnTo>
                  <a:pt x="70" y="6"/>
                </a:lnTo>
                <a:lnTo>
                  <a:pt x="72" y="5"/>
                </a:lnTo>
                <a:lnTo>
                  <a:pt x="73" y="3"/>
                </a:lnTo>
                <a:lnTo>
                  <a:pt x="74" y="4"/>
                </a:lnTo>
                <a:lnTo>
                  <a:pt x="75" y="8"/>
                </a:lnTo>
                <a:lnTo>
                  <a:pt x="77" y="10"/>
                </a:lnTo>
                <a:lnTo>
                  <a:pt x="78" y="14"/>
                </a:lnTo>
                <a:lnTo>
                  <a:pt x="79" y="24"/>
                </a:lnTo>
                <a:lnTo>
                  <a:pt x="80" y="23"/>
                </a:lnTo>
                <a:lnTo>
                  <a:pt x="82" y="15"/>
                </a:lnTo>
                <a:lnTo>
                  <a:pt x="83" y="15"/>
                </a:lnTo>
                <a:lnTo>
                  <a:pt x="84" y="3"/>
                </a:lnTo>
                <a:lnTo>
                  <a:pt x="85" y="1"/>
                </a:lnTo>
                <a:lnTo>
                  <a:pt x="87" y="15"/>
                </a:lnTo>
                <a:lnTo>
                  <a:pt x="88" y="14"/>
                </a:lnTo>
                <a:lnTo>
                  <a:pt x="89" y="19"/>
                </a:lnTo>
                <a:lnTo>
                  <a:pt x="90" y="21"/>
                </a:lnTo>
                <a:lnTo>
                  <a:pt x="92" y="25"/>
                </a:lnTo>
                <a:lnTo>
                  <a:pt x="93" y="29"/>
                </a:lnTo>
                <a:lnTo>
                  <a:pt x="94" y="26"/>
                </a:lnTo>
                <a:lnTo>
                  <a:pt x="95" y="29"/>
                </a:lnTo>
                <a:lnTo>
                  <a:pt x="97" y="28"/>
                </a:lnTo>
                <a:lnTo>
                  <a:pt x="98" y="34"/>
                </a:lnTo>
                <a:lnTo>
                  <a:pt x="99" y="34"/>
                </a:lnTo>
                <a:lnTo>
                  <a:pt x="100" y="34"/>
                </a:lnTo>
                <a:lnTo>
                  <a:pt x="102" y="30"/>
                </a:lnTo>
                <a:lnTo>
                  <a:pt x="103" y="30"/>
                </a:lnTo>
                <a:lnTo>
                  <a:pt x="104" y="28"/>
                </a:lnTo>
                <a:lnTo>
                  <a:pt x="105" y="31"/>
                </a:lnTo>
                <a:lnTo>
                  <a:pt x="107" y="34"/>
                </a:lnTo>
                <a:lnTo>
                  <a:pt x="108" y="35"/>
                </a:lnTo>
                <a:lnTo>
                  <a:pt x="109" y="34"/>
                </a:lnTo>
                <a:lnTo>
                  <a:pt x="110" y="36"/>
                </a:lnTo>
                <a:lnTo>
                  <a:pt x="112" y="39"/>
                </a:lnTo>
                <a:lnTo>
                  <a:pt x="113" y="39"/>
                </a:lnTo>
                <a:lnTo>
                  <a:pt x="114" y="34"/>
                </a:lnTo>
                <a:lnTo>
                  <a:pt x="115" y="31"/>
                </a:lnTo>
                <a:lnTo>
                  <a:pt x="117" y="30"/>
                </a:lnTo>
                <a:lnTo>
                  <a:pt x="118" y="30"/>
                </a:lnTo>
                <a:lnTo>
                  <a:pt x="119" y="29"/>
                </a:lnTo>
                <a:lnTo>
                  <a:pt x="120" y="26"/>
                </a:lnTo>
                <a:lnTo>
                  <a:pt x="122" y="26"/>
                </a:lnTo>
                <a:lnTo>
                  <a:pt x="123" y="25"/>
                </a:lnTo>
                <a:lnTo>
                  <a:pt x="124" y="26"/>
                </a:lnTo>
                <a:lnTo>
                  <a:pt x="125" y="30"/>
                </a:lnTo>
                <a:lnTo>
                  <a:pt x="127" y="31"/>
                </a:lnTo>
                <a:lnTo>
                  <a:pt x="128" y="34"/>
                </a:lnTo>
                <a:lnTo>
                  <a:pt x="129" y="35"/>
                </a:lnTo>
                <a:lnTo>
                  <a:pt x="130" y="34"/>
                </a:lnTo>
                <a:lnTo>
                  <a:pt x="132" y="34"/>
                </a:lnTo>
                <a:lnTo>
                  <a:pt x="133" y="28"/>
                </a:lnTo>
                <a:lnTo>
                  <a:pt x="134" y="26"/>
                </a:lnTo>
                <a:lnTo>
                  <a:pt x="135" y="26"/>
                </a:lnTo>
                <a:lnTo>
                  <a:pt x="137" y="21"/>
                </a:lnTo>
                <a:lnTo>
                  <a:pt x="138" y="25"/>
                </a:lnTo>
                <a:lnTo>
                  <a:pt x="139" y="24"/>
                </a:lnTo>
                <a:lnTo>
                  <a:pt x="140" y="26"/>
                </a:lnTo>
                <a:lnTo>
                  <a:pt x="142" y="25"/>
                </a:lnTo>
                <a:lnTo>
                  <a:pt x="143" y="21"/>
                </a:lnTo>
                <a:lnTo>
                  <a:pt x="144" y="18"/>
                </a:lnTo>
                <a:lnTo>
                  <a:pt x="145" y="13"/>
                </a:lnTo>
                <a:lnTo>
                  <a:pt x="147" y="10"/>
                </a:lnTo>
                <a:lnTo>
                  <a:pt x="148" y="11"/>
                </a:lnTo>
                <a:lnTo>
                  <a:pt x="149" y="11"/>
                </a:lnTo>
                <a:lnTo>
                  <a:pt x="150" y="10"/>
                </a:lnTo>
                <a:lnTo>
                  <a:pt x="152" y="6"/>
                </a:lnTo>
                <a:lnTo>
                  <a:pt x="153" y="3"/>
                </a:lnTo>
                <a:lnTo>
                  <a:pt x="154" y="0"/>
                </a:lnTo>
                <a:lnTo>
                  <a:pt x="155" y="0"/>
                </a:lnTo>
                <a:lnTo>
                  <a:pt x="157" y="4"/>
                </a:lnTo>
                <a:lnTo>
                  <a:pt x="158" y="5"/>
                </a:lnTo>
                <a:lnTo>
                  <a:pt x="159" y="8"/>
                </a:lnTo>
              </a:path>
            </a:pathLst>
          </a:custGeom>
          <a:noFill/>
          <a:ln w="28575">
            <a:solidFill>
              <a:schemeClr val="bg1">
                <a:lumMod val="65000"/>
              </a:schemeClr>
            </a:solidFill>
            <a:prstDash val="solid"/>
            <a:round/>
            <a:headEnd/>
            <a:tailEnd/>
          </a:ln>
        </p:spPr>
        <p:txBody>
          <a:bodyPr/>
          <a:lstStyle/>
          <a:p>
            <a:pPr algn="ctr" eaLnBrk="1" hangingPunct="1">
              <a:defRPr/>
            </a:pPr>
            <a:endParaRPr lang="en-US" sz="6600">
              <a:cs typeface="Times New Roman" pitchFamily="18" charset="0"/>
            </a:endParaRPr>
          </a:p>
        </p:txBody>
      </p:sp>
      <p:sp>
        <p:nvSpPr>
          <p:cNvPr id="154" name="Freeform 216">
            <a:extLst>
              <a:ext uri="{FF2B5EF4-FFF2-40B4-BE49-F238E27FC236}">
                <a16:creationId xmlns:a16="http://schemas.microsoft.com/office/drawing/2014/main" id="{CC68A67B-AB42-4999-B878-CD38D36E24C2}"/>
              </a:ext>
            </a:extLst>
          </p:cNvPr>
          <p:cNvSpPr>
            <a:spLocks/>
          </p:cNvSpPr>
          <p:nvPr/>
        </p:nvSpPr>
        <p:spPr bwMode="auto">
          <a:xfrm>
            <a:off x="7132638" y="1927225"/>
            <a:ext cx="401637" cy="392113"/>
          </a:xfrm>
          <a:custGeom>
            <a:avLst/>
            <a:gdLst/>
            <a:ahLst/>
            <a:cxnLst>
              <a:cxn ang="0">
                <a:pos x="1" y="82"/>
              </a:cxn>
              <a:cxn ang="0">
                <a:pos x="4" y="86"/>
              </a:cxn>
              <a:cxn ang="0">
                <a:pos x="6" y="81"/>
              </a:cxn>
              <a:cxn ang="0">
                <a:pos x="9" y="76"/>
              </a:cxn>
              <a:cxn ang="0">
                <a:pos x="11" y="72"/>
              </a:cxn>
              <a:cxn ang="0">
                <a:pos x="14" y="72"/>
              </a:cxn>
              <a:cxn ang="0">
                <a:pos x="16" y="72"/>
              </a:cxn>
              <a:cxn ang="0">
                <a:pos x="19" y="71"/>
              </a:cxn>
              <a:cxn ang="0">
                <a:pos x="21" y="71"/>
              </a:cxn>
              <a:cxn ang="0">
                <a:pos x="24" y="76"/>
              </a:cxn>
              <a:cxn ang="0">
                <a:pos x="26" y="77"/>
              </a:cxn>
              <a:cxn ang="0">
                <a:pos x="29" y="85"/>
              </a:cxn>
              <a:cxn ang="0">
                <a:pos x="31" y="87"/>
              </a:cxn>
              <a:cxn ang="0">
                <a:pos x="34" y="75"/>
              </a:cxn>
              <a:cxn ang="0">
                <a:pos x="36" y="63"/>
              </a:cxn>
              <a:cxn ang="0">
                <a:pos x="39" y="51"/>
              </a:cxn>
              <a:cxn ang="0">
                <a:pos x="41" y="37"/>
              </a:cxn>
              <a:cxn ang="0">
                <a:pos x="44" y="31"/>
              </a:cxn>
              <a:cxn ang="0">
                <a:pos x="46" y="43"/>
              </a:cxn>
              <a:cxn ang="0">
                <a:pos x="49" y="66"/>
              </a:cxn>
              <a:cxn ang="0">
                <a:pos x="51" y="90"/>
              </a:cxn>
              <a:cxn ang="0">
                <a:pos x="54" y="111"/>
              </a:cxn>
              <a:cxn ang="0">
                <a:pos x="56" y="101"/>
              </a:cxn>
              <a:cxn ang="0">
                <a:pos x="59" y="96"/>
              </a:cxn>
              <a:cxn ang="0">
                <a:pos x="61" y="93"/>
              </a:cxn>
              <a:cxn ang="0">
                <a:pos x="64" y="92"/>
              </a:cxn>
              <a:cxn ang="0">
                <a:pos x="66" y="90"/>
              </a:cxn>
              <a:cxn ang="0">
                <a:pos x="69" y="81"/>
              </a:cxn>
              <a:cxn ang="0">
                <a:pos x="71" y="73"/>
              </a:cxn>
              <a:cxn ang="0">
                <a:pos x="74" y="51"/>
              </a:cxn>
              <a:cxn ang="0">
                <a:pos x="76" y="31"/>
              </a:cxn>
              <a:cxn ang="0">
                <a:pos x="79" y="17"/>
              </a:cxn>
              <a:cxn ang="0">
                <a:pos x="81" y="13"/>
              </a:cxn>
              <a:cxn ang="0">
                <a:pos x="84" y="6"/>
              </a:cxn>
              <a:cxn ang="0">
                <a:pos x="86" y="5"/>
              </a:cxn>
              <a:cxn ang="0">
                <a:pos x="89" y="1"/>
              </a:cxn>
              <a:cxn ang="0">
                <a:pos x="91" y="2"/>
              </a:cxn>
              <a:cxn ang="0">
                <a:pos x="94" y="5"/>
              </a:cxn>
              <a:cxn ang="0">
                <a:pos x="96" y="8"/>
              </a:cxn>
              <a:cxn ang="0">
                <a:pos x="99" y="22"/>
              </a:cxn>
              <a:cxn ang="0">
                <a:pos x="101" y="35"/>
              </a:cxn>
              <a:cxn ang="0">
                <a:pos x="104" y="42"/>
              </a:cxn>
              <a:cxn ang="0">
                <a:pos x="106" y="32"/>
              </a:cxn>
              <a:cxn ang="0">
                <a:pos x="109" y="18"/>
              </a:cxn>
              <a:cxn ang="0">
                <a:pos x="111" y="8"/>
              </a:cxn>
              <a:cxn ang="0">
                <a:pos x="114" y="0"/>
              </a:cxn>
            </a:cxnLst>
            <a:rect l="0" t="0" r="r" b="b"/>
            <a:pathLst>
              <a:path w="114" h="111">
                <a:moveTo>
                  <a:pt x="0" y="85"/>
                </a:moveTo>
                <a:lnTo>
                  <a:pt x="1" y="82"/>
                </a:lnTo>
                <a:lnTo>
                  <a:pt x="3" y="83"/>
                </a:lnTo>
                <a:lnTo>
                  <a:pt x="4" y="86"/>
                </a:lnTo>
                <a:lnTo>
                  <a:pt x="5" y="83"/>
                </a:lnTo>
                <a:lnTo>
                  <a:pt x="6" y="81"/>
                </a:lnTo>
                <a:lnTo>
                  <a:pt x="8" y="77"/>
                </a:lnTo>
                <a:lnTo>
                  <a:pt x="9" y="76"/>
                </a:lnTo>
                <a:lnTo>
                  <a:pt x="10" y="73"/>
                </a:lnTo>
                <a:lnTo>
                  <a:pt x="11" y="72"/>
                </a:lnTo>
                <a:lnTo>
                  <a:pt x="13" y="75"/>
                </a:lnTo>
                <a:lnTo>
                  <a:pt x="14" y="72"/>
                </a:lnTo>
                <a:lnTo>
                  <a:pt x="15" y="71"/>
                </a:lnTo>
                <a:lnTo>
                  <a:pt x="16" y="72"/>
                </a:lnTo>
                <a:lnTo>
                  <a:pt x="18" y="70"/>
                </a:lnTo>
                <a:lnTo>
                  <a:pt x="19" y="71"/>
                </a:lnTo>
                <a:lnTo>
                  <a:pt x="20" y="70"/>
                </a:lnTo>
                <a:lnTo>
                  <a:pt x="21" y="71"/>
                </a:lnTo>
                <a:lnTo>
                  <a:pt x="23" y="75"/>
                </a:lnTo>
                <a:lnTo>
                  <a:pt x="24" y="76"/>
                </a:lnTo>
                <a:lnTo>
                  <a:pt x="25" y="76"/>
                </a:lnTo>
                <a:lnTo>
                  <a:pt x="26" y="77"/>
                </a:lnTo>
                <a:lnTo>
                  <a:pt x="28" y="81"/>
                </a:lnTo>
                <a:lnTo>
                  <a:pt x="29" y="85"/>
                </a:lnTo>
                <a:lnTo>
                  <a:pt x="30" y="88"/>
                </a:lnTo>
                <a:lnTo>
                  <a:pt x="31" y="87"/>
                </a:lnTo>
                <a:lnTo>
                  <a:pt x="33" y="82"/>
                </a:lnTo>
                <a:lnTo>
                  <a:pt x="34" y="75"/>
                </a:lnTo>
                <a:lnTo>
                  <a:pt x="35" y="68"/>
                </a:lnTo>
                <a:lnTo>
                  <a:pt x="36" y="63"/>
                </a:lnTo>
                <a:lnTo>
                  <a:pt x="38" y="58"/>
                </a:lnTo>
                <a:lnTo>
                  <a:pt x="39" y="51"/>
                </a:lnTo>
                <a:lnTo>
                  <a:pt x="40" y="43"/>
                </a:lnTo>
                <a:lnTo>
                  <a:pt x="41" y="37"/>
                </a:lnTo>
                <a:lnTo>
                  <a:pt x="43" y="31"/>
                </a:lnTo>
                <a:lnTo>
                  <a:pt x="44" y="31"/>
                </a:lnTo>
                <a:lnTo>
                  <a:pt x="45" y="35"/>
                </a:lnTo>
                <a:lnTo>
                  <a:pt x="46" y="43"/>
                </a:lnTo>
                <a:lnTo>
                  <a:pt x="48" y="52"/>
                </a:lnTo>
                <a:lnTo>
                  <a:pt x="49" y="66"/>
                </a:lnTo>
                <a:lnTo>
                  <a:pt x="50" y="81"/>
                </a:lnTo>
                <a:lnTo>
                  <a:pt x="51" y="90"/>
                </a:lnTo>
                <a:lnTo>
                  <a:pt x="53" y="101"/>
                </a:lnTo>
                <a:lnTo>
                  <a:pt x="54" y="111"/>
                </a:lnTo>
                <a:lnTo>
                  <a:pt x="55" y="107"/>
                </a:lnTo>
                <a:lnTo>
                  <a:pt x="56" y="101"/>
                </a:lnTo>
                <a:lnTo>
                  <a:pt x="58" y="98"/>
                </a:lnTo>
                <a:lnTo>
                  <a:pt x="59" y="96"/>
                </a:lnTo>
                <a:lnTo>
                  <a:pt x="60" y="96"/>
                </a:lnTo>
                <a:lnTo>
                  <a:pt x="61" y="93"/>
                </a:lnTo>
                <a:lnTo>
                  <a:pt x="63" y="93"/>
                </a:lnTo>
                <a:lnTo>
                  <a:pt x="64" y="92"/>
                </a:lnTo>
                <a:lnTo>
                  <a:pt x="65" y="92"/>
                </a:lnTo>
                <a:lnTo>
                  <a:pt x="66" y="90"/>
                </a:lnTo>
                <a:lnTo>
                  <a:pt x="68" y="83"/>
                </a:lnTo>
                <a:lnTo>
                  <a:pt x="69" y="81"/>
                </a:lnTo>
                <a:lnTo>
                  <a:pt x="70" y="80"/>
                </a:lnTo>
                <a:lnTo>
                  <a:pt x="71" y="73"/>
                </a:lnTo>
                <a:lnTo>
                  <a:pt x="73" y="63"/>
                </a:lnTo>
                <a:lnTo>
                  <a:pt x="74" y="51"/>
                </a:lnTo>
                <a:lnTo>
                  <a:pt x="75" y="42"/>
                </a:lnTo>
                <a:lnTo>
                  <a:pt x="76" y="31"/>
                </a:lnTo>
                <a:lnTo>
                  <a:pt x="78" y="22"/>
                </a:lnTo>
                <a:lnTo>
                  <a:pt x="79" y="17"/>
                </a:lnTo>
                <a:lnTo>
                  <a:pt x="80" y="13"/>
                </a:lnTo>
                <a:lnTo>
                  <a:pt x="81" y="13"/>
                </a:lnTo>
                <a:lnTo>
                  <a:pt x="83" y="10"/>
                </a:lnTo>
                <a:lnTo>
                  <a:pt x="84" y="6"/>
                </a:lnTo>
                <a:lnTo>
                  <a:pt x="85" y="6"/>
                </a:lnTo>
                <a:lnTo>
                  <a:pt x="86" y="5"/>
                </a:lnTo>
                <a:lnTo>
                  <a:pt x="88" y="1"/>
                </a:lnTo>
                <a:lnTo>
                  <a:pt x="89" y="1"/>
                </a:lnTo>
                <a:lnTo>
                  <a:pt x="90" y="0"/>
                </a:lnTo>
                <a:lnTo>
                  <a:pt x="91" y="2"/>
                </a:lnTo>
                <a:lnTo>
                  <a:pt x="93" y="5"/>
                </a:lnTo>
                <a:lnTo>
                  <a:pt x="94" y="5"/>
                </a:lnTo>
                <a:lnTo>
                  <a:pt x="95" y="5"/>
                </a:lnTo>
                <a:lnTo>
                  <a:pt x="96" y="8"/>
                </a:lnTo>
                <a:lnTo>
                  <a:pt x="98" y="16"/>
                </a:lnTo>
                <a:lnTo>
                  <a:pt x="99" y="22"/>
                </a:lnTo>
                <a:lnTo>
                  <a:pt x="100" y="27"/>
                </a:lnTo>
                <a:lnTo>
                  <a:pt x="101" y="35"/>
                </a:lnTo>
                <a:lnTo>
                  <a:pt x="103" y="42"/>
                </a:lnTo>
                <a:lnTo>
                  <a:pt x="104" y="42"/>
                </a:lnTo>
                <a:lnTo>
                  <a:pt x="105" y="41"/>
                </a:lnTo>
                <a:lnTo>
                  <a:pt x="106" y="32"/>
                </a:lnTo>
                <a:lnTo>
                  <a:pt x="108" y="23"/>
                </a:lnTo>
                <a:lnTo>
                  <a:pt x="109" y="18"/>
                </a:lnTo>
                <a:lnTo>
                  <a:pt x="110" y="10"/>
                </a:lnTo>
                <a:lnTo>
                  <a:pt x="111" y="8"/>
                </a:lnTo>
                <a:lnTo>
                  <a:pt x="113" y="0"/>
                </a:lnTo>
                <a:lnTo>
                  <a:pt x="114" y="0"/>
                </a:lnTo>
              </a:path>
            </a:pathLst>
          </a:custGeom>
          <a:noFill/>
          <a:ln w="28575">
            <a:solidFill>
              <a:schemeClr val="bg1">
                <a:lumMod val="65000"/>
              </a:schemeClr>
            </a:solidFill>
            <a:prstDash val="solid"/>
            <a:round/>
            <a:headEnd/>
            <a:tailEnd/>
          </a:ln>
        </p:spPr>
        <p:txBody>
          <a:bodyPr/>
          <a:lstStyle/>
          <a:p>
            <a:pPr algn="ctr" eaLnBrk="1" hangingPunct="1">
              <a:defRPr/>
            </a:pPr>
            <a:endParaRPr lang="en-US" sz="6600">
              <a:cs typeface="Times New Roman" pitchFamily="18" charset="0"/>
            </a:endParaRPr>
          </a:p>
        </p:txBody>
      </p:sp>
      <p:sp>
        <p:nvSpPr>
          <p:cNvPr id="90176" name="Rectangle 218">
            <a:extLst>
              <a:ext uri="{FF2B5EF4-FFF2-40B4-BE49-F238E27FC236}">
                <a16:creationId xmlns:a16="http://schemas.microsoft.com/office/drawing/2014/main" id="{B0302BF2-EBF4-479E-8B11-E2601EBC3665}"/>
              </a:ext>
            </a:extLst>
          </p:cNvPr>
          <p:cNvSpPr>
            <a:spLocks noChangeArrowheads="1"/>
          </p:cNvSpPr>
          <p:nvPr/>
        </p:nvSpPr>
        <p:spPr bwMode="auto">
          <a:xfrm>
            <a:off x="4051300" y="2543175"/>
            <a:ext cx="971550" cy="185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200">
                <a:solidFill>
                  <a:srgbClr val="000000"/>
                </a:solidFill>
                <a:cs typeface="Times New Roman" panose="02020603050405020304" pitchFamily="18" charset="0"/>
              </a:rPr>
              <a:t>Frequency (Hz)</a:t>
            </a:r>
            <a:endParaRPr lang="en-US" altLang="en-US" sz="6600">
              <a:cs typeface="Times New Roman" panose="02020603050405020304" pitchFamily="18" charset="0"/>
            </a:endParaRPr>
          </a:p>
        </p:txBody>
      </p:sp>
      <p:sp>
        <p:nvSpPr>
          <p:cNvPr id="90177" name="Rectangle 219">
            <a:extLst>
              <a:ext uri="{FF2B5EF4-FFF2-40B4-BE49-F238E27FC236}">
                <a16:creationId xmlns:a16="http://schemas.microsoft.com/office/drawing/2014/main" id="{2559E5FB-7C49-46AD-B44D-A810D714E802}"/>
              </a:ext>
            </a:extLst>
          </p:cNvPr>
          <p:cNvSpPr>
            <a:spLocks noChangeArrowheads="1"/>
          </p:cNvSpPr>
          <p:nvPr/>
        </p:nvSpPr>
        <p:spPr bwMode="auto">
          <a:xfrm rot="-5400000">
            <a:off x="363538" y="1493838"/>
            <a:ext cx="325437" cy="185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200">
                <a:solidFill>
                  <a:srgbClr val="000000"/>
                </a:solidFill>
                <a:cs typeface="Times New Roman" panose="02020603050405020304" pitchFamily="18" charset="0"/>
              </a:rPr>
              <a:t>|Y(f)|</a:t>
            </a:r>
            <a:endParaRPr lang="en-US" altLang="en-US" sz="6600">
              <a:cs typeface="Times New Roman" panose="02020603050405020304" pitchFamily="18" charset="0"/>
            </a:endParaRPr>
          </a:p>
        </p:txBody>
      </p:sp>
      <p:grpSp>
        <p:nvGrpSpPr>
          <p:cNvPr id="90178" name="Group 170">
            <a:extLst>
              <a:ext uri="{FF2B5EF4-FFF2-40B4-BE49-F238E27FC236}">
                <a16:creationId xmlns:a16="http://schemas.microsoft.com/office/drawing/2014/main" id="{6E45E18A-A675-4A4C-8A77-E3567E00ED33}"/>
              </a:ext>
            </a:extLst>
          </p:cNvPr>
          <p:cNvGrpSpPr>
            <a:grpSpLocks/>
          </p:cNvGrpSpPr>
          <p:nvPr/>
        </p:nvGrpSpPr>
        <p:grpSpPr bwMode="auto">
          <a:xfrm>
            <a:off x="1603375" y="1266825"/>
            <a:ext cx="2236788" cy="1044575"/>
            <a:chOff x="1536981" y="4029820"/>
            <a:chExt cx="2236176" cy="1376928"/>
          </a:xfrm>
        </p:grpSpPr>
        <p:sp>
          <p:nvSpPr>
            <p:cNvPr id="90243" name="Freeform 205">
              <a:extLst>
                <a:ext uri="{FF2B5EF4-FFF2-40B4-BE49-F238E27FC236}">
                  <a16:creationId xmlns:a16="http://schemas.microsoft.com/office/drawing/2014/main" id="{216AFF3E-820F-4218-B941-5A60A8594923}"/>
                </a:ext>
              </a:extLst>
            </p:cNvPr>
            <p:cNvSpPr>
              <a:spLocks/>
            </p:cNvSpPr>
            <p:nvPr/>
          </p:nvSpPr>
          <p:spPr bwMode="auto">
            <a:xfrm>
              <a:off x="1536981" y="5283492"/>
              <a:ext cx="559926" cy="123256"/>
            </a:xfrm>
            <a:custGeom>
              <a:avLst/>
              <a:gdLst>
                <a:gd name="T0" fmla="*/ 2147483646 w 159"/>
                <a:gd name="T1" fmla="*/ 2147483646 h 35"/>
                <a:gd name="T2" fmla="*/ 2147483646 w 159"/>
                <a:gd name="T3" fmla="*/ 2147483646 h 35"/>
                <a:gd name="T4" fmla="*/ 2147483646 w 159"/>
                <a:gd name="T5" fmla="*/ 2147483646 h 35"/>
                <a:gd name="T6" fmla="*/ 2147483646 w 159"/>
                <a:gd name="T7" fmla="*/ 2147483646 h 35"/>
                <a:gd name="T8" fmla="*/ 2147483646 w 159"/>
                <a:gd name="T9" fmla="*/ 2147483646 h 35"/>
                <a:gd name="T10" fmla="*/ 2147483646 w 159"/>
                <a:gd name="T11" fmla="*/ 2147483646 h 35"/>
                <a:gd name="T12" fmla="*/ 2147483646 w 159"/>
                <a:gd name="T13" fmla="*/ 2147483646 h 35"/>
                <a:gd name="T14" fmla="*/ 2147483646 w 159"/>
                <a:gd name="T15" fmla="*/ 2147483646 h 35"/>
                <a:gd name="T16" fmla="*/ 2147483646 w 159"/>
                <a:gd name="T17" fmla="*/ 2147483646 h 35"/>
                <a:gd name="T18" fmla="*/ 2147483646 w 159"/>
                <a:gd name="T19" fmla="*/ 2147483646 h 35"/>
                <a:gd name="T20" fmla="*/ 2147483646 w 159"/>
                <a:gd name="T21" fmla="*/ 2147483646 h 35"/>
                <a:gd name="T22" fmla="*/ 2147483646 w 159"/>
                <a:gd name="T23" fmla="*/ 2147483646 h 35"/>
                <a:gd name="T24" fmla="*/ 2147483646 w 159"/>
                <a:gd name="T25" fmla="*/ 2147483646 h 35"/>
                <a:gd name="T26" fmla="*/ 2147483646 w 159"/>
                <a:gd name="T27" fmla="*/ 2147483646 h 35"/>
                <a:gd name="T28" fmla="*/ 2147483646 w 159"/>
                <a:gd name="T29" fmla="*/ 2147483646 h 35"/>
                <a:gd name="T30" fmla="*/ 2147483646 w 159"/>
                <a:gd name="T31" fmla="*/ 2147483646 h 35"/>
                <a:gd name="T32" fmla="*/ 2147483646 w 159"/>
                <a:gd name="T33" fmla="*/ 2147483646 h 35"/>
                <a:gd name="T34" fmla="*/ 2147483646 w 159"/>
                <a:gd name="T35" fmla="*/ 2147483646 h 35"/>
                <a:gd name="T36" fmla="*/ 2147483646 w 159"/>
                <a:gd name="T37" fmla="*/ 2147483646 h 35"/>
                <a:gd name="T38" fmla="*/ 2147483646 w 159"/>
                <a:gd name="T39" fmla="*/ 2147483646 h 35"/>
                <a:gd name="T40" fmla="*/ 2147483646 w 159"/>
                <a:gd name="T41" fmla="*/ 2147483646 h 35"/>
                <a:gd name="T42" fmla="*/ 2147483646 w 159"/>
                <a:gd name="T43" fmla="*/ 2147483646 h 35"/>
                <a:gd name="T44" fmla="*/ 2147483646 w 159"/>
                <a:gd name="T45" fmla="*/ 2147483646 h 35"/>
                <a:gd name="T46" fmla="*/ 2147483646 w 159"/>
                <a:gd name="T47" fmla="*/ 2147483646 h 35"/>
                <a:gd name="T48" fmla="*/ 2147483646 w 159"/>
                <a:gd name="T49" fmla="*/ 2147483646 h 35"/>
                <a:gd name="T50" fmla="*/ 2147483646 w 159"/>
                <a:gd name="T51" fmla="*/ 2147483646 h 35"/>
                <a:gd name="T52" fmla="*/ 2147483646 w 159"/>
                <a:gd name="T53" fmla="*/ 2147483646 h 35"/>
                <a:gd name="T54" fmla="*/ 2147483646 w 159"/>
                <a:gd name="T55" fmla="*/ 2147483646 h 35"/>
                <a:gd name="T56" fmla="*/ 2147483646 w 159"/>
                <a:gd name="T57" fmla="*/ 2147483646 h 35"/>
                <a:gd name="T58" fmla="*/ 2147483646 w 159"/>
                <a:gd name="T59" fmla="*/ 2147483646 h 35"/>
                <a:gd name="T60" fmla="*/ 2147483646 w 159"/>
                <a:gd name="T61" fmla="*/ 2147483646 h 35"/>
                <a:gd name="T62" fmla="*/ 2147483646 w 159"/>
                <a:gd name="T63" fmla="*/ 2147483646 h 35"/>
                <a:gd name="T64" fmla="*/ 2147483646 w 159"/>
                <a:gd name="T65" fmla="*/ 2147483646 h 35"/>
                <a:gd name="T66" fmla="*/ 2147483646 w 159"/>
                <a:gd name="T67" fmla="*/ 2147483646 h 35"/>
                <a:gd name="T68" fmla="*/ 2147483646 w 159"/>
                <a:gd name="T69" fmla="*/ 2147483646 h 35"/>
                <a:gd name="T70" fmla="*/ 2147483646 w 159"/>
                <a:gd name="T71" fmla="*/ 2147483646 h 35"/>
                <a:gd name="T72" fmla="*/ 2147483646 w 159"/>
                <a:gd name="T73" fmla="*/ 2147483646 h 35"/>
                <a:gd name="T74" fmla="*/ 2147483646 w 159"/>
                <a:gd name="T75" fmla="*/ 2147483646 h 35"/>
                <a:gd name="T76" fmla="*/ 2147483646 w 159"/>
                <a:gd name="T77" fmla="*/ 2147483646 h 35"/>
                <a:gd name="T78" fmla="*/ 2147483646 w 159"/>
                <a:gd name="T79" fmla="*/ 2147483646 h 35"/>
                <a:gd name="T80" fmla="*/ 2147483646 w 159"/>
                <a:gd name="T81" fmla="*/ 2147483646 h 35"/>
                <a:gd name="T82" fmla="*/ 2147483646 w 159"/>
                <a:gd name="T83" fmla="*/ 2147483646 h 3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9"/>
                <a:gd name="T127" fmla="*/ 0 h 35"/>
                <a:gd name="T128" fmla="*/ 159 w 159"/>
                <a:gd name="T129" fmla="*/ 35 h 3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9" h="35">
                  <a:moveTo>
                    <a:pt x="0" y="34"/>
                  </a:moveTo>
                  <a:lnTo>
                    <a:pt x="2" y="34"/>
                  </a:lnTo>
                  <a:lnTo>
                    <a:pt x="3" y="35"/>
                  </a:lnTo>
                  <a:lnTo>
                    <a:pt x="4" y="33"/>
                  </a:lnTo>
                  <a:lnTo>
                    <a:pt x="5" y="31"/>
                  </a:lnTo>
                  <a:lnTo>
                    <a:pt x="7" y="29"/>
                  </a:lnTo>
                  <a:lnTo>
                    <a:pt x="8" y="31"/>
                  </a:lnTo>
                  <a:lnTo>
                    <a:pt x="9" y="30"/>
                  </a:lnTo>
                  <a:lnTo>
                    <a:pt x="10" y="31"/>
                  </a:lnTo>
                  <a:lnTo>
                    <a:pt x="12" y="34"/>
                  </a:lnTo>
                  <a:lnTo>
                    <a:pt x="13" y="34"/>
                  </a:lnTo>
                  <a:lnTo>
                    <a:pt x="14" y="33"/>
                  </a:lnTo>
                  <a:lnTo>
                    <a:pt x="15" y="30"/>
                  </a:lnTo>
                  <a:lnTo>
                    <a:pt x="17" y="31"/>
                  </a:lnTo>
                  <a:lnTo>
                    <a:pt x="18" y="33"/>
                  </a:lnTo>
                  <a:lnTo>
                    <a:pt x="19" y="30"/>
                  </a:lnTo>
                  <a:lnTo>
                    <a:pt x="20" y="33"/>
                  </a:lnTo>
                  <a:lnTo>
                    <a:pt x="22" y="33"/>
                  </a:lnTo>
                  <a:lnTo>
                    <a:pt x="23" y="33"/>
                  </a:lnTo>
                  <a:lnTo>
                    <a:pt x="24" y="30"/>
                  </a:lnTo>
                  <a:lnTo>
                    <a:pt x="25" y="33"/>
                  </a:lnTo>
                  <a:lnTo>
                    <a:pt x="27" y="35"/>
                  </a:lnTo>
                  <a:lnTo>
                    <a:pt x="28" y="34"/>
                  </a:lnTo>
                  <a:lnTo>
                    <a:pt x="29" y="33"/>
                  </a:lnTo>
                  <a:lnTo>
                    <a:pt x="30" y="31"/>
                  </a:lnTo>
                  <a:lnTo>
                    <a:pt x="32" y="34"/>
                  </a:lnTo>
                  <a:lnTo>
                    <a:pt x="33" y="31"/>
                  </a:lnTo>
                  <a:lnTo>
                    <a:pt x="34" y="31"/>
                  </a:lnTo>
                  <a:lnTo>
                    <a:pt x="35" y="29"/>
                  </a:lnTo>
                  <a:lnTo>
                    <a:pt x="37" y="29"/>
                  </a:lnTo>
                  <a:lnTo>
                    <a:pt x="38" y="35"/>
                  </a:lnTo>
                  <a:lnTo>
                    <a:pt x="39" y="30"/>
                  </a:lnTo>
                  <a:lnTo>
                    <a:pt x="40" y="30"/>
                  </a:lnTo>
                  <a:lnTo>
                    <a:pt x="42" y="30"/>
                  </a:lnTo>
                  <a:lnTo>
                    <a:pt x="43" y="31"/>
                  </a:lnTo>
                  <a:lnTo>
                    <a:pt x="44" y="33"/>
                  </a:lnTo>
                  <a:lnTo>
                    <a:pt x="45" y="34"/>
                  </a:lnTo>
                  <a:lnTo>
                    <a:pt x="47" y="33"/>
                  </a:lnTo>
                  <a:lnTo>
                    <a:pt x="48" y="31"/>
                  </a:lnTo>
                  <a:lnTo>
                    <a:pt x="49" y="29"/>
                  </a:lnTo>
                  <a:lnTo>
                    <a:pt x="50" y="26"/>
                  </a:lnTo>
                  <a:lnTo>
                    <a:pt x="52" y="28"/>
                  </a:lnTo>
                  <a:lnTo>
                    <a:pt x="53" y="25"/>
                  </a:lnTo>
                  <a:lnTo>
                    <a:pt x="54" y="28"/>
                  </a:lnTo>
                  <a:lnTo>
                    <a:pt x="55" y="26"/>
                  </a:lnTo>
                  <a:lnTo>
                    <a:pt x="57" y="29"/>
                  </a:lnTo>
                  <a:lnTo>
                    <a:pt x="58" y="31"/>
                  </a:lnTo>
                  <a:lnTo>
                    <a:pt x="59" y="29"/>
                  </a:lnTo>
                  <a:lnTo>
                    <a:pt x="60" y="26"/>
                  </a:lnTo>
                  <a:lnTo>
                    <a:pt x="62" y="16"/>
                  </a:lnTo>
                  <a:lnTo>
                    <a:pt x="63" y="28"/>
                  </a:lnTo>
                  <a:lnTo>
                    <a:pt x="64" y="0"/>
                  </a:lnTo>
                  <a:lnTo>
                    <a:pt x="65" y="6"/>
                  </a:lnTo>
                  <a:lnTo>
                    <a:pt x="67" y="31"/>
                  </a:lnTo>
                  <a:lnTo>
                    <a:pt x="68" y="30"/>
                  </a:lnTo>
                  <a:lnTo>
                    <a:pt x="69" y="31"/>
                  </a:lnTo>
                  <a:lnTo>
                    <a:pt x="70" y="33"/>
                  </a:lnTo>
                  <a:lnTo>
                    <a:pt x="72" y="30"/>
                  </a:lnTo>
                  <a:lnTo>
                    <a:pt x="73" y="29"/>
                  </a:lnTo>
                  <a:lnTo>
                    <a:pt x="74" y="25"/>
                  </a:lnTo>
                  <a:lnTo>
                    <a:pt x="75" y="25"/>
                  </a:lnTo>
                  <a:lnTo>
                    <a:pt x="77" y="24"/>
                  </a:lnTo>
                  <a:lnTo>
                    <a:pt x="78" y="25"/>
                  </a:lnTo>
                  <a:lnTo>
                    <a:pt x="79" y="28"/>
                  </a:lnTo>
                  <a:lnTo>
                    <a:pt x="80" y="31"/>
                  </a:lnTo>
                  <a:lnTo>
                    <a:pt x="82" y="31"/>
                  </a:lnTo>
                  <a:lnTo>
                    <a:pt x="83" y="33"/>
                  </a:lnTo>
                  <a:lnTo>
                    <a:pt x="84" y="35"/>
                  </a:lnTo>
                  <a:lnTo>
                    <a:pt x="85" y="34"/>
                  </a:lnTo>
                  <a:lnTo>
                    <a:pt x="87" y="33"/>
                  </a:lnTo>
                  <a:lnTo>
                    <a:pt x="88" y="30"/>
                  </a:lnTo>
                  <a:lnTo>
                    <a:pt x="89" y="30"/>
                  </a:lnTo>
                  <a:lnTo>
                    <a:pt x="90" y="29"/>
                  </a:lnTo>
                  <a:lnTo>
                    <a:pt x="92" y="29"/>
                  </a:lnTo>
                  <a:lnTo>
                    <a:pt x="93" y="31"/>
                  </a:lnTo>
                  <a:lnTo>
                    <a:pt x="94" y="30"/>
                  </a:lnTo>
                  <a:lnTo>
                    <a:pt x="95" y="29"/>
                  </a:lnTo>
                  <a:lnTo>
                    <a:pt x="97" y="30"/>
                  </a:lnTo>
                  <a:lnTo>
                    <a:pt x="98" y="31"/>
                  </a:lnTo>
                  <a:lnTo>
                    <a:pt x="99" y="33"/>
                  </a:lnTo>
                  <a:lnTo>
                    <a:pt x="100" y="34"/>
                  </a:lnTo>
                  <a:lnTo>
                    <a:pt x="102" y="34"/>
                  </a:lnTo>
                  <a:lnTo>
                    <a:pt x="103" y="33"/>
                  </a:lnTo>
                  <a:lnTo>
                    <a:pt x="104" y="33"/>
                  </a:lnTo>
                  <a:lnTo>
                    <a:pt x="105" y="34"/>
                  </a:lnTo>
                  <a:lnTo>
                    <a:pt x="107" y="35"/>
                  </a:lnTo>
                  <a:lnTo>
                    <a:pt x="108" y="33"/>
                  </a:lnTo>
                  <a:lnTo>
                    <a:pt x="109" y="33"/>
                  </a:lnTo>
                  <a:lnTo>
                    <a:pt x="110" y="30"/>
                  </a:lnTo>
                  <a:lnTo>
                    <a:pt x="112" y="30"/>
                  </a:lnTo>
                  <a:lnTo>
                    <a:pt x="113" y="30"/>
                  </a:lnTo>
                  <a:lnTo>
                    <a:pt x="114" y="30"/>
                  </a:lnTo>
                  <a:lnTo>
                    <a:pt x="115" y="26"/>
                  </a:lnTo>
                  <a:lnTo>
                    <a:pt x="117" y="25"/>
                  </a:lnTo>
                  <a:lnTo>
                    <a:pt x="118" y="26"/>
                  </a:lnTo>
                  <a:lnTo>
                    <a:pt x="119" y="28"/>
                  </a:lnTo>
                  <a:lnTo>
                    <a:pt x="120" y="29"/>
                  </a:lnTo>
                  <a:lnTo>
                    <a:pt x="122" y="31"/>
                  </a:lnTo>
                  <a:lnTo>
                    <a:pt x="123" y="34"/>
                  </a:lnTo>
                  <a:lnTo>
                    <a:pt x="124" y="31"/>
                  </a:lnTo>
                  <a:lnTo>
                    <a:pt x="125" y="25"/>
                  </a:lnTo>
                  <a:lnTo>
                    <a:pt x="127" y="20"/>
                  </a:lnTo>
                  <a:lnTo>
                    <a:pt x="128" y="15"/>
                  </a:lnTo>
                  <a:lnTo>
                    <a:pt x="129" y="11"/>
                  </a:lnTo>
                  <a:lnTo>
                    <a:pt x="130" y="9"/>
                  </a:lnTo>
                  <a:lnTo>
                    <a:pt x="132" y="8"/>
                  </a:lnTo>
                  <a:lnTo>
                    <a:pt x="133" y="8"/>
                  </a:lnTo>
                  <a:lnTo>
                    <a:pt x="134" y="6"/>
                  </a:lnTo>
                  <a:lnTo>
                    <a:pt x="135" y="9"/>
                  </a:lnTo>
                  <a:lnTo>
                    <a:pt x="137" y="11"/>
                  </a:lnTo>
                  <a:lnTo>
                    <a:pt x="138" y="18"/>
                  </a:lnTo>
                  <a:lnTo>
                    <a:pt x="139" y="21"/>
                  </a:lnTo>
                  <a:lnTo>
                    <a:pt x="140" y="23"/>
                  </a:lnTo>
                  <a:lnTo>
                    <a:pt x="142" y="29"/>
                  </a:lnTo>
                  <a:lnTo>
                    <a:pt x="143" y="30"/>
                  </a:lnTo>
                  <a:lnTo>
                    <a:pt x="144" y="29"/>
                  </a:lnTo>
                  <a:lnTo>
                    <a:pt x="145" y="30"/>
                  </a:lnTo>
                  <a:lnTo>
                    <a:pt x="147" y="28"/>
                  </a:lnTo>
                  <a:lnTo>
                    <a:pt x="148" y="26"/>
                  </a:lnTo>
                  <a:lnTo>
                    <a:pt x="149" y="24"/>
                  </a:lnTo>
                  <a:lnTo>
                    <a:pt x="150" y="25"/>
                  </a:lnTo>
                  <a:lnTo>
                    <a:pt x="152" y="24"/>
                  </a:lnTo>
                  <a:lnTo>
                    <a:pt x="153" y="24"/>
                  </a:lnTo>
                  <a:lnTo>
                    <a:pt x="154" y="23"/>
                  </a:lnTo>
                  <a:lnTo>
                    <a:pt x="155" y="21"/>
                  </a:lnTo>
                  <a:lnTo>
                    <a:pt x="157" y="20"/>
                  </a:lnTo>
                  <a:lnTo>
                    <a:pt x="158" y="24"/>
                  </a:lnTo>
                  <a:lnTo>
                    <a:pt x="159" y="26"/>
                  </a:lnTo>
                </a:path>
              </a:pathLst>
            </a:custGeom>
            <a:noFill/>
            <a:ln w="285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244" name="Freeform 207">
              <a:extLst>
                <a:ext uri="{FF2B5EF4-FFF2-40B4-BE49-F238E27FC236}">
                  <a16:creationId xmlns:a16="http://schemas.microsoft.com/office/drawing/2014/main" id="{4D468361-90B0-4AFA-8A94-658EC2A586DF}"/>
                </a:ext>
              </a:extLst>
            </p:cNvPr>
            <p:cNvSpPr>
              <a:spLocks/>
            </p:cNvSpPr>
            <p:nvPr/>
          </p:nvSpPr>
          <p:spPr bwMode="auto">
            <a:xfrm>
              <a:off x="2096904" y="4029820"/>
              <a:ext cx="559926" cy="1369879"/>
            </a:xfrm>
            <a:custGeom>
              <a:avLst/>
              <a:gdLst>
                <a:gd name="T0" fmla="*/ 2147483646 w 159"/>
                <a:gd name="T1" fmla="*/ 2147483646 h 389"/>
                <a:gd name="T2" fmla="*/ 2147483646 w 159"/>
                <a:gd name="T3" fmla="*/ 2147483646 h 389"/>
                <a:gd name="T4" fmla="*/ 2147483646 w 159"/>
                <a:gd name="T5" fmla="*/ 2147483646 h 389"/>
                <a:gd name="T6" fmla="*/ 2147483646 w 159"/>
                <a:gd name="T7" fmla="*/ 2147483646 h 389"/>
                <a:gd name="T8" fmla="*/ 2147483646 w 159"/>
                <a:gd name="T9" fmla="*/ 2147483646 h 389"/>
                <a:gd name="T10" fmla="*/ 2147483646 w 159"/>
                <a:gd name="T11" fmla="*/ 2147483646 h 389"/>
                <a:gd name="T12" fmla="*/ 2147483646 w 159"/>
                <a:gd name="T13" fmla="*/ 2147483646 h 389"/>
                <a:gd name="T14" fmla="*/ 2147483646 w 159"/>
                <a:gd name="T15" fmla="*/ 2147483646 h 389"/>
                <a:gd name="T16" fmla="*/ 2147483646 w 159"/>
                <a:gd name="T17" fmla="*/ 2147483646 h 389"/>
                <a:gd name="T18" fmla="*/ 2147483646 w 159"/>
                <a:gd name="T19" fmla="*/ 2147483646 h 389"/>
                <a:gd name="T20" fmla="*/ 2147483646 w 159"/>
                <a:gd name="T21" fmla="*/ 2147483646 h 389"/>
                <a:gd name="T22" fmla="*/ 2147483646 w 159"/>
                <a:gd name="T23" fmla="*/ 2147483646 h 389"/>
                <a:gd name="T24" fmla="*/ 2147483646 w 159"/>
                <a:gd name="T25" fmla="*/ 2147483646 h 389"/>
                <a:gd name="T26" fmla="*/ 2147483646 w 159"/>
                <a:gd name="T27" fmla="*/ 2147483646 h 389"/>
                <a:gd name="T28" fmla="*/ 2147483646 w 159"/>
                <a:gd name="T29" fmla="*/ 2147483646 h 389"/>
                <a:gd name="T30" fmla="*/ 2147483646 w 159"/>
                <a:gd name="T31" fmla="*/ 2147483646 h 389"/>
                <a:gd name="T32" fmla="*/ 2147483646 w 159"/>
                <a:gd name="T33" fmla="*/ 2147483646 h 389"/>
                <a:gd name="T34" fmla="*/ 2147483646 w 159"/>
                <a:gd name="T35" fmla="*/ 2147483646 h 389"/>
                <a:gd name="T36" fmla="*/ 2147483646 w 159"/>
                <a:gd name="T37" fmla="*/ 2147483646 h 389"/>
                <a:gd name="T38" fmla="*/ 2147483646 w 159"/>
                <a:gd name="T39" fmla="*/ 2147483646 h 389"/>
                <a:gd name="T40" fmla="*/ 2147483646 w 159"/>
                <a:gd name="T41" fmla="*/ 2147483646 h 389"/>
                <a:gd name="T42" fmla="*/ 2147483646 w 159"/>
                <a:gd name="T43" fmla="*/ 2147483646 h 389"/>
                <a:gd name="T44" fmla="*/ 2147483646 w 159"/>
                <a:gd name="T45" fmla="*/ 2147483646 h 389"/>
                <a:gd name="T46" fmla="*/ 2147483646 w 159"/>
                <a:gd name="T47" fmla="*/ 2147483646 h 389"/>
                <a:gd name="T48" fmla="*/ 2147483646 w 159"/>
                <a:gd name="T49" fmla="*/ 2147483646 h 389"/>
                <a:gd name="T50" fmla="*/ 2147483646 w 159"/>
                <a:gd name="T51" fmla="*/ 2147483646 h 389"/>
                <a:gd name="T52" fmla="*/ 2147483646 w 159"/>
                <a:gd name="T53" fmla="*/ 2147483646 h 389"/>
                <a:gd name="T54" fmla="*/ 2147483646 w 159"/>
                <a:gd name="T55" fmla="*/ 2147483646 h 389"/>
                <a:gd name="T56" fmla="*/ 2147483646 w 159"/>
                <a:gd name="T57" fmla="*/ 2147483646 h 389"/>
                <a:gd name="T58" fmla="*/ 2147483646 w 159"/>
                <a:gd name="T59" fmla="*/ 2147483646 h 389"/>
                <a:gd name="T60" fmla="*/ 2147483646 w 159"/>
                <a:gd name="T61" fmla="*/ 2147483646 h 389"/>
                <a:gd name="T62" fmla="*/ 2147483646 w 159"/>
                <a:gd name="T63" fmla="*/ 2147483646 h 389"/>
                <a:gd name="T64" fmla="*/ 2147483646 w 159"/>
                <a:gd name="T65" fmla="*/ 2147483646 h 389"/>
                <a:gd name="T66" fmla="*/ 2147483646 w 159"/>
                <a:gd name="T67" fmla="*/ 2147483646 h 389"/>
                <a:gd name="T68" fmla="*/ 2147483646 w 159"/>
                <a:gd name="T69" fmla="*/ 2147483646 h 389"/>
                <a:gd name="T70" fmla="*/ 2147483646 w 159"/>
                <a:gd name="T71" fmla="*/ 2147483646 h 389"/>
                <a:gd name="T72" fmla="*/ 2147483646 w 159"/>
                <a:gd name="T73" fmla="*/ 2147483646 h 389"/>
                <a:gd name="T74" fmla="*/ 2147483646 w 159"/>
                <a:gd name="T75" fmla="*/ 2147483646 h 389"/>
                <a:gd name="T76" fmla="*/ 2147483646 w 159"/>
                <a:gd name="T77" fmla="*/ 2147483646 h 389"/>
                <a:gd name="T78" fmla="*/ 2147483646 w 159"/>
                <a:gd name="T79" fmla="*/ 2147483646 h 389"/>
                <a:gd name="T80" fmla="*/ 2147483646 w 159"/>
                <a:gd name="T81" fmla="*/ 2147483646 h 389"/>
                <a:gd name="T82" fmla="*/ 2147483646 w 159"/>
                <a:gd name="T83" fmla="*/ 2147483646 h 38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9"/>
                <a:gd name="T127" fmla="*/ 0 h 389"/>
                <a:gd name="T128" fmla="*/ 159 w 159"/>
                <a:gd name="T129" fmla="*/ 389 h 38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9" h="389">
                  <a:moveTo>
                    <a:pt x="0" y="382"/>
                  </a:moveTo>
                  <a:lnTo>
                    <a:pt x="1" y="385"/>
                  </a:lnTo>
                  <a:lnTo>
                    <a:pt x="3" y="387"/>
                  </a:lnTo>
                  <a:lnTo>
                    <a:pt x="4" y="389"/>
                  </a:lnTo>
                  <a:lnTo>
                    <a:pt x="5" y="385"/>
                  </a:lnTo>
                  <a:lnTo>
                    <a:pt x="6" y="384"/>
                  </a:lnTo>
                  <a:lnTo>
                    <a:pt x="8" y="384"/>
                  </a:lnTo>
                  <a:lnTo>
                    <a:pt x="9" y="384"/>
                  </a:lnTo>
                  <a:lnTo>
                    <a:pt x="10" y="384"/>
                  </a:lnTo>
                  <a:lnTo>
                    <a:pt x="11" y="385"/>
                  </a:lnTo>
                  <a:lnTo>
                    <a:pt x="13" y="387"/>
                  </a:lnTo>
                  <a:lnTo>
                    <a:pt x="14" y="387"/>
                  </a:lnTo>
                  <a:lnTo>
                    <a:pt x="15" y="387"/>
                  </a:lnTo>
                  <a:lnTo>
                    <a:pt x="16" y="379"/>
                  </a:lnTo>
                  <a:lnTo>
                    <a:pt x="18" y="372"/>
                  </a:lnTo>
                  <a:lnTo>
                    <a:pt x="19" y="377"/>
                  </a:lnTo>
                  <a:lnTo>
                    <a:pt x="20" y="375"/>
                  </a:lnTo>
                  <a:lnTo>
                    <a:pt x="21" y="376"/>
                  </a:lnTo>
                  <a:lnTo>
                    <a:pt x="23" y="375"/>
                  </a:lnTo>
                  <a:lnTo>
                    <a:pt x="24" y="375"/>
                  </a:lnTo>
                  <a:lnTo>
                    <a:pt x="25" y="375"/>
                  </a:lnTo>
                  <a:lnTo>
                    <a:pt x="26" y="374"/>
                  </a:lnTo>
                  <a:lnTo>
                    <a:pt x="28" y="370"/>
                  </a:lnTo>
                  <a:lnTo>
                    <a:pt x="29" y="365"/>
                  </a:lnTo>
                  <a:lnTo>
                    <a:pt x="30" y="357"/>
                  </a:lnTo>
                  <a:lnTo>
                    <a:pt x="31" y="342"/>
                  </a:lnTo>
                  <a:lnTo>
                    <a:pt x="33" y="322"/>
                  </a:lnTo>
                  <a:lnTo>
                    <a:pt x="34" y="300"/>
                  </a:lnTo>
                  <a:lnTo>
                    <a:pt x="35" y="269"/>
                  </a:lnTo>
                  <a:lnTo>
                    <a:pt x="36" y="240"/>
                  </a:lnTo>
                  <a:lnTo>
                    <a:pt x="38" y="207"/>
                  </a:lnTo>
                  <a:lnTo>
                    <a:pt x="39" y="179"/>
                  </a:lnTo>
                  <a:lnTo>
                    <a:pt x="40" y="151"/>
                  </a:lnTo>
                  <a:lnTo>
                    <a:pt x="41" y="121"/>
                  </a:lnTo>
                  <a:lnTo>
                    <a:pt x="43" y="92"/>
                  </a:lnTo>
                  <a:lnTo>
                    <a:pt x="44" y="62"/>
                  </a:lnTo>
                  <a:lnTo>
                    <a:pt x="45" y="37"/>
                  </a:lnTo>
                  <a:lnTo>
                    <a:pt x="46" y="16"/>
                  </a:lnTo>
                  <a:lnTo>
                    <a:pt x="48" y="5"/>
                  </a:lnTo>
                  <a:lnTo>
                    <a:pt x="49" y="0"/>
                  </a:lnTo>
                  <a:lnTo>
                    <a:pt x="50" y="2"/>
                  </a:lnTo>
                  <a:lnTo>
                    <a:pt x="51" y="7"/>
                  </a:lnTo>
                  <a:lnTo>
                    <a:pt x="53" y="19"/>
                  </a:lnTo>
                  <a:lnTo>
                    <a:pt x="54" y="34"/>
                  </a:lnTo>
                  <a:lnTo>
                    <a:pt x="55" y="51"/>
                  </a:lnTo>
                  <a:lnTo>
                    <a:pt x="56" y="82"/>
                  </a:lnTo>
                  <a:lnTo>
                    <a:pt x="58" y="112"/>
                  </a:lnTo>
                  <a:lnTo>
                    <a:pt x="59" y="141"/>
                  </a:lnTo>
                  <a:lnTo>
                    <a:pt x="60" y="171"/>
                  </a:lnTo>
                  <a:lnTo>
                    <a:pt x="61" y="199"/>
                  </a:lnTo>
                  <a:lnTo>
                    <a:pt x="63" y="222"/>
                  </a:lnTo>
                  <a:lnTo>
                    <a:pt x="64" y="242"/>
                  </a:lnTo>
                  <a:lnTo>
                    <a:pt x="65" y="261"/>
                  </a:lnTo>
                  <a:lnTo>
                    <a:pt x="66" y="271"/>
                  </a:lnTo>
                  <a:lnTo>
                    <a:pt x="68" y="279"/>
                  </a:lnTo>
                  <a:lnTo>
                    <a:pt x="69" y="281"/>
                  </a:lnTo>
                  <a:lnTo>
                    <a:pt x="70" y="282"/>
                  </a:lnTo>
                  <a:lnTo>
                    <a:pt x="71" y="285"/>
                  </a:lnTo>
                  <a:lnTo>
                    <a:pt x="73" y="286"/>
                  </a:lnTo>
                  <a:lnTo>
                    <a:pt x="74" y="287"/>
                  </a:lnTo>
                  <a:lnTo>
                    <a:pt x="75" y="287"/>
                  </a:lnTo>
                  <a:lnTo>
                    <a:pt x="76" y="289"/>
                  </a:lnTo>
                  <a:lnTo>
                    <a:pt x="78" y="291"/>
                  </a:lnTo>
                  <a:lnTo>
                    <a:pt x="79" y="295"/>
                  </a:lnTo>
                  <a:lnTo>
                    <a:pt x="80" y="301"/>
                  </a:lnTo>
                  <a:lnTo>
                    <a:pt x="81" y="309"/>
                  </a:lnTo>
                  <a:lnTo>
                    <a:pt x="83" y="315"/>
                  </a:lnTo>
                  <a:lnTo>
                    <a:pt x="84" y="325"/>
                  </a:lnTo>
                  <a:lnTo>
                    <a:pt x="85" y="336"/>
                  </a:lnTo>
                  <a:lnTo>
                    <a:pt x="86" y="344"/>
                  </a:lnTo>
                  <a:lnTo>
                    <a:pt x="88" y="351"/>
                  </a:lnTo>
                  <a:lnTo>
                    <a:pt x="89" y="354"/>
                  </a:lnTo>
                  <a:lnTo>
                    <a:pt x="90" y="351"/>
                  </a:lnTo>
                  <a:lnTo>
                    <a:pt x="91" y="345"/>
                  </a:lnTo>
                  <a:lnTo>
                    <a:pt x="93" y="336"/>
                  </a:lnTo>
                  <a:lnTo>
                    <a:pt x="94" y="330"/>
                  </a:lnTo>
                  <a:lnTo>
                    <a:pt x="95" y="325"/>
                  </a:lnTo>
                  <a:lnTo>
                    <a:pt x="96" y="321"/>
                  </a:lnTo>
                  <a:lnTo>
                    <a:pt x="98" y="320"/>
                  </a:lnTo>
                  <a:lnTo>
                    <a:pt x="99" y="324"/>
                  </a:lnTo>
                  <a:lnTo>
                    <a:pt x="100" y="325"/>
                  </a:lnTo>
                  <a:lnTo>
                    <a:pt x="101" y="329"/>
                  </a:lnTo>
                  <a:lnTo>
                    <a:pt x="103" y="332"/>
                  </a:lnTo>
                  <a:lnTo>
                    <a:pt x="104" y="335"/>
                  </a:lnTo>
                  <a:lnTo>
                    <a:pt x="105" y="336"/>
                  </a:lnTo>
                  <a:lnTo>
                    <a:pt x="106" y="340"/>
                  </a:lnTo>
                  <a:lnTo>
                    <a:pt x="108" y="346"/>
                  </a:lnTo>
                  <a:lnTo>
                    <a:pt x="109" y="352"/>
                  </a:lnTo>
                  <a:lnTo>
                    <a:pt x="110" y="359"/>
                  </a:lnTo>
                  <a:lnTo>
                    <a:pt x="111" y="361"/>
                  </a:lnTo>
                  <a:lnTo>
                    <a:pt x="113" y="360"/>
                  </a:lnTo>
                  <a:lnTo>
                    <a:pt x="114" y="356"/>
                  </a:lnTo>
                  <a:lnTo>
                    <a:pt x="115" y="352"/>
                  </a:lnTo>
                  <a:lnTo>
                    <a:pt x="116" y="352"/>
                  </a:lnTo>
                  <a:lnTo>
                    <a:pt x="118" y="350"/>
                  </a:lnTo>
                  <a:lnTo>
                    <a:pt x="119" y="351"/>
                  </a:lnTo>
                  <a:lnTo>
                    <a:pt x="120" y="356"/>
                  </a:lnTo>
                  <a:lnTo>
                    <a:pt x="121" y="360"/>
                  </a:lnTo>
                  <a:lnTo>
                    <a:pt x="123" y="361"/>
                  </a:lnTo>
                  <a:lnTo>
                    <a:pt x="124" y="362"/>
                  </a:lnTo>
                  <a:lnTo>
                    <a:pt x="125" y="369"/>
                  </a:lnTo>
                  <a:lnTo>
                    <a:pt x="126" y="370"/>
                  </a:lnTo>
                  <a:lnTo>
                    <a:pt x="128" y="372"/>
                  </a:lnTo>
                  <a:lnTo>
                    <a:pt x="129" y="377"/>
                  </a:lnTo>
                  <a:lnTo>
                    <a:pt x="130" y="371"/>
                  </a:lnTo>
                  <a:lnTo>
                    <a:pt x="131" y="366"/>
                  </a:lnTo>
                  <a:lnTo>
                    <a:pt x="133" y="367"/>
                  </a:lnTo>
                  <a:lnTo>
                    <a:pt x="134" y="371"/>
                  </a:lnTo>
                  <a:lnTo>
                    <a:pt x="135" y="374"/>
                  </a:lnTo>
                  <a:lnTo>
                    <a:pt x="136" y="374"/>
                  </a:lnTo>
                  <a:lnTo>
                    <a:pt x="138" y="374"/>
                  </a:lnTo>
                  <a:lnTo>
                    <a:pt x="139" y="372"/>
                  </a:lnTo>
                  <a:lnTo>
                    <a:pt x="140" y="372"/>
                  </a:lnTo>
                  <a:lnTo>
                    <a:pt x="141" y="370"/>
                  </a:lnTo>
                  <a:lnTo>
                    <a:pt x="143" y="367"/>
                  </a:lnTo>
                  <a:lnTo>
                    <a:pt x="144" y="367"/>
                  </a:lnTo>
                  <a:lnTo>
                    <a:pt x="145" y="370"/>
                  </a:lnTo>
                  <a:lnTo>
                    <a:pt x="146" y="371"/>
                  </a:lnTo>
                  <a:lnTo>
                    <a:pt x="148" y="375"/>
                  </a:lnTo>
                  <a:lnTo>
                    <a:pt x="149" y="379"/>
                  </a:lnTo>
                  <a:lnTo>
                    <a:pt x="150" y="380"/>
                  </a:lnTo>
                  <a:lnTo>
                    <a:pt x="151" y="380"/>
                  </a:lnTo>
                  <a:lnTo>
                    <a:pt x="153" y="379"/>
                  </a:lnTo>
                  <a:lnTo>
                    <a:pt x="154" y="379"/>
                  </a:lnTo>
                  <a:lnTo>
                    <a:pt x="155" y="379"/>
                  </a:lnTo>
                  <a:lnTo>
                    <a:pt x="156" y="376"/>
                  </a:lnTo>
                  <a:lnTo>
                    <a:pt x="158" y="379"/>
                  </a:lnTo>
                  <a:lnTo>
                    <a:pt x="159" y="379"/>
                  </a:lnTo>
                </a:path>
              </a:pathLst>
            </a:custGeom>
            <a:noFill/>
            <a:ln w="285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245" name="Freeform 209">
              <a:extLst>
                <a:ext uri="{FF2B5EF4-FFF2-40B4-BE49-F238E27FC236}">
                  <a16:creationId xmlns:a16="http://schemas.microsoft.com/office/drawing/2014/main" id="{60AD570E-5DE2-4CBD-BDD3-6A845D3C60B1}"/>
                </a:ext>
              </a:extLst>
            </p:cNvPr>
            <p:cNvSpPr>
              <a:spLocks/>
            </p:cNvSpPr>
            <p:nvPr/>
          </p:nvSpPr>
          <p:spPr bwMode="auto">
            <a:xfrm>
              <a:off x="3216753" y="4543965"/>
              <a:ext cx="556404" cy="838126"/>
            </a:xfrm>
            <a:custGeom>
              <a:avLst/>
              <a:gdLst>
                <a:gd name="T0" fmla="*/ 2147483646 w 158"/>
                <a:gd name="T1" fmla="*/ 2147483646 h 238"/>
                <a:gd name="T2" fmla="*/ 2147483646 w 158"/>
                <a:gd name="T3" fmla="*/ 2147483646 h 238"/>
                <a:gd name="T4" fmla="*/ 2147483646 w 158"/>
                <a:gd name="T5" fmla="*/ 2147483646 h 238"/>
                <a:gd name="T6" fmla="*/ 2147483646 w 158"/>
                <a:gd name="T7" fmla="*/ 2147483646 h 238"/>
                <a:gd name="T8" fmla="*/ 2147483646 w 158"/>
                <a:gd name="T9" fmla="*/ 2147483646 h 238"/>
                <a:gd name="T10" fmla="*/ 2147483646 w 158"/>
                <a:gd name="T11" fmla="*/ 2147483646 h 238"/>
                <a:gd name="T12" fmla="*/ 2147483646 w 158"/>
                <a:gd name="T13" fmla="*/ 2147483646 h 238"/>
                <a:gd name="T14" fmla="*/ 2147483646 w 158"/>
                <a:gd name="T15" fmla="*/ 2147483646 h 238"/>
                <a:gd name="T16" fmla="*/ 2147483646 w 158"/>
                <a:gd name="T17" fmla="*/ 2147483646 h 238"/>
                <a:gd name="T18" fmla="*/ 2147483646 w 158"/>
                <a:gd name="T19" fmla="*/ 2147483646 h 238"/>
                <a:gd name="T20" fmla="*/ 2147483646 w 158"/>
                <a:gd name="T21" fmla="*/ 2147483646 h 238"/>
                <a:gd name="T22" fmla="*/ 2147483646 w 158"/>
                <a:gd name="T23" fmla="*/ 2147483646 h 238"/>
                <a:gd name="T24" fmla="*/ 2147483646 w 158"/>
                <a:gd name="T25" fmla="*/ 2147483646 h 238"/>
                <a:gd name="T26" fmla="*/ 2147483646 w 158"/>
                <a:gd name="T27" fmla="*/ 2147483646 h 238"/>
                <a:gd name="T28" fmla="*/ 2147483646 w 158"/>
                <a:gd name="T29" fmla="*/ 2147483646 h 238"/>
                <a:gd name="T30" fmla="*/ 2147483646 w 158"/>
                <a:gd name="T31" fmla="*/ 2147483646 h 238"/>
                <a:gd name="T32" fmla="*/ 2147483646 w 158"/>
                <a:gd name="T33" fmla="*/ 2147483646 h 238"/>
                <a:gd name="T34" fmla="*/ 2147483646 w 158"/>
                <a:gd name="T35" fmla="*/ 2147483646 h 238"/>
                <a:gd name="T36" fmla="*/ 2147483646 w 158"/>
                <a:gd name="T37" fmla="*/ 2147483646 h 238"/>
                <a:gd name="T38" fmla="*/ 2147483646 w 158"/>
                <a:gd name="T39" fmla="*/ 2147483646 h 238"/>
                <a:gd name="T40" fmla="*/ 2147483646 w 158"/>
                <a:gd name="T41" fmla="*/ 2147483646 h 238"/>
                <a:gd name="T42" fmla="*/ 2147483646 w 158"/>
                <a:gd name="T43" fmla="*/ 2147483646 h 238"/>
                <a:gd name="T44" fmla="*/ 2147483646 w 158"/>
                <a:gd name="T45" fmla="*/ 2147483646 h 238"/>
                <a:gd name="T46" fmla="*/ 2147483646 w 158"/>
                <a:gd name="T47" fmla="*/ 2147483646 h 238"/>
                <a:gd name="T48" fmla="*/ 2147483646 w 158"/>
                <a:gd name="T49" fmla="*/ 2147483646 h 238"/>
                <a:gd name="T50" fmla="*/ 2147483646 w 158"/>
                <a:gd name="T51" fmla="*/ 2147483646 h 238"/>
                <a:gd name="T52" fmla="*/ 2147483646 w 158"/>
                <a:gd name="T53" fmla="*/ 2147483646 h 238"/>
                <a:gd name="T54" fmla="*/ 2147483646 w 158"/>
                <a:gd name="T55" fmla="*/ 2147483646 h 238"/>
                <a:gd name="T56" fmla="*/ 2147483646 w 158"/>
                <a:gd name="T57" fmla="*/ 2147483646 h 238"/>
                <a:gd name="T58" fmla="*/ 2147483646 w 158"/>
                <a:gd name="T59" fmla="*/ 2147483646 h 238"/>
                <a:gd name="T60" fmla="*/ 2147483646 w 158"/>
                <a:gd name="T61" fmla="*/ 2147483646 h 238"/>
                <a:gd name="T62" fmla="*/ 2147483646 w 158"/>
                <a:gd name="T63" fmla="*/ 2147483646 h 238"/>
                <a:gd name="T64" fmla="*/ 2147483646 w 158"/>
                <a:gd name="T65" fmla="*/ 2147483646 h 238"/>
                <a:gd name="T66" fmla="*/ 2147483646 w 158"/>
                <a:gd name="T67" fmla="*/ 2147483646 h 238"/>
                <a:gd name="T68" fmla="*/ 2147483646 w 158"/>
                <a:gd name="T69" fmla="*/ 2147483646 h 238"/>
                <a:gd name="T70" fmla="*/ 2147483646 w 158"/>
                <a:gd name="T71" fmla="*/ 2147483646 h 238"/>
                <a:gd name="T72" fmla="*/ 2147483646 w 158"/>
                <a:gd name="T73" fmla="*/ 2147483646 h 238"/>
                <a:gd name="T74" fmla="*/ 2147483646 w 158"/>
                <a:gd name="T75" fmla="*/ 2147483646 h 238"/>
                <a:gd name="T76" fmla="*/ 2147483646 w 158"/>
                <a:gd name="T77" fmla="*/ 2147483646 h 238"/>
                <a:gd name="T78" fmla="*/ 2147483646 w 158"/>
                <a:gd name="T79" fmla="*/ 2147483646 h 238"/>
                <a:gd name="T80" fmla="*/ 2147483646 w 158"/>
                <a:gd name="T81" fmla="*/ 2147483646 h 238"/>
                <a:gd name="T82" fmla="*/ 2147483646 w 158"/>
                <a:gd name="T83" fmla="*/ 2147483646 h 23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8"/>
                <a:gd name="T127" fmla="*/ 0 h 238"/>
                <a:gd name="T128" fmla="*/ 158 w 158"/>
                <a:gd name="T129" fmla="*/ 238 h 23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8" h="238">
                  <a:moveTo>
                    <a:pt x="0" y="235"/>
                  </a:moveTo>
                  <a:lnTo>
                    <a:pt x="1" y="235"/>
                  </a:lnTo>
                  <a:lnTo>
                    <a:pt x="2" y="231"/>
                  </a:lnTo>
                  <a:lnTo>
                    <a:pt x="3" y="231"/>
                  </a:lnTo>
                  <a:lnTo>
                    <a:pt x="5" y="229"/>
                  </a:lnTo>
                  <a:lnTo>
                    <a:pt x="6" y="229"/>
                  </a:lnTo>
                  <a:lnTo>
                    <a:pt x="7" y="229"/>
                  </a:lnTo>
                  <a:lnTo>
                    <a:pt x="8" y="228"/>
                  </a:lnTo>
                  <a:lnTo>
                    <a:pt x="10" y="226"/>
                  </a:lnTo>
                  <a:lnTo>
                    <a:pt x="11" y="226"/>
                  </a:lnTo>
                  <a:lnTo>
                    <a:pt x="12" y="225"/>
                  </a:lnTo>
                  <a:lnTo>
                    <a:pt x="13" y="226"/>
                  </a:lnTo>
                  <a:lnTo>
                    <a:pt x="15" y="226"/>
                  </a:lnTo>
                  <a:lnTo>
                    <a:pt x="16" y="225"/>
                  </a:lnTo>
                  <a:lnTo>
                    <a:pt x="17" y="225"/>
                  </a:lnTo>
                  <a:lnTo>
                    <a:pt x="18" y="224"/>
                  </a:lnTo>
                  <a:lnTo>
                    <a:pt x="20" y="224"/>
                  </a:lnTo>
                  <a:lnTo>
                    <a:pt x="21" y="221"/>
                  </a:lnTo>
                  <a:lnTo>
                    <a:pt x="22" y="219"/>
                  </a:lnTo>
                  <a:lnTo>
                    <a:pt x="23" y="215"/>
                  </a:lnTo>
                  <a:lnTo>
                    <a:pt x="25" y="210"/>
                  </a:lnTo>
                  <a:lnTo>
                    <a:pt x="26" y="205"/>
                  </a:lnTo>
                  <a:lnTo>
                    <a:pt x="27" y="204"/>
                  </a:lnTo>
                  <a:lnTo>
                    <a:pt x="28" y="204"/>
                  </a:lnTo>
                  <a:lnTo>
                    <a:pt x="30" y="205"/>
                  </a:lnTo>
                  <a:lnTo>
                    <a:pt x="31" y="208"/>
                  </a:lnTo>
                  <a:lnTo>
                    <a:pt x="32" y="206"/>
                  </a:lnTo>
                  <a:lnTo>
                    <a:pt x="33" y="208"/>
                  </a:lnTo>
                  <a:lnTo>
                    <a:pt x="35" y="215"/>
                  </a:lnTo>
                  <a:lnTo>
                    <a:pt x="36" y="215"/>
                  </a:lnTo>
                  <a:lnTo>
                    <a:pt x="37" y="218"/>
                  </a:lnTo>
                  <a:lnTo>
                    <a:pt x="38" y="220"/>
                  </a:lnTo>
                  <a:lnTo>
                    <a:pt x="40" y="221"/>
                  </a:lnTo>
                  <a:lnTo>
                    <a:pt x="41" y="221"/>
                  </a:lnTo>
                  <a:lnTo>
                    <a:pt x="42" y="221"/>
                  </a:lnTo>
                  <a:lnTo>
                    <a:pt x="43" y="224"/>
                  </a:lnTo>
                  <a:lnTo>
                    <a:pt x="45" y="225"/>
                  </a:lnTo>
                  <a:lnTo>
                    <a:pt x="46" y="228"/>
                  </a:lnTo>
                  <a:lnTo>
                    <a:pt x="47" y="228"/>
                  </a:lnTo>
                  <a:lnTo>
                    <a:pt x="48" y="229"/>
                  </a:lnTo>
                  <a:lnTo>
                    <a:pt x="50" y="229"/>
                  </a:lnTo>
                  <a:lnTo>
                    <a:pt x="51" y="228"/>
                  </a:lnTo>
                  <a:lnTo>
                    <a:pt x="52" y="225"/>
                  </a:lnTo>
                  <a:lnTo>
                    <a:pt x="53" y="221"/>
                  </a:lnTo>
                  <a:lnTo>
                    <a:pt x="55" y="216"/>
                  </a:lnTo>
                  <a:lnTo>
                    <a:pt x="56" y="214"/>
                  </a:lnTo>
                  <a:lnTo>
                    <a:pt x="57" y="208"/>
                  </a:lnTo>
                  <a:lnTo>
                    <a:pt x="58" y="200"/>
                  </a:lnTo>
                  <a:lnTo>
                    <a:pt x="60" y="191"/>
                  </a:lnTo>
                  <a:lnTo>
                    <a:pt x="61" y="185"/>
                  </a:lnTo>
                  <a:lnTo>
                    <a:pt x="62" y="179"/>
                  </a:lnTo>
                  <a:lnTo>
                    <a:pt x="63" y="175"/>
                  </a:lnTo>
                  <a:lnTo>
                    <a:pt x="65" y="173"/>
                  </a:lnTo>
                  <a:lnTo>
                    <a:pt x="66" y="173"/>
                  </a:lnTo>
                  <a:lnTo>
                    <a:pt x="67" y="176"/>
                  </a:lnTo>
                  <a:lnTo>
                    <a:pt x="68" y="178"/>
                  </a:lnTo>
                  <a:lnTo>
                    <a:pt x="70" y="181"/>
                  </a:lnTo>
                  <a:lnTo>
                    <a:pt x="71" y="185"/>
                  </a:lnTo>
                  <a:lnTo>
                    <a:pt x="72" y="191"/>
                  </a:lnTo>
                  <a:lnTo>
                    <a:pt x="73" y="201"/>
                  </a:lnTo>
                  <a:lnTo>
                    <a:pt x="75" y="211"/>
                  </a:lnTo>
                  <a:lnTo>
                    <a:pt x="76" y="220"/>
                  </a:lnTo>
                  <a:lnTo>
                    <a:pt x="77" y="229"/>
                  </a:lnTo>
                  <a:lnTo>
                    <a:pt x="78" y="238"/>
                  </a:lnTo>
                  <a:lnTo>
                    <a:pt x="80" y="235"/>
                  </a:lnTo>
                  <a:lnTo>
                    <a:pt x="81" y="224"/>
                  </a:lnTo>
                  <a:lnTo>
                    <a:pt x="82" y="210"/>
                  </a:lnTo>
                  <a:lnTo>
                    <a:pt x="83" y="203"/>
                  </a:lnTo>
                  <a:lnTo>
                    <a:pt x="85" y="203"/>
                  </a:lnTo>
                  <a:lnTo>
                    <a:pt x="86" y="205"/>
                  </a:lnTo>
                  <a:lnTo>
                    <a:pt x="87" y="213"/>
                  </a:lnTo>
                  <a:lnTo>
                    <a:pt x="88" y="216"/>
                  </a:lnTo>
                  <a:lnTo>
                    <a:pt x="90" y="204"/>
                  </a:lnTo>
                  <a:lnTo>
                    <a:pt x="91" y="185"/>
                  </a:lnTo>
                  <a:lnTo>
                    <a:pt x="92" y="158"/>
                  </a:lnTo>
                  <a:lnTo>
                    <a:pt x="93" y="130"/>
                  </a:lnTo>
                  <a:lnTo>
                    <a:pt x="95" y="101"/>
                  </a:lnTo>
                  <a:lnTo>
                    <a:pt x="96" y="73"/>
                  </a:lnTo>
                  <a:lnTo>
                    <a:pt x="97" y="49"/>
                  </a:lnTo>
                  <a:lnTo>
                    <a:pt x="98" y="26"/>
                  </a:lnTo>
                  <a:lnTo>
                    <a:pt x="100" y="11"/>
                  </a:lnTo>
                  <a:lnTo>
                    <a:pt x="101" y="1"/>
                  </a:lnTo>
                  <a:lnTo>
                    <a:pt x="102" y="0"/>
                  </a:lnTo>
                  <a:lnTo>
                    <a:pt x="103" y="5"/>
                  </a:lnTo>
                  <a:lnTo>
                    <a:pt x="105" y="14"/>
                  </a:lnTo>
                  <a:lnTo>
                    <a:pt x="106" y="29"/>
                  </a:lnTo>
                  <a:lnTo>
                    <a:pt x="107" y="49"/>
                  </a:lnTo>
                  <a:lnTo>
                    <a:pt x="108" y="71"/>
                  </a:lnTo>
                  <a:lnTo>
                    <a:pt x="110" y="96"/>
                  </a:lnTo>
                  <a:lnTo>
                    <a:pt x="111" y="120"/>
                  </a:lnTo>
                  <a:lnTo>
                    <a:pt x="112" y="145"/>
                  </a:lnTo>
                  <a:lnTo>
                    <a:pt x="113" y="166"/>
                  </a:lnTo>
                  <a:lnTo>
                    <a:pt x="115" y="184"/>
                  </a:lnTo>
                  <a:lnTo>
                    <a:pt x="116" y="194"/>
                  </a:lnTo>
                  <a:lnTo>
                    <a:pt x="117" y="191"/>
                  </a:lnTo>
                  <a:lnTo>
                    <a:pt x="118" y="186"/>
                  </a:lnTo>
                  <a:lnTo>
                    <a:pt x="120" y="178"/>
                  </a:lnTo>
                  <a:lnTo>
                    <a:pt x="121" y="171"/>
                  </a:lnTo>
                  <a:lnTo>
                    <a:pt x="122" y="165"/>
                  </a:lnTo>
                  <a:lnTo>
                    <a:pt x="123" y="160"/>
                  </a:lnTo>
                  <a:lnTo>
                    <a:pt x="125" y="160"/>
                  </a:lnTo>
                  <a:lnTo>
                    <a:pt x="126" y="154"/>
                  </a:lnTo>
                  <a:lnTo>
                    <a:pt x="127" y="154"/>
                  </a:lnTo>
                  <a:lnTo>
                    <a:pt x="128" y="148"/>
                  </a:lnTo>
                  <a:lnTo>
                    <a:pt x="130" y="151"/>
                  </a:lnTo>
                  <a:lnTo>
                    <a:pt x="131" y="154"/>
                  </a:lnTo>
                  <a:lnTo>
                    <a:pt x="132" y="161"/>
                  </a:lnTo>
                  <a:lnTo>
                    <a:pt x="133" y="170"/>
                  </a:lnTo>
                  <a:lnTo>
                    <a:pt x="135" y="174"/>
                  </a:lnTo>
                  <a:lnTo>
                    <a:pt x="136" y="180"/>
                  </a:lnTo>
                  <a:lnTo>
                    <a:pt x="137" y="180"/>
                  </a:lnTo>
                  <a:lnTo>
                    <a:pt x="138" y="183"/>
                  </a:lnTo>
                  <a:lnTo>
                    <a:pt x="140" y="166"/>
                  </a:lnTo>
                  <a:lnTo>
                    <a:pt x="141" y="164"/>
                  </a:lnTo>
                  <a:lnTo>
                    <a:pt x="142" y="160"/>
                  </a:lnTo>
                  <a:lnTo>
                    <a:pt x="143" y="155"/>
                  </a:lnTo>
                  <a:lnTo>
                    <a:pt x="145" y="189"/>
                  </a:lnTo>
                  <a:lnTo>
                    <a:pt x="146" y="169"/>
                  </a:lnTo>
                  <a:lnTo>
                    <a:pt x="147" y="130"/>
                  </a:lnTo>
                  <a:lnTo>
                    <a:pt x="148" y="136"/>
                  </a:lnTo>
                  <a:lnTo>
                    <a:pt x="150" y="134"/>
                  </a:lnTo>
                  <a:lnTo>
                    <a:pt x="151" y="146"/>
                  </a:lnTo>
                  <a:lnTo>
                    <a:pt x="152" y="146"/>
                  </a:lnTo>
                  <a:lnTo>
                    <a:pt x="153" y="151"/>
                  </a:lnTo>
                  <a:lnTo>
                    <a:pt x="155" y="159"/>
                  </a:lnTo>
                  <a:lnTo>
                    <a:pt x="156" y="169"/>
                  </a:lnTo>
                  <a:lnTo>
                    <a:pt x="157" y="184"/>
                  </a:lnTo>
                  <a:lnTo>
                    <a:pt x="158" y="194"/>
                  </a:lnTo>
                </a:path>
              </a:pathLst>
            </a:custGeom>
            <a:noFill/>
            <a:ln w="285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90179" name="Freeform 205">
            <a:extLst>
              <a:ext uri="{FF2B5EF4-FFF2-40B4-BE49-F238E27FC236}">
                <a16:creationId xmlns:a16="http://schemas.microsoft.com/office/drawing/2014/main" id="{572BED58-80DE-4E6D-B9F8-2A9D3C0B3E8B}"/>
              </a:ext>
            </a:extLst>
          </p:cNvPr>
          <p:cNvSpPr>
            <a:spLocks/>
          </p:cNvSpPr>
          <p:nvPr/>
        </p:nvSpPr>
        <p:spPr bwMode="auto">
          <a:xfrm>
            <a:off x="1450975" y="2208213"/>
            <a:ext cx="560388" cy="112712"/>
          </a:xfrm>
          <a:custGeom>
            <a:avLst/>
            <a:gdLst>
              <a:gd name="T0" fmla="*/ 2147483646 w 159"/>
              <a:gd name="T1" fmla="*/ 2147483646 h 35"/>
              <a:gd name="T2" fmla="*/ 2147483646 w 159"/>
              <a:gd name="T3" fmla="*/ 2147483646 h 35"/>
              <a:gd name="T4" fmla="*/ 2147483646 w 159"/>
              <a:gd name="T5" fmla="*/ 2147483646 h 35"/>
              <a:gd name="T6" fmla="*/ 2147483646 w 159"/>
              <a:gd name="T7" fmla="*/ 2147483646 h 35"/>
              <a:gd name="T8" fmla="*/ 2147483646 w 159"/>
              <a:gd name="T9" fmla="*/ 2147483646 h 35"/>
              <a:gd name="T10" fmla="*/ 2147483646 w 159"/>
              <a:gd name="T11" fmla="*/ 2147483646 h 35"/>
              <a:gd name="T12" fmla="*/ 2147483646 w 159"/>
              <a:gd name="T13" fmla="*/ 2147483646 h 35"/>
              <a:gd name="T14" fmla="*/ 2147483646 w 159"/>
              <a:gd name="T15" fmla="*/ 2147483646 h 35"/>
              <a:gd name="T16" fmla="*/ 2147483646 w 159"/>
              <a:gd name="T17" fmla="*/ 2147483646 h 35"/>
              <a:gd name="T18" fmla="*/ 2147483646 w 159"/>
              <a:gd name="T19" fmla="*/ 2147483646 h 35"/>
              <a:gd name="T20" fmla="*/ 2147483646 w 159"/>
              <a:gd name="T21" fmla="*/ 2147483646 h 35"/>
              <a:gd name="T22" fmla="*/ 2147483646 w 159"/>
              <a:gd name="T23" fmla="*/ 2147483646 h 35"/>
              <a:gd name="T24" fmla="*/ 2147483646 w 159"/>
              <a:gd name="T25" fmla="*/ 2147483646 h 35"/>
              <a:gd name="T26" fmla="*/ 2147483646 w 159"/>
              <a:gd name="T27" fmla="*/ 2147483646 h 35"/>
              <a:gd name="T28" fmla="*/ 2147483646 w 159"/>
              <a:gd name="T29" fmla="*/ 2147483646 h 35"/>
              <a:gd name="T30" fmla="*/ 2147483646 w 159"/>
              <a:gd name="T31" fmla="*/ 2147483646 h 35"/>
              <a:gd name="T32" fmla="*/ 2147483646 w 159"/>
              <a:gd name="T33" fmla="*/ 2147483646 h 35"/>
              <a:gd name="T34" fmla="*/ 2147483646 w 159"/>
              <a:gd name="T35" fmla="*/ 2147483646 h 35"/>
              <a:gd name="T36" fmla="*/ 2147483646 w 159"/>
              <a:gd name="T37" fmla="*/ 2147483646 h 35"/>
              <a:gd name="T38" fmla="*/ 2147483646 w 159"/>
              <a:gd name="T39" fmla="*/ 2147483646 h 35"/>
              <a:gd name="T40" fmla="*/ 2147483646 w 159"/>
              <a:gd name="T41" fmla="*/ 2147483646 h 35"/>
              <a:gd name="T42" fmla="*/ 2147483646 w 159"/>
              <a:gd name="T43" fmla="*/ 2147483646 h 35"/>
              <a:gd name="T44" fmla="*/ 2147483646 w 159"/>
              <a:gd name="T45" fmla="*/ 2147483646 h 35"/>
              <a:gd name="T46" fmla="*/ 2147483646 w 159"/>
              <a:gd name="T47" fmla="*/ 2147483646 h 35"/>
              <a:gd name="T48" fmla="*/ 2147483646 w 159"/>
              <a:gd name="T49" fmla="*/ 2147483646 h 35"/>
              <a:gd name="T50" fmla="*/ 2147483646 w 159"/>
              <a:gd name="T51" fmla="*/ 2147483646 h 35"/>
              <a:gd name="T52" fmla="*/ 2147483646 w 159"/>
              <a:gd name="T53" fmla="*/ 2147483646 h 35"/>
              <a:gd name="T54" fmla="*/ 2147483646 w 159"/>
              <a:gd name="T55" fmla="*/ 2147483646 h 35"/>
              <a:gd name="T56" fmla="*/ 2147483646 w 159"/>
              <a:gd name="T57" fmla="*/ 2147483646 h 35"/>
              <a:gd name="T58" fmla="*/ 2147483646 w 159"/>
              <a:gd name="T59" fmla="*/ 2147483646 h 35"/>
              <a:gd name="T60" fmla="*/ 2147483646 w 159"/>
              <a:gd name="T61" fmla="*/ 2147483646 h 35"/>
              <a:gd name="T62" fmla="*/ 2147483646 w 159"/>
              <a:gd name="T63" fmla="*/ 2147483646 h 35"/>
              <a:gd name="T64" fmla="*/ 2147483646 w 159"/>
              <a:gd name="T65" fmla="*/ 2147483646 h 35"/>
              <a:gd name="T66" fmla="*/ 2147483646 w 159"/>
              <a:gd name="T67" fmla="*/ 2147483646 h 35"/>
              <a:gd name="T68" fmla="*/ 2147483646 w 159"/>
              <a:gd name="T69" fmla="*/ 2147483646 h 35"/>
              <a:gd name="T70" fmla="*/ 2147483646 w 159"/>
              <a:gd name="T71" fmla="*/ 2147483646 h 35"/>
              <a:gd name="T72" fmla="*/ 2147483646 w 159"/>
              <a:gd name="T73" fmla="*/ 2147483646 h 35"/>
              <a:gd name="T74" fmla="*/ 2147483646 w 159"/>
              <a:gd name="T75" fmla="*/ 2147483646 h 35"/>
              <a:gd name="T76" fmla="*/ 2147483646 w 159"/>
              <a:gd name="T77" fmla="*/ 2147483646 h 35"/>
              <a:gd name="T78" fmla="*/ 2147483646 w 159"/>
              <a:gd name="T79" fmla="*/ 2147483646 h 35"/>
              <a:gd name="T80" fmla="*/ 2147483646 w 159"/>
              <a:gd name="T81" fmla="*/ 2147483646 h 35"/>
              <a:gd name="T82" fmla="*/ 2147483646 w 159"/>
              <a:gd name="T83" fmla="*/ 2147483646 h 3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9"/>
              <a:gd name="T127" fmla="*/ 0 h 35"/>
              <a:gd name="T128" fmla="*/ 159 w 159"/>
              <a:gd name="T129" fmla="*/ 35 h 3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9" h="35">
                <a:moveTo>
                  <a:pt x="0" y="34"/>
                </a:moveTo>
                <a:lnTo>
                  <a:pt x="2" y="34"/>
                </a:lnTo>
                <a:lnTo>
                  <a:pt x="3" y="35"/>
                </a:lnTo>
                <a:lnTo>
                  <a:pt x="4" y="33"/>
                </a:lnTo>
                <a:lnTo>
                  <a:pt x="5" y="31"/>
                </a:lnTo>
                <a:lnTo>
                  <a:pt x="7" y="29"/>
                </a:lnTo>
                <a:lnTo>
                  <a:pt x="8" y="31"/>
                </a:lnTo>
                <a:lnTo>
                  <a:pt x="9" y="30"/>
                </a:lnTo>
                <a:lnTo>
                  <a:pt x="10" y="31"/>
                </a:lnTo>
                <a:lnTo>
                  <a:pt x="12" y="34"/>
                </a:lnTo>
                <a:lnTo>
                  <a:pt x="13" y="34"/>
                </a:lnTo>
                <a:lnTo>
                  <a:pt x="14" y="33"/>
                </a:lnTo>
                <a:lnTo>
                  <a:pt x="15" y="30"/>
                </a:lnTo>
                <a:lnTo>
                  <a:pt x="17" y="31"/>
                </a:lnTo>
                <a:lnTo>
                  <a:pt x="18" y="33"/>
                </a:lnTo>
                <a:lnTo>
                  <a:pt x="19" y="30"/>
                </a:lnTo>
                <a:lnTo>
                  <a:pt x="20" y="33"/>
                </a:lnTo>
                <a:lnTo>
                  <a:pt x="22" y="33"/>
                </a:lnTo>
                <a:lnTo>
                  <a:pt x="23" y="33"/>
                </a:lnTo>
                <a:lnTo>
                  <a:pt x="24" y="30"/>
                </a:lnTo>
                <a:lnTo>
                  <a:pt x="25" y="33"/>
                </a:lnTo>
                <a:lnTo>
                  <a:pt x="27" y="35"/>
                </a:lnTo>
                <a:lnTo>
                  <a:pt x="28" y="34"/>
                </a:lnTo>
                <a:lnTo>
                  <a:pt x="29" y="33"/>
                </a:lnTo>
                <a:lnTo>
                  <a:pt x="30" y="31"/>
                </a:lnTo>
                <a:lnTo>
                  <a:pt x="32" y="34"/>
                </a:lnTo>
                <a:lnTo>
                  <a:pt x="33" y="31"/>
                </a:lnTo>
                <a:lnTo>
                  <a:pt x="34" y="31"/>
                </a:lnTo>
                <a:lnTo>
                  <a:pt x="35" y="29"/>
                </a:lnTo>
                <a:lnTo>
                  <a:pt x="37" y="29"/>
                </a:lnTo>
                <a:lnTo>
                  <a:pt x="38" y="35"/>
                </a:lnTo>
                <a:lnTo>
                  <a:pt x="39" y="30"/>
                </a:lnTo>
                <a:lnTo>
                  <a:pt x="40" y="30"/>
                </a:lnTo>
                <a:lnTo>
                  <a:pt x="42" y="30"/>
                </a:lnTo>
                <a:lnTo>
                  <a:pt x="43" y="31"/>
                </a:lnTo>
                <a:lnTo>
                  <a:pt x="44" y="33"/>
                </a:lnTo>
                <a:lnTo>
                  <a:pt x="45" y="34"/>
                </a:lnTo>
                <a:lnTo>
                  <a:pt x="47" y="33"/>
                </a:lnTo>
                <a:lnTo>
                  <a:pt x="48" y="31"/>
                </a:lnTo>
                <a:lnTo>
                  <a:pt x="49" y="29"/>
                </a:lnTo>
                <a:lnTo>
                  <a:pt x="50" y="26"/>
                </a:lnTo>
                <a:lnTo>
                  <a:pt x="52" y="28"/>
                </a:lnTo>
                <a:lnTo>
                  <a:pt x="53" y="25"/>
                </a:lnTo>
                <a:lnTo>
                  <a:pt x="54" y="28"/>
                </a:lnTo>
                <a:lnTo>
                  <a:pt x="55" y="26"/>
                </a:lnTo>
                <a:lnTo>
                  <a:pt x="57" y="29"/>
                </a:lnTo>
                <a:lnTo>
                  <a:pt x="58" y="31"/>
                </a:lnTo>
                <a:lnTo>
                  <a:pt x="59" y="29"/>
                </a:lnTo>
                <a:lnTo>
                  <a:pt x="60" y="26"/>
                </a:lnTo>
                <a:lnTo>
                  <a:pt x="62" y="16"/>
                </a:lnTo>
                <a:lnTo>
                  <a:pt x="63" y="28"/>
                </a:lnTo>
                <a:lnTo>
                  <a:pt x="64" y="0"/>
                </a:lnTo>
                <a:lnTo>
                  <a:pt x="65" y="6"/>
                </a:lnTo>
                <a:lnTo>
                  <a:pt x="67" y="31"/>
                </a:lnTo>
                <a:lnTo>
                  <a:pt x="68" y="30"/>
                </a:lnTo>
                <a:lnTo>
                  <a:pt x="69" y="31"/>
                </a:lnTo>
                <a:lnTo>
                  <a:pt x="70" y="33"/>
                </a:lnTo>
                <a:lnTo>
                  <a:pt x="72" y="30"/>
                </a:lnTo>
                <a:lnTo>
                  <a:pt x="73" y="29"/>
                </a:lnTo>
                <a:lnTo>
                  <a:pt x="74" y="25"/>
                </a:lnTo>
                <a:lnTo>
                  <a:pt x="75" y="25"/>
                </a:lnTo>
                <a:lnTo>
                  <a:pt x="77" y="24"/>
                </a:lnTo>
                <a:lnTo>
                  <a:pt x="78" y="25"/>
                </a:lnTo>
                <a:lnTo>
                  <a:pt x="79" y="28"/>
                </a:lnTo>
                <a:lnTo>
                  <a:pt x="80" y="31"/>
                </a:lnTo>
                <a:lnTo>
                  <a:pt x="82" y="31"/>
                </a:lnTo>
                <a:lnTo>
                  <a:pt x="83" y="33"/>
                </a:lnTo>
                <a:lnTo>
                  <a:pt x="84" y="35"/>
                </a:lnTo>
                <a:lnTo>
                  <a:pt x="85" y="34"/>
                </a:lnTo>
                <a:lnTo>
                  <a:pt x="87" y="33"/>
                </a:lnTo>
                <a:lnTo>
                  <a:pt x="88" y="30"/>
                </a:lnTo>
                <a:lnTo>
                  <a:pt x="89" y="30"/>
                </a:lnTo>
                <a:lnTo>
                  <a:pt x="90" y="29"/>
                </a:lnTo>
                <a:lnTo>
                  <a:pt x="92" y="29"/>
                </a:lnTo>
                <a:lnTo>
                  <a:pt x="93" y="31"/>
                </a:lnTo>
                <a:lnTo>
                  <a:pt x="94" y="30"/>
                </a:lnTo>
                <a:lnTo>
                  <a:pt x="95" y="29"/>
                </a:lnTo>
                <a:lnTo>
                  <a:pt x="97" y="30"/>
                </a:lnTo>
                <a:lnTo>
                  <a:pt x="98" y="31"/>
                </a:lnTo>
                <a:lnTo>
                  <a:pt x="99" y="33"/>
                </a:lnTo>
                <a:lnTo>
                  <a:pt x="100" y="34"/>
                </a:lnTo>
                <a:lnTo>
                  <a:pt x="102" y="34"/>
                </a:lnTo>
                <a:lnTo>
                  <a:pt x="103" y="33"/>
                </a:lnTo>
                <a:lnTo>
                  <a:pt x="104" y="33"/>
                </a:lnTo>
                <a:lnTo>
                  <a:pt x="105" y="34"/>
                </a:lnTo>
                <a:lnTo>
                  <a:pt x="107" y="35"/>
                </a:lnTo>
                <a:lnTo>
                  <a:pt x="108" y="33"/>
                </a:lnTo>
                <a:lnTo>
                  <a:pt x="109" y="33"/>
                </a:lnTo>
                <a:lnTo>
                  <a:pt x="110" y="30"/>
                </a:lnTo>
                <a:lnTo>
                  <a:pt x="112" y="30"/>
                </a:lnTo>
                <a:lnTo>
                  <a:pt x="113" y="30"/>
                </a:lnTo>
                <a:lnTo>
                  <a:pt x="114" y="30"/>
                </a:lnTo>
                <a:lnTo>
                  <a:pt x="115" y="26"/>
                </a:lnTo>
                <a:lnTo>
                  <a:pt x="117" y="25"/>
                </a:lnTo>
                <a:lnTo>
                  <a:pt x="118" y="26"/>
                </a:lnTo>
                <a:lnTo>
                  <a:pt x="119" y="28"/>
                </a:lnTo>
                <a:lnTo>
                  <a:pt x="120" y="29"/>
                </a:lnTo>
                <a:lnTo>
                  <a:pt x="122" y="31"/>
                </a:lnTo>
                <a:lnTo>
                  <a:pt x="123" y="34"/>
                </a:lnTo>
                <a:lnTo>
                  <a:pt x="124" y="31"/>
                </a:lnTo>
                <a:lnTo>
                  <a:pt x="125" y="25"/>
                </a:lnTo>
                <a:lnTo>
                  <a:pt x="127" y="20"/>
                </a:lnTo>
                <a:lnTo>
                  <a:pt x="128" y="15"/>
                </a:lnTo>
                <a:lnTo>
                  <a:pt x="129" y="11"/>
                </a:lnTo>
                <a:lnTo>
                  <a:pt x="130" y="9"/>
                </a:lnTo>
                <a:lnTo>
                  <a:pt x="132" y="8"/>
                </a:lnTo>
                <a:lnTo>
                  <a:pt x="133" y="8"/>
                </a:lnTo>
                <a:lnTo>
                  <a:pt x="134" y="6"/>
                </a:lnTo>
                <a:lnTo>
                  <a:pt x="135" y="9"/>
                </a:lnTo>
                <a:lnTo>
                  <a:pt x="137" y="11"/>
                </a:lnTo>
                <a:lnTo>
                  <a:pt x="138" y="18"/>
                </a:lnTo>
                <a:lnTo>
                  <a:pt x="139" y="21"/>
                </a:lnTo>
                <a:lnTo>
                  <a:pt x="140" y="23"/>
                </a:lnTo>
                <a:lnTo>
                  <a:pt x="142" y="29"/>
                </a:lnTo>
                <a:lnTo>
                  <a:pt x="143" y="30"/>
                </a:lnTo>
                <a:lnTo>
                  <a:pt x="144" y="29"/>
                </a:lnTo>
                <a:lnTo>
                  <a:pt x="145" y="30"/>
                </a:lnTo>
                <a:lnTo>
                  <a:pt x="147" y="28"/>
                </a:lnTo>
                <a:lnTo>
                  <a:pt x="148" y="26"/>
                </a:lnTo>
                <a:lnTo>
                  <a:pt x="149" y="24"/>
                </a:lnTo>
                <a:lnTo>
                  <a:pt x="150" y="25"/>
                </a:lnTo>
                <a:lnTo>
                  <a:pt x="152" y="24"/>
                </a:lnTo>
                <a:lnTo>
                  <a:pt x="153" y="24"/>
                </a:lnTo>
                <a:lnTo>
                  <a:pt x="154" y="23"/>
                </a:lnTo>
                <a:lnTo>
                  <a:pt x="155" y="21"/>
                </a:lnTo>
                <a:lnTo>
                  <a:pt x="157" y="20"/>
                </a:lnTo>
                <a:lnTo>
                  <a:pt x="158" y="24"/>
                </a:lnTo>
                <a:lnTo>
                  <a:pt x="159" y="26"/>
                </a:lnTo>
              </a:path>
            </a:pathLst>
          </a:custGeom>
          <a:noFill/>
          <a:ln w="28575">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180" name="Freeform 207">
            <a:extLst>
              <a:ext uri="{FF2B5EF4-FFF2-40B4-BE49-F238E27FC236}">
                <a16:creationId xmlns:a16="http://schemas.microsoft.com/office/drawing/2014/main" id="{A7AE1545-8AA5-41B6-89AB-EB22A1635D9A}"/>
              </a:ext>
            </a:extLst>
          </p:cNvPr>
          <p:cNvSpPr>
            <a:spLocks/>
          </p:cNvSpPr>
          <p:nvPr/>
        </p:nvSpPr>
        <p:spPr bwMode="auto">
          <a:xfrm>
            <a:off x="2011363" y="1057275"/>
            <a:ext cx="560387" cy="1257300"/>
          </a:xfrm>
          <a:custGeom>
            <a:avLst/>
            <a:gdLst>
              <a:gd name="T0" fmla="*/ 2147483646 w 159"/>
              <a:gd name="T1" fmla="*/ 2147483646 h 389"/>
              <a:gd name="T2" fmla="*/ 2147483646 w 159"/>
              <a:gd name="T3" fmla="*/ 2147483646 h 389"/>
              <a:gd name="T4" fmla="*/ 2147483646 w 159"/>
              <a:gd name="T5" fmla="*/ 2147483646 h 389"/>
              <a:gd name="T6" fmla="*/ 2147483646 w 159"/>
              <a:gd name="T7" fmla="*/ 2147483646 h 389"/>
              <a:gd name="T8" fmla="*/ 2147483646 w 159"/>
              <a:gd name="T9" fmla="*/ 2147483646 h 389"/>
              <a:gd name="T10" fmla="*/ 2147483646 w 159"/>
              <a:gd name="T11" fmla="*/ 2147483646 h 389"/>
              <a:gd name="T12" fmla="*/ 2147483646 w 159"/>
              <a:gd name="T13" fmla="*/ 2147483646 h 389"/>
              <a:gd name="T14" fmla="*/ 2147483646 w 159"/>
              <a:gd name="T15" fmla="*/ 2147483646 h 389"/>
              <a:gd name="T16" fmla="*/ 2147483646 w 159"/>
              <a:gd name="T17" fmla="*/ 2147483646 h 389"/>
              <a:gd name="T18" fmla="*/ 2147483646 w 159"/>
              <a:gd name="T19" fmla="*/ 2147483646 h 389"/>
              <a:gd name="T20" fmla="*/ 2147483646 w 159"/>
              <a:gd name="T21" fmla="*/ 2147483646 h 389"/>
              <a:gd name="T22" fmla="*/ 2147483646 w 159"/>
              <a:gd name="T23" fmla="*/ 2147483646 h 389"/>
              <a:gd name="T24" fmla="*/ 2147483646 w 159"/>
              <a:gd name="T25" fmla="*/ 2147483646 h 389"/>
              <a:gd name="T26" fmla="*/ 2147483646 w 159"/>
              <a:gd name="T27" fmla="*/ 2147483646 h 389"/>
              <a:gd name="T28" fmla="*/ 2147483646 w 159"/>
              <a:gd name="T29" fmla="*/ 2147483646 h 389"/>
              <a:gd name="T30" fmla="*/ 2147483646 w 159"/>
              <a:gd name="T31" fmla="*/ 2147483646 h 389"/>
              <a:gd name="T32" fmla="*/ 2147483646 w 159"/>
              <a:gd name="T33" fmla="*/ 2147483646 h 389"/>
              <a:gd name="T34" fmla="*/ 2147483646 w 159"/>
              <a:gd name="T35" fmla="*/ 2147483646 h 389"/>
              <a:gd name="T36" fmla="*/ 2147483646 w 159"/>
              <a:gd name="T37" fmla="*/ 2147483646 h 389"/>
              <a:gd name="T38" fmla="*/ 2147483646 w 159"/>
              <a:gd name="T39" fmla="*/ 2147483646 h 389"/>
              <a:gd name="T40" fmla="*/ 2147483646 w 159"/>
              <a:gd name="T41" fmla="*/ 2147483646 h 389"/>
              <a:gd name="T42" fmla="*/ 2147483646 w 159"/>
              <a:gd name="T43" fmla="*/ 2147483646 h 389"/>
              <a:gd name="T44" fmla="*/ 2147483646 w 159"/>
              <a:gd name="T45" fmla="*/ 2147483646 h 389"/>
              <a:gd name="T46" fmla="*/ 2147483646 w 159"/>
              <a:gd name="T47" fmla="*/ 2147483646 h 389"/>
              <a:gd name="T48" fmla="*/ 2147483646 w 159"/>
              <a:gd name="T49" fmla="*/ 2147483646 h 389"/>
              <a:gd name="T50" fmla="*/ 2147483646 w 159"/>
              <a:gd name="T51" fmla="*/ 2147483646 h 389"/>
              <a:gd name="T52" fmla="*/ 2147483646 w 159"/>
              <a:gd name="T53" fmla="*/ 2147483646 h 389"/>
              <a:gd name="T54" fmla="*/ 2147483646 w 159"/>
              <a:gd name="T55" fmla="*/ 2147483646 h 389"/>
              <a:gd name="T56" fmla="*/ 2147483646 w 159"/>
              <a:gd name="T57" fmla="*/ 2147483646 h 389"/>
              <a:gd name="T58" fmla="*/ 2147483646 w 159"/>
              <a:gd name="T59" fmla="*/ 2147483646 h 389"/>
              <a:gd name="T60" fmla="*/ 2147483646 w 159"/>
              <a:gd name="T61" fmla="*/ 2147483646 h 389"/>
              <a:gd name="T62" fmla="*/ 2147483646 w 159"/>
              <a:gd name="T63" fmla="*/ 2147483646 h 389"/>
              <a:gd name="T64" fmla="*/ 2147483646 w 159"/>
              <a:gd name="T65" fmla="*/ 2147483646 h 389"/>
              <a:gd name="T66" fmla="*/ 2147483646 w 159"/>
              <a:gd name="T67" fmla="*/ 2147483646 h 389"/>
              <a:gd name="T68" fmla="*/ 2147483646 w 159"/>
              <a:gd name="T69" fmla="*/ 2147483646 h 389"/>
              <a:gd name="T70" fmla="*/ 2147483646 w 159"/>
              <a:gd name="T71" fmla="*/ 2147483646 h 389"/>
              <a:gd name="T72" fmla="*/ 2147483646 w 159"/>
              <a:gd name="T73" fmla="*/ 2147483646 h 389"/>
              <a:gd name="T74" fmla="*/ 2147483646 w 159"/>
              <a:gd name="T75" fmla="*/ 2147483646 h 389"/>
              <a:gd name="T76" fmla="*/ 2147483646 w 159"/>
              <a:gd name="T77" fmla="*/ 2147483646 h 389"/>
              <a:gd name="T78" fmla="*/ 2147483646 w 159"/>
              <a:gd name="T79" fmla="*/ 2147483646 h 389"/>
              <a:gd name="T80" fmla="*/ 2147483646 w 159"/>
              <a:gd name="T81" fmla="*/ 2147483646 h 389"/>
              <a:gd name="T82" fmla="*/ 2147483646 w 159"/>
              <a:gd name="T83" fmla="*/ 2147483646 h 38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9"/>
              <a:gd name="T127" fmla="*/ 0 h 389"/>
              <a:gd name="T128" fmla="*/ 159 w 159"/>
              <a:gd name="T129" fmla="*/ 389 h 38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9" h="389">
                <a:moveTo>
                  <a:pt x="0" y="382"/>
                </a:moveTo>
                <a:lnTo>
                  <a:pt x="1" y="385"/>
                </a:lnTo>
                <a:lnTo>
                  <a:pt x="3" y="387"/>
                </a:lnTo>
                <a:lnTo>
                  <a:pt x="4" y="389"/>
                </a:lnTo>
                <a:lnTo>
                  <a:pt x="5" y="385"/>
                </a:lnTo>
                <a:lnTo>
                  <a:pt x="6" y="384"/>
                </a:lnTo>
                <a:lnTo>
                  <a:pt x="8" y="384"/>
                </a:lnTo>
                <a:lnTo>
                  <a:pt x="9" y="384"/>
                </a:lnTo>
                <a:lnTo>
                  <a:pt x="10" y="384"/>
                </a:lnTo>
                <a:lnTo>
                  <a:pt x="11" y="385"/>
                </a:lnTo>
                <a:lnTo>
                  <a:pt x="13" y="387"/>
                </a:lnTo>
                <a:lnTo>
                  <a:pt x="14" y="387"/>
                </a:lnTo>
                <a:lnTo>
                  <a:pt x="15" y="387"/>
                </a:lnTo>
                <a:lnTo>
                  <a:pt x="16" y="379"/>
                </a:lnTo>
                <a:lnTo>
                  <a:pt x="18" y="372"/>
                </a:lnTo>
                <a:lnTo>
                  <a:pt x="19" y="377"/>
                </a:lnTo>
                <a:lnTo>
                  <a:pt x="20" y="375"/>
                </a:lnTo>
                <a:lnTo>
                  <a:pt x="21" y="376"/>
                </a:lnTo>
                <a:lnTo>
                  <a:pt x="23" y="375"/>
                </a:lnTo>
                <a:lnTo>
                  <a:pt x="24" y="375"/>
                </a:lnTo>
                <a:lnTo>
                  <a:pt x="25" y="375"/>
                </a:lnTo>
                <a:lnTo>
                  <a:pt x="26" y="374"/>
                </a:lnTo>
                <a:lnTo>
                  <a:pt x="28" y="370"/>
                </a:lnTo>
                <a:lnTo>
                  <a:pt x="29" y="365"/>
                </a:lnTo>
                <a:lnTo>
                  <a:pt x="30" y="357"/>
                </a:lnTo>
                <a:lnTo>
                  <a:pt x="31" y="342"/>
                </a:lnTo>
                <a:lnTo>
                  <a:pt x="33" y="322"/>
                </a:lnTo>
                <a:lnTo>
                  <a:pt x="34" y="300"/>
                </a:lnTo>
                <a:lnTo>
                  <a:pt x="35" y="269"/>
                </a:lnTo>
                <a:lnTo>
                  <a:pt x="36" y="240"/>
                </a:lnTo>
                <a:lnTo>
                  <a:pt x="38" y="207"/>
                </a:lnTo>
                <a:lnTo>
                  <a:pt x="39" y="179"/>
                </a:lnTo>
                <a:lnTo>
                  <a:pt x="40" y="151"/>
                </a:lnTo>
                <a:lnTo>
                  <a:pt x="41" y="121"/>
                </a:lnTo>
                <a:lnTo>
                  <a:pt x="43" y="92"/>
                </a:lnTo>
                <a:lnTo>
                  <a:pt x="44" y="62"/>
                </a:lnTo>
                <a:lnTo>
                  <a:pt x="45" y="37"/>
                </a:lnTo>
                <a:lnTo>
                  <a:pt x="46" y="16"/>
                </a:lnTo>
                <a:lnTo>
                  <a:pt x="48" y="5"/>
                </a:lnTo>
                <a:lnTo>
                  <a:pt x="49" y="0"/>
                </a:lnTo>
                <a:lnTo>
                  <a:pt x="50" y="2"/>
                </a:lnTo>
                <a:lnTo>
                  <a:pt x="51" y="7"/>
                </a:lnTo>
                <a:lnTo>
                  <a:pt x="53" y="19"/>
                </a:lnTo>
                <a:lnTo>
                  <a:pt x="54" y="34"/>
                </a:lnTo>
                <a:lnTo>
                  <a:pt x="55" y="51"/>
                </a:lnTo>
                <a:lnTo>
                  <a:pt x="56" y="82"/>
                </a:lnTo>
                <a:lnTo>
                  <a:pt x="58" y="112"/>
                </a:lnTo>
                <a:lnTo>
                  <a:pt x="59" y="141"/>
                </a:lnTo>
                <a:lnTo>
                  <a:pt x="60" y="171"/>
                </a:lnTo>
                <a:lnTo>
                  <a:pt x="61" y="199"/>
                </a:lnTo>
                <a:lnTo>
                  <a:pt x="63" y="222"/>
                </a:lnTo>
                <a:lnTo>
                  <a:pt x="64" y="242"/>
                </a:lnTo>
                <a:lnTo>
                  <a:pt x="65" y="261"/>
                </a:lnTo>
                <a:lnTo>
                  <a:pt x="66" y="271"/>
                </a:lnTo>
                <a:lnTo>
                  <a:pt x="68" y="279"/>
                </a:lnTo>
                <a:lnTo>
                  <a:pt x="69" y="281"/>
                </a:lnTo>
                <a:lnTo>
                  <a:pt x="70" y="282"/>
                </a:lnTo>
                <a:lnTo>
                  <a:pt x="71" y="285"/>
                </a:lnTo>
                <a:lnTo>
                  <a:pt x="73" y="286"/>
                </a:lnTo>
                <a:lnTo>
                  <a:pt x="74" y="287"/>
                </a:lnTo>
                <a:lnTo>
                  <a:pt x="75" y="287"/>
                </a:lnTo>
                <a:lnTo>
                  <a:pt x="76" y="289"/>
                </a:lnTo>
                <a:lnTo>
                  <a:pt x="78" y="291"/>
                </a:lnTo>
                <a:lnTo>
                  <a:pt x="79" y="295"/>
                </a:lnTo>
                <a:lnTo>
                  <a:pt x="80" y="301"/>
                </a:lnTo>
                <a:lnTo>
                  <a:pt x="81" y="309"/>
                </a:lnTo>
                <a:lnTo>
                  <a:pt x="83" y="315"/>
                </a:lnTo>
                <a:lnTo>
                  <a:pt x="84" y="325"/>
                </a:lnTo>
                <a:lnTo>
                  <a:pt x="85" y="336"/>
                </a:lnTo>
                <a:lnTo>
                  <a:pt x="86" y="344"/>
                </a:lnTo>
                <a:lnTo>
                  <a:pt x="88" y="351"/>
                </a:lnTo>
                <a:lnTo>
                  <a:pt x="89" y="354"/>
                </a:lnTo>
                <a:lnTo>
                  <a:pt x="90" y="351"/>
                </a:lnTo>
                <a:lnTo>
                  <a:pt x="91" y="345"/>
                </a:lnTo>
                <a:lnTo>
                  <a:pt x="93" y="336"/>
                </a:lnTo>
                <a:lnTo>
                  <a:pt x="94" y="330"/>
                </a:lnTo>
                <a:lnTo>
                  <a:pt x="95" y="325"/>
                </a:lnTo>
                <a:lnTo>
                  <a:pt x="96" y="321"/>
                </a:lnTo>
                <a:lnTo>
                  <a:pt x="98" y="320"/>
                </a:lnTo>
                <a:lnTo>
                  <a:pt x="99" y="324"/>
                </a:lnTo>
                <a:lnTo>
                  <a:pt x="100" y="325"/>
                </a:lnTo>
                <a:lnTo>
                  <a:pt x="101" y="329"/>
                </a:lnTo>
                <a:lnTo>
                  <a:pt x="103" y="332"/>
                </a:lnTo>
                <a:lnTo>
                  <a:pt x="104" y="335"/>
                </a:lnTo>
                <a:lnTo>
                  <a:pt x="105" y="336"/>
                </a:lnTo>
                <a:lnTo>
                  <a:pt x="106" y="340"/>
                </a:lnTo>
                <a:lnTo>
                  <a:pt x="108" y="346"/>
                </a:lnTo>
                <a:lnTo>
                  <a:pt x="109" y="352"/>
                </a:lnTo>
                <a:lnTo>
                  <a:pt x="110" y="359"/>
                </a:lnTo>
                <a:lnTo>
                  <a:pt x="111" y="361"/>
                </a:lnTo>
                <a:lnTo>
                  <a:pt x="113" y="360"/>
                </a:lnTo>
                <a:lnTo>
                  <a:pt x="114" y="356"/>
                </a:lnTo>
                <a:lnTo>
                  <a:pt x="115" y="352"/>
                </a:lnTo>
                <a:lnTo>
                  <a:pt x="116" y="352"/>
                </a:lnTo>
                <a:lnTo>
                  <a:pt x="118" y="350"/>
                </a:lnTo>
                <a:lnTo>
                  <a:pt x="119" y="351"/>
                </a:lnTo>
                <a:lnTo>
                  <a:pt x="120" y="356"/>
                </a:lnTo>
                <a:lnTo>
                  <a:pt x="121" y="360"/>
                </a:lnTo>
                <a:lnTo>
                  <a:pt x="123" y="361"/>
                </a:lnTo>
                <a:lnTo>
                  <a:pt x="124" y="362"/>
                </a:lnTo>
                <a:lnTo>
                  <a:pt x="125" y="369"/>
                </a:lnTo>
                <a:lnTo>
                  <a:pt x="126" y="370"/>
                </a:lnTo>
                <a:lnTo>
                  <a:pt x="128" y="372"/>
                </a:lnTo>
                <a:lnTo>
                  <a:pt x="129" y="377"/>
                </a:lnTo>
                <a:lnTo>
                  <a:pt x="130" y="371"/>
                </a:lnTo>
                <a:lnTo>
                  <a:pt x="131" y="366"/>
                </a:lnTo>
                <a:lnTo>
                  <a:pt x="133" y="367"/>
                </a:lnTo>
                <a:lnTo>
                  <a:pt x="134" y="371"/>
                </a:lnTo>
                <a:lnTo>
                  <a:pt x="135" y="374"/>
                </a:lnTo>
                <a:lnTo>
                  <a:pt x="136" y="374"/>
                </a:lnTo>
                <a:lnTo>
                  <a:pt x="138" y="374"/>
                </a:lnTo>
                <a:lnTo>
                  <a:pt x="139" y="372"/>
                </a:lnTo>
                <a:lnTo>
                  <a:pt x="140" y="372"/>
                </a:lnTo>
                <a:lnTo>
                  <a:pt x="141" y="370"/>
                </a:lnTo>
                <a:lnTo>
                  <a:pt x="143" y="367"/>
                </a:lnTo>
                <a:lnTo>
                  <a:pt x="144" y="367"/>
                </a:lnTo>
                <a:lnTo>
                  <a:pt x="145" y="370"/>
                </a:lnTo>
                <a:lnTo>
                  <a:pt x="146" y="371"/>
                </a:lnTo>
                <a:lnTo>
                  <a:pt x="148" y="375"/>
                </a:lnTo>
                <a:lnTo>
                  <a:pt x="149" y="379"/>
                </a:lnTo>
                <a:lnTo>
                  <a:pt x="150" y="380"/>
                </a:lnTo>
                <a:lnTo>
                  <a:pt x="151" y="380"/>
                </a:lnTo>
                <a:lnTo>
                  <a:pt x="153" y="379"/>
                </a:lnTo>
                <a:lnTo>
                  <a:pt x="154" y="379"/>
                </a:lnTo>
                <a:lnTo>
                  <a:pt x="155" y="379"/>
                </a:lnTo>
                <a:lnTo>
                  <a:pt x="156" y="376"/>
                </a:lnTo>
                <a:lnTo>
                  <a:pt x="158" y="379"/>
                </a:lnTo>
                <a:lnTo>
                  <a:pt x="159" y="379"/>
                </a:lnTo>
              </a:path>
            </a:pathLst>
          </a:custGeom>
          <a:noFill/>
          <a:ln w="28575">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181" name="Freeform 209">
            <a:extLst>
              <a:ext uri="{FF2B5EF4-FFF2-40B4-BE49-F238E27FC236}">
                <a16:creationId xmlns:a16="http://schemas.microsoft.com/office/drawing/2014/main" id="{0E569A5F-523A-4B28-AFA7-A957599CF986}"/>
              </a:ext>
            </a:extLst>
          </p:cNvPr>
          <p:cNvSpPr>
            <a:spLocks/>
          </p:cNvSpPr>
          <p:nvPr/>
        </p:nvSpPr>
        <p:spPr bwMode="auto">
          <a:xfrm>
            <a:off x="3130550" y="1528763"/>
            <a:ext cx="557213" cy="769937"/>
          </a:xfrm>
          <a:custGeom>
            <a:avLst/>
            <a:gdLst>
              <a:gd name="T0" fmla="*/ 2147483646 w 158"/>
              <a:gd name="T1" fmla="*/ 2147483646 h 238"/>
              <a:gd name="T2" fmla="*/ 2147483646 w 158"/>
              <a:gd name="T3" fmla="*/ 2147483646 h 238"/>
              <a:gd name="T4" fmla="*/ 2147483646 w 158"/>
              <a:gd name="T5" fmla="*/ 2147483646 h 238"/>
              <a:gd name="T6" fmla="*/ 2147483646 w 158"/>
              <a:gd name="T7" fmla="*/ 2147483646 h 238"/>
              <a:gd name="T8" fmla="*/ 2147483646 w 158"/>
              <a:gd name="T9" fmla="*/ 2147483646 h 238"/>
              <a:gd name="T10" fmla="*/ 2147483646 w 158"/>
              <a:gd name="T11" fmla="*/ 2147483646 h 238"/>
              <a:gd name="T12" fmla="*/ 2147483646 w 158"/>
              <a:gd name="T13" fmla="*/ 2147483646 h 238"/>
              <a:gd name="T14" fmla="*/ 2147483646 w 158"/>
              <a:gd name="T15" fmla="*/ 2147483646 h 238"/>
              <a:gd name="T16" fmla="*/ 2147483646 w 158"/>
              <a:gd name="T17" fmla="*/ 2147483646 h 238"/>
              <a:gd name="T18" fmla="*/ 2147483646 w 158"/>
              <a:gd name="T19" fmla="*/ 2147483646 h 238"/>
              <a:gd name="T20" fmla="*/ 2147483646 w 158"/>
              <a:gd name="T21" fmla="*/ 2147483646 h 238"/>
              <a:gd name="T22" fmla="*/ 2147483646 w 158"/>
              <a:gd name="T23" fmla="*/ 2147483646 h 238"/>
              <a:gd name="T24" fmla="*/ 2147483646 w 158"/>
              <a:gd name="T25" fmla="*/ 2147483646 h 238"/>
              <a:gd name="T26" fmla="*/ 2147483646 w 158"/>
              <a:gd name="T27" fmla="*/ 2147483646 h 238"/>
              <a:gd name="T28" fmla="*/ 2147483646 w 158"/>
              <a:gd name="T29" fmla="*/ 2147483646 h 238"/>
              <a:gd name="T30" fmla="*/ 2147483646 w 158"/>
              <a:gd name="T31" fmla="*/ 2147483646 h 238"/>
              <a:gd name="T32" fmla="*/ 2147483646 w 158"/>
              <a:gd name="T33" fmla="*/ 2147483646 h 238"/>
              <a:gd name="T34" fmla="*/ 2147483646 w 158"/>
              <a:gd name="T35" fmla="*/ 2147483646 h 238"/>
              <a:gd name="T36" fmla="*/ 2147483646 w 158"/>
              <a:gd name="T37" fmla="*/ 2147483646 h 238"/>
              <a:gd name="T38" fmla="*/ 2147483646 w 158"/>
              <a:gd name="T39" fmla="*/ 2147483646 h 238"/>
              <a:gd name="T40" fmla="*/ 2147483646 w 158"/>
              <a:gd name="T41" fmla="*/ 2147483646 h 238"/>
              <a:gd name="T42" fmla="*/ 2147483646 w 158"/>
              <a:gd name="T43" fmla="*/ 2147483646 h 238"/>
              <a:gd name="T44" fmla="*/ 2147483646 w 158"/>
              <a:gd name="T45" fmla="*/ 2147483646 h 238"/>
              <a:gd name="T46" fmla="*/ 2147483646 w 158"/>
              <a:gd name="T47" fmla="*/ 2147483646 h 238"/>
              <a:gd name="T48" fmla="*/ 2147483646 w 158"/>
              <a:gd name="T49" fmla="*/ 2147483646 h 238"/>
              <a:gd name="T50" fmla="*/ 2147483646 w 158"/>
              <a:gd name="T51" fmla="*/ 2147483646 h 238"/>
              <a:gd name="T52" fmla="*/ 2147483646 w 158"/>
              <a:gd name="T53" fmla="*/ 2147483646 h 238"/>
              <a:gd name="T54" fmla="*/ 2147483646 w 158"/>
              <a:gd name="T55" fmla="*/ 2147483646 h 238"/>
              <a:gd name="T56" fmla="*/ 2147483646 w 158"/>
              <a:gd name="T57" fmla="*/ 2147483646 h 238"/>
              <a:gd name="T58" fmla="*/ 2147483646 w 158"/>
              <a:gd name="T59" fmla="*/ 2147483646 h 238"/>
              <a:gd name="T60" fmla="*/ 2147483646 w 158"/>
              <a:gd name="T61" fmla="*/ 2147483646 h 238"/>
              <a:gd name="T62" fmla="*/ 2147483646 w 158"/>
              <a:gd name="T63" fmla="*/ 2147483646 h 238"/>
              <a:gd name="T64" fmla="*/ 2147483646 w 158"/>
              <a:gd name="T65" fmla="*/ 2147483646 h 238"/>
              <a:gd name="T66" fmla="*/ 2147483646 w 158"/>
              <a:gd name="T67" fmla="*/ 2147483646 h 238"/>
              <a:gd name="T68" fmla="*/ 2147483646 w 158"/>
              <a:gd name="T69" fmla="*/ 2147483646 h 238"/>
              <a:gd name="T70" fmla="*/ 2147483646 w 158"/>
              <a:gd name="T71" fmla="*/ 2147483646 h 238"/>
              <a:gd name="T72" fmla="*/ 2147483646 w 158"/>
              <a:gd name="T73" fmla="*/ 2147483646 h 238"/>
              <a:gd name="T74" fmla="*/ 2147483646 w 158"/>
              <a:gd name="T75" fmla="*/ 2147483646 h 238"/>
              <a:gd name="T76" fmla="*/ 2147483646 w 158"/>
              <a:gd name="T77" fmla="*/ 2147483646 h 238"/>
              <a:gd name="T78" fmla="*/ 2147483646 w 158"/>
              <a:gd name="T79" fmla="*/ 2147483646 h 238"/>
              <a:gd name="T80" fmla="*/ 2147483646 w 158"/>
              <a:gd name="T81" fmla="*/ 2147483646 h 238"/>
              <a:gd name="T82" fmla="*/ 2147483646 w 158"/>
              <a:gd name="T83" fmla="*/ 2147483646 h 23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8"/>
              <a:gd name="T127" fmla="*/ 0 h 238"/>
              <a:gd name="T128" fmla="*/ 158 w 158"/>
              <a:gd name="T129" fmla="*/ 238 h 23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8" h="238">
                <a:moveTo>
                  <a:pt x="0" y="235"/>
                </a:moveTo>
                <a:lnTo>
                  <a:pt x="1" y="235"/>
                </a:lnTo>
                <a:lnTo>
                  <a:pt x="2" y="231"/>
                </a:lnTo>
                <a:lnTo>
                  <a:pt x="3" y="231"/>
                </a:lnTo>
                <a:lnTo>
                  <a:pt x="5" y="229"/>
                </a:lnTo>
                <a:lnTo>
                  <a:pt x="6" y="229"/>
                </a:lnTo>
                <a:lnTo>
                  <a:pt x="7" y="229"/>
                </a:lnTo>
                <a:lnTo>
                  <a:pt x="8" y="228"/>
                </a:lnTo>
                <a:lnTo>
                  <a:pt x="10" y="226"/>
                </a:lnTo>
                <a:lnTo>
                  <a:pt x="11" y="226"/>
                </a:lnTo>
                <a:lnTo>
                  <a:pt x="12" y="225"/>
                </a:lnTo>
                <a:lnTo>
                  <a:pt x="13" y="226"/>
                </a:lnTo>
                <a:lnTo>
                  <a:pt x="15" y="226"/>
                </a:lnTo>
                <a:lnTo>
                  <a:pt x="16" y="225"/>
                </a:lnTo>
                <a:lnTo>
                  <a:pt x="17" y="225"/>
                </a:lnTo>
                <a:lnTo>
                  <a:pt x="18" y="224"/>
                </a:lnTo>
                <a:lnTo>
                  <a:pt x="20" y="224"/>
                </a:lnTo>
                <a:lnTo>
                  <a:pt x="21" y="221"/>
                </a:lnTo>
                <a:lnTo>
                  <a:pt x="22" y="219"/>
                </a:lnTo>
                <a:lnTo>
                  <a:pt x="23" y="215"/>
                </a:lnTo>
                <a:lnTo>
                  <a:pt x="25" y="210"/>
                </a:lnTo>
                <a:lnTo>
                  <a:pt x="26" y="205"/>
                </a:lnTo>
                <a:lnTo>
                  <a:pt x="27" y="204"/>
                </a:lnTo>
                <a:lnTo>
                  <a:pt x="28" y="204"/>
                </a:lnTo>
                <a:lnTo>
                  <a:pt x="30" y="205"/>
                </a:lnTo>
                <a:lnTo>
                  <a:pt x="31" y="208"/>
                </a:lnTo>
                <a:lnTo>
                  <a:pt x="32" y="206"/>
                </a:lnTo>
                <a:lnTo>
                  <a:pt x="33" y="208"/>
                </a:lnTo>
                <a:lnTo>
                  <a:pt x="35" y="215"/>
                </a:lnTo>
                <a:lnTo>
                  <a:pt x="36" y="215"/>
                </a:lnTo>
                <a:lnTo>
                  <a:pt x="37" y="218"/>
                </a:lnTo>
                <a:lnTo>
                  <a:pt x="38" y="220"/>
                </a:lnTo>
                <a:lnTo>
                  <a:pt x="40" y="221"/>
                </a:lnTo>
                <a:lnTo>
                  <a:pt x="41" y="221"/>
                </a:lnTo>
                <a:lnTo>
                  <a:pt x="42" y="221"/>
                </a:lnTo>
                <a:lnTo>
                  <a:pt x="43" y="224"/>
                </a:lnTo>
                <a:lnTo>
                  <a:pt x="45" y="225"/>
                </a:lnTo>
                <a:lnTo>
                  <a:pt x="46" y="228"/>
                </a:lnTo>
                <a:lnTo>
                  <a:pt x="47" y="228"/>
                </a:lnTo>
                <a:lnTo>
                  <a:pt x="48" y="229"/>
                </a:lnTo>
                <a:lnTo>
                  <a:pt x="50" y="229"/>
                </a:lnTo>
                <a:lnTo>
                  <a:pt x="51" y="228"/>
                </a:lnTo>
                <a:lnTo>
                  <a:pt x="52" y="225"/>
                </a:lnTo>
                <a:lnTo>
                  <a:pt x="53" y="221"/>
                </a:lnTo>
                <a:lnTo>
                  <a:pt x="55" y="216"/>
                </a:lnTo>
                <a:lnTo>
                  <a:pt x="56" y="214"/>
                </a:lnTo>
                <a:lnTo>
                  <a:pt x="57" y="208"/>
                </a:lnTo>
                <a:lnTo>
                  <a:pt x="58" y="200"/>
                </a:lnTo>
                <a:lnTo>
                  <a:pt x="60" y="191"/>
                </a:lnTo>
                <a:lnTo>
                  <a:pt x="61" y="185"/>
                </a:lnTo>
                <a:lnTo>
                  <a:pt x="62" y="179"/>
                </a:lnTo>
                <a:lnTo>
                  <a:pt x="63" y="175"/>
                </a:lnTo>
                <a:lnTo>
                  <a:pt x="65" y="173"/>
                </a:lnTo>
                <a:lnTo>
                  <a:pt x="66" y="173"/>
                </a:lnTo>
                <a:lnTo>
                  <a:pt x="67" y="176"/>
                </a:lnTo>
                <a:lnTo>
                  <a:pt x="68" y="178"/>
                </a:lnTo>
                <a:lnTo>
                  <a:pt x="70" y="181"/>
                </a:lnTo>
                <a:lnTo>
                  <a:pt x="71" y="185"/>
                </a:lnTo>
                <a:lnTo>
                  <a:pt x="72" y="191"/>
                </a:lnTo>
                <a:lnTo>
                  <a:pt x="73" y="201"/>
                </a:lnTo>
                <a:lnTo>
                  <a:pt x="75" y="211"/>
                </a:lnTo>
                <a:lnTo>
                  <a:pt x="76" y="220"/>
                </a:lnTo>
                <a:lnTo>
                  <a:pt x="77" y="229"/>
                </a:lnTo>
                <a:lnTo>
                  <a:pt x="78" y="238"/>
                </a:lnTo>
                <a:lnTo>
                  <a:pt x="80" y="235"/>
                </a:lnTo>
                <a:lnTo>
                  <a:pt x="81" y="224"/>
                </a:lnTo>
                <a:lnTo>
                  <a:pt x="82" y="210"/>
                </a:lnTo>
                <a:lnTo>
                  <a:pt x="83" y="203"/>
                </a:lnTo>
                <a:lnTo>
                  <a:pt x="85" y="203"/>
                </a:lnTo>
                <a:lnTo>
                  <a:pt x="86" y="205"/>
                </a:lnTo>
                <a:lnTo>
                  <a:pt x="87" y="213"/>
                </a:lnTo>
                <a:lnTo>
                  <a:pt x="88" y="216"/>
                </a:lnTo>
                <a:lnTo>
                  <a:pt x="90" y="204"/>
                </a:lnTo>
                <a:lnTo>
                  <a:pt x="91" y="185"/>
                </a:lnTo>
                <a:lnTo>
                  <a:pt x="92" y="158"/>
                </a:lnTo>
                <a:lnTo>
                  <a:pt x="93" y="130"/>
                </a:lnTo>
                <a:lnTo>
                  <a:pt x="95" y="101"/>
                </a:lnTo>
                <a:lnTo>
                  <a:pt x="96" y="73"/>
                </a:lnTo>
                <a:lnTo>
                  <a:pt x="97" y="49"/>
                </a:lnTo>
                <a:lnTo>
                  <a:pt x="98" y="26"/>
                </a:lnTo>
                <a:lnTo>
                  <a:pt x="100" y="11"/>
                </a:lnTo>
                <a:lnTo>
                  <a:pt x="101" y="1"/>
                </a:lnTo>
                <a:lnTo>
                  <a:pt x="102" y="0"/>
                </a:lnTo>
                <a:lnTo>
                  <a:pt x="103" y="5"/>
                </a:lnTo>
                <a:lnTo>
                  <a:pt x="105" y="14"/>
                </a:lnTo>
                <a:lnTo>
                  <a:pt x="106" y="29"/>
                </a:lnTo>
                <a:lnTo>
                  <a:pt x="107" y="49"/>
                </a:lnTo>
                <a:lnTo>
                  <a:pt x="108" y="71"/>
                </a:lnTo>
                <a:lnTo>
                  <a:pt x="110" y="96"/>
                </a:lnTo>
                <a:lnTo>
                  <a:pt x="111" y="120"/>
                </a:lnTo>
                <a:lnTo>
                  <a:pt x="112" y="145"/>
                </a:lnTo>
                <a:lnTo>
                  <a:pt x="113" y="166"/>
                </a:lnTo>
                <a:lnTo>
                  <a:pt x="115" y="184"/>
                </a:lnTo>
                <a:lnTo>
                  <a:pt x="116" y="194"/>
                </a:lnTo>
                <a:lnTo>
                  <a:pt x="117" y="191"/>
                </a:lnTo>
                <a:lnTo>
                  <a:pt x="118" y="186"/>
                </a:lnTo>
                <a:lnTo>
                  <a:pt x="120" y="178"/>
                </a:lnTo>
                <a:lnTo>
                  <a:pt x="121" y="171"/>
                </a:lnTo>
                <a:lnTo>
                  <a:pt x="122" y="165"/>
                </a:lnTo>
                <a:lnTo>
                  <a:pt x="123" y="160"/>
                </a:lnTo>
                <a:lnTo>
                  <a:pt x="125" y="160"/>
                </a:lnTo>
                <a:lnTo>
                  <a:pt x="126" y="154"/>
                </a:lnTo>
                <a:lnTo>
                  <a:pt x="127" y="154"/>
                </a:lnTo>
                <a:lnTo>
                  <a:pt x="128" y="148"/>
                </a:lnTo>
                <a:lnTo>
                  <a:pt x="130" y="151"/>
                </a:lnTo>
                <a:lnTo>
                  <a:pt x="131" y="154"/>
                </a:lnTo>
                <a:lnTo>
                  <a:pt x="132" y="161"/>
                </a:lnTo>
                <a:lnTo>
                  <a:pt x="133" y="170"/>
                </a:lnTo>
                <a:lnTo>
                  <a:pt x="135" y="174"/>
                </a:lnTo>
                <a:lnTo>
                  <a:pt x="136" y="180"/>
                </a:lnTo>
                <a:lnTo>
                  <a:pt x="137" y="180"/>
                </a:lnTo>
                <a:lnTo>
                  <a:pt x="138" y="183"/>
                </a:lnTo>
                <a:lnTo>
                  <a:pt x="140" y="166"/>
                </a:lnTo>
                <a:lnTo>
                  <a:pt x="141" y="164"/>
                </a:lnTo>
                <a:lnTo>
                  <a:pt x="142" y="160"/>
                </a:lnTo>
                <a:lnTo>
                  <a:pt x="143" y="155"/>
                </a:lnTo>
                <a:lnTo>
                  <a:pt x="145" y="189"/>
                </a:lnTo>
                <a:lnTo>
                  <a:pt x="146" y="169"/>
                </a:lnTo>
                <a:lnTo>
                  <a:pt x="147" y="130"/>
                </a:lnTo>
                <a:lnTo>
                  <a:pt x="148" y="136"/>
                </a:lnTo>
                <a:lnTo>
                  <a:pt x="150" y="134"/>
                </a:lnTo>
                <a:lnTo>
                  <a:pt x="151" y="146"/>
                </a:lnTo>
                <a:lnTo>
                  <a:pt x="152" y="146"/>
                </a:lnTo>
                <a:lnTo>
                  <a:pt x="153" y="151"/>
                </a:lnTo>
                <a:lnTo>
                  <a:pt x="155" y="159"/>
                </a:lnTo>
                <a:lnTo>
                  <a:pt x="156" y="169"/>
                </a:lnTo>
                <a:lnTo>
                  <a:pt x="157" y="184"/>
                </a:lnTo>
                <a:lnTo>
                  <a:pt x="158" y="194"/>
                </a:lnTo>
              </a:path>
            </a:pathLst>
          </a:custGeom>
          <a:noFill/>
          <a:ln w="28575">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9" name="Frame 178">
            <a:extLst>
              <a:ext uri="{FF2B5EF4-FFF2-40B4-BE49-F238E27FC236}">
                <a16:creationId xmlns:a16="http://schemas.microsoft.com/office/drawing/2014/main" id="{FFB0D6AD-6BA2-4359-A6D4-2A8BAE0EA392}"/>
              </a:ext>
            </a:extLst>
          </p:cNvPr>
          <p:cNvSpPr/>
          <p:nvPr/>
        </p:nvSpPr>
        <p:spPr bwMode="auto">
          <a:xfrm>
            <a:off x="971550" y="0"/>
            <a:ext cx="2663825" cy="2349500"/>
          </a:xfrm>
          <a:prstGeom prst="frame">
            <a:avLst>
              <a:gd name="adj1" fmla="val 32428"/>
            </a:avLst>
          </a:prstGeom>
          <a:solidFill>
            <a:srgbClr val="92D050">
              <a:alpha val="97000"/>
            </a:srgbClr>
          </a:solidFill>
          <a:ln w="0" cap="flat" cmpd="sng" algn="ctr">
            <a:solidFill>
              <a:srgbClr val="000000"/>
            </a:solidFill>
            <a:prstDash val="solid"/>
            <a:round/>
            <a:headEnd type="none" w="med" len="med"/>
            <a:tailEnd type="none" w="med" len="med"/>
          </a:ln>
          <a:effectLst/>
        </p:spPr>
        <p:txBody>
          <a:bodyPr/>
          <a:lstStyle/>
          <a:p>
            <a:pPr algn="ctr" eaLnBrk="1" hangingPunct="1">
              <a:defRPr/>
            </a:pPr>
            <a:endParaRPr lang="en-US"/>
          </a:p>
        </p:txBody>
      </p:sp>
      <p:grpSp>
        <p:nvGrpSpPr>
          <p:cNvPr id="3" name="Group 80">
            <a:extLst>
              <a:ext uri="{FF2B5EF4-FFF2-40B4-BE49-F238E27FC236}">
                <a16:creationId xmlns:a16="http://schemas.microsoft.com/office/drawing/2014/main" id="{3195CC0E-0275-4AB1-82FC-DFD119D8AC40}"/>
              </a:ext>
            </a:extLst>
          </p:cNvPr>
          <p:cNvGrpSpPr>
            <a:grpSpLocks/>
          </p:cNvGrpSpPr>
          <p:nvPr/>
        </p:nvGrpSpPr>
        <p:grpSpPr bwMode="auto">
          <a:xfrm rot="16200000" flipV="1">
            <a:off x="2091531" y="3242466"/>
            <a:ext cx="588963" cy="619130"/>
            <a:chOff x="4607" y="2428"/>
            <a:chExt cx="625" cy="1498"/>
          </a:xfrm>
          <a:solidFill>
            <a:srgbClr val="006600"/>
          </a:solidFill>
        </p:grpSpPr>
        <p:sp>
          <p:nvSpPr>
            <p:cNvPr id="187" name="Line 81">
              <a:extLst>
                <a:ext uri="{FF2B5EF4-FFF2-40B4-BE49-F238E27FC236}">
                  <a16:creationId xmlns:a16="http://schemas.microsoft.com/office/drawing/2014/main" id="{42B362C4-AA8C-4CB9-9F2D-65FC9289B2D2}"/>
                </a:ext>
              </a:extLst>
            </p:cNvPr>
            <p:cNvSpPr>
              <a:spLocks noChangeShapeType="1"/>
            </p:cNvSpPr>
            <p:nvPr/>
          </p:nvSpPr>
          <p:spPr bwMode="auto">
            <a:xfrm rot="5400000" flipH="1" flipV="1">
              <a:off x="4612" y="3739"/>
              <a:ext cx="1" cy="11"/>
            </a:xfrm>
            <a:prstGeom prst="line">
              <a:avLst/>
            </a:prstGeom>
            <a:grpFill/>
            <a:ln w="0">
              <a:solidFill>
                <a:srgbClr val="000000"/>
              </a:solidFill>
              <a:round/>
              <a:headEnd/>
              <a:tailEnd/>
            </a:ln>
          </p:spPr>
          <p:txBody>
            <a:bodyPr/>
            <a:lstStyle/>
            <a:p>
              <a:pPr algn="ctr" eaLnBrk="1" hangingPunct="1">
                <a:defRPr/>
              </a:pPr>
              <a:endParaRPr lang="en-US"/>
            </a:p>
          </p:txBody>
        </p:sp>
        <p:sp>
          <p:nvSpPr>
            <p:cNvPr id="188" name="Line 82">
              <a:extLst>
                <a:ext uri="{FF2B5EF4-FFF2-40B4-BE49-F238E27FC236}">
                  <a16:creationId xmlns:a16="http://schemas.microsoft.com/office/drawing/2014/main" id="{7837227E-B8DD-40A8-B8EA-A3C2578FBDC3}"/>
                </a:ext>
              </a:extLst>
            </p:cNvPr>
            <p:cNvSpPr>
              <a:spLocks noChangeShapeType="1"/>
            </p:cNvSpPr>
            <p:nvPr/>
          </p:nvSpPr>
          <p:spPr bwMode="auto">
            <a:xfrm rot="5400000" flipH="1" flipV="1">
              <a:off x="4612" y="3461"/>
              <a:ext cx="1" cy="11"/>
            </a:xfrm>
            <a:prstGeom prst="line">
              <a:avLst/>
            </a:prstGeom>
            <a:grpFill/>
            <a:ln w="0">
              <a:solidFill>
                <a:srgbClr val="000000"/>
              </a:solidFill>
              <a:round/>
              <a:headEnd/>
              <a:tailEnd/>
            </a:ln>
          </p:spPr>
          <p:txBody>
            <a:bodyPr/>
            <a:lstStyle/>
            <a:p>
              <a:pPr algn="ctr" eaLnBrk="1" hangingPunct="1">
                <a:defRPr/>
              </a:pPr>
              <a:endParaRPr lang="en-US"/>
            </a:p>
          </p:txBody>
        </p:sp>
        <p:sp>
          <p:nvSpPr>
            <p:cNvPr id="189" name="Line 83">
              <a:extLst>
                <a:ext uri="{FF2B5EF4-FFF2-40B4-BE49-F238E27FC236}">
                  <a16:creationId xmlns:a16="http://schemas.microsoft.com/office/drawing/2014/main" id="{03E71BCD-5113-4511-8CE1-95968568845B}"/>
                </a:ext>
              </a:extLst>
            </p:cNvPr>
            <p:cNvSpPr>
              <a:spLocks noChangeShapeType="1"/>
            </p:cNvSpPr>
            <p:nvPr/>
          </p:nvSpPr>
          <p:spPr bwMode="auto">
            <a:xfrm rot="5400000" flipH="1" flipV="1">
              <a:off x="4612" y="3180"/>
              <a:ext cx="1" cy="11"/>
            </a:xfrm>
            <a:prstGeom prst="line">
              <a:avLst/>
            </a:prstGeom>
            <a:grpFill/>
            <a:ln w="0">
              <a:solidFill>
                <a:srgbClr val="000000"/>
              </a:solidFill>
              <a:round/>
              <a:headEnd/>
              <a:tailEnd/>
            </a:ln>
          </p:spPr>
          <p:txBody>
            <a:bodyPr/>
            <a:lstStyle/>
            <a:p>
              <a:pPr algn="ctr" eaLnBrk="1" hangingPunct="1">
                <a:defRPr/>
              </a:pPr>
              <a:endParaRPr lang="en-US"/>
            </a:p>
          </p:txBody>
        </p:sp>
        <p:sp>
          <p:nvSpPr>
            <p:cNvPr id="190" name="Line 84">
              <a:extLst>
                <a:ext uri="{FF2B5EF4-FFF2-40B4-BE49-F238E27FC236}">
                  <a16:creationId xmlns:a16="http://schemas.microsoft.com/office/drawing/2014/main" id="{2CB74157-3BB0-4DAE-B1CE-A980522E752E}"/>
                </a:ext>
              </a:extLst>
            </p:cNvPr>
            <p:cNvSpPr>
              <a:spLocks noChangeShapeType="1"/>
            </p:cNvSpPr>
            <p:nvPr/>
          </p:nvSpPr>
          <p:spPr bwMode="auto">
            <a:xfrm rot="5400000" flipH="1" flipV="1">
              <a:off x="4612" y="2903"/>
              <a:ext cx="1" cy="11"/>
            </a:xfrm>
            <a:prstGeom prst="line">
              <a:avLst/>
            </a:prstGeom>
            <a:grpFill/>
            <a:ln w="0">
              <a:solidFill>
                <a:srgbClr val="000000"/>
              </a:solidFill>
              <a:round/>
              <a:headEnd/>
              <a:tailEnd/>
            </a:ln>
          </p:spPr>
          <p:txBody>
            <a:bodyPr/>
            <a:lstStyle/>
            <a:p>
              <a:pPr algn="ctr" eaLnBrk="1" hangingPunct="1">
                <a:defRPr/>
              </a:pPr>
              <a:endParaRPr lang="en-US"/>
            </a:p>
          </p:txBody>
        </p:sp>
        <p:sp>
          <p:nvSpPr>
            <p:cNvPr id="191" name="Line 85">
              <a:extLst>
                <a:ext uri="{FF2B5EF4-FFF2-40B4-BE49-F238E27FC236}">
                  <a16:creationId xmlns:a16="http://schemas.microsoft.com/office/drawing/2014/main" id="{A02E6D22-CED2-47D5-ABB7-F4198DA76C01}"/>
                </a:ext>
              </a:extLst>
            </p:cNvPr>
            <p:cNvSpPr>
              <a:spLocks noChangeShapeType="1"/>
            </p:cNvSpPr>
            <p:nvPr/>
          </p:nvSpPr>
          <p:spPr bwMode="auto">
            <a:xfrm rot="5400000" flipH="1" flipV="1">
              <a:off x="4612" y="2625"/>
              <a:ext cx="1" cy="11"/>
            </a:xfrm>
            <a:prstGeom prst="line">
              <a:avLst/>
            </a:prstGeom>
            <a:grpFill/>
            <a:ln w="0">
              <a:solidFill>
                <a:srgbClr val="000000"/>
              </a:solidFill>
              <a:round/>
              <a:headEnd/>
              <a:tailEnd/>
            </a:ln>
          </p:spPr>
          <p:txBody>
            <a:bodyPr/>
            <a:lstStyle/>
            <a:p>
              <a:pPr algn="ctr" eaLnBrk="1" hangingPunct="1">
                <a:defRPr/>
              </a:pPr>
              <a:endParaRPr lang="en-US"/>
            </a:p>
          </p:txBody>
        </p:sp>
        <p:sp>
          <p:nvSpPr>
            <p:cNvPr id="192" name="Rectangle 86">
              <a:extLst>
                <a:ext uri="{FF2B5EF4-FFF2-40B4-BE49-F238E27FC236}">
                  <a16:creationId xmlns:a16="http://schemas.microsoft.com/office/drawing/2014/main" id="{3B0284CD-CB5D-453F-925C-9A6411D762E0}"/>
                </a:ext>
              </a:extLst>
            </p:cNvPr>
            <p:cNvSpPr>
              <a:spLocks noChangeArrowheads="1"/>
            </p:cNvSpPr>
            <p:nvPr/>
          </p:nvSpPr>
          <p:spPr bwMode="auto">
            <a:xfrm rot="5400000" flipH="1">
              <a:off x="4559" y="3824"/>
              <a:ext cx="150" cy="53"/>
            </a:xfrm>
            <a:prstGeom prst="rect">
              <a:avLst/>
            </a:prstGeom>
            <a:grpFill/>
            <a:ln w="9525">
              <a:noFill/>
              <a:miter lim="800000"/>
              <a:headEnd/>
              <a:tailEnd/>
            </a:ln>
          </p:spPr>
          <p:txBody>
            <a:bodyPr/>
            <a:lstStyle/>
            <a:p>
              <a:pPr algn="ctr" eaLnBrk="1" hangingPunct="1">
                <a:defRPr/>
              </a:pPr>
              <a:endParaRPr lang="en-US"/>
            </a:p>
          </p:txBody>
        </p:sp>
        <p:sp>
          <p:nvSpPr>
            <p:cNvPr id="193" name="Rectangle 87">
              <a:extLst>
                <a:ext uri="{FF2B5EF4-FFF2-40B4-BE49-F238E27FC236}">
                  <a16:creationId xmlns:a16="http://schemas.microsoft.com/office/drawing/2014/main" id="{21C11FAF-72B8-442E-BEE2-2490D060042B}"/>
                </a:ext>
              </a:extLst>
            </p:cNvPr>
            <p:cNvSpPr>
              <a:spLocks noChangeArrowheads="1"/>
            </p:cNvSpPr>
            <p:nvPr/>
          </p:nvSpPr>
          <p:spPr bwMode="auto">
            <a:xfrm rot="5400000" flipH="1">
              <a:off x="4559" y="3824"/>
              <a:ext cx="150" cy="53"/>
            </a:xfrm>
            <a:prstGeom prst="rect">
              <a:avLst/>
            </a:prstGeom>
            <a:grpFill/>
            <a:ln w="0">
              <a:solidFill>
                <a:srgbClr val="000000"/>
              </a:solidFill>
              <a:miter lim="800000"/>
              <a:headEnd/>
              <a:tailEnd/>
            </a:ln>
          </p:spPr>
          <p:txBody>
            <a:bodyPr/>
            <a:lstStyle/>
            <a:p>
              <a:pPr algn="ctr" eaLnBrk="1" hangingPunct="1">
                <a:defRPr/>
              </a:pPr>
              <a:endParaRPr lang="en-US"/>
            </a:p>
          </p:txBody>
        </p:sp>
        <p:sp>
          <p:nvSpPr>
            <p:cNvPr id="194" name="Rectangle 88">
              <a:extLst>
                <a:ext uri="{FF2B5EF4-FFF2-40B4-BE49-F238E27FC236}">
                  <a16:creationId xmlns:a16="http://schemas.microsoft.com/office/drawing/2014/main" id="{B36678CC-5F05-49EF-A87E-885F82991B14}"/>
                </a:ext>
              </a:extLst>
            </p:cNvPr>
            <p:cNvSpPr>
              <a:spLocks noChangeArrowheads="1"/>
            </p:cNvSpPr>
            <p:nvPr/>
          </p:nvSpPr>
          <p:spPr bwMode="auto">
            <a:xfrm rot="5400000" flipH="1">
              <a:off x="4593" y="3641"/>
              <a:ext cx="150" cy="120"/>
            </a:xfrm>
            <a:prstGeom prst="rect">
              <a:avLst/>
            </a:prstGeom>
            <a:grpFill/>
            <a:ln w="9525">
              <a:noFill/>
              <a:miter lim="800000"/>
              <a:headEnd/>
              <a:tailEnd/>
            </a:ln>
          </p:spPr>
          <p:txBody>
            <a:bodyPr/>
            <a:lstStyle/>
            <a:p>
              <a:pPr algn="ctr" eaLnBrk="1" hangingPunct="1">
                <a:defRPr/>
              </a:pPr>
              <a:endParaRPr lang="en-US"/>
            </a:p>
          </p:txBody>
        </p:sp>
        <p:sp>
          <p:nvSpPr>
            <p:cNvPr id="195" name="Rectangle 89">
              <a:extLst>
                <a:ext uri="{FF2B5EF4-FFF2-40B4-BE49-F238E27FC236}">
                  <a16:creationId xmlns:a16="http://schemas.microsoft.com/office/drawing/2014/main" id="{86DE91FA-F8C1-45F5-B053-FF6EA397CC3A}"/>
                </a:ext>
              </a:extLst>
            </p:cNvPr>
            <p:cNvSpPr>
              <a:spLocks noChangeArrowheads="1"/>
            </p:cNvSpPr>
            <p:nvPr/>
          </p:nvSpPr>
          <p:spPr bwMode="auto">
            <a:xfrm rot="5400000" flipH="1">
              <a:off x="4593" y="3641"/>
              <a:ext cx="150" cy="120"/>
            </a:xfrm>
            <a:prstGeom prst="rect">
              <a:avLst/>
            </a:prstGeom>
            <a:grpFill/>
            <a:ln w="0">
              <a:solidFill>
                <a:srgbClr val="000000"/>
              </a:solidFill>
              <a:miter lim="800000"/>
              <a:headEnd/>
              <a:tailEnd/>
            </a:ln>
          </p:spPr>
          <p:txBody>
            <a:bodyPr/>
            <a:lstStyle/>
            <a:p>
              <a:pPr algn="ctr" eaLnBrk="1" hangingPunct="1">
                <a:defRPr/>
              </a:pPr>
              <a:endParaRPr lang="en-US"/>
            </a:p>
          </p:txBody>
        </p:sp>
        <p:sp>
          <p:nvSpPr>
            <p:cNvPr id="196" name="Rectangle 90">
              <a:extLst>
                <a:ext uri="{FF2B5EF4-FFF2-40B4-BE49-F238E27FC236}">
                  <a16:creationId xmlns:a16="http://schemas.microsoft.com/office/drawing/2014/main" id="{24277F79-4C54-4388-BE2D-FB00ED9D7205}"/>
                </a:ext>
              </a:extLst>
            </p:cNvPr>
            <p:cNvSpPr>
              <a:spLocks noChangeArrowheads="1"/>
            </p:cNvSpPr>
            <p:nvPr/>
          </p:nvSpPr>
          <p:spPr bwMode="auto">
            <a:xfrm rot="5400000" flipH="1">
              <a:off x="4673" y="3409"/>
              <a:ext cx="151" cy="283"/>
            </a:xfrm>
            <a:prstGeom prst="rect">
              <a:avLst/>
            </a:prstGeom>
            <a:grpFill/>
            <a:ln w="9525">
              <a:noFill/>
              <a:miter lim="800000"/>
              <a:headEnd/>
              <a:tailEnd/>
            </a:ln>
          </p:spPr>
          <p:txBody>
            <a:bodyPr/>
            <a:lstStyle/>
            <a:p>
              <a:pPr algn="ctr" eaLnBrk="1" hangingPunct="1">
                <a:defRPr/>
              </a:pPr>
              <a:endParaRPr lang="en-US"/>
            </a:p>
          </p:txBody>
        </p:sp>
        <p:sp>
          <p:nvSpPr>
            <p:cNvPr id="197" name="Rectangle 91">
              <a:extLst>
                <a:ext uri="{FF2B5EF4-FFF2-40B4-BE49-F238E27FC236}">
                  <a16:creationId xmlns:a16="http://schemas.microsoft.com/office/drawing/2014/main" id="{6DBB9599-85A1-41D2-87A1-DA7EA107BFA8}"/>
                </a:ext>
              </a:extLst>
            </p:cNvPr>
            <p:cNvSpPr>
              <a:spLocks noChangeArrowheads="1"/>
            </p:cNvSpPr>
            <p:nvPr/>
          </p:nvSpPr>
          <p:spPr bwMode="auto">
            <a:xfrm rot="5400000" flipH="1">
              <a:off x="4673" y="3409"/>
              <a:ext cx="151" cy="283"/>
            </a:xfrm>
            <a:prstGeom prst="rect">
              <a:avLst/>
            </a:prstGeom>
            <a:grpFill/>
            <a:ln w="0">
              <a:solidFill>
                <a:srgbClr val="000000"/>
              </a:solidFill>
              <a:miter lim="800000"/>
              <a:headEnd/>
              <a:tailEnd/>
            </a:ln>
          </p:spPr>
          <p:txBody>
            <a:bodyPr/>
            <a:lstStyle/>
            <a:p>
              <a:pPr algn="ctr" eaLnBrk="1" hangingPunct="1">
                <a:defRPr/>
              </a:pPr>
              <a:endParaRPr lang="en-US"/>
            </a:p>
          </p:txBody>
        </p:sp>
        <p:sp>
          <p:nvSpPr>
            <p:cNvPr id="198" name="Rectangle 92">
              <a:extLst>
                <a:ext uri="{FF2B5EF4-FFF2-40B4-BE49-F238E27FC236}">
                  <a16:creationId xmlns:a16="http://schemas.microsoft.com/office/drawing/2014/main" id="{56B3811F-8035-41E6-A7DB-88B5CC266253}"/>
                </a:ext>
              </a:extLst>
            </p:cNvPr>
            <p:cNvSpPr>
              <a:spLocks noChangeArrowheads="1"/>
            </p:cNvSpPr>
            <p:nvPr/>
          </p:nvSpPr>
          <p:spPr bwMode="auto">
            <a:xfrm rot="5400000" flipH="1">
              <a:off x="4789" y="3144"/>
              <a:ext cx="150" cy="512"/>
            </a:xfrm>
            <a:prstGeom prst="rect">
              <a:avLst/>
            </a:prstGeom>
            <a:grpFill/>
            <a:ln w="9525">
              <a:noFill/>
              <a:miter lim="800000"/>
              <a:headEnd/>
              <a:tailEnd/>
            </a:ln>
          </p:spPr>
          <p:txBody>
            <a:bodyPr/>
            <a:lstStyle/>
            <a:p>
              <a:pPr algn="ctr" eaLnBrk="1" hangingPunct="1">
                <a:defRPr/>
              </a:pPr>
              <a:endParaRPr lang="en-US"/>
            </a:p>
          </p:txBody>
        </p:sp>
        <p:sp>
          <p:nvSpPr>
            <p:cNvPr id="199" name="Rectangle 93">
              <a:extLst>
                <a:ext uri="{FF2B5EF4-FFF2-40B4-BE49-F238E27FC236}">
                  <a16:creationId xmlns:a16="http://schemas.microsoft.com/office/drawing/2014/main" id="{847BBB5F-E695-46DD-A649-0F27C79A4D8A}"/>
                </a:ext>
              </a:extLst>
            </p:cNvPr>
            <p:cNvSpPr>
              <a:spLocks noChangeArrowheads="1"/>
            </p:cNvSpPr>
            <p:nvPr/>
          </p:nvSpPr>
          <p:spPr bwMode="auto">
            <a:xfrm rot="5400000" flipH="1">
              <a:off x="4789" y="3144"/>
              <a:ext cx="150" cy="512"/>
            </a:xfrm>
            <a:prstGeom prst="rect">
              <a:avLst/>
            </a:prstGeom>
            <a:grpFill/>
            <a:ln w="0">
              <a:solidFill>
                <a:srgbClr val="000000"/>
              </a:solidFill>
              <a:miter lim="800000"/>
              <a:headEnd/>
              <a:tailEnd/>
            </a:ln>
          </p:spPr>
          <p:txBody>
            <a:bodyPr/>
            <a:lstStyle/>
            <a:p>
              <a:pPr algn="ctr" eaLnBrk="1" hangingPunct="1">
                <a:defRPr/>
              </a:pPr>
              <a:endParaRPr lang="en-US"/>
            </a:p>
          </p:txBody>
        </p:sp>
        <p:sp>
          <p:nvSpPr>
            <p:cNvPr id="200" name="Rectangle 94">
              <a:extLst>
                <a:ext uri="{FF2B5EF4-FFF2-40B4-BE49-F238E27FC236}">
                  <a16:creationId xmlns:a16="http://schemas.microsoft.com/office/drawing/2014/main" id="{FD1DCEF0-23C1-484C-BC6E-F72E08198AE3}"/>
                </a:ext>
              </a:extLst>
            </p:cNvPr>
            <p:cNvSpPr>
              <a:spLocks noChangeArrowheads="1"/>
            </p:cNvSpPr>
            <p:nvPr/>
          </p:nvSpPr>
          <p:spPr bwMode="auto">
            <a:xfrm rot="5400000" flipH="1">
              <a:off x="4845" y="2938"/>
              <a:ext cx="150" cy="624"/>
            </a:xfrm>
            <a:prstGeom prst="rect">
              <a:avLst/>
            </a:prstGeom>
            <a:grpFill/>
            <a:ln w="9525">
              <a:noFill/>
              <a:miter lim="800000"/>
              <a:headEnd/>
              <a:tailEnd/>
            </a:ln>
          </p:spPr>
          <p:txBody>
            <a:bodyPr/>
            <a:lstStyle/>
            <a:p>
              <a:pPr algn="ctr" eaLnBrk="1" hangingPunct="1">
                <a:defRPr/>
              </a:pPr>
              <a:endParaRPr lang="en-US"/>
            </a:p>
          </p:txBody>
        </p:sp>
        <p:sp>
          <p:nvSpPr>
            <p:cNvPr id="201" name="Rectangle 95">
              <a:extLst>
                <a:ext uri="{FF2B5EF4-FFF2-40B4-BE49-F238E27FC236}">
                  <a16:creationId xmlns:a16="http://schemas.microsoft.com/office/drawing/2014/main" id="{AAFDB163-7F79-4FC7-AC6A-1DC89A6FFD71}"/>
                </a:ext>
              </a:extLst>
            </p:cNvPr>
            <p:cNvSpPr>
              <a:spLocks noChangeArrowheads="1"/>
            </p:cNvSpPr>
            <p:nvPr/>
          </p:nvSpPr>
          <p:spPr bwMode="auto">
            <a:xfrm rot="5400000" flipH="1">
              <a:off x="4845" y="2938"/>
              <a:ext cx="150" cy="624"/>
            </a:xfrm>
            <a:prstGeom prst="rect">
              <a:avLst/>
            </a:prstGeom>
            <a:grpFill/>
            <a:ln w="0">
              <a:solidFill>
                <a:srgbClr val="000000"/>
              </a:solidFill>
              <a:miter lim="800000"/>
              <a:headEnd/>
              <a:tailEnd/>
            </a:ln>
          </p:spPr>
          <p:txBody>
            <a:bodyPr/>
            <a:lstStyle/>
            <a:p>
              <a:pPr algn="ctr" eaLnBrk="1" hangingPunct="1">
                <a:defRPr/>
              </a:pPr>
              <a:endParaRPr lang="en-US"/>
            </a:p>
          </p:txBody>
        </p:sp>
        <p:sp>
          <p:nvSpPr>
            <p:cNvPr id="202" name="Rectangle 96">
              <a:extLst>
                <a:ext uri="{FF2B5EF4-FFF2-40B4-BE49-F238E27FC236}">
                  <a16:creationId xmlns:a16="http://schemas.microsoft.com/office/drawing/2014/main" id="{3F4916DA-7CAC-41CF-8648-F2D123CFAEA1}"/>
                </a:ext>
              </a:extLst>
            </p:cNvPr>
            <p:cNvSpPr>
              <a:spLocks noChangeArrowheads="1"/>
            </p:cNvSpPr>
            <p:nvPr/>
          </p:nvSpPr>
          <p:spPr bwMode="auto">
            <a:xfrm rot="5400000" flipH="1">
              <a:off x="4820" y="2811"/>
              <a:ext cx="151" cy="577"/>
            </a:xfrm>
            <a:prstGeom prst="rect">
              <a:avLst/>
            </a:prstGeom>
            <a:grpFill/>
            <a:ln w="9525">
              <a:noFill/>
              <a:miter lim="800000"/>
              <a:headEnd/>
              <a:tailEnd/>
            </a:ln>
          </p:spPr>
          <p:txBody>
            <a:bodyPr/>
            <a:lstStyle/>
            <a:p>
              <a:pPr algn="ctr" eaLnBrk="1" hangingPunct="1">
                <a:defRPr/>
              </a:pPr>
              <a:endParaRPr lang="en-US"/>
            </a:p>
          </p:txBody>
        </p:sp>
        <p:sp>
          <p:nvSpPr>
            <p:cNvPr id="203" name="Rectangle 97">
              <a:extLst>
                <a:ext uri="{FF2B5EF4-FFF2-40B4-BE49-F238E27FC236}">
                  <a16:creationId xmlns:a16="http://schemas.microsoft.com/office/drawing/2014/main" id="{8CA42869-C64C-4424-BCD1-8A9A3C089D80}"/>
                </a:ext>
              </a:extLst>
            </p:cNvPr>
            <p:cNvSpPr>
              <a:spLocks noChangeArrowheads="1"/>
            </p:cNvSpPr>
            <p:nvPr/>
          </p:nvSpPr>
          <p:spPr bwMode="auto">
            <a:xfrm rot="5400000" flipH="1">
              <a:off x="4820" y="2811"/>
              <a:ext cx="151" cy="577"/>
            </a:xfrm>
            <a:prstGeom prst="rect">
              <a:avLst/>
            </a:prstGeom>
            <a:grpFill/>
            <a:ln w="0">
              <a:solidFill>
                <a:srgbClr val="000000"/>
              </a:solidFill>
              <a:miter lim="800000"/>
              <a:headEnd/>
              <a:tailEnd/>
            </a:ln>
          </p:spPr>
          <p:txBody>
            <a:bodyPr/>
            <a:lstStyle/>
            <a:p>
              <a:pPr algn="ctr" eaLnBrk="1" hangingPunct="1">
                <a:defRPr/>
              </a:pPr>
              <a:endParaRPr lang="en-US"/>
            </a:p>
          </p:txBody>
        </p:sp>
        <p:sp>
          <p:nvSpPr>
            <p:cNvPr id="204" name="Rectangle 98">
              <a:extLst>
                <a:ext uri="{FF2B5EF4-FFF2-40B4-BE49-F238E27FC236}">
                  <a16:creationId xmlns:a16="http://schemas.microsoft.com/office/drawing/2014/main" id="{055BBCFC-9EC8-46EC-81A6-AD59CF015D4B}"/>
                </a:ext>
              </a:extLst>
            </p:cNvPr>
            <p:cNvSpPr>
              <a:spLocks noChangeArrowheads="1"/>
            </p:cNvSpPr>
            <p:nvPr/>
          </p:nvSpPr>
          <p:spPr bwMode="auto">
            <a:xfrm rot="5400000" flipH="1">
              <a:off x="4762" y="2724"/>
              <a:ext cx="146" cy="454"/>
            </a:xfrm>
            <a:prstGeom prst="rect">
              <a:avLst/>
            </a:prstGeom>
            <a:grpFill/>
            <a:ln w="9525">
              <a:noFill/>
              <a:miter lim="800000"/>
              <a:headEnd/>
              <a:tailEnd/>
            </a:ln>
          </p:spPr>
          <p:txBody>
            <a:bodyPr/>
            <a:lstStyle/>
            <a:p>
              <a:pPr algn="ctr" eaLnBrk="1" hangingPunct="1">
                <a:defRPr/>
              </a:pPr>
              <a:endParaRPr lang="en-US"/>
            </a:p>
          </p:txBody>
        </p:sp>
        <p:sp>
          <p:nvSpPr>
            <p:cNvPr id="205" name="Rectangle 99">
              <a:extLst>
                <a:ext uri="{FF2B5EF4-FFF2-40B4-BE49-F238E27FC236}">
                  <a16:creationId xmlns:a16="http://schemas.microsoft.com/office/drawing/2014/main" id="{B6C6D75A-DD38-4342-9FB5-EB4F7C6C9D3E}"/>
                </a:ext>
              </a:extLst>
            </p:cNvPr>
            <p:cNvSpPr>
              <a:spLocks noChangeArrowheads="1"/>
            </p:cNvSpPr>
            <p:nvPr/>
          </p:nvSpPr>
          <p:spPr bwMode="auto">
            <a:xfrm rot="5400000" flipH="1">
              <a:off x="4762" y="2724"/>
              <a:ext cx="146" cy="454"/>
            </a:xfrm>
            <a:prstGeom prst="rect">
              <a:avLst/>
            </a:prstGeom>
            <a:grpFill/>
            <a:ln w="0">
              <a:solidFill>
                <a:srgbClr val="000000"/>
              </a:solidFill>
              <a:miter lim="800000"/>
              <a:headEnd/>
              <a:tailEnd/>
            </a:ln>
          </p:spPr>
          <p:txBody>
            <a:bodyPr/>
            <a:lstStyle/>
            <a:p>
              <a:pPr algn="ctr" eaLnBrk="1" hangingPunct="1">
                <a:defRPr/>
              </a:pPr>
              <a:endParaRPr lang="en-US"/>
            </a:p>
          </p:txBody>
        </p:sp>
        <p:sp>
          <p:nvSpPr>
            <p:cNvPr id="206" name="Rectangle 100">
              <a:extLst>
                <a:ext uri="{FF2B5EF4-FFF2-40B4-BE49-F238E27FC236}">
                  <a16:creationId xmlns:a16="http://schemas.microsoft.com/office/drawing/2014/main" id="{4CCDF1CF-6B73-427A-8675-AD14A058A1D7}"/>
                </a:ext>
              </a:extLst>
            </p:cNvPr>
            <p:cNvSpPr>
              <a:spLocks noChangeArrowheads="1"/>
            </p:cNvSpPr>
            <p:nvPr/>
          </p:nvSpPr>
          <p:spPr bwMode="auto">
            <a:xfrm rot="5400000" flipH="1">
              <a:off x="4646" y="2689"/>
              <a:ext cx="151" cy="228"/>
            </a:xfrm>
            <a:prstGeom prst="rect">
              <a:avLst/>
            </a:prstGeom>
            <a:grpFill/>
            <a:ln w="9525">
              <a:noFill/>
              <a:miter lim="800000"/>
              <a:headEnd/>
              <a:tailEnd/>
            </a:ln>
          </p:spPr>
          <p:txBody>
            <a:bodyPr/>
            <a:lstStyle/>
            <a:p>
              <a:pPr algn="ctr" eaLnBrk="1" hangingPunct="1">
                <a:defRPr/>
              </a:pPr>
              <a:endParaRPr lang="en-US"/>
            </a:p>
          </p:txBody>
        </p:sp>
        <p:sp>
          <p:nvSpPr>
            <p:cNvPr id="207" name="Rectangle 101">
              <a:extLst>
                <a:ext uri="{FF2B5EF4-FFF2-40B4-BE49-F238E27FC236}">
                  <a16:creationId xmlns:a16="http://schemas.microsoft.com/office/drawing/2014/main" id="{5DBE5CA2-1BB5-4932-8FEA-0A59FF5BB909}"/>
                </a:ext>
              </a:extLst>
            </p:cNvPr>
            <p:cNvSpPr>
              <a:spLocks noChangeArrowheads="1"/>
            </p:cNvSpPr>
            <p:nvPr/>
          </p:nvSpPr>
          <p:spPr bwMode="auto">
            <a:xfrm rot="5400000" flipH="1">
              <a:off x="4646" y="2689"/>
              <a:ext cx="151" cy="228"/>
            </a:xfrm>
            <a:prstGeom prst="rect">
              <a:avLst/>
            </a:prstGeom>
            <a:grpFill/>
            <a:ln w="0">
              <a:solidFill>
                <a:srgbClr val="000000"/>
              </a:solidFill>
              <a:miter lim="800000"/>
              <a:headEnd/>
              <a:tailEnd/>
            </a:ln>
          </p:spPr>
          <p:txBody>
            <a:bodyPr/>
            <a:lstStyle/>
            <a:p>
              <a:pPr algn="ctr" eaLnBrk="1" hangingPunct="1">
                <a:defRPr/>
              </a:pPr>
              <a:endParaRPr lang="en-US"/>
            </a:p>
          </p:txBody>
        </p:sp>
        <p:sp>
          <p:nvSpPr>
            <p:cNvPr id="208" name="Rectangle 102">
              <a:extLst>
                <a:ext uri="{FF2B5EF4-FFF2-40B4-BE49-F238E27FC236}">
                  <a16:creationId xmlns:a16="http://schemas.microsoft.com/office/drawing/2014/main" id="{EE2290D3-F93C-40AD-B40A-55F4E02D3A40}"/>
                </a:ext>
              </a:extLst>
            </p:cNvPr>
            <p:cNvSpPr>
              <a:spLocks noChangeArrowheads="1"/>
            </p:cNvSpPr>
            <p:nvPr/>
          </p:nvSpPr>
          <p:spPr bwMode="auto">
            <a:xfrm rot="5400000" flipH="1">
              <a:off x="4569" y="2617"/>
              <a:ext cx="149" cy="72"/>
            </a:xfrm>
            <a:prstGeom prst="rect">
              <a:avLst/>
            </a:prstGeom>
            <a:grpFill/>
            <a:ln w="9525">
              <a:noFill/>
              <a:miter lim="800000"/>
              <a:headEnd/>
              <a:tailEnd/>
            </a:ln>
          </p:spPr>
          <p:txBody>
            <a:bodyPr/>
            <a:lstStyle/>
            <a:p>
              <a:pPr algn="ctr" eaLnBrk="1" hangingPunct="1">
                <a:defRPr/>
              </a:pPr>
              <a:endParaRPr lang="en-US"/>
            </a:p>
          </p:txBody>
        </p:sp>
        <p:sp>
          <p:nvSpPr>
            <p:cNvPr id="209" name="Rectangle 103">
              <a:extLst>
                <a:ext uri="{FF2B5EF4-FFF2-40B4-BE49-F238E27FC236}">
                  <a16:creationId xmlns:a16="http://schemas.microsoft.com/office/drawing/2014/main" id="{99B23FAB-2D0D-4898-8688-3041C58A300C}"/>
                </a:ext>
              </a:extLst>
            </p:cNvPr>
            <p:cNvSpPr>
              <a:spLocks noChangeArrowheads="1"/>
            </p:cNvSpPr>
            <p:nvPr/>
          </p:nvSpPr>
          <p:spPr bwMode="auto">
            <a:xfrm rot="5400000" flipH="1">
              <a:off x="4569" y="2617"/>
              <a:ext cx="149" cy="72"/>
            </a:xfrm>
            <a:prstGeom prst="rect">
              <a:avLst/>
            </a:prstGeom>
            <a:grpFill/>
            <a:ln w="0">
              <a:solidFill>
                <a:srgbClr val="000000"/>
              </a:solidFill>
              <a:miter lim="800000"/>
              <a:headEnd/>
              <a:tailEnd/>
            </a:ln>
          </p:spPr>
          <p:txBody>
            <a:bodyPr/>
            <a:lstStyle/>
            <a:p>
              <a:pPr algn="ctr" eaLnBrk="1" hangingPunct="1">
                <a:defRPr/>
              </a:pPr>
              <a:endParaRPr lang="en-US"/>
            </a:p>
          </p:txBody>
        </p:sp>
        <p:sp>
          <p:nvSpPr>
            <p:cNvPr id="210" name="Rectangle 104">
              <a:extLst>
                <a:ext uri="{FF2B5EF4-FFF2-40B4-BE49-F238E27FC236}">
                  <a16:creationId xmlns:a16="http://schemas.microsoft.com/office/drawing/2014/main" id="{06517212-27A9-4AB7-83DD-96B7BC17D690}"/>
                </a:ext>
              </a:extLst>
            </p:cNvPr>
            <p:cNvSpPr>
              <a:spLocks noChangeArrowheads="1"/>
            </p:cNvSpPr>
            <p:nvPr/>
          </p:nvSpPr>
          <p:spPr bwMode="auto">
            <a:xfrm rot="5400000" flipH="1">
              <a:off x="4545" y="2491"/>
              <a:ext cx="150" cy="24"/>
            </a:xfrm>
            <a:prstGeom prst="rect">
              <a:avLst/>
            </a:prstGeom>
            <a:grpFill/>
            <a:ln w="9525">
              <a:noFill/>
              <a:miter lim="800000"/>
              <a:headEnd/>
              <a:tailEnd/>
            </a:ln>
          </p:spPr>
          <p:txBody>
            <a:bodyPr/>
            <a:lstStyle/>
            <a:p>
              <a:pPr algn="ctr" eaLnBrk="1" hangingPunct="1">
                <a:defRPr/>
              </a:pPr>
              <a:endParaRPr lang="en-US"/>
            </a:p>
          </p:txBody>
        </p:sp>
        <p:sp>
          <p:nvSpPr>
            <p:cNvPr id="211" name="Rectangle 105">
              <a:extLst>
                <a:ext uri="{FF2B5EF4-FFF2-40B4-BE49-F238E27FC236}">
                  <a16:creationId xmlns:a16="http://schemas.microsoft.com/office/drawing/2014/main" id="{E26BA4AD-BC93-4844-96F2-5B68237C3ADF}"/>
                </a:ext>
              </a:extLst>
            </p:cNvPr>
            <p:cNvSpPr>
              <a:spLocks noChangeArrowheads="1"/>
            </p:cNvSpPr>
            <p:nvPr/>
          </p:nvSpPr>
          <p:spPr bwMode="auto">
            <a:xfrm rot="5400000" flipH="1">
              <a:off x="4545" y="2491"/>
              <a:ext cx="150" cy="24"/>
            </a:xfrm>
            <a:prstGeom prst="rect">
              <a:avLst/>
            </a:prstGeom>
            <a:grpFill/>
            <a:ln w="0">
              <a:solidFill>
                <a:srgbClr val="000000"/>
              </a:solidFill>
              <a:miter lim="800000"/>
              <a:headEnd/>
              <a:tailEnd/>
            </a:ln>
          </p:spPr>
          <p:txBody>
            <a:bodyPr/>
            <a:lstStyle/>
            <a:p>
              <a:pPr algn="ctr" eaLnBrk="1" hangingPunct="1">
                <a:defRPr/>
              </a:pPr>
              <a:endParaRPr lang="en-US"/>
            </a:p>
          </p:txBody>
        </p:sp>
      </p:grpSp>
      <p:sp>
        <p:nvSpPr>
          <p:cNvPr id="90184" name="Line 130">
            <a:extLst>
              <a:ext uri="{FF2B5EF4-FFF2-40B4-BE49-F238E27FC236}">
                <a16:creationId xmlns:a16="http://schemas.microsoft.com/office/drawing/2014/main" id="{7A513E08-0BBA-4B15-8D14-44830CD7E3B1}"/>
              </a:ext>
            </a:extLst>
          </p:cNvPr>
          <p:cNvSpPr>
            <a:spLocks noChangeShapeType="1"/>
          </p:cNvSpPr>
          <p:nvPr/>
        </p:nvSpPr>
        <p:spPr bwMode="auto">
          <a:xfrm>
            <a:off x="981075" y="3848100"/>
            <a:ext cx="6550025"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85" name="Line 133">
            <a:extLst>
              <a:ext uri="{FF2B5EF4-FFF2-40B4-BE49-F238E27FC236}">
                <a16:creationId xmlns:a16="http://schemas.microsoft.com/office/drawing/2014/main" id="{8D13F0D9-2166-47AA-91AC-81C27659FED6}"/>
              </a:ext>
            </a:extLst>
          </p:cNvPr>
          <p:cNvSpPr>
            <a:spLocks noChangeShapeType="1"/>
          </p:cNvSpPr>
          <p:nvPr/>
        </p:nvSpPr>
        <p:spPr bwMode="auto">
          <a:xfrm>
            <a:off x="981075" y="3848100"/>
            <a:ext cx="6550025"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86" name="Line 135">
            <a:extLst>
              <a:ext uri="{FF2B5EF4-FFF2-40B4-BE49-F238E27FC236}">
                <a16:creationId xmlns:a16="http://schemas.microsoft.com/office/drawing/2014/main" id="{7FE146AD-4D42-4D6F-99B4-8066964BEB08}"/>
              </a:ext>
            </a:extLst>
          </p:cNvPr>
          <p:cNvSpPr>
            <a:spLocks noChangeShapeType="1"/>
          </p:cNvSpPr>
          <p:nvPr/>
        </p:nvSpPr>
        <p:spPr bwMode="auto">
          <a:xfrm flipV="1">
            <a:off x="981075" y="3784600"/>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87" name="Rectangle 137">
            <a:extLst>
              <a:ext uri="{FF2B5EF4-FFF2-40B4-BE49-F238E27FC236}">
                <a16:creationId xmlns:a16="http://schemas.microsoft.com/office/drawing/2014/main" id="{C9BFD2CA-C572-4263-99EC-C068987126D6}"/>
              </a:ext>
            </a:extLst>
          </p:cNvPr>
          <p:cNvSpPr>
            <a:spLocks noChangeArrowheads="1"/>
          </p:cNvSpPr>
          <p:nvPr/>
        </p:nvSpPr>
        <p:spPr bwMode="auto">
          <a:xfrm>
            <a:off x="966788" y="3862388"/>
            <a:ext cx="69850"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0</a:t>
            </a:r>
            <a:endParaRPr lang="en-US" altLang="en-US" sz="6000">
              <a:cs typeface="Times New Roman" panose="02020603050405020304" pitchFamily="18" charset="0"/>
            </a:endParaRPr>
          </a:p>
        </p:txBody>
      </p:sp>
      <p:sp>
        <p:nvSpPr>
          <p:cNvPr id="90188" name="Line 138">
            <a:extLst>
              <a:ext uri="{FF2B5EF4-FFF2-40B4-BE49-F238E27FC236}">
                <a16:creationId xmlns:a16="http://schemas.microsoft.com/office/drawing/2014/main" id="{934B3EB3-FC93-4EBF-AEBA-6F1330A40C38}"/>
              </a:ext>
            </a:extLst>
          </p:cNvPr>
          <p:cNvSpPr>
            <a:spLocks noChangeShapeType="1"/>
          </p:cNvSpPr>
          <p:nvPr/>
        </p:nvSpPr>
        <p:spPr bwMode="auto">
          <a:xfrm flipV="1">
            <a:off x="1631950" y="3784600"/>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89" name="Rectangle 140">
            <a:extLst>
              <a:ext uri="{FF2B5EF4-FFF2-40B4-BE49-F238E27FC236}">
                <a16:creationId xmlns:a16="http://schemas.microsoft.com/office/drawing/2014/main" id="{6E241B94-B6F9-4F3A-8D95-C9F4DB718908}"/>
              </a:ext>
            </a:extLst>
          </p:cNvPr>
          <p:cNvSpPr>
            <a:spLocks noChangeArrowheads="1"/>
          </p:cNvSpPr>
          <p:nvPr/>
        </p:nvSpPr>
        <p:spPr bwMode="auto">
          <a:xfrm>
            <a:off x="1585913" y="3862388"/>
            <a:ext cx="212725"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100</a:t>
            </a:r>
            <a:endParaRPr lang="en-US" altLang="en-US" sz="6000">
              <a:cs typeface="Times New Roman" panose="02020603050405020304" pitchFamily="18" charset="0"/>
            </a:endParaRPr>
          </a:p>
        </p:txBody>
      </p:sp>
      <p:sp>
        <p:nvSpPr>
          <p:cNvPr id="90190" name="Line 141">
            <a:extLst>
              <a:ext uri="{FF2B5EF4-FFF2-40B4-BE49-F238E27FC236}">
                <a16:creationId xmlns:a16="http://schemas.microsoft.com/office/drawing/2014/main" id="{132707EE-F77E-4D05-B684-D0649B7F36FC}"/>
              </a:ext>
            </a:extLst>
          </p:cNvPr>
          <p:cNvSpPr>
            <a:spLocks noChangeShapeType="1"/>
          </p:cNvSpPr>
          <p:nvPr/>
        </p:nvSpPr>
        <p:spPr bwMode="auto">
          <a:xfrm flipV="1">
            <a:off x="2287588" y="3784600"/>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91" name="Rectangle 143">
            <a:extLst>
              <a:ext uri="{FF2B5EF4-FFF2-40B4-BE49-F238E27FC236}">
                <a16:creationId xmlns:a16="http://schemas.microsoft.com/office/drawing/2014/main" id="{B8CACC39-F47D-46FE-B7AC-177DB5FD1405}"/>
              </a:ext>
            </a:extLst>
          </p:cNvPr>
          <p:cNvSpPr>
            <a:spLocks noChangeArrowheads="1"/>
          </p:cNvSpPr>
          <p:nvPr/>
        </p:nvSpPr>
        <p:spPr bwMode="auto">
          <a:xfrm>
            <a:off x="2241550" y="3862388"/>
            <a:ext cx="211138"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200</a:t>
            </a:r>
            <a:endParaRPr lang="en-US" altLang="en-US" sz="6000">
              <a:cs typeface="Times New Roman" panose="02020603050405020304" pitchFamily="18" charset="0"/>
            </a:endParaRPr>
          </a:p>
        </p:txBody>
      </p:sp>
      <p:sp>
        <p:nvSpPr>
          <p:cNvPr id="90192" name="Line 144">
            <a:extLst>
              <a:ext uri="{FF2B5EF4-FFF2-40B4-BE49-F238E27FC236}">
                <a16:creationId xmlns:a16="http://schemas.microsoft.com/office/drawing/2014/main" id="{C7402C9F-9520-4418-8153-691D68C5FA31}"/>
              </a:ext>
            </a:extLst>
          </p:cNvPr>
          <p:cNvSpPr>
            <a:spLocks noChangeShapeType="1"/>
          </p:cNvSpPr>
          <p:nvPr/>
        </p:nvSpPr>
        <p:spPr bwMode="auto">
          <a:xfrm flipV="1">
            <a:off x="2941638" y="3784600"/>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93" name="Rectangle 146">
            <a:extLst>
              <a:ext uri="{FF2B5EF4-FFF2-40B4-BE49-F238E27FC236}">
                <a16:creationId xmlns:a16="http://schemas.microsoft.com/office/drawing/2014/main" id="{51442B56-FE45-41C9-9DC7-B16E93CB8DF1}"/>
              </a:ext>
            </a:extLst>
          </p:cNvPr>
          <p:cNvSpPr>
            <a:spLocks noChangeArrowheads="1"/>
          </p:cNvSpPr>
          <p:nvPr/>
        </p:nvSpPr>
        <p:spPr bwMode="auto">
          <a:xfrm>
            <a:off x="2900363" y="3862388"/>
            <a:ext cx="211137"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300</a:t>
            </a:r>
            <a:endParaRPr lang="en-US" altLang="en-US" sz="6000">
              <a:cs typeface="Times New Roman" panose="02020603050405020304" pitchFamily="18" charset="0"/>
            </a:endParaRPr>
          </a:p>
        </p:txBody>
      </p:sp>
      <p:sp>
        <p:nvSpPr>
          <p:cNvPr id="90194" name="Line 147">
            <a:extLst>
              <a:ext uri="{FF2B5EF4-FFF2-40B4-BE49-F238E27FC236}">
                <a16:creationId xmlns:a16="http://schemas.microsoft.com/office/drawing/2014/main" id="{A2D0CCDA-B0F8-4C76-BAB1-B252EF6EB03D}"/>
              </a:ext>
            </a:extLst>
          </p:cNvPr>
          <p:cNvSpPr>
            <a:spLocks noChangeShapeType="1"/>
          </p:cNvSpPr>
          <p:nvPr/>
        </p:nvSpPr>
        <p:spPr bwMode="auto">
          <a:xfrm flipV="1">
            <a:off x="3597275" y="3784600"/>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95" name="Rectangle 149">
            <a:extLst>
              <a:ext uri="{FF2B5EF4-FFF2-40B4-BE49-F238E27FC236}">
                <a16:creationId xmlns:a16="http://schemas.microsoft.com/office/drawing/2014/main" id="{ABFE9A41-F84A-4C25-8557-BB7EA1C5B57F}"/>
              </a:ext>
            </a:extLst>
          </p:cNvPr>
          <p:cNvSpPr>
            <a:spLocks noChangeArrowheads="1"/>
          </p:cNvSpPr>
          <p:nvPr/>
        </p:nvSpPr>
        <p:spPr bwMode="auto">
          <a:xfrm>
            <a:off x="3554413" y="3862388"/>
            <a:ext cx="212725"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400</a:t>
            </a:r>
            <a:endParaRPr lang="en-US" altLang="en-US" sz="6000">
              <a:cs typeface="Times New Roman" panose="02020603050405020304" pitchFamily="18" charset="0"/>
            </a:endParaRPr>
          </a:p>
        </p:txBody>
      </p:sp>
      <p:sp>
        <p:nvSpPr>
          <p:cNvPr id="90196" name="Line 150">
            <a:extLst>
              <a:ext uri="{FF2B5EF4-FFF2-40B4-BE49-F238E27FC236}">
                <a16:creationId xmlns:a16="http://schemas.microsoft.com/office/drawing/2014/main" id="{2C4FA395-3656-42F3-A6DD-5B8EC08A1000}"/>
              </a:ext>
            </a:extLst>
          </p:cNvPr>
          <p:cNvSpPr>
            <a:spLocks noChangeShapeType="1"/>
          </p:cNvSpPr>
          <p:nvPr/>
        </p:nvSpPr>
        <p:spPr bwMode="auto">
          <a:xfrm flipV="1">
            <a:off x="4256088" y="3784600"/>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97" name="Rectangle 152">
            <a:extLst>
              <a:ext uri="{FF2B5EF4-FFF2-40B4-BE49-F238E27FC236}">
                <a16:creationId xmlns:a16="http://schemas.microsoft.com/office/drawing/2014/main" id="{BEDDF2EF-A61A-4E3B-857F-8A382BEA5F38}"/>
              </a:ext>
            </a:extLst>
          </p:cNvPr>
          <p:cNvSpPr>
            <a:spLocks noChangeArrowheads="1"/>
          </p:cNvSpPr>
          <p:nvPr/>
        </p:nvSpPr>
        <p:spPr bwMode="auto">
          <a:xfrm>
            <a:off x="4210050" y="3862388"/>
            <a:ext cx="211138"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500</a:t>
            </a:r>
            <a:endParaRPr lang="en-US" altLang="en-US" sz="6000">
              <a:cs typeface="Times New Roman" panose="02020603050405020304" pitchFamily="18" charset="0"/>
            </a:endParaRPr>
          </a:p>
        </p:txBody>
      </p:sp>
      <p:sp>
        <p:nvSpPr>
          <p:cNvPr id="90198" name="Line 153">
            <a:extLst>
              <a:ext uri="{FF2B5EF4-FFF2-40B4-BE49-F238E27FC236}">
                <a16:creationId xmlns:a16="http://schemas.microsoft.com/office/drawing/2014/main" id="{3A302318-C63E-416A-AC85-1CB5612A5DFB}"/>
              </a:ext>
            </a:extLst>
          </p:cNvPr>
          <p:cNvSpPr>
            <a:spLocks noChangeShapeType="1"/>
          </p:cNvSpPr>
          <p:nvPr/>
        </p:nvSpPr>
        <p:spPr bwMode="auto">
          <a:xfrm flipV="1">
            <a:off x="4906963" y="3784600"/>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99" name="Rectangle 155">
            <a:extLst>
              <a:ext uri="{FF2B5EF4-FFF2-40B4-BE49-F238E27FC236}">
                <a16:creationId xmlns:a16="http://schemas.microsoft.com/office/drawing/2014/main" id="{7D5CA911-F20A-4586-8A08-EA6936C820CE}"/>
              </a:ext>
            </a:extLst>
          </p:cNvPr>
          <p:cNvSpPr>
            <a:spLocks noChangeArrowheads="1"/>
          </p:cNvSpPr>
          <p:nvPr/>
        </p:nvSpPr>
        <p:spPr bwMode="auto">
          <a:xfrm>
            <a:off x="4860925" y="3862388"/>
            <a:ext cx="212725"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600</a:t>
            </a:r>
            <a:endParaRPr lang="en-US" altLang="en-US" sz="6000">
              <a:cs typeface="Times New Roman" panose="02020603050405020304" pitchFamily="18" charset="0"/>
            </a:endParaRPr>
          </a:p>
        </p:txBody>
      </p:sp>
      <p:sp>
        <p:nvSpPr>
          <p:cNvPr id="90200" name="Line 156">
            <a:extLst>
              <a:ext uri="{FF2B5EF4-FFF2-40B4-BE49-F238E27FC236}">
                <a16:creationId xmlns:a16="http://schemas.microsoft.com/office/drawing/2014/main" id="{B3C66CB9-09BE-462E-B0C7-798C7C6D5C37}"/>
              </a:ext>
            </a:extLst>
          </p:cNvPr>
          <p:cNvSpPr>
            <a:spLocks noChangeShapeType="1"/>
          </p:cNvSpPr>
          <p:nvPr/>
        </p:nvSpPr>
        <p:spPr bwMode="auto">
          <a:xfrm flipV="1">
            <a:off x="5562600" y="3784600"/>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01" name="Rectangle 158">
            <a:extLst>
              <a:ext uri="{FF2B5EF4-FFF2-40B4-BE49-F238E27FC236}">
                <a16:creationId xmlns:a16="http://schemas.microsoft.com/office/drawing/2014/main" id="{5CB80B77-DBCA-4AE5-ABC5-6BCA4041915B}"/>
              </a:ext>
            </a:extLst>
          </p:cNvPr>
          <p:cNvSpPr>
            <a:spLocks noChangeArrowheads="1"/>
          </p:cNvSpPr>
          <p:nvPr/>
        </p:nvSpPr>
        <p:spPr bwMode="auto">
          <a:xfrm>
            <a:off x="5516563" y="3862388"/>
            <a:ext cx="211137"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700</a:t>
            </a:r>
            <a:endParaRPr lang="en-US" altLang="en-US" sz="6000">
              <a:cs typeface="Times New Roman" panose="02020603050405020304" pitchFamily="18" charset="0"/>
            </a:endParaRPr>
          </a:p>
        </p:txBody>
      </p:sp>
      <p:sp>
        <p:nvSpPr>
          <p:cNvPr id="90202" name="Line 159">
            <a:extLst>
              <a:ext uri="{FF2B5EF4-FFF2-40B4-BE49-F238E27FC236}">
                <a16:creationId xmlns:a16="http://schemas.microsoft.com/office/drawing/2014/main" id="{960A8BF8-42D9-432A-A2B2-05166A6BEC6D}"/>
              </a:ext>
            </a:extLst>
          </p:cNvPr>
          <p:cNvSpPr>
            <a:spLocks noChangeShapeType="1"/>
          </p:cNvSpPr>
          <p:nvPr/>
        </p:nvSpPr>
        <p:spPr bwMode="auto">
          <a:xfrm flipV="1">
            <a:off x="6216650" y="3784600"/>
            <a:ext cx="4763"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03" name="Rectangle 161">
            <a:extLst>
              <a:ext uri="{FF2B5EF4-FFF2-40B4-BE49-F238E27FC236}">
                <a16:creationId xmlns:a16="http://schemas.microsoft.com/office/drawing/2014/main" id="{2BF84C6D-96C1-4C5C-9F93-2745655DDCDD}"/>
              </a:ext>
            </a:extLst>
          </p:cNvPr>
          <p:cNvSpPr>
            <a:spLocks noChangeArrowheads="1"/>
          </p:cNvSpPr>
          <p:nvPr/>
        </p:nvSpPr>
        <p:spPr bwMode="auto">
          <a:xfrm>
            <a:off x="6175375" y="3862388"/>
            <a:ext cx="211138"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800</a:t>
            </a:r>
            <a:endParaRPr lang="en-US" altLang="en-US" sz="6000">
              <a:cs typeface="Times New Roman" panose="02020603050405020304" pitchFamily="18" charset="0"/>
            </a:endParaRPr>
          </a:p>
        </p:txBody>
      </p:sp>
      <p:sp>
        <p:nvSpPr>
          <p:cNvPr id="90204" name="Line 162">
            <a:extLst>
              <a:ext uri="{FF2B5EF4-FFF2-40B4-BE49-F238E27FC236}">
                <a16:creationId xmlns:a16="http://schemas.microsoft.com/office/drawing/2014/main" id="{F55BDE25-1CCF-4E9C-AB6E-37E6652EAFA3}"/>
              </a:ext>
            </a:extLst>
          </p:cNvPr>
          <p:cNvSpPr>
            <a:spLocks noChangeShapeType="1"/>
          </p:cNvSpPr>
          <p:nvPr/>
        </p:nvSpPr>
        <p:spPr bwMode="auto">
          <a:xfrm flipV="1">
            <a:off x="6872288" y="3784600"/>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05" name="Rectangle 164">
            <a:extLst>
              <a:ext uri="{FF2B5EF4-FFF2-40B4-BE49-F238E27FC236}">
                <a16:creationId xmlns:a16="http://schemas.microsoft.com/office/drawing/2014/main" id="{00DEC1D5-1E59-4EB3-AFE5-1D69D13C86AD}"/>
              </a:ext>
            </a:extLst>
          </p:cNvPr>
          <p:cNvSpPr>
            <a:spLocks noChangeArrowheads="1"/>
          </p:cNvSpPr>
          <p:nvPr/>
        </p:nvSpPr>
        <p:spPr bwMode="auto">
          <a:xfrm>
            <a:off x="6829425" y="3862388"/>
            <a:ext cx="212725"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900</a:t>
            </a:r>
            <a:endParaRPr lang="en-US" altLang="en-US" sz="6000">
              <a:cs typeface="Times New Roman" panose="02020603050405020304" pitchFamily="18" charset="0"/>
            </a:endParaRPr>
          </a:p>
        </p:txBody>
      </p:sp>
      <p:sp>
        <p:nvSpPr>
          <p:cNvPr id="90206" name="Line 165">
            <a:extLst>
              <a:ext uri="{FF2B5EF4-FFF2-40B4-BE49-F238E27FC236}">
                <a16:creationId xmlns:a16="http://schemas.microsoft.com/office/drawing/2014/main" id="{BB34D5A1-3E8F-4C60-ABF9-DEB09A51E4EB}"/>
              </a:ext>
            </a:extLst>
          </p:cNvPr>
          <p:cNvSpPr>
            <a:spLocks noChangeShapeType="1"/>
          </p:cNvSpPr>
          <p:nvPr/>
        </p:nvSpPr>
        <p:spPr bwMode="auto">
          <a:xfrm flipV="1">
            <a:off x="7531100" y="3784600"/>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07" name="Rectangle 167">
            <a:extLst>
              <a:ext uri="{FF2B5EF4-FFF2-40B4-BE49-F238E27FC236}">
                <a16:creationId xmlns:a16="http://schemas.microsoft.com/office/drawing/2014/main" id="{0DE03BB2-8E41-4F9E-A285-ED8F17BA3268}"/>
              </a:ext>
            </a:extLst>
          </p:cNvPr>
          <p:cNvSpPr>
            <a:spLocks noChangeArrowheads="1"/>
          </p:cNvSpPr>
          <p:nvPr/>
        </p:nvSpPr>
        <p:spPr bwMode="auto">
          <a:xfrm>
            <a:off x="7467600" y="3862388"/>
            <a:ext cx="280988"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1000</a:t>
            </a:r>
            <a:endParaRPr lang="en-US" altLang="en-US" sz="6000">
              <a:cs typeface="Times New Roman" panose="02020603050405020304" pitchFamily="18" charset="0"/>
            </a:endParaRPr>
          </a:p>
        </p:txBody>
      </p:sp>
      <p:sp>
        <p:nvSpPr>
          <p:cNvPr id="90208" name="Line 168">
            <a:extLst>
              <a:ext uri="{FF2B5EF4-FFF2-40B4-BE49-F238E27FC236}">
                <a16:creationId xmlns:a16="http://schemas.microsoft.com/office/drawing/2014/main" id="{96D3F3CA-8956-486C-81F8-D49782BF3396}"/>
              </a:ext>
            </a:extLst>
          </p:cNvPr>
          <p:cNvSpPr>
            <a:spLocks noChangeShapeType="1"/>
          </p:cNvSpPr>
          <p:nvPr/>
        </p:nvSpPr>
        <p:spPr bwMode="auto">
          <a:xfrm>
            <a:off x="981075" y="3848100"/>
            <a:ext cx="58738"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09" name="Line 169">
            <a:extLst>
              <a:ext uri="{FF2B5EF4-FFF2-40B4-BE49-F238E27FC236}">
                <a16:creationId xmlns:a16="http://schemas.microsoft.com/office/drawing/2014/main" id="{1AB1C368-9AB3-4C38-8349-8BCF83572A75}"/>
              </a:ext>
            </a:extLst>
          </p:cNvPr>
          <p:cNvSpPr>
            <a:spLocks noChangeShapeType="1"/>
          </p:cNvSpPr>
          <p:nvPr/>
        </p:nvSpPr>
        <p:spPr bwMode="auto">
          <a:xfrm flipH="1">
            <a:off x="7464425" y="3848100"/>
            <a:ext cx="66675"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10" name="Line 201">
            <a:extLst>
              <a:ext uri="{FF2B5EF4-FFF2-40B4-BE49-F238E27FC236}">
                <a16:creationId xmlns:a16="http://schemas.microsoft.com/office/drawing/2014/main" id="{96E691CA-8A10-415C-A22B-499241F7F5CB}"/>
              </a:ext>
            </a:extLst>
          </p:cNvPr>
          <p:cNvSpPr>
            <a:spLocks noChangeShapeType="1"/>
          </p:cNvSpPr>
          <p:nvPr/>
        </p:nvSpPr>
        <p:spPr bwMode="auto">
          <a:xfrm>
            <a:off x="981075" y="3848100"/>
            <a:ext cx="6550025"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11" name="Rectangle 218">
            <a:extLst>
              <a:ext uri="{FF2B5EF4-FFF2-40B4-BE49-F238E27FC236}">
                <a16:creationId xmlns:a16="http://schemas.microsoft.com/office/drawing/2014/main" id="{ED80A531-54C4-4FA3-A1DB-C41625B56765}"/>
              </a:ext>
            </a:extLst>
          </p:cNvPr>
          <p:cNvSpPr>
            <a:spLocks noChangeArrowheads="1"/>
          </p:cNvSpPr>
          <p:nvPr/>
        </p:nvSpPr>
        <p:spPr bwMode="auto">
          <a:xfrm>
            <a:off x="4051300" y="4048125"/>
            <a:ext cx="971550" cy="185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200">
                <a:solidFill>
                  <a:srgbClr val="000000"/>
                </a:solidFill>
                <a:cs typeface="Times New Roman" panose="02020603050405020304" pitchFamily="18" charset="0"/>
              </a:rPr>
              <a:t>Frequency (Hz)</a:t>
            </a:r>
            <a:endParaRPr lang="en-US" altLang="en-US" sz="6600">
              <a:cs typeface="Times New Roman" panose="02020603050405020304" pitchFamily="18" charset="0"/>
            </a:endParaRPr>
          </a:p>
        </p:txBody>
      </p:sp>
      <p:sp>
        <p:nvSpPr>
          <p:cNvPr id="90212" name="Line 130">
            <a:extLst>
              <a:ext uri="{FF2B5EF4-FFF2-40B4-BE49-F238E27FC236}">
                <a16:creationId xmlns:a16="http://schemas.microsoft.com/office/drawing/2014/main" id="{43BDDF66-26BA-408E-9523-FBE3AE76A6B6}"/>
              </a:ext>
            </a:extLst>
          </p:cNvPr>
          <p:cNvSpPr>
            <a:spLocks noChangeShapeType="1"/>
          </p:cNvSpPr>
          <p:nvPr/>
        </p:nvSpPr>
        <p:spPr bwMode="auto">
          <a:xfrm>
            <a:off x="1000125" y="5419725"/>
            <a:ext cx="6550025"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13" name="Line 133">
            <a:extLst>
              <a:ext uri="{FF2B5EF4-FFF2-40B4-BE49-F238E27FC236}">
                <a16:creationId xmlns:a16="http://schemas.microsoft.com/office/drawing/2014/main" id="{74D7034A-F218-4A77-AFEC-5BAE1FC502BB}"/>
              </a:ext>
            </a:extLst>
          </p:cNvPr>
          <p:cNvSpPr>
            <a:spLocks noChangeShapeType="1"/>
          </p:cNvSpPr>
          <p:nvPr/>
        </p:nvSpPr>
        <p:spPr bwMode="auto">
          <a:xfrm>
            <a:off x="1000125" y="5419725"/>
            <a:ext cx="6550025"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14" name="Line 135">
            <a:extLst>
              <a:ext uri="{FF2B5EF4-FFF2-40B4-BE49-F238E27FC236}">
                <a16:creationId xmlns:a16="http://schemas.microsoft.com/office/drawing/2014/main" id="{78F31151-09F7-4248-9E13-950AC6C3F876}"/>
              </a:ext>
            </a:extLst>
          </p:cNvPr>
          <p:cNvSpPr>
            <a:spLocks noChangeShapeType="1"/>
          </p:cNvSpPr>
          <p:nvPr/>
        </p:nvSpPr>
        <p:spPr bwMode="auto">
          <a:xfrm flipV="1">
            <a:off x="1000125" y="5356225"/>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15" name="Rectangle 137">
            <a:extLst>
              <a:ext uri="{FF2B5EF4-FFF2-40B4-BE49-F238E27FC236}">
                <a16:creationId xmlns:a16="http://schemas.microsoft.com/office/drawing/2014/main" id="{9D4F3D01-F53B-4C3F-B222-76F33865407F}"/>
              </a:ext>
            </a:extLst>
          </p:cNvPr>
          <p:cNvSpPr>
            <a:spLocks noChangeArrowheads="1"/>
          </p:cNvSpPr>
          <p:nvPr/>
        </p:nvSpPr>
        <p:spPr bwMode="auto">
          <a:xfrm>
            <a:off x="985838" y="5434013"/>
            <a:ext cx="69850"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0</a:t>
            </a:r>
            <a:endParaRPr lang="en-US" altLang="en-US" sz="6000">
              <a:cs typeface="Times New Roman" panose="02020603050405020304" pitchFamily="18" charset="0"/>
            </a:endParaRPr>
          </a:p>
        </p:txBody>
      </p:sp>
      <p:sp>
        <p:nvSpPr>
          <p:cNvPr id="90216" name="Line 138">
            <a:extLst>
              <a:ext uri="{FF2B5EF4-FFF2-40B4-BE49-F238E27FC236}">
                <a16:creationId xmlns:a16="http://schemas.microsoft.com/office/drawing/2014/main" id="{4A705C3B-DE26-4F53-BEFF-B0218E4F1AA1}"/>
              </a:ext>
            </a:extLst>
          </p:cNvPr>
          <p:cNvSpPr>
            <a:spLocks noChangeShapeType="1"/>
          </p:cNvSpPr>
          <p:nvPr/>
        </p:nvSpPr>
        <p:spPr bwMode="auto">
          <a:xfrm flipV="1">
            <a:off x="1651000" y="5356225"/>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17" name="Rectangle 140">
            <a:extLst>
              <a:ext uri="{FF2B5EF4-FFF2-40B4-BE49-F238E27FC236}">
                <a16:creationId xmlns:a16="http://schemas.microsoft.com/office/drawing/2014/main" id="{D7B1BE0A-F2A9-4FFE-B2DE-4B896F67F60D}"/>
              </a:ext>
            </a:extLst>
          </p:cNvPr>
          <p:cNvSpPr>
            <a:spLocks noChangeArrowheads="1"/>
          </p:cNvSpPr>
          <p:nvPr/>
        </p:nvSpPr>
        <p:spPr bwMode="auto">
          <a:xfrm>
            <a:off x="1604963" y="5434013"/>
            <a:ext cx="212725"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100</a:t>
            </a:r>
            <a:endParaRPr lang="en-US" altLang="en-US" sz="6000">
              <a:cs typeface="Times New Roman" panose="02020603050405020304" pitchFamily="18" charset="0"/>
            </a:endParaRPr>
          </a:p>
        </p:txBody>
      </p:sp>
      <p:sp>
        <p:nvSpPr>
          <p:cNvPr id="90218" name="Line 141">
            <a:extLst>
              <a:ext uri="{FF2B5EF4-FFF2-40B4-BE49-F238E27FC236}">
                <a16:creationId xmlns:a16="http://schemas.microsoft.com/office/drawing/2014/main" id="{79C8ACB7-D91F-4EF3-9812-CA77C120CB3B}"/>
              </a:ext>
            </a:extLst>
          </p:cNvPr>
          <p:cNvSpPr>
            <a:spLocks noChangeShapeType="1"/>
          </p:cNvSpPr>
          <p:nvPr/>
        </p:nvSpPr>
        <p:spPr bwMode="auto">
          <a:xfrm flipV="1">
            <a:off x="2306638" y="5356225"/>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19" name="Rectangle 143">
            <a:extLst>
              <a:ext uri="{FF2B5EF4-FFF2-40B4-BE49-F238E27FC236}">
                <a16:creationId xmlns:a16="http://schemas.microsoft.com/office/drawing/2014/main" id="{0BCDF4C1-655E-4B90-8546-C81E7F23A43E}"/>
              </a:ext>
            </a:extLst>
          </p:cNvPr>
          <p:cNvSpPr>
            <a:spLocks noChangeArrowheads="1"/>
          </p:cNvSpPr>
          <p:nvPr/>
        </p:nvSpPr>
        <p:spPr bwMode="auto">
          <a:xfrm>
            <a:off x="2260600" y="5434013"/>
            <a:ext cx="211138"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200</a:t>
            </a:r>
            <a:endParaRPr lang="en-US" altLang="en-US" sz="6000">
              <a:cs typeface="Times New Roman" panose="02020603050405020304" pitchFamily="18" charset="0"/>
            </a:endParaRPr>
          </a:p>
        </p:txBody>
      </p:sp>
      <p:sp>
        <p:nvSpPr>
          <p:cNvPr id="90220" name="Line 144">
            <a:extLst>
              <a:ext uri="{FF2B5EF4-FFF2-40B4-BE49-F238E27FC236}">
                <a16:creationId xmlns:a16="http://schemas.microsoft.com/office/drawing/2014/main" id="{3F7BBCFE-2D78-4CBC-850D-CBC8FC5905CA}"/>
              </a:ext>
            </a:extLst>
          </p:cNvPr>
          <p:cNvSpPr>
            <a:spLocks noChangeShapeType="1"/>
          </p:cNvSpPr>
          <p:nvPr/>
        </p:nvSpPr>
        <p:spPr bwMode="auto">
          <a:xfrm flipV="1">
            <a:off x="2960688" y="5356225"/>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21" name="Rectangle 146">
            <a:extLst>
              <a:ext uri="{FF2B5EF4-FFF2-40B4-BE49-F238E27FC236}">
                <a16:creationId xmlns:a16="http://schemas.microsoft.com/office/drawing/2014/main" id="{56EFF2E3-29E0-4586-8287-1C2E478634FC}"/>
              </a:ext>
            </a:extLst>
          </p:cNvPr>
          <p:cNvSpPr>
            <a:spLocks noChangeArrowheads="1"/>
          </p:cNvSpPr>
          <p:nvPr/>
        </p:nvSpPr>
        <p:spPr bwMode="auto">
          <a:xfrm>
            <a:off x="2919413" y="5434013"/>
            <a:ext cx="211137"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300</a:t>
            </a:r>
            <a:endParaRPr lang="en-US" altLang="en-US" sz="6000">
              <a:cs typeface="Times New Roman" panose="02020603050405020304" pitchFamily="18" charset="0"/>
            </a:endParaRPr>
          </a:p>
        </p:txBody>
      </p:sp>
      <p:sp>
        <p:nvSpPr>
          <p:cNvPr id="90222" name="Line 147">
            <a:extLst>
              <a:ext uri="{FF2B5EF4-FFF2-40B4-BE49-F238E27FC236}">
                <a16:creationId xmlns:a16="http://schemas.microsoft.com/office/drawing/2014/main" id="{E9E96521-4CCC-4F1D-9110-EFAFB6E9F674}"/>
              </a:ext>
            </a:extLst>
          </p:cNvPr>
          <p:cNvSpPr>
            <a:spLocks noChangeShapeType="1"/>
          </p:cNvSpPr>
          <p:nvPr/>
        </p:nvSpPr>
        <p:spPr bwMode="auto">
          <a:xfrm flipV="1">
            <a:off x="3616325" y="5356225"/>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23" name="Rectangle 149">
            <a:extLst>
              <a:ext uri="{FF2B5EF4-FFF2-40B4-BE49-F238E27FC236}">
                <a16:creationId xmlns:a16="http://schemas.microsoft.com/office/drawing/2014/main" id="{25B515A6-C716-4E0D-A24E-13D7D30DEFE3}"/>
              </a:ext>
            </a:extLst>
          </p:cNvPr>
          <p:cNvSpPr>
            <a:spLocks noChangeArrowheads="1"/>
          </p:cNvSpPr>
          <p:nvPr/>
        </p:nvSpPr>
        <p:spPr bwMode="auto">
          <a:xfrm>
            <a:off x="3573463" y="5434013"/>
            <a:ext cx="212725"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400</a:t>
            </a:r>
            <a:endParaRPr lang="en-US" altLang="en-US" sz="6000">
              <a:cs typeface="Times New Roman" panose="02020603050405020304" pitchFamily="18" charset="0"/>
            </a:endParaRPr>
          </a:p>
        </p:txBody>
      </p:sp>
      <p:sp>
        <p:nvSpPr>
          <p:cNvPr id="90224" name="Line 150">
            <a:extLst>
              <a:ext uri="{FF2B5EF4-FFF2-40B4-BE49-F238E27FC236}">
                <a16:creationId xmlns:a16="http://schemas.microsoft.com/office/drawing/2014/main" id="{64943BC9-B2F1-40A0-8E10-5B89D54BF6F0}"/>
              </a:ext>
            </a:extLst>
          </p:cNvPr>
          <p:cNvSpPr>
            <a:spLocks noChangeShapeType="1"/>
          </p:cNvSpPr>
          <p:nvPr/>
        </p:nvSpPr>
        <p:spPr bwMode="auto">
          <a:xfrm flipV="1">
            <a:off x="4275138" y="5356225"/>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25" name="Rectangle 152">
            <a:extLst>
              <a:ext uri="{FF2B5EF4-FFF2-40B4-BE49-F238E27FC236}">
                <a16:creationId xmlns:a16="http://schemas.microsoft.com/office/drawing/2014/main" id="{F9CCAB29-0250-4197-BBA3-D38AD5FC9652}"/>
              </a:ext>
            </a:extLst>
          </p:cNvPr>
          <p:cNvSpPr>
            <a:spLocks noChangeArrowheads="1"/>
          </p:cNvSpPr>
          <p:nvPr/>
        </p:nvSpPr>
        <p:spPr bwMode="auto">
          <a:xfrm>
            <a:off x="4229100" y="5434013"/>
            <a:ext cx="211138"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500</a:t>
            </a:r>
            <a:endParaRPr lang="en-US" altLang="en-US" sz="6000">
              <a:cs typeface="Times New Roman" panose="02020603050405020304" pitchFamily="18" charset="0"/>
            </a:endParaRPr>
          </a:p>
        </p:txBody>
      </p:sp>
      <p:sp>
        <p:nvSpPr>
          <p:cNvPr id="90226" name="Line 153">
            <a:extLst>
              <a:ext uri="{FF2B5EF4-FFF2-40B4-BE49-F238E27FC236}">
                <a16:creationId xmlns:a16="http://schemas.microsoft.com/office/drawing/2014/main" id="{233A58EE-0A4E-4C16-A9A1-F5EFD1C4C3BF}"/>
              </a:ext>
            </a:extLst>
          </p:cNvPr>
          <p:cNvSpPr>
            <a:spLocks noChangeShapeType="1"/>
          </p:cNvSpPr>
          <p:nvPr/>
        </p:nvSpPr>
        <p:spPr bwMode="auto">
          <a:xfrm flipV="1">
            <a:off x="4926013" y="5356225"/>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27" name="Rectangle 155">
            <a:extLst>
              <a:ext uri="{FF2B5EF4-FFF2-40B4-BE49-F238E27FC236}">
                <a16:creationId xmlns:a16="http://schemas.microsoft.com/office/drawing/2014/main" id="{2EE7356C-AB64-48E5-BB51-167F82018F36}"/>
              </a:ext>
            </a:extLst>
          </p:cNvPr>
          <p:cNvSpPr>
            <a:spLocks noChangeArrowheads="1"/>
          </p:cNvSpPr>
          <p:nvPr/>
        </p:nvSpPr>
        <p:spPr bwMode="auto">
          <a:xfrm>
            <a:off x="4879975" y="5434013"/>
            <a:ext cx="212725"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600</a:t>
            </a:r>
            <a:endParaRPr lang="en-US" altLang="en-US" sz="6000">
              <a:cs typeface="Times New Roman" panose="02020603050405020304" pitchFamily="18" charset="0"/>
            </a:endParaRPr>
          </a:p>
        </p:txBody>
      </p:sp>
      <p:sp>
        <p:nvSpPr>
          <p:cNvPr id="90228" name="Line 156">
            <a:extLst>
              <a:ext uri="{FF2B5EF4-FFF2-40B4-BE49-F238E27FC236}">
                <a16:creationId xmlns:a16="http://schemas.microsoft.com/office/drawing/2014/main" id="{091FFA65-FB46-481A-BCA6-7FC96E7571A5}"/>
              </a:ext>
            </a:extLst>
          </p:cNvPr>
          <p:cNvSpPr>
            <a:spLocks noChangeShapeType="1"/>
          </p:cNvSpPr>
          <p:nvPr/>
        </p:nvSpPr>
        <p:spPr bwMode="auto">
          <a:xfrm flipV="1">
            <a:off x="5581650" y="5356225"/>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29" name="Rectangle 158">
            <a:extLst>
              <a:ext uri="{FF2B5EF4-FFF2-40B4-BE49-F238E27FC236}">
                <a16:creationId xmlns:a16="http://schemas.microsoft.com/office/drawing/2014/main" id="{5AECC6BE-C159-4D6B-942A-94360422F178}"/>
              </a:ext>
            </a:extLst>
          </p:cNvPr>
          <p:cNvSpPr>
            <a:spLocks noChangeArrowheads="1"/>
          </p:cNvSpPr>
          <p:nvPr/>
        </p:nvSpPr>
        <p:spPr bwMode="auto">
          <a:xfrm>
            <a:off x="5535613" y="5434013"/>
            <a:ext cx="211137"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700</a:t>
            </a:r>
            <a:endParaRPr lang="en-US" altLang="en-US" sz="6000">
              <a:cs typeface="Times New Roman" panose="02020603050405020304" pitchFamily="18" charset="0"/>
            </a:endParaRPr>
          </a:p>
        </p:txBody>
      </p:sp>
      <p:sp>
        <p:nvSpPr>
          <p:cNvPr id="90230" name="Line 159">
            <a:extLst>
              <a:ext uri="{FF2B5EF4-FFF2-40B4-BE49-F238E27FC236}">
                <a16:creationId xmlns:a16="http://schemas.microsoft.com/office/drawing/2014/main" id="{E67F28F3-4CC6-4B69-818C-01099556C78B}"/>
              </a:ext>
            </a:extLst>
          </p:cNvPr>
          <p:cNvSpPr>
            <a:spLocks noChangeShapeType="1"/>
          </p:cNvSpPr>
          <p:nvPr/>
        </p:nvSpPr>
        <p:spPr bwMode="auto">
          <a:xfrm flipV="1">
            <a:off x="6235700" y="5356225"/>
            <a:ext cx="4763"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31" name="Rectangle 161">
            <a:extLst>
              <a:ext uri="{FF2B5EF4-FFF2-40B4-BE49-F238E27FC236}">
                <a16:creationId xmlns:a16="http://schemas.microsoft.com/office/drawing/2014/main" id="{471242A5-03F1-4D0A-9CC9-2891B1841454}"/>
              </a:ext>
            </a:extLst>
          </p:cNvPr>
          <p:cNvSpPr>
            <a:spLocks noChangeArrowheads="1"/>
          </p:cNvSpPr>
          <p:nvPr/>
        </p:nvSpPr>
        <p:spPr bwMode="auto">
          <a:xfrm>
            <a:off x="6194425" y="5434013"/>
            <a:ext cx="211138"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800</a:t>
            </a:r>
            <a:endParaRPr lang="en-US" altLang="en-US" sz="6000">
              <a:cs typeface="Times New Roman" panose="02020603050405020304" pitchFamily="18" charset="0"/>
            </a:endParaRPr>
          </a:p>
        </p:txBody>
      </p:sp>
      <p:sp>
        <p:nvSpPr>
          <p:cNvPr id="90232" name="Line 162">
            <a:extLst>
              <a:ext uri="{FF2B5EF4-FFF2-40B4-BE49-F238E27FC236}">
                <a16:creationId xmlns:a16="http://schemas.microsoft.com/office/drawing/2014/main" id="{9C31FF01-0AEF-412C-92EA-067A2289A796}"/>
              </a:ext>
            </a:extLst>
          </p:cNvPr>
          <p:cNvSpPr>
            <a:spLocks noChangeShapeType="1"/>
          </p:cNvSpPr>
          <p:nvPr/>
        </p:nvSpPr>
        <p:spPr bwMode="auto">
          <a:xfrm flipV="1">
            <a:off x="6891338" y="5356225"/>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33" name="Rectangle 164">
            <a:extLst>
              <a:ext uri="{FF2B5EF4-FFF2-40B4-BE49-F238E27FC236}">
                <a16:creationId xmlns:a16="http://schemas.microsoft.com/office/drawing/2014/main" id="{7E13A93B-C67D-41FC-B88C-BBEB56EA838D}"/>
              </a:ext>
            </a:extLst>
          </p:cNvPr>
          <p:cNvSpPr>
            <a:spLocks noChangeArrowheads="1"/>
          </p:cNvSpPr>
          <p:nvPr/>
        </p:nvSpPr>
        <p:spPr bwMode="auto">
          <a:xfrm>
            <a:off x="6848475" y="5434013"/>
            <a:ext cx="212725"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900</a:t>
            </a:r>
            <a:endParaRPr lang="en-US" altLang="en-US" sz="6000">
              <a:cs typeface="Times New Roman" panose="02020603050405020304" pitchFamily="18" charset="0"/>
            </a:endParaRPr>
          </a:p>
        </p:txBody>
      </p:sp>
      <p:sp>
        <p:nvSpPr>
          <p:cNvPr id="90234" name="Line 165">
            <a:extLst>
              <a:ext uri="{FF2B5EF4-FFF2-40B4-BE49-F238E27FC236}">
                <a16:creationId xmlns:a16="http://schemas.microsoft.com/office/drawing/2014/main" id="{49D53D8F-265F-401D-B95A-59FF6F276425}"/>
              </a:ext>
            </a:extLst>
          </p:cNvPr>
          <p:cNvSpPr>
            <a:spLocks noChangeShapeType="1"/>
          </p:cNvSpPr>
          <p:nvPr/>
        </p:nvSpPr>
        <p:spPr bwMode="auto">
          <a:xfrm flipV="1">
            <a:off x="7550150" y="5356225"/>
            <a:ext cx="3175" cy="635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35" name="Rectangle 167">
            <a:extLst>
              <a:ext uri="{FF2B5EF4-FFF2-40B4-BE49-F238E27FC236}">
                <a16:creationId xmlns:a16="http://schemas.microsoft.com/office/drawing/2014/main" id="{F7C49130-C360-4368-B575-E4EC61C48548}"/>
              </a:ext>
            </a:extLst>
          </p:cNvPr>
          <p:cNvSpPr>
            <a:spLocks noChangeArrowheads="1"/>
          </p:cNvSpPr>
          <p:nvPr/>
        </p:nvSpPr>
        <p:spPr bwMode="auto">
          <a:xfrm>
            <a:off x="7486650" y="5434013"/>
            <a:ext cx="280988" cy="16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1000</a:t>
            </a:r>
            <a:endParaRPr lang="en-US" altLang="en-US" sz="6000">
              <a:cs typeface="Times New Roman" panose="02020603050405020304" pitchFamily="18" charset="0"/>
            </a:endParaRPr>
          </a:p>
        </p:txBody>
      </p:sp>
      <p:sp>
        <p:nvSpPr>
          <p:cNvPr id="90236" name="Line 168">
            <a:extLst>
              <a:ext uri="{FF2B5EF4-FFF2-40B4-BE49-F238E27FC236}">
                <a16:creationId xmlns:a16="http://schemas.microsoft.com/office/drawing/2014/main" id="{0BB9F38E-81CC-492C-8B17-F1DCBE8A47B8}"/>
              </a:ext>
            </a:extLst>
          </p:cNvPr>
          <p:cNvSpPr>
            <a:spLocks noChangeShapeType="1"/>
          </p:cNvSpPr>
          <p:nvPr/>
        </p:nvSpPr>
        <p:spPr bwMode="auto">
          <a:xfrm>
            <a:off x="1000125" y="5419725"/>
            <a:ext cx="58738"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37" name="Line 169">
            <a:extLst>
              <a:ext uri="{FF2B5EF4-FFF2-40B4-BE49-F238E27FC236}">
                <a16:creationId xmlns:a16="http://schemas.microsoft.com/office/drawing/2014/main" id="{79E5768D-3A2C-461F-BBF6-0DB0458B6C78}"/>
              </a:ext>
            </a:extLst>
          </p:cNvPr>
          <p:cNvSpPr>
            <a:spLocks noChangeShapeType="1"/>
          </p:cNvSpPr>
          <p:nvPr/>
        </p:nvSpPr>
        <p:spPr bwMode="auto">
          <a:xfrm flipH="1">
            <a:off x="7483475" y="5419725"/>
            <a:ext cx="66675"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38" name="Line 201">
            <a:extLst>
              <a:ext uri="{FF2B5EF4-FFF2-40B4-BE49-F238E27FC236}">
                <a16:creationId xmlns:a16="http://schemas.microsoft.com/office/drawing/2014/main" id="{F7367469-4656-4D62-B478-8EC8F12E429C}"/>
              </a:ext>
            </a:extLst>
          </p:cNvPr>
          <p:cNvSpPr>
            <a:spLocks noChangeShapeType="1"/>
          </p:cNvSpPr>
          <p:nvPr/>
        </p:nvSpPr>
        <p:spPr bwMode="auto">
          <a:xfrm>
            <a:off x="1000125" y="5419725"/>
            <a:ext cx="6550025" cy="317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239" name="Rectangle 218">
            <a:extLst>
              <a:ext uri="{FF2B5EF4-FFF2-40B4-BE49-F238E27FC236}">
                <a16:creationId xmlns:a16="http://schemas.microsoft.com/office/drawing/2014/main" id="{E39E964F-0B35-4182-B843-E9A408724290}"/>
              </a:ext>
            </a:extLst>
          </p:cNvPr>
          <p:cNvSpPr>
            <a:spLocks noChangeArrowheads="1"/>
          </p:cNvSpPr>
          <p:nvPr/>
        </p:nvSpPr>
        <p:spPr bwMode="auto">
          <a:xfrm>
            <a:off x="4070350" y="5619750"/>
            <a:ext cx="971550" cy="185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200">
                <a:solidFill>
                  <a:srgbClr val="000000"/>
                </a:solidFill>
                <a:cs typeface="Times New Roman" panose="02020603050405020304" pitchFamily="18" charset="0"/>
              </a:rPr>
              <a:t>Frequency (Hz)</a:t>
            </a:r>
            <a:endParaRPr lang="en-US" altLang="en-US" sz="6600">
              <a:cs typeface="Times New Roman" panose="02020603050405020304" pitchFamily="18" charset="0"/>
            </a:endParaRPr>
          </a:p>
        </p:txBody>
      </p:sp>
      <p:sp>
        <p:nvSpPr>
          <p:cNvPr id="90240" name="Freeform 41">
            <a:extLst>
              <a:ext uri="{FF2B5EF4-FFF2-40B4-BE49-F238E27FC236}">
                <a16:creationId xmlns:a16="http://schemas.microsoft.com/office/drawing/2014/main" id="{4AF4FD47-0976-45B7-8C13-4D25F462F3BA}"/>
              </a:ext>
            </a:extLst>
          </p:cNvPr>
          <p:cNvSpPr>
            <a:spLocks/>
          </p:cNvSpPr>
          <p:nvPr/>
        </p:nvSpPr>
        <p:spPr bwMode="auto">
          <a:xfrm>
            <a:off x="2019300" y="4905375"/>
            <a:ext cx="742950" cy="506413"/>
          </a:xfrm>
          <a:custGeom>
            <a:avLst/>
            <a:gdLst>
              <a:gd name="T0" fmla="*/ 2147483646 w 1249"/>
              <a:gd name="T1" fmla="*/ 2147483646 h 463"/>
              <a:gd name="T2" fmla="*/ 2147483646 w 1249"/>
              <a:gd name="T3" fmla="*/ 2147483646 h 463"/>
              <a:gd name="T4" fmla="*/ 2147483646 w 1249"/>
              <a:gd name="T5" fmla="*/ 2147483646 h 463"/>
              <a:gd name="T6" fmla="*/ 2147483646 w 1249"/>
              <a:gd name="T7" fmla="*/ 2147483646 h 463"/>
              <a:gd name="T8" fmla="*/ 2147483646 w 1249"/>
              <a:gd name="T9" fmla="*/ 2147483646 h 463"/>
              <a:gd name="T10" fmla="*/ 2147483646 w 1249"/>
              <a:gd name="T11" fmla="*/ 2147483646 h 463"/>
              <a:gd name="T12" fmla="*/ 2147483646 w 1249"/>
              <a:gd name="T13" fmla="*/ 2147483646 h 463"/>
              <a:gd name="T14" fmla="*/ 2147483646 w 1249"/>
              <a:gd name="T15" fmla="*/ 2147483646 h 463"/>
              <a:gd name="T16" fmla="*/ 2147483646 w 1249"/>
              <a:gd name="T17" fmla="*/ 2147483646 h 463"/>
              <a:gd name="T18" fmla="*/ 2147483646 w 1249"/>
              <a:gd name="T19" fmla="*/ 2147483646 h 463"/>
              <a:gd name="T20" fmla="*/ 2147483646 w 1249"/>
              <a:gd name="T21" fmla="*/ 2147483646 h 463"/>
              <a:gd name="T22" fmla="*/ 2147483646 w 1249"/>
              <a:gd name="T23" fmla="*/ 2147483646 h 463"/>
              <a:gd name="T24" fmla="*/ 2147483646 w 1249"/>
              <a:gd name="T25" fmla="*/ 2147483646 h 463"/>
              <a:gd name="T26" fmla="*/ 2147483646 w 1249"/>
              <a:gd name="T27" fmla="*/ 2147483646 h 463"/>
              <a:gd name="T28" fmla="*/ 2147483646 w 1249"/>
              <a:gd name="T29" fmla="*/ 2147483646 h 463"/>
              <a:gd name="T30" fmla="*/ 2147483646 w 1249"/>
              <a:gd name="T31" fmla="*/ 2147483646 h 463"/>
              <a:gd name="T32" fmla="*/ 2147483646 w 1249"/>
              <a:gd name="T33" fmla="*/ 2147483646 h 463"/>
              <a:gd name="T34" fmla="*/ 2147483646 w 1249"/>
              <a:gd name="T35" fmla="*/ 2147483646 h 463"/>
              <a:gd name="T36" fmla="*/ 2147483646 w 1249"/>
              <a:gd name="T37" fmla="*/ 2147483646 h 463"/>
              <a:gd name="T38" fmla="*/ 2147483646 w 1249"/>
              <a:gd name="T39" fmla="*/ 2147483646 h 463"/>
              <a:gd name="T40" fmla="*/ 2147483646 w 1249"/>
              <a:gd name="T41" fmla="*/ 2147483646 h 463"/>
              <a:gd name="T42" fmla="*/ 2147483646 w 1249"/>
              <a:gd name="T43" fmla="*/ 2147483646 h 463"/>
              <a:gd name="T44" fmla="*/ 2147483646 w 1249"/>
              <a:gd name="T45" fmla="*/ 2147483646 h 463"/>
              <a:gd name="T46" fmla="*/ 2147483646 w 1249"/>
              <a:gd name="T47" fmla="*/ 2147483646 h 463"/>
              <a:gd name="T48" fmla="*/ 2147483646 w 1249"/>
              <a:gd name="T49" fmla="*/ 2147483646 h 463"/>
              <a:gd name="T50" fmla="*/ 2147483646 w 1249"/>
              <a:gd name="T51" fmla="*/ 2147483646 h 463"/>
              <a:gd name="T52" fmla="*/ 2147483646 w 1249"/>
              <a:gd name="T53" fmla="*/ 2147483646 h 463"/>
              <a:gd name="T54" fmla="*/ 2147483646 w 1249"/>
              <a:gd name="T55" fmla="*/ 2147483646 h 463"/>
              <a:gd name="T56" fmla="*/ 2147483646 w 1249"/>
              <a:gd name="T57" fmla="*/ 2147483646 h 463"/>
              <a:gd name="T58" fmla="*/ 2147483646 w 1249"/>
              <a:gd name="T59" fmla="*/ 2147483646 h 463"/>
              <a:gd name="T60" fmla="*/ 2147483646 w 1249"/>
              <a:gd name="T61" fmla="*/ 2147483646 h 463"/>
              <a:gd name="T62" fmla="*/ 2147483646 w 1249"/>
              <a:gd name="T63" fmla="*/ 2147483646 h 463"/>
              <a:gd name="T64" fmla="*/ 2147483646 w 1249"/>
              <a:gd name="T65" fmla="*/ 2147483646 h 463"/>
              <a:gd name="T66" fmla="*/ 2147483646 w 1249"/>
              <a:gd name="T67" fmla="*/ 2147483646 h 463"/>
              <a:gd name="T68" fmla="*/ 2147483646 w 1249"/>
              <a:gd name="T69" fmla="*/ 2147483646 h 463"/>
              <a:gd name="T70" fmla="*/ 2147483646 w 1249"/>
              <a:gd name="T71" fmla="*/ 2147483646 h 463"/>
              <a:gd name="T72" fmla="*/ 2147483646 w 1249"/>
              <a:gd name="T73" fmla="*/ 2147483646 h 463"/>
              <a:gd name="T74" fmla="*/ 2147483646 w 1249"/>
              <a:gd name="T75" fmla="*/ 2147483646 h 463"/>
              <a:gd name="T76" fmla="*/ 2147483646 w 1249"/>
              <a:gd name="T77" fmla="*/ 2147483646 h 463"/>
              <a:gd name="T78" fmla="*/ 2147483646 w 1249"/>
              <a:gd name="T79" fmla="*/ 2147483646 h 463"/>
              <a:gd name="T80" fmla="*/ 2147483646 w 1249"/>
              <a:gd name="T81" fmla="*/ 2147483646 h 463"/>
              <a:gd name="T82" fmla="*/ 2147483646 w 1249"/>
              <a:gd name="T83" fmla="*/ 0 h 463"/>
              <a:gd name="T84" fmla="*/ 2147483646 w 1249"/>
              <a:gd name="T85" fmla="*/ 2147483646 h 463"/>
              <a:gd name="T86" fmla="*/ 2147483646 w 1249"/>
              <a:gd name="T87" fmla="*/ 2147483646 h 463"/>
              <a:gd name="T88" fmla="*/ 2147483646 w 1249"/>
              <a:gd name="T89" fmla="*/ 2147483646 h 463"/>
              <a:gd name="T90" fmla="*/ 2147483646 w 1249"/>
              <a:gd name="T91" fmla="*/ 2147483646 h 463"/>
              <a:gd name="T92" fmla="*/ 2147483646 w 1249"/>
              <a:gd name="T93" fmla="*/ 2147483646 h 463"/>
              <a:gd name="T94" fmla="*/ 2147483646 w 1249"/>
              <a:gd name="T95" fmla="*/ 2147483646 h 463"/>
              <a:gd name="T96" fmla="*/ 2147483646 w 1249"/>
              <a:gd name="T97" fmla="*/ 2147483646 h 463"/>
              <a:gd name="T98" fmla="*/ 2147483646 w 1249"/>
              <a:gd name="T99" fmla="*/ 2147483646 h 463"/>
              <a:gd name="T100" fmla="*/ 2147483646 w 1249"/>
              <a:gd name="T101" fmla="*/ 2147483646 h 463"/>
              <a:gd name="T102" fmla="*/ 2147483646 w 1249"/>
              <a:gd name="T103" fmla="*/ 2147483646 h 463"/>
              <a:gd name="T104" fmla="*/ 2147483646 w 1249"/>
              <a:gd name="T105" fmla="*/ 2147483646 h 463"/>
              <a:gd name="T106" fmla="*/ 2147483646 w 1249"/>
              <a:gd name="T107" fmla="*/ 2147483646 h 463"/>
              <a:gd name="T108" fmla="*/ 2147483646 w 1249"/>
              <a:gd name="T109" fmla="*/ 2147483646 h 46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49"/>
              <a:gd name="T166" fmla="*/ 0 h 463"/>
              <a:gd name="T167" fmla="*/ 1249 w 1249"/>
              <a:gd name="T168" fmla="*/ 463 h 46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49" h="463">
                <a:moveTo>
                  <a:pt x="0" y="447"/>
                </a:moveTo>
                <a:lnTo>
                  <a:pt x="0" y="463"/>
                </a:lnTo>
                <a:lnTo>
                  <a:pt x="22" y="463"/>
                </a:lnTo>
                <a:lnTo>
                  <a:pt x="22" y="462"/>
                </a:lnTo>
                <a:lnTo>
                  <a:pt x="24" y="462"/>
                </a:lnTo>
                <a:lnTo>
                  <a:pt x="46" y="457"/>
                </a:lnTo>
                <a:lnTo>
                  <a:pt x="43" y="449"/>
                </a:lnTo>
                <a:lnTo>
                  <a:pt x="43" y="458"/>
                </a:lnTo>
                <a:lnTo>
                  <a:pt x="64" y="458"/>
                </a:lnTo>
                <a:lnTo>
                  <a:pt x="65" y="458"/>
                </a:lnTo>
                <a:lnTo>
                  <a:pt x="87" y="454"/>
                </a:lnTo>
                <a:lnTo>
                  <a:pt x="89" y="453"/>
                </a:lnTo>
                <a:lnTo>
                  <a:pt x="105" y="448"/>
                </a:lnTo>
                <a:lnTo>
                  <a:pt x="103" y="440"/>
                </a:lnTo>
                <a:lnTo>
                  <a:pt x="105" y="448"/>
                </a:lnTo>
                <a:lnTo>
                  <a:pt x="126" y="443"/>
                </a:lnTo>
                <a:lnTo>
                  <a:pt x="124" y="435"/>
                </a:lnTo>
                <a:lnTo>
                  <a:pt x="125" y="444"/>
                </a:lnTo>
                <a:lnTo>
                  <a:pt x="147" y="440"/>
                </a:lnTo>
                <a:lnTo>
                  <a:pt x="149" y="439"/>
                </a:lnTo>
                <a:lnTo>
                  <a:pt x="151" y="439"/>
                </a:lnTo>
                <a:lnTo>
                  <a:pt x="173" y="425"/>
                </a:lnTo>
                <a:lnTo>
                  <a:pt x="167" y="417"/>
                </a:lnTo>
                <a:lnTo>
                  <a:pt x="171" y="425"/>
                </a:lnTo>
                <a:lnTo>
                  <a:pt x="193" y="416"/>
                </a:lnTo>
                <a:lnTo>
                  <a:pt x="214" y="407"/>
                </a:lnTo>
                <a:lnTo>
                  <a:pt x="215" y="405"/>
                </a:lnTo>
                <a:lnTo>
                  <a:pt x="232" y="391"/>
                </a:lnTo>
                <a:lnTo>
                  <a:pt x="227" y="385"/>
                </a:lnTo>
                <a:lnTo>
                  <a:pt x="232" y="392"/>
                </a:lnTo>
                <a:lnTo>
                  <a:pt x="254" y="378"/>
                </a:lnTo>
                <a:lnTo>
                  <a:pt x="281" y="360"/>
                </a:lnTo>
                <a:lnTo>
                  <a:pt x="282" y="359"/>
                </a:lnTo>
                <a:lnTo>
                  <a:pt x="282" y="358"/>
                </a:lnTo>
                <a:lnTo>
                  <a:pt x="298" y="338"/>
                </a:lnTo>
                <a:lnTo>
                  <a:pt x="291" y="333"/>
                </a:lnTo>
                <a:lnTo>
                  <a:pt x="298" y="340"/>
                </a:lnTo>
                <a:lnTo>
                  <a:pt x="320" y="316"/>
                </a:lnTo>
                <a:lnTo>
                  <a:pt x="313" y="310"/>
                </a:lnTo>
                <a:lnTo>
                  <a:pt x="318" y="316"/>
                </a:lnTo>
                <a:lnTo>
                  <a:pt x="340" y="298"/>
                </a:lnTo>
                <a:lnTo>
                  <a:pt x="343" y="297"/>
                </a:lnTo>
                <a:lnTo>
                  <a:pt x="359" y="274"/>
                </a:lnTo>
                <a:lnTo>
                  <a:pt x="351" y="269"/>
                </a:lnTo>
                <a:lnTo>
                  <a:pt x="357" y="275"/>
                </a:lnTo>
                <a:lnTo>
                  <a:pt x="384" y="247"/>
                </a:lnTo>
                <a:lnTo>
                  <a:pt x="384" y="245"/>
                </a:lnTo>
                <a:lnTo>
                  <a:pt x="406" y="218"/>
                </a:lnTo>
                <a:lnTo>
                  <a:pt x="423" y="195"/>
                </a:lnTo>
                <a:lnTo>
                  <a:pt x="424" y="195"/>
                </a:lnTo>
                <a:lnTo>
                  <a:pt x="446" y="161"/>
                </a:lnTo>
                <a:lnTo>
                  <a:pt x="439" y="156"/>
                </a:lnTo>
                <a:lnTo>
                  <a:pt x="445" y="163"/>
                </a:lnTo>
                <a:lnTo>
                  <a:pt x="466" y="139"/>
                </a:lnTo>
                <a:lnTo>
                  <a:pt x="466" y="138"/>
                </a:lnTo>
                <a:lnTo>
                  <a:pt x="488" y="111"/>
                </a:lnTo>
                <a:lnTo>
                  <a:pt x="481" y="106"/>
                </a:lnTo>
                <a:lnTo>
                  <a:pt x="488" y="112"/>
                </a:lnTo>
                <a:lnTo>
                  <a:pt x="510" y="89"/>
                </a:lnTo>
                <a:lnTo>
                  <a:pt x="532" y="66"/>
                </a:lnTo>
                <a:lnTo>
                  <a:pt x="552" y="47"/>
                </a:lnTo>
                <a:lnTo>
                  <a:pt x="546" y="40"/>
                </a:lnTo>
                <a:lnTo>
                  <a:pt x="551" y="47"/>
                </a:lnTo>
                <a:lnTo>
                  <a:pt x="568" y="32"/>
                </a:lnTo>
                <a:lnTo>
                  <a:pt x="562" y="26"/>
                </a:lnTo>
                <a:lnTo>
                  <a:pt x="566" y="34"/>
                </a:lnTo>
                <a:lnTo>
                  <a:pt x="588" y="25"/>
                </a:lnTo>
                <a:lnTo>
                  <a:pt x="609" y="16"/>
                </a:lnTo>
                <a:lnTo>
                  <a:pt x="605" y="8"/>
                </a:lnTo>
                <a:lnTo>
                  <a:pt x="605" y="17"/>
                </a:lnTo>
                <a:lnTo>
                  <a:pt x="627" y="17"/>
                </a:lnTo>
                <a:lnTo>
                  <a:pt x="649" y="17"/>
                </a:lnTo>
                <a:lnTo>
                  <a:pt x="649" y="8"/>
                </a:lnTo>
                <a:lnTo>
                  <a:pt x="646" y="16"/>
                </a:lnTo>
                <a:lnTo>
                  <a:pt x="668" y="25"/>
                </a:lnTo>
                <a:lnTo>
                  <a:pt x="671" y="17"/>
                </a:lnTo>
                <a:lnTo>
                  <a:pt x="667" y="25"/>
                </a:lnTo>
                <a:lnTo>
                  <a:pt x="683" y="34"/>
                </a:lnTo>
                <a:lnTo>
                  <a:pt x="710" y="48"/>
                </a:lnTo>
                <a:lnTo>
                  <a:pt x="714" y="40"/>
                </a:lnTo>
                <a:lnTo>
                  <a:pt x="707" y="45"/>
                </a:lnTo>
                <a:lnTo>
                  <a:pt x="724" y="65"/>
                </a:lnTo>
                <a:lnTo>
                  <a:pt x="725" y="66"/>
                </a:lnTo>
                <a:lnTo>
                  <a:pt x="747" y="89"/>
                </a:lnTo>
                <a:lnTo>
                  <a:pt x="752" y="83"/>
                </a:lnTo>
                <a:lnTo>
                  <a:pt x="746" y="89"/>
                </a:lnTo>
                <a:lnTo>
                  <a:pt x="766" y="112"/>
                </a:lnTo>
                <a:lnTo>
                  <a:pt x="773" y="106"/>
                </a:lnTo>
                <a:lnTo>
                  <a:pt x="766" y="111"/>
                </a:lnTo>
                <a:lnTo>
                  <a:pt x="788" y="138"/>
                </a:lnTo>
                <a:lnTo>
                  <a:pt x="795" y="133"/>
                </a:lnTo>
                <a:lnTo>
                  <a:pt x="788" y="138"/>
                </a:lnTo>
                <a:lnTo>
                  <a:pt x="805" y="161"/>
                </a:lnTo>
                <a:lnTo>
                  <a:pt x="832" y="195"/>
                </a:lnTo>
                <a:lnTo>
                  <a:pt x="832" y="196"/>
                </a:lnTo>
                <a:lnTo>
                  <a:pt x="853" y="219"/>
                </a:lnTo>
                <a:lnTo>
                  <a:pt x="859" y="213"/>
                </a:lnTo>
                <a:lnTo>
                  <a:pt x="853" y="218"/>
                </a:lnTo>
                <a:lnTo>
                  <a:pt x="870" y="245"/>
                </a:lnTo>
                <a:lnTo>
                  <a:pt x="892" y="274"/>
                </a:lnTo>
                <a:lnTo>
                  <a:pt x="893" y="275"/>
                </a:lnTo>
                <a:lnTo>
                  <a:pt x="915" y="298"/>
                </a:lnTo>
                <a:lnTo>
                  <a:pt x="936" y="316"/>
                </a:lnTo>
                <a:lnTo>
                  <a:pt x="941" y="310"/>
                </a:lnTo>
                <a:lnTo>
                  <a:pt x="936" y="316"/>
                </a:lnTo>
                <a:lnTo>
                  <a:pt x="958" y="340"/>
                </a:lnTo>
                <a:lnTo>
                  <a:pt x="980" y="359"/>
                </a:lnTo>
                <a:lnTo>
                  <a:pt x="985" y="352"/>
                </a:lnTo>
                <a:lnTo>
                  <a:pt x="978" y="358"/>
                </a:lnTo>
                <a:lnTo>
                  <a:pt x="994" y="376"/>
                </a:lnTo>
                <a:lnTo>
                  <a:pt x="994" y="377"/>
                </a:lnTo>
                <a:lnTo>
                  <a:pt x="996" y="378"/>
                </a:lnTo>
                <a:lnTo>
                  <a:pt x="1018" y="392"/>
                </a:lnTo>
                <a:lnTo>
                  <a:pt x="1040" y="407"/>
                </a:lnTo>
                <a:lnTo>
                  <a:pt x="1041" y="407"/>
                </a:lnTo>
                <a:lnTo>
                  <a:pt x="1063" y="416"/>
                </a:lnTo>
                <a:lnTo>
                  <a:pt x="1085" y="425"/>
                </a:lnTo>
                <a:lnTo>
                  <a:pt x="1088" y="417"/>
                </a:lnTo>
                <a:lnTo>
                  <a:pt x="1084" y="425"/>
                </a:lnTo>
                <a:lnTo>
                  <a:pt x="1105" y="439"/>
                </a:lnTo>
                <a:lnTo>
                  <a:pt x="1107" y="439"/>
                </a:lnTo>
                <a:lnTo>
                  <a:pt x="1124" y="443"/>
                </a:lnTo>
                <a:lnTo>
                  <a:pt x="1146" y="448"/>
                </a:lnTo>
                <a:lnTo>
                  <a:pt x="1146" y="449"/>
                </a:lnTo>
                <a:lnTo>
                  <a:pt x="1173" y="454"/>
                </a:lnTo>
                <a:lnTo>
                  <a:pt x="1174" y="445"/>
                </a:lnTo>
                <a:lnTo>
                  <a:pt x="1173" y="453"/>
                </a:lnTo>
                <a:lnTo>
                  <a:pt x="1189" y="457"/>
                </a:lnTo>
                <a:lnTo>
                  <a:pt x="1190" y="458"/>
                </a:lnTo>
                <a:lnTo>
                  <a:pt x="1212" y="458"/>
                </a:lnTo>
                <a:lnTo>
                  <a:pt x="1212" y="449"/>
                </a:lnTo>
                <a:lnTo>
                  <a:pt x="1211" y="457"/>
                </a:lnTo>
                <a:lnTo>
                  <a:pt x="1233" y="462"/>
                </a:lnTo>
                <a:lnTo>
                  <a:pt x="1234" y="463"/>
                </a:lnTo>
                <a:lnTo>
                  <a:pt x="1249" y="463"/>
                </a:lnTo>
                <a:lnTo>
                  <a:pt x="1249" y="447"/>
                </a:lnTo>
                <a:lnTo>
                  <a:pt x="1234" y="447"/>
                </a:lnTo>
                <a:lnTo>
                  <a:pt x="1234" y="454"/>
                </a:lnTo>
                <a:lnTo>
                  <a:pt x="1236" y="447"/>
                </a:lnTo>
                <a:lnTo>
                  <a:pt x="1214" y="442"/>
                </a:lnTo>
                <a:lnTo>
                  <a:pt x="1212" y="442"/>
                </a:lnTo>
                <a:lnTo>
                  <a:pt x="1190" y="442"/>
                </a:lnTo>
                <a:lnTo>
                  <a:pt x="1190" y="449"/>
                </a:lnTo>
                <a:lnTo>
                  <a:pt x="1193" y="442"/>
                </a:lnTo>
                <a:lnTo>
                  <a:pt x="1177" y="438"/>
                </a:lnTo>
                <a:lnTo>
                  <a:pt x="1150" y="432"/>
                </a:lnTo>
                <a:lnTo>
                  <a:pt x="1147" y="440"/>
                </a:lnTo>
                <a:lnTo>
                  <a:pt x="1150" y="432"/>
                </a:lnTo>
                <a:lnTo>
                  <a:pt x="1128" y="427"/>
                </a:lnTo>
                <a:lnTo>
                  <a:pt x="1111" y="423"/>
                </a:lnTo>
                <a:lnTo>
                  <a:pt x="1109" y="431"/>
                </a:lnTo>
                <a:lnTo>
                  <a:pt x="1114" y="425"/>
                </a:lnTo>
                <a:lnTo>
                  <a:pt x="1093" y="411"/>
                </a:lnTo>
                <a:lnTo>
                  <a:pt x="1092" y="409"/>
                </a:lnTo>
                <a:lnTo>
                  <a:pt x="1070" y="400"/>
                </a:lnTo>
                <a:lnTo>
                  <a:pt x="1048" y="391"/>
                </a:lnTo>
                <a:lnTo>
                  <a:pt x="1044" y="399"/>
                </a:lnTo>
                <a:lnTo>
                  <a:pt x="1049" y="392"/>
                </a:lnTo>
                <a:lnTo>
                  <a:pt x="1027" y="378"/>
                </a:lnTo>
                <a:lnTo>
                  <a:pt x="1005" y="364"/>
                </a:lnTo>
                <a:lnTo>
                  <a:pt x="1000" y="371"/>
                </a:lnTo>
                <a:lnTo>
                  <a:pt x="1007" y="365"/>
                </a:lnTo>
                <a:lnTo>
                  <a:pt x="991" y="347"/>
                </a:lnTo>
                <a:lnTo>
                  <a:pt x="990" y="346"/>
                </a:lnTo>
                <a:lnTo>
                  <a:pt x="968" y="327"/>
                </a:lnTo>
                <a:lnTo>
                  <a:pt x="963" y="333"/>
                </a:lnTo>
                <a:lnTo>
                  <a:pt x="969" y="328"/>
                </a:lnTo>
                <a:lnTo>
                  <a:pt x="947" y="305"/>
                </a:lnTo>
                <a:lnTo>
                  <a:pt x="946" y="303"/>
                </a:lnTo>
                <a:lnTo>
                  <a:pt x="925" y="285"/>
                </a:lnTo>
                <a:lnTo>
                  <a:pt x="920" y="292"/>
                </a:lnTo>
                <a:lnTo>
                  <a:pt x="927" y="287"/>
                </a:lnTo>
                <a:lnTo>
                  <a:pt x="905" y="263"/>
                </a:lnTo>
                <a:lnTo>
                  <a:pt x="898" y="269"/>
                </a:lnTo>
                <a:lnTo>
                  <a:pt x="905" y="263"/>
                </a:lnTo>
                <a:lnTo>
                  <a:pt x="883" y="235"/>
                </a:lnTo>
                <a:lnTo>
                  <a:pt x="876" y="240"/>
                </a:lnTo>
                <a:lnTo>
                  <a:pt x="884" y="236"/>
                </a:lnTo>
                <a:lnTo>
                  <a:pt x="867" y="209"/>
                </a:lnTo>
                <a:lnTo>
                  <a:pt x="866" y="208"/>
                </a:lnTo>
                <a:lnTo>
                  <a:pt x="845" y="185"/>
                </a:lnTo>
                <a:lnTo>
                  <a:pt x="839" y="190"/>
                </a:lnTo>
                <a:lnTo>
                  <a:pt x="845" y="185"/>
                </a:lnTo>
                <a:lnTo>
                  <a:pt x="818" y="151"/>
                </a:lnTo>
                <a:lnTo>
                  <a:pt x="812" y="156"/>
                </a:lnTo>
                <a:lnTo>
                  <a:pt x="818" y="152"/>
                </a:lnTo>
                <a:lnTo>
                  <a:pt x="801" y="129"/>
                </a:lnTo>
                <a:lnTo>
                  <a:pt x="801" y="128"/>
                </a:lnTo>
                <a:lnTo>
                  <a:pt x="779" y="101"/>
                </a:lnTo>
                <a:lnTo>
                  <a:pt x="759" y="78"/>
                </a:lnTo>
                <a:lnTo>
                  <a:pt x="737" y="54"/>
                </a:lnTo>
                <a:lnTo>
                  <a:pt x="730" y="59"/>
                </a:lnTo>
                <a:lnTo>
                  <a:pt x="737" y="54"/>
                </a:lnTo>
                <a:lnTo>
                  <a:pt x="720" y="35"/>
                </a:lnTo>
                <a:lnTo>
                  <a:pt x="717" y="34"/>
                </a:lnTo>
                <a:lnTo>
                  <a:pt x="690" y="19"/>
                </a:lnTo>
                <a:lnTo>
                  <a:pt x="675" y="10"/>
                </a:lnTo>
                <a:lnTo>
                  <a:pt x="675" y="9"/>
                </a:lnTo>
                <a:lnTo>
                  <a:pt x="653" y="0"/>
                </a:lnTo>
                <a:lnTo>
                  <a:pt x="649" y="0"/>
                </a:lnTo>
                <a:lnTo>
                  <a:pt x="627" y="0"/>
                </a:lnTo>
                <a:lnTo>
                  <a:pt x="605" y="0"/>
                </a:lnTo>
                <a:lnTo>
                  <a:pt x="603" y="0"/>
                </a:lnTo>
                <a:lnTo>
                  <a:pt x="582" y="9"/>
                </a:lnTo>
                <a:lnTo>
                  <a:pt x="560" y="18"/>
                </a:lnTo>
                <a:lnTo>
                  <a:pt x="557" y="19"/>
                </a:lnTo>
                <a:lnTo>
                  <a:pt x="541" y="34"/>
                </a:lnTo>
                <a:lnTo>
                  <a:pt x="541" y="35"/>
                </a:lnTo>
                <a:lnTo>
                  <a:pt x="520" y="54"/>
                </a:lnTo>
                <a:lnTo>
                  <a:pt x="498" y="78"/>
                </a:lnTo>
                <a:lnTo>
                  <a:pt x="476" y="101"/>
                </a:lnTo>
                <a:lnTo>
                  <a:pt x="475" y="101"/>
                </a:lnTo>
                <a:lnTo>
                  <a:pt x="453" y="128"/>
                </a:lnTo>
                <a:lnTo>
                  <a:pt x="459" y="133"/>
                </a:lnTo>
                <a:lnTo>
                  <a:pt x="453" y="128"/>
                </a:lnTo>
                <a:lnTo>
                  <a:pt x="432" y="151"/>
                </a:lnTo>
                <a:lnTo>
                  <a:pt x="432" y="152"/>
                </a:lnTo>
                <a:lnTo>
                  <a:pt x="410" y="186"/>
                </a:lnTo>
                <a:lnTo>
                  <a:pt x="417" y="190"/>
                </a:lnTo>
                <a:lnTo>
                  <a:pt x="410" y="186"/>
                </a:lnTo>
                <a:lnTo>
                  <a:pt x="393" y="209"/>
                </a:lnTo>
                <a:lnTo>
                  <a:pt x="400" y="213"/>
                </a:lnTo>
                <a:lnTo>
                  <a:pt x="393" y="208"/>
                </a:lnTo>
                <a:lnTo>
                  <a:pt x="371" y="235"/>
                </a:lnTo>
                <a:lnTo>
                  <a:pt x="378" y="240"/>
                </a:lnTo>
                <a:lnTo>
                  <a:pt x="373" y="235"/>
                </a:lnTo>
                <a:lnTo>
                  <a:pt x="346" y="263"/>
                </a:lnTo>
                <a:lnTo>
                  <a:pt x="344" y="265"/>
                </a:lnTo>
                <a:lnTo>
                  <a:pt x="329" y="288"/>
                </a:lnTo>
                <a:lnTo>
                  <a:pt x="335" y="292"/>
                </a:lnTo>
                <a:lnTo>
                  <a:pt x="330" y="285"/>
                </a:lnTo>
                <a:lnTo>
                  <a:pt x="308" y="303"/>
                </a:lnTo>
                <a:lnTo>
                  <a:pt x="308" y="305"/>
                </a:lnTo>
                <a:lnTo>
                  <a:pt x="286" y="328"/>
                </a:lnTo>
                <a:lnTo>
                  <a:pt x="285" y="328"/>
                </a:lnTo>
                <a:lnTo>
                  <a:pt x="269" y="347"/>
                </a:lnTo>
                <a:lnTo>
                  <a:pt x="276" y="352"/>
                </a:lnTo>
                <a:lnTo>
                  <a:pt x="272" y="346"/>
                </a:lnTo>
                <a:lnTo>
                  <a:pt x="245" y="364"/>
                </a:lnTo>
                <a:lnTo>
                  <a:pt x="223" y="378"/>
                </a:lnTo>
                <a:lnTo>
                  <a:pt x="222" y="378"/>
                </a:lnTo>
                <a:lnTo>
                  <a:pt x="205" y="392"/>
                </a:lnTo>
                <a:lnTo>
                  <a:pt x="210" y="399"/>
                </a:lnTo>
                <a:lnTo>
                  <a:pt x="207" y="391"/>
                </a:lnTo>
                <a:lnTo>
                  <a:pt x="187" y="400"/>
                </a:lnTo>
                <a:lnTo>
                  <a:pt x="165" y="409"/>
                </a:lnTo>
                <a:lnTo>
                  <a:pt x="164" y="411"/>
                </a:lnTo>
                <a:lnTo>
                  <a:pt x="142" y="425"/>
                </a:lnTo>
                <a:lnTo>
                  <a:pt x="145" y="431"/>
                </a:lnTo>
                <a:lnTo>
                  <a:pt x="144" y="423"/>
                </a:lnTo>
                <a:lnTo>
                  <a:pt x="122" y="427"/>
                </a:lnTo>
                <a:lnTo>
                  <a:pt x="102" y="432"/>
                </a:lnTo>
                <a:lnTo>
                  <a:pt x="100" y="432"/>
                </a:lnTo>
                <a:lnTo>
                  <a:pt x="84" y="438"/>
                </a:lnTo>
                <a:lnTo>
                  <a:pt x="86" y="445"/>
                </a:lnTo>
                <a:lnTo>
                  <a:pt x="85" y="438"/>
                </a:lnTo>
                <a:lnTo>
                  <a:pt x="63" y="442"/>
                </a:lnTo>
                <a:lnTo>
                  <a:pt x="64" y="449"/>
                </a:lnTo>
                <a:lnTo>
                  <a:pt x="64" y="442"/>
                </a:lnTo>
                <a:lnTo>
                  <a:pt x="43" y="442"/>
                </a:lnTo>
                <a:lnTo>
                  <a:pt x="42" y="442"/>
                </a:lnTo>
                <a:lnTo>
                  <a:pt x="20" y="447"/>
                </a:lnTo>
                <a:lnTo>
                  <a:pt x="22" y="454"/>
                </a:lnTo>
                <a:lnTo>
                  <a:pt x="22" y="447"/>
                </a:lnTo>
                <a:lnTo>
                  <a:pt x="0" y="447"/>
                </a:lnTo>
                <a:close/>
              </a:path>
            </a:pathLst>
          </a:custGeom>
          <a:solidFill>
            <a:srgbClr val="006600"/>
          </a:solidFill>
          <a:ln w="25400">
            <a:solidFill>
              <a:srgbClr val="006600"/>
            </a:solidFill>
            <a:round/>
            <a:headEnd/>
            <a:tailEnd/>
          </a:ln>
        </p:spPr>
        <p:txBody>
          <a:bodyPr/>
          <a:lstStyle/>
          <a:p>
            <a:endParaRPr lang="en-US"/>
          </a:p>
        </p:txBody>
      </p:sp>
      <p:pic>
        <p:nvPicPr>
          <p:cNvPr id="90241" name="Picture 221">
            <a:extLst>
              <a:ext uri="{FF2B5EF4-FFF2-40B4-BE49-F238E27FC236}">
                <a16:creationId xmlns:a16="http://schemas.microsoft.com/office/drawing/2014/main" id="{297F009F-3CF5-479B-9D72-A0A5D2F5D57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442075" y="931863"/>
            <a:ext cx="919163" cy="973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0242" name="Picture 4" descr="\tfrac{1}{\sqrt{2\pi\sigma^2}}\,e^{ -\frac{(x-\mu)^2}{2\sigma^2} }">
            <a:extLst>
              <a:ext uri="{FF2B5EF4-FFF2-40B4-BE49-F238E27FC236}">
                <a16:creationId xmlns:a16="http://schemas.microsoft.com/office/drawing/2014/main" id="{758E6874-CF28-4127-A39F-45B165406DD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65800" y="5805488"/>
            <a:ext cx="2601913" cy="890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138" name="Picture 2">
            <a:extLst>
              <a:ext uri="{FF2B5EF4-FFF2-40B4-BE49-F238E27FC236}">
                <a16:creationId xmlns:a16="http://schemas.microsoft.com/office/drawing/2014/main" id="{AEBA3E32-8CEA-4B7B-99CB-986F72962AA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327525" y="4610100"/>
            <a:ext cx="549275" cy="1084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1139" name="Picture 149">
            <a:extLst>
              <a:ext uri="{FF2B5EF4-FFF2-40B4-BE49-F238E27FC236}">
                <a16:creationId xmlns:a16="http://schemas.microsoft.com/office/drawing/2014/main" id="{EBD58EF3-3163-4D3C-A6A3-E487EFF0DC6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9613" y="4633913"/>
            <a:ext cx="304800" cy="709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1140" name="Picture 141">
            <a:extLst>
              <a:ext uri="{FF2B5EF4-FFF2-40B4-BE49-F238E27FC236}">
                <a16:creationId xmlns:a16="http://schemas.microsoft.com/office/drawing/2014/main" id="{9D1C62D2-47AF-450C-A14C-E3290B32484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56250" y="4349750"/>
            <a:ext cx="633413" cy="1114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1141" name="Picture 143">
            <a:extLst>
              <a:ext uri="{FF2B5EF4-FFF2-40B4-BE49-F238E27FC236}">
                <a16:creationId xmlns:a16="http://schemas.microsoft.com/office/drawing/2014/main" id="{6D5B8780-79BD-4667-9D79-829B43A80C6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27250" y="4722813"/>
            <a:ext cx="390525" cy="623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1142" name="Picture 148">
            <a:extLst>
              <a:ext uri="{FF2B5EF4-FFF2-40B4-BE49-F238E27FC236}">
                <a16:creationId xmlns:a16="http://schemas.microsoft.com/office/drawing/2014/main" id="{EE831B5B-A8D4-4AA4-B66F-034591DD932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655763" y="4025900"/>
            <a:ext cx="319087" cy="51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1143" name="Picture 134">
            <a:extLst>
              <a:ext uri="{FF2B5EF4-FFF2-40B4-BE49-F238E27FC236}">
                <a16:creationId xmlns:a16="http://schemas.microsoft.com/office/drawing/2014/main" id="{D59490EC-A4D2-4C40-BAA5-A4AD025B2C50}"/>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543675" y="4784725"/>
            <a:ext cx="739775"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144" name="Freeform 45">
            <a:extLst>
              <a:ext uri="{FF2B5EF4-FFF2-40B4-BE49-F238E27FC236}">
                <a16:creationId xmlns:a16="http://schemas.microsoft.com/office/drawing/2014/main" id="{67C9DFE3-4E2A-4126-BFAF-66D80FD23C8A}"/>
              </a:ext>
            </a:extLst>
          </p:cNvPr>
          <p:cNvSpPr>
            <a:spLocks/>
          </p:cNvSpPr>
          <p:nvPr/>
        </p:nvSpPr>
        <p:spPr bwMode="auto">
          <a:xfrm>
            <a:off x="4537075" y="5867400"/>
            <a:ext cx="766763" cy="130175"/>
          </a:xfrm>
          <a:custGeom>
            <a:avLst/>
            <a:gdLst>
              <a:gd name="T0" fmla="*/ 2147483646 w 152"/>
              <a:gd name="T1" fmla="*/ 2147483646 h 23"/>
              <a:gd name="T2" fmla="*/ 2147483646 w 152"/>
              <a:gd name="T3" fmla="*/ 2147483646 h 23"/>
              <a:gd name="T4" fmla="*/ 2147483646 w 152"/>
              <a:gd name="T5" fmla="*/ 2147483646 h 23"/>
              <a:gd name="T6" fmla="*/ 2147483646 w 152"/>
              <a:gd name="T7" fmla="*/ 2147483646 h 23"/>
              <a:gd name="T8" fmla="*/ 2147483646 w 152"/>
              <a:gd name="T9" fmla="*/ 2147483646 h 23"/>
              <a:gd name="T10" fmla="*/ 2147483646 w 152"/>
              <a:gd name="T11" fmla="*/ 2147483646 h 23"/>
              <a:gd name="T12" fmla="*/ 2147483646 w 152"/>
              <a:gd name="T13" fmla="*/ 2147483646 h 23"/>
              <a:gd name="T14" fmla="*/ 2147483646 w 152"/>
              <a:gd name="T15" fmla="*/ 2147483646 h 23"/>
              <a:gd name="T16" fmla="*/ 2147483646 w 152"/>
              <a:gd name="T17" fmla="*/ 2147483646 h 23"/>
              <a:gd name="T18" fmla="*/ 2147483646 w 152"/>
              <a:gd name="T19" fmla="*/ 2147483646 h 23"/>
              <a:gd name="T20" fmla="*/ 2147483646 w 152"/>
              <a:gd name="T21" fmla="*/ 2147483646 h 23"/>
              <a:gd name="T22" fmla="*/ 2147483646 w 152"/>
              <a:gd name="T23" fmla="*/ 2147483646 h 23"/>
              <a:gd name="T24" fmla="*/ 2147483646 w 152"/>
              <a:gd name="T25" fmla="*/ 2147483646 h 23"/>
              <a:gd name="T26" fmla="*/ 2147483646 w 152"/>
              <a:gd name="T27" fmla="*/ 2147483646 h 23"/>
              <a:gd name="T28" fmla="*/ 2147483646 w 152"/>
              <a:gd name="T29" fmla="*/ 2147483646 h 23"/>
              <a:gd name="T30" fmla="*/ 2147483646 w 152"/>
              <a:gd name="T31" fmla="*/ 2147483646 h 23"/>
              <a:gd name="T32" fmla="*/ 2147483646 w 152"/>
              <a:gd name="T33" fmla="*/ 2147483646 h 23"/>
              <a:gd name="T34" fmla="*/ 2147483646 w 152"/>
              <a:gd name="T35" fmla="*/ 2147483646 h 23"/>
              <a:gd name="T36" fmla="*/ 2147483646 w 152"/>
              <a:gd name="T37" fmla="*/ 2147483646 h 23"/>
              <a:gd name="T38" fmla="*/ 2147483646 w 152"/>
              <a:gd name="T39" fmla="*/ 2147483646 h 23"/>
              <a:gd name="T40" fmla="*/ 2147483646 w 152"/>
              <a:gd name="T41" fmla="*/ 2147483646 h 23"/>
              <a:gd name="T42" fmla="*/ 2147483646 w 152"/>
              <a:gd name="T43" fmla="*/ 2147483646 h 23"/>
              <a:gd name="T44" fmla="*/ 2147483646 w 152"/>
              <a:gd name="T45" fmla="*/ 2147483646 h 23"/>
              <a:gd name="T46" fmla="*/ 2147483646 w 152"/>
              <a:gd name="T47" fmla="*/ 2147483646 h 23"/>
              <a:gd name="T48" fmla="*/ 2147483646 w 152"/>
              <a:gd name="T49" fmla="*/ 2147483646 h 23"/>
              <a:gd name="T50" fmla="*/ 2147483646 w 152"/>
              <a:gd name="T51" fmla="*/ 2147483646 h 23"/>
              <a:gd name="T52" fmla="*/ 2147483646 w 152"/>
              <a:gd name="T53" fmla="*/ 2147483646 h 23"/>
              <a:gd name="T54" fmla="*/ 2147483646 w 152"/>
              <a:gd name="T55" fmla="*/ 2147483646 h 23"/>
              <a:gd name="T56" fmla="*/ 2147483646 w 152"/>
              <a:gd name="T57" fmla="*/ 2147483646 h 23"/>
              <a:gd name="T58" fmla="*/ 2147483646 w 152"/>
              <a:gd name="T59" fmla="*/ 2147483646 h 23"/>
              <a:gd name="T60" fmla="*/ 2147483646 w 152"/>
              <a:gd name="T61" fmla="*/ 2147483646 h 23"/>
              <a:gd name="T62" fmla="*/ 2147483646 w 152"/>
              <a:gd name="T63" fmla="*/ 2147483646 h 23"/>
              <a:gd name="T64" fmla="*/ 2147483646 w 152"/>
              <a:gd name="T65" fmla="*/ 2147483646 h 23"/>
              <a:gd name="T66" fmla="*/ 2147483646 w 152"/>
              <a:gd name="T67" fmla="*/ 2147483646 h 23"/>
              <a:gd name="T68" fmla="*/ 2147483646 w 152"/>
              <a:gd name="T69" fmla="*/ 2147483646 h 23"/>
              <a:gd name="T70" fmla="*/ 2147483646 w 152"/>
              <a:gd name="T71" fmla="*/ 2147483646 h 23"/>
              <a:gd name="T72" fmla="*/ 2147483646 w 152"/>
              <a:gd name="T73" fmla="*/ 2147483646 h 23"/>
              <a:gd name="T74" fmla="*/ 2147483646 w 152"/>
              <a:gd name="T75" fmla="*/ 2147483646 h 23"/>
              <a:gd name="T76" fmla="*/ 2147483646 w 152"/>
              <a:gd name="T77" fmla="*/ 2147483646 h 23"/>
              <a:gd name="T78" fmla="*/ 2147483646 w 152"/>
              <a:gd name="T79" fmla="*/ 2147483646 h 23"/>
              <a:gd name="T80" fmla="*/ 2147483646 w 152"/>
              <a:gd name="T81" fmla="*/ 2147483646 h 23"/>
              <a:gd name="T82" fmla="*/ 2147483646 w 152"/>
              <a:gd name="T83" fmla="*/ 2147483646 h 2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3"/>
              <a:gd name="T128" fmla="*/ 152 w 152"/>
              <a:gd name="T129" fmla="*/ 23 h 2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3">
                <a:moveTo>
                  <a:pt x="0" y="23"/>
                </a:moveTo>
                <a:lnTo>
                  <a:pt x="1" y="23"/>
                </a:lnTo>
                <a:lnTo>
                  <a:pt x="2" y="23"/>
                </a:lnTo>
                <a:lnTo>
                  <a:pt x="4" y="23"/>
                </a:lnTo>
                <a:lnTo>
                  <a:pt x="5" y="23"/>
                </a:lnTo>
                <a:lnTo>
                  <a:pt x="6" y="23"/>
                </a:lnTo>
                <a:lnTo>
                  <a:pt x="7" y="23"/>
                </a:lnTo>
                <a:lnTo>
                  <a:pt x="8" y="23"/>
                </a:lnTo>
                <a:lnTo>
                  <a:pt x="10" y="23"/>
                </a:lnTo>
                <a:lnTo>
                  <a:pt x="11" y="23"/>
                </a:lnTo>
                <a:lnTo>
                  <a:pt x="12" y="23"/>
                </a:lnTo>
                <a:lnTo>
                  <a:pt x="13" y="23"/>
                </a:lnTo>
                <a:lnTo>
                  <a:pt x="14" y="23"/>
                </a:lnTo>
                <a:lnTo>
                  <a:pt x="16" y="23"/>
                </a:lnTo>
                <a:lnTo>
                  <a:pt x="17" y="23"/>
                </a:lnTo>
                <a:lnTo>
                  <a:pt x="18" y="23"/>
                </a:lnTo>
                <a:lnTo>
                  <a:pt x="19" y="23"/>
                </a:lnTo>
                <a:lnTo>
                  <a:pt x="20" y="23"/>
                </a:lnTo>
                <a:lnTo>
                  <a:pt x="22" y="23"/>
                </a:lnTo>
                <a:lnTo>
                  <a:pt x="23" y="23"/>
                </a:lnTo>
                <a:lnTo>
                  <a:pt x="24" y="23"/>
                </a:lnTo>
                <a:lnTo>
                  <a:pt x="25" y="23"/>
                </a:lnTo>
                <a:lnTo>
                  <a:pt x="26" y="23"/>
                </a:lnTo>
                <a:lnTo>
                  <a:pt x="28" y="23"/>
                </a:lnTo>
                <a:lnTo>
                  <a:pt x="29" y="23"/>
                </a:lnTo>
                <a:lnTo>
                  <a:pt x="30" y="23"/>
                </a:lnTo>
                <a:lnTo>
                  <a:pt x="31" y="23"/>
                </a:lnTo>
                <a:lnTo>
                  <a:pt x="32" y="23"/>
                </a:lnTo>
                <a:lnTo>
                  <a:pt x="34" y="23"/>
                </a:lnTo>
                <a:lnTo>
                  <a:pt x="35" y="23"/>
                </a:lnTo>
                <a:lnTo>
                  <a:pt x="36" y="23"/>
                </a:lnTo>
                <a:lnTo>
                  <a:pt x="37" y="23"/>
                </a:lnTo>
                <a:lnTo>
                  <a:pt x="38" y="23"/>
                </a:lnTo>
                <a:lnTo>
                  <a:pt x="40" y="23"/>
                </a:lnTo>
                <a:lnTo>
                  <a:pt x="41" y="23"/>
                </a:lnTo>
                <a:lnTo>
                  <a:pt x="42" y="23"/>
                </a:lnTo>
                <a:lnTo>
                  <a:pt x="43" y="23"/>
                </a:lnTo>
                <a:lnTo>
                  <a:pt x="44" y="23"/>
                </a:lnTo>
                <a:lnTo>
                  <a:pt x="46" y="23"/>
                </a:lnTo>
                <a:lnTo>
                  <a:pt x="47" y="23"/>
                </a:lnTo>
                <a:lnTo>
                  <a:pt x="48" y="23"/>
                </a:lnTo>
                <a:lnTo>
                  <a:pt x="49" y="22"/>
                </a:lnTo>
                <a:lnTo>
                  <a:pt x="50" y="22"/>
                </a:lnTo>
                <a:lnTo>
                  <a:pt x="52" y="22"/>
                </a:lnTo>
                <a:lnTo>
                  <a:pt x="53" y="22"/>
                </a:lnTo>
                <a:lnTo>
                  <a:pt x="54" y="22"/>
                </a:lnTo>
                <a:lnTo>
                  <a:pt x="55" y="22"/>
                </a:lnTo>
                <a:lnTo>
                  <a:pt x="56" y="22"/>
                </a:lnTo>
                <a:lnTo>
                  <a:pt x="58" y="22"/>
                </a:lnTo>
                <a:lnTo>
                  <a:pt x="59" y="22"/>
                </a:lnTo>
                <a:lnTo>
                  <a:pt x="60" y="22"/>
                </a:lnTo>
                <a:lnTo>
                  <a:pt x="61" y="22"/>
                </a:lnTo>
                <a:lnTo>
                  <a:pt x="62" y="22"/>
                </a:lnTo>
                <a:lnTo>
                  <a:pt x="64" y="22"/>
                </a:lnTo>
                <a:lnTo>
                  <a:pt x="65" y="22"/>
                </a:lnTo>
                <a:lnTo>
                  <a:pt x="66" y="22"/>
                </a:lnTo>
                <a:lnTo>
                  <a:pt x="67" y="22"/>
                </a:lnTo>
                <a:lnTo>
                  <a:pt x="68" y="22"/>
                </a:lnTo>
                <a:lnTo>
                  <a:pt x="70" y="22"/>
                </a:lnTo>
                <a:lnTo>
                  <a:pt x="71" y="22"/>
                </a:lnTo>
                <a:lnTo>
                  <a:pt x="72" y="22"/>
                </a:lnTo>
                <a:lnTo>
                  <a:pt x="73" y="21"/>
                </a:lnTo>
                <a:lnTo>
                  <a:pt x="74" y="21"/>
                </a:lnTo>
                <a:lnTo>
                  <a:pt x="76" y="21"/>
                </a:lnTo>
                <a:lnTo>
                  <a:pt x="77" y="21"/>
                </a:lnTo>
                <a:lnTo>
                  <a:pt x="78" y="21"/>
                </a:lnTo>
                <a:lnTo>
                  <a:pt x="79" y="21"/>
                </a:lnTo>
                <a:lnTo>
                  <a:pt x="80" y="21"/>
                </a:lnTo>
                <a:lnTo>
                  <a:pt x="82" y="21"/>
                </a:lnTo>
                <a:lnTo>
                  <a:pt x="83" y="21"/>
                </a:lnTo>
                <a:lnTo>
                  <a:pt x="84" y="21"/>
                </a:lnTo>
                <a:lnTo>
                  <a:pt x="85" y="20"/>
                </a:lnTo>
                <a:lnTo>
                  <a:pt x="86" y="20"/>
                </a:lnTo>
                <a:lnTo>
                  <a:pt x="88" y="20"/>
                </a:lnTo>
                <a:lnTo>
                  <a:pt x="89" y="20"/>
                </a:lnTo>
                <a:lnTo>
                  <a:pt x="90" y="20"/>
                </a:lnTo>
                <a:lnTo>
                  <a:pt x="91" y="20"/>
                </a:lnTo>
                <a:lnTo>
                  <a:pt x="92" y="20"/>
                </a:lnTo>
                <a:lnTo>
                  <a:pt x="94" y="20"/>
                </a:lnTo>
                <a:lnTo>
                  <a:pt x="95" y="20"/>
                </a:lnTo>
                <a:lnTo>
                  <a:pt x="96" y="20"/>
                </a:lnTo>
                <a:lnTo>
                  <a:pt x="97" y="19"/>
                </a:lnTo>
                <a:lnTo>
                  <a:pt x="98" y="19"/>
                </a:lnTo>
                <a:lnTo>
                  <a:pt x="100" y="19"/>
                </a:lnTo>
                <a:lnTo>
                  <a:pt x="101" y="19"/>
                </a:lnTo>
                <a:lnTo>
                  <a:pt x="102" y="19"/>
                </a:lnTo>
                <a:lnTo>
                  <a:pt x="103" y="18"/>
                </a:lnTo>
                <a:lnTo>
                  <a:pt x="104" y="18"/>
                </a:lnTo>
                <a:lnTo>
                  <a:pt x="106" y="18"/>
                </a:lnTo>
                <a:lnTo>
                  <a:pt x="107" y="18"/>
                </a:lnTo>
                <a:lnTo>
                  <a:pt x="108" y="17"/>
                </a:lnTo>
                <a:lnTo>
                  <a:pt x="109" y="17"/>
                </a:lnTo>
                <a:lnTo>
                  <a:pt x="110" y="17"/>
                </a:lnTo>
                <a:lnTo>
                  <a:pt x="112" y="17"/>
                </a:lnTo>
                <a:lnTo>
                  <a:pt x="113" y="16"/>
                </a:lnTo>
                <a:lnTo>
                  <a:pt x="114" y="16"/>
                </a:lnTo>
                <a:lnTo>
                  <a:pt x="115" y="16"/>
                </a:lnTo>
                <a:lnTo>
                  <a:pt x="116" y="15"/>
                </a:lnTo>
                <a:lnTo>
                  <a:pt x="118" y="15"/>
                </a:lnTo>
                <a:lnTo>
                  <a:pt x="119" y="15"/>
                </a:lnTo>
                <a:lnTo>
                  <a:pt x="120" y="14"/>
                </a:lnTo>
                <a:lnTo>
                  <a:pt x="121" y="14"/>
                </a:lnTo>
                <a:lnTo>
                  <a:pt x="122" y="14"/>
                </a:lnTo>
                <a:lnTo>
                  <a:pt x="124" y="13"/>
                </a:lnTo>
                <a:lnTo>
                  <a:pt x="125" y="13"/>
                </a:lnTo>
                <a:lnTo>
                  <a:pt x="126" y="12"/>
                </a:lnTo>
                <a:lnTo>
                  <a:pt x="127" y="12"/>
                </a:lnTo>
                <a:lnTo>
                  <a:pt x="128" y="12"/>
                </a:lnTo>
                <a:lnTo>
                  <a:pt x="130" y="11"/>
                </a:lnTo>
                <a:lnTo>
                  <a:pt x="131" y="11"/>
                </a:lnTo>
                <a:lnTo>
                  <a:pt x="132" y="10"/>
                </a:lnTo>
                <a:lnTo>
                  <a:pt x="133" y="10"/>
                </a:lnTo>
                <a:lnTo>
                  <a:pt x="134" y="9"/>
                </a:lnTo>
                <a:lnTo>
                  <a:pt x="136" y="9"/>
                </a:lnTo>
                <a:lnTo>
                  <a:pt x="137" y="8"/>
                </a:lnTo>
                <a:lnTo>
                  <a:pt x="138" y="8"/>
                </a:lnTo>
                <a:lnTo>
                  <a:pt x="139" y="7"/>
                </a:lnTo>
                <a:lnTo>
                  <a:pt x="140" y="7"/>
                </a:lnTo>
                <a:lnTo>
                  <a:pt x="143" y="6"/>
                </a:lnTo>
                <a:lnTo>
                  <a:pt x="143" y="5"/>
                </a:lnTo>
                <a:lnTo>
                  <a:pt x="144" y="5"/>
                </a:lnTo>
                <a:lnTo>
                  <a:pt x="145" y="4"/>
                </a:lnTo>
                <a:lnTo>
                  <a:pt x="148" y="3"/>
                </a:lnTo>
                <a:lnTo>
                  <a:pt x="149" y="2"/>
                </a:lnTo>
                <a:lnTo>
                  <a:pt x="151" y="1"/>
                </a:lnTo>
                <a:lnTo>
                  <a:pt x="152" y="0"/>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45" name="Freeform 46">
            <a:extLst>
              <a:ext uri="{FF2B5EF4-FFF2-40B4-BE49-F238E27FC236}">
                <a16:creationId xmlns:a16="http://schemas.microsoft.com/office/drawing/2014/main" id="{EEAC60D9-2A70-477C-804E-5AF3005C6712}"/>
              </a:ext>
            </a:extLst>
          </p:cNvPr>
          <p:cNvSpPr>
            <a:spLocks/>
          </p:cNvSpPr>
          <p:nvPr/>
        </p:nvSpPr>
        <p:spPr bwMode="auto">
          <a:xfrm>
            <a:off x="5303838" y="5437188"/>
            <a:ext cx="742950" cy="430212"/>
          </a:xfrm>
          <a:custGeom>
            <a:avLst/>
            <a:gdLst>
              <a:gd name="T0" fmla="*/ 2147483646 w 147"/>
              <a:gd name="T1" fmla="*/ 2147483646 h 76"/>
              <a:gd name="T2" fmla="*/ 2147483646 w 147"/>
              <a:gd name="T3" fmla="*/ 2147483646 h 76"/>
              <a:gd name="T4" fmla="*/ 2147483646 w 147"/>
              <a:gd name="T5" fmla="*/ 2147483646 h 76"/>
              <a:gd name="T6" fmla="*/ 2147483646 w 147"/>
              <a:gd name="T7" fmla="*/ 2147483646 h 76"/>
              <a:gd name="T8" fmla="*/ 2147483646 w 147"/>
              <a:gd name="T9" fmla="*/ 2147483646 h 76"/>
              <a:gd name="T10" fmla="*/ 2147483646 w 147"/>
              <a:gd name="T11" fmla="*/ 2147483646 h 76"/>
              <a:gd name="T12" fmla="*/ 2147483646 w 147"/>
              <a:gd name="T13" fmla="*/ 2147483646 h 76"/>
              <a:gd name="T14" fmla="*/ 2147483646 w 147"/>
              <a:gd name="T15" fmla="*/ 2147483646 h 76"/>
              <a:gd name="T16" fmla="*/ 2147483646 w 147"/>
              <a:gd name="T17" fmla="*/ 2147483646 h 76"/>
              <a:gd name="T18" fmla="*/ 2147483646 w 147"/>
              <a:gd name="T19" fmla="*/ 2147483646 h 76"/>
              <a:gd name="T20" fmla="*/ 2147483646 w 147"/>
              <a:gd name="T21" fmla="*/ 2147483646 h 76"/>
              <a:gd name="T22" fmla="*/ 2147483646 w 147"/>
              <a:gd name="T23" fmla="*/ 2147483646 h 76"/>
              <a:gd name="T24" fmla="*/ 2147483646 w 147"/>
              <a:gd name="T25" fmla="*/ 2147483646 h 76"/>
              <a:gd name="T26" fmla="*/ 2147483646 w 147"/>
              <a:gd name="T27" fmla="*/ 2147483646 h 76"/>
              <a:gd name="T28" fmla="*/ 2147483646 w 147"/>
              <a:gd name="T29" fmla="*/ 2147483646 h 76"/>
              <a:gd name="T30" fmla="*/ 2147483646 w 147"/>
              <a:gd name="T31" fmla="*/ 2147483646 h 76"/>
              <a:gd name="T32" fmla="*/ 2147483646 w 147"/>
              <a:gd name="T33" fmla="*/ 2147483646 h 76"/>
              <a:gd name="T34" fmla="*/ 2147483646 w 147"/>
              <a:gd name="T35" fmla="*/ 2147483646 h 76"/>
              <a:gd name="T36" fmla="*/ 2147483646 w 147"/>
              <a:gd name="T37" fmla="*/ 2147483646 h 76"/>
              <a:gd name="T38" fmla="*/ 2147483646 w 147"/>
              <a:gd name="T39" fmla="*/ 2147483646 h 76"/>
              <a:gd name="T40" fmla="*/ 2147483646 w 147"/>
              <a:gd name="T41" fmla="*/ 2147483646 h 76"/>
              <a:gd name="T42" fmla="*/ 2147483646 w 147"/>
              <a:gd name="T43" fmla="*/ 2147483646 h 76"/>
              <a:gd name="T44" fmla="*/ 2147483646 w 147"/>
              <a:gd name="T45" fmla="*/ 2147483646 h 76"/>
              <a:gd name="T46" fmla="*/ 2147483646 w 147"/>
              <a:gd name="T47" fmla="*/ 2147483646 h 76"/>
              <a:gd name="T48" fmla="*/ 2147483646 w 147"/>
              <a:gd name="T49" fmla="*/ 2147483646 h 76"/>
              <a:gd name="T50" fmla="*/ 2147483646 w 147"/>
              <a:gd name="T51" fmla="*/ 2147483646 h 76"/>
              <a:gd name="T52" fmla="*/ 2147483646 w 147"/>
              <a:gd name="T53" fmla="*/ 2147483646 h 76"/>
              <a:gd name="T54" fmla="*/ 2147483646 w 147"/>
              <a:gd name="T55" fmla="*/ 2147483646 h 76"/>
              <a:gd name="T56" fmla="*/ 2147483646 w 147"/>
              <a:gd name="T57" fmla="*/ 2147483646 h 76"/>
              <a:gd name="T58" fmla="*/ 2147483646 w 147"/>
              <a:gd name="T59" fmla="*/ 2147483646 h 76"/>
              <a:gd name="T60" fmla="*/ 2147483646 w 147"/>
              <a:gd name="T61" fmla="*/ 2147483646 h 76"/>
              <a:gd name="T62" fmla="*/ 2147483646 w 147"/>
              <a:gd name="T63" fmla="*/ 2147483646 h 76"/>
              <a:gd name="T64" fmla="*/ 2147483646 w 147"/>
              <a:gd name="T65" fmla="*/ 0 h 76"/>
              <a:gd name="T66" fmla="*/ 2147483646 w 147"/>
              <a:gd name="T67" fmla="*/ 0 h 76"/>
              <a:gd name="T68" fmla="*/ 2147483646 w 147"/>
              <a:gd name="T69" fmla="*/ 0 h 76"/>
              <a:gd name="T70" fmla="*/ 2147483646 w 147"/>
              <a:gd name="T71" fmla="*/ 0 h 76"/>
              <a:gd name="T72" fmla="*/ 2147483646 w 147"/>
              <a:gd name="T73" fmla="*/ 2147483646 h 76"/>
              <a:gd name="T74" fmla="*/ 2147483646 w 147"/>
              <a:gd name="T75" fmla="*/ 2147483646 h 76"/>
              <a:gd name="T76" fmla="*/ 2147483646 w 147"/>
              <a:gd name="T77" fmla="*/ 2147483646 h 76"/>
              <a:gd name="T78" fmla="*/ 2147483646 w 147"/>
              <a:gd name="T79" fmla="*/ 2147483646 h 76"/>
              <a:gd name="T80" fmla="*/ 2147483646 w 147"/>
              <a:gd name="T81" fmla="*/ 2147483646 h 76"/>
              <a:gd name="T82" fmla="*/ 2147483646 w 147"/>
              <a:gd name="T83" fmla="*/ 2147483646 h 7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7"/>
              <a:gd name="T127" fmla="*/ 0 h 76"/>
              <a:gd name="T128" fmla="*/ 147 w 147"/>
              <a:gd name="T129" fmla="*/ 76 h 7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7" h="76">
                <a:moveTo>
                  <a:pt x="0" y="76"/>
                </a:moveTo>
                <a:lnTo>
                  <a:pt x="3" y="75"/>
                </a:lnTo>
                <a:lnTo>
                  <a:pt x="5" y="74"/>
                </a:lnTo>
                <a:lnTo>
                  <a:pt x="8" y="73"/>
                </a:lnTo>
                <a:lnTo>
                  <a:pt x="8" y="72"/>
                </a:lnTo>
                <a:lnTo>
                  <a:pt x="9" y="71"/>
                </a:lnTo>
                <a:lnTo>
                  <a:pt x="11" y="70"/>
                </a:lnTo>
                <a:lnTo>
                  <a:pt x="11" y="69"/>
                </a:lnTo>
                <a:lnTo>
                  <a:pt x="12" y="69"/>
                </a:lnTo>
                <a:lnTo>
                  <a:pt x="15" y="68"/>
                </a:lnTo>
                <a:lnTo>
                  <a:pt x="15" y="67"/>
                </a:lnTo>
                <a:lnTo>
                  <a:pt x="17" y="66"/>
                </a:lnTo>
                <a:lnTo>
                  <a:pt x="17" y="65"/>
                </a:lnTo>
                <a:lnTo>
                  <a:pt x="20" y="64"/>
                </a:lnTo>
                <a:lnTo>
                  <a:pt x="20" y="63"/>
                </a:lnTo>
                <a:lnTo>
                  <a:pt x="22" y="62"/>
                </a:lnTo>
                <a:lnTo>
                  <a:pt x="22" y="61"/>
                </a:lnTo>
                <a:lnTo>
                  <a:pt x="24" y="60"/>
                </a:lnTo>
                <a:lnTo>
                  <a:pt x="24" y="59"/>
                </a:lnTo>
                <a:lnTo>
                  <a:pt x="27" y="58"/>
                </a:lnTo>
                <a:lnTo>
                  <a:pt x="27" y="57"/>
                </a:lnTo>
                <a:lnTo>
                  <a:pt x="29" y="56"/>
                </a:lnTo>
                <a:lnTo>
                  <a:pt x="29" y="55"/>
                </a:lnTo>
                <a:lnTo>
                  <a:pt x="32" y="54"/>
                </a:lnTo>
                <a:lnTo>
                  <a:pt x="34" y="53"/>
                </a:lnTo>
                <a:lnTo>
                  <a:pt x="34" y="52"/>
                </a:lnTo>
                <a:lnTo>
                  <a:pt x="36" y="51"/>
                </a:lnTo>
                <a:lnTo>
                  <a:pt x="36" y="50"/>
                </a:lnTo>
                <a:lnTo>
                  <a:pt x="38" y="49"/>
                </a:lnTo>
                <a:lnTo>
                  <a:pt x="38" y="48"/>
                </a:lnTo>
                <a:lnTo>
                  <a:pt x="40" y="47"/>
                </a:lnTo>
                <a:lnTo>
                  <a:pt x="40" y="46"/>
                </a:lnTo>
                <a:lnTo>
                  <a:pt x="42" y="45"/>
                </a:lnTo>
                <a:lnTo>
                  <a:pt x="42" y="44"/>
                </a:lnTo>
                <a:lnTo>
                  <a:pt x="44" y="44"/>
                </a:lnTo>
                <a:lnTo>
                  <a:pt x="44" y="43"/>
                </a:lnTo>
                <a:lnTo>
                  <a:pt x="45" y="43"/>
                </a:lnTo>
                <a:lnTo>
                  <a:pt x="45" y="42"/>
                </a:lnTo>
                <a:lnTo>
                  <a:pt x="47" y="41"/>
                </a:lnTo>
                <a:lnTo>
                  <a:pt x="47" y="40"/>
                </a:lnTo>
                <a:lnTo>
                  <a:pt x="50" y="39"/>
                </a:lnTo>
                <a:lnTo>
                  <a:pt x="50" y="38"/>
                </a:lnTo>
                <a:lnTo>
                  <a:pt x="51" y="37"/>
                </a:lnTo>
                <a:lnTo>
                  <a:pt x="51" y="36"/>
                </a:lnTo>
                <a:lnTo>
                  <a:pt x="53" y="35"/>
                </a:lnTo>
                <a:lnTo>
                  <a:pt x="53" y="34"/>
                </a:lnTo>
                <a:lnTo>
                  <a:pt x="56" y="33"/>
                </a:lnTo>
                <a:lnTo>
                  <a:pt x="57" y="32"/>
                </a:lnTo>
                <a:lnTo>
                  <a:pt x="57" y="31"/>
                </a:lnTo>
                <a:lnTo>
                  <a:pt x="59" y="30"/>
                </a:lnTo>
                <a:lnTo>
                  <a:pt x="59" y="29"/>
                </a:lnTo>
                <a:lnTo>
                  <a:pt x="62" y="28"/>
                </a:lnTo>
                <a:lnTo>
                  <a:pt x="62" y="27"/>
                </a:lnTo>
                <a:lnTo>
                  <a:pt x="64" y="26"/>
                </a:lnTo>
                <a:lnTo>
                  <a:pt x="64" y="25"/>
                </a:lnTo>
                <a:lnTo>
                  <a:pt x="66" y="24"/>
                </a:lnTo>
                <a:lnTo>
                  <a:pt x="66" y="23"/>
                </a:lnTo>
                <a:lnTo>
                  <a:pt x="68" y="23"/>
                </a:lnTo>
                <a:lnTo>
                  <a:pt x="68" y="22"/>
                </a:lnTo>
                <a:lnTo>
                  <a:pt x="70" y="21"/>
                </a:lnTo>
                <a:lnTo>
                  <a:pt x="70" y="20"/>
                </a:lnTo>
                <a:lnTo>
                  <a:pt x="72" y="19"/>
                </a:lnTo>
                <a:lnTo>
                  <a:pt x="72" y="18"/>
                </a:lnTo>
                <a:lnTo>
                  <a:pt x="75" y="17"/>
                </a:lnTo>
                <a:lnTo>
                  <a:pt x="75" y="16"/>
                </a:lnTo>
                <a:lnTo>
                  <a:pt x="77" y="15"/>
                </a:lnTo>
                <a:lnTo>
                  <a:pt x="77" y="14"/>
                </a:lnTo>
                <a:lnTo>
                  <a:pt x="78" y="14"/>
                </a:lnTo>
                <a:lnTo>
                  <a:pt x="81" y="13"/>
                </a:lnTo>
                <a:lnTo>
                  <a:pt x="81" y="12"/>
                </a:lnTo>
                <a:lnTo>
                  <a:pt x="82" y="12"/>
                </a:lnTo>
                <a:lnTo>
                  <a:pt x="84" y="11"/>
                </a:lnTo>
                <a:lnTo>
                  <a:pt x="84" y="10"/>
                </a:lnTo>
                <a:lnTo>
                  <a:pt x="87" y="9"/>
                </a:lnTo>
                <a:lnTo>
                  <a:pt x="89" y="8"/>
                </a:lnTo>
                <a:lnTo>
                  <a:pt x="89" y="7"/>
                </a:lnTo>
                <a:lnTo>
                  <a:pt x="90" y="7"/>
                </a:lnTo>
                <a:lnTo>
                  <a:pt x="92" y="6"/>
                </a:lnTo>
                <a:lnTo>
                  <a:pt x="94" y="5"/>
                </a:lnTo>
                <a:lnTo>
                  <a:pt x="95" y="4"/>
                </a:lnTo>
                <a:lnTo>
                  <a:pt x="96" y="4"/>
                </a:lnTo>
                <a:lnTo>
                  <a:pt x="98" y="3"/>
                </a:lnTo>
                <a:lnTo>
                  <a:pt x="99" y="3"/>
                </a:lnTo>
                <a:lnTo>
                  <a:pt x="100" y="3"/>
                </a:lnTo>
                <a:lnTo>
                  <a:pt x="101" y="2"/>
                </a:lnTo>
                <a:lnTo>
                  <a:pt x="102" y="2"/>
                </a:lnTo>
                <a:lnTo>
                  <a:pt x="104" y="1"/>
                </a:lnTo>
                <a:lnTo>
                  <a:pt x="105" y="1"/>
                </a:lnTo>
                <a:lnTo>
                  <a:pt x="106" y="1"/>
                </a:lnTo>
                <a:lnTo>
                  <a:pt x="107" y="1"/>
                </a:lnTo>
                <a:lnTo>
                  <a:pt x="108" y="0"/>
                </a:lnTo>
                <a:lnTo>
                  <a:pt x="110" y="0"/>
                </a:lnTo>
                <a:lnTo>
                  <a:pt x="111" y="0"/>
                </a:lnTo>
                <a:lnTo>
                  <a:pt x="112" y="0"/>
                </a:lnTo>
                <a:lnTo>
                  <a:pt x="113" y="0"/>
                </a:lnTo>
                <a:lnTo>
                  <a:pt x="114" y="0"/>
                </a:lnTo>
                <a:lnTo>
                  <a:pt x="116" y="0"/>
                </a:lnTo>
                <a:lnTo>
                  <a:pt x="117" y="0"/>
                </a:lnTo>
                <a:lnTo>
                  <a:pt x="118" y="0"/>
                </a:lnTo>
                <a:lnTo>
                  <a:pt x="119" y="0"/>
                </a:lnTo>
                <a:lnTo>
                  <a:pt x="120" y="0"/>
                </a:lnTo>
                <a:lnTo>
                  <a:pt x="122" y="0"/>
                </a:lnTo>
                <a:lnTo>
                  <a:pt x="123" y="1"/>
                </a:lnTo>
                <a:lnTo>
                  <a:pt x="124" y="1"/>
                </a:lnTo>
                <a:lnTo>
                  <a:pt x="125" y="1"/>
                </a:lnTo>
                <a:lnTo>
                  <a:pt x="126" y="1"/>
                </a:lnTo>
                <a:lnTo>
                  <a:pt x="128" y="2"/>
                </a:lnTo>
                <a:lnTo>
                  <a:pt x="129" y="2"/>
                </a:lnTo>
                <a:lnTo>
                  <a:pt x="130" y="3"/>
                </a:lnTo>
                <a:lnTo>
                  <a:pt x="131" y="3"/>
                </a:lnTo>
                <a:lnTo>
                  <a:pt x="132" y="3"/>
                </a:lnTo>
                <a:lnTo>
                  <a:pt x="134" y="4"/>
                </a:lnTo>
                <a:lnTo>
                  <a:pt x="135" y="4"/>
                </a:lnTo>
                <a:lnTo>
                  <a:pt x="136" y="5"/>
                </a:lnTo>
                <a:lnTo>
                  <a:pt x="137" y="5"/>
                </a:lnTo>
                <a:lnTo>
                  <a:pt x="138" y="6"/>
                </a:lnTo>
                <a:lnTo>
                  <a:pt x="141" y="7"/>
                </a:lnTo>
                <a:lnTo>
                  <a:pt x="142" y="8"/>
                </a:lnTo>
                <a:lnTo>
                  <a:pt x="144" y="9"/>
                </a:lnTo>
                <a:lnTo>
                  <a:pt x="147" y="10"/>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46" name="Freeform 47">
            <a:extLst>
              <a:ext uri="{FF2B5EF4-FFF2-40B4-BE49-F238E27FC236}">
                <a16:creationId xmlns:a16="http://schemas.microsoft.com/office/drawing/2014/main" id="{35E16A3A-786B-47A0-9B83-E641694EE8A6}"/>
              </a:ext>
            </a:extLst>
          </p:cNvPr>
          <p:cNvSpPr>
            <a:spLocks/>
          </p:cNvSpPr>
          <p:nvPr/>
        </p:nvSpPr>
        <p:spPr bwMode="auto">
          <a:xfrm>
            <a:off x="6046788" y="5494338"/>
            <a:ext cx="733425" cy="485775"/>
          </a:xfrm>
          <a:custGeom>
            <a:avLst/>
            <a:gdLst>
              <a:gd name="T0" fmla="*/ 2147483646 w 145"/>
              <a:gd name="T1" fmla="*/ 2147483646 h 86"/>
              <a:gd name="T2" fmla="*/ 2147483646 w 145"/>
              <a:gd name="T3" fmla="*/ 2147483646 h 86"/>
              <a:gd name="T4" fmla="*/ 2147483646 w 145"/>
              <a:gd name="T5" fmla="*/ 2147483646 h 86"/>
              <a:gd name="T6" fmla="*/ 2147483646 w 145"/>
              <a:gd name="T7" fmla="*/ 2147483646 h 86"/>
              <a:gd name="T8" fmla="*/ 2147483646 w 145"/>
              <a:gd name="T9" fmla="*/ 2147483646 h 86"/>
              <a:gd name="T10" fmla="*/ 2147483646 w 145"/>
              <a:gd name="T11" fmla="*/ 2147483646 h 86"/>
              <a:gd name="T12" fmla="*/ 2147483646 w 145"/>
              <a:gd name="T13" fmla="*/ 2147483646 h 86"/>
              <a:gd name="T14" fmla="*/ 2147483646 w 145"/>
              <a:gd name="T15" fmla="*/ 2147483646 h 86"/>
              <a:gd name="T16" fmla="*/ 2147483646 w 145"/>
              <a:gd name="T17" fmla="*/ 2147483646 h 86"/>
              <a:gd name="T18" fmla="*/ 2147483646 w 145"/>
              <a:gd name="T19" fmla="*/ 2147483646 h 86"/>
              <a:gd name="T20" fmla="*/ 2147483646 w 145"/>
              <a:gd name="T21" fmla="*/ 2147483646 h 86"/>
              <a:gd name="T22" fmla="*/ 2147483646 w 145"/>
              <a:gd name="T23" fmla="*/ 2147483646 h 86"/>
              <a:gd name="T24" fmla="*/ 2147483646 w 145"/>
              <a:gd name="T25" fmla="*/ 2147483646 h 86"/>
              <a:gd name="T26" fmla="*/ 2147483646 w 145"/>
              <a:gd name="T27" fmla="*/ 2147483646 h 86"/>
              <a:gd name="T28" fmla="*/ 2147483646 w 145"/>
              <a:gd name="T29" fmla="*/ 2147483646 h 86"/>
              <a:gd name="T30" fmla="*/ 2147483646 w 145"/>
              <a:gd name="T31" fmla="*/ 2147483646 h 86"/>
              <a:gd name="T32" fmla="*/ 2147483646 w 145"/>
              <a:gd name="T33" fmla="*/ 2147483646 h 86"/>
              <a:gd name="T34" fmla="*/ 2147483646 w 145"/>
              <a:gd name="T35" fmla="*/ 2147483646 h 86"/>
              <a:gd name="T36" fmla="*/ 2147483646 w 145"/>
              <a:gd name="T37" fmla="*/ 2147483646 h 86"/>
              <a:gd name="T38" fmla="*/ 2147483646 w 145"/>
              <a:gd name="T39" fmla="*/ 2147483646 h 86"/>
              <a:gd name="T40" fmla="*/ 2147483646 w 145"/>
              <a:gd name="T41" fmla="*/ 2147483646 h 86"/>
              <a:gd name="T42" fmla="*/ 2147483646 w 145"/>
              <a:gd name="T43" fmla="*/ 2147483646 h 86"/>
              <a:gd name="T44" fmla="*/ 2147483646 w 145"/>
              <a:gd name="T45" fmla="*/ 2147483646 h 86"/>
              <a:gd name="T46" fmla="*/ 2147483646 w 145"/>
              <a:gd name="T47" fmla="*/ 2147483646 h 86"/>
              <a:gd name="T48" fmla="*/ 2147483646 w 145"/>
              <a:gd name="T49" fmla="*/ 2147483646 h 86"/>
              <a:gd name="T50" fmla="*/ 2147483646 w 145"/>
              <a:gd name="T51" fmla="*/ 2147483646 h 86"/>
              <a:gd name="T52" fmla="*/ 2147483646 w 145"/>
              <a:gd name="T53" fmla="*/ 2147483646 h 86"/>
              <a:gd name="T54" fmla="*/ 2147483646 w 145"/>
              <a:gd name="T55" fmla="*/ 2147483646 h 86"/>
              <a:gd name="T56" fmla="*/ 2147483646 w 145"/>
              <a:gd name="T57" fmla="*/ 2147483646 h 86"/>
              <a:gd name="T58" fmla="*/ 2147483646 w 145"/>
              <a:gd name="T59" fmla="*/ 2147483646 h 86"/>
              <a:gd name="T60" fmla="*/ 2147483646 w 145"/>
              <a:gd name="T61" fmla="*/ 2147483646 h 86"/>
              <a:gd name="T62" fmla="*/ 2147483646 w 145"/>
              <a:gd name="T63" fmla="*/ 2147483646 h 86"/>
              <a:gd name="T64" fmla="*/ 2147483646 w 145"/>
              <a:gd name="T65" fmla="*/ 2147483646 h 86"/>
              <a:gd name="T66" fmla="*/ 2147483646 w 145"/>
              <a:gd name="T67" fmla="*/ 2147483646 h 86"/>
              <a:gd name="T68" fmla="*/ 2147483646 w 145"/>
              <a:gd name="T69" fmla="*/ 2147483646 h 86"/>
              <a:gd name="T70" fmla="*/ 2147483646 w 145"/>
              <a:gd name="T71" fmla="*/ 2147483646 h 86"/>
              <a:gd name="T72" fmla="*/ 2147483646 w 145"/>
              <a:gd name="T73" fmla="*/ 2147483646 h 86"/>
              <a:gd name="T74" fmla="*/ 2147483646 w 145"/>
              <a:gd name="T75" fmla="*/ 2147483646 h 86"/>
              <a:gd name="T76" fmla="*/ 2147483646 w 145"/>
              <a:gd name="T77" fmla="*/ 2147483646 h 86"/>
              <a:gd name="T78" fmla="*/ 2147483646 w 145"/>
              <a:gd name="T79" fmla="*/ 2147483646 h 86"/>
              <a:gd name="T80" fmla="*/ 2147483646 w 145"/>
              <a:gd name="T81" fmla="*/ 2147483646 h 86"/>
              <a:gd name="T82" fmla="*/ 2147483646 w 145"/>
              <a:gd name="T83" fmla="*/ 2147483646 h 8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5"/>
              <a:gd name="T127" fmla="*/ 0 h 86"/>
              <a:gd name="T128" fmla="*/ 145 w 145"/>
              <a:gd name="T129" fmla="*/ 86 h 8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5" h="86">
                <a:moveTo>
                  <a:pt x="0" y="0"/>
                </a:moveTo>
                <a:lnTo>
                  <a:pt x="0" y="1"/>
                </a:lnTo>
                <a:lnTo>
                  <a:pt x="2" y="2"/>
                </a:lnTo>
                <a:lnTo>
                  <a:pt x="5" y="3"/>
                </a:lnTo>
                <a:lnTo>
                  <a:pt x="5" y="4"/>
                </a:lnTo>
                <a:lnTo>
                  <a:pt x="6" y="4"/>
                </a:lnTo>
                <a:lnTo>
                  <a:pt x="8" y="5"/>
                </a:lnTo>
                <a:lnTo>
                  <a:pt x="8" y="6"/>
                </a:lnTo>
                <a:lnTo>
                  <a:pt x="11" y="7"/>
                </a:lnTo>
                <a:lnTo>
                  <a:pt x="11" y="8"/>
                </a:lnTo>
                <a:lnTo>
                  <a:pt x="13" y="9"/>
                </a:lnTo>
                <a:lnTo>
                  <a:pt x="13" y="10"/>
                </a:lnTo>
                <a:lnTo>
                  <a:pt x="14" y="11"/>
                </a:lnTo>
                <a:lnTo>
                  <a:pt x="17" y="12"/>
                </a:lnTo>
                <a:lnTo>
                  <a:pt x="17" y="13"/>
                </a:lnTo>
                <a:lnTo>
                  <a:pt x="18" y="13"/>
                </a:lnTo>
                <a:lnTo>
                  <a:pt x="18" y="14"/>
                </a:lnTo>
                <a:lnTo>
                  <a:pt x="20" y="15"/>
                </a:lnTo>
                <a:lnTo>
                  <a:pt x="20" y="16"/>
                </a:lnTo>
                <a:lnTo>
                  <a:pt x="23" y="17"/>
                </a:lnTo>
                <a:lnTo>
                  <a:pt x="23" y="18"/>
                </a:lnTo>
                <a:lnTo>
                  <a:pt x="25" y="19"/>
                </a:lnTo>
                <a:lnTo>
                  <a:pt x="25" y="20"/>
                </a:lnTo>
                <a:lnTo>
                  <a:pt x="27" y="21"/>
                </a:lnTo>
                <a:lnTo>
                  <a:pt x="27" y="23"/>
                </a:lnTo>
                <a:lnTo>
                  <a:pt x="30" y="23"/>
                </a:lnTo>
                <a:lnTo>
                  <a:pt x="30" y="24"/>
                </a:lnTo>
                <a:lnTo>
                  <a:pt x="32" y="25"/>
                </a:lnTo>
                <a:lnTo>
                  <a:pt x="32" y="26"/>
                </a:lnTo>
                <a:lnTo>
                  <a:pt x="33" y="27"/>
                </a:lnTo>
                <a:lnTo>
                  <a:pt x="35" y="28"/>
                </a:lnTo>
                <a:lnTo>
                  <a:pt x="35" y="29"/>
                </a:lnTo>
                <a:lnTo>
                  <a:pt x="37" y="30"/>
                </a:lnTo>
                <a:lnTo>
                  <a:pt x="37" y="31"/>
                </a:lnTo>
                <a:lnTo>
                  <a:pt x="39" y="32"/>
                </a:lnTo>
                <a:lnTo>
                  <a:pt x="39" y="33"/>
                </a:lnTo>
                <a:lnTo>
                  <a:pt x="41" y="33"/>
                </a:lnTo>
                <a:lnTo>
                  <a:pt x="41" y="34"/>
                </a:lnTo>
                <a:lnTo>
                  <a:pt x="43" y="35"/>
                </a:lnTo>
                <a:lnTo>
                  <a:pt x="43" y="36"/>
                </a:lnTo>
                <a:lnTo>
                  <a:pt x="45" y="37"/>
                </a:lnTo>
                <a:lnTo>
                  <a:pt x="45" y="38"/>
                </a:lnTo>
                <a:lnTo>
                  <a:pt x="47" y="39"/>
                </a:lnTo>
                <a:lnTo>
                  <a:pt x="47" y="40"/>
                </a:lnTo>
                <a:lnTo>
                  <a:pt x="49" y="41"/>
                </a:lnTo>
                <a:lnTo>
                  <a:pt x="49" y="42"/>
                </a:lnTo>
                <a:lnTo>
                  <a:pt x="51" y="43"/>
                </a:lnTo>
                <a:lnTo>
                  <a:pt x="51" y="44"/>
                </a:lnTo>
                <a:lnTo>
                  <a:pt x="54" y="44"/>
                </a:lnTo>
                <a:lnTo>
                  <a:pt x="54" y="45"/>
                </a:lnTo>
                <a:lnTo>
                  <a:pt x="56" y="46"/>
                </a:lnTo>
                <a:lnTo>
                  <a:pt x="56" y="47"/>
                </a:lnTo>
                <a:lnTo>
                  <a:pt x="59" y="48"/>
                </a:lnTo>
                <a:lnTo>
                  <a:pt x="59" y="49"/>
                </a:lnTo>
                <a:lnTo>
                  <a:pt x="61" y="50"/>
                </a:lnTo>
                <a:lnTo>
                  <a:pt x="61" y="51"/>
                </a:lnTo>
                <a:lnTo>
                  <a:pt x="63" y="52"/>
                </a:lnTo>
                <a:lnTo>
                  <a:pt x="63" y="53"/>
                </a:lnTo>
                <a:lnTo>
                  <a:pt x="66" y="54"/>
                </a:lnTo>
                <a:lnTo>
                  <a:pt x="66" y="55"/>
                </a:lnTo>
                <a:lnTo>
                  <a:pt x="67" y="56"/>
                </a:lnTo>
                <a:lnTo>
                  <a:pt x="69" y="57"/>
                </a:lnTo>
                <a:lnTo>
                  <a:pt x="69" y="58"/>
                </a:lnTo>
                <a:lnTo>
                  <a:pt x="72" y="59"/>
                </a:lnTo>
                <a:lnTo>
                  <a:pt x="74" y="60"/>
                </a:lnTo>
                <a:lnTo>
                  <a:pt x="74" y="61"/>
                </a:lnTo>
                <a:lnTo>
                  <a:pt x="75" y="62"/>
                </a:lnTo>
                <a:lnTo>
                  <a:pt x="78" y="63"/>
                </a:lnTo>
                <a:lnTo>
                  <a:pt x="78" y="64"/>
                </a:lnTo>
                <a:lnTo>
                  <a:pt x="79" y="64"/>
                </a:lnTo>
                <a:lnTo>
                  <a:pt x="81" y="65"/>
                </a:lnTo>
                <a:lnTo>
                  <a:pt x="84" y="66"/>
                </a:lnTo>
                <a:lnTo>
                  <a:pt x="84" y="67"/>
                </a:lnTo>
                <a:lnTo>
                  <a:pt x="85" y="67"/>
                </a:lnTo>
                <a:lnTo>
                  <a:pt x="87" y="68"/>
                </a:lnTo>
                <a:lnTo>
                  <a:pt x="87" y="69"/>
                </a:lnTo>
                <a:lnTo>
                  <a:pt x="89" y="69"/>
                </a:lnTo>
                <a:lnTo>
                  <a:pt x="91" y="70"/>
                </a:lnTo>
                <a:lnTo>
                  <a:pt x="91" y="71"/>
                </a:lnTo>
                <a:lnTo>
                  <a:pt x="92" y="71"/>
                </a:lnTo>
                <a:lnTo>
                  <a:pt x="93" y="72"/>
                </a:lnTo>
                <a:lnTo>
                  <a:pt x="96" y="73"/>
                </a:lnTo>
                <a:lnTo>
                  <a:pt x="97" y="74"/>
                </a:lnTo>
                <a:lnTo>
                  <a:pt x="98" y="74"/>
                </a:lnTo>
                <a:lnTo>
                  <a:pt x="99" y="75"/>
                </a:lnTo>
                <a:lnTo>
                  <a:pt x="101" y="75"/>
                </a:lnTo>
                <a:lnTo>
                  <a:pt x="102" y="76"/>
                </a:lnTo>
                <a:lnTo>
                  <a:pt x="103" y="76"/>
                </a:lnTo>
                <a:lnTo>
                  <a:pt x="104" y="77"/>
                </a:lnTo>
                <a:lnTo>
                  <a:pt x="105" y="77"/>
                </a:lnTo>
                <a:lnTo>
                  <a:pt x="107" y="78"/>
                </a:lnTo>
                <a:lnTo>
                  <a:pt x="108" y="78"/>
                </a:lnTo>
                <a:lnTo>
                  <a:pt x="109" y="78"/>
                </a:lnTo>
                <a:lnTo>
                  <a:pt x="110" y="79"/>
                </a:lnTo>
                <a:lnTo>
                  <a:pt x="111" y="79"/>
                </a:lnTo>
                <a:lnTo>
                  <a:pt x="113" y="80"/>
                </a:lnTo>
                <a:lnTo>
                  <a:pt x="114" y="80"/>
                </a:lnTo>
                <a:lnTo>
                  <a:pt x="115" y="80"/>
                </a:lnTo>
                <a:lnTo>
                  <a:pt x="116" y="81"/>
                </a:lnTo>
                <a:lnTo>
                  <a:pt x="117" y="81"/>
                </a:lnTo>
                <a:lnTo>
                  <a:pt x="119" y="81"/>
                </a:lnTo>
                <a:lnTo>
                  <a:pt x="120" y="82"/>
                </a:lnTo>
                <a:lnTo>
                  <a:pt x="121" y="82"/>
                </a:lnTo>
                <a:lnTo>
                  <a:pt x="122" y="82"/>
                </a:lnTo>
                <a:lnTo>
                  <a:pt x="123" y="83"/>
                </a:lnTo>
                <a:lnTo>
                  <a:pt x="125" y="83"/>
                </a:lnTo>
                <a:lnTo>
                  <a:pt x="126" y="83"/>
                </a:lnTo>
                <a:lnTo>
                  <a:pt x="127" y="83"/>
                </a:lnTo>
                <a:lnTo>
                  <a:pt x="128" y="84"/>
                </a:lnTo>
                <a:lnTo>
                  <a:pt x="129" y="84"/>
                </a:lnTo>
                <a:lnTo>
                  <a:pt x="131" y="84"/>
                </a:lnTo>
                <a:lnTo>
                  <a:pt x="132" y="84"/>
                </a:lnTo>
                <a:lnTo>
                  <a:pt x="133" y="85"/>
                </a:lnTo>
                <a:lnTo>
                  <a:pt x="134" y="85"/>
                </a:lnTo>
                <a:lnTo>
                  <a:pt x="135" y="85"/>
                </a:lnTo>
                <a:lnTo>
                  <a:pt x="137" y="85"/>
                </a:lnTo>
                <a:lnTo>
                  <a:pt x="138" y="85"/>
                </a:lnTo>
                <a:lnTo>
                  <a:pt x="139" y="86"/>
                </a:lnTo>
                <a:lnTo>
                  <a:pt x="140" y="86"/>
                </a:lnTo>
                <a:lnTo>
                  <a:pt x="141" y="86"/>
                </a:lnTo>
                <a:lnTo>
                  <a:pt x="143" y="86"/>
                </a:lnTo>
                <a:lnTo>
                  <a:pt x="144" y="86"/>
                </a:lnTo>
                <a:lnTo>
                  <a:pt x="145" y="86"/>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47" name="Freeform 48">
            <a:extLst>
              <a:ext uri="{FF2B5EF4-FFF2-40B4-BE49-F238E27FC236}">
                <a16:creationId xmlns:a16="http://schemas.microsoft.com/office/drawing/2014/main" id="{A9689626-66A6-4DA6-93E9-8396DC96BDD9}"/>
              </a:ext>
            </a:extLst>
          </p:cNvPr>
          <p:cNvSpPr>
            <a:spLocks/>
          </p:cNvSpPr>
          <p:nvPr/>
        </p:nvSpPr>
        <p:spPr bwMode="auto">
          <a:xfrm>
            <a:off x="6780213" y="5980113"/>
            <a:ext cx="458787" cy="17462"/>
          </a:xfrm>
          <a:custGeom>
            <a:avLst/>
            <a:gdLst>
              <a:gd name="T0" fmla="*/ 2147483646 w 91"/>
              <a:gd name="T1" fmla="*/ 0 h 3"/>
              <a:gd name="T2" fmla="*/ 2147483646 w 91"/>
              <a:gd name="T3" fmla="*/ 0 h 3"/>
              <a:gd name="T4" fmla="*/ 2147483646 w 91"/>
              <a:gd name="T5" fmla="*/ 2147483646 h 3"/>
              <a:gd name="T6" fmla="*/ 2147483646 w 91"/>
              <a:gd name="T7" fmla="*/ 2147483646 h 3"/>
              <a:gd name="T8" fmla="*/ 2147483646 w 91"/>
              <a:gd name="T9" fmla="*/ 2147483646 h 3"/>
              <a:gd name="T10" fmla="*/ 2147483646 w 91"/>
              <a:gd name="T11" fmla="*/ 2147483646 h 3"/>
              <a:gd name="T12" fmla="*/ 2147483646 w 91"/>
              <a:gd name="T13" fmla="*/ 2147483646 h 3"/>
              <a:gd name="T14" fmla="*/ 2147483646 w 91"/>
              <a:gd name="T15" fmla="*/ 2147483646 h 3"/>
              <a:gd name="T16" fmla="*/ 2147483646 w 91"/>
              <a:gd name="T17" fmla="*/ 2147483646 h 3"/>
              <a:gd name="T18" fmla="*/ 2147483646 w 91"/>
              <a:gd name="T19" fmla="*/ 2147483646 h 3"/>
              <a:gd name="T20" fmla="*/ 2147483646 w 91"/>
              <a:gd name="T21" fmla="*/ 2147483646 h 3"/>
              <a:gd name="T22" fmla="*/ 2147483646 w 91"/>
              <a:gd name="T23" fmla="*/ 2147483646 h 3"/>
              <a:gd name="T24" fmla="*/ 2147483646 w 91"/>
              <a:gd name="T25" fmla="*/ 2147483646 h 3"/>
              <a:gd name="T26" fmla="*/ 2147483646 w 91"/>
              <a:gd name="T27" fmla="*/ 2147483646 h 3"/>
              <a:gd name="T28" fmla="*/ 2147483646 w 91"/>
              <a:gd name="T29" fmla="*/ 2147483646 h 3"/>
              <a:gd name="T30" fmla="*/ 2147483646 w 91"/>
              <a:gd name="T31" fmla="*/ 2147483646 h 3"/>
              <a:gd name="T32" fmla="*/ 2147483646 w 91"/>
              <a:gd name="T33" fmla="*/ 2147483646 h 3"/>
              <a:gd name="T34" fmla="*/ 2147483646 w 91"/>
              <a:gd name="T35" fmla="*/ 2147483646 h 3"/>
              <a:gd name="T36" fmla="*/ 2147483646 w 91"/>
              <a:gd name="T37" fmla="*/ 2147483646 h 3"/>
              <a:gd name="T38" fmla="*/ 2147483646 w 91"/>
              <a:gd name="T39" fmla="*/ 2147483646 h 3"/>
              <a:gd name="T40" fmla="*/ 2147483646 w 91"/>
              <a:gd name="T41" fmla="*/ 2147483646 h 3"/>
              <a:gd name="T42" fmla="*/ 2147483646 w 91"/>
              <a:gd name="T43" fmla="*/ 2147483646 h 3"/>
              <a:gd name="T44" fmla="*/ 2147483646 w 91"/>
              <a:gd name="T45" fmla="*/ 2147483646 h 3"/>
              <a:gd name="T46" fmla="*/ 2147483646 w 91"/>
              <a:gd name="T47" fmla="*/ 2147483646 h 3"/>
              <a:gd name="T48" fmla="*/ 2147483646 w 91"/>
              <a:gd name="T49" fmla="*/ 2147483646 h 3"/>
              <a:gd name="T50" fmla="*/ 2147483646 w 91"/>
              <a:gd name="T51" fmla="*/ 2147483646 h 3"/>
              <a:gd name="T52" fmla="*/ 2147483646 w 91"/>
              <a:gd name="T53" fmla="*/ 2147483646 h 3"/>
              <a:gd name="T54" fmla="*/ 2147483646 w 91"/>
              <a:gd name="T55" fmla="*/ 2147483646 h 3"/>
              <a:gd name="T56" fmla="*/ 2147483646 w 91"/>
              <a:gd name="T57" fmla="*/ 2147483646 h 3"/>
              <a:gd name="T58" fmla="*/ 2147483646 w 91"/>
              <a:gd name="T59" fmla="*/ 2147483646 h 3"/>
              <a:gd name="T60" fmla="*/ 2147483646 w 91"/>
              <a:gd name="T61" fmla="*/ 2147483646 h 3"/>
              <a:gd name="T62" fmla="*/ 2147483646 w 91"/>
              <a:gd name="T63" fmla="*/ 2147483646 h 3"/>
              <a:gd name="T64" fmla="*/ 2147483646 w 91"/>
              <a:gd name="T65" fmla="*/ 2147483646 h 3"/>
              <a:gd name="T66" fmla="*/ 2147483646 w 91"/>
              <a:gd name="T67" fmla="*/ 2147483646 h 3"/>
              <a:gd name="T68" fmla="*/ 2147483646 w 91"/>
              <a:gd name="T69" fmla="*/ 2147483646 h 3"/>
              <a:gd name="T70" fmla="*/ 2147483646 w 91"/>
              <a:gd name="T71" fmla="*/ 2147483646 h 3"/>
              <a:gd name="T72" fmla="*/ 2147483646 w 91"/>
              <a:gd name="T73" fmla="*/ 2147483646 h 3"/>
              <a:gd name="T74" fmla="*/ 2147483646 w 91"/>
              <a:gd name="T75" fmla="*/ 2147483646 h 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1"/>
              <a:gd name="T115" fmla="*/ 0 h 3"/>
              <a:gd name="T116" fmla="*/ 91 w 91"/>
              <a:gd name="T117" fmla="*/ 3 h 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1" h="3">
                <a:moveTo>
                  <a:pt x="0" y="0"/>
                </a:moveTo>
                <a:lnTo>
                  <a:pt x="1" y="0"/>
                </a:lnTo>
                <a:lnTo>
                  <a:pt x="2" y="0"/>
                </a:lnTo>
                <a:lnTo>
                  <a:pt x="4" y="0"/>
                </a:lnTo>
                <a:lnTo>
                  <a:pt x="5" y="0"/>
                </a:lnTo>
                <a:lnTo>
                  <a:pt x="6" y="1"/>
                </a:lnTo>
                <a:lnTo>
                  <a:pt x="7" y="1"/>
                </a:lnTo>
                <a:lnTo>
                  <a:pt x="8" y="1"/>
                </a:lnTo>
                <a:lnTo>
                  <a:pt x="10" y="1"/>
                </a:lnTo>
                <a:lnTo>
                  <a:pt x="11" y="1"/>
                </a:lnTo>
                <a:lnTo>
                  <a:pt x="12" y="1"/>
                </a:lnTo>
                <a:lnTo>
                  <a:pt x="13" y="1"/>
                </a:lnTo>
                <a:lnTo>
                  <a:pt x="14" y="1"/>
                </a:lnTo>
                <a:lnTo>
                  <a:pt x="16" y="1"/>
                </a:lnTo>
                <a:lnTo>
                  <a:pt x="17" y="1"/>
                </a:lnTo>
                <a:lnTo>
                  <a:pt x="18" y="2"/>
                </a:lnTo>
                <a:lnTo>
                  <a:pt x="19" y="2"/>
                </a:lnTo>
                <a:lnTo>
                  <a:pt x="20" y="2"/>
                </a:lnTo>
                <a:lnTo>
                  <a:pt x="22" y="2"/>
                </a:lnTo>
                <a:lnTo>
                  <a:pt x="23" y="2"/>
                </a:lnTo>
                <a:lnTo>
                  <a:pt x="24" y="2"/>
                </a:lnTo>
                <a:lnTo>
                  <a:pt x="25" y="2"/>
                </a:lnTo>
                <a:lnTo>
                  <a:pt x="26" y="2"/>
                </a:lnTo>
                <a:lnTo>
                  <a:pt x="28" y="2"/>
                </a:lnTo>
                <a:lnTo>
                  <a:pt x="29" y="2"/>
                </a:lnTo>
                <a:lnTo>
                  <a:pt x="30" y="2"/>
                </a:lnTo>
                <a:lnTo>
                  <a:pt x="31" y="2"/>
                </a:lnTo>
                <a:lnTo>
                  <a:pt x="32" y="2"/>
                </a:lnTo>
                <a:lnTo>
                  <a:pt x="34" y="2"/>
                </a:lnTo>
                <a:lnTo>
                  <a:pt x="35" y="2"/>
                </a:lnTo>
                <a:lnTo>
                  <a:pt x="36" y="2"/>
                </a:lnTo>
                <a:lnTo>
                  <a:pt x="37" y="2"/>
                </a:lnTo>
                <a:lnTo>
                  <a:pt x="38" y="2"/>
                </a:lnTo>
                <a:lnTo>
                  <a:pt x="40" y="2"/>
                </a:lnTo>
                <a:lnTo>
                  <a:pt x="41" y="2"/>
                </a:lnTo>
                <a:lnTo>
                  <a:pt x="42" y="3"/>
                </a:lnTo>
                <a:lnTo>
                  <a:pt x="43" y="3"/>
                </a:lnTo>
                <a:lnTo>
                  <a:pt x="44" y="3"/>
                </a:lnTo>
                <a:lnTo>
                  <a:pt x="46" y="3"/>
                </a:lnTo>
                <a:lnTo>
                  <a:pt x="47" y="3"/>
                </a:lnTo>
                <a:lnTo>
                  <a:pt x="48" y="3"/>
                </a:lnTo>
                <a:lnTo>
                  <a:pt x="49" y="3"/>
                </a:lnTo>
                <a:lnTo>
                  <a:pt x="50" y="3"/>
                </a:lnTo>
                <a:lnTo>
                  <a:pt x="52" y="3"/>
                </a:lnTo>
                <a:lnTo>
                  <a:pt x="53" y="3"/>
                </a:lnTo>
                <a:lnTo>
                  <a:pt x="54" y="3"/>
                </a:lnTo>
                <a:lnTo>
                  <a:pt x="55" y="3"/>
                </a:lnTo>
                <a:lnTo>
                  <a:pt x="56" y="3"/>
                </a:lnTo>
                <a:lnTo>
                  <a:pt x="58" y="3"/>
                </a:lnTo>
                <a:lnTo>
                  <a:pt x="59" y="3"/>
                </a:lnTo>
                <a:lnTo>
                  <a:pt x="60" y="3"/>
                </a:lnTo>
                <a:lnTo>
                  <a:pt x="61" y="3"/>
                </a:lnTo>
                <a:lnTo>
                  <a:pt x="62" y="3"/>
                </a:lnTo>
                <a:lnTo>
                  <a:pt x="64" y="3"/>
                </a:lnTo>
                <a:lnTo>
                  <a:pt x="65" y="3"/>
                </a:lnTo>
                <a:lnTo>
                  <a:pt x="66" y="3"/>
                </a:lnTo>
                <a:lnTo>
                  <a:pt x="67" y="3"/>
                </a:lnTo>
                <a:lnTo>
                  <a:pt x="68" y="3"/>
                </a:lnTo>
                <a:lnTo>
                  <a:pt x="70" y="3"/>
                </a:lnTo>
                <a:lnTo>
                  <a:pt x="71" y="3"/>
                </a:lnTo>
                <a:lnTo>
                  <a:pt x="72" y="3"/>
                </a:lnTo>
                <a:lnTo>
                  <a:pt x="73" y="3"/>
                </a:lnTo>
                <a:lnTo>
                  <a:pt x="74" y="3"/>
                </a:lnTo>
                <a:lnTo>
                  <a:pt x="76" y="3"/>
                </a:lnTo>
                <a:lnTo>
                  <a:pt x="77" y="3"/>
                </a:lnTo>
                <a:lnTo>
                  <a:pt x="78" y="3"/>
                </a:lnTo>
                <a:lnTo>
                  <a:pt x="79" y="3"/>
                </a:lnTo>
                <a:lnTo>
                  <a:pt x="80" y="3"/>
                </a:lnTo>
                <a:lnTo>
                  <a:pt x="82" y="3"/>
                </a:lnTo>
                <a:lnTo>
                  <a:pt x="83" y="3"/>
                </a:lnTo>
                <a:lnTo>
                  <a:pt x="84" y="3"/>
                </a:lnTo>
                <a:lnTo>
                  <a:pt x="85" y="3"/>
                </a:lnTo>
                <a:lnTo>
                  <a:pt x="86" y="3"/>
                </a:lnTo>
                <a:lnTo>
                  <a:pt x="88" y="3"/>
                </a:lnTo>
                <a:lnTo>
                  <a:pt x="89" y="3"/>
                </a:lnTo>
                <a:lnTo>
                  <a:pt x="90" y="3"/>
                </a:lnTo>
                <a:lnTo>
                  <a:pt x="91" y="3"/>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48" name="Freeform 49">
            <a:extLst>
              <a:ext uri="{FF2B5EF4-FFF2-40B4-BE49-F238E27FC236}">
                <a16:creationId xmlns:a16="http://schemas.microsoft.com/office/drawing/2014/main" id="{A2E52A2A-CB3D-4700-93F2-FF6C1684CB9D}"/>
              </a:ext>
            </a:extLst>
          </p:cNvPr>
          <p:cNvSpPr>
            <a:spLocks/>
          </p:cNvSpPr>
          <p:nvPr/>
        </p:nvSpPr>
        <p:spPr bwMode="auto">
          <a:xfrm>
            <a:off x="4602163" y="4486275"/>
            <a:ext cx="479425" cy="1511300"/>
          </a:xfrm>
          <a:custGeom>
            <a:avLst/>
            <a:gdLst>
              <a:gd name="T0" fmla="*/ 2147483646 w 95"/>
              <a:gd name="T1" fmla="*/ 2147483646 h 267"/>
              <a:gd name="T2" fmla="*/ 2147483646 w 95"/>
              <a:gd name="T3" fmla="*/ 2147483646 h 267"/>
              <a:gd name="T4" fmla="*/ 2147483646 w 95"/>
              <a:gd name="T5" fmla="*/ 2147483646 h 267"/>
              <a:gd name="T6" fmla="*/ 2147483646 w 95"/>
              <a:gd name="T7" fmla="*/ 2147483646 h 267"/>
              <a:gd name="T8" fmla="*/ 2147483646 w 95"/>
              <a:gd name="T9" fmla="*/ 2147483646 h 267"/>
              <a:gd name="T10" fmla="*/ 2147483646 w 95"/>
              <a:gd name="T11" fmla="*/ 2147483646 h 267"/>
              <a:gd name="T12" fmla="*/ 2147483646 w 95"/>
              <a:gd name="T13" fmla="*/ 2147483646 h 267"/>
              <a:gd name="T14" fmla="*/ 2147483646 w 95"/>
              <a:gd name="T15" fmla="*/ 2147483646 h 267"/>
              <a:gd name="T16" fmla="*/ 2147483646 w 95"/>
              <a:gd name="T17" fmla="*/ 2147483646 h 267"/>
              <a:gd name="T18" fmla="*/ 2147483646 w 95"/>
              <a:gd name="T19" fmla="*/ 2147483646 h 267"/>
              <a:gd name="T20" fmla="*/ 2147483646 w 95"/>
              <a:gd name="T21" fmla="*/ 2147483646 h 267"/>
              <a:gd name="T22" fmla="*/ 2147483646 w 95"/>
              <a:gd name="T23" fmla="*/ 2147483646 h 267"/>
              <a:gd name="T24" fmla="*/ 2147483646 w 95"/>
              <a:gd name="T25" fmla="*/ 2147483646 h 267"/>
              <a:gd name="T26" fmla="*/ 2147483646 w 95"/>
              <a:gd name="T27" fmla="*/ 2147483646 h 267"/>
              <a:gd name="T28" fmla="*/ 2147483646 w 95"/>
              <a:gd name="T29" fmla="*/ 2147483646 h 267"/>
              <a:gd name="T30" fmla="*/ 2147483646 w 95"/>
              <a:gd name="T31" fmla="*/ 2147483646 h 267"/>
              <a:gd name="T32" fmla="*/ 2147483646 w 95"/>
              <a:gd name="T33" fmla="*/ 2147483646 h 267"/>
              <a:gd name="T34" fmla="*/ 2147483646 w 95"/>
              <a:gd name="T35" fmla="*/ 2147483646 h 267"/>
              <a:gd name="T36" fmla="*/ 2147483646 w 95"/>
              <a:gd name="T37" fmla="*/ 2147483646 h 267"/>
              <a:gd name="T38" fmla="*/ 2147483646 w 95"/>
              <a:gd name="T39" fmla="*/ 2147483646 h 267"/>
              <a:gd name="T40" fmla="*/ 2147483646 w 95"/>
              <a:gd name="T41" fmla="*/ 2147483646 h 267"/>
              <a:gd name="T42" fmla="*/ 2147483646 w 95"/>
              <a:gd name="T43" fmla="*/ 2147483646 h 267"/>
              <a:gd name="T44" fmla="*/ 2147483646 w 95"/>
              <a:gd name="T45" fmla="*/ 2147483646 h 267"/>
              <a:gd name="T46" fmla="*/ 2147483646 w 95"/>
              <a:gd name="T47" fmla="*/ 2147483646 h 267"/>
              <a:gd name="T48" fmla="*/ 2147483646 w 95"/>
              <a:gd name="T49" fmla="*/ 2147483646 h 267"/>
              <a:gd name="T50" fmla="*/ 2147483646 w 95"/>
              <a:gd name="T51" fmla="*/ 2147483646 h 267"/>
              <a:gd name="T52" fmla="*/ 2147483646 w 95"/>
              <a:gd name="T53" fmla="*/ 2147483646 h 267"/>
              <a:gd name="T54" fmla="*/ 2147483646 w 95"/>
              <a:gd name="T55" fmla="*/ 2147483646 h 267"/>
              <a:gd name="T56" fmla="*/ 2147483646 w 95"/>
              <a:gd name="T57" fmla="*/ 2147483646 h 267"/>
              <a:gd name="T58" fmla="*/ 2147483646 w 95"/>
              <a:gd name="T59" fmla="*/ 2147483646 h 267"/>
              <a:gd name="T60" fmla="*/ 2147483646 w 95"/>
              <a:gd name="T61" fmla="*/ 2147483646 h 267"/>
              <a:gd name="T62" fmla="*/ 2147483646 w 95"/>
              <a:gd name="T63" fmla="*/ 2147483646 h 267"/>
              <a:gd name="T64" fmla="*/ 2147483646 w 95"/>
              <a:gd name="T65" fmla="*/ 2147483646 h 267"/>
              <a:gd name="T66" fmla="*/ 2147483646 w 95"/>
              <a:gd name="T67" fmla="*/ 2147483646 h 267"/>
              <a:gd name="T68" fmla="*/ 2147483646 w 95"/>
              <a:gd name="T69" fmla="*/ 2147483646 h 267"/>
              <a:gd name="T70" fmla="*/ 2147483646 w 95"/>
              <a:gd name="T71" fmla="*/ 2147483646 h 267"/>
              <a:gd name="T72" fmla="*/ 2147483646 w 95"/>
              <a:gd name="T73" fmla="*/ 2147483646 h 267"/>
              <a:gd name="T74" fmla="*/ 2147483646 w 95"/>
              <a:gd name="T75" fmla="*/ 2147483646 h 267"/>
              <a:gd name="T76" fmla="*/ 2147483646 w 95"/>
              <a:gd name="T77" fmla="*/ 2147483646 h 267"/>
              <a:gd name="T78" fmla="*/ 2147483646 w 95"/>
              <a:gd name="T79" fmla="*/ 2147483646 h 267"/>
              <a:gd name="T80" fmla="*/ 2147483646 w 95"/>
              <a:gd name="T81" fmla="*/ 2147483646 h 267"/>
              <a:gd name="T82" fmla="*/ 2147483646 w 95"/>
              <a:gd name="T83" fmla="*/ 2147483646 h 26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5"/>
              <a:gd name="T127" fmla="*/ 0 h 267"/>
              <a:gd name="T128" fmla="*/ 95 w 95"/>
              <a:gd name="T129" fmla="*/ 267 h 26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5" h="267">
                <a:moveTo>
                  <a:pt x="0" y="267"/>
                </a:moveTo>
                <a:lnTo>
                  <a:pt x="1" y="267"/>
                </a:lnTo>
                <a:lnTo>
                  <a:pt x="3" y="267"/>
                </a:lnTo>
                <a:lnTo>
                  <a:pt x="4" y="267"/>
                </a:lnTo>
                <a:lnTo>
                  <a:pt x="5" y="267"/>
                </a:lnTo>
                <a:lnTo>
                  <a:pt x="6" y="267"/>
                </a:lnTo>
                <a:lnTo>
                  <a:pt x="7" y="267"/>
                </a:lnTo>
                <a:lnTo>
                  <a:pt x="9" y="267"/>
                </a:lnTo>
                <a:lnTo>
                  <a:pt x="10" y="267"/>
                </a:lnTo>
                <a:lnTo>
                  <a:pt x="11" y="266"/>
                </a:lnTo>
                <a:lnTo>
                  <a:pt x="12" y="266"/>
                </a:lnTo>
                <a:lnTo>
                  <a:pt x="13" y="266"/>
                </a:lnTo>
                <a:lnTo>
                  <a:pt x="15" y="266"/>
                </a:lnTo>
                <a:lnTo>
                  <a:pt x="16" y="266"/>
                </a:lnTo>
                <a:lnTo>
                  <a:pt x="17" y="266"/>
                </a:lnTo>
                <a:lnTo>
                  <a:pt x="18" y="266"/>
                </a:lnTo>
                <a:lnTo>
                  <a:pt x="19" y="265"/>
                </a:lnTo>
                <a:lnTo>
                  <a:pt x="21" y="265"/>
                </a:lnTo>
                <a:lnTo>
                  <a:pt x="22" y="265"/>
                </a:lnTo>
                <a:lnTo>
                  <a:pt x="23" y="264"/>
                </a:lnTo>
                <a:lnTo>
                  <a:pt x="24" y="264"/>
                </a:lnTo>
                <a:lnTo>
                  <a:pt x="25" y="264"/>
                </a:lnTo>
                <a:lnTo>
                  <a:pt x="27" y="263"/>
                </a:lnTo>
                <a:lnTo>
                  <a:pt x="28" y="263"/>
                </a:lnTo>
                <a:lnTo>
                  <a:pt x="29" y="262"/>
                </a:lnTo>
                <a:lnTo>
                  <a:pt x="31" y="261"/>
                </a:lnTo>
                <a:lnTo>
                  <a:pt x="31" y="260"/>
                </a:lnTo>
                <a:lnTo>
                  <a:pt x="34" y="259"/>
                </a:lnTo>
                <a:lnTo>
                  <a:pt x="34" y="258"/>
                </a:lnTo>
                <a:lnTo>
                  <a:pt x="35" y="258"/>
                </a:lnTo>
                <a:lnTo>
                  <a:pt x="35" y="257"/>
                </a:lnTo>
                <a:lnTo>
                  <a:pt x="37" y="256"/>
                </a:lnTo>
                <a:lnTo>
                  <a:pt x="37" y="254"/>
                </a:lnTo>
                <a:lnTo>
                  <a:pt x="39" y="254"/>
                </a:lnTo>
                <a:lnTo>
                  <a:pt x="39" y="252"/>
                </a:lnTo>
                <a:lnTo>
                  <a:pt x="40" y="252"/>
                </a:lnTo>
                <a:lnTo>
                  <a:pt x="40" y="250"/>
                </a:lnTo>
                <a:lnTo>
                  <a:pt x="41" y="250"/>
                </a:lnTo>
                <a:lnTo>
                  <a:pt x="41" y="248"/>
                </a:lnTo>
                <a:lnTo>
                  <a:pt x="42" y="248"/>
                </a:lnTo>
                <a:lnTo>
                  <a:pt x="42" y="246"/>
                </a:lnTo>
                <a:lnTo>
                  <a:pt x="43" y="246"/>
                </a:lnTo>
                <a:lnTo>
                  <a:pt x="43" y="244"/>
                </a:lnTo>
                <a:lnTo>
                  <a:pt x="45" y="243"/>
                </a:lnTo>
                <a:lnTo>
                  <a:pt x="45" y="241"/>
                </a:lnTo>
                <a:lnTo>
                  <a:pt x="46" y="241"/>
                </a:lnTo>
                <a:lnTo>
                  <a:pt x="46" y="239"/>
                </a:lnTo>
                <a:lnTo>
                  <a:pt x="47" y="238"/>
                </a:lnTo>
                <a:lnTo>
                  <a:pt x="47" y="235"/>
                </a:lnTo>
                <a:lnTo>
                  <a:pt x="48" y="235"/>
                </a:lnTo>
                <a:lnTo>
                  <a:pt x="48" y="232"/>
                </a:lnTo>
                <a:lnTo>
                  <a:pt x="49" y="231"/>
                </a:lnTo>
                <a:lnTo>
                  <a:pt x="49" y="228"/>
                </a:lnTo>
                <a:lnTo>
                  <a:pt x="51" y="228"/>
                </a:lnTo>
                <a:lnTo>
                  <a:pt x="51" y="224"/>
                </a:lnTo>
                <a:lnTo>
                  <a:pt x="52" y="224"/>
                </a:lnTo>
                <a:lnTo>
                  <a:pt x="52" y="221"/>
                </a:lnTo>
                <a:lnTo>
                  <a:pt x="53" y="220"/>
                </a:lnTo>
                <a:lnTo>
                  <a:pt x="53" y="216"/>
                </a:lnTo>
                <a:lnTo>
                  <a:pt x="54" y="216"/>
                </a:lnTo>
                <a:lnTo>
                  <a:pt x="54" y="211"/>
                </a:lnTo>
                <a:lnTo>
                  <a:pt x="55" y="211"/>
                </a:lnTo>
                <a:lnTo>
                  <a:pt x="55" y="206"/>
                </a:lnTo>
                <a:lnTo>
                  <a:pt x="57" y="206"/>
                </a:lnTo>
                <a:lnTo>
                  <a:pt x="57" y="201"/>
                </a:lnTo>
                <a:lnTo>
                  <a:pt x="58" y="201"/>
                </a:lnTo>
                <a:lnTo>
                  <a:pt x="58" y="195"/>
                </a:lnTo>
                <a:lnTo>
                  <a:pt x="59" y="195"/>
                </a:lnTo>
                <a:lnTo>
                  <a:pt x="59" y="189"/>
                </a:lnTo>
                <a:lnTo>
                  <a:pt x="60" y="189"/>
                </a:lnTo>
                <a:lnTo>
                  <a:pt x="60" y="183"/>
                </a:lnTo>
                <a:lnTo>
                  <a:pt x="61" y="183"/>
                </a:lnTo>
                <a:lnTo>
                  <a:pt x="61" y="177"/>
                </a:lnTo>
                <a:lnTo>
                  <a:pt x="63" y="177"/>
                </a:lnTo>
                <a:lnTo>
                  <a:pt x="63" y="170"/>
                </a:lnTo>
                <a:lnTo>
                  <a:pt x="64" y="170"/>
                </a:lnTo>
                <a:lnTo>
                  <a:pt x="64" y="163"/>
                </a:lnTo>
                <a:lnTo>
                  <a:pt x="65" y="163"/>
                </a:lnTo>
                <a:lnTo>
                  <a:pt x="65" y="156"/>
                </a:lnTo>
                <a:lnTo>
                  <a:pt x="66" y="156"/>
                </a:lnTo>
                <a:lnTo>
                  <a:pt x="66" y="149"/>
                </a:lnTo>
                <a:lnTo>
                  <a:pt x="67" y="148"/>
                </a:lnTo>
                <a:lnTo>
                  <a:pt x="67" y="141"/>
                </a:lnTo>
                <a:lnTo>
                  <a:pt x="69" y="141"/>
                </a:lnTo>
                <a:lnTo>
                  <a:pt x="69" y="134"/>
                </a:lnTo>
                <a:lnTo>
                  <a:pt x="70" y="133"/>
                </a:lnTo>
                <a:lnTo>
                  <a:pt x="70" y="126"/>
                </a:lnTo>
                <a:lnTo>
                  <a:pt x="71" y="125"/>
                </a:lnTo>
                <a:lnTo>
                  <a:pt x="71" y="118"/>
                </a:lnTo>
                <a:lnTo>
                  <a:pt x="72" y="117"/>
                </a:lnTo>
                <a:lnTo>
                  <a:pt x="72" y="110"/>
                </a:lnTo>
                <a:lnTo>
                  <a:pt x="73" y="110"/>
                </a:lnTo>
                <a:lnTo>
                  <a:pt x="73" y="102"/>
                </a:lnTo>
                <a:lnTo>
                  <a:pt x="75" y="101"/>
                </a:lnTo>
                <a:lnTo>
                  <a:pt x="75" y="94"/>
                </a:lnTo>
                <a:lnTo>
                  <a:pt x="76" y="94"/>
                </a:lnTo>
                <a:lnTo>
                  <a:pt x="76" y="86"/>
                </a:lnTo>
                <a:lnTo>
                  <a:pt x="77" y="85"/>
                </a:lnTo>
                <a:lnTo>
                  <a:pt x="77" y="78"/>
                </a:lnTo>
                <a:lnTo>
                  <a:pt x="78" y="77"/>
                </a:lnTo>
                <a:lnTo>
                  <a:pt x="78" y="71"/>
                </a:lnTo>
                <a:lnTo>
                  <a:pt x="79" y="70"/>
                </a:lnTo>
                <a:lnTo>
                  <a:pt x="79" y="63"/>
                </a:lnTo>
                <a:lnTo>
                  <a:pt x="81" y="62"/>
                </a:lnTo>
                <a:lnTo>
                  <a:pt x="81" y="55"/>
                </a:lnTo>
                <a:lnTo>
                  <a:pt x="82" y="55"/>
                </a:lnTo>
                <a:lnTo>
                  <a:pt x="82" y="49"/>
                </a:lnTo>
                <a:lnTo>
                  <a:pt x="83" y="48"/>
                </a:lnTo>
                <a:lnTo>
                  <a:pt x="83" y="42"/>
                </a:lnTo>
                <a:lnTo>
                  <a:pt x="84" y="41"/>
                </a:lnTo>
                <a:lnTo>
                  <a:pt x="84" y="35"/>
                </a:lnTo>
                <a:lnTo>
                  <a:pt x="85" y="34"/>
                </a:lnTo>
                <a:lnTo>
                  <a:pt x="85" y="29"/>
                </a:lnTo>
                <a:lnTo>
                  <a:pt x="87" y="29"/>
                </a:lnTo>
                <a:lnTo>
                  <a:pt x="87" y="23"/>
                </a:lnTo>
                <a:lnTo>
                  <a:pt x="88" y="23"/>
                </a:lnTo>
                <a:lnTo>
                  <a:pt x="88" y="18"/>
                </a:lnTo>
                <a:lnTo>
                  <a:pt x="89" y="18"/>
                </a:lnTo>
                <a:lnTo>
                  <a:pt x="89" y="13"/>
                </a:lnTo>
                <a:lnTo>
                  <a:pt x="90" y="13"/>
                </a:lnTo>
                <a:lnTo>
                  <a:pt x="90" y="9"/>
                </a:lnTo>
                <a:lnTo>
                  <a:pt x="91" y="9"/>
                </a:lnTo>
                <a:lnTo>
                  <a:pt x="91" y="6"/>
                </a:lnTo>
                <a:lnTo>
                  <a:pt x="93" y="5"/>
                </a:lnTo>
                <a:lnTo>
                  <a:pt x="93" y="3"/>
                </a:lnTo>
                <a:lnTo>
                  <a:pt x="94" y="2"/>
                </a:lnTo>
                <a:lnTo>
                  <a:pt x="94" y="0"/>
                </a:lnTo>
                <a:lnTo>
                  <a:pt x="95" y="0"/>
                </a:lnTo>
              </a:path>
            </a:pathLst>
          </a:custGeom>
          <a:noFill/>
          <a:ln w="635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49" name="Freeform 50">
            <a:extLst>
              <a:ext uri="{FF2B5EF4-FFF2-40B4-BE49-F238E27FC236}">
                <a16:creationId xmlns:a16="http://schemas.microsoft.com/office/drawing/2014/main" id="{FD2390CE-040E-4DB9-9AB6-A5DED3DC862F}"/>
              </a:ext>
            </a:extLst>
          </p:cNvPr>
          <p:cNvSpPr>
            <a:spLocks/>
          </p:cNvSpPr>
          <p:nvPr/>
        </p:nvSpPr>
        <p:spPr bwMode="auto">
          <a:xfrm>
            <a:off x="5081588" y="4468813"/>
            <a:ext cx="465137" cy="1528762"/>
          </a:xfrm>
          <a:custGeom>
            <a:avLst/>
            <a:gdLst>
              <a:gd name="T0" fmla="*/ 2147483646 w 92"/>
              <a:gd name="T1" fmla="*/ 0 h 270"/>
              <a:gd name="T2" fmla="*/ 2147483646 w 92"/>
              <a:gd name="T3" fmla="*/ 2147483646 h 270"/>
              <a:gd name="T4" fmla="*/ 2147483646 w 92"/>
              <a:gd name="T5" fmla="*/ 2147483646 h 270"/>
              <a:gd name="T6" fmla="*/ 2147483646 w 92"/>
              <a:gd name="T7" fmla="*/ 2147483646 h 270"/>
              <a:gd name="T8" fmla="*/ 2147483646 w 92"/>
              <a:gd name="T9" fmla="*/ 2147483646 h 270"/>
              <a:gd name="T10" fmla="*/ 2147483646 w 92"/>
              <a:gd name="T11" fmla="*/ 2147483646 h 270"/>
              <a:gd name="T12" fmla="*/ 2147483646 w 92"/>
              <a:gd name="T13" fmla="*/ 2147483646 h 270"/>
              <a:gd name="T14" fmla="*/ 2147483646 w 92"/>
              <a:gd name="T15" fmla="*/ 2147483646 h 270"/>
              <a:gd name="T16" fmla="*/ 2147483646 w 92"/>
              <a:gd name="T17" fmla="*/ 2147483646 h 270"/>
              <a:gd name="T18" fmla="*/ 2147483646 w 92"/>
              <a:gd name="T19" fmla="*/ 2147483646 h 270"/>
              <a:gd name="T20" fmla="*/ 2147483646 w 92"/>
              <a:gd name="T21" fmla="*/ 2147483646 h 270"/>
              <a:gd name="T22" fmla="*/ 2147483646 w 92"/>
              <a:gd name="T23" fmla="*/ 2147483646 h 270"/>
              <a:gd name="T24" fmla="*/ 2147483646 w 92"/>
              <a:gd name="T25" fmla="*/ 2147483646 h 270"/>
              <a:gd name="T26" fmla="*/ 2147483646 w 92"/>
              <a:gd name="T27" fmla="*/ 2147483646 h 270"/>
              <a:gd name="T28" fmla="*/ 2147483646 w 92"/>
              <a:gd name="T29" fmla="*/ 2147483646 h 270"/>
              <a:gd name="T30" fmla="*/ 2147483646 w 92"/>
              <a:gd name="T31" fmla="*/ 2147483646 h 270"/>
              <a:gd name="T32" fmla="*/ 2147483646 w 92"/>
              <a:gd name="T33" fmla="*/ 2147483646 h 270"/>
              <a:gd name="T34" fmla="*/ 2147483646 w 92"/>
              <a:gd name="T35" fmla="*/ 2147483646 h 270"/>
              <a:gd name="T36" fmla="*/ 2147483646 w 92"/>
              <a:gd name="T37" fmla="*/ 2147483646 h 270"/>
              <a:gd name="T38" fmla="*/ 2147483646 w 92"/>
              <a:gd name="T39" fmla="*/ 2147483646 h 270"/>
              <a:gd name="T40" fmla="*/ 2147483646 w 92"/>
              <a:gd name="T41" fmla="*/ 2147483646 h 270"/>
              <a:gd name="T42" fmla="*/ 2147483646 w 92"/>
              <a:gd name="T43" fmla="*/ 2147483646 h 270"/>
              <a:gd name="T44" fmla="*/ 2147483646 w 92"/>
              <a:gd name="T45" fmla="*/ 2147483646 h 270"/>
              <a:gd name="T46" fmla="*/ 2147483646 w 92"/>
              <a:gd name="T47" fmla="*/ 2147483646 h 270"/>
              <a:gd name="T48" fmla="*/ 2147483646 w 92"/>
              <a:gd name="T49" fmla="*/ 2147483646 h 270"/>
              <a:gd name="T50" fmla="*/ 2147483646 w 92"/>
              <a:gd name="T51" fmla="*/ 2147483646 h 270"/>
              <a:gd name="T52" fmla="*/ 2147483646 w 92"/>
              <a:gd name="T53" fmla="*/ 2147483646 h 270"/>
              <a:gd name="T54" fmla="*/ 2147483646 w 92"/>
              <a:gd name="T55" fmla="*/ 2147483646 h 270"/>
              <a:gd name="T56" fmla="*/ 2147483646 w 92"/>
              <a:gd name="T57" fmla="*/ 2147483646 h 270"/>
              <a:gd name="T58" fmla="*/ 2147483646 w 92"/>
              <a:gd name="T59" fmla="*/ 2147483646 h 270"/>
              <a:gd name="T60" fmla="*/ 2147483646 w 92"/>
              <a:gd name="T61" fmla="*/ 2147483646 h 270"/>
              <a:gd name="T62" fmla="*/ 2147483646 w 92"/>
              <a:gd name="T63" fmla="*/ 2147483646 h 270"/>
              <a:gd name="T64" fmla="*/ 2147483646 w 92"/>
              <a:gd name="T65" fmla="*/ 2147483646 h 270"/>
              <a:gd name="T66" fmla="*/ 2147483646 w 92"/>
              <a:gd name="T67" fmla="*/ 2147483646 h 270"/>
              <a:gd name="T68" fmla="*/ 2147483646 w 92"/>
              <a:gd name="T69" fmla="*/ 2147483646 h 270"/>
              <a:gd name="T70" fmla="*/ 2147483646 w 92"/>
              <a:gd name="T71" fmla="*/ 2147483646 h 270"/>
              <a:gd name="T72" fmla="*/ 2147483646 w 92"/>
              <a:gd name="T73" fmla="*/ 2147483646 h 270"/>
              <a:gd name="T74" fmla="*/ 2147483646 w 92"/>
              <a:gd name="T75" fmla="*/ 2147483646 h 270"/>
              <a:gd name="T76" fmla="*/ 2147483646 w 92"/>
              <a:gd name="T77" fmla="*/ 2147483646 h 270"/>
              <a:gd name="T78" fmla="*/ 2147483646 w 92"/>
              <a:gd name="T79" fmla="*/ 2147483646 h 270"/>
              <a:gd name="T80" fmla="*/ 2147483646 w 92"/>
              <a:gd name="T81" fmla="*/ 2147483646 h 270"/>
              <a:gd name="T82" fmla="*/ 2147483646 w 92"/>
              <a:gd name="T83" fmla="*/ 2147483646 h 2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2"/>
              <a:gd name="T127" fmla="*/ 0 h 270"/>
              <a:gd name="T128" fmla="*/ 92 w 92"/>
              <a:gd name="T129" fmla="*/ 270 h 2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2" h="270">
                <a:moveTo>
                  <a:pt x="0" y="3"/>
                </a:moveTo>
                <a:lnTo>
                  <a:pt x="0" y="1"/>
                </a:lnTo>
                <a:lnTo>
                  <a:pt x="2" y="0"/>
                </a:lnTo>
                <a:lnTo>
                  <a:pt x="4" y="0"/>
                </a:lnTo>
                <a:lnTo>
                  <a:pt x="6" y="1"/>
                </a:lnTo>
                <a:lnTo>
                  <a:pt x="6" y="2"/>
                </a:lnTo>
                <a:lnTo>
                  <a:pt x="7" y="3"/>
                </a:lnTo>
                <a:lnTo>
                  <a:pt x="7" y="4"/>
                </a:lnTo>
                <a:lnTo>
                  <a:pt x="8" y="5"/>
                </a:lnTo>
                <a:lnTo>
                  <a:pt x="8" y="7"/>
                </a:lnTo>
                <a:lnTo>
                  <a:pt x="10" y="7"/>
                </a:lnTo>
                <a:lnTo>
                  <a:pt x="10" y="10"/>
                </a:lnTo>
                <a:lnTo>
                  <a:pt x="11" y="11"/>
                </a:lnTo>
                <a:lnTo>
                  <a:pt x="11" y="14"/>
                </a:lnTo>
                <a:lnTo>
                  <a:pt x="12" y="14"/>
                </a:lnTo>
                <a:lnTo>
                  <a:pt x="12" y="18"/>
                </a:lnTo>
                <a:lnTo>
                  <a:pt x="13" y="18"/>
                </a:lnTo>
                <a:lnTo>
                  <a:pt x="13" y="23"/>
                </a:lnTo>
                <a:lnTo>
                  <a:pt x="14" y="24"/>
                </a:lnTo>
                <a:lnTo>
                  <a:pt x="14" y="29"/>
                </a:lnTo>
                <a:lnTo>
                  <a:pt x="16" y="29"/>
                </a:lnTo>
                <a:lnTo>
                  <a:pt x="16" y="35"/>
                </a:lnTo>
                <a:lnTo>
                  <a:pt x="17" y="35"/>
                </a:lnTo>
                <a:lnTo>
                  <a:pt x="17" y="40"/>
                </a:lnTo>
                <a:lnTo>
                  <a:pt x="18" y="41"/>
                </a:lnTo>
                <a:lnTo>
                  <a:pt x="18" y="47"/>
                </a:lnTo>
                <a:lnTo>
                  <a:pt x="19" y="48"/>
                </a:lnTo>
                <a:lnTo>
                  <a:pt x="19" y="54"/>
                </a:lnTo>
                <a:lnTo>
                  <a:pt x="20" y="55"/>
                </a:lnTo>
                <a:lnTo>
                  <a:pt x="20" y="61"/>
                </a:lnTo>
                <a:lnTo>
                  <a:pt x="22" y="62"/>
                </a:lnTo>
                <a:lnTo>
                  <a:pt x="22" y="69"/>
                </a:lnTo>
                <a:lnTo>
                  <a:pt x="23" y="69"/>
                </a:lnTo>
                <a:lnTo>
                  <a:pt x="23" y="76"/>
                </a:lnTo>
                <a:lnTo>
                  <a:pt x="24" y="77"/>
                </a:lnTo>
                <a:lnTo>
                  <a:pt x="24" y="84"/>
                </a:lnTo>
                <a:lnTo>
                  <a:pt x="25" y="84"/>
                </a:lnTo>
                <a:lnTo>
                  <a:pt x="25" y="92"/>
                </a:lnTo>
                <a:lnTo>
                  <a:pt x="26" y="93"/>
                </a:lnTo>
                <a:lnTo>
                  <a:pt x="26" y="100"/>
                </a:lnTo>
                <a:lnTo>
                  <a:pt x="28" y="100"/>
                </a:lnTo>
                <a:lnTo>
                  <a:pt x="28" y="108"/>
                </a:lnTo>
                <a:lnTo>
                  <a:pt x="29" y="108"/>
                </a:lnTo>
                <a:lnTo>
                  <a:pt x="29" y="116"/>
                </a:lnTo>
                <a:lnTo>
                  <a:pt x="30" y="117"/>
                </a:lnTo>
                <a:lnTo>
                  <a:pt x="30" y="124"/>
                </a:lnTo>
                <a:lnTo>
                  <a:pt x="31" y="124"/>
                </a:lnTo>
                <a:lnTo>
                  <a:pt x="31" y="132"/>
                </a:lnTo>
                <a:lnTo>
                  <a:pt x="32" y="132"/>
                </a:lnTo>
                <a:lnTo>
                  <a:pt x="32" y="140"/>
                </a:lnTo>
                <a:lnTo>
                  <a:pt x="34" y="140"/>
                </a:lnTo>
                <a:lnTo>
                  <a:pt x="34" y="147"/>
                </a:lnTo>
                <a:lnTo>
                  <a:pt x="35" y="148"/>
                </a:lnTo>
                <a:lnTo>
                  <a:pt x="35" y="155"/>
                </a:lnTo>
                <a:lnTo>
                  <a:pt x="36" y="155"/>
                </a:lnTo>
                <a:lnTo>
                  <a:pt x="36" y="162"/>
                </a:lnTo>
                <a:lnTo>
                  <a:pt x="37" y="162"/>
                </a:lnTo>
                <a:lnTo>
                  <a:pt x="37" y="169"/>
                </a:lnTo>
                <a:lnTo>
                  <a:pt x="38" y="169"/>
                </a:lnTo>
                <a:lnTo>
                  <a:pt x="38" y="176"/>
                </a:lnTo>
                <a:lnTo>
                  <a:pt x="40" y="176"/>
                </a:lnTo>
                <a:lnTo>
                  <a:pt x="40" y="183"/>
                </a:lnTo>
                <a:lnTo>
                  <a:pt x="41" y="183"/>
                </a:lnTo>
                <a:lnTo>
                  <a:pt x="41" y="189"/>
                </a:lnTo>
                <a:lnTo>
                  <a:pt x="42" y="189"/>
                </a:lnTo>
                <a:lnTo>
                  <a:pt x="42" y="195"/>
                </a:lnTo>
                <a:lnTo>
                  <a:pt x="43" y="195"/>
                </a:lnTo>
                <a:lnTo>
                  <a:pt x="43" y="201"/>
                </a:lnTo>
                <a:lnTo>
                  <a:pt x="44" y="201"/>
                </a:lnTo>
                <a:lnTo>
                  <a:pt x="44" y="206"/>
                </a:lnTo>
                <a:lnTo>
                  <a:pt x="46" y="206"/>
                </a:lnTo>
                <a:lnTo>
                  <a:pt x="46" y="211"/>
                </a:lnTo>
                <a:lnTo>
                  <a:pt x="47" y="212"/>
                </a:lnTo>
                <a:lnTo>
                  <a:pt x="47" y="216"/>
                </a:lnTo>
                <a:lnTo>
                  <a:pt x="48" y="217"/>
                </a:lnTo>
                <a:lnTo>
                  <a:pt x="48" y="221"/>
                </a:lnTo>
                <a:lnTo>
                  <a:pt x="49" y="221"/>
                </a:lnTo>
                <a:lnTo>
                  <a:pt x="49" y="225"/>
                </a:lnTo>
                <a:lnTo>
                  <a:pt x="50" y="225"/>
                </a:lnTo>
                <a:lnTo>
                  <a:pt x="50" y="229"/>
                </a:lnTo>
                <a:lnTo>
                  <a:pt x="52" y="229"/>
                </a:lnTo>
                <a:lnTo>
                  <a:pt x="52" y="233"/>
                </a:lnTo>
                <a:lnTo>
                  <a:pt x="53" y="233"/>
                </a:lnTo>
                <a:lnTo>
                  <a:pt x="53" y="236"/>
                </a:lnTo>
                <a:lnTo>
                  <a:pt x="54" y="237"/>
                </a:lnTo>
                <a:lnTo>
                  <a:pt x="54" y="240"/>
                </a:lnTo>
                <a:lnTo>
                  <a:pt x="55" y="240"/>
                </a:lnTo>
                <a:lnTo>
                  <a:pt x="55" y="243"/>
                </a:lnTo>
                <a:lnTo>
                  <a:pt x="56" y="243"/>
                </a:lnTo>
                <a:lnTo>
                  <a:pt x="56" y="246"/>
                </a:lnTo>
                <a:lnTo>
                  <a:pt x="58" y="246"/>
                </a:lnTo>
                <a:lnTo>
                  <a:pt x="58" y="248"/>
                </a:lnTo>
                <a:lnTo>
                  <a:pt x="59" y="248"/>
                </a:lnTo>
                <a:lnTo>
                  <a:pt x="59" y="250"/>
                </a:lnTo>
                <a:lnTo>
                  <a:pt x="60" y="251"/>
                </a:lnTo>
                <a:lnTo>
                  <a:pt x="60" y="252"/>
                </a:lnTo>
                <a:lnTo>
                  <a:pt x="61" y="253"/>
                </a:lnTo>
                <a:lnTo>
                  <a:pt x="61" y="254"/>
                </a:lnTo>
                <a:lnTo>
                  <a:pt x="62" y="255"/>
                </a:lnTo>
                <a:lnTo>
                  <a:pt x="62" y="256"/>
                </a:lnTo>
                <a:lnTo>
                  <a:pt x="64" y="257"/>
                </a:lnTo>
                <a:lnTo>
                  <a:pt x="64" y="258"/>
                </a:lnTo>
                <a:lnTo>
                  <a:pt x="65" y="258"/>
                </a:lnTo>
                <a:lnTo>
                  <a:pt x="65" y="259"/>
                </a:lnTo>
                <a:lnTo>
                  <a:pt x="67" y="260"/>
                </a:lnTo>
                <a:lnTo>
                  <a:pt x="67" y="262"/>
                </a:lnTo>
                <a:lnTo>
                  <a:pt x="70" y="263"/>
                </a:lnTo>
                <a:lnTo>
                  <a:pt x="70" y="264"/>
                </a:lnTo>
                <a:lnTo>
                  <a:pt x="72" y="265"/>
                </a:lnTo>
                <a:lnTo>
                  <a:pt x="73" y="266"/>
                </a:lnTo>
                <a:lnTo>
                  <a:pt x="76" y="267"/>
                </a:lnTo>
                <a:lnTo>
                  <a:pt x="77" y="267"/>
                </a:lnTo>
                <a:lnTo>
                  <a:pt x="78" y="267"/>
                </a:lnTo>
                <a:lnTo>
                  <a:pt x="79" y="268"/>
                </a:lnTo>
                <a:lnTo>
                  <a:pt x="80" y="268"/>
                </a:lnTo>
                <a:lnTo>
                  <a:pt x="82" y="268"/>
                </a:lnTo>
                <a:lnTo>
                  <a:pt x="83" y="269"/>
                </a:lnTo>
                <a:lnTo>
                  <a:pt x="84" y="269"/>
                </a:lnTo>
                <a:lnTo>
                  <a:pt x="85" y="269"/>
                </a:lnTo>
                <a:lnTo>
                  <a:pt x="86" y="269"/>
                </a:lnTo>
                <a:lnTo>
                  <a:pt x="88" y="269"/>
                </a:lnTo>
                <a:lnTo>
                  <a:pt x="89" y="269"/>
                </a:lnTo>
                <a:lnTo>
                  <a:pt x="90" y="269"/>
                </a:lnTo>
                <a:lnTo>
                  <a:pt x="91" y="270"/>
                </a:lnTo>
                <a:lnTo>
                  <a:pt x="92" y="270"/>
                </a:lnTo>
              </a:path>
            </a:pathLst>
          </a:custGeom>
          <a:noFill/>
          <a:ln w="635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50" name="Freeform 51">
            <a:extLst>
              <a:ext uri="{FF2B5EF4-FFF2-40B4-BE49-F238E27FC236}">
                <a16:creationId xmlns:a16="http://schemas.microsoft.com/office/drawing/2014/main" id="{0D2179FD-60B9-467F-8169-64ED3B522409}"/>
              </a:ext>
            </a:extLst>
          </p:cNvPr>
          <p:cNvSpPr>
            <a:spLocks/>
          </p:cNvSpPr>
          <p:nvPr/>
        </p:nvSpPr>
        <p:spPr bwMode="auto">
          <a:xfrm>
            <a:off x="5546725" y="5997575"/>
            <a:ext cx="50800" cy="6350"/>
          </a:xfrm>
          <a:custGeom>
            <a:avLst/>
            <a:gdLst>
              <a:gd name="T0" fmla="*/ 0 w 10"/>
              <a:gd name="T1" fmla="*/ 0 h 5661"/>
              <a:gd name="T2" fmla="*/ 2147483646 w 10"/>
              <a:gd name="T3" fmla="*/ 0 h 5661"/>
              <a:gd name="T4" fmla="*/ 2147483646 w 10"/>
              <a:gd name="T5" fmla="*/ 0 h 5661"/>
              <a:gd name="T6" fmla="*/ 2147483646 w 10"/>
              <a:gd name="T7" fmla="*/ 0 h 5661"/>
              <a:gd name="T8" fmla="*/ 2147483646 w 10"/>
              <a:gd name="T9" fmla="*/ 0 h 5661"/>
              <a:gd name="T10" fmla="*/ 2147483646 w 10"/>
              <a:gd name="T11" fmla="*/ 0 h 5661"/>
              <a:gd name="T12" fmla="*/ 2147483646 w 10"/>
              <a:gd name="T13" fmla="*/ 0 h 5661"/>
              <a:gd name="T14" fmla="*/ 2147483646 w 10"/>
              <a:gd name="T15" fmla="*/ 0 h 5661"/>
              <a:gd name="T16" fmla="*/ 2147483646 w 10"/>
              <a:gd name="T17" fmla="*/ 0 h 56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661"/>
              <a:gd name="T29" fmla="*/ 10 w 10"/>
              <a:gd name="T30" fmla="*/ 5661 h 56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661">
                <a:moveTo>
                  <a:pt x="0" y="0"/>
                </a:moveTo>
                <a:lnTo>
                  <a:pt x="2" y="0"/>
                </a:lnTo>
                <a:lnTo>
                  <a:pt x="3" y="0"/>
                </a:lnTo>
                <a:lnTo>
                  <a:pt x="4" y="0"/>
                </a:lnTo>
                <a:lnTo>
                  <a:pt x="5" y="0"/>
                </a:lnTo>
                <a:lnTo>
                  <a:pt x="6" y="0"/>
                </a:lnTo>
                <a:lnTo>
                  <a:pt x="8" y="0"/>
                </a:lnTo>
                <a:lnTo>
                  <a:pt x="9" y="0"/>
                </a:lnTo>
                <a:lnTo>
                  <a:pt x="10" y="0"/>
                </a:lnTo>
              </a:path>
            </a:pathLst>
          </a:custGeom>
          <a:noFill/>
          <a:ln w="381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51" name="Freeform 52">
            <a:extLst>
              <a:ext uri="{FF2B5EF4-FFF2-40B4-BE49-F238E27FC236}">
                <a16:creationId xmlns:a16="http://schemas.microsoft.com/office/drawing/2014/main" id="{1179E4C2-A766-49F6-86F2-3B0DEBF43950}"/>
              </a:ext>
            </a:extLst>
          </p:cNvPr>
          <p:cNvSpPr>
            <a:spLocks/>
          </p:cNvSpPr>
          <p:nvPr/>
        </p:nvSpPr>
        <p:spPr bwMode="auto">
          <a:xfrm>
            <a:off x="4986338" y="5980113"/>
            <a:ext cx="768350" cy="17462"/>
          </a:xfrm>
          <a:custGeom>
            <a:avLst/>
            <a:gdLst>
              <a:gd name="T0" fmla="*/ 2147483646 w 152"/>
              <a:gd name="T1" fmla="*/ 2147483646 h 3"/>
              <a:gd name="T2" fmla="*/ 2147483646 w 152"/>
              <a:gd name="T3" fmla="*/ 2147483646 h 3"/>
              <a:gd name="T4" fmla="*/ 2147483646 w 152"/>
              <a:gd name="T5" fmla="*/ 2147483646 h 3"/>
              <a:gd name="T6" fmla="*/ 2147483646 w 152"/>
              <a:gd name="T7" fmla="*/ 2147483646 h 3"/>
              <a:gd name="T8" fmla="*/ 2147483646 w 152"/>
              <a:gd name="T9" fmla="*/ 2147483646 h 3"/>
              <a:gd name="T10" fmla="*/ 2147483646 w 152"/>
              <a:gd name="T11" fmla="*/ 2147483646 h 3"/>
              <a:gd name="T12" fmla="*/ 2147483646 w 152"/>
              <a:gd name="T13" fmla="*/ 2147483646 h 3"/>
              <a:gd name="T14" fmla="*/ 2147483646 w 152"/>
              <a:gd name="T15" fmla="*/ 2147483646 h 3"/>
              <a:gd name="T16" fmla="*/ 2147483646 w 152"/>
              <a:gd name="T17" fmla="*/ 2147483646 h 3"/>
              <a:gd name="T18" fmla="*/ 2147483646 w 152"/>
              <a:gd name="T19" fmla="*/ 2147483646 h 3"/>
              <a:gd name="T20" fmla="*/ 2147483646 w 152"/>
              <a:gd name="T21" fmla="*/ 2147483646 h 3"/>
              <a:gd name="T22" fmla="*/ 2147483646 w 152"/>
              <a:gd name="T23" fmla="*/ 2147483646 h 3"/>
              <a:gd name="T24" fmla="*/ 2147483646 w 152"/>
              <a:gd name="T25" fmla="*/ 2147483646 h 3"/>
              <a:gd name="T26" fmla="*/ 2147483646 w 152"/>
              <a:gd name="T27" fmla="*/ 2147483646 h 3"/>
              <a:gd name="T28" fmla="*/ 2147483646 w 152"/>
              <a:gd name="T29" fmla="*/ 2147483646 h 3"/>
              <a:gd name="T30" fmla="*/ 2147483646 w 152"/>
              <a:gd name="T31" fmla="*/ 2147483646 h 3"/>
              <a:gd name="T32" fmla="*/ 2147483646 w 152"/>
              <a:gd name="T33" fmla="*/ 2147483646 h 3"/>
              <a:gd name="T34" fmla="*/ 2147483646 w 152"/>
              <a:gd name="T35" fmla="*/ 2147483646 h 3"/>
              <a:gd name="T36" fmla="*/ 2147483646 w 152"/>
              <a:gd name="T37" fmla="*/ 2147483646 h 3"/>
              <a:gd name="T38" fmla="*/ 2147483646 w 152"/>
              <a:gd name="T39" fmla="*/ 2147483646 h 3"/>
              <a:gd name="T40" fmla="*/ 2147483646 w 152"/>
              <a:gd name="T41" fmla="*/ 2147483646 h 3"/>
              <a:gd name="T42" fmla="*/ 2147483646 w 152"/>
              <a:gd name="T43" fmla="*/ 2147483646 h 3"/>
              <a:gd name="T44" fmla="*/ 2147483646 w 152"/>
              <a:gd name="T45" fmla="*/ 2147483646 h 3"/>
              <a:gd name="T46" fmla="*/ 2147483646 w 152"/>
              <a:gd name="T47" fmla="*/ 2147483646 h 3"/>
              <a:gd name="T48" fmla="*/ 2147483646 w 152"/>
              <a:gd name="T49" fmla="*/ 2147483646 h 3"/>
              <a:gd name="T50" fmla="*/ 2147483646 w 152"/>
              <a:gd name="T51" fmla="*/ 2147483646 h 3"/>
              <a:gd name="T52" fmla="*/ 2147483646 w 152"/>
              <a:gd name="T53" fmla="*/ 2147483646 h 3"/>
              <a:gd name="T54" fmla="*/ 2147483646 w 152"/>
              <a:gd name="T55" fmla="*/ 2147483646 h 3"/>
              <a:gd name="T56" fmla="*/ 2147483646 w 152"/>
              <a:gd name="T57" fmla="*/ 2147483646 h 3"/>
              <a:gd name="T58" fmla="*/ 2147483646 w 152"/>
              <a:gd name="T59" fmla="*/ 2147483646 h 3"/>
              <a:gd name="T60" fmla="*/ 2147483646 w 152"/>
              <a:gd name="T61" fmla="*/ 2147483646 h 3"/>
              <a:gd name="T62" fmla="*/ 2147483646 w 152"/>
              <a:gd name="T63" fmla="*/ 2147483646 h 3"/>
              <a:gd name="T64" fmla="*/ 2147483646 w 152"/>
              <a:gd name="T65" fmla="*/ 2147483646 h 3"/>
              <a:gd name="T66" fmla="*/ 2147483646 w 152"/>
              <a:gd name="T67" fmla="*/ 2147483646 h 3"/>
              <a:gd name="T68" fmla="*/ 2147483646 w 152"/>
              <a:gd name="T69" fmla="*/ 2147483646 h 3"/>
              <a:gd name="T70" fmla="*/ 2147483646 w 152"/>
              <a:gd name="T71" fmla="*/ 2147483646 h 3"/>
              <a:gd name="T72" fmla="*/ 2147483646 w 152"/>
              <a:gd name="T73" fmla="*/ 2147483646 h 3"/>
              <a:gd name="T74" fmla="*/ 2147483646 w 152"/>
              <a:gd name="T75" fmla="*/ 0 h 3"/>
              <a:gd name="T76" fmla="*/ 2147483646 w 152"/>
              <a:gd name="T77" fmla="*/ 0 h 3"/>
              <a:gd name="T78" fmla="*/ 2147483646 w 152"/>
              <a:gd name="T79" fmla="*/ 0 h 3"/>
              <a:gd name="T80" fmla="*/ 2147483646 w 152"/>
              <a:gd name="T81" fmla="*/ 0 h 3"/>
              <a:gd name="T82" fmla="*/ 2147483646 w 152"/>
              <a:gd name="T83" fmla="*/ 0 h 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3"/>
              <a:gd name="T128" fmla="*/ 152 w 152"/>
              <a:gd name="T129" fmla="*/ 3 h 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3">
                <a:moveTo>
                  <a:pt x="0" y="3"/>
                </a:moveTo>
                <a:lnTo>
                  <a:pt x="1" y="3"/>
                </a:lnTo>
                <a:lnTo>
                  <a:pt x="2" y="3"/>
                </a:lnTo>
                <a:lnTo>
                  <a:pt x="3" y="3"/>
                </a:lnTo>
                <a:lnTo>
                  <a:pt x="5" y="3"/>
                </a:lnTo>
                <a:lnTo>
                  <a:pt x="6" y="3"/>
                </a:lnTo>
                <a:lnTo>
                  <a:pt x="7" y="3"/>
                </a:lnTo>
                <a:lnTo>
                  <a:pt x="8" y="3"/>
                </a:lnTo>
                <a:lnTo>
                  <a:pt x="9" y="3"/>
                </a:lnTo>
                <a:lnTo>
                  <a:pt x="11" y="3"/>
                </a:lnTo>
                <a:lnTo>
                  <a:pt x="12" y="3"/>
                </a:lnTo>
                <a:lnTo>
                  <a:pt x="13" y="3"/>
                </a:lnTo>
                <a:lnTo>
                  <a:pt x="14" y="3"/>
                </a:lnTo>
                <a:lnTo>
                  <a:pt x="15" y="3"/>
                </a:lnTo>
                <a:lnTo>
                  <a:pt x="17" y="3"/>
                </a:lnTo>
                <a:lnTo>
                  <a:pt x="18" y="3"/>
                </a:lnTo>
                <a:lnTo>
                  <a:pt x="19" y="3"/>
                </a:lnTo>
                <a:lnTo>
                  <a:pt x="20" y="3"/>
                </a:lnTo>
                <a:lnTo>
                  <a:pt x="21" y="3"/>
                </a:lnTo>
                <a:lnTo>
                  <a:pt x="23" y="3"/>
                </a:lnTo>
                <a:lnTo>
                  <a:pt x="24" y="3"/>
                </a:lnTo>
                <a:lnTo>
                  <a:pt x="25" y="3"/>
                </a:lnTo>
                <a:lnTo>
                  <a:pt x="26" y="3"/>
                </a:lnTo>
                <a:lnTo>
                  <a:pt x="27" y="3"/>
                </a:lnTo>
                <a:lnTo>
                  <a:pt x="29" y="3"/>
                </a:lnTo>
                <a:lnTo>
                  <a:pt x="30" y="3"/>
                </a:lnTo>
                <a:lnTo>
                  <a:pt x="31" y="3"/>
                </a:lnTo>
                <a:lnTo>
                  <a:pt x="32" y="3"/>
                </a:lnTo>
                <a:lnTo>
                  <a:pt x="33" y="3"/>
                </a:lnTo>
                <a:lnTo>
                  <a:pt x="35" y="3"/>
                </a:lnTo>
                <a:lnTo>
                  <a:pt x="36" y="3"/>
                </a:lnTo>
                <a:lnTo>
                  <a:pt x="37" y="3"/>
                </a:lnTo>
                <a:lnTo>
                  <a:pt x="38" y="3"/>
                </a:lnTo>
                <a:lnTo>
                  <a:pt x="39" y="3"/>
                </a:lnTo>
                <a:lnTo>
                  <a:pt x="41" y="3"/>
                </a:lnTo>
                <a:lnTo>
                  <a:pt x="42" y="3"/>
                </a:lnTo>
                <a:lnTo>
                  <a:pt x="43" y="3"/>
                </a:lnTo>
                <a:lnTo>
                  <a:pt x="44" y="3"/>
                </a:lnTo>
                <a:lnTo>
                  <a:pt x="45" y="3"/>
                </a:lnTo>
                <a:lnTo>
                  <a:pt x="47" y="3"/>
                </a:lnTo>
                <a:lnTo>
                  <a:pt x="48" y="3"/>
                </a:lnTo>
                <a:lnTo>
                  <a:pt x="49" y="3"/>
                </a:lnTo>
                <a:lnTo>
                  <a:pt x="50" y="3"/>
                </a:lnTo>
                <a:lnTo>
                  <a:pt x="51" y="3"/>
                </a:lnTo>
                <a:lnTo>
                  <a:pt x="53" y="3"/>
                </a:lnTo>
                <a:lnTo>
                  <a:pt x="54" y="3"/>
                </a:lnTo>
                <a:lnTo>
                  <a:pt x="55" y="3"/>
                </a:lnTo>
                <a:lnTo>
                  <a:pt x="56" y="3"/>
                </a:lnTo>
                <a:lnTo>
                  <a:pt x="57" y="3"/>
                </a:lnTo>
                <a:lnTo>
                  <a:pt x="59" y="3"/>
                </a:lnTo>
                <a:lnTo>
                  <a:pt x="60" y="3"/>
                </a:lnTo>
                <a:lnTo>
                  <a:pt x="61" y="3"/>
                </a:lnTo>
                <a:lnTo>
                  <a:pt x="62" y="3"/>
                </a:lnTo>
                <a:lnTo>
                  <a:pt x="63" y="3"/>
                </a:lnTo>
                <a:lnTo>
                  <a:pt x="65" y="3"/>
                </a:lnTo>
                <a:lnTo>
                  <a:pt x="66" y="3"/>
                </a:lnTo>
                <a:lnTo>
                  <a:pt x="67" y="3"/>
                </a:lnTo>
                <a:lnTo>
                  <a:pt x="68" y="3"/>
                </a:lnTo>
                <a:lnTo>
                  <a:pt x="69" y="3"/>
                </a:lnTo>
                <a:lnTo>
                  <a:pt x="71" y="3"/>
                </a:lnTo>
                <a:lnTo>
                  <a:pt x="72" y="3"/>
                </a:lnTo>
                <a:lnTo>
                  <a:pt x="73" y="3"/>
                </a:lnTo>
                <a:lnTo>
                  <a:pt x="74" y="3"/>
                </a:lnTo>
                <a:lnTo>
                  <a:pt x="75" y="3"/>
                </a:lnTo>
                <a:lnTo>
                  <a:pt x="77" y="3"/>
                </a:lnTo>
                <a:lnTo>
                  <a:pt x="78" y="3"/>
                </a:lnTo>
                <a:lnTo>
                  <a:pt x="79" y="3"/>
                </a:lnTo>
                <a:lnTo>
                  <a:pt x="80" y="3"/>
                </a:lnTo>
                <a:lnTo>
                  <a:pt x="81" y="2"/>
                </a:lnTo>
                <a:lnTo>
                  <a:pt x="83" y="2"/>
                </a:lnTo>
                <a:lnTo>
                  <a:pt x="84" y="2"/>
                </a:lnTo>
                <a:lnTo>
                  <a:pt x="85" y="2"/>
                </a:lnTo>
                <a:lnTo>
                  <a:pt x="86" y="2"/>
                </a:lnTo>
                <a:lnTo>
                  <a:pt x="87" y="2"/>
                </a:lnTo>
                <a:lnTo>
                  <a:pt x="89" y="2"/>
                </a:lnTo>
                <a:lnTo>
                  <a:pt x="90" y="2"/>
                </a:lnTo>
                <a:lnTo>
                  <a:pt x="91" y="2"/>
                </a:lnTo>
                <a:lnTo>
                  <a:pt x="92" y="2"/>
                </a:lnTo>
                <a:lnTo>
                  <a:pt x="93" y="2"/>
                </a:lnTo>
                <a:lnTo>
                  <a:pt x="95" y="2"/>
                </a:lnTo>
                <a:lnTo>
                  <a:pt x="96" y="2"/>
                </a:lnTo>
                <a:lnTo>
                  <a:pt x="97" y="2"/>
                </a:lnTo>
                <a:lnTo>
                  <a:pt x="98" y="2"/>
                </a:lnTo>
                <a:lnTo>
                  <a:pt x="99" y="2"/>
                </a:lnTo>
                <a:lnTo>
                  <a:pt x="101" y="2"/>
                </a:lnTo>
                <a:lnTo>
                  <a:pt x="102" y="2"/>
                </a:lnTo>
                <a:lnTo>
                  <a:pt x="103" y="2"/>
                </a:lnTo>
                <a:lnTo>
                  <a:pt x="104" y="2"/>
                </a:lnTo>
                <a:lnTo>
                  <a:pt x="105" y="2"/>
                </a:lnTo>
                <a:lnTo>
                  <a:pt x="107" y="2"/>
                </a:lnTo>
                <a:lnTo>
                  <a:pt x="108" y="2"/>
                </a:lnTo>
                <a:lnTo>
                  <a:pt x="109" y="2"/>
                </a:lnTo>
                <a:lnTo>
                  <a:pt x="110" y="2"/>
                </a:lnTo>
                <a:lnTo>
                  <a:pt x="111" y="2"/>
                </a:lnTo>
                <a:lnTo>
                  <a:pt x="113" y="2"/>
                </a:lnTo>
                <a:lnTo>
                  <a:pt x="114" y="2"/>
                </a:lnTo>
                <a:lnTo>
                  <a:pt x="115" y="2"/>
                </a:lnTo>
                <a:lnTo>
                  <a:pt x="116" y="2"/>
                </a:lnTo>
                <a:lnTo>
                  <a:pt x="117" y="1"/>
                </a:lnTo>
                <a:lnTo>
                  <a:pt x="119" y="1"/>
                </a:lnTo>
                <a:lnTo>
                  <a:pt x="120" y="1"/>
                </a:lnTo>
                <a:lnTo>
                  <a:pt x="121" y="1"/>
                </a:lnTo>
                <a:lnTo>
                  <a:pt x="122" y="1"/>
                </a:lnTo>
                <a:lnTo>
                  <a:pt x="123" y="1"/>
                </a:lnTo>
                <a:lnTo>
                  <a:pt x="125" y="1"/>
                </a:lnTo>
                <a:lnTo>
                  <a:pt x="126" y="1"/>
                </a:lnTo>
                <a:lnTo>
                  <a:pt x="127" y="1"/>
                </a:lnTo>
                <a:lnTo>
                  <a:pt x="128" y="1"/>
                </a:lnTo>
                <a:lnTo>
                  <a:pt x="129" y="1"/>
                </a:lnTo>
                <a:lnTo>
                  <a:pt x="131" y="1"/>
                </a:lnTo>
                <a:lnTo>
                  <a:pt x="132" y="1"/>
                </a:lnTo>
                <a:lnTo>
                  <a:pt x="133" y="1"/>
                </a:lnTo>
                <a:lnTo>
                  <a:pt x="134" y="1"/>
                </a:lnTo>
                <a:lnTo>
                  <a:pt x="135" y="0"/>
                </a:lnTo>
                <a:lnTo>
                  <a:pt x="137" y="0"/>
                </a:lnTo>
                <a:lnTo>
                  <a:pt x="138" y="0"/>
                </a:lnTo>
                <a:lnTo>
                  <a:pt x="139" y="0"/>
                </a:lnTo>
                <a:lnTo>
                  <a:pt x="140" y="0"/>
                </a:lnTo>
                <a:lnTo>
                  <a:pt x="141" y="0"/>
                </a:lnTo>
                <a:lnTo>
                  <a:pt x="143" y="0"/>
                </a:lnTo>
                <a:lnTo>
                  <a:pt x="144" y="0"/>
                </a:lnTo>
                <a:lnTo>
                  <a:pt x="145" y="0"/>
                </a:lnTo>
                <a:lnTo>
                  <a:pt x="146" y="0"/>
                </a:lnTo>
                <a:lnTo>
                  <a:pt x="147" y="0"/>
                </a:lnTo>
                <a:lnTo>
                  <a:pt x="149" y="0"/>
                </a:lnTo>
                <a:lnTo>
                  <a:pt x="150" y="0"/>
                </a:lnTo>
                <a:lnTo>
                  <a:pt x="151" y="0"/>
                </a:lnTo>
                <a:lnTo>
                  <a:pt x="152" y="0"/>
                </a:lnTo>
              </a:path>
            </a:pathLst>
          </a:custGeom>
          <a:noFill/>
          <a:ln w="381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52" name="Freeform 53">
            <a:extLst>
              <a:ext uri="{FF2B5EF4-FFF2-40B4-BE49-F238E27FC236}">
                <a16:creationId xmlns:a16="http://schemas.microsoft.com/office/drawing/2014/main" id="{81A12F2B-D6D0-43D4-AD0D-96445CEE70A3}"/>
              </a:ext>
            </a:extLst>
          </p:cNvPr>
          <p:cNvSpPr>
            <a:spLocks/>
          </p:cNvSpPr>
          <p:nvPr/>
        </p:nvSpPr>
        <p:spPr bwMode="auto">
          <a:xfrm>
            <a:off x="5754688" y="5719763"/>
            <a:ext cx="773112" cy="260350"/>
          </a:xfrm>
          <a:custGeom>
            <a:avLst/>
            <a:gdLst>
              <a:gd name="T0" fmla="*/ 2147483646 w 153"/>
              <a:gd name="T1" fmla="*/ 2147483646 h 46"/>
              <a:gd name="T2" fmla="*/ 2147483646 w 153"/>
              <a:gd name="T3" fmla="*/ 2147483646 h 46"/>
              <a:gd name="T4" fmla="*/ 2147483646 w 153"/>
              <a:gd name="T5" fmla="*/ 2147483646 h 46"/>
              <a:gd name="T6" fmla="*/ 2147483646 w 153"/>
              <a:gd name="T7" fmla="*/ 2147483646 h 46"/>
              <a:gd name="T8" fmla="*/ 2147483646 w 153"/>
              <a:gd name="T9" fmla="*/ 2147483646 h 46"/>
              <a:gd name="T10" fmla="*/ 2147483646 w 153"/>
              <a:gd name="T11" fmla="*/ 2147483646 h 46"/>
              <a:gd name="T12" fmla="*/ 2147483646 w 153"/>
              <a:gd name="T13" fmla="*/ 2147483646 h 46"/>
              <a:gd name="T14" fmla="*/ 2147483646 w 153"/>
              <a:gd name="T15" fmla="*/ 2147483646 h 46"/>
              <a:gd name="T16" fmla="*/ 2147483646 w 153"/>
              <a:gd name="T17" fmla="*/ 2147483646 h 46"/>
              <a:gd name="T18" fmla="*/ 2147483646 w 153"/>
              <a:gd name="T19" fmla="*/ 2147483646 h 46"/>
              <a:gd name="T20" fmla="*/ 2147483646 w 153"/>
              <a:gd name="T21" fmla="*/ 2147483646 h 46"/>
              <a:gd name="T22" fmla="*/ 2147483646 w 153"/>
              <a:gd name="T23" fmla="*/ 2147483646 h 46"/>
              <a:gd name="T24" fmla="*/ 2147483646 w 153"/>
              <a:gd name="T25" fmla="*/ 2147483646 h 46"/>
              <a:gd name="T26" fmla="*/ 2147483646 w 153"/>
              <a:gd name="T27" fmla="*/ 2147483646 h 46"/>
              <a:gd name="T28" fmla="*/ 2147483646 w 153"/>
              <a:gd name="T29" fmla="*/ 2147483646 h 46"/>
              <a:gd name="T30" fmla="*/ 2147483646 w 153"/>
              <a:gd name="T31" fmla="*/ 2147483646 h 46"/>
              <a:gd name="T32" fmla="*/ 2147483646 w 153"/>
              <a:gd name="T33" fmla="*/ 2147483646 h 46"/>
              <a:gd name="T34" fmla="*/ 2147483646 w 153"/>
              <a:gd name="T35" fmla="*/ 2147483646 h 46"/>
              <a:gd name="T36" fmla="*/ 2147483646 w 153"/>
              <a:gd name="T37" fmla="*/ 2147483646 h 46"/>
              <a:gd name="T38" fmla="*/ 2147483646 w 153"/>
              <a:gd name="T39" fmla="*/ 2147483646 h 46"/>
              <a:gd name="T40" fmla="*/ 2147483646 w 153"/>
              <a:gd name="T41" fmla="*/ 2147483646 h 46"/>
              <a:gd name="T42" fmla="*/ 2147483646 w 153"/>
              <a:gd name="T43" fmla="*/ 2147483646 h 46"/>
              <a:gd name="T44" fmla="*/ 2147483646 w 153"/>
              <a:gd name="T45" fmla="*/ 2147483646 h 46"/>
              <a:gd name="T46" fmla="*/ 2147483646 w 153"/>
              <a:gd name="T47" fmla="*/ 2147483646 h 46"/>
              <a:gd name="T48" fmla="*/ 2147483646 w 153"/>
              <a:gd name="T49" fmla="*/ 2147483646 h 46"/>
              <a:gd name="T50" fmla="*/ 2147483646 w 153"/>
              <a:gd name="T51" fmla="*/ 2147483646 h 46"/>
              <a:gd name="T52" fmla="*/ 2147483646 w 153"/>
              <a:gd name="T53" fmla="*/ 2147483646 h 46"/>
              <a:gd name="T54" fmla="*/ 2147483646 w 153"/>
              <a:gd name="T55" fmla="*/ 2147483646 h 46"/>
              <a:gd name="T56" fmla="*/ 2147483646 w 153"/>
              <a:gd name="T57" fmla="*/ 2147483646 h 46"/>
              <a:gd name="T58" fmla="*/ 2147483646 w 153"/>
              <a:gd name="T59" fmla="*/ 2147483646 h 46"/>
              <a:gd name="T60" fmla="*/ 2147483646 w 153"/>
              <a:gd name="T61" fmla="*/ 2147483646 h 46"/>
              <a:gd name="T62" fmla="*/ 2147483646 w 153"/>
              <a:gd name="T63" fmla="*/ 2147483646 h 46"/>
              <a:gd name="T64" fmla="*/ 2147483646 w 153"/>
              <a:gd name="T65" fmla="*/ 2147483646 h 46"/>
              <a:gd name="T66" fmla="*/ 2147483646 w 153"/>
              <a:gd name="T67" fmla="*/ 2147483646 h 46"/>
              <a:gd name="T68" fmla="*/ 2147483646 w 153"/>
              <a:gd name="T69" fmla="*/ 2147483646 h 46"/>
              <a:gd name="T70" fmla="*/ 2147483646 w 153"/>
              <a:gd name="T71" fmla="*/ 2147483646 h 46"/>
              <a:gd name="T72" fmla="*/ 2147483646 w 153"/>
              <a:gd name="T73" fmla="*/ 2147483646 h 46"/>
              <a:gd name="T74" fmla="*/ 2147483646 w 153"/>
              <a:gd name="T75" fmla="*/ 2147483646 h 46"/>
              <a:gd name="T76" fmla="*/ 2147483646 w 153"/>
              <a:gd name="T77" fmla="*/ 2147483646 h 46"/>
              <a:gd name="T78" fmla="*/ 2147483646 w 153"/>
              <a:gd name="T79" fmla="*/ 2147483646 h 46"/>
              <a:gd name="T80" fmla="*/ 2147483646 w 153"/>
              <a:gd name="T81" fmla="*/ 2147483646 h 46"/>
              <a:gd name="T82" fmla="*/ 2147483646 w 153"/>
              <a:gd name="T83" fmla="*/ 2147483646 h 4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3"/>
              <a:gd name="T127" fmla="*/ 0 h 46"/>
              <a:gd name="T128" fmla="*/ 153 w 153"/>
              <a:gd name="T129" fmla="*/ 46 h 4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3" h="46">
                <a:moveTo>
                  <a:pt x="0" y="46"/>
                </a:moveTo>
                <a:lnTo>
                  <a:pt x="1" y="45"/>
                </a:lnTo>
                <a:lnTo>
                  <a:pt x="3" y="45"/>
                </a:lnTo>
                <a:lnTo>
                  <a:pt x="4" y="45"/>
                </a:lnTo>
                <a:lnTo>
                  <a:pt x="5" y="45"/>
                </a:lnTo>
                <a:lnTo>
                  <a:pt x="6" y="45"/>
                </a:lnTo>
                <a:lnTo>
                  <a:pt x="7" y="45"/>
                </a:lnTo>
                <a:lnTo>
                  <a:pt x="9" y="45"/>
                </a:lnTo>
                <a:lnTo>
                  <a:pt x="10" y="45"/>
                </a:lnTo>
                <a:lnTo>
                  <a:pt x="11" y="44"/>
                </a:lnTo>
                <a:lnTo>
                  <a:pt x="12" y="44"/>
                </a:lnTo>
                <a:lnTo>
                  <a:pt x="13" y="44"/>
                </a:lnTo>
                <a:lnTo>
                  <a:pt x="15" y="44"/>
                </a:lnTo>
                <a:lnTo>
                  <a:pt x="16" y="44"/>
                </a:lnTo>
                <a:lnTo>
                  <a:pt x="17" y="44"/>
                </a:lnTo>
                <a:lnTo>
                  <a:pt x="18" y="43"/>
                </a:lnTo>
                <a:lnTo>
                  <a:pt x="19" y="43"/>
                </a:lnTo>
                <a:lnTo>
                  <a:pt x="21" y="43"/>
                </a:lnTo>
                <a:lnTo>
                  <a:pt x="22" y="43"/>
                </a:lnTo>
                <a:lnTo>
                  <a:pt x="23" y="43"/>
                </a:lnTo>
                <a:lnTo>
                  <a:pt x="24" y="43"/>
                </a:lnTo>
                <a:lnTo>
                  <a:pt x="25" y="42"/>
                </a:lnTo>
                <a:lnTo>
                  <a:pt x="27" y="42"/>
                </a:lnTo>
                <a:lnTo>
                  <a:pt x="28" y="42"/>
                </a:lnTo>
                <a:lnTo>
                  <a:pt x="29" y="42"/>
                </a:lnTo>
                <a:lnTo>
                  <a:pt x="30" y="42"/>
                </a:lnTo>
                <a:lnTo>
                  <a:pt x="31" y="41"/>
                </a:lnTo>
                <a:lnTo>
                  <a:pt x="33" y="41"/>
                </a:lnTo>
                <a:lnTo>
                  <a:pt x="34" y="41"/>
                </a:lnTo>
                <a:lnTo>
                  <a:pt x="35" y="41"/>
                </a:lnTo>
                <a:lnTo>
                  <a:pt x="36" y="41"/>
                </a:lnTo>
                <a:lnTo>
                  <a:pt x="37" y="40"/>
                </a:lnTo>
                <a:lnTo>
                  <a:pt x="39" y="40"/>
                </a:lnTo>
                <a:lnTo>
                  <a:pt x="40" y="40"/>
                </a:lnTo>
                <a:lnTo>
                  <a:pt x="41" y="40"/>
                </a:lnTo>
                <a:lnTo>
                  <a:pt x="42" y="39"/>
                </a:lnTo>
                <a:lnTo>
                  <a:pt x="43" y="39"/>
                </a:lnTo>
                <a:lnTo>
                  <a:pt x="45" y="39"/>
                </a:lnTo>
                <a:lnTo>
                  <a:pt x="46" y="39"/>
                </a:lnTo>
                <a:lnTo>
                  <a:pt x="47" y="38"/>
                </a:lnTo>
                <a:lnTo>
                  <a:pt x="48" y="38"/>
                </a:lnTo>
                <a:lnTo>
                  <a:pt x="49" y="38"/>
                </a:lnTo>
                <a:lnTo>
                  <a:pt x="51" y="37"/>
                </a:lnTo>
                <a:lnTo>
                  <a:pt x="52" y="37"/>
                </a:lnTo>
                <a:lnTo>
                  <a:pt x="53" y="37"/>
                </a:lnTo>
                <a:lnTo>
                  <a:pt x="54" y="37"/>
                </a:lnTo>
                <a:lnTo>
                  <a:pt x="55" y="36"/>
                </a:lnTo>
                <a:lnTo>
                  <a:pt x="57" y="36"/>
                </a:lnTo>
                <a:lnTo>
                  <a:pt x="58" y="36"/>
                </a:lnTo>
                <a:lnTo>
                  <a:pt x="59" y="35"/>
                </a:lnTo>
                <a:lnTo>
                  <a:pt x="60" y="35"/>
                </a:lnTo>
                <a:lnTo>
                  <a:pt x="61" y="35"/>
                </a:lnTo>
                <a:lnTo>
                  <a:pt x="63" y="34"/>
                </a:lnTo>
                <a:lnTo>
                  <a:pt x="64" y="34"/>
                </a:lnTo>
                <a:lnTo>
                  <a:pt x="65" y="34"/>
                </a:lnTo>
                <a:lnTo>
                  <a:pt x="66" y="33"/>
                </a:lnTo>
                <a:lnTo>
                  <a:pt x="67" y="33"/>
                </a:lnTo>
                <a:lnTo>
                  <a:pt x="69" y="33"/>
                </a:lnTo>
                <a:lnTo>
                  <a:pt x="70" y="32"/>
                </a:lnTo>
                <a:lnTo>
                  <a:pt x="71" y="32"/>
                </a:lnTo>
                <a:lnTo>
                  <a:pt x="72" y="32"/>
                </a:lnTo>
                <a:lnTo>
                  <a:pt x="73" y="31"/>
                </a:lnTo>
                <a:lnTo>
                  <a:pt x="75" y="31"/>
                </a:lnTo>
                <a:lnTo>
                  <a:pt x="76" y="30"/>
                </a:lnTo>
                <a:lnTo>
                  <a:pt x="77" y="30"/>
                </a:lnTo>
                <a:lnTo>
                  <a:pt x="78" y="30"/>
                </a:lnTo>
                <a:lnTo>
                  <a:pt x="79" y="29"/>
                </a:lnTo>
                <a:lnTo>
                  <a:pt x="81" y="29"/>
                </a:lnTo>
                <a:lnTo>
                  <a:pt x="82" y="28"/>
                </a:lnTo>
                <a:lnTo>
                  <a:pt x="83" y="28"/>
                </a:lnTo>
                <a:lnTo>
                  <a:pt x="84" y="28"/>
                </a:lnTo>
                <a:lnTo>
                  <a:pt x="85" y="27"/>
                </a:lnTo>
                <a:lnTo>
                  <a:pt x="87" y="27"/>
                </a:lnTo>
                <a:lnTo>
                  <a:pt x="88" y="26"/>
                </a:lnTo>
                <a:lnTo>
                  <a:pt x="89" y="26"/>
                </a:lnTo>
                <a:lnTo>
                  <a:pt x="90" y="25"/>
                </a:lnTo>
                <a:lnTo>
                  <a:pt x="91" y="25"/>
                </a:lnTo>
                <a:lnTo>
                  <a:pt x="93" y="25"/>
                </a:lnTo>
                <a:lnTo>
                  <a:pt x="94" y="25"/>
                </a:lnTo>
                <a:lnTo>
                  <a:pt x="95" y="24"/>
                </a:lnTo>
                <a:lnTo>
                  <a:pt x="96" y="24"/>
                </a:lnTo>
                <a:lnTo>
                  <a:pt x="97" y="23"/>
                </a:lnTo>
                <a:lnTo>
                  <a:pt x="99" y="23"/>
                </a:lnTo>
                <a:lnTo>
                  <a:pt x="100" y="22"/>
                </a:lnTo>
                <a:lnTo>
                  <a:pt x="101" y="22"/>
                </a:lnTo>
                <a:lnTo>
                  <a:pt x="102" y="21"/>
                </a:lnTo>
                <a:lnTo>
                  <a:pt x="103" y="21"/>
                </a:lnTo>
                <a:lnTo>
                  <a:pt x="105" y="20"/>
                </a:lnTo>
                <a:lnTo>
                  <a:pt x="106" y="20"/>
                </a:lnTo>
                <a:lnTo>
                  <a:pt x="107" y="19"/>
                </a:lnTo>
                <a:lnTo>
                  <a:pt x="108" y="19"/>
                </a:lnTo>
                <a:lnTo>
                  <a:pt x="109" y="18"/>
                </a:lnTo>
                <a:lnTo>
                  <a:pt x="111" y="18"/>
                </a:lnTo>
                <a:lnTo>
                  <a:pt x="112" y="17"/>
                </a:lnTo>
                <a:lnTo>
                  <a:pt x="113" y="17"/>
                </a:lnTo>
                <a:lnTo>
                  <a:pt x="114" y="16"/>
                </a:lnTo>
                <a:lnTo>
                  <a:pt x="115" y="16"/>
                </a:lnTo>
                <a:lnTo>
                  <a:pt x="117" y="15"/>
                </a:lnTo>
                <a:lnTo>
                  <a:pt x="118" y="15"/>
                </a:lnTo>
                <a:lnTo>
                  <a:pt x="119" y="14"/>
                </a:lnTo>
                <a:lnTo>
                  <a:pt x="120" y="14"/>
                </a:lnTo>
                <a:lnTo>
                  <a:pt x="121" y="13"/>
                </a:lnTo>
                <a:lnTo>
                  <a:pt x="123" y="13"/>
                </a:lnTo>
                <a:lnTo>
                  <a:pt x="124" y="12"/>
                </a:lnTo>
                <a:lnTo>
                  <a:pt x="125" y="12"/>
                </a:lnTo>
                <a:lnTo>
                  <a:pt x="126" y="11"/>
                </a:lnTo>
                <a:lnTo>
                  <a:pt x="127" y="11"/>
                </a:lnTo>
                <a:lnTo>
                  <a:pt x="129" y="10"/>
                </a:lnTo>
                <a:lnTo>
                  <a:pt x="130" y="10"/>
                </a:lnTo>
                <a:lnTo>
                  <a:pt x="131" y="9"/>
                </a:lnTo>
                <a:lnTo>
                  <a:pt x="133" y="8"/>
                </a:lnTo>
                <a:lnTo>
                  <a:pt x="135" y="7"/>
                </a:lnTo>
                <a:lnTo>
                  <a:pt x="136" y="7"/>
                </a:lnTo>
                <a:lnTo>
                  <a:pt x="137" y="6"/>
                </a:lnTo>
                <a:lnTo>
                  <a:pt x="138" y="6"/>
                </a:lnTo>
                <a:lnTo>
                  <a:pt x="139" y="5"/>
                </a:lnTo>
                <a:lnTo>
                  <a:pt x="141" y="5"/>
                </a:lnTo>
                <a:lnTo>
                  <a:pt x="142" y="4"/>
                </a:lnTo>
                <a:lnTo>
                  <a:pt x="143" y="4"/>
                </a:lnTo>
                <a:lnTo>
                  <a:pt x="144" y="4"/>
                </a:lnTo>
                <a:lnTo>
                  <a:pt x="145" y="3"/>
                </a:lnTo>
                <a:lnTo>
                  <a:pt x="147" y="3"/>
                </a:lnTo>
                <a:lnTo>
                  <a:pt x="148" y="2"/>
                </a:lnTo>
                <a:lnTo>
                  <a:pt x="150" y="1"/>
                </a:lnTo>
                <a:lnTo>
                  <a:pt x="151" y="0"/>
                </a:lnTo>
                <a:lnTo>
                  <a:pt x="153" y="0"/>
                </a:lnTo>
              </a:path>
            </a:pathLst>
          </a:custGeom>
          <a:noFill/>
          <a:ln w="635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53" name="Freeform 54">
            <a:extLst>
              <a:ext uri="{FF2B5EF4-FFF2-40B4-BE49-F238E27FC236}">
                <a16:creationId xmlns:a16="http://schemas.microsoft.com/office/drawing/2014/main" id="{3873D03A-1F7E-482A-8680-D5C61F76B0F8}"/>
              </a:ext>
            </a:extLst>
          </p:cNvPr>
          <p:cNvSpPr>
            <a:spLocks/>
          </p:cNvSpPr>
          <p:nvPr/>
        </p:nvSpPr>
        <p:spPr bwMode="auto">
          <a:xfrm>
            <a:off x="6527800" y="5607050"/>
            <a:ext cx="766763" cy="112713"/>
          </a:xfrm>
          <a:custGeom>
            <a:avLst/>
            <a:gdLst>
              <a:gd name="T0" fmla="*/ 2147483646 w 152"/>
              <a:gd name="T1" fmla="*/ 2147483646 h 20"/>
              <a:gd name="T2" fmla="*/ 2147483646 w 152"/>
              <a:gd name="T3" fmla="*/ 2147483646 h 20"/>
              <a:gd name="T4" fmla="*/ 2147483646 w 152"/>
              <a:gd name="T5" fmla="*/ 2147483646 h 20"/>
              <a:gd name="T6" fmla="*/ 2147483646 w 152"/>
              <a:gd name="T7" fmla="*/ 2147483646 h 20"/>
              <a:gd name="T8" fmla="*/ 2147483646 w 152"/>
              <a:gd name="T9" fmla="*/ 2147483646 h 20"/>
              <a:gd name="T10" fmla="*/ 2147483646 w 152"/>
              <a:gd name="T11" fmla="*/ 2147483646 h 20"/>
              <a:gd name="T12" fmla="*/ 2147483646 w 152"/>
              <a:gd name="T13" fmla="*/ 2147483646 h 20"/>
              <a:gd name="T14" fmla="*/ 2147483646 w 152"/>
              <a:gd name="T15" fmla="*/ 2147483646 h 20"/>
              <a:gd name="T16" fmla="*/ 2147483646 w 152"/>
              <a:gd name="T17" fmla="*/ 2147483646 h 20"/>
              <a:gd name="T18" fmla="*/ 2147483646 w 152"/>
              <a:gd name="T19" fmla="*/ 2147483646 h 20"/>
              <a:gd name="T20" fmla="*/ 2147483646 w 152"/>
              <a:gd name="T21" fmla="*/ 2147483646 h 20"/>
              <a:gd name="T22" fmla="*/ 2147483646 w 152"/>
              <a:gd name="T23" fmla="*/ 2147483646 h 20"/>
              <a:gd name="T24" fmla="*/ 2147483646 w 152"/>
              <a:gd name="T25" fmla="*/ 2147483646 h 20"/>
              <a:gd name="T26" fmla="*/ 2147483646 w 152"/>
              <a:gd name="T27" fmla="*/ 2147483646 h 20"/>
              <a:gd name="T28" fmla="*/ 2147483646 w 152"/>
              <a:gd name="T29" fmla="*/ 2147483646 h 20"/>
              <a:gd name="T30" fmla="*/ 2147483646 w 152"/>
              <a:gd name="T31" fmla="*/ 2147483646 h 20"/>
              <a:gd name="T32" fmla="*/ 2147483646 w 152"/>
              <a:gd name="T33" fmla="*/ 2147483646 h 20"/>
              <a:gd name="T34" fmla="*/ 2147483646 w 152"/>
              <a:gd name="T35" fmla="*/ 2147483646 h 20"/>
              <a:gd name="T36" fmla="*/ 2147483646 w 152"/>
              <a:gd name="T37" fmla="*/ 2147483646 h 20"/>
              <a:gd name="T38" fmla="*/ 2147483646 w 152"/>
              <a:gd name="T39" fmla="*/ 0 h 20"/>
              <a:gd name="T40" fmla="*/ 2147483646 w 152"/>
              <a:gd name="T41" fmla="*/ 0 h 20"/>
              <a:gd name="T42" fmla="*/ 2147483646 w 152"/>
              <a:gd name="T43" fmla="*/ 0 h 20"/>
              <a:gd name="T44" fmla="*/ 2147483646 w 152"/>
              <a:gd name="T45" fmla="*/ 0 h 20"/>
              <a:gd name="T46" fmla="*/ 2147483646 w 152"/>
              <a:gd name="T47" fmla="*/ 0 h 20"/>
              <a:gd name="T48" fmla="*/ 2147483646 w 152"/>
              <a:gd name="T49" fmla="*/ 2147483646 h 20"/>
              <a:gd name="T50" fmla="*/ 2147483646 w 152"/>
              <a:gd name="T51" fmla="*/ 2147483646 h 20"/>
              <a:gd name="T52" fmla="*/ 2147483646 w 152"/>
              <a:gd name="T53" fmla="*/ 2147483646 h 20"/>
              <a:gd name="T54" fmla="*/ 2147483646 w 152"/>
              <a:gd name="T55" fmla="*/ 2147483646 h 20"/>
              <a:gd name="T56" fmla="*/ 2147483646 w 152"/>
              <a:gd name="T57" fmla="*/ 2147483646 h 20"/>
              <a:gd name="T58" fmla="*/ 2147483646 w 152"/>
              <a:gd name="T59" fmla="*/ 2147483646 h 20"/>
              <a:gd name="T60" fmla="*/ 2147483646 w 152"/>
              <a:gd name="T61" fmla="*/ 2147483646 h 20"/>
              <a:gd name="T62" fmla="*/ 2147483646 w 152"/>
              <a:gd name="T63" fmla="*/ 2147483646 h 20"/>
              <a:gd name="T64" fmla="*/ 2147483646 w 152"/>
              <a:gd name="T65" fmla="*/ 2147483646 h 20"/>
              <a:gd name="T66" fmla="*/ 2147483646 w 152"/>
              <a:gd name="T67" fmla="*/ 2147483646 h 20"/>
              <a:gd name="T68" fmla="*/ 2147483646 w 152"/>
              <a:gd name="T69" fmla="*/ 2147483646 h 20"/>
              <a:gd name="T70" fmla="*/ 2147483646 w 152"/>
              <a:gd name="T71" fmla="*/ 2147483646 h 20"/>
              <a:gd name="T72" fmla="*/ 2147483646 w 152"/>
              <a:gd name="T73" fmla="*/ 2147483646 h 20"/>
              <a:gd name="T74" fmla="*/ 2147483646 w 152"/>
              <a:gd name="T75" fmla="*/ 2147483646 h 20"/>
              <a:gd name="T76" fmla="*/ 2147483646 w 152"/>
              <a:gd name="T77" fmla="*/ 2147483646 h 20"/>
              <a:gd name="T78" fmla="*/ 2147483646 w 152"/>
              <a:gd name="T79" fmla="*/ 2147483646 h 20"/>
              <a:gd name="T80" fmla="*/ 2147483646 w 152"/>
              <a:gd name="T81" fmla="*/ 2147483646 h 20"/>
              <a:gd name="T82" fmla="*/ 2147483646 w 152"/>
              <a:gd name="T83" fmla="*/ 2147483646 h 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0"/>
              <a:gd name="T128" fmla="*/ 152 w 152"/>
              <a:gd name="T129" fmla="*/ 20 h 2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0">
                <a:moveTo>
                  <a:pt x="0" y="20"/>
                </a:moveTo>
                <a:lnTo>
                  <a:pt x="1" y="19"/>
                </a:lnTo>
                <a:lnTo>
                  <a:pt x="2" y="19"/>
                </a:lnTo>
                <a:lnTo>
                  <a:pt x="3" y="18"/>
                </a:lnTo>
                <a:lnTo>
                  <a:pt x="4" y="18"/>
                </a:lnTo>
                <a:lnTo>
                  <a:pt x="6" y="17"/>
                </a:lnTo>
                <a:lnTo>
                  <a:pt x="7" y="17"/>
                </a:lnTo>
                <a:lnTo>
                  <a:pt x="8" y="16"/>
                </a:lnTo>
                <a:lnTo>
                  <a:pt x="9" y="16"/>
                </a:lnTo>
                <a:lnTo>
                  <a:pt x="10" y="15"/>
                </a:lnTo>
                <a:lnTo>
                  <a:pt x="12" y="15"/>
                </a:lnTo>
                <a:lnTo>
                  <a:pt x="13" y="14"/>
                </a:lnTo>
                <a:lnTo>
                  <a:pt x="14" y="14"/>
                </a:lnTo>
                <a:lnTo>
                  <a:pt x="15" y="13"/>
                </a:lnTo>
                <a:lnTo>
                  <a:pt x="16" y="13"/>
                </a:lnTo>
                <a:lnTo>
                  <a:pt x="18" y="13"/>
                </a:lnTo>
                <a:lnTo>
                  <a:pt x="19" y="12"/>
                </a:lnTo>
                <a:lnTo>
                  <a:pt x="20" y="12"/>
                </a:lnTo>
                <a:lnTo>
                  <a:pt x="21" y="11"/>
                </a:lnTo>
                <a:lnTo>
                  <a:pt x="22" y="11"/>
                </a:lnTo>
                <a:lnTo>
                  <a:pt x="24" y="10"/>
                </a:lnTo>
                <a:lnTo>
                  <a:pt x="25" y="10"/>
                </a:lnTo>
                <a:lnTo>
                  <a:pt x="26" y="9"/>
                </a:lnTo>
                <a:lnTo>
                  <a:pt x="27" y="9"/>
                </a:lnTo>
                <a:lnTo>
                  <a:pt x="28" y="9"/>
                </a:lnTo>
                <a:lnTo>
                  <a:pt x="30" y="8"/>
                </a:lnTo>
                <a:lnTo>
                  <a:pt x="31" y="8"/>
                </a:lnTo>
                <a:lnTo>
                  <a:pt x="32" y="7"/>
                </a:lnTo>
                <a:lnTo>
                  <a:pt x="33" y="7"/>
                </a:lnTo>
                <a:lnTo>
                  <a:pt x="34" y="7"/>
                </a:lnTo>
                <a:lnTo>
                  <a:pt x="36" y="6"/>
                </a:lnTo>
                <a:lnTo>
                  <a:pt x="37" y="6"/>
                </a:lnTo>
                <a:lnTo>
                  <a:pt x="38" y="6"/>
                </a:lnTo>
                <a:lnTo>
                  <a:pt x="39" y="5"/>
                </a:lnTo>
                <a:lnTo>
                  <a:pt x="40" y="5"/>
                </a:lnTo>
                <a:lnTo>
                  <a:pt x="42" y="5"/>
                </a:lnTo>
                <a:lnTo>
                  <a:pt x="43" y="4"/>
                </a:lnTo>
                <a:lnTo>
                  <a:pt x="44" y="4"/>
                </a:lnTo>
                <a:lnTo>
                  <a:pt x="45" y="4"/>
                </a:lnTo>
                <a:lnTo>
                  <a:pt x="46" y="4"/>
                </a:lnTo>
                <a:lnTo>
                  <a:pt x="48" y="3"/>
                </a:lnTo>
                <a:lnTo>
                  <a:pt x="49" y="3"/>
                </a:lnTo>
                <a:lnTo>
                  <a:pt x="50" y="3"/>
                </a:lnTo>
                <a:lnTo>
                  <a:pt x="51" y="3"/>
                </a:lnTo>
                <a:lnTo>
                  <a:pt x="52" y="3"/>
                </a:lnTo>
                <a:lnTo>
                  <a:pt x="54" y="2"/>
                </a:lnTo>
                <a:lnTo>
                  <a:pt x="55" y="2"/>
                </a:lnTo>
                <a:lnTo>
                  <a:pt x="56" y="2"/>
                </a:lnTo>
                <a:lnTo>
                  <a:pt x="57" y="2"/>
                </a:lnTo>
                <a:lnTo>
                  <a:pt x="58" y="2"/>
                </a:lnTo>
                <a:lnTo>
                  <a:pt x="60" y="2"/>
                </a:lnTo>
                <a:lnTo>
                  <a:pt x="61" y="1"/>
                </a:lnTo>
                <a:lnTo>
                  <a:pt x="62" y="1"/>
                </a:lnTo>
                <a:lnTo>
                  <a:pt x="63" y="1"/>
                </a:lnTo>
                <a:lnTo>
                  <a:pt x="64" y="1"/>
                </a:lnTo>
                <a:lnTo>
                  <a:pt x="66" y="1"/>
                </a:lnTo>
                <a:lnTo>
                  <a:pt x="67" y="1"/>
                </a:lnTo>
                <a:lnTo>
                  <a:pt x="68" y="1"/>
                </a:lnTo>
                <a:lnTo>
                  <a:pt x="69" y="1"/>
                </a:lnTo>
                <a:lnTo>
                  <a:pt x="70" y="0"/>
                </a:lnTo>
                <a:lnTo>
                  <a:pt x="72" y="0"/>
                </a:lnTo>
                <a:lnTo>
                  <a:pt x="73" y="0"/>
                </a:lnTo>
                <a:lnTo>
                  <a:pt x="74" y="0"/>
                </a:lnTo>
                <a:lnTo>
                  <a:pt x="75" y="0"/>
                </a:lnTo>
                <a:lnTo>
                  <a:pt x="76" y="0"/>
                </a:lnTo>
                <a:lnTo>
                  <a:pt x="78" y="0"/>
                </a:lnTo>
                <a:lnTo>
                  <a:pt x="79" y="0"/>
                </a:lnTo>
                <a:lnTo>
                  <a:pt x="80" y="0"/>
                </a:lnTo>
                <a:lnTo>
                  <a:pt x="81" y="0"/>
                </a:lnTo>
                <a:lnTo>
                  <a:pt x="82" y="0"/>
                </a:lnTo>
                <a:lnTo>
                  <a:pt x="84" y="0"/>
                </a:lnTo>
                <a:lnTo>
                  <a:pt x="85" y="0"/>
                </a:lnTo>
                <a:lnTo>
                  <a:pt x="86" y="0"/>
                </a:lnTo>
                <a:lnTo>
                  <a:pt x="87" y="0"/>
                </a:lnTo>
                <a:lnTo>
                  <a:pt x="88" y="1"/>
                </a:lnTo>
                <a:lnTo>
                  <a:pt x="90" y="1"/>
                </a:lnTo>
                <a:lnTo>
                  <a:pt x="91" y="1"/>
                </a:lnTo>
                <a:lnTo>
                  <a:pt x="92" y="1"/>
                </a:lnTo>
                <a:lnTo>
                  <a:pt x="93" y="1"/>
                </a:lnTo>
                <a:lnTo>
                  <a:pt x="94" y="1"/>
                </a:lnTo>
                <a:lnTo>
                  <a:pt x="96" y="1"/>
                </a:lnTo>
                <a:lnTo>
                  <a:pt x="97" y="1"/>
                </a:lnTo>
                <a:lnTo>
                  <a:pt x="98" y="2"/>
                </a:lnTo>
                <a:lnTo>
                  <a:pt x="99" y="2"/>
                </a:lnTo>
                <a:lnTo>
                  <a:pt x="100" y="2"/>
                </a:lnTo>
                <a:lnTo>
                  <a:pt x="102" y="2"/>
                </a:lnTo>
                <a:lnTo>
                  <a:pt x="103" y="2"/>
                </a:lnTo>
                <a:lnTo>
                  <a:pt x="104" y="3"/>
                </a:lnTo>
                <a:lnTo>
                  <a:pt x="105" y="3"/>
                </a:lnTo>
                <a:lnTo>
                  <a:pt x="106" y="3"/>
                </a:lnTo>
                <a:lnTo>
                  <a:pt x="108" y="3"/>
                </a:lnTo>
                <a:lnTo>
                  <a:pt x="109" y="3"/>
                </a:lnTo>
                <a:lnTo>
                  <a:pt x="110" y="3"/>
                </a:lnTo>
                <a:lnTo>
                  <a:pt x="111" y="4"/>
                </a:lnTo>
                <a:lnTo>
                  <a:pt x="112" y="4"/>
                </a:lnTo>
                <a:lnTo>
                  <a:pt x="114" y="4"/>
                </a:lnTo>
                <a:lnTo>
                  <a:pt x="115" y="5"/>
                </a:lnTo>
                <a:lnTo>
                  <a:pt x="116" y="5"/>
                </a:lnTo>
                <a:lnTo>
                  <a:pt x="117" y="5"/>
                </a:lnTo>
                <a:lnTo>
                  <a:pt x="118" y="6"/>
                </a:lnTo>
                <a:lnTo>
                  <a:pt x="120" y="6"/>
                </a:lnTo>
                <a:lnTo>
                  <a:pt x="121" y="6"/>
                </a:lnTo>
                <a:lnTo>
                  <a:pt x="122" y="7"/>
                </a:lnTo>
                <a:lnTo>
                  <a:pt x="123" y="7"/>
                </a:lnTo>
                <a:lnTo>
                  <a:pt x="124" y="7"/>
                </a:lnTo>
                <a:lnTo>
                  <a:pt x="126" y="8"/>
                </a:lnTo>
                <a:lnTo>
                  <a:pt x="127" y="8"/>
                </a:lnTo>
                <a:lnTo>
                  <a:pt x="128" y="9"/>
                </a:lnTo>
                <a:lnTo>
                  <a:pt x="129" y="9"/>
                </a:lnTo>
                <a:lnTo>
                  <a:pt x="130" y="9"/>
                </a:lnTo>
                <a:lnTo>
                  <a:pt x="132" y="10"/>
                </a:lnTo>
                <a:lnTo>
                  <a:pt x="133" y="10"/>
                </a:lnTo>
                <a:lnTo>
                  <a:pt x="134" y="11"/>
                </a:lnTo>
                <a:lnTo>
                  <a:pt x="135" y="11"/>
                </a:lnTo>
                <a:lnTo>
                  <a:pt x="136" y="12"/>
                </a:lnTo>
                <a:lnTo>
                  <a:pt x="138" y="12"/>
                </a:lnTo>
                <a:lnTo>
                  <a:pt x="139" y="12"/>
                </a:lnTo>
                <a:lnTo>
                  <a:pt x="140" y="13"/>
                </a:lnTo>
                <a:lnTo>
                  <a:pt x="141" y="13"/>
                </a:lnTo>
                <a:lnTo>
                  <a:pt x="142" y="14"/>
                </a:lnTo>
                <a:lnTo>
                  <a:pt x="144" y="14"/>
                </a:lnTo>
                <a:lnTo>
                  <a:pt x="145" y="15"/>
                </a:lnTo>
                <a:lnTo>
                  <a:pt x="146" y="15"/>
                </a:lnTo>
                <a:lnTo>
                  <a:pt x="147" y="16"/>
                </a:lnTo>
                <a:lnTo>
                  <a:pt x="148" y="16"/>
                </a:lnTo>
                <a:lnTo>
                  <a:pt x="150" y="17"/>
                </a:lnTo>
                <a:lnTo>
                  <a:pt x="151" y="17"/>
                </a:lnTo>
                <a:lnTo>
                  <a:pt x="152" y="18"/>
                </a:lnTo>
              </a:path>
            </a:pathLst>
          </a:custGeom>
          <a:noFill/>
          <a:ln w="635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54" name="Freeform 55">
            <a:extLst>
              <a:ext uri="{FF2B5EF4-FFF2-40B4-BE49-F238E27FC236}">
                <a16:creationId xmlns:a16="http://schemas.microsoft.com/office/drawing/2014/main" id="{5A768590-09D1-4230-86DC-84CFA9281B44}"/>
              </a:ext>
            </a:extLst>
          </p:cNvPr>
          <p:cNvSpPr>
            <a:spLocks/>
          </p:cNvSpPr>
          <p:nvPr/>
        </p:nvSpPr>
        <p:spPr bwMode="auto">
          <a:xfrm>
            <a:off x="7294563" y="5708650"/>
            <a:ext cx="768350" cy="266700"/>
          </a:xfrm>
          <a:custGeom>
            <a:avLst/>
            <a:gdLst>
              <a:gd name="T0" fmla="*/ 2147483646 w 152"/>
              <a:gd name="T1" fmla="*/ 2147483646 h 47"/>
              <a:gd name="T2" fmla="*/ 2147483646 w 152"/>
              <a:gd name="T3" fmla="*/ 2147483646 h 47"/>
              <a:gd name="T4" fmla="*/ 2147483646 w 152"/>
              <a:gd name="T5" fmla="*/ 2147483646 h 47"/>
              <a:gd name="T6" fmla="*/ 2147483646 w 152"/>
              <a:gd name="T7" fmla="*/ 2147483646 h 47"/>
              <a:gd name="T8" fmla="*/ 2147483646 w 152"/>
              <a:gd name="T9" fmla="*/ 2147483646 h 47"/>
              <a:gd name="T10" fmla="*/ 2147483646 w 152"/>
              <a:gd name="T11" fmla="*/ 2147483646 h 47"/>
              <a:gd name="T12" fmla="*/ 2147483646 w 152"/>
              <a:gd name="T13" fmla="*/ 2147483646 h 47"/>
              <a:gd name="T14" fmla="*/ 2147483646 w 152"/>
              <a:gd name="T15" fmla="*/ 2147483646 h 47"/>
              <a:gd name="T16" fmla="*/ 2147483646 w 152"/>
              <a:gd name="T17" fmla="*/ 2147483646 h 47"/>
              <a:gd name="T18" fmla="*/ 2147483646 w 152"/>
              <a:gd name="T19" fmla="*/ 2147483646 h 47"/>
              <a:gd name="T20" fmla="*/ 2147483646 w 152"/>
              <a:gd name="T21" fmla="*/ 2147483646 h 47"/>
              <a:gd name="T22" fmla="*/ 2147483646 w 152"/>
              <a:gd name="T23" fmla="*/ 2147483646 h 47"/>
              <a:gd name="T24" fmla="*/ 2147483646 w 152"/>
              <a:gd name="T25" fmla="*/ 2147483646 h 47"/>
              <a:gd name="T26" fmla="*/ 2147483646 w 152"/>
              <a:gd name="T27" fmla="*/ 2147483646 h 47"/>
              <a:gd name="T28" fmla="*/ 2147483646 w 152"/>
              <a:gd name="T29" fmla="*/ 2147483646 h 47"/>
              <a:gd name="T30" fmla="*/ 2147483646 w 152"/>
              <a:gd name="T31" fmla="*/ 2147483646 h 47"/>
              <a:gd name="T32" fmla="*/ 2147483646 w 152"/>
              <a:gd name="T33" fmla="*/ 2147483646 h 47"/>
              <a:gd name="T34" fmla="*/ 2147483646 w 152"/>
              <a:gd name="T35" fmla="*/ 2147483646 h 47"/>
              <a:gd name="T36" fmla="*/ 2147483646 w 152"/>
              <a:gd name="T37" fmla="*/ 2147483646 h 47"/>
              <a:gd name="T38" fmla="*/ 2147483646 w 152"/>
              <a:gd name="T39" fmla="*/ 2147483646 h 47"/>
              <a:gd name="T40" fmla="*/ 2147483646 w 152"/>
              <a:gd name="T41" fmla="*/ 2147483646 h 47"/>
              <a:gd name="T42" fmla="*/ 2147483646 w 152"/>
              <a:gd name="T43" fmla="*/ 2147483646 h 47"/>
              <a:gd name="T44" fmla="*/ 2147483646 w 152"/>
              <a:gd name="T45" fmla="*/ 2147483646 h 47"/>
              <a:gd name="T46" fmla="*/ 2147483646 w 152"/>
              <a:gd name="T47" fmla="*/ 2147483646 h 47"/>
              <a:gd name="T48" fmla="*/ 2147483646 w 152"/>
              <a:gd name="T49" fmla="*/ 2147483646 h 47"/>
              <a:gd name="T50" fmla="*/ 2147483646 w 152"/>
              <a:gd name="T51" fmla="*/ 2147483646 h 47"/>
              <a:gd name="T52" fmla="*/ 2147483646 w 152"/>
              <a:gd name="T53" fmla="*/ 2147483646 h 47"/>
              <a:gd name="T54" fmla="*/ 2147483646 w 152"/>
              <a:gd name="T55" fmla="*/ 2147483646 h 47"/>
              <a:gd name="T56" fmla="*/ 2147483646 w 152"/>
              <a:gd name="T57" fmla="*/ 2147483646 h 47"/>
              <a:gd name="T58" fmla="*/ 2147483646 w 152"/>
              <a:gd name="T59" fmla="*/ 2147483646 h 47"/>
              <a:gd name="T60" fmla="*/ 2147483646 w 152"/>
              <a:gd name="T61" fmla="*/ 2147483646 h 47"/>
              <a:gd name="T62" fmla="*/ 2147483646 w 152"/>
              <a:gd name="T63" fmla="*/ 2147483646 h 47"/>
              <a:gd name="T64" fmla="*/ 2147483646 w 152"/>
              <a:gd name="T65" fmla="*/ 2147483646 h 47"/>
              <a:gd name="T66" fmla="*/ 2147483646 w 152"/>
              <a:gd name="T67" fmla="*/ 2147483646 h 47"/>
              <a:gd name="T68" fmla="*/ 2147483646 w 152"/>
              <a:gd name="T69" fmla="*/ 2147483646 h 47"/>
              <a:gd name="T70" fmla="*/ 2147483646 w 152"/>
              <a:gd name="T71" fmla="*/ 2147483646 h 47"/>
              <a:gd name="T72" fmla="*/ 2147483646 w 152"/>
              <a:gd name="T73" fmla="*/ 2147483646 h 47"/>
              <a:gd name="T74" fmla="*/ 2147483646 w 152"/>
              <a:gd name="T75" fmla="*/ 2147483646 h 47"/>
              <a:gd name="T76" fmla="*/ 2147483646 w 152"/>
              <a:gd name="T77" fmla="*/ 2147483646 h 47"/>
              <a:gd name="T78" fmla="*/ 2147483646 w 152"/>
              <a:gd name="T79" fmla="*/ 2147483646 h 47"/>
              <a:gd name="T80" fmla="*/ 2147483646 w 152"/>
              <a:gd name="T81" fmla="*/ 2147483646 h 47"/>
              <a:gd name="T82" fmla="*/ 2147483646 w 152"/>
              <a:gd name="T83" fmla="*/ 2147483646 h 4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47"/>
              <a:gd name="T128" fmla="*/ 152 w 152"/>
              <a:gd name="T129" fmla="*/ 47 h 4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47">
                <a:moveTo>
                  <a:pt x="0" y="0"/>
                </a:moveTo>
                <a:lnTo>
                  <a:pt x="1" y="0"/>
                </a:lnTo>
                <a:lnTo>
                  <a:pt x="2" y="1"/>
                </a:lnTo>
                <a:lnTo>
                  <a:pt x="4" y="1"/>
                </a:lnTo>
                <a:lnTo>
                  <a:pt x="5" y="2"/>
                </a:lnTo>
                <a:lnTo>
                  <a:pt x="6" y="2"/>
                </a:lnTo>
                <a:lnTo>
                  <a:pt x="7" y="3"/>
                </a:lnTo>
                <a:lnTo>
                  <a:pt x="8" y="3"/>
                </a:lnTo>
                <a:lnTo>
                  <a:pt x="10" y="4"/>
                </a:lnTo>
                <a:lnTo>
                  <a:pt x="11" y="4"/>
                </a:lnTo>
                <a:lnTo>
                  <a:pt x="12" y="5"/>
                </a:lnTo>
                <a:lnTo>
                  <a:pt x="13" y="5"/>
                </a:lnTo>
                <a:lnTo>
                  <a:pt x="16" y="6"/>
                </a:lnTo>
                <a:lnTo>
                  <a:pt x="17" y="7"/>
                </a:lnTo>
                <a:lnTo>
                  <a:pt x="18" y="7"/>
                </a:lnTo>
                <a:lnTo>
                  <a:pt x="19" y="8"/>
                </a:lnTo>
                <a:lnTo>
                  <a:pt x="20" y="8"/>
                </a:lnTo>
                <a:lnTo>
                  <a:pt x="22" y="9"/>
                </a:lnTo>
                <a:lnTo>
                  <a:pt x="23" y="9"/>
                </a:lnTo>
                <a:lnTo>
                  <a:pt x="24" y="10"/>
                </a:lnTo>
                <a:lnTo>
                  <a:pt x="25" y="10"/>
                </a:lnTo>
                <a:lnTo>
                  <a:pt x="26" y="11"/>
                </a:lnTo>
                <a:lnTo>
                  <a:pt x="28" y="11"/>
                </a:lnTo>
                <a:lnTo>
                  <a:pt x="29" y="12"/>
                </a:lnTo>
                <a:lnTo>
                  <a:pt x="30" y="12"/>
                </a:lnTo>
                <a:lnTo>
                  <a:pt x="32" y="13"/>
                </a:lnTo>
                <a:lnTo>
                  <a:pt x="32" y="14"/>
                </a:lnTo>
                <a:lnTo>
                  <a:pt x="34" y="14"/>
                </a:lnTo>
                <a:lnTo>
                  <a:pt x="35" y="15"/>
                </a:lnTo>
                <a:lnTo>
                  <a:pt x="36" y="15"/>
                </a:lnTo>
                <a:lnTo>
                  <a:pt x="37" y="16"/>
                </a:lnTo>
                <a:lnTo>
                  <a:pt x="38" y="16"/>
                </a:lnTo>
                <a:lnTo>
                  <a:pt x="40" y="17"/>
                </a:lnTo>
                <a:lnTo>
                  <a:pt x="41" y="17"/>
                </a:lnTo>
                <a:lnTo>
                  <a:pt x="42" y="18"/>
                </a:lnTo>
                <a:lnTo>
                  <a:pt x="43" y="18"/>
                </a:lnTo>
                <a:lnTo>
                  <a:pt x="44" y="19"/>
                </a:lnTo>
                <a:lnTo>
                  <a:pt x="46" y="19"/>
                </a:lnTo>
                <a:lnTo>
                  <a:pt x="47" y="20"/>
                </a:lnTo>
                <a:lnTo>
                  <a:pt x="48" y="20"/>
                </a:lnTo>
                <a:lnTo>
                  <a:pt x="49" y="21"/>
                </a:lnTo>
                <a:lnTo>
                  <a:pt x="50" y="21"/>
                </a:lnTo>
                <a:lnTo>
                  <a:pt x="52" y="22"/>
                </a:lnTo>
                <a:lnTo>
                  <a:pt x="53" y="22"/>
                </a:lnTo>
                <a:lnTo>
                  <a:pt x="54" y="23"/>
                </a:lnTo>
                <a:lnTo>
                  <a:pt x="55" y="23"/>
                </a:lnTo>
                <a:lnTo>
                  <a:pt x="56" y="24"/>
                </a:lnTo>
                <a:lnTo>
                  <a:pt x="58" y="24"/>
                </a:lnTo>
                <a:lnTo>
                  <a:pt x="59" y="25"/>
                </a:lnTo>
                <a:lnTo>
                  <a:pt x="60" y="25"/>
                </a:lnTo>
                <a:lnTo>
                  <a:pt x="61" y="26"/>
                </a:lnTo>
                <a:lnTo>
                  <a:pt x="62" y="26"/>
                </a:lnTo>
                <a:lnTo>
                  <a:pt x="64" y="27"/>
                </a:lnTo>
                <a:lnTo>
                  <a:pt x="65" y="27"/>
                </a:lnTo>
                <a:lnTo>
                  <a:pt x="66" y="27"/>
                </a:lnTo>
                <a:lnTo>
                  <a:pt x="67" y="27"/>
                </a:lnTo>
                <a:lnTo>
                  <a:pt x="68" y="28"/>
                </a:lnTo>
                <a:lnTo>
                  <a:pt x="70" y="28"/>
                </a:lnTo>
                <a:lnTo>
                  <a:pt x="71" y="29"/>
                </a:lnTo>
                <a:lnTo>
                  <a:pt x="72" y="29"/>
                </a:lnTo>
                <a:lnTo>
                  <a:pt x="73" y="30"/>
                </a:lnTo>
                <a:lnTo>
                  <a:pt x="74" y="30"/>
                </a:lnTo>
                <a:lnTo>
                  <a:pt x="76" y="30"/>
                </a:lnTo>
                <a:lnTo>
                  <a:pt x="77" y="31"/>
                </a:lnTo>
                <a:lnTo>
                  <a:pt x="78" y="31"/>
                </a:lnTo>
                <a:lnTo>
                  <a:pt x="79" y="32"/>
                </a:lnTo>
                <a:lnTo>
                  <a:pt x="80" y="32"/>
                </a:lnTo>
                <a:lnTo>
                  <a:pt x="82" y="32"/>
                </a:lnTo>
                <a:lnTo>
                  <a:pt x="83" y="33"/>
                </a:lnTo>
                <a:lnTo>
                  <a:pt x="84" y="33"/>
                </a:lnTo>
                <a:lnTo>
                  <a:pt x="85" y="33"/>
                </a:lnTo>
                <a:lnTo>
                  <a:pt x="86" y="34"/>
                </a:lnTo>
                <a:lnTo>
                  <a:pt x="88" y="34"/>
                </a:lnTo>
                <a:lnTo>
                  <a:pt x="89" y="35"/>
                </a:lnTo>
                <a:lnTo>
                  <a:pt x="90" y="35"/>
                </a:lnTo>
                <a:lnTo>
                  <a:pt x="91" y="35"/>
                </a:lnTo>
                <a:lnTo>
                  <a:pt x="92" y="36"/>
                </a:lnTo>
                <a:lnTo>
                  <a:pt x="94" y="36"/>
                </a:lnTo>
                <a:lnTo>
                  <a:pt x="95" y="36"/>
                </a:lnTo>
                <a:lnTo>
                  <a:pt x="96" y="37"/>
                </a:lnTo>
                <a:lnTo>
                  <a:pt x="97" y="37"/>
                </a:lnTo>
                <a:lnTo>
                  <a:pt x="98" y="37"/>
                </a:lnTo>
                <a:lnTo>
                  <a:pt x="100" y="38"/>
                </a:lnTo>
                <a:lnTo>
                  <a:pt x="101" y="38"/>
                </a:lnTo>
                <a:lnTo>
                  <a:pt x="102" y="38"/>
                </a:lnTo>
                <a:lnTo>
                  <a:pt x="103" y="39"/>
                </a:lnTo>
                <a:lnTo>
                  <a:pt x="104" y="39"/>
                </a:lnTo>
                <a:lnTo>
                  <a:pt x="106" y="39"/>
                </a:lnTo>
                <a:lnTo>
                  <a:pt x="107" y="39"/>
                </a:lnTo>
                <a:lnTo>
                  <a:pt x="108" y="40"/>
                </a:lnTo>
                <a:lnTo>
                  <a:pt x="109" y="40"/>
                </a:lnTo>
                <a:lnTo>
                  <a:pt x="110" y="40"/>
                </a:lnTo>
                <a:lnTo>
                  <a:pt x="112" y="41"/>
                </a:lnTo>
                <a:lnTo>
                  <a:pt x="113" y="41"/>
                </a:lnTo>
                <a:lnTo>
                  <a:pt x="114" y="41"/>
                </a:lnTo>
                <a:lnTo>
                  <a:pt x="115" y="41"/>
                </a:lnTo>
                <a:lnTo>
                  <a:pt x="116" y="42"/>
                </a:lnTo>
                <a:lnTo>
                  <a:pt x="118" y="42"/>
                </a:lnTo>
                <a:lnTo>
                  <a:pt x="119" y="42"/>
                </a:lnTo>
                <a:lnTo>
                  <a:pt x="120" y="42"/>
                </a:lnTo>
                <a:lnTo>
                  <a:pt x="121" y="42"/>
                </a:lnTo>
                <a:lnTo>
                  <a:pt x="122" y="43"/>
                </a:lnTo>
                <a:lnTo>
                  <a:pt x="124" y="43"/>
                </a:lnTo>
                <a:lnTo>
                  <a:pt x="125" y="43"/>
                </a:lnTo>
                <a:lnTo>
                  <a:pt x="126" y="43"/>
                </a:lnTo>
                <a:lnTo>
                  <a:pt x="127" y="44"/>
                </a:lnTo>
                <a:lnTo>
                  <a:pt x="128" y="44"/>
                </a:lnTo>
                <a:lnTo>
                  <a:pt x="130" y="44"/>
                </a:lnTo>
                <a:lnTo>
                  <a:pt x="131" y="44"/>
                </a:lnTo>
                <a:lnTo>
                  <a:pt x="132" y="44"/>
                </a:lnTo>
                <a:lnTo>
                  <a:pt x="133" y="45"/>
                </a:lnTo>
                <a:lnTo>
                  <a:pt x="134" y="45"/>
                </a:lnTo>
                <a:lnTo>
                  <a:pt x="136" y="45"/>
                </a:lnTo>
                <a:lnTo>
                  <a:pt x="137" y="45"/>
                </a:lnTo>
                <a:lnTo>
                  <a:pt x="138" y="45"/>
                </a:lnTo>
                <a:lnTo>
                  <a:pt x="139" y="45"/>
                </a:lnTo>
                <a:lnTo>
                  <a:pt x="140" y="46"/>
                </a:lnTo>
                <a:lnTo>
                  <a:pt x="142" y="46"/>
                </a:lnTo>
                <a:lnTo>
                  <a:pt x="143" y="46"/>
                </a:lnTo>
                <a:lnTo>
                  <a:pt x="144" y="46"/>
                </a:lnTo>
                <a:lnTo>
                  <a:pt x="145" y="46"/>
                </a:lnTo>
                <a:lnTo>
                  <a:pt x="146" y="46"/>
                </a:lnTo>
                <a:lnTo>
                  <a:pt x="148" y="47"/>
                </a:lnTo>
                <a:lnTo>
                  <a:pt x="149" y="47"/>
                </a:lnTo>
                <a:lnTo>
                  <a:pt x="150" y="47"/>
                </a:lnTo>
                <a:lnTo>
                  <a:pt x="151" y="47"/>
                </a:lnTo>
                <a:lnTo>
                  <a:pt x="152" y="47"/>
                </a:lnTo>
              </a:path>
            </a:pathLst>
          </a:custGeom>
          <a:noFill/>
          <a:ln w="635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55" name="Freeform 58">
            <a:extLst>
              <a:ext uri="{FF2B5EF4-FFF2-40B4-BE49-F238E27FC236}">
                <a16:creationId xmlns:a16="http://schemas.microsoft.com/office/drawing/2014/main" id="{B0A00146-BDC4-4BBB-ADBE-00C4B0FA35AD}"/>
              </a:ext>
            </a:extLst>
          </p:cNvPr>
          <p:cNvSpPr>
            <a:spLocks/>
          </p:cNvSpPr>
          <p:nvPr/>
        </p:nvSpPr>
        <p:spPr bwMode="auto">
          <a:xfrm>
            <a:off x="4537075" y="5867400"/>
            <a:ext cx="766763" cy="130175"/>
          </a:xfrm>
          <a:custGeom>
            <a:avLst/>
            <a:gdLst>
              <a:gd name="T0" fmla="*/ 2147483646 w 152"/>
              <a:gd name="T1" fmla="*/ 2147483646 h 23"/>
              <a:gd name="T2" fmla="*/ 2147483646 w 152"/>
              <a:gd name="T3" fmla="*/ 2147483646 h 23"/>
              <a:gd name="T4" fmla="*/ 2147483646 w 152"/>
              <a:gd name="T5" fmla="*/ 2147483646 h 23"/>
              <a:gd name="T6" fmla="*/ 2147483646 w 152"/>
              <a:gd name="T7" fmla="*/ 2147483646 h 23"/>
              <a:gd name="T8" fmla="*/ 2147483646 w 152"/>
              <a:gd name="T9" fmla="*/ 2147483646 h 23"/>
              <a:gd name="T10" fmla="*/ 2147483646 w 152"/>
              <a:gd name="T11" fmla="*/ 2147483646 h 23"/>
              <a:gd name="T12" fmla="*/ 2147483646 w 152"/>
              <a:gd name="T13" fmla="*/ 2147483646 h 23"/>
              <a:gd name="T14" fmla="*/ 2147483646 w 152"/>
              <a:gd name="T15" fmla="*/ 2147483646 h 23"/>
              <a:gd name="T16" fmla="*/ 2147483646 w 152"/>
              <a:gd name="T17" fmla="*/ 2147483646 h 23"/>
              <a:gd name="T18" fmla="*/ 2147483646 w 152"/>
              <a:gd name="T19" fmla="*/ 2147483646 h 23"/>
              <a:gd name="T20" fmla="*/ 2147483646 w 152"/>
              <a:gd name="T21" fmla="*/ 2147483646 h 23"/>
              <a:gd name="T22" fmla="*/ 2147483646 w 152"/>
              <a:gd name="T23" fmla="*/ 2147483646 h 23"/>
              <a:gd name="T24" fmla="*/ 2147483646 w 152"/>
              <a:gd name="T25" fmla="*/ 2147483646 h 23"/>
              <a:gd name="T26" fmla="*/ 2147483646 w 152"/>
              <a:gd name="T27" fmla="*/ 2147483646 h 23"/>
              <a:gd name="T28" fmla="*/ 2147483646 w 152"/>
              <a:gd name="T29" fmla="*/ 2147483646 h 23"/>
              <a:gd name="T30" fmla="*/ 2147483646 w 152"/>
              <a:gd name="T31" fmla="*/ 2147483646 h 23"/>
              <a:gd name="T32" fmla="*/ 2147483646 w 152"/>
              <a:gd name="T33" fmla="*/ 2147483646 h 23"/>
              <a:gd name="T34" fmla="*/ 2147483646 w 152"/>
              <a:gd name="T35" fmla="*/ 2147483646 h 23"/>
              <a:gd name="T36" fmla="*/ 2147483646 w 152"/>
              <a:gd name="T37" fmla="*/ 2147483646 h 23"/>
              <a:gd name="T38" fmla="*/ 2147483646 w 152"/>
              <a:gd name="T39" fmla="*/ 2147483646 h 23"/>
              <a:gd name="T40" fmla="*/ 2147483646 w 152"/>
              <a:gd name="T41" fmla="*/ 2147483646 h 23"/>
              <a:gd name="T42" fmla="*/ 2147483646 w 152"/>
              <a:gd name="T43" fmla="*/ 2147483646 h 23"/>
              <a:gd name="T44" fmla="*/ 2147483646 w 152"/>
              <a:gd name="T45" fmla="*/ 2147483646 h 23"/>
              <a:gd name="T46" fmla="*/ 2147483646 w 152"/>
              <a:gd name="T47" fmla="*/ 2147483646 h 23"/>
              <a:gd name="T48" fmla="*/ 2147483646 w 152"/>
              <a:gd name="T49" fmla="*/ 2147483646 h 23"/>
              <a:gd name="T50" fmla="*/ 2147483646 w 152"/>
              <a:gd name="T51" fmla="*/ 2147483646 h 23"/>
              <a:gd name="T52" fmla="*/ 2147483646 w 152"/>
              <a:gd name="T53" fmla="*/ 2147483646 h 23"/>
              <a:gd name="T54" fmla="*/ 2147483646 w 152"/>
              <a:gd name="T55" fmla="*/ 2147483646 h 23"/>
              <a:gd name="T56" fmla="*/ 2147483646 w 152"/>
              <a:gd name="T57" fmla="*/ 2147483646 h 23"/>
              <a:gd name="T58" fmla="*/ 2147483646 w 152"/>
              <a:gd name="T59" fmla="*/ 2147483646 h 23"/>
              <a:gd name="T60" fmla="*/ 2147483646 w 152"/>
              <a:gd name="T61" fmla="*/ 2147483646 h 23"/>
              <a:gd name="T62" fmla="*/ 2147483646 w 152"/>
              <a:gd name="T63" fmla="*/ 2147483646 h 23"/>
              <a:gd name="T64" fmla="*/ 2147483646 w 152"/>
              <a:gd name="T65" fmla="*/ 2147483646 h 23"/>
              <a:gd name="T66" fmla="*/ 2147483646 w 152"/>
              <a:gd name="T67" fmla="*/ 2147483646 h 23"/>
              <a:gd name="T68" fmla="*/ 2147483646 w 152"/>
              <a:gd name="T69" fmla="*/ 2147483646 h 23"/>
              <a:gd name="T70" fmla="*/ 2147483646 w 152"/>
              <a:gd name="T71" fmla="*/ 2147483646 h 23"/>
              <a:gd name="T72" fmla="*/ 2147483646 w 152"/>
              <a:gd name="T73" fmla="*/ 2147483646 h 23"/>
              <a:gd name="T74" fmla="*/ 2147483646 w 152"/>
              <a:gd name="T75" fmla="*/ 2147483646 h 23"/>
              <a:gd name="T76" fmla="*/ 2147483646 w 152"/>
              <a:gd name="T77" fmla="*/ 2147483646 h 23"/>
              <a:gd name="T78" fmla="*/ 2147483646 w 152"/>
              <a:gd name="T79" fmla="*/ 2147483646 h 23"/>
              <a:gd name="T80" fmla="*/ 2147483646 w 152"/>
              <a:gd name="T81" fmla="*/ 2147483646 h 23"/>
              <a:gd name="T82" fmla="*/ 2147483646 w 152"/>
              <a:gd name="T83" fmla="*/ 2147483646 h 2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3"/>
              <a:gd name="T128" fmla="*/ 152 w 152"/>
              <a:gd name="T129" fmla="*/ 23 h 2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3">
                <a:moveTo>
                  <a:pt x="0" y="23"/>
                </a:moveTo>
                <a:lnTo>
                  <a:pt x="1" y="23"/>
                </a:lnTo>
                <a:lnTo>
                  <a:pt x="2" y="23"/>
                </a:lnTo>
                <a:lnTo>
                  <a:pt x="4" y="23"/>
                </a:lnTo>
                <a:lnTo>
                  <a:pt x="5" y="23"/>
                </a:lnTo>
                <a:lnTo>
                  <a:pt x="6" y="23"/>
                </a:lnTo>
                <a:lnTo>
                  <a:pt x="7" y="23"/>
                </a:lnTo>
                <a:lnTo>
                  <a:pt x="8" y="23"/>
                </a:lnTo>
                <a:lnTo>
                  <a:pt x="10" y="23"/>
                </a:lnTo>
                <a:lnTo>
                  <a:pt x="11" y="23"/>
                </a:lnTo>
                <a:lnTo>
                  <a:pt x="12" y="23"/>
                </a:lnTo>
                <a:lnTo>
                  <a:pt x="13" y="23"/>
                </a:lnTo>
                <a:lnTo>
                  <a:pt x="14" y="23"/>
                </a:lnTo>
                <a:lnTo>
                  <a:pt x="16" y="23"/>
                </a:lnTo>
                <a:lnTo>
                  <a:pt x="17" y="23"/>
                </a:lnTo>
                <a:lnTo>
                  <a:pt x="18" y="23"/>
                </a:lnTo>
                <a:lnTo>
                  <a:pt x="19" y="23"/>
                </a:lnTo>
                <a:lnTo>
                  <a:pt x="20" y="23"/>
                </a:lnTo>
                <a:lnTo>
                  <a:pt x="22" y="23"/>
                </a:lnTo>
                <a:lnTo>
                  <a:pt x="23" y="23"/>
                </a:lnTo>
                <a:lnTo>
                  <a:pt x="24" y="23"/>
                </a:lnTo>
                <a:lnTo>
                  <a:pt x="25" y="23"/>
                </a:lnTo>
                <a:lnTo>
                  <a:pt x="26" y="23"/>
                </a:lnTo>
                <a:lnTo>
                  <a:pt x="28" y="23"/>
                </a:lnTo>
                <a:lnTo>
                  <a:pt x="29" y="23"/>
                </a:lnTo>
                <a:lnTo>
                  <a:pt x="30" y="23"/>
                </a:lnTo>
                <a:lnTo>
                  <a:pt x="31" y="23"/>
                </a:lnTo>
                <a:lnTo>
                  <a:pt x="32" y="23"/>
                </a:lnTo>
                <a:lnTo>
                  <a:pt x="34" y="23"/>
                </a:lnTo>
                <a:lnTo>
                  <a:pt x="35" y="23"/>
                </a:lnTo>
                <a:lnTo>
                  <a:pt x="36" y="23"/>
                </a:lnTo>
                <a:lnTo>
                  <a:pt x="37" y="23"/>
                </a:lnTo>
                <a:lnTo>
                  <a:pt x="38" y="23"/>
                </a:lnTo>
                <a:lnTo>
                  <a:pt x="40" y="23"/>
                </a:lnTo>
                <a:lnTo>
                  <a:pt x="41" y="23"/>
                </a:lnTo>
                <a:lnTo>
                  <a:pt x="42" y="23"/>
                </a:lnTo>
                <a:lnTo>
                  <a:pt x="43" y="23"/>
                </a:lnTo>
                <a:lnTo>
                  <a:pt x="44" y="23"/>
                </a:lnTo>
                <a:lnTo>
                  <a:pt x="46" y="23"/>
                </a:lnTo>
                <a:lnTo>
                  <a:pt x="47" y="23"/>
                </a:lnTo>
                <a:lnTo>
                  <a:pt x="48" y="23"/>
                </a:lnTo>
                <a:lnTo>
                  <a:pt x="49" y="22"/>
                </a:lnTo>
                <a:lnTo>
                  <a:pt x="50" y="22"/>
                </a:lnTo>
                <a:lnTo>
                  <a:pt x="52" y="22"/>
                </a:lnTo>
                <a:lnTo>
                  <a:pt x="53" y="22"/>
                </a:lnTo>
                <a:lnTo>
                  <a:pt x="54" y="22"/>
                </a:lnTo>
                <a:lnTo>
                  <a:pt x="55" y="22"/>
                </a:lnTo>
                <a:lnTo>
                  <a:pt x="56" y="22"/>
                </a:lnTo>
                <a:lnTo>
                  <a:pt x="58" y="22"/>
                </a:lnTo>
                <a:lnTo>
                  <a:pt x="59" y="22"/>
                </a:lnTo>
                <a:lnTo>
                  <a:pt x="60" y="22"/>
                </a:lnTo>
                <a:lnTo>
                  <a:pt x="61" y="22"/>
                </a:lnTo>
                <a:lnTo>
                  <a:pt x="62" y="22"/>
                </a:lnTo>
                <a:lnTo>
                  <a:pt x="64" y="22"/>
                </a:lnTo>
                <a:lnTo>
                  <a:pt x="65" y="22"/>
                </a:lnTo>
                <a:lnTo>
                  <a:pt x="66" y="22"/>
                </a:lnTo>
                <a:lnTo>
                  <a:pt x="67" y="22"/>
                </a:lnTo>
                <a:lnTo>
                  <a:pt x="68" y="22"/>
                </a:lnTo>
                <a:lnTo>
                  <a:pt x="70" y="22"/>
                </a:lnTo>
                <a:lnTo>
                  <a:pt x="71" y="22"/>
                </a:lnTo>
                <a:lnTo>
                  <a:pt x="72" y="22"/>
                </a:lnTo>
                <a:lnTo>
                  <a:pt x="73" y="21"/>
                </a:lnTo>
                <a:lnTo>
                  <a:pt x="74" y="21"/>
                </a:lnTo>
                <a:lnTo>
                  <a:pt x="76" y="21"/>
                </a:lnTo>
                <a:lnTo>
                  <a:pt x="77" y="21"/>
                </a:lnTo>
                <a:lnTo>
                  <a:pt x="78" y="21"/>
                </a:lnTo>
                <a:lnTo>
                  <a:pt x="79" y="21"/>
                </a:lnTo>
                <a:lnTo>
                  <a:pt x="80" y="21"/>
                </a:lnTo>
                <a:lnTo>
                  <a:pt x="82" y="21"/>
                </a:lnTo>
                <a:lnTo>
                  <a:pt x="83" y="21"/>
                </a:lnTo>
                <a:lnTo>
                  <a:pt x="84" y="21"/>
                </a:lnTo>
                <a:lnTo>
                  <a:pt x="85" y="20"/>
                </a:lnTo>
                <a:lnTo>
                  <a:pt x="86" y="20"/>
                </a:lnTo>
                <a:lnTo>
                  <a:pt x="88" y="20"/>
                </a:lnTo>
                <a:lnTo>
                  <a:pt x="89" y="20"/>
                </a:lnTo>
                <a:lnTo>
                  <a:pt x="90" y="20"/>
                </a:lnTo>
                <a:lnTo>
                  <a:pt x="91" y="20"/>
                </a:lnTo>
                <a:lnTo>
                  <a:pt x="92" y="20"/>
                </a:lnTo>
                <a:lnTo>
                  <a:pt x="94" y="20"/>
                </a:lnTo>
                <a:lnTo>
                  <a:pt x="95" y="20"/>
                </a:lnTo>
                <a:lnTo>
                  <a:pt x="96" y="20"/>
                </a:lnTo>
                <a:lnTo>
                  <a:pt x="97" y="19"/>
                </a:lnTo>
                <a:lnTo>
                  <a:pt x="98" y="19"/>
                </a:lnTo>
                <a:lnTo>
                  <a:pt x="100" y="19"/>
                </a:lnTo>
                <a:lnTo>
                  <a:pt x="101" y="19"/>
                </a:lnTo>
                <a:lnTo>
                  <a:pt x="102" y="19"/>
                </a:lnTo>
                <a:lnTo>
                  <a:pt x="103" y="18"/>
                </a:lnTo>
                <a:lnTo>
                  <a:pt x="104" y="18"/>
                </a:lnTo>
                <a:lnTo>
                  <a:pt x="106" y="18"/>
                </a:lnTo>
                <a:lnTo>
                  <a:pt x="107" y="18"/>
                </a:lnTo>
                <a:lnTo>
                  <a:pt x="108" y="17"/>
                </a:lnTo>
                <a:lnTo>
                  <a:pt x="109" y="17"/>
                </a:lnTo>
                <a:lnTo>
                  <a:pt x="110" y="17"/>
                </a:lnTo>
                <a:lnTo>
                  <a:pt x="112" y="17"/>
                </a:lnTo>
                <a:lnTo>
                  <a:pt x="113" y="16"/>
                </a:lnTo>
                <a:lnTo>
                  <a:pt x="114" y="16"/>
                </a:lnTo>
                <a:lnTo>
                  <a:pt x="115" y="16"/>
                </a:lnTo>
                <a:lnTo>
                  <a:pt x="116" y="15"/>
                </a:lnTo>
                <a:lnTo>
                  <a:pt x="118" y="15"/>
                </a:lnTo>
                <a:lnTo>
                  <a:pt x="119" y="15"/>
                </a:lnTo>
                <a:lnTo>
                  <a:pt x="120" y="14"/>
                </a:lnTo>
                <a:lnTo>
                  <a:pt x="121" y="14"/>
                </a:lnTo>
                <a:lnTo>
                  <a:pt x="122" y="14"/>
                </a:lnTo>
                <a:lnTo>
                  <a:pt x="124" y="13"/>
                </a:lnTo>
                <a:lnTo>
                  <a:pt x="125" y="13"/>
                </a:lnTo>
                <a:lnTo>
                  <a:pt x="126" y="12"/>
                </a:lnTo>
                <a:lnTo>
                  <a:pt x="127" y="12"/>
                </a:lnTo>
                <a:lnTo>
                  <a:pt x="128" y="12"/>
                </a:lnTo>
                <a:lnTo>
                  <a:pt x="130" y="11"/>
                </a:lnTo>
                <a:lnTo>
                  <a:pt x="131" y="11"/>
                </a:lnTo>
                <a:lnTo>
                  <a:pt x="132" y="10"/>
                </a:lnTo>
                <a:lnTo>
                  <a:pt x="133" y="10"/>
                </a:lnTo>
                <a:lnTo>
                  <a:pt x="134" y="9"/>
                </a:lnTo>
                <a:lnTo>
                  <a:pt x="136" y="9"/>
                </a:lnTo>
                <a:lnTo>
                  <a:pt x="137" y="8"/>
                </a:lnTo>
                <a:lnTo>
                  <a:pt x="138" y="8"/>
                </a:lnTo>
                <a:lnTo>
                  <a:pt x="139" y="7"/>
                </a:lnTo>
                <a:lnTo>
                  <a:pt x="140" y="7"/>
                </a:lnTo>
                <a:lnTo>
                  <a:pt x="143" y="6"/>
                </a:lnTo>
                <a:lnTo>
                  <a:pt x="143" y="5"/>
                </a:lnTo>
                <a:lnTo>
                  <a:pt x="144" y="5"/>
                </a:lnTo>
                <a:lnTo>
                  <a:pt x="145" y="4"/>
                </a:lnTo>
                <a:lnTo>
                  <a:pt x="148" y="3"/>
                </a:lnTo>
                <a:lnTo>
                  <a:pt x="149" y="2"/>
                </a:lnTo>
                <a:lnTo>
                  <a:pt x="151" y="1"/>
                </a:lnTo>
                <a:lnTo>
                  <a:pt x="152" y="0"/>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56" name="Freeform 59">
            <a:extLst>
              <a:ext uri="{FF2B5EF4-FFF2-40B4-BE49-F238E27FC236}">
                <a16:creationId xmlns:a16="http://schemas.microsoft.com/office/drawing/2014/main" id="{65508647-128E-455F-A732-83B3929C7BC7}"/>
              </a:ext>
            </a:extLst>
          </p:cNvPr>
          <p:cNvSpPr>
            <a:spLocks/>
          </p:cNvSpPr>
          <p:nvPr/>
        </p:nvSpPr>
        <p:spPr bwMode="auto">
          <a:xfrm>
            <a:off x="5303838" y="5437188"/>
            <a:ext cx="742950" cy="430212"/>
          </a:xfrm>
          <a:custGeom>
            <a:avLst/>
            <a:gdLst>
              <a:gd name="T0" fmla="*/ 2147483646 w 147"/>
              <a:gd name="T1" fmla="*/ 2147483646 h 76"/>
              <a:gd name="T2" fmla="*/ 2147483646 w 147"/>
              <a:gd name="T3" fmla="*/ 2147483646 h 76"/>
              <a:gd name="T4" fmla="*/ 2147483646 w 147"/>
              <a:gd name="T5" fmla="*/ 2147483646 h 76"/>
              <a:gd name="T6" fmla="*/ 2147483646 w 147"/>
              <a:gd name="T7" fmla="*/ 2147483646 h 76"/>
              <a:gd name="T8" fmla="*/ 2147483646 w 147"/>
              <a:gd name="T9" fmla="*/ 2147483646 h 76"/>
              <a:gd name="T10" fmla="*/ 2147483646 w 147"/>
              <a:gd name="T11" fmla="*/ 2147483646 h 76"/>
              <a:gd name="T12" fmla="*/ 2147483646 w 147"/>
              <a:gd name="T13" fmla="*/ 2147483646 h 76"/>
              <a:gd name="T14" fmla="*/ 2147483646 w 147"/>
              <a:gd name="T15" fmla="*/ 2147483646 h 76"/>
              <a:gd name="T16" fmla="*/ 2147483646 w 147"/>
              <a:gd name="T17" fmla="*/ 2147483646 h 76"/>
              <a:gd name="T18" fmla="*/ 2147483646 w 147"/>
              <a:gd name="T19" fmla="*/ 2147483646 h 76"/>
              <a:gd name="T20" fmla="*/ 2147483646 w 147"/>
              <a:gd name="T21" fmla="*/ 2147483646 h 76"/>
              <a:gd name="T22" fmla="*/ 2147483646 w 147"/>
              <a:gd name="T23" fmla="*/ 2147483646 h 76"/>
              <a:gd name="T24" fmla="*/ 2147483646 w 147"/>
              <a:gd name="T25" fmla="*/ 2147483646 h 76"/>
              <a:gd name="T26" fmla="*/ 2147483646 w 147"/>
              <a:gd name="T27" fmla="*/ 2147483646 h 76"/>
              <a:gd name="T28" fmla="*/ 2147483646 w 147"/>
              <a:gd name="T29" fmla="*/ 2147483646 h 76"/>
              <a:gd name="T30" fmla="*/ 2147483646 w 147"/>
              <a:gd name="T31" fmla="*/ 2147483646 h 76"/>
              <a:gd name="T32" fmla="*/ 2147483646 w 147"/>
              <a:gd name="T33" fmla="*/ 2147483646 h 76"/>
              <a:gd name="T34" fmla="*/ 2147483646 w 147"/>
              <a:gd name="T35" fmla="*/ 2147483646 h 76"/>
              <a:gd name="T36" fmla="*/ 2147483646 w 147"/>
              <a:gd name="T37" fmla="*/ 2147483646 h 76"/>
              <a:gd name="T38" fmla="*/ 2147483646 w 147"/>
              <a:gd name="T39" fmla="*/ 2147483646 h 76"/>
              <a:gd name="T40" fmla="*/ 2147483646 w 147"/>
              <a:gd name="T41" fmla="*/ 2147483646 h 76"/>
              <a:gd name="T42" fmla="*/ 2147483646 w 147"/>
              <a:gd name="T43" fmla="*/ 2147483646 h 76"/>
              <a:gd name="T44" fmla="*/ 2147483646 w 147"/>
              <a:gd name="T45" fmla="*/ 2147483646 h 76"/>
              <a:gd name="T46" fmla="*/ 2147483646 w 147"/>
              <a:gd name="T47" fmla="*/ 2147483646 h 76"/>
              <a:gd name="T48" fmla="*/ 2147483646 w 147"/>
              <a:gd name="T49" fmla="*/ 2147483646 h 76"/>
              <a:gd name="T50" fmla="*/ 2147483646 w 147"/>
              <a:gd name="T51" fmla="*/ 2147483646 h 76"/>
              <a:gd name="T52" fmla="*/ 2147483646 w 147"/>
              <a:gd name="T53" fmla="*/ 2147483646 h 76"/>
              <a:gd name="T54" fmla="*/ 2147483646 w 147"/>
              <a:gd name="T55" fmla="*/ 2147483646 h 76"/>
              <a:gd name="T56" fmla="*/ 2147483646 w 147"/>
              <a:gd name="T57" fmla="*/ 2147483646 h 76"/>
              <a:gd name="T58" fmla="*/ 2147483646 w 147"/>
              <a:gd name="T59" fmla="*/ 2147483646 h 76"/>
              <a:gd name="T60" fmla="*/ 2147483646 w 147"/>
              <a:gd name="T61" fmla="*/ 2147483646 h 76"/>
              <a:gd name="T62" fmla="*/ 2147483646 w 147"/>
              <a:gd name="T63" fmla="*/ 2147483646 h 76"/>
              <a:gd name="T64" fmla="*/ 2147483646 w 147"/>
              <a:gd name="T65" fmla="*/ 0 h 76"/>
              <a:gd name="T66" fmla="*/ 2147483646 w 147"/>
              <a:gd name="T67" fmla="*/ 0 h 76"/>
              <a:gd name="T68" fmla="*/ 2147483646 w 147"/>
              <a:gd name="T69" fmla="*/ 0 h 76"/>
              <a:gd name="T70" fmla="*/ 2147483646 w 147"/>
              <a:gd name="T71" fmla="*/ 0 h 76"/>
              <a:gd name="T72" fmla="*/ 2147483646 w 147"/>
              <a:gd name="T73" fmla="*/ 2147483646 h 76"/>
              <a:gd name="T74" fmla="*/ 2147483646 w 147"/>
              <a:gd name="T75" fmla="*/ 2147483646 h 76"/>
              <a:gd name="T76" fmla="*/ 2147483646 w 147"/>
              <a:gd name="T77" fmla="*/ 2147483646 h 76"/>
              <a:gd name="T78" fmla="*/ 2147483646 w 147"/>
              <a:gd name="T79" fmla="*/ 2147483646 h 76"/>
              <a:gd name="T80" fmla="*/ 2147483646 w 147"/>
              <a:gd name="T81" fmla="*/ 2147483646 h 76"/>
              <a:gd name="T82" fmla="*/ 2147483646 w 147"/>
              <a:gd name="T83" fmla="*/ 2147483646 h 7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7"/>
              <a:gd name="T127" fmla="*/ 0 h 76"/>
              <a:gd name="T128" fmla="*/ 147 w 147"/>
              <a:gd name="T129" fmla="*/ 76 h 7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7" h="76">
                <a:moveTo>
                  <a:pt x="0" y="76"/>
                </a:moveTo>
                <a:lnTo>
                  <a:pt x="3" y="75"/>
                </a:lnTo>
                <a:lnTo>
                  <a:pt x="5" y="74"/>
                </a:lnTo>
                <a:lnTo>
                  <a:pt x="8" y="73"/>
                </a:lnTo>
                <a:lnTo>
                  <a:pt x="8" y="72"/>
                </a:lnTo>
                <a:lnTo>
                  <a:pt x="9" y="71"/>
                </a:lnTo>
                <a:lnTo>
                  <a:pt x="11" y="70"/>
                </a:lnTo>
                <a:lnTo>
                  <a:pt x="11" y="69"/>
                </a:lnTo>
                <a:lnTo>
                  <a:pt x="12" y="69"/>
                </a:lnTo>
                <a:lnTo>
                  <a:pt x="15" y="68"/>
                </a:lnTo>
                <a:lnTo>
                  <a:pt x="15" y="67"/>
                </a:lnTo>
                <a:lnTo>
                  <a:pt x="17" y="66"/>
                </a:lnTo>
                <a:lnTo>
                  <a:pt x="17" y="65"/>
                </a:lnTo>
                <a:lnTo>
                  <a:pt x="20" y="64"/>
                </a:lnTo>
                <a:lnTo>
                  <a:pt x="20" y="63"/>
                </a:lnTo>
                <a:lnTo>
                  <a:pt x="22" y="62"/>
                </a:lnTo>
                <a:lnTo>
                  <a:pt x="22" y="61"/>
                </a:lnTo>
                <a:lnTo>
                  <a:pt x="24" y="60"/>
                </a:lnTo>
                <a:lnTo>
                  <a:pt x="24" y="59"/>
                </a:lnTo>
                <a:lnTo>
                  <a:pt x="27" y="58"/>
                </a:lnTo>
                <a:lnTo>
                  <a:pt x="27" y="57"/>
                </a:lnTo>
                <a:lnTo>
                  <a:pt x="29" y="56"/>
                </a:lnTo>
                <a:lnTo>
                  <a:pt x="29" y="55"/>
                </a:lnTo>
                <a:lnTo>
                  <a:pt x="32" y="54"/>
                </a:lnTo>
                <a:lnTo>
                  <a:pt x="34" y="53"/>
                </a:lnTo>
                <a:lnTo>
                  <a:pt x="34" y="52"/>
                </a:lnTo>
                <a:lnTo>
                  <a:pt x="36" y="51"/>
                </a:lnTo>
                <a:lnTo>
                  <a:pt x="36" y="50"/>
                </a:lnTo>
                <a:lnTo>
                  <a:pt x="38" y="49"/>
                </a:lnTo>
                <a:lnTo>
                  <a:pt x="38" y="48"/>
                </a:lnTo>
                <a:lnTo>
                  <a:pt x="40" y="47"/>
                </a:lnTo>
                <a:lnTo>
                  <a:pt x="40" y="46"/>
                </a:lnTo>
                <a:lnTo>
                  <a:pt x="42" y="45"/>
                </a:lnTo>
                <a:lnTo>
                  <a:pt x="42" y="44"/>
                </a:lnTo>
                <a:lnTo>
                  <a:pt x="44" y="44"/>
                </a:lnTo>
                <a:lnTo>
                  <a:pt x="44" y="43"/>
                </a:lnTo>
                <a:lnTo>
                  <a:pt x="45" y="43"/>
                </a:lnTo>
                <a:lnTo>
                  <a:pt x="45" y="42"/>
                </a:lnTo>
                <a:lnTo>
                  <a:pt x="47" y="41"/>
                </a:lnTo>
                <a:lnTo>
                  <a:pt x="47" y="40"/>
                </a:lnTo>
                <a:lnTo>
                  <a:pt x="50" y="39"/>
                </a:lnTo>
                <a:lnTo>
                  <a:pt x="50" y="38"/>
                </a:lnTo>
                <a:lnTo>
                  <a:pt x="51" y="37"/>
                </a:lnTo>
                <a:lnTo>
                  <a:pt x="51" y="36"/>
                </a:lnTo>
                <a:lnTo>
                  <a:pt x="53" y="35"/>
                </a:lnTo>
                <a:lnTo>
                  <a:pt x="53" y="34"/>
                </a:lnTo>
                <a:lnTo>
                  <a:pt x="56" y="33"/>
                </a:lnTo>
                <a:lnTo>
                  <a:pt x="57" y="32"/>
                </a:lnTo>
                <a:lnTo>
                  <a:pt x="57" y="31"/>
                </a:lnTo>
                <a:lnTo>
                  <a:pt x="59" y="30"/>
                </a:lnTo>
                <a:lnTo>
                  <a:pt x="59" y="29"/>
                </a:lnTo>
                <a:lnTo>
                  <a:pt x="62" y="28"/>
                </a:lnTo>
                <a:lnTo>
                  <a:pt x="62" y="27"/>
                </a:lnTo>
                <a:lnTo>
                  <a:pt x="64" y="26"/>
                </a:lnTo>
                <a:lnTo>
                  <a:pt x="64" y="25"/>
                </a:lnTo>
                <a:lnTo>
                  <a:pt x="66" y="24"/>
                </a:lnTo>
                <a:lnTo>
                  <a:pt x="66" y="23"/>
                </a:lnTo>
                <a:lnTo>
                  <a:pt x="68" y="23"/>
                </a:lnTo>
                <a:lnTo>
                  <a:pt x="68" y="22"/>
                </a:lnTo>
                <a:lnTo>
                  <a:pt x="70" y="21"/>
                </a:lnTo>
                <a:lnTo>
                  <a:pt x="70" y="20"/>
                </a:lnTo>
                <a:lnTo>
                  <a:pt x="72" y="19"/>
                </a:lnTo>
                <a:lnTo>
                  <a:pt x="72" y="18"/>
                </a:lnTo>
                <a:lnTo>
                  <a:pt x="75" y="17"/>
                </a:lnTo>
                <a:lnTo>
                  <a:pt x="75" y="16"/>
                </a:lnTo>
                <a:lnTo>
                  <a:pt x="77" y="15"/>
                </a:lnTo>
                <a:lnTo>
                  <a:pt x="77" y="14"/>
                </a:lnTo>
                <a:lnTo>
                  <a:pt x="78" y="14"/>
                </a:lnTo>
                <a:lnTo>
                  <a:pt x="81" y="13"/>
                </a:lnTo>
                <a:lnTo>
                  <a:pt x="81" y="12"/>
                </a:lnTo>
                <a:lnTo>
                  <a:pt x="82" y="12"/>
                </a:lnTo>
                <a:lnTo>
                  <a:pt x="84" y="11"/>
                </a:lnTo>
                <a:lnTo>
                  <a:pt x="84" y="10"/>
                </a:lnTo>
                <a:lnTo>
                  <a:pt x="87" y="9"/>
                </a:lnTo>
                <a:lnTo>
                  <a:pt x="89" y="8"/>
                </a:lnTo>
                <a:lnTo>
                  <a:pt x="89" y="7"/>
                </a:lnTo>
                <a:lnTo>
                  <a:pt x="90" y="7"/>
                </a:lnTo>
                <a:lnTo>
                  <a:pt x="92" y="6"/>
                </a:lnTo>
                <a:lnTo>
                  <a:pt x="94" y="5"/>
                </a:lnTo>
                <a:lnTo>
                  <a:pt x="95" y="4"/>
                </a:lnTo>
                <a:lnTo>
                  <a:pt x="96" y="4"/>
                </a:lnTo>
                <a:lnTo>
                  <a:pt x="98" y="3"/>
                </a:lnTo>
                <a:lnTo>
                  <a:pt x="99" y="3"/>
                </a:lnTo>
                <a:lnTo>
                  <a:pt x="100" y="3"/>
                </a:lnTo>
                <a:lnTo>
                  <a:pt x="101" y="2"/>
                </a:lnTo>
                <a:lnTo>
                  <a:pt x="102" y="2"/>
                </a:lnTo>
                <a:lnTo>
                  <a:pt x="104" y="1"/>
                </a:lnTo>
                <a:lnTo>
                  <a:pt x="105" y="1"/>
                </a:lnTo>
                <a:lnTo>
                  <a:pt x="106" y="1"/>
                </a:lnTo>
                <a:lnTo>
                  <a:pt x="107" y="1"/>
                </a:lnTo>
                <a:lnTo>
                  <a:pt x="108" y="0"/>
                </a:lnTo>
                <a:lnTo>
                  <a:pt x="110" y="0"/>
                </a:lnTo>
                <a:lnTo>
                  <a:pt x="111" y="0"/>
                </a:lnTo>
                <a:lnTo>
                  <a:pt x="112" y="0"/>
                </a:lnTo>
                <a:lnTo>
                  <a:pt x="113" y="0"/>
                </a:lnTo>
                <a:lnTo>
                  <a:pt x="114" y="0"/>
                </a:lnTo>
                <a:lnTo>
                  <a:pt x="116" y="0"/>
                </a:lnTo>
                <a:lnTo>
                  <a:pt x="117" y="0"/>
                </a:lnTo>
                <a:lnTo>
                  <a:pt x="118" y="0"/>
                </a:lnTo>
                <a:lnTo>
                  <a:pt x="119" y="0"/>
                </a:lnTo>
                <a:lnTo>
                  <a:pt x="120" y="0"/>
                </a:lnTo>
                <a:lnTo>
                  <a:pt x="122" y="0"/>
                </a:lnTo>
                <a:lnTo>
                  <a:pt x="123" y="1"/>
                </a:lnTo>
                <a:lnTo>
                  <a:pt x="124" y="1"/>
                </a:lnTo>
                <a:lnTo>
                  <a:pt x="125" y="1"/>
                </a:lnTo>
                <a:lnTo>
                  <a:pt x="126" y="1"/>
                </a:lnTo>
                <a:lnTo>
                  <a:pt x="128" y="2"/>
                </a:lnTo>
                <a:lnTo>
                  <a:pt x="129" y="2"/>
                </a:lnTo>
                <a:lnTo>
                  <a:pt x="130" y="3"/>
                </a:lnTo>
                <a:lnTo>
                  <a:pt x="131" y="3"/>
                </a:lnTo>
                <a:lnTo>
                  <a:pt x="132" y="3"/>
                </a:lnTo>
                <a:lnTo>
                  <a:pt x="134" y="4"/>
                </a:lnTo>
                <a:lnTo>
                  <a:pt x="135" y="4"/>
                </a:lnTo>
                <a:lnTo>
                  <a:pt x="136" y="5"/>
                </a:lnTo>
                <a:lnTo>
                  <a:pt x="137" y="5"/>
                </a:lnTo>
                <a:lnTo>
                  <a:pt x="138" y="6"/>
                </a:lnTo>
                <a:lnTo>
                  <a:pt x="141" y="7"/>
                </a:lnTo>
                <a:lnTo>
                  <a:pt x="142" y="8"/>
                </a:lnTo>
                <a:lnTo>
                  <a:pt x="144" y="9"/>
                </a:lnTo>
                <a:lnTo>
                  <a:pt x="147" y="10"/>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57" name="Freeform 60">
            <a:extLst>
              <a:ext uri="{FF2B5EF4-FFF2-40B4-BE49-F238E27FC236}">
                <a16:creationId xmlns:a16="http://schemas.microsoft.com/office/drawing/2014/main" id="{A1A257ED-E0D1-4E21-ABF1-F851030D39A2}"/>
              </a:ext>
            </a:extLst>
          </p:cNvPr>
          <p:cNvSpPr>
            <a:spLocks/>
          </p:cNvSpPr>
          <p:nvPr/>
        </p:nvSpPr>
        <p:spPr bwMode="auto">
          <a:xfrm>
            <a:off x="6046788" y="5494338"/>
            <a:ext cx="733425" cy="485775"/>
          </a:xfrm>
          <a:custGeom>
            <a:avLst/>
            <a:gdLst>
              <a:gd name="T0" fmla="*/ 2147483646 w 145"/>
              <a:gd name="T1" fmla="*/ 2147483646 h 86"/>
              <a:gd name="T2" fmla="*/ 2147483646 w 145"/>
              <a:gd name="T3" fmla="*/ 2147483646 h 86"/>
              <a:gd name="T4" fmla="*/ 2147483646 w 145"/>
              <a:gd name="T5" fmla="*/ 2147483646 h 86"/>
              <a:gd name="T6" fmla="*/ 2147483646 w 145"/>
              <a:gd name="T7" fmla="*/ 2147483646 h 86"/>
              <a:gd name="T8" fmla="*/ 2147483646 w 145"/>
              <a:gd name="T9" fmla="*/ 2147483646 h 86"/>
              <a:gd name="T10" fmla="*/ 2147483646 w 145"/>
              <a:gd name="T11" fmla="*/ 2147483646 h 86"/>
              <a:gd name="T12" fmla="*/ 2147483646 w 145"/>
              <a:gd name="T13" fmla="*/ 2147483646 h 86"/>
              <a:gd name="T14" fmla="*/ 2147483646 w 145"/>
              <a:gd name="T15" fmla="*/ 2147483646 h 86"/>
              <a:gd name="T16" fmla="*/ 2147483646 w 145"/>
              <a:gd name="T17" fmla="*/ 2147483646 h 86"/>
              <a:gd name="T18" fmla="*/ 2147483646 w 145"/>
              <a:gd name="T19" fmla="*/ 2147483646 h 86"/>
              <a:gd name="T20" fmla="*/ 2147483646 w 145"/>
              <a:gd name="T21" fmla="*/ 2147483646 h 86"/>
              <a:gd name="T22" fmla="*/ 2147483646 w 145"/>
              <a:gd name="T23" fmla="*/ 2147483646 h 86"/>
              <a:gd name="T24" fmla="*/ 2147483646 w 145"/>
              <a:gd name="T25" fmla="*/ 2147483646 h 86"/>
              <a:gd name="T26" fmla="*/ 2147483646 w 145"/>
              <a:gd name="T27" fmla="*/ 2147483646 h 86"/>
              <a:gd name="T28" fmla="*/ 2147483646 w 145"/>
              <a:gd name="T29" fmla="*/ 2147483646 h 86"/>
              <a:gd name="T30" fmla="*/ 2147483646 w 145"/>
              <a:gd name="T31" fmla="*/ 2147483646 h 86"/>
              <a:gd name="T32" fmla="*/ 2147483646 w 145"/>
              <a:gd name="T33" fmla="*/ 2147483646 h 86"/>
              <a:gd name="T34" fmla="*/ 2147483646 w 145"/>
              <a:gd name="T35" fmla="*/ 2147483646 h 86"/>
              <a:gd name="T36" fmla="*/ 2147483646 w 145"/>
              <a:gd name="T37" fmla="*/ 2147483646 h 86"/>
              <a:gd name="T38" fmla="*/ 2147483646 w 145"/>
              <a:gd name="T39" fmla="*/ 2147483646 h 86"/>
              <a:gd name="T40" fmla="*/ 2147483646 w 145"/>
              <a:gd name="T41" fmla="*/ 2147483646 h 86"/>
              <a:gd name="T42" fmla="*/ 2147483646 w 145"/>
              <a:gd name="T43" fmla="*/ 2147483646 h 86"/>
              <a:gd name="T44" fmla="*/ 2147483646 w 145"/>
              <a:gd name="T45" fmla="*/ 2147483646 h 86"/>
              <a:gd name="T46" fmla="*/ 2147483646 w 145"/>
              <a:gd name="T47" fmla="*/ 2147483646 h 86"/>
              <a:gd name="T48" fmla="*/ 2147483646 w 145"/>
              <a:gd name="T49" fmla="*/ 2147483646 h 86"/>
              <a:gd name="T50" fmla="*/ 2147483646 w 145"/>
              <a:gd name="T51" fmla="*/ 2147483646 h 86"/>
              <a:gd name="T52" fmla="*/ 2147483646 w 145"/>
              <a:gd name="T53" fmla="*/ 2147483646 h 86"/>
              <a:gd name="T54" fmla="*/ 2147483646 w 145"/>
              <a:gd name="T55" fmla="*/ 2147483646 h 86"/>
              <a:gd name="T56" fmla="*/ 2147483646 w 145"/>
              <a:gd name="T57" fmla="*/ 2147483646 h 86"/>
              <a:gd name="T58" fmla="*/ 2147483646 w 145"/>
              <a:gd name="T59" fmla="*/ 2147483646 h 86"/>
              <a:gd name="T60" fmla="*/ 2147483646 w 145"/>
              <a:gd name="T61" fmla="*/ 2147483646 h 86"/>
              <a:gd name="T62" fmla="*/ 2147483646 w 145"/>
              <a:gd name="T63" fmla="*/ 2147483646 h 86"/>
              <a:gd name="T64" fmla="*/ 2147483646 w 145"/>
              <a:gd name="T65" fmla="*/ 2147483646 h 86"/>
              <a:gd name="T66" fmla="*/ 2147483646 w 145"/>
              <a:gd name="T67" fmla="*/ 2147483646 h 86"/>
              <a:gd name="T68" fmla="*/ 2147483646 w 145"/>
              <a:gd name="T69" fmla="*/ 2147483646 h 86"/>
              <a:gd name="T70" fmla="*/ 2147483646 w 145"/>
              <a:gd name="T71" fmla="*/ 2147483646 h 86"/>
              <a:gd name="T72" fmla="*/ 2147483646 w 145"/>
              <a:gd name="T73" fmla="*/ 2147483646 h 86"/>
              <a:gd name="T74" fmla="*/ 2147483646 w 145"/>
              <a:gd name="T75" fmla="*/ 2147483646 h 86"/>
              <a:gd name="T76" fmla="*/ 2147483646 w 145"/>
              <a:gd name="T77" fmla="*/ 2147483646 h 86"/>
              <a:gd name="T78" fmla="*/ 2147483646 w 145"/>
              <a:gd name="T79" fmla="*/ 2147483646 h 86"/>
              <a:gd name="T80" fmla="*/ 2147483646 w 145"/>
              <a:gd name="T81" fmla="*/ 2147483646 h 86"/>
              <a:gd name="T82" fmla="*/ 2147483646 w 145"/>
              <a:gd name="T83" fmla="*/ 2147483646 h 8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5"/>
              <a:gd name="T127" fmla="*/ 0 h 86"/>
              <a:gd name="T128" fmla="*/ 145 w 145"/>
              <a:gd name="T129" fmla="*/ 86 h 8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5" h="86">
                <a:moveTo>
                  <a:pt x="0" y="0"/>
                </a:moveTo>
                <a:lnTo>
                  <a:pt x="0" y="1"/>
                </a:lnTo>
                <a:lnTo>
                  <a:pt x="2" y="2"/>
                </a:lnTo>
                <a:lnTo>
                  <a:pt x="5" y="3"/>
                </a:lnTo>
                <a:lnTo>
                  <a:pt x="5" y="4"/>
                </a:lnTo>
                <a:lnTo>
                  <a:pt x="6" y="4"/>
                </a:lnTo>
                <a:lnTo>
                  <a:pt x="8" y="5"/>
                </a:lnTo>
                <a:lnTo>
                  <a:pt x="8" y="6"/>
                </a:lnTo>
                <a:lnTo>
                  <a:pt x="11" y="7"/>
                </a:lnTo>
                <a:lnTo>
                  <a:pt x="11" y="8"/>
                </a:lnTo>
                <a:lnTo>
                  <a:pt x="13" y="9"/>
                </a:lnTo>
                <a:lnTo>
                  <a:pt x="13" y="10"/>
                </a:lnTo>
                <a:lnTo>
                  <a:pt x="14" y="11"/>
                </a:lnTo>
                <a:lnTo>
                  <a:pt x="17" y="12"/>
                </a:lnTo>
                <a:lnTo>
                  <a:pt x="17" y="13"/>
                </a:lnTo>
                <a:lnTo>
                  <a:pt x="18" y="13"/>
                </a:lnTo>
                <a:lnTo>
                  <a:pt x="18" y="14"/>
                </a:lnTo>
                <a:lnTo>
                  <a:pt x="20" y="15"/>
                </a:lnTo>
                <a:lnTo>
                  <a:pt x="20" y="16"/>
                </a:lnTo>
                <a:lnTo>
                  <a:pt x="23" y="17"/>
                </a:lnTo>
                <a:lnTo>
                  <a:pt x="23" y="18"/>
                </a:lnTo>
                <a:lnTo>
                  <a:pt x="25" y="19"/>
                </a:lnTo>
                <a:lnTo>
                  <a:pt x="25" y="20"/>
                </a:lnTo>
                <a:lnTo>
                  <a:pt x="27" y="21"/>
                </a:lnTo>
                <a:lnTo>
                  <a:pt x="27" y="23"/>
                </a:lnTo>
                <a:lnTo>
                  <a:pt x="30" y="23"/>
                </a:lnTo>
                <a:lnTo>
                  <a:pt x="30" y="24"/>
                </a:lnTo>
                <a:lnTo>
                  <a:pt x="32" y="25"/>
                </a:lnTo>
                <a:lnTo>
                  <a:pt x="32" y="26"/>
                </a:lnTo>
                <a:lnTo>
                  <a:pt x="33" y="27"/>
                </a:lnTo>
                <a:lnTo>
                  <a:pt x="35" y="28"/>
                </a:lnTo>
                <a:lnTo>
                  <a:pt x="35" y="29"/>
                </a:lnTo>
                <a:lnTo>
                  <a:pt x="37" y="30"/>
                </a:lnTo>
                <a:lnTo>
                  <a:pt x="37" y="31"/>
                </a:lnTo>
                <a:lnTo>
                  <a:pt x="39" y="32"/>
                </a:lnTo>
                <a:lnTo>
                  <a:pt x="39" y="33"/>
                </a:lnTo>
                <a:lnTo>
                  <a:pt x="41" y="33"/>
                </a:lnTo>
                <a:lnTo>
                  <a:pt x="41" y="34"/>
                </a:lnTo>
                <a:lnTo>
                  <a:pt x="43" y="35"/>
                </a:lnTo>
                <a:lnTo>
                  <a:pt x="43" y="36"/>
                </a:lnTo>
                <a:lnTo>
                  <a:pt x="45" y="37"/>
                </a:lnTo>
                <a:lnTo>
                  <a:pt x="45" y="38"/>
                </a:lnTo>
                <a:lnTo>
                  <a:pt x="47" y="39"/>
                </a:lnTo>
                <a:lnTo>
                  <a:pt x="47" y="40"/>
                </a:lnTo>
                <a:lnTo>
                  <a:pt x="49" y="41"/>
                </a:lnTo>
                <a:lnTo>
                  <a:pt x="49" y="42"/>
                </a:lnTo>
                <a:lnTo>
                  <a:pt x="51" y="43"/>
                </a:lnTo>
                <a:lnTo>
                  <a:pt x="51" y="44"/>
                </a:lnTo>
                <a:lnTo>
                  <a:pt x="54" y="44"/>
                </a:lnTo>
                <a:lnTo>
                  <a:pt x="54" y="45"/>
                </a:lnTo>
                <a:lnTo>
                  <a:pt x="56" y="46"/>
                </a:lnTo>
                <a:lnTo>
                  <a:pt x="56" y="47"/>
                </a:lnTo>
                <a:lnTo>
                  <a:pt x="59" y="48"/>
                </a:lnTo>
                <a:lnTo>
                  <a:pt x="59" y="49"/>
                </a:lnTo>
                <a:lnTo>
                  <a:pt x="61" y="50"/>
                </a:lnTo>
                <a:lnTo>
                  <a:pt x="61" y="51"/>
                </a:lnTo>
                <a:lnTo>
                  <a:pt x="63" y="52"/>
                </a:lnTo>
                <a:lnTo>
                  <a:pt x="63" y="53"/>
                </a:lnTo>
                <a:lnTo>
                  <a:pt x="66" y="54"/>
                </a:lnTo>
                <a:lnTo>
                  <a:pt x="66" y="55"/>
                </a:lnTo>
                <a:lnTo>
                  <a:pt x="67" y="56"/>
                </a:lnTo>
                <a:lnTo>
                  <a:pt x="69" y="57"/>
                </a:lnTo>
                <a:lnTo>
                  <a:pt x="69" y="58"/>
                </a:lnTo>
                <a:lnTo>
                  <a:pt x="72" y="59"/>
                </a:lnTo>
                <a:lnTo>
                  <a:pt x="74" y="60"/>
                </a:lnTo>
                <a:lnTo>
                  <a:pt x="74" y="61"/>
                </a:lnTo>
                <a:lnTo>
                  <a:pt x="75" y="62"/>
                </a:lnTo>
                <a:lnTo>
                  <a:pt x="78" y="63"/>
                </a:lnTo>
                <a:lnTo>
                  <a:pt x="78" y="64"/>
                </a:lnTo>
                <a:lnTo>
                  <a:pt x="79" y="64"/>
                </a:lnTo>
                <a:lnTo>
                  <a:pt x="81" y="65"/>
                </a:lnTo>
                <a:lnTo>
                  <a:pt x="84" y="66"/>
                </a:lnTo>
                <a:lnTo>
                  <a:pt x="84" y="67"/>
                </a:lnTo>
                <a:lnTo>
                  <a:pt x="85" y="67"/>
                </a:lnTo>
                <a:lnTo>
                  <a:pt x="87" y="68"/>
                </a:lnTo>
                <a:lnTo>
                  <a:pt x="87" y="69"/>
                </a:lnTo>
                <a:lnTo>
                  <a:pt x="89" y="69"/>
                </a:lnTo>
                <a:lnTo>
                  <a:pt x="91" y="70"/>
                </a:lnTo>
                <a:lnTo>
                  <a:pt x="91" y="71"/>
                </a:lnTo>
                <a:lnTo>
                  <a:pt x="92" y="71"/>
                </a:lnTo>
                <a:lnTo>
                  <a:pt x="93" y="72"/>
                </a:lnTo>
                <a:lnTo>
                  <a:pt x="96" y="73"/>
                </a:lnTo>
                <a:lnTo>
                  <a:pt x="97" y="74"/>
                </a:lnTo>
                <a:lnTo>
                  <a:pt x="98" y="74"/>
                </a:lnTo>
                <a:lnTo>
                  <a:pt x="99" y="75"/>
                </a:lnTo>
                <a:lnTo>
                  <a:pt x="101" y="75"/>
                </a:lnTo>
                <a:lnTo>
                  <a:pt x="102" y="76"/>
                </a:lnTo>
                <a:lnTo>
                  <a:pt x="103" y="76"/>
                </a:lnTo>
                <a:lnTo>
                  <a:pt x="104" y="77"/>
                </a:lnTo>
                <a:lnTo>
                  <a:pt x="105" y="77"/>
                </a:lnTo>
                <a:lnTo>
                  <a:pt x="107" y="78"/>
                </a:lnTo>
                <a:lnTo>
                  <a:pt x="108" y="78"/>
                </a:lnTo>
                <a:lnTo>
                  <a:pt x="109" y="78"/>
                </a:lnTo>
                <a:lnTo>
                  <a:pt x="110" y="79"/>
                </a:lnTo>
                <a:lnTo>
                  <a:pt x="111" y="79"/>
                </a:lnTo>
                <a:lnTo>
                  <a:pt x="113" y="80"/>
                </a:lnTo>
                <a:lnTo>
                  <a:pt x="114" y="80"/>
                </a:lnTo>
                <a:lnTo>
                  <a:pt x="115" y="80"/>
                </a:lnTo>
                <a:lnTo>
                  <a:pt x="116" y="81"/>
                </a:lnTo>
                <a:lnTo>
                  <a:pt x="117" y="81"/>
                </a:lnTo>
                <a:lnTo>
                  <a:pt x="119" y="81"/>
                </a:lnTo>
                <a:lnTo>
                  <a:pt x="120" y="82"/>
                </a:lnTo>
                <a:lnTo>
                  <a:pt x="121" y="82"/>
                </a:lnTo>
                <a:lnTo>
                  <a:pt x="122" y="82"/>
                </a:lnTo>
                <a:lnTo>
                  <a:pt x="123" y="83"/>
                </a:lnTo>
                <a:lnTo>
                  <a:pt x="125" y="83"/>
                </a:lnTo>
                <a:lnTo>
                  <a:pt x="126" y="83"/>
                </a:lnTo>
                <a:lnTo>
                  <a:pt x="127" y="83"/>
                </a:lnTo>
                <a:lnTo>
                  <a:pt x="128" y="84"/>
                </a:lnTo>
                <a:lnTo>
                  <a:pt x="129" y="84"/>
                </a:lnTo>
                <a:lnTo>
                  <a:pt x="131" y="84"/>
                </a:lnTo>
                <a:lnTo>
                  <a:pt x="132" y="84"/>
                </a:lnTo>
                <a:lnTo>
                  <a:pt x="133" y="85"/>
                </a:lnTo>
                <a:lnTo>
                  <a:pt x="134" y="85"/>
                </a:lnTo>
                <a:lnTo>
                  <a:pt x="135" y="85"/>
                </a:lnTo>
                <a:lnTo>
                  <a:pt x="137" y="85"/>
                </a:lnTo>
                <a:lnTo>
                  <a:pt x="138" y="85"/>
                </a:lnTo>
                <a:lnTo>
                  <a:pt x="139" y="86"/>
                </a:lnTo>
                <a:lnTo>
                  <a:pt x="140" y="86"/>
                </a:lnTo>
                <a:lnTo>
                  <a:pt x="141" y="86"/>
                </a:lnTo>
                <a:lnTo>
                  <a:pt x="143" y="86"/>
                </a:lnTo>
                <a:lnTo>
                  <a:pt x="144" y="86"/>
                </a:lnTo>
                <a:lnTo>
                  <a:pt x="145" y="86"/>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58" name="Freeform 61">
            <a:extLst>
              <a:ext uri="{FF2B5EF4-FFF2-40B4-BE49-F238E27FC236}">
                <a16:creationId xmlns:a16="http://schemas.microsoft.com/office/drawing/2014/main" id="{65890475-246A-42B8-AD28-331486D24C70}"/>
              </a:ext>
            </a:extLst>
          </p:cNvPr>
          <p:cNvSpPr>
            <a:spLocks/>
          </p:cNvSpPr>
          <p:nvPr/>
        </p:nvSpPr>
        <p:spPr bwMode="auto">
          <a:xfrm>
            <a:off x="6780213" y="5980113"/>
            <a:ext cx="458787" cy="17462"/>
          </a:xfrm>
          <a:custGeom>
            <a:avLst/>
            <a:gdLst>
              <a:gd name="T0" fmla="*/ 2147483646 w 91"/>
              <a:gd name="T1" fmla="*/ 0 h 3"/>
              <a:gd name="T2" fmla="*/ 2147483646 w 91"/>
              <a:gd name="T3" fmla="*/ 0 h 3"/>
              <a:gd name="T4" fmla="*/ 2147483646 w 91"/>
              <a:gd name="T5" fmla="*/ 2147483646 h 3"/>
              <a:gd name="T6" fmla="*/ 2147483646 w 91"/>
              <a:gd name="T7" fmla="*/ 2147483646 h 3"/>
              <a:gd name="T8" fmla="*/ 2147483646 w 91"/>
              <a:gd name="T9" fmla="*/ 2147483646 h 3"/>
              <a:gd name="T10" fmla="*/ 2147483646 w 91"/>
              <a:gd name="T11" fmla="*/ 2147483646 h 3"/>
              <a:gd name="T12" fmla="*/ 2147483646 w 91"/>
              <a:gd name="T13" fmla="*/ 2147483646 h 3"/>
              <a:gd name="T14" fmla="*/ 2147483646 w 91"/>
              <a:gd name="T15" fmla="*/ 2147483646 h 3"/>
              <a:gd name="T16" fmla="*/ 2147483646 w 91"/>
              <a:gd name="T17" fmla="*/ 2147483646 h 3"/>
              <a:gd name="T18" fmla="*/ 2147483646 w 91"/>
              <a:gd name="T19" fmla="*/ 2147483646 h 3"/>
              <a:gd name="T20" fmla="*/ 2147483646 w 91"/>
              <a:gd name="T21" fmla="*/ 2147483646 h 3"/>
              <a:gd name="T22" fmla="*/ 2147483646 w 91"/>
              <a:gd name="T23" fmla="*/ 2147483646 h 3"/>
              <a:gd name="T24" fmla="*/ 2147483646 w 91"/>
              <a:gd name="T25" fmla="*/ 2147483646 h 3"/>
              <a:gd name="T26" fmla="*/ 2147483646 w 91"/>
              <a:gd name="T27" fmla="*/ 2147483646 h 3"/>
              <a:gd name="T28" fmla="*/ 2147483646 w 91"/>
              <a:gd name="T29" fmla="*/ 2147483646 h 3"/>
              <a:gd name="T30" fmla="*/ 2147483646 w 91"/>
              <a:gd name="T31" fmla="*/ 2147483646 h 3"/>
              <a:gd name="T32" fmla="*/ 2147483646 w 91"/>
              <a:gd name="T33" fmla="*/ 2147483646 h 3"/>
              <a:gd name="T34" fmla="*/ 2147483646 w 91"/>
              <a:gd name="T35" fmla="*/ 2147483646 h 3"/>
              <a:gd name="T36" fmla="*/ 2147483646 w 91"/>
              <a:gd name="T37" fmla="*/ 2147483646 h 3"/>
              <a:gd name="T38" fmla="*/ 2147483646 w 91"/>
              <a:gd name="T39" fmla="*/ 2147483646 h 3"/>
              <a:gd name="T40" fmla="*/ 2147483646 w 91"/>
              <a:gd name="T41" fmla="*/ 2147483646 h 3"/>
              <a:gd name="T42" fmla="*/ 2147483646 w 91"/>
              <a:gd name="T43" fmla="*/ 2147483646 h 3"/>
              <a:gd name="T44" fmla="*/ 2147483646 w 91"/>
              <a:gd name="T45" fmla="*/ 2147483646 h 3"/>
              <a:gd name="T46" fmla="*/ 2147483646 w 91"/>
              <a:gd name="T47" fmla="*/ 2147483646 h 3"/>
              <a:gd name="T48" fmla="*/ 2147483646 w 91"/>
              <a:gd name="T49" fmla="*/ 2147483646 h 3"/>
              <a:gd name="T50" fmla="*/ 2147483646 w 91"/>
              <a:gd name="T51" fmla="*/ 2147483646 h 3"/>
              <a:gd name="T52" fmla="*/ 2147483646 w 91"/>
              <a:gd name="T53" fmla="*/ 2147483646 h 3"/>
              <a:gd name="T54" fmla="*/ 2147483646 w 91"/>
              <a:gd name="T55" fmla="*/ 2147483646 h 3"/>
              <a:gd name="T56" fmla="*/ 2147483646 w 91"/>
              <a:gd name="T57" fmla="*/ 2147483646 h 3"/>
              <a:gd name="T58" fmla="*/ 2147483646 w 91"/>
              <a:gd name="T59" fmla="*/ 2147483646 h 3"/>
              <a:gd name="T60" fmla="*/ 2147483646 w 91"/>
              <a:gd name="T61" fmla="*/ 2147483646 h 3"/>
              <a:gd name="T62" fmla="*/ 2147483646 w 91"/>
              <a:gd name="T63" fmla="*/ 2147483646 h 3"/>
              <a:gd name="T64" fmla="*/ 2147483646 w 91"/>
              <a:gd name="T65" fmla="*/ 2147483646 h 3"/>
              <a:gd name="T66" fmla="*/ 2147483646 w 91"/>
              <a:gd name="T67" fmla="*/ 2147483646 h 3"/>
              <a:gd name="T68" fmla="*/ 2147483646 w 91"/>
              <a:gd name="T69" fmla="*/ 2147483646 h 3"/>
              <a:gd name="T70" fmla="*/ 2147483646 w 91"/>
              <a:gd name="T71" fmla="*/ 2147483646 h 3"/>
              <a:gd name="T72" fmla="*/ 2147483646 w 91"/>
              <a:gd name="T73" fmla="*/ 2147483646 h 3"/>
              <a:gd name="T74" fmla="*/ 2147483646 w 91"/>
              <a:gd name="T75" fmla="*/ 2147483646 h 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1"/>
              <a:gd name="T115" fmla="*/ 0 h 3"/>
              <a:gd name="T116" fmla="*/ 91 w 91"/>
              <a:gd name="T117" fmla="*/ 3 h 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1" h="3">
                <a:moveTo>
                  <a:pt x="0" y="0"/>
                </a:moveTo>
                <a:lnTo>
                  <a:pt x="1" y="0"/>
                </a:lnTo>
                <a:lnTo>
                  <a:pt x="2" y="0"/>
                </a:lnTo>
                <a:lnTo>
                  <a:pt x="4" y="0"/>
                </a:lnTo>
                <a:lnTo>
                  <a:pt x="5" y="0"/>
                </a:lnTo>
                <a:lnTo>
                  <a:pt x="6" y="1"/>
                </a:lnTo>
                <a:lnTo>
                  <a:pt x="7" y="1"/>
                </a:lnTo>
                <a:lnTo>
                  <a:pt x="8" y="1"/>
                </a:lnTo>
                <a:lnTo>
                  <a:pt x="10" y="1"/>
                </a:lnTo>
                <a:lnTo>
                  <a:pt x="11" y="1"/>
                </a:lnTo>
                <a:lnTo>
                  <a:pt x="12" y="1"/>
                </a:lnTo>
                <a:lnTo>
                  <a:pt x="13" y="1"/>
                </a:lnTo>
                <a:lnTo>
                  <a:pt x="14" y="1"/>
                </a:lnTo>
                <a:lnTo>
                  <a:pt x="16" y="1"/>
                </a:lnTo>
                <a:lnTo>
                  <a:pt x="17" y="1"/>
                </a:lnTo>
                <a:lnTo>
                  <a:pt x="18" y="2"/>
                </a:lnTo>
                <a:lnTo>
                  <a:pt x="19" y="2"/>
                </a:lnTo>
                <a:lnTo>
                  <a:pt x="20" y="2"/>
                </a:lnTo>
                <a:lnTo>
                  <a:pt x="22" y="2"/>
                </a:lnTo>
                <a:lnTo>
                  <a:pt x="23" y="2"/>
                </a:lnTo>
                <a:lnTo>
                  <a:pt x="24" y="2"/>
                </a:lnTo>
                <a:lnTo>
                  <a:pt x="25" y="2"/>
                </a:lnTo>
                <a:lnTo>
                  <a:pt x="26" y="2"/>
                </a:lnTo>
                <a:lnTo>
                  <a:pt x="28" y="2"/>
                </a:lnTo>
                <a:lnTo>
                  <a:pt x="29" y="2"/>
                </a:lnTo>
                <a:lnTo>
                  <a:pt x="30" y="2"/>
                </a:lnTo>
                <a:lnTo>
                  <a:pt x="31" y="2"/>
                </a:lnTo>
                <a:lnTo>
                  <a:pt x="32" y="2"/>
                </a:lnTo>
                <a:lnTo>
                  <a:pt x="34" y="2"/>
                </a:lnTo>
                <a:lnTo>
                  <a:pt x="35" y="2"/>
                </a:lnTo>
                <a:lnTo>
                  <a:pt x="36" y="2"/>
                </a:lnTo>
                <a:lnTo>
                  <a:pt x="37" y="2"/>
                </a:lnTo>
                <a:lnTo>
                  <a:pt x="38" y="2"/>
                </a:lnTo>
                <a:lnTo>
                  <a:pt x="40" y="2"/>
                </a:lnTo>
                <a:lnTo>
                  <a:pt x="41" y="2"/>
                </a:lnTo>
                <a:lnTo>
                  <a:pt x="42" y="3"/>
                </a:lnTo>
                <a:lnTo>
                  <a:pt x="43" y="3"/>
                </a:lnTo>
                <a:lnTo>
                  <a:pt x="44" y="3"/>
                </a:lnTo>
                <a:lnTo>
                  <a:pt x="46" y="3"/>
                </a:lnTo>
                <a:lnTo>
                  <a:pt x="47" y="3"/>
                </a:lnTo>
                <a:lnTo>
                  <a:pt x="48" y="3"/>
                </a:lnTo>
                <a:lnTo>
                  <a:pt x="49" y="3"/>
                </a:lnTo>
                <a:lnTo>
                  <a:pt x="50" y="3"/>
                </a:lnTo>
                <a:lnTo>
                  <a:pt x="52" y="3"/>
                </a:lnTo>
                <a:lnTo>
                  <a:pt x="53" y="3"/>
                </a:lnTo>
                <a:lnTo>
                  <a:pt x="54" y="3"/>
                </a:lnTo>
                <a:lnTo>
                  <a:pt x="55" y="3"/>
                </a:lnTo>
                <a:lnTo>
                  <a:pt x="56" y="3"/>
                </a:lnTo>
                <a:lnTo>
                  <a:pt x="58" y="3"/>
                </a:lnTo>
                <a:lnTo>
                  <a:pt x="59" y="3"/>
                </a:lnTo>
                <a:lnTo>
                  <a:pt x="60" y="3"/>
                </a:lnTo>
                <a:lnTo>
                  <a:pt x="61" y="3"/>
                </a:lnTo>
                <a:lnTo>
                  <a:pt x="62" y="3"/>
                </a:lnTo>
                <a:lnTo>
                  <a:pt x="64" y="3"/>
                </a:lnTo>
                <a:lnTo>
                  <a:pt x="65" y="3"/>
                </a:lnTo>
                <a:lnTo>
                  <a:pt x="66" y="3"/>
                </a:lnTo>
                <a:lnTo>
                  <a:pt x="67" y="3"/>
                </a:lnTo>
                <a:lnTo>
                  <a:pt x="68" y="3"/>
                </a:lnTo>
                <a:lnTo>
                  <a:pt x="70" y="3"/>
                </a:lnTo>
                <a:lnTo>
                  <a:pt x="71" y="3"/>
                </a:lnTo>
                <a:lnTo>
                  <a:pt x="72" y="3"/>
                </a:lnTo>
                <a:lnTo>
                  <a:pt x="73" y="3"/>
                </a:lnTo>
                <a:lnTo>
                  <a:pt x="74" y="3"/>
                </a:lnTo>
                <a:lnTo>
                  <a:pt x="76" y="3"/>
                </a:lnTo>
                <a:lnTo>
                  <a:pt x="77" y="3"/>
                </a:lnTo>
                <a:lnTo>
                  <a:pt x="78" y="3"/>
                </a:lnTo>
                <a:lnTo>
                  <a:pt x="79" y="3"/>
                </a:lnTo>
                <a:lnTo>
                  <a:pt x="80" y="3"/>
                </a:lnTo>
                <a:lnTo>
                  <a:pt x="82" y="3"/>
                </a:lnTo>
                <a:lnTo>
                  <a:pt x="83" y="3"/>
                </a:lnTo>
                <a:lnTo>
                  <a:pt x="84" y="3"/>
                </a:lnTo>
                <a:lnTo>
                  <a:pt x="85" y="3"/>
                </a:lnTo>
                <a:lnTo>
                  <a:pt x="86" y="3"/>
                </a:lnTo>
                <a:lnTo>
                  <a:pt x="88" y="3"/>
                </a:lnTo>
                <a:lnTo>
                  <a:pt x="89" y="3"/>
                </a:lnTo>
                <a:lnTo>
                  <a:pt x="90" y="3"/>
                </a:lnTo>
                <a:lnTo>
                  <a:pt x="91" y="3"/>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59" name="Freeform 62">
            <a:extLst>
              <a:ext uri="{FF2B5EF4-FFF2-40B4-BE49-F238E27FC236}">
                <a16:creationId xmlns:a16="http://schemas.microsoft.com/office/drawing/2014/main" id="{7E588ABB-3F7C-48AB-A6A9-7CA98E4195A7}"/>
              </a:ext>
            </a:extLst>
          </p:cNvPr>
          <p:cNvSpPr>
            <a:spLocks/>
          </p:cNvSpPr>
          <p:nvPr/>
        </p:nvSpPr>
        <p:spPr bwMode="auto">
          <a:xfrm>
            <a:off x="4602163" y="4486275"/>
            <a:ext cx="479425" cy="1511300"/>
          </a:xfrm>
          <a:custGeom>
            <a:avLst/>
            <a:gdLst>
              <a:gd name="T0" fmla="*/ 2147483646 w 95"/>
              <a:gd name="T1" fmla="*/ 2147483646 h 267"/>
              <a:gd name="T2" fmla="*/ 2147483646 w 95"/>
              <a:gd name="T3" fmla="*/ 2147483646 h 267"/>
              <a:gd name="T4" fmla="*/ 2147483646 w 95"/>
              <a:gd name="T5" fmla="*/ 2147483646 h 267"/>
              <a:gd name="T6" fmla="*/ 2147483646 w 95"/>
              <a:gd name="T7" fmla="*/ 2147483646 h 267"/>
              <a:gd name="T8" fmla="*/ 2147483646 w 95"/>
              <a:gd name="T9" fmla="*/ 2147483646 h 267"/>
              <a:gd name="T10" fmla="*/ 2147483646 w 95"/>
              <a:gd name="T11" fmla="*/ 2147483646 h 267"/>
              <a:gd name="T12" fmla="*/ 2147483646 w 95"/>
              <a:gd name="T13" fmla="*/ 2147483646 h 267"/>
              <a:gd name="T14" fmla="*/ 2147483646 w 95"/>
              <a:gd name="T15" fmla="*/ 2147483646 h 267"/>
              <a:gd name="T16" fmla="*/ 2147483646 w 95"/>
              <a:gd name="T17" fmla="*/ 2147483646 h 267"/>
              <a:gd name="T18" fmla="*/ 2147483646 w 95"/>
              <a:gd name="T19" fmla="*/ 2147483646 h 267"/>
              <a:gd name="T20" fmla="*/ 2147483646 w 95"/>
              <a:gd name="T21" fmla="*/ 2147483646 h 267"/>
              <a:gd name="T22" fmla="*/ 2147483646 w 95"/>
              <a:gd name="T23" fmla="*/ 2147483646 h 267"/>
              <a:gd name="T24" fmla="*/ 2147483646 w 95"/>
              <a:gd name="T25" fmla="*/ 2147483646 h 267"/>
              <a:gd name="T26" fmla="*/ 2147483646 w 95"/>
              <a:gd name="T27" fmla="*/ 2147483646 h 267"/>
              <a:gd name="T28" fmla="*/ 2147483646 w 95"/>
              <a:gd name="T29" fmla="*/ 2147483646 h 267"/>
              <a:gd name="T30" fmla="*/ 2147483646 w 95"/>
              <a:gd name="T31" fmla="*/ 2147483646 h 267"/>
              <a:gd name="T32" fmla="*/ 2147483646 w 95"/>
              <a:gd name="T33" fmla="*/ 2147483646 h 267"/>
              <a:gd name="T34" fmla="*/ 2147483646 w 95"/>
              <a:gd name="T35" fmla="*/ 2147483646 h 267"/>
              <a:gd name="T36" fmla="*/ 2147483646 w 95"/>
              <a:gd name="T37" fmla="*/ 2147483646 h 267"/>
              <a:gd name="T38" fmla="*/ 2147483646 w 95"/>
              <a:gd name="T39" fmla="*/ 2147483646 h 267"/>
              <a:gd name="T40" fmla="*/ 2147483646 w 95"/>
              <a:gd name="T41" fmla="*/ 2147483646 h 267"/>
              <a:gd name="T42" fmla="*/ 2147483646 w 95"/>
              <a:gd name="T43" fmla="*/ 2147483646 h 267"/>
              <a:gd name="T44" fmla="*/ 2147483646 w 95"/>
              <a:gd name="T45" fmla="*/ 2147483646 h 267"/>
              <a:gd name="T46" fmla="*/ 2147483646 w 95"/>
              <a:gd name="T47" fmla="*/ 2147483646 h 267"/>
              <a:gd name="T48" fmla="*/ 2147483646 w 95"/>
              <a:gd name="T49" fmla="*/ 2147483646 h 267"/>
              <a:gd name="T50" fmla="*/ 2147483646 w 95"/>
              <a:gd name="T51" fmla="*/ 2147483646 h 267"/>
              <a:gd name="T52" fmla="*/ 2147483646 w 95"/>
              <a:gd name="T53" fmla="*/ 2147483646 h 267"/>
              <a:gd name="T54" fmla="*/ 2147483646 w 95"/>
              <a:gd name="T55" fmla="*/ 2147483646 h 267"/>
              <a:gd name="T56" fmla="*/ 2147483646 w 95"/>
              <a:gd name="T57" fmla="*/ 2147483646 h 267"/>
              <a:gd name="T58" fmla="*/ 2147483646 w 95"/>
              <a:gd name="T59" fmla="*/ 2147483646 h 267"/>
              <a:gd name="T60" fmla="*/ 2147483646 w 95"/>
              <a:gd name="T61" fmla="*/ 2147483646 h 267"/>
              <a:gd name="T62" fmla="*/ 2147483646 w 95"/>
              <a:gd name="T63" fmla="*/ 2147483646 h 267"/>
              <a:gd name="T64" fmla="*/ 2147483646 w 95"/>
              <a:gd name="T65" fmla="*/ 2147483646 h 267"/>
              <a:gd name="T66" fmla="*/ 2147483646 w 95"/>
              <a:gd name="T67" fmla="*/ 2147483646 h 267"/>
              <a:gd name="T68" fmla="*/ 2147483646 w 95"/>
              <a:gd name="T69" fmla="*/ 2147483646 h 267"/>
              <a:gd name="T70" fmla="*/ 2147483646 w 95"/>
              <a:gd name="T71" fmla="*/ 2147483646 h 267"/>
              <a:gd name="T72" fmla="*/ 2147483646 w 95"/>
              <a:gd name="T73" fmla="*/ 2147483646 h 267"/>
              <a:gd name="T74" fmla="*/ 2147483646 w 95"/>
              <a:gd name="T75" fmla="*/ 2147483646 h 267"/>
              <a:gd name="T76" fmla="*/ 2147483646 w 95"/>
              <a:gd name="T77" fmla="*/ 2147483646 h 267"/>
              <a:gd name="T78" fmla="*/ 2147483646 w 95"/>
              <a:gd name="T79" fmla="*/ 2147483646 h 267"/>
              <a:gd name="T80" fmla="*/ 2147483646 w 95"/>
              <a:gd name="T81" fmla="*/ 2147483646 h 267"/>
              <a:gd name="T82" fmla="*/ 2147483646 w 95"/>
              <a:gd name="T83" fmla="*/ 2147483646 h 26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5"/>
              <a:gd name="T127" fmla="*/ 0 h 267"/>
              <a:gd name="T128" fmla="*/ 95 w 95"/>
              <a:gd name="T129" fmla="*/ 267 h 26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5" h="267">
                <a:moveTo>
                  <a:pt x="0" y="267"/>
                </a:moveTo>
                <a:lnTo>
                  <a:pt x="1" y="267"/>
                </a:lnTo>
                <a:lnTo>
                  <a:pt x="3" y="267"/>
                </a:lnTo>
                <a:lnTo>
                  <a:pt x="4" y="267"/>
                </a:lnTo>
                <a:lnTo>
                  <a:pt x="5" y="267"/>
                </a:lnTo>
                <a:lnTo>
                  <a:pt x="6" y="267"/>
                </a:lnTo>
                <a:lnTo>
                  <a:pt x="7" y="267"/>
                </a:lnTo>
                <a:lnTo>
                  <a:pt x="9" y="267"/>
                </a:lnTo>
                <a:lnTo>
                  <a:pt x="10" y="267"/>
                </a:lnTo>
                <a:lnTo>
                  <a:pt x="11" y="266"/>
                </a:lnTo>
                <a:lnTo>
                  <a:pt x="12" y="266"/>
                </a:lnTo>
                <a:lnTo>
                  <a:pt x="13" y="266"/>
                </a:lnTo>
                <a:lnTo>
                  <a:pt x="15" y="266"/>
                </a:lnTo>
                <a:lnTo>
                  <a:pt x="16" y="266"/>
                </a:lnTo>
                <a:lnTo>
                  <a:pt x="17" y="266"/>
                </a:lnTo>
                <a:lnTo>
                  <a:pt x="18" y="266"/>
                </a:lnTo>
                <a:lnTo>
                  <a:pt x="19" y="265"/>
                </a:lnTo>
                <a:lnTo>
                  <a:pt x="21" y="265"/>
                </a:lnTo>
                <a:lnTo>
                  <a:pt x="22" y="265"/>
                </a:lnTo>
                <a:lnTo>
                  <a:pt x="23" y="264"/>
                </a:lnTo>
                <a:lnTo>
                  <a:pt x="24" y="264"/>
                </a:lnTo>
                <a:lnTo>
                  <a:pt x="25" y="264"/>
                </a:lnTo>
                <a:lnTo>
                  <a:pt x="27" y="263"/>
                </a:lnTo>
                <a:lnTo>
                  <a:pt x="28" y="263"/>
                </a:lnTo>
                <a:lnTo>
                  <a:pt x="29" y="262"/>
                </a:lnTo>
                <a:lnTo>
                  <a:pt x="31" y="261"/>
                </a:lnTo>
                <a:lnTo>
                  <a:pt x="31" y="260"/>
                </a:lnTo>
                <a:lnTo>
                  <a:pt x="34" y="259"/>
                </a:lnTo>
                <a:lnTo>
                  <a:pt x="34" y="258"/>
                </a:lnTo>
                <a:lnTo>
                  <a:pt x="35" y="258"/>
                </a:lnTo>
                <a:lnTo>
                  <a:pt x="35" y="257"/>
                </a:lnTo>
                <a:lnTo>
                  <a:pt x="37" y="256"/>
                </a:lnTo>
                <a:lnTo>
                  <a:pt x="37" y="254"/>
                </a:lnTo>
                <a:lnTo>
                  <a:pt x="39" y="254"/>
                </a:lnTo>
                <a:lnTo>
                  <a:pt x="39" y="252"/>
                </a:lnTo>
                <a:lnTo>
                  <a:pt x="40" y="252"/>
                </a:lnTo>
                <a:lnTo>
                  <a:pt x="40" y="250"/>
                </a:lnTo>
                <a:lnTo>
                  <a:pt x="41" y="250"/>
                </a:lnTo>
                <a:lnTo>
                  <a:pt x="41" y="248"/>
                </a:lnTo>
                <a:lnTo>
                  <a:pt x="42" y="248"/>
                </a:lnTo>
                <a:lnTo>
                  <a:pt x="42" y="246"/>
                </a:lnTo>
                <a:lnTo>
                  <a:pt x="43" y="246"/>
                </a:lnTo>
                <a:lnTo>
                  <a:pt x="43" y="244"/>
                </a:lnTo>
                <a:lnTo>
                  <a:pt x="45" y="243"/>
                </a:lnTo>
                <a:lnTo>
                  <a:pt x="45" y="241"/>
                </a:lnTo>
                <a:lnTo>
                  <a:pt x="46" y="241"/>
                </a:lnTo>
                <a:lnTo>
                  <a:pt x="46" y="239"/>
                </a:lnTo>
                <a:lnTo>
                  <a:pt x="47" y="238"/>
                </a:lnTo>
                <a:lnTo>
                  <a:pt x="47" y="235"/>
                </a:lnTo>
                <a:lnTo>
                  <a:pt x="48" y="235"/>
                </a:lnTo>
                <a:lnTo>
                  <a:pt x="48" y="232"/>
                </a:lnTo>
                <a:lnTo>
                  <a:pt x="49" y="231"/>
                </a:lnTo>
                <a:lnTo>
                  <a:pt x="49" y="228"/>
                </a:lnTo>
                <a:lnTo>
                  <a:pt x="51" y="228"/>
                </a:lnTo>
                <a:lnTo>
                  <a:pt x="51" y="224"/>
                </a:lnTo>
                <a:lnTo>
                  <a:pt x="52" y="224"/>
                </a:lnTo>
                <a:lnTo>
                  <a:pt x="52" y="221"/>
                </a:lnTo>
                <a:lnTo>
                  <a:pt x="53" y="220"/>
                </a:lnTo>
                <a:lnTo>
                  <a:pt x="53" y="216"/>
                </a:lnTo>
                <a:lnTo>
                  <a:pt x="54" y="216"/>
                </a:lnTo>
                <a:lnTo>
                  <a:pt x="54" y="211"/>
                </a:lnTo>
                <a:lnTo>
                  <a:pt x="55" y="211"/>
                </a:lnTo>
                <a:lnTo>
                  <a:pt x="55" y="206"/>
                </a:lnTo>
                <a:lnTo>
                  <a:pt x="57" y="206"/>
                </a:lnTo>
                <a:lnTo>
                  <a:pt x="57" y="201"/>
                </a:lnTo>
                <a:lnTo>
                  <a:pt x="58" y="201"/>
                </a:lnTo>
                <a:lnTo>
                  <a:pt x="58" y="195"/>
                </a:lnTo>
                <a:lnTo>
                  <a:pt x="59" y="195"/>
                </a:lnTo>
                <a:lnTo>
                  <a:pt x="59" y="189"/>
                </a:lnTo>
                <a:lnTo>
                  <a:pt x="60" y="189"/>
                </a:lnTo>
                <a:lnTo>
                  <a:pt x="60" y="183"/>
                </a:lnTo>
                <a:lnTo>
                  <a:pt x="61" y="183"/>
                </a:lnTo>
                <a:lnTo>
                  <a:pt x="61" y="177"/>
                </a:lnTo>
                <a:lnTo>
                  <a:pt x="63" y="177"/>
                </a:lnTo>
                <a:lnTo>
                  <a:pt x="63" y="170"/>
                </a:lnTo>
                <a:lnTo>
                  <a:pt x="64" y="170"/>
                </a:lnTo>
                <a:lnTo>
                  <a:pt x="64" y="163"/>
                </a:lnTo>
                <a:lnTo>
                  <a:pt x="65" y="163"/>
                </a:lnTo>
                <a:lnTo>
                  <a:pt x="65" y="156"/>
                </a:lnTo>
                <a:lnTo>
                  <a:pt x="66" y="156"/>
                </a:lnTo>
                <a:lnTo>
                  <a:pt x="66" y="149"/>
                </a:lnTo>
                <a:lnTo>
                  <a:pt x="67" y="148"/>
                </a:lnTo>
                <a:lnTo>
                  <a:pt x="67" y="141"/>
                </a:lnTo>
                <a:lnTo>
                  <a:pt x="69" y="141"/>
                </a:lnTo>
                <a:lnTo>
                  <a:pt x="69" y="134"/>
                </a:lnTo>
                <a:lnTo>
                  <a:pt x="70" y="133"/>
                </a:lnTo>
                <a:lnTo>
                  <a:pt x="70" y="126"/>
                </a:lnTo>
                <a:lnTo>
                  <a:pt x="71" y="125"/>
                </a:lnTo>
                <a:lnTo>
                  <a:pt x="71" y="118"/>
                </a:lnTo>
                <a:lnTo>
                  <a:pt x="72" y="117"/>
                </a:lnTo>
                <a:lnTo>
                  <a:pt x="72" y="110"/>
                </a:lnTo>
                <a:lnTo>
                  <a:pt x="73" y="110"/>
                </a:lnTo>
                <a:lnTo>
                  <a:pt x="73" y="102"/>
                </a:lnTo>
                <a:lnTo>
                  <a:pt x="75" y="101"/>
                </a:lnTo>
                <a:lnTo>
                  <a:pt x="75" y="94"/>
                </a:lnTo>
                <a:lnTo>
                  <a:pt x="76" y="94"/>
                </a:lnTo>
                <a:lnTo>
                  <a:pt x="76" y="86"/>
                </a:lnTo>
                <a:lnTo>
                  <a:pt x="77" y="85"/>
                </a:lnTo>
                <a:lnTo>
                  <a:pt x="77" y="78"/>
                </a:lnTo>
                <a:lnTo>
                  <a:pt x="78" y="77"/>
                </a:lnTo>
                <a:lnTo>
                  <a:pt x="78" y="71"/>
                </a:lnTo>
                <a:lnTo>
                  <a:pt x="79" y="70"/>
                </a:lnTo>
                <a:lnTo>
                  <a:pt x="79" y="63"/>
                </a:lnTo>
                <a:lnTo>
                  <a:pt x="81" y="62"/>
                </a:lnTo>
                <a:lnTo>
                  <a:pt x="81" y="55"/>
                </a:lnTo>
                <a:lnTo>
                  <a:pt x="82" y="55"/>
                </a:lnTo>
                <a:lnTo>
                  <a:pt x="82" y="49"/>
                </a:lnTo>
                <a:lnTo>
                  <a:pt x="83" y="48"/>
                </a:lnTo>
                <a:lnTo>
                  <a:pt x="83" y="42"/>
                </a:lnTo>
                <a:lnTo>
                  <a:pt x="84" y="41"/>
                </a:lnTo>
                <a:lnTo>
                  <a:pt x="84" y="35"/>
                </a:lnTo>
                <a:lnTo>
                  <a:pt x="85" y="34"/>
                </a:lnTo>
                <a:lnTo>
                  <a:pt x="85" y="29"/>
                </a:lnTo>
                <a:lnTo>
                  <a:pt x="87" y="29"/>
                </a:lnTo>
                <a:lnTo>
                  <a:pt x="87" y="23"/>
                </a:lnTo>
                <a:lnTo>
                  <a:pt x="88" y="23"/>
                </a:lnTo>
                <a:lnTo>
                  <a:pt x="88" y="18"/>
                </a:lnTo>
                <a:lnTo>
                  <a:pt x="89" y="18"/>
                </a:lnTo>
                <a:lnTo>
                  <a:pt x="89" y="13"/>
                </a:lnTo>
                <a:lnTo>
                  <a:pt x="90" y="13"/>
                </a:lnTo>
                <a:lnTo>
                  <a:pt x="90" y="9"/>
                </a:lnTo>
                <a:lnTo>
                  <a:pt x="91" y="9"/>
                </a:lnTo>
                <a:lnTo>
                  <a:pt x="91" y="6"/>
                </a:lnTo>
                <a:lnTo>
                  <a:pt x="93" y="5"/>
                </a:lnTo>
                <a:lnTo>
                  <a:pt x="93" y="3"/>
                </a:lnTo>
                <a:lnTo>
                  <a:pt x="94" y="2"/>
                </a:lnTo>
                <a:lnTo>
                  <a:pt x="94" y="0"/>
                </a:lnTo>
                <a:lnTo>
                  <a:pt x="95" y="0"/>
                </a:lnTo>
              </a:path>
            </a:pathLst>
          </a:custGeom>
          <a:noFill/>
          <a:ln w="635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60" name="Freeform 63">
            <a:extLst>
              <a:ext uri="{FF2B5EF4-FFF2-40B4-BE49-F238E27FC236}">
                <a16:creationId xmlns:a16="http://schemas.microsoft.com/office/drawing/2014/main" id="{94485F0D-6C4E-4D25-8C94-4BE358E86BCD}"/>
              </a:ext>
            </a:extLst>
          </p:cNvPr>
          <p:cNvSpPr>
            <a:spLocks/>
          </p:cNvSpPr>
          <p:nvPr/>
        </p:nvSpPr>
        <p:spPr bwMode="auto">
          <a:xfrm>
            <a:off x="5081588" y="4468813"/>
            <a:ext cx="465137" cy="1528762"/>
          </a:xfrm>
          <a:custGeom>
            <a:avLst/>
            <a:gdLst>
              <a:gd name="T0" fmla="*/ 2147483646 w 92"/>
              <a:gd name="T1" fmla="*/ 0 h 270"/>
              <a:gd name="T2" fmla="*/ 2147483646 w 92"/>
              <a:gd name="T3" fmla="*/ 2147483646 h 270"/>
              <a:gd name="T4" fmla="*/ 2147483646 w 92"/>
              <a:gd name="T5" fmla="*/ 2147483646 h 270"/>
              <a:gd name="T6" fmla="*/ 2147483646 w 92"/>
              <a:gd name="T7" fmla="*/ 2147483646 h 270"/>
              <a:gd name="T8" fmla="*/ 2147483646 w 92"/>
              <a:gd name="T9" fmla="*/ 2147483646 h 270"/>
              <a:gd name="T10" fmla="*/ 2147483646 w 92"/>
              <a:gd name="T11" fmla="*/ 2147483646 h 270"/>
              <a:gd name="T12" fmla="*/ 2147483646 w 92"/>
              <a:gd name="T13" fmla="*/ 2147483646 h 270"/>
              <a:gd name="T14" fmla="*/ 2147483646 w 92"/>
              <a:gd name="T15" fmla="*/ 2147483646 h 270"/>
              <a:gd name="T16" fmla="*/ 2147483646 w 92"/>
              <a:gd name="T17" fmla="*/ 2147483646 h 270"/>
              <a:gd name="T18" fmla="*/ 2147483646 w 92"/>
              <a:gd name="T19" fmla="*/ 2147483646 h 270"/>
              <a:gd name="T20" fmla="*/ 2147483646 w 92"/>
              <a:gd name="T21" fmla="*/ 2147483646 h 270"/>
              <a:gd name="T22" fmla="*/ 2147483646 w 92"/>
              <a:gd name="T23" fmla="*/ 2147483646 h 270"/>
              <a:gd name="T24" fmla="*/ 2147483646 w 92"/>
              <a:gd name="T25" fmla="*/ 2147483646 h 270"/>
              <a:gd name="T26" fmla="*/ 2147483646 w 92"/>
              <a:gd name="T27" fmla="*/ 2147483646 h 270"/>
              <a:gd name="T28" fmla="*/ 2147483646 w 92"/>
              <a:gd name="T29" fmla="*/ 2147483646 h 270"/>
              <a:gd name="T30" fmla="*/ 2147483646 w 92"/>
              <a:gd name="T31" fmla="*/ 2147483646 h 270"/>
              <a:gd name="T32" fmla="*/ 2147483646 w 92"/>
              <a:gd name="T33" fmla="*/ 2147483646 h 270"/>
              <a:gd name="T34" fmla="*/ 2147483646 w 92"/>
              <a:gd name="T35" fmla="*/ 2147483646 h 270"/>
              <a:gd name="T36" fmla="*/ 2147483646 w 92"/>
              <a:gd name="T37" fmla="*/ 2147483646 h 270"/>
              <a:gd name="T38" fmla="*/ 2147483646 w 92"/>
              <a:gd name="T39" fmla="*/ 2147483646 h 270"/>
              <a:gd name="T40" fmla="*/ 2147483646 w 92"/>
              <a:gd name="T41" fmla="*/ 2147483646 h 270"/>
              <a:gd name="T42" fmla="*/ 2147483646 w 92"/>
              <a:gd name="T43" fmla="*/ 2147483646 h 270"/>
              <a:gd name="T44" fmla="*/ 2147483646 w 92"/>
              <a:gd name="T45" fmla="*/ 2147483646 h 270"/>
              <a:gd name="T46" fmla="*/ 2147483646 w 92"/>
              <a:gd name="T47" fmla="*/ 2147483646 h 270"/>
              <a:gd name="T48" fmla="*/ 2147483646 w 92"/>
              <a:gd name="T49" fmla="*/ 2147483646 h 270"/>
              <a:gd name="T50" fmla="*/ 2147483646 w 92"/>
              <a:gd name="T51" fmla="*/ 2147483646 h 270"/>
              <a:gd name="T52" fmla="*/ 2147483646 w 92"/>
              <a:gd name="T53" fmla="*/ 2147483646 h 270"/>
              <a:gd name="T54" fmla="*/ 2147483646 w 92"/>
              <a:gd name="T55" fmla="*/ 2147483646 h 270"/>
              <a:gd name="T56" fmla="*/ 2147483646 w 92"/>
              <a:gd name="T57" fmla="*/ 2147483646 h 270"/>
              <a:gd name="T58" fmla="*/ 2147483646 w 92"/>
              <a:gd name="T59" fmla="*/ 2147483646 h 270"/>
              <a:gd name="T60" fmla="*/ 2147483646 w 92"/>
              <a:gd name="T61" fmla="*/ 2147483646 h 270"/>
              <a:gd name="T62" fmla="*/ 2147483646 w 92"/>
              <a:gd name="T63" fmla="*/ 2147483646 h 270"/>
              <a:gd name="T64" fmla="*/ 2147483646 w 92"/>
              <a:gd name="T65" fmla="*/ 2147483646 h 270"/>
              <a:gd name="T66" fmla="*/ 2147483646 w 92"/>
              <a:gd name="T67" fmla="*/ 2147483646 h 270"/>
              <a:gd name="T68" fmla="*/ 2147483646 w 92"/>
              <a:gd name="T69" fmla="*/ 2147483646 h 270"/>
              <a:gd name="T70" fmla="*/ 2147483646 w 92"/>
              <a:gd name="T71" fmla="*/ 2147483646 h 270"/>
              <a:gd name="T72" fmla="*/ 2147483646 w 92"/>
              <a:gd name="T73" fmla="*/ 2147483646 h 270"/>
              <a:gd name="T74" fmla="*/ 2147483646 w 92"/>
              <a:gd name="T75" fmla="*/ 2147483646 h 270"/>
              <a:gd name="T76" fmla="*/ 2147483646 w 92"/>
              <a:gd name="T77" fmla="*/ 2147483646 h 270"/>
              <a:gd name="T78" fmla="*/ 2147483646 w 92"/>
              <a:gd name="T79" fmla="*/ 2147483646 h 270"/>
              <a:gd name="T80" fmla="*/ 2147483646 w 92"/>
              <a:gd name="T81" fmla="*/ 2147483646 h 270"/>
              <a:gd name="T82" fmla="*/ 2147483646 w 92"/>
              <a:gd name="T83" fmla="*/ 2147483646 h 2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2"/>
              <a:gd name="T127" fmla="*/ 0 h 270"/>
              <a:gd name="T128" fmla="*/ 92 w 92"/>
              <a:gd name="T129" fmla="*/ 270 h 2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2" h="270">
                <a:moveTo>
                  <a:pt x="0" y="3"/>
                </a:moveTo>
                <a:lnTo>
                  <a:pt x="0" y="1"/>
                </a:lnTo>
                <a:lnTo>
                  <a:pt x="2" y="0"/>
                </a:lnTo>
                <a:lnTo>
                  <a:pt x="4" y="0"/>
                </a:lnTo>
                <a:lnTo>
                  <a:pt x="6" y="1"/>
                </a:lnTo>
                <a:lnTo>
                  <a:pt x="6" y="2"/>
                </a:lnTo>
                <a:lnTo>
                  <a:pt x="7" y="3"/>
                </a:lnTo>
                <a:lnTo>
                  <a:pt x="7" y="4"/>
                </a:lnTo>
                <a:lnTo>
                  <a:pt x="8" y="5"/>
                </a:lnTo>
                <a:lnTo>
                  <a:pt x="8" y="7"/>
                </a:lnTo>
                <a:lnTo>
                  <a:pt x="10" y="7"/>
                </a:lnTo>
                <a:lnTo>
                  <a:pt x="10" y="10"/>
                </a:lnTo>
                <a:lnTo>
                  <a:pt x="11" y="11"/>
                </a:lnTo>
                <a:lnTo>
                  <a:pt x="11" y="14"/>
                </a:lnTo>
                <a:lnTo>
                  <a:pt x="12" y="14"/>
                </a:lnTo>
                <a:lnTo>
                  <a:pt x="12" y="18"/>
                </a:lnTo>
                <a:lnTo>
                  <a:pt x="13" y="18"/>
                </a:lnTo>
                <a:lnTo>
                  <a:pt x="13" y="23"/>
                </a:lnTo>
                <a:lnTo>
                  <a:pt x="14" y="24"/>
                </a:lnTo>
                <a:lnTo>
                  <a:pt x="14" y="29"/>
                </a:lnTo>
                <a:lnTo>
                  <a:pt x="16" y="29"/>
                </a:lnTo>
                <a:lnTo>
                  <a:pt x="16" y="35"/>
                </a:lnTo>
                <a:lnTo>
                  <a:pt x="17" y="35"/>
                </a:lnTo>
                <a:lnTo>
                  <a:pt x="17" y="40"/>
                </a:lnTo>
                <a:lnTo>
                  <a:pt x="18" y="41"/>
                </a:lnTo>
                <a:lnTo>
                  <a:pt x="18" y="47"/>
                </a:lnTo>
                <a:lnTo>
                  <a:pt x="19" y="48"/>
                </a:lnTo>
                <a:lnTo>
                  <a:pt x="19" y="54"/>
                </a:lnTo>
                <a:lnTo>
                  <a:pt x="20" y="55"/>
                </a:lnTo>
                <a:lnTo>
                  <a:pt x="20" y="61"/>
                </a:lnTo>
                <a:lnTo>
                  <a:pt x="22" y="62"/>
                </a:lnTo>
                <a:lnTo>
                  <a:pt x="22" y="69"/>
                </a:lnTo>
                <a:lnTo>
                  <a:pt x="23" y="69"/>
                </a:lnTo>
                <a:lnTo>
                  <a:pt x="23" y="76"/>
                </a:lnTo>
                <a:lnTo>
                  <a:pt x="24" y="77"/>
                </a:lnTo>
                <a:lnTo>
                  <a:pt x="24" y="84"/>
                </a:lnTo>
                <a:lnTo>
                  <a:pt x="25" y="84"/>
                </a:lnTo>
                <a:lnTo>
                  <a:pt x="25" y="92"/>
                </a:lnTo>
                <a:lnTo>
                  <a:pt x="26" y="93"/>
                </a:lnTo>
                <a:lnTo>
                  <a:pt x="26" y="100"/>
                </a:lnTo>
                <a:lnTo>
                  <a:pt x="28" y="100"/>
                </a:lnTo>
                <a:lnTo>
                  <a:pt x="28" y="108"/>
                </a:lnTo>
                <a:lnTo>
                  <a:pt x="29" y="108"/>
                </a:lnTo>
                <a:lnTo>
                  <a:pt x="29" y="116"/>
                </a:lnTo>
                <a:lnTo>
                  <a:pt x="30" y="117"/>
                </a:lnTo>
                <a:lnTo>
                  <a:pt x="30" y="124"/>
                </a:lnTo>
                <a:lnTo>
                  <a:pt x="31" y="124"/>
                </a:lnTo>
                <a:lnTo>
                  <a:pt x="31" y="132"/>
                </a:lnTo>
                <a:lnTo>
                  <a:pt x="32" y="132"/>
                </a:lnTo>
                <a:lnTo>
                  <a:pt x="32" y="140"/>
                </a:lnTo>
                <a:lnTo>
                  <a:pt x="34" y="140"/>
                </a:lnTo>
                <a:lnTo>
                  <a:pt x="34" y="147"/>
                </a:lnTo>
                <a:lnTo>
                  <a:pt x="35" y="148"/>
                </a:lnTo>
                <a:lnTo>
                  <a:pt x="35" y="155"/>
                </a:lnTo>
                <a:lnTo>
                  <a:pt x="36" y="155"/>
                </a:lnTo>
                <a:lnTo>
                  <a:pt x="36" y="162"/>
                </a:lnTo>
                <a:lnTo>
                  <a:pt x="37" y="162"/>
                </a:lnTo>
                <a:lnTo>
                  <a:pt x="37" y="169"/>
                </a:lnTo>
                <a:lnTo>
                  <a:pt x="38" y="169"/>
                </a:lnTo>
                <a:lnTo>
                  <a:pt x="38" y="176"/>
                </a:lnTo>
                <a:lnTo>
                  <a:pt x="40" y="176"/>
                </a:lnTo>
                <a:lnTo>
                  <a:pt x="40" y="183"/>
                </a:lnTo>
                <a:lnTo>
                  <a:pt x="41" y="183"/>
                </a:lnTo>
                <a:lnTo>
                  <a:pt x="41" y="189"/>
                </a:lnTo>
                <a:lnTo>
                  <a:pt x="42" y="189"/>
                </a:lnTo>
                <a:lnTo>
                  <a:pt x="42" y="195"/>
                </a:lnTo>
                <a:lnTo>
                  <a:pt x="43" y="195"/>
                </a:lnTo>
                <a:lnTo>
                  <a:pt x="43" y="201"/>
                </a:lnTo>
                <a:lnTo>
                  <a:pt x="44" y="201"/>
                </a:lnTo>
                <a:lnTo>
                  <a:pt x="44" y="206"/>
                </a:lnTo>
                <a:lnTo>
                  <a:pt x="46" y="206"/>
                </a:lnTo>
                <a:lnTo>
                  <a:pt x="46" y="211"/>
                </a:lnTo>
                <a:lnTo>
                  <a:pt x="47" y="212"/>
                </a:lnTo>
                <a:lnTo>
                  <a:pt x="47" y="216"/>
                </a:lnTo>
                <a:lnTo>
                  <a:pt x="48" y="217"/>
                </a:lnTo>
                <a:lnTo>
                  <a:pt x="48" y="221"/>
                </a:lnTo>
                <a:lnTo>
                  <a:pt x="49" y="221"/>
                </a:lnTo>
                <a:lnTo>
                  <a:pt x="49" y="225"/>
                </a:lnTo>
                <a:lnTo>
                  <a:pt x="50" y="225"/>
                </a:lnTo>
                <a:lnTo>
                  <a:pt x="50" y="229"/>
                </a:lnTo>
                <a:lnTo>
                  <a:pt x="52" y="229"/>
                </a:lnTo>
                <a:lnTo>
                  <a:pt x="52" y="233"/>
                </a:lnTo>
                <a:lnTo>
                  <a:pt x="53" y="233"/>
                </a:lnTo>
                <a:lnTo>
                  <a:pt x="53" y="236"/>
                </a:lnTo>
                <a:lnTo>
                  <a:pt x="54" y="237"/>
                </a:lnTo>
                <a:lnTo>
                  <a:pt x="54" y="240"/>
                </a:lnTo>
                <a:lnTo>
                  <a:pt x="55" y="240"/>
                </a:lnTo>
                <a:lnTo>
                  <a:pt x="55" y="243"/>
                </a:lnTo>
                <a:lnTo>
                  <a:pt x="56" y="243"/>
                </a:lnTo>
                <a:lnTo>
                  <a:pt x="56" y="246"/>
                </a:lnTo>
                <a:lnTo>
                  <a:pt x="58" y="246"/>
                </a:lnTo>
                <a:lnTo>
                  <a:pt x="58" y="248"/>
                </a:lnTo>
                <a:lnTo>
                  <a:pt x="59" y="248"/>
                </a:lnTo>
                <a:lnTo>
                  <a:pt x="59" y="250"/>
                </a:lnTo>
                <a:lnTo>
                  <a:pt x="60" y="251"/>
                </a:lnTo>
                <a:lnTo>
                  <a:pt x="60" y="252"/>
                </a:lnTo>
                <a:lnTo>
                  <a:pt x="61" y="253"/>
                </a:lnTo>
                <a:lnTo>
                  <a:pt x="61" y="254"/>
                </a:lnTo>
                <a:lnTo>
                  <a:pt x="62" y="255"/>
                </a:lnTo>
                <a:lnTo>
                  <a:pt x="62" y="256"/>
                </a:lnTo>
                <a:lnTo>
                  <a:pt x="64" y="257"/>
                </a:lnTo>
                <a:lnTo>
                  <a:pt x="64" y="258"/>
                </a:lnTo>
                <a:lnTo>
                  <a:pt x="65" y="258"/>
                </a:lnTo>
                <a:lnTo>
                  <a:pt x="65" y="259"/>
                </a:lnTo>
                <a:lnTo>
                  <a:pt x="67" y="260"/>
                </a:lnTo>
                <a:lnTo>
                  <a:pt x="67" y="262"/>
                </a:lnTo>
                <a:lnTo>
                  <a:pt x="70" y="263"/>
                </a:lnTo>
                <a:lnTo>
                  <a:pt x="70" y="264"/>
                </a:lnTo>
                <a:lnTo>
                  <a:pt x="72" y="265"/>
                </a:lnTo>
                <a:lnTo>
                  <a:pt x="73" y="266"/>
                </a:lnTo>
                <a:lnTo>
                  <a:pt x="76" y="267"/>
                </a:lnTo>
                <a:lnTo>
                  <a:pt x="77" y="267"/>
                </a:lnTo>
                <a:lnTo>
                  <a:pt x="78" y="267"/>
                </a:lnTo>
                <a:lnTo>
                  <a:pt x="79" y="268"/>
                </a:lnTo>
                <a:lnTo>
                  <a:pt x="80" y="268"/>
                </a:lnTo>
                <a:lnTo>
                  <a:pt x="82" y="268"/>
                </a:lnTo>
                <a:lnTo>
                  <a:pt x="83" y="269"/>
                </a:lnTo>
                <a:lnTo>
                  <a:pt x="84" y="269"/>
                </a:lnTo>
                <a:lnTo>
                  <a:pt x="85" y="269"/>
                </a:lnTo>
                <a:lnTo>
                  <a:pt x="86" y="269"/>
                </a:lnTo>
                <a:lnTo>
                  <a:pt x="88" y="269"/>
                </a:lnTo>
                <a:lnTo>
                  <a:pt x="89" y="269"/>
                </a:lnTo>
                <a:lnTo>
                  <a:pt x="90" y="269"/>
                </a:lnTo>
                <a:lnTo>
                  <a:pt x="91" y="270"/>
                </a:lnTo>
                <a:lnTo>
                  <a:pt x="92" y="270"/>
                </a:lnTo>
              </a:path>
            </a:pathLst>
          </a:custGeom>
          <a:noFill/>
          <a:ln w="635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61" name="Freeform 64">
            <a:extLst>
              <a:ext uri="{FF2B5EF4-FFF2-40B4-BE49-F238E27FC236}">
                <a16:creationId xmlns:a16="http://schemas.microsoft.com/office/drawing/2014/main" id="{D02ACBC2-9458-4A6F-8263-5A3827FD56E0}"/>
              </a:ext>
            </a:extLst>
          </p:cNvPr>
          <p:cNvSpPr>
            <a:spLocks/>
          </p:cNvSpPr>
          <p:nvPr/>
        </p:nvSpPr>
        <p:spPr bwMode="auto">
          <a:xfrm>
            <a:off x="5546725" y="5997575"/>
            <a:ext cx="50800" cy="6350"/>
          </a:xfrm>
          <a:custGeom>
            <a:avLst/>
            <a:gdLst>
              <a:gd name="T0" fmla="*/ 0 w 10"/>
              <a:gd name="T1" fmla="*/ 0 h 5661"/>
              <a:gd name="T2" fmla="*/ 2147483646 w 10"/>
              <a:gd name="T3" fmla="*/ 0 h 5661"/>
              <a:gd name="T4" fmla="*/ 2147483646 w 10"/>
              <a:gd name="T5" fmla="*/ 0 h 5661"/>
              <a:gd name="T6" fmla="*/ 2147483646 w 10"/>
              <a:gd name="T7" fmla="*/ 0 h 5661"/>
              <a:gd name="T8" fmla="*/ 2147483646 w 10"/>
              <a:gd name="T9" fmla="*/ 0 h 5661"/>
              <a:gd name="T10" fmla="*/ 2147483646 w 10"/>
              <a:gd name="T11" fmla="*/ 0 h 5661"/>
              <a:gd name="T12" fmla="*/ 2147483646 w 10"/>
              <a:gd name="T13" fmla="*/ 0 h 5661"/>
              <a:gd name="T14" fmla="*/ 2147483646 w 10"/>
              <a:gd name="T15" fmla="*/ 0 h 5661"/>
              <a:gd name="T16" fmla="*/ 2147483646 w 10"/>
              <a:gd name="T17" fmla="*/ 0 h 56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661"/>
              <a:gd name="T29" fmla="*/ 10 w 10"/>
              <a:gd name="T30" fmla="*/ 5661 h 56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661">
                <a:moveTo>
                  <a:pt x="0" y="0"/>
                </a:moveTo>
                <a:lnTo>
                  <a:pt x="2" y="0"/>
                </a:lnTo>
                <a:lnTo>
                  <a:pt x="3" y="0"/>
                </a:lnTo>
                <a:lnTo>
                  <a:pt x="4" y="0"/>
                </a:lnTo>
                <a:lnTo>
                  <a:pt x="5" y="0"/>
                </a:lnTo>
                <a:lnTo>
                  <a:pt x="6" y="0"/>
                </a:lnTo>
                <a:lnTo>
                  <a:pt x="8" y="0"/>
                </a:lnTo>
                <a:lnTo>
                  <a:pt x="9" y="0"/>
                </a:lnTo>
                <a:lnTo>
                  <a:pt x="10" y="0"/>
                </a:lnTo>
              </a:path>
            </a:pathLst>
          </a:custGeom>
          <a:noFill/>
          <a:ln w="381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62" name="Freeform 65">
            <a:extLst>
              <a:ext uri="{FF2B5EF4-FFF2-40B4-BE49-F238E27FC236}">
                <a16:creationId xmlns:a16="http://schemas.microsoft.com/office/drawing/2014/main" id="{1C747D46-FE9B-4724-A394-11B847DA8FAE}"/>
              </a:ext>
            </a:extLst>
          </p:cNvPr>
          <p:cNvSpPr>
            <a:spLocks/>
          </p:cNvSpPr>
          <p:nvPr/>
        </p:nvSpPr>
        <p:spPr bwMode="auto">
          <a:xfrm>
            <a:off x="4986338" y="5980113"/>
            <a:ext cx="768350" cy="17462"/>
          </a:xfrm>
          <a:custGeom>
            <a:avLst/>
            <a:gdLst>
              <a:gd name="T0" fmla="*/ 2147483646 w 152"/>
              <a:gd name="T1" fmla="*/ 2147483646 h 3"/>
              <a:gd name="T2" fmla="*/ 2147483646 w 152"/>
              <a:gd name="T3" fmla="*/ 2147483646 h 3"/>
              <a:gd name="T4" fmla="*/ 2147483646 w 152"/>
              <a:gd name="T5" fmla="*/ 2147483646 h 3"/>
              <a:gd name="T6" fmla="*/ 2147483646 w 152"/>
              <a:gd name="T7" fmla="*/ 2147483646 h 3"/>
              <a:gd name="T8" fmla="*/ 2147483646 w 152"/>
              <a:gd name="T9" fmla="*/ 2147483646 h 3"/>
              <a:gd name="T10" fmla="*/ 2147483646 w 152"/>
              <a:gd name="T11" fmla="*/ 2147483646 h 3"/>
              <a:gd name="T12" fmla="*/ 2147483646 w 152"/>
              <a:gd name="T13" fmla="*/ 2147483646 h 3"/>
              <a:gd name="T14" fmla="*/ 2147483646 w 152"/>
              <a:gd name="T15" fmla="*/ 2147483646 h 3"/>
              <a:gd name="T16" fmla="*/ 2147483646 w 152"/>
              <a:gd name="T17" fmla="*/ 2147483646 h 3"/>
              <a:gd name="T18" fmla="*/ 2147483646 w 152"/>
              <a:gd name="T19" fmla="*/ 2147483646 h 3"/>
              <a:gd name="T20" fmla="*/ 2147483646 w 152"/>
              <a:gd name="T21" fmla="*/ 2147483646 h 3"/>
              <a:gd name="T22" fmla="*/ 2147483646 w 152"/>
              <a:gd name="T23" fmla="*/ 2147483646 h 3"/>
              <a:gd name="T24" fmla="*/ 2147483646 w 152"/>
              <a:gd name="T25" fmla="*/ 2147483646 h 3"/>
              <a:gd name="T26" fmla="*/ 2147483646 w 152"/>
              <a:gd name="T27" fmla="*/ 2147483646 h 3"/>
              <a:gd name="T28" fmla="*/ 2147483646 w 152"/>
              <a:gd name="T29" fmla="*/ 2147483646 h 3"/>
              <a:gd name="T30" fmla="*/ 2147483646 w 152"/>
              <a:gd name="T31" fmla="*/ 2147483646 h 3"/>
              <a:gd name="T32" fmla="*/ 2147483646 w 152"/>
              <a:gd name="T33" fmla="*/ 2147483646 h 3"/>
              <a:gd name="T34" fmla="*/ 2147483646 w 152"/>
              <a:gd name="T35" fmla="*/ 2147483646 h 3"/>
              <a:gd name="T36" fmla="*/ 2147483646 w 152"/>
              <a:gd name="T37" fmla="*/ 2147483646 h 3"/>
              <a:gd name="T38" fmla="*/ 2147483646 w 152"/>
              <a:gd name="T39" fmla="*/ 2147483646 h 3"/>
              <a:gd name="T40" fmla="*/ 2147483646 w 152"/>
              <a:gd name="T41" fmla="*/ 2147483646 h 3"/>
              <a:gd name="T42" fmla="*/ 2147483646 w 152"/>
              <a:gd name="T43" fmla="*/ 2147483646 h 3"/>
              <a:gd name="T44" fmla="*/ 2147483646 w 152"/>
              <a:gd name="T45" fmla="*/ 2147483646 h 3"/>
              <a:gd name="T46" fmla="*/ 2147483646 w 152"/>
              <a:gd name="T47" fmla="*/ 2147483646 h 3"/>
              <a:gd name="T48" fmla="*/ 2147483646 w 152"/>
              <a:gd name="T49" fmla="*/ 2147483646 h 3"/>
              <a:gd name="T50" fmla="*/ 2147483646 w 152"/>
              <a:gd name="T51" fmla="*/ 2147483646 h 3"/>
              <a:gd name="T52" fmla="*/ 2147483646 w 152"/>
              <a:gd name="T53" fmla="*/ 2147483646 h 3"/>
              <a:gd name="T54" fmla="*/ 2147483646 w 152"/>
              <a:gd name="T55" fmla="*/ 2147483646 h 3"/>
              <a:gd name="T56" fmla="*/ 2147483646 w 152"/>
              <a:gd name="T57" fmla="*/ 2147483646 h 3"/>
              <a:gd name="T58" fmla="*/ 2147483646 w 152"/>
              <a:gd name="T59" fmla="*/ 2147483646 h 3"/>
              <a:gd name="T60" fmla="*/ 2147483646 w 152"/>
              <a:gd name="T61" fmla="*/ 2147483646 h 3"/>
              <a:gd name="T62" fmla="*/ 2147483646 w 152"/>
              <a:gd name="T63" fmla="*/ 2147483646 h 3"/>
              <a:gd name="T64" fmla="*/ 2147483646 w 152"/>
              <a:gd name="T65" fmla="*/ 2147483646 h 3"/>
              <a:gd name="T66" fmla="*/ 2147483646 w 152"/>
              <a:gd name="T67" fmla="*/ 2147483646 h 3"/>
              <a:gd name="T68" fmla="*/ 2147483646 w 152"/>
              <a:gd name="T69" fmla="*/ 2147483646 h 3"/>
              <a:gd name="T70" fmla="*/ 2147483646 w 152"/>
              <a:gd name="T71" fmla="*/ 2147483646 h 3"/>
              <a:gd name="T72" fmla="*/ 2147483646 w 152"/>
              <a:gd name="T73" fmla="*/ 2147483646 h 3"/>
              <a:gd name="T74" fmla="*/ 2147483646 w 152"/>
              <a:gd name="T75" fmla="*/ 0 h 3"/>
              <a:gd name="T76" fmla="*/ 2147483646 w 152"/>
              <a:gd name="T77" fmla="*/ 0 h 3"/>
              <a:gd name="T78" fmla="*/ 2147483646 w 152"/>
              <a:gd name="T79" fmla="*/ 0 h 3"/>
              <a:gd name="T80" fmla="*/ 2147483646 w 152"/>
              <a:gd name="T81" fmla="*/ 0 h 3"/>
              <a:gd name="T82" fmla="*/ 2147483646 w 152"/>
              <a:gd name="T83" fmla="*/ 0 h 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3"/>
              <a:gd name="T128" fmla="*/ 152 w 152"/>
              <a:gd name="T129" fmla="*/ 3 h 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3">
                <a:moveTo>
                  <a:pt x="0" y="3"/>
                </a:moveTo>
                <a:lnTo>
                  <a:pt x="1" y="3"/>
                </a:lnTo>
                <a:lnTo>
                  <a:pt x="2" y="3"/>
                </a:lnTo>
                <a:lnTo>
                  <a:pt x="3" y="3"/>
                </a:lnTo>
                <a:lnTo>
                  <a:pt x="5" y="3"/>
                </a:lnTo>
                <a:lnTo>
                  <a:pt x="6" y="3"/>
                </a:lnTo>
                <a:lnTo>
                  <a:pt x="7" y="3"/>
                </a:lnTo>
                <a:lnTo>
                  <a:pt x="8" y="3"/>
                </a:lnTo>
                <a:lnTo>
                  <a:pt x="9" y="3"/>
                </a:lnTo>
                <a:lnTo>
                  <a:pt x="11" y="3"/>
                </a:lnTo>
                <a:lnTo>
                  <a:pt x="12" y="3"/>
                </a:lnTo>
                <a:lnTo>
                  <a:pt x="13" y="3"/>
                </a:lnTo>
                <a:lnTo>
                  <a:pt x="14" y="3"/>
                </a:lnTo>
                <a:lnTo>
                  <a:pt x="15" y="3"/>
                </a:lnTo>
                <a:lnTo>
                  <a:pt x="17" y="3"/>
                </a:lnTo>
                <a:lnTo>
                  <a:pt x="18" y="3"/>
                </a:lnTo>
                <a:lnTo>
                  <a:pt x="19" y="3"/>
                </a:lnTo>
                <a:lnTo>
                  <a:pt x="20" y="3"/>
                </a:lnTo>
                <a:lnTo>
                  <a:pt x="21" y="3"/>
                </a:lnTo>
                <a:lnTo>
                  <a:pt x="23" y="3"/>
                </a:lnTo>
                <a:lnTo>
                  <a:pt x="24" y="3"/>
                </a:lnTo>
                <a:lnTo>
                  <a:pt x="25" y="3"/>
                </a:lnTo>
                <a:lnTo>
                  <a:pt x="26" y="3"/>
                </a:lnTo>
                <a:lnTo>
                  <a:pt x="27" y="3"/>
                </a:lnTo>
                <a:lnTo>
                  <a:pt x="29" y="3"/>
                </a:lnTo>
                <a:lnTo>
                  <a:pt x="30" y="3"/>
                </a:lnTo>
                <a:lnTo>
                  <a:pt x="31" y="3"/>
                </a:lnTo>
                <a:lnTo>
                  <a:pt x="32" y="3"/>
                </a:lnTo>
                <a:lnTo>
                  <a:pt x="33" y="3"/>
                </a:lnTo>
                <a:lnTo>
                  <a:pt x="35" y="3"/>
                </a:lnTo>
                <a:lnTo>
                  <a:pt x="36" y="3"/>
                </a:lnTo>
                <a:lnTo>
                  <a:pt x="37" y="3"/>
                </a:lnTo>
                <a:lnTo>
                  <a:pt x="38" y="3"/>
                </a:lnTo>
                <a:lnTo>
                  <a:pt x="39" y="3"/>
                </a:lnTo>
                <a:lnTo>
                  <a:pt x="41" y="3"/>
                </a:lnTo>
                <a:lnTo>
                  <a:pt x="42" y="3"/>
                </a:lnTo>
                <a:lnTo>
                  <a:pt x="43" y="3"/>
                </a:lnTo>
                <a:lnTo>
                  <a:pt x="44" y="3"/>
                </a:lnTo>
                <a:lnTo>
                  <a:pt x="45" y="3"/>
                </a:lnTo>
                <a:lnTo>
                  <a:pt x="47" y="3"/>
                </a:lnTo>
                <a:lnTo>
                  <a:pt x="48" y="3"/>
                </a:lnTo>
                <a:lnTo>
                  <a:pt x="49" y="3"/>
                </a:lnTo>
                <a:lnTo>
                  <a:pt x="50" y="3"/>
                </a:lnTo>
                <a:lnTo>
                  <a:pt x="51" y="3"/>
                </a:lnTo>
                <a:lnTo>
                  <a:pt x="53" y="3"/>
                </a:lnTo>
                <a:lnTo>
                  <a:pt x="54" y="3"/>
                </a:lnTo>
                <a:lnTo>
                  <a:pt x="55" y="3"/>
                </a:lnTo>
                <a:lnTo>
                  <a:pt x="56" y="3"/>
                </a:lnTo>
                <a:lnTo>
                  <a:pt x="57" y="3"/>
                </a:lnTo>
                <a:lnTo>
                  <a:pt x="59" y="3"/>
                </a:lnTo>
                <a:lnTo>
                  <a:pt x="60" y="3"/>
                </a:lnTo>
                <a:lnTo>
                  <a:pt x="61" y="3"/>
                </a:lnTo>
                <a:lnTo>
                  <a:pt x="62" y="3"/>
                </a:lnTo>
                <a:lnTo>
                  <a:pt x="63" y="3"/>
                </a:lnTo>
                <a:lnTo>
                  <a:pt x="65" y="3"/>
                </a:lnTo>
                <a:lnTo>
                  <a:pt x="66" y="3"/>
                </a:lnTo>
                <a:lnTo>
                  <a:pt x="67" y="3"/>
                </a:lnTo>
                <a:lnTo>
                  <a:pt x="68" y="3"/>
                </a:lnTo>
                <a:lnTo>
                  <a:pt x="69" y="3"/>
                </a:lnTo>
                <a:lnTo>
                  <a:pt x="71" y="3"/>
                </a:lnTo>
                <a:lnTo>
                  <a:pt x="72" y="3"/>
                </a:lnTo>
                <a:lnTo>
                  <a:pt x="73" y="3"/>
                </a:lnTo>
                <a:lnTo>
                  <a:pt x="74" y="3"/>
                </a:lnTo>
                <a:lnTo>
                  <a:pt x="75" y="3"/>
                </a:lnTo>
                <a:lnTo>
                  <a:pt x="77" y="3"/>
                </a:lnTo>
                <a:lnTo>
                  <a:pt x="78" y="3"/>
                </a:lnTo>
                <a:lnTo>
                  <a:pt x="79" y="3"/>
                </a:lnTo>
                <a:lnTo>
                  <a:pt x="80" y="3"/>
                </a:lnTo>
                <a:lnTo>
                  <a:pt x="81" y="2"/>
                </a:lnTo>
                <a:lnTo>
                  <a:pt x="83" y="2"/>
                </a:lnTo>
                <a:lnTo>
                  <a:pt x="84" y="2"/>
                </a:lnTo>
                <a:lnTo>
                  <a:pt x="85" y="2"/>
                </a:lnTo>
                <a:lnTo>
                  <a:pt x="86" y="2"/>
                </a:lnTo>
                <a:lnTo>
                  <a:pt x="87" y="2"/>
                </a:lnTo>
                <a:lnTo>
                  <a:pt x="89" y="2"/>
                </a:lnTo>
                <a:lnTo>
                  <a:pt x="90" y="2"/>
                </a:lnTo>
                <a:lnTo>
                  <a:pt x="91" y="2"/>
                </a:lnTo>
                <a:lnTo>
                  <a:pt x="92" y="2"/>
                </a:lnTo>
                <a:lnTo>
                  <a:pt x="93" y="2"/>
                </a:lnTo>
                <a:lnTo>
                  <a:pt x="95" y="2"/>
                </a:lnTo>
                <a:lnTo>
                  <a:pt x="96" y="2"/>
                </a:lnTo>
                <a:lnTo>
                  <a:pt x="97" y="2"/>
                </a:lnTo>
                <a:lnTo>
                  <a:pt x="98" y="2"/>
                </a:lnTo>
                <a:lnTo>
                  <a:pt x="99" y="2"/>
                </a:lnTo>
                <a:lnTo>
                  <a:pt x="101" y="2"/>
                </a:lnTo>
                <a:lnTo>
                  <a:pt x="102" y="2"/>
                </a:lnTo>
                <a:lnTo>
                  <a:pt x="103" y="2"/>
                </a:lnTo>
                <a:lnTo>
                  <a:pt x="104" y="2"/>
                </a:lnTo>
                <a:lnTo>
                  <a:pt x="105" y="2"/>
                </a:lnTo>
                <a:lnTo>
                  <a:pt x="107" y="2"/>
                </a:lnTo>
                <a:lnTo>
                  <a:pt x="108" y="2"/>
                </a:lnTo>
                <a:lnTo>
                  <a:pt x="109" y="2"/>
                </a:lnTo>
                <a:lnTo>
                  <a:pt x="110" y="2"/>
                </a:lnTo>
                <a:lnTo>
                  <a:pt x="111" y="2"/>
                </a:lnTo>
                <a:lnTo>
                  <a:pt x="113" y="2"/>
                </a:lnTo>
                <a:lnTo>
                  <a:pt x="114" y="2"/>
                </a:lnTo>
                <a:lnTo>
                  <a:pt x="115" y="2"/>
                </a:lnTo>
                <a:lnTo>
                  <a:pt x="116" y="2"/>
                </a:lnTo>
                <a:lnTo>
                  <a:pt x="117" y="1"/>
                </a:lnTo>
                <a:lnTo>
                  <a:pt x="119" y="1"/>
                </a:lnTo>
                <a:lnTo>
                  <a:pt x="120" y="1"/>
                </a:lnTo>
                <a:lnTo>
                  <a:pt x="121" y="1"/>
                </a:lnTo>
                <a:lnTo>
                  <a:pt x="122" y="1"/>
                </a:lnTo>
                <a:lnTo>
                  <a:pt x="123" y="1"/>
                </a:lnTo>
                <a:lnTo>
                  <a:pt x="125" y="1"/>
                </a:lnTo>
                <a:lnTo>
                  <a:pt x="126" y="1"/>
                </a:lnTo>
                <a:lnTo>
                  <a:pt x="127" y="1"/>
                </a:lnTo>
                <a:lnTo>
                  <a:pt x="128" y="1"/>
                </a:lnTo>
                <a:lnTo>
                  <a:pt x="129" y="1"/>
                </a:lnTo>
                <a:lnTo>
                  <a:pt x="131" y="1"/>
                </a:lnTo>
                <a:lnTo>
                  <a:pt x="132" y="1"/>
                </a:lnTo>
                <a:lnTo>
                  <a:pt x="133" y="1"/>
                </a:lnTo>
                <a:lnTo>
                  <a:pt x="134" y="1"/>
                </a:lnTo>
                <a:lnTo>
                  <a:pt x="135" y="0"/>
                </a:lnTo>
                <a:lnTo>
                  <a:pt x="137" y="0"/>
                </a:lnTo>
                <a:lnTo>
                  <a:pt x="138" y="0"/>
                </a:lnTo>
                <a:lnTo>
                  <a:pt x="139" y="0"/>
                </a:lnTo>
                <a:lnTo>
                  <a:pt x="140" y="0"/>
                </a:lnTo>
                <a:lnTo>
                  <a:pt x="141" y="0"/>
                </a:lnTo>
                <a:lnTo>
                  <a:pt x="143" y="0"/>
                </a:lnTo>
                <a:lnTo>
                  <a:pt x="144" y="0"/>
                </a:lnTo>
                <a:lnTo>
                  <a:pt x="145" y="0"/>
                </a:lnTo>
                <a:lnTo>
                  <a:pt x="146" y="0"/>
                </a:lnTo>
                <a:lnTo>
                  <a:pt x="147" y="0"/>
                </a:lnTo>
                <a:lnTo>
                  <a:pt x="149" y="0"/>
                </a:lnTo>
                <a:lnTo>
                  <a:pt x="150" y="0"/>
                </a:lnTo>
                <a:lnTo>
                  <a:pt x="151" y="0"/>
                </a:lnTo>
                <a:lnTo>
                  <a:pt x="152" y="0"/>
                </a:lnTo>
              </a:path>
            </a:pathLst>
          </a:custGeom>
          <a:noFill/>
          <a:ln w="381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63" name="Freeform 66">
            <a:extLst>
              <a:ext uri="{FF2B5EF4-FFF2-40B4-BE49-F238E27FC236}">
                <a16:creationId xmlns:a16="http://schemas.microsoft.com/office/drawing/2014/main" id="{C0F1D5E8-9893-428F-AD77-79B1AF271E36}"/>
              </a:ext>
            </a:extLst>
          </p:cNvPr>
          <p:cNvSpPr>
            <a:spLocks/>
          </p:cNvSpPr>
          <p:nvPr/>
        </p:nvSpPr>
        <p:spPr bwMode="auto">
          <a:xfrm>
            <a:off x="5754688" y="5719763"/>
            <a:ext cx="773112" cy="260350"/>
          </a:xfrm>
          <a:custGeom>
            <a:avLst/>
            <a:gdLst>
              <a:gd name="T0" fmla="*/ 2147483646 w 153"/>
              <a:gd name="T1" fmla="*/ 2147483646 h 46"/>
              <a:gd name="T2" fmla="*/ 2147483646 w 153"/>
              <a:gd name="T3" fmla="*/ 2147483646 h 46"/>
              <a:gd name="T4" fmla="*/ 2147483646 w 153"/>
              <a:gd name="T5" fmla="*/ 2147483646 h 46"/>
              <a:gd name="T6" fmla="*/ 2147483646 w 153"/>
              <a:gd name="T7" fmla="*/ 2147483646 h 46"/>
              <a:gd name="T8" fmla="*/ 2147483646 w 153"/>
              <a:gd name="T9" fmla="*/ 2147483646 h 46"/>
              <a:gd name="T10" fmla="*/ 2147483646 w 153"/>
              <a:gd name="T11" fmla="*/ 2147483646 h 46"/>
              <a:gd name="T12" fmla="*/ 2147483646 w 153"/>
              <a:gd name="T13" fmla="*/ 2147483646 h 46"/>
              <a:gd name="T14" fmla="*/ 2147483646 w 153"/>
              <a:gd name="T15" fmla="*/ 2147483646 h 46"/>
              <a:gd name="T16" fmla="*/ 2147483646 w 153"/>
              <a:gd name="T17" fmla="*/ 2147483646 h 46"/>
              <a:gd name="T18" fmla="*/ 2147483646 w 153"/>
              <a:gd name="T19" fmla="*/ 2147483646 h 46"/>
              <a:gd name="T20" fmla="*/ 2147483646 w 153"/>
              <a:gd name="T21" fmla="*/ 2147483646 h 46"/>
              <a:gd name="T22" fmla="*/ 2147483646 w 153"/>
              <a:gd name="T23" fmla="*/ 2147483646 h 46"/>
              <a:gd name="T24" fmla="*/ 2147483646 w 153"/>
              <a:gd name="T25" fmla="*/ 2147483646 h 46"/>
              <a:gd name="T26" fmla="*/ 2147483646 w 153"/>
              <a:gd name="T27" fmla="*/ 2147483646 h 46"/>
              <a:gd name="T28" fmla="*/ 2147483646 w 153"/>
              <a:gd name="T29" fmla="*/ 2147483646 h 46"/>
              <a:gd name="T30" fmla="*/ 2147483646 w 153"/>
              <a:gd name="T31" fmla="*/ 2147483646 h 46"/>
              <a:gd name="T32" fmla="*/ 2147483646 w 153"/>
              <a:gd name="T33" fmla="*/ 2147483646 h 46"/>
              <a:gd name="T34" fmla="*/ 2147483646 w 153"/>
              <a:gd name="T35" fmla="*/ 2147483646 h 46"/>
              <a:gd name="T36" fmla="*/ 2147483646 w 153"/>
              <a:gd name="T37" fmla="*/ 2147483646 h 46"/>
              <a:gd name="T38" fmla="*/ 2147483646 w 153"/>
              <a:gd name="T39" fmla="*/ 2147483646 h 46"/>
              <a:gd name="T40" fmla="*/ 2147483646 w 153"/>
              <a:gd name="T41" fmla="*/ 2147483646 h 46"/>
              <a:gd name="T42" fmla="*/ 2147483646 w 153"/>
              <a:gd name="T43" fmla="*/ 2147483646 h 46"/>
              <a:gd name="T44" fmla="*/ 2147483646 w 153"/>
              <a:gd name="T45" fmla="*/ 2147483646 h 46"/>
              <a:gd name="T46" fmla="*/ 2147483646 w 153"/>
              <a:gd name="T47" fmla="*/ 2147483646 h 46"/>
              <a:gd name="T48" fmla="*/ 2147483646 w 153"/>
              <a:gd name="T49" fmla="*/ 2147483646 h 46"/>
              <a:gd name="T50" fmla="*/ 2147483646 w 153"/>
              <a:gd name="T51" fmla="*/ 2147483646 h 46"/>
              <a:gd name="T52" fmla="*/ 2147483646 w 153"/>
              <a:gd name="T53" fmla="*/ 2147483646 h 46"/>
              <a:gd name="T54" fmla="*/ 2147483646 w 153"/>
              <a:gd name="T55" fmla="*/ 2147483646 h 46"/>
              <a:gd name="T56" fmla="*/ 2147483646 w 153"/>
              <a:gd name="T57" fmla="*/ 2147483646 h 46"/>
              <a:gd name="T58" fmla="*/ 2147483646 w 153"/>
              <a:gd name="T59" fmla="*/ 2147483646 h 46"/>
              <a:gd name="T60" fmla="*/ 2147483646 w 153"/>
              <a:gd name="T61" fmla="*/ 2147483646 h 46"/>
              <a:gd name="T62" fmla="*/ 2147483646 w 153"/>
              <a:gd name="T63" fmla="*/ 2147483646 h 46"/>
              <a:gd name="T64" fmla="*/ 2147483646 w 153"/>
              <a:gd name="T65" fmla="*/ 2147483646 h 46"/>
              <a:gd name="T66" fmla="*/ 2147483646 w 153"/>
              <a:gd name="T67" fmla="*/ 2147483646 h 46"/>
              <a:gd name="T68" fmla="*/ 2147483646 w 153"/>
              <a:gd name="T69" fmla="*/ 2147483646 h 46"/>
              <a:gd name="T70" fmla="*/ 2147483646 w 153"/>
              <a:gd name="T71" fmla="*/ 2147483646 h 46"/>
              <a:gd name="T72" fmla="*/ 2147483646 w 153"/>
              <a:gd name="T73" fmla="*/ 2147483646 h 46"/>
              <a:gd name="T74" fmla="*/ 2147483646 w 153"/>
              <a:gd name="T75" fmla="*/ 2147483646 h 46"/>
              <a:gd name="T76" fmla="*/ 2147483646 w 153"/>
              <a:gd name="T77" fmla="*/ 2147483646 h 46"/>
              <a:gd name="T78" fmla="*/ 2147483646 w 153"/>
              <a:gd name="T79" fmla="*/ 2147483646 h 46"/>
              <a:gd name="T80" fmla="*/ 2147483646 w 153"/>
              <a:gd name="T81" fmla="*/ 2147483646 h 46"/>
              <a:gd name="T82" fmla="*/ 2147483646 w 153"/>
              <a:gd name="T83" fmla="*/ 2147483646 h 4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3"/>
              <a:gd name="T127" fmla="*/ 0 h 46"/>
              <a:gd name="T128" fmla="*/ 153 w 153"/>
              <a:gd name="T129" fmla="*/ 46 h 4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3" h="46">
                <a:moveTo>
                  <a:pt x="0" y="46"/>
                </a:moveTo>
                <a:lnTo>
                  <a:pt x="1" y="45"/>
                </a:lnTo>
                <a:lnTo>
                  <a:pt x="3" y="45"/>
                </a:lnTo>
                <a:lnTo>
                  <a:pt x="4" y="45"/>
                </a:lnTo>
                <a:lnTo>
                  <a:pt x="5" y="45"/>
                </a:lnTo>
                <a:lnTo>
                  <a:pt x="6" y="45"/>
                </a:lnTo>
                <a:lnTo>
                  <a:pt x="7" y="45"/>
                </a:lnTo>
                <a:lnTo>
                  <a:pt x="9" y="45"/>
                </a:lnTo>
                <a:lnTo>
                  <a:pt x="10" y="45"/>
                </a:lnTo>
                <a:lnTo>
                  <a:pt x="11" y="44"/>
                </a:lnTo>
                <a:lnTo>
                  <a:pt x="12" y="44"/>
                </a:lnTo>
                <a:lnTo>
                  <a:pt x="13" y="44"/>
                </a:lnTo>
                <a:lnTo>
                  <a:pt x="15" y="44"/>
                </a:lnTo>
                <a:lnTo>
                  <a:pt x="16" y="44"/>
                </a:lnTo>
                <a:lnTo>
                  <a:pt x="17" y="44"/>
                </a:lnTo>
                <a:lnTo>
                  <a:pt x="18" y="43"/>
                </a:lnTo>
                <a:lnTo>
                  <a:pt x="19" y="43"/>
                </a:lnTo>
                <a:lnTo>
                  <a:pt x="21" y="43"/>
                </a:lnTo>
                <a:lnTo>
                  <a:pt x="22" y="43"/>
                </a:lnTo>
                <a:lnTo>
                  <a:pt x="23" y="43"/>
                </a:lnTo>
                <a:lnTo>
                  <a:pt x="24" y="43"/>
                </a:lnTo>
                <a:lnTo>
                  <a:pt x="25" y="42"/>
                </a:lnTo>
                <a:lnTo>
                  <a:pt x="27" y="42"/>
                </a:lnTo>
                <a:lnTo>
                  <a:pt x="28" y="42"/>
                </a:lnTo>
                <a:lnTo>
                  <a:pt x="29" y="42"/>
                </a:lnTo>
                <a:lnTo>
                  <a:pt x="30" y="42"/>
                </a:lnTo>
                <a:lnTo>
                  <a:pt x="31" y="41"/>
                </a:lnTo>
                <a:lnTo>
                  <a:pt x="33" y="41"/>
                </a:lnTo>
                <a:lnTo>
                  <a:pt x="34" y="41"/>
                </a:lnTo>
                <a:lnTo>
                  <a:pt x="35" y="41"/>
                </a:lnTo>
                <a:lnTo>
                  <a:pt x="36" y="41"/>
                </a:lnTo>
                <a:lnTo>
                  <a:pt x="37" y="40"/>
                </a:lnTo>
                <a:lnTo>
                  <a:pt x="39" y="40"/>
                </a:lnTo>
                <a:lnTo>
                  <a:pt x="40" y="40"/>
                </a:lnTo>
                <a:lnTo>
                  <a:pt x="41" y="40"/>
                </a:lnTo>
                <a:lnTo>
                  <a:pt x="42" y="39"/>
                </a:lnTo>
                <a:lnTo>
                  <a:pt x="43" y="39"/>
                </a:lnTo>
                <a:lnTo>
                  <a:pt x="45" y="39"/>
                </a:lnTo>
                <a:lnTo>
                  <a:pt x="46" y="39"/>
                </a:lnTo>
                <a:lnTo>
                  <a:pt x="47" y="38"/>
                </a:lnTo>
                <a:lnTo>
                  <a:pt x="48" y="38"/>
                </a:lnTo>
                <a:lnTo>
                  <a:pt x="49" y="38"/>
                </a:lnTo>
                <a:lnTo>
                  <a:pt x="51" y="37"/>
                </a:lnTo>
                <a:lnTo>
                  <a:pt x="52" y="37"/>
                </a:lnTo>
                <a:lnTo>
                  <a:pt x="53" y="37"/>
                </a:lnTo>
                <a:lnTo>
                  <a:pt x="54" y="37"/>
                </a:lnTo>
                <a:lnTo>
                  <a:pt x="55" y="36"/>
                </a:lnTo>
                <a:lnTo>
                  <a:pt x="57" y="36"/>
                </a:lnTo>
                <a:lnTo>
                  <a:pt x="58" y="36"/>
                </a:lnTo>
                <a:lnTo>
                  <a:pt x="59" y="35"/>
                </a:lnTo>
                <a:lnTo>
                  <a:pt x="60" y="35"/>
                </a:lnTo>
                <a:lnTo>
                  <a:pt x="61" y="35"/>
                </a:lnTo>
                <a:lnTo>
                  <a:pt x="63" y="34"/>
                </a:lnTo>
                <a:lnTo>
                  <a:pt x="64" y="34"/>
                </a:lnTo>
                <a:lnTo>
                  <a:pt x="65" y="34"/>
                </a:lnTo>
                <a:lnTo>
                  <a:pt x="66" y="33"/>
                </a:lnTo>
                <a:lnTo>
                  <a:pt x="67" y="33"/>
                </a:lnTo>
                <a:lnTo>
                  <a:pt x="69" y="33"/>
                </a:lnTo>
                <a:lnTo>
                  <a:pt x="70" y="32"/>
                </a:lnTo>
                <a:lnTo>
                  <a:pt x="71" y="32"/>
                </a:lnTo>
                <a:lnTo>
                  <a:pt x="72" y="32"/>
                </a:lnTo>
                <a:lnTo>
                  <a:pt x="73" y="31"/>
                </a:lnTo>
                <a:lnTo>
                  <a:pt x="75" y="31"/>
                </a:lnTo>
                <a:lnTo>
                  <a:pt x="76" y="30"/>
                </a:lnTo>
                <a:lnTo>
                  <a:pt x="77" y="30"/>
                </a:lnTo>
                <a:lnTo>
                  <a:pt x="78" y="30"/>
                </a:lnTo>
                <a:lnTo>
                  <a:pt x="79" y="29"/>
                </a:lnTo>
                <a:lnTo>
                  <a:pt x="81" y="29"/>
                </a:lnTo>
                <a:lnTo>
                  <a:pt x="82" y="28"/>
                </a:lnTo>
                <a:lnTo>
                  <a:pt x="83" y="28"/>
                </a:lnTo>
                <a:lnTo>
                  <a:pt x="84" y="28"/>
                </a:lnTo>
                <a:lnTo>
                  <a:pt x="85" y="27"/>
                </a:lnTo>
                <a:lnTo>
                  <a:pt x="87" y="27"/>
                </a:lnTo>
                <a:lnTo>
                  <a:pt x="88" y="26"/>
                </a:lnTo>
                <a:lnTo>
                  <a:pt x="89" y="26"/>
                </a:lnTo>
                <a:lnTo>
                  <a:pt x="90" y="25"/>
                </a:lnTo>
                <a:lnTo>
                  <a:pt x="91" y="25"/>
                </a:lnTo>
                <a:lnTo>
                  <a:pt x="93" y="25"/>
                </a:lnTo>
                <a:lnTo>
                  <a:pt x="94" y="25"/>
                </a:lnTo>
                <a:lnTo>
                  <a:pt x="95" y="24"/>
                </a:lnTo>
                <a:lnTo>
                  <a:pt x="96" y="24"/>
                </a:lnTo>
                <a:lnTo>
                  <a:pt x="97" y="23"/>
                </a:lnTo>
                <a:lnTo>
                  <a:pt x="99" y="23"/>
                </a:lnTo>
                <a:lnTo>
                  <a:pt x="100" y="22"/>
                </a:lnTo>
                <a:lnTo>
                  <a:pt x="101" y="22"/>
                </a:lnTo>
                <a:lnTo>
                  <a:pt x="102" y="21"/>
                </a:lnTo>
                <a:lnTo>
                  <a:pt x="103" y="21"/>
                </a:lnTo>
                <a:lnTo>
                  <a:pt x="105" y="20"/>
                </a:lnTo>
                <a:lnTo>
                  <a:pt x="106" y="20"/>
                </a:lnTo>
                <a:lnTo>
                  <a:pt x="107" y="19"/>
                </a:lnTo>
                <a:lnTo>
                  <a:pt x="108" y="19"/>
                </a:lnTo>
                <a:lnTo>
                  <a:pt x="109" y="18"/>
                </a:lnTo>
                <a:lnTo>
                  <a:pt x="111" y="18"/>
                </a:lnTo>
                <a:lnTo>
                  <a:pt x="112" y="17"/>
                </a:lnTo>
                <a:lnTo>
                  <a:pt x="113" y="17"/>
                </a:lnTo>
                <a:lnTo>
                  <a:pt x="114" y="16"/>
                </a:lnTo>
                <a:lnTo>
                  <a:pt x="115" y="16"/>
                </a:lnTo>
                <a:lnTo>
                  <a:pt x="117" y="15"/>
                </a:lnTo>
                <a:lnTo>
                  <a:pt x="118" y="15"/>
                </a:lnTo>
                <a:lnTo>
                  <a:pt x="119" y="14"/>
                </a:lnTo>
                <a:lnTo>
                  <a:pt x="120" y="14"/>
                </a:lnTo>
                <a:lnTo>
                  <a:pt x="121" y="13"/>
                </a:lnTo>
                <a:lnTo>
                  <a:pt x="123" y="13"/>
                </a:lnTo>
                <a:lnTo>
                  <a:pt x="124" y="12"/>
                </a:lnTo>
                <a:lnTo>
                  <a:pt x="125" y="12"/>
                </a:lnTo>
                <a:lnTo>
                  <a:pt x="126" y="11"/>
                </a:lnTo>
                <a:lnTo>
                  <a:pt x="127" y="11"/>
                </a:lnTo>
                <a:lnTo>
                  <a:pt x="129" y="10"/>
                </a:lnTo>
                <a:lnTo>
                  <a:pt x="130" y="10"/>
                </a:lnTo>
                <a:lnTo>
                  <a:pt x="131" y="9"/>
                </a:lnTo>
                <a:lnTo>
                  <a:pt x="133" y="8"/>
                </a:lnTo>
                <a:lnTo>
                  <a:pt x="135" y="7"/>
                </a:lnTo>
                <a:lnTo>
                  <a:pt x="136" y="7"/>
                </a:lnTo>
                <a:lnTo>
                  <a:pt x="137" y="6"/>
                </a:lnTo>
                <a:lnTo>
                  <a:pt x="138" y="6"/>
                </a:lnTo>
                <a:lnTo>
                  <a:pt x="139" y="5"/>
                </a:lnTo>
                <a:lnTo>
                  <a:pt x="141" y="5"/>
                </a:lnTo>
                <a:lnTo>
                  <a:pt x="142" y="4"/>
                </a:lnTo>
                <a:lnTo>
                  <a:pt x="143" y="4"/>
                </a:lnTo>
                <a:lnTo>
                  <a:pt x="144" y="4"/>
                </a:lnTo>
                <a:lnTo>
                  <a:pt x="145" y="3"/>
                </a:lnTo>
                <a:lnTo>
                  <a:pt x="147" y="3"/>
                </a:lnTo>
                <a:lnTo>
                  <a:pt x="148" y="2"/>
                </a:lnTo>
                <a:lnTo>
                  <a:pt x="150" y="1"/>
                </a:lnTo>
                <a:lnTo>
                  <a:pt x="151" y="0"/>
                </a:lnTo>
                <a:lnTo>
                  <a:pt x="153" y="0"/>
                </a:lnTo>
              </a:path>
            </a:pathLst>
          </a:custGeom>
          <a:noFill/>
          <a:ln w="635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64" name="Freeform 67">
            <a:extLst>
              <a:ext uri="{FF2B5EF4-FFF2-40B4-BE49-F238E27FC236}">
                <a16:creationId xmlns:a16="http://schemas.microsoft.com/office/drawing/2014/main" id="{5D4DED17-97EE-48EB-8BBD-5A9FFC84419B}"/>
              </a:ext>
            </a:extLst>
          </p:cNvPr>
          <p:cNvSpPr>
            <a:spLocks/>
          </p:cNvSpPr>
          <p:nvPr/>
        </p:nvSpPr>
        <p:spPr bwMode="auto">
          <a:xfrm>
            <a:off x="6527800" y="5607050"/>
            <a:ext cx="766763" cy="112713"/>
          </a:xfrm>
          <a:custGeom>
            <a:avLst/>
            <a:gdLst>
              <a:gd name="T0" fmla="*/ 2147483646 w 152"/>
              <a:gd name="T1" fmla="*/ 2147483646 h 20"/>
              <a:gd name="T2" fmla="*/ 2147483646 w 152"/>
              <a:gd name="T3" fmla="*/ 2147483646 h 20"/>
              <a:gd name="T4" fmla="*/ 2147483646 w 152"/>
              <a:gd name="T5" fmla="*/ 2147483646 h 20"/>
              <a:gd name="T6" fmla="*/ 2147483646 w 152"/>
              <a:gd name="T7" fmla="*/ 2147483646 h 20"/>
              <a:gd name="T8" fmla="*/ 2147483646 w 152"/>
              <a:gd name="T9" fmla="*/ 2147483646 h 20"/>
              <a:gd name="T10" fmla="*/ 2147483646 w 152"/>
              <a:gd name="T11" fmla="*/ 2147483646 h 20"/>
              <a:gd name="T12" fmla="*/ 2147483646 w 152"/>
              <a:gd name="T13" fmla="*/ 2147483646 h 20"/>
              <a:gd name="T14" fmla="*/ 2147483646 w 152"/>
              <a:gd name="T15" fmla="*/ 2147483646 h 20"/>
              <a:gd name="T16" fmla="*/ 2147483646 w 152"/>
              <a:gd name="T17" fmla="*/ 2147483646 h 20"/>
              <a:gd name="T18" fmla="*/ 2147483646 w 152"/>
              <a:gd name="T19" fmla="*/ 2147483646 h 20"/>
              <a:gd name="T20" fmla="*/ 2147483646 w 152"/>
              <a:gd name="T21" fmla="*/ 2147483646 h 20"/>
              <a:gd name="T22" fmla="*/ 2147483646 w 152"/>
              <a:gd name="T23" fmla="*/ 2147483646 h 20"/>
              <a:gd name="T24" fmla="*/ 2147483646 w 152"/>
              <a:gd name="T25" fmla="*/ 2147483646 h 20"/>
              <a:gd name="T26" fmla="*/ 2147483646 w 152"/>
              <a:gd name="T27" fmla="*/ 2147483646 h 20"/>
              <a:gd name="T28" fmla="*/ 2147483646 w 152"/>
              <a:gd name="T29" fmla="*/ 2147483646 h 20"/>
              <a:gd name="T30" fmla="*/ 2147483646 w 152"/>
              <a:gd name="T31" fmla="*/ 2147483646 h 20"/>
              <a:gd name="T32" fmla="*/ 2147483646 w 152"/>
              <a:gd name="T33" fmla="*/ 2147483646 h 20"/>
              <a:gd name="T34" fmla="*/ 2147483646 w 152"/>
              <a:gd name="T35" fmla="*/ 2147483646 h 20"/>
              <a:gd name="T36" fmla="*/ 2147483646 w 152"/>
              <a:gd name="T37" fmla="*/ 2147483646 h 20"/>
              <a:gd name="T38" fmla="*/ 2147483646 w 152"/>
              <a:gd name="T39" fmla="*/ 0 h 20"/>
              <a:gd name="T40" fmla="*/ 2147483646 w 152"/>
              <a:gd name="T41" fmla="*/ 0 h 20"/>
              <a:gd name="T42" fmla="*/ 2147483646 w 152"/>
              <a:gd name="T43" fmla="*/ 0 h 20"/>
              <a:gd name="T44" fmla="*/ 2147483646 w 152"/>
              <a:gd name="T45" fmla="*/ 0 h 20"/>
              <a:gd name="T46" fmla="*/ 2147483646 w 152"/>
              <a:gd name="T47" fmla="*/ 0 h 20"/>
              <a:gd name="T48" fmla="*/ 2147483646 w 152"/>
              <a:gd name="T49" fmla="*/ 2147483646 h 20"/>
              <a:gd name="T50" fmla="*/ 2147483646 w 152"/>
              <a:gd name="T51" fmla="*/ 2147483646 h 20"/>
              <a:gd name="T52" fmla="*/ 2147483646 w 152"/>
              <a:gd name="T53" fmla="*/ 2147483646 h 20"/>
              <a:gd name="T54" fmla="*/ 2147483646 w 152"/>
              <a:gd name="T55" fmla="*/ 2147483646 h 20"/>
              <a:gd name="T56" fmla="*/ 2147483646 w 152"/>
              <a:gd name="T57" fmla="*/ 2147483646 h 20"/>
              <a:gd name="T58" fmla="*/ 2147483646 w 152"/>
              <a:gd name="T59" fmla="*/ 2147483646 h 20"/>
              <a:gd name="T60" fmla="*/ 2147483646 w 152"/>
              <a:gd name="T61" fmla="*/ 2147483646 h 20"/>
              <a:gd name="T62" fmla="*/ 2147483646 w 152"/>
              <a:gd name="T63" fmla="*/ 2147483646 h 20"/>
              <a:gd name="T64" fmla="*/ 2147483646 w 152"/>
              <a:gd name="T65" fmla="*/ 2147483646 h 20"/>
              <a:gd name="T66" fmla="*/ 2147483646 w 152"/>
              <a:gd name="T67" fmla="*/ 2147483646 h 20"/>
              <a:gd name="T68" fmla="*/ 2147483646 w 152"/>
              <a:gd name="T69" fmla="*/ 2147483646 h 20"/>
              <a:gd name="T70" fmla="*/ 2147483646 w 152"/>
              <a:gd name="T71" fmla="*/ 2147483646 h 20"/>
              <a:gd name="T72" fmla="*/ 2147483646 w 152"/>
              <a:gd name="T73" fmla="*/ 2147483646 h 20"/>
              <a:gd name="T74" fmla="*/ 2147483646 w 152"/>
              <a:gd name="T75" fmla="*/ 2147483646 h 20"/>
              <a:gd name="T76" fmla="*/ 2147483646 w 152"/>
              <a:gd name="T77" fmla="*/ 2147483646 h 20"/>
              <a:gd name="T78" fmla="*/ 2147483646 w 152"/>
              <a:gd name="T79" fmla="*/ 2147483646 h 20"/>
              <a:gd name="T80" fmla="*/ 2147483646 w 152"/>
              <a:gd name="T81" fmla="*/ 2147483646 h 20"/>
              <a:gd name="T82" fmla="*/ 2147483646 w 152"/>
              <a:gd name="T83" fmla="*/ 2147483646 h 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0"/>
              <a:gd name="T128" fmla="*/ 152 w 152"/>
              <a:gd name="T129" fmla="*/ 20 h 2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0">
                <a:moveTo>
                  <a:pt x="0" y="20"/>
                </a:moveTo>
                <a:lnTo>
                  <a:pt x="1" y="19"/>
                </a:lnTo>
                <a:lnTo>
                  <a:pt x="2" y="19"/>
                </a:lnTo>
                <a:lnTo>
                  <a:pt x="3" y="18"/>
                </a:lnTo>
                <a:lnTo>
                  <a:pt x="4" y="18"/>
                </a:lnTo>
                <a:lnTo>
                  <a:pt x="6" y="17"/>
                </a:lnTo>
                <a:lnTo>
                  <a:pt x="7" y="17"/>
                </a:lnTo>
                <a:lnTo>
                  <a:pt x="8" y="16"/>
                </a:lnTo>
                <a:lnTo>
                  <a:pt x="9" y="16"/>
                </a:lnTo>
                <a:lnTo>
                  <a:pt x="10" y="15"/>
                </a:lnTo>
                <a:lnTo>
                  <a:pt x="12" y="15"/>
                </a:lnTo>
                <a:lnTo>
                  <a:pt x="13" y="14"/>
                </a:lnTo>
                <a:lnTo>
                  <a:pt x="14" y="14"/>
                </a:lnTo>
                <a:lnTo>
                  <a:pt x="15" y="13"/>
                </a:lnTo>
                <a:lnTo>
                  <a:pt x="16" y="13"/>
                </a:lnTo>
                <a:lnTo>
                  <a:pt x="18" y="13"/>
                </a:lnTo>
                <a:lnTo>
                  <a:pt x="19" y="12"/>
                </a:lnTo>
                <a:lnTo>
                  <a:pt x="20" y="12"/>
                </a:lnTo>
                <a:lnTo>
                  <a:pt x="21" y="11"/>
                </a:lnTo>
                <a:lnTo>
                  <a:pt x="22" y="11"/>
                </a:lnTo>
                <a:lnTo>
                  <a:pt x="24" y="10"/>
                </a:lnTo>
                <a:lnTo>
                  <a:pt x="25" y="10"/>
                </a:lnTo>
                <a:lnTo>
                  <a:pt x="26" y="9"/>
                </a:lnTo>
                <a:lnTo>
                  <a:pt x="27" y="9"/>
                </a:lnTo>
                <a:lnTo>
                  <a:pt x="28" y="9"/>
                </a:lnTo>
                <a:lnTo>
                  <a:pt x="30" y="8"/>
                </a:lnTo>
                <a:lnTo>
                  <a:pt x="31" y="8"/>
                </a:lnTo>
                <a:lnTo>
                  <a:pt x="32" y="7"/>
                </a:lnTo>
                <a:lnTo>
                  <a:pt x="33" y="7"/>
                </a:lnTo>
                <a:lnTo>
                  <a:pt x="34" y="7"/>
                </a:lnTo>
                <a:lnTo>
                  <a:pt x="36" y="6"/>
                </a:lnTo>
                <a:lnTo>
                  <a:pt x="37" y="6"/>
                </a:lnTo>
                <a:lnTo>
                  <a:pt x="38" y="6"/>
                </a:lnTo>
                <a:lnTo>
                  <a:pt x="39" y="5"/>
                </a:lnTo>
                <a:lnTo>
                  <a:pt x="40" y="5"/>
                </a:lnTo>
                <a:lnTo>
                  <a:pt x="42" y="5"/>
                </a:lnTo>
                <a:lnTo>
                  <a:pt x="43" y="4"/>
                </a:lnTo>
                <a:lnTo>
                  <a:pt x="44" y="4"/>
                </a:lnTo>
                <a:lnTo>
                  <a:pt x="45" y="4"/>
                </a:lnTo>
                <a:lnTo>
                  <a:pt x="46" y="4"/>
                </a:lnTo>
                <a:lnTo>
                  <a:pt x="48" y="3"/>
                </a:lnTo>
                <a:lnTo>
                  <a:pt x="49" y="3"/>
                </a:lnTo>
                <a:lnTo>
                  <a:pt x="50" y="3"/>
                </a:lnTo>
                <a:lnTo>
                  <a:pt x="51" y="3"/>
                </a:lnTo>
                <a:lnTo>
                  <a:pt x="52" y="3"/>
                </a:lnTo>
                <a:lnTo>
                  <a:pt x="54" y="2"/>
                </a:lnTo>
                <a:lnTo>
                  <a:pt x="55" y="2"/>
                </a:lnTo>
                <a:lnTo>
                  <a:pt x="56" y="2"/>
                </a:lnTo>
                <a:lnTo>
                  <a:pt x="57" y="2"/>
                </a:lnTo>
                <a:lnTo>
                  <a:pt x="58" y="2"/>
                </a:lnTo>
                <a:lnTo>
                  <a:pt x="60" y="2"/>
                </a:lnTo>
                <a:lnTo>
                  <a:pt x="61" y="1"/>
                </a:lnTo>
                <a:lnTo>
                  <a:pt x="62" y="1"/>
                </a:lnTo>
                <a:lnTo>
                  <a:pt x="63" y="1"/>
                </a:lnTo>
                <a:lnTo>
                  <a:pt x="64" y="1"/>
                </a:lnTo>
                <a:lnTo>
                  <a:pt x="66" y="1"/>
                </a:lnTo>
                <a:lnTo>
                  <a:pt x="67" y="1"/>
                </a:lnTo>
                <a:lnTo>
                  <a:pt x="68" y="1"/>
                </a:lnTo>
                <a:lnTo>
                  <a:pt x="69" y="1"/>
                </a:lnTo>
                <a:lnTo>
                  <a:pt x="70" y="0"/>
                </a:lnTo>
                <a:lnTo>
                  <a:pt x="72" y="0"/>
                </a:lnTo>
                <a:lnTo>
                  <a:pt x="73" y="0"/>
                </a:lnTo>
                <a:lnTo>
                  <a:pt x="74" y="0"/>
                </a:lnTo>
                <a:lnTo>
                  <a:pt x="75" y="0"/>
                </a:lnTo>
                <a:lnTo>
                  <a:pt x="76" y="0"/>
                </a:lnTo>
                <a:lnTo>
                  <a:pt x="78" y="0"/>
                </a:lnTo>
                <a:lnTo>
                  <a:pt x="79" y="0"/>
                </a:lnTo>
                <a:lnTo>
                  <a:pt x="80" y="0"/>
                </a:lnTo>
                <a:lnTo>
                  <a:pt x="81" y="0"/>
                </a:lnTo>
                <a:lnTo>
                  <a:pt x="82" y="0"/>
                </a:lnTo>
                <a:lnTo>
                  <a:pt x="84" y="0"/>
                </a:lnTo>
                <a:lnTo>
                  <a:pt x="85" y="0"/>
                </a:lnTo>
                <a:lnTo>
                  <a:pt x="86" y="0"/>
                </a:lnTo>
                <a:lnTo>
                  <a:pt x="87" y="0"/>
                </a:lnTo>
                <a:lnTo>
                  <a:pt x="88" y="1"/>
                </a:lnTo>
                <a:lnTo>
                  <a:pt x="90" y="1"/>
                </a:lnTo>
                <a:lnTo>
                  <a:pt x="91" y="1"/>
                </a:lnTo>
                <a:lnTo>
                  <a:pt x="92" y="1"/>
                </a:lnTo>
                <a:lnTo>
                  <a:pt x="93" y="1"/>
                </a:lnTo>
                <a:lnTo>
                  <a:pt x="94" y="1"/>
                </a:lnTo>
                <a:lnTo>
                  <a:pt x="96" y="1"/>
                </a:lnTo>
                <a:lnTo>
                  <a:pt x="97" y="1"/>
                </a:lnTo>
                <a:lnTo>
                  <a:pt x="98" y="2"/>
                </a:lnTo>
                <a:lnTo>
                  <a:pt x="99" y="2"/>
                </a:lnTo>
                <a:lnTo>
                  <a:pt x="100" y="2"/>
                </a:lnTo>
                <a:lnTo>
                  <a:pt x="102" y="2"/>
                </a:lnTo>
                <a:lnTo>
                  <a:pt x="103" y="2"/>
                </a:lnTo>
                <a:lnTo>
                  <a:pt x="104" y="3"/>
                </a:lnTo>
                <a:lnTo>
                  <a:pt x="105" y="3"/>
                </a:lnTo>
                <a:lnTo>
                  <a:pt x="106" y="3"/>
                </a:lnTo>
                <a:lnTo>
                  <a:pt x="108" y="3"/>
                </a:lnTo>
                <a:lnTo>
                  <a:pt x="109" y="3"/>
                </a:lnTo>
                <a:lnTo>
                  <a:pt x="110" y="3"/>
                </a:lnTo>
                <a:lnTo>
                  <a:pt x="111" y="4"/>
                </a:lnTo>
                <a:lnTo>
                  <a:pt x="112" y="4"/>
                </a:lnTo>
                <a:lnTo>
                  <a:pt x="114" y="4"/>
                </a:lnTo>
                <a:lnTo>
                  <a:pt x="115" y="5"/>
                </a:lnTo>
                <a:lnTo>
                  <a:pt x="116" y="5"/>
                </a:lnTo>
                <a:lnTo>
                  <a:pt x="117" y="5"/>
                </a:lnTo>
                <a:lnTo>
                  <a:pt x="118" y="6"/>
                </a:lnTo>
                <a:lnTo>
                  <a:pt x="120" y="6"/>
                </a:lnTo>
                <a:lnTo>
                  <a:pt x="121" y="6"/>
                </a:lnTo>
                <a:lnTo>
                  <a:pt x="122" y="7"/>
                </a:lnTo>
                <a:lnTo>
                  <a:pt x="123" y="7"/>
                </a:lnTo>
                <a:lnTo>
                  <a:pt x="124" y="7"/>
                </a:lnTo>
                <a:lnTo>
                  <a:pt x="126" y="8"/>
                </a:lnTo>
                <a:lnTo>
                  <a:pt x="127" y="8"/>
                </a:lnTo>
                <a:lnTo>
                  <a:pt x="128" y="9"/>
                </a:lnTo>
                <a:lnTo>
                  <a:pt x="129" y="9"/>
                </a:lnTo>
                <a:lnTo>
                  <a:pt x="130" y="9"/>
                </a:lnTo>
                <a:lnTo>
                  <a:pt x="132" y="10"/>
                </a:lnTo>
                <a:lnTo>
                  <a:pt x="133" y="10"/>
                </a:lnTo>
                <a:lnTo>
                  <a:pt x="134" y="11"/>
                </a:lnTo>
                <a:lnTo>
                  <a:pt x="135" y="11"/>
                </a:lnTo>
                <a:lnTo>
                  <a:pt x="136" y="12"/>
                </a:lnTo>
                <a:lnTo>
                  <a:pt x="138" y="12"/>
                </a:lnTo>
                <a:lnTo>
                  <a:pt x="139" y="12"/>
                </a:lnTo>
                <a:lnTo>
                  <a:pt x="140" y="13"/>
                </a:lnTo>
                <a:lnTo>
                  <a:pt x="141" y="13"/>
                </a:lnTo>
                <a:lnTo>
                  <a:pt x="142" y="14"/>
                </a:lnTo>
                <a:lnTo>
                  <a:pt x="144" y="14"/>
                </a:lnTo>
                <a:lnTo>
                  <a:pt x="145" y="15"/>
                </a:lnTo>
                <a:lnTo>
                  <a:pt x="146" y="15"/>
                </a:lnTo>
                <a:lnTo>
                  <a:pt x="147" y="16"/>
                </a:lnTo>
                <a:lnTo>
                  <a:pt x="148" y="16"/>
                </a:lnTo>
                <a:lnTo>
                  <a:pt x="150" y="17"/>
                </a:lnTo>
                <a:lnTo>
                  <a:pt x="151" y="17"/>
                </a:lnTo>
                <a:lnTo>
                  <a:pt x="152" y="18"/>
                </a:lnTo>
              </a:path>
            </a:pathLst>
          </a:custGeom>
          <a:noFill/>
          <a:ln w="635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65" name="Freeform 68">
            <a:extLst>
              <a:ext uri="{FF2B5EF4-FFF2-40B4-BE49-F238E27FC236}">
                <a16:creationId xmlns:a16="http://schemas.microsoft.com/office/drawing/2014/main" id="{84D65C79-1E6C-4E8C-A823-28BC912EB569}"/>
              </a:ext>
            </a:extLst>
          </p:cNvPr>
          <p:cNvSpPr>
            <a:spLocks/>
          </p:cNvSpPr>
          <p:nvPr/>
        </p:nvSpPr>
        <p:spPr bwMode="auto">
          <a:xfrm>
            <a:off x="7294563" y="5708650"/>
            <a:ext cx="768350" cy="266700"/>
          </a:xfrm>
          <a:custGeom>
            <a:avLst/>
            <a:gdLst>
              <a:gd name="T0" fmla="*/ 2147483646 w 152"/>
              <a:gd name="T1" fmla="*/ 2147483646 h 47"/>
              <a:gd name="T2" fmla="*/ 2147483646 w 152"/>
              <a:gd name="T3" fmla="*/ 2147483646 h 47"/>
              <a:gd name="T4" fmla="*/ 2147483646 w 152"/>
              <a:gd name="T5" fmla="*/ 2147483646 h 47"/>
              <a:gd name="T6" fmla="*/ 2147483646 w 152"/>
              <a:gd name="T7" fmla="*/ 2147483646 h 47"/>
              <a:gd name="T8" fmla="*/ 2147483646 w 152"/>
              <a:gd name="T9" fmla="*/ 2147483646 h 47"/>
              <a:gd name="T10" fmla="*/ 2147483646 w 152"/>
              <a:gd name="T11" fmla="*/ 2147483646 h 47"/>
              <a:gd name="T12" fmla="*/ 2147483646 w 152"/>
              <a:gd name="T13" fmla="*/ 2147483646 h 47"/>
              <a:gd name="T14" fmla="*/ 2147483646 w 152"/>
              <a:gd name="T15" fmla="*/ 2147483646 h 47"/>
              <a:gd name="T16" fmla="*/ 2147483646 w 152"/>
              <a:gd name="T17" fmla="*/ 2147483646 h 47"/>
              <a:gd name="T18" fmla="*/ 2147483646 w 152"/>
              <a:gd name="T19" fmla="*/ 2147483646 h 47"/>
              <a:gd name="T20" fmla="*/ 2147483646 w 152"/>
              <a:gd name="T21" fmla="*/ 2147483646 h 47"/>
              <a:gd name="T22" fmla="*/ 2147483646 w 152"/>
              <a:gd name="T23" fmla="*/ 2147483646 h 47"/>
              <a:gd name="T24" fmla="*/ 2147483646 w 152"/>
              <a:gd name="T25" fmla="*/ 2147483646 h 47"/>
              <a:gd name="T26" fmla="*/ 2147483646 w 152"/>
              <a:gd name="T27" fmla="*/ 2147483646 h 47"/>
              <a:gd name="T28" fmla="*/ 2147483646 w 152"/>
              <a:gd name="T29" fmla="*/ 2147483646 h 47"/>
              <a:gd name="T30" fmla="*/ 2147483646 w 152"/>
              <a:gd name="T31" fmla="*/ 2147483646 h 47"/>
              <a:gd name="T32" fmla="*/ 2147483646 w 152"/>
              <a:gd name="T33" fmla="*/ 2147483646 h 47"/>
              <a:gd name="T34" fmla="*/ 2147483646 w 152"/>
              <a:gd name="T35" fmla="*/ 2147483646 h 47"/>
              <a:gd name="T36" fmla="*/ 2147483646 w 152"/>
              <a:gd name="T37" fmla="*/ 2147483646 h 47"/>
              <a:gd name="T38" fmla="*/ 2147483646 w 152"/>
              <a:gd name="T39" fmla="*/ 2147483646 h 47"/>
              <a:gd name="T40" fmla="*/ 2147483646 w 152"/>
              <a:gd name="T41" fmla="*/ 2147483646 h 47"/>
              <a:gd name="T42" fmla="*/ 2147483646 w 152"/>
              <a:gd name="T43" fmla="*/ 2147483646 h 47"/>
              <a:gd name="T44" fmla="*/ 2147483646 w 152"/>
              <a:gd name="T45" fmla="*/ 2147483646 h 47"/>
              <a:gd name="T46" fmla="*/ 2147483646 w 152"/>
              <a:gd name="T47" fmla="*/ 2147483646 h 47"/>
              <a:gd name="T48" fmla="*/ 2147483646 w 152"/>
              <a:gd name="T49" fmla="*/ 2147483646 h 47"/>
              <a:gd name="T50" fmla="*/ 2147483646 w 152"/>
              <a:gd name="T51" fmla="*/ 2147483646 h 47"/>
              <a:gd name="T52" fmla="*/ 2147483646 w 152"/>
              <a:gd name="T53" fmla="*/ 2147483646 h 47"/>
              <a:gd name="T54" fmla="*/ 2147483646 w 152"/>
              <a:gd name="T55" fmla="*/ 2147483646 h 47"/>
              <a:gd name="T56" fmla="*/ 2147483646 w 152"/>
              <a:gd name="T57" fmla="*/ 2147483646 h 47"/>
              <a:gd name="T58" fmla="*/ 2147483646 w 152"/>
              <a:gd name="T59" fmla="*/ 2147483646 h 47"/>
              <a:gd name="T60" fmla="*/ 2147483646 w 152"/>
              <a:gd name="T61" fmla="*/ 2147483646 h 47"/>
              <a:gd name="T62" fmla="*/ 2147483646 w 152"/>
              <a:gd name="T63" fmla="*/ 2147483646 h 47"/>
              <a:gd name="T64" fmla="*/ 2147483646 w 152"/>
              <a:gd name="T65" fmla="*/ 2147483646 h 47"/>
              <a:gd name="T66" fmla="*/ 2147483646 w 152"/>
              <a:gd name="T67" fmla="*/ 2147483646 h 47"/>
              <a:gd name="T68" fmla="*/ 2147483646 w 152"/>
              <a:gd name="T69" fmla="*/ 2147483646 h 47"/>
              <a:gd name="T70" fmla="*/ 2147483646 w 152"/>
              <a:gd name="T71" fmla="*/ 2147483646 h 47"/>
              <a:gd name="T72" fmla="*/ 2147483646 w 152"/>
              <a:gd name="T73" fmla="*/ 2147483646 h 47"/>
              <a:gd name="T74" fmla="*/ 2147483646 w 152"/>
              <a:gd name="T75" fmla="*/ 2147483646 h 47"/>
              <a:gd name="T76" fmla="*/ 2147483646 w 152"/>
              <a:gd name="T77" fmla="*/ 2147483646 h 47"/>
              <a:gd name="T78" fmla="*/ 2147483646 w 152"/>
              <a:gd name="T79" fmla="*/ 2147483646 h 47"/>
              <a:gd name="T80" fmla="*/ 2147483646 w 152"/>
              <a:gd name="T81" fmla="*/ 2147483646 h 47"/>
              <a:gd name="T82" fmla="*/ 2147483646 w 152"/>
              <a:gd name="T83" fmla="*/ 2147483646 h 4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47"/>
              <a:gd name="T128" fmla="*/ 152 w 152"/>
              <a:gd name="T129" fmla="*/ 47 h 4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47">
                <a:moveTo>
                  <a:pt x="0" y="0"/>
                </a:moveTo>
                <a:lnTo>
                  <a:pt x="1" y="0"/>
                </a:lnTo>
                <a:lnTo>
                  <a:pt x="2" y="1"/>
                </a:lnTo>
                <a:lnTo>
                  <a:pt x="4" y="1"/>
                </a:lnTo>
                <a:lnTo>
                  <a:pt x="5" y="2"/>
                </a:lnTo>
                <a:lnTo>
                  <a:pt x="6" y="2"/>
                </a:lnTo>
                <a:lnTo>
                  <a:pt x="7" y="3"/>
                </a:lnTo>
                <a:lnTo>
                  <a:pt x="8" y="3"/>
                </a:lnTo>
                <a:lnTo>
                  <a:pt x="10" y="4"/>
                </a:lnTo>
                <a:lnTo>
                  <a:pt x="11" y="4"/>
                </a:lnTo>
                <a:lnTo>
                  <a:pt x="12" y="5"/>
                </a:lnTo>
                <a:lnTo>
                  <a:pt x="13" y="5"/>
                </a:lnTo>
                <a:lnTo>
                  <a:pt x="16" y="6"/>
                </a:lnTo>
                <a:lnTo>
                  <a:pt x="17" y="7"/>
                </a:lnTo>
                <a:lnTo>
                  <a:pt x="18" y="7"/>
                </a:lnTo>
                <a:lnTo>
                  <a:pt x="19" y="8"/>
                </a:lnTo>
                <a:lnTo>
                  <a:pt x="20" y="8"/>
                </a:lnTo>
                <a:lnTo>
                  <a:pt x="22" y="9"/>
                </a:lnTo>
                <a:lnTo>
                  <a:pt x="23" y="9"/>
                </a:lnTo>
                <a:lnTo>
                  <a:pt x="24" y="10"/>
                </a:lnTo>
                <a:lnTo>
                  <a:pt x="25" y="10"/>
                </a:lnTo>
                <a:lnTo>
                  <a:pt x="26" y="11"/>
                </a:lnTo>
                <a:lnTo>
                  <a:pt x="28" y="11"/>
                </a:lnTo>
                <a:lnTo>
                  <a:pt x="29" y="12"/>
                </a:lnTo>
                <a:lnTo>
                  <a:pt x="30" y="12"/>
                </a:lnTo>
                <a:lnTo>
                  <a:pt x="32" y="13"/>
                </a:lnTo>
                <a:lnTo>
                  <a:pt x="32" y="14"/>
                </a:lnTo>
                <a:lnTo>
                  <a:pt x="34" y="14"/>
                </a:lnTo>
                <a:lnTo>
                  <a:pt x="35" y="15"/>
                </a:lnTo>
                <a:lnTo>
                  <a:pt x="36" y="15"/>
                </a:lnTo>
                <a:lnTo>
                  <a:pt x="37" y="16"/>
                </a:lnTo>
                <a:lnTo>
                  <a:pt x="38" y="16"/>
                </a:lnTo>
                <a:lnTo>
                  <a:pt x="40" y="17"/>
                </a:lnTo>
                <a:lnTo>
                  <a:pt x="41" y="17"/>
                </a:lnTo>
                <a:lnTo>
                  <a:pt x="42" y="18"/>
                </a:lnTo>
                <a:lnTo>
                  <a:pt x="43" y="18"/>
                </a:lnTo>
                <a:lnTo>
                  <a:pt x="44" y="19"/>
                </a:lnTo>
                <a:lnTo>
                  <a:pt x="46" y="19"/>
                </a:lnTo>
                <a:lnTo>
                  <a:pt x="47" y="20"/>
                </a:lnTo>
                <a:lnTo>
                  <a:pt x="48" y="20"/>
                </a:lnTo>
                <a:lnTo>
                  <a:pt x="49" y="21"/>
                </a:lnTo>
                <a:lnTo>
                  <a:pt x="50" y="21"/>
                </a:lnTo>
                <a:lnTo>
                  <a:pt x="52" y="22"/>
                </a:lnTo>
                <a:lnTo>
                  <a:pt x="53" y="22"/>
                </a:lnTo>
                <a:lnTo>
                  <a:pt x="54" y="23"/>
                </a:lnTo>
                <a:lnTo>
                  <a:pt x="55" y="23"/>
                </a:lnTo>
                <a:lnTo>
                  <a:pt x="56" y="24"/>
                </a:lnTo>
                <a:lnTo>
                  <a:pt x="58" y="24"/>
                </a:lnTo>
                <a:lnTo>
                  <a:pt x="59" y="25"/>
                </a:lnTo>
                <a:lnTo>
                  <a:pt x="60" y="25"/>
                </a:lnTo>
                <a:lnTo>
                  <a:pt x="61" y="26"/>
                </a:lnTo>
                <a:lnTo>
                  <a:pt x="62" y="26"/>
                </a:lnTo>
                <a:lnTo>
                  <a:pt x="64" y="27"/>
                </a:lnTo>
                <a:lnTo>
                  <a:pt x="65" y="27"/>
                </a:lnTo>
                <a:lnTo>
                  <a:pt x="66" y="27"/>
                </a:lnTo>
                <a:lnTo>
                  <a:pt x="67" y="27"/>
                </a:lnTo>
                <a:lnTo>
                  <a:pt x="68" y="28"/>
                </a:lnTo>
                <a:lnTo>
                  <a:pt x="70" y="28"/>
                </a:lnTo>
                <a:lnTo>
                  <a:pt x="71" y="29"/>
                </a:lnTo>
                <a:lnTo>
                  <a:pt x="72" y="29"/>
                </a:lnTo>
                <a:lnTo>
                  <a:pt x="73" y="30"/>
                </a:lnTo>
                <a:lnTo>
                  <a:pt x="74" y="30"/>
                </a:lnTo>
                <a:lnTo>
                  <a:pt x="76" y="30"/>
                </a:lnTo>
                <a:lnTo>
                  <a:pt x="77" y="31"/>
                </a:lnTo>
                <a:lnTo>
                  <a:pt x="78" y="31"/>
                </a:lnTo>
                <a:lnTo>
                  <a:pt x="79" y="32"/>
                </a:lnTo>
                <a:lnTo>
                  <a:pt x="80" y="32"/>
                </a:lnTo>
                <a:lnTo>
                  <a:pt x="82" y="32"/>
                </a:lnTo>
                <a:lnTo>
                  <a:pt x="83" y="33"/>
                </a:lnTo>
                <a:lnTo>
                  <a:pt x="84" y="33"/>
                </a:lnTo>
                <a:lnTo>
                  <a:pt x="85" y="33"/>
                </a:lnTo>
                <a:lnTo>
                  <a:pt x="86" y="34"/>
                </a:lnTo>
                <a:lnTo>
                  <a:pt x="88" y="34"/>
                </a:lnTo>
                <a:lnTo>
                  <a:pt x="89" y="35"/>
                </a:lnTo>
                <a:lnTo>
                  <a:pt x="90" y="35"/>
                </a:lnTo>
                <a:lnTo>
                  <a:pt x="91" y="35"/>
                </a:lnTo>
                <a:lnTo>
                  <a:pt x="92" y="36"/>
                </a:lnTo>
                <a:lnTo>
                  <a:pt x="94" y="36"/>
                </a:lnTo>
                <a:lnTo>
                  <a:pt x="95" y="36"/>
                </a:lnTo>
                <a:lnTo>
                  <a:pt x="96" y="37"/>
                </a:lnTo>
                <a:lnTo>
                  <a:pt x="97" y="37"/>
                </a:lnTo>
                <a:lnTo>
                  <a:pt x="98" y="37"/>
                </a:lnTo>
                <a:lnTo>
                  <a:pt x="100" y="38"/>
                </a:lnTo>
                <a:lnTo>
                  <a:pt x="101" y="38"/>
                </a:lnTo>
                <a:lnTo>
                  <a:pt x="102" y="38"/>
                </a:lnTo>
                <a:lnTo>
                  <a:pt x="103" y="39"/>
                </a:lnTo>
                <a:lnTo>
                  <a:pt x="104" y="39"/>
                </a:lnTo>
                <a:lnTo>
                  <a:pt x="106" y="39"/>
                </a:lnTo>
                <a:lnTo>
                  <a:pt x="107" y="39"/>
                </a:lnTo>
                <a:lnTo>
                  <a:pt x="108" y="40"/>
                </a:lnTo>
                <a:lnTo>
                  <a:pt x="109" y="40"/>
                </a:lnTo>
                <a:lnTo>
                  <a:pt x="110" y="40"/>
                </a:lnTo>
                <a:lnTo>
                  <a:pt x="112" y="41"/>
                </a:lnTo>
                <a:lnTo>
                  <a:pt x="113" y="41"/>
                </a:lnTo>
                <a:lnTo>
                  <a:pt x="114" y="41"/>
                </a:lnTo>
                <a:lnTo>
                  <a:pt x="115" y="41"/>
                </a:lnTo>
                <a:lnTo>
                  <a:pt x="116" y="42"/>
                </a:lnTo>
                <a:lnTo>
                  <a:pt x="118" y="42"/>
                </a:lnTo>
                <a:lnTo>
                  <a:pt x="119" y="42"/>
                </a:lnTo>
                <a:lnTo>
                  <a:pt x="120" y="42"/>
                </a:lnTo>
                <a:lnTo>
                  <a:pt x="121" y="42"/>
                </a:lnTo>
                <a:lnTo>
                  <a:pt x="122" y="43"/>
                </a:lnTo>
                <a:lnTo>
                  <a:pt x="124" y="43"/>
                </a:lnTo>
                <a:lnTo>
                  <a:pt x="125" y="43"/>
                </a:lnTo>
                <a:lnTo>
                  <a:pt x="126" y="43"/>
                </a:lnTo>
                <a:lnTo>
                  <a:pt x="127" y="44"/>
                </a:lnTo>
                <a:lnTo>
                  <a:pt x="128" y="44"/>
                </a:lnTo>
                <a:lnTo>
                  <a:pt x="130" y="44"/>
                </a:lnTo>
                <a:lnTo>
                  <a:pt x="131" y="44"/>
                </a:lnTo>
                <a:lnTo>
                  <a:pt x="132" y="44"/>
                </a:lnTo>
                <a:lnTo>
                  <a:pt x="133" y="45"/>
                </a:lnTo>
                <a:lnTo>
                  <a:pt x="134" y="45"/>
                </a:lnTo>
                <a:lnTo>
                  <a:pt x="136" y="45"/>
                </a:lnTo>
                <a:lnTo>
                  <a:pt x="137" y="45"/>
                </a:lnTo>
                <a:lnTo>
                  <a:pt x="138" y="45"/>
                </a:lnTo>
                <a:lnTo>
                  <a:pt x="139" y="45"/>
                </a:lnTo>
                <a:lnTo>
                  <a:pt x="140" y="46"/>
                </a:lnTo>
                <a:lnTo>
                  <a:pt x="142" y="46"/>
                </a:lnTo>
                <a:lnTo>
                  <a:pt x="143" y="46"/>
                </a:lnTo>
                <a:lnTo>
                  <a:pt x="144" y="46"/>
                </a:lnTo>
                <a:lnTo>
                  <a:pt x="145" y="46"/>
                </a:lnTo>
                <a:lnTo>
                  <a:pt x="146" y="46"/>
                </a:lnTo>
                <a:lnTo>
                  <a:pt x="148" y="47"/>
                </a:lnTo>
                <a:lnTo>
                  <a:pt x="149" y="47"/>
                </a:lnTo>
                <a:lnTo>
                  <a:pt x="150" y="47"/>
                </a:lnTo>
                <a:lnTo>
                  <a:pt x="151" y="47"/>
                </a:lnTo>
                <a:lnTo>
                  <a:pt x="152" y="47"/>
                </a:lnTo>
              </a:path>
            </a:pathLst>
          </a:custGeom>
          <a:noFill/>
          <a:ln w="635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66" name="Freeform 71">
            <a:extLst>
              <a:ext uri="{FF2B5EF4-FFF2-40B4-BE49-F238E27FC236}">
                <a16:creationId xmlns:a16="http://schemas.microsoft.com/office/drawing/2014/main" id="{F9AEB5CD-9A8E-4064-8BAE-B47849188313}"/>
              </a:ext>
            </a:extLst>
          </p:cNvPr>
          <p:cNvSpPr>
            <a:spLocks/>
          </p:cNvSpPr>
          <p:nvPr/>
        </p:nvSpPr>
        <p:spPr bwMode="auto">
          <a:xfrm>
            <a:off x="2333625" y="4311650"/>
            <a:ext cx="474663" cy="1685925"/>
          </a:xfrm>
          <a:custGeom>
            <a:avLst/>
            <a:gdLst>
              <a:gd name="T0" fmla="*/ 2147483646 w 94"/>
              <a:gd name="T1" fmla="*/ 2147483646 h 298"/>
              <a:gd name="T2" fmla="*/ 2147483646 w 94"/>
              <a:gd name="T3" fmla="*/ 2147483646 h 298"/>
              <a:gd name="T4" fmla="*/ 2147483646 w 94"/>
              <a:gd name="T5" fmla="*/ 2147483646 h 298"/>
              <a:gd name="T6" fmla="*/ 2147483646 w 94"/>
              <a:gd name="T7" fmla="*/ 2147483646 h 298"/>
              <a:gd name="T8" fmla="*/ 2147483646 w 94"/>
              <a:gd name="T9" fmla="*/ 2147483646 h 298"/>
              <a:gd name="T10" fmla="*/ 2147483646 w 94"/>
              <a:gd name="T11" fmla="*/ 2147483646 h 298"/>
              <a:gd name="T12" fmla="*/ 2147483646 w 94"/>
              <a:gd name="T13" fmla="*/ 2147483646 h 298"/>
              <a:gd name="T14" fmla="*/ 2147483646 w 94"/>
              <a:gd name="T15" fmla="*/ 2147483646 h 298"/>
              <a:gd name="T16" fmla="*/ 2147483646 w 94"/>
              <a:gd name="T17" fmla="*/ 2147483646 h 298"/>
              <a:gd name="T18" fmla="*/ 2147483646 w 94"/>
              <a:gd name="T19" fmla="*/ 2147483646 h 298"/>
              <a:gd name="T20" fmla="*/ 2147483646 w 94"/>
              <a:gd name="T21" fmla="*/ 2147483646 h 298"/>
              <a:gd name="T22" fmla="*/ 2147483646 w 94"/>
              <a:gd name="T23" fmla="*/ 2147483646 h 298"/>
              <a:gd name="T24" fmla="*/ 2147483646 w 94"/>
              <a:gd name="T25" fmla="*/ 2147483646 h 298"/>
              <a:gd name="T26" fmla="*/ 2147483646 w 94"/>
              <a:gd name="T27" fmla="*/ 2147483646 h 298"/>
              <a:gd name="T28" fmla="*/ 2147483646 w 94"/>
              <a:gd name="T29" fmla="*/ 2147483646 h 298"/>
              <a:gd name="T30" fmla="*/ 2147483646 w 94"/>
              <a:gd name="T31" fmla="*/ 2147483646 h 298"/>
              <a:gd name="T32" fmla="*/ 2147483646 w 94"/>
              <a:gd name="T33" fmla="*/ 2147483646 h 298"/>
              <a:gd name="T34" fmla="*/ 2147483646 w 94"/>
              <a:gd name="T35" fmla="*/ 2147483646 h 298"/>
              <a:gd name="T36" fmla="*/ 2147483646 w 94"/>
              <a:gd name="T37" fmla="*/ 2147483646 h 298"/>
              <a:gd name="T38" fmla="*/ 2147483646 w 94"/>
              <a:gd name="T39" fmla="*/ 2147483646 h 298"/>
              <a:gd name="T40" fmla="*/ 2147483646 w 94"/>
              <a:gd name="T41" fmla="*/ 2147483646 h 298"/>
              <a:gd name="T42" fmla="*/ 2147483646 w 94"/>
              <a:gd name="T43" fmla="*/ 2147483646 h 298"/>
              <a:gd name="T44" fmla="*/ 2147483646 w 94"/>
              <a:gd name="T45" fmla="*/ 2147483646 h 298"/>
              <a:gd name="T46" fmla="*/ 2147483646 w 94"/>
              <a:gd name="T47" fmla="*/ 2147483646 h 298"/>
              <a:gd name="T48" fmla="*/ 2147483646 w 94"/>
              <a:gd name="T49" fmla="*/ 2147483646 h 298"/>
              <a:gd name="T50" fmla="*/ 2147483646 w 94"/>
              <a:gd name="T51" fmla="*/ 2147483646 h 298"/>
              <a:gd name="T52" fmla="*/ 2147483646 w 94"/>
              <a:gd name="T53" fmla="*/ 2147483646 h 298"/>
              <a:gd name="T54" fmla="*/ 2147483646 w 94"/>
              <a:gd name="T55" fmla="*/ 2147483646 h 298"/>
              <a:gd name="T56" fmla="*/ 2147483646 w 94"/>
              <a:gd name="T57" fmla="*/ 2147483646 h 298"/>
              <a:gd name="T58" fmla="*/ 2147483646 w 94"/>
              <a:gd name="T59" fmla="*/ 2147483646 h 298"/>
              <a:gd name="T60" fmla="*/ 2147483646 w 94"/>
              <a:gd name="T61" fmla="*/ 2147483646 h 298"/>
              <a:gd name="T62" fmla="*/ 2147483646 w 94"/>
              <a:gd name="T63" fmla="*/ 2147483646 h 298"/>
              <a:gd name="T64" fmla="*/ 2147483646 w 94"/>
              <a:gd name="T65" fmla="*/ 2147483646 h 298"/>
              <a:gd name="T66" fmla="*/ 2147483646 w 94"/>
              <a:gd name="T67" fmla="*/ 2147483646 h 298"/>
              <a:gd name="T68" fmla="*/ 2147483646 w 94"/>
              <a:gd name="T69" fmla="*/ 2147483646 h 298"/>
              <a:gd name="T70" fmla="*/ 2147483646 w 94"/>
              <a:gd name="T71" fmla="*/ 2147483646 h 298"/>
              <a:gd name="T72" fmla="*/ 2147483646 w 94"/>
              <a:gd name="T73" fmla="*/ 2147483646 h 298"/>
              <a:gd name="T74" fmla="*/ 2147483646 w 94"/>
              <a:gd name="T75" fmla="*/ 2147483646 h 298"/>
              <a:gd name="T76" fmla="*/ 2147483646 w 94"/>
              <a:gd name="T77" fmla="*/ 2147483646 h 298"/>
              <a:gd name="T78" fmla="*/ 2147483646 w 94"/>
              <a:gd name="T79" fmla="*/ 2147483646 h 298"/>
              <a:gd name="T80" fmla="*/ 2147483646 w 94"/>
              <a:gd name="T81" fmla="*/ 2147483646 h 298"/>
              <a:gd name="T82" fmla="*/ 2147483646 w 94"/>
              <a:gd name="T83" fmla="*/ 2147483646 h 29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4"/>
              <a:gd name="T127" fmla="*/ 0 h 298"/>
              <a:gd name="T128" fmla="*/ 94 w 94"/>
              <a:gd name="T129" fmla="*/ 298 h 29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4" h="298">
                <a:moveTo>
                  <a:pt x="0" y="298"/>
                </a:moveTo>
                <a:lnTo>
                  <a:pt x="2" y="298"/>
                </a:lnTo>
                <a:lnTo>
                  <a:pt x="3" y="298"/>
                </a:lnTo>
                <a:lnTo>
                  <a:pt x="4" y="298"/>
                </a:lnTo>
                <a:lnTo>
                  <a:pt x="5" y="298"/>
                </a:lnTo>
                <a:lnTo>
                  <a:pt x="6" y="298"/>
                </a:lnTo>
                <a:lnTo>
                  <a:pt x="8" y="298"/>
                </a:lnTo>
                <a:lnTo>
                  <a:pt x="9" y="298"/>
                </a:lnTo>
                <a:lnTo>
                  <a:pt x="10" y="297"/>
                </a:lnTo>
                <a:lnTo>
                  <a:pt x="11" y="297"/>
                </a:lnTo>
                <a:lnTo>
                  <a:pt x="12" y="297"/>
                </a:lnTo>
                <a:lnTo>
                  <a:pt x="14" y="297"/>
                </a:lnTo>
                <a:lnTo>
                  <a:pt x="15" y="297"/>
                </a:lnTo>
                <a:lnTo>
                  <a:pt x="16" y="297"/>
                </a:lnTo>
                <a:lnTo>
                  <a:pt x="17" y="296"/>
                </a:lnTo>
                <a:lnTo>
                  <a:pt x="18" y="296"/>
                </a:lnTo>
                <a:lnTo>
                  <a:pt x="20" y="296"/>
                </a:lnTo>
                <a:lnTo>
                  <a:pt x="21" y="295"/>
                </a:lnTo>
                <a:lnTo>
                  <a:pt x="22" y="295"/>
                </a:lnTo>
                <a:lnTo>
                  <a:pt x="23" y="295"/>
                </a:lnTo>
                <a:lnTo>
                  <a:pt x="24" y="294"/>
                </a:lnTo>
                <a:lnTo>
                  <a:pt x="27" y="293"/>
                </a:lnTo>
                <a:lnTo>
                  <a:pt x="27" y="292"/>
                </a:lnTo>
                <a:lnTo>
                  <a:pt x="29" y="291"/>
                </a:lnTo>
                <a:lnTo>
                  <a:pt x="29" y="290"/>
                </a:lnTo>
                <a:lnTo>
                  <a:pt x="32" y="289"/>
                </a:lnTo>
                <a:lnTo>
                  <a:pt x="32" y="288"/>
                </a:lnTo>
                <a:lnTo>
                  <a:pt x="33" y="287"/>
                </a:lnTo>
                <a:lnTo>
                  <a:pt x="33" y="286"/>
                </a:lnTo>
                <a:lnTo>
                  <a:pt x="34" y="285"/>
                </a:lnTo>
                <a:lnTo>
                  <a:pt x="34" y="284"/>
                </a:lnTo>
                <a:lnTo>
                  <a:pt x="35" y="284"/>
                </a:lnTo>
                <a:lnTo>
                  <a:pt x="35" y="282"/>
                </a:lnTo>
                <a:lnTo>
                  <a:pt x="36" y="282"/>
                </a:lnTo>
                <a:lnTo>
                  <a:pt x="36" y="280"/>
                </a:lnTo>
                <a:lnTo>
                  <a:pt x="38" y="279"/>
                </a:lnTo>
                <a:lnTo>
                  <a:pt x="38" y="277"/>
                </a:lnTo>
                <a:lnTo>
                  <a:pt x="39" y="277"/>
                </a:lnTo>
                <a:lnTo>
                  <a:pt x="39" y="275"/>
                </a:lnTo>
                <a:lnTo>
                  <a:pt x="40" y="274"/>
                </a:lnTo>
                <a:lnTo>
                  <a:pt x="40" y="272"/>
                </a:lnTo>
                <a:lnTo>
                  <a:pt x="41" y="272"/>
                </a:lnTo>
                <a:lnTo>
                  <a:pt x="41" y="269"/>
                </a:lnTo>
                <a:lnTo>
                  <a:pt x="42" y="268"/>
                </a:lnTo>
                <a:lnTo>
                  <a:pt x="42" y="265"/>
                </a:lnTo>
                <a:lnTo>
                  <a:pt x="44" y="265"/>
                </a:lnTo>
                <a:lnTo>
                  <a:pt x="44" y="261"/>
                </a:lnTo>
                <a:lnTo>
                  <a:pt x="45" y="261"/>
                </a:lnTo>
                <a:lnTo>
                  <a:pt x="45" y="257"/>
                </a:lnTo>
                <a:lnTo>
                  <a:pt x="46" y="256"/>
                </a:lnTo>
                <a:lnTo>
                  <a:pt x="46" y="253"/>
                </a:lnTo>
                <a:lnTo>
                  <a:pt x="47" y="252"/>
                </a:lnTo>
                <a:lnTo>
                  <a:pt x="47" y="248"/>
                </a:lnTo>
                <a:lnTo>
                  <a:pt x="48" y="247"/>
                </a:lnTo>
                <a:lnTo>
                  <a:pt x="48" y="242"/>
                </a:lnTo>
                <a:lnTo>
                  <a:pt x="50" y="242"/>
                </a:lnTo>
                <a:lnTo>
                  <a:pt x="50" y="236"/>
                </a:lnTo>
                <a:lnTo>
                  <a:pt x="51" y="236"/>
                </a:lnTo>
                <a:lnTo>
                  <a:pt x="51" y="231"/>
                </a:lnTo>
                <a:lnTo>
                  <a:pt x="52" y="230"/>
                </a:lnTo>
                <a:lnTo>
                  <a:pt x="52" y="224"/>
                </a:lnTo>
                <a:lnTo>
                  <a:pt x="53" y="224"/>
                </a:lnTo>
                <a:lnTo>
                  <a:pt x="53" y="217"/>
                </a:lnTo>
                <a:lnTo>
                  <a:pt x="54" y="217"/>
                </a:lnTo>
                <a:lnTo>
                  <a:pt x="54" y="210"/>
                </a:lnTo>
                <a:lnTo>
                  <a:pt x="56" y="210"/>
                </a:lnTo>
                <a:lnTo>
                  <a:pt x="56" y="203"/>
                </a:lnTo>
                <a:lnTo>
                  <a:pt x="57" y="202"/>
                </a:lnTo>
                <a:lnTo>
                  <a:pt x="57" y="194"/>
                </a:lnTo>
                <a:lnTo>
                  <a:pt x="58" y="194"/>
                </a:lnTo>
                <a:lnTo>
                  <a:pt x="58" y="186"/>
                </a:lnTo>
                <a:lnTo>
                  <a:pt x="59" y="186"/>
                </a:lnTo>
                <a:lnTo>
                  <a:pt x="59" y="178"/>
                </a:lnTo>
                <a:lnTo>
                  <a:pt x="60" y="177"/>
                </a:lnTo>
                <a:lnTo>
                  <a:pt x="60" y="169"/>
                </a:lnTo>
                <a:lnTo>
                  <a:pt x="62" y="169"/>
                </a:lnTo>
                <a:lnTo>
                  <a:pt x="62" y="160"/>
                </a:lnTo>
                <a:lnTo>
                  <a:pt x="63" y="159"/>
                </a:lnTo>
                <a:lnTo>
                  <a:pt x="63" y="150"/>
                </a:lnTo>
                <a:lnTo>
                  <a:pt x="64" y="150"/>
                </a:lnTo>
                <a:lnTo>
                  <a:pt x="64" y="141"/>
                </a:lnTo>
                <a:lnTo>
                  <a:pt x="65" y="141"/>
                </a:lnTo>
                <a:lnTo>
                  <a:pt x="65" y="131"/>
                </a:lnTo>
                <a:lnTo>
                  <a:pt x="66" y="131"/>
                </a:lnTo>
                <a:lnTo>
                  <a:pt x="66" y="122"/>
                </a:lnTo>
                <a:lnTo>
                  <a:pt x="68" y="121"/>
                </a:lnTo>
                <a:lnTo>
                  <a:pt x="68" y="112"/>
                </a:lnTo>
                <a:lnTo>
                  <a:pt x="69" y="111"/>
                </a:lnTo>
                <a:lnTo>
                  <a:pt x="69" y="102"/>
                </a:lnTo>
                <a:lnTo>
                  <a:pt x="70" y="102"/>
                </a:lnTo>
                <a:lnTo>
                  <a:pt x="70" y="93"/>
                </a:lnTo>
                <a:lnTo>
                  <a:pt x="71" y="92"/>
                </a:lnTo>
                <a:lnTo>
                  <a:pt x="71" y="84"/>
                </a:lnTo>
                <a:lnTo>
                  <a:pt x="72" y="83"/>
                </a:lnTo>
                <a:lnTo>
                  <a:pt x="72" y="74"/>
                </a:lnTo>
                <a:lnTo>
                  <a:pt x="74" y="74"/>
                </a:lnTo>
                <a:lnTo>
                  <a:pt x="74" y="65"/>
                </a:lnTo>
                <a:lnTo>
                  <a:pt x="75" y="64"/>
                </a:lnTo>
                <a:lnTo>
                  <a:pt x="75" y="57"/>
                </a:lnTo>
                <a:lnTo>
                  <a:pt x="76" y="56"/>
                </a:lnTo>
                <a:lnTo>
                  <a:pt x="76" y="48"/>
                </a:lnTo>
                <a:lnTo>
                  <a:pt x="77" y="48"/>
                </a:lnTo>
                <a:lnTo>
                  <a:pt x="77" y="41"/>
                </a:lnTo>
                <a:lnTo>
                  <a:pt x="78" y="41"/>
                </a:lnTo>
                <a:lnTo>
                  <a:pt x="78" y="34"/>
                </a:lnTo>
                <a:lnTo>
                  <a:pt x="80" y="33"/>
                </a:lnTo>
                <a:lnTo>
                  <a:pt x="80" y="27"/>
                </a:lnTo>
                <a:lnTo>
                  <a:pt x="81" y="26"/>
                </a:lnTo>
                <a:lnTo>
                  <a:pt x="81" y="21"/>
                </a:lnTo>
                <a:lnTo>
                  <a:pt x="82" y="21"/>
                </a:lnTo>
                <a:lnTo>
                  <a:pt x="82" y="16"/>
                </a:lnTo>
                <a:lnTo>
                  <a:pt x="83" y="15"/>
                </a:lnTo>
                <a:lnTo>
                  <a:pt x="83" y="11"/>
                </a:lnTo>
                <a:lnTo>
                  <a:pt x="84" y="11"/>
                </a:lnTo>
                <a:lnTo>
                  <a:pt x="84" y="7"/>
                </a:lnTo>
                <a:lnTo>
                  <a:pt x="86" y="7"/>
                </a:lnTo>
                <a:lnTo>
                  <a:pt x="86" y="4"/>
                </a:lnTo>
                <a:lnTo>
                  <a:pt x="87" y="4"/>
                </a:lnTo>
                <a:lnTo>
                  <a:pt x="87" y="2"/>
                </a:lnTo>
                <a:lnTo>
                  <a:pt x="88" y="2"/>
                </a:lnTo>
                <a:lnTo>
                  <a:pt x="88" y="1"/>
                </a:lnTo>
                <a:lnTo>
                  <a:pt x="89" y="0"/>
                </a:lnTo>
                <a:lnTo>
                  <a:pt x="90" y="1"/>
                </a:lnTo>
                <a:lnTo>
                  <a:pt x="92" y="1"/>
                </a:lnTo>
                <a:lnTo>
                  <a:pt x="92" y="2"/>
                </a:lnTo>
                <a:lnTo>
                  <a:pt x="93" y="3"/>
                </a:lnTo>
                <a:lnTo>
                  <a:pt x="93" y="4"/>
                </a:lnTo>
                <a:lnTo>
                  <a:pt x="94" y="5"/>
                </a:lnTo>
              </a:path>
            </a:pathLst>
          </a:custGeom>
          <a:noFill/>
          <a:ln w="6350">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67" name="Freeform 72">
            <a:extLst>
              <a:ext uri="{FF2B5EF4-FFF2-40B4-BE49-F238E27FC236}">
                <a16:creationId xmlns:a16="http://schemas.microsoft.com/office/drawing/2014/main" id="{70723024-778F-4E19-A928-1BF5EFDF6009}"/>
              </a:ext>
            </a:extLst>
          </p:cNvPr>
          <p:cNvSpPr>
            <a:spLocks/>
          </p:cNvSpPr>
          <p:nvPr/>
        </p:nvSpPr>
        <p:spPr bwMode="auto">
          <a:xfrm>
            <a:off x="2808288" y="4338638"/>
            <a:ext cx="430212" cy="1658937"/>
          </a:xfrm>
          <a:custGeom>
            <a:avLst/>
            <a:gdLst>
              <a:gd name="T0" fmla="*/ 0 w 85"/>
              <a:gd name="T1" fmla="*/ 2147483646 h 293"/>
              <a:gd name="T2" fmla="*/ 2147483646 w 85"/>
              <a:gd name="T3" fmla="*/ 2147483646 h 293"/>
              <a:gd name="T4" fmla="*/ 2147483646 w 85"/>
              <a:gd name="T5" fmla="*/ 2147483646 h 293"/>
              <a:gd name="T6" fmla="*/ 2147483646 w 85"/>
              <a:gd name="T7" fmla="*/ 2147483646 h 293"/>
              <a:gd name="T8" fmla="*/ 2147483646 w 85"/>
              <a:gd name="T9" fmla="*/ 2147483646 h 293"/>
              <a:gd name="T10" fmla="*/ 2147483646 w 85"/>
              <a:gd name="T11" fmla="*/ 2147483646 h 293"/>
              <a:gd name="T12" fmla="*/ 2147483646 w 85"/>
              <a:gd name="T13" fmla="*/ 2147483646 h 293"/>
              <a:gd name="T14" fmla="*/ 2147483646 w 85"/>
              <a:gd name="T15" fmla="*/ 2147483646 h 293"/>
              <a:gd name="T16" fmla="*/ 2147483646 w 85"/>
              <a:gd name="T17" fmla="*/ 2147483646 h 293"/>
              <a:gd name="T18" fmla="*/ 2147483646 w 85"/>
              <a:gd name="T19" fmla="*/ 2147483646 h 293"/>
              <a:gd name="T20" fmla="*/ 2147483646 w 85"/>
              <a:gd name="T21" fmla="*/ 2147483646 h 293"/>
              <a:gd name="T22" fmla="*/ 2147483646 w 85"/>
              <a:gd name="T23" fmla="*/ 2147483646 h 293"/>
              <a:gd name="T24" fmla="*/ 2147483646 w 85"/>
              <a:gd name="T25" fmla="*/ 2147483646 h 293"/>
              <a:gd name="T26" fmla="*/ 2147483646 w 85"/>
              <a:gd name="T27" fmla="*/ 2147483646 h 293"/>
              <a:gd name="T28" fmla="*/ 2147483646 w 85"/>
              <a:gd name="T29" fmla="*/ 2147483646 h 293"/>
              <a:gd name="T30" fmla="*/ 2147483646 w 85"/>
              <a:gd name="T31" fmla="*/ 2147483646 h 293"/>
              <a:gd name="T32" fmla="*/ 2147483646 w 85"/>
              <a:gd name="T33" fmla="*/ 2147483646 h 293"/>
              <a:gd name="T34" fmla="*/ 2147483646 w 85"/>
              <a:gd name="T35" fmla="*/ 2147483646 h 293"/>
              <a:gd name="T36" fmla="*/ 2147483646 w 85"/>
              <a:gd name="T37" fmla="*/ 2147483646 h 293"/>
              <a:gd name="T38" fmla="*/ 2147483646 w 85"/>
              <a:gd name="T39" fmla="*/ 2147483646 h 293"/>
              <a:gd name="T40" fmla="*/ 2147483646 w 85"/>
              <a:gd name="T41" fmla="*/ 2147483646 h 293"/>
              <a:gd name="T42" fmla="*/ 2147483646 w 85"/>
              <a:gd name="T43" fmla="*/ 2147483646 h 293"/>
              <a:gd name="T44" fmla="*/ 2147483646 w 85"/>
              <a:gd name="T45" fmla="*/ 2147483646 h 293"/>
              <a:gd name="T46" fmla="*/ 2147483646 w 85"/>
              <a:gd name="T47" fmla="*/ 2147483646 h 293"/>
              <a:gd name="T48" fmla="*/ 2147483646 w 85"/>
              <a:gd name="T49" fmla="*/ 2147483646 h 293"/>
              <a:gd name="T50" fmla="*/ 2147483646 w 85"/>
              <a:gd name="T51" fmla="*/ 2147483646 h 293"/>
              <a:gd name="T52" fmla="*/ 2147483646 w 85"/>
              <a:gd name="T53" fmla="*/ 2147483646 h 293"/>
              <a:gd name="T54" fmla="*/ 2147483646 w 85"/>
              <a:gd name="T55" fmla="*/ 2147483646 h 293"/>
              <a:gd name="T56" fmla="*/ 2147483646 w 85"/>
              <a:gd name="T57" fmla="*/ 2147483646 h 293"/>
              <a:gd name="T58" fmla="*/ 2147483646 w 85"/>
              <a:gd name="T59" fmla="*/ 2147483646 h 293"/>
              <a:gd name="T60" fmla="*/ 2147483646 w 85"/>
              <a:gd name="T61" fmla="*/ 2147483646 h 293"/>
              <a:gd name="T62" fmla="*/ 2147483646 w 85"/>
              <a:gd name="T63" fmla="*/ 2147483646 h 293"/>
              <a:gd name="T64" fmla="*/ 2147483646 w 85"/>
              <a:gd name="T65" fmla="*/ 2147483646 h 293"/>
              <a:gd name="T66" fmla="*/ 2147483646 w 85"/>
              <a:gd name="T67" fmla="*/ 2147483646 h 293"/>
              <a:gd name="T68" fmla="*/ 2147483646 w 85"/>
              <a:gd name="T69" fmla="*/ 2147483646 h 293"/>
              <a:gd name="T70" fmla="*/ 2147483646 w 85"/>
              <a:gd name="T71" fmla="*/ 2147483646 h 293"/>
              <a:gd name="T72" fmla="*/ 2147483646 w 85"/>
              <a:gd name="T73" fmla="*/ 2147483646 h 293"/>
              <a:gd name="T74" fmla="*/ 2147483646 w 85"/>
              <a:gd name="T75" fmla="*/ 2147483646 h 293"/>
              <a:gd name="T76" fmla="*/ 2147483646 w 85"/>
              <a:gd name="T77" fmla="*/ 2147483646 h 293"/>
              <a:gd name="T78" fmla="*/ 2147483646 w 85"/>
              <a:gd name="T79" fmla="*/ 2147483646 h 293"/>
              <a:gd name="T80" fmla="*/ 2147483646 w 85"/>
              <a:gd name="T81" fmla="*/ 2147483646 h 293"/>
              <a:gd name="T82" fmla="*/ 2147483646 w 85"/>
              <a:gd name="T83" fmla="*/ 2147483646 h 293"/>
              <a:gd name="T84" fmla="*/ 2147483646 w 85"/>
              <a:gd name="T85" fmla="*/ 2147483646 h 293"/>
              <a:gd name="T86" fmla="*/ 2147483646 w 85"/>
              <a:gd name="T87" fmla="*/ 2147483646 h 293"/>
              <a:gd name="T88" fmla="*/ 2147483646 w 85"/>
              <a:gd name="T89" fmla="*/ 2147483646 h 293"/>
              <a:gd name="T90" fmla="*/ 2147483646 w 85"/>
              <a:gd name="T91" fmla="*/ 2147483646 h 293"/>
              <a:gd name="T92" fmla="*/ 2147483646 w 85"/>
              <a:gd name="T93" fmla="*/ 2147483646 h 293"/>
              <a:gd name="T94" fmla="*/ 2147483646 w 85"/>
              <a:gd name="T95" fmla="*/ 2147483646 h 293"/>
              <a:gd name="T96" fmla="*/ 2147483646 w 85"/>
              <a:gd name="T97" fmla="*/ 2147483646 h 293"/>
              <a:gd name="T98" fmla="*/ 2147483646 w 85"/>
              <a:gd name="T99" fmla="*/ 2147483646 h 293"/>
              <a:gd name="T100" fmla="*/ 2147483646 w 85"/>
              <a:gd name="T101" fmla="*/ 2147483646 h 293"/>
              <a:gd name="T102" fmla="*/ 2147483646 w 85"/>
              <a:gd name="T103" fmla="*/ 2147483646 h 293"/>
              <a:gd name="T104" fmla="*/ 2147483646 w 85"/>
              <a:gd name="T105" fmla="*/ 2147483646 h 293"/>
              <a:gd name="T106" fmla="*/ 2147483646 w 85"/>
              <a:gd name="T107" fmla="*/ 2147483646 h 293"/>
              <a:gd name="T108" fmla="*/ 2147483646 w 85"/>
              <a:gd name="T109" fmla="*/ 2147483646 h 293"/>
              <a:gd name="T110" fmla="*/ 2147483646 w 85"/>
              <a:gd name="T111" fmla="*/ 2147483646 h 293"/>
              <a:gd name="T112" fmla="*/ 2147483646 w 85"/>
              <a:gd name="T113" fmla="*/ 2147483646 h 293"/>
              <a:gd name="T114" fmla="*/ 2147483646 w 85"/>
              <a:gd name="T115" fmla="*/ 2147483646 h 293"/>
              <a:gd name="T116" fmla="*/ 2147483646 w 85"/>
              <a:gd name="T117" fmla="*/ 2147483646 h 29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5"/>
              <a:gd name="T178" fmla="*/ 0 h 293"/>
              <a:gd name="T179" fmla="*/ 85 w 85"/>
              <a:gd name="T180" fmla="*/ 293 h 29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5" h="293">
                <a:moveTo>
                  <a:pt x="0" y="0"/>
                </a:moveTo>
                <a:lnTo>
                  <a:pt x="0" y="2"/>
                </a:lnTo>
                <a:lnTo>
                  <a:pt x="1" y="3"/>
                </a:lnTo>
                <a:lnTo>
                  <a:pt x="1" y="6"/>
                </a:lnTo>
                <a:lnTo>
                  <a:pt x="2" y="7"/>
                </a:lnTo>
                <a:lnTo>
                  <a:pt x="2" y="11"/>
                </a:lnTo>
                <a:lnTo>
                  <a:pt x="4" y="11"/>
                </a:lnTo>
                <a:lnTo>
                  <a:pt x="4" y="16"/>
                </a:lnTo>
                <a:lnTo>
                  <a:pt x="5" y="16"/>
                </a:lnTo>
                <a:lnTo>
                  <a:pt x="5" y="22"/>
                </a:lnTo>
                <a:lnTo>
                  <a:pt x="6" y="22"/>
                </a:lnTo>
                <a:lnTo>
                  <a:pt x="6" y="29"/>
                </a:lnTo>
                <a:lnTo>
                  <a:pt x="7" y="29"/>
                </a:lnTo>
                <a:lnTo>
                  <a:pt x="7" y="36"/>
                </a:lnTo>
                <a:lnTo>
                  <a:pt x="8" y="36"/>
                </a:lnTo>
                <a:lnTo>
                  <a:pt x="8" y="43"/>
                </a:lnTo>
                <a:lnTo>
                  <a:pt x="10" y="44"/>
                </a:lnTo>
                <a:lnTo>
                  <a:pt x="10" y="52"/>
                </a:lnTo>
                <a:lnTo>
                  <a:pt x="11" y="52"/>
                </a:lnTo>
                <a:lnTo>
                  <a:pt x="11" y="60"/>
                </a:lnTo>
                <a:lnTo>
                  <a:pt x="12" y="60"/>
                </a:lnTo>
                <a:lnTo>
                  <a:pt x="12" y="69"/>
                </a:lnTo>
                <a:lnTo>
                  <a:pt x="13" y="69"/>
                </a:lnTo>
                <a:lnTo>
                  <a:pt x="13" y="78"/>
                </a:lnTo>
                <a:lnTo>
                  <a:pt x="14" y="79"/>
                </a:lnTo>
                <a:lnTo>
                  <a:pt x="14" y="88"/>
                </a:lnTo>
                <a:lnTo>
                  <a:pt x="16" y="88"/>
                </a:lnTo>
                <a:lnTo>
                  <a:pt x="16" y="97"/>
                </a:lnTo>
                <a:lnTo>
                  <a:pt x="17" y="98"/>
                </a:lnTo>
                <a:lnTo>
                  <a:pt x="17" y="107"/>
                </a:lnTo>
                <a:lnTo>
                  <a:pt x="18" y="107"/>
                </a:lnTo>
                <a:lnTo>
                  <a:pt x="18" y="117"/>
                </a:lnTo>
                <a:lnTo>
                  <a:pt x="19" y="117"/>
                </a:lnTo>
                <a:lnTo>
                  <a:pt x="19" y="126"/>
                </a:lnTo>
                <a:lnTo>
                  <a:pt x="20" y="127"/>
                </a:lnTo>
                <a:lnTo>
                  <a:pt x="20" y="136"/>
                </a:lnTo>
                <a:lnTo>
                  <a:pt x="22" y="136"/>
                </a:lnTo>
                <a:lnTo>
                  <a:pt x="22" y="145"/>
                </a:lnTo>
                <a:lnTo>
                  <a:pt x="23" y="146"/>
                </a:lnTo>
                <a:lnTo>
                  <a:pt x="23" y="155"/>
                </a:lnTo>
                <a:lnTo>
                  <a:pt x="24" y="155"/>
                </a:lnTo>
                <a:lnTo>
                  <a:pt x="24" y="164"/>
                </a:lnTo>
                <a:lnTo>
                  <a:pt x="25" y="164"/>
                </a:lnTo>
                <a:lnTo>
                  <a:pt x="25" y="173"/>
                </a:lnTo>
                <a:lnTo>
                  <a:pt x="26" y="173"/>
                </a:lnTo>
                <a:lnTo>
                  <a:pt x="26" y="181"/>
                </a:lnTo>
                <a:lnTo>
                  <a:pt x="28" y="182"/>
                </a:lnTo>
                <a:lnTo>
                  <a:pt x="28" y="189"/>
                </a:lnTo>
                <a:lnTo>
                  <a:pt x="29" y="190"/>
                </a:lnTo>
                <a:lnTo>
                  <a:pt x="29" y="197"/>
                </a:lnTo>
                <a:lnTo>
                  <a:pt x="30" y="198"/>
                </a:lnTo>
                <a:lnTo>
                  <a:pt x="30" y="205"/>
                </a:lnTo>
                <a:lnTo>
                  <a:pt x="31" y="206"/>
                </a:lnTo>
                <a:lnTo>
                  <a:pt x="31" y="212"/>
                </a:lnTo>
                <a:lnTo>
                  <a:pt x="32" y="212"/>
                </a:lnTo>
                <a:lnTo>
                  <a:pt x="32" y="219"/>
                </a:lnTo>
                <a:lnTo>
                  <a:pt x="34" y="219"/>
                </a:lnTo>
                <a:lnTo>
                  <a:pt x="34" y="226"/>
                </a:lnTo>
                <a:lnTo>
                  <a:pt x="35" y="226"/>
                </a:lnTo>
                <a:lnTo>
                  <a:pt x="35" y="231"/>
                </a:lnTo>
                <a:lnTo>
                  <a:pt x="36" y="232"/>
                </a:lnTo>
                <a:lnTo>
                  <a:pt x="36" y="237"/>
                </a:lnTo>
                <a:lnTo>
                  <a:pt x="37" y="238"/>
                </a:lnTo>
                <a:lnTo>
                  <a:pt x="37" y="243"/>
                </a:lnTo>
                <a:lnTo>
                  <a:pt x="38" y="243"/>
                </a:lnTo>
                <a:lnTo>
                  <a:pt x="38" y="248"/>
                </a:lnTo>
                <a:lnTo>
                  <a:pt x="40" y="248"/>
                </a:lnTo>
                <a:lnTo>
                  <a:pt x="40" y="252"/>
                </a:lnTo>
                <a:lnTo>
                  <a:pt x="41" y="252"/>
                </a:lnTo>
                <a:lnTo>
                  <a:pt x="41" y="256"/>
                </a:lnTo>
                <a:lnTo>
                  <a:pt x="42" y="257"/>
                </a:lnTo>
                <a:lnTo>
                  <a:pt x="42" y="260"/>
                </a:lnTo>
                <a:lnTo>
                  <a:pt x="43" y="261"/>
                </a:lnTo>
                <a:lnTo>
                  <a:pt x="43" y="264"/>
                </a:lnTo>
                <a:lnTo>
                  <a:pt x="44" y="264"/>
                </a:lnTo>
                <a:lnTo>
                  <a:pt x="44" y="267"/>
                </a:lnTo>
                <a:lnTo>
                  <a:pt x="46" y="268"/>
                </a:lnTo>
                <a:lnTo>
                  <a:pt x="46" y="270"/>
                </a:lnTo>
                <a:lnTo>
                  <a:pt x="47" y="270"/>
                </a:lnTo>
                <a:lnTo>
                  <a:pt x="47" y="272"/>
                </a:lnTo>
                <a:lnTo>
                  <a:pt x="48" y="273"/>
                </a:lnTo>
                <a:lnTo>
                  <a:pt x="48" y="275"/>
                </a:lnTo>
                <a:lnTo>
                  <a:pt x="49" y="275"/>
                </a:lnTo>
                <a:lnTo>
                  <a:pt x="49" y="277"/>
                </a:lnTo>
                <a:lnTo>
                  <a:pt x="50" y="278"/>
                </a:lnTo>
                <a:lnTo>
                  <a:pt x="50" y="279"/>
                </a:lnTo>
                <a:lnTo>
                  <a:pt x="52" y="280"/>
                </a:lnTo>
                <a:lnTo>
                  <a:pt x="52" y="281"/>
                </a:lnTo>
                <a:lnTo>
                  <a:pt x="53" y="281"/>
                </a:lnTo>
                <a:lnTo>
                  <a:pt x="53" y="283"/>
                </a:lnTo>
                <a:lnTo>
                  <a:pt x="54" y="283"/>
                </a:lnTo>
                <a:lnTo>
                  <a:pt x="54" y="284"/>
                </a:lnTo>
                <a:lnTo>
                  <a:pt x="56" y="285"/>
                </a:lnTo>
                <a:lnTo>
                  <a:pt x="56" y="286"/>
                </a:lnTo>
                <a:lnTo>
                  <a:pt x="59" y="287"/>
                </a:lnTo>
                <a:lnTo>
                  <a:pt x="59" y="288"/>
                </a:lnTo>
                <a:lnTo>
                  <a:pt x="60" y="289"/>
                </a:lnTo>
                <a:lnTo>
                  <a:pt x="62" y="290"/>
                </a:lnTo>
                <a:lnTo>
                  <a:pt x="64" y="290"/>
                </a:lnTo>
                <a:lnTo>
                  <a:pt x="65" y="291"/>
                </a:lnTo>
                <a:lnTo>
                  <a:pt x="66" y="291"/>
                </a:lnTo>
                <a:lnTo>
                  <a:pt x="67" y="291"/>
                </a:lnTo>
                <a:lnTo>
                  <a:pt x="68" y="292"/>
                </a:lnTo>
                <a:lnTo>
                  <a:pt x="70" y="292"/>
                </a:lnTo>
                <a:lnTo>
                  <a:pt x="71" y="292"/>
                </a:lnTo>
                <a:lnTo>
                  <a:pt x="72" y="292"/>
                </a:lnTo>
                <a:lnTo>
                  <a:pt x="73" y="292"/>
                </a:lnTo>
                <a:lnTo>
                  <a:pt x="74" y="292"/>
                </a:lnTo>
                <a:lnTo>
                  <a:pt x="76" y="293"/>
                </a:lnTo>
                <a:lnTo>
                  <a:pt x="77" y="293"/>
                </a:lnTo>
                <a:lnTo>
                  <a:pt x="78" y="293"/>
                </a:lnTo>
                <a:lnTo>
                  <a:pt x="79" y="293"/>
                </a:lnTo>
                <a:lnTo>
                  <a:pt x="80" y="293"/>
                </a:lnTo>
                <a:lnTo>
                  <a:pt x="82" y="293"/>
                </a:lnTo>
                <a:lnTo>
                  <a:pt x="83" y="293"/>
                </a:lnTo>
                <a:lnTo>
                  <a:pt x="84" y="293"/>
                </a:lnTo>
                <a:lnTo>
                  <a:pt x="85" y="293"/>
                </a:lnTo>
              </a:path>
            </a:pathLst>
          </a:custGeom>
          <a:noFill/>
          <a:ln w="6350">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68" name="Freeform 73">
            <a:extLst>
              <a:ext uri="{FF2B5EF4-FFF2-40B4-BE49-F238E27FC236}">
                <a16:creationId xmlns:a16="http://schemas.microsoft.com/office/drawing/2014/main" id="{ED9E196E-E0AF-4AD4-B0B9-DD657A5BD5E5}"/>
              </a:ext>
            </a:extLst>
          </p:cNvPr>
          <p:cNvSpPr>
            <a:spLocks/>
          </p:cNvSpPr>
          <p:nvPr/>
        </p:nvSpPr>
        <p:spPr bwMode="auto">
          <a:xfrm>
            <a:off x="4537075" y="5867400"/>
            <a:ext cx="766763" cy="130175"/>
          </a:xfrm>
          <a:custGeom>
            <a:avLst/>
            <a:gdLst>
              <a:gd name="T0" fmla="*/ 2147483646 w 152"/>
              <a:gd name="T1" fmla="*/ 2147483646 h 23"/>
              <a:gd name="T2" fmla="*/ 2147483646 w 152"/>
              <a:gd name="T3" fmla="*/ 2147483646 h 23"/>
              <a:gd name="T4" fmla="*/ 2147483646 w 152"/>
              <a:gd name="T5" fmla="*/ 2147483646 h 23"/>
              <a:gd name="T6" fmla="*/ 2147483646 w 152"/>
              <a:gd name="T7" fmla="*/ 2147483646 h 23"/>
              <a:gd name="T8" fmla="*/ 2147483646 w 152"/>
              <a:gd name="T9" fmla="*/ 2147483646 h 23"/>
              <a:gd name="T10" fmla="*/ 2147483646 w 152"/>
              <a:gd name="T11" fmla="*/ 2147483646 h 23"/>
              <a:gd name="T12" fmla="*/ 2147483646 w 152"/>
              <a:gd name="T13" fmla="*/ 2147483646 h 23"/>
              <a:gd name="T14" fmla="*/ 2147483646 w 152"/>
              <a:gd name="T15" fmla="*/ 2147483646 h 23"/>
              <a:gd name="T16" fmla="*/ 2147483646 w 152"/>
              <a:gd name="T17" fmla="*/ 2147483646 h 23"/>
              <a:gd name="T18" fmla="*/ 2147483646 w 152"/>
              <a:gd name="T19" fmla="*/ 2147483646 h 23"/>
              <a:gd name="T20" fmla="*/ 2147483646 w 152"/>
              <a:gd name="T21" fmla="*/ 2147483646 h 23"/>
              <a:gd name="T22" fmla="*/ 2147483646 w 152"/>
              <a:gd name="T23" fmla="*/ 2147483646 h 23"/>
              <a:gd name="T24" fmla="*/ 2147483646 w 152"/>
              <a:gd name="T25" fmla="*/ 2147483646 h 23"/>
              <a:gd name="T26" fmla="*/ 2147483646 w 152"/>
              <a:gd name="T27" fmla="*/ 2147483646 h 23"/>
              <a:gd name="T28" fmla="*/ 2147483646 w 152"/>
              <a:gd name="T29" fmla="*/ 2147483646 h 23"/>
              <a:gd name="T30" fmla="*/ 2147483646 w 152"/>
              <a:gd name="T31" fmla="*/ 2147483646 h 23"/>
              <a:gd name="T32" fmla="*/ 2147483646 w 152"/>
              <a:gd name="T33" fmla="*/ 2147483646 h 23"/>
              <a:gd name="T34" fmla="*/ 2147483646 w 152"/>
              <a:gd name="T35" fmla="*/ 2147483646 h 23"/>
              <a:gd name="T36" fmla="*/ 2147483646 w 152"/>
              <a:gd name="T37" fmla="*/ 2147483646 h 23"/>
              <a:gd name="T38" fmla="*/ 2147483646 w 152"/>
              <a:gd name="T39" fmla="*/ 2147483646 h 23"/>
              <a:gd name="T40" fmla="*/ 2147483646 w 152"/>
              <a:gd name="T41" fmla="*/ 2147483646 h 23"/>
              <a:gd name="T42" fmla="*/ 2147483646 w 152"/>
              <a:gd name="T43" fmla="*/ 2147483646 h 23"/>
              <a:gd name="T44" fmla="*/ 2147483646 w 152"/>
              <a:gd name="T45" fmla="*/ 2147483646 h 23"/>
              <a:gd name="T46" fmla="*/ 2147483646 w 152"/>
              <a:gd name="T47" fmla="*/ 2147483646 h 23"/>
              <a:gd name="T48" fmla="*/ 2147483646 w 152"/>
              <a:gd name="T49" fmla="*/ 2147483646 h 23"/>
              <a:gd name="T50" fmla="*/ 2147483646 w 152"/>
              <a:gd name="T51" fmla="*/ 2147483646 h 23"/>
              <a:gd name="T52" fmla="*/ 2147483646 w 152"/>
              <a:gd name="T53" fmla="*/ 2147483646 h 23"/>
              <a:gd name="T54" fmla="*/ 2147483646 w 152"/>
              <a:gd name="T55" fmla="*/ 2147483646 h 23"/>
              <a:gd name="T56" fmla="*/ 2147483646 w 152"/>
              <a:gd name="T57" fmla="*/ 2147483646 h 23"/>
              <a:gd name="T58" fmla="*/ 2147483646 w 152"/>
              <a:gd name="T59" fmla="*/ 2147483646 h 23"/>
              <a:gd name="T60" fmla="*/ 2147483646 w 152"/>
              <a:gd name="T61" fmla="*/ 2147483646 h 23"/>
              <a:gd name="T62" fmla="*/ 2147483646 w 152"/>
              <a:gd name="T63" fmla="*/ 2147483646 h 23"/>
              <a:gd name="T64" fmla="*/ 2147483646 w 152"/>
              <a:gd name="T65" fmla="*/ 2147483646 h 23"/>
              <a:gd name="T66" fmla="*/ 2147483646 w 152"/>
              <a:gd name="T67" fmla="*/ 2147483646 h 23"/>
              <a:gd name="T68" fmla="*/ 2147483646 w 152"/>
              <a:gd name="T69" fmla="*/ 2147483646 h 23"/>
              <a:gd name="T70" fmla="*/ 2147483646 w 152"/>
              <a:gd name="T71" fmla="*/ 2147483646 h 23"/>
              <a:gd name="T72" fmla="*/ 2147483646 w 152"/>
              <a:gd name="T73" fmla="*/ 2147483646 h 23"/>
              <a:gd name="T74" fmla="*/ 2147483646 w 152"/>
              <a:gd name="T75" fmla="*/ 2147483646 h 23"/>
              <a:gd name="T76" fmla="*/ 2147483646 w 152"/>
              <a:gd name="T77" fmla="*/ 2147483646 h 23"/>
              <a:gd name="T78" fmla="*/ 2147483646 w 152"/>
              <a:gd name="T79" fmla="*/ 2147483646 h 23"/>
              <a:gd name="T80" fmla="*/ 2147483646 w 152"/>
              <a:gd name="T81" fmla="*/ 2147483646 h 23"/>
              <a:gd name="T82" fmla="*/ 2147483646 w 152"/>
              <a:gd name="T83" fmla="*/ 2147483646 h 2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3"/>
              <a:gd name="T128" fmla="*/ 152 w 152"/>
              <a:gd name="T129" fmla="*/ 23 h 2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3">
                <a:moveTo>
                  <a:pt x="0" y="23"/>
                </a:moveTo>
                <a:lnTo>
                  <a:pt x="1" y="23"/>
                </a:lnTo>
                <a:lnTo>
                  <a:pt x="2" y="23"/>
                </a:lnTo>
                <a:lnTo>
                  <a:pt x="4" y="23"/>
                </a:lnTo>
                <a:lnTo>
                  <a:pt x="5" y="23"/>
                </a:lnTo>
                <a:lnTo>
                  <a:pt x="6" y="23"/>
                </a:lnTo>
                <a:lnTo>
                  <a:pt x="7" y="23"/>
                </a:lnTo>
                <a:lnTo>
                  <a:pt x="8" y="23"/>
                </a:lnTo>
                <a:lnTo>
                  <a:pt x="10" y="23"/>
                </a:lnTo>
                <a:lnTo>
                  <a:pt x="11" y="23"/>
                </a:lnTo>
                <a:lnTo>
                  <a:pt x="12" y="23"/>
                </a:lnTo>
                <a:lnTo>
                  <a:pt x="13" y="23"/>
                </a:lnTo>
                <a:lnTo>
                  <a:pt x="14" y="23"/>
                </a:lnTo>
                <a:lnTo>
                  <a:pt x="16" y="23"/>
                </a:lnTo>
                <a:lnTo>
                  <a:pt x="17" y="23"/>
                </a:lnTo>
                <a:lnTo>
                  <a:pt x="18" y="23"/>
                </a:lnTo>
                <a:lnTo>
                  <a:pt x="19" y="23"/>
                </a:lnTo>
                <a:lnTo>
                  <a:pt x="20" y="23"/>
                </a:lnTo>
                <a:lnTo>
                  <a:pt x="22" y="23"/>
                </a:lnTo>
                <a:lnTo>
                  <a:pt x="23" y="23"/>
                </a:lnTo>
                <a:lnTo>
                  <a:pt x="24" y="23"/>
                </a:lnTo>
                <a:lnTo>
                  <a:pt x="25" y="23"/>
                </a:lnTo>
                <a:lnTo>
                  <a:pt x="26" y="23"/>
                </a:lnTo>
                <a:lnTo>
                  <a:pt x="28" y="23"/>
                </a:lnTo>
                <a:lnTo>
                  <a:pt x="29" y="23"/>
                </a:lnTo>
                <a:lnTo>
                  <a:pt x="30" y="23"/>
                </a:lnTo>
                <a:lnTo>
                  <a:pt x="31" y="23"/>
                </a:lnTo>
                <a:lnTo>
                  <a:pt x="32" y="23"/>
                </a:lnTo>
                <a:lnTo>
                  <a:pt x="34" y="23"/>
                </a:lnTo>
                <a:lnTo>
                  <a:pt x="35" y="23"/>
                </a:lnTo>
                <a:lnTo>
                  <a:pt x="36" y="23"/>
                </a:lnTo>
                <a:lnTo>
                  <a:pt x="37" y="23"/>
                </a:lnTo>
                <a:lnTo>
                  <a:pt x="38" y="23"/>
                </a:lnTo>
                <a:lnTo>
                  <a:pt x="40" y="23"/>
                </a:lnTo>
                <a:lnTo>
                  <a:pt x="41" y="23"/>
                </a:lnTo>
                <a:lnTo>
                  <a:pt x="42" y="23"/>
                </a:lnTo>
                <a:lnTo>
                  <a:pt x="43" y="23"/>
                </a:lnTo>
                <a:lnTo>
                  <a:pt x="44" y="23"/>
                </a:lnTo>
                <a:lnTo>
                  <a:pt x="46" y="23"/>
                </a:lnTo>
                <a:lnTo>
                  <a:pt x="47" y="23"/>
                </a:lnTo>
                <a:lnTo>
                  <a:pt x="48" y="23"/>
                </a:lnTo>
                <a:lnTo>
                  <a:pt x="49" y="22"/>
                </a:lnTo>
                <a:lnTo>
                  <a:pt x="50" y="22"/>
                </a:lnTo>
                <a:lnTo>
                  <a:pt x="52" y="22"/>
                </a:lnTo>
                <a:lnTo>
                  <a:pt x="53" y="22"/>
                </a:lnTo>
                <a:lnTo>
                  <a:pt x="54" y="22"/>
                </a:lnTo>
                <a:lnTo>
                  <a:pt x="55" y="22"/>
                </a:lnTo>
                <a:lnTo>
                  <a:pt x="56" y="22"/>
                </a:lnTo>
                <a:lnTo>
                  <a:pt x="58" y="22"/>
                </a:lnTo>
                <a:lnTo>
                  <a:pt x="59" y="22"/>
                </a:lnTo>
                <a:lnTo>
                  <a:pt x="60" y="22"/>
                </a:lnTo>
                <a:lnTo>
                  <a:pt x="61" y="22"/>
                </a:lnTo>
                <a:lnTo>
                  <a:pt x="62" y="22"/>
                </a:lnTo>
                <a:lnTo>
                  <a:pt x="64" y="22"/>
                </a:lnTo>
                <a:lnTo>
                  <a:pt x="65" y="22"/>
                </a:lnTo>
                <a:lnTo>
                  <a:pt x="66" y="22"/>
                </a:lnTo>
                <a:lnTo>
                  <a:pt x="67" y="22"/>
                </a:lnTo>
                <a:lnTo>
                  <a:pt x="68" y="22"/>
                </a:lnTo>
                <a:lnTo>
                  <a:pt x="70" y="22"/>
                </a:lnTo>
                <a:lnTo>
                  <a:pt x="71" y="22"/>
                </a:lnTo>
                <a:lnTo>
                  <a:pt x="72" y="22"/>
                </a:lnTo>
                <a:lnTo>
                  <a:pt x="73" y="21"/>
                </a:lnTo>
                <a:lnTo>
                  <a:pt x="74" y="21"/>
                </a:lnTo>
                <a:lnTo>
                  <a:pt x="76" y="21"/>
                </a:lnTo>
                <a:lnTo>
                  <a:pt x="77" y="21"/>
                </a:lnTo>
                <a:lnTo>
                  <a:pt x="78" y="21"/>
                </a:lnTo>
                <a:lnTo>
                  <a:pt x="79" y="21"/>
                </a:lnTo>
                <a:lnTo>
                  <a:pt x="80" y="21"/>
                </a:lnTo>
                <a:lnTo>
                  <a:pt x="82" y="21"/>
                </a:lnTo>
                <a:lnTo>
                  <a:pt x="83" y="21"/>
                </a:lnTo>
                <a:lnTo>
                  <a:pt x="84" y="21"/>
                </a:lnTo>
                <a:lnTo>
                  <a:pt x="85" y="20"/>
                </a:lnTo>
                <a:lnTo>
                  <a:pt x="86" y="20"/>
                </a:lnTo>
                <a:lnTo>
                  <a:pt x="88" y="20"/>
                </a:lnTo>
                <a:lnTo>
                  <a:pt x="89" y="20"/>
                </a:lnTo>
                <a:lnTo>
                  <a:pt x="90" y="20"/>
                </a:lnTo>
                <a:lnTo>
                  <a:pt x="91" y="20"/>
                </a:lnTo>
                <a:lnTo>
                  <a:pt x="92" y="20"/>
                </a:lnTo>
                <a:lnTo>
                  <a:pt x="94" y="20"/>
                </a:lnTo>
                <a:lnTo>
                  <a:pt x="95" y="20"/>
                </a:lnTo>
                <a:lnTo>
                  <a:pt x="96" y="20"/>
                </a:lnTo>
                <a:lnTo>
                  <a:pt x="97" y="19"/>
                </a:lnTo>
                <a:lnTo>
                  <a:pt x="98" y="19"/>
                </a:lnTo>
                <a:lnTo>
                  <a:pt x="100" y="19"/>
                </a:lnTo>
                <a:lnTo>
                  <a:pt x="101" y="19"/>
                </a:lnTo>
                <a:lnTo>
                  <a:pt x="102" y="19"/>
                </a:lnTo>
                <a:lnTo>
                  <a:pt x="103" y="18"/>
                </a:lnTo>
                <a:lnTo>
                  <a:pt x="104" y="18"/>
                </a:lnTo>
                <a:lnTo>
                  <a:pt x="106" y="18"/>
                </a:lnTo>
                <a:lnTo>
                  <a:pt x="107" y="18"/>
                </a:lnTo>
                <a:lnTo>
                  <a:pt x="108" y="17"/>
                </a:lnTo>
                <a:lnTo>
                  <a:pt x="109" y="17"/>
                </a:lnTo>
                <a:lnTo>
                  <a:pt x="110" y="17"/>
                </a:lnTo>
                <a:lnTo>
                  <a:pt x="112" y="17"/>
                </a:lnTo>
                <a:lnTo>
                  <a:pt x="113" y="16"/>
                </a:lnTo>
                <a:lnTo>
                  <a:pt x="114" y="16"/>
                </a:lnTo>
                <a:lnTo>
                  <a:pt x="115" y="16"/>
                </a:lnTo>
                <a:lnTo>
                  <a:pt x="116" y="15"/>
                </a:lnTo>
                <a:lnTo>
                  <a:pt x="118" y="15"/>
                </a:lnTo>
                <a:lnTo>
                  <a:pt x="119" y="15"/>
                </a:lnTo>
                <a:lnTo>
                  <a:pt x="120" y="14"/>
                </a:lnTo>
                <a:lnTo>
                  <a:pt x="121" y="14"/>
                </a:lnTo>
                <a:lnTo>
                  <a:pt x="122" y="14"/>
                </a:lnTo>
                <a:lnTo>
                  <a:pt x="124" y="13"/>
                </a:lnTo>
                <a:lnTo>
                  <a:pt x="125" y="13"/>
                </a:lnTo>
                <a:lnTo>
                  <a:pt x="126" y="12"/>
                </a:lnTo>
                <a:lnTo>
                  <a:pt x="127" y="12"/>
                </a:lnTo>
                <a:lnTo>
                  <a:pt x="128" y="12"/>
                </a:lnTo>
                <a:lnTo>
                  <a:pt x="130" y="11"/>
                </a:lnTo>
                <a:lnTo>
                  <a:pt x="131" y="11"/>
                </a:lnTo>
                <a:lnTo>
                  <a:pt x="132" y="10"/>
                </a:lnTo>
                <a:lnTo>
                  <a:pt x="133" y="10"/>
                </a:lnTo>
                <a:lnTo>
                  <a:pt x="134" y="9"/>
                </a:lnTo>
                <a:lnTo>
                  <a:pt x="136" y="9"/>
                </a:lnTo>
                <a:lnTo>
                  <a:pt x="137" y="8"/>
                </a:lnTo>
                <a:lnTo>
                  <a:pt x="138" y="8"/>
                </a:lnTo>
                <a:lnTo>
                  <a:pt x="139" y="7"/>
                </a:lnTo>
                <a:lnTo>
                  <a:pt x="140" y="7"/>
                </a:lnTo>
                <a:lnTo>
                  <a:pt x="143" y="6"/>
                </a:lnTo>
                <a:lnTo>
                  <a:pt x="143" y="5"/>
                </a:lnTo>
                <a:lnTo>
                  <a:pt x="144" y="5"/>
                </a:lnTo>
                <a:lnTo>
                  <a:pt x="145" y="4"/>
                </a:lnTo>
                <a:lnTo>
                  <a:pt x="148" y="3"/>
                </a:lnTo>
                <a:lnTo>
                  <a:pt x="149" y="2"/>
                </a:lnTo>
                <a:lnTo>
                  <a:pt x="151" y="1"/>
                </a:lnTo>
                <a:lnTo>
                  <a:pt x="152" y="0"/>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69" name="Freeform 74">
            <a:extLst>
              <a:ext uri="{FF2B5EF4-FFF2-40B4-BE49-F238E27FC236}">
                <a16:creationId xmlns:a16="http://schemas.microsoft.com/office/drawing/2014/main" id="{83C8FA0F-E01F-4108-9346-6FD9A84876A5}"/>
              </a:ext>
            </a:extLst>
          </p:cNvPr>
          <p:cNvSpPr>
            <a:spLocks/>
          </p:cNvSpPr>
          <p:nvPr/>
        </p:nvSpPr>
        <p:spPr bwMode="auto">
          <a:xfrm>
            <a:off x="5303838" y="5437188"/>
            <a:ext cx="742950" cy="430212"/>
          </a:xfrm>
          <a:custGeom>
            <a:avLst/>
            <a:gdLst>
              <a:gd name="T0" fmla="*/ 2147483646 w 147"/>
              <a:gd name="T1" fmla="*/ 2147483646 h 76"/>
              <a:gd name="T2" fmla="*/ 2147483646 w 147"/>
              <a:gd name="T3" fmla="*/ 2147483646 h 76"/>
              <a:gd name="T4" fmla="*/ 2147483646 w 147"/>
              <a:gd name="T5" fmla="*/ 2147483646 h 76"/>
              <a:gd name="T6" fmla="*/ 2147483646 w 147"/>
              <a:gd name="T7" fmla="*/ 2147483646 h 76"/>
              <a:gd name="T8" fmla="*/ 2147483646 w 147"/>
              <a:gd name="T9" fmla="*/ 2147483646 h 76"/>
              <a:gd name="T10" fmla="*/ 2147483646 w 147"/>
              <a:gd name="T11" fmla="*/ 2147483646 h 76"/>
              <a:gd name="T12" fmla="*/ 2147483646 w 147"/>
              <a:gd name="T13" fmla="*/ 2147483646 h 76"/>
              <a:gd name="T14" fmla="*/ 2147483646 w 147"/>
              <a:gd name="T15" fmla="*/ 2147483646 h 76"/>
              <a:gd name="T16" fmla="*/ 2147483646 w 147"/>
              <a:gd name="T17" fmla="*/ 2147483646 h 76"/>
              <a:gd name="T18" fmla="*/ 2147483646 w 147"/>
              <a:gd name="T19" fmla="*/ 2147483646 h 76"/>
              <a:gd name="T20" fmla="*/ 2147483646 w 147"/>
              <a:gd name="T21" fmla="*/ 2147483646 h 76"/>
              <a:gd name="T22" fmla="*/ 2147483646 w 147"/>
              <a:gd name="T23" fmla="*/ 2147483646 h 76"/>
              <a:gd name="T24" fmla="*/ 2147483646 w 147"/>
              <a:gd name="T25" fmla="*/ 2147483646 h 76"/>
              <a:gd name="T26" fmla="*/ 2147483646 w 147"/>
              <a:gd name="T27" fmla="*/ 2147483646 h 76"/>
              <a:gd name="T28" fmla="*/ 2147483646 w 147"/>
              <a:gd name="T29" fmla="*/ 2147483646 h 76"/>
              <a:gd name="T30" fmla="*/ 2147483646 w 147"/>
              <a:gd name="T31" fmla="*/ 2147483646 h 76"/>
              <a:gd name="T32" fmla="*/ 2147483646 w 147"/>
              <a:gd name="T33" fmla="*/ 2147483646 h 76"/>
              <a:gd name="T34" fmla="*/ 2147483646 w 147"/>
              <a:gd name="T35" fmla="*/ 2147483646 h 76"/>
              <a:gd name="T36" fmla="*/ 2147483646 w 147"/>
              <a:gd name="T37" fmla="*/ 2147483646 h 76"/>
              <a:gd name="T38" fmla="*/ 2147483646 w 147"/>
              <a:gd name="T39" fmla="*/ 2147483646 h 76"/>
              <a:gd name="T40" fmla="*/ 2147483646 w 147"/>
              <a:gd name="T41" fmla="*/ 2147483646 h 76"/>
              <a:gd name="T42" fmla="*/ 2147483646 w 147"/>
              <a:gd name="T43" fmla="*/ 2147483646 h 76"/>
              <a:gd name="T44" fmla="*/ 2147483646 w 147"/>
              <a:gd name="T45" fmla="*/ 2147483646 h 76"/>
              <a:gd name="T46" fmla="*/ 2147483646 w 147"/>
              <a:gd name="T47" fmla="*/ 2147483646 h 76"/>
              <a:gd name="T48" fmla="*/ 2147483646 w 147"/>
              <a:gd name="T49" fmla="*/ 2147483646 h 76"/>
              <a:gd name="T50" fmla="*/ 2147483646 w 147"/>
              <a:gd name="T51" fmla="*/ 2147483646 h 76"/>
              <a:gd name="T52" fmla="*/ 2147483646 w 147"/>
              <a:gd name="T53" fmla="*/ 2147483646 h 76"/>
              <a:gd name="T54" fmla="*/ 2147483646 w 147"/>
              <a:gd name="T55" fmla="*/ 2147483646 h 76"/>
              <a:gd name="T56" fmla="*/ 2147483646 w 147"/>
              <a:gd name="T57" fmla="*/ 2147483646 h 76"/>
              <a:gd name="T58" fmla="*/ 2147483646 w 147"/>
              <a:gd name="T59" fmla="*/ 2147483646 h 76"/>
              <a:gd name="T60" fmla="*/ 2147483646 w 147"/>
              <a:gd name="T61" fmla="*/ 2147483646 h 76"/>
              <a:gd name="T62" fmla="*/ 2147483646 w 147"/>
              <a:gd name="T63" fmla="*/ 2147483646 h 76"/>
              <a:gd name="T64" fmla="*/ 2147483646 w 147"/>
              <a:gd name="T65" fmla="*/ 0 h 76"/>
              <a:gd name="T66" fmla="*/ 2147483646 w 147"/>
              <a:gd name="T67" fmla="*/ 0 h 76"/>
              <a:gd name="T68" fmla="*/ 2147483646 w 147"/>
              <a:gd name="T69" fmla="*/ 0 h 76"/>
              <a:gd name="T70" fmla="*/ 2147483646 w 147"/>
              <a:gd name="T71" fmla="*/ 0 h 76"/>
              <a:gd name="T72" fmla="*/ 2147483646 w 147"/>
              <a:gd name="T73" fmla="*/ 2147483646 h 76"/>
              <a:gd name="T74" fmla="*/ 2147483646 w 147"/>
              <a:gd name="T75" fmla="*/ 2147483646 h 76"/>
              <a:gd name="T76" fmla="*/ 2147483646 w 147"/>
              <a:gd name="T77" fmla="*/ 2147483646 h 76"/>
              <a:gd name="T78" fmla="*/ 2147483646 w 147"/>
              <a:gd name="T79" fmla="*/ 2147483646 h 76"/>
              <a:gd name="T80" fmla="*/ 2147483646 w 147"/>
              <a:gd name="T81" fmla="*/ 2147483646 h 76"/>
              <a:gd name="T82" fmla="*/ 2147483646 w 147"/>
              <a:gd name="T83" fmla="*/ 2147483646 h 7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7"/>
              <a:gd name="T127" fmla="*/ 0 h 76"/>
              <a:gd name="T128" fmla="*/ 147 w 147"/>
              <a:gd name="T129" fmla="*/ 76 h 7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7" h="76">
                <a:moveTo>
                  <a:pt x="0" y="76"/>
                </a:moveTo>
                <a:lnTo>
                  <a:pt x="3" y="75"/>
                </a:lnTo>
                <a:lnTo>
                  <a:pt x="5" y="74"/>
                </a:lnTo>
                <a:lnTo>
                  <a:pt x="8" y="73"/>
                </a:lnTo>
                <a:lnTo>
                  <a:pt x="8" y="72"/>
                </a:lnTo>
                <a:lnTo>
                  <a:pt x="9" y="71"/>
                </a:lnTo>
                <a:lnTo>
                  <a:pt x="11" y="70"/>
                </a:lnTo>
                <a:lnTo>
                  <a:pt x="11" y="69"/>
                </a:lnTo>
                <a:lnTo>
                  <a:pt x="12" y="69"/>
                </a:lnTo>
                <a:lnTo>
                  <a:pt x="15" y="68"/>
                </a:lnTo>
                <a:lnTo>
                  <a:pt x="15" y="67"/>
                </a:lnTo>
                <a:lnTo>
                  <a:pt x="17" y="66"/>
                </a:lnTo>
                <a:lnTo>
                  <a:pt x="17" y="65"/>
                </a:lnTo>
                <a:lnTo>
                  <a:pt x="20" y="64"/>
                </a:lnTo>
                <a:lnTo>
                  <a:pt x="20" y="63"/>
                </a:lnTo>
                <a:lnTo>
                  <a:pt x="22" y="62"/>
                </a:lnTo>
                <a:lnTo>
                  <a:pt x="22" y="61"/>
                </a:lnTo>
                <a:lnTo>
                  <a:pt x="24" y="60"/>
                </a:lnTo>
                <a:lnTo>
                  <a:pt x="24" y="59"/>
                </a:lnTo>
                <a:lnTo>
                  <a:pt x="27" y="58"/>
                </a:lnTo>
                <a:lnTo>
                  <a:pt x="27" y="57"/>
                </a:lnTo>
                <a:lnTo>
                  <a:pt x="29" y="56"/>
                </a:lnTo>
                <a:lnTo>
                  <a:pt x="29" y="55"/>
                </a:lnTo>
                <a:lnTo>
                  <a:pt x="32" y="54"/>
                </a:lnTo>
                <a:lnTo>
                  <a:pt x="34" y="53"/>
                </a:lnTo>
                <a:lnTo>
                  <a:pt x="34" y="52"/>
                </a:lnTo>
                <a:lnTo>
                  <a:pt x="36" y="51"/>
                </a:lnTo>
                <a:lnTo>
                  <a:pt x="36" y="50"/>
                </a:lnTo>
                <a:lnTo>
                  <a:pt x="38" y="49"/>
                </a:lnTo>
                <a:lnTo>
                  <a:pt x="38" y="48"/>
                </a:lnTo>
                <a:lnTo>
                  <a:pt x="40" y="47"/>
                </a:lnTo>
                <a:lnTo>
                  <a:pt x="40" y="46"/>
                </a:lnTo>
                <a:lnTo>
                  <a:pt x="42" y="45"/>
                </a:lnTo>
                <a:lnTo>
                  <a:pt x="42" y="44"/>
                </a:lnTo>
                <a:lnTo>
                  <a:pt x="44" y="44"/>
                </a:lnTo>
                <a:lnTo>
                  <a:pt x="44" y="43"/>
                </a:lnTo>
                <a:lnTo>
                  <a:pt x="45" y="43"/>
                </a:lnTo>
                <a:lnTo>
                  <a:pt x="45" y="42"/>
                </a:lnTo>
                <a:lnTo>
                  <a:pt x="47" y="41"/>
                </a:lnTo>
                <a:lnTo>
                  <a:pt x="47" y="40"/>
                </a:lnTo>
                <a:lnTo>
                  <a:pt x="50" y="39"/>
                </a:lnTo>
                <a:lnTo>
                  <a:pt x="50" y="38"/>
                </a:lnTo>
                <a:lnTo>
                  <a:pt x="51" y="37"/>
                </a:lnTo>
                <a:lnTo>
                  <a:pt x="51" y="36"/>
                </a:lnTo>
                <a:lnTo>
                  <a:pt x="53" y="35"/>
                </a:lnTo>
                <a:lnTo>
                  <a:pt x="53" y="34"/>
                </a:lnTo>
                <a:lnTo>
                  <a:pt x="56" y="33"/>
                </a:lnTo>
                <a:lnTo>
                  <a:pt x="57" y="32"/>
                </a:lnTo>
                <a:lnTo>
                  <a:pt x="57" y="31"/>
                </a:lnTo>
                <a:lnTo>
                  <a:pt x="59" y="30"/>
                </a:lnTo>
                <a:lnTo>
                  <a:pt x="59" y="29"/>
                </a:lnTo>
                <a:lnTo>
                  <a:pt x="62" y="28"/>
                </a:lnTo>
                <a:lnTo>
                  <a:pt x="62" y="27"/>
                </a:lnTo>
                <a:lnTo>
                  <a:pt x="64" y="26"/>
                </a:lnTo>
                <a:lnTo>
                  <a:pt x="64" y="25"/>
                </a:lnTo>
                <a:lnTo>
                  <a:pt x="66" y="24"/>
                </a:lnTo>
                <a:lnTo>
                  <a:pt x="66" y="23"/>
                </a:lnTo>
                <a:lnTo>
                  <a:pt x="68" y="23"/>
                </a:lnTo>
                <a:lnTo>
                  <a:pt x="68" y="22"/>
                </a:lnTo>
                <a:lnTo>
                  <a:pt x="70" y="21"/>
                </a:lnTo>
                <a:lnTo>
                  <a:pt x="70" y="20"/>
                </a:lnTo>
                <a:lnTo>
                  <a:pt x="72" y="19"/>
                </a:lnTo>
                <a:lnTo>
                  <a:pt x="72" y="18"/>
                </a:lnTo>
                <a:lnTo>
                  <a:pt x="75" y="17"/>
                </a:lnTo>
                <a:lnTo>
                  <a:pt x="75" y="16"/>
                </a:lnTo>
                <a:lnTo>
                  <a:pt x="77" y="15"/>
                </a:lnTo>
                <a:lnTo>
                  <a:pt x="77" y="14"/>
                </a:lnTo>
                <a:lnTo>
                  <a:pt x="78" y="14"/>
                </a:lnTo>
                <a:lnTo>
                  <a:pt x="81" y="13"/>
                </a:lnTo>
                <a:lnTo>
                  <a:pt x="81" y="12"/>
                </a:lnTo>
                <a:lnTo>
                  <a:pt x="82" y="12"/>
                </a:lnTo>
                <a:lnTo>
                  <a:pt x="84" y="11"/>
                </a:lnTo>
                <a:lnTo>
                  <a:pt x="84" y="10"/>
                </a:lnTo>
                <a:lnTo>
                  <a:pt x="87" y="9"/>
                </a:lnTo>
                <a:lnTo>
                  <a:pt x="89" y="8"/>
                </a:lnTo>
                <a:lnTo>
                  <a:pt x="89" y="7"/>
                </a:lnTo>
                <a:lnTo>
                  <a:pt x="90" y="7"/>
                </a:lnTo>
                <a:lnTo>
                  <a:pt x="92" y="6"/>
                </a:lnTo>
                <a:lnTo>
                  <a:pt x="94" y="5"/>
                </a:lnTo>
                <a:lnTo>
                  <a:pt x="95" y="4"/>
                </a:lnTo>
                <a:lnTo>
                  <a:pt x="96" y="4"/>
                </a:lnTo>
                <a:lnTo>
                  <a:pt x="98" y="3"/>
                </a:lnTo>
                <a:lnTo>
                  <a:pt x="99" y="3"/>
                </a:lnTo>
                <a:lnTo>
                  <a:pt x="100" y="3"/>
                </a:lnTo>
                <a:lnTo>
                  <a:pt x="101" y="2"/>
                </a:lnTo>
                <a:lnTo>
                  <a:pt x="102" y="2"/>
                </a:lnTo>
                <a:lnTo>
                  <a:pt x="104" y="1"/>
                </a:lnTo>
                <a:lnTo>
                  <a:pt x="105" y="1"/>
                </a:lnTo>
                <a:lnTo>
                  <a:pt x="106" y="1"/>
                </a:lnTo>
                <a:lnTo>
                  <a:pt x="107" y="1"/>
                </a:lnTo>
                <a:lnTo>
                  <a:pt x="108" y="0"/>
                </a:lnTo>
                <a:lnTo>
                  <a:pt x="110" y="0"/>
                </a:lnTo>
                <a:lnTo>
                  <a:pt x="111" y="0"/>
                </a:lnTo>
                <a:lnTo>
                  <a:pt x="112" y="0"/>
                </a:lnTo>
                <a:lnTo>
                  <a:pt x="113" y="0"/>
                </a:lnTo>
                <a:lnTo>
                  <a:pt x="114" y="0"/>
                </a:lnTo>
                <a:lnTo>
                  <a:pt x="116" y="0"/>
                </a:lnTo>
                <a:lnTo>
                  <a:pt x="117" y="0"/>
                </a:lnTo>
                <a:lnTo>
                  <a:pt x="118" y="0"/>
                </a:lnTo>
                <a:lnTo>
                  <a:pt x="119" y="0"/>
                </a:lnTo>
                <a:lnTo>
                  <a:pt x="120" y="0"/>
                </a:lnTo>
                <a:lnTo>
                  <a:pt x="122" y="0"/>
                </a:lnTo>
                <a:lnTo>
                  <a:pt x="123" y="1"/>
                </a:lnTo>
                <a:lnTo>
                  <a:pt x="124" y="1"/>
                </a:lnTo>
                <a:lnTo>
                  <a:pt x="125" y="1"/>
                </a:lnTo>
                <a:lnTo>
                  <a:pt x="126" y="1"/>
                </a:lnTo>
                <a:lnTo>
                  <a:pt x="128" y="2"/>
                </a:lnTo>
                <a:lnTo>
                  <a:pt x="129" y="2"/>
                </a:lnTo>
                <a:lnTo>
                  <a:pt x="130" y="3"/>
                </a:lnTo>
                <a:lnTo>
                  <a:pt x="131" y="3"/>
                </a:lnTo>
                <a:lnTo>
                  <a:pt x="132" y="3"/>
                </a:lnTo>
                <a:lnTo>
                  <a:pt x="134" y="4"/>
                </a:lnTo>
                <a:lnTo>
                  <a:pt x="135" y="4"/>
                </a:lnTo>
                <a:lnTo>
                  <a:pt x="136" y="5"/>
                </a:lnTo>
                <a:lnTo>
                  <a:pt x="137" y="5"/>
                </a:lnTo>
                <a:lnTo>
                  <a:pt x="138" y="6"/>
                </a:lnTo>
                <a:lnTo>
                  <a:pt x="141" y="7"/>
                </a:lnTo>
                <a:lnTo>
                  <a:pt x="142" y="8"/>
                </a:lnTo>
                <a:lnTo>
                  <a:pt x="144" y="9"/>
                </a:lnTo>
                <a:lnTo>
                  <a:pt x="147" y="10"/>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70" name="Freeform 75">
            <a:extLst>
              <a:ext uri="{FF2B5EF4-FFF2-40B4-BE49-F238E27FC236}">
                <a16:creationId xmlns:a16="http://schemas.microsoft.com/office/drawing/2014/main" id="{4EC5F5AC-626C-4684-8CD3-846F1EBDD678}"/>
              </a:ext>
            </a:extLst>
          </p:cNvPr>
          <p:cNvSpPr>
            <a:spLocks/>
          </p:cNvSpPr>
          <p:nvPr/>
        </p:nvSpPr>
        <p:spPr bwMode="auto">
          <a:xfrm>
            <a:off x="6046788" y="5494338"/>
            <a:ext cx="733425" cy="485775"/>
          </a:xfrm>
          <a:custGeom>
            <a:avLst/>
            <a:gdLst>
              <a:gd name="T0" fmla="*/ 2147483646 w 145"/>
              <a:gd name="T1" fmla="*/ 2147483646 h 86"/>
              <a:gd name="T2" fmla="*/ 2147483646 w 145"/>
              <a:gd name="T3" fmla="*/ 2147483646 h 86"/>
              <a:gd name="T4" fmla="*/ 2147483646 w 145"/>
              <a:gd name="T5" fmla="*/ 2147483646 h 86"/>
              <a:gd name="T6" fmla="*/ 2147483646 w 145"/>
              <a:gd name="T7" fmla="*/ 2147483646 h 86"/>
              <a:gd name="T8" fmla="*/ 2147483646 w 145"/>
              <a:gd name="T9" fmla="*/ 2147483646 h 86"/>
              <a:gd name="T10" fmla="*/ 2147483646 w 145"/>
              <a:gd name="T11" fmla="*/ 2147483646 h 86"/>
              <a:gd name="T12" fmla="*/ 2147483646 w 145"/>
              <a:gd name="T13" fmla="*/ 2147483646 h 86"/>
              <a:gd name="T14" fmla="*/ 2147483646 w 145"/>
              <a:gd name="T15" fmla="*/ 2147483646 h 86"/>
              <a:gd name="T16" fmla="*/ 2147483646 w 145"/>
              <a:gd name="T17" fmla="*/ 2147483646 h 86"/>
              <a:gd name="T18" fmla="*/ 2147483646 w 145"/>
              <a:gd name="T19" fmla="*/ 2147483646 h 86"/>
              <a:gd name="T20" fmla="*/ 2147483646 w 145"/>
              <a:gd name="T21" fmla="*/ 2147483646 h 86"/>
              <a:gd name="T22" fmla="*/ 2147483646 w 145"/>
              <a:gd name="T23" fmla="*/ 2147483646 h 86"/>
              <a:gd name="T24" fmla="*/ 2147483646 w 145"/>
              <a:gd name="T25" fmla="*/ 2147483646 h 86"/>
              <a:gd name="T26" fmla="*/ 2147483646 w 145"/>
              <a:gd name="T27" fmla="*/ 2147483646 h 86"/>
              <a:gd name="T28" fmla="*/ 2147483646 w 145"/>
              <a:gd name="T29" fmla="*/ 2147483646 h 86"/>
              <a:gd name="T30" fmla="*/ 2147483646 w 145"/>
              <a:gd name="T31" fmla="*/ 2147483646 h 86"/>
              <a:gd name="T32" fmla="*/ 2147483646 w 145"/>
              <a:gd name="T33" fmla="*/ 2147483646 h 86"/>
              <a:gd name="T34" fmla="*/ 2147483646 w 145"/>
              <a:gd name="T35" fmla="*/ 2147483646 h 86"/>
              <a:gd name="T36" fmla="*/ 2147483646 w 145"/>
              <a:gd name="T37" fmla="*/ 2147483646 h 86"/>
              <a:gd name="T38" fmla="*/ 2147483646 w 145"/>
              <a:gd name="T39" fmla="*/ 2147483646 h 86"/>
              <a:gd name="T40" fmla="*/ 2147483646 w 145"/>
              <a:gd name="T41" fmla="*/ 2147483646 h 86"/>
              <a:gd name="T42" fmla="*/ 2147483646 w 145"/>
              <a:gd name="T43" fmla="*/ 2147483646 h 86"/>
              <a:gd name="T44" fmla="*/ 2147483646 w 145"/>
              <a:gd name="T45" fmla="*/ 2147483646 h 86"/>
              <a:gd name="T46" fmla="*/ 2147483646 w 145"/>
              <a:gd name="T47" fmla="*/ 2147483646 h 86"/>
              <a:gd name="T48" fmla="*/ 2147483646 w 145"/>
              <a:gd name="T49" fmla="*/ 2147483646 h 86"/>
              <a:gd name="T50" fmla="*/ 2147483646 w 145"/>
              <a:gd name="T51" fmla="*/ 2147483646 h 86"/>
              <a:gd name="T52" fmla="*/ 2147483646 w 145"/>
              <a:gd name="T53" fmla="*/ 2147483646 h 86"/>
              <a:gd name="T54" fmla="*/ 2147483646 w 145"/>
              <a:gd name="T55" fmla="*/ 2147483646 h 86"/>
              <a:gd name="T56" fmla="*/ 2147483646 w 145"/>
              <a:gd name="T57" fmla="*/ 2147483646 h 86"/>
              <a:gd name="T58" fmla="*/ 2147483646 w 145"/>
              <a:gd name="T59" fmla="*/ 2147483646 h 86"/>
              <a:gd name="T60" fmla="*/ 2147483646 w 145"/>
              <a:gd name="T61" fmla="*/ 2147483646 h 86"/>
              <a:gd name="T62" fmla="*/ 2147483646 w 145"/>
              <a:gd name="T63" fmla="*/ 2147483646 h 86"/>
              <a:gd name="T64" fmla="*/ 2147483646 w 145"/>
              <a:gd name="T65" fmla="*/ 2147483646 h 86"/>
              <a:gd name="T66" fmla="*/ 2147483646 w 145"/>
              <a:gd name="T67" fmla="*/ 2147483646 h 86"/>
              <a:gd name="T68" fmla="*/ 2147483646 w 145"/>
              <a:gd name="T69" fmla="*/ 2147483646 h 86"/>
              <a:gd name="T70" fmla="*/ 2147483646 w 145"/>
              <a:gd name="T71" fmla="*/ 2147483646 h 86"/>
              <a:gd name="T72" fmla="*/ 2147483646 w 145"/>
              <a:gd name="T73" fmla="*/ 2147483646 h 86"/>
              <a:gd name="T74" fmla="*/ 2147483646 w 145"/>
              <a:gd name="T75" fmla="*/ 2147483646 h 86"/>
              <a:gd name="T76" fmla="*/ 2147483646 w 145"/>
              <a:gd name="T77" fmla="*/ 2147483646 h 86"/>
              <a:gd name="T78" fmla="*/ 2147483646 w 145"/>
              <a:gd name="T79" fmla="*/ 2147483646 h 86"/>
              <a:gd name="T80" fmla="*/ 2147483646 w 145"/>
              <a:gd name="T81" fmla="*/ 2147483646 h 86"/>
              <a:gd name="T82" fmla="*/ 2147483646 w 145"/>
              <a:gd name="T83" fmla="*/ 2147483646 h 8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5"/>
              <a:gd name="T127" fmla="*/ 0 h 86"/>
              <a:gd name="T128" fmla="*/ 145 w 145"/>
              <a:gd name="T129" fmla="*/ 86 h 8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5" h="86">
                <a:moveTo>
                  <a:pt x="0" y="0"/>
                </a:moveTo>
                <a:lnTo>
                  <a:pt x="0" y="1"/>
                </a:lnTo>
                <a:lnTo>
                  <a:pt x="2" y="2"/>
                </a:lnTo>
                <a:lnTo>
                  <a:pt x="5" y="3"/>
                </a:lnTo>
                <a:lnTo>
                  <a:pt x="5" y="4"/>
                </a:lnTo>
                <a:lnTo>
                  <a:pt x="6" y="4"/>
                </a:lnTo>
                <a:lnTo>
                  <a:pt x="8" y="5"/>
                </a:lnTo>
                <a:lnTo>
                  <a:pt x="8" y="6"/>
                </a:lnTo>
                <a:lnTo>
                  <a:pt x="11" y="7"/>
                </a:lnTo>
                <a:lnTo>
                  <a:pt x="11" y="8"/>
                </a:lnTo>
                <a:lnTo>
                  <a:pt x="13" y="9"/>
                </a:lnTo>
                <a:lnTo>
                  <a:pt x="13" y="10"/>
                </a:lnTo>
                <a:lnTo>
                  <a:pt x="14" y="11"/>
                </a:lnTo>
                <a:lnTo>
                  <a:pt x="17" y="12"/>
                </a:lnTo>
                <a:lnTo>
                  <a:pt x="17" y="13"/>
                </a:lnTo>
                <a:lnTo>
                  <a:pt x="18" y="13"/>
                </a:lnTo>
                <a:lnTo>
                  <a:pt x="18" y="14"/>
                </a:lnTo>
                <a:lnTo>
                  <a:pt x="20" y="15"/>
                </a:lnTo>
                <a:lnTo>
                  <a:pt x="20" y="16"/>
                </a:lnTo>
                <a:lnTo>
                  <a:pt x="23" y="17"/>
                </a:lnTo>
                <a:lnTo>
                  <a:pt x="23" y="18"/>
                </a:lnTo>
                <a:lnTo>
                  <a:pt x="25" y="19"/>
                </a:lnTo>
                <a:lnTo>
                  <a:pt x="25" y="20"/>
                </a:lnTo>
                <a:lnTo>
                  <a:pt x="27" y="21"/>
                </a:lnTo>
                <a:lnTo>
                  <a:pt x="27" y="23"/>
                </a:lnTo>
                <a:lnTo>
                  <a:pt x="30" y="23"/>
                </a:lnTo>
                <a:lnTo>
                  <a:pt x="30" y="24"/>
                </a:lnTo>
                <a:lnTo>
                  <a:pt x="32" y="25"/>
                </a:lnTo>
                <a:lnTo>
                  <a:pt x="32" y="26"/>
                </a:lnTo>
                <a:lnTo>
                  <a:pt x="33" y="27"/>
                </a:lnTo>
                <a:lnTo>
                  <a:pt x="35" y="28"/>
                </a:lnTo>
                <a:lnTo>
                  <a:pt x="35" y="29"/>
                </a:lnTo>
                <a:lnTo>
                  <a:pt x="37" y="30"/>
                </a:lnTo>
                <a:lnTo>
                  <a:pt x="37" y="31"/>
                </a:lnTo>
                <a:lnTo>
                  <a:pt x="39" y="32"/>
                </a:lnTo>
                <a:lnTo>
                  <a:pt x="39" y="33"/>
                </a:lnTo>
                <a:lnTo>
                  <a:pt x="41" y="33"/>
                </a:lnTo>
                <a:lnTo>
                  <a:pt x="41" y="34"/>
                </a:lnTo>
                <a:lnTo>
                  <a:pt x="43" y="35"/>
                </a:lnTo>
                <a:lnTo>
                  <a:pt x="43" y="36"/>
                </a:lnTo>
                <a:lnTo>
                  <a:pt x="45" y="37"/>
                </a:lnTo>
                <a:lnTo>
                  <a:pt x="45" y="38"/>
                </a:lnTo>
                <a:lnTo>
                  <a:pt x="47" y="39"/>
                </a:lnTo>
                <a:lnTo>
                  <a:pt x="47" y="40"/>
                </a:lnTo>
                <a:lnTo>
                  <a:pt x="49" y="41"/>
                </a:lnTo>
                <a:lnTo>
                  <a:pt x="49" y="42"/>
                </a:lnTo>
                <a:lnTo>
                  <a:pt x="51" y="43"/>
                </a:lnTo>
                <a:lnTo>
                  <a:pt x="51" y="44"/>
                </a:lnTo>
                <a:lnTo>
                  <a:pt x="54" y="44"/>
                </a:lnTo>
                <a:lnTo>
                  <a:pt x="54" y="45"/>
                </a:lnTo>
                <a:lnTo>
                  <a:pt x="56" y="46"/>
                </a:lnTo>
                <a:lnTo>
                  <a:pt x="56" y="47"/>
                </a:lnTo>
                <a:lnTo>
                  <a:pt x="59" y="48"/>
                </a:lnTo>
                <a:lnTo>
                  <a:pt x="59" y="49"/>
                </a:lnTo>
                <a:lnTo>
                  <a:pt x="61" y="50"/>
                </a:lnTo>
                <a:lnTo>
                  <a:pt x="61" y="51"/>
                </a:lnTo>
                <a:lnTo>
                  <a:pt x="63" y="52"/>
                </a:lnTo>
                <a:lnTo>
                  <a:pt x="63" y="53"/>
                </a:lnTo>
                <a:lnTo>
                  <a:pt x="66" y="54"/>
                </a:lnTo>
                <a:lnTo>
                  <a:pt x="66" y="55"/>
                </a:lnTo>
                <a:lnTo>
                  <a:pt x="67" y="56"/>
                </a:lnTo>
                <a:lnTo>
                  <a:pt x="69" y="57"/>
                </a:lnTo>
                <a:lnTo>
                  <a:pt x="69" y="58"/>
                </a:lnTo>
                <a:lnTo>
                  <a:pt x="72" y="59"/>
                </a:lnTo>
                <a:lnTo>
                  <a:pt x="74" y="60"/>
                </a:lnTo>
                <a:lnTo>
                  <a:pt x="74" y="61"/>
                </a:lnTo>
                <a:lnTo>
                  <a:pt x="75" y="62"/>
                </a:lnTo>
                <a:lnTo>
                  <a:pt x="78" y="63"/>
                </a:lnTo>
                <a:lnTo>
                  <a:pt x="78" y="64"/>
                </a:lnTo>
                <a:lnTo>
                  <a:pt x="79" y="64"/>
                </a:lnTo>
                <a:lnTo>
                  <a:pt x="81" y="65"/>
                </a:lnTo>
                <a:lnTo>
                  <a:pt x="84" y="66"/>
                </a:lnTo>
                <a:lnTo>
                  <a:pt x="84" y="67"/>
                </a:lnTo>
                <a:lnTo>
                  <a:pt x="85" y="67"/>
                </a:lnTo>
                <a:lnTo>
                  <a:pt x="87" y="68"/>
                </a:lnTo>
                <a:lnTo>
                  <a:pt x="87" y="69"/>
                </a:lnTo>
                <a:lnTo>
                  <a:pt x="89" y="69"/>
                </a:lnTo>
                <a:lnTo>
                  <a:pt x="91" y="70"/>
                </a:lnTo>
                <a:lnTo>
                  <a:pt x="91" y="71"/>
                </a:lnTo>
                <a:lnTo>
                  <a:pt x="92" y="71"/>
                </a:lnTo>
                <a:lnTo>
                  <a:pt x="93" y="72"/>
                </a:lnTo>
                <a:lnTo>
                  <a:pt x="96" y="73"/>
                </a:lnTo>
                <a:lnTo>
                  <a:pt x="97" y="74"/>
                </a:lnTo>
                <a:lnTo>
                  <a:pt x="98" y="74"/>
                </a:lnTo>
                <a:lnTo>
                  <a:pt x="99" y="75"/>
                </a:lnTo>
                <a:lnTo>
                  <a:pt x="101" y="75"/>
                </a:lnTo>
                <a:lnTo>
                  <a:pt x="102" y="76"/>
                </a:lnTo>
                <a:lnTo>
                  <a:pt x="103" y="76"/>
                </a:lnTo>
                <a:lnTo>
                  <a:pt x="104" y="77"/>
                </a:lnTo>
                <a:lnTo>
                  <a:pt x="105" y="77"/>
                </a:lnTo>
                <a:lnTo>
                  <a:pt x="107" y="78"/>
                </a:lnTo>
                <a:lnTo>
                  <a:pt x="108" y="78"/>
                </a:lnTo>
                <a:lnTo>
                  <a:pt x="109" y="78"/>
                </a:lnTo>
                <a:lnTo>
                  <a:pt x="110" y="79"/>
                </a:lnTo>
                <a:lnTo>
                  <a:pt x="111" y="79"/>
                </a:lnTo>
                <a:lnTo>
                  <a:pt x="113" y="80"/>
                </a:lnTo>
                <a:lnTo>
                  <a:pt x="114" y="80"/>
                </a:lnTo>
                <a:lnTo>
                  <a:pt x="115" y="80"/>
                </a:lnTo>
                <a:lnTo>
                  <a:pt x="116" y="81"/>
                </a:lnTo>
                <a:lnTo>
                  <a:pt x="117" y="81"/>
                </a:lnTo>
                <a:lnTo>
                  <a:pt x="119" y="81"/>
                </a:lnTo>
                <a:lnTo>
                  <a:pt x="120" y="82"/>
                </a:lnTo>
                <a:lnTo>
                  <a:pt x="121" y="82"/>
                </a:lnTo>
                <a:lnTo>
                  <a:pt x="122" y="82"/>
                </a:lnTo>
                <a:lnTo>
                  <a:pt x="123" y="83"/>
                </a:lnTo>
                <a:lnTo>
                  <a:pt x="125" y="83"/>
                </a:lnTo>
                <a:lnTo>
                  <a:pt x="126" y="83"/>
                </a:lnTo>
                <a:lnTo>
                  <a:pt x="127" y="83"/>
                </a:lnTo>
                <a:lnTo>
                  <a:pt x="128" y="84"/>
                </a:lnTo>
                <a:lnTo>
                  <a:pt x="129" y="84"/>
                </a:lnTo>
                <a:lnTo>
                  <a:pt x="131" y="84"/>
                </a:lnTo>
                <a:lnTo>
                  <a:pt x="132" y="84"/>
                </a:lnTo>
                <a:lnTo>
                  <a:pt x="133" y="85"/>
                </a:lnTo>
                <a:lnTo>
                  <a:pt x="134" y="85"/>
                </a:lnTo>
                <a:lnTo>
                  <a:pt x="135" y="85"/>
                </a:lnTo>
                <a:lnTo>
                  <a:pt x="137" y="85"/>
                </a:lnTo>
                <a:lnTo>
                  <a:pt x="138" y="85"/>
                </a:lnTo>
                <a:lnTo>
                  <a:pt x="139" y="86"/>
                </a:lnTo>
                <a:lnTo>
                  <a:pt x="140" y="86"/>
                </a:lnTo>
                <a:lnTo>
                  <a:pt x="141" y="86"/>
                </a:lnTo>
                <a:lnTo>
                  <a:pt x="143" y="86"/>
                </a:lnTo>
                <a:lnTo>
                  <a:pt x="144" y="86"/>
                </a:lnTo>
                <a:lnTo>
                  <a:pt x="145" y="86"/>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71" name="Freeform 76">
            <a:extLst>
              <a:ext uri="{FF2B5EF4-FFF2-40B4-BE49-F238E27FC236}">
                <a16:creationId xmlns:a16="http://schemas.microsoft.com/office/drawing/2014/main" id="{6BA8C5F0-40DA-4B30-A805-3F5D8D117107}"/>
              </a:ext>
            </a:extLst>
          </p:cNvPr>
          <p:cNvSpPr>
            <a:spLocks/>
          </p:cNvSpPr>
          <p:nvPr/>
        </p:nvSpPr>
        <p:spPr bwMode="auto">
          <a:xfrm>
            <a:off x="6780213" y="5980113"/>
            <a:ext cx="458787" cy="17462"/>
          </a:xfrm>
          <a:custGeom>
            <a:avLst/>
            <a:gdLst>
              <a:gd name="T0" fmla="*/ 2147483646 w 91"/>
              <a:gd name="T1" fmla="*/ 0 h 3"/>
              <a:gd name="T2" fmla="*/ 2147483646 w 91"/>
              <a:gd name="T3" fmla="*/ 0 h 3"/>
              <a:gd name="T4" fmla="*/ 2147483646 w 91"/>
              <a:gd name="T5" fmla="*/ 2147483646 h 3"/>
              <a:gd name="T6" fmla="*/ 2147483646 w 91"/>
              <a:gd name="T7" fmla="*/ 2147483646 h 3"/>
              <a:gd name="T8" fmla="*/ 2147483646 w 91"/>
              <a:gd name="T9" fmla="*/ 2147483646 h 3"/>
              <a:gd name="T10" fmla="*/ 2147483646 w 91"/>
              <a:gd name="T11" fmla="*/ 2147483646 h 3"/>
              <a:gd name="T12" fmla="*/ 2147483646 w 91"/>
              <a:gd name="T13" fmla="*/ 2147483646 h 3"/>
              <a:gd name="T14" fmla="*/ 2147483646 w 91"/>
              <a:gd name="T15" fmla="*/ 2147483646 h 3"/>
              <a:gd name="T16" fmla="*/ 2147483646 w 91"/>
              <a:gd name="T17" fmla="*/ 2147483646 h 3"/>
              <a:gd name="T18" fmla="*/ 2147483646 w 91"/>
              <a:gd name="T19" fmla="*/ 2147483646 h 3"/>
              <a:gd name="T20" fmla="*/ 2147483646 w 91"/>
              <a:gd name="T21" fmla="*/ 2147483646 h 3"/>
              <a:gd name="T22" fmla="*/ 2147483646 w 91"/>
              <a:gd name="T23" fmla="*/ 2147483646 h 3"/>
              <a:gd name="T24" fmla="*/ 2147483646 w 91"/>
              <a:gd name="T25" fmla="*/ 2147483646 h 3"/>
              <a:gd name="T26" fmla="*/ 2147483646 w 91"/>
              <a:gd name="T27" fmla="*/ 2147483646 h 3"/>
              <a:gd name="T28" fmla="*/ 2147483646 w 91"/>
              <a:gd name="T29" fmla="*/ 2147483646 h 3"/>
              <a:gd name="T30" fmla="*/ 2147483646 w 91"/>
              <a:gd name="T31" fmla="*/ 2147483646 h 3"/>
              <a:gd name="T32" fmla="*/ 2147483646 w 91"/>
              <a:gd name="T33" fmla="*/ 2147483646 h 3"/>
              <a:gd name="T34" fmla="*/ 2147483646 w 91"/>
              <a:gd name="T35" fmla="*/ 2147483646 h 3"/>
              <a:gd name="T36" fmla="*/ 2147483646 w 91"/>
              <a:gd name="T37" fmla="*/ 2147483646 h 3"/>
              <a:gd name="T38" fmla="*/ 2147483646 w 91"/>
              <a:gd name="T39" fmla="*/ 2147483646 h 3"/>
              <a:gd name="T40" fmla="*/ 2147483646 w 91"/>
              <a:gd name="T41" fmla="*/ 2147483646 h 3"/>
              <a:gd name="T42" fmla="*/ 2147483646 w 91"/>
              <a:gd name="T43" fmla="*/ 2147483646 h 3"/>
              <a:gd name="T44" fmla="*/ 2147483646 w 91"/>
              <a:gd name="T45" fmla="*/ 2147483646 h 3"/>
              <a:gd name="T46" fmla="*/ 2147483646 w 91"/>
              <a:gd name="T47" fmla="*/ 2147483646 h 3"/>
              <a:gd name="T48" fmla="*/ 2147483646 w 91"/>
              <a:gd name="T49" fmla="*/ 2147483646 h 3"/>
              <a:gd name="T50" fmla="*/ 2147483646 w 91"/>
              <a:gd name="T51" fmla="*/ 2147483646 h 3"/>
              <a:gd name="T52" fmla="*/ 2147483646 w 91"/>
              <a:gd name="T53" fmla="*/ 2147483646 h 3"/>
              <a:gd name="T54" fmla="*/ 2147483646 w 91"/>
              <a:gd name="T55" fmla="*/ 2147483646 h 3"/>
              <a:gd name="T56" fmla="*/ 2147483646 w 91"/>
              <a:gd name="T57" fmla="*/ 2147483646 h 3"/>
              <a:gd name="T58" fmla="*/ 2147483646 w 91"/>
              <a:gd name="T59" fmla="*/ 2147483646 h 3"/>
              <a:gd name="T60" fmla="*/ 2147483646 w 91"/>
              <a:gd name="T61" fmla="*/ 2147483646 h 3"/>
              <a:gd name="T62" fmla="*/ 2147483646 w 91"/>
              <a:gd name="T63" fmla="*/ 2147483646 h 3"/>
              <a:gd name="T64" fmla="*/ 2147483646 w 91"/>
              <a:gd name="T65" fmla="*/ 2147483646 h 3"/>
              <a:gd name="T66" fmla="*/ 2147483646 w 91"/>
              <a:gd name="T67" fmla="*/ 2147483646 h 3"/>
              <a:gd name="T68" fmla="*/ 2147483646 w 91"/>
              <a:gd name="T69" fmla="*/ 2147483646 h 3"/>
              <a:gd name="T70" fmla="*/ 2147483646 w 91"/>
              <a:gd name="T71" fmla="*/ 2147483646 h 3"/>
              <a:gd name="T72" fmla="*/ 2147483646 w 91"/>
              <a:gd name="T73" fmla="*/ 2147483646 h 3"/>
              <a:gd name="T74" fmla="*/ 2147483646 w 91"/>
              <a:gd name="T75" fmla="*/ 2147483646 h 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1"/>
              <a:gd name="T115" fmla="*/ 0 h 3"/>
              <a:gd name="T116" fmla="*/ 91 w 91"/>
              <a:gd name="T117" fmla="*/ 3 h 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1" h="3">
                <a:moveTo>
                  <a:pt x="0" y="0"/>
                </a:moveTo>
                <a:lnTo>
                  <a:pt x="1" y="0"/>
                </a:lnTo>
                <a:lnTo>
                  <a:pt x="2" y="0"/>
                </a:lnTo>
                <a:lnTo>
                  <a:pt x="4" y="0"/>
                </a:lnTo>
                <a:lnTo>
                  <a:pt x="5" y="0"/>
                </a:lnTo>
                <a:lnTo>
                  <a:pt x="6" y="1"/>
                </a:lnTo>
                <a:lnTo>
                  <a:pt x="7" y="1"/>
                </a:lnTo>
                <a:lnTo>
                  <a:pt x="8" y="1"/>
                </a:lnTo>
                <a:lnTo>
                  <a:pt x="10" y="1"/>
                </a:lnTo>
                <a:lnTo>
                  <a:pt x="11" y="1"/>
                </a:lnTo>
                <a:lnTo>
                  <a:pt x="12" y="1"/>
                </a:lnTo>
                <a:lnTo>
                  <a:pt x="13" y="1"/>
                </a:lnTo>
                <a:lnTo>
                  <a:pt x="14" y="1"/>
                </a:lnTo>
                <a:lnTo>
                  <a:pt x="16" y="1"/>
                </a:lnTo>
                <a:lnTo>
                  <a:pt x="17" y="1"/>
                </a:lnTo>
                <a:lnTo>
                  <a:pt x="18" y="2"/>
                </a:lnTo>
                <a:lnTo>
                  <a:pt x="19" y="2"/>
                </a:lnTo>
                <a:lnTo>
                  <a:pt x="20" y="2"/>
                </a:lnTo>
                <a:lnTo>
                  <a:pt x="22" y="2"/>
                </a:lnTo>
                <a:lnTo>
                  <a:pt x="23" y="2"/>
                </a:lnTo>
                <a:lnTo>
                  <a:pt x="24" y="2"/>
                </a:lnTo>
                <a:lnTo>
                  <a:pt x="25" y="2"/>
                </a:lnTo>
                <a:lnTo>
                  <a:pt x="26" y="2"/>
                </a:lnTo>
                <a:lnTo>
                  <a:pt x="28" y="2"/>
                </a:lnTo>
                <a:lnTo>
                  <a:pt x="29" y="2"/>
                </a:lnTo>
                <a:lnTo>
                  <a:pt x="30" y="2"/>
                </a:lnTo>
                <a:lnTo>
                  <a:pt x="31" y="2"/>
                </a:lnTo>
                <a:lnTo>
                  <a:pt x="32" y="2"/>
                </a:lnTo>
                <a:lnTo>
                  <a:pt x="34" y="2"/>
                </a:lnTo>
                <a:lnTo>
                  <a:pt x="35" y="2"/>
                </a:lnTo>
                <a:lnTo>
                  <a:pt x="36" y="2"/>
                </a:lnTo>
                <a:lnTo>
                  <a:pt x="37" y="2"/>
                </a:lnTo>
                <a:lnTo>
                  <a:pt x="38" y="2"/>
                </a:lnTo>
                <a:lnTo>
                  <a:pt x="40" y="2"/>
                </a:lnTo>
                <a:lnTo>
                  <a:pt x="41" y="2"/>
                </a:lnTo>
                <a:lnTo>
                  <a:pt x="42" y="3"/>
                </a:lnTo>
                <a:lnTo>
                  <a:pt x="43" y="3"/>
                </a:lnTo>
                <a:lnTo>
                  <a:pt x="44" y="3"/>
                </a:lnTo>
                <a:lnTo>
                  <a:pt x="46" y="3"/>
                </a:lnTo>
                <a:lnTo>
                  <a:pt x="47" y="3"/>
                </a:lnTo>
                <a:lnTo>
                  <a:pt x="48" y="3"/>
                </a:lnTo>
                <a:lnTo>
                  <a:pt x="49" y="3"/>
                </a:lnTo>
                <a:lnTo>
                  <a:pt x="50" y="3"/>
                </a:lnTo>
                <a:lnTo>
                  <a:pt x="52" y="3"/>
                </a:lnTo>
                <a:lnTo>
                  <a:pt x="53" y="3"/>
                </a:lnTo>
                <a:lnTo>
                  <a:pt x="54" y="3"/>
                </a:lnTo>
                <a:lnTo>
                  <a:pt x="55" y="3"/>
                </a:lnTo>
                <a:lnTo>
                  <a:pt x="56" y="3"/>
                </a:lnTo>
                <a:lnTo>
                  <a:pt x="58" y="3"/>
                </a:lnTo>
                <a:lnTo>
                  <a:pt x="59" y="3"/>
                </a:lnTo>
                <a:lnTo>
                  <a:pt x="60" y="3"/>
                </a:lnTo>
                <a:lnTo>
                  <a:pt x="61" y="3"/>
                </a:lnTo>
                <a:lnTo>
                  <a:pt x="62" y="3"/>
                </a:lnTo>
                <a:lnTo>
                  <a:pt x="64" y="3"/>
                </a:lnTo>
                <a:lnTo>
                  <a:pt x="65" y="3"/>
                </a:lnTo>
                <a:lnTo>
                  <a:pt x="66" y="3"/>
                </a:lnTo>
                <a:lnTo>
                  <a:pt x="67" y="3"/>
                </a:lnTo>
                <a:lnTo>
                  <a:pt x="68" y="3"/>
                </a:lnTo>
                <a:lnTo>
                  <a:pt x="70" y="3"/>
                </a:lnTo>
                <a:lnTo>
                  <a:pt x="71" y="3"/>
                </a:lnTo>
                <a:lnTo>
                  <a:pt x="72" y="3"/>
                </a:lnTo>
                <a:lnTo>
                  <a:pt x="73" y="3"/>
                </a:lnTo>
                <a:lnTo>
                  <a:pt x="74" y="3"/>
                </a:lnTo>
                <a:lnTo>
                  <a:pt x="76" y="3"/>
                </a:lnTo>
                <a:lnTo>
                  <a:pt x="77" y="3"/>
                </a:lnTo>
                <a:lnTo>
                  <a:pt x="78" y="3"/>
                </a:lnTo>
                <a:lnTo>
                  <a:pt x="79" y="3"/>
                </a:lnTo>
                <a:lnTo>
                  <a:pt x="80" y="3"/>
                </a:lnTo>
                <a:lnTo>
                  <a:pt x="82" y="3"/>
                </a:lnTo>
                <a:lnTo>
                  <a:pt x="83" y="3"/>
                </a:lnTo>
                <a:lnTo>
                  <a:pt x="84" y="3"/>
                </a:lnTo>
                <a:lnTo>
                  <a:pt x="85" y="3"/>
                </a:lnTo>
                <a:lnTo>
                  <a:pt x="86" y="3"/>
                </a:lnTo>
                <a:lnTo>
                  <a:pt x="88" y="3"/>
                </a:lnTo>
                <a:lnTo>
                  <a:pt x="89" y="3"/>
                </a:lnTo>
                <a:lnTo>
                  <a:pt x="90" y="3"/>
                </a:lnTo>
                <a:lnTo>
                  <a:pt x="91" y="3"/>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72" name="Freeform 77">
            <a:extLst>
              <a:ext uri="{FF2B5EF4-FFF2-40B4-BE49-F238E27FC236}">
                <a16:creationId xmlns:a16="http://schemas.microsoft.com/office/drawing/2014/main" id="{9AAFE189-17F9-411D-B7CB-4B2D1EE04BCE}"/>
              </a:ext>
            </a:extLst>
          </p:cNvPr>
          <p:cNvSpPr>
            <a:spLocks/>
          </p:cNvSpPr>
          <p:nvPr/>
        </p:nvSpPr>
        <p:spPr bwMode="auto">
          <a:xfrm>
            <a:off x="4602163" y="4486275"/>
            <a:ext cx="479425" cy="1511300"/>
          </a:xfrm>
          <a:custGeom>
            <a:avLst/>
            <a:gdLst>
              <a:gd name="T0" fmla="*/ 2147483646 w 95"/>
              <a:gd name="T1" fmla="*/ 2147483646 h 267"/>
              <a:gd name="T2" fmla="*/ 2147483646 w 95"/>
              <a:gd name="T3" fmla="*/ 2147483646 h 267"/>
              <a:gd name="T4" fmla="*/ 2147483646 w 95"/>
              <a:gd name="T5" fmla="*/ 2147483646 h 267"/>
              <a:gd name="T6" fmla="*/ 2147483646 w 95"/>
              <a:gd name="T7" fmla="*/ 2147483646 h 267"/>
              <a:gd name="T8" fmla="*/ 2147483646 w 95"/>
              <a:gd name="T9" fmla="*/ 2147483646 h 267"/>
              <a:gd name="T10" fmla="*/ 2147483646 w 95"/>
              <a:gd name="T11" fmla="*/ 2147483646 h 267"/>
              <a:gd name="T12" fmla="*/ 2147483646 w 95"/>
              <a:gd name="T13" fmla="*/ 2147483646 h 267"/>
              <a:gd name="T14" fmla="*/ 2147483646 w 95"/>
              <a:gd name="T15" fmla="*/ 2147483646 h 267"/>
              <a:gd name="T16" fmla="*/ 2147483646 w 95"/>
              <a:gd name="T17" fmla="*/ 2147483646 h 267"/>
              <a:gd name="T18" fmla="*/ 2147483646 w 95"/>
              <a:gd name="T19" fmla="*/ 2147483646 h 267"/>
              <a:gd name="T20" fmla="*/ 2147483646 w 95"/>
              <a:gd name="T21" fmla="*/ 2147483646 h 267"/>
              <a:gd name="T22" fmla="*/ 2147483646 w 95"/>
              <a:gd name="T23" fmla="*/ 2147483646 h 267"/>
              <a:gd name="T24" fmla="*/ 2147483646 w 95"/>
              <a:gd name="T25" fmla="*/ 2147483646 h 267"/>
              <a:gd name="T26" fmla="*/ 2147483646 w 95"/>
              <a:gd name="T27" fmla="*/ 2147483646 h 267"/>
              <a:gd name="T28" fmla="*/ 2147483646 w 95"/>
              <a:gd name="T29" fmla="*/ 2147483646 h 267"/>
              <a:gd name="T30" fmla="*/ 2147483646 w 95"/>
              <a:gd name="T31" fmla="*/ 2147483646 h 267"/>
              <a:gd name="T32" fmla="*/ 2147483646 w 95"/>
              <a:gd name="T33" fmla="*/ 2147483646 h 267"/>
              <a:gd name="T34" fmla="*/ 2147483646 w 95"/>
              <a:gd name="T35" fmla="*/ 2147483646 h 267"/>
              <a:gd name="T36" fmla="*/ 2147483646 w 95"/>
              <a:gd name="T37" fmla="*/ 2147483646 h 267"/>
              <a:gd name="T38" fmla="*/ 2147483646 w 95"/>
              <a:gd name="T39" fmla="*/ 2147483646 h 267"/>
              <a:gd name="T40" fmla="*/ 2147483646 w 95"/>
              <a:gd name="T41" fmla="*/ 2147483646 h 267"/>
              <a:gd name="T42" fmla="*/ 2147483646 w 95"/>
              <a:gd name="T43" fmla="*/ 2147483646 h 267"/>
              <a:gd name="T44" fmla="*/ 2147483646 w 95"/>
              <a:gd name="T45" fmla="*/ 2147483646 h 267"/>
              <a:gd name="T46" fmla="*/ 2147483646 w 95"/>
              <a:gd name="T47" fmla="*/ 2147483646 h 267"/>
              <a:gd name="T48" fmla="*/ 2147483646 w 95"/>
              <a:gd name="T49" fmla="*/ 2147483646 h 267"/>
              <a:gd name="T50" fmla="*/ 2147483646 w 95"/>
              <a:gd name="T51" fmla="*/ 2147483646 h 267"/>
              <a:gd name="T52" fmla="*/ 2147483646 w 95"/>
              <a:gd name="T53" fmla="*/ 2147483646 h 267"/>
              <a:gd name="T54" fmla="*/ 2147483646 w 95"/>
              <a:gd name="T55" fmla="*/ 2147483646 h 267"/>
              <a:gd name="T56" fmla="*/ 2147483646 w 95"/>
              <a:gd name="T57" fmla="*/ 2147483646 h 267"/>
              <a:gd name="T58" fmla="*/ 2147483646 w 95"/>
              <a:gd name="T59" fmla="*/ 2147483646 h 267"/>
              <a:gd name="T60" fmla="*/ 2147483646 w 95"/>
              <a:gd name="T61" fmla="*/ 2147483646 h 267"/>
              <a:gd name="T62" fmla="*/ 2147483646 w 95"/>
              <a:gd name="T63" fmla="*/ 2147483646 h 267"/>
              <a:gd name="T64" fmla="*/ 2147483646 w 95"/>
              <a:gd name="T65" fmla="*/ 2147483646 h 267"/>
              <a:gd name="T66" fmla="*/ 2147483646 w 95"/>
              <a:gd name="T67" fmla="*/ 2147483646 h 267"/>
              <a:gd name="T68" fmla="*/ 2147483646 w 95"/>
              <a:gd name="T69" fmla="*/ 2147483646 h 267"/>
              <a:gd name="T70" fmla="*/ 2147483646 w 95"/>
              <a:gd name="T71" fmla="*/ 2147483646 h 267"/>
              <a:gd name="T72" fmla="*/ 2147483646 w 95"/>
              <a:gd name="T73" fmla="*/ 2147483646 h 267"/>
              <a:gd name="T74" fmla="*/ 2147483646 w 95"/>
              <a:gd name="T75" fmla="*/ 2147483646 h 267"/>
              <a:gd name="T76" fmla="*/ 2147483646 w 95"/>
              <a:gd name="T77" fmla="*/ 2147483646 h 267"/>
              <a:gd name="T78" fmla="*/ 2147483646 w 95"/>
              <a:gd name="T79" fmla="*/ 2147483646 h 267"/>
              <a:gd name="T80" fmla="*/ 2147483646 w 95"/>
              <a:gd name="T81" fmla="*/ 2147483646 h 267"/>
              <a:gd name="T82" fmla="*/ 2147483646 w 95"/>
              <a:gd name="T83" fmla="*/ 2147483646 h 26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5"/>
              <a:gd name="T127" fmla="*/ 0 h 267"/>
              <a:gd name="T128" fmla="*/ 95 w 95"/>
              <a:gd name="T129" fmla="*/ 267 h 26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5" h="267">
                <a:moveTo>
                  <a:pt x="0" y="267"/>
                </a:moveTo>
                <a:lnTo>
                  <a:pt x="1" y="267"/>
                </a:lnTo>
                <a:lnTo>
                  <a:pt x="3" y="267"/>
                </a:lnTo>
                <a:lnTo>
                  <a:pt x="4" y="267"/>
                </a:lnTo>
                <a:lnTo>
                  <a:pt x="5" y="267"/>
                </a:lnTo>
                <a:lnTo>
                  <a:pt x="6" y="267"/>
                </a:lnTo>
                <a:lnTo>
                  <a:pt x="7" y="267"/>
                </a:lnTo>
                <a:lnTo>
                  <a:pt x="9" y="267"/>
                </a:lnTo>
                <a:lnTo>
                  <a:pt x="10" y="267"/>
                </a:lnTo>
                <a:lnTo>
                  <a:pt x="11" y="266"/>
                </a:lnTo>
                <a:lnTo>
                  <a:pt x="12" y="266"/>
                </a:lnTo>
                <a:lnTo>
                  <a:pt x="13" y="266"/>
                </a:lnTo>
                <a:lnTo>
                  <a:pt x="15" y="266"/>
                </a:lnTo>
                <a:lnTo>
                  <a:pt x="16" y="266"/>
                </a:lnTo>
                <a:lnTo>
                  <a:pt x="17" y="266"/>
                </a:lnTo>
                <a:lnTo>
                  <a:pt x="18" y="266"/>
                </a:lnTo>
                <a:lnTo>
                  <a:pt x="19" y="265"/>
                </a:lnTo>
                <a:lnTo>
                  <a:pt x="21" y="265"/>
                </a:lnTo>
                <a:lnTo>
                  <a:pt x="22" y="265"/>
                </a:lnTo>
                <a:lnTo>
                  <a:pt x="23" y="264"/>
                </a:lnTo>
                <a:lnTo>
                  <a:pt x="24" y="264"/>
                </a:lnTo>
                <a:lnTo>
                  <a:pt x="25" y="264"/>
                </a:lnTo>
                <a:lnTo>
                  <a:pt x="27" y="263"/>
                </a:lnTo>
                <a:lnTo>
                  <a:pt x="28" y="263"/>
                </a:lnTo>
                <a:lnTo>
                  <a:pt x="29" y="262"/>
                </a:lnTo>
                <a:lnTo>
                  <a:pt x="31" y="261"/>
                </a:lnTo>
                <a:lnTo>
                  <a:pt x="31" y="260"/>
                </a:lnTo>
                <a:lnTo>
                  <a:pt x="34" y="259"/>
                </a:lnTo>
                <a:lnTo>
                  <a:pt x="34" y="258"/>
                </a:lnTo>
                <a:lnTo>
                  <a:pt x="35" y="258"/>
                </a:lnTo>
                <a:lnTo>
                  <a:pt x="35" y="257"/>
                </a:lnTo>
                <a:lnTo>
                  <a:pt x="37" y="256"/>
                </a:lnTo>
                <a:lnTo>
                  <a:pt x="37" y="254"/>
                </a:lnTo>
                <a:lnTo>
                  <a:pt x="39" y="254"/>
                </a:lnTo>
                <a:lnTo>
                  <a:pt x="39" y="252"/>
                </a:lnTo>
                <a:lnTo>
                  <a:pt x="40" y="252"/>
                </a:lnTo>
                <a:lnTo>
                  <a:pt x="40" y="250"/>
                </a:lnTo>
                <a:lnTo>
                  <a:pt x="41" y="250"/>
                </a:lnTo>
                <a:lnTo>
                  <a:pt x="41" y="248"/>
                </a:lnTo>
                <a:lnTo>
                  <a:pt x="42" y="248"/>
                </a:lnTo>
                <a:lnTo>
                  <a:pt x="42" y="246"/>
                </a:lnTo>
                <a:lnTo>
                  <a:pt x="43" y="246"/>
                </a:lnTo>
                <a:lnTo>
                  <a:pt x="43" y="244"/>
                </a:lnTo>
                <a:lnTo>
                  <a:pt x="45" y="243"/>
                </a:lnTo>
                <a:lnTo>
                  <a:pt x="45" y="241"/>
                </a:lnTo>
                <a:lnTo>
                  <a:pt x="46" y="241"/>
                </a:lnTo>
                <a:lnTo>
                  <a:pt x="46" y="239"/>
                </a:lnTo>
                <a:lnTo>
                  <a:pt x="47" y="238"/>
                </a:lnTo>
                <a:lnTo>
                  <a:pt x="47" y="235"/>
                </a:lnTo>
                <a:lnTo>
                  <a:pt x="48" y="235"/>
                </a:lnTo>
                <a:lnTo>
                  <a:pt x="48" y="232"/>
                </a:lnTo>
                <a:lnTo>
                  <a:pt x="49" y="231"/>
                </a:lnTo>
                <a:lnTo>
                  <a:pt x="49" y="228"/>
                </a:lnTo>
                <a:lnTo>
                  <a:pt x="51" y="228"/>
                </a:lnTo>
                <a:lnTo>
                  <a:pt x="51" y="224"/>
                </a:lnTo>
                <a:lnTo>
                  <a:pt x="52" y="224"/>
                </a:lnTo>
                <a:lnTo>
                  <a:pt x="52" y="221"/>
                </a:lnTo>
                <a:lnTo>
                  <a:pt x="53" y="220"/>
                </a:lnTo>
                <a:lnTo>
                  <a:pt x="53" y="216"/>
                </a:lnTo>
                <a:lnTo>
                  <a:pt x="54" y="216"/>
                </a:lnTo>
                <a:lnTo>
                  <a:pt x="54" y="211"/>
                </a:lnTo>
                <a:lnTo>
                  <a:pt x="55" y="211"/>
                </a:lnTo>
                <a:lnTo>
                  <a:pt x="55" y="206"/>
                </a:lnTo>
                <a:lnTo>
                  <a:pt x="57" y="206"/>
                </a:lnTo>
                <a:lnTo>
                  <a:pt x="57" y="201"/>
                </a:lnTo>
                <a:lnTo>
                  <a:pt x="58" y="201"/>
                </a:lnTo>
                <a:lnTo>
                  <a:pt x="58" y="195"/>
                </a:lnTo>
                <a:lnTo>
                  <a:pt x="59" y="195"/>
                </a:lnTo>
                <a:lnTo>
                  <a:pt x="59" y="189"/>
                </a:lnTo>
                <a:lnTo>
                  <a:pt x="60" y="189"/>
                </a:lnTo>
                <a:lnTo>
                  <a:pt x="60" y="183"/>
                </a:lnTo>
                <a:lnTo>
                  <a:pt x="61" y="183"/>
                </a:lnTo>
                <a:lnTo>
                  <a:pt x="61" y="177"/>
                </a:lnTo>
                <a:lnTo>
                  <a:pt x="63" y="177"/>
                </a:lnTo>
                <a:lnTo>
                  <a:pt x="63" y="170"/>
                </a:lnTo>
                <a:lnTo>
                  <a:pt x="64" y="170"/>
                </a:lnTo>
                <a:lnTo>
                  <a:pt x="64" y="163"/>
                </a:lnTo>
                <a:lnTo>
                  <a:pt x="65" y="163"/>
                </a:lnTo>
                <a:lnTo>
                  <a:pt x="65" y="156"/>
                </a:lnTo>
                <a:lnTo>
                  <a:pt x="66" y="156"/>
                </a:lnTo>
                <a:lnTo>
                  <a:pt x="66" y="149"/>
                </a:lnTo>
                <a:lnTo>
                  <a:pt x="67" y="148"/>
                </a:lnTo>
                <a:lnTo>
                  <a:pt x="67" y="141"/>
                </a:lnTo>
                <a:lnTo>
                  <a:pt x="69" y="141"/>
                </a:lnTo>
                <a:lnTo>
                  <a:pt x="69" y="134"/>
                </a:lnTo>
                <a:lnTo>
                  <a:pt x="70" y="133"/>
                </a:lnTo>
                <a:lnTo>
                  <a:pt x="70" y="126"/>
                </a:lnTo>
                <a:lnTo>
                  <a:pt x="71" y="125"/>
                </a:lnTo>
                <a:lnTo>
                  <a:pt x="71" y="118"/>
                </a:lnTo>
                <a:lnTo>
                  <a:pt x="72" y="117"/>
                </a:lnTo>
                <a:lnTo>
                  <a:pt x="72" y="110"/>
                </a:lnTo>
                <a:lnTo>
                  <a:pt x="73" y="110"/>
                </a:lnTo>
                <a:lnTo>
                  <a:pt x="73" y="102"/>
                </a:lnTo>
                <a:lnTo>
                  <a:pt x="75" y="101"/>
                </a:lnTo>
                <a:lnTo>
                  <a:pt x="75" y="94"/>
                </a:lnTo>
                <a:lnTo>
                  <a:pt x="76" y="94"/>
                </a:lnTo>
                <a:lnTo>
                  <a:pt x="76" y="86"/>
                </a:lnTo>
                <a:lnTo>
                  <a:pt x="77" y="85"/>
                </a:lnTo>
                <a:lnTo>
                  <a:pt x="77" y="78"/>
                </a:lnTo>
                <a:lnTo>
                  <a:pt x="78" y="77"/>
                </a:lnTo>
                <a:lnTo>
                  <a:pt x="78" y="71"/>
                </a:lnTo>
                <a:lnTo>
                  <a:pt x="79" y="70"/>
                </a:lnTo>
                <a:lnTo>
                  <a:pt x="79" y="63"/>
                </a:lnTo>
                <a:lnTo>
                  <a:pt x="81" y="62"/>
                </a:lnTo>
                <a:lnTo>
                  <a:pt x="81" y="55"/>
                </a:lnTo>
                <a:lnTo>
                  <a:pt x="82" y="55"/>
                </a:lnTo>
                <a:lnTo>
                  <a:pt x="82" y="49"/>
                </a:lnTo>
                <a:lnTo>
                  <a:pt x="83" y="48"/>
                </a:lnTo>
                <a:lnTo>
                  <a:pt x="83" y="42"/>
                </a:lnTo>
                <a:lnTo>
                  <a:pt x="84" y="41"/>
                </a:lnTo>
                <a:lnTo>
                  <a:pt x="84" y="35"/>
                </a:lnTo>
                <a:lnTo>
                  <a:pt x="85" y="34"/>
                </a:lnTo>
                <a:lnTo>
                  <a:pt x="85" y="29"/>
                </a:lnTo>
                <a:lnTo>
                  <a:pt x="87" y="29"/>
                </a:lnTo>
                <a:lnTo>
                  <a:pt x="87" y="23"/>
                </a:lnTo>
                <a:lnTo>
                  <a:pt x="88" y="23"/>
                </a:lnTo>
                <a:lnTo>
                  <a:pt x="88" y="18"/>
                </a:lnTo>
                <a:lnTo>
                  <a:pt x="89" y="18"/>
                </a:lnTo>
                <a:lnTo>
                  <a:pt x="89" y="13"/>
                </a:lnTo>
                <a:lnTo>
                  <a:pt x="90" y="13"/>
                </a:lnTo>
                <a:lnTo>
                  <a:pt x="90" y="9"/>
                </a:lnTo>
                <a:lnTo>
                  <a:pt x="91" y="9"/>
                </a:lnTo>
                <a:lnTo>
                  <a:pt x="91" y="6"/>
                </a:lnTo>
                <a:lnTo>
                  <a:pt x="93" y="5"/>
                </a:lnTo>
                <a:lnTo>
                  <a:pt x="93" y="3"/>
                </a:lnTo>
                <a:lnTo>
                  <a:pt x="94" y="2"/>
                </a:lnTo>
                <a:lnTo>
                  <a:pt x="94" y="0"/>
                </a:lnTo>
                <a:lnTo>
                  <a:pt x="95" y="0"/>
                </a:lnTo>
              </a:path>
            </a:pathLst>
          </a:custGeom>
          <a:noFill/>
          <a:ln w="635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73" name="Freeform 78">
            <a:extLst>
              <a:ext uri="{FF2B5EF4-FFF2-40B4-BE49-F238E27FC236}">
                <a16:creationId xmlns:a16="http://schemas.microsoft.com/office/drawing/2014/main" id="{AEEE7BED-916E-4FF4-91FB-44BD5F423315}"/>
              </a:ext>
            </a:extLst>
          </p:cNvPr>
          <p:cNvSpPr>
            <a:spLocks/>
          </p:cNvSpPr>
          <p:nvPr/>
        </p:nvSpPr>
        <p:spPr bwMode="auto">
          <a:xfrm>
            <a:off x="5081588" y="4468813"/>
            <a:ext cx="465137" cy="1528762"/>
          </a:xfrm>
          <a:custGeom>
            <a:avLst/>
            <a:gdLst>
              <a:gd name="T0" fmla="*/ 2147483646 w 92"/>
              <a:gd name="T1" fmla="*/ 0 h 270"/>
              <a:gd name="T2" fmla="*/ 2147483646 w 92"/>
              <a:gd name="T3" fmla="*/ 2147483646 h 270"/>
              <a:gd name="T4" fmla="*/ 2147483646 w 92"/>
              <a:gd name="T5" fmla="*/ 2147483646 h 270"/>
              <a:gd name="T6" fmla="*/ 2147483646 w 92"/>
              <a:gd name="T7" fmla="*/ 2147483646 h 270"/>
              <a:gd name="T8" fmla="*/ 2147483646 w 92"/>
              <a:gd name="T9" fmla="*/ 2147483646 h 270"/>
              <a:gd name="T10" fmla="*/ 2147483646 w 92"/>
              <a:gd name="T11" fmla="*/ 2147483646 h 270"/>
              <a:gd name="T12" fmla="*/ 2147483646 w 92"/>
              <a:gd name="T13" fmla="*/ 2147483646 h 270"/>
              <a:gd name="T14" fmla="*/ 2147483646 w 92"/>
              <a:gd name="T15" fmla="*/ 2147483646 h 270"/>
              <a:gd name="T16" fmla="*/ 2147483646 w 92"/>
              <a:gd name="T17" fmla="*/ 2147483646 h 270"/>
              <a:gd name="T18" fmla="*/ 2147483646 w 92"/>
              <a:gd name="T19" fmla="*/ 2147483646 h 270"/>
              <a:gd name="T20" fmla="*/ 2147483646 w 92"/>
              <a:gd name="T21" fmla="*/ 2147483646 h 270"/>
              <a:gd name="T22" fmla="*/ 2147483646 w 92"/>
              <a:gd name="T23" fmla="*/ 2147483646 h 270"/>
              <a:gd name="T24" fmla="*/ 2147483646 w 92"/>
              <a:gd name="T25" fmla="*/ 2147483646 h 270"/>
              <a:gd name="T26" fmla="*/ 2147483646 w 92"/>
              <a:gd name="T27" fmla="*/ 2147483646 h 270"/>
              <a:gd name="T28" fmla="*/ 2147483646 w 92"/>
              <a:gd name="T29" fmla="*/ 2147483646 h 270"/>
              <a:gd name="T30" fmla="*/ 2147483646 w 92"/>
              <a:gd name="T31" fmla="*/ 2147483646 h 270"/>
              <a:gd name="T32" fmla="*/ 2147483646 w 92"/>
              <a:gd name="T33" fmla="*/ 2147483646 h 270"/>
              <a:gd name="T34" fmla="*/ 2147483646 w 92"/>
              <a:gd name="T35" fmla="*/ 2147483646 h 270"/>
              <a:gd name="T36" fmla="*/ 2147483646 w 92"/>
              <a:gd name="T37" fmla="*/ 2147483646 h 270"/>
              <a:gd name="T38" fmla="*/ 2147483646 w 92"/>
              <a:gd name="T39" fmla="*/ 2147483646 h 270"/>
              <a:gd name="T40" fmla="*/ 2147483646 w 92"/>
              <a:gd name="T41" fmla="*/ 2147483646 h 270"/>
              <a:gd name="T42" fmla="*/ 2147483646 w 92"/>
              <a:gd name="T43" fmla="*/ 2147483646 h 270"/>
              <a:gd name="T44" fmla="*/ 2147483646 w 92"/>
              <a:gd name="T45" fmla="*/ 2147483646 h 270"/>
              <a:gd name="T46" fmla="*/ 2147483646 w 92"/>
              <a:gd name="T47" fmla="*/ 2147483646 h 270"/>
              <a:gd name="T48" fmla="*/ 2147483646 w 92"/>
              <a:gd name="T49" fmla="*/ 2147483646 h 270"/>
              <a:gd name="T50" fmla="*/ 2147483646 w 92"/>
              <a:gd name="T51" fmla="*/ 2147483646 h 270"/>
              <a:gd name="T52" fmla="*/ 2147483646 w 92"/>
              <a:gd name="T53" fmla="*/ 2147483646 h 270"/>
              <a:gd name="T54" fmla="*/ 2147483646 w 92"/>
              <a:gd name="T55" fmla="*/ 2147483646 h 270"/>
              <a:gd name="T56" fmla="*/ 2147483646 w 92"/>
              <a:gd name="T57" fmla="*/ 2147483646 h 270"/>
              <a:gd name="T58" fmla="*/ 2147483646 w 92"/>
              <a:gd name="T59" fmla="*/ 2147483646 h 270"/>
              <a:gd name="T60" fmla="*/ 2147483646 w 92"/>
              <a:gd name="T61" fmla="*/ 2147483646 h 270"/>
              <a:gd name="T62" fmla="*/ 2147483646 w 92"/>
              <a:gd name="T63" fmla="*/ 2147483646 h 270"/>
              <a:gd name="T64" fmla="*/ 2147483646 w 92"/>
              <a:gd name="T65" fmla="*/ 2147483646 h 270"/>
              <a:gd name="T66" fmla="*/ 2147483646 w 92"/>
              <a:gd name="T67" fmla="*/ 2147483646 h 270"/>
              <a:gd name="T68" fmla="*/ 2147483646 w 92"/>
              <a:gd name="T69" fmla="*/ 2147483646 h 270"/>
              <a:gd name="T70" fmla="*/ 2147483646 w 92"/>
              <a:gd name="T71" fmla="*/ 2147483646 h 270"/>
              <a:gd name="T72" fmla="*/ 2147483646 w 92"/>
              <a:gd name="T73" fmla="*/ 2147483646 h 270"/>
              <a:gd name="T74" fmla="*/ 2147483646 w 92"/>
              <a:gd name="T75" fmla="*/ 2147483646 h 270"/>
              <a:gd name="T76" fmla="*/ 2147483646 w 92"/>
              <a:gd name="T77" fmla="*/ 2147483646 h 270"/>
              <a:gd name="T78" fmla="*/ 2147483646 w 92"/>
              <a:gd name="T79" fmla="*/ 2147483646 h 270"/>
              <a:gd name="T80" fmla="*/ 2147483646 w 92"/>
              <a:gd name="T81" fmla="*/ 2147483646 h 270"/>
              <a:gd name="T82" fmla="*/ 2147483646 w 92"/>
              <a:gd name="T83" fmla="*/ 2147483646 h 2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2"/>
              <a:gd name="T127" fmla="*/ 0 h 270"/>
              <a:gd name="T128" fmla="*/ 92 w 92"/>
              <a:gd name="T129" fmla="*/ 270 h 2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2" h="270">
                <a:moveTo>
                  <a:pt x="0" y="3"/>
                </a:moveTo>
                <a:lnTo>
                  <a:pt x="0" y="1"/>
                </a:lnTo>
                <a:lnTo>
                  <a:pt x="2" y="0"/>
                </a:lnTo>
                <a:lnTo>
                  <a:pt x="4" y="0"/>
                </a:lnTo>
                <a:lnTo>
                  <a:pt x="6" y="1"/>
                </a:lnTo>
                <a:lnTo>
                  <a:pt x="6" y="2"/>
                </a:lnTo>
                <a:lnTo>
                  <a:pt x="7" y="3"/>
                </a:lnTo>
                <a:lnTo>
                  <a:pt x="7" y="4"/>
                </a:lnTo>
                <a:lnTo>
                  <a:pt x="8" y="5"/>
                </a:lnTo>
                <a:lnTo>
                  <a:pt x="8" y="7"/>
                </a:lnTo>
                <a:lnTo>
                  <a:pt x="10" y="7"/>
                </a:lnTo>
                <a:lnTo>
                  <a:pt x="10" y="10"/>
                </a:lnTo>
                <a:lnTo>
                  <a:pt x="11" y="11"/>
                </a:lnTo>
                <a:lnTo>
                  <a:pt x="11" y="14"/>
                </a:lnTo>
                <a:lnTo>
                  <a:pt x="12" y="14"/>
                </a:lnTo>
                <a:lnTo>
                  <a:pt x="12" y="18"/>
                </a:lnTo>
                <a:lnTo>
                  <a:pt x="13" y="18"/>
                </a:lnTo>
                <a:lnTo>
                  <a:pt x="13" y="23"/>
                </a:lnTo>
                <a:lnTo>
                  <a:pt x="14" y="24"/>
                </a:lnTo>
                <a:lnTo>
                  <a:pt x="14" y="29"/>
                </a:lnTo>
                <a:lnTo>
                  <a:pt x="16" y="29"/>
                </a:lnTo>
                <a:lnTo>
                  <a:pt x="16" y="35"/>
                </a:lnTo>
                <a:lnTo>
                  <a:pt x="17" y="35"/>
                </a:lnTo>
                <a:lnTo>
                  <a:pt x="17" y="40"/>
                </a:lnTo>
                <a:lnTo>
                  <a:pt x="18" y="41"/>
                </a:lnTo>
                <a:lnTo>
                  <a:pt x="18" y="47"/>
                </a:lnTo>
                <a:lnTo>
                  <a:pt x="19" y="48"/>
                </a:lnTo>
                <a:lnTo>
                  <a:pt x="19" y="54"/>
                </a:lnTo>
                <a:lnTo>
                  <a:pt x="20" y="55"/>
                </a:lnTo>
                <a:lnTo>
                  <a:pt x="20" y="61"/>
                </a:lnTo>
                <a:lnTo>
                  <a:pt x="22" y="62"/>
                </a:lnTo>
                <a:lnTo>
                  <a:pt x="22" y="69"/>
                </a:lnTo>
                <a:lnTo>
                  <a:pt x="23" y="69"/>
                </a:lnTo>
                <a:lnTo>
                  <a:pt x="23" y="76"/>
                </a:lnTo>
                <a:lnTo>
                  <a:pt x="24" y="77"/>
                </a:lnTo>
                <a:lnTo>
                  <a:pt x="24" y="84"/>
                </a:lnTo>
                <a:lnTo>
                  <a:pt x="25" y="84"/>
                </a:lnTo>
                <a:lnTo>
                  <a:pt x="25" y="92"/>
                </a:lnTo>
                <a:lnTo>
                  <a:pt x="26" y="93"/>
                </a:lnTo>
                <a:lnTo>
                  <a:pt x="26" y="100"/>
                </a:lnTo>
                <a:lnTo>
                  <a:pt x="28" y="100"/>
                </a:lnTo>
                <a:lnTo>
                  <a:pt x="28" y="108"/>
                </a:lnTo>
                <a:lnTo>
                  <a:pt x="29" y="108"/>
                </a:lnTo>
                <a:lnTo>
                  <a:pt x="29" y="116"/>
                </a:lnTo>
                <a:lnTo>
                  <a:pt x="30" y="117"/>
                </a:lnTo>
                <a:lnTo>
                  <a:pt x="30" y="124"/>
                </a:lnTo>
                <a:lnTo>
                  <a:pt x="31" y="124"/>
                </a:lnTo>
                <a:lnTo>
                  <a:pt x="31" y="132"/>
                </a:lnTo>
                <a:lnTo>
                  <a:pt x="32" y="132"/>
                </a:lnTo>
                <a:lnTo>
                  <a:pt x="32" y="140"/>
                </a:lnTo>
                <a:lnTo>
                  <a:pt x="34" y="140"/>
                </a:lnTo>
                <a:lnTo>
                  <a:pt x="34" y="147"/>
                </a:lnTo>
                <a:lnTo>
                  <a:pt x="35" y="148"/>
                </a:lnTo>
                <a:lnTo>
                  <a:pt x="35" y="155"/>
                </a:lnTo>
                <a:lnTo>
                  <a:pt x="36" y="155"/>
                </a:lnTo>
                <a:lnTo>
                  <a:pt x="36" y="162"/>
                </a:lnTo>
                <a:lnTo>
                  <a:pt x="37" y="162"/>
                </a:lnTo>
                <a:lnTo>
                  <a:pt x="37" y="169"/>
                </a:lnTo>
                <a:lnTo>
                  <a:pt x="38" y="169"/>
                </a:lnTo>
                <a:lnTo>
                  <a:pt x="38" y="176"/>
                </a:lnTo>
                <a:lnTo>
                  <a:pt x="40" y="176"/>
                </a:lnTo>
                <a:lnTo>
                  <a:pt x="40" y="183"/>
                </a:lnTo>
                <a:lnTo>
                  <a:pt x="41" y="183"/>
                </a:lnTo>
                <a:lnTo>
                  <a:pt x="41" y="189"/>
                </a:lnTo>
                <a:lnTo>
                  <a:pt x="42" y="189"/>
                </a:lnTo>
                <a:lnTo>
                  <a:pt x="42" y="195"/>
                </a:lnTo>
                <a:lnTo>
                  <a:pt x="43" y="195"/>
                </a:lnTo>
                <a:lnTo>
                  <a:pt x="43" y="201"/>
                </a:lnTo>
                <a:lnTo>
                  <a:pt x="44" y="201"/>
                </a:lnTo>
                <a:lnTo>
                  <a:pt x="44" y="206"/>
                </a:lnTo>
                <a:lnTo>
                  <a:pt x="46" y="206"/>
                </a:lnTo>
                <a:lnTo>
                  <a:pt x="46" y="211"/>
                </a:lnTo>
                <a:lnTo>
                  <a:pt x="47" y="212"/>
                </a:lnTo>
                <a:lnTo>
                  <a:pt x="47" y="216"/>
                </a:lnTo>
                <a:lnTo>
                  <a:pt x="48" y="217"/>
                </a:lnTo>
                <a:lnTo>
                  <a:pt x="48" y="221"/>
                </a:lnTo>
                <a:lnTo>
                  <a:pt x="49" y="221"/>
                </a:lnTo>
                <a:lnTo>
                  <a:pt x="49" y="225"/>
                </a:lnTo>
                <a:lnTo>
                  <a:pt x="50" y="225"/>
                </a:lnTo>
                <a:lnTo>
                  <a:pt x="50" y="229"/>
                </a:lnTo>
                <a:lnTo>
                  <a:pt x="52" y="229"/>
                </a:lnTo>
                <a:lnTo>
                  <a:pt x="52" y="233"/>
                </a:lnTo>
                <a:lnTo>
                  <a:pt x="53" y="233"/>
                </a:lnTo>
                <a:lnTo>
                  <a:pt x="53" y="236"/>
                </a:lnTo>
                <a:lnTo>
                  <a:pt x="54" y="237"/>
                </a:lnTo>
                <a:lnTo>
                  <a:pt x="54" y="240"/>
                </a:lnTo>
                <a:lnTo>
                  <a:pt x="55" y="240"/>
                </a:lnTo>
                <a:lnTo>
                  <a:pt x="55" y="243"/>
                </a:lnTo>
                <a:lnTo>
                  <a:pt x="56" y="243"/>
                </a:lnTo>
                <a:lnTo>
                  <a:pt x="56" y="246"/>
                </a:lnTo>
                <a:lnTo>
                  <a:pt x="58" y="246"/>
                </a:lnTo>
                <a:lnTo>
                  <a:pt x="58" y="248"/>
                </a:lnTo>
                <a:lnTo>
                  <a:pt x="59" y="248"/>
                </a:lnTo>
                <a:lnTo>
                  <a:pt x="59" y="250"/>
                </a:lnTo>
                <a:lnTo>
                  <a:pt x="60" y="251"/>
                </a:lnTo>
                <a:lnTo>
                  <a:pt x="60" y="252"/>
                </a:lnTo>
                <a:lnTo>
                  <a:pt x="61" y="253"/>
                </a:lnTo>
                <a:lnTo>
                  <a:pt x="61" y="254"/>
                </a:lnTo>
                <a:lnTo>
                  <a:pt x="62" y="255"/>
                </a:lnTo>
                <a:lnTo>
                  <a:pt x="62" y="256"/>
                </a:lnTo>
                <a:lnTo>
                  <a:pt x="64" y="257"/>
                </a:lnTo>
                <a:lnTo>
                  <a:pt x="64" y="258"/>
                </a:lnTo>
                <a:lnTo>
                  <a:pt x="65" y="258"/>
                </a:lnTo>
                <a:lnTo>
                  <a:pt x="65" y="259"/>
                </a:lnTo>
                <a:lnTo>
                  <a:pt x="67" y="260"/>
                </a:lnTo>
                <a:lnTo>
                  <a:pt x="67" y="262"/>
                </a:lnTo>
                <a:lnTo>
                  <a:pt x="70" y="263"/>
                </a:lnTo>
                <a:lnTo>
                  <a:pt x="70" y="264"/>
                </a:lnTo>
                <a:lnTo>
                  <a:pt x="72" y="265"/>
                </a:lnTo>
                <a:lnTo>
                  <a:pt x="73" y="266"/>
                </a:lnTo>
                <a:lnTo>
                  <a:pt x="76" y="267"/>
                </a:lnTo>
                <a:lnTo>
                  <a:pt x="77" y="267"/>
                </a:lnTo>
                <a:lnTo>
                  <a:pt x="78" y="267"/>
                </a:lnTo>
                <a:lnTo>
                  <a:pt x="79" y="268"/>
                </a:lnTo>
                <a:lnTo>
                  <a:pt x="80" y="268"/>
                </a:lnTo>
                <a:lnTo>
                  <a:pt x="82" y="268"/>
                </a:lnTo>
                <a:lnTo>
                  <a:pt x="83" y="269"/>
                </a:lnTo>
                <a:lnTo>
                  <a:pt x="84" y="269"/>
                </a:lnTo>
                <a:lnTo>
                  <a:pt x="85" y="269"/>
                </a:lnTo>
                <a:lnTo>
                  <a:pt x="86" y="269"/>
                </a:lnTo>
                <a:lnTo>
                  <a:pt x="88" y="269"/>
                </a:lnTo>
                <a:lnTo>
                  <a:pt x="89" y="269"/>
                </a:lnTo>
                <a:lnTo>
                  <a:pt x="90" y="269"/>
                </a:lnTo>
                <a:lnTo>
                  <a:pt x="91" y="270"/>
                </a:lnTo>
                <a:lnTo>
                  <a:pt x="92" y="270"/>
                </a:lnTo>
              </a:path>
            </a:pathLst>
          </a:custGeom>
          <a:noFill/>
          <a:ln w="635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74" name="Freeform 79">
            <a:extLst>
              <a:ext uri="{FF2B5EF4-FFF2-40B4-BE49-F238E27FC236}">
                <a16:creationId xmlns:a16="http://schemas.microsoft.com/office/drawing/2014/main" id="{DB619CE8-A92E-40FD-9551-36D2AB999BE7}"/>
              </a:ext>
            </a:extLst>
          </p:cNvPr>
          <p:cNvSpPr>
            <a:spLocks/>
          </p:cNvSpPr>
          <p:nvPr/>
        </p:nvSpPr>
        <p:spPr bwMode="auto">
          <a:xfrm>
            <a:off x="5546725" y="5997575"/>
            <a:ext cx="50800" cy="6350"/>
          </a:xfrm>
          <a:custGeom>
            <a:avLst/>
            <a:gdLst>
              <a:gd name="T0" fmla="*/ 0 w 10"/>
              <a:gd name="T1" fmla="*/ 0 h 5661"/>
              <a:gd name="T2" fmla="*/ 2147483646 w 10"/>
              <a:gd name="T3" fmla="*/ 0 h 5661"/>
              <a:gd name="T4" fmla="*/ 2147483646 w 10"/>
              <a:gd name="T5" fmla="*/ 0 h 5661"/>
              <a:gd name="T6" fmla="*/ 2147483646 w 10"/>
              <a:gd name="T7" fmla="*/ 0 h 5661"/>
              <a:gd name="T8" fmla="*/ 2147483646 w 10"/>
              <a:gd name="T9" fmla="*/ 0 h 5661"/>
              <a:gd name="T10" fmla="*/ 2147483646 w 10"/>
              <a:gd name="T11" fmla="*/ 0 h 5661"/>
              <a:gd name="T12" fmla="*/ 2147483646 w 10"/>
              <a:gd name="T13" fmla="*/ 0 h 5661"/>
              <a:gd name="T14" fmla="*/ 2147483646 w 10"/>
              <a:gd name="T15" fmla="*/ 0 h 5661"/>
              <a:gd name="T16" fmla="*/ 2147483646 w 10"/>
              <a:gd name="T17" fmla="*/ 0 h 56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661"/>
              <a:gd name="T29" fmla="*/ 10 w 10"/>
              <a:gd name="T30" fmla="*/ 5661 h 56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661">
                <a:moveTo>
                  <a:pt x="0" y="0"/>
                </a:moveTo>
                <a:lnTo>
                  <a:pt x="2" y="0"/>
                </a:lnTo>
                <a:lnTo>
                  <a:pt x="3" y="0"/>
                </a:lnTo>
                <a:lnTo>
                  <a:pt x="4" y="0"/>
                </a:lnTo>
                <a:lnTo>
                  <a:pt x="5" y="0"/>
                </a:lnTo>
                <a:lnTo>
                  <a:pt x="6" y="0"/>
                </a:lnTo>
                <a:lnTo>
                  <a:pt x="8" y="0"/>
                </a:lnTo>
                <a:lnTo>
                  <a:pt x="9" y="0"/>
                </a:lnTo>
                <a:lnTo>
                  <a:pt x="10" y="0"/>
                </a:lnTo>
              </a:path>
            </a:pathLst>
          </a:custGeom>
          <a:noFill/>
          <a:ln w="381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75" name="Freeform 80">
            <a:extLst>
              <a:ext uri="{FF2B5EF4-FFF2-40B4-BE49-F238E27FC236}">
                <a16:creationId xmlns:a16="http://schemas.microsoft.com/office/drawing/2014/main" id="{08DA5146-5AEF-4EFA-9302-A30C6F810A2F}"/>
              </a:ext>
            </a:extLst>
          </p:cNvPr>
          <p:cNvSpPr>
            <a:spLocks/>
          </p:cNvSpPr>
          <p:nvPr/>
        </p:nvSpPr>
        <p:spPr bwMode="auto">
          <a:xfrm>
            <a:off x="4986338" y="5980113"/>
            <a:ext cx="768350" cy="17462"/>
          </a:xfrm>
          <a:custGeom>
            <a:avLst/>
            <a:gdLst>
              <a:gd name="T0" fmla="*/ 2147483646 w 152"/>
              <a:gd name="T1" fmla="*/ 2147483646 h 3"/>
              <a:gd name="T2" fmla="*/ 2147483646 w 152"/>
              <a:gd name="T3" fmla="*/ 2147483646 h 3"/>
              <a:gd name="T4" fmla="*/ 2147483646 w 152"/>
              <a:gd name="T5" fmla="*/ 2147483646 h 3"/>
              <a:gd name="T6" fmla="*/ 2147483646 w 152"/>
              <a:gd name="T7" fmla="*/ 2147483646 h 3"/>
              <a:gd name="T8" fmla="*/ 2147483646 w 152"/>
              <a:gd name="T9" fmla="*/ 2147483646 h 3"/>
              <a:gd name="T10" fmla="*/ 2147483646 w 152"/>
              <a:gd name="T11" fmla="*/ 2147483646 h 3"/>
              <a:gd name="T12" fmla="*/ 2147483646 w 152"/>
              <a:gd name="T13" fmla="*/ 2147483646 h 3"/>
              <a:gd name="T14" fmla="*/ 2147483646 w 152"/>
              <a:gd name="T15" fmla="*/ 2147483646 h 3"/>
              <a:gd name="T16" fmla="*/ 2147483646 w 152"/>
              <a:gd name="T17" fmla="*/ 2147483646 h 3"/>
              <a:gd name="T18" fmla="*/ 2147483646 w 152"/>
              <a:gd name="T19" fmla="*/ 2147483646 h 3"/>
              <a:gd name="T20" fmla="*/ 2147483646 w 152"/>
              <a:gd name="T21" fmla="*/ 2147483646 h 3"/>
              <a:gd name="T22" fmla="*/ 2147483646 w 152"/>
              <a:gd name="T23" fmla="*/ 2147483646 h 3"/>
              <a:gd name="T24" fmla="*/ 2147483646 w 152"/>
              <a:gd name="T25" fmla="*/ 2147483646 h 3"/>
              <a:gd name="T26" fmla="*/ 2147483646 w 152"/>
              <a:gd name="T27" fmla="*/ 2147483646 h 3"/>
              <a:gd name="T28" fmla="*/ 2147483646 w 152"/>
              <a:gd name="T29" fmla="*/ 2147483646 h 3"/>
              <a:gd name="T30" fmla="*/ 2147483646 w 152"/>
              <a:gd name="T31" fmla="*/ 2147483646 h 3"/>
              <a:gd name="T32" fmla="*/ 2147483646 w 152"/>
              <a:gd name="T33" fmla="*/ 2147483646 h 3"/>
              <a:gd name="T34" fmla="*/ 2147483646 w 152"/>
              <a:gd name="T35" fmla="*/ 2147483646 h 3"/>
              <a:gd name="T36" fmla="*/ 2147483646 w 152"/>
              <a:gd name="T37" fmla="*/ 2147483646 h 3"/>
              <a:gd name="T38" fmla="*/ 2147483646 w 152"/>
              <a:gd name="T39" fmla="*/ 2147483646 h 3"/>
              <a:gd name="T40" fmla="*/ 2147483646 w 152"/>
              <a:gd name="T41" fmla="*/ 2147483646 h 3"/>
              <a:gd name="T42" fmla="*/ 2147483646 w 152"/>
              <a:gd name="T43" fmla="*/ 2147483646 h 3"/>
              <a:gd name="T44" fmla="*/ 2147483646 w 152"/>
              <a:gd name="T45" fmla="*/ 2147483646 h 3"/>
              <a:gd name="T46" fmla="*/ 2147483646 w 152"/>
              <a:gd name="T47" fmla="*/ 2147483646 h 3"/>
              <a:gd name="T48" fmla="*/ 2147483646 w 152"/>
              <a:gd name="T49" fmla="*/ 2147483646 h 3"/>
              <a:gd name="T50" fmla="*/ 2147483646 w 152"/>
              <a:gd name="T51" fmla="*/ 2147483646 h 3"/>
              <a:gd name="T52" fmla="*/ 2147483646 w 152"/>
              <a:gd name="T53" fmla="*/ 2147483646 h 3"/>
              <a:gd name="T54" fmla="*/ 2147483646 w 152"/>
              <a:gd name="T55" fmla="*/ 2147483646 h 3"/>
              <a:gd name="T56" fmla="*/ 2147483646 w 152"/>
              <a:gd name="T57" fmla="*/ 2147483646 h 3"/>
              <a:gd name="T58" fmla="*/ 2147483646 w 152"/>
              <a:gd name="T59" fmla="*/ 2147483646 h 3"/>
              <a:gd name="T60" fmla="*/ 2147483646 w 152"/>
              <a:gd name="T61" fmla="*/ 2147483646 h 3"/>
              <a:gd name="T62" fmla="*/ 2147483646 w 152"/>
              <a:gd name="T63" fmla="*/ 2147483646 h 3"/>
              <a:gd name="T64" fmla="*/ 2147483646 w 152"/>
              <a:gd name="T65" fmla="*/ 2147483646 h 3"/>
              <a:gd name="T66" fmla="*/ 2147483646 w 152"/>
              <a:gd name="T67" fmla="*/ 2147483646 h 3"/>
              <a:gd name="T68" fmla="*/ 2147483646 w 152"/>
              <a:gd name="T69" fmla="*/ 2147483646 h 3"/>
              <a:gd name="T70" fmla="*/ 2147483646 w 152"/>
              <a:gd name="T71" fmla="*/ 2147483646 h 3"/>
              <a:gd name="T72" fmla="*/ 2147483646 w 152"/>
              <a:gd name="T73" fmla="*/ 2147483646 h 3"/>
              <a:gd name="T74" fmla="*/ 2147483646 w 152"/>
              <a:gd name="T75" fmla="*/ 0 h 3"/>
              <a:gd name="T76" fmla="*/ 2147483646 w 152"/>
              <a:gd name="T77" fmla="*/ 0 h 3"/>
              <a:gd name="T78" fmla="*/ 2147483646 w 152"/>
              <a:gd name="T79" fmla="*/ 0 h 3"/>
              <a:gd name="T80" fmla="*/ 2147483646 w 152"/>
              <a:gd name="T81" fmla="*/ 0 h 3"/>
              <a:gd name="T82" fmla="*/ 2147483646 w 152"/>
              <a:gd name="T83" fmla="*/ 0 h 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3"/>
              <a:gd name="T128" fmla="*/ 152 w 152"/>
              <a:gd name="T129" fmla="*/ 3 h 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3">
                <a:moveTo>
                  <a:pt x="0" y="3"/>
                </a:moveTo>
                <a:lnTo>
                  <a:pt x="1" y="3"/>
                </a:lnTo>
                <a:lnTo>
                  <a:pt x="2" y="3"/>
                </a:lnTo>
                <a:lnTo>
                  <a:pt x="3" y="3"/>
                </a:lnTo>
                <a:lnTo>
                  <a:pt x="5" y="3"/>
                </a:lnTo>
                <a:lnTo>
                  <a:pt x="6" y="3"/>
                </a:lnTo>
                <a:lnTo>
                  <a:pt x="7" y="3"/>
                </a:lnTo>
                <a:lnTo>
                  <a:pt x="8" y="3"/>
                </a:lnTo>
                <a:lnTo>
                  <a:pt x="9" y="3"/>
                </a:lnTo>
                <a:lnTo>
                  <a:pt x="11" y="3"/>
                </a:lnTo>
                <a:lnTo>
                  <a:pt x="12" y="3"/>
                </a:lnTo>
                <a:lnTo>
                  <a:pt x="13" y="3"/>
                </a:lnTo>
                <a:lnTo>
                  <a:pt x="14" y="3"/>
                </a:lnTo>
                <a:lnTo>
                  <a:pt x="15" y="3"/>
                </a:lnTo>
                <a:lnTo>
                  <a:pt x="17" y="3"/>
                </a:lnTo>
                <a:lnTo>
                  <a:pt x="18" y="3"/>
                </a:lnTo>
                <a:lnTo>
                  <a:pt x="19" y="3"/>
                </a:lnTo>
                <a:lnTo>
                  <a:pt x="20" y="3"/>
                </a:lnTo>
                <a:lnTo>
                  <a:pt x="21" y="3"/>
                </a:lnTo>
                <a:lnTo>
                  <a:pt x="23" y="3"/>
                </a:lnTo>
                <a:lnTo>
                  <a:pt x="24" y="3"/>
                </a:lnTo>
                <a:lnTo>
                  <a:pt x="25" y="3"/>
                </a:lnTo>
                <a:lnTo>
                  <a:pt x="26" y="3"/>
                </a:lnTo>
                <a:lnTo>
                  <a:pt x="27" y="3"/>
                </a:lnTo>
                <a:lnTo>
                  <a:pt x="29" y="3"/>
                </a:lnTo>
                <a:lnTo>
                  <a:pt x="30" y="3"/>
                </a:lnTo>
                <a:lnTo>
                  <a:pt x="31" y="3"/>
                </a:lnTo>
                <a:lnTo>
                  <a:pt x="32" y="3"/>
                </a:lnTo>
                <a:lnTo>
                  <a:pt x="33" y="3"/>
                </a:lnTo>
                <a:lnTo>
                  <a:pt x="35" y="3"/>
                </a:lnTo>
                <a:lnTo>
                  <a:pt x="36" y="3"/>
                </a:lnTo>
                <a:lnTo>
                  <a:pt x="37" y="3"/>
                </a:lnTo>
                <a:lnTo>
                  <a:pt x="38" y="3"/>
                </a:lnTo>
                <a:lnTo>
                  <a:pt x="39" y="3"/>
                </a:lnTo>
                <a:lnTo>
                  <a:pt x="41" y="3"/>
                </a:lnTo>
                <a:lnTo>
                  <a:pt x="42" y="3"/>
                </a:lnTo>
                <a:lnTo>
                  <a:pt x="43" y="3"/>
                </a:lnTo>
                <a:lnTo>
                  <a:pt x="44" y="3"/>
                </a:lnTo>
                <a:lnTo>
                  <a:pt x="45" y="3"/>
                </a:lnTo>
                <a:lnTo>
                  <a:pt x="47" y="3"/>
                </a:lnTo>
                <a:lnTo>
                  <a:pt x="48" y="3"/>
                </a:lnTo>
                <a:lnTo>
                  <a:pt x="49" y="3"/>
                </a:lnTo>
                <a:lnTo>
                  <a:pt x="50" y="3"/>
                </a:lnTo>
                <a:lnTo>
                  <a:pt x="51" y="3"/>
                </a:lnTo>
                <a:lnTo>
                  <a:pt x="53" y="3"/>
                </a:lnTo>
                <a:lnTo>
                  <a:pt x="54" y="3"/>
                </a:lnTo>
                <a:lnTo>
                  <a:pt x="55" y="3"/>
                </a:lnTo>
                <a:lnTo>
                  <a:pt x="56" y="3"/>
                </a:lnTo>
                <a:lnTo>
                  <a:pt x="57" y="3"/>
                </a:lnTo>
                <a:lnTo>
                  <a:pt x="59" y="3"/>
                </a:lnTo>
                <a:lnTo>
                  <a:pt x="60" y="3"/>
                </a:lnTo>
                <a:lnTo>
                  <a:pt x="61" y="3"/>
                </a:lnTo>
                <a:lnTo>
                  <a:pt x="62" y="3"/>
                </a:lnTo>
                <a:lnTo>
                  <a:pt x="63" y="3"/>
                </a:lnTo>
                <a:lnTo>
                  <a:pt x="65" y="3"/>
                </a:lnTo>
                <a:lnTo>
                  <a:pt x="66" y="3"/>
                </a:lnTo>
                <a:lnTo>
                  <a:pt x="67" y="3"/>
                </a:lnTo>
                <a:lnTo>
                  <a:pt x="68" y="3"/>
                </a:lnTo>
                <a:lnTo>
                  <a:pt x="69" y="3"/>
                </a:lnTo>
                <a:lnTo>
                  <a:pt x="71" y="3"/>
                </a:lnTo>
                <a:lnTo>
                  <a:pt x="72" y="3"/>
                </a:lnTo>
                <a:lnTo>
                  <a:pt x="73" y="3"/>
                </a:lnTo>
                <a:lnTo>
                  <a:pt x="74" y="3"/>
                </a:lnTo>
                <a:lnTo>
                  <a:pt x="75" y="3"/>
                </a:lnTo>
                <a:lnTo>
                  <a:pt x="77" y="3"/>
                </a:lnTo>
                <a:lnTo>
                  <a:pt x="78" y="3"/>
                </a:lnTo>
                <a:lnTo>
                  <a:pt x="79" y="3"/>
                </a:lnTo>
                <a:lnTo>
                  <a:pt x="80" y="3"/>
                </a:lnTo>
                <a:lnTo>
                  <a:pt x="81" y="2"/>
                </a:lnTo>
                <a:lnTo>
                  <a:pt x="83" y="2"/>
                </a:lnTo>
                <a:lnTo>
                  <a:pt x="84" y="2"/>
                </a:lnTo>
                <a:lnTo>
                  <a:pt x="85" y="2"/>
                </a:lnTo>
                <a:lnTo>
                  <a:pt x="86" y="2"/>
                </a:lnTo>
                <a:lnTo>
                  <a:pt x="87" y="2"/>
                </a:lnTo>
                <a:lnTo>
                  <a:pt x="89" y="2"/>
                </a:lnTo>
                <a:lnTo>
                  <a:pt x="90" y="2"/>
                </a:lnTo>
                <a:lnTo>
                  <a:pt x="91" y="2"/>
                </a:lnTo>
                <a:lnTo>
                  <a:pt x="92" y="2"/>
                </a:lnTo>
                <a:lnTo>
                  <a:pt x="93" y="2"/>
                </a:lnTo>
                <a:lnTo>
                  <a:pt x="95" y="2"/>
                </a:lnTo>
                <a:lnTo>
                  <a:pt x="96" y="2"/>
                </a:lnTo>
                <a:lnTo>
                  <a:pt x="97" y="2"/>
                </a:lnTo>
                <a:lnTo>
                  <a:pt x="98" y="2"/>
                </a:lnTo>
                <a:lnTo>
                  <a:pt x="99" y="2"/>
                </a:lnTo>
                <a:lnTo>
                  <a:pt x="101" y="2"/>
                </a:lnTo>
                <a:lnTo>
                  <a:pt x="102" y="2"/>
                </a:lnTo>
                <a:lnTo>
                  <a:pt x="103" y="2"/>
                </a:lnTo>
                <a:lnTo>
                  <a:pt x="104" y="2"/>
                </a:lnTo>
                <a:lnTo>
                  <a:pt x="105" y="2"/>
                </a:lnTo>
                <a:lnTo>
                  <a:pt x="107" y="2"/>
                </a:lnTo>
                <a:lnTo>
                  <a:pt x="108" y="2"/>
                </a:lnTo>
                <a:lnTo>
                  <a:pt x="109" y="2"/>
                </a:lnTo>
                <a:lnTo>
                  <a:pt x="110" y="2"/>
                </a:lnTo>
                <a:lnTo>
                  <a:pt x="111" y="2"/>
                </a:lnTo>
                <a:lnTo>
                  <a:pt x="113" y="2"/>
                </a:lnTo>
                <a:lnTo>
                  <a:pt x="114" y="2"/>
                </a:lnTo>
                <a:lnTo>
                  <a:pt x="115" y="2"/>
                </a:lnTo>
                <a:lnTo>
                  <a:pt x="116" y="2"/>
                </a:lnTo>
                <a:lnTo>
                  <a:pt x="117" y="1"/>
                </a:lnTo>
                <a:lnTo>
                  <a:pt x="119" y="1"/>
                </a:lnTo>
                <a:lnTo>
                  <a:pt x="120" y="1"/>
                </a:lnTo>
                <a:lnTo>
                  <a:pt x="121" y="1"/>
                </a:lnTo>
                <a:lnTo>
                  <a:pt x="122" y="1"/>
                </a:lnTo>
                <a:lnTo>
                  <a:pt x="123" y="1"/>
                </a:lnTo>
                <a:lnTo>
                  <a:pt x="125" y="1"/>
                </a:lnTo>
                <a:lnTo>
                  <a:pt x="126" y="1"/>
                </a:lnTo>
                <a:lnTo>
                  <a:pt x="127" y="1"/>
                </a:lnTo>
                <a:lnTo>
                  <a:pt x="128" y="1"/>
                </a:lnTo>
                <a:lnTo>
                  <a:pt x="129" y="1"/>
                </a:lnTo>
                <a:lnTo>
                  <a:pt x="131" y="1"/>
                </a:lnTo>
                <a:lnTo>
                  <a:pt x="132" y="1"/>
                </a:lnTo>
                <a:lnTo>
                  <a:pt x="133" y="1"/>
                </a:lnTo>
                <a:lnTo>
                  <a:pt x="134" y="1"/>
                </a:lnTo>
                <a:lnTo>
                  <a:pt x="135" y="0"/>
                </a:lnTo>
                <a:lnTo>
                  <a:pt x="137" y="0"/>
                </a:lnTo>
                <a:lnTo>
                  <a:pt x="138" y="0"/>
                </a:lnTo>
                <a:lnTo>
                  <a:pt x="139" y="0"/>
                </a:lnTo>
                <a:lnTo>
                  <a:pt x="140" y="0"/>
                </a:lnTo>
                <a:lnTo>
                  <a:pt x="141" y="0"/>
                </a:lnTo>
                <a:lnTo>
                  <a:pt x="143" y="0"/>
                </a:lnTo>
                <a:lnTo>
                  <a:pt x="144" y="0"/>
                </a:lnTo>
                <a:lnTo>
                  <a:pt x="145" y="0"/>
                </a:lnTo>
                <a:lnTo>
                  <a:pt x="146" y="0"/>
                </a:lnTo>
                <a:lnTo>
                  <a:pt x="147" y="0"/>
                </a:lnTo>
                <a:lnTo>
                  <a:pt x="149" y="0"/>
                </a:lnTo>
                <a:lnTo>
                  <a:pt x="150" y="0"/>
                </a:lnTo>
                <a:lnTo>
                  <a:pt x="151" y="0"/>
                </a:lnTo>
                <a:lnTo>
                  <a:pt x="152" y="0"/>
                </a:lnTo>
              </a:path>
            </a:pathLst>
          </a:custGeom>
          <a:noFill/>
          <a:ln w="381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76" name="Freeform 81">
            <a:extLst>
              <a:ext uri="{FF2B5EF4-FFF2-40B4-BE49-F238E27FC236}">
                <a16:creationId xmlns:a16="http://schemas.microsoft.com/office/drawing/2014/main" id="{FD604796-69E3-46FB-A60C-913D74F238D7}"/>
              </a:ext>
            </a:extLst>
          </p:cNvPr>
          <p:cNvSpPr>
            <a:spLocks/>
          </p:cNvSpPr>
          <p:nvPr/>
        </p:nvSpPr>
        <p:spPr bwMode="auto">
          <a:xfrm>
            <a:off x="5754688" y="5719763"/>
            <a:ext cx="773112" cy="260350"/>
          </a:xfrm>
          <a:custGeom>
            <a:avLst/>
            <a:gdLst>
              <a:gd name="T0" fmla="*/ 2147483646 w 153"/>
              <a:gd name="T1" fmla="*/ 2147483646 h 46"/>
              <a:gd name="T2" fmla="*/ 2147483646 w 153"/>
              <a:gd name="T3" fmla="*/ 2147483646 h 46"/>
              <a:gd name="T4" fmla="*/ 2147483646 w 153"/>
              <a:gd name="T5" fmla="*/ 2147483646 h 46"/>
              <a:gd name="T6" fmla="*/ 2147483646 w 153"/>
              <a:gd name="T7" fmla="*/ 2147483646 h 46"/>
              <a:gd name="T8" fmla="*/ 2147483646 w 153"/>
              <a:gd name="T9" fmla="*/ 2147483646 h 46"/>
              <a:gd name="T10" fmla="*/ 2147483646 w 153"/>
              <a:gd name="T11" fmla="*/ 2147483646 h 46"/>
              <a:gd name="T12" fmla="*/ 2147483646 w 153"/>
              <a:gd name="T13" fmla="*/ 2147483646 h 46"/>
              <a:gd name="T14" fmla="*/ 2147483646 w 153"/>
              <a:gd name="T15" fmla="*/ 2147483646 h 46"/>
              <a:gd name="T16" fmla="*/ 2147483646 w 153"/>
              <a:gd name="T17" fmla="*/ 2147483646 h 46"/>
              <a:gd name="T18" fmla="*/ 2147483646 w 153"/>
              <a:gd name="T19" fmla="*/ 2147483646 h 46"/>
              <a:gd name="T20" fmla="*/ 2147483646 w 153"/>
              <a:gd name="T21" fmla="*/ 2147483646 h 46"/>
              <a:gd name="T22" fmla="*/ 2147483646 w 153"/>
              <a:gd name="T23" fmla="*/ 2147483646 h 46"/>
              <a:gd name="T24" fmla="*/ 2147483646 w 153"/>
              <a:gd name="T25" fmla="*/ 2147483646 h 46"/>
              <a:gd name="T26" fmla="*/ 2147483646 w 153"/>
              <a:gd name="T27" fmla="*/ 2147483646 h 46"/>
              <a:gd name="T28" fmla="*/ 2147483646 w 153"/>
              <a:gd name="T29" fmla="*/ 2147483646 h 46"/>
              <a:gd name="T30" fmla="*/ 2147483646 w 153"/>
              <a:gd name="T31" fmla="*/ 2147483646 h 46"/>
              <a:gd name="T32" fmla="*/ 2147483646 w 153"/>
              <a:gd name="T33" fmla="*/ 2147483646 h 46"/>
              <a:gd name="T34" fmla="*/ 2147483646 w 153"/>
              <a:gd name="T35" fmla="*/ 2147483646 h 46"/>
              <a:gd name="T36" fmla="*/ 2147483646 w 153"/>
              <a:gd name="T37" fmla="*/ 2147483646 h 46"/>
              <a:gd name="T38" fmla="*/ 2147483646 w 153"/>
              <a:gd name="T39" fmla="*/ 2147483646 h 46"/>
              <a:gd name="T40" fmla="*/ 2147483646 w 153"/>
              <a:gd name="T41" fmla="*/ 2147483646 h 46"/>
              <a:gd name="T42" fmla="*/ 2147483646 w 153"/>
              <a:gd name="T43" fmla="*/ 2147483646 h 46"/>
              <a:gd name="T44" fmla="*/ 2147483646 w 153"/>
              <a:gd name="T45" fmla="*/ 2147483646 h 46"/>
              <a:gd name="T46" fmla="*/ 2147483646 w 153"/>
              <a:gd name="T47" fmla="*/ 2147483646 h 46"/>
              <a:gd name="T48" fmla="*/ 2147483646 w 153"/>
              <a:gd name="T49" fmla="*/ 2147483646 h 46"/>
              <a:gd name="T50" fmla="*/ 2147483646 w 153"/>
              <a:gd name="T51" fmla="*/ 2147483646 h 46"/>
              <a:gd name="T52" fmla="*/ 2147483646 w 153"/>
              <a:gd name="T53" fmla="*/ 2147483646 h 46"/>
              <a:gd name="T54" fmla="*/ 2147483646 w 153"/>
              <a:gd name="T55" fmla="*/ 2147483646 h 46"/>
              <a:gd name="T56" fmla="*/ 2147483646 w 153"/>
              <a:gd name="T57" fmla="*/ 2147483646 h 46"/>
              <a:gd name="T58" fmla="*/ 2147483646 w 153"/>
              <a:gd name="T59" fmla="*/ 2147483646 h 46"/>
              <a:gd name="T60" fmla="*/ 2147483646 w 153"/>
              <a:gd name="T61" fmla="*/ 2147483646 h 46"/>
              <a:gd name="T62" fmla="*/ 2147483646 w 153"/>
              <a:gd name="T63" fmla="*/ 2147483646 h 46"/>
              <a:gd name="T64" fmla="*/ 2147483646 w 153"/>
              <a:gd name="T65" fmla="*/ 2147483646 h 46"/>
              <a:gd name="T66" fmla="*/ 2147483646 w 153"/>
              <a:gd name="T67" fmla="*/ 2147483646 h 46"/>
              <a:gd name="T68" fmla="*/ 2147483646 w 153"/>
              <a:gd name="T69" fmla="*/ 2147483646 h 46"/>
              <a:gd name="T70" fmla="*/ 2147483646 w 153"/>
              <a:gd name="T71" fmla="*/ 2147483646 h 46"/>
              <a:gd name="T72" fmla="*/ 2147483646 w 153"/>
              <a:gd name="T73" fmla="*/ 2147483646 h 46"/>
              <a:gd name="T74" fmla="*/ 2147483646 w 153"/>
              <a:gd name="T75" fmla="*/ 2147483646 h 46"/>
              <a:gd name="T76" fmla="*/ 2147483646 w 153"/>
              <a:gd name="T77" fmla="*/ 2147483646 h 46"/>
              <a:gd name="T78" fmla="*/ 2147483646 w 153"/>
              <a:gd name="T79" fmla="*/ 2147483646 h 46"/>
              <a:gd name="T80" fmla="*/ 2147483646 w 153"/>
              <a:gd name="T81" fmla="*/ 2147483646 h 46"/>
              <a:gd name="T82" fmla="*/ 2147483646 w 153"/>
              <a:gd name="T83" fmla="*/ 2147483646 h 4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3"/>
              <a:gd name="T127" fmla="*/ 0 h 46"/>
              <a:gd name="T128" fmla="*/ 153 w 153"/>
              <a:gd name="T129" fmla="*/ 46 h 4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3" h="46">
                <a:moveTo>
                  <a:pt x="0" y="46"/>
                </a:moveTo>
                <a:lnTo>
                  <a:pt x="1" y="45"/>
                </a:lnTo>
                <a:lnTo>
                  <a:pt x="3" y="45"/>
                </a:lnTo>
                <a:lnTo>
                  <a:pt x="4" y="45"/>
                </a:lnTo>
                <a:lnTo>
                  <a:pt x="5" y="45"/>
                </a:lnTo>
                <a:lnTo>
                  <a:pt x="6" y="45"/>
                </a:lnTo>
                <a:lnTo>
                  <a:pt x="7" y="45"/>
                </a:lnTo>
                <a:lnTo>
                  <a:pt x="9" y="45"/>
                </a:lnTo>
                <a:lnTo>
                  <a:pt x="10" y="45"/>
                </a:lnTo>
                <a:lnTo>
                  <a:pt x="11" y="44"/>
                </a:lnTo>
                <a:lnTo>
                  <a:pt x="12" y="44"/>
                </a:lnTo>
                <a:lnTo>
                  <a:pt x="13" y="44"/>
                </a:lnTo>
                <a:lnTo>
                  <a:pt x="15" y="44"/>
                </a:lnTo>
                <a:lnTo>
                  <a:pt x="16" y="44"/>
                </a:lnTo>
                <a:lnTo>
                  <a:pt x="17" y="44"/>
                </a:lnTo>
                <a:lnTo>
                  <a:pt x="18" y="43"/>
                </a:lnTo>
                <a:lnTo>
                  <a:pt x="19" y="43"/>
                </a:lnTo>
                <a:lnTo>
                  <a:pt x="21" y="43"/>
                </a:lnTo>
                <a:lnTo>
                  <a:pt x="22" y="43"/>
                </a:lnTo>
                <a:lnTo>
                  <a:pt x="23" y="43"/>
                </a:lnTo>
                <a:lnTo>
                  <a:pt x="24" y="43"/>
                </a:lnTo>
                <a:lnTo>
                  <a:pt x="25" y="42"/>
                </a:lnTo>
                <a:lnTo>
                  <a:pt x="27" y="42"/>
                </a:lnTo>
                <a:lnTo>
                  <a:pt x="28" y="42"/>
                </a:lnTo>
                <a:lnTo>
                  <a:pt x="29" y="42"/>
                </a:lnTo>
                <a:lnTo>
                  <a:pt x="30" y="42"/>
                </a:lnTo>
                <a:lnTo>
                  <a:pt x="31" y="41"/>
                </a:lnTo>
                <a:lnTo>
                  <a:pt x="33" y="41"/>
                </a:lnTo>
                <a:lnTo>
                  <a:pt x="34" y="41"/>
                </a:lnTo>
                <a:lnTo>
                  <a:pt x="35" y="41"/>
                </a:lnTo>
                <a:lnTo>
                  <a:pt x="36" y="41"/>
                </a:lnTo>
                <a:lnTo>
                  <a:pt x="37" y="40"/>
                </a:lnTo>
                <a:lnTo>
                  <a:pt x="39" y="40"/>
                </a:lnTo>
                <a:lnTo>
                  <a:pt x="40" y="40"/>
                </a:lnTo>
                <a:lnTo>
                  <a:pt x="41" y="40"/>
                </a:lnTo>
                <a:lnTo>
                  <a:pt x="42" y="39"/>
                </a:lnTo>
                <a:lnTo>
                  <a:pt x="43" y="39"/>
                </a:lnTo>
                <a:lnTo>
                  <a:pt x="45" y="39"/>
                </a:lnTo>
                <a:lnTo>
                  <a:pt x="46" y="39"/>
                </a:lnTo>
                <a:lnTo>
                  <a:pt x="47" y="38"/>
                </a:lnTo>
                <a:lnTo>
                  <a:pt x="48" y="38"/>
                </a:lnTo>
                <a:lnTo>
                  <a:pt x="49" y="38"/>
                </a:lnTo>
                <a:lnTo>
                  <a:pt x="51" y="37"/>
                </a:lnTo>
                <a:lnTo>
                  <a:pt x="52" y="37"/>
                </a:lnTo>
                <a:lnTo>
                  <a:pt x="53" y="37"/>
                </a:lnTo>
                <a:lnTo>
                  <a:pt x="54" y="37"/>
                </a:lnTo>
                <a:lnTo>
                  <a:pt x="55" y="36"/>
                </a:lnTo>
                <a:lnTo>
                  <a:pt x="57" y="36"/>
                </a:lnTo>
                <a:lnTo>
                  <a:pt x="58" y="36"/>
                </a:lnTo>
                <a:lnTo>
                  <a:pt x="59" y="35"/>
                </a:lnTo>
                <a:lnTo>
                  <a:pt x="60" y="35"/>
                </a:lnTo>
                <a:lnTo>
                  <a:pt x="61" y="35"/>
                </a:lnTo>
                <a:lnTo>
                  <a:pt x="63" y="34"/>
                </a:lnTo>
                <a:lnTo>
                  <a:pt x="64" y="34"/>
                </a:lnTo>
                <a:lnTo>
                  <a:pt x="65" y="34"/>
                </a:lnTo>
                <a:lnTo>
                  <a:pt x="66" y="33"/>
                </a:lnTo>
                <a:lnTo>
                  <a:pt x="67" y="33"/>
                </a:lnTo>
                <a:lnTo>
                  <a:pt x="69" y="33"/>
                </a:lnTo>
                <a:lnTo>
                  <a:pt x="70" y="32"/>
                </a:lnTo>
                <a:lnTo>
                  <a:pt x="71" y="32"/>
                </a:lnTo>
                <a:lnTo>
                  <a:pt x="72" y="32"/>
                </a:lnTo>
                <a:lnTo>
                  <a:pt x="73" y="31"/>
                </a:lnTo>
                <a:lnTo>
                  <a:pt x="75" y="31"/>
                </a:lnTo>
                <a:lnTo>
                  <a:pt x="76" y="30"/>
                </a:lnTo>
                <a:lnTo>
                  <a:pt x="77" y="30"/>
                </a:lnTo>
                <a:lnTo>
                  <a:pt x="78" y="30"/>
                </a:lnTo>
                <a:lnTo>
                  <a:pt x="79" y="29"/>
                </a:lnTo>
                <a:lnTo>
                  <a:pt x="81" y="29"/>
                </a:lnTo>
                <a:lnTo>
                  <a:pt x="82" y="28"/>
                </a:lnTo>
                <a:lnTo>
                  <a:pt x="83" y="28"/>
                </a:lnTo>
                <a:lnTo>
                  <a:pt x="84" y="28"/>
                </a:lnTo>
                <a:lnTo>
                  <a:pt x="85" y="27"/>
                </a:lnTo>
                <a:lnTo>
                  <a:pt x="87" y="27"/>
                </a:lnTo>
                <a:lnTo>
                  <a:pt x="88" y="26"/>
                </a:lnTo>
                <a:lnTo>
                  <a:pt x="89" y="26"/>
                </a:lnTo>
                <a:lnTo>
                  <a:pt x="90" y="25"/>
                </a:lnTo>
                <a:lnTo>
                  <a:pt x="91" y="25"/>
                </a:lnTo>
                <a:lnTo>
                  <a:pt x="93" y="25"/>
                </a:lnTo>
                <a:lnTo>
                  <a:pt x="94" y="25"/>
                </a:lnTo>
                <a:lnTo>
                  <a:pt x="95" y="24"/>
                </a:lnTo>
                <a:lnTo>
                  <a:pt x="96" y="24"/>
                </a:lnTo>
                <a:lnTo>
                  <a:pt x="97" y="23"/>
                </a:lnTo>
                <a:lnTo>
                  <a:pt x="99" y="23"/>
                </a:lnTo>
                <a:lnTo>
                  <a:pt x="100" y="22"/>
                </a:lnTo>
                <a:lnTo>
                  <a:pt x="101" y="22"/>
                </a:lnTo>
                <a:lnTo>
                  <a:pt x="102" y="21"/>
                </a:lnTo>
                <a:lnTo>
                  <a:pt x="103" y="21"/>
                </a:lnTo>
                <a:lnTo>
                  <a:pt x="105" y="20"/>
                </a:lnTo>
                <a:lnTo>
                  <a:pt x="106" y="20"/>
                </a:lnTo>
                <a:lnTo>
                  <a:pt x="107" y="19"/>
                </a:lnTo>
                <a:lnTo>
                  <a:pt x="108" y="19"/>
                </a:lnTo>
                <a:lnTo>
                  <a:pt x="109" y="18"/>
                </a:lnTo>
                <a:lnTo>
                  <a:pt x="111" y="18"/>
                </a:lnTo>
                <a:lnTo>
                  <a:pt x="112" y="17"/>
                </a:lnTo>
                <a:lnTo>
                  <a:pt x="113" y="17"/>
                </a:lnTo>
                <a:lnTo>
                  <a:pt x="114" y="16"/>
                </a:lnTo>
                <a:lnTo>
                  <a:pt x="115" y="16"/>
                </a:lnTo>
                <a:lnTo>
                  <a:pt x="117" y="15"/>
                </a:lnTo>
                <a:lnTo>
                  <a:pt x="118" y="15"/>
                </a:lnTo>
                <a:lnTo>
                  <a:pt x="119" y="14"/>
                </a:lnTo>
                <a:lnTo>
                  <a:pt x="120" y="14"/>
                </a:lnTo>
                <a:lnTo>
                  <a:pt x="121" y="13"/>
                </a:lnTo>
                <a:lnTo>
                  <a:pt x="123" y="13"/>
                </a:lnTo>
                <a:lnTo>
                  <a:pt x="124" y="12"/>
                </a:lnTo>
                <a:lnTo>
                  <a:pt x="125" y="12"/>
                </a:lnTo>
                <a:lnTo>
                  <a:pt x="126" y="11"/>
                </a:lnTo>
                <a:lnTo>
                  <a:pt x="127" y="11"/>
                </a:lnTo>
                <a:lnTo>
                  <a:pt x="129" y="10"/>
                </a:lnTo>
                <a:lnTo>
                  <a:pt x="130" y="10"/>
                </a:lnTo>
                <a:lnTo>
                  <a:pt x="131" y="9"/>
                </a:lnTo>
                <a:lnTo>
                  <a:pt x="133" y="8"/>
                </a:lnTo>
                <a:lnTo>
                  <a:pt x="135" y="7"/>
                </a:lnTo>
                <a:lnTo>
                  <a:pt x="136" y="7"/>
                </a:lnTo>
                <a:lnTo>
                  <a:pt x="137" y="6"/>
                </a:lnTo>
                <a:lnTo>
                  <a:pt x="138" y="6"/>
                </a:lnTo>
                <a:lnTo>
                  <a:pt x="139" y="5"/>
                </a:lnTo>
                <a:lnTo>
                  <a:pt x="141" y="5"/>
                </a:lnTo>
                <a:lnTo>
                  <a:pt x="142" y="4"/>
                </a:lnTo>
                <a:lnTo>
                  <a:pt x="143" y="4"/>
                </a:lnTo>
                <a:lnTo>
                  <a:pt x="144" y="4"/>
                </a:lnTo>
                <a:lnTo>
                  <a:pt x="145" y="3"/>
                </a:lnTo>
                <a:lnTo>
                  <a:pt x="147" y="3"/>
                </a:lnTo>
                <a:lnTo>
                  <a:pt x="148" y="2"/>
                </a:lnTo>
                <a:lnTo>
                  <a:pt x="150" y="1"/>
                </a:lnTo>
                <a:lnTo>
                  <a:pt x="151" y="0"/>
                </a:lnTo>
                <a:lnTo>
                  <a:pt x="153" y="0"/>
                </a:lnTo>
              </a:path>
            </a:pathLst>
          </a:custGeom>
          <a:noFill/>
          <a:ln w="635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77" name="Freeform 82">
            <a:extLst>
              <a:ext uri="{FF2B5EF4-FFF2-40B4-BE49-F238E27FC236}">
                <a16:creationId xmlns:a16="http://schemas.microsoft.com/office/drawing/2014/main" id="{B499999A-52D4-46FE-AC55-132FECEF3D5B}"/>
              </a:ext>
            </a:extLst>
          </p:cNvPr>
          <p:cNvSpPr>
            <a:spLocks/>
          </p:cNvSpPr>
          <p:nvPr/>
        </p:nvSpPr>
        <p:spPr bwMode="auto">
          <a:xfrm>
            <a:off x="6527800" y="5607050"/>
            <a:ext cx="766763" cy="112713"/>
          </a:xfrm>
          <a:custGeom>
            <a:avLst/>
            <a:gdLst>
              <a:gd name="T0" fmla="*/ 2147483646 w 152"/>
              <a:gd name="T1" fmla="*/ 2147483646 h 20"/>
              <a:gd name="T2" fmla="*/ 2147483646 w 152"/>
              <a:gd name="T3" fmla="*/ 2147483646 h 20"/>
              <a:gd name="T4" fmla="*/ 2147483646 w 152"/>
              <a:gd name="T5" fmla="*/ 2147483646 h 20"/>
              <a:gd name="T6" fmla="*/ 2147483646 w 152"/>
              <a:gd name="T7" fmla="*/ 2147483646 h 20"/>
              <a:gd name="T8" fmla="*/ 2147483646 w 152"/>
              <a:gd name="T9" fmla="*/ 2147483646 h 20"/>
              <a:gd name="T10" fmla="*/ 2147483646 w 152"/>
              <a:gd name="T11" fmla="*/ 2147483646 h 20"/>
              <a:gd name="T12" fmla="*/ 2147483646 w 152"/>
              <a:gd name="T13" fmla="*/ 2147483646 h 20"/>
              <a:gd name="T14" fmla="*/ 2147483646 w 152"/>
              <a:gd name="T15" fmla="*/ 2147483646 h 20"/>
              <a:gd name="T16" fmla="*/ 2147483646 w 152"/>
              <a:gd name="T17" fmla="*/ 2147483646 h 20"/>
              <a:gd name="T18" fmla="*/ 2147483646 w 152"/>
              <a:gd name="T19" fmla="*/ 2147483646 h 20"/>
              <a:gd name="T20" fmla="*/ 2147483646 w 152"/>
              <a:gd name="T21" fmla="*/ 2147483646 h 20"/>
              <a:gd name="T22" fmla="*/ 2147483646 w 152"/>
              <a:gd name="T23" fmla="*/ 2147483646 h 20"/>
              <a:gd name="T24" fmla="*/ 2147483646 w 152"/>
              <a:gd name="T25" fmla="*/ 2147483646 h 20"/>
              <a:gd name="T26" fmla="*/ 2147483646 w 152"/>
              <a:gd name="T27" fmla="*/ 2147483646 h 20"/>
              <a:gd name="T28" fmla="*/ 2147483646 w 152"/>
              <a:gd name="T29" fmla="*/ 2147483646 h 20"/>
              <a:gd name="T30" fmla="*/ 2147483646 w 152"/>
              <a:gd name="T31" fmla="*/ 2147483646 h 20"/>
              <a:gd name="T32" fmla="*/ 2147483646 w 152"/>
              <a:gd name="T33" fmla="*/ 2147483646 h 20"/>
              <a:gd name="T34" fmla="*/ 2147483646 w 152"/>
              <a:gd name="T35" fmla="*/ 2147483646 h 20"/>
              <a:gd name="T36" fmla="*/ 2147483646 w 152"/>
              <a:gd name="T37" fmla="*/ 2147483646 h 20"/>
              <a:gd name="T38" fmla="*/ 2147483646 w 152"/>
              <a:gd name="T39" fmla="*/ 0 h 20"/>
              <a:gd name="T40" fmla="*/ 2147483646 w 152"/>
              <a:gd name="T41" fmla="*/ 0 h 20"/>
              <a:gd name="T42" fmla="*/ 2147483646 w 152"/>
              <a:gd name="T43" fmla="*/ 0 h 20"/>
              <a:gd name="T44" fmla="*/ 2147483646 w 152"/>
              <a:gd name="T45" fmla="*/ 0 h 20"/>
              <a:gd name="T46" fmla="*/ 2147483646 w 152"/>
              <a:gd name="T47" fmla="*/ 0 h 20"/>
              <a:gd name="T48" fmla="*/ 2147483646 w 152"/>
              <a:gd name="T49" fmla="*/ 2147483646 h 20"/>
              <a:gd name="T50" fmla="*/ 2147483646 w 152"/>
              <a:gd name="T51" fmla="*/ 2147483646 h 20"/>
              <a:gd name="T52" fmla="*/ 2147483646 w 152"/>
              <a:gd name="T53" fmla="*/ 2147483646 h 20"/>
              <a:gd name="T54" fmla="*/ 2147483646 w 152"/>
              <a:gd name="T55" fmla="*/ 2147483646 h 20"/>
              <a:gd name="T56" fmla="*/ 2147483646 w 152"/>
              <a:gd name="T57" fmla="*/ 2147483646 h 20"/>
              <a:gd name="T58" fmla="*/ 2147483646 w 152"/>
              <a:gd name="T59" fmla="*/ 2147483646 h 20"/>
              <a:gd name="T60" fmla="*/ 2147483646 w 152"/>
              <a:gd name="T61" fmla="*/ 2147483646 h 20"/>
              <a:gd name="T62" fmla="*/ 2147483646 w 152"/>
              <a:gd name="T63" fmla="*/ 2147483646 h 20"/>
              <a:gd name="T64" fmla="*/ 2147483646 w 152"/>
              <a:gd name="T65" fmla="*/ 2147483646 h 20"/>
              <a:gd name="T66" fmla="*/ 2147483646 w 152"/>
              <a:gd name="T67" fmla="*/ 2147483646 h 20"/>
              <a:gd name="T68" fmla="*/ 2147483646 w 152"/>
              <a:gd name="T69" fmla="*/ 2147483646 h 20"/>
              <a:gd name="T70" fmla="*/ 2147483646 w 152"/>
              <a:gd name="T71" fmla="*/ 2147483646 h 20"/>
              <a:gd name="T72" fmla="*/ 2147483646 w 152"/>
              <a:gd name="T73" fmla="*/ 2147483646 h 20"/>
              <a:gd name="T74" fmla="*/ 2147483646 w 152"/>
              <a:gd name="T75" fmla="*/ 2147483646 h 20"/>
              <a:gd name="T76" fmla="*/ 2147483646 w 152"/>
              <a:gd name="T77" fmla="*/ 2147483646 h 20"/>
              <a:gd name="T78" fmla="*/ 2147483646 w 152"/>
              <a:gd name="T79" fmla="*/ 2147483646 h 20"/>
              <a:gd name="T80" fmla="*/ 2147483646 w 152"/>
              <a:gd name="T81" fmla="*/ 2147483646 h 20"/>
              <a:gd name="T82" fmla="*/ 2147483646 w 152"/>
              <a:gd name="T83" fmla="*/ 2147483646 h 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0"/>
              <a:gd name="T128" fmla="*/ 152 w 152"/>
              <a:gd name="T129" fmla="*/ 20 h 2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0">
                <a:moveTo>
                  <a:pt x="0" y="20"/>
                </a:moveTo>
                <a:lnTo>
                  <a:pt x="1" y="19"/>
                </a:lnTo>
                <a:lnTo>
                  <a:pt x="2" y="19"/>
                </a:lnTo>
                <a:lnTo>
                  <a:pt x="3" y="18"/>
                </a:lnTo>
                <a:lnTo>
                  <a:pt x="4" y="18"/>
                </a:lnTo>
                <a:lnTo>
                  <a:pt x="6" y="17"/>
                </a:lnTo>
                <a:lnTo>
                  <a:pt x="7" y="17"/>
                </a:lnTo>
                <a:lnTo>
                  <a:pt x="8" y="16"/>
                </a:lnTo>
                <a:lnTo>
                  <a:pt x="9" y="16"/>
                </a:lnTo>
                <a:lnTo>
                  <a:pt x="10" y="15"/>
                </a:lnTo>
                <a:lnTo>
                  <a:pt x="12" y="15"/>
                </a:lnTo>
                <a:lnTo>
                  <a:pt x="13" y="14"/>
                </a:lnTo>
                <a:lnTo>
                  <a:pt x="14" y="14"/>
                </a:lnTo>
                <a:lnTo>
                  <a:pt x="15" y="13"/>
                </a:lnTo>
                <a:lnTo>
                  <a:pt x="16" y="13"/>
                </a:lnTo>
                <a:lnTo>
                  <a:pt x="18" y="13"/>
                </a:lnTo>
                <a:lnTo>
                  <a:pt x="19" y="12"/>
                </a:lnTo>
                <a:lnTo>
                  <a:pt x="20" y="12"/>
                </a:lnTo>
                <a:lnTo>
                  <a:pt x="21" y="11"/>
                </a:lnTo>
                <a:lnTo>
                  <a:pt x="22" y="11"/>
                </a:lnTo>
                <a:lnTo>
                  <a:pt x="24" y="10"/>
                </a:lnTo>
                <a:lnTo>
                  <a:pt x="25" y="10"/>
                </a:lnTo>
                <a:lnTo>
                  <a:pt x="26" y="9"/>
                </a:lnTo>
                <a:lnTo>
                  <a:pt x="27" y="9"/>
                </a:lnTo>
                <a:lnTo>
                  <a:pt x="28" y="9"/>
                </a:lnTo>
                <a:lnTo>
                  <a:pt x="30" y="8"/>
                </a:lnTo>
                <a:lnTo>
                  <a:pt x="31" y="8"/>
                </a:lnTo>
                <a:lnTo>
                  <a:pt x="32" y="7"/>
                </a:lnTo>
                <a:lnTo>
                  <a:pt x="33" y="7"/>
                </a:lnTo>
                <a:lnTo>
                  <a:pt x="34" y="7"/>
                </a:lnTo>
                <a:lnTo>
                  <a:pt x="36" y="6"/>
                </a:lnTo>
                <a:lnTo>
                  <a:pt x="37" y="6"/>
                </a:lnTo>
                <a:lnTo>
                  <a:pt x="38" y="6"/>
                </a:lnTo>
                <a:lnTo>
                  <a:pt x="39" y="5"/>
                </a:lnTo>
                <a:lnTo>
                  <a:pt x="40" y="5"/>
                </a:lnTo>
                <a:lnTo>
                  <a:pt x="42" y="5"/>
                </a:lnTo>
                <a:lnTo>
                  <a:pt x="43" y="4"/>
                </a:lnTo>
                <a:lnTo>
                  <a:pt x="44" y="4"/>
                </a:lnTo>
                <a:lnTo>
                  <a:pt x="45" y="4"/>
                </a:lnTo>
                <a:lnTo>
                  <a:pt x="46" y="4"/>
                </a:lnTo>
                <a:lnTo>
                  <a:pt x="48" y="3"/>
                </a:lnTo>
                <a:lnTo>
                  <a:pt x="49" y="3"/>
                </a:lnTo>
                <a:lnTo>
                  <a:pt x="50" y="3"/>
                </a:lnTo>
                <a:lnTo>
                  <a:pt x="51" y="3"/>
                </a:lnTo>
                <a:lnTo>
                  <a:pt x="52" y="3"/>
                </a:lnTo>
                <a:lnTo>
                  <a:pt x="54" y="2"/>
                </a:lnTo>
                <a:lnTo>
                  <a:pt x="55" y="2"/>
                </a:lnTo>
                <a:lnTo>
                  <a:pt x="56" y="2"/>
                </a:lnTo>
                <a:lnTo>
                  <a:pt x="57" y="2"/>
                </a:lnTo>
                <a:lnTo>
                  <a:pt x="58" y="2"/>
                </a:lnTo>
                <a:lnTo>
                  <a:pt x="60" y="2"/>
                </a:lnTo>
                <a:lnTo>
                  <a:pt x="61" y="1"/>
                </a:lnTo>
                <a:lnTo>
                  <a:pt x="62" y="1"/>
                </a:lnTo>
                <a:lnTo>
                  <a:pt x="63" y="1"/>
                </a:lnTo>
                <a:lnTo>
                  <a:pt x="64" y="1"/>
                </a:lnTo>
                <a:lnTo>
                  <a:pt x="66" y="1"/>
                </a:lnTo>
                <a:lnTo>
                  <a:pt x="67" y="1"/>
                </a:lnTo>
                <a:lnTo>
                  <a:pt x="68" y="1"/>
                </a:lnTo>
                <a:lnTo>
                  <a:pt x="69" y="1"/>
                </a:lnTo>
                <a:lnTo>
                  <a:pt x="70" y="0"/>
                </a:lnTo>
                <a:lnTo>
                  <a:pt x="72" y="0"/>
                </a:lnTo>
                <a:lnTo>
                  <a:pt x="73" y="0"/>
                </a:lnTo>
                <a:lnTo>
                  <a:pt x="74" y="0"/>
                </a:lnTo>
                <a:lnTo>
                  <a:pt x="75" y="0"/>
                </a:lnTo>
                <a:lnTo>
                  <a:pt x="76" y="0"/>
                </a:lnTo>
                <a:lnTo>
                  <a:pt x="78" y="0"/>
                </a:lnTo>
                <a:lnTo>
                  <a:pt x="79" y="0"/>
                </a:lnTo>
                <a:lnTo>
                  <a:pt x="80" y="0"/>
                </a:lnTo>
                <a:lnTo>
                  <a:pt x="81" y="0"/>
                </a:lnTo>
                <a:lnTo>
                  <a:pt x="82" y="0"/>
                </a:lnTo>
                <a:lnTo>
                  <a:pt x="84" y="0"/>
                </a:lnTo>
                <a:lnTo>
                  <a:pt x="85" y="0"/>
                </a:lnTo>
                <a:lnTo>
                  <a:pt x="86" y="0"/>
                </a:lnTo>
                <a:lnTo>
                  <a:pt x="87" y="0"/>
                </a:lnTo>
                <a:lnTo>
                  <a:pt x="88" y="1"/>
                </a:lnTo>
                <a:lnTo>
                  <a:pt x="90" y="1"/>
                </a:lnTo>
                <a:lnTo>
                  <a:pt x="91" y="1"/>
                </a:lnTo>
                <a:lnTo>
                  <a:pt x="92" y="1"/>
                </a:lnTo>
                <a:lnTo>
                  <a:pt x="93" y="1"/>
                </a:lnTo>
                <a:lnTo>
                  <a:pt x="94" y="1"/>
                </a:lnTo>
                <a:lnTo>
                  <a:pt x="96" y="1"/>
                </a:lnTo>
                <a:lnTo>
                  <a:pt x="97" y="1"/>
                </a:lnTo>
                <a:lnTo>
                  <a:pt x="98" y="2"/>
                </a:lnTo>
                <a:lnTo>
                  <a:pt x="99" y="2"/>
                </a:lnTo>
                <a:lnTo>
                  <a:pt x="100" y="2"/>
                </a:lnTo>
                <a:lnTo>
                  <a:pt x="102" y="2"/>
                </a:lnTo>
                <a:lnTo>
                  <a:pt x="103" y="2"/>
                </a:lnTo>
                <a:lnTo>
                  <a:pt x="104" y="3"/>
                </a:lnTo>
                <a:lnTo>
                  <a:pt x="105" y="3"/>
                </a:lnTo>
                <a:lnTo>
                  <a:pt x="106" y="3"/>
                </a:lnTo>
                <a:lnTo>
                  <a:pt x="108" y="3"/>
                </a:lnTo>
                <a:lnTo>
                  <a:pt x="109" y="3"/>
                </a:lnTo>
                <a:lnTo>
                  <a:pt x="110" y="3"/>
                </a:lnTo>
                <a:lnTo>
                  <a:pt x="111" y="4"/>
                </a:lnTo>
                <a:lnTo>
                  <a:pt x="112" y="4"/>
                </a:lnTo>
                <a:lnTo>
                  <a:pt x="114" y="4"/>
                </a:lnTo>
                <a:lnTo>
                  <a:pt x="115" y="5"/>
                </a:lnTo>
                <a:lnTo>
                  <a:pt x="116" y="5"/>
                </a:lnTo>
                <a:lnTo>
                  <a:pt x="117" y="5"/>
                </a:lnTo>
                <a:lnTo>
                  <a:pt x="118" y="6"/>
                </a:lnTo>
                <a:lnTo>
                  <a:pt x="120" y="6"/>
                </a:lnTo>
                <a:lnTo>
                  <a:pt x="121" y="6"/>
                </a:lnTo>
                <a:lnTo>
                  <a:pt x="122" y="7"/>
                </a:lnTo>
                <a:lnTo>
                  <a:pt x="123" y="7"/>
                </a:lnTo>
                <a:lnTo>
                  <a:pt x="124" y="7"/>
                </a:lnTo>
                <a:lnTo>
                  <a:pt x="126" y="8"/>
                </a:lnTo>
                <a:lnTo>
                  <a:pt x="127" y="8"/>
                </a:lnTo>
                <a:lnTo>
                  <a:pt x="128" y="9"/>
                </a:lnTo>
                <a:lnTo>
                  <a:pt x="129" y="9"/>
                </a:lnTo>
                <a:lnTo>
                  <a:pt x="130" y="9"/>
                </a:lnTo>
                <a:lnTo>
                  <a:pt x="132" y="10"/>
                </a:lnTo>
                <a:lnTo>
                  <a:pt x="133" y="10"/>
                </a:lnTo>
                <a:lnTo>
                  <a:pt x="134" y="11"/>
                </a:lnTo>
                <a:lnTo>
                  <a:pt x="135" y="11"/>
                </a:lnTo>
                <a:lnTo>
                  <a:pt x="136" y="12"/>
                </a:lnTo>
                <a:lnTo>
                  <a:pt x="138" y="12"/>
                </a:lnTo>
                <a:lnTo>
                  <a:pt x="139" y="12"/>
                </a:lnTo>
                <a:lnTo>
                  <a:pt x="140" y="13"/>
                </a:lnTo>
                <a:lnTo>
                  <a:pt x="141" y="13"/>
                </a:lnTo>
                <a:lnTo>
                  <a:pt x="142" y="14"/>
                </a:lnTo>
                <a:lnTo>
                  <a:pt x="144" y="14"/>
                </a:lnTo>
                <a:lnTo>
                  <a:pt x="145" y="15"/>
                </a:lnTo>
                <a:lnTo>
                  <a:pt x="146" y="15"/>
                </a:lnTo>
                <a:lnTo>
                  <a:pt x="147" y="16"/>
                </a:lnTo>
                <a:lnTo>
                  <a:pt x="148" y="16"/>
                </a:lnTo>
                <a:lnTo>
                  <a:pt x="150" y="17"/>
                </a:lnTo>
                <a:lnTo>
                  <a:pt x="151" y="17"/>
                </a:lnTo>
                <a:lnTo>
                  <a:pt x="152" y="18"/>
                </a:lnTo>
              </a:path>
            </a:pathLst>
          </a:custGeom>
          <a:noFill/>
          <a:ln w="635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78" name="Freeform 83">
            <a:extLst>
              <a:ext uri="{FF2B5EF4-FFF2-40B4-BE49-F238E27FC236}">
                <a16:creationId xmlns:a16="http://schemas.microsoft.com/office/drawing/2014/main" id="{375EE35C-D857-4F2D-B8AE-2B493FC4CB24}"/>
              </a:ext>
            </a:extLst>
          </p:cNvPr>
          <p:cNvSpPr>
            <a:spLocks/>
          </p:cNvSpPr>
          <p:nvPr/>
        </p:nvSpPr>
        <p:spPr bwMode="auto">
          <a:xfrm>
            <a:off x="7294563" y="5708650"/>
            <a:ext cx="768350" cy="266700"/>
          </a:xfrm>
          <a:custGeom>
            <a:avLst/>
            <a:gdLst>
              <a:gd name="T0" fmla="*/ 2147483646 w 152"/>
              <a:gd name="T1" fmla="*/ 2147483646 h 47"/>
              <a:gd name="T2" fmla="*/ 2147483646 w 152"/>
              <a:gd name="T3" fmla="*/ 2147483646 h 47"/>
              <a:gd name="T4" fmla="*/ 2147483646 w 152"/>
              <a:gd name="T5" fmla="*/ 2147483646 h 47"/>
              <a:gd name="T6" fmla="*/ 2147483646 w 152"/>
              <a:gd name="T7" fmla="*/ 2147483646 h 47"/>
              <a:gd name="T8" fmla="*/ 2147483646 w 152"/>
              <a:gd name="T9" fmla="*/ 2147483646 h 47"/>
              <a:gd name="T10" fmla="*/ 2147483646 w 152"/>
              <a:gd name="T11" fmla="*/ 2147483646 h 47"/>
              <a:gd name="T12" fmla="*/ 2147483646 w 152"/>
              <a:gd name="T13" fmla="*/ 2147483646 h 47"/>
              <a:gd name="T14" fmla="*/ 2147483646 w 152"/>
              <a:gd name="T15" fmla="*/ 2147483646 h 47"/>
              <a:gd name="T16" fmla="*/ 2147483646 w 152"/>
              <a:gd name="T17" fmla="*/ 2147483646 h 47"/>
              <a:gd name="T18" fmla="*/ 2147483646 w 152"/>
              <a:gd name="T19" fmla="*/ 2147483646 h 47"/>
              <a:gd name="T20" fmla="*/ 2147483646 w 152"/>
              <a:gd name="T21" fmla="*/ 2147483646 h 47"/>
              <a:gd name="T22" fmla="*/ 2147483646 w 152"/>
              <a:gd name="T23" fmla="*/ 2147483646 h 47"/>
              <a:gd name="T24" fmla="*/ 2147483646 w 152"/>
              <a:gd name="T25" fmla="*/ 2147483646 h 47"/>
              <a:gd name="T26" fmla="*/ 2147483646 w 152"/>
              <a:gd name="T27" fmla="*/ 2147483646 h 47"/>
              <a:gd name="T28" fmla="*/ 2147483646 w 152"/>
              <a:gd name="T29" fmla="*/ 2147483646 h 47"/>
              <a:gd name="T30" fmla="*/ 2147483646 w 152"/>
              <a:gd name="T31" fmla="*/ 2147483646 h 47"/>
              <a:gd name="T32" fmla="*/ 2147483646 w 152"/>
              <a:gd name="T33" fmla="*/ 2147483646 h 47"/>
              <a:gd name="T34" fmla="*/ 2147483646 w 152"/>
              <a:gd name="T35" fmla="*/ 2147483646 h 47"/>
              <a:gd name="T36" fmla="*/ 2147483646 w 152"/>
              <a:gd name="T37" fmla="*/ 2147483646 h 47"/>
              <a:gd name="T38" fmla="*/ 2147483646 w 152"/>
              <a:gd name="T39" fmla="*/ 2147483646 h 47"/>
              <a:gd name="T40" fmla="*/ 2147483646 w 152"/>
              <a:gd name="T41" fmla="*/ 2147483646 h 47"/>
              <a:gd name="T42" fmla="*/ 2147483646 w 152"/>
              <a:gd name="T43" fmla="*/ 2147483646 h 47"/>
              <a:gd name="T44" fmla="*/ 2147483646 w 152"/>
              <a:gd name="T45" fmla="*/ 2147483646 h 47"/>
              <a:gd name="T46" fmla="*/ 2147483646 w 152"/>
              <a:gd name="T47" fmla="*/ 2147483646 h 47"/>
              <a:gd name="T48" fmla="*/ 2147483646 w 152"/>
              <a:gd name="T49" fmla="*/ 2147483646 h 47"/>
              <a:gd name="T50" fmla="*/ 2147483646 w 152"/>
              <a:gd name="T51" fmla="*/ 2147483646 h 47"/>
              <a:gd name="T52" fmla="*/ 2147483646 w 152"/>
              <a:gd name="T53" fmla="*/ 2147483646 h 47"/>
              <a:gd name="T54" fmla="*/ 2147483646 w 152"/>
              <a:gd name="T55" fmla="*/ 2147483646 h 47"/>
              <a:gd name="T56" fmla="*/ 2147483646 w 152"/>
              <a:gd name="T57" fmla="*/ 2147483646 h 47"/>
              <a:gd name="T58" fmla="*/ 2147483646 w 152"/>
              <a:gd name="T59" fmla="*/ 2147483646 h 47"/>
              <a:gd name="T60" fmla="*/ 2147483646 w 152"/>
              <a:gd name="T61" fmla="*/ 2147483646 h 47"/>
              <a:gd name="T62" fmla="*/ 2147483646 w 152"/>
              <a:gd name="T63" fmla="*/ 2147483646 h 47"/>
              <a:gd name="T64" fmla="*/ 2147483646 w 152"/>
              <a:gd name="T65" fmla="*/ 2147483646 h 47"/>
              <a:gd name="T66" fmla="*/ 2147483646 w 152"/>
              <a:gd name="T67" fmla="*/ 2147483646 h 47"/>
              <a:gd name="T68" fmla="*/ 2147483646 w 152"/>
              <a:gd name="T69" fmla="*/ 2147483646 h 47"/>
              <a:gd name="T70" fmla="*/ 2147483646 w 152"/>
              <a:gd name="T71" fmla="*/ 2147483646 h 47"/>
              <a:gd name="T72" fmla="*/ 2147483646 w 152"/>
              <a:gd name="T73" fmla="*/ 2147483646 h 47"/>
              <a:gd name="T74" fmla="*/ 2147483646 w 152"/>
              <a:gd name="T75" fmla="*/ 2147483646 h 47"/>
              <a:gd name="T76" fmla="*/ 2147483646 w 152"/>
              <a:gd name="T77" fmla="*/ 2147483646 h 47"/>
              <a:gd name="T78" fmla="*/ 2147483646 w 152"/>
              <a:gd name="T79" fmla="*/ 2147483646 h 47"/>
              <a:gd name="T80" fmla="*/ 2147483646 w 152"/>
              <a:gd name="T81" fmla="*/ 2147483646 h 47"/>
              <a:gd name="T82" fmla="*/ 2147483646 w 152"/>
              <a:gd name="T83" fmla="*/ 2147483646 h 4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47"/>
              <a:gd name="T128" fmla="*/ 152 w 152"/>
              <a:gd name="T129" fmla="*/ 47 h 4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47">
                <a:moveTo>
                  <a:pt x="0" y="0"/>
                </a:moveTo>
                <a:lnTo>
                  <a:pt x="1" y="0"/>
                </a:lnTo>
                <a:lnTo>
                  <a:pt x="2" y="1"/>
                </a:lnTo>
                <a:lnTo>
                  <a:pt x="4" y="1"/>
                </a:lnTo>
                <a:lnTo>
                  <a:pt x="5" y="2"/>
                </a:lnTo>
                <a:lnTo>
                  <a:pt x="6" y="2"/>
                </a:lnTo>
                <a:lnTo>
                  <a:pt x="7" y="3"/>
                </a:lnTo>
                <a:lnTo>
                  <a:pt x="8" y="3"/>
                </a:lnTo>
                <a:lnTo>
                  <a:pt x="10" y="4"/>
                </a:lnTo>
                <a:lnTo>
                  <a:pt x="11" y="4"/>
                </a:lnTo>
                <a:lnTo>
                  <a:pt x="12" y="5"/>
                </a:lnTo>
                <a:lnTo>
                  <a:pt x="13" y="5"/>
                </a:lnTo>
                <a:lnTo>
                  <a:pt x="16" y="6"/>
                </a:lnTo>
                <a:lnTo>
                  <a:pt x="17" y="7"/>
                </a:lnTo>
                <a:lnTo>
                  <a:pt x="18" y="7"/>
                </a:lnTo>
                <a:lnTo>
                  <a:pt x="19" y="8"/>
                </a:lnTo>
                <a:lnTo>
                  <a:pt x="20" y="8"/>
                </a:lnTo>
                <a:lnTo>
                  <a:pt x="22" y="9"/>
                </a:lnTo>
                <a:lnTo>
                  <a:pt x="23" y="9"/>
                </a:lnTo>
                <a:lnTo>
                  <a:pt x="24" y="10"/>
                </a:lnTo>
                <a:lnTo>
                  <a:pt x="25" y="10"/>
                </a:lnTo>
                <a:lnTo>
                  <a:pt x="26" y="11"/>
                </a:lnTo>
                <a:lnTo>
                  <a:pt x="28" y="11"/>
                </a:lnTo>
                <a:lnTo>
                  <a:pt x="29" y="12"/>
                </a:lnTo>
                <a:lnTo>
                  <a:pt x="30" y="12"/>
                </a:lnTo>
                <a:lnTo>
                  <a:pt x="32" y="13"/>
                </a:lnTo>
                <a:lnTo>
                  <a:pt x="32" y="14"/>
                </a:lnTo>
                <a:lnTo>
                  <a:pt x="34" y="14"/>
                </a:lnTo>
                <a:lnTo>
                  <a:pt x="35" y="15"/>
                </a:lnTo>
                <a:lnTo>
                  <a:pt x="36" y="15"/>
                </a:lnTo>
                <a:lnTo>
                  <a:pt x="37" y="16"/>
                </a:lnTo>
                <a:lnTo>
                  <a:pt x="38" y="16"/>
                </a:lnTo>
                <a:lnTo>
                  <a:pt x="40" y="17"/>
                </a:lnTo>
                <a:lnTo>
                  <a:pt x="41" y="17"/>
                </a:lnTo>
                <a:lnTo>
                  <a:pt x="42" y="18"/>
                </a:lnTo>
                <a:lnTo>
                  <a:pt x="43" y="18"/>
                </a:lnTo>
                <a:lnTo>
                  <a:pt x="44" y="19"/>
                </a:lnTo>
                <a:lnTo>
                  <a:pt x="46" y="19"/>
                </a:lnTo>
                <a:lnTo>
                  <a:pt x="47" y="20"/>
                </a:lnTo>
                <a:lnTo>
                  <a:pt x="48" y="20"/>
                </a:lnTo>
                <a:lnTo>
                  <a:pt x="49" y="21"/>
                </a:lnTo>
                <a:lnTo>
                  <a:pt x="50" y="21"/>
                </a:lnTo>
                <a:lnTo>
                  <a:pt x="52" y="22"/>
                </a:lnTo>
                <a:lnTo>
                  <a:pt x="53" y="22"/>
                </a:lnTo>
                <a:lnTo>
                  <a:pt x="54" y="23"/>
                </a:lnTo>
                <a:lnTo>
                  <a:pt x="55" y="23"/>
                </a:lnTo>
                <a:lnTo>
                  <a:pt x="56" y="24"/>
                </a:lnTo>
                <a:lnTo>
                  <a:pt x="58" y="24"/>
                </a:lnTo>
                <a:lnTo>
                  <a:pt x="59" y="25"/>
                </a:lnTo>
                <a:lnTo>
                  <a:pt x="60" y="25"/>
                </a:lnTo>
                <a:lnTo>
                  <a:pt x="61" y="26"/>
                </a:lnTo>
                <a:lnTo>
                  <a:pt x="62" y="26"/>
                </a:lnTo>
                <a:lnTo>
                  <a:pt x="64" y="27"/>
                </a:lnTo>
                <a:lnTo>
                  <a:pt x="65" y="27"/>
                </a:lnTo>
                <a:lnTo>
                  <a:pt x="66" y="27"/>
                </a:lnTo>
                <a:lnTo>
                  <a:pt x="67" y="27"/>
                </a:lnTo>
                <a:lnTo>
                  <a:pt x="68" y="28"/>
                </a:lnTo>
                <a:lnTo>
                  <a:pt x="70" y="28"/>
                </a:lnTo>
                <a:lnTo>
                  <a:pt x="71" y="29"/>
                </a:lnTo>
                <a:lnTo>
                  <a:pt x="72" y="29"/>
                </a:lnTo>
                <a:lnTo>
                  <a:pt x="73" y="30"/>
                </a:lnTo>
                <a:lnTo>
                  <a:pt x="74" y="30"/>
                </a:lnTo>
                <a:lnTo>
                  <a:pt x="76" y="30"/>
                </a:lnTo>
                <a:lnTo>
                  <a:pt x="77" y="31"/>
                </a:lnTo>
                <a:lnTo>
                  <a:pt x="78" y="31"/>
                </a:lnTo>
                <a:lnTo>
                  <a:pt x="79" y="32"/>
                </a:lnTo>
                <a:lnTo>
                  <a:pt x="80" y="32"/>
                </a:lnTo>
                <a:lnTo>
                  <a:pt x="82" y="32"/>
                </a:lnTo>
                <a:lnTo>
                  <a:pt x="83" y="33"/>
                </a:lnTo>
                <a:lnTo>
                  <a:pt x="84" y="33"/>
                </a:lnTo>
                <a:lnTo>
                  <a:pt x="85" y="33"/>
                </a:lnTo>
                <a:lnTo>
                  <a:pt x="86" y="34"/>
                </a:lnTo>
                <a:lnTo>
                  <a:pt x="88" y="34"/>
                </a:lnTo>
                <a:lnTo>
                  <a:pt x="89" y="35"/>
                </a:lnTo>
                <a:lnTo>
                  <a:pt x="90" y="35"/>
                </a:lnTo>
                <a:lnTo>
                  <a:pt x="91" y="35"/>
                </a:lnTo>
                <a:lnTo>
                  <a:pt x="92" y="36"/>
                </a:lnTo>
                <a:lnTo>
                  <a:pt x="94" y="36"/>
                </a:lnTo>
                <a:lnTo>
                  <a:pt x="95" y="36"/>
                </a:lnTo>
                <a:lnTo>
                  <a:pt x="96" y="37"/>
                </a:lnTo>
                <a:lnTo>
                  <a:pt x="97" y="37"/>
                </a:lnTo>
                <a:lnTo>
                  <a:pt x="98" y="37"/>
                </a:lnTo>
                <a:lnTo>
                  <a:pt x="100" y="38"/>
                </a:lnTo>
                <a:lnTo>
                  <a:pt x="101" y="38"/>
                </a:lnTo>
                <a:lnTo>
                  <a:pt x="102" y="38"/>
                </a:lnTo>
                <a:lnTo>
                  <a:pt x="103" y="39"/>
                </a:lnTo>
                <a:lnTo>
                  <a:pt x="104" y="39"/>
                </a:lnTo>
                <a:lnTo>
                  <a:pt x="106" y="39"/>
                </a:lnTo>
                <a:lnTo>
                  <a:pt x="107" y="39"/>
                </a:lnTo>
                <a:lnTo>
                  <a:pt x="108" y="40"/>
                </a:lnTo>
                <a:lnTo>
                  <a:pt x="109" y="40"/>
                </a:lnTo>
                <a:lnTo>
                  <a:pt x="110" y="40"/>
                </a:lnTo>
                <a:lnTo>
                  <a:pt x="112" y="41"/>
                </a:lnTo>
                <a:lnTo>
                  <a:pt x="113" y="41"/>
                </a:lnTo>
                <a:lnTo>
                  <a:pt x="114" y="41"/>
                </a:lnTo>
                <a:lnTo>
                  <a:pt x="115" y="41"/>
                </a:lnTo>
                <a:lnTo>
                  <a:pt x="116" y="42"/>
                </a:lnTo>
                <a:lnTo>
                  <a:pt x="118" y="42"/>
                </a:lnTo>
                <a:lnTo>
                  <a:pt x="119" y="42"/>
                </a:lnTo>
                <a:lnTo>
                  <a:pt x="120" y="42"/>
                </a:lnTo>
                <a:lnTo>
                  <a:pt x="121" y="42"/>
                </a:lnTo>
                <a:lnTo>
                  <a:pt x="122" y="43"/>
                </a:lnTo>
                <a:lnTo>
                  <a:pt x="124" y="43"/>
                </a:lnTo>
                <a:lnTo>
                  <a:pt x="125" y="43"/>
                </a:lnTo>
                <a:lnTo>
                  <a:pt x="126" y="43"/>
                </a:lnTo>
                <a:lnTo>
                  <a:pt x="127" y="44"/>
                </a:lnTo>
                <a:lnTo>
                  <a:pt x="128" y="44"/>
                </a:lnTo>
                <a:lnTo>
                  <a:pt x="130" y="44"/>
                </a:lnTo>
                <a:lnTo>
                  <a:pt x="131" y="44"/>
                </a:lnTo>
                <a:lnTo>
                  <a:pt x="132" y="44"/>
                </a:lnTo>
                <a:lnTo>
                  <a:pt x="133" y="45"/>
                </a:lnTo>
                <a:lnTo>
                  <a:pt x="134" y="45"/>
                </a:lnTo>
                <a:lnTo>
                  <a:pt x="136" y="45"/>
                </a:lnTo>
                <a:lnTo>
                  <a:pt x="137" y="45"/>
                </a:lnTo>
                <a:lnTo>
                  <a:pt x="138" y="45"/>
                </a:lnTo>
                <a:lnTo>
                  <a:pt x="139" y="45"/>
                </a:lnTo>
                <a:lnTo>
                  <a:pt x="140" y="46"/>
                </a:lnTo>
                <a:lnTo>
                  <a:pt x="142" y="46"/>
                </a:lnTo>
                <a:lnTo>
                  <a:pt x="143" y="46"/>
                </a:lnTo>
                <a:lnTo>
                  <a:pt x="144" y="46"/>
                </a:lnTo>
                <a:lnTo>
                  <a:pt x="145" y="46"/>
                </a:lnTo>
                <a:lnTo>
                  <a:pt x="146" y="46"/>
                </a:lnTo>
                <a:lnTo>
                  <a:pt x="148" y="47"/>
                </a:lnTo>
                <a:lnTo>
                  <a:pt x="149" y="47"/>
                </a:lnTo>
                <a:lnTo>
                  <a:pt x="150" y="47"/>
                </a:lnTo>
                <a:lnTo>
                  <a:pt x="151" y="47"/>
                </a:lnTo>
                <a:lnTo>
                  <a:pt x="152" y="47"/>
                </a:lnTo>
              </a:path>
            </a:pathLst>
          </a:custGeom>
          <a:noFill/>
          <a:ln w="635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79" name="Freeform 86">
            <a:extLst>
              <a:ext uri="{FF2B5EF4-FFF2-40B4-BE49-F238E27FC236}">
                <a16:creationId xmlns:a16="http://schemas.microsoft.com/office/drawing/2014/main" id="{C5EB0323-B67B-40E3-8BF1-E27A8C7E36D6}"/>
              </a:ext>
            </a:extLst>
          </p:cNvPr>
          <p:cNvSpPr>
            <a:spLocks/>
          </p:cNvSpPr>
          <p:nvPr/>
        </p:nvSpPr>
        <p:spPr bwMode="auto">
          <a:xfrm>
            <a:off x="2333625" y="4311650"/>
            <a:ext cx="474663" cy="1685925"/>
          </a:xfrm>
          <a:custGeom>
            <a:avLst/>
            <a:gdLst>
              <a:gd name="T0" fmla="*/ 2147483646 w 94"/>
              <a:gd name="T1" fmla="*/ 2147483646 h 298"/>
              <a:gd name="T2" fmla="*/ 2147483646 w 94"/>
              <a:gd name="T3" fmla="*/ 2147483646 h 298"/>
              <a:gd name="T4" fmla="*/ 2147483646 w 94"/>
              <a:gd name="T5" fmla="*/ 2147483646 h 298"/>
              <a:gd name="T6" fmla="*/ 2147483646 w 94"/>
              <a:gd name="T7" fmla="*/ 2147483646 h 298"/>
              <a:gd name="T8" fmla="*/ 2147483646 w 94"/>
              <a:gd name="T9" fmla="*/ 2147483646 h 298"/>
              <a:gd name="T10" fmla="*/ 2147483646 w 94"/>
              <a:gd name="T11" fmla="*/ 2147483646 h 298"/>
              <a:gd name="T12" fmla="*/ 2147483646 w 94"/>
              <a:gd name="T13" fmla="*/ 2147483646 h 298"/>
              <a:gd name="T14" fmla="*/ 2147483646 w 94"/>
              <a:gd name="T15" fmla="*/ 2147483646 h 298"/>
              <a:gd name="T16" fmla="*/ 2147483646 w 94"/>
              <a:gd name="T17" fmla="*/ 2147483646 h 298"/>
              <a:gd name="T18" fmla="*/ 2147483646 w 94"/>
              <a:gd name="T19" fmla="*/ 2147483646 h 298"/>
              <a:gd name="T20" fmla="*/ 2147483646 w 94"/>
              <a:gd name="T21" fmla="*/ 2147483646 h 298"/>
              <a:gd name="T22" fmla="*/ 2147483646 w 94"/>
              <a:gd name="T23" fmla="*/ 2147483646 h 298"/>
              <a:gd name="T24" fmla="*/ 2147483646 w 94"/>
              <a:gd name="T25" fmla="*/ 2147483646 h 298"/>
              <a:gd name="T26" fmla="*/ 2147483646 w 94"/>
              <a:gd name="T27" fmla="*/ 2147483646 h 298"/>
              <a:gd name="T28" fmla="*/ 2147483646 w 94"/>
              <a:gd name="T29" fmla="*/ 2147483646 h 298"/>
              <a:gd name="T30" fmla="*/ 2147483646 w 94"/>
              <a:gd name="T31" fmla="*/ 2147483646 h 298"/>
              <a:gd name="T32" fmla="*/ 2147483646 w 94"/>
              <a:gd name="T33" fmla="*/ 2147483646 h 298"/>
              <a:gd name="T34" fmla="*/ 2147483646 w 94"/>
              <a:gd name="T35" fmla="*/ 2147483646 h 298"/>
              <a:gd name="T36" fmla="*/ 2147483646 w 94"/>
              <a:gd name="T37" fmla="*/ 2147483646 h 298"/>
              <a:gd name="T38" fmla="*/ 2147483646 w 94"/>
              <a:gd name="T39" fmla="*/ 2147483646 h 298"/>
              <a:gd name="T40" fmla="*/ 2147483646 w 94"/>
              <a:gd name="T41" fmla="*/ 2147483646 h 298"/>
              <a:gd name="T42" fmla="*/ 2147483646 w 94"/>
              <a:gd name="T43" fmla="*/ 2147483646 h 298"/>
              <a:gd name="T44" fmla="*/ 2147483646 w 94"/>
              <a:gd name="T45" fmla="*/ 2147483646 h 298"/>
              <a:gd name="T46" fmla="*/ 2147483646 w 94"/>
              <a:gd name="T47" fmla="*/ 2147483646 h 298"/>
              <a:gd name="T48" fmla="*/ 2147483646 w 94"/>
              <a:gd name="T49" fmla="*/ 2147483646 h 298"/>
              <a:gd name="T50" fmla="*/ 2147483646 w 94"/>
              <a:gd name="T51" fmla="*/ 2147483646 h 298"/>
              <a:gd name="T52" fmla="*/ 2147483646 w 94"/>
              <a:gd name="T53" fmla="*/ 2147483646 h 298"/>
              <a:gd name="T54" fmla="*/ 2147483646 w 94"/>
              <a:gd name="T55" fmla="*/ 2147483646 h 298"/>
              <a:gd name="T56" fmla="*/ 2147483646 w 94"/>
              <a:gd name="T57" fmla="*/ 2147483646 h 298"/>
              <a:gd name="T58" fmla="*/ 2147483646 w 94"/>
              <a:gd name="T59" fmla="*/ 2147483646 h 298"/>
              <a:gd name="T60" fmla="*/ 2147483646 w 94"/>
              <a:gd name="T61" fmla="*/ 2147483646 h 298"/>
              <a:gd name="T62" fmla="*/ 2147483646 w 94"/>
              <a:gd name="T63" fmla="*/ 2147483646 h 298"/>
              <a:gd name="T64" fmla="*/ 2147483646 w 94"/>
              <a:gd name="T65" fmla="*/ 2147483646 h 298"/>
              <a:gd name="T66" fmla="*/ 2147483646 w 94"/>
              <a:gd name="T67" fmla="*/ 2147483646 h 298"/>
              <a:gd name="T68" fmla="*/ 2147483646 w 94"/>
              <a:gd name="T69" fmla="*/ 2147483646 h 298"/>
              <a:gd name="T70" fmla="*/ 2147483646 w 94"/>
              <a:gd name="T71" fmla="*/ 2147483646 h 298"/>
              <a:gd name="T72" fmla="*/ 2147483646 w 94"/>
              <a:gd name="T73" fmla="*/ 2147483646 h 298"/>
              <a:gd name="T74" fmla="*/ 2147483646 w 94"/>
              <a:gd name="T75" fmla="*/ 2147483646 h 298"/>
              <a:gd name="T76" fmla="*/ 2147483646 w 94"/>
              <a:gd name="T77" fmla="*/ 2147483646 h 298"/>
              <a:gd name="T78" fmla="*/ 2147483646 w 94"/>
              <a:gd name="T79" fmla="*/ 2147483646 h 298"/>
              <a:gd name="T80" fmla="*/ 2147483646 w 94"/>
              <a:gd name="T81" fmla="*/ 2147483646 h 298"/>
              <a:gd name="T82" fmla="*/ 2147483646 w 94"/>
              <a:gd name="T83" fmla="*/ 2147483646 h 29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4"/>
              <a:gd name="T127" fmla="*/ 0 h 298"/>
              <a:gd name="T128" fmla="*/ 94 w 94"/>
              <a:gd name="T129" fmla="*/ 298 h 29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4" h="298">
                <a:moveTo>
                  <a:pt x="0" y="298"/>
                </a:moveTo>
                <a:lnTo>
                  <a:pt x="2" y="298"/>
                </a:lnTo>
                <a:lnTo>
                  <a:pt x="3" y="298"/>
                </a:lnTo>
                <a:lnTo>
                  <a:pt x="4" y="298"/>
                </a:lnTo>
                <a:lnTo>
                  <a:pt x="5" y="298"/>
                </a:lnTo>
                <a:lnTo>
                  <a:pt x="6" y="298"/>
                </a:lnTo>
                <a:lnTo>
                  <a:pt x="8" y="298"/>
                </a:lnTo>
                <a:lnTo>
                  <a:pt x="9" y="298"/>
                </a:lnTo>
                <a:lnTo>
                  <a:pt x="10" y="297"/>
                </a:lnTo>
                <a:lnTo>
                  <a:pt x="11" y="297"/>
                </a:lnTo>
                <a:lnTo>
                  <a:pt x="12" y="297"/>
                </a:lnTo>
                <a:lnTo>
                  <a:pt x="14" y="297"/>
                </a:lnTo>
                <a:lnTo>
                  <a:pt x="15" y="297"/>
                </a:lnTo>
                <a:lnTo>
                  <a:pt x="16" y="297"/>
                </a:lnTo>
                <a:lnTo>
                  <a:pt x="17" y="296"/>
                </a:lnTo>
                <a:lnTo>
                  <a:pt x="18" y="296"/>
                </a:lnTo>
                <a:lnTo>
                  <a:pt x="20" y="296"/>
                </a:lnTo>
                <a:lnTo>
                  <a:pt x="21" y="295"/>
                </a:lnTo>
                <a:lnTo>
                  <a:pt x="22" y="295"/>
                </a:lnTo>
                <a:lnTo>
                  <a:pt x="23" y="295"/>
                </a:lnTo>
                <a:lnTo>
                  <a:pt x="24" y="294"/>
                </a:lnTo>
                <a:lnTo>
                  <a:pt x="27" y="293"/>
                </a:lnTo>
                <a:lnTo>
                  <a:pt x="27" y="292"/>
                </a:lnTo>
                <a:lnTo>
                  <a:pt x="29" y="291"/>
                </a:lnTo>
                <a:lnTo>
                  <a:pt x="29" y="290"/>
                </a:lnTo>
                <a:lnTo>
                  <a:pt x="32" y="289"/>
                </a:lnTo>
                <a:lnTo>
                  <a:pt x="32" y="288"/>
                </a:lnTo>
                <a:lnTo>
                  <a:pt x="33" y="287"/>
                </a:lnTo>
                <a:lnTo>
                  <a:pt x="33" y="286"/>
                </a:lnTo>
                <a:lnTo>
                  <a:pt x="34" y="285"/>
                </a:lnTo>
                <a:lnTo>
                  <a:pt x="34" y="284"/>
                </a:lnTo>
                <a:lnTo>
                  <a:pt x="35" y="284"/>
                </a:lnTo>
                <a:lnTo>
                  <a:pt x="35" y="282"/>
                </a:lnTo>
                <a:lnTo>
                  <a:pt x="36" y="282"/>
                </a:lnTo>
                <a:lnTo>
                  <a:pt x="36" y="280"/>
                </a:lnTo>
                <a:lnTo>
                  <a:pt x="38" y="279"/>
                </a:lnTo>
                <a:lnTo>
                  <a:pt x="38" y="277"/>
                </a:lnTo>
                <a:lnTo>
                  <a:pt x="39" y="277"/>
                </a:lnTo>
                <a:lnTo>
                  <a:pt x="39" y="275"/>
                </a:lnTo>
                <a:lnTo>
                  <a:pt x="40" y="274"/>
                </a:lnTo>
                <a:lnTo>
                  <a:pt x="40" y="272"/>
                </a:lnTo>
                <a:lnTo>
                  <a:pt x="41" y="272"/>
                </a:lnTo>
                <a:lnTo>
                  <a:pt x="41" y="269"/>
                </a:lnTo>
                <a:lnTo>
                  <a:pt x="42" y="268"/>
                </a:lnTo>
                <a:lnTo>
                  <a:pt x="42" y="265"/>
                </a:lnTo>
                <a:lnTo>
                  <a:pt x="44" y="265"/>
                </a:lnTo>
                <a:lnTo>
                  <a:pt x="44" y="261"/>
                </a:lnTo>
                <a:lnTo>
                  <a:pt x="45" y="261"/>
                </a:lnTo>
                <a:lnTo>
                  <a:pt x="45" y="257"/>
                </a:lnTo>
                <a:lnTo>
                  <a:pt x="46" y="256"/>
                </a:lnTo>
                <a:lnTo>
                  <a:pt x="46" y="253"/>
                </a:lnTo>
                <a:lnTo>
                  <a:pt x="47" y="252"/>
                </a:lnTo>
                <a:lnTo>
                  <a:pt x="47" y="248"/>
                </a:lnTo>
                <a:lnTo>
                  <a:pt x="48" y="247"/>
                </a:lnTo>
                <a:lnTo>
                  <a:pt x="48" y="242"/>
                </a:lnTo>
                <a:lnTo>
                  <a:pt x="50" y="242"/>
                </a:lnTo>
                <a:lnTo>
                  <a:pt x="50" y="236"/>
                </a:lnTo>
                <a:lnTo>
                  <a:pt x="51" y="236"/>
                </a:lnTo>
                <a:lnTo>
                  <a:pt x="51" y="231"/>
                </a:lnTo>
                <a:lnTo>
                  <a:pt x="52" y="230"/>
                </a:lnTo>
                <a:lnTo>
                  <a:pt x="52" y="224"/>
                </a:lnTo>
                <a:lnTo>
                  <a:pt x="53" y="224"/>
                </a:lnTo>
                <a:lnTo>
                  <a:pt x="53" y="217"/>
                </a:lnTo>
                <a:lnTo>
                  <a:pt x="54" y="217"/>
                </a:lnTo>
                <a:lnTo>
                  <a:pt x="54" y="210"/>
                </a:lnTo>
                <a:lnTo>
                  <a:pt x="56" y="210"/>
                </a:lnTo>
                <a:lnTo>
                  <a:pt x="56" y="203"/>
                </a:lnTo>
                <a:lnTo>
                  <a:pt x="57" y="202"/>
                </a:lnTo>
                <a:lnTo>
                  <a:pt x="57" y="194"/>
                </a:lnTo>
                <a:lnTo>
                  <a:pt x="58" y="194"/>
                </a:lnTo>
                <a:lnTo>
                  <a:pt x="58" y="186"/>
                </a:lnTo>
                <a:lnTo>
                  <a:pt x="59" y="186"/>
                </a:lnTo>
                <a:lnTo>
                  <a:pt x="59" y="178"/>
                </a:lnTo>
                <a:lnTo>
                  <a:pt x="60" y="177"/>
                </a:lnTo>
                <a:lnTo>
                  <a:pt x="60" y="169"/>
                </a:lnTo>
                <a:lnTo>
                  <a:pt x="62" y="169"/>
                </a:lnTo>
                <a:lnTo>
                  <a:pt x="62" y="160"/>
                </a:lnTo>
                <a:lnTo>
                  <a:pt x="63" y="159"/>
                </a:lnTo>
                <a:lnTo>
                  <a:pt x="63" y="150"/>
                </a:lnTo>
                <a:lnTo>
                  <a:pt x="64" y="150"/>
                </a:lnTo>
                <a:lnTo>
                  <a:pt x="64" y="141"/>
                </a:lnTo>
                <a:lnTo>
                  <a:pt x="65" y="141"/>
                </a:lnTo>
                <a:lnTo>
                  <a:pt x="65" y="131"/>
                </a:lnTo>
                <a:lnTo>
                  <a:pt x="66" y="131"/>
                </a:lnTo>
                <a:lnTo>
                  <a:pt x="66" y="122"/>
                </a:lnTo>
                <a:lnTo>
                  <a:pt x="68" y="121"/>
                </a:lnTo>
                <a:lnTo>
                  <a:pt x="68" y="112"/>
                </a:lnTo>
                <a:lnTo>
                  <a:pt x="69" y="111"/>
                </a:lnTo>
                <a:lnTo>
                  <a:pt x="69" y="102"/>
                </a:lnTo>
                <a:lnTo>
                  <a:pt x="70" y="102"/>
                </a:lnTo>
                <a:lnTo>
                  <a:pt x="70" y="93"/>
                </a:lnTo>
                <a:lnTo>
                  <a:pt x="71" y="92"/>
                </a:lnTo>
                <a:lnTo>
                  <a:pt x="71" y="84"/>
                </a:lnTo>
                <a:lnTo>
                  <a:pt x="72" y="83"/>
                </a:lnTo>
                <a:lnTo>
                  <a:pt x="72" y="74"/>
                </a:lnTo>
                <a:lnTo>
                  <a:pt x="74" y="74"/>
                </a:lnTo>
                <a:lnTo>
                  <a:pt x="74" y="65"/>
                </a:lnTo>
                <a:lnTo>
                  <a:pt x="75" y="64"/>
                </a:lnTo>
                <a:lnTo>
                  <a:pt x="75" y="57"/>
                </a:lnTo>
                <a:lnTo>
                  <a:pt x="76" y="56"/>
                </a:lnTo>
                <a:lnTo>
                  <a:pt x="76" y="48"/>
                </a:lnTo>
                <a:lnTo>
                  <a:pt x="77" y="48"/>
                </a:lnTo>
                <a:lnTo>
                  <a:pt x="77" y="41"/>
                </a:lnTo>
                <a:lnTo>
                  <a:pt x="78" y="41"/>
                </a:lnTo>
                <a:lnTo>
                  <a:pt x="78" y="34"/>
                </a:lnTo>
                <a:lnTo>
                  <a:pt x="80" y="33"/>
                </a:lnTo>
                <a:lnTo>
                  <a:pt x="80" y="27"/>
                </a:lnTo>
                <a:lnTo>
                  <a:pt x="81" y="26"/>
                </a:lnTo>
                <a:lnTo>
                  <a:pt x="81" y="21"/>
                </a:lnTo>
                <a:lnTo>
                  <a:pt x="82" y="21"/>
                </a:lnTo>
                <a:lnTo>
                  <a:pt x="82" y="16"/>
                </a:lnTo>
                <a:lnTo>
                  <a:pt x="83" y="15"/>
                </a:lnTo>
                <a:lnTo>
                  <a:pt x="83" y="11"/>
                </a:lnTo>
                <a:lnTo>
                  <a:pt x="84" y="11"/>
                </a:lnTo>
                <a:lnTo>
                  <a:pt x="84" y="7"/>
                </a:lnTo>
                <a:lnTo>
                  <a:pt x="86" y="7"/>
                </a:lnTo>
                <a:lnTo>
                  <a:pt x="86" y="4"/>
                </a:lnTo>
                <a:lnTo>
                  <a:pt x="87" y="4"/>
                </a:lnTo>
                <a:lnTo>
                  <a:pt x="87" y="2"/>
                </a:lnTo>
                <a:lnTo>
                  <a:pt x="88" y="2"/>
                </a:lnTo>
                <a:lnTo>
                  <a:pt x="88" y="1"/>
                </a:lnTo>
                <a:lnTo>
                  <a:pt x="89" y="0"/>
                </a:lnTo>
                <a:lnTo>
                  <a:pt x="90" y="1"/>
                </a:lnTo>
                <a:lnTo>
                  <a:pt x="92" y="1"/>
                </a:lnTo>
                <a:lnTo>
                  <a:pt x="92" y="2"/>
                </a:lnTo>
                <a:lnTo>
                  <a:pt x="93" y="3"/>
                </a:lnTo>
                <a:lnTo>
                  <a:pt x="93" y="4"/>
                </a:lnTo>
                <a:lnTo>
                  <a:pt x="94" y="5"/>
                </a:lnTo>
              </a:path>
            </a:pathLst>
          </a:custGeom>
          <a:noFill/>
          <a:ln w="6350">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80" name="Freeform 87">
            <a:extLst>
              <a:ext uri="{FF2B5EF4-FFF2-40B4-BE49-F238E27FC236}">
                <a16:creationId xmlns:a16="http://schemas.microsoft.com/office/drawing/2014/main" id="{A187BCF7-04E0-43C5-A5F0-EB95899D3F3C}"/>
              </a:ext>
            </a:extLst>
          </p:cNvPr>
          <p:cNvSpPr>
            <a:spLocks/>
          </p:cNvSpPr>
          <p:nvPr/>
        </p:nvSpPr>
        <p:spPr bwMode="auto">
          <a:xfrm>
            <a:off x="2808288" y="4338638"/>
            <a:ext cx="430212" cy="1658937"/>
          </a:xfrm>
          <a:custGeom>
            <a:avLst/>
            <a:gdLst>
              <a:gd name="T0" fmla="*/ 0 w 85"/>
              <a:gd name="T1" fmla="*/ 2147483646 h 293"/>
              <a:gd name="T2" fmla="*/ 2147483646 w 85"/>
              <a:gd name="T3" fmla="*/ 2147483646 h 293"/>
              <a:gd name="T4" fmla="*/ 2147483646 w 85"/>
              <a:gd name="T5" fmla="*/ 2147483646 h 293"/>
              <a:gd name="T6" fmla="*/ 2147483646 w 85"/>
              <a:gd name="T7" fmla="*/ 2147483646 h 293"/>
              <a:gd name="T8" fmla="*/ 2147483646 w 85"/>
              <a:gd name="T9" fmla="*/ 2147483646 h 293"/>
              <a:gd name="T10" fmla="*/ 2147483646 w 85"/>
              <a:gd name="T11" fmla="*/ 2147483646 h 293"/>
              <a:gd name="T12" fmla="*/ 2147483646 w 85"/>
              <a:gd name="T13" fmla="*/ 2147483646 h 293"/>
              <a:gd name="T14" fmla="*/ 2147483646 w 85"/>
              <a:gd name="T15" fmla="*/ 2147483646 h 293"/>
              <a:gd name="T16" fmla="*/ 2147483646 w 85"/>
              <a:gd name="T17" fmla="*/ 2147483646 h 293"/>
              <a:gd name="T18" fmla="*/ 2147483646 w 85"/>
              <a:gd name="T19" fmla="*/ 2147483646 h 293"/>
              <a:gd name="T20" fmla="*/ 2147483646 w 85"/>
              <a:gd name="T21" fmla="*/ 2147483646 h 293"/>
              <a:gd name="T22" fmla="*/ 2147483646 w 85"/>
              <a:gd name="T23" fmla="*/ 2147483646 h 293"/>
              <a:gd name="T24" fmla="*/ 2147483646 w 85"/>
              <a:gd name="T25" fmla="*/ 2147483646 h 293"/>
              <a:gd name="T26" fmla="*/ 2147483646 w 85"/>
              <a:gd name="T27" fmla="*/ 2147483646 h 293"/>
              <a:gd name="T28" fmla="*/ 2147483646 w 85"/>
              <a:gd name="T29" fmla="*/ 2147483646 h 293"/>
              <a:gd name="T30" fmla="*/ 2147483646 w 85"/>
              <a:gd name="T31" fmla="*/ 2147483646 h 293"/>
              <a:gd name="T32" fmla="*/ 2147483646 w 85"/>
              <a:gd name="T33" fmla="*/ 2147483646 h 293"/>
              <a:gd name="T34" fmla="*/ 2147483646 w 85"/>
              <a:gd name="T35" fmla="*/ 2147483646 h 293"/>
              <a:gd name="T36" fmla="*/ 2147483646 w 85"/>
              <a:gd name="T37" fmla="*/ 2147483646 h 293"/>
              <a:gd name="T38" fmla="*/ 2147483646 w 85"/>
              <a:gd name="T39" fmla="*/ 2147483646 h 293"/>
              <a:gd name="T40" fmla="*/ 2147483646 w 85"/>
              <a:gd name="T41" fmla="*/ 2147483646 h 293"/>
              <a:gd name="T42" fmla="*/ 2147483646 w 85"/>
              <a:gd name="T43" fmla="*/ 2147483646 h 293"/>
              <a:gd name="T44" fmla="*/ 2147483646 w 85"/>
              <a:gd name="T45" fmla="*/ 2147483646 h 293"/>
              <a:gd name="T46" fmla="*/ 2147483646 w 85"/>
              <a:gd name="T47" fmla="*/ 2147483646 h 293"/>
              <a:gd name="T48" fmla="*/ 2147483646 w 85"/>
              <a:gd name="T49" fmla="*/ 2147483646 h 293"/>
              <a:gd name="T50" fmla="*/ 2147483646 w 85"/>
              <a:gd name="T51" fmla="*/ 2147483646 h 293"/>
              <a:gd name="T52" fmla="*/ 2147483646 w 85"/>
              <a:gd name="T53" fmla="*/ 2147483646 h 293"/>
              <a:gd name="T54" fmla="*/ 2147483646 w 85"/>
              <a:gd name="T55" fmla="*/ 2147483646 h 293"/>
              <a:gd name="T56" fmla="*/ 2147483646 w 85"/>
              <a:gd name="T57" fmla="*/ 2147483646 h 293"/>
              <a:gd name="T58" fmla="*/ 2147483646 w 85"/>
              <a:gd name="T59" fmla="*/ 2147483646 h 293"/>
              <a:gd name="T60" fmla="*/ 2147483646 w 85"/>
              <a:gd name="T61" fmla="*/ 2147483646 h 293"/>
              <a:gd name="T62" fmla="*/ 2147483646 w 85"/>
              <a:gd name="T63" fmla="*/ 2147483646 h 293"/>
              <a:gd name="T64" fmla="*/ 2147483646 w 85"/>
              <a:gd name="T65" fmla="*/ 2147483646 h 293"/>
              <a:gd name="T66" fmla="*/ 2147483646 w 85"/>
              <a:gd name="T67" fmla="*/ 2147483646 h 293"/>
              <a:gd name="T68" fmla="*/ 2147483646 w 85"/>
              <a:gd name="T69" fmla="*/ 2147483646 h 293"/>
              <a:gd name="T70" fmla="*/ 2147483646 w 85"/>
              <a:gd name="T71" fmla="*/ 2147483646 h 293"/>
              <a:gd name="T72" fmla="*/ 2147483646 w 85"/>
              <a:gd name="T73" fmla="*/ 2147483646 h 293"/>
              <a:gd name="T74" fmla="*/ 2147483646 w 85"/>
              <a:gd name="T75" fmla="*/ 2147483646 h 293"/>
              <a:gd name="T76" fmla="*/ 2147483646 w 85"/>
              <a:gd name="T77" fmla="*/ 2147483646 h 293"/>
              <a:gd name="T78" fmla="*/ 2147483646 w 85"/>
              <a:gd name="T79" fmla="*/ 2147483646 h 293"/>
              <a:gd name="T80" fmla="*/ 2147483646 w 85"/>
              <a:gd name="T81" fmla="*/ 2147483646 h 293"/>
              <a:gd name="T82" fmla="*/ 2147483646 w 85"/>
              <a:gd name="T83" fmla="*/ 2147483646 h 293"/>
              <a:gd name="T84" fmla="*/ 2147483646 w 85"/>
              <a:gd name="T85" fmla="*/ 2147483646 h 293"/>
              <a:gd name="T86" fmla="*/ 2147483646 w 85"/>
              <a:gd name="T87" fmla="*/ 2147483646 h 293"/>
              <a:gd name="T88" fmla="*/ 2147483646 w 85"/>
              <a:gd name="T89" fmla="*/ 2147483646 h 293"/>
              <a:gd name="T90" fmla="*/ 2147483646 w 85"/>
              <a:gd name="T91" fmla="*/ 2147483646 h 293"/>
              <a:gd name="T92" fmla="*/ 2147483646 w 85"/>
              <a:gd name="T93" fmla="*/ 2147483646 h 293"/>
              <a:gd name="T94" fmla="*/ 2147483646 w 85"/>
              <a:gd name="T95" fmla="*/ 2147483646 h 293"/>
              <a:gd name="T96" fmla="*/ 2147483646 w 85"/>
              <a:gd name="T97" fmla="*/ 2147483646 h 293"/>
              <a:gd name="T98" fmla="*/ 2147483646 w 85"/>
              <a:gd name="T99" fmla="*/ 2147483646 h 293"/>
              <a:gd name="T100" fmla="*/ 2147483646 w 85"/>
              <a:gd name="T101" fmla="*/ 2147483646 h 293"/>
              <a:gd name="T102" fmla="*/ 2147483646 w 85"/>
              <a:gd name="T103" fmla="*/ 2147483646 h 293"/>
              <a:gd name="T104" fmla="*/ 2147483646 w 85"/>
              <a:gd name="T105" fmla="*/ 2147483646 h 293"/>
              <a:gd name="T106" fmla="*/ 2147483646 w 85"/>
              <a:gd name="T107" fmla="*/ 2147483646 h 293"/>
              <a:gd name="T108" fmla="*/ 2147483646 w 85"/>
              <a:gd name="T109" fmla="*/ 2147483646 h 293"/>
              <a:gd name="T110" fmla="*/ 2147483646 w 85"/>
              <a:gd name="T111" fmla="*/ 2147483646 h 293"/>
              <a:gd name="T112" fmla="*/ 2147483646 w 85"/>
              <a:gd name="T113" fmla="*/ 2147483646 h 293"/>
              <a:gd name="T114" fmla="*/ 2147483646 w 85"/>
              <a:gd name="T115" fmla="*/ 2147483646 h 293"/>
              <a:gd name="T116" fmla="*/ 2147483646 w 85"/>
              <a:gd name="T117" fmla="*/ 2147483646 h 29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5"/>
              <a:gd name="T178" fmla="*/ 0 h 293"/>
              <a:gd name="T179" fmla="*/ 85 w 85"/>
              <a:gd name="T180" fmla="*/ 293 h 29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5" h="293">
                <a:moveTo>
                  <a:pt x="0" y="0"/>
                </a:moveTo>
                <a:lnTo>
                  <a:pt x="0" y="2"/>
                </a:lnTo>
                <a:lnTo>
                  <a:pt x="1" y="3"/>
                </a:lnTo>
                <a:lnTo>
                  <a:pt x="1" y="6"/>
                </a:lnTo>
                <a:lnTo>
                  <a:pt x="2" y="7"/>
                </a:lnTo>
                <a:lnTo>
                  <a:pt x="2" y="11"/>
                </a:lnTo>
                <a:lnTo>
                  <a:pt x="4" y="11"/>
                </a:lnTo>
                <a:lnTo>
                  <a:pt x="4" y="16"/>
                </a:lnTo>
                <a:lnTo>
                  <a:pt x="5" y="16"/>
                </a:lnTo>
                <a:lnTo>
                  <a:pt x="5" y="22"/>
                </a:lnTo>
                <a:lnTo>
                  <a:pt x="6" y="22"/>
                </a:lnTo>
                <a:lnTo>
                  <a:pt x="6" y="29"/>
                </a:lnTo>
                <a:lnTo>
                  <a:pt x="7" y="29"/>
                </a:lnTo>
                <a:lnTo>
                  <a:pt x="7" y="36"/>
                </a:lnTo>
                <a:lnTo>
                  <a:pt x="8" y="36"/>
                </a:lnTo>
                <a:lnTo>
                  <a:pt x="8" y="43"/>
                </a:lnTo>
                <a:lnTo>
                  <a:pt x="10" y="44"/>
                </a:lnTo>
                <a:lnTo>
                  <a:pt x="10" y="52"/>
                </a:lnTo>
                <a:lnTo>
                  <a:pt x="11" y="52"/>
                </a:lnTo>
                <a:lnTo>
                  <a:pt x="11" y="60"/>
                </a:lnTo>
                <a:lnTo>
                  <a:pt x="12" y="60"/>
                </a:lnTo>
                <a:lnTo>
                  <a:pt x="12" y="69"/>
                </a:lnTo>
                <a:lnTo>
                  <a:pt x="13" y="69"/>
                </a:lnTo>
                <a:lnTo>
                  <a:pt x="13" y="78"/>
                </a:lnTo>
                <a:lnTo>
                  <a:pt x="14" y="79"/>
                </a:lnTo>
                <a:lnTo>
                  <a:pt x="14" y="88"/>
                </a:lnTo>
                <a:lnTo>
                  <a:pt x="16" y="88"/>
                </a:lnTo>
                <a:lnTo>
                  <a:pt x="16" y="97"/>
                </a:lnTo>
                <a:lnTo>
                  <a:pt x="17" y="98"/>
                </a:lnTo>
                <a:lnTo>
                  <a:pt x="17" y="107"/>
                </a:lnTo>
                <a:lnTo>
                  <a:pt x="18" y="107"/>
                </a:lnTo>
                <a:lnTo>
                  <a:pt x="18" y="117"/>
                </a:lnTo>
                <a:lnTo>
                  <a:pt x="19" y="117"/>
                </a:lnTo>
                <a:lnTo>
                  <a:pt x="19" y="126"/>
                </a:lnTo>
                <a:lnTo>
                  <a:pt x="20" y="127"/>
                </a:lnTo>
                <a:lnTo>
                  <a:pt x="20" y="136"/>
                </a:lnTo>
                <a:lnTo>
                  <a:pt x="22" y="136"/>
                </a:lnTo>
                <a:lnTo>
                  <a:pt x="22" y="145"/>
                </a:lnTo>
                <a:lnTo>
                  <a:pt x="23" y="146"/>
                </a:lnTo>
                <a:lnTo>
                  <a:pt x="23" y="155"/>
                </a:lnTo>
                <a:lnTo>
                  <a:pt x="24" y="155"/>
                </a:lnTo>
                <a:lnTo>
                  <a:pt x="24" y="164"/>
                </a:lnTo>
                <a:lnTo>
                  <a:pt x="25" y="164"/>
                </a:lnTo>
                <a:lnTo>
                  <a:pt x="25" y="173"/>
                </a:lnTo>
                <a:lnTo>
                  <a:pt x="26" y="173"/>
                </a:lnTo>
                <a:lnTo>
                  <a:pt x="26" y="181"/>
                </a:lnTo>
                <a:lnTo>
                  <a:pt x="28" y="182"/>
                </a:lnTo>
                <a:lnTo>
                  <a:pt x="28" y="189"/>
                </a:lnTo>
                <a:lnTo>
                  <a:pt x="29" y="190"/>
                </a:lnTo>
                <a:lnTo>
                  <a:pt x="29" y="197"/>
                </a:lnTo>
                <a:lnTo>
                  <a:pt x="30" y="198"/>
                </a:lnTo>
                <a:lnTo>
                  <a:pt x="30" y="205"/>
                </a:lnTo>
                <a:lnTo>
                  <a:pt x="31" y="206"/>
                </a:lnTo>
                <a:lnTo>
                  <a:pt x="31" y="212"/>
                </a:lnTo>
                <a:lnTo>
                  <a:pt x="32" y="212"/>
                </a:lnTo>
                <a:lnTo>
                  <a:pt x="32" y="219"/>
                </a:lnTo>
                <a:lnTo>
                  <a:pt x="34" y="219"/>
                </a:lnTo>
                <a:lnTo>
                  <a:pt x="34" y="226"/>
                </a:lnTo>
                <a:lnTo>
                  <a:pt x="35" y="226"/>
                </a:lnTo>
                <a:lnTo>
                  <a:pt x="35" y="231"/>
                </a:lnTo>
                <a:lnTo>
                  <a:pt x="36" y="232"/>
                </a:lnTo>
                <a:lnTo>
                  <a:pt x="36" y="237"/>
                </a:lnTo>
                <a:lnTo>
                  <a:pt x="37" y="238"/>
                </a:lnTo>
                <a:lnTo>
                  <a:pt x="37" y="243"/>
                </a:lnTo>
                <a:lnTo>
                  <a:pt x="38" y="243"/>
                </a:lnTo>
                <a:lnTo>
                  <a:pt x="38" y="248"/>
                </a:lnTo>
                <a:lnTo>
                  <a:pt x="40" y="248"/>
                </a:lnTo>
                <a:lnTo>
                  <a:pt x="40" y="252"/>
                </a:lnTo>
                <a:lnTo>
                  <a:pt x="41" y="252"/>
                </a:lnTo>
                <a:lnTo>
                  <a:pt x="41" y="256"/>
                </a:lnTo>
                <a:lnTo>
                  <a:pt x="42" y="257"/>
                </a:lnTo>
                <a:lnTo>
                  <a:pt x="42" y="260"/>
                </a:lnTo>
                <a:lnTo>
                  <a:pt x="43" y="261"/>
                </a:lnTo>
                <a:lnTo>
                  <a:pt x="43" y="264"/>
                </a:lnTo>
                <a:lnTo>
                  <a:pt x="44" y="264"/>
                </a:lnTo>
                <a:lnTo>
                  <a:pt x="44" y="267"/>
                </a:lnTo>
                <a:lnTo>
                  <a:pt x="46" y="268"/>
                </a:lnTo>
                <a:lnTo>
                  <a:pt x="46" y="270"/>
                </a:lnTo>
                <a:lnTo>
                  <a:pt x="47" y="270"/>
                </a:lnTo>
                <a:lnTo>
                  <a:pt x="47" y="272"/>
                </a:lnTo>
                <a:lnTo>
                  <a:pt x="48" y="273"/>
                </a:lnTo>
                <a:lnTo>
                  <a:pt x="48" y="275"/>
                </a:lnTo>
                <a:lnTo>
                  <a:pt x="49" y="275"/>
                </a:lnTo>
                <a:lnTo>
                  <a:pt x="49" y="277"/>
                </a:lnTo>
                <a:lnTo>
                  <a:pt x="50" y="278"/>
                </a:lnTo>
                <a:lnTo>
                  <a:pt x="50" y="279"/>
                </a:lnTo>
                <a:lnTo>
                  <a:pt x="52" y="280"/>
                </a:lnTo>
                <a:lnTo>
                  <a:pt x="52" y="281"/>
                </a:lnTo>
                <a:lnTo>
                  <a:pt x="53" y="281"/>
                </a:lnTo>
                <a:lnTo>
                  <a:pt x="53" y="283"/>
                </a:lnTo>
                <a:lnTo>
                  <a:pt x="54" y="283"/>
                </a:lnTo>
                <a:lnTo>
                  <a:pt x="54" y="284"/>
                </a:lnTo>
                <a:lnTo>
                  <a:pt x="56" y="285"/>
                </a:lnTo>
                <a:lnTo>
                  <a:pt x="56" y="286"/>
                </a:lnTo>
                <a:lnTo>
                  <a:pt x="59" y="287"/>
                </a:lnTo>
                <a:lnTo>
                  <a:pt x="59" y="288"/>
                </a:lnTo>
                <a:lnTo>
                  <a:pt x="60" y="289"/>
                </a:lnTo>
                <a:lnTo>
                  <a:pt x="62" y="290"/>
                </a:lnTo>
                <a:lnTo>
                  <a:pt x="64" y="290"/>
                </a:lnTo>
                <a:lnTo>
                  <a:pt x="65" y="291"/>
                </a:lnTo>
                <a:lnTo>
                  <a:pt x="66" y="291"/>
                </a:lnTo>
                <a:lnTo>
                  <a:pt x="67" y="291"/>
                </a:lnTo>
                <a:lnTo>
                  <a:pt x="68" y="292"/>
                </a:lnTo>
                <a:lnTo>
                  <a:pt x="70" y="292"/>
                </a:lnTo>
                <a:lnTo>
                  <a:pt x="71" y="292"/>
                </a:lnTo>
                <a:lnTo>
                  <a:pt x="72" y="292"/>
                </a:lnTo>
                <a:lnTo>
                  <a:pt x="73" y="292"/>
                </a:lnTo>
                <a:lnTo>
                  <a:pt x="74" y="292"/>
                </a:lnTo>
                <a:lnTo>
                  <a:pt x="76" y="293"/>
                </a:lnTo>
                <a:lnTo>
                  <a:pt x="77" y="293"/>
                </a:lnTo>
                <a:lnTo>
                  <a:pt x="78" y="293"/>
                </a:lnTo>
                <a:lnTo>
                  <a:pt x="79" y="293"/>
                </a:lnTo>
                <a:lnTo>
                  <a:pt x="80" y="293"/>
                </a:lnTo>
                <a:lnTo>
                  <a:pt x="82" y="293"/>
                </a:lnTo>
                <a:lnTo>
                  <a:pt x="83" y="293"/>
                </a:lnTo>
                <a:lnTo>
                  <a:pt x="84" y="293"/>
                </a:lnTo>
                <a:lnTo>
                  <a:pt x="85" y="293"/>
                </a:lnTo>
              </a:path>
            </a:pathLst>
          </a:custGeom>
          <a:noFill/>
          <a:ln w="6350">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81" name="Freeform 88">
            <a:extLst>
              <a:ext uri="{FF2B5EF4-FFF2-40B4-BE49-F238E27FC236}">
                <a16:creationId xmlns:a16="http://schemas.microsoft.com/office/drawing/2014/main" id="{05AEE42E-3F21-49EA-BEBA-D409CF428E76}"/>
              </a:ext>
            </a:extLst>
          </p:cNvPr>
          <p:cNvSpPr>
            <a:spLocks/>
          </p:cNvSpPr>
          <p:nvPr/>
        </p:nvSpPr>
        <p:spPr bwMode="auto">
          <a:xfrm>
            <a:off x="1319213" y="4673600"/>
            <a:ext cx="484187" cy="1323975"/>
          </a:xfrm>
          <a:custGeom>
            <a:avLst/>
            <a:gdLst>
              <a:gd name="T0" fmla="*/ 2147483646 w 96"/>
              <a:gd name="T1" fmla="*/ 2147483646 h 234"/>
              <a:gd name="T2" fmla="*/ 2147483646 w 96"/>
              <a:gd name="T3" fmla="*/ 2147483646 h 234"/>
              <a:gd name="T4" fmla="*/ 2147483646 w 96"/>
              <a:gd name="T5" fmla="*/ 2147483646 h 234"/>
              <a:gd name="T6" fmla="*/ 2147483646 w 96"/>
              <a:gd name="T7" fmla="*/ 2147483646 h 234"/>
              <a:gd name="T8" fmla="*/ 2147483646 w 96"/>
              <a:gd name="T9" fmla="*/ 2147483646 h 234"/>
              <a:gd name="T10" fmla="*/ 2147483646 w 96"/>
              <a:gd name="T11" fmla="*/ 2147483646 h 234"/>
              <a:gd name="T12" fmla="*/ 2147483646 w 96"/>
              <a:gd name="T13" fmla="*/ 2147483646 h 234"/>
              <a:gd name="T14" fmla="*/ 2147483646 w 96"/>
              <a:gd name="T15" fmla="*/ 2147483646 h 234"/>
              <a:gd name="T16" fmla="*/ 2147483646 w 96"/>
              <a:gd name="T17" fmla="*/ 2147483646 h 234"/>
              <a:gd name="T18" fmla="*/ 2147483646 w 96"/>
              <a:gd name="T19" fmla="*/ 2147483646 h 234"/>
              <a:gd name="T20" fmla="*/ 2147483646 w 96"/>
              <a:gd name="T21" fmla="*/ 2147483646 h 234"/>
              <a:gd name="T22" fmla="*/ 2147483646 w 96"/>
              <a:gd name="T23" fmla="*/ 2147483646 h 234"/>
              <a:gd name="T24" fmla="*/ 2147483646 w 96"/>
              <a:gd name="T25" fmla="*/ 2147483646 h 234"/>
              <a:gd name="T26" fmla="*/ 2147483646 w 96"/>
              <a:gd name="T27" fmla="*/ 2147483646 h 234"/>
              <a:gd name="T28" fmla="*/ 2147483646 w 96"/>
              <a:gd name="T29" fmla="*/ 2147483646 h 234"/>
              <a:gd name="T30" fmla="*/ 2147483646 w 96"/>
              <a:gd name="T31" fmla="*/ 2147483646 h 234"/>
              <a:gd name="T32" fmla="*/ 2147483646 w 96"/>
              <a:gd name="T33" fmla="*/ 2147483646 h 234"/>
              <a:gd name="T34" fmla="*/ 2147483646 w 96"/>
              <a:gd name="T35" fmla="*/ 2147483646 h 234"/>
              <a:gd name="T36" fmla="*/ 2147483646 w 96"/>
              <a:gd name="T37" fmla="*/ 2147483646 h 234"/>
              <a:gd name="T38" fmla="*/ 2147483646 w 96"/>
              <a:gd name="T39" fmla="*/ 2147483646 h 234"/>
              <a:gd name="T40" fmla="*/ 2147483646 w 96"/>
              <a:gd name="T41" fmla="*/ 2147483646 h 234"/>
              <a:gd name="T42" fmla="*/ 2147483646 w 96"/>
              <a:gd name="T43" fmla="*/ 2147483646 h 234"/>
              <a:gd name="T44" fmla="*/ 2147483646 w 96"/>
              <a:gd name="T45" fmla="*/ 2147483646 h 234"/>
              <a:gd name="T46" fmla="*/ 2147483646 w 96"/>
              <a:gd name="T47" fmla="*/ 2147483646 h 234"/>
              <a:gd name="T48" fmla="*/ 2147483646 w 96"/>
              <a:gd name="T49" fmla="*/ 2147483646 h 234"/>
              <a:gd name="T50" fmla="*/ 2147483646 w 96"/>
              <a:gd name="T51" fmla="*/ 2147483646 h 234"/>
              <a:gd name="T52" fmla="*/ 2147483646 w 96"/>
              <a:gd name="T53" fmla="*/ 2147483646 h 234"/>
              <a:gd name="T54" fmla="*/ 2147483646 w 96"/>
              <a:gd name="T55" fmla="*/ 2147483646 h 234"/>
              <a:gd name="T56" fmla="*/ 2147483646 w 96"/>
              <a:gd name="T57" fmla="*/ 2147483646 h 234"/>
              <a:gd name="T58" fmla="*/ 2147483646 w 96"/>
              <a:gd name="T59" fmla="*/ 2147483646 h 234"/>
              <a:gd name="T60" fmla="*/ 2147483646 w 96"/>
              <a:gd name="T61" fmla="*/ 2147483646 h 234"/>
              <a:gd name="T62" fmla="*/ 2147483646 w 96"/>
              <a:gd name="T63" fmla="*/ 2147483646 h 234"/>
              <a:gd name="T64" fmla="*/ 2147483646 w 96"/>
              <a:gd name="T65" fmla="*/ 2147483646 h 234"/>
              <a:gd name="T66" fmla="*/ 2147483646 w 96"/>
              <a:gd name="T67" fmla="*/ 2147483646 h 234"/>
              <a:gd name="T68" fmla="*/ 2147483646 w 96"/>
              <a:gd name="T69" fmla="*/ 2147483646 h 234"/>
              <a:gd name="T70" fmla="*/ 2147483646 w 96"/>
              <a:gd name="T71" fmla="*/ 2147483646 h 234"/>
              <a:gd name="T72" fmla="*/ 2147483646 w 96"/>
              <a:gd name="T73" fmla="*/ 2147483646 h 234"/>
              <a:gd name="T74" fmla="*/ 2147483646 w 96"/>
              <a:gd name="T75" fmla="*/ 2147483646 h 234"/>
              <a:gd name="T76" fmla="*/ 2147483646 w 96"/>
              <a:gd name="T77" fmla="*/ 2147483646 h 234"/>
              <a:gd name="T78" fmla="*/ 2147483646 w 96"/>
              <a:gd name="T79" fmla="*/ 2147483646 h 234"/>
              <a:gd name="T80" fmla="*/ 2147483646 w 96"/>
              <a:gd name="T81" fmla="*/ 2147483646 h 234"/>
              <a:gd name="T82" fmla="*/ 2147483646 w 96"/>
              <a:gd name="T83" fmla="*/ 2147483646 h 2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6"/>
              <a:gd name="T127" fmla="*/ 0 h 234"/>
              <a:gd name="T128" fmla="*/ 96 w 96"/>
              <a:gd name="T129" fmla="*/ 234 h 2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6" h="234">
                <a:moveTo>
                  <a:pt x="0" y="234"/>
                </a:moveTo>
                <a:lnTo>
                  <a:pt x="1" y="234"/>
                </a:lnTo>
                <a:lnTo>
                  <a:pt x="2" y="234"/>
                </a:lnTo>
                <a:lnTo>
                  <a:pt x="3" y="234"/>
                </a:lnTo>
                <a:lnTo>
                  <a:pt x="5" y="234"/>
                </a:lnTo>
                <a:lnTo>
                  <a:pt x="6" y="234"/>
                </a:lnTo>
                <a:lnTo>
                  <a:pt x="7" y="234"/>
                </a:lnTo>
                <a:lnTo>
                  <a:pt x="8" y="234"/>
                </a:lnTo>
                <a:lnTo>
                  <a:pt x="9" y="234"/>
                </a:lnTo>
                <a:lnTo>
                  <a:pt x="11" y="234"/>
                </a:lnTo>
                <a:lnTo>
                  <a:pt x="12" y="234"/>
                </a:lnTo>
                <a:lnTo>
                  <a:pt x="13" y="233"/>
                </a:lnTo>
                <a:lnTo>
                  <a:pt x="14" y="233"/>
                </a:lnTo>
                <a:lnTo>
                  <a:pt x="15" y="233"/>
                </a:lnTo>
                <a:lnTo>
                  <a:pt x="17" y="233"/>
                </a:lnTo>
                <a:lnTo>
                  <a:pt x="18" y="233"/>
                </a:lnTo>
                <a:lnTo>
                  <a:pt x="19" y="233"/>
                </a:lnTo>
                <a:lnTo>
                  <a:pt x="20" y="233"/>
                </a:lnTo>
                <a:lnTo>
                  <a:pt x="21" y="232"/>
                </a:lnTo>
                <a:lnTo>
                  <a:pt x="23" y="232"/>
                </a:lnTo>
                <a:lnTo>
                  <a:pt x="24" y="232"/>
                </a:lnTo>
                <a:lnTo>
                  <a:pt x="25" y="231"/>
                </a:lnTo>
                <a:lnTo>
                  <a:pt x="26" y="231"/>
                </a:lnTo>
                <a:lnTo>
                  <a:pt x="27" y="231"/>
                </a:lnTo>
                <a:lnTo>
                  <a:pt x="29" y="231"/>
                </a:lnTo>
                <a:lnTo>
                  <a:pt x="30" y="230"/>
                </a:lnTo>
                <a:lnTo>
                  <a:pt x="32" y="229"/>
                </a:lnTo>
                <a:lnTo>
                  <a:pt x="33" y="228"/>
                </a:lnTo>
                <a:lnTo>
                  <a:pt x="36" y="227"/>
                </a:lnTo>
                <a:lnTo>
                  <a:pt x="36" y="226"/>
                </a:lnTo>
                <a:lnTo>
                  <a:pt x="38" y="225"/>
                </a:lnTo>
                <a:lnTo>
                  <a:pt x="38" y="224"/>
                </a:lnTo>
                <a:lnTo>
                  <a:pt x="39" y="224"/>
                </a:lnTo>
                <a:lnTo>
                  <a:pt x="39" y="223"/>
                </a:lnTo>
                <a:lnTo>
                  <a:pt x="41" y="222"/>
                </a:lnTo>
                <a:lnTo>
                  <a:pt x="41" y="221"/>
                </a:lnTo>
                <a:lnTo>
                  <a:pt x="42" y="221"/>
                </a:lnTo>
                <a:lnTo>
                  <a:pt x="42" y="220"/>
                </a:lnTo>
                <a:lnTo>
                  <a:pt x="43" y="219"/>
                </a:lnTo>
                <a:lnTo>
                  <a:pt x="43" y="218"/>
                </a:lnTo>
                <a:lnTo>
                  <a:pt x="44" y="218"/>
                </a:lnTo>
                <a:lnTo>
                  <a:pt x="44" y="216"/>
                </a:lnTo>
                <a:lnTo>
                  <a:pt x="45" y="216"/>
                </a:lnTo>
                <a:lnTo>
                  <a:pt x="45" y="214"/>
                </a:lnTo>
                <a:lnTo>
                  <a:pt x="47" y="214"/>
                </a:lnTo>
                <a:lnTo>
                  <a:pt x="47" y="212"/>
                </a:lnTo>
                <a:lnTo>
                  <a:pt x="48" y="212"/>
                </a:lnTo>
                <a:lnTo>
                  <a:pt x="48" y="210"/>
                </a:lnTo>
                <a:lnTo>
                  <a:pt x="49" y="210"/>
                </a:lnTo>
                <a:lnTo>
                  <a:pt x="49" y="208"/>
                </a:lnTo>
                <a:lnTo>
                  <a:pt x="50" y="207"/>
                </a:lnTo>
                <a:lnTo>
                  <a:pt x="50" y="205"/>
                </a:lnTo>
                <a:lnTo>
                  <a:pt x="51" y="205"/>
                </a:lnTo>
                <a:lnTo>
                  <a:pt x="51" y="202"/>
                </a:lnTo>
                <a:lnTo>
                  <a:pt x="53" y="202"/>
                </a:lnTo>
                <a:lnTo>
                  <a:pt x="53" y="199"/>
                </a:lnTo>
                <a:lnTo>
                  <a:pt x="54" y="199"/>
                </a:lnTo>
                <a:lnTo>
                  <a:pt x="54" y="196"/>
                </a:lnTo>
                <a:lnTo>
                  <a:pt x="55" y="195"/>
                </a:lnTo>
                <a:lnTo>
                  <a:pt x="55" y="192"/>
                </a:lnTo>
                <a:lnTo>
                  <a:pt x="56" y="192"/>
                </a:lnTo>
                <a:lnTo>
                  <a:pt x="56" y="189"/>
                </a:lnTo>
                <a:lnTo>
                  <a:pt x="57" y="188"/>
                </a:lnTo>
                <a:lnTo>
                  <a:pt x="57" y="185"/>
                </a:lnTo>
                <a:lnTo>
                  <a:pt x="59" y="184"/>
                </a:lnTo>
                <a:lnTo>
                  <a:pt x="59" y="181"/>
                </a:lnTo>
                <a:lnTo>
                  <a:pt x="60" y="180"/>
                </a:lnTo>
                <a:lnTo>
                  <a:pt x="60" y="176"/>
                </a:lnTo>
                <a:lnTo>
                  <a:pt x="61" y="176"/>
                </a:lnTo>
                <a:lnTo>
                  <a:pt x="61" y="171"/>
                </a:lnTo>
                <a:lnTo>
                  <a:pt x="62" y="171"/>
                </a:lnTo>
                <a:lnTo>
                  <a:pt x="62" y="167"/>
                </a:lnTo>
                <a:lnTo>
                  <a:pt x="63" y="166"/>
                </a:lnTo>
                <a:lnTo>
                  <a:pt x="63" y="162"/>
                </a:lnTo>
                <a:lnTo>
                  <a:pt x="65" y="161"/>
                </a:lnTo>
                <a:lnTo>
                  <a:pt x="65" y="156"/>
                </a:lnTo>
                <a:lnTo>
                  <a:pt x="66" y="156"/>
                </a:lnTo>
                <a:lnTo>
                  <a:pt x="66" y="151"/>
                </a:lnTo>
                <a:lnTo>
                  <a:pt x="67" y="150"/>
                </a:lnTo>
                <a:lnTo>
                  <a:pt x="67" y="145"/>
                </a:lnTo>
                <a:lnTo>
                  <a:pt x="68" y="145"/>
                </a:lnTo>
                <a:lnTo>
                  <a:pt x="68" y="139"/>
                </a:lnTo>
                <a:lnTo>
                  <a:pt x="69" y="139"/>
                </a:lnTo>
                <a:lnTo>
                  <a:pt x="69" y="133"/>
                </a:lnTo>
                <a:lnTo>
                  <a:pt x="71" y="132"/>
                </a:lnTo>
                <a:lnTo>
                  <a:pt x="71" y="126"/>
                </a:lnTo>
                <a:lnTo>
                  <a:pt x="72" y="126"/>
                </a:lnTo>
                <a:lnTo>
                  <a:pt x="72" y="120"/>
                </a:lnTo>
                <a:lnTo>
                  <a:pt x="73" y="120"/>
                </a:lnTo>
                <a:lnTo>
                  <a:pt x="73" y="113"/>
                </a:lnTo>
                <a:lnTo>
                  <a:pt x="74" y="113"/>
                </a:lnTo>
                <a:lnTo>
                  <a:pt x="74" y="107"/>
                </a:lnTo>
                <a:lnTo>
                  <a:pt x="75" y="106"/>
                </a:lnTo>
                <a:lnTo>
                  <a:pt x="75" y="100"/>
                </a:lnTo>
                <a:lnTo>
                  <a:pt x="77" y="99"/>
                </a:lnTo>
                <a:lnTo>
                  <a:pt x="77" y="93"/>
                </a:lnTo>
                <a:lnTo>
                  <a:pt x="78" y="92"/>
                </a:lnTo>
                <a:lnTo>
                  <a:pt x="78" y="86"/>
                </a:lnTo>
                <a:lnTo>
                  <a:pt x="79" y="85"/>
                </a:lnTo>
                <a:lnTo>
                  <a:pt x="79" y="79"/>
                </a:lnTo>
                <a:lnTo>
                  <a:pt x="80" y="79"/>
                </a:lnTo>
                <a:lnTo>
                  <a:pt x="80" y="72"/>
                </a:lnTo>
                <a:lnTo>
                  <a:pt x="81" y="72"/>
                </a:lnTo>
                <a:lnTo>
                  <a:pt x="81" y="65"/>
                </a:lnTo>
                <a:lnTo>
                  <a:pt x="83" y="64"/>
                </a:lnTo>
                <a:lnTo>
                  <a:pt x="83" y="59"/>
                </a:lnTo>
                <a:lnTo>
                  <a:pt x="84" y="58"/>
                </a:lnTo>
                <a:lnTo>
                  <a:pt x="84" y="52"/>
                </a:lnTo>
                <a:lnTo>
                  <a:pt x="85" y="51"/>
                </a:lnTo>
                <a:lnTo>
                  <a:pt x="85" y="45"/>
                </a:lnTo>
                <a:lnTo>
                  <a:pt x="86" y="44"/>
                </a:lnTo>
                <a:lnTo>
                  <a:pt x="86" y="39"/>
                </a:lnTo>
                <a:lnTo>
                  <a:pt x="87" y="38"/>
                </a:lnTo>
                <a:lnTo>
                  <a:pt x="87" y="32"/>
                </a:lnTo>
                <a:lnTo>
                  <a:pt x="89" y="32"/>
                </a:lnTo>
                <a:lnTo>
                  <a:pt x="89" y="26"/>
                </a:lnTo>
                <a:lnTo>
                  <a:pt x="90" y="26"/>
                </a:lnTo>
                <a:lnTo>
                  <a:pt x="90" y="20"/>
                </a:lnTo>
                <a:lnTo>
                  <a:pt x="91" y="20"/>
                </a:lnTo>
                <a:lnTo>
                  <a:pt x="91" y="15"/>
                </a:lnTo>
                <a:lnTo>
                  <a:pt x="92" y="15"/>
                </a:lnTo>
                <a:lnTo>
                  <a:pt x="92" y="10"/>
                </a:lnTo>
                <a:lnTo>
                  <a:pt x="93" y="9"/>
                </a:lnTo>
                <a:lnTo>
                  <a:pt x="93" y="5"/>
                </a:lnTo>
                <a:lnTo>
                  <a:pt x="95" y="5"/>
                </a:lnTo>
                <a:lnTo>
                  <a:pt x="95" y="1"/>
                </a:lnTo>
                <a:lnTo>
                  <a:pt x="96"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82" name="Freeform 89">
            <a:extLst>
              <a:ext uri="{FF2B5EF4-FFF2-40B4-BE49-F238E27FC236}">
                <a16:creationId xmlns:a16="http://schemas.microsoft.com/office/drawing/2014/main" id="{8B4398D9-7D9F-4E74-AF58-56159816B63A}"/>
              </a:ext>
            </a:extLst>
          </p:cNvPr>
          <p:cNvSpPr>
            <a:spLocks/>
          </p:cNvSpPr>
          <p:nvPr/>
        </p:nvSpPr>
        <p:spPr bwMode="auto">
          <a:xfrm>
            <a:off x="1803400" y="4572000"/>
            <a:ext cx="419100" cy="1397000"/>
          </a:xfrm>
          <a:custGeom>
            <a:avLst/>
            <a:gdLst>
              <a:gd name="T0" fmla="*/ 2147483646 w 83"/>
              <a:gd name="T1" fmla="*/ 2147483646 h 247"/>
              <a:gd name="T2" fmla="*/ 2147483646 w 83"/>
              <a:gd name="T3" fmla="*/ 2147483646 h 247"/>
              <a:gd name="T4" fmla="*/ 2147483646 w 83"/>
              <a:gd name="T5" fmla="*/ 2147483646 h 247"/>
              <a:gd name="T6" fmla="*/ 2147483646 w 83"/>
              <a:gd name="T7" fmla="*/ 2147483646 h 247"/>
              <a:gd name="T8" fmla="*/ 2147483646 w 83"/>
              <a:gd name="T9" fmla="*/ 0 h 247"/>
              <a:gd name="T10" fmla="*/ 2147483646 w 83"/>
              <a:gd name="T11" fmla="*/ 2147483646 h 247"/>
              <a:gd name="T12" fmla="*/ 2147483646 w 83"/>
              <a:gd name="T13" fmla="*/ 2147483646 h 247"/>
              <a:gd name="T14" fmla="*/ 2147483646 w 83"/>
              <a:gd name="T15" fmla="*/ 2147483646 h 247"/>
              <a:gd name="T16" fmla="*/ 2147483646 w 83"/>
              <a:gd name="T17" fmla="*/ 2147483646 h 247"/>
              <a:gd name="T18" fmla="*/ 2147483646 w 83"/>
              <a:gd name="T19" fmla="*/ 2147483646 h 247"/>
              <a:gd name="T20" fmla="*/ 2147483646 w 83"/>
              <a:gd name="T21" fmla="*/ 2147483646 h 247"/>
              <a:gd name="T22" fmla="*/ 2147483646 w 83"/>
              <a:gd name="T23" fmla="*/ 2147483646 h 247"/>
              <a:gd name="T24" fmla="*/ 2147483646 w 83"/>
              <a:gd name="T25" fmla="*/ 2147483646 h 247"/>
              <a:gd name="T26" fmla="*/ 2147483646 w 83"/>
              <a:gd name="T27" fmla="*/ 2147483646 h 247"/>
              <a:gd name="T28" fmla="*/ 2147483646 w 83"/>
              <a:gd name="T29" fmla="*/ 2147483646 h 247"/>
              <a:gd name="T30" fmla="*/ 2147483646 w 83"/>
              <a:gd name="T31" fmla="*/ 2147483646 h 247"/>
              <a:gd name="T32" fmla="*/ 2147483646 w 83"/>
              <a:gd name="T33" fmla="*/ 2147483646 h 247"/>
              <a:gd name="T34" fmla="*/ 2147483646 w 83"/>
              <a:gd name="T35" fmla="*/ 2147483646 h 247"/>
              <a:gd name="T36" fmla="*/ 2147483646 w 83"/>
              <a:gd name="T37" fmla="*/ 2147483646 h 247"/>
              <a:gd name="T38" fmla="*/ 2147483646 w 83"/>
              <a:gd name="T39" fmla="*/ 2147483646 h 247"/>
              <a:gd name="T40" fmla="*/ 2147483646 w 83"/>
              <a:gd name="T41" fmla="*/ 2147483646 h 247"/>
              <a:gd name="T42" fmla="*/ 2147483646 w 83"/>
              <a:gd name="T43" fmla="*/ 2147483646 h 247"/>
              <a:gd name="T44" fmla="*/ 2147483646 w 83"/>
              <a:gd name="T45" fmla="*/ 2147483646 h 247"/>
              <a:gd name="T46" fmla="*/ 2147483646 w 83"/>
              <a:gd name="T47" fmla="*/ 2147483646 h 247"/>
              <a:gd name="T48" fmla="*/ 2147483646 w 83"/>
              <a:gd name="T49" fmla="*/ 2147483646 h 247"/>
              <a:gd name="T50" fmla="*/ 2147483646 w 83"/>
              <a:gd name="T51" fmla="*/ 2147483646 h 247"/>
              <a:gd name="T52" fmla="*/ 2147483646 w 83"/>
              <a:gd name="T53" fmla="*/ 2147483646 h 247"/>
              <a:gd name="T54" fmla="*/ 2147483646 w 83"/>
              <a:gd name="T55" fmla="*/ 2147483646 h 247"/>
              <a:gd name="T56" fmla="*/ 2147483646 w 83"/>
              <a:gd name="T57" fmla="*/ 2147483646 h 247"/>
              <a:gd name="T58" fmla="*/ 2147483646 w 83"/>
              <a:gd name="T59" fmla="*/ 2147483646 h 247"/>
              <a:gd name="T60" fmla="*/ 2147483646 w 83"/>
              <a:gd name="T61" fmla="*/ 2147483646 h 247"/>
              <a:gd name="T62" fmla="*/ 2147483646 w 83"/>
              <a:gd name="T63" fmla="*/ 2147483646 h 247"/>
              <a:gd name="T64" fmla="*/ 2147483646 w 83"/>
              <a:gd name="T65" fmla="*/ 2147483646 h 247"/>
              <a:gd name="T66" fmla="*/ 2147483646 w 83"/>
              <a:gd name="T67" fmla="*/ 2147483646 h 247"/>
              <a:gd name="T68" fmla="*/ 2147483646 w 83"/>
              <a:gd name="T69" fmla="*/ 2147483646 h 247"/>
              <a:gd name="T70" fmla="*/ 2147483646 w 83"/>
              <a:gd name="T71" fmla="*/ 2147483646 h 247"/>
              <a:gd name="T72" fmla="*/ 2147483646 w 83"/>
              <a:gd name="T73" fmla="*/ 2147483646 h 247"/>
              <a:gd name="T74" fmla="*/ 2147483646 w 83"/>
              <a:gd name="T75" fmla="*/ 2147483646 h 247"/>
              <a:gd name="T76" fmla="*/ 2147483646 w 83"/>
              <a:gd name="T77" fmla="*/ 2147483646 h 247"/>
              <a:gd name="T78" fmla="*/ 2147483646 w 83"/>
              <a:gd name="T79" fmla="*/ 2147483646 h 247"/>
              <a:gd name="T80" fmla="*/ 2147483646 w 83"/>
              <a:gd name="T81" fmla="*/ 2147483646 h 247"/>
              <a:gd name="T82" fmla="*/ 2147483646 w 83"/>
              <a:gd name="T83" fmla="*/ 2147483646 h 24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83"/>
              <a:gd name="T127" fmla="*/ 0 h 247"/>
              <a:gd name="T128" fmla="*/ 83 w 83"/>
              <a:gd name="T129" fmla="*/ 247 h 24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83" h="247">
                <a:moveTo>
                  <a:pt x="0" y="18"/>
                </a:moveTo>
                <a:lnTo>
                  <a:pt x="0" y="15"/>
                </a:lnTo>
                <a:lnTo>
                  <a:pt x="1" y="15"/>
                </a:lnTo>
                <a:lnTo>
                  <a:pt x="1" y="11"/>
                </a:lnTo>
                <a:lnTo>
                  <a:pt x="2" y="11"/>
                </a:lnTo>
                <a:lnTo>
                  <a:pt x="2" y="8"/>
                </a:lnTo>
                <a:lnTo>
                  <a:pt x="3" y="8"/>
                </a:lnTo>
                <a:lnTo>
                  <a:pt x="3" y="6"/>
                </a:lnTo>
                <a:lnTo>
                  <a:pt x="5" y="5"/>
                </a:lnTo>
                <a:lnTo>
                  <a:pt x="5" y="3"/>
                </a:lnTo>
                <a:lnTo>
                  <a:pt x="6" y="3"/>
                </a:lnTo>
                <a:lnTo>
                  <a:pt x="6" y="2"/>
                </a:lnTo>
                <a:lnTo>
                  <a:pt x="8" y="1"/>
                </a:lnTo>
                <a:lnTo>
                  <a:pt x="8" y="0"/>
                </a:lnTo>
                <a:lnTo>
                  <a:pt x="9" y="0"/>
                </a:lnTo>
                <a:lnTo>
                  <a:pt x="11" y="0"/>
                </a:lnTo>
                <a:lnTo>
                  <a:pt x="13" y="1"/>
                </a:lnTo>
                <a:lnTo>
                  <a:pt x="13" y="3"/>
                </a:lnTo>
                <a:lnTo>
                  <a:pt x="14" y="3"/>
                </a:lnTo>
                <a:lnTo>
                  <a:pt x="14" y="5"/>
                </a:lnTo>
                <a:lnTo>
                  <a:pt x="15" y="5"/>
                </a:lnTo>
                <a:lnTo>
                  <a:pt x="15" y="8"/>
                </a:lnTo>
                <a:lnTo>
                  <a:pt x="17" y="8"/>
                </a:lnTo>
                <a:lnTo>
                  <a:pt x="17" y="11"/>
                </a:lnTo>
                <a:lnTo>
                  <a:pt x="18" y="11"/>
                </a:lnTo>
                <a:lnTo>
                  <a:pt x="18" y="14"/>
                </a:lnTo>
                <a:lnTo>
                  <a:pt x="19" y="15"/>
                </a:lnTo>
                <a:lnTo>
                  <a:pt x="19" y="18"/>
                </a:lnTo>
                <a:lnTo>
                  <a:pt x="20" y="18"/>
                </a:lnTo>
                <a:lnTo>
                  <a:pt x="20" y="22"/>
                </a:lnTo>
                <a:lnTo>
                  <a:pt x="21" y="22"/>
                </a:lnTo>
                <a:lnTo>
                  <a:pt x="21" y="27"/>
                </a:lnTo>
                <a:lnTo>
                  <a:pt x="23" y="27"/>
                </a:lnTo>
                <a:lnTo>
                  <a:pt x="23" y="32"/>
                </a:lnTo>
                <a:lnTo>
                  <a:pt x="24" y="32"/>
                </a:lnTo>
                <a:lnTo>
                  <a:pt x="24" y="37"/>
                </a:lnTo>
                <a:lnTo>
                  <a:pt x="25" y="38"/>
                </a:lnTo>
                <a:lnTo>
                  <a:pt x="25" y="43"/>
                </a:lnTo>
                <a:lnTo>
                  <a:pt x="26" y="43"/>
                </a:lnTo>
                <a:lnTo>
                  <a:pt x="26" y="49"/>
                </a:lnTo>
                <a:lnTo>
                  <a:pt x="27" y="49"/>
                </a:lnTo>
                <a:lnTo>
                  <a:pt x="27" y="55"/>
                </a:lnTo>
                <a:lnTo>
                  <a:pt x="29" y="56"/>
                </a:lnTo>
                <a:lnTo>
                  <a:pt x="29" y="61"/>
                </a:lnTo>
                <a:lnTo>
                  <a:pt x="30" y="62"/>
                </a:lnTo>
                <a:lnTo>
                  <a:pt x="30" y="68"/>
                </a:lnTo>
                <a:lnTo>
                  <a:pt x="31" y="68"/>
                </a:lnTo>
                <a:lnTo>
                  <a:pt x="31" y="75"/>
                </a:lnTo>
                <a:lnTo>
                  <a:pt x="32" y="75"/>
                </a:lnTo>
                <a:lnTo>
                  <a:pt x="32" y="81"/>
                </a:lnTo>
                <a:lnTo>
                  <a:pt x="33" y="82"/>
                </a:lnTo>
                <a:lnTo>
                  <a:pt x="33" y="88"/>
                </a:lnTo>
                <a:lnTo>
                  <a:pt x="35" y="89"/>
                </a:lnTo>
                <a:lnTo>
                  <a:pt x="35" y="95"/>
                </a:lnTo>
                <a:lnTo>
                  <a:pt x="36" y="96"/>
                </a:lnTo>
                <a:lnTo>
                  <a:pt x="36" y="102"/>
                </a:lnTo>
                <a:lnTo>
                  <a:pt x="37" y="103"/>
                </a:lnTo>
                <a:lnTo>
                  <a:pt x="37" y="109"/>
                </a:lnTo>
                <a:lnTo>
                  <a:pt x="38" y="110"/>
                </a:lnTo>
                <a:lnTo>
                  <a:pt x="38" y="116"/>
                </a:lnTo>
                <a:lnTo>
                  <a:pt x="39" y="117"/>
                </a:lnTo>
                <a:lnTo>
                  <a:pt x="39" y="123"/>
                </a:lnTo>
                <a:lnTo>
                  <a:pt x="41" y="123"/>
                </a:lnTo>
                <a:lnTo>
                  <a:pt x="41" y="130"/>
                </a:lnTo>
                <a:lnTo>
                  <a:pt x="42" y="130"/>
                </a:lnTo>
                <a:lnTo>
                  <a:pt x="42" y="136"/>
                </a:lnTo>
                <a:lnTo>
                  <a:pt x="43" y="137"/>
                </a:lnTo>
                <a:lnTo>
                  <a:pt x="43" y="143"/>
                </a:lnTo>
                <a:lnTo>
                  <a:pt x="44" y="144"/>
                </a:lnTo>
                <a:lnTo>
                  <a:pt x="44" y="149"/>
                </a:lnTo>
                <a:lnTo>
                  <a:pt x="45" y="150"/>
                </a:lnTo>
                <a:lnTo>
                  <a:pt x="45" y="155"/>
                </a:lnTo>
                <a:lnTo>
                  <a:pt x="47" y="156"/>
                </a:lnTo>
                <a:lnTo>
                  <a:pt x="47" y="162"/>
                </a:lnTo>
                <a:lnTo>
                  <a:pt x="48" y="162"/>
                </a:lnTo>
                <a:lnTo>
                  <a:pt x="48" y="167"/>
                </a:lnTo>
                <a:lnTo>
                  <a:pt x="49" y="167"/>
                </a:lnTo>
                <a:lnTo>
                  <a:pt x="49" y="173"/>
                </a:lnTo>
                <a:lnTo>
                  <a:pt x="50" y="173"/>
                </a:lnTo>
                <a:lnTo>
                  <a:pt x="50" y="178"/>
                </a:lnTo>
                <a:lnTo>
                  <a:pt x="51" y="179"/>
                </a:lnTo>
                <a:lnTo>
                  <a:pt x="51" y="184"/>
                </a:lnTo>
                <a:lnTo>
                  <a:pt x="53" y="184"/>
                </a:lnTo>
                <a:lnTo>
                  <a:pt x="53" y="188"/>
                </a:lnTo>
                <a:lnTo>
                  <a:pt x="54" y="189"/>
                </a:lnTo>
                <a:lnTo>
                  <a:pt x="54" y="193"/>
                </a:lnTo>
                <a:lnTo>
                  <a:pt x="55" y="193"/>
                </a:lnTo>
                <a:lnTo>
                  <a:pt x="55" y="198"/>
                </a:lnTo>
                <a:lnTo>
                  <a:pt x="56" y="198"/>
                </a:lnTo>
                <a:lnTo>
                  <a:pt x="56" y="202"/>
                </a:lnTo>
                <a:lnTo>
                  <a:pt x="57" y="202"/>
                </a:lnTo>
                <a:lnTo>
                  <a:pt x="57" y="206"/>
                </a:lnTo>
                <a:lnTo>
                  <a:pt x="59" y="206"/>
                </a:lnTo>
                <a:lnTo>
                  <a:pt x="59" y="209"/>
                </a:lnTo>
                <a:lnTo>
                  <a:pt x="60" y="210"/>
                </a:lnTo>
                <a:lnTo>
                  <a:pt x="60" y="213"/>
                </a:lnTo>
                <a:lnTo>
                  <a:pt x="61" y="213"/>
                </a:lnTo>
                <a:lnTo>
                  <a:pt x="61" y="216"/>
                </a:lnTo>
                <a:lnTo>
                  <a:pt x="62" y="217"/>
                </a:lnTo>
                <a:lnTo>
                  <a:pt x="62" y="220"/>
                </a:lnTo>
                <a:lnTo>
                  <a:pt x="63" y="220"/>
                </a:lnTo>
                <a:lnTo>
                  <a:pt x="63" y="223"/>
                </a:lnTo>
                <a:lnTo>
                  <a:pt x="65" y="223"/>
                </a:lnTo>
                <a:lnTo>
                  <a:pt x="65" y="225"/>
                </a:lnTo>
                <a:lnTo>
                  <a:pt x="66" y="226"/>
                </a:lnTo>
                <a:lnTo>
                  <a:pt x="66" y="228"/>
                </a:lnTo>
                <a:lnTo>
                  <a:pt x="67" y="228"/>
                </a:lnTo>
                <a:lnTo>
                  <a:pt x="67" y="230"/>
                </a:lnTo>
                <a:lnTo>
                  <a:pt x="68" y="230"/>
                </a:lnTo>
                <a:lnTo>
                  <a:pt x="68" y="232"/>
                </a:lnTo>
                <a:lnTo>
                  <a:pt x="69" y="232"/>
                </a:lnTo>
                <a:lnTo>
                  <a:pt x="69" y="234"/>
                </a:lnTo>
                <a:lnTo>
                  <a:pt x="71" y="234"/>
                </a:lnTo>
                <a:lnTo>
                  <a:pt x="71" y="236"/>
                </a:lnTo>
                <a:lnTo>
                  <a:pt x="72" y="236"/>
                </a:lnTo>
                <a:lnTo>
                  <a:pt x="72" y="238"/>
                </a:lnTo>
                <a:lnTo>
                  <a:pt x="73" y="238"/>
                </a:lnTo>
                <a:lnTo>
                  <a:pt x="73" y="239"/>
                </a:lnTo>
                <a:lnTo>
                  <a:pt x="74" y="240"/>
                </a:lnTo>
                <a:lnTo>
                  <a:pt x="75" y="241"/>
                </a:lnTo>
                <a:lnTo>
                  <a:pt x="75" y="242"/>
                </a:lnTo>
                <a:lnTo>
                  <a:pt x="78" y="243"/>
                </a:lnTo>
                <a:lnTo>
                  <a:pt x="78" y="244"/>
                </a:lnTo>
                <a:lnTo>
                  <a:pt x="79" y="245"/>
                </a:lnTo>
                <a:lnTo>
                  <a:pt x="81" y="246"/>
                </a:lnTo>
                <a:lnTo>
                  <a:pt x="81" y="247"/>
                </a:lnTo>
                <a:lnTo>
                  <a:pt x="83" y="24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83" name="Freeform 90">
            <a:extLst>
              <a:ext uri="{FF2B5EF4-FFF2-40B4-BE49-F238E27FC236}">
                <a16:creationId xmlns:a16="http://schemas.microsoft.com/office/drawing/2014/main" id="{E85FABE8-BBA5-4A89-9AB7-37AD38253C1F}"/>
              </a:ext>
            </a:extLst>
          </p:cNvPr>
          <p:cNvSpPr>
            <a:spLocks/>
          </p:cNvSpPr>
          <p:nvPr/>
        </p:nvSpPr>
        <p:spPr bwMode="auto">
          <a:xfrm>
            <a:off x="2222500" y="5969000"/>
            <a:ext cx="161925" cy="28575"/>
          </a:xfrm>
          <a:custGeom>
            <a:avLst/>
            <a:gdLst>
              <a:gd name="T0" fmla="*/ 0 w 32"/>
              <a:gd name="T1" fmla="*/ 0 h 5"/>
              <a:gd name="T2" fmla="*/ 2147483646 w 32"/>
              <a:gd name="T3" fmla="*/ 2147483646 h 5"/>
              <a:gd name="T4" fmla="*/ 2147483646 w 32"/>
              <a:gd name="T5" fmla="*/ 2147483646 h 5"/>
              <a:gd name="T6" fmla="*/ 2147483646 w 32"/>
              <a:gd name="T7" fmla="*/ 2147483646 h 5"/>
              <a:gd name="T8" fmla="*/ 2147483646 w 32"/>
              <a:gd name="T9" fmla="*/ 2147483646 h 5"/>
              <a:gd name="T10" fmla="*/ 2147483646 w 32"/>
              <a:gd name="T11" fmla="*/ 2147483646 h 5"/>
              <a:gd name="T12" fmla="*/ 2147483646 w 32"/>
              <a:gd name="T13" fmla="*/ 2147483646 h 5"/>
              <a:gd name="T14" fmla="*/ 2147483646 w 32"/>
              <a:gd name="T15" fmla="*/ 2147483646 h 5"/>
              <a:gd name="T16" fmla="*/ 2147483646 w 32"/>
              <a:gd name="T17" fmla="*/ 2147483646 h 5"/>
              <a:gd name="T18" fmla="*/ 2147483646 w 32"/>
              <a:gd name="T19" fmla="*/ 2147483646 h 5"/>
              <a:gd name="T20" fmla="*/ 2147483646 w 32"/>
              <a:gd name="T21" fmla="*/ 2147483646 h 5"/>
              <a:gd name="T22" fmla="*/ 2147483646 w 32"/>
              <a:gd name="T23" fmla="*/ 2147483646 h 5"/>
              <a:gd name="T24" fmla="*/ 2147483646 w 32"/>
              <a:gd name="T25" fmla="*/ 2147483646 h 5"/>
              <a:gd name="T26" fmla="*/ 2147483646 w 32"/>
              <a:gd name="T27" fmla="*/ 2147483646 h 5"/>
              <a:gd name="T28" fmla="*/ 2147483646 w 32"/>
              <a:gd name="T29" fmla="*/ 2147483646 h 5"/>
              <a:gd name="T30" fmla="*/ 2147483646 w 32"/>
              <a:gd name="T31" fmla="*/ 2147483646 h 5"/>
              <a:gd name="T32" fmla="*/ 2147483646 w 32"/>
              <a:gd name="T33" fmla="*/ 2147483646 h 5"/>
              <a:gd name="T34" fmla="*/ 2147483646 w 32"/>
              <a:gd name="T35" fmla="*/ 2147483646 h 5"/>
              <a:gd name="T36" fmla="*/ 2147483646 w 32"/>
              <a:gd name="T37" fmla="*/ 2147483646 h 5"/>
              <a:gd name="T38" fmla="*/ 2147483646 w 32"/>
              <a:gd name="T39" fmla="*/ 2147483646 h 5"/>
              <a:gd name="T40" fmla="*/ 2147483646 w 32"/>
              <a:gd name="T41" fmla="*/ 2147483646 h 5"/>
              <a:gd name="T42" fmla="*/ 2147483646 w 32"/>
              <a:gd name="T43" fmla="*/ 2147483646 h 5"/>
              <a:gd name="T44" fmla="*/ 2147483646 w 32"/>
              <a:gd name="T45" fmla="*/ 2147483646 h 5"/>
              <a:gd name="T46" fmla="*/ 2147483646 w 32"/>
              <a:gd name="T47" fmla="*/ 2147483646 h 5"/>
              <a:gd name="T48" fmla="*/ 2147483646 w 32"/>
              <a:gd name="T49" fmla="*/ 2147483646 h 5"/>
              <a:gd name="T50" fmla="*/ 2147483646 w 32"/>
              <a:gd name="T51" fmla="*/ 2147483646 h 5"/>
              <a:gd name="T52" fmla="*/ 2147483646 w 32"/>
              <a:gd name="T53" fmla="*/ 2147483646 h 5"/>
              <a:gd name="T54" fmla="*/ 2147483646 w 32"/>
              <a:gd name="T55" fmla="*/ 2147483646 h 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2"/>
              <a:gd name="T85" fmla="*/ 0 h 5"/>
              <a:gd name="T86" fmla="*/ 32 w 32"/>
              <a:gd name="T87" fmla="*/ 5 h 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2" h="5">
                <a:moveTo>
                  <a:pt x="0" y="0"/>
                </a:moveTo>
                <a:lnTo>
                  <a:pt x="1" y="1"/>
                </a:lnTo>
                <a:lnTo>
                  <a:pt x="3" y="2"/>
                </a:lnTo>
                <a:lnTo>
                  <a:pt x="4" y="2"/>
                </a:lnTo>
                <a:lnTo>
                  <a:pt x="6" y="2"/>
                </a:lnTo>
                <a:lnTo>
                  <a:pt x="7" y="3"/>
                </a:lnTo>
                <a:lnTo>
                  <a:pt x="8" y="3"/>
                </a:lnTo>
                <a:lnTo>
                  <a:pt x="9" y="3"/>
                </a:lnTo>
                <a:lnTo>
                  <a:pt x="10" y="3"/>
                </a:lnTo>
                <a:lnTo>
                  <a:pt x="12" y="4"/>
                </a:lnTo>
                <a:lnTo>
                  <a:pt x="13" y="4"/>
                </a:lnTo>
                <a:lnTo>
                  <a:pt x="14" y="4"/>
                </a:lnTo>
                <a:lnTo>
                  <a:pt x="15" y="4"/>
                </a:lnTo>
                <a:lnTo>
                  <a:pt x="16" y="4"/>
                </a:lnTo>
                <a:lnTo>
                  <a:pt x="18" y="4"/>
                </a:lnTo>
                <a:lnTo>
                  <a:pt x="19" y="4"/>
                </a:lnTo>
                <a:lnTo>
                  <a:pt x="20" y="5"/>
                </a:lnTo>
                <a:lnTo>
                  <a:pt x="21" y="5"/>
                </a:lnTo>
                <a:lnTo>
                  <a:pt x="22" y="5"/>
                </a:lnTo>
                <a:lnTo>
                  <a:pt x="24" y="5"/>
                </a:lnTo>
                <a:lnTo>
                  <a:pt x="25" y="5"/>
                </a:lnTo>
                <a:lnTo>
                  <a:pt x="26" y="5"/>
                </a:lnTo>
                <a:lnTo>
                  <a:pt x="27" y="5"/>
                </a:lnTo>
                <a:lnTo>
                  <a:pt x="28" y="5"/>
                </a:lnTo>
                <a:lnTo>
                  <a:pt x="30" y="5"/>
                </a:lnTo>
                <a:lnTo>
                  <a:pt x="31" y="5"/>
                </a:lnTo>
                <a:lnTo>
                  <a:pt x="32" y="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84" name="Freeform 91">
            <a:extLst>
              <a:ext uri="{FF2B5EF4-FFF2-40B4-BE49-F238E27FC236}">
                <a16:creationId xmlns:a16="http://schemas.microsoft.com/office/drawing/2014/main" id="{63652602-B5A7-45C6-9DA2-8CA2860AE7DB}"/>
              </a:ext>
            </a:extLst>
          </p:cNvPr>
          <p:cNvSpPr>
            <a:spLocks/>
          </p:cNvSpPr>
          <p:nvPr/>
        </p:nvSpPr>
        <p:spPr bwMode="auto">
          <a:xfrm>
            <a:off x="4537075" y="5867400"/>
            <a:ext cx="766763" cy="130175"/>
          </a:xfrm>
          <a:custGeom>
            <a:avLst/>
            <a:gdLst>
              <a:gd name="T0" fmla="*/ 2147483646 w 152"/>
              <a:gd name="T1" fmla="*/ 2147483646 h 23"/>
              <a:gd name="T2" fmla="*/ 2147483646 w 152"/>
              <a:gd name="T3" fmla="*/ 2147483646 h 23"/>
              <a:gd name="T4" fmla="*/ 2147483646 w 152"/>
              <a:gd name="T5" fmla="*/ 2147483646 h 23"/>
              <a:gd name="T6" fmla="*/ 2147483646 w 152"/>
              <a:gd name="T7" fmla="*/ 2147483646 h 23"/>
              <a:gd name="T8" fmla="*/ 2147483646 w 152"/>
              <a:gd name="T9" fmla="*/ 2147483646 h 23"/>
              <a:gd name="T10" fmla="*/ 2147483646 w 152"/>
              <a:gd name="T11" fmla="*/ 2147483646 h 23"/>
              <a:gd name="T12" fmla="*/ 2147483646 w 152"/>
              <a:gd name="T13" fmla="*/ 2147483646 h 23"/>
              <a:gd name="T14" fmla="*/ 2147483646 w 152"/>
              <a:gd name="T15" fmla="*/ 2147483646 h 23"/>
              <a:gd name="T16" fmla="*/ 2147483646 w 152"/>
              <a:gd name="T17" fmla="*/ 2147483646 h 23"/>
              <a:gd name="T18" fmla="*/ 2147483646 w 152"/>
              <a:gd name="T19" fmla="*/ 2147483646 h 23"/>
              <a:gd name="T20" fmla="*/ 2147483646 w 152"/>
              <a:gd name="T21" fmla="*/ 2147483646 h 23"/>
              <a:gd name="T22" fmla="*/ 2147483646 w 152"/>
              <a:gd name="T23" fmla="*/ 2147483646 h 23"/>
              <a:gd name="T24" fmla="*/ 2147483646 w 152"/>
              <a:gd name="T25" fmla="*/ 2147483646 h 23"/>
              <a:gd name="T26" fmla="*/ 2147483646 w 152"/>
              <a:gd name="T27" fmla="*/ 2147483646 h 23"/>
              <a:gd name="T28" fmla="*/ 2147483646 w 152"/>
              <a:gd name="T29" fmla="*/ 2147483646 h 23"/>
              <a:gd name="T30" fmla="*/ 2147483646 w 152"/>
              <a:gd name="T31" fmla="*/ 2147483646 h 23"/>
              <a:gd name="T32" fmla="*/ 2147483646 w 152"/>
              <a:gd name="T33" fmla="*/ 2147483646 h 23"/>
              <a:gd name="T34" fmla="*/ 2147483646 w 152"/>
              <a:gd name="T35" fmla="*/ 2147483646 h 23"/>
              <a:gd name="T36" fmla="*/ 2147483646 w 152"/>
              <a:gd name="T37" fmla="*/ 2147483646 h 23"/>
              <a:gd name="T38" fmla="*/ 2147483646 w 152"/>
              <a:gd name="T39" fmla="*/ 2147483646 h 23"/>
              <a:gd name="T40" fmla="*/ 2147483646 w 152"/>
              <a:gd name="T41" fmla="*/ 2147483646 h 23"/>
              <a:gd name="T42" fmla="*/ 2147483646 w 152"/>
              <a:gd name="T43" fmla="*/ 2147483646 h 23"/>
              <a:gd name="T44" fmla="*/ 2147483646 w 152"/>
              <a:gd name="T45" fmla="*/ 2147483646 h 23"/>
              <a:gd name="T46" fmla="*/ 2147483646 w 152"/>
              <a:gd name="T47" fmla="*/ 2147483646 h 23"/>
              <a:gd name="T48" fmla="*/ 2147483646 w 152"/>
              <a:gd name="T49" fmla="*/ 2147483646 h 23"/>
              <a:gd name="T50" fmla="*/ 2147483646 w 152"/>
              <a:gd name="T51" fmla="*/ 2147483646 h 23"/>
              <a:gd name="T52" fmla="*/ 2147483646 w 152"/>
              <a:gd name="T53" fmla="*/ 2147483646 h 23"/>
              <a:gd name="T54" fmla="*/ 2147483646 w 152"/>
              <a:gd name="T55" fmla="*/ 2147483646 h 23"/>
              <a:gd name="T56" fmla="*/ 2147483646 w 152"/>
              <a:gd name="T57" fmla="*/ 2147483646 h 23"/>
              <a:gd name="T58" fmla="*/ 2147483646 w 152"/>
              <a:gd name="T59" fmla="*/ 2147483646 h 23"/>
              <a:gd name="T60" fmla="*/ 2147483646 w 152"/>
              <a:gd name="T61" fmla="*/ 2147483646 h 23"/>
              <a:gd name="T62" fmla="*/ 2147483646 w 152"/>
              <a:gd name="T63" fmla="*/ 2147483646 h 23"/>
              <a:gd name="T64" fmla="*/ 2147483646 w 152"/>
              <a:gd name="T65" fmla="*/ 2147483646 h 23"/>
              <a:gd name="T66" fmla="*/ 2147483646 w 152"/>
              <a:gd name="T67" fmla="*/ 2147483646 h 23"/>
              <a:gd name="T68" fmla="*/ 2147483646 w 152"/>
              <a:gd name="T69" fmla="*/ 2147483646 h 23"/>
              <a:gd name="T70" fmla="*/ 2147483646 w 152"/>
              <a:gd name="T71" fmla="*/ 2147483646 h 23"/>
              <a:gd name="T72" fmla="*/ 2147483646 w 152"/>
              <a:gd name="T73" fmla="*/ 2147483646 h 23"/>
              <a:gd name="T74" fmla="*/ 2147483646 w 152"/>
              <a:gd name="T75" fmla="*/ 2147483646 h 23"/>
              <a:gd name="T76" fmla="*/ 2147483646 w 152"/>
              <a:gd name="T77" fmla="*/ 2147483646 h 23"/>
              <a:gd name="T78" fmla="*/ 2147483646 w 152"/>
              <a:gd name="T79" fmla="*/ 2147483646 h 23"/>
              <a:gd name="T80" fmla="*/ 2147483646 w 152"/>
              <a:gd name="T81" fmla="*/ 2147483646 h 23"/>
              <a:gd name="T82" fmla="*/ 2147483646 w 152"/>
              <a:gd name="T83" fmla="*/ 2147483646 h 2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3"/>
              <a:gd name="T128" fmla="*/ 152 w 152"/>
              <a:gd name="T129" fmla="*/ 23 h 2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3">
                <a:moveTo>
                  <a:pt x="0" y="23"/>
                </a:moveTo>
                <a:lnTo>
                  <a:pt x="1" y="23"/>
                </a:lnTo>
                <a:lnTo>
                  <a:pt x="2" y="23"/>
                </a:lnTo>
                <a:lnTo>
                  <a:pt x="4" y="23"/>
                </a:lnTo>
                <a:lnTo>
                  <a:pt x="5" y="23"/>
                </a:lnTo>
                <a:lnTo>
                  <a:pt x="6" y="23"/>
                </a:lnTo>
                <a:lnTo>
                  <a:pt x="7" y="23"/>
                </a:lnTo>
                <a:lnTo>
                  <a:pt x="8" y="23"/>
                </a:lnTo>
                <a:lnTo>
                  <a:pt x="10" y="23"/>
                </a:lnTo>
                <a:lnTo>
                  <a:pt x="11" y="23"/>
                </a:lnTo>
                <a:lnTo>
                  <a:pt x="12" y="23"/>
                </a:lnTo>
                <a:lnTo>
                  <a:pt x="13" y="23"/>
                </a:lnTo>
                <a:lnTo>
                  <a:pt x="14" y="23"/>
                </a:lnTo>
                <a:lnTo>
                  <a:pt x="16" y="23"/>
                </a:lnTo>
                <a:lnTo>
                  <a:pt x="17" y="23"/>
                </a:lnTo>
                <a:lnTo>
                  <a:pt x="18" y="23"/>
                </a:lnTo>
                <a:lnTo>
                  <a:pt x="19" y="23"/>
                </a:lnTo>
                <a:lnTo>
                  <a:pt x="20" y="23"/>
                </a:lnTo>
                <a:lnTo>
                  <a:pt x="22" y="23"/>
                </a:lnTo>
                <a:lnTo>
                  <a:pt x="23" y="23"/>
                </a:lnTo>
                <a:lnTo>
                  <a:pt x="24" y="23"/>
                </a:lnTo>
                <a:lnTo>
                  <a:pt x="25" y="23"/>
                </a:lnTo>
                <a:lnTo>
                  <a:pt x="26" y="23"/>
                </a:lnTo>
                <a:lnTo>
                  <a:pt x="28" y="23"/>
                </a:lnTo>
                <a:lnTo>
                  <a:pt x="29" y="23"/>
                </a:lnTo>
                <a:lnTo>
                  <a:pt x="30" y="23"/>
                </a:lnTo>
                <a:lnTo>
                  <a:pt x="31" y="23"/>
                </a:lnTo>
                <a:lnTo>
                  <a:pt x="32" y="23"/>
                </a:lnTo>
                <a:lnTo>
                  <a:pt x="34" y="23"/>
                </a:lnTo>
                <a:lnTo>
                  <a:pt x="35" y="23"/>
                </a:lnTo>
                <a:lnTo>
                  <a:pt x="36" y="23"/>
                </a:lnTo>
                <a:lnTo>
                  <a:pt x="37" y="23"/>
                </a:lnTo>
                <a:lnTo>
                  <a:pt x="38" y="23"/>
                </a:lnTo>
                <a:lnTo>
                  <a:pt x="40" y="23"/>
                </a:lnTo>
                <a:lnTo>
                  <a:pt x="41" y="23"/>
                </a:lnTo>
                <a:lnTo>
                  <a:pt x="42" y="23"/>
                </a:lnTo>
                <a:lnTo>
                  <a:pt x="43" y="23"/>
                </a:lnTo>
                <a:lnTo>
                  <a:pt x="44" y="23"/>
                </a:lnTo>
                <a:lnTo>
                  <a:pt x="46" y="23"/>
                </a:lnTo>
                <a:lnTo>
                  <a:pt x="47" y="23"/>
                </a:lnTo>
                <a:lnTo>
                  <a:pt x="48" y="23"/>
                </a:lnTo>
                <a:lnTo>
                  <a:pt x="49" y="22"/>
                </a:lnTo>
                <a:lnTo>
                  <a:pt x="50" y="22"/>
                </a:lnTo>
                <a:lnTo>
                  <a:pt x="52" y="22"/>
                </a:lnTo>
                <a:lnTo>
                  <a:pt x="53" y="22"/>
                </a:lnTo>
                <a:lnTo>
                  <a:pt x="54" y="22"/>
                </a:lnTo>
                <a:lnTo>
                  <a:pt x="55" y="22"/>
                </a:lnTo>
                <a:lnTo>
                  <a:pt x="56" y="22"/>
                </a:lnTo>
                <a:lnTo>
                  <a:pt x="58" y="22"/>
                </a:lnTo>
                <a:lnTo>
                  <a:pt x="59" y="22"/>
                </a:lnTo>
                <a:lnTo>
                  <a:pt x="60" y="22"/>
                </a:lnTo>
                <a:lnTo>
                  <a:pt x="61" y="22"/>
                </a:lnTo>
                <a:lnTo>
                  <a:pt x="62" y="22"/>
                </a:lnTo>
                <a:lnTo>
                  <a:pt x="64" y="22"/>
                </a:lnTo>
                <a:lnTo>
                  <a:pt x="65" y="22"/>
                </a:lnTo>
                <a:lnTo>
                  <a:pt x="66" y="22"/>
                </a:lnTo>
                <a:lnTo>
                  <a:pt x="67" y="22"/>
                </a:lnTo>
                <a:lnTo>
                  <a:pt x="68" y="22"/>
                </a:lnTo>
                <a:lnTo>
                  <a:pt x="70" y="22"/>
                </a:lnTo>
                <a:lnTo>
                  <a:pt x="71" y="22"/>
                </a:lnTo>
                <a:lnTo>
                  <a:pt x="72" y="22"/>
                </a:lnTo>
                <a:lnTo>
                  <a:pt x="73" y="21"/>
                </a:lnTo>
                <a:lnTo>
                  <a:pt x="74" y="21"/>
                </a:lnTo>
                <a:lnTo>
                  <a:pt x="76" y="21"/>
                </a:lnTo>
                <a:lnTo>
                  <a:pt x="77" y="21"/>
                </a:lnTo>
                <a:lnTo>
                  <a:pt x="78" y="21"/>
                </a:lnTo>
                <a:lnTo>
                  <a:pt x="79" y="21"/>
                </a:lnTo>
                <a:lnTo>
                  <a:pt x="80" y="21"/>
                </a:lnTo>
                <a:lnTo>
                  <a:pt x="82" y="21"/>
                </a:lnTo>
                <a:lnTo>
                  <a:pt x="83" y="21"/>
                </a:lnTo>
                <a:lnTo>
                  <a:pt x="84" y="21"/>
                </a:lnTo>
                <a:lnTo>
                  <a:pt x="85" y="20"/>
                </a:lnTo>
                <a:lnTo>
                  <a:pt x="86" y="20"/>
                </a:lnTo>
                <a:lnTo>
                  <a:pt x="88" y="20"/>
                </a:lnTo>
                <a:lnTo>
                  <a:pt x="89" y="20"/>
                </a:lnTo>
                <a:lnTo>
                  <a:pt x="90" y="20"/>
                </a:lnTo>
                <a:lnTo>
                  <a:pt x="91" y="20"/>
                </a:lnTo>
                <a:lnTo>
                  <a:pt x="92" y="20"/>
                </a:lnTo>
                <a:lnTo>
                  <a:pt x="94" y="20"/>
                </a:lnTo>
                <a:lnTo>
                  <a:pt x="95" y="20"/>
                </a:lnTo>
                <a:lnTo>
                  <a:pt x="96" y="20"/>
                </a:lnTo>
                <a:lnTo>
                  <a:pt x="97" y="19"/>
                </a:lnTo>
                <a:lnTo>
                  <a:pt x="98" y="19"/>
                </a:lnTo>
                <a:lnTo>
                  <a:pt x="100" y="19"/>
                </a:lnTo>
                <a:lnTo>
                  <a:pt x="101" y="19"/>
                </a:lnTo>
                <a:lnTo>
                  <a:pt x="102" y="19"/>
                </a:lnTo>
                <a:lnTo>
                  <a:pt x="103" y="18"/>
                </a:lnTo>
                <a:lnTo>
                  <a:pt x="104" y="18"/>
                </a:lnTo>
                <a:lnTo>
                  <a:pt x="106" y="18"/>
                </a:lnTo>
                <a:lnTo>
                  <a:pt x="107" y="18"/>
                </a:lnTo>
                <a:lnTo>
                  <a:pt x="108" y="17"/>
                </a:lnTo>
                <a:lnTo>
                  <a:pt x="109" y="17"/>
                </a:lnTo>
                <a:lnTo>
                  <a:pt x="110" y="17"/>
                </a:lnTo>
                <a:lnTo>
                  <a:pt x="112" y="17"/>
                </a:lnTo>
                <a:lnTo>
                  <a:pt x="113" y="16"/>
                </a:lnTo>
                <a:lnTo>
                  <a:pt x="114" y="16"/>
                </a:lnTo>
                <a:lnTo>
                  <a:pt x="115" y="16"/>
                </a:lnTo>
                <a:lnTo>
                  <a:pt x="116" y="15"/>
                </a:lnTo>
                <a:lnTo>
                  <a:pt x="118" y="15"/>
                </a:lnTo>
                <a:lnTo>
                  <a:pt x="119" y="15"/>
                </a:lnTo>
                <a:lnTo>
                  <a:pt x="120" y="14"/>
                </a:lnTo>
                <a:lnTo>
                  <a:pt x="121" y="14"/>
                </a:lnTo>
                <a:lnTo>
                  <a:pt x="122" y="14"/>
                </a:lnTo>
                <a:lnTo>
                  <a:pt x="124" y="13"/>
                </a:lnTo>
                <a:lnTo>
                  <a:pt x="125" y="13"/>
                </a:lnTo>
                <a:lnTo>
                  <a:pt x="126" y="12"/>
                </a:lnTo>
                <a:lnTo>
                  <a:pt x="127" y="12"/>
                </a:lnTo>
                <a:lnTo>
                  <a:pt x="128" y="12"/>
                </a:lnTo>
                <a:lnTo>
                  <a:pt x="130" y="11"/>
                </a:lnTo>
                <a:lnTo>
                  <a:pt x="131" y="11"/>
                </a:lnTo>
                <a:lnTo>
                  <a:pt x="132" y="10"/>
                </a:lnTo>
                <a:lnTo>
                  <a:pt x="133" y="10"/>
                </a:lnTo>
                <a:lnTo>
                  <a:pt x="134" y="9"/>
                </a:lnTo>
                <a:lnTo>
                  <a:pt x="136" y="9"/>
                </a:lnTo>
                <a:lnTo>
                  <a:pt x="137" y="8"/>
                </a:lnTo>
                <a:lnTo>
                  <a:pt x="138" y="8"/>
                </a:lnTo>
                <a:lnTo>
                  <a:pt x="139" y="7"/>
                </a:lnTo>
                <a:lnTo>
                  <a:pt x="140" y="7"/>
                </a:lnTo>
                <a:lnTo>
                  <a:pt x="143" y="6"/>
                </a:lnTo>
                <a:lnTo>
                  <a:pt x="143" y="5"/>
                </a:lnTo>
                <a:lnTo>
                  <a:pt x="144" y="5"/>
                </a:lnTo>
                <a:lnTo>
                  <a:pt x="145" y="4"/>
                </a:lnTo>
                <a:lnTo>
                  <a:pt x="148" y="3"/>
                </a:lnTo>
                <a:lnTo>
                  <a:pt x="149" y="2"/>
                </a:lnTo>
                <a:lnTo>
                  <a:pt x="151" y="1"/>
                </a:lnTo>
                <a:lnTo>
                  <a:pt x="152" y="0"/>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85" name="Freeform 92">
            <a:extLst>
              <a:ext uri="{FF2B5EF4-FFF2-40B4-BE49-F238E27FC236}">
                <a16:creationId xmlns:a16="http://schemas.microsoft.com/office/drawing/2014/main" id="{466BFD23-2264-4AA2-B55D-4489D224EFDC}"/>
              </a:ext>
            </a:extLst>
          </p:cNvPr>
          <p:cNvSpPr>
            <a:spLocks/>
          </p:cNvSpPr>
          <p:nvPr/>
        </p:nvSpPr>
        <p:spPr bwMode="auto">
          <a:xfrm>
            <a:off x="5303838" y="5437188"/>
            <a:ext cx="742950" cy="430212"/>
          </a:xfrm>
          <a:custGeom>
            <a:avLst/>
            <a:gdLst>
              <a:gd name="T0" fmla="*/ 2147483646 w 147"/>
              <a:gd name="T1" fmla="*/ 2147483646 h 76"/>
              <a:gd name="T2" fmla="*/ 2147483646 w 147"/>
              <a:gd name="T3" fmla="*/ 2147483646 h 76"/>
              <a:gd name="T4" fmla="*/ 2147483646 w 147"/>
              <a:gd name="T5" fmla="*/ 2147483646 h 76"/>
              <a:gd name="T6" fmla="*/ 2147483646 w 147"/>
              <a:gd name="T7" fmla="*/ 2147483646 h 76"/>
              <a:gd name="T8" fmla="*/ 2147483646 w 147"/>
              <a:gd name="T9" fmla="*/ 2147483646 h 76"/>
              <a:gd name="T10" fmla="*/ 2147483646 w 147"/>
              <a:gd name="T11" fmla="*/ 2147483646 h 76"/>
              <a:gd name="T12" fmla="*/ 2147483646 w 147"/>
              <a:gd name="T13" fmla="*/ 2147483646 h 76"/>
              <a:gd name="T14" fmla="*/ 2147483646 w 147"/>
              <a:gd name="T15" fmla="*/ 2147483646 h 76"/>
              <a:gd name="T16" fmla="*/ 2147483646 w 147"/>
              <a:gd name="T17" fmla="*/ 2147483646 h 76"/>
              <a:gd name="T18" fmla="*/ 2147483646 w 147"/>
              <a:gd name="T19" fmla="*/ 2147483646 h 76"/>
              <a:gd name="T20" fmla="*/ 2147483646 w 147"/>
              <a:gd name="T21" fmla="*/ 2147483646 h 76"/>
              <a:gd name="T22" fmla="*/ 2147483646 w 147"/>
              <a:gd name="T23" fmla="*/ 2147483646 h 76"/>
              <a:gd name="T24" fmla="*/ 2147483646 w 147"/>
              <a:gd name="T25" fmla="*/ 2147483646 h 76"/>
              <a:gd name="T26" fmla="*/ 2147483646 w 147"/>
              <a:gd name="T27" fmla="*/ 2147483646 h 76"/>
              <a:gd name="T28" fmla="*/ 2147483646 w 147"/>
              <a:gd name="T29" fmla="*/ 2147483646 h 76"/>
              <a:gd name="T30" fmla="*/ 2147483646 w 147"/>
              <a:gd name="T31" fmla="*/ 2147483646 h 76"/>
              <a:gd name="T32" fmla="*/ 2147483646 w 147"/>
              <a:gd name="T33" fmla="*/ 2147483646 h 76"/>
              <a:gd name="T34" fmla="*/ 2147483646 w 147"/>
              <a:gd name="T35" fmla="*/ 2147483646 h 76"/>
              <a:gd name="T36" fmla="*/ 2147483646 w 147"/>
              <a:gd name="T37" fmla="*/ 2147483646 h 76"/>
              <a:gd name="T38" fmla="*/ 2147483646 w 147"/>
              <a:gd name="T39" fmla="*/ 2147483646 h 76"/>
              <a:gd name="T40" fmla="*/ 2147483646 w 147"/>
              <a:gd name="T41" fmla="*/ 2147483646 h 76"/>
              <a:gd name="T42" fmla="*/ 2147483646 w 147"/>
              <a:gd name="T43" fmla="*/ 2147483646 h 76"/>
              <a:gd name="T44" fmla="*/ 2147483646 w 147"/>
              <a:gd name="T45" fmla="*/ 2147483646 h 76"/>
              <a:gd name="T46" fmla="*/ 2147483646 w 147"/>
              <a:gd name="T47" fmla="*/ 2147483646 h 76"/>
              <a:gd name="T48" fmla="*/ 2147483646 w 147"/>
              <a:gd name="T49" fmla="*/ 2147483646 h 76"/>
              <a:gd name="T50" fmla="*/ 2147483646 w 147"/>
              <a:gd name="T51" fmla="*/ 2147483646 h 76"/>
              <a:gd name="T52" fmla="*/ 2147483646 w 147"/>
              <a:gd name="T53" fmla="*/ 2147483646 h 76"/>
              <a:gd name="T54" fmla="*/ 2147483646 w 147"/>
              <a:gd name="T55" fmla="*/ 2147483646 h 76"/>
              <a:gd name="T56" fmla="*/ 2147483646 w 147"/>
              <a:gd name="T57" fmla="*/ 2147483646 h 76"/>
              <a:gd name="T58" fmla="*/ 2147483646 w 147"/>
              <a:gd name="T59" fmla="*/ 2147483646 h 76"/>
              <a:gd name="T60" fmla="*/ 2147483646 w 147"/>
              <a:gd name="T61" fmla="*/ 2147483646 h 76"/>
              <a:gd name="T62" fmla="*/ 2147483646 w 147"/>
              <a:gd name="T63" fmla="*/ 2147483646 h 76"/>
              <a:gd name="T64" fmla="*/ 2147483646 w 147"/>
              <a:gd name="T65" fmla="*/ 0 h 76"/>
              <a:gd name="T66" fmla="*/ 2147483646 w 147"/>
              <a:gd name="T67" fmla="*/ 0 h 76"/>
              <a:gd name="T68" fmla="*/ 2147483646 w 147"/>
              <a:gd name="T69" fmla="*/ 0 h 76"/>
              <a:gd name="T70" fmla="*/ 2147483646 w 147"/>
              <a:gd name="T71" fmla="*/ 0 h 76"/>
              <a:gd name="T72" fmla="*/ 2147483646 w 147"/>
              <a:gd name="T73" fmla="*/ 2147483646 h 76"/>
              <a:gd name="T74" fmla="*/ 2147483646 w 147"/>
              <a:gd name="T75" fmla="*/ 2147483646 h 76"/>
              <a:gd name="T76" fmla="*/ 2147483646 w 147"/>
              <a:gd name="T77" fmla="*/ 2147483646 h 76"/>
              <a:gd name="T78" fmla="*/ 2147483646 w 147"/>
              <a:gd name="T79" fmla="*/ 2147483646 h 76"/>
              <a:gd name="T80" fmla="*/ 2147483646 w 147"/>
              <a:gd name="T81" fmla="*/ 2147483646 h 76"/>
              <a:gd name="T82" fmla="*/ 2147483646 w 147"/>
              <a:gd name="T83" fmla="*/ 2147483646 h 7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7"/>
              <a:gd name="T127" fmla="*/ 0 h 76"/>
              <a:gd name="T128" fmla="*/ 147 w 147"/>
              <a:gd name="T129" fmla="*/ 76 h 7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7" h="76">
                <a:moveTo>
                  <a:pt x="0" y="76"/>
                </a:moveTo>
                <a:lnTo>
                  <a:pt x="3" y="75"/>
                </a:lnTo>
                <a:lnTo>
                  <a:pt x="5" y="74"/>
                </a:lnTo>
                <a:lnTo>
                  <a:pt x="8" y="73"/>
                </a:lnTo>
                <a:lnTo>
                  <a:pt x="8" y="72"/>
                </a:lnTo>
                <a:lnTo>
                  <a:pt x="9" y="71"/>
                </a:lnTo>
                <a:lnTo>
                  <a:pt x="11" y="70"/>
                </a:lnTo>
                <a:lnTo>
                  <a:pt x="11" y="69"/>
                </a:lnTo>
                <a:lnTo>
                  <a:pt x="12" y="69"/>
                </a:lnTo>
                <a:lnTo>
                  <a:pt x="15" y="68"/>
                </a:lnTo>
                <a:lnTo>
                  <a:pt x="15" y="67"/>
                </a:lnTo>
                <a:lnTo>
                  <a:pt x="17" y="66"/>
                </a:lnTo>
                <a:lnTo>
                  <a:pt x="17" y="65"/>
                </a:lnTo>
                <a:lnTo>
                  <a:pt x="20" y="64"/>
                </a:lnTo>
                <a:lnTo>
                  <a:pt x="20" y="63"/>
                </a:lnTo>
                <a:lnTo>
                  <a:pt x="22" y="62"/>
                </a:lnTo>
                <a:lnTo>
                  <a:pt x="22" y="61"/>
                </a:lnTo>
                <a:lnTo>
                  <a:pt x="24" y="60"/>
                </a:lnTo>
                <a:lnTo>
                  <a:pt x="24" y="59"/>
                </a:lnTo>
                <a:lnTo>
                  <a:pt x="27" y="58"/>
                </a:lnTo>
                <a:lnTo>
                  <a:pt x="27" y="57"/>
                </a:lnTo>
                <a:lnTo>
                  <a:pt x="29" y="56"/>
                </a:lnTo>
                <a:lnTo>
                  <a:pt x="29" y="55"/>
                </a:lnTo>
                <a:lnTo>
                  <a:pt x="32" y="54"/>
                </a:lnTo>
                <a:lnTo>
                  <a:pt x="34" y="53"/>
                </a:lnTo>
                <a:lnTo>
                  <a:pt x="34" y="52"/>
                </a:lnTo>
                <a:lnTo>
                  <a:pt x="36" y="51"/>
                </a:lnTo>
                <a:lnTo>
                  <a:pt x="36" y="50"/>
                </a:lnTo>
                <a:lnTo>
                  <a:pt x="38" y="49"/>
                </a:lnTo>
                <a:lnTo>
                  <a:pt x="38" y="48"/>
                </a:lnTo>
                <a:lnTo>
                  <a:pt x="40" y="47"/>
                </a:lnTo>
                <a:lnTo>
                  <a:pt x="40" y="46"/>
                </a:lnTo>
                <a:lnTo>
                  <a:pt x="42" y="45"/>
                </a:lnTo>
                <a:lnTo>
                  <a:pt x="42" y="44"/>
                </a:lnTo>
                <a:lnTo>
                  <a:pt x="44" y="44"/>
                </a:lnTo>
                <a:lnTo>
                  <a:pt x="44" y="43"/>
                </a:lnTo>
                <a:lnTo>
                  <a:pt x="45" y="43"/>
                </a:lnTo>
                <a:lnTo>
                  <a:pt x="45" y="42"/>
                </a:lnTo>
                <a:lnTo>
                  <a:pt x="47" y="41"/>
                </a:lnTo>
                <a:lnTo>
                  <a:pt x="47" y="40"/>
                </a:lnTo>
                <a:lnTo>
                  <a:pt x="50" y="39"/>
                </a:lnTo>
                <a:lnTo>
                  <a:pt x="50" y="38"/>
                </a:lnTo>
                <a:lnTo>
                  <a:pt x="51" y="37"/>
                </a:lnTo>
                <a:lnTo>
                  <a:pt x="51" y="36"/>
                </a:lnTo>
                <a:lnTo>
                  <a:pt x="53" y="35"/>
                </a:lnTo>
                <a:lnTo>
                  <a:pt x="53" y="34"/>
                </a:lnTo>
                <a:lnTo>
                  <a:pt x="56" y="33"/>
                </a:lnTo>
                <a:lnTo>
                  <a:pt x="57" y="32"/>
                </a:lnTo>
                <a:lnTo>
                  <a:pt x="57" y="31"/>
                </a:lnTo>
                <a:lnTo>
                  <a:pt x="59" y="30"/>
                </a:lnTo>
                <a:lnTo>
                  <a:pt x="59" y="29"/>
                </a:lnTo>
                <a:lnTo>
                  <a:pt x="62" y="28"/>
                </a:lnTo>
                <a:lnTo>
                  <a:pt x="62" y="27"/>
                </a:lnTo>
                <a:lnTo>
                  <a:pt x="64" y="26"/>
                </a:lnTo>
                <a:lnTo>
                  <a:pt x="64" y="25"/>
                </a:lnTo>
                <a:lnTo>
                  <a:pt x="66" y="24"/>
                </a:lnTo>
                <a:lnTo>
                  <a:pt x="66" y="23"/>
                </a:lnTo>
                <a:lnTo>
                  <a:pt x="68" y="23"/>
                </a:lnTo>
                <a:lnTo>
                  <a:pt x="68" y="22"/>
                </a:lnTo>
                <a:lnTo>
                  <a:pt x="70" y="21"/>
                </a:lnTo>
                <a:lnTo>
                  <a:pt x="70" y="20"/>
                </a:lnTo>
                <a:lnTo>
                  <a:pt x="72" y="19"/>
                </a:lnTo>
                <a:lnTo>
                  <a:pt x="72" y="18"/>
                </a:lnTo>
                <a:lnTo>
                  <a:pt x="75" y="17"/>
                </a:lnTo>
                <a:lnTo>
                  <a:pt x="75" y="16"/>
                </a:lnTo>
                <a:lnTo>
                  <a:pt x="77" y="15"/>
                </a:lnTo>
                <a:lnTo>
                  <a:pt x="77" y="14"/>
                </a:lnTo>
                <a:lnTo>
                  <a:pt x="78" y="14"/>
                </a:lnTo>
                <a:lnTo>
                  <a:pt x="81" y="13"/>
                </a:lnTo>
                <a:lnTo>
                  <a:pt x="81" y="12"/>
                </a:lnTo>
                <a:lnTo>
                  <a:pt x="82" y="12"/>
                </a:lnTo>
                <a:lnTo>
                  <a:pt x="84" y="11"/>
                </a:lnTo>
                <a:lnTo>
                  <a:pt x="84" y="10"/>
                </a:lnTo>
                <a:lnTo>
                  <a:pt x="87" y="9"/>
                </a:lnTo>
                <a:lnTo>
                  <a:pt x="89" y="8"/>
                </a:lnTo>
                <a:lnTo>
                  <a:pt x="89" y="7"/>
                </a:lnTo>
                <a:lnTo>
                  <a:pt x="90" y="7"/>
                </a:lnTo>
                <a:lnTo>
                  <a:pt x="92" y="6"/>
                </a:lnTo>
                <a:lnTo>
                  <a:pt x="94" y="5"/>
                </a:lnTo>
                <a:lnTo>
                  <a:pt x="95" y="4"/>
                </a:lnTo>
                <a:lnTo>
                  <a:pt x="96" y="4"/>
                </a:lnTo>
                <a:lnTo>
                  <a:pt x="98" y="3"/>
                </a:lnTo>
                <a:lnTo>
                  <a:pt x="99" y="3"/>
                </a:lnTo>
                <a:lnTo>
                  <a:pt x="100" y="3"/>
                </a:lnTo>
                <a:lnTo>
                  <a:pt x="101" y="2"/>
                </a:lnTo>
                <a:lnTo>
                  <a:pt x="102" y="2"/>
                </a:lnTo>
                <a:lnTo>
                  <a:pt x="104" y="1"/>
                </a:lnTo>
                <a:lnTo>
                  <a:pt x="105" y="1"/>
                </a:lnTo>
                <a:lnTo>
                  <a:pt x="106" y="1"/>
                </a:lnTo>
                <a:lnTo>
                  <a:pt x="107" y="1"/>
                </a:lnTo>
                <a:lnTo>
                  <a:pt x="108" y="0"/>
                </a:lnTo>
                <a:lnTo>
                  <a:pt x="110" y="0"/>
                </a:lnTo>
                <a:lnTo>
                  <a:pt x="111" y="0"/>
                </a:lnTo>
                <a:lnTo>
                  <a:pt x="112" y="0"/>
                </a:lnTo>
                <a:lnTo>
                  <a:pt x="113" y="0"/>
                </a:lnTo>
                <a:lnTo>
                  <a:pt x="114" y="0"/>
                </a:lnTo>
                <a:lnTo>
                  <a:pt x="116" y="0"/>
                </a:lnTo>
                <a:lnTo>
                  <a:pt x="117" y="0"/>
                </a:lnTo>
                <a:lnTo>
                  <a:pt x="118" y="0"/>
                </a:lnTo>
                <a:lnTo>
                  <a:pt x="119" y="0"/>
                </a:lnTo>
                <a:lnTo>
                  <a:pt x="120" y="0"/>
                </a:lnTo>
                <a:lnTo>
                  <a:pt x="122" y="0"/>
                </a:lnTo>
                <a:lnTo>
                  <a:pt x="123" y="1"/>
                </a:lnTo>
                <a:lnTo>
                  <a:pt x="124" y="1"/>
                </a:lnTo>
                <a:lnTo>
                  <a:pt x="125" y="1"/>
                </a:lnTo>
                <a:lnTo>
                  <a:pt x="126" y="1"/>
                </a:lnTo>
                <a:lnTo>
                  <a:pt x="128" y="2"/>
                </a:lnTo>
                <a:lnTo>
                  <a:pt x="129" y="2"/>
                </a:lnTo>
                <a:lnTo>
                  <a:pt x="130" y="3"/>
                </a:lnTo>
                <a:lnTo>
                  <a:pt x="131" y="3"/>
                </a:lnTo>
                <a:lnTo>
                  <a:pt x="132" y="3"/>
                </a:lnTo>
                <a:lnTo>
                  <a:pt x="134" y="4"/>
                </a:lnTo>
                <a:lnTo>
                  <a:pt x="135" y="4"/>
                </a:lnTo>
                <a:lnTo>
                  <a:pt x="136" y="5"/>
                </a:lnTo>
                <a:lnTo>
                  <a:pt x="137" y="5"/>
                </a:lnTo>
                <a:lnTo>
                  <a:pt x="138" y="6"/>
                </a:lnTo>
                <a:lnTo>
                  <a:pt x="141" y="7"/>
                </a:lnTo>
                <a:lnTo>
                  <a:pt x="142" y="8"/>
                </a:lnTo>
                <a:lnTo>
                  <a:pt x="144" y="9"/>
                </a:lnTo>
                <a:lnTo>
                  <a:pt x="147" y="10"/>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86" name="Freeform 93">
            <a:extLst>
              <a:ext uri="{FF2B5EF4-FFF2-40B4-BE49-F238E27FC236}">
                <a16:creationId xmlns:a16="http://schemas.microsoft.com/office/drawing/2014/main" id="{04FF739C-D331-4F2F-AC51-388357B3A5B8}"/>
              </a:ext>
            </a:extLst>
          </p:cNvPr>
          <p:cNvSpPr>
            <a:spLocks/>
          </p:cNvSpPr>
          <p:nvPr/>
        </p:nvSpPr>
        <p:spPr bwMode="auto">
          <a:xfrm>
            <a:off x="6046788" y="5494338"/>
            <a:ext cx="733425" cy="485775"/>
          </a:xfrm>
          <a:custGeom>
            <a:avLst/>
            <a:gdLst>
              <a:gd name="T0" fmla="*/ 2147483646 w 145"/>
              <a:gd name="T1" fmla="*/ 2147483646 h 86"/>
              <a:gd name="T2" fmla="*/ 2147483646 w 145"/>
              <a:gd name="T3" fmla="*/ 2147483646 h 86"/>
              <a:gd name="T4" fmla="*/ 2147483646 w 145"/>
              <a:gd name="T5" fmla="*/ 2147483646 h 86"/>
              <a:gd name="T6" fmla="*/ 2147483646 w 145"/>
              <a:gd name="T7" fmla="*/ 2147483646 h 86"/>
              <a:gd name="T8" fmla="*/ 2147483646 w 145"/>
              <a:gd name="T9" fmla="*/ 2147483646 h 86"/>
              <a:gd name="T10" fmla="*/ 2147483646 w 145"/>
              <a:gd name="T11" fmla="*/ 2147483646 h 86"/>
              <a:gd name="T12" fmla="*/ 2147483646 w 145"/>
              <a:gd name="T13" fmla="*/ 2147483646 h 86"/>
              <a:gd name="T14" fmla="*/ 2147483646 w 145"/>
              <a:gd name="T15" fmla="*/ 2147483646 h 86"/>
              <a:gd name="T16" fmla="*/ 2147483646 w 145"/>
              <a:gd name="T17" fmla="*/ 2147483646 h 86"/>
              <a:gd name="T18" fmla="*/ 2147483646 w 145"/>
              <a:gd name="T19" fmla="*/ 2147483646 h 86"/>
              <a:gd name="T20" fmla="*/ 2147483646 w 145"/>
              <a:gd name="T21" fmla="*/ 2147483646 h 86"/>
              <a:gd name="T22" fmla="*/ 2147483646 w 145"/>
              <a:gd name="T23" fmla="*/ 2147483646 h 86"/>
              <a:gd name="T24" fmla="*/ 2147483646 w 145"/>
              <a:gd name="T25" fmla="*/ 2147483646 h 86"/>
              <a:gd name="T26" fmla="*/ 2147483646 w 145"/>
              <a:gd name="T27" fmla="*/ 2147483646 h 86"/>
              <a:gd name="T28" fmla="*/ 2147483646 w 145"/>
              <a:gd name="T29" fmla="*/ 2147483646 h 86"/>
              <a:gd name="T30" fmla="*/ 2147483646 w 145"/>
              <a:gd name="T31" fmla="*/ 2147483646 h 86"/>
              <a:gd name="T32" fmla="*/ 2147483646 w 145"/>
              <a:gd name="T33" fmla="*/ 2147483646 h 86"/>
              <a:gd name="T34" fmla="*/ 2147483646 w 145"/>
              <a:gd name="T35" fmla="*/ 2147483646 h 86"/>
              <a:gd name="T36" fmla="*/ 2147483646 w 145"/>
              <a:gd name="T37" fmla="*/ 2147483646 h 86"/>
              <a:gd name="T38" fmla="*/ 2147483646 w 145"/>
              <a:gd name="T39" fmla="*/ 2147483646 h 86"/>
              <a:gd name="T40" fmla="*/ 2147483646 w 145"/>
              <a:gd name="T41" fmla="*/ 2147483646 h 86"/>
              <a:gd name="T42" fmla="*/ 2147483646 w 145"/>
              <a:gd name="T43" fmla="*/ 2147483646 h 86"/>
              <a:gd name="T44" fmla="*/ 2147483646 w 145"/>
              <a:gd name="T45" fmla="*/ 2147483646 h 86"/>
              <a:gd name="T46" fmla="*/ 2147483646 w 145"/>
              <a:gd name="T47" fmla="*/ 2147483646 h 86"/>
              <a:gd name="T48" fmla="*/ 2147483646 w 145"/>
              <a:gd name="T49" fmla="*/ 2147483646 h 86"/>
              <a:gd name="T50" fmla="*/ 2147483646 w 145"/>
              <a:gd name="T51" fmla="*/ 2147483646 h 86"/>
              <a:gd name="T52" fmla="*/ 2147483646 w 145"/>
              <a:gd name="T53" fmla="*/ 2147483646 h 86"/>
              <a:gd name="T54" fmla="*/ 2147483646 w 145"/>
              <a:gd name="T55" fmla="*/ 2147483646 h 86"/>
              <a:gd name="T56" fmla="*/ 2147483646 w 145"/>
              <a:gd name="T57" fmla="*/ 2147483646 h 86"/>
              <a:gd name="T58" fmla="*/ 2147483646 w 145"/>
              <a:gd name="T59" fmla="*/ 2147483646 h 86"/>
              <a:gd name="T60" fmla="*/ 2147483646 w 145"/>
              <a:gd name="T61" fmla="*/ 2147483646 h 86"/>
              <a:gd name="T62" fmla="*/ 2147483646 w 145"/>
              <a:gd name="T63" fmla="*/ 2147483646 h 86"/>
              <a:gd name="T64" fmla="*/ 2147483646 w 145"/>
              <a:gd name="T65" fmla="*/ 2147483646 h 86"/>
              <a:gd name="T66" fmla="*/ 2147483646 w 145"/>
              <a:gd name="T67" fmla="*/ 2147483646 h 86"/>
              <a:gd name="T68" fmla="*/ 2147483646 w 145"/>
              <a:gd name="T69" fmla="*/ 2147483646 h 86"/>
              <a:gd name="T70" fmla="*/ 2147483646 w 145"/>
              <a:gd name="T71" fmla="*/ 2147483646 h 86"/>
              <a:gd name="T72" fmla="*/ 2147483646 w 145"/>
              <a:gd name="T73" fmla="*/ 2147483646 h 86"/>
              <a:gd name="T74" fmla="*/ 2147483646 w 145"/>
              <a:gd name="T75" fmla="*/ 2147483646 h 86"/>
              <a:gd name="T76" fmla="*/ 2147483646 w 145"/>
              <a:gd name="T77" fmla="*/ 2147483646 h 86"/>
              <a:gd name="T78" fmla="*/ 2147483646 w 145"/>
              <a:gd name="T79" fmla="*/ 2147483646 h 86"/>
              <a:gd name="T80" fmla="*/ 2147483646 w 145"/>
              <a:gd name="T81" fmla="*/ 2147483646 h 86"/>
              <a:gd name="T82" fmla="*/ 2147483646 w 145"/>
              <a:gd name="T83" fmla="*/ 2147483646 h 8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5"/>
              <a:gd name="T127" fmla="*/ 0 h 86"/>
              <a:gd name="T128" fmla="*/ 145 w 145"/>
              <a:gd name="T129" fmla="*/ 86 h 8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5" h="86">
                <a:moveTo>
                  <a:pt x="0" y="0"/>
                </a:moveTo>
                <a:lnTo>
                  <a:pt x="0" y="1"/>
                </a:lnTo>
                <a:lnTo>
                  <a:pt x="2" y="2"/>
                </a:lnTo>
                <a:lnTo>
                  <a:pt x="5" y="3"/>
                </a:lnTo>
                <a:lnTo>
                  <a:pt x="5" y="4"/>
                </a:lnTo>
                <a:lnTo>
                  <a:pt x="6" y="4"/>
                </a:lnTo>
                <a:lnTo>
                  <a:pt x="8" y="5"/>
                </a:lnTo>
                <a:lnTo>
                  <a:pt x="8" y="6"/>
                </a:lnTo>
                <a:lnTo>
                  <a:pt x="11" y="7"/>
                </a:lnTo>
                <a:lnTo>
                  <a:pt x="11" y="8"/>
                </a:lnTo>
                <a:lnTo>
                  <a:pt x="13" y="9"/>
                </a:lnTo>
                <a:lnTo>
                  <a:pt x="13" y="10"/>
                </a:lnTo>
                <a:lnTo>
                  <a:pt x="14" y="11"/>
                </a:lnTo>
                <a:lnTo>
                  <a:pt x="17" y="12"/>
                </a:lnTo>
                <a:lnTo>
                  <a:pt x="17" y="13"/>
                </a:lnTo>
                <a:lnTo>
                  <a:pt x="18" y="13"/>
                </a:lnTo>
                <a:lnTo>
                  <a:pt x="18" y="14"/>
                </a:lnTo>
                <a:lnTo>
                  <a:pt x="20" y="15"/>
                </a:lnTo>
                <a:lnTo>
                  <a:pt x="20" y="16"/>
                </a:lnTo>
                <a:lnTo>
                  <a:pt x="23" y="17"/>
                </a:lnTo>
                <a:lnTo>
                  <a:pt x="23" y="18"/>
                </a:lnTo>
                <a:lnTo>
                  <a:pt x="25" y="19"/>
                </a:lnTo>
                <a:lnTo>
                  <a:pt x="25" y="20"/>
                </a:lnTo>
                <a:lnTo>
                  <a:pt x="27" y="21"/>
                </a:lnTo>
                <a:lnTo>
                  <a:pt x="27" y="23"/>
                </a:lnTo>
                <a:lnTo>
                  <a:pt x="30" y="23"/>
                </a:lnTo>
                <a:lnTo>
                  <a:pt x="30" y="24"/>
                </a:lnTo>
                <a:lnTo>
                  <a:pt x="32" y="25"/>
                </a:lnTo>
                <a:lnTo>
                  <a:pt x="32" y="26"/>
                </a:lnTo>
                <a:lnTo>
                  <a:pt x="33" y="27"/>
                </a:lnTo>
                <a:lnTo>
                  <a:pt x="35" y="28"/>
                </a:lnTo>
                <a:lnTo>
                  <a:pt x="35" y="29"/>
                </a:lnTo>
                <a:lnTo>
                  <a:pt x="37" y="30"/>
                </a:lnTo>
                <a:lnTo>
                  <a:pt x="37" y="31"/>
                </a:lnTo>
                <a:lnTo>
                  <a:pt x="39" y="32"/>
                </a:lnTo>
                <a:lnTo>
                  <a:pt x="39" y="33"/>
                </a:lnTo>
                <a:lnTo>
                  <a:pt x="41" y="33"/>
                </a:lnTo>
                <a:lnTo>
                  <a:pt x="41" y="34"/>
                </a:lnTo>
                <a:lnTo>
                  <a:pt x="43" y="35"/>
                </a:lnTo>
                <a:lnTo>
                  <a:pt x="43" y="36"/>
                </a:lnTo>
                <a:lnTo>
                  <a:pt x="45" y="37"/>
                </a:lnTo>
                <a:lnTo>
                  <a:pt x="45" y="38"/>
                </a:lnTo>
                <a:lnTo>
                  <a:pt x="47" y="39"/>
                </a:lnTo>
                <a:lnTo>
                  <a:pt x="47" y="40"/>
                </a:lnTo>
                <a:lnTo>
                  <a:pt x="49" y="41"/>
                </a:lnTo>
                <a:lnTo>
                  <a:pt x="49" y="42"/>
                </a:lnTo>
                <a:lnTo>
                  <a:pt x="51" y="43"/>
                </a:lnTo>
                <a:lnTo>
                  <a:pt x="51" y="44"/>
                </a:lnTo>
                <a:lnTo>
                  <a:pt x="54" y="44"/>
                </a:lnTo>
                <a:lnTo>
                  <a:pt x="54" y="45"/>
                </a:lnTo>
                <a:lnTo>
                  <a:pt x="56" y="46"/>
                </a:lnTo>
                <a:lnTo>
                  <a:pt x="56" y="47"/>
                </a:lnTo>
                <a:lnTo>
                  <a:pt x="59" y="48"/>
                </a:lnTo>
                <a:lnTo>
                  <a:pt x="59" y="49"/>
                </a:lnTo>
                <a:lnTo>
                  <a:pt x="61" y="50"/>
                </a:lnTo>
                <a:lnTo>
                  <a:pt x="61" y="51"/>
                </a:lnTo>
                <a:lnTo>
                  <a:pt x="63" y="52"/>
                </a:lnTo>
                <a:lnTo>
                  <a:pt x="63" y="53"/>
                </a:lnTo>
                <a:lnTo>
                  <a:pt x="66" y="54"/>
                </a:lnTo>
                <a:lnTo>
                  <a:pt x="66" y="55"/>
                </a:lnTo>
                <a:lnTo>
                  <a:pt x="67" y="56"/>
                </a:lnTo>
                <a:lnTo>
                  <a:pt x="69" y="57"/>
                </a:lnTo>
                <a:lnTo>
                  <a:pt x="69" y="58"/>
                </a:lnTo>
                <a:lnTo>
                  <a:pt x="72" y="59"/>
                </a:lnTo>
                <a:lnTo>
                  <a:pt x="74" y="60"/>
                </a:lnTo>
                <a:lnTo>
                  <a:pt x="74" y="61"/>
                </a:lnTo>
                <a:lnTo>
                  <a:pt x="75" y="62"/>
                </a:lnTo>
                <a:lnTo>
                  <a:pt x="78" y="63"/>
                </a:lnTo>
                <a:lnTo>
                  <a:pt x="78" y="64"/>
                </a:lnTo>
                <a:lnTo>
                  <a:pt x="79" y="64"/>
                </a:lnTo>
                <a:lnTo>
                  <a:pt x="81" y="65"/>
                </a:lnTo>
                <a:lnTo>
                  <a:pt x="84" y="66"/>
                </a:lnTo>
                <a:lnTo>
                  <a:pt x="84" y="67"/>
                </a:lnTo>
                <a:lnTo>
                  <a:pt x="85" y="67"/>
                </a:lnTo>
                <a:lnTo>
                  <a:pt x="87" y="68"/>
                </a:lnTo>
                <a:lnTo>
                  <a:pt x="87" y="69"/>
                </a:lnTo>
                <a:lnTo>
                  <a:pt x="89" y="69"/>
                </a:lnTo>
                <a:lnTo>
                  <a:pt x="91" y="70"/>
                </a:lnTo>
                <a:lnTo>
                  <a:pt x="91" y="71"/>
                </a:lnTo>
                <a:lnTo>
                  <a:pt x="92" y="71"/>
                </a:lnTo>
                <a:lnTo>
                  <a:pt x="93" y="72"/>
                </a:lnTo>
                <a:lnTo>
                  <a:pt x="96" y="73"/>
                </a:lnTo>
                <a:lnTo>
                  <a:pt x="97" y="74"/>
                </a:lnTo>
                <a:lnTo>
                  <a:pt x="98" y="74"/>
                </a:lnTo>
                <a:lnTo>
                  <a:pt x="99" y="75"/>
                </a:lnTo>
                <a:lnTo>
                  <a:pt x="101" y="75"/>
                </a:lnTo>
                <a:lnTo>
                  <a:pt x="102" y="76"/>
                </a:lnTo>
                <a:lnTo>
                  <a:pt x="103" y="76"/>
                </a:lnTo>
                <a:lnTo>
                  <a:pt x="104" y="77"/>
                </a:lnTo>
                <a:lnTo>
                  <a:pt x="105" y="77"/>
                </a:lnTo>
                <a:lnTo>
                  <a:pt x="107" y="78"/>
                </a:lnTo>
                <a:lnTo>
                  <a:pt x="108" y="78"/>
                </a:lnTo>
                <a:lnTo>
                  <a:pt x="109" y="78"/>
                </a:lnTo>
                <a:lnTo>
                  <a:pt x="110" y="79"/>
                </a:lnTo>
                <a:lnTo>
                  <a:pt x="111" y="79"/>
                </a:lnTo>
                <a:lnTo>
                  <a:pt x="113" y="80"/>
                </a:lnTo>
                <a:lnTo>
                  <a:pt x="114" y="80"/>
                </a:lnTo>
                <a:lnTo>
                  <a:pt x="115" y="80"/>
                </a:lnTo>
                <a:lnTo>
                  <a:pt x="116" y="81"/>
                </a:lnTo>
                <a:lnTo>
                  <a:pt x="117" y="81"/>
                </a:lnTo>
                <a:lnTo>
                  <a:pt x="119" y="81"/>
                </a:lnTo>
                <a:lnTo>
                  <a:pt x="120" y="82"/>
                </a:lnTo>
                <a:lnTo>
                  <a:pt x="121" y="82"/>
                </a:lnTo>
                <a:lnTo>
                  <a:pt x="122" y="82"/>
                </a:lnTo>
                <a:lnTo>
                  <a:pt x="123" y="83"/>
                </a:lnTo>
                <a:lnTo>
                  <a:pt x="125" y="83"/>
                </a:lnTo>
                <a:lnTo>
                  <a:pt x="126" y="83"/>
                </a:lnTo>
                <a:lnTo>
                  <a:pt x="127" y="83"/>
                </a:lnTo>
                <a:lnTo>
                  <a:pt x="128" y="84"/>
                </a:lnTo>
                <a:lnTo>
                  <a:pt x="129" y="84"/>
                </a:lnTo>
                <a:lnTo>
                  <a:pt x="131" y="84"/>
                </a:lnTo>
                <a:lnTo>
                  <a:pt x="132" y="84"/>
                </a:lnTo>
                <a:lnTo>
                  <a:pt x="133" y="85"/>
                </a:lnTo>
                <a:lnTo>
                  <a:pt x="134" y="85"/>
                </a:lnTo>
                <a:lnTo>
                  <a:pt x="135" y="85"/>
                </a:lnTo>
                <a:lnTo>
                  <a:pt x="137" y="85"/>
                </a:lnTo>
                <a:lnTo>
                  <a:pt x="138" y="85"/>
                </a:lnTo>
                <a:lnTo>
                  <a:pt x="139" y="86"/>
                </a:lnTo>
                <a:lnTo>
                  <a:pt x="140" y="86"/>
                </a:lnTo>
                <a:lnTo>
                  <a:pt x="141" y="86"/>
                </a:lnTo>
                <a:lnTo>
                  <a:pt x="143" y="86"/>
                </a:lnTo>
                <a:lnTo>
                  <a:pt x="144" y="86"/>
                </a:lnTo>
                <a:lnTo>
                  <a:pt x="145" y="86"/>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87" name="Freeform 94">
            <a:extLst>
              <a:ext uri="{FF2B5EF4-FFF2-40B4-BE49-F238E27FC236}">
                <a16:creationId xmlns:a16="http://schemas.microsoft.com/office/drawing/2014/main" id="{88434AA2-97BF-4497-A99F-3993CA6F0BB0}"/>
              </a:ext>
            </a:extLst>
          </p:cNvPr>
          <p:cNvSpPr>
            <a:spLocks/>
          </p:cNvSpPr>
          <p:nvPr/>
        </p:nvSpPr>
        <p:spPr bwMode="auto">
          <a:xfrm>
            <a:off x="6780213" y="5980113"/>
            <a:ext cx="458787" cy="17462"/>
          </a:xfrm>
          <a:custGeom>
            <a:avLst/>
            <a:gdLst>
              <a:gd name="T0" fmla="*/ 2147483646 w 91"/>
              <a:gd name="T1" fmla="*/ 0 h 3"/>
              <a:gd name="T2" fmla="*/ 2147483646 w 91"/>
              <a:gd name="T3" fmla="*/ 0 h 3"/>
              <a:gd name="T4" fmla="*/ 2147483646 w 91"/>
              <a:gd name="T5" fmla="*/ 2147483646 h 3"/>
              <a:gd name="T6" fmla="*/ 2147483646 w 91"/>
              <a:gd name="T7" fmla="*/ 2147483646 h 3"/>
              <a:gd name="T8" fmla="*/ 2147483646 w 91"/>
              <a:gd name="T9" fmla="*/ 2147483646 h 3"/>
              <a:gd name="T10" fmla="*/ 2147483646 w 91"/>
              <a:gd name="T11" fmla="*/ 2147483646 h 3"/>
              <a:gd name="T12" fmla="*/ 2147483646 w 91"/>
              <a:gd name="T13" fmla="*/ 2147483646 h 3"/>
              <a:gd name="T14" fmla="*/ 2147483646 w 91"/>
              <a:gd name="T15" fmla="*/ 2147483646 h 3"/>
              <a:gd name="T16" fmla="*/ 2147483646 w 91"/>
              <a:gd name="T17" fmla="*/ 2147483646 h 3"/>
              <a:gd name="T18" fmla="*/ 2147483646 w 91"/>
              <a:gd name="T19" fmla="*/ 2147483646 h 3"/>
              <a:gd name="T20" fmla="*/ 2147483646 w 91"/>
              <a:gd name="T21" fmla="*/ 2147483646 h 3"/>
              <a:gd name="T22" fmla="*/ 2147483646 w 91"/>
              <a:gd name="T23" fmla="*/ 2147483646 h 3"/>
              <a:gd name="T24" fmla="*/ 2147483646 w 91"/>
              <a:gd name="T25" fmla="*/ 2147483646 h 3"/>
              <a:gd name="T26" fmla="*/ 2147483646 w 91"/>
              <a:gd name="T27" fmla="*/ 2147483646 h 3"/>
              <a:gd name="T28" fmla="*/ 2147483646 w 91"/>
              <a:gd name="T29" fmla="*/ 2147483646 h 3"/>
              <a:gd name="T30" fmla="*/ 2147483646 w 91"/>
              <a:gd name="T31" fmla="*/ 2147483646 h 3"/>
              <a:gd name="T32" fmla="*/ 2147483646 w 91"/>
              <a:gd name="T33" fmla="*/ 2147483646 h 3"/>
              <a:gd name="T34" fmla="*/ 2147483646 w 91"/>
              <a:gd name="T35" fmla="*/ 2147483646 h 3"/>
              <a:gd name="T36" fmla="*/ 2147483646 w 91"/>
              <a:gd name="T37" fmla="*/ 2147483646 h 3"/>
              <a:gd name="T38" fmla="*/ 2147483646 w 91"/>
              <a:gd name="T39" fmla="*/ 2147483646 h 3"/>
              <a:gd name="T40" fmla="*/ 2147483646 w 91"/>
              <a:gd name="T41" fmla="*/ 2147483646 h 3"/>
              <a:gd name="T42" fmla="*/ 2147483646 w 91"/>
              <a:gd name="T43" fmla="*/ 2147483646 h 3"/>
              <a:gd name="T44" fmla="*/ 2147483646 w 91"/>
              <a:gd name="T45" fmla="*/ 2147483646 h 3"/>
              <a:gd name="T46" fmla="*/ 2147483646 w 91"/>
              <a:gd name="T47" fmla="*/ 2147483646 h 3"/>
              <a:gd name="T48" fmla="*/ 2147483646 w 91"/>
              <a:gd name="T49" fmla="*/ 2147483646 h 3"/>
              <a:gd name="T50" fmla="*/ 2147483646 w 91"/>
              <a:gd name="T51" fmla="*/ 2147483646 h 3"/>
              <a:gd name="T52" fmla="*/ 2147483646 w 91"/>
              <a:gd name="T53" fmla="*/ 2147483646 h 3"/>
              <a:gd name="T54" fmla="*/ 2147483646 w 91"/>
              <a:gd name="T55" fmla="*/ 2147483646 h 3"/>
              <a:gd name="T56" fmla="*/ 2147483646 w 91"/>
              <a:gd name="T57" fmla="*/ 2147483646 h 3"/>
              <a:gd name="T58" fmla="*/ 2147483646 w 91"/>
              <a:gd name="T59" fmla="*/ 2147483646 h 3"/>
              <a:gd name="T60" fmla="*/ 2147483646 w 91"/>
              <a:gd name="T61" fmla="*/ 2147483646 h 3"/>
              <a:gd name="T62" fmla="*/ 2147483646 w 91"/>
              <a:gd name="T63" fmla="*/ 2147483646 h 3"/>
              <a:gd name="T64" fmla="*/ 2147483646 w 91"/>
              <a:gd name="T65" fmla="*/ 2147483646 h 3"/>
              <a:gd name="T66" fmla="*/ 2147483646 w 91"/>
              <a:gd name="T67" fmla="*/ 2147483646 h 3"/>
              <a:gd name="T68" fmla="*/ 2147483646 w 91"/>
              <a:gd name="T69" fmla="*/ 2147483646 h 3"/>
              <a:gd name="T70" fmla="*/ 2147483646 w 91"/>
              <a:gd name="T71" fmla="*/ 2147483646 h 3"/>
              <a:gd name="T72" fmla="*/ 2147483646 w 91"/>
              <a:gd name="T73" fmla="*/ 2147483646 h 3"/>
              <a:gd name="T74" fmla="*/ 2147483646 w 91"/>
              <a:gd name="T75" fmla="*/ 2147483646 h 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1"/>
              <a:gd name="T115" fmla="*/ 0 h 3"/>
              <a:gd name="T116" fmla="*/ 91 w 91"/>
              <a:gd name="T117" fmla="*/ 3 h 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1" h="3">
                <a:moveTo>
                  <a:pt x="0" y="0"/>
                </a:moveTo>
                <a:lnTo>
                  <a:pt x="1" y="0"/>
                </a:lnTo>
                <a:lnTo>
                  <a:pt x="2" y="0"/>
                </a:lnTo>
                <a:lnTo>
                  <a:pt x="4" y="0"/>
                </a:lnTo>
                <a:lnTo>
                  <a:pt x="5" y="0"/>
                </a:lnTo>
                <a:lnTo>
                  <a:pt x="6" y="1"/>
                </a:lnTo>
                <a:lnTo>
                  <a:pt x="7" y="1"/>
                </a:lnTo>
                <a:lnTo>
                  <a:pt x="8" y="1"/>
                </a:lnTo>
                <a:lnTo>
                  <a:pt x="10" y="1"/>
                </a:lnTo>
                <a:lnTo>
                  <a:pt x="11" y="1"/>
                </a:lnTo>
                <a:lnTo>
                  <a:pt x="12" y="1"/>
                </a:lnTo>
                <a:lnTo>
                  <a:pt x="13" y="1"/>
                </a:lnTo>
                <a:lnTo>
                  <a:pt x="14" y="1"/>
                </a:lnTo>
                <a:lnTo>
                  <a:pt x="16" y="1"/>
                </a:lnTo>
                <a:lnTo>
                  <a:pt x="17" y="1"/>
                </a:lnTo>
                <a:lnTo>
                  <a:pt x="18" y="2"/>
                </a:lnTo>
                <a:lnTo>
                  <a:pt x="19" y="2"/>
                </a:lnTo>
                <a:lnTo>
                  <a:pt x="20" y="2"/>
                </a:lnTo>
                <a:lnTo>
                  <a:pt x="22" y="2"/>
                </a:lnTo>
                <a:lnTo>
                  <a:pt x="23" y="2"/>
                </a:lnTo>
                <a:lnTo>
                  <a:pt x="24" y="2"/>
                </a:lnTo>
                <a:lnTo>
                  <a:pt x="25" y="2"/>
                </a:lnTo>
                <a:lnTo>
                  <a:pt x="26" y="2"/>
                </a:lnTo>
                <a:lnTo>
                  <a:pt x="28" y="2"/>
                </a:lnTo>
                <a:lnTo>
                  <a:pt x="29" y="2"/>
                </a:lnTo>
                <a:lnTo>
                  <a:pt x="30" y="2"/>
                </a:lnTo>
                <a:lnTo>
                  <a:pt x="31" y="2"/>
                </a:lnTo>
                <a:lnTo>
                  <a:pt x="32" y="2"/>
                </a:lnTo>
                <a:lnTo>
                  <a:pt x="34" y="2"/>
                </a:lnTo>
                <a:lnTo>
                  <a:pt x="35" y="2"/>
                </a:lnTo>
                <a:lnTo>
                  <a:pt x="36" y="2"/>
                </a:lnTo>
                <a:lnTo>
                  <a:pt x="37" y="2"/>
                </a:lnTo>
                <a:lnTo>
                  <a:pt x="38" y="2"/>
                </a:lnTo>
                <a:lnTo>
                  <a:pt x="40" y="2"/>
                </a:lnTo>
                <a:lnTo>
                  <a:pt x="41" y="2"/>
                </a:lnTo>
                <a:lnTo>
                  <a:pt x="42" y="3"/>
                </a:lnTo>
                <a:lnTo>
                  <a:pt x="43" y="3"/>
                </a:lnTo>
                <a:lnTo>
                  <a:pt x="44" y="3"/>
                </a:lnTo>
                <a:lnTo>
                  <a:pt x="46" y="3"/>
                </a:lnTo>
                <a:lnTo>
                  <a:pt x="47" y="3"/>
                </a:lnTo>
                <a:lnTo>
                  <a:pt x="48" y="3"/>
                </a:lnTo>
                <a:lnTo>
                  <a:pt x="49" y="3"/>
                </a:lnTo>
                <a:lnTo>
                  <a:pt x="50" y="3"/>
                </a:lnTo>
                <a:lnTo>
                  <a:pt x="52" y="3"/>
                </a:lnTo>
                <a:lnTo>
                  <a:pt x="53" y="3"/>
                </a:lnTo>
                <a:lnTo>
                  <a:pt x="54" y="3"/>
                </a:lnTo>
                <a:lnTo>
                  <a:pt x="55" y="3"/>
                </a:lnTo>
                <a:lnTo>
                  <a:pt x="56" y="3"/>
                </a:lnTo>
                <a:lnTo>
                  <a:pt x="58" y="3"/>
                </a:lnTo>
                <a:lnTo>
                  <a:pt x="59" y="3"/>
                </a:lnTo>
                <a:lnTo>
                  <a:pt x="60" y="3"/>
                </a:lnTo>
                <a:lnTo>
                  <a:pt x="61" y="3"/>
                </a:lnTo>
                <a:lnTo>
                  <a:pt x="62" y="3"/>
                </a:lnTo>
                <a:lnTo>
                  <a:pt x="64" y="3"/>
                </a:lnTo>
                <a:lnTo>
                  <a:pt x="65" y="3"/>
                </a:lnTo>
                <a:lnTo>
                  <a:pt x="66" y="3"/>
                </a:lnTo>
                <a:lnTo>
                  <a:pt x="67" y="3"/>
                </a:lnTo>
                <a:lnTo>
                  <a:pt x="68" y="3"/>
                </a:lnTo>
                <a:lnTo>
                  <a:pt x="70" y="3"/>
                </a:lnTo>
                <a:lnTo>
                  <a:pt x="71" y="3"/>
                </a:lnTo>
                <a:lnTo>
                  <a:pt x="72" y="3"/>
                </a:lnTo>
                <a:lnTo>
                  <a:pt x="73" y="3"/>
                </a:lnTo>
                <a:lnTo>
                  <a:pt x="74" y="3"/>
                </a:lnTo>
                <a:lnTo>
                  <a:pt x="76" y="3"/>
                </a:lnTo>
                <a:lnTo>
                  <a:pt x="77" y="3"/>
                </a:lnTo>
                <a:lnTo>
                  <a:pt x="78" y="3"/>
                </a:lnTo>
                <a:lnTo>
                  <a:pt x="79" y="3"/>
                </a:lnTo>
                <a:lnTo>
                  <a:pt x="80" y="3"/>
                </a:lnTo>
                <a:lnTo>
                  <a:pt x="82" y="3"/>
                </a:lnTo>
                <a:lnTo>
                  <a:pt x="83" y="3"/>
                </a:lnTo>
                <a:lnTo>
                  <a:pt x="84" y="3"/>
                </a:lnTo>
                <a:lnTo>
                  <a:pt x="85" y="3"/>
                </a:lnTo>
                <a:lnTo>
                  <a:pt x="86" y="3"/>
                </a:lnTo>
                <a:lnTo>
                  <a:pt x="88" y="3"/>
                </a:lnTo>
                <a:lnTo>
                  <a:pt x="89" y="3"/>
                </a:lnTo>
                <a:lnTo>
                  <a:pt x="90" y="3"/>
                </a:lnTo>
                <a:lnTo>
                  <a:pt x="91" y="3"/>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88" name="Freeform 95">
            <a:extLst>
              <a:ext uri="{FF2B5EF4-FFF2-40B4-BE49-F238E27FC236}">
                <a16:creationId xmlns:a16="http://schemas.microsoft.com/office/drawing/2014/main" id="{1C667594-E28A-420A-A731-BF2ECE760891}"/>
              </a:ext>
            </a:extLst>
          </p:cNvPr>
          <p:cNvSpPr>
            <a:spLocks/>
          </p:cNvSpPr>
          <p:nvPr/>
        </p:nvSpPr>
        <p:spPr bwMode="auto">
          <a:xfrm>
            <a:off x="4602163" y="4486275"/>
            <a:ext cx="479425" cy="1511300"/>
          </a:xfrm>
          <a:custGeom>
            <a:avLst/>
            <a:gdLst>
              <a:gd name="T0" fmla="*/ 2147483646 w 95"/>
              <a:gd name="T1" fmla="*/ 2147483646 h 267"/>
              <a:gd name="T2" fmla="*/ 2147483646 w 95"/>
              <a:gd name="T3" fmla="*/ 2147483646 h 267"/>
              <a:gd name="T4" fmla="*/ 2147483646 w 95"/>
              <a:gd name="T5" fmla="*/ 2147483646 h 267"/>
              <a:gd name="T6" fmla="*/ 2147483646 w 95"/>
              <a:gd name="T7" fmla="*/ 2147483646 h 267"/>
              <a:gd name="T8" fmla="*/ 2147483646 w 95"/>
              <a:gd name="T9" fmla="*/ 2147483646 h 267"/>
              <a:gd name="T10" fmla="*/ 2147483646 w 95"/>
              <a:gd name="T11" fmla="*/ 2147483646 h 267"/>
              <a:gd name="T12" fmla="*/ 2147483646 w 95"/>
              <a:gd name="T13" fmla="*/ 2147483646 h 267"/>
              <a:gd name="T14" fmla="*/ 2147483646 w 95"/>
              <a:gd name="T15" fmla="*/ 2147483646 h 267"/>
              <a:gd name="T16" fmla="*/ 2147483646 w 95"/>
              <a:gd name="T17" fmla="*/ 2147483646 h 267"/>
              <a:gd name="T18" fmla="*/ 2147483646 w 95"/>
              <a:gd name="T19" fmla="*/ 2147483646 h 267"/>
              <a:gd name="T20" fmla="*/ 2147483646 w 95"/>
              <a:gd name="T21" fmla="*/ 2147483646 h 267"/>
              <a:gd name="T22" fmla="*/ 2147483646 w 95"/>
              <a:gd name="T23" fmla="*/ 2147483646 h 267"/>
              <a:gd name="T24" fmla="*/ 2147483646 w 95"/>
              <a:gd name="T25" fmla="*/ 2147483646 h 267"/>
              <a:gd name="T26" fmla="*/ 2147483646 w 95"/>
              <a:gd name="T27" fmla="*/ 2147483646 h 267"/>
              <a:gd name="T28" fmla="*/ 2147483646 w 95"/>
              <a:gd name="T29" fmla="*/ 2147483646 h 267"/>
              <a:gd name="T30" fmla="*/ 2147483646 w 95"/>
              <a:gd name="T31" fmla="*/ 2147483646 h 267"/>
              <a:gd name="T32" fmla="*/ 2147483646 w 95"/>
              <a:gd name="T33" fmla="*/ 2147483646 h 267"/>
              <a:gd name="T34" fmla="*/ 2147483646 w 95"/>
              <a:gd name="T35" fmla="*/ 2147483646 h 267"/>
              <a:gd name="T36" fmla="*/ 2147483646 w 95"/>
              <a:gd name="T37" fmla="*/ 2147483646 h 267"/>
              <a:gd name="T38" fmla="*/ 2147483646 w 95"/>
              <a:gd name="T39" fmla="*/ 2147483646 h 267"/>
              <a:gd name="T40" fmla="*/ 2147483646 w 95"/>
              <a:gd name="T41" fmla="*/ 2147483646 h 267"/>
              <a:gd name="T42" fmla="*/ 2147483646 w 95"/>
              <a:gd name="T43" fmla="*/ 2147483646 h 267"/>
              <a:gd name="T44" fmla="*/ 2147483646 w 95"/>
              <a:gd name="T45" fmla="*/ 2147483646 h 267"/>
              <a:gd name="T46" fmla="*/ 2147483646 w 95"/>
              <a:gd name="T47" fmla="*/ 2147483646 h 267"/>
              <a:gd name="T48" fmla="*/ 2147483646 w 95"/>
              <a:gd name="T49" fmla="*/ 2147483646 h 267"/>
              <a:gd name="T50" fmla="*/ 2147483646 w 95"/>
              <a:gd name="T51" fmla="*/ 2147483646 h 267"/>
              <a:gd name="T52" fmla="*/ 2147483646 w 95"/>
              <a:gd name="T53" fmla="*/ 2147483646 h 267"/>
              <a:gd name="T54" fmla="*/ 2147483646 w 95"/>
              <a:gd name="T55" fmla="*/ 2147483646 h 267"/>
              <a:gd name="T56" fmla="*/ 2147483646 w 95"/>
              <a:gd name="T57" fmla="*/ 2147483646 h 267"/>
              <a:gd name="T58" fmla="*/ 2147483646 w 95"/>
              <a:gd name="T59" fmla="*/ 2147483646 h 267"/>
              <a:gd name="T60" fmla="*/ 2147483646 w 95"/>
              <a:gd name="T61" fmla="*/ 2147483646 h 267"/>
              <a:gd name="T62" fmla="*/ 2147483646 w 95"/>
              <a:gd name="T63" fmla="*/ 2147483646 h 267"/>
              <a:gd name="T64" fmla="*/ 2147483646 w 95"/>
              <a:gd name="T65" fmla="*/ 2147483646 h 267"/>
              <a:gd name="T66" fmla="*/ 2147483646 w 95"/>
              <a:gd name="T67" fmla="*/ 2147483646 h 267"/>
              <a:gd name="T68" fmla="*/ 2147483646 w 95"/>
              <a:gd name="T69" fmla="*/ 2147483646 h 267"/>
              <a:gd name="T70" fmla="*/ 2147483646 w 95"/>
              <a:gd name="T71" fmla="*/ 2147483646 h 267"/>
              <a:gd name="T72" fmla="*/ 2147483646 w 95"/>
              <a:gd name="T73" fmla="*/ 2147483646 h 267"/>
              <a:gd name="T74" fmla="*/ 2147483646 w 95"/>
              <a:gd name="T75" fmla="*/ 2147483646 h 267"/>
              <a:gd name="T76" fmla="*/ 2147483646 w 95"/>
              <a:gd name="T77" fmla="*/ 2147483646 h 267"/>
              <a:gd name="T78" fmla="*/ 2147483646 w 95"/>
              <a:gd name="T79" fmla="*/ 2147483646 h 267"/>
              <a:gd name="T80" fmla="*/ 2147483646 w 95"/>
              <a:gd name="T81" fmla="*/ 2147483646 h 267"/>
              <a:gd name="T82" fmla="*/ 2147483646 w 95"/>
              <a:gd name="T83" fmla="*/ 2147483646 h 26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5"/>
              <a:gd name="T127" fmla="*/ 0 h 267"/>
              <a:gd name="T128" fmla="*/ 95 w 95"/>
              <a:gd name="T129" fmla="*/ 267 h 26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5" h="267">
                <a:moveTo>
                  <a:pt x="0" y="267"/>
                </a:moveTo>
                <a:lnTo>
                  <a:pt x="1" y="267"/>
                </a:lnTo>
                <a:lnTo>
                  <a:pt x="3" y="267"/>
                </a:lnTo>
                <a:lnTo>
                  <a:pt x="4" y="267"/>
                </a:lnTo>
                <a:lnTo>
                  <a:pt x="5" y="267"/>
                </a:lnTo>
                <a:lnTo>
                  <a:pt x="6" y="267"/>
                </a:lnTo>
                <a:lnTo>
                  <a:pt x="7" y="267"/>
                </a:lnTo>
                <a:lnTo>
                  <a:pt x="9" y="267"/>
                </a:lnTo>
                <a:lnTo>
                  <a:pt x="10" y="267"/>
                </a:lnTo>
                <a:lnTo>
                  <a:pt x="11" y="266"/>
                </a:lnTo>
                <a:lnTo>
                  <a:pt x="12" y="266"/>
                </a:lnTo>
                <a:lnTo>
                  <a:pt x="13" y="266"/>
                </a:lnTo>
                <a:lnTo>
                  <a:pt x="15" y="266"/>
                </a:lnTo>
                <a:lnTo>
                  <a:pt x="16" y="266"/>
                </a:lnTo>
                <a:lnTo>
                  <a:pt x="17" y="266"/>
                </a:lnTo>
                <a:lnTo>
                  <a:pt x="18" y="266"/>
                </a:lnTo>
                <a:lnTo>
                  <a:pt x="19" y="265"/>
                </a:lnTo>
                <a:lnTo>
                  <a:pt x="21" y="265"/>
                </a:lnTo>
                <a:lnTo>
                  <a:pt x="22" y="265"/>
                </a:lnTo>
                <a:lnTo>
                  <a:pt x="23" y="264"/>
                </a:lnTo>
                <a:lnTo>
                  <a:pt x="24" y="264"/>
                </a:lnTo>
                <a:lnTo>
                  <a:pt x="25" y="264"/>
                </a:lnTo>
                <a:lnTo>
                  <a:pt x="27" y="263"/>
                </a:lnTo>
                <a:lnTo>
                  <a:pt x="28" y="263"/>
                </a:lnTo>
                <a:lnTo>
                  <a:pt x="29" y="262"/>
                </a:lnTo>
                <a:lnTo>
                  <a:pt x="31" y="261"/>
                </a:lnTo>
                <a:lnTo>
                  <a:pt x="31" y="260"/>
                </a:lnTo>
                <a:lnTo>
                  <a:pt x="34" y="259"/>
                </a:lnTo>
                <a:lnTo>
                  <a:pt x="34" y="258"/>
                </a:lnTo>
                <a:lnTo>
                  <a:pt x="35" y="258"/>
                </a:lnTo>
                <a:lnTo>
                  <a:pt x="35" y="257"/>
                </a:lnTo>
                <a:lnTo>
                  <a:pt x="37" y="256"/>
                </a:lnTo>
                <a:lnTo>
                  <a:pt x="37" y="254"/>
                </a:lnTo>
                <a:lnTo>
                  <a:pt x="39" y="254"/>
                </a:lnTo>
                <a:lnTo>
                  <a:pt x="39" y="252"/>
                </a:lnTo>
                <a:lnTo>
                  <a:pt x="40" y="252"/>
                </a:lnTo>
                <a:lnTo>
                  <a:pt x="40" y="250"/>
                </a:lnTo>
                <a:lnTo>
                  <a:pt x="41" y="250"/>
                </a:lnTo>
                <a:lnTo>
                  <a:pt x="41" y="248"/>
                </a:lnTo>
                <a:lnTo>
                  <a:pt x="42" y="248"/>
                </a:lnTo>
                <a:lnTo>
                  <a:pt x="42" y="246"/>
                </a:lnTo>
                <a:lnTo>
                  <a:pt x="43" y="246"/>
                </a:lnTo>
                <a:lnTo>
                  <a:pt x="43" y="244"/>
                </a:lnTo>
                <a:lnTo>
                  <a:pt x="45" y="243"/>
                </a:lnTo>
                <a:lnTo>
                  <a:pt x="45" y="241"/>
                </a:lnTo>
                <a:lnTo>
                  <a:pt x="46" y="241"/>
                </a:lnTo>
                <a:lnTo>
                  <a:pt x="46" y="239"/>
                </a:lnTo>
                <a:lnTo>
                  <a:pt x="47" y="238"/>
                </a:lnTo>
                <a:lnTo>
                  <a:pt x="47" y="235"/>
                </a:lnTo>
                <a:lnTo>
                  <a:pt x="48" y="235"/>
                </a:lnTo>
                <a:lnTo>
                  <a:pt x="48" y="232"/>
                </a:lnTo>
                <a:lnTo>
                  <a:pt x="49" y="231"/>
                </a:lnTo>
                <a:lnTo>
                  <a:pt x="49" y="228"/>
                </a:lnTo>
                <a:lnTo>
                  <a:pt x="51" y="228"/>
                </a:lnTo>
                <a:lnTo>
                  <a:pt x="51" y="224"/>
                </a:lnTo>
                <a:lnTo>
                  <a:pt x="52" y="224"/>
                </a:lnTo>
                <a:lnTo>
                  <a:pt x="52" y="221"/>
                </a:lnTo>
                <a:lnTo>
                  <a:pt x="53" y="220"/>
                </a:lnTo>
                <a:lnTo>
                  <a:pt x="53" y="216"/>
                </a:lnTo>
                <a:lnTo>
                  <a:pt x="54" y="216"/>
                </a:lnTo>
                <a:lnTo>
                  <a:pt x="54" y="211"/>
                </a:lnTo>
                <a:lnTo>
                  <a:pt x="55" y="211"/>
                </a:lnTo>
                <a:lnTo>
                  <a:pt x="55" y="206"/>
                </a:lnTo>
                <a:lnTo>
                  <a:pt x="57" y="206"/>
                </a:lnTo>
                <a:lnTo>
                  <a:pt x="57" y="201"/>
                </a:lnTo>
                <a:lnTo>
                  <a:pt x="58" y="201"/>
                </a:lnTo>
                <a:lnTo>
                  <a:pt x="58" y="195"/>
                </a:lnTo>
                <a:lnTo>
                  <a:pt x="59" y="195"/>
                </a:lnTo>
                <a:lnTo>
                  <a:pt x="59" y="189"/>
                </a:lnTo>
                <a:lnTo>
                  <a:pt x="60" y="189"/>
                </a:lnTo>
                <a:lnTo>
                  <a:pt x="60" y="183"/>
                </a:lnTo>
                <a:lnTo>
                  <a:pt x="61" y="183"/>
                </a:lnTo>
                <a:lnTo>
                  <a:pt x="61" y="177"/>
                </a:lnTo>
                <a:lnTo>
                  <a:pt x="63" y="177"/>
                </a:lnTo>
                <a:lnTo>
                  <a:pt x="63" y="170"/>
                </a:lnTo>
                <a:lnTo>
                  <a:pt x="64" y="170"/>
                </a:lnTo>
                <a:lnTo>
                  <a:pt x="64" y="163"/>
                </a:lnTo>
                <a:lnTo>
                  <a:pt x="65" y="163"/>
                </a:lnTo>
                <a:lnTo>
                  <a:pt x="65" y="156"/>
                </a:lnTo>
                <a:lnTo>
                  <a:pt x="66" y="156"/>
                </a:lnTo>
                <a:lnTo>
                  <a:pt x="66" y="149"/>
                </a:lnTo>
                <a:lnTo>
                  <a:pt x="67" y="148"/>
                </a:lnTo>
                <a:lnTo>
                  <a:pt x="67" y="141"/>
                </a:lnTo>
                <a:lnTo>
                  <a:pt x="69" y="141"/>
                </a:lnTo>
                <a:lnTo>
                  <a:pt x="69" y="134"/>
                </a:lnTo>
                <a:lnTo>
                  <a:pt x="70" y="133"/>
                </a:lnTo>
                <a:lnTo>
                  <a:pt x="70" y="126"/>
                </a:lnTo>
                <a:lnTo>
                  <a:pt x="71" y="125"/>
                </a:lnTo>
                <a:lnTo>
                  <a:pt x="71" y="118"/>
                </a:lnTo>
                <a:lnTo>
                  <a:pt x="72" y="117"/>
                </a:lnTo>
                <a:lnTo>
                  <a:pt x="72" y="110"/>
                </a:lnTo>
                <a:lnTo>
                  <a:pt x="73" y="110"/>
                </a:lnTo>
                <a:lnTo>
                  <a:pt x="73" y="102"/>
                </a:lnTo>
                <a:lnTo>
                  <a:pt x="75" y="101"/>
                </a:lnTo>
                <a:lnTo>
                  <a:pt x="75" y="94"/>
                </a:lnTo>
                <a:lnTo>
                  <a:pt x="76" y="94"/>
                </a:lnTo>
                <a:lnTo>
                  <a:pt x="76" y="86"/>
                </a:lnTo>
                <a:lnTo>
                  <a:pt x="77" y="85"/>
                </a:lnTo>
                <a:lnTo>
                  <a:pt x="77" y="78"/>
                </a:lnTo>
                <a:lnTo>
                  <a:pt x="78" y="77"/>
                </a:lnTo>
                <a:lnTo>
                  <a:pt x="78" y="71"/>
                </a:lnTo>
                <a:lnTo>
                  <a:pt x="79" y="70"/>
                </a:lnTo>
                <a:lnTo>
                  <a:pt x="79" y="63"/>
                </a:lnTo>
                <a:lnTo>
                  <a:pt x="81" y="62"/>
                </a:lnTo>
                <a:lnTo>
                  <a:pt x="81" y="55"/>
                </a:lnTo>
                <a:lnTo>
                  <a:pt x="82" y="55"/>
                </a:lnTo>
                <a:lnTo>
                  <a:pt x="82" y="49"/>
                </a:lnTo>
                <a:lnTo>
                  <a:pt x="83" y="48"/>
                </a:lnTo>
                <a:lnTo>
                  <a:pt x="83" y="42"/>
                </a:lnTo>
                <a:lnTo>
                  <a:pt x="84" y="41"/>
                </a:lnTo>
                <a:lnTo>
                  <a:pt x="84" y="35"/>
                </a:lnTo>
                <a:lnTo>
                  <a:pt x="85" y="34"/>
                </a:lnTo>
                <a:lnTo>
                  <a:pt x="85" y="29"/>
                </a:lnTo>
                <a:lnTo>
                  <a:pt x="87" y="29"/>
                </a:lnTo>
                <a:lnTo>
                  <a:pt x="87" y="23"/>
                </a:lnTo>
                <a:lnTo>
                  <a:pt x="88" y="23"/>
                </a:lnTo>
                <a:lnTo>
                  <a:pt x="88" y="18"/>
                </a:lnTo>
                <a:lnTo>
                  <a:pt x="89" y="18"/>
                </a:lnTo>
                <a:lnTo>
                  <a:pt x="89" y="13"/>
                </a:lnTo>
                <a:lnTo>
                  <a:pt x="90" y="13"/>
                </a:lnTo>
                <a:lnTo>
                  <a:pt x="90" y="9"/>
                </a:lnTo>
                <a:lnTo>
                  <a:pt x="91" y="9"/>
                </a:lnTo>
                <a:lnTo>
                  <a:pt x="91" y="6"/>
                </a:lnTo>
                <a:lnTo>
                  <a:pt x="93" y="5"/>
                </a:lnTo>
                <a:lnTo>
                  <a:pt x="93" y="3"/>
                </a:lnTo>
                <a:lnTo>
                  <a:pt x="94" y="2"/>
                </a:lnTo>
                <a:lnTo>
                  <a:pt x="94" y="0"/>
                </a:lnTo>
                <a:lnTo>
                  <a:pt x="95" y="0"/>
                </a:lnTo>
              </a:path>
            </a:pathLst>
          </a:custGeom>
          <a:noFill/>
          <a:ln w="635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89" name="Freeform 96">
            <a:extLst>
              <a:ext uri="{FF2B5EF4-FFF2-40B4-BE49-F238E27FC236}">
                <a16:creationId xmlns:a16="http://schemas.microsoft.com/office/drawing/2014/main" id="{4980672B-6B4C-4EC9-B8FF-BA6084AD1A38}"/>
              </a:ext>
            </a:extLst>
          </p:cNvPr>
          <p:cNvSpPr>
            <a:spLocks/>
          </p:cNvSpPr>
          <p:nvPr/>
        </p:nvSpPr>
        <p:spPr bwMode="auto">
          <a:xfrm>
            <a:off x="5081588" y="4468813"/>
            <a:ext cx="465137" cy="1528762"/>
          </a:xfrm>
          <a:custGeom>
            <a:avLst/>
            <a:gdLst>
              <a:gd name="T0" fmla="*/ 2147483646 w 92"/>
              <a:gd name="T1" fmla="*/ 0 h 270"/>
              <a:gd name="T2" fmla="*/ 2147483646 w 92"/>
              <a:gd name="T3" fmla="*/ 2147483646 h 270"/>
              <a:gd name="T4" fmla="*/ 2147483646 w 92"/>
              <a:gd name="T5" fmla="*/ 2147483646 h 270"/>
              <a:gd name="T6" fmla="*/ 2147483646 w 92"/>
              <a:gd name="T7" fmla="*/ 2147483646 h 270"/>
              <a:gd name="T8" fmla="*/ 2147483646 w 92"/>
              <a:gd name="T9" fmla="*/ 2147483646 h 270"/>
              <a:gd name="T10" fmla="*/ 2147483646 w 92"/>
              <a:gd name="T11" fmla="*/ 2147483646 h 270"/>
              <a:gd name="T12" fmla="*/ 2147483646 w 92"/>
              <a:gd name="T13" fmla="*/ 2147483646 h 270"/>
              <a:gd name="T14" fmla="*/ 2147483646 w 92"/>
              <a:gd name="T15" fmla="*/ 2147483646 h 270"/>
              <a:gd name="T16" fmla="*/ 2147483646 w 92"/>
              <a:gd name="T17" fmla="*/ 2147483646 h 270"/>
              <a:gd name="T18" fmla="*/ 2147483646 w 92"/>
              <a:gd name="T19" fmla="*/ 2147483646 h 270"/>
              <a:gd name="T20" fmla="*/ 2147483646 w 92"/>
              <a:gd name="T21" fmla="*/ 2147483646 h 270"/>
              <a:gd name="T22" fmla="*/ 2147483646 w 92"/>
              <a:gd name="T23" fmla="*/ 2147483646 h 270"/>
              <a:gd name="T24" fmla="*/ 2147483646 w 92"/>
              <a:gd name="T25" fmla="*/ 2147483646 h 270"/>
              <a:gd name="T26" fmla="*/ 2147483646 w 92"/>
              <a:gd name="T27" fmla="*/ 2147483646 h 270"/>
              <a:gd name="T28" fmla="*/ 2147483646 w 92"/>
              <a:gd name="T29" fmla="*/ 2147483646 h 270"/>
              <a:gd name="T30" fmla="*/ 2147483646 w 92"/>
              <a:gd name="T31" fmla="*/ 2147483646 h 270"/>
              <a:gd name="T32" fmla="*/ 2147483646 w 92"/>
              <a:gd name="T33" fmla="*/ 2147483646 h 270"/>
              <a:gd name="T34" fmla="*/ 2147483646 w 92"/>
              <a:gd name="T35" fmla="*/ 2147483646 h 270"/>
              <a:gd name="T36" fmla="*/ 2147483646 w 92"/>
              <a:gd name="T37" fmla="*/ 2147483646 h 270"/>
              <a:gd name="T38" fmla="*/ 2147483646 w 92"/>
              <a:gd name="T39" fmla="*/ 2147483646 h 270"/>
              <a:gd name="T40" fmla="*/ 2147483646 w 92"/>
              <a:gd name="T41" fmla="*/ 2147483646 h 270"/>
              <a:gd name="T42" fmla="*/ 2147483646 w 92"/>
              <a:gd name="T43" fmla="*/ 2147483646 h 270"/>
              <a:gd name="T44" fmla="*/ 2147483646 w 92"/>
              <a:gd name="T45" fmla="*/ 2147483646 h 270"/>
              <a:gd name="T46" fmla="*/ 2147483646 w 92"/>
              <a:gd name="T47" fmla="*/ 2147483646 h 270"/>
              <a:gd name="T48" fmla="*/ 2147483646 w 92"/>
              <a:gd name="T49" fmla="*/ 2147483646 h 270"/>
              <a:gd name="T50" fmla="*/ 2147483646 w 92"/>
              <a:gd name="T51" fmla="*/ 2147483646 h 270"/>
              <a:gd name="T52" fmla="*/ 2147483646 w 92"/>
              <a:gd name="T53" fmla="*/ 2147483646 h 270"/>
              <a:gd name="T54" fmla="*/ 2147483646 w 92"/>
              <a:gd name="T55" fmla="*/ 2147483646 h 270"/>
              <a:gd name="T56" fmla="*/ 2147483646 w 92"/>
              <a:gd name="T57" fmla="*/ 2147483646 h 270"/>
              <a:gd name="T58" fmla="*/ 2147483646 w 92"/>
              <a:gd name="T59" fmla="*/ 2147483646 h 270"/>
              <a:gd name="T60" fmla="*/ 2147483646 w 92"/>
              <a:gd name="T61" fmla="*/ 2147483646 h 270"/>
              <a:gd name="T62" fmla="*/ 2147483646 w 92"/>
              <a:gd name="T63" fmla="*/ 2147483646 h 270"/>
              <a:gd name="T64" fmla="*/ 2147483646 w 92"/>
              <a:gd name="T65" fmla="*/ 2147483646 h 270"/>
              <a:gd name="T66" fmla="*/ 2147483646 w 92"/>
              <a:gd name="T67" fmla="*/ 2147483646 h 270"/>
              <a:gd name="T68" fmla="*/ 2147483646 w 92"/>
              <a:gd name="T69" fmla="*/ 2147483646 h 270"/>
              <a:gd name="T70" fmla="*/ 2147483646 w 92"/>
              <a:gd name="T71" fmla="*/ 2147483646 h 270"/>
              <a:gd name="T72" fmla="*/ 2147483646 w 92"/>
              <a:gd name="T73" fmla="*/ 2147483646 h 270"/>
              <a:gd name="T74" fmla="*/ 2147483646 w 92"/>
              <a:gd name="T75" fmla="*/ 2147483646 h 270"/>
              <a:gd name="T76" fmla="*/ 2147483646 w 92"/>
              <a:gd name="T77" fmla="*/ 2147483646 h 270"/>
              <a:gd name="T78" fmla="*/ 2147483646 w 92"/>
              <a:gd name="T79" fmla="*/ 2147483646 h 270"/>
              <a:gd name="T80" fmla="*/ 2147483646 w 92"/>
              <a:gd name="T81" fmla="*/ 2147483646 h 270"/>
              <a:gd name="T82" fmla="*/ 2147483646 w 92"/>
              <a:gd name="T83" fmla="*/ 2147483646 h 2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2"/>
              <a:gd name="T127" fmla="*/ 0 h 270"/>
              <a:gd name="T128" fmla="*/ 92 w 92"/>
              <a:gd name="T129" fmla="*/ 270 h 2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2" h="270">
                <a:moveTo>
                  <a:pt x="0" y="3"/>
                </a:moveTo>
                <a:lnTo>
                  <a:pt x="0" y="1"/>
                </a:lnTo>
                <a:lnTo>
                  <a:pt x="2" y="0"/>
                </a:lnTo>
                <a:lnTo>
                  <a:pt x="4" y="0"/>
                </a:lnTo>
                <a:lnTo>
                  <a:pt x="6" y="1"/>
                </a:lnTo>
                <a:lnTo>
                  <a:pt x="6" y="2"/>
                </a:lnTo>
                <a:lnTo>
                  <a:pt x="7" y="3"/>
                </a:lnTo>
                <a:lnTo>
                  <a:pt x="7" y="4"/>
                </a:lnTo>
                <a:lnTo>
                  <a:pt x="8" y="5"/>
                </a:lnTo>
                <a:lnTo>
                  <a:pt x="8" y="7"/>
                </a:lnTo>
                <a:lnTo>
                  <a:pt x="10" y="7"/>
                </a:lnTo>
                <a:lnTo>
                  <a:pt x="10" y="10"/>
                </a:lnTo>
                <a:lnTo>
                  <a:pt x="11" y="11"/>
                </a:lnTo>
                <a:lnTo>
                  <a:pt x="11" y="14"/>
                </a:lnTo>
                <a:lnTo>
                  <a:pt x="12" y="14"/>
                </a:lnTo>
                <a:lnTo>
                  <a:pt x="12" y="18"/>
                </a:lnTo>
                <a:lnTo>
                  <a:pt x="13" y="18"/>
                </a:lnTo>
                <a:lnTo>
                  <a:pt x="13" y="23"/>
                </a:lnTo>
                <a:lnTo>
                  <a:pt x="14" y="24"/>
                </a:lnTo>
                <a:lnTo>
                  <a:pt x="14" y="29"/>
                </a:lnTo>
                <a:lnTo>
                  <a:pt x="16" y="29"/>
                </a:lnTo>
                <a:lnTo>
                  <a:pt x="16" y="35"/>
                </a:lnTo>
                <a:lnTo>
                  <a:pt x="17" y="35"/>
                </a:lnTo>
                <a:lnTo>
                  <a:pt x="17" y="40"/>
                </a:lnTo>
                <a:lnTo>
                  <a:pt x="18" y="41"/>
                </a:lnTo>
                <a:lnTo>
                  <a:pt x="18" y="47"/>
                </a:lnTo>
                <a:lnTo>
                  <a:pt x="19" y="48"/>
                </a:lnTo>
                <a:lnTo>
                  <a:pt x="19" y="54"/>
                </a:lnTo>
                <a:lnTo>
                  <a:pt x="20" y="55"/>
                </a:lnTo>
                <a:lnTo>
                  <a:pt x="20" y="61"/>
                </a:lnTo>
                <a:lnTo>
                  <a:pt x="22" y="62"/>
                </a:lnTo>
                <a:lnTo>
                  <a:pt x="22" y="69"/>
                </a:lnTo>
                <a:lnTo>
                  <a:pt x="23" y="69"/>
                </a:lnTo>
                <a:lnTo>
                  <a:pt x="23" y="76"/>
                </a:lnTo>
                <a:lnTo>
                  <a:pt x="24" y="77"/>
                </a:lnTo>
                <a:lnTo>
                  <a:pt x="24" y="84"/>
                </a:lnTo>
                <a:lnTo>
                  <a:pt x="25" y="84"/>
                </a:lnTo>
                <a:lnTo>
                  <a:pt x="25" y="92"/>
                </a:lnTo>
                <a:lnTo>
                  <a:pt x="26" y="93"/>
                </a:lnTo>
                <a:lnTo>
                  <a:pt x="26" y="100"/>
                </a:lnTo>
                <a:lnTo>
                  <a:pt x="28" y="100"/>
                </a:lnTo>
                <a:lnTo>
                  <a:pt x="28" y="108"/>
                </a:lnTo>
                <a:lnTo>
                  <a:pt x="29" y="108"/>
                </a:lnTo>
                <a:lnTo>
                  <a:pt x="29" y="116"/>
                </a:lnTo>
                <a:lnTo>
                  <a:pt x="30" y="117"/>
                </a:lnTo>
                <a:lnTo>
                  <a:pt x="30" y="124"/>
                </a:lnTo>
                <a:lnTo>
                  <a:pt x="31" y="124"/>
                </a:lnTo>
                <a:lnTo>
                  <a:pt x="31" y="132"/>
                </a:lnTo>
                <a:lnTo>
                  <a:pt x="32" y="132"/>
                </a:lnTo>
                <a:lnTo>
                  <a:pt x="32" y="140"/>
                </a:lnTo>
                <a:lnTo>
                  <a:pt x="34" y="140"/>
                </a:lnTo>
                <a:lnTo>
                  <a:pt x="34" y="147"/>
                </a:lnTo>
                <a:lnTo>
                  <a:pt x="35" y="148"/>
                </a:lnTo>
                <a:lnTo>
                  <a:pt x="35" y="155"/>
                </a:lnTo>
                <a:lnTo>
                  <a:pt x="36" y="155"/>
                </a:lnTo>
                <a:lnTo>
                  <a:pt x="36" y="162"/>
                </a:lnTo>
                <a:lnTo>
                  <a:pt x="37" y="162"/>
                </a:lnTo>
                <a:lnTo>
                  <a:pt x="37" y="169"/>
                </a:lnTo>
                <a:lnTo>
                  <a:pt x="38" y="169"/>
                </a:lnTo>
                <a:lnTo>
                  <a:pt x="38" y="176"/>
                </a:lnTo>
                <a:lnTo>
                  <a:pt x="40" y="176"/>
                </a:lnTo>
                <a:lnTo>
                  <a:pt x="40" y="183"/>
                </a:lnTo>
                <a:lnTo>
                  <a:pt x="41" y="183"/>
                </a:lnTo>
                <a:lnTo>
                  <a:pt x="41" y="189"/>
                </a:lnTo>
                <a:lnTo>
                  <a:pt x="42" y="189"/>
                </a:lnTo>
                <a:lnTo>
                  <a:pt x="42" y="195"/>
                </a:lnTo>
                <a:lnTo>
                  <a:pt x="43" y="195"/>
                </a:lnTo>
                <a:lnTo>
                  <a:pt x="43" y="201"/>
                </a:lnTo>
                <a:lnTo>
                  <a:pt x="44" y="201"/>
                </a:lnTo>
                <a:lnTo>
                  <a:pt x="44" y="206"/>
                </a:lnTo>
                <a:lnTo>
                  <a:pt x="46" y="206"/>
                </a:lnTo>
                <a:lnTo>
                  <a:pt x="46" y="211"/>
                </a:lnTo>
                <a:lnTo>
                  <a:pt x="47" y="212"/>
                </a:lnTo>
                <a:lnTo>
                  <a:pt x="47" y="216"/>
                </a:lnTo>
                <a:lnTo>
                  <a:pt x="48" y="217"/>
                </a:lnTo>
                <a:lnTo>
                  <a:pt x="48" y="221"/>
                </a:lnTo>
                <a:lnTo>
                  <a:pt x="49" y="221"/>
                </a:lnTo>
                <a:lnTo>
                  <a:pt x="49" y="225"/>
                </a:lnTo>
                <a:lnTo>
                  <a:pt x="50" y="225"/>
                </a:lnTo>
                <a:lnTo>
                  <a:pt x="50" y="229"/>
                </a:lnTo>
                <a:lnTo>
                  <a:pt x="52" y="229"/>
                </a:lnTo>
                <a:lnTo>
                  <a:pt x="52" y="233"/>
                </a:lnTo>
                <a:lnTo>
                  <a:pt x="53" y="233"/>
                </a:lnTo>
                <a:lnTo>
                  <a:pt x="53" y="236"/>
                </a:lnTo>
                <a:lnTo>
                  <a:pt x="54" y="237"/>
                </a:lnTo>
                <a:lnTo>
                  <a:pt x="54" y="240"/>
                </a:lnTo>
                <a:lnTo>
                  <a:pt x="55" y="240"/>
                </a:lnTo>
                <a:lnTo>
                  <a:pt x="55" y="243"/>
                </a:lnTo>
                <a:lnTo>
                  <a:pt x="56" y="243"/>
                </a:lnTo>
                <a:lnTo>
                  <a:pt x="56" y="246"/>
                </a:lnTo>
                <a:lnTo>
                  <a:pt x="58" y="246"/>
                </a:lnTo>
                <a:lnTo>
                  <a:pt x="58" y="248"/>
                </a:lnTo>
                <a:lnTo>
                  <a:pt x="59" y="248"/>
                </a:lnTo>
                <a:lnTo>
                  <a:pt x="59" y="250"/>
                </a:lnTo>
                <a:lnTo>
                  <a:pt x="60" y="251"/>
                </a:lnTo>
                <a:lnTo>
                  <a:pt x="60" y="252"/>
                </a:lnTo>
                <a:lnTo>
                  <a:pt x="61" y="253"/>
                </a:lnTo>
                <a:lnTo>
                  <a:pt x="61" y="254"/>
                </a:lnTo>
                <a:lnTo>
                  <a:pt x="62" y="255"/>
                </a:lnTo>
                <a:lnTo>
                  <a:pt x="62" y="256"/>
                </a:lnTo>
                <a:lnTo>
                  <a:pt x="64" y="257"/>
                </a:lnTo>
                <a:lnTo>
                  <a:pt x="64" y="258"/>
                </a:lnTo>
                <a:lnTo>
                  <a:pt x="65" y="258"/>
                </a:lnTo>
                <a:lnTo>
                  <a:pt x="65" y="259"/>
                </a:lnTo>
                <a:lnTo>
                  <a:pt x="67" y="260"/>
                </a:lnTo>
                <a:lnTo>
                  <a:pt x="67" y="262"/>
                </a:lnTo>
                <a:lnTo>
                  <a:pt x="70" y="263"/>
                </a:lnTo>
                <a:lnTo>
                  <a:pt x="70" y="264"/>
                </a:lnTo>
                <a:lnTo>
                  <a:pt x="72" y="265"/>
                </a:lnTo>
                <a:lnTo>
                  <a:pt x="73" y="266"/>
                </a:lnTo>
                <a:lnTo>
                  <a:pt x="76" y="267"/>
                </a:lnTo>
                <a:lnTo>
                  <a:pt x="77" y="267"/>
                </a:lnTo>
                <a:lnTo>
                  <a:pt x="78" y="267"/>
                </a:lnTo>
                <a:lnTo>
                  <a:pt x="79" y="268"/>
                </a:lnTo>
                <a:lnTo>
                  <a:pt x="80" y="268"/>
                </a:lnTo>
                <a:lnTo>
                  <a:pt x="82" y="268"/>
                </a:lnTo>
                <a:lnTo>
                  <a:pt x="83" y="269"/>
                </a:lnTo>
                <a:lnTo>
                  <a:pt x="84" y="269"/>
                </a:lnTo>
                <a:lnTo>
                  <a:pt x="85" y="269"/>
                </a:lnTo>
                <a:lnTo>
                  <a:pt x="86" y="269"/>
                </a:lnTo>
                <a:lnTo>
                  <a:pt x="88" y="269"/>
                </a:lnTo>
                <a:lnTo>
                  <a:pt x="89" y="269"/>
                </a:lnTo>
                <a:lnTo>
                  <a:pt x="90" y="269"/>
                </a:lnTo>
                <a:lnTo>
                  <a:pt x="91" y="270"/>
                </a:lnTo>
                <a:lnTo>
                  <a:pt x="92" y="270"/>
                </a:lnTo>
              </a:path>
            </a:pathLst>
          </a:custGeom>
          <a:noFill/>
          <a:ln w="635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90" name="Freeform 97">
            <a:extLst>
              <a:ext uri="{FF2B5EF4-FFF2-40B4-BE49-F238E27FC236}">
                <a16:creationId xmlns:a16="http://schemas.microsoft.com/office/drawing/2014/main" id="{EA1D2E7D-0581-4954-8E7F-DC5382643173}"/>
              </a:ext>
            </a:extLst>
          </p:cNvPr>
          <p:cNvSpPr>
            <a:spLocks/>
          </p:cNvSpPr>
          <p:nvPr/>
        </p:nvSpPr>
        <p:spPr bwMode="auto">
          <a:xfrm>
            <a:off x="5546725" y="5997575"/>
            <a:ext cx="50800" cy="6350"/>
          </a:xfrm>
          <a:custGeom>
            <a:avLst/>
            <a:gdLst>
              <a:gd name="T0" fmla="*/ 0 w 10"/>
              <a:gd name="T1" fmla="*/ 0 h 5661"/>
              <a:gd name="T2" fmla="*/ 2147483646 w 10"/>
              <a:gd name="T3" fmla="*/ 0 h 5661"/>
              <a:gd name="T4" fmla="*/ 2147483646 w 10"/>
              <a:gd name="T5" fmla="*/ 0 h 5661"/>
              <a:gd name="T6" fmla="*/ 2147483646 w 10"/>
              <a:gd name="T7" fmla="*/ 0 h 5661"/>
              <a:gd name="T8" fmla="*/ 2147483646 w 10"/>
              <a:gd name="T9" fmla="*/ 0 h 5661"/>
              <a:gd name="T10" fmla="*/ 2147483646 w 10"/>
              <a:gd name="T11" fmla="*/ 0 h 5661"/>
              <a:gd name="T12" fmla="*/ 2147483646 w 10"/>
              <a:gd name="T13" fmla="*/ 0 h 5661"/>
              <a:gd name="T14" fmla="*/ 2147483646 w 10"/>
              <a:gd name="T15" fmla="*/ 0 h 5661"/>
              <a:gd name="T16" fmla="*/ 2147483646 w 10"/>
              <a:gd name="T17" fmla="*/ 0 h 56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661"/>
              <a:gd name="T29" fmla="*/ 10 w 10"/>
              <a:gd name="T30" fmla="*/ 5661 h 56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661">
                <a:moveTo>
                  <a:pt x="0" y="0"/>
                </a:moveTo>
                <a:lnTo>
                  <a:pt x="2" y="0"/>
                </a:lnTo>
                <a:lnTo>
                  <a:pt x="3" y="0"/>
                </a:lnTo>
                <a:lnTo>
                  <a:pt x="4" y="0"/>
                </a:lnTo>
                <a:lnTo>
                  <a:pt x="5" y="0"/>
                </a:lnTo>
                <a:lnTo>
                  <a:pt x="6" y="0"/>
                </a:lnTo>
                <a:lnTo>
                  <a:pt x="8" y="0"/>
                </a:lnTo>
                <a:lnTo>
                  <a:pt x="9" y="0"/>
                </a:lnTo>
                <a:lnTo>
                  <a:pt x="10" y="0"/>
                </a:lnTo>
              </a:path>
            </a:pathLst>
          </a:custGeom>
          <a:noFill/>
          <a:ln w="381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91" name="Freeform 98">
            <a:extLst>
              <a:ext uri="{FF2B5EF4-FFF2-40B4-BE49-F238E27FC236}">
                <a16:creationId xmlns:a16="http://schemas.microsoft.com/office/drawing/2014/main" id="{D12EAB92-688B-4783-8186-310B8053AB4C}"/>
              </a:ext>
            </a:extLst>
          </p:cNvPr>
          <p:cNvSpPr>
            <a:spLocks/>
          </p:cNvSpPr>
          <p:nvPr/>
        </p:nvSpPr>
        <p:spPr bwMode="auto">
          <a:xfrm>
            <a:off x="4986338" y="5980113"/>
            <a:ext cx="768350" cy="17462"/>
          </a:xfrm>
          <a:custGeom>
            <a:avLst/>
            <a:gdLst>
              <a:gd name="T0" fmla="*/ 2147483646 w 152"/>
              <a:gd name="T1" fmla="*/ 2147483646 h 3"/>
              <a:gd name="T2" fmla="*/ 2147483646 w 152"/>
              <a:gd name="T3" fmla="*/ 2147483646 h 3"/>
              <a:gd name="T4" fmla="*/ 2147483646 w 152"/>
              <a:gd name="T5" fmla="*/ 2147483646 h 3"/>
              <a:gd name="T6" fmla="*/ 2147483646 w 152"/>
              <a:gd name="T7" fmla="*/ 2147483646 h 3"/>
              <a:gd name="T8" fmla="*/ 2147483646 w 152"/>
              <a:gd name="T9" fmla="*/ 2147483646 h 3"/>
              <a:gd name="T10" fmla="*/ 2147483646 w 152"/>
              <a:gd name="T11" fmla="*/ 2147483646 h 3"/>
              <a:gd name="T12" fmla="*/ 2147483646 w 152"/>
              <a:gd name="T13" fmla="*/ 2147483646 h 3"/>
              <a:gd name="T14" fmla="*/ 2147483646 w 152"/>
              <a:gd name="T15" fmla="*/ 2147483646 h 3"/>
              <a:gd name="T16" fmla="*/ 2147483646 w 152"/>
              <a:gd name="T17" fmla="*/ 2147483646 h 3"/>
              <a:gd name="T18" fmla="*/ 2147483646 w 152"/>
              <a:gd name="T19" fmla="*/ 2147483646 h 3"/>
              <a:gd name="T20" fmla="*/ 2147483646 w 152"/>
              <a:gd name="T21" fmla="*/ 2147483646 h 3"/>
              <a:gd name="T22" fmla="*/ 2147483646 w 152"/>
              <a:gd name="T23" fmla="*/ 2147483646 h 3"/>
              <a:gd name="T24" fmla="*/ 2147483646 w 152"/>
              <a:gd name="T25" fmla="*/ 2147483646 h 3"/>
              <a:gd name="T26" fmla="*/ 2147483646 w 152"/>
              <a:gd name="T27" fmla="*/ 2147483646 h 3"/>
              <a:gd name="T28" fmla="*/ 2147483646 w 152"/>
              <a:gd name="T29" fmla="*/ 2147483646 h 3"/>
              <a:gd name="T30" fmla="*/ 2147483646 w 152"/>
              <a:gd name="T31" fmla="*/ 2147483646 h 3"/>
              <a:gd name="T32" fmla="*/ 2147483646 w 152"/>
              <a:gd name="T33" fmla="*/ 2147483646 h 3"/>
              <a:gd name="T34" fmla="*/ 2147483646 w 152"/>
              <a:gd name="T35" fmla="*/ 2147483646 h 3"/>
              <a:gd name="T36" fmla="*/ 2147483646 w 152"/>
              <a:gd name="T37" fmla="*/ 2147483646 h 3"/>
              <a:gd name="T38" fmla="*/ 2147483646 w 152"/>
              <a:gd name="T39" fmla="*/ 2147483646 h 3"/>
              <a:gd name="T40" fmla="*/ 2147483646 w 152"/>
              <a:gd name="T41" fmla="*/ 2147483646 h 3"/>
              <a:gd name="T42" fmla="*/ 2147483646 w 152"/>
              <a:gd name="T43" fmla="*/ 2147483646 h 3"/>
              <a:gd name="T44" fmla="*/ 2147483646 w 152"/>
              <a:gd name="T45" fmla="*/ 2147483646 h 3"/>
              <a:gd name="T46" fmla="*/ 2147483646 w 152"/>
              <a:gd name="T47" fmla="*/ 2147483646 h 3"/>
              <a:gd name="T48" fmla="*/ 2147483646 w 152"/>
              <a:gd name="T49" fmla="*/ 2147483646 h 3"/>
              <a:gd name="T50" fmla="*/ 2147483646 w 152"/>
              <a:gd name="T51" fmla="*/ 2147483646 h 3"/>
              <a:gd name="T52" fmla="*/ 2147483646 w 152"/>
              <a:gd name="T53" fmla="*/ 2147483646 h 3"/>
              <a:gd name="T54" fmla="*/ 2147483646 w 152"/>
              <a:gd name="T55" fmla="*/ 2147483646 h 3"/>
              <a:gd name="T56" fmla="*/ 2147483646 w 152"/>
              <a:gd name="T57" fmla="*/ 2147483646 h 3"/>
              <a:gd name="T58" fmla="*/ 2147483646 w 152"/>
              <a:gd name="T59" fmla="*/ 2147483646 h 3"/>
              <a:gd name="T60" fmla="*/ 2147483646 w 152"/>
              <a:gd name="T61" fmla="*/ 2147483646 h 3"/>
              <a:gd name="T62" fmla="*/ 2147483646 w 152"/>
              <a:gd name="T63" fmla="*/ 2147483646 h 3"/>
              <a:gd name="T64" fmla="*/ 2147483646 w 152"/>
              <a:gd name="T65" fmla="*/ 2147483646 h 3"/>
              <a:gd name="T66" fmla="*/ 2147483646 w 152"/>
              <a:gd name="T67" fmla="*/ 2147483646 h 3"/>
              <a:gd name="T68" fmla="*/ 2147483646 w 152"/>
              <a:gd name="T69" fmla="*/ 2147483646 h 3"/>
              <a:gd name="T70" fmla="*/ 2147483646 w 152"/>
              <a:gd name="T71" fmla="*/ 2147483646 h 3"/>
              <a:gd name="T72" fmla="*/ 2147483646 w 152"/>
              <a:gd name="T73" fmla="*/ 2147483646 h 3"/>
              <a:gd name="T74" fmla="*/ 2147483646 w 152"/>
              <a:gd name="T75" fmla="*/ 0 h 3"/>
              <a:gd name="T76" fmla="*/ 2147483646 w 152"/>
              <a:gd name="T77" fmla="*/ 0 h 3"/>
              <a:gd name="T78" fmla="*/ 2147483646 w 152"/>
              <a:gd name="T79" fmla="*/ 0 h 3"/>
              <a:gd name="T80" fmla="*/ 2147483646 w 152"/>
              <a:gd name="T81" fmla="*/ 0 h 3"/>
              <a:gd name="T82" fmla="*/ 2147483646 w 152"/>
              <a:gd name="T83" fmla="*/ 0 h 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3"/>
              <a:gd name="T128" fmla="*/ 152 w 152"/>
              <a:gd name="T129" fmla="*/ 3 h 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3">
                <a:moveTo>
                  <a:pt x="0" y="3"/>
                </a:moveTo>
                <a:lnTo>
                  <a:pt x="1" y="3"/>
                </a:lnTo>
                <a:lnTo>
                  <a:pt x="2" y="3"/>
                </a:lnTo>
                <a:lnTo>
                  <a:pt x="3" y="3"/>
                </a:lnTo>
                <a:lnTo>
                  <a:pt x="5" y="3"/>
                </a:lnTo>
                <a:lnTo>
                  <a:pt x="6" y="3"/>
                </a:lnTo>
                <a:lnTo>
                  <a:pt x="7" y="3"/>
                </a:lnTo>
                <a:lnTo>
                  <a:pt x="8" y="3"/>
                </a:lnTo>
                <a:lnTo>
                  <a:pt x="9" y="3"/>
                </a:lnTo>
                <a:lnTo>
                  <a:pt x="11" y="3"/>
                </a:lnTo>
                <a:lnTo>
                  <a:pt x="12" y="3"/>
                </a:lnTo>
                <a:lnTo>
                  <a:pt x="13" y="3"/>
                </a:lnTo>
                <a:lnTo>
                  <a:pt x="14" y="3"/>
                </a:lnTo>
                <a:lnTo>
                  <a:pt x="15" y="3"/>
                </a:lnTo>
                <a:lnTo>
                  <a:pt x="17" y="3"/>
                </a:lnTo>
                <a:lnTo>
                  <a:pt x="18" y="3"/>
                </a:lnTo>
                <a:lnTo>
                  <a:pt x="19" y="3"/>
                </a:lnTo>
                <a:lnTo>
                  <a:pt x="20" y="3"/>
                </a:lnTo>
                <a:lnTo>
                  <a:pt x="21" y="3"/>
                </a:lnTo>
                <a:lnTo>
                  <a:pt x="23" y="3"/>
                </a:lnTo>
                <a:lnTo>
                  <a:pt x="24" y="3"/>
                </a:lnTo>
                <a:lnTo>
                  <a:pt x="25" y="3"/>
                </a:lnTo>
                <a:lnTo>
                  <a:pt x="26" y="3"/>
                </a:lnTo>
                <a:lnTo>
                  <a:pt x="27" y="3"/>
                </a:lnTo>
                <a:lnTo>
                  <a:pt x="29" y="3"/>
                </a:lnTo>
                <a:lnTo>
                  <a:pt x="30" y="3"/>
                </a:lnTo>
                <a:lnTo>
                  <a:pt x="31" y="3"/>
                </a:lnTo>
                <a:lnTo>
                  <a:pt x="32" y="3"/>
                </a:lnTo>
                <a:lnTo>
                  <a:pt x="33" y="3"/>
                </a:lnTo>
                <a:lnTo>
                  <a:pt x="35" y="3"/>
                </a:lnTo>
                <a:lnTo>
                  <a:pt x="36" y="3"/>
                </a:lnTo>
                <a:lnTo>
                  <a:pt x="37" y="3"/>
                </a:lnTo>
                <a:lnTo>
                  <a:pt x="38" y="3"/>
                </a:lnTo>
                <a:lnTo>
                  <a:pt x="39" y="3"/>
                </a:lnTo>
                <a:lnTo>
                  <a:pt x="41" y="3"/>
                </a:lnTo>
                <a:lnTo>
                  <a:pt x="42" y="3"/>
                </a:lnTo>
                <a:lnTo>
                  <a:pt x="43" y="3"/>
                </a:lnTo>
                <a:lnTo>
                  <a:pt x="44" y="3"/>
                </a:lnTo>
                <a:lnTo>
                  <a:pt x="45" y="3"/>
                </a:lnTo>
                <a:lnTo>
                  <a:pt x="47" y="3"/>
                </a:lnTo>
                <a:lnTo>
                  <a:pt x="48" y="3"/>
                </a:lnTo>
                <a:lnTo>
                  <a:pt x="49" y="3"/>
                </a:lnTo>
                <a:lnTo>
                  <a:pt x="50" y="3"/>
                </a:lnTo>
                <a:lnTo>
                  <a:pt x="51" y="3"/>
                </a:lnTo>
                <a:lnTo>
                  <a:pt x="53" y="3"/>
                </a:lnTo>
                <a:lnTo>
                  <a:pt x="54" y="3"/>
                </a:lnTo>
                <a:lnTo>
                  <a:pt x="55" y="3"/>
                </a:lnTo>
                <a:lnTo>
                  <a:pt x="56" y="3"/>
                </a:lnTo>
                <a:lnTo>
                  <a:pt x="57" y="3"/>
                </a:lnTo>
                <a:lnTo>
                  <a:pt x="59" y="3"/>
                </a:lnTo>
                <a:lnTo>
                  <a:pt x="60" y="3"/>
                </a:lnTo>
                <a:lnTo>
                  <a:pt x="61" y="3"/>
                </a:lnTo>
                <a:lnTo>
                  <a:pt x="62" y="3"/>
                </a:lnTo>
                <a:lnTo>
                  <a:pt x="63" y="3"/>
                </a:lnTo>
                <a:lnTo>
                  <a:pt x="65" y="3"/>
                </a:lnTo>
                <a:lnTo>
                  <a:pt x="66" y="3"/>
                </a:lnTo>
                <a:lnTo>
                  <a:pt x="67" y="3"/>
                </a:lnTo>
                <a:lnTo>
                  <a:pt x="68" y="3"/>
                </a:lnTo>
                <a:lnTo>
                  <a:pt x="69" y="3"/>
                </a:lnTo>
                <a:lnTo>
                  <a:pt x="71" y="3"/>
                </a:lnTo>
                <a:lnTo>
                  <a:pt x="72" y="3"/>
                </a:lnTo>
                <a:lnTo>
                  <a:pt x="73" y="3"/>
                </a:lnTo>
                <a:lnTo>
                  <a:pt x="74" y="3"/>
                </a:lnTo>
                <a:lnTo>
                  <a:pt x="75" y="3"/>
                </a:lnTo>
                <a:lnTo>
                  <a:pt x="77" y="3"/>
                </a:lnTo>
                <a:lnTo>
                  <a:pt x="78" y="3"/>
                </a:lnTo>
                <a:lnTo>
                  <a:pt x="79" y="3"/>
                </a:lnTo>
                <a:lnTo>
                  <a:pt x="80" y="3"/>
                </a:lnTo>
                <a:lnTo>
                  <a:pt x="81" y="2"/>
                </a:lnTo>
                <a:lnTo>
                  <a:pt x="83" y="2"/>
                </a:lnTo>
                <a:lnTo>
                  <a:pt x="84" y="2"/>
                </a:lnTo>
                <a:lnTo>
                  <a:pt x="85" y="2"/>
                </a:lnTo>
                <a:lnTo>
                  <a:pt x="86" y="2"/>
                </a:lnTo>
                <a:lnTo>
                  <a:pt x="87" y="2"/>
                </a:lnTo>
                <a:lnTo>
                  <a:pt x="89" y="2"/>
                </a:lnTo>
                <a:lnTo>
                  <a:pt x="90" y="2"/>
                </a:lnTo>
                <a:lnTo>
                  <a:pt x="91" y="2"/>
                </a:lnTo>
                <a:lnTo>
                  <a:pt x="92" y="2"/>
                </a:lnTo>
                <a:lnTo>
                  <a:pt x="93" y="2"/>
                </a:lnTo>
                <a:lnTo>
                  <a:pt x="95" y="2"/>
                </a:lnTo>
                <a:lnTo>
                  <a:pt x="96" y="2"/>
                </a:lnTo>
                <a:lnTo>
                  <a:pt x="97" y="2"/>
                </a:lnTo>
                <a:lnTo>
                  <a:pt x="98" y="2"/>
                </a:lnTo>
                <a:lnTo>
                  <a:pt x="99" y="2"/>
                </a:lnTo>
                <a:lnTo>
                  <a:pt x="101" y="2"/>
                </a:lnTo>
                <a:lnTo>
                  <a:pt x="102" y="2"/>
                </a:lnTo>
                <a:lnTo>
                  <a:pt x="103" y="2"/>
                </a:lnTo>
                <a:lnTo>
                  <a:pt x="104" y="2"/>
                </a:lnTo>
                <a:lnTo>
                  <a:pt x="105" y="2"/>
                </a:lnTo>
                <a:lnTo>
                  <a:pt x="107" y="2"/>
                </a:lnTo>
                <a:lnTo>
                  <a:pt x="108" y="2"/>
                </a:lnTo>
                <a:lnTo>
                  <a:pt x="109" y="2"/>
                </a:lnTo>
                <a:lnTo>
                  <a:pt x="110" y="2"/>
                </a:lnTo>
                <a:lnTo>
                  <a:pt x="111" y="2"/>
                </a:lnTo>
                <a:lnTo>
                  <a:pt x="113" y="2"/>
                </a:lnTo>
                <a:lnTo>
                  <a:pt x="114" y="2"/>
                </a:lnTo>
                <a:lnTo>
                  <a:pt x="115" y="2"/>
                </a:lnTo>
                <a:lnTo>
                  <a:pt x="116" y="2"/>
                </a:lnTo>
                <a:lnTo>
                  <a:pt x="117" y="1"/>
                </a:lnTo>
                <a:lnTo>
                  <a:pt x="119" y="1"/>
                </a:lnTo>
                <a:lnTo>
                  <a:pt x="120" y="1"/>
                </a:lnTo>
                <a:lnTo>
                  <a:pt x="121" y="1"/>
                </a:lnTo>
                <a:lnTo>
                  <a:pt x="122" y="1"/>
                </a:lnTo>
                <a:lnTo>
                  <a:pt x="123" y="1"/>
                </a:lnTo>
                <a:lnTo>
                  <a:pt x="125" y="1"/>
                </a:lnTo>
                <a:lnTo>
                  <a:pt x="126" y="1"/>
                </a:lnTo>
                <a:lnTo>
                  <a:pt x="127" y="1"/>
                </a:lnTo>
                <a:lnTo>
                  <a:pt x="128" y="1"/>
                </a:lnTo>
                <a:lnTo>
                  <a:pt x="129" y="1"/>
                </a:lnTo>
                <a:lnTo>
                  <a:pt x="131" y="1"/>
                </a:lnTo>
                <a:lnTo>
                  <a:pt x="132" y="1"/>
                </a:lnTo>
                <a:lnTo>
                  <a:pt x="133" y="1"/>
                </a:lnTo>
                <a:lnTo>
                  <a:pt x="134" y="1"/>
                </a:lnTo>
                <a:lnTo>
                  <a:pt x="135" y="0"/>
                </a:lnTo>
                <a:lnTo>
                  <a:pt x="137" y="0"/>
                </a:lnTo>
                <a:lnTo>
                  <a:pt x="138" y="0"/>
                </a:lnTo>
                <a:lnTo>
                  <a:pt x="139" y="0"/>
                </a:lnTo>
                <a:lnTo>
                  <a:pt x="140" y="0"/>
                </a:lnTo>
                <a:lnTo>
                  <a:pt x="141" y="0"/>
                </a:lnTo>
                <a:lnTo>
                  <a:pt x="143" y="0"/>
                </a:lnTo>
                <a:lnTo>
                  <a:pt x="144" y="0"/>
                </a:lnTo>
                <a:lnTo>
                  <a:pt x="145" y="0"/>
                </a:lnTo>
                <a:lnTo>
                  <a:pt x="146" y="0"/>
                </a:lnTo>
                <a:lnTo>
                  <a:pt x="147" y="0"/>
                </a:lnTo>
                <a:lnTo>
                  <a:pt x="149" y="0"/>
                </a:lnTo>
                <a:lnTo>
                  <a:pt x="150" y="0"/>
                </a:lnTo>
                <a:lnTo>
                  <a:pt x="151" y="0"/>
                </a:lnTo>
                <a:lnTo>
                  <a:pt x="152" y="0"/>
                </a:lnTo>
              </a:path>
            </a:pathLst>
          </a:custGeom>
          <a:noFill/>
          <a:ln w="381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92" name="Freeform 99">
            <a:extLst>
              <a:ext uri="{FF2B5EF4-FFF2-40B4-BE49-F238E27FC236}">
                <a16:creationId xmlns:a16="http://schemas.microsoft.com/office/drawing/2014/main" id="{E150CDEB-3FEE-4CBA-8BB4-3E3292518F67}"/>
              </a:ext>
            </a:extLst>
          </p:cNvPr>
          <p:cNvSpPr>
            <a:spLocks/>
          </p:cNvSpPr>
          <p:nvPr/>
        </p:nvSpPr>
        <p:spPr bwMode="auto">
          <a:xfrm>
            <a:off x="5754688" y="5719763"/>
            <a:ext cx="773112" cy="260350"/>
          </a:xfrm>
          <a:custGeom>
            <a:avLst/>
            <a:gdLst>
              <a:gd name="T0" fmla="*/ 2147483646 w 153"/>
              <a:gd name="T1" fmla="*/ 2147483646 h 46"/>
              <a:gd name="T2" fmla="*/ 2147483646 w 153"/>
              <a:gd name="T3" fmla="*/ 2147483646 h 46"/>
              <a:gd name="T4" fmla="*/ 2147483646 w 153"/>
              <a:gd name="T5" fmla="*/ 2147483646 h 46"/>
              <a:gd name="T6" fmla="*/ 2147483646 w 153"/>
              <a:gd name="T7" fmla="*/ 2147483646 h 46"/>
              <a:gd name="T8" fmla="*/ 2147483646 w 153"/>
              <a:gd name="T9" fmla="*/ 2147483646 h 46"/>
              <a:gd name="T10" fmla="*/ 2147483646 w 153"/>
              <a:gd name="T11" fmla="*/ 2147483646 h 46"/>
              <a:gd name="T12" fmla="*/ 2147483646 w 153"/>
              <a:gd name="T13" fmla="*/ 2147483646 h 46"/>
              <a:gd name="T14" fmla="*/ 2147483646 w 153"/>
              <a:gd name="T15" fmla="*/ 2147483646 h 46"/>
              <a:gd name="T16" fmla="*/ 2147483646 w 153"/>
              <a:gd name="T17" fmla="*/ 2147483646 h 46"/>
              <a:gd name="T18" fmla="*/ 2147483646 w 153"/>
              <a:gd name="T19" fmla="*/ 2147483646 h 46"/>
              <a:gd name="T20" fmla="*/ 2147483646 w 153"/>
              <a:gd name="T21" fmla="*/ 2147483646 h 46"/>
              <a:gd name="T22" fmla="*/ 2147483646 w 153"/>
              <a:gd name="T23" fmla="*/ 2147483646 h 46"/>
              <a:gd name="T24" fmla="*/ 2147483646 w 153"/>
              <a:gd name="T25" fmla="*/ 2147483646 h 46"/>
              <a:gd name="T26" fmla="*/ 2147483646 w 153"/>
              <a:gd name="T27" fmla="*/ 2147483646 h 46"/>
              <a:gd name="T28" fmla="*/ 2147483646 w 153"/>
              <a:gd name="T29" fmla="*/ 2147483646 h 46"/>
              <a:gd name="T30" fmla="*/ 2147483646 w 153"/>
              <a:gd name="T31" fmla="*/ 2147483646 h 46"/>
              <a:gd name="T32" fmla="*/ 2147483646 w 153"/>
              <a:gd name="T33" fmla="*/ 2147483646 h 46"/>
              <a:gd name="T34" fmla="*/ 2147483646 w 153"/>
              <a:gd name="T35" fmla="*/ 2147483646 h 46"/>
              <a:gd name="T36" fmla="*/ 2147483646 w 153"/>
              <a:gd name="T37" fmla="*/ 2147483646 h 46"/>
              <a:gd name="T38" fmla="*/ 2147483646 w 153"/>
              <a:gd name="T39" fmla="*/ 2147483646 h 46"/>
              <a:gd name="T40" fmla="*/ 2147483646 w 153"/>
              <a:gd name="T41" fmla="*/ 2147483646 h 46"/>
              <a:gd name="T42" fmla="*/ 2147483646 w 153"/>
              <a:gd name="T43" fmla="*/ 2147483646 h 46"/>
              <a:gd name="T44" fmla="*/ 2147483646 w 153"/>
              <a:gd name="T45" fmla="*/ 2147483646 h 46"/>
              <a:gd name="T46" fmla="*/ 2147483646 w 153"/>
              <a:gd name="T47" fmla="*/ 2147483646 h 46"/>
              <a:gd name="T48" fmla="*/ 2147483646 w 153"/>
              <a:gd name="T49" fmla="*/ 2147483646 h 46"/>
              <a:gd name="T50" fmla="*/ 2147483646 w 153"/>
              <a:gd name="T51" fmla="*/ 2147483646 h 46"/>
              <a:gd name="T52" fmla="*/ 2147483646 w 153"/>
              <a:gd name="T53" fmla="*/ 2147483646 h 46"/>
              <a:gd name="T54" fmla="*/ 2147483646 w 153"/>
              <a:gd name="T55" fmla="*/ 2147483646 h 46"/>
              <a:gd name="T56" fmla="*/ 2147483646 w 153"/>
              <a:gd name="T57" fmla="*/ 2147483646 h 46"/>
              <a:gd name="T58" fmla="*/ 2147483646 w 153"/>
              <a:gd name="T59" fmla="*/ 2147483646 h 46"/>
              <a:gd name="T60" fmla="*/ 2147483646 w 153"/>
              <a:gd name="T61" fmla="*/ 2147483646 h 46"/>
              <a:gd name="T62" fmla="*/ 2147483646 w 153"/>
              <a:gd name="T63" fmla="*/ 2147483646 h 46"/>
              <a:gd name="T64" fmla="*/ 2147483646 w 153"/>
              <a:gd name="T65" fmla="*/ 2147483646 h 46"/>
              <a:gd name="T66" fmla="*/ 2147483646 w 153"/>
              <a:gd name="T67" fmla="*/ 2147483646 h 46"/>
              <a:gd name="T68" fmla="*/ 2147483646 w 153"/>
              <a:gd name="T69" fmla="*/ 2147483646 h 46"/>
              <a:gd name="T70" fmla="*/ 2147483646 w 153"/>
              <a:gd name="T71" fmla="*/ 2147483646 h 46"/>
              <a:gd name="T72" fmla="*/ 2147483646 w 153"/>
              <a:gd name="T73" fmla="*/ 2147483646 h 46"/>
              <a:gd name="T74" fmla="*/ 2147483646 w 153"/>
              <a:gd name="T75" fmla="*/ 2147483646 h 46"/>
              <a:gd name="T76" fmla="*/ 2147483646 w 153"/>
              <a:gd name="T77" fmla="*/ 2147483646 h 46"/>
              <a:gd name="T78" fmla="*/ 2147483646 w 153"/>
              <a:gd name="T79" fmla="*/ 2147483646 h 46"/>
              <a:gd name="T80" fmla="*/ 2147483646 w 153"/>
              <a:gd name="T81" fmla="*/ 2147483646 h 46"/>
              <a:gd name="T82" fmla="*/ 2147483646 w 153"/>
              <a:gd name="T83" fmla="*/ 2147483646 h 4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3"/>
              <a:gd name="T127" fmla="*/ 0 h 46"/>
              <a:gd name="T128" fmla="*/ 153 w 153"/>
              <a:gd name="T129" fmla="*/ 46 h 4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3" h="46">
                <a:moveTo>
                  <a:pt x="0" y="46"/>
                </a:moveTo>
                <a:lnTo>
                  <a:pt x="1" y="45"/>
                </a:lnTo>
                <a:lnTo>
                  <a:pt x="3" y="45"/>
                </a:lnTo>
                <a:lnTo>
                  <a:pt x="4" y="45"/>
                </a:lnTo>
                <a:lnTo>
                  <a:pt x="5" y="45"/>
                </a:lnTo>
                <a:lnTo>
                  <a:pt x="6" y="45"/>
                </a:lnTo>
                <a:lnTo>
                  <a:pt x="7" y="45"/>
                </a:lnTo>
                <a:lnTo>
                  <a:pt x="9" y="45"/>
                </a:lnTo>
                <a:lnTo>
                  <a:pt x="10" y="45"/>
                </a:lnTo>
                <a:lnTo>
                  <a:pt x="11" y="44"/>
                </a:lnTo>
                <a:lnTo>
                  <a:pt x="12" y="44"/>
                </a:lnTo>
                <a:lnTo>
                  <a:pt x="13" y="44"/>
                </a:lnTo>
                <a:lnTo>
                  <a:pt x="15" y="44"/>
                </a:lnTo>
                <a:lnTo>
                  <a:pt x="16" y="44"/>
                </a:lnTo>
                <a:lnTo>
                  <a:pt x="17" y="44"/>
                </a:lnTo>
                <a:lnTo>
                  <a:pt x="18" y="43"/>
                </a:lnTo>
                <a:lnTo>
                  <a:pt x="19" y="43"/>
                </a:lnTo>
                <a:lnTo>
                  <a:pt x="21" y="43"/>
                </a:lnTo>
                <a:lnTo>
                  <a:pt x="22" y="43"/>
                </a:lnTo>
                <a:lnTo>
                  <a:pt x="23" y="43"/>
                </a:lnTo>
                <a:lnTo>
                  <a:pt x="24" y="43"/>
                </a:lnTo>
                <a:lnTo>
                  <a:pt x="25" y="42"/>
                </a:lnTo>
                <a:lnTo>
                  <a:pt x="27" y="42"/>
                </a:lnTo>
                <a:lnTo>
                  <a:pt x="28" y="42"/>
                </a:lnTo>
                <a:lnTo>
                  <a:pt x="29" y="42"/>
                </a:lnTo>
                <a:lnTo>
                  <a:pt x="30" y="42"/>
                </a:lnTo>
                <a:lnTo>
                  <a:pt x="31" y="41"/>
                </a:lnTo>
                <a:lnTo>
                  <a:pt x="33" y="41"/>
                </a:lnTo>
                <a:lnTo>
                  <a:pt x="34" y="41"/>
                </a:lnTo>
                <a:lnTo>
                  <a:pt x="35" y="41"/>
                </a:lnTo>
                <a:lnTo>
                  <a:pt x="36" y="41"/>
                </a:lnTo>
                <a:lnTo>
                  <a:pt x="37" y="40"/>
                </a:lnTo>
                <a:lnTo>
                  <a:pt x="39" y="40"/>
                </a:lnTo>
                <a:lnTo>
                  <a:pt x="40" y="40"/>
                </a:lnTo>
                <a:lnTo>
                  <a:pt x="41" y="40"/>
                </a:lnTo>
                <a:lnTo>
                  <a:pt x="42" y="39"/>
                </a:lnTo>
                <a:lnTo>
                  <a:pt x="43" y="39"/>
                </a:lnTo>
                <a:lnTo>
                  <a:pt x="45" y="39"/>
                </a:lnTo>
                <a:lnTo>
                  <a:pt x="46" y="39"/>
                </a:lnTo>
                <a:lnTo>
                  <a:pt x="47" y="38"/>
                </a:lnTo>
                <a:lnTo>
                  <a:pt x="48" y="38"/>
                </a:lnTo>
                <a:lnTo>
                  <a:pt x="49" y="38"/>
                </a:lnTo>
                <a:lnTo>
                  <a:pt x="51" y="37"/>
                </a:lnTo>
                <a:lnTo>
                  <a:pt x="52" y="37"/>
                </a:lnTo>
                <a:lnTo>
                  <a:pt x="53" y="37"/>
                </a:lnTo>
                <a:lnTo>
                  <a:pt x="54" y="37"/>
                </a:lnTo>
                <a:lnTo>
                  <a:pt x="55" y="36"/>
                </a:lnTo>
                <a:lnTo>
                  <a:pt x="57" y="36"/>
                </a:lnTo>
                <a:lnTo>
                  <a:pt x="58" y="36"/>
                </a:lnTo>
                <a:lnTo>
                  <a:pt x="59" y="35"/>
                </a:lnTo>
                <a:lnTo>
                  <a:pt x="60" y="35"/>
                </a:lnTo>
                <a:lnTo>
                  <a:pt x="61" y="35"/>
                </a:lnTo>
                <a:lnTo>
                  <a:pt x="63" y="34"/>
                </a:lnTo>
                <a:lnTo>
                  <a:pt x="64" y="34"/>
                </a:lnTo>
                <a:lnTo>
                  <a:pt x="65" y="34"/>
                </a:lnTo>
                <a:lnTo>
                  <a:pt x="66" y="33"/>
                </a:lnTo>
                <a:lnTo>
                  <a:pt x="67" y="33"/>
                </a:lnTo>
                <a:lnTo>
                  <a:pt x="69" y="33"/>
                </a:lnTo>
                <a:lnTo>
                  <a:pt x="70" y="32"/>
                </a:lnTo>
                <a:lnTo>
                  <a:pt x="71" y="32"/>
                </a:lnTo>
                <a:lnTo>
                  <a:pt x="72" y="32"/>
                </a:lnTo>
                <a:lnTo>
                  <a:pt x="73" y="31"/>
                </a:lnTo>
                <a:lnTo>
                  <a:pt x="75" y="31"/>
                </a:lnTo>
                <a:lnTo>
                  <a:pt x="76" y="30"/>
                </a:lnTo>
                <a:lnTo>
                  <a:pt x="77" y="30"/>
                </a:lnTo>
                <a:lnTo>
                  <a:pt x="78" y="30"/>
                </a:lnTo>
                <a:lnTo>
                  <a:pt x="79" y="29"/>
                </a:lnTo>
                <a:lnTo>
                  <a:pt x="81" y="29"/>
                </a:lnTo>
                <a:lnTo>
                  <a:pt x="82" y="28"/>
                </a:lnTo>
                <a:lnTo>
                  <a:pt x="83" y="28"/>
                </a:lnTo>
                <a:lnTo>
                  <a:pt x="84" y="28"/>
                </a:lnTo>
                <a:lnTo>
                  <a:pt x="85" y="27"/>
                </a:lnTo>
                <a:lnTo>
                  <a:pt x="87" y="27"/>
                </a:lnTo>
                <a:lnTo>
                  <a:pt x="88" y="26"/>
                </a:lnTo>
                <a:lnTo>
                  <a:pt x="89" y="26"/>
                </a:lnTo>
                <a:lnTo>
                  <a:pt x="90" y="25"/>
                </a:lnTo>
                <a:lnTo>
                  <a:pt x="91" y="25"/>
                </a:lnTo>
                <a:lnTo>
                  <a:pt x="93" y="25"/>
                </a:lnTo>
                <a:lnTo>
                  <a:pt x="94" y="25"/>
                </a:lnTo>
                <a:lnTo>
                  <a:pt x="95" y="24"/>
                </a:lnTo>
                <a:lnTo>
                  <a:pt x="96" y="24"/>
                </a:lnTo>
                <a:lnTo>
                  <a:pt x="97" y="23"/>
                </a:lnTo>
                <a:lnTo>
                  <a:pt x="99" y="23"/>
                </a:lnTo>
                <a:lnTo>
                  <a:pt x="100" y="22"/>
                </a:lnTo>
                <a:lnTo>
                  <a:pt x="101" y="22"/>
                </a:lnTo>
                <a:lnTo>
                  <a:pt x="102" y="21"/>
                </a:lnTo>
                <a:lnTo>
                  <a:pt x="103" y="21"/>
                </a:lnTo>
                <a:lnTo>
                  <a:pt x="105" y="20"/>
                </a:lnTo>
                <a:lnTo>
                  <a:pt x="106" y="20"/>
                </a:lnTo>
                <a:lnTo>
                  <a:pt x="107" y="19"/>
                </a:lnTo>
                <a:lnTo>
                  <a:pt x="108" y="19"/>
                </a:lnTo>
                <a:lnTo>
                  <a:pt x="109" y="18"/>
                </a:lnTo>
                <a:lnTo>
                  <a:pt x="111" y="18"/>
                </a:lnTo>
                <a:lnTo>
                  <a:pt x="112" y="17"/>
                </a:lnTo>
                <a:lnTo>
                  <a:pt x="113" y="17"/>
                </a:lnTo>
                <a:lnTo>
                  <a:pt x="114" y="16"/>
                </a:lnTo>
                <a:lnTo>
                  <a:pt x="115" y="16"/>
                </a:lnTo>
                <a:lnTo>
                  <a:pt x="117" y="15"/>
                </a:lnTo>
                <a:lnTo>
                  <a:pt x="118" y="15"/>
                </a:lnTo>
                <a:lnTo>
                  <a:pt x="119" y="14"/>
                </a:lnTo>
                <a:lnTo>
                  <a:pt x="120" y="14"/>
                </a:lnTo>
                <a:lnTo>
                  <a:pt x="121" y="13"/>
                </a:lnTo>
                <a:lnTo>
                  <a:pt x="123" y="13"/>
                </a:lnTo>
                <a:lnTo>
                  <a:pt x="124" y="12"/>
                </a:lnTo>
                <a:lnTo>
                  <a:pt x="125" y="12"/>
                </a:lnTo>
                <a:lnTo>
                  <a:pt x="126" y="11"/>
                </a:lnTo>
                <a:lnTo>
                  <a:pt x="127" y="11"/>
                </a:lnTo>
                <a:lnTo>
                  <a:pt x="129" y="10"/>
                </a:lnTo>
                <a:lnTo>
                  <a:pt x="130" y="10"/>
                </a:lnTo>
                <a:lnTo>
                  <a:pt x="131" y="9"/>
                </a:lnTo>
                <a:lnTo>
                  <a:pt x="133" y="8"/>
                </a:lnTo>
                <a:lnTo>
                  <a:pt x="135" y="7"/>
                </a:lnTo>
                <a:lnTo>
                  <a:pt x="136" y="7"/>
                </a:lnTo>
                <a:lnTo>
                  <a:pt x="137" y="6"/>
                </a:lnTo>
                <a:lnTo>
                  <a:pt x="138" y="6"/>
                </a:lnTo>
                <a:lnTo>
                  <a:pt x="139" y="5"/>
                </a:lnTo>
                <a:lnTo>
                  <a:pt x="141" y="5"/>
                </a:lnTo>
                <a:lnTo>
                  <a:pt x="142" y="4"/>
                </a:lnTo>
                <a:lnTo>
                  <a:pt x="143" y="4"/>
                </a:lnTo>
                <a:lnTo>
                  <a:pt x="144" y="4"/>
                </a:lnTo>
                <a:lnTo>
                  <a:pt x="145" y="3"/>
                </a:lnTo>
                <a:lnTo>
                  <a:pt x="147" y="3"/>
                </a:lnTo>
                <a:lnTo>
                  <a:pt x="148" y="2"/>
                </a:lnTo>
                <a:lnTo>
                  <a:pt x="150" y="1"/>
                </a:lnTo>
                <a:lnTo>
                  <a:pt x="151" y="0"/>
                </a:lnTo>
                <a:lnTo>
                  <a:pt x="153" y="0"/>
                </a:lnTo>
              </a:path>
            </a:pathLst>
          </a:custGeom>
          <a:noFill/>
          <a:ln w="635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93" name="Freeform 100">
            <a:extLst>
              <a:ext uri="{FF2B5EF4-FFF2-40B4-BE49-F238E27FC236}">
                <a16:creationId xmlns:a16="http://schemas.microsoft.com/office/drawing/2014/main" id="{DE2F0816-F758-41B8-8EA8-A96040759836}"/>
              </a:ext>
            </a:extLst>
          </p:cNvPr>
          <p:cNvSpPr>
            <a:spLocks/>
          </p:cNvSpPr>
          <p:nvPr/>
        </p:nvSpPr>
        <p:spPr bwMode="auto">
          <a:xfrm>
            <a:off x="6527800" y="5607050"/>
            <a:ext cx="766763" cy="112713"/>
          </a:xfrm>
          <a:custGeom>
            <a:avLst/>
            <a:gdLst>
              <a:gd name="T0" fmla="*/ 2147483646 w 152"/>
              <a:gd name="T1" fmla="*/ 2147483646 h 20"/>
              <a:gd name="T2" fmla="*/ 2147483646 w 152"/>
              <a:gd name="T3" fmla="*/ 2147483646 h 20"/>
              <a:gd name="T4" fmla="*/ 2147483646 w 152"/>
              <a:gd name="T5" fmla="*/ 2147483646 h 20"/>
              <a:gd name="T6" fmla="*/ 2147483646 w 152"/>
              <a:gd name="T7" fmla="*/ 2147483646 h 20"/>
              <a:gd name="T8" fmla="*/ 2147483646 w 152"/>
              <a:gd name="T9" fmla="*/ 2147483646 h 20"/>
              <a:gd name="T10" fmla="*/ 2147483646 w 152"/>
              <a:gd name="T11" fmla="*/ 2147483646 h 20"/>
              <a:gd name="T12" fmla="*/ 2147483646 w 152"/>
              <a:gd name="T13" fmla="*/ 2147483646 h 20"/>
              <a:gd name="T14" fmla="*/ 2147483646 w 152"/>
              <a:gd name="T15" fmla="*/ 2147483646 h 20"/>
              <a:gd name="T16" fmla="*/ 2147483646 w 152"/>
              <a:gd name="T17" fmla="*/ 2147483646 h 20"/>
              <a:gd name="T18" fmla="*/ 2147483646 w 152"/>
              <a:gd name="T19" fmla="*/ 2147483646 h 20"/>
              <a:gd name="T20" fmla="*/ 2147483646 w 152"/>
              <a:gd name="T21" fmla="*/ 2147483646 h 20"/>
              <a:gd name="T22" fmla="*/ 2147483646 w 152"/>
              <a:gd name="T23" fmla="*/ 2147483646 h 20"/>
              <a:gd name="T24" fmla="*/ 2147483646 w 152"/>
              <a:gd name="T25" fmla="*/ 2147483646 h 20"/>
              <a:gd name="T26" fmla="*/ 2147483646 w 152"/>
              <a:gd name="T27" fmla="*/ 2147483646 h 20"/>
              <a:gd name="T28" fmla="*/ 2147483646 w 152"/>
              <a:gd name="T29" fmla="*/ 2147483646 h 20"/>
              <a:gd name="T30" fmla="*/ 2147483646 w 152"/>
              <a:gd name="T31" fmla="*/ 2147483646 h 20"/>
              <a:gd name="T32" fmla="*/ 2147483646 w 152"/>
              <a:gd name="T33" fmla="*/ 2147483646 h 20"/>
              <a:gd name="T34" fmla="*/ 2147483646 w 152"/>
              <a:gd name="T35" fmla="*/ 2147483646 h 20"/>
              <a:gd name="T36" fmla="*/ 2147483646 w 152"/>
              <a:gd name="T37" fmla="*/ 2147483646 h 20"/>
              <a:gd name="T38" fmla="*/ 2147483646 w 152"/>
              <a:gd name="T39" fmla="*/ 0 h 20"/>
              <a:gd name="T40" fmla="*/ 2147483646 w 152"/>
              <a:gd name="T41" fmla="*/ 0 h 20"/>
              <a:gd name="T42" fmla="*/ 2147483646 w 152"/>
              <a:gd name="T43" fmla="*/ 0 h 20"/>
              <a:gd name="T44" fmla="*/ 2147483646 w 152"/>
              <a:gd name="T45" fmla="*/ 0 h 20"/>
              <a:gd name="T46" fmla="*/ 2147483646 w 152"/>
              <a:gd name="T47" fmla="*/ 0 h 20"/>
              <a:gd name="T48" fmla="*/ 2147483646 w 152"/>
              <a:gd name="T49" fmla="*/ 2147483646 h 20"/>
              <a:gd name="T50" fmla="*/ 2147483646 w 152"/>
              <a:gd name="T51" fmla="*/ 2147483646 h 20"/>
              <a:gd name="T52" fmla="*/ 2147483646 w 152"/>
              <a:gd name="T53" fmla="*/ 2147483646 h 20"/>
              <a:gd name="T54" fmla="*/ 2147483646 w 152"/>
              <a:gd name="T55" fmla="*/ 2147483646 h 20"/>
              <a:gd name="T56" fmla="*/ 2147483646 w 152"/>
              <a:gd name="T57" fmla="*/ 2147483646 h 20"/>
              <a:gd name="T58" fmla="*/ 2147483646 w 152"/>
              <a:gd name="T59" fmla="*/ 2147483646 h 20"/>
              <a:gd name="T60" fmla="*/ 2147483646 w 152"/>
              <a:gd name="T61" fmla="*/ 2147483646 h 20"/>
              <a:gd name="T62" fmla="*/ 2147483646 w 152"/>
              <a:gd name="T63" fmla="*/ 2147483646 h 20"/>
              <a:gd name="T64" fmla="*/ 2147483646 w 152"/>
              <a:gd name="T65" fmla="*/ 2147483646 h 20"/>
              <a:gd name="T66" fmla="*/ 2147483646 w 152"/>
              <a:gd name="T67" fmla="*/ 2147483646 h 20"/>
              <a:gd name="T68" fmla="*/ 2147483646 w 152"/>
              <a:gd name="T69" fmla="*/ 2147483646 h 20"/>
              <a:gd name="T70" fmla="*/ 2147483646 w 152"/>
              <a:gd name="T71" fmla="*/ 2147483646 h 20"/>
              <a:gd name="T72" fmla="*/ 2147483646 w 152"/>
              <a:gd name="T73" fmla="*/ 2147483646 h 20"/>
              <a:gd name="T74" fmla="*/ 2147483646 w 152"/>
              <a:gd name="T75" fmla="*/ 2147483646 h 20"/>
              <a:gd name="T76" fmla="*/ 2147483646 w 152"/>
              <a:gd name="T77" fmla="*/ 2147483646 h 20"/>
              <a:gd name="T78" fmla="*/ 2147483646 w 152"/>
              <a:gd name="T79" fmla="*/ 2147483646 h 20"/>
              <a:gd name="T80" fmla="*/ 2147483646 w 152"/>
              <a:gd name="T81" fmla="*/ 2147483646 h 20"/>
              <a:gd name="T82" fmla="*/ 2147483646 w 152"/>
              <a:gd name="T83" fmla="*/ 2147483646 h 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0"/>
              <a:gd name="T128" fmla="*/ 152 w 152"/>
              <a:gd name="T129" fmla="*/ 20 h 2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0">
                <a:moveTo>
                  <a:pt x="0" y="20"/>
                </a:moveTo>
                <a:lnTo>
                  <a:pt x="1" y="19"/>
                </a:lnTo>
                <a:lnTo>
                  <a:pt x="2" y="19"/>
                </a:lnTo>
                <a:lnTo>
                  <a:pt x="3" y="18"/>
                </a:lnTo>
                <a:lnTo>
                  <a:pt x="4" y="18"/>
                </a:lnTo>
                <a:lnTo>
                  <a:pt x="6" y="17"/>
                </a:lnTo>
                <a:lnTo>
                  <a:pt x="7" y="17"/>
                </a:lnTo>
                <a:lnTo>
                  <a:pt x="8" y="16"/>
                </a:lnTo>
                <a:lnTo>
                  <a:pt x="9" y="16"/>
                </a:lnTo>
                <a:lnTo>
                  <a:pt x="10" y="15"/>
                </a:lnTo>
                <a:lnTo>
                  <a:pt x="12" y="15"/>
                </a:lnTo>
                <a:lnTo>
                  <a:pt x="13" y="14"/>
                </a:lnTo>
                <a:lnTo>
                  <a:pt x="14" y="14"/>
                </a:lnTo>
                <a:lnTo>
                  <a:pt x="15" y="13"/>
                </a:lnTo>
                <a:lnTo>
                  <a:pt x="16" y="13"/>
                </a:lnTo>
                <a:lnTo>
                  <a:pt x="18" y="13"/>
                </a:lnTo>
                <a:lnTo>
                  <a:pt x="19" y="12"/>
                </a:lnTo>
                <a:lnTo>
                  <a:pt x="20" y="12"/>
                </a:lnTo>
                <a:lnTo>
                  <a:pt x="21" y="11"/>
                </a:lnTo>
                <a:lnTo>
                  <a:pt x="22" y="11"/>
                </a:lnTo>
                <a:lnTo>
                  <a:pt x="24" y="10"/>
                </a:lnTo>
                <a:lnTo>
                  <a:pt x="25" y="10"/>
                </a:lnTo>
                <a:lnTo>
                  <a:pt x="26" y="9"/>
                </a:lnTo>
                <a:lnTo>
                  <a:pt x="27" y="9"/>
                </a:lnTo>
                <a:lnTo>
                  <a:pt x="28" y="9"/>
                </a:lnTo>
                <a:lnTo>
                  <a:pt x="30" y="8"/>
                </a:lnTo>
                <a:lnTo>
                  <a:pt x="31" y="8"/>
                </a:lnTo>
                <a:lnTo>
                  <a:pt x="32" y="7"/>
                </a:lnTo>
                <a:lnTo>
                  <a:pt x="33" y="7"/>
                </a:lnTo>
                <a:lnTo>
                  <a:pt x="34" y="7"/>
                </a:lnTo>
                <a:lnTo>
                  <a:pt x="36" y="6"/>
                </a:lnTo>
                <a:lnTo>
                  <a:pt x="37" y="6"/>
                </a:lnTo>
                <a:lnTo>
                  <a:pt x="38" y="6"/>
                </a:lnTo>
                <a:lnTo>
                  <a:pt x="39" y="5"/>
                </a:lnTo>
                <a:lnTo>
                  <a:pt x="40" y="5"/>
                </a:lnTo>
                <a:lnTo>
                  <a:pt x="42" y="5"/>
                </a:lnTo>
                <a:lnTo>
                  <a:pt x="43" y="4"/>
                </a:lnTo>
                <a:lnTo>
                  <a:pt x="44" y="4"/>
                </a:lnTo>
                <a:lnTo>
                  <a:pt x="45" y="4"/>
                </a:lnTo>
                <a:lnTo>
                  <a:pt x="46" y="4"/>
                </a:lnTo>
                <a:lnTo>
                  <a:pt x="48" y="3"/>
                </a:lnTo>
                <a:lnTo>
                  <a:pt x="49" y="3"/>
                </a:lnTo>
                <a:lnTo>
                  <a:pt x="50" y="3"/>
                </a:lnTo>
                <a:lnTo>
                  <a:pt x="51" y="3"/>
                </a:lnTo>
                <a:lnTo>
                  <a:pt x="52" y="3"/>
                </a:lnTo>
                <a:lnTo>
                  <a:pt x="54" y="2"/>
                </a:lnTo>
                <a:lnTo>
                  <a:pt x="55" y="2"/>
                </a:lnTo>
                <a:lnTo>
                  <a:pt x="56" y="2"/>
                </a:lnTo>
                <a:lnTo>
                  <a:pt x="57" y="2"/>
                </a:lnTo>
                <a:lnTo>
                  <a:pt x="58" y="2"/>
                </a:lnTo>
                <a:lnTo>
                  <a:pt x="60" y="2"/>
                </a:lnTo>
                <a:lnTo>
                  <a:pt x="61" y="1"/>
                </a:lnTo>
                <a:lnTo>
                  <a:pt x="62" y="1"/>
                </a:lnTo>
                <a:lnTo>
                  <a:pt x="63" y="1"/>
                </a:lnTo>
                <a:lnTo>
                  <a:pt x="64" y="1"/>
                </a:lnTo>
                <a:lnTo>
                  <a:pt x="66" y="1"/>
                </a:lnTo>
                <a:lnTo>
                  <a:pt x="67" y="1"/>
                </a:lnTo>
                <a:lnTo>
                  <a:pt x="68" y="1"/>
                </a:lnTo>
                <a:lnTo>
                  <a:pt x="69" y="1"/>
                </a:lnTo>
                <a:lnTo>
                  <a:pt x="70" y="0"/>
                </a:lnTo>
                <a:lnTo>
                  <a:pt x="72" y="0"/>
                </a:lnTo>
                <a:lnTo>
                  <a:pt x="73" y="0"/>
                </a:lnTo>
                <a:lnTo>
                  <a:pt x="74" y="0"/>
                </a:lnTo>
                <a:lnTo>
                  <a:pt x="75" y="0"/>
                </a:lnTo>
                <a:lnTo>
                  <a:pt x="76" y="0"/>
                </a:lnTo>
                <a:lnTo>
                  <a:pt x="78" y="0"/>
                </a:lnTo>
                <a:lnTo>
                  <a:pt x="79" y="0"/>
                </a:lnTo>
                <a:lnTo>
                  <a:pt x="80" y="0"/>
                </a:lnTo>
                <a:lnTo>
                  <a:pt x="81" y="0"/>
                </a:lnTo>
                <a:lnTo>
                  <a:pt x="82" y="0"/>
                </a:lnTo>
                <a:lnTo>
                  <a:pt x="84" y="0"/>
                </a:lnTo>
                <a:lnTo>
                  <a:pt x="85" y="0"/>
                </a:lnTo>
                <a:lnTo>
                  <a:pt x="86" y="0"/>
                </a:lnTo>
                <a:lnTo>
                  <a:pt x="87" y="0"/>
                </a:lnTo>
                <a:lnTo>
                  <a:pt x="88" y="1"/>
                </a:lnTo>
                <a:lnTo>
                  <a:pt x="90" y="1"/>
                </a:lnTo>
                <a:lnTo>
                  <a:pt x="91" y="1"/>
                </a:lnTo>
                <a:lnTo>
                  <a:pt x="92" y="1"/>
                </a:lnTo>
                <a:lnTo>
                  <a:pt x="93" y="1"/>
                </a:lnTo>
                <a:lnTo>
                  <a:pt x="94" y="1"/>
                </a:lnTo>
                <a:lnTo>
                  <a:pt x="96" y="1"/>
                </a:lnTo>
                <a:lnTo>
                  <a:pt x="97" y="1"/>
                </a:lnTo>
                <a:lnTo>
                  <a:pt x="98" y="2"/>
                </a:lnTo>
                <a:lnTo>
                  <a:pt x="99" y="2"/>
                </a:lnTo>
                <a:lnTo>
                  <a:pt x="100" y="2"/>
                </a:lnTo>
                <a:lnTo>
                  <a:pt x="102" y="2"/>
                </a:lnTo>
                <a:lnTo>
                  <a:pt x="103" y="2"/>
                </a:lnTo>
                <a:lnTo>
                  <a:pt x="104" y="3"/>
                </a:lnTo>
                <a:lnTo>
                  <a:pt x="105" y="3"/>
                </a:lnTo>
                <a:lnTo>
                  <a:pt x="106" y="3"/>
                </a:lnTo>
                <a:lnTo>
                  <a:pt x="108" y="3"/>
                </a:lnTo>
                <a:lnTo>
                  <a:pt x="109" y="3"/>
                </a:lnTo>
                <a:lnTo>
                  <a:pt x="110" y="3"/>
                </a:lnTo>
                <a:lnTo>
                  <a:pt x="111" y="4"/>
                </a:lnTo>
                <a:lnTo>
                  <a:pt x="112" y="4"/>
                </a:lnTo>
                <a:lnTo>
                  <a:pt x="114" y="4"/>
                </a:lnTo>
                <a:lnTo>
                  <a:pt x="115" y="5"/>
                </a:lnTo>
                <a:lnTo>
                  <a:pt x="116" y="5"/>
                </a:lnTo>
                <a:lnTo>
                  <a:pt x="117" y="5"/>
                </a:lnTo>
                <a:lnTo>
                  <a:pt x="118" y="6"/>
                </a:lnTo>
                <a:lnTo>
                  <a:pt x="120" y="6"/>
                </a:lnTo>
                <a:lnTo>
                  <a:pt x="121" y="6"/>
                </a:lnTo>
                <a:lnTo>
                  <a:pt x="122" y="7"/>
                </a:lnTo>
                <a:lnTo>
                  <a:pt x="123" y="7"/>
                </a:lnTo>
                <a:lnTo>
                  <a:pt x="124" y="7"/>
                </a:lnTo>
                <a:lnTo>
                  <a:pt x="126" y="8"/>
                </a:lnTo>
                <a:lnTo>
                  <a:pt x="127" y="8"/>
                </a:lnTo>
                <a:lnTo>
                  <a:pt x="128" y="9"/>
                </a:lnTo>
                <a:lnTo>
                  <a:pt x="129" y="9"/>
                </a:lnTo>
                <a:lnTo>
                  <a:pt x="130" y="9"/>
                </a:lnTo>
                <a:lnTo>
                  <a:pt x="132" y="10"/>
                </a:lnTo>
                <a:lnTo>
                  <a:pt x="133" y="10"/>
                </a:lnTo>
                <a:lnTo>
                  <a:pt x="134" y="11"/>
                </a:lnTo>
                <a:lnTo>
                  <a:pt x="135" y="11"/>
                </a:lnTo>
                <a:lnTo>
                  <a:pt x="136" y="12"/>
                </a:lnTo>
                <a:lnTo>
                  <a:pt x="138" y="12"/>
                </a:lnTo>
                <a:lnTo>
                  <a:pt x="139" y="12"/>
                </a:lnTo>
                <a:lnTo>
                  <a:pt x="140" y="13"/>
                </a:lnTo>
                <a:lnTo>
                  <a:pt x="141" y="13"/>
                </a:lnTo>
                <a:lnTo>
                  <a:pt x="142" y="14"/>
                </a:lnTo>
                <a:lnTo>
                  <a:pt x="144" y="14"/>
                </a:lnTo>
                <a:lnTo>
                  <a:pt x="145" y="15"/>
                </a:lnTo>
                <a:lnTo>
                  <a:pt x="146" y="15"/>
                </a:lnTo>
                <a:lnTo>
                  <a:pt x="147" y="16"/>
                </a:lnTo>
                <a:lnTo>
                  <a:pt x="148" y="16"/>
                </a:lnTo>
                <a:lnTo>
                  <a:pt x="150" y="17"/>
                </a:lnTo>
                <a:lnTo>
                  <a:pt x="151" y="17"/>
                </a:lnTo>
                <a:lnTo>
                  <a:pt x="152" y="18"/>
                </a:lnTo>
              </a:path>
            </a:pathLst>
          </a:custGeom>
          <a:noFill/>
          <a:ln w="635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94" name="Freeform 101">
            <a:extLst>
              <a:ext uri="{FF2B5EF4-FFF2-40B4-BE49-F238E27FC236}">
                <a16:creationId xmlns:a16="http://schemas.microsoft.com/office/drawing/2014/main" id="{BE5AB39C-3D00-4257-8FCE-18E4792E8233}"/>
              </a:ext>
            </a:extLst>
          </p:cNvPr>
          <p:cNvSpPr>
            <a:spLocks/>
          </p:cNvSpPr>
          <p:nvPr/>
        </p:nvSpPr>
        <p:spPr bwMode="auto">
          <a:xfrm>
            <a:off x="7294563" y="5708650"/>
            <a:ext cx="768350" cy="266700"/>
          </a:xfrm>
          <a:custGeom>
            <a:avLst/>
            <a:gdLst>
              <a:gd name="T0" fmla="*/ 2147483646 w 152"/>
              <a:gd name="T1" fmla="*/ 2147483646 h 47"/>
              <a:gd name="T2" fmla="*/ 2147483646 w 152"/>
              <a:gd name="T3" fmla="*/ 2147483646 h 47"/>
              <a:gd name="T4" fmla="*/ 2147483646 w 152"/>
              <a:gd name="T5" fmla="*/ 2147483646 h 47"/>
              <a:gd name="T6" fmla="*/ 2147483646 w 152"/>
              <a:gd name="T7" fmla="*/ 2147483646 h 47"/>
              <a:gd name="T8" fmla="*/ 2147483646 w 152"/>
              <a:gd name="T9" fmla="*/ 2147483646 h 47"/>
              <a:gd name="T10" fmla="*/ 2147483646 w 152"/>
              <a:gd name="T11" fmla="*/ 2147483646 h 47"/>
              <a:gd name="T12" fmla="*/ 2147483646 w 152"/>
              <a:gd name="T13" fmla="*/ 2147483646 h 47"/>
              <a:gd name="T14" fmla="*/ 2147483646 w 152"/>
              <a:gd name="T15" fmla="*/ 2147483646 h 47"/>
              <a:gd name="T16" fmla="*/ 2147483646 w 152"/>
              <a:gd name="T17" fmla="*/ 2147483646 h 47"/>
              <a:gd name="T18" fmla="*/ 2147483646 w 152"/>
              <a:gd name="T19" fmla="*/ 2147483646 h 47"/>
              <a:gd name="T20" fmla="*/ 2147483646 w 152"/>
              <a:gd name="T21" fmla="*/ 2147483646 h 47"/>
              <a:gd name="T22" fmla="*/ 2147483646 w 152"/>
              <a:gd name="T23" fmla="*/ 2147483646 h 47"/>
              <a:gd name="T24" fmla="*/ 2147483646 w 152"/>
              <a:gd name="T25" fmla="*/ 2147483646 h 47"/>
              <a:gd name="T26" fmla="*/ 2147483646 w 152"/>
              <a:gd name="T27" fmla="*/ 2147483646 h 47"/>
              <a:gd name="T28" fmla="*/ 2147483646 w 152"/>
              <a:gd name="T29" fmla="*/ 2147483646 h 47"/>
              <a:gd name="T30" fmla="*/ 2147483646 w 152"/>
              <a:gd name="T31" fmla="*/ 2147483646 h 47"/>
              <a:gd name="T32" fmla="*/ 2147483646 w 152"/>
              <a:gd name="T33" fmla="*/ 2147483646 h 47"/>
              <a:gd name="T34" fmla="*/ 2147483646 w 152"/>
              <a:gd name="T35" fmla="*/ 2147483646 h 47"/>
              <a:gd name="T36" fmla="*/ 2147483646 w 152"/>
              <a:gd name="T37" fmla="*/ 2147483646 h 47"/>
              <a:gd name="T38" fmla="*/ 2147483646 w 152"/>
              <a:gd name="T39" fmla="*/ 2147483646 h 47"/>
              <a:gd name="T40" fmla="*/ 2147483646 w 152"/>
              <a:gd name="T41" fmla="*/ 2147483646 h 47"/>
              <a:gd name="T42" fmla="*/ 2147483646 w 152"/>
              <a:gd name="T43" fmla="*/ 2147483646 h 47"/>
              <a:gd name="T44" fmla="*/ 2147483646 w 152"/>
              <a:gd name="T45" fmla="*/ 2147483646 h 47"/>
              <a:gd name="T46" fmla="*/ 2147483646 w 152"/>
              <a:gd name="T47" fmla="*/ 2147483646 h 47"/>
              <a:gd name="T48" fmla="*/ 2147483646 w 152"/>
              <a:gd name="T49" fmla="*/ 2147483646 h 47"/>
              <a:gd name="T50" fmla="*/ 2147483646 w 152"/>
              <a:gd name="T51" fmla="*/ 2147483646 h 47"/>
              <a:gd name="T52" fmla="*/ 2147483646 w 152"/>
              <a:gd name="T53" fmla="*/ 2147483646 h 47"/>
              <a:gd name="T54" fmla="*/ 2147483646 w 152"/>
              <a:gd name="T55" fmla="*/ 2147483646 h 47"/>
              <a:gd name="T56" fmla="*/ 2147483646 w 152"/>
              <a:gd name="T57" fmla="*/ 2147483646 h 47"/>
              <a:gd name="T58" fmla="*/ 2147483646 w 152"/>
              <a:gd name="T59" fmla="*/ 2147483646 h 47"/>
              <a:gd name="T60" fmla="*/ 2147483646 w 152"/>
              <a:gd name="T61" fmla="*/ 2147483646 h 47"/>
              <a:gd name="T62" fmla="*/ 2147483646 w 152"/>
              <a:gd name="T63" fmla="*/ 2147483646 h 47"/>
              <a:gd name="T64" fmla="*/ 2147483646 w 152"/>
              <a:gd name="T65" fmla="*/ 2147483646 h 47"/>
              <a:gd name="T66" fmla="*/ 2147483646 w 152"/>
              <a:gd name="T67" fmla="*/ 2147483646 h 47"/>
              <a:gd name="T68" fmla="*/ 2147483646 w 152"/>
              <a:gd name="T69" fmla="*/ 2147483646 h 47"/>
              <a:gd name="T70" fmla="*/ 2147483646 w 152"/>
              <a:gd name="T71" fmla="*/ 2147483646 h 47"/>
              <a:gd name="T72" fmla="*/ 2147483646 w 152"/>
              <a:gd name="T73" fmla="*/ 2147483646 h 47"/>
              <a:gd name="T74" fmla="*/ 2147483646 w 152"/>
              <a:gd name="T75" fmla="*/ 2147483646 h 47"/>
              <a:gd name="T76" fmla="*/ 2147483646 w 152"/>
              <a:gd name="T77" fmla="*/ 2147483646 h 47"/>
              <a:gd name="T78" fmla="*/ 2147483646 w 152"/>
              <a:gd name="T79" fmla="*/ 2147483646 h 47"/>
              <a:gd name="T80" fmla="*/ 2147483646 w 152"/>
              <a:gd name="T81" fmla="*/ 2147483646 h 47"/>
              <a:gd name="T82" fmla="*/ 2147483646 w 152"/>
              <a:gd name="T83" fmla="*/ 2147483646 h 4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47"/>
              <a:gd name="T128" fmla="*/ 152 w 152"/>
              <a:gd name="T129" fmla="*/ 47 h 4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47">
                <a:moveTo>
                  <a:pt x="0" y="0"/>
                </a:moveTo>
                <a:lnTo>
                  <a:pt x="1" y="0"/>
                </a:lnTo>
                <a:lnTo>
                  <a:pt x="2" y="1"/>
                </a:lnTo>
                <a:lnTo>
                  <a:pt x="4" y="1"/>
                </a:lnTo>
                <a:lnTo>
                  <a:pt x="5" y="2"/>
                </a:lnTo>
                <a:lnTo>
                  <a:pt x="6" y="2"/>
                </a:lnTo>
                <a:lnTo>
                  <a:pt x="7" y="3"/>
                </a:lnTo>
                <a:lnTo>
                  <a:pt x="8" y="3"/>
                </a:lnTo>
                <a:lnTo>
                  <a:pt x="10" y="4"/>
                </a:lnTo>
                <a:lnTo>
                  <a:pt x="11" y="4"/>
                </a:lnTo>
                <a:lnTo>
                  <a:pt x="12" y="5"/>
                </a:lnTo>
                <a:lnTo>
                  <a:pt x="13" y="5"/>
                </a:lnTo>
                <a:lnTo>
                  <a:pt x="16" y="6"/>
                </a:lnTo>
                <a:lnTo>
                  <a:pt x="17" y="7"/>
                </a:lnTo>
                <a:lnTo>
                  <a:pt x="18" y="7"/>
                </a:lnTo>
                <a:lnTo>
                  <a:pt x="19" y="8"/>
                </a:lnTo>
                <a:lnTo>
                  <a:pt x="20" y="8"/>
                </a:lnTo>
                <a:lnTo>
                  <a:pt x="22" y="9"/>
                </a:lnTo>
                <a:lnTo>
                  <a:pt x="23" y="9"/>
                </a:lnTo>
                <a:lnTo>
                  <a:pt x="24" y="10"/>
                </a:lnTo>
                <a:lnTo>
                  <a:pt x="25" y="10"/>
                </a:lnTo>
                <a:lnTo>
                  <a:pt x="26" y="11"/>
                </a:lnTo>
                <a:lnTo>
                  <a:pt x="28" y="11"/>
                </a:lnTo>
                <a:lnTo>
                  <a:pt x="29" y="12"/>
                </a:lnTo>
                <a:lnTo>
                  <a:pt x="30" y="12"/>
                </a:lnTo>
                <a:lnTo>
                  <a:pt x="32" y="13"/>
                </a:lnTo>
                <a:lnTo>
                  <a:pt x="32" y="14"/>
                </a:lnTo>
                <a:lnTo>
                  <a:pt x="34" y="14"/>
                </a:lnTo>
                <a:lnTo>
                  <a:pt x="35" y="15"/>
                </a:lnTo>
                <a:lnTo>
                  <a:pt x="36" y="15"/>
                </a:lnTo>
                <a:lnTo>
                  <a:pt x="37" y="16"/>
                </a:lnTo>
                <a:lnTo>
                  <a:pt x="38" y="16"/>
                </a:lnTo>
                <a:lnTo>
                  <a:pt x="40" y="17"/>
                </a:lnTo>
                <a:lnTo>
                  <a:pt x="41" y="17"/>
                </a:lnTo>
                <a:lnTo>
                  <a:pt x="42" y="18"/>
                </a:lnTo>
                <a:lnTo>
                  <a:pt x="43" y="18"/>
                </a:lnTo>
                <a:lnTo>
                  <a:pt x="44" y="19"/>
                </a:lnTo>
                <a:lnTo>
                  <a:pt x="46" y="19"/>
                </a:lnTo>
                <a:lnTo>
                  <a:pt x="47" y="20"/>
                </a:lnTo>
                <a:lnTo>
                  <a:pt x="48" y="20"/>
                </a:lnTo>
                <a:lnTo>
                  <a:pt x="49" y="21"/>
                </a:lnTo>
                <a:lnTo>
                  <a:pt x="50" y="21"/>
                </a:lnTo>
                <a:lnTo>
                  <a:pt x="52" y="22"/>
                </a:lnTo>
                <a:lnTo>
                  <a:pt x="53" y="22"/>
                </a:lnTo>
                <a:lnTo>
                  <a:pt x="54" y="23"/>
                </a:lnTo>
                <a:lnTo>
                  <a:pt x="55" y="23"/>
                </a:lnTo>
                <a:lnTo>
                  <a:pt x="56" y="24"/>
                </a:lnTo>
                <a:lnTo>
                  <a:pt x="58" y="24"/>
                </a:lnTo>
                <a:lnTo>
                  <a:pt x="59" y="25"/>
                </a:lnTo>
                <a:lnTo>
                  <a:pt x="60" y="25"/>
                </a:lnTo>
                <a:lnTo>
                  <a:pt x="61" y="26"/>
                </a:lnTo>
                <a:lnTo>
                  <a:pt x="62" y="26"/>
                </a:lnTo>
                <a:lnTo>
                  <a:pt x="64" y="27"/>
                </a:lnTo>
                <a:lnTo>
                  <a:pt x="65" y="27"/>
                </a:lnTo>
                <a:lnTo>
                  <a:pt x="66" y="27"/>
                </a:lnTo>
                <a:lnTo>
                  <a:pt x="67" y="27"/>
                </a:lnTo>
                <a:lnTo>
                  <a:pt x="68" y="28"/>
                </a:lnTo>
                <a:lnTo>
                  <a:pt x="70" y="28"/>
                </a:lnTo>
                <a:lnTo>
                  <a:pt x="71" y="29"/>
                </a:lnTo>
                <a:lnTo>
                  <a:pt x="72" y="29"/>
                </a:lnTo>
                <a:lnTo>
                  <a:pt x="73" y="30"/>
                </a:lnTo>
                <a:lnTo>
                  <a:pt x="74" y="30"/>
                </a:lnTo>
                <a:lnTo>
                  <a:pt x="76" y="30"/>
                </a:lnTo>
                <a:lnTo>
                  <a:pt x="77" y="31"/>
                </a:lnTo>
                <a:lnTo>
                  <a:pt x="78" y="31"/>
                </a:lnTo>
                <a:lnTo>
                  <a:pt x="79" y="32"/>
                </a:lnTo>
                <a:lnTo>
                  <a:pt x="80" y="32"/>
                </a:lnTo>
                <a:lnTo>
                  <a:pt x="82" y="32"/>
                </a:lnTo>
                <a:lnTo>
                  <a:pt x="83" y="33"/>
                </a:lnTo>
                <a:lnTo>
                  <a:pt x="84" y="33"/>
                </a:lnTo>
                <a:lnTo>
                  <a:pt x="85" y="33"/>
                </a:lnTo>
                <a:lnTo>
                  <a:pt x="86" y="34"/>
                </a:lnTo>
                <a:lnTo>
                  <a:pt x="88" y="34"/>
                </a:lnTo>
                <a:lnTo>
                  <a:pt x="89" y="35"/>
                </a:lnTo>
                <a:lnTo>
                  <a:pt x="90" y="35"/>
                </a:lnTo>
                <a:lnTo>
                  <a:pt x="91" y="35"/>
                </a:lnTo>
                <a:lnTo>
                  <a:pt x="92" y="36"/>
                </a:lnTo>
                <a:lnTo>
                  <a:pt x="94" y="36"/>
                </a:lnTo>
                <a:lnTo>
                  <a:pt x="95" y="36"/>
                </a:lnTo>
                <a:lnTo>
                  <a:pt x="96" y="37"/>
                </a:lnTo>
                <a:lnTo>
                  <a:pt x="97" y="37"/>
                </a:lnTo>
                <a:lnTo>
                  <a:pt x="98" y="37"/>
                </a:lnTo>
                <a:lnTo>
                  <a:pt x="100" y="38"/>
                </a:lnTo>
                <a:lnTo>
                  <a:pt x="101" y="38"/>
                </a:lnTo>
                <a:lnTo>
                  <a:pt x="102" y="38"/>
                </a:lnTo>
                <a:lnTo>
                  <a:pt x="103" y="39"/>
                </a:lnTo>
                <a:lnTo>
                  <a:pt x="104" y="39"/>
                </a:lnTo>
                <a:lnTo>
                  <a:pt x="106" y="39"/>
                </a:lnTo>
                <a:lnTo>
                  <a:pt x="107" y="39"/>
                </a:lnTo>
                <a:lnTo>
                  <a:pt x="108" y="40"/>
                </a:lnTo>
                <a:lnTo>
                  <a:pt x="109" y="40"/>
                </a:lnTo>
                <a:lnTo>
                  <a:pt x="110" y="40"/>
                </a:lnTo>
                <a:lnTo>
                  <a:pt x="112" y="41"/>
                </a:lnTo>
                <a:lnTo>
                  <a:pt x="113" y="41"/>
                </a:lnTo>
                <a:lnTo>
                  <a:pt x="114" y="41"/>
                </a:lnTo>
                <a:lnTo>
                  <a:pt x="115" y="41"/>
                </a:lnTo>
                <a:lnTo>
                  <a:pt x="116" y="42"/>
                </a:lnTo>
                <a:lnTo>
                  <a:pt x="118" y="42"/>
                </a:lnTo>
                <a:lnTo>
                  <a:pt x="119" y="42"/>
                </a:lnTo>
                <a:lnTo>
                  <a:pt x="120" y="42"/>
                </a:lnTo>
                <a:lnTo>
                  <a:pt x="121" y="42"/>
                </a:lnTo>
                <a:lnTo>
                  <a:pt x="122" y="43"/>
                </a:lnTo>
                <a:lnTo>
                  <a:pt x="124" y="43"/>
                </a:lnTo>
                <a:lnTo>
                  <a:pt x="125" y="43"/>
                </a:lnTo>
                <a:lnTo>
                  <a:pt x="126" y="43"/>
                </a:lnTo>
                <a:lnTo>
                  <a:pt x="127" y="44"/>
                </a:lnTo>
                <a:lnTo>
                  <a:pt x="128" y="44"/>
                </a:lnTo>
                <a:lnTo>
                  <a:pt x="130" y="44"/>
                </a:lnTo>
                <a:lnTo>
                  <a:pt x="131" y="44"/>
                </a:lnTo>
                <a:lnTo>
                  <a:pt x="132" y="44"/>
                </a:lnTo>
                <a:lnTo>
                  <a:pt x="133" y="45"/>
                </a:lnTo>
                <a:lnTo>
                  <a:pt x="134" y="45"/>
                </a:lnTo>
                <a:lnTo>
                  <a:pt x="136" y="45"/>
                </a:lnTo>
                <a:lnTo>
                  <a:pt x="137" y="45"/>
                </a:lnTo>
                <a:lnTo>
                  <a:pt x="138" y="45"/>
                </a:lnTo>
                <a:lnTo>
                  <a:pt x="139" y="45"/>
                </a:lnTo>
                <a:lnTo>
                  <a:pt x="140" y="46"/>
                </a:lnTo>
                <a:lnTo>
                  <a:pt x="142" y="46"/>
                </a:lnTo>
                <a:lnTo>
                  <a:pt x="143" y="46"/>
                </a:lnTo>
                <a:lnTo>
                  <a:pt x="144" y="46"/>
                </a:lnTo>
                <a:lnTo>
                  <a:pt x="145" y="46"/>
                </a:lnTo>
                <a:lnTo>
                  <a:pt x="146" y="46"/>
                </a:lnTo>
                <a:lnTo>
                  <a:pt x="148" y="47"/>
                </a:lnTo>
                <a:lnTo>
                  <a:pt x="149" y="47"/>
                </a:lnTo>
                <a:lnTo>
                  <a:pt x="150" y="47"/>
                </a:lnTo>
                <a:lnTo>
                  <a:pt x="151" y="47"/>
                </a:lnTo>
                <a:lnTo>
                  <a:pt x="152" y="47"/>
                </a:lnTo>
              </a:path>
            </a:pathLst>
          </a:custGeom>
          <a:noFill/>
          <a:ln w="635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95" name="Freeform 104">
            <a:extLst>
              <a:ext uri="{FF2B5EF4-FFF2-40B4-BE49-F238E27FC236}">
                <a16:creationId xmlns:a16="http://schemas.microsoft.com/office/drawing/2014/main" id="{7042A235-C075-4439-A732-661A624F8C16}"/>
              </a:ext>
            </a:extLst>
          </p:cNvPr>
          <p:cNvSpPr>
            <a:spLocks/>
          </p:cNvSpPr>
          <p:nvPr/>
        </p:nvSpPr>
        <p:spPr bwMode="auto">
          <a:xfrm>
            <a:off x="2333625" y="4311650"/>
            <a:ext cx="474663" cy="1685925"/>
          </a:xfrm>
          <a:custGeom>
            <a:avLst/>
            <a:gdLst>
              <a:gd name="T0" fmla="*/ 2147483646 w 94"/>
              <a:gd name="T1" fmla="*/ 2147483646 h 298"/>
              <a:gd name="T2" fmla="*/ 2147483646 w 94"/>
              <a:gd name="T3" fmla="*/ 2147483646 h 298"/>
              <a:gd name="T4" fmla="*/ 2147483646 w 94"/>
              <a:gd name="T5" fmla="*/ 2147483646 h 298"/>
              <a:gd name="T6" fmla="*/ 2147483646 w 94"/>
              <a:gd name="T7" fmla="*/ 2147483646 h 298"/>
              <a:gd name="T8" fmla="*/ 2147483646 w 94"/>
              <a:gd name="T9" fmla="*/ 2147483646 h 298"/>
              <a:gd name="T10" fmla="*/ 2147483646 w 94"/>
              <a:gd name="T11" fmla="*/ 2147483646 h 298"/>
              <a:gd name="T12" fmla="*/ 2147483646 w 94"/>
              <a:gd name="T13" fmla="*/ 2147483646 h 298"/>
              <a:gd name="T14" fmla="*/ 2147483646 w 94"/>
              <a:gd name="T15" fmla="*/ 2147483646 h 298"/>
              <a:gd name="T16" fmla="*/ 2147483646 w 94"/>
              <a:gd name="T17" fmla="*/ 2147483646 h 298"/>
              <a:gd name="T18" fmla="*/ 2147483646 w 94"/>
              <a:gd name="T19" fmla="*/ 2147483646 h 298"/>
              <a:gd name="T20" fmla="*/ 2147483646 w 94"/>
              <a:gd name="T21" fmla="*/ 2147483646 h 298"/>
              <a:gd name="T22" fmla="*/ 2147483646 w 94"/>
              <a:gd name="T23" fmla="*/ 2147483646 h 298"/>
              <a:gd name="T24" fmla="*/ 2147483646 w 94"/>
              <a:gd name="T25" fmla="*/ 2147483646 h 298"/>
              <a:gd name="T26" fmla="*/ 2147483646 w 94"/>
              <a:gd name="T27" fmla="*/ 2147483646 h 298"/>
              <a:gd name="T28" fmla="*/ 2147483646 w 94"/>
              <a:gd name="T29" fmla="*/ 2147483646 h 298"/>
              <a:gd name="T30" fmla="*/ 2147483646 w 94"/>
              <a:gd name="T31" fmla="*/ 2147483646 h 298"/>
              <a:gd name="T32" fmla="*/ 2147483646 w 94"/>
              <a:gd name="T33" fmla="*/ 2147483646 h 298"/>
              <a:gd name="T34" fmla="*/ 2147483646 w 94"/>
              <a:gd name="T35" fmla="*/ 2147483646 h 298"/>
              <a:gd name="T36" fmla="*/ 2147483646 w 94"/>
              <a:gd name="T37" fmla="*/ 2147483646 h 298"/>
              <a:gd name="T38" fmla="*/ 2147483646 w 94"/>
              <a:gd name="T39" fmla="*/ 2147483646 h 298"/>
              <a:gd name="T40" fmla="*/ 2147483646 w 94"/>
              <a:gd name="T41" fmla="*/ 2147483646 h 298"/>
              <a:gd name="T42" fmla="*/ 2147483646 w 94"/>
              <a:gd name="T43" fmla="*/ 2147483646 h 298"/>
              <a:gd name="T44" fmla="*/ 2147483646 w 94"/>
              <a:gd name="T45" fmla="*/ 2147483646 h 298"/>
              <a:gd name="T46" fmla="*/ 2147483646 w 94"/>
              <a:gd name="T47" fmla="*/ 2147483646 h 298"/>
              <a:gd name="T48" fmla="*/ 2147483646 w 94"/>
              <a:gd name="T49" fmla="*/ 2147483646 h 298"/>
              <a:gd name="T50" fmla="*/ 2147483646 w 94"/>
              <a:gd name="T51" fmla="*/ 2147483646 h 298"/>
              <a:gd name="T52" fmla="*/ 2147483646 w 94"/>
              <a:gd name="T53" fmla="*/ 2147483646 h 298"/>
              <a:gd name="T54" fmla="*/ 2147483646 w 94"/>
              <a:gd name="T55" fmla="*/ 2147483646 h 298"/>
              <a:gd name="T56" fmla="*/ 2147483646 w 94"/>
              <a:gd name="T57" fmla="*/ 2147483646 h 298"/>
              <a:gd name="T58" fmla="*/ 2147483646 w 94"/>
              <a:gd name="T59" fmla="*/ 2147483646 h 298"/>
              <a:gd name="T60" fmla="*/ 2147483646 w 94"/>
              <a:gd name="T61" fmla="*/ 2147483646 h 298"/>
              <a:gd name="T62" fmla="*/ 2147483646 w 94"/>
              <a:gd name="T63" fmla="*/ 2147483646 h 298"/>
              <a:gd name="T64" fmla="*/ 2147483646 w 94"/>
              <a:gd name="T65" fmla="*/ 2147483646 h 298"/>
              <a:gd name="T66" fmla="*/ 2147483646 w 94"/>
              <a:gd name="T67" fmla="*/ 2147483646 h 298"/>
              <a:gd name="T68" fmla="*/ 2147483646 w 94"/>
              <a:gd name="T69" fmla="*/ 2147483646 h 298"/>
              <a:gd name="T70" fmla="*/ 2147483646 w 94"/>
              <a:gd name="T71" fmla="*/ 2147483646 h 298"/>
              <a:gd name="T72" fmla="*/ 2147483646 w 94"/>
              <a:gd name="T73" fmla="*/ 2147483646 h 298"/>
              <a:gd name="T74" fmla="*/ 2147483646 w 94"/>
              <a:gd name="T75" fmla="*/ 2147483646 h 298"/>
              <a:gd name="T76" fmla="*/ 2147483646 w 94"/>
              <a:gd name="T77" fmla="*/ 2147483646 h 298"/>
              <a:gd name="T78" fmla="*/ 2147483646 w 94"/>
              <a:gd name="T79" fmla="*/ 2147483646 h 298"/>
              <a:gd name="T80" fmla="*/ 2147483646 w 94"/>
              <a:gd name="T81" fmla="*/ 2147483646 h 298"/>
              <a:gd name="T82" fmla="*/ 2147483646 w 94"/>
              <a:gd name="T83" fmla="*/ 2147483646 h 29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4"/>
              <a:gd name="T127" fmla="*/ 0 h 298"/>
              <a:gd name="T128" fmla="*/ 94 w 94"/>
              <a:gd name="T129" fmla="*/ 298 h 29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4" h="298">
                <a:moveTo>
                  <a:pt x="0" y="298"/>
                </a:moveTo>
                <a:lnTo>
                  <a:pt x="2" y="298"/>
                </a:lnTo>
                <a:lnTo>
                  <a:pt x="3" y="298"/>
                </a:lnTo>
                <a:lnTo>
                  <a:pt x="4" y="298"/>
                </a:lnTo>
                <a:lnTo>
                  <a:pt x="5" y="298"/>
                </a:lnTo>
                <a:lnTo>
                  <a:pt x="6" y="298"/>
                </a:lnTo>
                <a:lnTo>
                  <a:pt x="8" y="298"/>
                </a:lnTo>
                <a:lnTo>
                  <a:pt x="9" y="298"/>
                </a:lnTo>
                <a:lnTo>
                  <a:pt x="10" y="297"/>
                </a:lnTo>
                <a:lnTo>
                  <a:pt x="11" y="297"/>
                </a:lnTo>
                <a:lnTo>
                  <a:pt x="12" y="297"/>
                </a:lnTo>
                <a:lnTo>
                  <a:pt x="14" y="297"/>
                </a:lnTo>
                <a:lnTo>
                  <a:pt x="15" y="297"/>
                </a:lnTo>
                <a:lnTo>
                  <a:pt x="16" y="297"/>
                </a:lnTo>
                <a:lnTo>
                  <a:pt x="17" y="296"/>
                </a:lnTo>
                <a:lnTo>
                  <a:pt x="18" y="296"/>
                </a:lnTo>
                <a:lnTo>
                  <a:pt x="20" y="296"/>
                </a:lnTo>
                <a:lnTo>
                  <a:pt x="21" y="295"/>
                </a:lnTo>
                <a:lnTo>
                  <a:pt x="22" y="295"/>
                </a:lnTo>
                <a:lnTo>
                  <a:pt x="23" y="295"/>
                </a:lnTo>
                <a:lnTo>
                  <a:pt x="24" y="294"/>
                </a:lnTo>
                <a:lnTo>
                  <a:pt x="27" y="293"/>
                </a:lnTo>
                <a:lnTo>
                  <a:pt x="27" y="292"/>
                </a:lnTo>
                <a:lnTo>
                  <a:pt x="29" y="291"/>
                </a:lnTo>
                <a:lnTo>
                  <a:pt x="29" y="290"/>
                </a:lnTo>
                <a:lnTo>
                  <a:pt x="32" y="289"/>
                </a:lnTo>
                <a:lnTo>
                  <a:pt x="32" y="288"/>
                </a:lnTo>
                <a:lnTo>
                  <a:pt x="33" y="287"/>
                </a:lnTo>
                <a:lnTo>
                  <a:pt x="33" y="286"/>
                </a:lnTo>
                <a:lnTo>
                  <a:pt x="34" y="285"/>
                </a:lnTo>
                <a:lnTo>
                  <a:pt x="34" y="284"/>
                </a:lnTo>
                <a:lnTo>
                  <a:pt x="35" y="284"/>
                </a:lnTo>
                <a:lnTo>
                  <a:pt x="35" y="282"/>
                </a:lnTo>
                <a:lnTo>
                  <a:pt x="36" y="282"/>
                </a:lnTo>
                <a:lnTo>
                  <a:pt x="36" y="280"/>
                </a:lnTo>
                <a:lnTo>
                  <a:pt x="38" y="279"/>
                </a:lnTo>
                <a:lnTo>
                  <a:pt x="38" y="277"/>
                </a:lnTo>
                <a:lnTo>
                  <a:pt x="39" y="277"/>
                </a:lnTo>
                <a:lnTo>
                  <a:pt x="39" y="275"/>
                </a:lnTo>
                <a:lnTo>
                  <a:pt x="40" y="274"/>
                </a:lnTo>
                <a:lnTo>
                  <a:pt x="40" y="272"/>
                </a:lnTo>
                <a:lnTo>
                  <a:pt x="41" y="272"/>
                </a:lnTo>
                <a:lnTo>
                  <a:pt x="41" y="269"/>
                </a:lnTo>
                <a:lnTo>
                  <a:pt x="42" y="268"/>
                </a:lnTo>
                <a:lnTo>
                  <a:pt x="42" y="265"/>
                </a:lnTo>
                <a:lnTo>
                  <a:pt x="44" y="265"/>
                </a:lnTo>
                <a:lnTo>
                  <a:pt x="44" y="261"/>
                </a:lnTo>
                <a:lnTo>
                  <a:pt x="45" y="261"/>
                </a:lnTo>
                <a:lnTo>
                  <a:pt x="45" y="257"/>
                </a:lnTo>
                <a:lnTo>
                  <a:pt x="46" y="256"/>
                </a:lnTo>
                <a:lnTo>
                  <a:pt x="46" y="253"/>
                </a:lnTo>
                <a:lnTo>
                  <a:pt x="47" y="252"/>
                </a:lnTo>
                <a:lnTo>
                  <a:pt x="47" y="248"/>
                </a:lnTo>
                <a:lnTo>
                  <a:pt x="48" y="247"/>
                </a:lnTo>
                <a:lnTo>
                  <a:pt x="48" y="242"/>
                </a:lnTo>
                <a:lnTo>
                  <a:pt x="50" y="242"/>
                </a:lnTo>
                <a:lnTo>
                  <a:pt x="50" y="236"/>
                </a:lnTo>
                <a:lnTo>
                  <a:pt x="51" y="236"/>
                </a:lnTo>
                <a:lnTo>
                  <a:pt x="51" y="231"/>
                </a:lnTo>
                <a:lnTo>
                  <a:pt x="52" y="230"/>
                </a:lnTo>
                <a:lnTo>
                  <a:pt x="52" y="224"/>
                </a:lnTo>
                <a:lnTo>
                  <a:pt x="53" y="224"/>
                </a:lnTo>
                <a:lnTo>
                  <a:pt x="53" y="217"/>
                </a:lnTo>
                <a:lnTo>
                  <a:pt x="54" y="217"/>
                </a:lnTo>
                <a:lnTo>
                  <a:pt x="54" y="210"/>
                </a:lnTo>
                <a:lnTo>
                  <a:pt x="56" y="210"/>
                </a:lnTo>
                <a:lnTo>
                  <a:pt x="56" y="203"/>
                </a:lnTo>
                <a:lnTo>
                  <a:pt x="57" y="202"/>
                </a:lnTo>
                <a:lnTo>
                  <a:pt x="57" y="194"/>
                </a:lnTo>
                <a:lnTo>
                  <a:pt x="58" y="194"/>
                </a:lnTo>
                <a:lnTo>
                  <a:pt x="58" y="186"/>
                </a:lnTo>
                <a:lnTo>
                  <a:pt x="59" y="186"/>
                </a:lnTo>
                <a:lnTo>
                  <a:pt x="59" y="178"/>
                </a:lnTo>
                <a:lnTo>
                  <a:pt x="60" y="177"/>
                </a:lnTo>
                <a:lnTo>
                  <a:pt x="60" y="169"/>
                </a:lnTo>
                <a:lnTo>
                  <a:pt x="62" y="169"/>
                </a:lnTo>
                <a:lnTo>
                  <a:pt x="62" y="160"/>
                </a:lnTo>
                <a:lnTo>
                  <a:pt x="63" y="159"/>
                </a:lnTo>
                <a:lnTo>
                  <a:pt x="63" y="150"/>
                </a:lnTo>
                <a:lnTo>
                  <a:pt x="64" y="150"/>
                </a:lnTo>
                <a:lnTo>
                  <a:pt x="64" y="141"/>
                </a:lnTo>
                <a:lnTo>
                  <a:pt x="65" y="141"/>
                </a:lnTo>
                <a:lnTo>
                  <a:pt x="65" y="131"/>
                </a:lnTo>
                <a:lnTo>
                  <a:pt x="66" y="131"/>
                </a:lnTo>
                <a:lnTo>
                  <a:pt x="66" y="122"/>
                </a:lnTo>
                <a:lnTo>
                  <a:pt x="68" y="121"/>
                </a:lnTo>
                <a:lnTo>
                  <a:pt x="68" y="112"/>
                </a:lnTo>
                <a:lnTo>
                  <a:pt x="69" y="111"/>
                </a:lnTo>
                <a:lnTo>
                  <a:pt x="69" y="102"/>
                </a:lnTo>
                <a:lnTo>
                  <a:pt x="70" y="102"/>
                </a:lnTo>
                <a:lnTo>
                  <a:pt x="70" y="93"/>
                </a:lnTo>
                <a:lnTo>
                  <a:pt x="71" y="92"/>
                </a:lnTo>
                <a:lnTo>
                  <a:pt x="71" y="84"/>
                </a:lnTo>
                <a:lnTo>
                  <a:pt x="72" y="83"/>
                </a:lnTo>
                <a:lnTo>
                  <a:pt x="72" y="74"/>
                </a:lnTo>
                <a:lnTo>
                  <a:pt x="74" y="74"/>
                </a:lnTo>
                <a:lnTo>
                  <a:pt x="74" y="65"/>
                </a:lnTo>
                <a:lnTo>
                  <a:pt x="75" y="64"/>
                </a:lnTo>
                <a:lnTo>
                  <a:pt x="75" y="57"/>
                </a:lnTo>
                <a:lnTo>
                  <a:pt x="76" y="56"/>
                </a:lnTo>
                <a:lnTo>
                  <a:pt x="76" y="48"/>
                </a:lnTo>
                <a:lnTo>
                  <a:pt x="77" y="48"/>
                </a:lnTo>
                <a:lnTo>
                  <a:pt x="77" y="41"/>
                </a:lnTo>
                <a:lnTo>
                  <a:pt x="78" y="41"/>
                </a:lnTo>
                <a:lnTo>
                  <a:pt x="78" y="34"/>
                </a:lnTo>
                <a:lnTo>
                  <a:pt x="80" y="33"/>
                </a:lnTo>
                <a:lnTo>
                  <a:pt x="80" y="27"/>
                </a:lnTo>
                <a:lnTo>
                  <a:pt x="81" y="26"/>
                </a:lnTo>
                <a:lnTo>
                  <a:pt x="81" y="21"/>
                </a:lnTo>
                <a:lnTo>
                  <a:pt x="82" y="21"/>
                </a:lnTo>
                <a:lnTo>
                  <a:pt x="82" y="16"/>
                </a:lnTo>
                <a:lnTo>
                  <a:pt x="83" y="15"/>
                </a:lnTo>
                <a:lnTo>
                  <a:pt x="83" y="11"/>
                </a:lnTo>
                <a:lnTo>
                  <a:pt x="84" y="11"/>
                </a:lnTo>
                <a:lnTo>
                  <a:pt x="84" y="7"/>
                </a:lnTo>
                <a:lnTo>
                  <a:pt x="86" y="7"/>
                </a:lnTo>
                <a:lnTo>
                  <a:pt x="86" y="4"/>
                </a:lnTo>
                <a:lnTo>
                  <a:pt x="87" y="4"/>
                </a:lnTo>
                <a:lnTo>
                  <a:pt x="87" y="2"/>
                </a:lnTo>
                <a:lnTo>
                  <a:pt x="88" y="2"/>
                </a:lnTo>
                <a:lnTo>
                  <a:pt x="88" y="1"/>
                </a:lnTo>
                <a:lnTo>
                  <a:pt x="89" y="0"/>
                </a:lnTo>
                <a:lnTo>
                  <a:pt x="90" y="1"/>
                </a:lnTo>
                <a:lnTo>
                  <a:pt x="92" y="1"/>
                </a:lnTo>
                <a:lnTo>
                  <a:pt x="92" y="2"/>
                </a:lnTo>
                <a:lnTo>
                  <a:pt x="93" y="3"/>
                </a:lnTo>
                <a:lnTo>
                  <a:pt x="93" y="4"/>
                </a:lnTo>
                <a:lnTo>
                  <a:pt x="94" y="5"/>
                </a:lnTo>
              </a:path>
            </a:pathLst>
          </a:custGeom>
          <a:noFill/>
          <a:ln w="6350">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96" name="Freeform 105">
            <a:extLst>
              <a:ext uri="{FF2B5EF4-FFF2-40B4-BE49-F238E27FC236}">
                <a16:creationId xmlns:a16="http://schemas.microsoft.com/office/drawing/2014/main" id="{93F423EE-FDF9-4B13-BA82-4E0732D309D9}"/>
              </a:ext>
            </a:extLst>
          </p:cNvPr>
          <p:cNvSpPr>
            <a:spLocks/>
          </p:cNvSpPr>
          <p:nvPr/>
        </p:nvSpPr>
        <p:spPr bwMode="auto">
          <a:xfrm>
            <a:off x="2808288" y="4338638"/>
            <a:ext cx="430212" cy="1658937"/>
          </a:xfrm>
          <a:custGeom>
            <a:avLst/>
            <a:gdLst>
              <a:gd name="T0" fmla="*/ 0 w 85"/>
              <a:gd name="T1" fmla="*/ 2147483646 h 293"/>
              <a:gd name="T2" fmla="*/ 2147483646 w 85"/>
              <a:gd name="T3" fmla="*/ 2147483646 h 293"/>
              <a:gd name="T4" fmla="*/ 2147483646 w 85"/>
              <a:gd name="T5" fmla="*/ 2147483646 h 293"/>
              <a:gd name="T6" fmla="*/ 2147483646 w 85"/>
              <a:gd name="T7" fmla="*/ 2147483646 h 293"/>
              <a:gd name="T8" fmla="*/ 2147483646 w 85"/>
              <a:gd name="T9" fmla="*/ 2147483646 h 293"/>
              <a:gd name="T10" fmla="*/ 2147483646 w 85"/>
              <a:gd name="T11" fmla="*/ 2147483646 h 293"/>
              <a:gd name="T12" fmla="*/ 2147483646 w 85"/>
              <a:gd name="T13" fmla="*/ 2147483646 h 293"/>
              <a:gd name="T14" fmla="*/ 2147483646 w 85"/>
              <a:gd name="T15" fmla="*/ 2147483646 h 293"/>
              <a:gd name="T16" fmla="*/ 2147483646 w 85"/>
              <a:gd name="T17" fmla="*/ 2147483646 h 293"/>
              <a:gd name="T18" fmla="*/ 2147483646 w 85"/>
              <a:gd name="T19" fmla="*/ 2147483646 h 293"/>
              <a:gd name="T20" fmla="*/ 2147483646 w 85"/>
              <a:gd name="T21" fmla="*/ 2147483646 h 293"/>
              <a:gd name="T22" fmla="*/ 2147483646 w 85"/>
              <a:gd name="T23" fmla="*/ 2147483646 h 293"/>
              <a:gd name="T24" fmla="*/ 2147483646 w 85"/>
              <a:gd name="T25" fmla="*/ 2147483646 h 293"/>
              <a:gd name="T26" fmla="*/ 2147483646 w 85"/>
              <a:gd name="T27" fmla="*/ 2147483646 h 293"/>
              <a:gd name="T28" fmla="*/ 2147483646 w 85"/>
              <a:gd name="T29" fmla="*/ 2147483646 h 293"/>
              <a:gd name="T30" fmla="*/ 2147483646 w 85"/>
              <a:gd name="T31" fmla="*/ 2147483646 h 293"/>
              <a:gd name="T32" fmla="*/ 2147483646 w 85"/>
              <a:gd name="T33" fmla="*/ 2147483646 h 293"/>
              <a:gd name="T34" fmla="*/ 2147483646 w 85"/>
              <a:gd name="T35" fmla="*/ 2147483646 h 293"/>
              <a:gd name="T36" fmla="*/ 2147483646 w 85"/>
              <a:gd name="T37" fmla="*/ 2147483646 h 293"/>
              <a:gd name="T38" fmla="*/ 2147483646 w 85"/>
              <a:gd name="T39" fmla="*/ 2147483646 h 293"/>
              <a:gd name="T40" fmla="*/ 2147483646 w 85"/>
              <a:gd name="T41" fmla="*/ 2147483646 h 293"/>
              <a:gd name="T42" fmla="*/ 2147483646 w 85"/>
              <a:gd name="T43" fmla="*/ 2147483646 h 293"/>
              <a:gd name="T44" fmla="*/ 2147483646 w 85"/>
              <a:gd name="T45" fmla="*/ 2147483646 h 293"/>
              <a:gd name="T46" fmla="*/ 2147483646 w 85"/>
              <a:gd name="T47" fmla="*/ 2147483646 h 293"/>
              <a:gd name="T48" fmla="*/ 2147483646 w 85"/>
              <a:gd name="T49" fmla="*/ 2147483646 h 293"/>
              <a:gd name="T50" fmla="*/ 2147483646 w 85"/>
              <a:gd name="T51" fmla="*/ 2147483646 h 293"/>
              <a:gd name="T52" fmla="*/ 2147483646 w 85"/>
              <a:gd name="T53" fmla="*/ 2147483646 h 293"/>
              <a:gd name="T54" fmla="*/ 2147483646 w 85"/>
              <a:gd name="T55" fmla="*/ 2147483646 h 293"/>
              <a:gd name="T56" fmla="*/ 2147483646 w 85"/>
              <a:gd name="T57" fmla="*/ 2147483646 h 293"/>
              <a:gd name="T58" fmla="*/ 2147483646 w 85"/>
              <a:gd name="T59" fmla="*/ 2147483646 h 293"/>
              <a:gd name="T60" fmla="*/ 2147483646 w 85"/>
              <a:gd name="T61" fmla="*/ 2147483646 h 293"/>
              <a:gd name="T62" fmla="*/ 2147483646 w 85"/>
              <a:gd name="T63" fmla="*/ 2147483646 h 293"/>
              <a:gd name="T64" fmla="*/ 2147483646 w 85"/>
              <a:gd name="T65" fmla="*/ 2147483646 h 293"/>
              <a:gd name="T66" fmla="*/ 2147483646 w 85"/>
              <a:gd name="T67" fmla="*/ 2147483646 h 293"/>
              <a:gd name="T68" fmla="*/ 2147483646 w 85"/>
              <a:gd name="T69" fmla="*/ 2147483646 h 293"/>
              <a:gd name="T70" fmla="*/ 2147483646 w 85"/>
              <a:gd name="T71" fmla="*/ 2147483646 h 293"/>
              <a:gd name="T72" fmla="*/ 2147483646 w 85"/>
              <a:gd name="T73" fmla="*/ 2147483646 h 293"/>
              <a:gd name="T74" fmla="*/ 2147483646 w 85"/>
              <a:gd name="T75" fmla="*/ 2147483646 h 293"/>
              <a:gd name="T76" fmla="*/ 2147483646 w 85"/>
              <a:gd name="T77" fmla="*/ 2147483646 h 293"/>
              <a:gd name="T78" fmla="*/ 2147483646 w 85"/>
              <a:gd name="T79" fmla="*/ 2147483646 h 293"/>
              <a:gd name="T80" fmla="*/ 2147483646 w 85"/>
              <a:gd name="T81" fmla="*/ 2147483646 h 293"/>
              <a:gd name="T82" fmla="*/ 2147483646 w 85"/>
              <a:gd name="T83" fmla="*/ 2147483646 h 293"/>
              <a:gd name="T84" fmla="*/ 2147483646 w 85"/>
              <a:gd name="T85" fmla="*/ 2147483646 h 293"/>
              <a:gd name="T86" fmla="*/ 2147483646 w 85"/>
              <a:gd name="T87" fmla="*/ 2147483646 h 293"/>
              <a:gd name="T88" fmla="*/ 2147483646 w 85"/>
              <a:gd name="T89" fmla="*/ 2147483646 h 293"/>
              <a:gd name="T90" fmla="*/ 2147483646 w 85"/>
              <a:gd name="T91" fmla="*/ 2147483646 h 293"/>
              <a:gd name="T92" fmla="*/ 2147483646 w 85"/>
              <a:gd name="T93" fmla="*/ 2147483646 h 293"/>
              <a:gd name="T94" fmla="*/ 2147483646 w 85"/>
              <a:gd name="T95" fmla="*/ 2147483646 h 293"/>
              <a:gd name="T96" fmla="*/ 2147483646 w 85"/>
              <a:gd name="T97" fmla="*/ 2147483646 h 293"/>
              <a:gd name="T98" fmla="*/ 2147483646 w 85"/>
              <a:gd name="T99" fmla="*/ 2147483646 h 293"/>
              <a:gd name="T100" fmla="*/ 2147483646 w 85"/>
              <a:gd name="T101" fmla="*/ 2147483646 h 293"/>
              <a:gd name="T102" fmla="*/ 2147483646 w 85"/>
              <a:gd name="T103" fmla="*/ 2147483646 h 293"/>
              <a:gd name="T104" fmla="*/ 2147483646 w 85"/>
              <a:gd name="T105" fmla="*/ 2147483646 h 293"/>
              <a:gd name="T106" fmla="*/ 2147483646 w 85"/>
              <a:gd name="T107" fmla="*/ 2147483646 h 293"/>
              <a:gd name="T108" fmla="*/ 2147483646 w 85"/>
              <a:gd name="T109" fmla="*/ 2147483646 h 293"/>
              <a:gd name="T110" fmla="*/ 2147483646 w 85"/>
              <a:gd name="T111" fmla="*/ 2147483646 h 293"/>
              <a:gd name="T112" fmla="*/ 2147483646 w 85"/>
              <a:gd name="T113" fmla="*/ 2147483646 h 293"/>
              <a:gd name="T114" fmla="*/ 2147483646 w 85"/>
              <a:gd name="T115" fmla="*/ 2147483646 h 293"/>
              <a:gd name="T116" fmla="*/ 2147483646 w 85"/>
              <a:gd name="T117" fmla="*/ 2147483646 h 29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5"/>
              <a:gd name="T178" fmla="*/ 0 h 293"/>
              <a:gd name="T179" fmla="*/ 85 w 85"/>
              <a:gd name="T180" fmla="*/ 293 h 29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5" h="293">
                <a:moveTo>
                  <a:pt x="0" y="0"/>
                </a:moveTo>
                <a:lnTo>
                  <a:pt x="0" y="2"/>
                </a:lnTo>
                <a:lnTo>
                  <a:pt x="1" y="3"/>
                </a:lnTo>
                <a:lnTo>
                  <a:pt x="1" y="6"/>
                </a:lnTo>
                <a:lnTo>
                  <a:pt x="2" y="7"/>
                </a:lnTo>
                <a:lnTo>
                  <a:pt x="2" y="11"/>
                </a:lnTo>
                <a:lnTo>
                  <a:pt x="4" y="11"/>
                </a:lnTo>
                <a:lnTo>
                  <a:pt x="4" y="16"/>
                </a:lnTo>
                <a:lnTo>
                  <a:pt x="5" y="16"/>
                </a:lnTo>
                <a:lnTo>
                  <a:pt x="5" y="22"/>
                </a:lnTo>
                <a:lnTo>
                  <a:pt x="6" y="22"/>
                </a:lnTo>
                <a:lnTo>
                  <a:pt x="6" y="29"/>
                </a:lnTo>
                <a:lnTo>
                  <a:pt x="7" y="29"/>
                </a:lnTo>
                <a:lnTo>
                  <a:pt x="7" y="36"/>
                </a:lnTo>
                <a:lnTo>
                  <a:pt x="8" y="36"/>
                </a:lnTo>
                <a:lnTo>
                  <a:pt x="8" y="43"/>
                </a:lnTo>
                <a:lnTo>
                  <a:pt x="10" y="44"/>
                </a:lnTo>
                <a:lnTo>
                  <a:pt x="10" y="52"/>
                </a:lnTo>
                <a:lnTo>
                  <a:pt x="11" y="52"/>
                </a:lnTo>
                <a:lnTo>
                  <a:pt x="11" y="60"/>
                </a:lnTo>
                <a:lnTo>
                  <a:pt x="12" y="60"/>
                </a:lnTo>
                <a:lnTo>
                  <a:pt x="12" y="69"/>
                </a:lnTo>
                <a:lnTo>
                  <a:pt x="13" y="69"/>
                </a:lnTo>
                <a:lnTo>
                  <a:pt x="13" y="78"/>
                </a:lnTo>
                <a:lnTo>
                  <a:pt x="14" y="79"/>
                </a:lnTo>
                <a:lnTo>
                  <a:pt x="14" y="88"/>
                </a:lnTo>
                <a:lnTo>
                  <a:pt x="16" y="88"/>
                </a:lnTo>
                <a:lnTo>
                  <a:pt x="16" y="97"/>
                </a:lnTo>
                <a:lnTo>
                  <a:pt x="17" y="98"/>
                </a:lnTo>
                <a:lnTo>
                  <a:pt x="17" y="107"/>
                </a:lnTo>
                <a:lnTo>
                  <a:pt x="18" y="107"/>
                </a:lnTo>
                <a:lnTo>
                  <a:pt x="18" y="117"/>
                </a:lnTo>
                <a:lnTo>
                  <a:pt x="19" y="117"/>
                </a:lnTo>
                <a:lnTo>
                  <a:pt x="19" y="126"/>
                </a:lnTo>
                <a:lnTo>
                  <a:pt x="20" y="127"/>
                </a:lnTo>
                <a:lnTo>
                  <a:pt x="20" y="136"/>
                </a:lnTo>
                <a:lnTo>
                  <a:pt x="22" y="136"/>
                </a:lnTo>
                <a:lnTo>
                  <a:pt x="22" y="145"/>
                </a:lnTo>
                <a:lnTo>
                  <a:pt x="23" y="146"/>
                </a:lnTo>
                <a:lnTo>
                  <a:pt x="23" y="155"/>
                </a:lnTo>
                <a:lnTo>
                  <a:pt x="24" y="155"/>
                </a:lnTo>
                <a:lnTo>
                  <a:pt x="24" y="164"/>
                </a:lnTo>
                <a:lnTo>
                  <a:pt x="25" y="164"/>
                </a:lnTo>
                <a:lnTo>
                  <a:pt x="25" y="173"/>
                </a:lnTo>
                <a:lnTo>
                  <a:pt x="26" y="173"/>
                </a:lnTo>
                <a:lnTo>
                  <a:pt x="26" y="181"/>
                </a:lnTo>
                <a:lnTo>
                  <a:pt x="28" y="182"/>
                </a:lnTo>
                <a:lnTo>
                  <a:pt x="28" y="189"/>
                </a:lnTo>
                <a:lnTo>
                  <a:pt x="29" y="190"/>
                </a:lnTo>
                <a:lnTo>
                  <a:pt x="29" y="197"/>
                </a:lnTo>
                <a:lnTo>
                  <a:pt x="30" y="198"/>
                </a:lnTo>
                <a:lnTo>
                  <a:pt x="30" y="205"/>
                </a:lnTo>
                <a:lnTo>
                  <a:pt x="31" y="206"/>
                </a:lnTo>
                <a:lnTo>
                  <a:pt x="31" y="212"/>
                </a:lnTo>
                <a:lnTo>
                  <a:pt x="32" y="212"/>
                </a:lnTo>
                <a:lnTo>
                  <a:pt x="32" y="219"/>
                </a:lnTo>
                <a:lnTo>
                  <a:pt x="34" y="219"/>
                </a:lnTo>
                <a:lnTo>
                  <a:pt x="34" y="226"/>
                </a:lnTo>
                <a:lnTo>
                  <a:pt x="35" y="226"/>
                </a:lnTo>
                <a:lnTo>
                  <a:pt x="35" y="231"/>
                </a:lnTo>
                <a:lnTo>
                  <a:pt x="36" y="232"/>
                </a:lnTo>
                <a:lnTo>
                  <a:pt x="36" y="237"/>
                </a:lnTo>
                <a:lnTo>
                  <a:pt x="37" y="238"/>
                </a:lnTo>
                <a:lnTo>
                  <a:pt x="37" y="243"/>
                </a:lnTo>
                <a:lnTo>
                  <a:pt x="38" y="243"/>
                </a:lnTo>
                <a:lnTo>
                  <a:pt x="38" y="248"/>
                </a:lnTo>
                <a:lnTo>
                  <a:pt x="40" y="248"/>
                </a:lnTo>
                <a:lnTo>
                  <a:pt x="40" y="252"/>
                </a:lnTo>
                <a:lnTo>
                  <a:pt x="41" y="252"/>
                </a:lnTo>
                <a:lnTo>
                  <a:pt x="41" y="256"/>
                </a:lnTo>
                <a:lnTo>
                  <a:pt x="42" y="257"/>
                </a:lnTo>
                <a:lnTo>
                  <a:pt x="42" y="260"/>
                </a:lnTo>
                <a:lnTo>
                  <a:pt x="43" y="261"/>
                </a:lnTo>
                <a:lnTo>
                  <a:pt x="43" y="264"/>
                </a:lnTo>
                <a:lnTo>
                  <a:pt x="44" y="264"/>
                </a:lnTo>
                <a:lnTo>
                  <a:pt x="44" y="267"/>
                </a:lnTo>
                <a:lnTo>
                  <a:pt x="46" y="268"/>
                </a:lnTo>
                <a:lnTo>
                  <a:pt x="46" y="270"/>
                </a:lnTo>
                <a:lnTo>
                  <a:pt x="47" y="270"/>
                </a:lnTo>
                <a:lnTo>
                  <a:pt x="47" y="272"/>
                </a:lnTo>
                <a:lnTo>
                  <a:pt x="48" y="273"/>
                </a:lnTo>
                <a:lnTo>
                  <a:pt x="48" y="275"/>
                </a:lnTo>
                <a:lnTo>
                  <a:pt x="49" y="275"/>
                </a:lnTo>
                <a:lnTo>
                  <a:pt x="49" y="277"/>
                </a:lnTo>
                <a:lnTo>
                  <a:pt x="50" y="278"/>
                </a:lnTo>
                <a:lnTo>
                  <a:pt x="50" y="279"/>
                </a:lnTo>
                <a:lnTo>
                  <a:pt x="52" y="280"/>
                </a:lnTo>
                <a:lnTo>
                  <a:pt x="52" y="281"/>
                </a:lnTo>
                <a:lnTo>
                  <a:pt x="53" y="281"/>
                </a:lnTo>
                <a:lnTo>
                  <a:pt x="53" y="283"/>
                </a:lnTo>
                <a:lnTo>
                  <a:pt x="54" y="283"/>
                </a:lnTo>
                <a:lnTo>
                  <a:pt x="54" y="284"/>
                </a:lnTo>
                <a:lnTo>
                  <a:pt x="56" y="285"/>
                </a:lnTo>
                <a:lnTo>
                  <a:pt x="56" y="286"/>
                </a:lnTo>
                <a:lnTo>
                  <a:pt x="59" y="287"/>
                </a:lnTo>
                <a:lnTo>
                  <a:pt x="59" y="288"/>
                </a:lnTo>
                <a:lnTo>
                  <a:pt x="60" y="289"/>
                </a:lnTo>
                <a:lnTo>
                  <a:pt x="62" y="290"/>
                </a:lnTo>
                <a:lnTo>
                  <a:pt x="64" y="290"/>
                </a:lnTo>
                <a:lnTo>
                  <a:pt x="65" y="291"/>
                </a:lnTo>
                <a:lnTo>
                  <a:pt x="66" y="291"/>
                </a:lnTo>
                <a:lnTo>
                  <a:pt x="67" y="291"/>
                </a:lnTo>
                <a:lnTo>
                  <a:pt x="68" y="292"/>
                </a:lnTo>
                <a:lnTo>
                  <a:pt x="70" y="292"/>
                </a:lnTo>
                <a:lnTo>
                  <a:pt x="71" y="292"/>
                </a:lnTo>
                <a:lnTo>
                  <a:pt x="72" y="292"/>
                </a:lnTo>
                <a:lnTo>
                  <a:pt x="73" y="292"/>
                </a:lnTo>
                <a:lnTo>
                  <a:pt x="74" y="292"/>
                </a:lnTo>
                <a:lnTo>
                  <a:pt x="76" y="293"/>
                </a:lnTo>
                <a:lnTo>
                  <a:pt x="77" y="293"/>
                </a:lnTo>
                <a:lnTo>
                  <a:pt x="78" y="293"/>
                </a:lnTo>
                <a:lnTo>
                  <a:pt x="79" y="293"/>
                </a:lnTo>
                <a:lnTo>
                  <a:pt x="80" y="293"/>
                </a:lnTo>
                <a:lnTo>
                  <a:pt x="82" y="293"/>
                </a:lnTo>
                <a:lnTo>
                  <a:pt x="83" y="293"/>
                </a:lnTo>
                <a:lnTo>
                  <a:pt x="84" y="293"/>
                </a:lnTo>
                <a:lnTo>
                  <a:pt x="85" y="293"/>
                </a:lnTo>
              </a:path>
            </a:pathLst>
          </a:custGeom>
          <a:noFill/>
          <a:ln w="6350">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97" name="Freeform 106">
            <a:extLst>
              <a:ext uri="{FF2B5EF4-FFF2-40B4-BE49-F238E27FC236}">
                <a16:creationId xmlns:a16="http://schemas.microsoft.com/office/drawing/2014/main" id="{82A104AB-3658-4532-9425-7A8465E647B6}"/>
              </a:ext>
            </a:extLst>
          </p:cNvPr>
          <p:cNvSpPr>
            <a:spLocks/>
          </p:cNvSpPr>
          <p:nvPr/>
        </p:nvSpPr>
        <p:spPr bwMode="auto">
          <a:xfrm>
            <a:off x="1319213" y="4673600"/>
            <a:ext cx="484187" cy="1323975"/>
          </a:xfrm>
          <a:custGeom>
            <a:avLst/>
            <a:gdLst>
              <a:gd name="T0" fmla="*/ 2147483646 w 96"/>
              <a:gd name="T1" fmla="*/ 2147483646 h 234"/>
              <a:gd name="T2" fmla="*/ 2147483646 w 96"/>
              <a:gd name="T3" fmla="*/ 2147483646 h 234"/>
              <a:gd name="T4" fmla="*/ 2147483646 w 96"/>
              <a:gd name="T5" fmla="*/ 2147483646 h 234"/>
              <a:gd name="T6" fmla="*/ 2147483646 w 96"/>
              <a:gd name="T7" fmla="*/ 2147483646 h 234"/>
              <a:gd name="T8" fmla="*/ 2147483646 w 96"/>
              <a:gd name="T9" fmla="*/ 2147483646 h 234"/>
              <a:gd name="T10" fmla="*/ 2147483646 w 96"/>
              <a:gd name="T11" fmla="*/ 2147483646 h 234"/>
              <a:gd name="T12" fmla="*/ 2147483646 w 96"/>
              <a:gd name="T13" fmla="*/ 2147483646 h 234"/>
              <a:gd name="T14" fmla="*/ 2147483646 w 96"/>
              <a:gd name="T15" fmla="*/ 2147483646 h 234"/>
              <a:gd name="T16" fmla="*/ 2147483646 w 96"/>
              <a:gd name="T17" fmla="*/ 2147483646 h 234"/>
              <a:gd name="T18" fmla="*/ 2147483646 w 96"/>
              <a:gd name="T19" fmla="*/ 2147483646 h 234"/>
              <a:gd name="T20" fmla="*/ 2147483646 w 96"/>
              <a:gd name="T21" fmla="*/ 2147483646 h 234"/>
              <a:gd name="T22" fmla="*/ 2147483646 w 96"/>
              <a:gd name="T23" fmla="*/ 2147483646 h 234"/>
              <a:gd name="T24" fmla="*/ 2147483646 w 96"/>
              <a:gd name="T25" fmla="*/ 2147483646 h 234"/>
              <a:gd name="T26" fmla="*/ 2147483646 w 96"/>
              <a:gd name="T27" fmla="*/ 2147483646 h 234"/>
              <a:gd name="T28" fmla="*/ 2147483646 w 96"/>
              <a:gd name="T29" fmla="*/ 2147483646 h 234"/>
              <a:gd name="T30" fmla="*/ 2147483646 w 96"/>
              <a:gd name="T31" fmla="*/ 2147483646 h 234"/>
              <a:gd name="T32" fmla="*/ 2147483646 w 96"/>
              <a:gd name="T33" fmla="*/ 2147483646 h 234"/>
              <a:gd name="T34" fmla="*/ 2147483646 w 96"/>
              <a:gd name="T35" fmla="*/ 2147483646 h 234"/>
              <a:gd name="T36" fmla="*/ 2147483646 w 96"/>
              <a:gd name="T37" fmla="*/ 2147483646 h 234"/>
              <a:gd name="T38" fmla="*/ 2147483646 w 96"/>
              <a:gd name="T39" fmla="*/ 2147483646 h 234"/>
              <a:gd name="T40" fmla="*/ 2147483646 w 96"/>
              <a:gd name="T41" fmla="*/ 2147483646 h 234"/>
              <a:gd name="T42" fmla="*/ 2147483646 w 96"/>
              <a:gd name="T43" fmla="*/ 2147483646 h 234"/>
              <a:gd name="T44" fmla="*/ 2147483646 w 96"/>
              <a:gd name="T45" fmla="*/ 2147483646 h 234"/>
              <a:gd name="T46" fmla="*/ 2147483646 w 96"/>
              <a:gd name="T47" fmla="*/ 2147483646 h 234"/>
              <a:gd name="T48" fmla="*/ 2147483646 w 96"/>
              <a:gd name="T49" fmla="*/ 2147483646 h 234"/>
              <a:gd name="T50" fmla="*/ 2147483646 w 96"/>
              <a:gd name="T51" fmla="*/ 2147483646 h 234"/>
              <a:gd name="T52" fmla="*/ 2147483646 w 96"/>
              <a:gd name="T53" fmla="*/ 2147483646 h 234"/>
              <a:gd name="T54" fmla="*/ 2147483646 w 96"/>
              <a:gd name="T55" fmla="*/ 2147483646 h 234"/>
              <a:gd name="T56" fmla="*/ 2147483646 w 96"/>
              <a:gd name="T57" fmla="*/ 2147483646 h 234"/>
              <a:gd name="T58" fmla="*/ 2147483646 w 96"/>
              <a:gd name="T59" fmla="*/ 2147483646 h 234"/>
              <a:gd name="T60" fmla="*/ 2147483646 w 96"/>
              <a:gd name="T61" fmla="*/ 2147483646 h 234"/>
              <a:gd name="T62" fmla="*/ 2147483646 w 96"/>
              <a:gd name="T63" fmla="*/ 2147483646 h 234"/>
              <a:gd name="T64" fmla="*/ 2147483646 w 96"/>
              <a:gd name="T65" fmla="*/ 2147483646 h 234"/>
              <a:gd name="T66" fmla="*/ 2147483646 w 96"/>
              <a:gd name="T67" fmla="*/ 2147483646 h 234"/>
              <a:gd name="T68" fmla="*/ 2147483646 w 96"/>
              <a:gd name="T69" fmla="*/ 2147483646 h 234"/>
              <a:gd name="T70" fmla="*/ 2147483646 w 96"/>
              <a:gd name="T71" fmla="*/ 2147483646 h 234"/>
              <a:gd name="T72" fmla="*/ 2147483646 w 96"/>
              <a:gd name="T73" fmla="*/ 2147483646 h 234"/>
              <a:gd name="T74" fmla="*/ 2147483646 w 96"/>
              <a:gd name="T75" fmla="*/ 2147483646 h 234"/>
              <a:gd name="T76" fmla="*/ 2147483646 w 96"/>
              <a:gd name="T77" fmla="*/ 2147483646 h 234"/>
              <a:gd name="T78" fmla="*/ 2147483646 w 96"/>
              <a:gd name="T79" fmla="*/ 2147483646 h 234"/>
              <a:gd name="T80" fmla="*/ 2147483646 w 96"/>
              <a:gd name="T81" fmla="*/ 2147483646 h 234"/>
              <a:gd name="T82" fmla="*/ 2147483646 w 96"/>
              <a:gd name="T83" fmla="*/ 2147483646 h 2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6"/>
              <a:gd name="T127" fmla="*/ 0 h 234"/>
              <a:gd name="T128" fmla="*/ 96 w 96"/>
              <a:gd name="T129" fmla="*/ 234 h 2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6" h="234">
                <a:moveTo>
                  <a:pt x="0" y="234"/>
                </a:moveTo>
                <a:lnTo>
                  <a:pt x="1" y="234"/>
                </a:lnTo>
                <a:lnTo>
                  <a:pt x="2" y="234"/>
                </a:lnTo>
                <a:lnTo>
                  <a:pt x="3" y="234"/>
                </a:lnTo>
                <a:lnTo>
                  <a:pt x="5" y="234"/>
                </a:lnTo>
                <a:lnTo>
                  <a:pt x="6" y="234"/>
                </a:lnTo>
                <a:lnTo>
                  <a:pt x="7" y="234"/>
                </a:lnTo>
                <a:lnTo>
                  <a:pt x="8" y="234"/>
                </a:lnTo>
                <a:lnTo>
                  <a:pt x="9" y="234"/>
                </a:lnTo>
                <a:lnTo>
                  <a:pt x="11" y="234"/>
                </a:lnTo>
                <a:lnTo>
                  <a:pt x="12" y="234"/>
                </a:lnTo>
                <a:lnTo>
                  <a:pt x="13" y="233"/>
                </a:lnTo>
                <a:lnTo>
                  <a:pt x="14" y="233"/>
                </a:lnTo>
                <a:lnTo>
                  <a:pt x="15" y="233"/>
                </a:lnTo>
                <a:lnTo>
                  <a:pt x="17" y="233"/>
                </a:lnTo>
                <a:lnTo>
                  <a:pt x="18" y="233"/>
                </a:lnTo>
                <a:lnTo>
                  <a:pt x="19" y="233"/>
                </a:lnTo>
                <a:lnTo>
                  <a:pt x="20" y="233"/>
                </a:lnTo>
                <a:lnTo>
                  <a:pt x="21" y="232"/>
                </a:lnTo>
                <a:lnTo>
                  <a:pt x="23" y="232"/>
                </a:lnTo>
                <a:lnTo>
                  <a:pt x="24" y="232"/>
                </a:lnTo>
                <a:lnTo>
                  <a:pt x="25" y="231"/>
                </a:lnTo>
                <a:lnTo>
                  <a:pt x="26" y="231"/>
                </a:lnTo>
                <a:lnTo>
                  <a:pt x="27" y="231"/>
                </a:lnTo>
                <a:lnTo>
                  <a:pt x="29" y="231"/>
                </a:lnTo>
                <a:lnTo>
                  <a:pt x="30" y="230"/>
                </a:lnTo>
                <a:lnTo>
                  <a:pt x="32" y="229"/>
                </a:lnTo>
                <a:lnTo>
                  <a:pt x="33" y="228"/>
                </a:lnTo>
                <a:lnTo>
                  <a:pt x="36" y="227"/>
                </a:lnTo>
                <a:lnTo>
                  <a:pt x="36" y="226"/>
                </a:lnTo>
                <a:lnTo>
                  <a:pt x="38" y="225"/>
                </a:lnTo>
                <a:lnTo>
                  <a:pt x="38" y="224"/>
                </a:lnTo>
                <a:lnTo>
                  <a:pt x="39" y="224"/>
                </a:lnTo>
                <a:lnTo>
                  <a:pt x="39" y="223"/>
                </a:lnTo>
                <a:lnTo>
                  <a:pt x="41" y="222"/>
                </a:lnTo>
                <a:lnTo>
                  <a:pt x="41" y="221"/>
                </a:lnTo>
                <a:lnTo>
                  <a:pt x="42" y="221"/>
                </a:lnTo>
                <a:lnTo>
                  <a:pt x="42" y="220"/>
                </a:lnTo>
                <a:lnTo>
                  <a:pt x="43" y="219"/>
                </a:lnTo>
                <a:lnTo>
                  <a:pt x="43" y="218"/>
                </a:lnTo>
                <a:lnTo>
                  <a:pt x="44" y="218"/>
                </a:lnTo>
                <a:lnTo>
                  <a:pt x="44" y="216"/>
                </a:lnTo>
                <a:lnTo>
                  <a:pt x="45" y="216"/>
                </a:lnTo>
                <a:lnTo>
                  <a:pt x="45" y="214"/>
                </a:lnTo>
                <a:lnTo>
                  <a:pt x="47" y="214"/>
                </a:lnTo>
                <a:lnTo>
                  <a:pt x="47" y="212"/>
                </a:lnTo>
                <a:lnTo>
                  <a:pt x="48" y="212"/>
                </a:lnTo>
                <a:lnTo>
                  <a:pt x="48" y="210"/>
                </a:lnTo>
                <a:lnTo>
                  <a:pt x="49" y="210"/>
                </a:lnTo>
                <a:lnTo>
                  <a:pt x="49" y="208"/>
                </a:lnTo>
                <a:lnTo>
                  <a:pt x="50" y="207"/>
                </a:lnTo>
                <a:lnTo>
                  <a:pt x="50" y="205"/>
                </a:lnTo>
                <a:lnTo>
                  <a:pt x="51" y="205"/>
                </a:lnTo>
                <a:lnTo>
                  <a:pt x="51" y="202"/>
                </a:lnTo>
                <a:lnTo>
                  <a:pt x="53" y="202"/>
                </a:lnTo>
                <a:lnTo>
                  <a:pt x="53" y="199"/>
                </a:lnTo>
                <a:lnTo>
                  <a:pt x="54" y="199"/>
                </a:lnTo>
                <a:lnTo>
                  <a:pt x="54" y="196"/>
                </a:lnTo>
                <a:lnTo>
                  <a:pt x="55" y="195"/>
                </a:lnTo>
                <a:lnTo>
                  <a:pt x="55" y="192"/>
                </a:lnTo>
                <a:lnTo>
                  <a:pt x="56" y="192"/>
                </a:lnTo>
                <a:lnTo>
                  <a:pt x="56" y="189"/>
                </a:lnTo>
                <a:lnTo>
                  <a:pt x="57" y="188"/>
                </a:lnTo>
                <a:lnTo>
                  <a:pt x="57" y="185"/>
                </a:lnTo>
                <a:lnTo>
                  <a:pt x="59" y="184"/>
                </a:lnTo>
                <a:lnTo>
                  <a:pt x="59" y="181"/>
                </a:lnTo>
                <a:lnTo>
                  <a:pt x="60" y="180"/>
                </a:lnTo>
                <a:lnTo>
                  <a:pt x="60" y="176"/>
                </a:lnTo>
                <a:lnTo>
                  <a:pt x="61" y="176"/>
                </a:lnTo>
                <a:lnTo>
                  <a:pt x="61" y="171"/>
                </a:lnTo>
                <a:lnTo>
                  <a:pt x="62" y="171"/>
                </a:lnTo>
                <a:lnTo>
                  <a:pt x="62" y="167"/>
                </a:lnTo>
                <a:lnTo>
                  <a:pt x="63" y="166"/>
                </a:lnTo>
                <a:lnTo>
                  <a:pt x="63" y="162"/>
                </a:lnTo>
                <a:lnTo>
                  <a:pt x="65" y="161"/>
                </a:lnTo>
                <a:lnTo>
                  <a:pt x="65" y="156"/>
                </a:lnTo>
                <a:lnTo>
                  <a:pt x="66" y="156"/>
                </a:lnTo>
                <a:lnTo>
                  <a:pt x="66" y="151"/>
                </a:lnTo>
                <a:lnTo>
                  <a:pt x="67" y="150"/>
                </a:lnTo>
                <a:lnTo>
                  <a:pt x="67" y="145"/>
                </a:lnTo>
                <a:lnTo>
                  <a:pt x="68" y="145"/>
                </a:lnTo>
                <a:lnTo>
                  <a:pt x="68" y="139"/>
                </a:lnTo>
                <a:lnTo>
                  <a:pt x="69" y="139"/>
                </a:lnTo>
                <a:lnTo>
                  <a:pt x="69" y="133"/>
                </a:lnTo>
                <a:lnTo>
                  <a:pt x="71" y="132"/>
                </a:lnTo>
                <a:lnTo>
                  <a:pt x="71" y="126"/>
                </a:lnTo>
                <a:lnTo>
                  <a:pt x="72" y="126"/>
                </a:lnTo>
                <a:lnTo>
                  <a:pt x="72" y="120"/>
                </a:lnTo>
                <a:lnTo>
                  <a:pt x="73" y="120"/>
                </a:lnTo>
                <a:lnTo>
                  <a:pt x="73" y="113"/>
                </a:lnTo>
                <a:lnTo>
                  <a:pt x="74" y="113"/>
                </a:lnTo>
                <a:lnTo>
                  <a:pt x="74" y="107"/>
                </a:lnTo>
                <a:lnTo>
                  <a:pt x="75" y="106"/>
                </a:lnTo>
                <a:lnTo>
                  <a:pt x="75" y="100"/>
                </a:lnTo>
                <a:lnTo>
                  <a:pt x="77" y="99"/>
                </a:lnTo>
                <a:lnTo>
                  <a:pt x="77" y="93"/>
                </a:lnTo>
                <a:lnTo>
                  <a:pt x="78" y="92"/>
                </a:lnTo>
                <a:lnTo>
                  <a:pt x="78" y="86"/>
                </a:lnTo>
                <a:lnTo>
                  <a:pt x="79" y="85"/>
                </a:lnTo>
                <a:lnTo>
                  <a:pt x="79" y="79"/>
                </a:lnTo>
                <a:lnTo>
                  <a:pt x="80" y="79"/>
                </a:lnTo>
                <a:lnTo>
                  <a:pt x="80" y="72"/>
                </a:lnTo>
                <a:lnTo>
                  <a:pt x="81" y="72"/>
                </a:lnTo>
                <a:lnTo>
                  <a:pt x="81" y="65"/>
                </a:lnTo>
                <a:lnTo>
                  <a:pt x="83" y="64"/>
                </a:lnTo>
                <a:lnTo>
                  <a:pt x="83" y="59"/>
                </a:lnTo>
                <a:lnTo>
                  <a:pt x="84" y="58"/>
                </a:lnTo>
                <a:lnTo>
                  <a:pt x="84" y="52"/>
                </a:lnTo>
                <a:lnTo>
                  <a:pt x="85" y="51"/>
                </a:lnTo>
                <a:lnTo>
                  <a:pt x="85" y="45"/>
                </a:lnTo>
                <a:lnTo>
                  <a:pt x="86" y="44"/>
                </a:lnTo>
                <a:lnTo>
                  <a:pt x="86" y="39"/>
                </a:lnTo>
                <a:lnTo>
                  <a:pt x="87" y="38"/>
                </a:lnTo>
                <a:lnTo>
                  <a:pt x="87" y="32"/>
                </a:lnTo>
                <a:lnTo>
                  <a:pt x="89" y="32"/>
                </a:lnTo>
                <a:lnTo>
                  <a:pt x="89" y="26"/>
                </a:lnTo>
                <a:lnTo>
                  <a:pt x="90" y="26"/>
                </a:lnTo>
                <a:lnTo>
                  <a:pt x="90" y="20"/>
                </a:lnTo>
                <a:lnTo>
                  <a:pt x="91" y="20"/>
                </a:lnTo>
                <a:lnTo>
                  <a:pt x="91" y="15"/>
                </a:lnTo>
                <a:lnTo>
                  <a:pt x="92" y="15"/>
                </a:lnTo>
                <a:lnTo>
                  <a:pt x="92" y="10"/>
                </a:lnTo>
                <a:lnTo>
                  <a:pt x="93" y="9"/>
                </a:lnTo>
                <a:lnTo>
                  <a:pt x="93" y="5"/>
                </a:lnTo>
                <a:lnTo>
                  <a:pt x="95" y="5"/>
                </a:lnTo>
                <a:lnTo>
                  <a:pt x="95" y="1"/>
                </a:lnTo>
                <a:lnTo>
                  <a:pt x="96"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98" name="Freeform 107">
            <a:extLst>
              <a:ext uri="{FF2B5EF4-FFF2-40B4-BE49-F238E27FC236}">
                <a16:creationId xmlns:a16="http://schemas.microsoft.com/office/drawing/2014/main" id="{43BE18E8-1765-4018-9B9B-E05F4B443334}"/>
              </a:ext>
            </a:extLst>
          </p:cNvPr>
          <p:cNvSpPr>
            <a:spLocks/>
          </p:cNvSpPr>
          <p:nvPr/>
        </p:nvSpPr>
        <p:spPr bwMode="auto">
          <a:xfrm>
            <a:off x="1803400" y="4572000"/>
            <a:ext cx="419100" cy="1397000"/>
          </a:xfrm>
          <a:custGeom>
            <a:avLst/>
            <a:gdLst>
              <a:gd name="T0" fmla="*/ 2147483646 w 83"/>
              <a:gd name="T1" fmla="*/ 2147483646 h 247"/>
              <a:gd name="T2" fmla="*/ 2147483646 w 83"/>
              <a:gd name="T3" fmla="*/ 2147483646 h 247"/>
              <a:gd name="T4" fmla="*/ 2147483646 w 83"/>
              <a:gd name="T5" fmla="*/ 2147483646 h 247"/>
              <a:gd name="T6" fmla="*/ 2147483646 w 83"/>
              <a:gd name="T7" fmla="*/ 2147483646 h 247"/>
              <a:gd name="T8" fmla="*/ 2147483646 w 83"/>
              <a:gd name="T9" fmla="*/ 0 h 247"/>
              <a:gd name="T10" fmla="*/ 2147483646 w 83"/>
              <a:gd name="T11" fmla="*/ 2147483646 h 247"/>
              <a:gd name="T12" fmla="*/ 2147483646 w 83"/>
              <a:gd name="T13" fmla="*/ 2147483646 h 247"/>
              <a:gd name="T14" fmla="*/ 2147483646 w 83"/>
              <a:gd name="T15" fmla="*/ 2147483646 h 247"/>
              <a:gd name="T16" fmla="*/ 2147483646 w 83"/>
              <a:gd name="T17" fmla="*/ 2147483646 h 247"/>
              <a:gd name="T18" fmla="*/ 2147483646 w 83"/>
              <a:gd name="T19" fmla="*/ 2147483646 h 247"/>
              <a:gd name="T20" fmla="*/ 2147483646 w 83"/>
              <a:gd name="T21" fmla="*/ 2147483646 h 247"/>
              <a:gd name="T22" fmla="*/ 2147483646 w 83"/>
              <a:gd name="T23" fmla="*/ 2147483646 h 247"/>
              <a:gd name="T24" fmla="*/ 2147483646 w 83"/>
              <a:gd name="T25" fmla="*/ 2147483646 h 247"/>
              <a:gd name="T26" fmla="*/ 2147483646 w 83"/>
              <a:gd name="T27" fmla="*/ 2147483646 h 247"/>
              <a:gd name="T28" fmla="*/ 2147483646 w 83"/>
              <a:gd name="T29" fmla="*/ 2147483646 h 247"/>
              <a:gd name="T30" fmla="*/ 2147483646 w 83"/>
              <a:gd name="T31" fmla="*/ 2147483646 h 247"/>
              <a:gd name="T32" fmla="*/ 2147483646 w 83"/>
              <a:gd name="T33" fmla="*/ 2147483646 h 247"/>
              <a:gd name="T34" fmla="*/ 2147483646 w 83"/>
              <a:gd name="T35" fmla="*/ 2147483646 h 247"/>
              <a:gd name="T36" fmla="*/ 2147483646 w 83"/>
              <a:gd name="T37" fmla="*/ 2147483646 h 247"/>
              <a:gd name="T38" fmla="*/ 2147483646 w 83"/>
              <a:gd name="T39" fmla="*/ 2147483646 h 247"/>
              <a:gd name="T40" fmla="*/ 2147483646 w 83"/>
              <a:gd name="T41" fmla="*/ 2147483646 h 247"/>
              <a:gd name="T42" fmla="*/ 2147483646 w 83"/>
              <a:gd name="T43" fmla="*/ 2147483646 h 247"/>
              <a:gd name="T44" fmla="*/ 2147483646 w 83"/>
              <a:gd name="T45" fmla="*/ 2147483646 h 247"/>
              <a:gd name="T46" fmla="*/ 2147483646 w 83"/>
              <a:gd name="T47" fmla="*/ 2147483646 h 247"/>
              <a:gd name="T48" fmla="*/ 2147483646 w 83"/>
              <a:gd name="T49" fmla="*/ 2147483646 h 247"/>
              <a:gd name="T50" fmla="*/ 2147483646 w 83"/>
              <a:gd name="T51" fmla="*/ 2147483646 h 247"/>
              <a:gd name="T52" fmla="*/ 2147483646 w 83"/>
              <a:gd name="T53" fmla="*/ 2147483646 h 247"/>
              <a:gd name="T54" fmla="*/ 2147483646 w 83"/>
              <a:gd name="T55" fmla="*/ 2147483646 h 247"/>
              <a:gd name="T56" fmla="*/ 2147483646 w 83"/>
              <a:gd name="T57" fmla="*/ 2147483646 h 247"/>
              <a:gd name="T58" fmla="*/ 2147483646 w 83"/>
              <a:gd name="T59" fmla="*/ 2147483646 h 247"/>
              <a:gd name="T60" fmla="*/ 2147483646 w 83"/>
              <a:gd name="T61" fmla="*/ 2147483646 h 247"/>
              <a:gd name="T62" fmla="*/ 2147483646 w 83"/>
              <a:gd name="T63" fmla="*/ 2147483646 h 247"/>
              <a:gd name="T64" fmla="*/ 2147483646 w 83"/>
              <a:gd name="T65" fmla="*/ 2147483646 h 247"/>
              <a:gd name="T66" fmla="*/ 2147483646 w 83"/>
              <a:gd name="T67" fmla="*/ 2147483646 h 247"/>
              <a:gd name="T68" fmla="*/ 2147483646 w 83"/>
              <a:gd name="T69" fmla="*/ 2147483646 h 247"/>
              <a:gd name="T70" fmla="*/ 2147483646 w 83"/>
              <a:gd name="T71" fmla="*/ 2147483646 h 247"/>
              <a:gd name="T72" fmla="*/ 2147483646 w 83"/>
              <a:gd name="T73" fmla="*/ 2147483646 h 247"/>
              <a:gd name="T74" fmla="*/ 2147483646 w 83"/>
              <a:gd name="T75" fmla="*/ 2147483646 h 247"/>
              <a:gd name="T76" fmla="*/ 2147483646 w 83"/>
              <a:gd name="T77" fmla="*/ 2147483646 h 247"/>
              <a:gd name="T78" fmla="*/ 2147483646 w 83"/>
              <a:gd name="T79" fmla="*/ 2147483646 h 247"/>
              <a:gd name="T80" fmla="*/ 2147483646 w 83"/>
              <a:gd name="T81" fmla="*/ 2147483646 h 247"/>
              <a:gd name="T82" fmla="*/ 2147483646 w 83"/>
              <a:gd name="T83" fmla="*/ 2147483646 h 24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83"/>
              <a:gd name="T127" fmla="*/ 0 h 247"/>
              <a:gd name="T128" fmla="*/ 83 w 83"/>
              <a:gd name="T129" fmla="*/ 247 h 24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83" h="247">
                <a:moveTo>
                  <a:pt x="0" y="18"/>
                </a:moveTo>
                <a:lnTo>
                  <a:pt x="0" y="15"/>
                </a:lnTo>
                <a:lnTo>
                  <a:pt x="1" y="15"/>
                </a:lnTo>
                <a:lnTo>
                  <a:pt x="1" y="11"/>
                </a:lnTo>
                <a:lnTo>
                  <a:pt x="2" y="11"/>
                </a:lnTo>
                <a:lnTo>
                  <a:pt x="2" y="8"/>
                </a:lnTo>
                <a:lnTo>
                  <a:pt x="3" y="8"/>
                </a:lnTo>
                <a:lnTo>
                  <a:pt x="3" y="6"/>
                </a:lnTo>
                <a:lnTo>
                  <a:pt x="5" y="5"/>
                </a:lnTo>
                <a:lnTo>
                  <a:pt x="5" y="3"/>
                </a:lnTo>
                <a:lnTo>
                  <a:pt x="6" y="3"/>
                </a:lnTo>
                <a:lnTo>
                  <a:pt x="6" y="2"/>
                </a:lnTo>
                <a:lnTo>
                  <a:pt x="8" y="1"/>
                </a:lnTo>
                <a:lnTo>
                  <a:pt x="8" y="0"/>
                </a:lnTo>
                <a:lnTo>
                  <a:pt x="9" y="0"/>
                </a:lnTo>
                <a:lnTo>
                  <a:pt x="11" y="0"/>
                </a:lnTo>
                <a:lnTo>
                  <a:pt x="13" y="1"/>
                </a:lnTo>
                <a:lnTo>
                  <a:pt x="13" y="3"/>
                </a:lnTo>
                <a:lnTo>
                  <a:pt x="14" y="3"/>
                </a:lnTo>
                <a:lnTo>
                  <a:pt x="14" y="5"/>
                </a:lnTo>
                <a:lnTo>
                  <a:pt x="15" y="5"/>
                </a:lnTo>
                <a:lnTo>
                  <a:pt x="15" y="8"/>
                </a:lnTo>
                <a:lnTo>
                  <a:pt x="17" y="8"/>
                </a:lnTo>
                <a:lnTo>
                  <a:pt x="17" y="11"/>
                </a:lnTo>
                <a:lnTo>
                  <a:pt x="18" y="11"/>
                </a:lnTo>
                <a:lnTo>
                  <a:pt x="18" y="14"/>
                </a:lnTo>
                <a:lnTo>
                  <a:pt x="19" y="15"/>
                </a:lnTo>
                <a:lnTo>
                  <a:pt x="19" y="18"/>
                </a:lnTo>
                <a:lnTo>
                  <a:pt x="20" y="18"/>
                </a:lnTo>
                <a:lnTo>
                  <a:pt x="20" y="22"/>
                </a:lnTo>
                <a:lnTo>
                  <a:pt x="21" y="22"/>
                </a:lnTo>
                <a:lnTo>
                  <a:pt x="21" y="27"/>
                </a:lnTo>
                <a:lnTo>
                  <a:pt x="23" y="27"/>
                </a:lnTo>
                <a:lnTo>
                  <a:pt x="23" y="32"/>
                </a:lnTo>
                <a:lnTo>
                  <a:pt x="24" y="32"/>
                </a:lnTo>
                <a:lnTo>
                  <a:pt x="24" y="37"/>
                </a:lnTo>
                <a:lnTo>
                  <a:pt x="25" y="38"/>
                </a:lnTo>
                <a:lnTo>
                  <a:pt x="25" y="43"/>
                </a:lnTo>
                <a:lnTo>
                  <a:pt x="26" y="43"/>
                </a:lnTo>
                <a:lnTo>
                  <a:pt x="26" y="49"/>
                </a:lnTo>
                <a:lnTo>
                  <a:pt x="27" y="49"/>
                </a:lnTo>
                <a:lnTo>
                  <a:pt x="27" y="55"/>
                </a:lnTo>
                <a:lnTo>
                  <a:pt x="29" y="56"/>
                </a:lnTo>
                <a:lnTo>
                  <a:pt x="29" y="61"/>
                </a:lnTo>
                <a:lnTo>
                  <a:pt x="30" y="62"/>
                </a:lnTo>
                <a:lnTo>
                  <a:pt x="30" y="68"/>
                </a:lnTo>
                <a:lnTo>
                  <a:pt x="31" y="68"/>
                </a:lnTo>
                <a:lnTo>
                  <a:pt x="31" y="75"/>
                </a:lnTo>
                <a:lnTo>
                  <a:pt x="32" y="75"/>
                </a:lnTo>
                <a:lnTo>
                  <a:pt x="32" y="81"/>
                </a:lnTo>
                <a:lnTo>
                  <a:pt x="33" y="82"/>
                </a:lnTo>
                <a:lnTo>
                  <a:pt x="33" y="88"/>
                </a:lnTo>
                <a:lnTo>
                  <a:pt x="35" y="89"/>
                </a:lnTo>
                <a:lnTo>
                  <a:pt x="35" y="95"/>
                </a:lnTo>
                <a:lnTo>
                  <a:pt x="36" y="96"/>
                </a:lnTo>
                <a:lnTo>
                  <a:pt x="36" y="102"/>
                </a:lnTo>
                <a:lnTo>
                  <a:pt x="37" y="103"/>
                </a:lnTo>
                <a:lnTo>
                  <a:pt x="37" y="109"/>
                </a:lnTo>
                <a:lnTo>
                  <a:pt x="38" y="110"/>
                </a:lnTo>
                <a:lnTo>
                  <a:pt x="38" y="116"/>
                </a:lnTo>
                <a:lnTo>
                  <a:pt x="39" y="117"/>
                </a:lnTo>
                <a:lnTo>
                  <a:pt x="39" y="123"/>
                </a:lnTo>
                <a:lnTo>
                  <a:pt x="41" y="123"/>
                </a:lnTo>
                <a:lnTo>
                  <a:pt x="41" y="130"/>
                </a:lnTo>
                <a:lnTo>
                  <a:pt x="42" y="130"/>
                </a:lnTo>
                <a:lnTo>
                  <a:pt x="42" y="136"/>
                </a:lnTo>
                <a:lnTo>
                  <a:pt x="43" y="137"/>
                </a:lnTo>
                <a:lnTo>
                  <a:pt x="43" y="143"/>
                </a:lnTo>
                <a:lnTo>
                  <a:pt x="44" y="144"/>
                </a:lnTo>
                <a:lnTo>
                  <a:pt x="44" y="149"/>
                </a:lnTo>
                <a:lnTo>
                  <a:pt x="45" y="150"/>
                </a:lnTo>
                <a:lnTo>
                  <a:pt x="45" y="155"/>
                </a:lnTo>
                <a:lnTo>
                  <a:pt x="47" y="156"/>
                </a:lnTo>
                <a:lnTo>
                  <a:pt x="47" y="162"/>
                </a:lnTo>
                <a:lnTo>
                  <a:pt x="48" y="162"/>
                </a:lnTo>
                <a:lnTo>
                  <a:pt x="48" y="167"/>
                </a:lnTo>
                <a:lnTo>
                  <a:pt x="49" y="167"/>
                </a:lnTo>
                <a:lnTo>
                  <a:pt x="49" y="173"/>
                </a:lnTo>
                <a:lnTo>
                  <a:pt x="50" y="173"/>
                </a:lnTo>
                <a:lnTo>
                  <a:pt x="50" y="178"/>
                </a:lnTo>
                <a:lnTo>
                  <a:pt x="51" y="179"/>
                </a:lnTo>
                <a:lnTo>
                  <a:pt x="51" y="184"/>
                </a:lnTo>
                <a:lnTo>
                  <a:pt x="53" y="184"/>
                </a:lnTo>
                <a:lnTo>
                  <a:pt x="53" y="188"/>
                </a:lnTo>
                <a:lnTo>
                  <a:pt x="54" y="189"/>
                </a:lnTo>
                <a:lnTo>
                  <a:pt x="54" y="193"/>
                </a:lnTo>
                <a:lnTo>
                  <a:pt x="55" y="193"/>
                </a:lnTo>
                <a:lnTo>
                  <a:pt x="55" y="198"/>
                </a:lnTo>
                <a:lnTo>
                  <a:pt x="56" y="198"/>
                </a:lnTo>
                <a:lnTo>
                  <a:pt x="56" y="202"/>
                </a:lnTo>
                <a:lnTo>
                  <a:pt x="57" y="202"/>
                </a:lnTo>
                <a:lnTo>
                  <a:pt x="57" y="206"/>
                </a:lnTo>
                <a:lnTo>
                  <a:pt x="59" y="206"/>
                </a:lnTo>
                <a:lnTo>
                  <a:pt x="59" y="209"/>
                </a:lnTo>
                <a:lnTo>
                  <a:pt x="60" y="210"/>
                </a:lnTo>
                <a:lnTo>
                  <a:pt x="60" y="213"/>
                </a:lnTo>
                <a:lnTo>
                  <a:pt x="61" y="213"/>
                </a:lnTo>
                <a:lnTo>
                  <a:pt x="61" y="216"/>
                </a:lnTo>
                <a:lnTo>
                  <a:pt x="62" y="217"/>
                </a:lnTo>
                <a:lnTo>
                  <a:pt x="62" y="220"/>
                </a:lnTo>
                <a:lnTo>
                  <a:pt x="63" y="220"/>
                </a:lnTo>
                <a:lnTo>
                  <a:pt x="63" y="223"/>
                </a:lnTo>
                <a:lnTo>
                  <a:pt x="65" y="223"/>
                </a:lnTo>
                <a:lnTo>
                  <a:pt x="65" y="225"/>
                </a:lnTo>
                <a:lnTo>
                  <a:pt x="66" y="226"/>
                </a:lnTo>
                <a:lnTo>
                  <a:pt x="66" y="228"/>
                </a:lnTo>
                <a:lnTo>
                  <a:pt x="67" y="228"/>
                </a:lnTo>
                <a:lnTo>
                  <a:pt x="67" y="230"/>
                </a:lnTo>
                <a:lnTo>
                  <a:pt x="68" y="230"/>
                </a:lnTo>
                <a:lnTo>
                  <a:pt x="68" y="232"/>
                </a:lnTo>
                <a:lnTo>
                  <a:pt x="69" y="232"/>
                </a:lnTo>
                <a:lnTo>
                  <a:pt x="69" y="234"/>
                </a:lnTo>
                <a:lnTo>
                  <a:pt x="71" y="234"/>
                </a:lnTo>
                <a:lnTo>
                  <a:pt x="71" y="236"/>
                </a:lnTo>
                <a:lnTo>
                  <a:pt x="72" y="236"/>
                </a:lnTo>
                <a:lnTo>
                  <a:pt x="72" y="238"/>
                </a:lnTo>
                <a:lnTo>
                  <a:pt x="73" y="238"/>
                </a:lnTo>
                <a:lnTo>
                  <a:pt x="73" y="239"/>
                </a:lnTo>
                <a:lnTo>
                  <a:pt x="74" y="240"/>
                </a:lnTo>
                <a:lnTo>
                  <a:pt x="75" y="241"/>
                </a:lnTo>
                <a:lnTo>
                  <a:pt x="75" y="242"/>
                </a:lnTo>
                <a:lnTo>
                  <a:pt x="78" y="243"/>
                </a:lnTo>
                <a:lnTo>
                  <a:pt x="78" y="244"/>
                </a:lnTo>
                <a:lnTo>
                  <a:pt x="79" y="245"/>
                </a:lnTo>
                <a:lnTo>
                  <a:pt x="81" y="246"/>
                </a:lnTo>
                <a:lnTo>
                  <a:pt x="81" y="247"/>
                </a:lnTo>
                <a:lnTo>
                  <a:pt x="83" y="24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99" name="Freeform 108">
            <a:extLst>
              <a:ext uri="{FF2B5EF4-FFF2-40B4-BE49-F238E27FC236}">
                <a16:creationId xmlns:a16="http://schemas.microsoft.com/office/drawing/2014/main" id="{92E22966-B74D-445E-AC46-D12E6BA19EE1}"/>
              </a:ext>
            </a:extLst>
          </p:cNvPr>
          <p:cNvSpPr>
            <a:spLocks/>
          </p:cNvSpPr>
          <p:nvPr/>
        </p:nvSpPr>
        <p:spPr bwMode="auto">
          <a:xfrm>
            <a:off x="2222500" y="5969000"/>
            <a:ext cx="161925" cy="28575"/>
          </a:xfrm>
          <a:custGeom>
            <a:avLst/>
            <a:gdLst>
              <a:gd name="T0" fmla="*/ 0 w 32"/>
              <a:gd name="T1" fmla="*/ 0 h 5"/>
              <a:gd name="T2" fmla="*/ 2147483646 w 32"/>
              <a:gd name="T3" fmla="*/ 2147483646 h 5"/>
              <a:gd name="T4" fmla="*/ 2147483646 w 32"/>
              <a:gd name="T5" fmla="*/ 2147483646 h 5"/>
              <a:gd name="T6" fmla="*/ 2147483646 w 32"/>
              <a:gd name="T7" fmla="*/ 2147483646 h 5"/>
              <a:gd name="T8" fmla="*/ 2147483646 w 32"/>
              <a:gd name="T9" fmla="*/ 2147483646 h 5"/>
              <a:gd name="T10" fmla="*/ 2147483646 w 32"/>
              <a:gd name="T11" fmla="*/ 2147483646 h 5"/>
              <a:gd name="T12" fmla="*/ 2147483646 w 32"/>
              <a:gd name="T13" fmla="*/ 2147483646 h 5"/>
              <a:gd name="T14" fmla="*/ 2147483646 w 32"/>
              <a:gd name="T15" fmla="*/ 2147483646 h 5"/>
              <a:gd name="T16" fmla="*/ 2147483646 w 32"/>
              <a:gd name="T17" fmla="*/ 2147483646 h 5"/>
              <a:gd name="T18" fmla="*/ 2147483646 w 32"/>
              <a:gd name="T19" fmla="*/ 2147483646 h 5"/>
              <a:gd name="T20" fmla="*/ 2147483646 w 32"/>
              <a:gd name="T21" fmla="*/ 2147483646 h 5"/>
              <a:gd name="T22" fmla="*/ 2147483646 w 32"/>
              <a:gd name="T23" fmla="*/ 2147483646 h 5"/>
              <a:gd name="T24" fmla="*/ 2147483646 w 32"/>
              <a:gd name="T25" fmla="*/ 2147483646 h 5"/>
              <a:gd name="T26" fmla="*/ 2147483646 w 32"/>
              <a:gd name="T27" fmla="*/ 2147483646 h 5"/>
              <a:gd name="T28" fmla="*/ 2147483646 w 32"/>
              <a:gd name="T29" fmla="*/ 2147483646 h 5"/>
              <a:gd name="T30" fmla="*/ 2147483646 w 32"/>
              <a:gd name="T31" fmla="*/ 2147483646 h 5"/>
              <a:gd name="T32" fmla="*/ 2147483646 w 32"/>
              <a:gd name="T33" fmla="*/ 2147483646 h 5"/>
              <a:gd name="T34" fmla="*/ 2147483646 w 32"/>
              <a:gd name="T35" fmla="*/ 2147483646 h 5"/>
              <a:gd name="T36" fmla="*/ 2147483646 w 32"/>
              <a:gd name="T37" fmla="*/ 2147483646 h 5"/>
              <a:gd name="T38" fmla="*/ 2147483646 w 32"/>
              <a:gd name="T39" fmla="*/ 2147483646 h 5"/>
              <a:gd name="T40" fmla="*/ 2147483646 w 32"/>
              <a:gd name="T41" fmla="*/ 2147483646 h 5"/>
              <a:gd name="T42" fmla="*/ 2147483646 w 32"/>
              <a:gd name="T43" fmla="*/ 2147483646 h 5"/>
              <a:gd name="T44" fmla="*/ 2147483646 w 32"/>
              <a:gd name="T45" fmla="*/ 2147483646 h 5"/>
              <a:gd name="T46" fmla="*/ 2147483646 w 32"/>
              <a:gd name="T47" fmla="*/ 2147483646 h 5"/>
              <a:gd name="T48" fmla="*/ 2147483646 w 32"/>
              <a:gd name="T49" fmla="*/ 2147483646 h 5"/>
              <a:gd name="T50" fmla="*/ 2147483646 w 32"/>
              <a:gd name="T51" fmla="*/ 2147483646 h 5"/>
              <a:gd name="T52" fmla="*/ 2147483646 w 32"/>
              <a:gd name="T53" fmla="*/ 2147483646 h 5"/>
              <a:gd name="T54" fmla="*/ 2147483646 w 32"/>
              <a:gd name="T55" fmla="*/ 2147483646 h 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2"/>
              <a:gd name="T85" fmla="*/ 0 h 5"/>
              <a:gd name="T86" fmla="*/ 32 w 32"/>
              <a:gd name="T87" fmla="*/ 5 h 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2" h="5">
                <a:moveTo>
                  <a:pt x="0" y="0"/>
                </a:moveTo>
                <a:lnTo>
                  <a:pt x="1" y="1"/>
                </a:lnTo>
                <a:lnTo>
                  <a:pt x="3" y="2"/>
                </a:lnTo>
                <a:lnTo>
                  <a:pt x="4" y="2"/>
                </a:lnTo>
                <a:lnTo>
                  <a:pt x="6" y="2"/>
                </a:lnTo>
                <a:lnTo>
                  <a:pt x="7" y="3"/>
                </a:lnTo>
                <a:lnTo>
                  <a:pt x="8" y="3"/>
                </a:lnTo>
                <a:lnTo>
                  <a:pt x="9" y="3"/>
                </a:lnTo>
                <a:lnTo>
                  <a:pt x="10" y="3"/>
                </a:lnTo>
                <a:lnTo>
                  <a:pt x="12" y="4"/>
                </a:lnTo>
                <a:lnTo>
                  <a:pt x="13" y="4"/>
                </a:lnTo>
                <a:lnTo>
                  <a:pt x="14" y="4"/>
                </a:lnTo>
                <a:lnTo>
                  <a:pt x="15" y="4"/>
                </a:lnTo>
                <a:lnTo>
                  <a:pt x="16" y="4"/>
                </a:lnTo>
                <a:lnTo>
                  <a:pt x="18" y="4"/>
                </a:lnTo>
                <a:lnTo>
                  <a:pt x="19" y="4"/>
                </a:lnTo>
                <a:lnTo>
                  <a:pt x="20" y="5"/>
                </a:lnTo>
                <a:lnTo>
                  <a:pt x="21" y="5"/>
                </a:lnTo>
                <a:lnTo>
                  <a:pt x="22" y="5"/>
                </a:lnTo>
                <a:lnTo>
                  <a:pt x="24" y="5"/>
                </a:lnTo>
                <a:lnTo>
                  <a:pt x="25" y="5"/>
                </a:lnTo>
                <a:lnTo>
                  <a:pt x="26" y="5"/>
                </a:lnTo>
                <a:lnTo>
                  <a:pt x="27" y="5"/>
                </a:lnTo>
                <a:lnTo>
                  <a:pt x="28" y="5"/>
                </a:lnTo>
                <a:lnTo>
                  <a:pt x="30" y="5"/>
                </a:lnTo>
                <a:lnTo>
                  <a:pt x="31" y="5"/>
                </a:lnTo>
                <a:lnTo>
                  <a:pt x="32" y="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200" name="Freeform 109">
            <a:extLst>
              <a:ext uri="{FF2B5EF4-FFF2-40B4-BE49-F238E27FC236}">
                <a16:creationId xmlns:a16="http://schemas.microsoft.com/office/drawing/2014/main" id="{3F98CD79-750C-418F-9358-834211DD9FD6}"/>
              </a:ext>
            </a:extLst>
          </p:cNvPr>
          <p:cNvSpPr>
            <a:spLocks/>
          </p:cNvSpPr>
          <p:nvPr/>
        </p:nvSpPr>
        <p:spPr bwMode="auto">
          <a:xfrm>
            <a:off x="1177925" y="3694113"/>
            <a:ext cx="444500" cy="2303462"/>
          </a:xfrm>
          <a:custGeom>
            <a:avLst/>
            <a:gdLst>
              <a:gd name="T0" fmla="*/ 2147483646 w 88"/>
              <a:gd name="T1" fmla="*/ 2147483646 h 407"/>
              <a:gd name="T2" fmla="*/ 2147483646 w 88"/>
              <a:gd name="T3" fmla="*/ 2147483646 h 407"/>
              <a:gd name="T4" fmla="*/ 2147483646 w 88"/>
              <a:gd name="T5" fmla="*/ 2147483646 h 407"/>
              <a:gd name="T6" fmla="*/ 2147483646 w 88"/>
              <a:gd name="T7" fmla="*/ 2147483646 h 407"/>
              <a:gd name="T8" fmla="*/ 2147483646 w 88"/>
              <a:gd name="T9" fmla="*/ 2147483646 h 407"/>
              <a:gd name="T10" fmla="*/ 2147483646 w 88"/>
              <a:gd name="T11" fmla="*/ 2147483646 h 407"/>
              <a:gd name="T12" fmla="*/ 2147483646 w 88"/>
              <a:gd name="T13" fmla="*/ 2147483646 h 407"/>
              <a:gd name="T14" fmla="*/ 2147483646 w 88"/>
              <a:gd name="T15" fmla="*/ 2147483646 h 407"/>
              <a:gd name="T16" fmla="*/ 2147483646 w 88"/>
              <a:gd name="T17" fmla="*/ 2147483646 h 407"/>
              <a:gd name="T18" fmla="*/ 2147483646 w 88"/>
              <a:gd name="T19" fmla="*/ 2147483646 h 407"/>
              <a:gd name="T20" fmla="*/ 2147483646 w 88"/>
              <a:gd name="T21" fmla="*/ 2147483646 h 407"/>
              <a:gd name="T22" fmla="*/ 2147483646 w 88"/>
              <a:gd name="T23" fmla="*/ 2147483646 h 407"/>
              <a:gd name="T24" fmla="*/ 2147483646 w 88"/>
              <a:gd name="T25" fmla="*/ 2147483646 h 407"/>
              <a:gd name="T26" fmla="*/ 2147483646 w 88"/>
              <a:gd name="T27" fmla="*/ 2147483646 h 407"/>
              <a:gd name="T28" fmla="*/ 2147483646 w 88"/>
              <a:gd name="T29" fmla="*/ 2147483646 h 407"/>
              <a:gd name="T30" fmla="*/ 2147483646 w 88"/>
              <a:gd name="T31" fmla="*/ 2147483646 h 407"/>
              <a:gd name="T32" fmla="*/ 2147483646 w 88"/>
              <a:gd name="T33" fmla="*/ 2147483646 h 407"/>
              <a:gd name="T34" fmla="*/ 2147483646 w 88"/>
              <a:gd name="T35" fmla="*/ 2147483646 h 407"/>
              <a:gd name="T36" fmla="*/ 2147483646 w 88"/>
              <a:gd name="T37" fmla="*/ 2147483646 h 407"/>
              <a:gd name="T38" fmla="*/ 2147483646 w 88"/>
              <a:gd name="T39" fmla="*/ 2147483646 h 407"/>
              <a:gd name="T40" fmla="*/ 2147483646 w 88"/>
              <a:gd name="T41" fmla="*/ 2147483646 h 407"/>
              <a:gd name="T42" fmla="*/ 2147483646 w 88"/>
              <a:gd name="T43" fmla="*/ 2147483646 h 407"/>
              <a:gd name="T44" fmla="*/ 2147483646 w 88"/>
              <a:gd name="T45" fmla="*/ 2147483646 h 407"/>
              <a:gd name="T46" fmla="*/ 2147483646 w 88"/>
              <a:gd name="T47" fmla="*/ 2147483646 h 407"/>
              <a:gd name="T48" fmla="*/ 2147483646 w 88"/>
              <a:gd name="T49" fmla="*/ 2147483646 h 407"/>
              <a:gd name="T50" fmla="*/ 2147483646 w 88"/>
              <a:gd name="T51" fmla="*/ 2147483646 h 407"/>
              <a:gd name="T52" fmla="*/ 2147483646 w 88"/>
              <a:gd name="T53" fmla="*/ 2147483646 h 407"/>
              <a:gd name="T54" fmla="*/ 2147483646 w 88"/>
              <a:gd name="T55" fmla="*/ 2147483646 h 407"/>
              <a:gd name="T56" fmla="*/ 2147483646 w 88"/>
              <a:gd name="T57" fmla="*/ 2147483646 h 407"/>
              <a:gd name="T58" fmla="*/ 2147483646 w 88"/>
              <a:gd name="T59" fmla="*/ 2147483646 h 407"/>
              <a:gd name="T60" fmla="*/ 2147483646 w 88"/>
              <a:gd name="T61" fmla="*/ 0 h 407"/>
              <a:gd name="T62" fmla="*/ 2147483646 w 88"/>
              <a:gd name="T63" fmla="*/ 2147483646 h 407"/>
              <a:gd name="T64" fmla="*/ 2147483646 w 88"/>
              <a:gd name="T65" fmla="*/ 2147483646 h 407"/>
              <a:gd name="T66" fmla="*/ 2147483646 w 88"/>
              <a:gd name="T67" fmla="*/ 2147483646 h 407"/>
              <a:gd name="T68" fmla="*/ 2147483646 w 88"/>
              <a:gd name="T69" fmla="*/ 2147483646 h 407"/>
              <a:gd name="T70" fmla="*/ 2147483646 w 88"/>
              <a:gd name="T71" fmla="*/ 2147483646 h 407"/>
              <a:gd name="T72" fmla="*/ 2147483646 w 88"/>
              <a:gd name="T73" fmla="*/ 2147483646 h 407"/>
              <a:gd name="T74" fmla="*/ 2147483646 w 88"/>
              <a:gd name="T75" fmla="*/ 2147483646 h 407"/>
              <a:gd name="T76" fmla="*/ 2147483646 w 88"/>
              <a:gd name="T77" fmla="*/ 2147483646 h 407"/>
              <a:gd name="T78" fmla="*/ 2147483646 w 88"/>
              <a:gd name="T79" fmla="*/ 2147483646 h 407"/>
              <a:gd name="T80" fmla="*/ 2147483646 w 88"/>
              <a:gd name="T81" fmla="*/ 2147483646 h 407"/>
              <a:gd name="T82" fmla="*/ 2147483646 w 88"/>
              <a:gd name="T83" fmla="*/ 2147483646 h 40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88"/>
              <a:gd name="T127" fmla="*/ 0 h 407"/>
              <a:gd name="T128" fmla="*/ 88 w 88"/>
              <a:gd name="T129" fmla="*/ 407 h 40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88" h="407">
                <a:moveTo>
                  <a:pt x="0" y="407"/>
                </a:moveTo>
                <a:lnTo>
                  <a:pt x="1" y="407"/>
                </a:lnTo>
                <a:lnTo>
                  <a:pt x="3" y="407"/>
                </a:lnTo>
                <a:lnTo>
                  <a:pt x="4" y="407"/>
                </a:lnTo>
                <a:lnTo>
                  <a:pt x="5" y="407"/>
                </a:lnTo>
                <a:lnTo>
                  <a:pt x="6" y="406"/>
                </a:lnTo>
                <a:lnTo>
                  <a:pt x="7" y="406"/>
                </a:lnTo>
                <a:lnTo>
                  <a:pt x="9" y="406"/>
                </a:lnTo>
                <a:lnTo>
                  <a:pt x="10" y="406"/>
                </a:lnTo>
                <a:lnTo>
                  <a:pt x="11" y="405"/>
                </a:lnTo>
                <a:lnTo>
                  <a:pt x="12" y="405"/>
                </a:lnTo>
                <a:lnTo>
                  <a:pt x="13" y="404"/>
                </a:lnTo>
                <a:lnTo>
                  <a:pt x="15" y="404"/>
                </a:lnTo>
                <a:lnTo>
                  <a:pt x="17" y="403"/>
                </a:lnTo>
                <a:lnTo>
                  <a:pt x="17" y="402"/>
                </a:lnTo>
                <a:lnTo>
                  <a:pt x="19" y="401"/>
                </a:lnTo>
                <a:lnTo>
                  <a:pt x="19" y="400"/>
                </a:lnTo>
                <a:lnTo>
                  <a:pt x="21" y="399"/>
                </a:lnTo>
                <a:lnTo>
                  <a:pt x="21" y="398"/>
                </a:lnTo>
                <a:lnTo>
                  <a:pt x="22" y="397"/>
                </a:lnTo>
                <a:lnTo>
                  <a:pt x="22" y="396"/>
                </a:lnTo>
                <a:lnTo>
                  <a:pt x="23" y="395"/>
                </a:lnTo>
                <a:lnTo>
                  <a:pt x="23" y="393"/>
                </a:lnTo>
                <a:lnTo>
                  <a:pt x="24" y="393"/>
                </a:lnTo>
                <a:lnTo>
                  <a:pt x="24" y="390"/>
                </a:lnTo>
                <a:lnTo>
                  <a:pt x="25" y="390"/>
                </a:lnTo>
                <a:lnTo>
                  <a:pt x="25" y="387"/>
                </a:lnTo>
                <a:lnTo>
                  <a:pt x="27" y="386"/>
                </a:lnTo>
                <a:lnTo>
                  <a:pt x="27" y="383"/>
                </a:lnTo>
                <a:lnTo>
                  <a:pt x="28" y="383"/>
                </a:lnTo>
                <a:lnTo>
                  <a:pt x="28" y="378"/>
                </a:lnTo>
                <a:lnTo>
                  <a:pt x="29" y="378"/>
                </a:lnTo>
                <a:lnTo>
                  <a:pt x="29" y="373"/>
                </a:lnTo>
                <a:lnTo>
                  <a:pt x="30" y="373"/>
                </a:lnTo>
                <a:lnTo>
                  <a:pt x="30" y="367"/>
                </a:lnTo>
                <a:lnTo>
                  <a:pt x="31" y="366"/>
                </a:lnTo>
                <a:lnTo>
                  <a:pt x="31" y="361"/>
                </a:lnTo>
                <a:lnTo>
                  <a:pt x="33" y="360"/>
                </a:lnTo>
                <a:lnTo>
                  <a:pt x="33" y="353"/>
                </a:lnTo>
                <a:lnTo>
                  <a:pt x="34" y="352"/>
                </a:lnTo>
                <a:lnTo>
                  <a:pt x="34" y="344"/>
                </a:lnTo>
                <a:lnTo>
                  <a:pt x="35" y="344"/>
                </a:lnTo>
                <a:lnTo>
                  <a:pt x="35" y="335"/>
                </a:lnTo>
                <a:lnTo>
                  <a:pt x="36" y="335"/>
                </a:lnTo>
                <a:lnTo>
                  <a:pt x="36" y="324"/>
                </a:lnTo>
                <a:lnTo>
                  <a:pt x="37" y="324"/>
                </a:lnTo>
                <a:lnTo>
                  <a:pt x="37" y="313"/>
                </a:lnTo>
                <a:lnTo>
                  <a:pt x="39" y="313"/>
                </a:lnTo>
                <a:lnTo>
                  <a:pt x="39" y="300"/>
                </a:lnTo>
                <a:lnTo>
                  <a:pt x="40" y="300"/>
                </a:lnTo>
                <a:lnTo>
                  <a:pt x="40" y="288"/>
                </a:lnTo>
                <a:lnTo>
                  <a:pt x="41" y="287"/>
                </a:lnTo>
                <a:lnTo>
                  <a:pt x="41" y="273"/>
                </a:lnTo>
                <a:lnTo>
                  <a:pt x="42" y="273"/>
                </a:lnTo>
                <a:lnTo>
                  <a:pt x="42" y="258"/>
                </a:lnTo>
                <a:lnTo>
                  <a:pt x="43" y="257"/>
                </a:lnTo>
                <a:lnTo>
                  <a:pt x="43" y="242"/>
                </a:lnTo>
                <a:lnTo>
                  <a:pt x="45" y="242"/>
                </a:lnTo>
                <a:lnTo>
                  <a:pt x="45" y="226"/>
                </a:lnTo>
                <a:lnTo>
                  <a:pt x="46" y="225"/>
                </a:lnTo>
                <a:lnTo>
                  <a:pt x="46" y="208"/>
                </a:lnTo>
                <a:lnTo>
                  <a:pt x="47" y="208"/>
                </a:lnTo>
                <a:lnTo>
                  <a:pt x="47" y="191"/>
                </a:lnTo>
                <a:lnTo>
                  <a:pt x="48" y="190"/>
                </a:lnTo>
                <a:lnTo>
                  <a:pt x="48" y="172"/>
                </a:lnTo>
                <a:lnTo>
                  <a:pt x="49" y="172"/>
                </a:lnTo>
                <a:lnTo>
                  <a:pt x="49" y="154"/>
                </a:lnTo>
                <a:lnTo>
                  <a:pt x="51" y="154"/>
                </a:lnTo>
                <a:lnTo>
                  <a:pt x="51" y="136"/>
                </a:lnTo>
                <a:lnTo>
                  <a:pt x="52" y="136"/>
                </a:lnTo>
                <a:lnTo>
                  <a:pt x="52" y="119"/>
                </a:lnTo>
                <a:lnTo>
                  <a:pt x="53" y="118"/>
                </a:lnTo>
                <a:lnTo>
                  <a:pt x="53" y="101"/>
                </a:lnTo>
                <a:lnTo>
                  <a:pt x="54" y="101"/>
                </a:lnTo>
                <a:lnTo>
                  <a:pt x="54" y="85"/>
                </a:lnTo>
                <a:lnTo>
                  <a:pt x="55" y="84"/>
                </a:lnTo>
                <a:lnTo>
                  <a:pt x="55" y="69"/>
                </a:lnTo>
                <a:lnTo>
                  <a:pt x="57" y="68"/>
                </a:lnTo>
                <a:lnTo>
                  <a:pt x="57" y="54"/>
                </a:lnTo>
                <a:lnTo>
                  <a:pt x="58" y="54"/>
                </a:lnTo>
                <a:lnTo>
                  <a:pt x="58" y="41"/>
                </a:lnTo>
                <a:lnTo>
                  <a:pt x="59" y="41"/>
                </a:lnTo>
                <a:lnTo>
                  <a:pt x="59" y="29"/>
                </a:lnTo>
                <a:lnTo>
                  <a:pt x="60" y="29"/>
                </a:lnTo>
                <a:lnTo>
                  <a:pt x="60" y="20"/>
                </a:lnTo>
                <a:lnTo>
                  <a:pt x="61" y="20"/>
                </a:lnTo>
                <a:lnTo>
                  <a:pt x="61" y="12"/>
                </a:lnTo>
                <a:lnTo>
                  <a:pt x="63" y="11"/>
                </a:lnTo>
                <a:lnTo>
                  <a:pt x="63" y="6"/>
                </a:lnTo>
                <a:lnTo>
                  <a:pt x="64" y="5"/>
                </a:lnTo>
                <a:lnTo>
                  <a:pt x="64" y="2"/>
                </a:lnTo>
                <a:lnTo>
                  <a:pt x="65" y="2"/>
                </a:lnTo>
                <a:lnTo>
                  <a:pt x="65" y="0"/>
                </a:lnTo>
                <a:lnTo>
                  <a:pt x="67" y="1"/>
                </a:lnTo>
                <a:lnTo>
                  <a:pt x="67" y="3"/>
                </a:lnTo>
                <a:lnTo>
                  <a:pt x="69" y="4"/>
                </a:lnTo>
                <a:lnTo>
                  <a:pt x="69" y="8"/>
                </a:lnTo>
                <a:lnTo>
                  <a:pt x="70" y="9"/>
                </a:lnTo>
                <a:lnTo>
                  <a:pt x="70" y="15"/>
                </a:lnTo>
                <a:lnTo>
                  <a:pt x="71" y="16"/>
                </a:lnTo>
                <a:lnTo>
                  <a:pt x="71" y="24"/>
                </a:lnTo>
                <a:lnTo>
                  <a:pt x="72" y="24"/>
                </a:lnTo>
                <a:lnTo>
                  <a:pt x="72" y="35"/>
                </a:lnTo>
                <a:lnTo>
                  <a:pt x="73" y="35"/>
                </a:lnTo>
                <a:lnTo>
                  <a:pt x="73" y="47"/>
                </a:lnTo>
                <a:lnTo>
                  <a:pt x="75" y="47"/>
                </a:lnTo>
                <a:lnTo>
                  <a:pt x="75" y="61"/>
                </a:lnTo>
                <a:lnTo>
                  <a:pt x="76" y="62"/>
                </a:lnTo>
                <a:lnTo>
                  <a:pt x="76" y="76"/>
                </a:lnTo>
                <a:lnTo>
                  <a:pt x="77" y="76"/>
                </a:lnTo>
                <a:lnTo>
                  <a:pt x="77" y="92"/>
                </a:lnTo>
                <a:lnTo>
                  <a:pt x="78" y="92"/>
                </a:lnTo>
                <a:lnTo>
                  <a:pt x="78" y="109"/>
                </a:lnTo>
                <a:lnTo>
                  <a:pt x="79" y="109"/>
                </a:lnTo>
                <a:lnTo>
                  <a:pt x="79" y="127"/>
                </a:lnTo>
                <a:lnTo>
                  <a:pt x="81" y="127"/>
                </a:lnTo>
                <a:lnTo>
                  <a:pt x="81" y="145"/>
                </a:lnTo>
                <a:lnTo>
                  <a:pt x="82" y="145"/>
                </a:lnTo>
                <a:lnTo>
                  <a:pt x="82" y="163"/>
                </a:lnTo>
                <a:lnTo>
                  <a:pt x="83" y="163"/>
                </a:lnTo>
                <a:lnTo>
                  <a:pt x="83" y="181"/>
                </a:lnTo>
                <a:lnTo>
                  <a:pt x="84" y="181"/>
                </a:lnTo>
                <a:lnTo>
                  <a:pt x="84" y="199"/>
                </a:lnTo>
                <a:lnTo>
                  <a:pt x="85" y="199"/>
                </a:lnTo>
                <a:lnTo>
                  <a:pt x="85" y="216"/>
                </a:lnTo>
                <a:lnTo>
                  <a:pt x="87" y="216"/>
                </a:lnTo>
                <a:lnTo>
                  <a:pt x="87" y="233"/>
                </a:lnTo>
                <a:lnTo>
                  <a:pt x="88" y="234"/>
                </a:lnTo>
              </a:path>
            </a:pathLst>
          </a:custGeom>
          <a:noFill/>
          <a:ln w="6350">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201" name="Freeform 110">
            <a:extLst>
              <a:ext uri="{FF2B5EF4-FFF2-40B4-BE49-F238E27FC236}">
                <a16:creationId xmlns:a16="http://schemas.microsoft.com/office/drawing/2014/main" id="{2F2D2479-8E28-4498-A672-2BF8948D87E2}"/>
              </a:ext>
            </a:extLst>
          </p:cNvPr>
          <p:cNvSpPr>
            <a:spLocks/>
          </p:cNvSpPr>
          <p:nvPr/>
        </p:nvSpPr>
        <p:spPr bwMode="auto">
          <a:xfrm>
            <a:off x="1622425" y="5018088"/>
            <a:ext cx="217488" cy="979487"/>
          </a:xfrm>
          <a:custGeom>
            <a:avLst/>
            <a:gdLst>
              <a:gd name="T0" fmla="*/ 0 w 43"/>
              <a:gd name="T1" fmla="*/ 0 h 173"/>
              <a:gd name="T2" fmla="*/ 0 w 43"/>
              <a:gd name="T3" fmla="*/ 2147483646 h 173"/>
              <a:gd name="T4" fmla="*/ 2147483646 w 43"/>
              <a:gd name="T5" fmla="*/ 2147483646 h 173"/>
              <a:gd name="T6" fmla="*/ 2147483646 w 43"/>
              <a:gd name="T7" fmla="*/ 2147483646 h 173"/>
              <a:gd name="T8" fmla="*/ 2147483646 w 43"/>
              <a:gd name="T9" fmla="*/ 2147483646 h 173"/>
              <a:gd name="T10" fmla="*/ 2147483646 w 43"/>
              <a:gd name="T11" fmla="*/ 2147483646 h 173"/>
              <a:gd name="T12" fmla="*/ 2147483646 w 43"/>
              <a:gd name="T13" fmla="*/ 2147483646 h 173"/>
              <a:gd name="T14" fmla="*/ 2147483646 w 43"/>
              <a:gd name="T15" fmla="*/ 2147483646 h 173"/>
              <a:gd name="T16" fmla="*/ 2147483646 w 43"/>
              <a:gd name="T17" fmla="*/ 2147483646 h 173"/>
              <a:gd name="T18" fmla="*/ 2147483646 w 43"/>
              <a:gd name="T19" fmla="*/ 2147483646 h 173"/>
              <a:gd name="T20" fmla="*/ 2147483646 w 43"/>
              <a:gd name="T21" fmla="*/ 2147483646 h 173"/>
              <a:gd name="T22" fmla="*/ 2147483646 w 43"/>
              <a:gd name="T23" fmla="*/ 2147483646 h 173"/>
              <a:gd name="T24" fmla="*/ 2147483646 w 43"/>
              <a:gd name="T25" fmla="*/ 2147483646 h 173"/>
              <a:gd name="T26" fmla="*/ 2147483646 w 43"/>
              <a:gd name="T27" fmla="*/ 2147483646 h 173"/>
              <a:gd name="T28" fmla="*/ 2147483646 w 43"/>
              <a:gd name="T29" fmla="*/ 2147483646 h 173"/>
              <a:gd name="T30" fmla="*/ 2147483646 w 43"/>
              <a:gd name="T31" fmla="*/ 2147483646 h 173"/>
              <a:gd name="T32" fmla="*/ 2147483646 w 43"/>
              <a:gd name="T33" fmla="*/ 2147483646 h 173"/>
              <a:gd name="T34" fmla="*/ 2147483646 w 43"/>
              <a:gd name="T35" fmla="*/ 2147483646 h 173"/>
              <a:gd name="T36" fmla="*/ 2147483646 w 43"/>
              <a:gd name="T37" fmla="*/ 2147483646 h 173"/>
              <a:gd name="T38" fmla="*/ 2147483646 w 43"/>
              <a:gd name="T39" fmla="*/ 2147483646 h 173"/>
              <a:gd name="T40" fmla="*/ 2147483646 w 43"/>
              <a:gd name="T41" fmla="*/ 2147483646 h 173"/>
              <a:gd name="T42" fmla="*/ 2147483646 w 43"/>
              <a:gd name="T43" fmla="*/ 2147483646 h 173"/>
              <a:gd name="T44" fmla="*/ 2147483646 w 43"/>
              <a:gd name="T45" fmla="*/ 2147483646 h 173"/>
              <a:gd name="T46" fmla="*/ 2147483646 w 43"/>
              <a:gd name="T47" fmla="*/ 2147483646 h 173"/>
              <a:gd name="T48" fmla="*/ 2147483646 w 43"/>
              <a:gd name="T49" fmla="*/ 2147483646 h 173"/>
              <a:gd name="T50" fmla="*/ 2147483646 w 43"/>
              <a:gd name="T51" fmla="*/ 2147483646 h 173"/>
              <a:gd name="T52" fmla="*/ 2147483646 w 43"/>
              <a:gd name="T53" fmla="*/ 2147483646 h 173"/>
              <a:gd name="T54" fmla="*/ 2147483646 w 43"/>
              <a:gd name="T55" fmla="*/ 2147483646 h 173"/>
              <a:gd name="T56" fmla="*/ 2147483646 w 43"/>
              <a:gd name="T57" fmla="*/ 2147483646 h 173"/>
              <a:gd name="T58" fmla="*/ 2147483646 w 43"/>
              <a:gd name="T59" fmla="*/ 2147483646 h 173"/>
              <a:gd name="T60" fmla="*/ 2147483646 w 43"/>
              <a:gd name="T61" fmla="*/ 2147483646 h 173"/>
              <a:gd name="T62" fmla="*/ 2147483646 w 43"/>
              <a:gd name="T63" fmla="*/ 2147483646 h 173"/>
              <a:gd name="T64" fmla="*/ 2147483646 w 43"/>
              <a:gd name="T65" fmla="*/ 2147483646 h 173"/>
              <a:gd name="T66" fmla="*/ 2147483646 w 43"/>
              <a:gd name="T67" fmla="*/ 2147483646 h 173"/>
              <a:gd name="T68" fmla="*/ 2147483646 w 43"/>
              <a:gd name="T69" fmla="*/ 2147483646 h 173"/>
              <a:gd name="T70" fmla="*/ 2147483646 w 43"/>
              <a:gd name="T71" fmla="*/ 2147483646 h 173"/>
              <a:gd name="T72" fmla="*/ 2147483646 w 43"/>
              <a:gd name="T73" fmla="*/ 2147483646 h 173"/>
              <a:gd name="T74" fmla="*/ 2147483646 w 43"/>
              <a:gd name="T75" fmla="*/ 2147483646 h 173"/>
              <a:gd name="T76" fmla="*/ 2147483646 w 43"/>
              <a:gd name="T77" fmla="*/ 2147483646 h 173"/>
              <a:gd name="T78" fmla="*/ 2147483646 w 43"/>
              <a:gd name="T79" fmla="*/ 2147483646 h 173"/>
              <a:gd name="T80" fmla="*/ 2147483646 w 43"/>
              <a:gd name="T81" fmla="*/ 2147483646 h 173"/>
              <a:gd name="T82" fmla="*/ 2147483646 w 43"/>
              <a:gd name="T83" fmla="*/ 2147483646 h 173"/>
              <a:gd name="T84" fmla="*/ 2147483646 w 43"/>
              <a:gd name="T85" fmla="*/ 2147483646 h 173"/>
              <a:gd name="T86" fmla="*/ 2147483646 w 43"/>
              <a:gd name="T87" fmla="*/ 2147483646 h 173"/>
              <a:gd name="T88" fmla="*/ 2147483646 w 43"/>
              <a:gd name="T89" fmla="*/ 2147483646 h 173"/>
              <a:gd name="T90" fmla="*/ 2147483646 w 43"/>
              <a:gd name="T91" fmla="*/ 2147483646 h 173"/>
              <a:gd name="T92" fmla="*/ 2147483646 w 43"/>
              <a:gd name="T93" fmla="*/ 2147483646 h 173"/>
              <a:gd name="T94" fmla="*/ 2147483646 w 43"/>
              <a:gd name="T95" fmla="*/ 2147483646 h 173"/>
              <a:gd name="T96" fmla="*/ 2147483646 w 43"/>
              <a:gd name="T97" fmla="*/ 2147483646 h 173"/>
              <a:gd name="T98" fmla="*/ 2147483646 w 43"/>
              <a:gd name="T99" fmla="*/ 2147483646 h 173"/>
              <a:gd name="T100" fmla="*/ 2147483646 w 43"/>
              <a:gd name="T101" fmla="*/ 2147483646 h 173"/>
              <a:gd name="T102" fmla="*/ 2147483646 w 43"/>
              <a:gd name="T103" fmla="*/ 2147483646 h 173"/>
              <a:gd name="T104" fmla="*/ 2147483646 w 43"/>
              <a:gd name="T105" fmla="*/ 2147483646 h 173"/>
              <a:gd name="T106" fmla="*/ 2147483646 w 43"/>
              <a:gd name="T107" fmla="*/ 2147483646 h 173"/>
              <a:gd name="T108" fmla="*/ 2147483646 w 43"/>
              <a:gd name="T109" fmla="*/ 2147483646 h 173"/>
              <a:gd name="T110" fmla="*/ 2147483646 w 43"/>
              <a:gd name="T111" fmla="*/ 2147483646 h 173"/>
              <a:gd name="T112" fmla="*/ 2147483646 w 43"/>
              <a:gd name="T113" fmla="*/ 2147483646 h 173"/>
              <a:gd name="T114" fmla="*/ 2147483646 w 43"/>
              <a:gd name="T115" fmla="*/ 2147483646 h 173"/>
              <a:gd name="T116" fmla="*/ 2147483646 w 43"/>
              <a:gd name="T117" fmla="*/ 2147483646 h 17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
              <a:gd name="T178" fmla="*/ 0 h 173"/>
              <a:gd name="T179" fmla="*/ 43 w 43"/>
              <a:gd name="T180" fmla="*/ 173 h 17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 h="173">
                <a:moveTo>
                  <a:pt x="0" y="0"/>
                </a:moveTo>
                <a:lnTo>
                  <a:pt x="0" y="16"/>
                </a:lnTo>
                <a:lnTo>
                  <a:pt x="1" y="16"/>
                </a:lnTo>
                <a:lnTo>
                  <a:pt x="1" y="31"/>
                </a:lnTo>
                <a:lnTo>
                  <a:pt x="2" y="32"/>
                </a:lnTo>
                <a:lnTo>
                  <a:pt x="2" y="46"/>
                </a:lnTo>
                <a:lnTo>
                  <a:pt x="3" y="46"/>
                </a:lnTo>
                <a:lnTo>
                  <a:pt x="3" y="60"/>
                </a:lnTo>
                <a:lnTo>
                  <a:pt x="5" y="60"/>
                </a:lnTo>
                <a:lnTo>
                  <a:pt x="5" y="72"/>
                </a:lnTo>
                <a:lnTo>
                  <a:pt x="6" y="73"/>
                </a:lnTo>
                <a:lnTo>
                  <a:pt x="6" y="85"/>
                </a:lnTo>
                <a:lnTo>
                  <a:pt x="7" y="85"/>
                </a:lnTo>
                <a:lnTo>
                  <a:pt x="7" y="95"/>
                </a:lnTo>
                <a:lnTo>
                  <a:pt x="8" y="96"/>
                </a:lnTo>
                <a:lnTo>
                  <a:pt x="8" y="105"/>
                </a:lnTo>
                <a:lnTo>
                  <a:pt x="9" y="106"/>
                </a:lnTo>
                <a:lnTo>
                  <a:pt x="9" y="114"/>
                </a:lnTo>
                <a:lnTo>
                  <a:pt x="11" y="115"/>
                </a:lnTo>
                <a:lnTo>
                  <a:pt x="11" y="122"/>
                </a:lnTo>
                <a:lnTo>
                  <a:pt x="12" y="123"/>
                </a:lnTo>
                <a:lnTo>
                  <a:pt x="12" y="129"/>
                </a:lnTo>
                <a:lnTo>
                  <a:pt x="13" y="130"/>
                </a:lnTo>
                <a:lnTo>
                  <a:pt x="13" y="136"/>
                </a:lnTo>
                <a:lnTo>
                  <a:pt x="14" y="136"/>
                </a:lnTo>
                <a:lnTo>
                  <a:pt x="14" y="142"/>
                </a:lnTo>
                <a:lnTo>
                  <a:pt x="15" y="142"/>
                </a:lnTo>
                <a:lnTo>
                  <a:pt x="15" y="147"/>
                </a:lnTo>
                <a:lnTo>
                  <a:pt x="17" y="147"/>
                </a:lnTo>
                <a:lnTo>
                  <a:pt x="17" y="151"/>
                </a:lnTo>
                <a:lnTo>
                  <a:pt x="18" y="151"/>
                </a:lnTo>
                <a:lnTo>
                  <a:pt x="18" y="154"/>
                </a:lnTo>
                <a:lnTo>
                  <a:pt x="19" y="155"/>
                </a:lnTo>
                <a:lnTo>
                  <a:pt x="19" y="158"/>
                </a:lnTo>
                <a:lnTo>
                  <a:pt x="20" y="158"/>
                </a:lnTo>
                <a:lnTo>
                  <a:pt x="20" y="160"/>
                </a:lnTo>
                <a:lnTo>
                  <a:pt x="21" y="161"/>
                </a:lnTo>
                <a:lnTo>
                  <a:pt x="21" y="163"/>
                </a:lnTo>
                <a:lnTo>
                  <a:pt x="23" y="163"/>
                </a:lnTo>
                <a:lnTo>
                  <a:pt x="23" y="165"/>
                </a:lnTo>
                <a:lnTo>
                  <a:pt x="24" y="165"/>
                </a:lnTo>
                <a:lnTo>
                  <a:pt x="24" y="166"/>
                </a:lnTo>
                <a:lnTo>
                  <a:pt x="25" y="167"/>
                </a:lnTo>
                <a:lnTo>
                  <a:pt x="25" y="168"/>
                </a:lnTo>
                <a:lnTo>
                  <a:pt x="27" y="169"/>
                </a:lnTo>
                <a:lnTo>
                  <a:pt x="27" y="170"/>
                </a:lnTo>
                <a:lnTo>
                  <a:pt x="30" y="170"/>
                </a:lnTo>
                <a:lnTo>
                  <a:pt x="30" y="171"/>
                </a:lnTo>
                <a:lnTo>
                  <a:pt x="31" y="171"/>
                </a:lnTo>
                <a:lnTo>
                  <a:pt x="32" y="172"/>
                </a:lnTo>
                <a:lnTo>
                  <a:pt x="33" y="172"/>
                </a:lnTo>
                <a:lnTo>
                  <a:pt x="35" y="172"/>
                </a:lnTo>
                <a:lnTo>
                  <a:pt x="36" y="172"/>
                </a:lnTo>
                <a:lnTo>
                  <a:pt x="37" y="172"/>
                </a:lnTo>
                <a:lnTo>
                  <a:pt x="38" y="173"/>
                </a:lnTo>
                <a:lnTo>
                  <a:pt x="39" y="173"/>
                </a:lnTo>
                <a:lnTo>
                  <a:pt x="41" y="173"/>
                </a:lnTo>
                <a:lnTo>
                  <a:pt x="42" y="173"/>
                </a:lnTo>
                <a:lnTo>
                  <a:pt x="43" y="173"/>
                </a:lnTo>
              </a:path>
            </a:pathLst>
          </a:custGeom>
          <a:noFill/>
          <a:ln w="6350">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202" name="Freeform 111">
            <a:extLst>
              <a:ext uri="{FF2B5EF4-FFF2-40B4-BE49-F238E27FC236}">
                <a16:creationId xmlns:a16="http://schemas.microsoft.com/office/drawing/2014/main" id="{B87D320E-E1C9-46A3-A637-FD86C398B3FA}"/>
              </a:ext>
            </a:extLst>
          </p:cNvPr>
          <p:cNvSpPr>
            <a:spLocks/>
          </p:cNvSpPr>
          <p:nvPr/>
        </p:nvSpPr>
        <p:spPr bwMode="auto">
          <a:xfrm>
            <a:off x="4537075" y="5867400"/>
            <a:ext cx="766763" cy="130175"/>
          </a:xfrm>
          <a:custGeom>
            <a:avLst/>
            <a:gdLst>
              <a:gd name="T0" fmla="*/ 2147483646 w 152"/>
              <a:gd name="T1" fmla="*/ 2147483646 h 23"/>
              <a:gd name="T2" fmla="*/ 2147483646 w 152"/>
              <a:gd name="T3" fmla="*/ 2147483646 h 23"/>
              <a:gd name="T4" fmla="*/ 2147483646 w 152"/>
              <a:gd name="T5" fmla="*/ 2147483646 h 23"/>
              <a:gd name="T6" fmla="*/ 2147483646 w 152"/>
              <a:gd name="T7" fmla="*/ 2147483646 h 23"/>
              <a:gd name="T8" fmla="*/ 2147483646 w 152"/>
              <a:gd name="T9" fmla="*/ 2147483646 h 23"/>
              <a:gd name="T10" fmla="*/ 2147483646 w 152"/>
              <a:gd name="T11" fmla="*/ 2147483646 h 23"/>
              <a:gd name="T12" fmla="*/ 2147483646 w 152"/>
              <a:gd name="T13" fmla="*/ 2147483646 h 23"/>
              <a:gd name="T14" fmla="*/ 2147483646 w 152"/>
              <a:gd name="T15" fmla="*/ 2147483646 h 23"/>
              <a:gd name="T16" fmla="*/ 2147483646 w 152"/>
              <a:gd name="T17" fmla="*/ 2147483646 h 23"/>
              <a:gd name="T18" fmla="*/ 2147483646 w 152"/>
              <a:gd name="T19" fmla="*/ 2147483646 h 23"/>
              <a:gd name="T20" fmla="*/ 2147483646 w 152"/>
              <a:gd name="T21" fmla="*/ 2147483646 h 23"/>
              <a:gd name="T22" fmla="*/ 2147483646 w 152"/>
              <a:gd name="T23" fmla="*/ 2147483646 h 23"/>
              <a:gd name="T24" fmla="*/ 2147483646 w 152"/>
              <a:gd name="T25" fmla="*/ 2147483646 h 23"/>
              <a:gd name="T26" fmla="*/ 2147483646 w 152"/>
              <a:gd name="T27" fmla="*/ 2147483646 h 23"/>
              <a:gd name="T28" fmla="*/ 2147483646 w 152"/>
              <a:gd name="T29" fmla="*/ 2147483646 h 23"/>
              <a:gd name="T30" fmla="*/ 2147483646 w 152"/>
              <a:gd name="T31" fmla="*/ 2147483646 h 23"/>
              <a:gd name="T32" fmla="*/ 2147483646 w 152"/>
              <a:gd name="T33" fmla="*/ 2147483646 h 23"/>
              <a:gd name="T34" fmla="*/ 2147483646 w 152"/>
              <a:gd name="T35" fmla="*/ 2147483646 h 23"/>
              <a:gd name="T36" fmla="*/ 2147483646 w 152"/>
              <a:gd name="T37" fmla="*/ 2147483646 h 23"/>
              <a:gd name="T38" fmla="*/ 2147483646 w 152"/>
              <a:gd name="T39" fmla="*/ 2147483646 h 23"/>
              <a:gd name="T40" fmla="*/ 2147483646 w 152"/>
              <a:gd name="T41" fmla="*/ 2147483646 h 23"/>
              <a:gd name="T42" fmla="*/ 2147483646 w 152"/>
              <a:gd name="T43" fmla="*/ 2147483646 h 23"/>
              <a:gd name="T44" fmla="*/ 2147483646 w 152"/>
              <a:gd name="T45" fmla="*/ 2147483646 h 23"/>
              <a:gd name="T46" fmla="*/ 2147483646 w 152"/>
              <a:gd name="T47" fmla="*/ 2147483646 h 23"/>
              <a:gd name="T48" fmla="*/ 2147483646 w 152"/>
              <a:gd name="T49" fmla="*/ 2147483646 h 23"/>
              <a:gd name="T50" fmla="*/ 2147483646 w 152"/>
              <a:gd name="T51" fmla="*/ 2147483646 h 23"/>
              <a:gd name="T52" fmla="*/ 2147483646 w 152"/>
              <a:gd name="T53" fmla="*/ 2147483646 h 23"/>
              <a:gd name="T54" fmla="*/ 2147483646 w 152"/>
              <a:gd name="T55" fmla="*/ 2147483646 h 23"/>
              <a:gd name="T56" fmla="*/ 2147483646 w 152"/>
              <a:gd name="T57" fmla="*/ 2147483646 h 23"/>
              <a:gd name="T58" fmla="*/ 2147483646 w 152"/>
              <a:gd name="T59" fmla="*/ 2147483646 h 23"/>
              <a:gd name="T60" fmla="*/ 2147483646 w 152"/>
              <a:gd name="T61" fmla="*/ 2147483646 h 23"/>
              <a:gd name="T62" fmla="*/ 2147483646 w 152"/>
              <a:gd name="T63" fmla="*/ 2147483646 h 23"/>
              <a:gd name="T64" fmla="*/ 2147483646 w 152"/>
              <a:gd name="T65" fmla="*/ 2147483646 h 23"/>
              <a:gd name="T66" fmla="*/ 2147483646 w 152"/>
              <a:gd name="T67" fmla="*/ 2147483646 h 23"/>
              <a:gd name="T68" fmla="*/ 2147483646 w 152"/>
              <a:gd name="T69" fmla="*/ 2147483646 h 23"/>
              <a:gd name="T70" fmla="*/ 2147483646 w 152"/>
              <a:gd name="T71" fmla="*/ 2147483646 h 23"/>
              <a:gd name="T72" fmla="*/ 2147483646 w 152"/>
              <a:gd name="T73" fmla="*/ 2147483646 h 23"/>
              <a:gd name="T74" fmla="*/ 2147483646 w 152"/>
              <a:gd name="T75" fmla="*/ 2147483646 h 23"/>
              <a:gd name="T76" fmla="*/ 2147483646 w 152"/>
              <a:gd name="T77" fmla="*/ 2147483646 h 23"/>
              <a:gd name="T78" fmla="*/ 2147483646 w 152"/>
              <a:gd name="T79" fmla="*/ 2147483646 h 23"/>
              <a:gd name="T80" fmla="*/ 2147483646 w 152"/>
              <a:gd name="T81" fmla="*/ 2147483646 h 23"/>
              <a:gd name="T82" fmla="*/ 2147483646 w 152"/>
              <a:gd name="T83" fmla="*/ 2147483646 h 2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3"/>
              <a:gd name="T128" fmla="*/ 152 w 152"/>
              <a:gd name="T129" fmla="*/ 23 h 2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3">
                <a:moveTo>
                  <a:pt x="0" y="23"/>
                </a:moveTo>
                <a:lnTo>
                  <a:pt x="1" y="23"/>
                </a:lnTo>
                <a:lnTo>
                  <a:pt x="2" y="23"/>
                </a:lnTo>
                <a:lnTo>
                  <a:pt x="4" y="23"/>
                </a:lnTo>
                <a:lnTo>
                  <a:pt x="5" y="23"/>
                </a:lnTo>
                <a:lnTo>
                  <a:pt x="6" y="23"/>
                </a:lnTo>
                <a:lnTo>
                  <a:pt x="7" y="23"/>
                </a:lnTo>
                <a:lnTo>
                  <a:pt x="8" y="23"/>
                </a:lnTo>
                <a:lnTo>
                  <a:pt x="10" y="23"/>
                </a:lnTo>
                <a:lnTo>
                  <a:pt x="11" y="23"/>
                </a:lnTo>
                <a:lnTo>
                  <a:pt x="12" y="23"/>
                </a:lnTo>
                <a:lnTo>
                  <a:pt x="13" y="23"/>
                </a:lnTo>
                <a:lnTo>
                  <a:pt x="14" y="23"/>
                </a:lnTo>
                <a:lnTo>
                  <a:pt x="16" y="23"/>
                </a:lnTo>
                <a:lnTo>
                  <a:pt x="17" y="23"/>
                </a:lnTo>
                <a:lnTo>
                  <a:pt x="18" y="23"/>
                </a:lnTo>
                <a:lnTo>
                  <a:pt x="19" y="23"/>
                </a:lnTo>
                <a:lnTo>
                  <a:pt x="20" y="23"/>
                </a:lnTo>
                <a:lnTo>
                  <a:pt x="22" y="23"/>
                </a:lnTo>
                <a:lnTo>
                  <a:pt x="23" y="23"/>
                </a:lnTo>
                <a:lnTo>
                  <a:pt x="24" y="23"/>
                </a:lnTo>
                <a:lnTo>
                  <a:pt x="25" y="23"/>
                </a:lnTo>
                <a:lnTo>
                  <a:pt x="26" y="23"/>
                </a:lnTo>
                <a:lnTo>
                  <a:pt x="28" y="23"/>
                </a:lnTo>
                <a:lnTo>
                  <a:pt x="29" y="23"/>
                </a:lnTo>
                <a:lnTo>
                  <a:pt x="30" y="23"/>
                </a:lnTo>
                <a:lnTo>
                  <a:pt x="31" y="23"/>
                </a:lnTo>
                <a:lnTo>
                  <a:pt x="32" y="23"/>
                </a:lnTo>
                <a:lnTo>
                  <a:pt x="34" y="23"/>
                </a:lnTo>
                <a:lnTo>
                  <a:pt x="35" y="23"/>
                </a:lnTo>
                <a:lnTo>
                  <a:pt x="36" y="23"/>
                </a:lnTo>
                <a:lnTo>
                  <a:pt x="37" y="23"/>
                </a:lnTo>
                <a:lnTo>
                  <a:pt x="38" y="23"/>
                </a:lnTo>
                <a:lnTo>
                  <a:pt x="40" y="23"/>
                </a:lnTo>
                <a:lnTo>
                  <a:pt x="41" y="23"/>
                </a:lnTo>
                <a:lnTo>
                  <a:pt x="42" y="23"/>
                </a:lnTo>
                <a:lnTo>
                  <a:pt x="43" y="23"/>
                </a:lnTo>
                <a:lnTo>
                  <a:pt x="44" y="23"/>
                </a:lnTo>
                <a:lnTo>
                  <a:pt x="46" y="23"/>
                </a:lnTo>
                <a:lnTo>
                  <a:pt x="47" y="23"/>
                </a:lnTo>
                <a:lnTo>
                  <a:pt x="48" y="23"/>
                </a:lnTo>
                <a:lnTo>
                  <a:pt x="49" y="22"/>
                </a:lnTo>
                <a:lnTo>
                  <a:pt x="50" y="22"/>
                </a:lnTo>
                <a:lnTo>
                  <a:pt x="52" y="22"/>
                </a:lnTo>
                <a:lnTo>
                  <a:pt x="53" y="22"/>
                </a:lnTo>
                <a:lnTo>
                  <a:pt x="54" y="22"/>
                </a:lnTo>
                <a:lnTo>
                  <a:pt x="55" y="22"/>
                </a:lnTo>
                <a:lnTo>
                  <a:pt x="56" y="22"/>
                </a:lnTo>
                <a:lnTo>
                  <a:pt x="58" y="22"/>
                </a:lnTo>
                <a:lnTo>
                  <a:pt x="59" y="22"/>
                </a:lnTo>
                <a:lnTo>
                  <a:pt x="60" y="22"/>
                </a:lnTo>
                <a:lnTo>
                  <a:pt x="61" y="22"/>
                </a:lnTo>
                <a:lnTo>
                  <a:pt x="62" y="22"/>
                </a:lnTo>
                <a:lnTo>
                  <a:pt x="64" y="22"/>
                </a:lnTo>
                <a:lnTo>
                  <a:pt x="65" y="22"/>
                </a:lnTo>
                <a:lnTo>
                  <a:pt x="66" y="22"/>
                </a:lnTo>
                <a:lnTo>
                  <a:pt x="67" y="22"/>
                </a:lnTo>
                <a:lnTo>
                  <a:pt x="68" y="22"/>
                </a:lnTo>
                <a:lnTo>
                  <a:pt x="70" y="22"/>
                </a:lnTo>
                <a:lnTo>
                  <a:pt x="71" y="22"/>
                </a:lnTo>
                <a:lnTo>
                  <a:pt x="72" y="22"/>
                </a:lnTo>
                <a:lnTo>
                  <a:pt x="73" y="21"/>
                </a:lnTo>
                <a:lnTo>
                  <a:pt x="74" y="21"/>
                </a:lnTo>
                <a:lnTo>
                  <a:pt x="76" y="21"/>
                </a:lnTo>
                <a:lnTo>
                  <a:pt x="77" y="21"/>
                </a:lnTo>
                <a:lnTo>
                  <a:pt x="78" y="21"/>
                </a:lnTo>
                <a:lnTo>
                  <a:pt x="79" y="21"/>
                </a:lnTo>
                <a:lnTo>
                  <a:pt x="80" y="21"/>
                </a:lnTo>
                <a:lnTo>
                  <a:pt x="82" y="21"/>
                </a:lnTo>
                <a:lnTo>
                  <a:pt x="83" y="21"/>
                </a:lnTo>
                <a:lnTo>
                  <a:pt x="84" y="21"/>
                </a:lnTo>
                <a:lnTo>
                  <a:pt x="85" y="20"/>
                </a:lnTo>
                <a:lnTo>
                  <a:pt x="86" y="20"/>
                </a:lnTo>
                <a:lnTo>
                  <a:pt x="88" y="20"/>
                </a:lnTo>
                <a:lnTo>
                  <a:pt x="89" y="20"/>
                </a:lnTo>
                <a:lnTo>
                  <a:pt x="90" y="20"/>
                </a:lnTo>
                <a:lnTo>
                  <a:pt x="91" y="20"/>
                </a:lnTo>
                <a:lnTo>
                  <a:pt x="92" y="20"/>
                </a:lnTo>
                <a:lnTo>
                  <a:pt x="94" y="20"/>
                </a:lnTo>
                <a:lnTo>
                  <a:pt x="95" y="20"/>
                </a:lnTo>
                <a:lnTo>
                  <a:pt x="96" y="20"/>
                </a:lnTo>
                <a:lnTo>
                  <a:pt x="97" y="19"/>
                </a:lnTo>
                <a:lnTo>
                  <a:pt x="98" y="19"/>
                </a:lnTo>
                <a:lnTo>
                  <a:pt x="100" y="19"/>
                </a:lnTo>
                <a:lnTo>
                  <a:pt x="101" y="19"/>
                </a:lnTo>
                <a:lnTo>
                  <a:pt x="102" y="19"/>
                </a:lnTo>
                <a:lnTo>
                  <a:pt x="103" y="18"/>
                </a:lnTo>
                <a:lnTo>
                  <a:pt x="104" y="18"/>
                </a:lnTo>
                <a:lnTo>
                  <a:pt x="106" y="18"/>
                </a:lnTo>
                <a:lnTo>
                  <a:pt x="107" y="18"/>
                </a:lnTo>
                <a:lnTo>
                  <a:pt x="108" y="17"/>
                </a:lnTo>
                <a:lnTo>
                  <a:pt x="109" y="17"/>
                </a:lnTo>
                <a:lnTo>
                  <a:pt x="110" y="17"/>
                </a:lnTo>
                <a:lnTo>
                  <a:pt x="112" y="17"/>
                </a:lnTo>
                <a:lnTo>
                  <a:pt x="113" y="16"/>
                </a:lnTo>
                <a:lnTo>
                  <a:pt x="114" y="16"/>
                </a:lnTo>
                <a:lnTo>
                  <a:pt x="115" y="16"/>
                </a:lnTo>
                <a:lnTo>
                  <a:pt x="116" y="15"/>
                </a:lnTo>
                <a:lnTo>
                  <a:pt x="118" y="15"/>
                </a:lnTo>
                <a:lnTo>
                  <a:pt x="119" y="15"/>
                </a:lnTo>
                <a:lnTo>
                  <a:pt x="120" y="14"/>
                </a:lnTo>
                <a:lnTo>
                  <a:pt x="121" y="14"/>
                </a:lnTo>
                <a:lnTo>
                  <a:pt x="122" y="14"/>
                </a:lnTo>
                <a:lnTo>
                  <a:pt x="124" y="13"/>
                </a:lnTo>
                <a:lnTo>
                  <a:pt x="125" y="13"/>
                </a:lnTo>
                <a:lnTo>
                  <a:pt x="126" y="12"/>
                </a:lnTo>
                <a:lnTo>
                  <a:pt x="127" y="12"/>
                </a:lnTo>
                <a:lnTo>
                  <a:pt x="128" y="12"/>
                </a:lnTo>
                <a:lnTo>
                  <a:pt x="130" y="11"/>
                </a:lnTo>
                <a:lnTo>
                  <a:pt x="131" y="11"/>
                </a:lnTo>
                <a:lnTo>
                  <a:pt x="132" y="10"/>
                </a:lnTo>
                <a:lnTo>
                  <a:pt x="133" y="10"/>
                </a:lnTo>
                <a:lnTo>
                  <a:pt x="134" y="9"/>
                </a:lnTo>
                <a:lnTo>
                  <a:pt x="136" y="9"/>
                </a:lnTo>
                <a:lnTo>
                  <a:pt x="137" y="8"/>
                </a:lnTo>
                <a:lnTo>
                  <a:pt x="138" y="8"/>
                </a:lnTo>
                <a:lnTo>
                  <a:pt x="139" y="7"/>
                </a:lnTo>
                <a:lnTo>
                  <a:pt x="140" y="7"/>
                </a:lnTo>
                <a:lnTo>
                  <a:pt x="143" y="6"/>
                </a:lnTo>
                <a:lnTo>
                  <a:pt x="143" y="5"/>
                </a:lnTo>
                <a:lnTo>
                  <a:pt x="144" y="5"/>
                </a:lnTo>
                <a:lnTo>
                  <a:pt x="145" y="4"/>
                </a:lnTo>
                <a:lnTo>
                  <a:pt x="148" y="3"/>
                </a:lnTo>
                <a:lnTo>
                  <a:pt x="149" y="2"/>
                </a:lnTo>
                <a:lnTo>
                  <a:pt x="151" y="1"/>
                </a:lnTo>
                <a:lnTo>
                  <a:pt x="152" y="0"/>
                </a:lnTo>
              </a:path>
            </a:pathLst>
          </a:custGeom>
          <a:noFill/>
          <a:ln w="381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203" name="Freeform 112">
            <a:extLst>
              <a:ext uri="{FF2B5EF4-FFF2-40B4-BE49-F238E27FC236}">
                <a16:creationId xmlns:a16="http://schemas.microsoft.com/office/drawing/2014/main" id="{5494F63C-073E-445D-B40B-980569E5E9F7}"/>
              </a:ext>
            </a:extLst>
          </p:cNvPr>
          <p:cNvSpPr>
            <a:spLocks/>
          </p:cNvSpPr>
          <p:nvPr/>
        </p:nvSpPr>
        <p:spPr bwMode="auto">
          <a:xfrm>
            <a:off x="5303838" y="5437188"/>
            <a:ext cx="742950" cy="430212"/>
          </a:xfrm>
          <a:custGeom>
            <a:avLst/>
            <a:gdLst>
              <a:gd name="T0" fmla="*/ 2147483646 w 147"/>
              <a:gd name="T1" fmla="*/ 2147483646 h 76"/>
              <a:gd name="T2" fmla="*/ 2147483646 w 147"/>
              <a:gd name="T3" fmla="*/ 2147483646 h 76"/>
              <a:gd name="T4" fmla="*/ 2147483646 w 147"/>
              <a:gd name="T5" fmla="*/ 2147483646 h 76"/>
              <a:gd name="T6" fmla="*/ 2147483646 w 147"/>
              <a:gd name="T7" fmla="*/ 2147483646 h 76"/>
              <a:gd name="T8" fmla="*/ 2147483646 w 147"/>
              <a:gd name="T9" fmla="*/ 2147483646 h 76"/>
              <a:gd name="T10" fmla="*/ 2147483646 w 147"/>
              <a:gd name="T11" fmla="*/ 2147483646 h 76"/>
              <a:gd name="T12" fmla="*/ 2147483646 w 147"/>
              <a:gd name="T13" fmla="*/ 2147483646 h 76"/>
              <a:gd name="T14" fmla="*/ 2147483646 w 147"/>
              <a:gd name="T15" fmla="*/ 2147483646 h 76"/>
              <a:gd name="T16" fmla="*/ 2147483646 w 147"/>
              <a:gd name="T17" fmla="*/ 2147483646 h 76"/>
              <a:gd name="T18" fmla="*/ 2147483646 w 147"/>
              <a:gd name="T19" fmla="*/ 2147483646 h 76"/>
              <a:gd name="T20" fmla="*/ 2147483646 w 147"/>
              <a:gd name="T21" fmla="*/ 2147483646 h 76"/>
              <a:gd name="T22" fmla="*/ 2147483646 w 147"/>
              <a:gd name="T23" fmla="*/ 2147483646 h 76"/>
              <a:gd name="T24" fmla="*/ 2147483646 w 147"/>
              <a:gd name="T25" fmla="*/ 2147483646 h 76"/>
              <a:gd name="T26" fmla="*/ 2147483646 w 147"/>
              <a:gd name="T27" fmla="*/ 2147483646 h 76"/>
              <a:gd name="T28" fmla="*/ 2147483646 w 147"/>
              <a:gd name="T29" fmla="*/ 2147483646 h 76"/>
              <a:gd name="T30" fmla="*/ 2147483646 w 147"/>
              <a:gd name="T31" fmla="*/ 2147483646 h 76"/>
              <a:gd name="T32" fmla="*/ 2147483646 w 147"/>
              <a:gd name="T33" fmla="*/ 2147483646 h 76"/>
              <a:gd name="T34" fmla="*/ 2147483646 w 147"/>
              <a:gd name="T35" fmla="*/ 2147483646 h 76"/>
              <a:gd name="T36" fmla="*/ 2147483646 w 147"/>
              <a:gd name="T37" fmla="*/ 2147483646 h 76"/>
              <a:gd name="T38" fmla="*/ 2147483646 w 147"/>
              <a:gd name="T39" fmla="*/ 2147483646 h 76"/>
              <a:gd name="T40" fmla="*/ 2147483646 w 147"/>
              <a:gd name="T41" fmla="*/ 2147483646 h 76"/>
              <a:gd name="T42" fmla="*/ 2147483646 w 147"/>
              <a:gd name="T43" fmla="*/ 2147483646 h 76"/>
              <a:gd name="T44" fmla="*/ 2147483646 w 147"/>
              <a:gd name="T45" fmla="*/ 2147483646 h 76"/>
              <a:gd name="T46" fmla="*/ 2147483646 w 147"/>
              <a:gd name="T47" fmla="*/ 2147483646 h 76"/>
              <a:gd name="T48" fmla="*/ 2147483646 w 147"/>
              <a:gd name="T49" fmla="*/ 2147483646 h 76"/>
              <a:gd name="T50" fmla="*/ 2147483646 w 147"/>
              <a:gd name="T51" fmla="*/ 2147483646 h 76"/>
              <a:gd name="T52" fmla="*/ 2147483646 w 147"/>
              <a:gd name="T53" fmla="*/ 2147483646 h 76"/>
              <a:gd name="T54" fmla="*/ 2147483646 w 147"/>
              <a:gd name="T55" fmla="*/ 2147483646 h 76"/>
              <a:gd name="T56" fmla="*/ 2147483646 w 147"/>
              <a:gd name="T57" fmla="*/ 2147483646 h 76"/>
              <a:gd name="T58" fmla="*/ 2147483646 w 147"/>
              <a:gd name="T59" fmla="*/ 2147483646 h 76"/>
              <a:gd name="T60" fmla="*/ 2147483646 w 147"/>
              <a:gd name="T61" fmla="*/ 2147483646 h 76"/>
              <a:gd name="T62" fmla="*/ 2147483646 w 147"/>
              <a:gd name="T63" fmla="*/ 2147483646 h 76"/>
              <a:gd name="T64" fmla="*/ 2147483646 w 147"/>
              <a:gd name="T65" fmla="*/ 0 h 76"/>
              <a:gd name="T66" fmla="*/ 2147483646 w 147"/>
              <a:gd name="T67" fmla="*/ 0 h 76"/>
              <a:gd name="T68" fmla="*/ 2147483646 w 147"/>
              <a:gd name="T69" fmla="*/ 0 h 76"/>
              <a:gd name="T70" fmla="*/ 2147483646 w 147"/>
              <a:gd name="T71" fmla="*/ 0 h 76"/>
              <a:gd name="T72" fmla="*/ 2147483646 w 147"/>
              <a:gd name="T73" fmla="*/ 2147483646 h 76"/>
              <a:gd name="T74" fmla="*/ 2147483646 w 147"/>
              <a:gd name="T75" fmla="*/ 2147483646 h 76"/>
              <a:gd name="T76" fmla="*/ 2147483646 w 147"/>
              <a:gd name="T77" fmla="*/ 2147483646 h 76"/>
              <a:gd name="T78" fmla="*/ 2147483646 w 147"/>
              <a:gd name="T79" fmla="*/ 2147483646 h 76"/>
              <a:gd name="T80" fmla="*/ 2147483646 w 147"/>
              <a:gd name="T81" fmla="*/ 2147483646 h 76"/>
              <a:gd name="T82" fmla="*/ 2147483646 w 147"/>
              <a:gd name="T83" fmla="*/ 2147483646 h 7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7"/>
              <a:gd name="T127" fmla="*/ 0 h 76"/>
              <a:gd name="T128" fmla="*/ 147 w 147"/>
              <a:gd name="T129" fmla="*/ 76 h 7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7" h="76">
                <a:moveTo>
                  <a:pt x="0" y="76"/>
                </a:moveTo>
                <a:lnTo>
                  <a:pt x="3" y="75"/>
                </a:lnTo>
                <a:lnTo>
                  <a:pt x="5" y="74"/>
                </a:lnTo>
                <a:lnTo>
                  <a:pt x="8" y="73"/>
                </a:lnTo>
                <a:lnTo>
                  <a:pt x="8" y="72"/>
                </a:lnTo>
                <a:lnTo>
                  <a:pt x="9" y="71"/>
                </a:lnTo>
                <a:lnTo>
                  <a:pt x="11" y="70"/>
                </a:lnTo>
                <a:lnTo>
                  <a:pt x="11" y="69"/>
                </a:lnTo>
                <a:lnTo>
                  <a:pt x="12" y="69"/>
                </a:lnTo>
                <a:lnTo>
                  <a:pt x="15" y="68"/>
                </a:lnTo>
                <a:lnTo>
                  <a:pt x="15" y="67"/>
                </a:lnTo>
                <a:lnTo>
                  <a:pt x="17" y="66"/>
                </a:lnTo>
                <a:lnTo>
                  <a:pt x="17" y="65"/>
                </a:lnTo>
                <a:lnTo>
                  <a:pt x="20" y="64"/>
                </a:lnTo>
                <a:lnTo>
                  <a:pt x="20" y="63"/>
                </a:lnTo>
                <a:lnTo>
                  <a:pt x="22" y="62"/>
                </a:lnTo>
                <a:lnTo>
                  <a:pt x="22" y="61"/>
                </a:lnTo>
                <a:lnTo>
                  <a:pt x="24" y="60"/>
                </a:lnTo>
                <a:lnTo>
                  <a:pt x="24" y="59"/>
                </a:lnTo>
                <a:lnTo>
                  <a:pt x="27" y="58"/>
                </a:lnTo>
                <a:lnTo>
                  <a:pt x="27" y="57"/>
                </a:lnTo>
                <a:lnTo>
                  <a:pt x="29" y="56"/>
                </a:lnTo>
                <a:lnTo>
                  <a:pt x="29" y="55"/>
                </a:lnTo>
                <a:lnTo>
                  <a:pt x="32" y="54"/>
                </a:lnTo>
                <a:lnTo>
                  <a:pt x="34" y="53"/>
                </a:lnTo>
                <a:lnTo>
                  <a:pt x="34" y="52"/>
                </a:lnTo>
                <a:lnTo>
                  <a:pt x="36" y="51"/>
                </a:lnTo>
                <a:lnTo>
                  <a:pt x="36" y="50"/>
                </a:lnTo>
                <a:lnTo>
                  <a:pt x="38" y="49"/>
                </a:lnTo>
                <a:lnTo>
                  <a:pt x="38" y="48"/>
                </a:lnTo>
                <a:lnTo>
                  <a:pt x="40" y="47"/>
                </a:lnTo>
                <a:lnTo>
                  <a:pt x="40" y="46"/>
                </a:lnTo>
                <a:lnTo>
                  <a:pt x="42" y="45"/>
                </a:lnTo>
                <a:lnTo>
                  <a:pt x="42" y="44"/>
                </a:lnTo>
                <a:lnTo>
                  <a:pt x="44" y="44"/>
                </a:lnTo>
                <a:lnTo>
                  <a:pt x="44" y="43"/>
                </a:lnTo>
                <a:lnTo>
                  <a:pt x="45" y="43"/>
                </a:lnTo>
                <a:lnTo>
                  <a:pt x="45" y="42"/>
                </a:lnTo>
                <a:lnTo>
                  <a:pt x="47" y="41"/>
                </a:lnTo>
                <a:lnTo>
                  <a:pt x="47" y="40"/>
                </a:lnTo>
                <a:lnTo>
                  <a:pt x="50" y="39"/>
                </a:lnTo>
                <a:lnTo>
                  <a:pt x="50" y="38"/>
                </a:lnTo>
                <a:lnTo>
                  <a:pt x="51" y="37"/>
                </a:lnTo>
                <a:lnTo>
                  <a:pt x="51" y="36"/>
                </a:lnTo>
                <a:lnTo>
                  <a:pt x="53" y="35"/>
                </a:lnTo>
                <a:lnTo>
                  <a:pt x="53" y="34"/>
                </a:lnTo>
                <a:lnTo>
                  <a:pt x="56" y="33"/>
                </a:lnTo>
                <a:lnTo>
                  <a:pt x="57" y="32"/>
                </a:lnTo>
                <a:lnTo>
                  <a:pt x="57" y="31"/>
                </a:lnTo>
                <a:lnTo>
                  <a:pt x="59" y="30"/>
                </a:lnTo>
                <a:lnTo>
                  <a:pt x="59" y="29"/>
                </a:lnTo>
                <a:lnTo>
                  <a:pt x="62" y="28"/>
                </a:lnTo>
                <a:lnTo>
                  <a:pt x="62" y="27"/>
                </a:lnTo>
                <a:lnTo>
                  <a:pt x="64" y="26"/>
                </a:lnTo>
                <a:lnTo>
                  <a:pt x="64" y="25"/>
                </a:lnTo>
                <a:lnTo>
                  <a:pt x="66" y="24"/>
                </a:lnTo>
                <a:lnTo>
                  <a:pt x="66" y="23"/>
                </a:lnTo>
                <a:lnTo>
                  <a:pt x="68" y="23"/>
                </a:lnTo>
                <a:lnTo>
                  <a:pt x="68" y="22"/>
                </a:lnTo>
                <a:lnTo>
                  <a:pt x="70" y="21"/>
                </a:lnTo>
                <a:lnTo>
                  <a:pt x="70" y="20"/>
                </a:lnTo>
                <a:lnTo>
                  <a:pt x="72" y="19"/>
                </a:lnTo>
                <a:lnTo>
                  <a:pt x="72" y="18"/>
                </a:lnTo>
                <a:lnTo>
                  <a:pt x="75" y="17"/>
                </a:lnTo>
                <a:lnTo>
                  <a:pt x="75" y="16"/>
                </a:lnTo>
                <a:lnTo>
                  <a:pt x="77" y="15"/>
                </a:lnTo>
                <a:lnTo>
                  <a:pt x="77" y="14"/>
                </a:lnTo>
                <a:lnTo>
                  <a:pt x="78" y="14"/>
                </a:lnTo>
                <a:lnTo>
                  <a:pt x="81" y="13"/>
                </a:lnTo>
                <a:lnTo>
                  <a:pt x="81" y="12"/>
                </a:lnTo>
                <a:lnTo>
                  <a:pt x="82" y="12"/>
                </a:lnTo>
                <a:lnTo>
                  <a:pt x="84" y="11"/>
                </a:lnTo>
                <a:lnTo>
                  <a:pt x="84" y="10"/>
                </a:lnTo>
                <a:lnTo>
                  <a:pt x="87" y="9"/>
                </a:lnTo>
                <a:lnTo>
                  <a:pt x="89" y="8"/>
                </a:lnTo>
                <a:lnTo>
                  <a:pt x="89" y="7"/>
                </a:lnTo>
                <a:lnTo>
                  <a:pt x="90" y="7"/>
                </a:lnTo>
                <a:lnTo>
                  <a:pt x="92" y="6"/>
                </a:lnTo>
                <a:lnTo>
                  <a:pt x="94" y="5"/>
                </a:lnTo>
                <a:lnTo>
                  <a:pt x="95" y="4"/>
                </a:lnTo>
                <a:lnTo>
                  <a:pt x="96" y="4"/>
                </a:lnTo>
                <a:lnTo>
                  <a:pt x="98" y="3"/>
                </a:lnTo>
                <a:lnTo>
                  <a:pt x="99" y="3"/>
                </a:lnTo>
                <a:lnTo>
                  <a:pt x="100" y="3"/>
                </a:lnTo>
                <a:lnTo>
                  <a:pt x="101" y="2"/>
                </a:lnTo>
                <a:lnTo>
                  <a:pt x="102" y="2"/>
                </a:lnTo>
                <a:lnTo>
                  <a:pt x="104" y="1"/>
                </a:lnTo>
                <a:lnTo>
                  <a:pt x="105" y="1"/>
                </a:lnTo>
                <a:lnTo>
                  <a:pt x="106" y="1"/>
                </a:lnTo>
                <a:lnTo>
                  <a:pt x="107" y="1"/>
                </a:lnTo>
                <a:lnTo>
                  <a:pt x="108" y="0"/>
                </a:lnTo>
                <a:lnTo>
                  <a:pt x="110" y="0"/>
                </a:lnTo>
                <a:lnTo>
                  <a:pt x="111" y="0"/>
                </a:lnTo>
                <a:lnTo>
                  <a:pt x="112" y="0"/>
                </a:lnTo>
                <a:lnTo>
                  <a:pt x="113" y="0"/>
                </a:lnTo>
                <a:lnTo>
                  <a:pt x="114" y="0"/>
                </a:lnTo>
                <a:lnTo>
                  <a:pt x="116" y="0"/>
                </a:lnTo>
                <a:lnTo>
                  <a:pt x="117" y="0"/>
                </a:lnTo>
                <a:lnTo>
                  <a:pt x="118" y="0"/>
                </a:lnTo>
                <a:lnTo>
                  <a:pt x="119" y="0"/>
                </a:lnTo>
                <a:lnTo>
                  <a:pt x="120" y="0"/>
                </a:lnTo>
                <a:lnTo>
                  <a:pt x="122" y="0"/>
                </a:lnTo>
                <a:lnTo>
                  <a:pt x="123" y="1"/>
                </a:lnTo>
                <a:lnTo>
                  <a:pt x="124" y="1"/>
                </a:lnTo>
                <a:lnTo>
                  <a:pt x="125" y="1"/>
                </a:lnTo>
                <a:lnTo>
                  <a:pt x="126" y="1"/>
                </a:lnTo>
                <a:lnTo>
                  <a:pt x="128" y="2"/>
                </a:lnTo>
                <a:lnTo>
                  <a:pt x="129" y="2"/>
                </a:lnTo>
                <a:lnTo>
                  <a:pt x="130" y="3"/>
                </a:lnTo>
                <a:lnTo>
                  <a:pt x="131" y="3"/>
                </a:lnTo>
                <a:lnTo>
                  <a:pt x="132" y="3"/>
                </a:lnTo>
                <a:lnTo>
                  <a:pt x="134" y="4"/>
                </a:lnTo>
                <a:lnTo>
                  <a:pt x="135" y="4"/>
                </a:lnTo>
                <a:lnTo>
                  <a:pt x="136" y="5"/>
                </a:lnTo>
                <a:lnTo>
                  <a:pt x="137" y="5"/>
                </a:lnTo>
                <a:lnTo>
                  <a:pt x="138" y="6"/>
                </a:lnTo>
                <a:lnTo>
                  <a:pt x="141" y="7"/>
                </a:lnTo>
                <a:lnTo>
                  <a:pt x="142" y="8"/>
                </a:lnTo>
                <a:lnTo>
                  <a:pt x="144" y="9"/>
                </a:lnTo>
                <a:lnTo>
                  <a:pt x="147" y="10"/>
                </a:lnTo>
              </a:path>
            </a:pathLst>
          </a:custGeom>
          <a:noFill/>
          <a:ln w="381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204" name="Freeform 113">
            <a:extLst>
              <a:ext uri="{FF2B5EF4-FFF2-40B4-BE49-F238E27FC236}">
                <a16:creationId xmlns:a16="http://schemas.microsoft.com/office/drawing/2014/main" id="{6076A5E5-C904-41AD-B40E-45756B91A768}"/>
              </a:ext>
            </a:extLst>
          </p:cNvPr>
          <p:cNvSpPr>
            <a:spLocks/>
          </p:cNvSpPr>
          <p:nvPr/>
        </p:nvSpPr>
        <p:spPr bwMode="auto">
          <a:xfrm>
            <a:off x="6046788" y="5494338"/>
            <a:ext cx="733425" cy="485775"/>
          </a:xfrm>
          <a:custGeom>
            <a:avLst/>
            <a:gdLst>
              <a:gd name="T0" fmla="*/ 2147483646 w 145"/>
              <a:gd name="T1" fmla="*/ 2147483646 h 86"/>
              <a:gd name="T2" fmla="*/ 2147483646 w 145"/>
              <a:gd name="T3" fmla="*/ 2147483646 h 86"/>
              <a:gd name="T4" fmla="*/ 2147483646 w 145"/>
              <a:gd name="T5" fmla="*/ 2147483646 h 86"/>
              <a:gd name="T6" fmla="*/ 2147483646 w 145"/>
              <a:gd name="T7" fmla="*/ 2147483646 h 86"/>
              <a:gd name="T8" fmla="*/ 2147483646 w 145"/>
              <a:gd name="T9" fmla="*/ 2147483646 h 86"/>
              <a:gd name="T10" fmla="*/ 2147483646 w 145"/>
              <a:gd name="T11" fmla="*/ 2147483646 h 86"/>
              <a:gd name="T12" fmla="*/ 2147483646 w 145"/>
              <a:gd name="T13" fmla="*/ 2147483646 h 86"/>
              <a:gd name="T14" fmla="*/ 2147483646 w 145"/>
              <a:gd name="T15" fmla="*/ 2147483646 h 86"/>
              <a:gd name="T16" fmla="*/ 2147483646 w 145"/>
              <a:gd name="T17" fmla="*/ 2147483646 h 86"/>
              <a:gd name="T18" fmla="*/ 2147483646 w 145"/>
              <a:gd name="T19" fmla="*/ 2147483646 h 86"/>
              <a:gd name="T20" fmla="*/ 2147483646 w 145"/>
              <a:gd name="T21" fmla="*/ 2147483646 h 86"/>
              <a:gd name="T22" fmla="*/ 2147483646 w 145"/>
              <a:gd name="T23" fmla="*/ 2147483646 h 86"/>
              <a:gd name="T24" fmla="*/ 2147483646 w 145"/>
              <a:gd name="T25" fmla="*/ 2147483646 h 86"/>
              <a:gd name="T26" fmla="*/ 2147483646 w 145"/>
              <a:gd name="T27" fmla="*/ 2147483646 h 86"/>
              <a:gd name="T28" fmla="*/ 2147483646 w 145"/>
              <a:gd name="T29" fmla="*/ 2147483646 h 86"/>
              <a:gd name="T30" fmla="*/ 2147483646 w 145"/>
              <a:gd name="T31" fmla="*/ 2147483646 h 86"/>
              <a:gd name="T32" fmla="*/ 2147483646 w 145"/>
              <a:gd name="T33" fmla="*/ 2147483646 h 86"/>
              <a:gd name="T34" fmla="*/ 2147483646 w 145"/>
              <a:gd name="T35" fmla="*/ 2147483646 h 86"/>
              <a:gd name="T36" fmla="*/ 2147483646 w 145"/>
              <a:gd name="T37" fmla="*/ 2147483646 h 86"/>
              <a:gd name="T38" fmla="*/ 2147483646 w 145"/>
              <a:gd name="T39" fmla="*/ 2147483646 h 86"/>
              <a:gd name="T40" fmla="*/ 2147483646 w 145"/>
              <a:gd name="T41" fmla="*/ 2147483646 h 86"/>
              <a:gd name="T42" fmla="*/ 2147483646 w 145"/>
              <a:gd name="T43" fmla="*/ 2147483646 h 86"/>
              <a:gd name="T44" fmla="*/ 2147483646 w 145"/>
              <a:gd name="T45" fmla="*/ 2147483646 h 86"/>
              <a:gd name="T46" fmla="*/ 2147483646 w 145"/>
              <a:gd name="T47" fmla="*/ 2147483646 h 86"/>
              <a:gd name="T48" fmla="*/ 2147483646 w 145"/>
              <a:gd name="T49" fmla="*/ 2147483646 h 86"/>
              <a:gd name="T50" fmla="*/ 2147483646 w 145"/>
              <a:gd name="T51" fmla="*/ 2147483646 h 86"/>
              <a:gd name="T52" fmla="*/ 2147483646 w 145"/>
              <a:gd name="T53" fmla="*/ 2147483646 h 86"/>
              <a:gd name="T54" fmla="*/ 2147483646 w 145"/>
              <a:gd name="T55" fmla="*/ 2147483646 h 86"/>
              <a:gd name="T56" fmla="*/ 2147483646 w 145"/>
              <a:gd name="T57" fmla="*/ 2147483646 h 86"/>
              <a:gd name="T58" fmla="*/ 2147483646 w 145"/>
              <a:gd name="T59" fmla="*/ 2147483646 h 86"/>
              <a:gd name="T60" fmla="*/ 2147483646 w 145"/>
              <a:gd name="T61" fmla="*/ 2147483646 h 86"/>
              <a:gd name="T62" fmla="*/ 2147483646 w 145"/>
              <a:gd name="T63" fmla="*/ 2147483646 h 86"/>
              <a:gd name="T64" fmla="*/ 2147483646 w 145"/>
              <a:gd name="T65" fmla="*/ 2147483646 h 86"/>
              <a:gd name="T66" fmla="*/ 2147483646 w 145"/>
              <a:gd name="T67" fmla="*/ 2147483646 h 86"/>
              <a:gd name="T68" fmla="*/ 2147483646 w 145"/>
              <a:gd name="T69" fmla="*/ 2147483646 h 86"/>
              <a:gd name="T70" fmla="*/ 2147483646 w 145"/>
              <a:gd name="T71" fmla="*/ 2147483646 h 86"/>
              <a:gd name="T72" fmla="*/ 2147483646 w 145"/>
              <a:gd name="T73" fmla="*/ 2147483646 h 86"/>
              <a:gd name="T74" fmla="*/ 2147483646 w 145"/>
              <a:gd name="T75" fmla="*/ 2147483646 h 86"/>
              <a:gd name="T76" fmla="*/ 2147483646 w 145"/>
              <a:gd name="T77" fmla="*/ 2147483646 h 86"/>
              <a:gd name="T78" fmla="*/ 2147483646 w 145"/>
              <a:gd name="T79" fmla="*/ 2147483646 h 86"/>
              <a:gd name="T80" fmla="*/ 2147483646 w 145"/>
              <a:gd name="T81" fmla="*/ 2147483646 h 86"/>
              <a:gd name="T82" fmla="*/ 2147483646 w 145"/>
              <a:gd name="T83" fmla="*/ 2147483646 h 8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5"/>
              <a:gd name="T127" fmla="*/ 0 h 86"/>
              <a:gd name="T128" fmla="*/ 145 w 145"/>
              <a:gd name="T129" fmla="*/ 86 h 8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5" h="86">
                <a:moveTo>
                  <a:pt x="0" y="0"/>
                </a:moveTo>
                <a:lnTo>
                  <a:pt x="0" y="1"/>
                </a:lnTo>
                <a:lnTo>
                  <a:pt x="2" y="2"/>
                </a:lnTo>
                <a:lnTo>
                  <a:pt x="5" y="3"/>
                </a:lnTo>
                <a:lnTo>
                  <a:pt x="5" y="4"/>
                </a:lnTo>
                <a:lnTo>
                  <a:pt x="6" y="4"/>
                </a:lnTo>
                <a:lnTo>
                  <a:pt x="8" y="5"/>
                </a:lnTo>
                <a:lnTo>
                  <a:pt x="8" y="6"/>
                </a:lnTo>
                <a:lnTo>
                  <a:pt x="11" y="7"/>
                </a:lnTo>
                <a:lnTo>
                  <a:pt x="11" y="8"/>
                </a:lnTo>
                <a:lnTo>
                  <a:pt x="13" y="9"/>
                </a:lnTo>
                <a:lnTo>
                  <a:pt x="13" y="10"/>
                </a:lnTo>
                <a:lnTo>
                  <a:pt x="14" y="11"/>
                </a:lnTo>
                <a:lnTo>
                  <a:pt x="17" y="12"/>
                </a:lnTo>
                <a:lnTo>
                  <a:pt x="17" y="13"/>
                </a:lnTo>
                <a:lnTo>
                  <a:pt x="18" y="13"/>
                </a:lnTo>
                <a:lnTo>
                  <a:pt x="18" y="14"/>
                </a:lnTo>
                <a:lnTo>
                  <a:pt x="20" y="15"/>
                </a:lnTo>
                <a:lnTo>
                  <a:pt x="20" y="16"/>
                </a:lnTo>
                <a:lnTo>
                  <a:pt x="23" y="17"/>
                </a:lnTo>
                <a:lnTo>
                  <a:pt x="23" y="18"/>
                </a:lnTo>
                <a:lnTo>
                  <a:pt x="25" y="19"/>
                </a:lnTo>
                <a:lnTo>
                  <a:pt x="25" y="20"/>
                </a:lnTo>
                <a:lnTo>
                  <a:pt x="27" y="21"/>
                </a:lnTo>
                <a:lnTo>
                  <a:pt x="27" y="23"/>
                </a:lnTo>
                <a:lnTo>
                  <a:pt x="30" y="23"/>
                </a:lnTo>
                <a:lnTo>
                  <a:pt x="30" y="24"/>
                </a:lnTo>
                <a:lnTo>
                  <a:pt x="32" y="25"/>
                </a:lnTo>
                <a:lnTo>
                  <a:pt x="32" y="26"/>
                </a:lnTo>
                <a:lnTo>
                  <a:pt x="33" y="27"/>
                </a:lnTo>
                <a:lnTo>
                  <a:pt x="35" y="28"/>
                </a:lnTo>
                <a:lnTo>
                  <a:pt x="35" y="29"/>
                </a:lnTo>
                <a:lnTo>
                  <a:pt x="37" y="30"/>
                </a:lnTo>
                <a:lnTo>
                  <a:pt x="37" y="31"/>
                </a:lnTo>
                <a:lnTo>
                  <a:pt x="39" y="32"/>
                </a:lnTo>
                <a:lnTo>
                  <a:pt x="39" y="33"/>
                </a:lnTo>
                <a:lnTo>
                  <a:pt x="41" y="33"/>
                </a:lnTo>
                <a:lnTo>
                  <a:pt x="41" y="34"/>
                </a:lnTo>
                <a:lnTo>
                  <a:pt x="43" y="35"/>
                </a:lnTo>
                <a:lnTo>
                  <a:pt x="43" y="36"/>
                </a:lnTo>
                <a:lnTo>
                  <a:pt x="45" y="37"/>
                </a:lnTo>
                <a:lnTo>
                  <a:pt x="45" y="38"/>
                </a:lnTo>
                <a:lnTo>
                  <a:pt x="47" y="39"/>
                </a:lnTo>
                <a:lnTo>
                  <a:pt x="47" y="40"/>
                </a:lnTo>
                <a:lnTo>
                  <a:pt x="49" y="41"/>
                </a:lnTo>
                <a:lnTo>
                  <a:pt x="49" y="42"/>
                </a:lnTo>
                <a:lnTo>
                  <a:pt x="51" y="43"/>
                </a:lnTo>
                <a:lnTo>
                  <a:pt x="51" y="44"/>
                </a:lnTo>
                <a:lnTo>
                  <a:pt x="54" y="44"/>
                </a:lnTo>
                <a:lnTo>
                  <a:pt x="54" y="45"/>
                </a:lnTo>
                <a:lnTo>
                  <a:pt x="56" y="46"/>
                </a:lnTo>
                <a:lnTo>
                  <a:pt x="56" y="47"/>
                </a:lnTo>
                <a:lnTo>
                  <a:pt x="59" y="48"/>
                </a:lnTo>
                <a:lnTo>
                  <a:pt x="59" y="49"/>
                </a:lnTo>
                <a:lnTo>
                  <a:pt x="61" y="50"/>
                </a:lnTo>
                <a:lnTo>
                  <a:pt x="61" y="51"/>
                </a:lnTo>
                <a:lnTo>
                  <a:pt x="63" y="52"/>
                </a:lnTo>
                <a:lnTo>
                  <a:pt x="63" y="53"/>
                </a:lnTo>
                <a:lnTo>
                  <a:pt x="66" y="54"/>
                </a:lnTo>
                <a:lnTo>
                  <a:pt x="66" y="55"/>
                </a:lnTo>
                <a:lnTo>
                  <a:pt x="67" y="56"/>
                </a:lnTo>
                <a:lnTo>
                  <a:pt x="69" y="57"/>
                </a:lnTo>
                <a:lnTo>
                  <a:pt x="69" y="58"/>
                </a:lnTo>
                <a:lnTo>
                  <a:pt x="72" y="59"/>
                </a:lnTo>
                <a:lnTo>
                  <a:pt x="74" y="60"/>
                </a:lnTo>
                <a:lnTo>
                  <a:pt x="74" y="61"/>
                </a:lnTo>
                <a:lnTo>
                  <a:pt x="75" y="62"/>
                </a:lnTo>
                <a:lnTo>
                  <a:pt x="78" y="63"/>
                </a:lnTo>
                <a:lnTo>
                  <a:pt x="78" y="64"/>
                </a:lnTo>
                <a:lnTo>
                  <a:pt x="79" y="64"/>
                </a:lnTo>
                <a:lnTo>
                  <a:pt x="81" y="65"/>
                </a:lnTo>
                <a:lnTo>
                  <a:pt x="84" y="66"/>
                </a:lnTo>
                <a:lnTo>
                  <a:pt x="84" y="67"/>
                </a:lnTo>
                <a:lnTo>
                  <a:pt x="85" y="67"/>
                </a:lnTo>
                <a:lnTo>
                  <a:pt x="87" y="68"/>
                </a:lnTo>
                <a:lnTo>
                  <a:pt x="87" y="69"/>
                </a:lnTo>
                <a:lnTo>
                  <a:pt x="89" y="69"/>
                </a:lnTo>
                <a:lnTo>
                  <a:pt x="91" y="70"/>
                </a:lnTo>
                <a:lnTo>
                  <a:pt x="91" y="71"/>
                </a:lnTo>
                <a:lnTo>
                  <a:pt x="92" y="71"/>
                </a:lnTo>
                <a:lnTo>
                  <a:pt x="93" y="72"/>
                </a:lnTo>
                <a:lnTo>
                  <a:pt x="96" y="73"/>
                </a:lnTo>
                <a:lnTo>
                  <a:pt x="97" y="74"/>
                </a:lnTo>
                <a:lnTo>
                  <a:pt x="98" y="74"/>
                </a:lnTo>
                <a:lnTo>
                  <a:pt x="99" y="75"/>
                </a:lnTo>
                <a:lnTo>
                  <a:pt x="101" y="75"/>
                </a:lnTo>
                <a:lnTo>
                  <a:pt x="102" y="76"/>
                </a:lnTo>
                <a:lnTo>
                  <a:pt x="103" y="76"/>
                </a:lnTo>
                <a:lnTo>
                  <a:pt x="104" y="77"/>
                </a:lnTo>
                <a:lnTo>
                  <a:pt x="105" y="77"/>
                </a:lnTo>
                <a:lnTo>
                  <a:pt x="107" y="78"/>
                </a:lnTo>
                <a:lnTo>
                  <a:pt x="108" y="78"/>
                </a:lnTo>
                <a:lnTo>
                  <a:pt x="109" y="78"/>
                </a:lnTo>
                <a:lnTo>
                  <a:pt x="110" y="79"/>
                </a:lnTo>
                <a:lnTo>
                  <a:pt x="111" y="79"/>
                </a:lnTo>
                <a:lnTo>
                  <a:pt x="113" y="80"/>
                </a:lnTo>
                <a:lnTo>
                  <a:pt x="114" y="80"/>
                </a:lnTo>
                <a:lnTo>
                  <a:pt x="115" y="80"/>
                </a:lnTo>
                <a:lnTo>
                  <a:pt x="116" y="81"/>
                </a:lnTo>
                <a:lnTo>
                  <a:pt x="117" y="81"/>
                </a:lnTo>
                <a:lnTo>
                  <a:pt x="119" y="81"/>
                </a:lnTo>
                <a:lnTo>
                  <a:pt x="120" y="82"/>
                </a:lnTo>
                <a:lnTo>
                  <a:pt x="121" y="82"/>
                </a:lnTo>
                <a:lnTo>
                  <a:pt x="122" y="82"/>
                </a:lnTo>
                <a:lnTo>
                  <a:pt x="123" y="83"/>
                </a:lnTo>
                <a:lnTo>
                  <a:pt x="125" y="83"/>
                </a:lnTo>
                <a:lnTo>
                  <a:pt x="126" y="83"/>
                </a:lnTo>
                <a:lnTo>
                  <a:pt x="127" y="83"/>
                </a:lnTo>
                <a:lnTo>
                  <a:pt x="128" y="84"/>
                </a:lnTo>
                <a:lnTo>
                  <a:pt x="129" y="84"/>
                </a:lnTo>
                <a:lnTo>
                  <a:pt x="131" y="84"/>
                </a:lnTo>
                <a:lnTo>
                  <a:pt x="132" y="84"/>
                </a:lnTo>
                <a:lnTo>
                  <a:pt x="133" y="85"/>
                </a:lnTo>
                <a:lnTo>
                  <a:pt x="134" y="85"/>
                </a:lnTo>
                <a:lnTo>
                  <a:pt x="135" y="85"/>
                </a:lnTo>
                <a:lnTo>
                  <a:pt x="137" y="85"/>
                </a:lnTo>
                <a:lnTo>
                  <a:pt x="138" y="85"/>
                </a:lnTo>
                <a:lnTo>
                  <a:pt x="139" y="86"/>
                </a:lnTo>
                <a:lnTo>
                  <a:pt x="140" y="86"/>
                </a:lnTo>
                <a:lnTo>
                  <a:pt x="141" y="86"/>
                </a:lnTo>
                <a:lnTo>
                  <a:pt x="143" y="86"/>
                </a:lnTo>
                <a:lnTo>
                  <a:pt x="144" y="86"/>
                </a:lnTo>
                <a:lnTo>
                  <a:pt x="145" y="86"/>
                </a:lnTo>
              </a:path>
            </a:pathLst>
          </a:custGeom>
          <a:noFill/>
          <a:ln w="381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205" name="Freeform 114">
            <a:extLst>
              <a:ext uri="{FF2B5EF4-FFF2-40B4-BE49-F238E27FC236}">
                <a16:creationId xmlns:a16="http://schemas.microsoft.com/office/drawing/2014/main" id="{C037EEAB-4EC1-4019-944A-821720096137}"/>
              </a:ext>
            </a:extLst>
          </p:cNvPr>
          <p:cNvSpPr>
            <a:spLocks/>
          </p:cNvSpPr>
          <p:nvPr/>
        </p:nvSpPr>
        <p:spPr bwMode="auto">
          <a:xfrm>
            <a:off x="6780213" y="5980113"/>
            <a:ext cx="458787" cy="17462"/>
          </a:xfrm>
          <a:custGeom>
            <a:avLst/>
            <a:gdLst>
              <a:gd name="T0" fmla="*/ 2147483646 w 91"/>
              <a:gd name="T1" fmla="*/ 0 h 3"/>
              <a:gd name="T2" fmla="*/ 2147483646 w 91"/>
              <a:gd name="T3" fmla="*/ 0 h 3"/>
              <a:gd name="T4" fmla="*/ 2147483646 w 91"/>
              <a:gd name="T5" fmla="*/ 2147483646 h 3"/>
              <a:gd name="T6" fmla="*/ 2147483646 w 91"/>
              <a:gd name="T7" fmla="*/ 2147483646 h 3"/>
              <a:gd name="T8" fmla="*/ 2147483646 w 91"/>
              <a:gd name="T9" fmla="*/ 2147483646 h 3"/>
              <a:gd name="T10" fmla="*/ 2147483646 w 91"/>
              <a:gd name="T11" fmla="*/ 2147483646 h 3"/>
              <a:gd name="T12" fmla="*/ 2147483646 w 91"/>
              <a:gd name="T13" fmla="*/ 2147483646 h 3"/>
              <a:gd name="T14" fmla="*/ 2147483646 w 91"/>
              <a:gd name="T15" fmla="*/ 2147483646 h 3"/>
              <a:gd name="T16" fmla="*/ 2147483646 w 91"/>
              <a:gd name="T17" fmla="*/ 2147483646 h 3"/>
              <a:gd name="T18" fmla="*/ 2147483646 w 91"/>
              <a:gd name="T19" fmla="*/ 2147483646 h 3"/>
              <a:gd name="T20" fmla="*/ 2147483646 w 91"/>
              <a:gd name="T21" fmla="*/ 2147483646 h 3"/>
              <a:gd name="T22" fmla="*/ 2147483646 w 91"/>
              <a:gd name="T23" fmla="*/ 2147483646 h 3"/>
              <a:gd name="T24" fmla="*/ 2147483646 w 91"/>
              <a:gd name="T25" fmla="*/ 2147483646 h 3"/>
              <a:gd name="T26" fmla="*/ 2147483646 w 91"/>
              <a:gd name="T27" fmla="*/ 2147483646 h 3"/>
              <a:gd name="T28" fmla="*/ 2147483646 w 91"/>
              <a:gd name="T29" fmla="*/ 2147483646 h 3"/>
              <a:gd name="T30" fmla="*/ 2147483646 w 91"/>
              <a:gd name="T31" fmla="*/ 2147483646 h 3"/>
              <a:gd name="T32" fmla="*/ 2147483646 w 91"/>
              <a:gd name="T33" fmla="*/ 2147483646 h 3"/>
              <a:gd name="T34" fmla="*/ 2147483646 w 91"/>
              <a:gd name="T35" fmla="*/ 2147483646 h 3"/>
              <a:gd name="T36" fmla="*/ 2147483646 w 91"/>
              <a:gd name="T37" fmla="*/ 2147483646 h 3"/>
              <a:gd name="T38" fmla="*/ 2147483646 w 91"/>
              <a:gd name="T39" fmla="*/ 2147483646 h 3"/>
              <a:gd name="T40" fmla="*/ 2147483646 w 91"/>
              <a:gd name="T41" fmla="*/ 2147483646 h 3"/>
              <a:gd name="T42" fmla="*/ 2147483646 w 91"/>
              <a:gd name="T43" fmla="*/ 2147483646 h 3"/>
              <a:gd name="T44" fmla="*/ 2147483646 w 91"/>
              <a:gd name="T45" fmla="*/ 2147483646 h 3"/>
              <a:gd name="T46" fmla="*/ 2147483646 w 91"/>
              <a:gd name="T47" fmla="*/ 2147483646 h 3"/>
              <a:gd name="T48" fmla="*/ 2147483646 w 91"/>
              <a:gd name="T49" fmla="*/ 2147483646 h 3"/>
              <a:gd name="T50" fmla="*/ 2147483646 w 91"/>
              <a:gd name="T51" fmla="*/ 2147483646 h 3"/>
              <a:gd name="T52" fmla="*/ 2147483646 w 91"/>
              <a:gd name="T53" fmla="*/ 2147483646 h 3"/>
              <a:gd name="T54" fmla="*/ 2147483646 w 91"/>
              <a:gd name="T55" fmla="*/ 2147483646 h 3"/>
              <a:gd name="T56" fmla="*/ 2147483646 w 91"/>
              <a:gd name="T57" fmla="*/ 2147483646 h 3"/>
              <a:gd name="T58" fmla="*/ 2147483646 w 91"/>
              <a:gd name="T59" fmla="*/ 2147483646 h 3"/>
              <a:gd name="T60" fmla="*/ 2147483646 w 91"/>
              <a:gd name="T61" fmla="*/ 2147483646 h 3"/>
              <a:gd name="T62" fmla="*/ 2147483646 w 91"/>
              <a:gd name="T63" fmla="*/ 2147483646 h 3"/>
              <a:gd name="T64" fmla="*/ 2147483646 w 91"/>
              <a:gd name="T65" fmla="*/ 2147483646 h 3"/>
              <a:gd name="T66" fmla="*/ 2147483646 w 91"/>
              <a:gd name="T67" fmla="*/ 2147483646 h 3"/>
              <a:gd name="T68" fmla="*/ 2147483646 w 91"/>
              <a:gd name="T69" fmla="*/ 2147483646 h 3"/>
              <a:gd name="T70" fmla="*/ 2147483646 w 91"/>
              <a:gd name="T71" fmla="*/ 2147483646 h 3"/>
              <a:gd name="T72" fmla="*/ 2147483646 w 91"/>
              <a:gd name="T73" fmla="*/ 2147483646 h 3"/>
              <a:gd name="T74" fmla="*/ 2147483646 w 91"/>
              <a:gd name="T75" fmla="*/ 2147483646 h 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1"/>
              <a:gd name="T115" fmla="*/ 0 h 3"/>
              <a:gd name="T116" fmla="*/ 91 w 91"/>
              <a:gd name="T117" fmla="*/ 3 h 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1" h="3">
                <a:moveTo>
                  <a:pt x="0" y="0"/>
                </a:moveTo>
                <a:lnTo>
                  <a:pt x="1" y="0"/>
                </a:lnTo>
                <a:lnTo>
                  <a:pt x="2" y="0"/>
                </a:lnTo>
                <a:lnTo>
                  <a:pt x="4" y="0"/>
                </a:lnTo>
                <a:lnTo>
                  <a:pt x="5" y="0"/>
                </a:lnTo>
                <a:lnTo>
                  <a:pt x="6" y="1"/>
                </a:lnTo>
                <a:lnTo>
                  <a:pt x="7" y="1"/>
                </a:lnTo>
                <a:lnTo>
                  <a:pt x="8" y="1"/>
                </a:lnTo>
                <a:lnTo>
                  <a:pt x="10" y="1"/>
                </a:lnTo>
                <a:lnTo>
                  <a:pt x="11" y="1"/>
                </a:lnTo>
                <a:lnTo>
                  <a:pt x="12" y="1"/>
                </a:lnTo>
                <a:lnTo>
                  <a:pt x="13" y="1"/>
                </a:lnTo>
                <a:lnTo>
                  <a:pt x="14" y="1"/>
                </a:lnTo>
                <a:lnTo>
                  <a:pt x="16" y="1"/>
                </a:lnTo>
                <a:lnTo>
                  <a:pt x="17" y="1"/>
                </a:lnTo>
                <a:lnTo>
                  <a:pt x="18" y="2"/>
                </a:lnTo>
                <a:lnTo>
                  <a:pt x="19" y="2"/>
                </a:lnTo>
                <a:lnTo>
                  <a:pt x="20" y="2"/>
                </a:lnTo>
                <a:lnTo>
                  <a:pt x="22" y="2"/>
                </a:lnTo>
                <a:lnTo>
                  <a:pt x="23" y="2"/>
                </a:lnTo>
                <a:lnTo>
                  <a:pt x="24" y="2"/>
                </a:lnTo>
                <a:lnTo>
                  <a:pt x="25" y="2"/>
                </a:lnTo>
                <a:lnTo>
                  <a:pt x="26" y="2"/>
                </a:lnTo>
                <a:lnTo>
                  <a:pt x="28" y="2"/>
                </a:lnTo>
                <a:lnTo>
                  <a:pt x="29" y="2"/>
                </a:lnTo>
                <a:lnTo>
                  <a:pt x="30" y="2"/>
                </a:lnTo>
                <a:lnTo>
                  <a:pt x="31" y="2"/>
                </a:lnTo>
                <a:lnTo>
                  <a:pt x="32" y="2"/>
                </a:lnTo>
                <a:lnTo>
                  <a:pt x="34" y="2"/>
                </a:lnTo>
                <a:lnTo>
                  <a:pt x="35" y="2"/>
                </a:lnTo>
                <a:lnTo>
                  <a:pt x="36" y="2"/>
                </a:lnTo>
                <a:lnTo>
                  <a:pt x="37" y="2"/>
                </a:lnTo>
                <a:lnTo>
                  <a:pt x="38" y="2"/>
                </a:lnTo>
                <a:lnTo>
                  <a:pt x="40" y="2"/>
                </a:lnTo>
                <a:lnTo>
                  <a:pt x="41" y="2"/>
                </a:lnTo>
                <a:lnTo>
                  <a:pt x="42" y="3"/>
                </a:lnTo>
                <a:lnTo>
                  <a:pt x="43" y="3"/>
                </a:lnTo>
                <a:lnTo>
                  <a:pt x="44" y="3"/>
                </a:lnTo>
                <a:lnTo>
                  <a:pt x="46" y="3"/>
                </a:lnTo>
                <a:lnTo>
                  <a:pt x="47" y="3"/>
                </a:lnTo>
                <a:lnTo>
                  <a:pt x="48" y="3"/>
                </a:lnTo>
                <a:lnTo>
                  <a:pt x="49" y="3"/>
                </a:lnTo>
                <a:lnTo>
                  <a:pt x="50" y="3"/>
                </a:lnTo>
                <a:lnTo>
                  <a:pt x="52" y="3"/>
                </a:lnTo>
                <a:lnTo>
                  <a:pt x="53" y="3"/>
                </a:lnTo>
                <a:lnTo>
                  <a:pt x="54" y="3"/>
                </a:lnTo>
                <a:lnTo>
                  <a:pt x="55" y="3"/>
                </a:lnTo>
                <a:lnTo>
                  <a:pt x="56" y="3"/>
                </a:lnTo>
                <a:lnTo>
                  <a:pt x="58" y="3"/>
                </a:lnTo>
                <a:lnTo>
                  <a:pt x="59" y="3"/>
                </a:lnTo>
                <a:lnTo>
                  <a:pt x="60" y="3"/>
                </a:lnTo>
                <a:lnTo>
                  <a:pt x="61" y="3"/>
                </a:lnTo>
                <a:lnTo>
                  <a:pt x="62" y="3"/>
                </a:lnTo>
                <a:lnTo>
                  <a:pt x="64" y="3"/>
                </a:lnTo>
                <a:lnTo>
                  <a:pt x="65" y="3"/>
                </a:lnTo>
                <a:lnTo>
                  <a:pt x="66" y="3"/>
                </a:lnTo>
                <a:lnTo>
                  <a:pt x="67" y="3"/>
                </a:lnTo>
                <a:lnTo>
                  <a:pt x="68" y="3"/>
                </a:lnTo>
                <a:lnTo>
                  <a:pt x="70" y="3"/>
                </a:lnTo>
                <a:lnTo>
                  <a:pt x="71" y="3"/>
                </a:lnTo>
                <a:lnTo>
                  <a:pt x="72" y="3"/>
                </a:lnTo>
                <a:lnTo>
                  <a:pt x="73" y="3"/>
                </a:lnTo>
                <a:lnTo>
                  <a:pt x="74" y="3"/>
                </a:lnTo>
                <a:lnTo>
                  <a:pt x="76" y="3"/>
                </a:lnTo>
                <a:lnTo>
                  <a:pt x="77" y="3"/>
                </a:lnTo>
                <a:lnTo>
                  <a:pt x="78" y="3"/>
                </a:lnTo>
                <a:lnTo>
                  <a:pt x="79" y="3"/>
                </a:lnTo>
                <a:lnTo>
                  <a:pt x="80" y="3"/>
                </a:lnTo>
                <a:lnTo>
                  <a:pt x="82" y="3"/>
                </a:lnTo>
                <a:lnTo>
                  <a:pt x="83" y="3"/>
                </a:lnTo>
                <a:lnTo>
                  <a:pt x="84" y="3"/>
                </a:lnTo>
                <a:lnTo>
                  <a:pt x="85" y="3"/>
                </a:lnTo>
                <a:lnTo>
                  <a:pt x="86" y="3"/>
                </a:lnTo>
                <a:lnTo>
                  <a:pt x="88" y="3"/>
                </a:lnTo>
                <a:lnTo>
                  <a:pt x="89" y="3"/>
                </a:lnTo>
                <a:lnTo>
                  <a:pt x="90" y="3"/>
                </a:lnTo>
                <a:lnTo>
                  <a:pt x="91" y="3"/>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206" name="Freeform 115">
            <a:extLst>
              <a:ext uri="{FF2B5EF4-FFF2-40B4-BE49-F238E27FC236}">
                <a16:creationId xmlns:a16="http://schemas.microsoft.com/office/drawing/2014/main" id="{8CF55D67-EBE7-41CF-ADF6-70588256FB20}"/>
              </a:ext>
            </a:extLst>
          </p:cNvPr>
          <p:cNvSpPr>
            <a:spLocks/>
          </p:cNvSpPr>
          <p:nvPr/>
        </p:nvSpPr>
        <p:spPr bwMode="auto">
          <a:xfrm>
            <a:off x="4602163" y="4486275"/>
            <a:ext cx="479425" cy="1511300"/>
          </a:xfrm>
          <a:custGeom>
            <a:avLst/>
            <a:gdLst>
              <a:gd name="T0" fmla="*/ 2147483646 w 95"/>
              <a:gd name="T1" fmla="*/ 2147483646 h 267"/>
              <a:gd name="T2" fmla="*/ 2147483646 w 95"/>
              <a:gd name="T3" fmla="*/ 2147483646 h 267"/>
              <a:gd name="T4" fmla="*/ 2147483646 w 95"/>
              <a:gd name="T5" fmla="*/ 2147483646 h 267"/>
              <a:gd name="T6" fmla="*/ 2147483646 w 95"/>
              <a:gd name="T7" fmla="*/ 2147483646 h 267"/>
              <a:gd name="T8" fmla="*/ 2147483646 w 95"/>
              <a:gd name="T9" fmla="*/ 2147483646 h 267"/>
              <a:gd name="T10" fmla="*/ 2147483646 w 95"/>
              <a:gd name="T11" fmla="*/ 2147483646 h 267"/>
              <a:gd name="T12" fmla="*/ 2147483646 w 95"/>
              <a:gd name="T13" fmla="*/ 2147483646 h 267"/>
              <a:gd name="T14" fmla="*/ 2147483646 w 95"/>
              <a:gd name="T15" fmla="*/ 2147483646 h 267"/>
              <a:gd name="T16" fmla="*/ 2147483646 w 95"/>
              <a:gd name="T17" fmla="*/ 2147483646 h 267"/>
              <a:gd name="T18" fmla="*/ 2147483646 w 95"/>
              <a:gd name="T19" fmla="*/ 2147483646 h 267"/>
              <a:gd name="T20" fmla="*/ 2147483646 w 95"/>
              <a:gd name="T21" fmla="*/ 2147483646 h 267"/>
              <a:gd name="T22" fmla="*/ 2147483646 w 95"/>
              <a:gd name="T23" fmla="*/ 2147483646 h 267"/>
              <a:gd name="T24" fmla="*/ 2147483646 w 95"/>
              <a:gd name="T25" fmla="*/ 2147483646 h 267"/>
              <a:gd name="T26" fmla="*/ 2147483646 w 95"/>
              <a:gd name="T27" fmla="*/ 2147483646 h 267"/>
              <a:gd name="T28" fmla="*/ 2147483646 w 95"/>
              <a:gd name="T29" fmla="*/ 2147483646 h 267"/>
              <a:gd name="T30" fmla="*/ 2147483646 w 95"/>
              <a:gd name="T31" fmla="*/ 2147483646 h 267"/>
              <a:gd name="T32" fmla="*/ 2147483646 w 95"/>
              <a:gd name="T33" fmla="*/ 2147483646 h 267"/>
              <a:gd name="T34" fmla="*/ 2147483646 w 95"/>
              <a:gd name="T35" fmla="*/ 2147483646 h 267"/>
              <a:gd name="T36" fmla="*/ 2147483646 w 95"/>
              <a:gd name="T37" fmla="*/ 2147483646 h 267"/>
              <a:gd name="T38" fmla="*/ 2147483646 w 95"/>
              <a:gd name="T39" fmla="*/ 2147483646 h 267"/>
              <a:gd name="T40" fmla="*/ 2147483646 w 95"/>
              <a:gd name="T41" fmla="*/ 2147483646 h 267"/>
              <a:gd name="T42" fmla="*/ 2147483646 w 95"/>
              <a:gd name="T43" fmla="*/ 2147483646 h 267"/>
              <a:gd name="T44" fmla="*/ 2147483646 w 95"/>
              <a:gd name="T45" fmla="*/ 2147483646 h 267"/>
              <a:gd name="T46" fmla="*/ 2147483646 w 95"/>
              <a:gd name="T47" fmla="*/ 2147483646 h 267"/>
              <a:gd name="T48" fmla="*/ 2147483646 w 95"/>
              <a:gd name="T49" fmla="*/ 2147483646 h 267"/>
              <a:gd name="T50" fmla="*/ 2147483646 w 95"/>
              <a:gd name="T51" fmla="*/ 2147483646 h 267"/>
              <a:gd name="T52" fmla="*/ 2147483646 w 95"/>
              <a:gd name="T53" fmla="*/ 2147483646 h 267"/>
              <a:gd name="T54" fmla="*/ 2147483646 w 95"/>
              <a:gd name="T55" fmla="*/ 2147483646 h 267"/>
              <a:gd name="T56" fmla="*/ 2147483646 w 95"/>
              <a:gd name="T57" fmla="*/ 2147483646 h 267"/>
              <a:gd name="T58" fmla="*/ 2147483646 w 95"/>
              <a:gd name="T59" fmla="*/ 2147483646 h 267"/>
              <a:gd name="T60" fmla="*/ 2147483646 w 95"/>
              <a:gd name="T61" fmla="*/ 2147483646 h 267"/>
              <a:gd name="T62" fmla="*/ 2147483646 w 95"/>
              <a:gd name="T63" fmla="*/ 2147483646 h 267"/>
              <a:gd name="T64" fmla="*/ 2147483646 w 95"/>
              <a:gd name="T65" fmla="*/ 2147483646 h 267"/>
              <a:gd name="T66" fmla="*/ 2147483646 w 95"/>
              <a:gd name="T67" fmla="*/ 2147483646 h 267"/>
              <a:gd name="T68" fmla="*/ 2147483646 w 95"/>
              <a:gd name="T69" fmla="*/ 2147483646 h 267"/>
              <a:gd name="T70" fmla="*/ 2147483646 w 95"/>
              <a:gd name="T71" fmla="*/ 2147483646 h 267"/>
              <a:gd name="T72" fmla="*/ 2147483646 w 95"/>
              <a:gd name="T73" fmla="*/ 2147483646 h 267"/>
              <a:gd name="T74" fmla="*/ 2147483646 w 95"/>
              <a:gd name="T75" fmla="*/ 2147483646 h 267"/>
              <a:gd name="T76" fmla="*/ 2147483646 w 95"/>
              <a:gd name="T77" fmla="*/ 2147483646 h 267"/>
              <a:gd name="T78" fmla="*/ 2147483646 w 95"/>
              <a:gd name="T79" fmla="*/ 2147483646 h 267"/>
              <a:gd name="T80" fmla="*/ 2147483646 w 95"/>
              <a:gd name="T81" fmla="*/ 2147483646 h 267"/>
              <a:gd name="T82" fmla="*/ 2147483646 w 95"/>
              <a:gd name="T83" fmla="*/ 2147483646 h 26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5"/>
              <a:gd name="T127" fmla="*/ 0 h 267"/>
              <a:gd name="T128" fmla="*/ 95 w 95"/>
              <a:gd name="T129" fmla="*/ 267 h 26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5" h="267">
                <a:moveTo>
                  <a:pt x="0" y="267"/>
                </a:moveTo>
                <a:lnTo>
                  <a:pt x="1" y="267"/>
                </a:lnTo>
                <a:lnTo>
                  <a:pt x="3" y="267"/>
                </a:lnTo>
                <a:lnTo>
                  <a:pt x="4" y="267"/>
                </a:lnTo>
                <a:lnTo>
                  <a:pt x="5" y="267"/>
                </a:lnTo>
                <a:lnTo>
                  <a:pt x="6" y="267"/>
                </a:lnTo>
                <a:lnTo>
                  <a:pt x="7" y="267"/>
                </a:lnTo>
                <a:lnTo>
                  <a:pt x="9" y="267"/>
                </a:lnTo>
                <a:lnTo>
                  <a:pt x="10" y="267"/>
                </a:lnTo>
                <a:lnTo>
                  <a:pt x="11" y="266"/>
                </a:lnTo>
                <a:lnTo>
                  <a:pt x="12" y="266"/>
                </a:lnTo>
                <a:lnTo>
                  <a:pt x="13" y="266"/>
                </a:lnTo>
                <a:lnTo>
                  <a:pt x="15" y="266"/>
                </a:lnTo>
                <a:lnTo>
                  <a:pt x="16" y="266"/>
                </a:lnTo>
                <a:lnTo>
                  <a:pt x="17" y="266"/>
                </a:lnTo>
                <a:lnTo>
                  <a:pt x="18" y="266"/>
                </a:lnTo>
                <a:lnTo>
                  <a:pt x="19" y="265"/>
                </a:lnTo>
                <a:lnTo>
                  <a:pt x="21" y="265"/>
                </a:lnTo>
                <a:lnTo>
                  <a:pt x="22" y="265"/>
                </a:lnTo>
                <a:lnTo>
                  <a:pt x="23" y="264"/>
                </a:lnTo>
                <a:lnTo>
                  <a:pt x="24" y="264"/>
                </a:lnTo>
                <a:lnTo>
                  <a:pt x="25" y="264"/>
                </a:lnTo>
                <a:lnTo>
                  <a:pt x="27" y="263"/>
                </a:lnTo>
                <a:lnTo>
                  <a:pt x="28" y="263"/>
                </a:lnTo>
                <a:lnTo>
                  <a:pt x="29" y="262"/>
                </a:lnTo>
                <a:lnTo>
                  <a:pt x="31" y="261"/>
                </a:lnTo>
                <a:lnTo>
                  <a:pt x="31" y="260"/>
                </a:lnTo>
                <a:lnTo>
                  <a:pt x="34" y="259"/>
                </a:lnTo>
                <a:lnTo>
                  <a:pt x="34" y="258"/>
                </a:lnTo>
                <a:lnTo>
                  <a:pt x="35" y="258"/>
                </a:lnTo>
                <a:lnTo>
                  <a:pt x="35" y="257"/>
                </a:lnTo>
                <a:lnTo>
                  <a:pt x="37" y="256"/>
                </a:lnTo>
                <a:lnTo>
                  <a:pt x="37" y="254"/>
                </a:lnTo>
                <a:lnTo>
                  <a:pt x="39" y="254"/>
                </a:lnTo>
                <a:lnTo>
                  <a:pt x="39" y="252"/>
                </a:lnTo>
                <a:lnTo>
                  <a:pt x="40" y="252"/>
                </a:lnTo>
                <a:lnTo>
                  <a:pt x="40" y="250"/>
                </a:lnTo>
                <a:lnTo>
                  <a:pt x="41" y="250"/>
                </a:lnTo>
                <a:lnTo>
                  <a:pt x="41" y="248"/>
                </a:lnTo>
                <a:lnTo>
                  <a:pt x="42" y="248"/>
                </a:lnTo>
                <a:lnTo>
                  <a:pt x="42" y="246"/>
                </a:lnTo>
                <a:lnTo>
                  <a:pt x="43" y="246"/>
                </a:lnTo>
                <a:lnTo>
                  <a:pt x="43" y="244"/>
                </a:lnTo>
                <a:lnTo>
                  <a:pt x="45" y="243"/>
                </a:lnTo>
                <a:lnTo>
                  <a:pt x="45" y="241"/>
                </a:lnTo>
                <a:lnTo>
                  <a:pt x="46" y="241"/>
                </a:lnTo>
                <a:lnTo>
                  <a:pt x="46" y="239"/>
                </a:lnTo>
                <a:lnTo>
                  <a:pt x="47" y="238"/>
                </a:lnTo>
                <a:lnTo>
                  <a:pt x="47" y="235"/>
                </a:lnTo>
                <a:lnTo>
                  <a:pt x="48" y="235"/>
                </a:lnTo>
                <a:lnTo>
                  <a:pt x="48" y="232"/>
                </a:lnTo>
                <a:lnTo>
                  <a:pt x="49" y="231"/>
                </a:lnTo>
                <a:lnTo>
                  <a:pt x="49" y="228"/>
                </a:lnTo>
                <a:lnTo>
                  <a:pt x="51" y="228"/>
                </a:lnTo>
                <a:lnTo>
                  <a:pt x="51" y="224"/>
                </a:lnTo>
                <a:lnTo>
                  <a:pt x="52" y="224"/>
                </a:lnTo>
                <a:lnTo>
                  <a:pt x="52" y="221"/>
                </a:lnTo>
                <a:lnTo>
                  <a:pt x="53" y="220"/>
                </a:lnTo>
                <a:lnTo>
                  <a:pt x="53" y="216"/>
                </a:lnTo>
                <a:lnTo>
                  <a:pt x="54" y="216"/>
                </a:lnTo>
                <a:lnTo>
                  <a:pt x="54" y="211"/>
                </a:lnTo>
                <a:lnTo>
                  <a:pt x="55" y="211"/>
                </a:lnTo>
                <a:lnTo>
                  <a:pt x="55" y="206"/>
                </a:lnTo>
                <a:lnTo>
                  <a:pt x="57" y="206"/>
                </a:lnTo>
                <a:lnTo>
                  <a:pt x="57" y="201"/>
                </a:lnTo>
                <a:lnTo>
                  <a:pt x="58" y="201"/>
                </a:lnTo>
                <a:lnTo>
                  <a:pt x="58" y="195"/>
                </a:lnTo>
                <a:lnTo>
                  <a:pt x="59" y="195"/>
                </a:lnTo>
                <a:lnTo>
                  <a:pt x="59" y="189"/>
                </a:lnTo>
                <a:lnTo>
                  <a:pt x="60" y="189"/>
                </a:lnTo>
                <a:lnTo>
                  <a:pt x="60" y="183"/>
                </a:lnTo>
                <a:lnTo>
                  <a:pt x="61" y="183"/>
                </a:lnTo>
                <a:lnTo>
                  <a:pt x="61" y="177"/>
                </a:lnTo>
                <a:lnTo>
                  <a:pt x="63" y="177"/>
                </a:lnTo>
                <a:lnTo>
                  <a:pt x="63" y="170"/>
                </a:lnTo>
                <a:lnTo>
                  <a:pt x="64" y="170"/>
                </a:lnTo>
                <a:lnTo>
                  <a:pt x="64" y="163"/>
                </a:lnTo>
                <a:lnTo>
                  <a:pt x="65" y="163"/>
                </a:lnTo>
                <a:lnTo>
                  <a:pt x="65" y="156"/>
                </a:lnTo>
                <a:lnTo>
                  <a:pt x="66" y="156"/>
                </a:lnTo>
                <a:lnTo>
                  <a:pt x="66" y="149"/>
                </a:lnTo>
                <a:lnTo>
                  <a:pt x="67" y="148"/>
                </a:lnTo>
                <a:lnTo>
                  <a:pt x="67" y="141"/>
                </a:lnTo>
                <a:lnTo>
                  <a:pt x="69" y="141"/>
                </a:lnTo>
                <a:lnTo>
                  <a:pt x="69" y="134"/>
                </a:lnTo>
                <a:lnTo>
                  <a:pt x="70" y="133"/>
                </a:lnTo>
                <a:lnTo>
                  <a:pt x="70" y="126"/>
                </a:lnTo>
                <a:lnTo>
                  <a:pt x="71" y="125"/>
                </a:lnTo>
                <a:lnTo>
                  <a:pt x="71" y="118"/>
                </a:lnTo>
                <a:lnTo>
                  <a:pt x="72" y="117"/>
                </a:lnTo>
                <a:lnTo>
                  <a:pt x="72" y="110"/>
                </a:lnTo>
                <a:lnTo>
                  <a:pt x="73" y="110"/>
                </a:lnTo>
                <a:lnTo>
                  <a:pt x="73" y="102"/>
                </a:lnTo>
                <a:lnTo>
                  <a:pt x="75" y="101"/>
                </a:lnTo>
                <a:lnTo>
                  <a:pt x="75" y="94"/>
                </a:lnTo>
                <a:lnTo>
                  <a:pt x="76" y="94"/>
                </a:lnTo>
                <a:lnTo>
                  <a:pt x="76" y="86"/>
                </a:lnTo>
                <a:lnTo>
                  <a:pt x="77" y="85"/>
                </a:lnTo>
                <a:lnTo>
                  <a:pt x="77" y="78"/>
                </a:lnTo>
                <a:lnTo>
                  <a:pt x="78" y="77"/>
                </a:lnTo>
                <a:lnTo>
                  <a:pt x="78" y="71"/>
                </a:lnTo>
                <a:lnTo>
                  <a:pt x="79" y="70"/>
                </a:lnTo>
                <a:lnTo>
                  <a:pt x="79" y="63"/>
                </a:lnTo>
                <a:lnTo>
                  <a:pt x="81" y="62"/>
                </a:lnTo>
                <a:lnTo>
                  <a:pt x="81" y="55"/>
                </a:lnTo>
                <a:lnTo>
                  <a:pt x="82" y="55"/>
                </a:lnTo>
                <a:lnTo>
                  <a:pt x="82" y="49"/>
                </a:lnTo>
                <a:lnTo>
                  <a:pt x="83" y="48"/>
                </a:lnTo>
                <a:lnTo>
                  <a:pt x="83" y="42"/>
                </a:lnTo>
                <a:lnTo>
                  <a:pt x="84" y="41"/>
                </a:lnTo>
                <a:lnTo>
                  <a:pt x="84" y="35"/>
                </a:lnTo>
                <a:lnTo>
                  <a:pt x="85" y="34"/>
                </a:lnTo>
                <a:lnTo>
                  <a:pt x="85" y="29"/>
                </a:lnTo>
                <a:lnTo>
                  <a:pt x="87" y="29"/>
                </a:lnTo>
                <a:lnTo>
                  <a:pt x="87" y="23"/>
                </a:lnTo>
                <a:lnTo>
                  <a:pt x="88" y="23"/>
                </a:lnTo>
                <a:lnTo>
                  <a:pt x="88" y="18"/>
                </a:lnTo>
                <a:lnTo>
                  <a:pt x="89" y="18"/>
                </a:lnTo>
                <a:lnTo>
                  <a:pt x="89" y="13"/>
                </a:lnTo>
                <a:lnTo>
                  <a:pt x="90" y="13"/>
                </a:lnTo>
                <a:lnTo>
                  <a:pt x="90" y="9"/>
                </a:lnTo>
                <a:lnTo>
                  <a:pt x="91" y="9"/>
                </a:lnTo>
                <a:lnTo>
                  <a:pt x="91" y="6"/>
                </a:lnTo>
                <a:lnTo>
                  <a:pt x="93" y="5"/>
                </a:lnTo>
                <a:lnTo>
                  <a:pt x="93" y="3"/>
                </a:lnTo>
                <a:lnTo>
                  <a:pt x="94" y="2"/>
                </a:lnTo>
                <a:lnTo>
                  <a:pt x="94" y="0"/>
                </a:lnTo>
                <a:lnTo>
                  <a:pt x="95" y="0"/>
                </a:lnTo>
              </a:path>
            </a:pathLst>
          </a:custGeom>
          <a:noFill/>
          <a:ln w="381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207" name="Freeform 116">
            <a:extLst>
              <a:ext uri="{FF2B5EF4-FFF2-40B4-BE49-F238E27FC236}">
                <a16:creationId xmlns:a16="http://schemas.microsoft.com/office/drawing/2014/main" id="{9F55DD01-8B70-4452-AAB0-8F93BF6718DB}"/>
              </a:ext>
            </a:extLst>
          </p:cNvPr>
          <p:cNvSpPr>
            <a:spLocks/>
          </p:cNvSpPr>
          <p:nvPr/>
        </p:nvSpPr>
        <p:spPr bwMode="auto">
          <a:xfrm>
            <a:off x="5081588" y="4468813"/>
            <a:ext cx="465137" cy="1528762"/>
          </a:xfrm>
          <a:custGeom>
            <a:avLst/>
            <a:gdLst>
              <a:gd name="T0" fmla="*/ 2147483646 w 92"/>
              <a:gd name="T1" fmla="*/ 0 h 270"/>
              <a:gd name="T2" fmla="*/ 2147483646 w 92"/>
              <a:gd name="T3" fmla="*/ 2147483646 h 270"/>
              <a:gd name="T4" fmla="*/ 2147483646 w 92"/>
              <a:gd name="T5" fmla="*/ 2147483646 h 270"/>
              <a:gd name="T6" fmla="*/ 2147483646 w 92"/>
              <a:gd name="T7" fmla="*/ 2147483646 h 270"/>
              <a:gd name="T8" fmla="*/ 2147483646 w 92"/>
              <a:gd name="T9" fmla="*/ 2147483646 h 270"/>
              <a:gd name="T10" fmla="*/ 2147483646 w 92"/>
              <a:gd name="T11" fmla="*/ 2147483646 h 270"/>
              <a:gd name="T12" fmla="*/ 2147483646 w 92"/>
              <a:gd name="T13" fmla="*/ 2147483646 h 270"/>
              <a:gd name="T14" fmla="*/ 2147483646 w 92"/>
              <a:gd name="T15" fmla="*/ 2147483646 h 270"/>
              <a:gd name="T16" fmla="*/ 2147483646 w 92"/>
              <a:gd name="T17" fmla="*/ 2147483646 h 270"/>
              <a:gd name="T18" fmla="*/ 2147483646 w 92"/>
              <a:gd name="T19" fmla="*/ 2147483646 h 270"/>
              <a:gd name="T20" fmla="*/ 2147483646 w 92"/>
              <a:gd name="T21" fmla="*/ 2147483646 h 270"/>
              <a:gd name="T22" fmla="*/ 2147483646 w 92"/>
              <a:gd name="T23" fmla="*/ 2147483646 h 270"/>
              <a:gd name="T24" fmla="*/ 2147483646 w 92"/>
              <a:gd name="T25" fmla="*/ 2147483646 h 270"/>
              <a:gd name="T26" fmla="*/ 2147483646 w 92"/>
              <a:gd name="T27" fmla="*/ 2147483646 h 270"/>
              <a:gd name="T28" fmla="*/ 2147483646 w 92"/>
              <a:gd name="T29" fmla="*/ 2147483646 h 270"/>
              <a:gd name="T30" fmla="*/ 2147483646 w 92"/>
              <a:gd name="T31" fmla="*/ 2147483646 h 270"/>
              <a:gd name="T32" fmla="*/ 2147483646 w 92"/>
              <a:gd name="T33" fmla="*/ 2147483646 h 270"/>
              <a:gd name="T34" fmla="*/ 2147483646 w 92"/>
              <a:gd name="T35" fmla="*/ 2147483646 h 270"/>
              <a:gd name="T36" fmla="*/ 2147483646 w 92"/>
              <a:gd name="T37" fmla="*/ 2147483646 h 270"/>
              <a:gd name="T38" fmla="*/ 2147483646 w 92"/>
              <a:gd name="T39" fmla="*/ 2147483646 h 270"/>
              <a:gd name="T40" fmla="*/ 2147483646 w 92"/>
              <a:gd name="T41" fmla="*/ 2147483646 h 270"/>
              <a:gd name="T42" fmla="*/ 2147483646 w 92"/>
              <a:gd name="T43" fmla="*/ 2147483646 h 270"/>
              <a:gd name="T44" fmla="*/ 2147483646 w 92"/>
              <a:gd name="T45" fmla="*/ 2147483646 h 270"/>
              <a:gd name="T46" fmla="*/ 2147483646 w 92"/>
              <a:gd name="T47" fmla="*/ 2147483646 h 270"/>
              <a:gd name="T48" fmla="*/ 2147483646 w 92"/>
              <a:gd name="T49" fmla="*/ 2147483646 h 270"/>
              <a:gd name="T50" fmla="*/ 2147483646 w 92"/>
              <a:gd name="T51" fmla="*/ 2147483646 h 270"/>
              <a:gd name="T52" fmla="*/ 2147483646 w 92"/>
              <a:gd name="T53" fmla="*/ 2147483646 h 270"/>
              <a:gd name="T54" fmla="*/ 2147483646 w 92"/>
              <a:gd name="T55" fmla="*/ 2147483646 h 270"/>
              <a:gd name="T56" fmla="*/ 2147483646 w 92"/>
              <a:gd name="T57" fmla="*/ 2147483646 h 270"/>
              <a:gd name="T58" fmla="*/ 2147483646 w 92"/>
              <a:gd name="T59" fmla="*/ 2147483646 h 270"/>
              <a:gd name="T60" fmla="*/ 2147483646 w 92"/>
              <a:gd name="T61" fmla="*/ 2147483646 h 270"/>
              <a:gd name="T62" fmla="*/ 2147483646 w 92"/>
              <a:gd name="T63" fmla="*/ 2147483646 h 270"/>
              <a:gd name="T64" fmla="*/ 2147483646 w 92"/>
              <a:gd name="T65" fmla="*/ 2147483646 h 270"/>
              <a:gd name="T66" fmla="*/ 2147483646 w 92"/>
              <a:gd name="T67" fmla="*/ 2147483646 h 270"/>
              <a:gd name="T68" fmla="*/ 2147483646 w 92"/>
              <a:gd name="T69" fmla="*/ 2147483646 h 270"/>
              <a:gd name="T70" fmla="*/ 2147483646 w 92"/>
              <a:gd name="T71" fmla="*/ 2147483646 h 270"/>
              <a:gd name="T72" fmla="*/ 2147483646 w 92"/>
              <a:gd name="T73" fmla="*/ 2147483646 h 270"/>
              <a:gd name="T74" fmla="*/ 2147483646 w 92"/>
              <a:gd name="T75" fmla="*/ 2147483646 h 270"/>
              <a:gd name="T76" fmla="*/ 2147483646 w 92"/>
              <a:gd name="T77" fmla="*/ 2147483646 h 270"/>
              <a:gd name="T78" fmla="*/ 2147483646 w 92"/>
              <a:gd name="T79" fmla="*/ 2147483646 h 270"/>
              <a:gd name="T80" fmla="*/ 2147483646 w 92"/>
              <a:gd name="T81" fmla="*/ 2147483646 h 270"/>
              <a:gd name="T82" fmla="*/ 2147483646 w 92"/>
              <a:gd name="T83" fmla="*/ 2147483646 h 2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2"/>
              <a:gd name="T127" fmla="*/ 0 h 270"/>
              <a:gd name="T128" fmla="*/ 92 w 92"/>
              <a:gd name="T129" fmla="*/ 270 h 2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2" h="270">
                <a:moveTo>
                  <a:pt x="0" y="3"/>
                </a:moveTo>
                <a:lnTo>
                  <a:pt x="0" y="1"/>
                </a:lnTo>
                <a:lnTo>
                  <a:pt x="2" y="0"/>
                </a:lnTo>
                <a:lnTo>
                  <a:pt x="4" y="0"/>
                </a:lnTo>
                <a:lnTo>
                  <a:pt x="6" y="1"/>
                </a:lnTo>
                <a:lnTo>
                  <a:pt x="6" y="2"/>
                </a:lnTo>
                <a:lnTo>
                  <a:pt x="7" y="3"/>
                </a:lnTo>
                <a:lnTo>
                  <a:pt x="7" y="4"/>
                </a:lnTo>
                <a:lnTo>
                  <a:pt x="8" y="5"/>
                </a:lnTo>
                <a:lnTo>
                  <a:pt x="8" y="7"/>
                </a:lnTo>
                <a:lnTo>
                  <a:pt x="10" y="7"/>
                </a:lnTo>
                <a:lnTo>
                  <a:pt x="10" y="10"/>
                </a:lnTo>
                <a:lnTo>
                  <a:pt x="11" y="11"/>
                </a:lnTo>
                <a:lnTo>
                  <a:pt x="11" y="14"/>
                </a:lnTo>
                <a:lnTo>
                  <a:pt x="12" y="14"/>
                </a:lnTo>
                <a:lnTo>
                  <a:pt x="12" y="18"/>
                </a:lnTo>
                <a:lnTo>
                  <a:pt x="13" y="18"/>
                </a:lnTo>
                <a:lnTo>
                  <a:pt x="13" y="23"/>
                </a:lnTo>
                <a:lnTo>
                  <a:pt x="14" y="24"/>
                </a:lnTo>
                <a:lnTo>
                  <a:pt x="14" y="29"/>
                </a:lnTo>
                <a:lnTo>
                  <a:pt x="16" y="29"/>
                </a:lnTo>
                <a:lnTo>
                  <a:pt x="16" y="35"/>
                </a:lnTo>
                <a:lnTo>
                  <a:pt x="17" y="35"/>
                </a:lnTo>
                <a:lnTo>
                  <a:pt x="17" y="40"/>
                </a:lnTo>
                <a:lnTo>
                  <a:pt x="18" y="41"/>
                </a:lnTo>
                <a:lnTo>
                  <a:pt x="18" y="47"/>
                </a:lnTo>
                <a:lnTo>
                  <a:pt x="19" y="48"/>
                </a:lnTo>
                <a:lnTo>
                  <a:pt x="19" y="54"/>
                </a:lnTo>
                <a:lnTo>
                  <a:pt x="20" y="55"/>
                </a:lnTo>
                <a:lnTo>
                  <a:pt x="20" y="61"/>
                </a:lnTo>
                <a:lnTo>
                  <a:pt x="22" y="62"/>
                </a:lnTo>
                <a:lnTo>
                  <a:pt x="22" y="69"/>
                </a:lnTo>
                <a:lnTo>
                  <a:pt x="23" y="69"/>
                </a:lnTo>
                <a:lnTo>
                  <a:pt x="23" y="76"/>
                </a:lnTo>
                <a:lnTo>
                  <a:pt x="24" y="77"/>
                </a:lnTo>
                <a:lnTo>
                  <a:pt x="24" y="84"/>
                </a:lnTo>
                <a:lnTo>
                  <a:pt x="25" y="84"/>
                </a:lnTo>
                <a:lnTo>
                  <a:pt x="25" y="92"/>
                </a:lnTo>
                <a:lnTo>
                  <a:pt x="26" y="93"/>
                </a:lnTo>
                <a:lnTo>
                  <a:pt x="26" y="100"/>
                </a:lnTo>
                <a:lnTo>
                  <a:pt x="28" y="100"/>
                </a:lnTo>
                <a:lnTo>
                  <a:pt x="28" y="108"/>
                </a:lnTo>
                <a:lnTo>
                  <a:pt x="29" y="108"/>
                </a:lnTo>
                <a:lnTo>
                  <a:pt x="29" y="116"/>
                </a:lnTo>
                <a:lnTo>
                  <a:pt x="30" y="117"/>
                </a:lnTo>
                <a:lnTo>
                  <a:pt x="30" y="124"/>
                </a:lnTo>
                <a:lnTo>
                  <a:pt x="31" y="124"/>
                </a:lnTo>
                <a:lnTo>
                  <a:pt x="31" y="132"/>
                </a:lnTo>
                <a:lnTo>
                  <a:pt x="32" y="132"/>
                </a:lnTo>
                <a:lnTo>
                  <a:pt x="32" y="140"/>
                </a:lnTo>
                <a:lnTo>
                  <a:pt x="34" y="140"/>
                </a:lnTo>
                <a:lnTo>
                  <a:pt x="34" y="147"/>
                </a:lnTo>
                <a:lnTo>
                  <a:pt x="35" y="148"/>
                </a:lnTo>
                <a:lnTo>
                  <a:pt x="35" y="155"/>
                </a:lnTo>
                <a:lnTo>
                  <a:pt x="36" y="155"/>
                </a:lnTo>
                <a:lnTo>
                  <a:pt x="36" y="162"/>
                </a:lnTo>
                <a:lnTo>
                  <a:pt x="37" y="162"/>
                </a:lnTo>
                <a:lnTo>
                  <a:pt x="37" y="169"/>
                </a:lnTo>
                <a:lnTo>
                  <a:pt x="38" y="169"/>
                </a:lnTo>
                <a:lnTo>
                  <a:pt x="38" y="176"/>
                </a:lnTo>
                <a:lnTo>
                  <a:pt x="40" y="176"/>
                </a:lnTo>
                <a:lnTo>
                  <a:pt x="40" y="183"/>
                </a:lnTo>
                <a:lnTo>
                  <a:pt x="41" y="183"/>
                </a:lnTo>
                <a:lnTo>
                  <a:pt x="41" y="189"/>
                </a:lnTo>
                <a:lnTo>
                  <a:pt x="42" y="189"/>
                </a:lnTo>
                <a:lnTo>
                  <a:pt x="42" y="195"/>
                </a:lnTo>
                <a:lnTo>
                  <a:pt x="43" y="195"/>
                </a:lnTo>
                <a:lnTo>
                  <a:pt x="43" y="201"/>
                </a:lnTo>
                <a:lnTo>
                  <a:pt x="44" y="201"/>
                </a:lnTo>
                <a:lnTo>
                  <a:pt x="44" y="206"/>
                </a:lnTo>
                <a:lnTo>
                  <a:pt x="46" y="206"/>
                </a:lnTo>
                <a:lnTo>
                  <a:pt x="46" y="211"/>
                </a:lnTo>
                <a:lnTo>
                  <a:pt x="47" y="212"/>
                </a:lnTo>
                <a:lnTo>
                  <a:pt x="47" y="216"/>
                </a:lnTo>
                <a:lnTo>
                  <a:pt x="48" y="217"/>
                </a:lnTo>
                <a:lnTo>
                  <a:pt x="48" y="221"/>
                </a:lnTo>
                <a:lnTo>
                  <a:pt x="49" y="221"/>
                </a:lnTo>
                <a:lnTo>
                  <a:pt x="49" y="225"/>
                </a:lnTo>
                <a:lnTo>
                  <a:pt x="50" y="225"/>
                </a:lnTo>
                <a:lnTo>
                  <a:pt x="50" y="229"/>
                </a:lnTo>
                <a:lnTo>
                  <a:pt x="52" y="229"/>
                </a:lnTo>
                <a:lnTo>
                  <a:pt x="52" y="233"/>
                </a:lnTo>
                <a:lnTo>
                  <a:pt x="53" y="233"/>
                </a:lnTo>
                <a:lnTo>
                  <a:pt x="53" y="236"/>
                </a:lnTo>
                <a:lnTo>
                  <a:pt x="54" y="237"/>
                </a:lnTo>
                <a:lnTo>
                  <a:pt x="54" y="240"/>
                </a:lnTo>
                <a:lnTo>
                  <a:pt x="55" y="240"/>
                </a:lnTo>
                <a:lnTo>
                  <a:pt x="55" y="243"/>
                </a:lnTo>
                <a:lnTo>
                  <a:pt x="56" y="243"/>
                </a:lnTo>
                <a:lnTo>
                  <a:pt x="56" y="246"/>
                </a:lnTo>
                <a:lnTo>
                  <a:pt x="58" y="246"/>
                </a:lnTo>
                <a:lnTo>
                  <a:pt x="58" y="248"/>
                </a:lnTo>
                <a:lnTo>
                  <a:pt x="59" y="248"/>
                </a:lnTo>
                <a:lnTo>
                  <a:pt x="59" y="250"/>
                </a:lnTo>
                <a:lnTo>
                  <a:pt x="60" y="251"/>
                </a:lnTo>
                <a:lnTo>
                  <a:pt x="60" y="252"/>
                </a:lnTo>
                <a:lnTo>
                  <a:pt x="61" y="253"/>
                </a:lnTo>
                <a:lnTo>
                  <a:pt x="61" y="254"/>
                </a:lnTo>
                <a:lnTo>
                  <a:pt x="62" y="255"/>
                </a:lnTo>
                <a:lnTo>
                  <a:pt x="62" y="256"/>
                </a:lnTo>
                <a:lnTo>
                  <a:pt x="64" y="257"/>
                </a:lnTo>
                <a:lnTo>
                  <a:pt x="64" y="258"/>
                </a:lnTo>
                <a:lnTo>
                  <a:pt x="65" y="258"/>
                </a:lnTo>
                <a:lnTo>
                  <a:pt x="65" y="259"/>
                </a:lnTo>
                <a:lnTo>
                  <a:pt x="67" y="260"/>
                </a:lnTo>
                <a:lnTo>
                  <a:pt x="67" y="262"/>
                </a:lnTo>
                <a:lnTo>
                  <a:pt x="70" y="263"/>
                </a:lnTo>
                <a:lnTo>
                  <a:pt x="70" y="264"/>
                </a:lnTo>
                <a:lnTo>
                  <a:pt x="72" y="265"/>
                </a:lnTo>
                <a:lnTo>
                  <a:pt x="73" y="266"/>
                </a:lnTo>
                <a:lnTo>
                  <a:pt x="76" y="267"/>
                </a:lnTo>
                <a:lnTo>
                  <a:pt x="77" y="267"/>
                </a:lnTo>
                <a:lnTo>
                  <a:pt x="78" y="267"/>
                </a:lnTo>
                <a:lnTo>
                  <a:pt x="79" y="268"/>
                </a:lnTo>
                <a:lnTo>
                  <a:pt x="80" y="268"/>
                </a:lnTo>
                <a:lnTo>
                  <a:pt x="82" y="268"/>
                </a:lnTo>
                <a:lnTo>
                  <a:pt x="83" y="269"/>
                </a:lnTo>
                <a:lnTo>
                  <a:pt x="84" y="269"/>
                </a:lnTo>
                <a:lnTo>
                  <a:pt x="85" y="269"/>
                </a:lnTo>
                <a:lnTo>
                  <a:pt x="86" y="269"/>
                </a:lnTo>
                <a:lnTo>
                  <a:pt x="88" y="269"/>
                </a:lnTo>
                <a:lnTo>
                  <a:pt x="89" y="269"/>
                </a:lnTo>
                <a:lnTo>
                  <a:pt x="90" y="269"/>
                </a:lnTo>
                <a:lnTo>
                  <a:pt x="91" y="270"/>
                </a:lnTo>
                <a:lnTo>
                  <a:pt x="92" y="270"/>
                </a:lnTo>
              </a:path>
            </a:pathLst>
          </a:custGeom>
          <a:noFill/>
          <a:ln w="381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208" name="Freeform 117">
            <a:extLst>
              <a:ext uri="{FF2B5EF4-FFF2-40B4-BE49-F238E27FC236}">
                <a16:creationId xmlns:a16="http://schemas.microsoft.com/office/drawing/2014/main" id="{159F8DED-9321-46A0-8E79-1C914E07D849}"/>
              </a:ext>
            </a:extLst>
          </p:cNvPr>
          <p:cNvSpPr>
            <a:spLocks/>
          </p:cNvSpPr>
          <p:nvPr/>
        </p:nvSpPr>
        <p:spPr bwMode="auto">
          <a:xfrm>
            <a:off x="5546725" y="5997575"/>
            <a:ext cx="50800" cy="6350"/>
          </a:xfrm>
          <a:custGeom>
            <a:avLst/>
            <a:gdLst>
              <a:gd name="T0" fmla="*/ 0 w 10"/>
              <a:gd name="T1" fmla="*/ 0 h 5661"/>
              <a:gd name="T2" fmla="*/ 2147483646 w 10"/>
              <a:gd name="T3" fmla="*/ 0 h 5661"/>
              <a:gd name="T4" fmla="*/ 2147483646 w 10"/>
              <a:gd name="T5" fmla="*/ 0 h 5661"/>
              <a:gd name="T6" fmla="*/ 2147483646 w 10"/>
              <a:gd name="T7" fmla="*/ 0 h 5661"/>
              <a:gd name="T8" fmla="*/ 2147483646 w 10"/>
              <a:gd name="T9" fmla="*/ 0 h 5661"/>
              <a:gd name="T10" fmla="*/ 2147483646 w 10"/>
              <a:gd name="T11" fmla="*/ 0 h 5661"/>
              <a:gd name="T12" fmla="*/ 2147483646 w 10"/>
              <a:gd name="T13" fmla="*/ 0 h 5661"/>
              <a:gd name="T14" fmla="*/ 2147483646 w 10"/>
              <a:gd name="T15" fmla="*/ 0 h 5661"/>
              <a:gd name="T16" fmla="*/ 2147483646 w 10"/>
              <a:gd name="T17" fmla="*/ 0 h 56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661"/>
              <a:gd name="T29" fmla="*/ 10 w 10"/>
              <a:gd name="T30" fmla="*/ 5661 h 56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661">
                <a:moveTo>
                  <a:pt x="0" y="0"/>
                </a:moveTo>
                <a:lnTo>
                  <a:pt x="2" y="0"/>
                </a:lnTo>
                <a:lnTo>
                  <a:pt x="3" y="0"/>
                </a:lnTo>
                <a:lnTo>
                  <a:pt x="4" y="0"/>
                </a:lnTo>
                <a:lnTo>
                  <a:pt x="5" y="0"/>
                </a:lnTo>
                <a:lnTo>
                  <a:pt x="6" y="0"/>
                </a:lnTo>
                <a:lnTo>
                  <a:pt x="8" y="0"/>
                </a:lnTo>
                <a:lnTo>
                  <a:pt x="9" y="0"/>
                </a:lnTo>
                <a:lnTo>
                  <a:pt x="10" y="0"/>
                </a:lnTo>
              </a:path>
            </a:pathLst>
          </a:custGeom>
          <a:noFill/>
          <a:ln w="381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209" name="Freeform 118">
            <a:extLst>
              <a:ext uri="{FF2B5EF4-FFF2-40B4-BE49-F238E27FC236}">
                <a16:creationId xmlns:a16="http://schemas.microsoft.com/office/drawing/2014/main" id="{F07E3593-DDB5-4D91-90B4-723E6B694BD9}"/>
              </a:ext>
            </a:extLst>
          </p:cNvPr>
          <p:cNvSpPr>
            <a:spLocks/>
          </p:cNvSpPr>
          <p:nvPr/>
        </p:nvSpPr>
        <p:spPr bwMode="auto">
          <a:xfrm>
            <a:off x="4986338" y="5980113"/>
            <a:ext cx="768350" cy="17462"/>
          </a:xfrm>
          <a:custGeom>
            <a:avLst/>
            <a:gdLst>
              <a:gd name="T0" fmla="*/ 2147483646 w 152"/>
              <a:gd name="T1" fmla="*/ 2147483646 h 3"/>
              <a:gd name="T2" fmla="*/ 2147483646 w 152"/>
              <a:gd name="T3" fmla="*/ 2147483646 h 3"/>
              <a:gd name="T4" fmla="*/ 2147483646 w 152"/>
              <a:gd name="T5" fmla="*/ 2147483646 h 3"/>
              <a:gd name="T6" fmla="*/ 2147483646 w 152"/>
              <a:gd name="T7" fmla="*/ 2147483646 h 3"/>
              <a:gd name="T8" fmla="*/ 2147483646 w 152"/>
              <a:gd name="T9" fmla="*/ 2147483646 h 3"/>
              <a:gd name="T10" fmla="*/ 2147483646 w 152"/>
              <a:gd name="T11" fmla="*/ 2147483646 h 3"/>
              <a:gd name="T12" fmla="*/ 2147483646 w 152"/>
              <a:gd name="T13" fmla="*/ 2147483646 h 3"/>
              <a:gd name="T14" fmla="*/ 2147483646 w 152"/>
              <a:gd name="T15" fmla="*/ 2147483646 h 3"/>
              <a:gd name="T16" fmla="*/ 2147483646 w 152"/>
              <a:gd name="T17" fmla="*/ 2147483646 h 3"/>
              <a:gd name="T18" fmla="*/ 2147483646 w 152"/>
              <a:gd name="T19" fmla="*/ 2147483646 h 3"/>
              <a:gd name="T20" fmla="*/ 2147483646 w 152"/>
              <a:gd name="T21" fmla="*/ 2147483646 h 3"/>
              <a:gd name="T22" fmla="*/ 2147483646 w 152"/>
              <a:gd name="T23" fmla="*/ 2147483646 h 3"/>
              <a:gd name="T24" fmla="*/ 2147483646 w 152"/>
              <a:gd name="T25" fmla="*/ 2147483646 h 3"/>
              <a:gd name="T26" fmla="*/ 2147483646 w 152"/>
              <a:gd name="T27" fmla="*/ 2147483646 h 3"/>
              <a:gd name="T28" fmla="*/ 2147483646 w 152"/>
              <a:gd name="T29" fmla="*/ 2147483646 h 3"/>
              <a:gd name="T30" fmla="*/ 2147483646 w 152"/>
              <a:gd name="T31" fmla="*/ 2147483646 h 3"/>
              <a:gd name="T32" fmla="*/ 2147483646 w 152"/>
              <a:gd name="T33" fmla="*/ 2147483646 h 3"/>
              <a:gd name="T34" fmla="*/ 2147483646 w 152"/>
              <a:gd name="T35" fmla="*/ 2147483646 h 3"/>
              <a:gd name="T36" fmla="*/ 2147483646 w 152"/>
              <a:gd name="T37" fmla="*/ 2147483646 h 3"/>
              <a:gd name="T38" fmla="*/ 2147483646 w 152"/>
              <a:gd name="T39" fmla="*/ 2147483646 h 3"/>
              <a:gd name="T40" fmla="*/ 2147483646 w 152"/>
              <a:gd name="T41" fmla="*/ 2147483646 h 3"/>
              <a:gd name="T42" fmla="*/ 2147483646 w 152"/>
              <a:gd name="T43" fmla="*/ 2147483646 h 3"/>
              <a:gd name="T44" fmla="*/ 2147483646 w 152"/>
              <a:gd name="T45" fmla="*/ 2147483646 h 3"/>
              <a:gd name="T46" fmla="*/ 2147483646 w 152"/>
              <a:gd name="T47" fmla="*/ 2147483646 h 3"/>
              <a:gd name="T48" fmla="*/ 2147483646 w 152"/>
              <a:gd name="T49" fmla="*/ 2147483646 h 3"/>
              <a:gd name="T50" fmla="*/ 2147483646 w 152"/>
              <a:gd name="T51" fmla="*/ 2147483646 h 3"/>
              <a:gd name="T52" fmla="*/ 2147483646 w 152"/>
              <a:gd name="T53" fmla="*/ 2147483646 h 3"/>
              <a:gd name="T54" fmla="*/ 2147483646 w 152"/>
              <a:gd name="T55" fmla="*/ 2147483646 h 3"/>
              <a:gd name="T56" fmla="*/ 2147483646 w 152"/>
              <a:gd name="T57" fmla="*/ 2147483646 h 3"/>
              <a:gd name="T58" fmla="*/ 2147483646 w 152"/>
              <a:gd name="T59" fmla="*/ 2147483646 h 3"/>
              <a:gd name="T60" fmla="*/ 2147483646 w 152"/>
              <a:gd name="T61" fmla="*/ 2147483646 h 3"/>
              <a:gd name="T62" fmla="*/ 2147483646 w 152"/>
              <a:gd name="T63" fmla="*/ 2147483646 h 3"/>
              <a:gd name="T64" fmla="*/ 2147483646 w 152"/>
              <a:gd name="T65" fmla="*/ 2147483646 h 3"/>
              <a:gd name="T66" fmla="*/ 2147483646 w 152"/>
              <a:gd name="T67" fmla="*/ 2147483646 h 3"/>
              <a:gd name="T68" fmla="*/ 2147483646 w 152"/>
              <a:gd name="T69" fmla="*/ 2147483646 h 3"/>
              <a:gd name="T70" fmla="*/ 2147483646 w 152"/>
              <a:gd name="T71" fmla="*/ 2147483646 h 3"/>
              <a:gd name="T72" fmla="*/ 2147483646 w 152"/>
              <a:gd name="T73" fmla="*/ 2147483646 h 3"/>
              <a:gd name="T74" fmla="*/ 2147483646 w 152"/>
              <a:gd name="T75" fmla="*/ 0 h 3"/>
              <a:gd name="T76" fmla="*/ 2147483646 w 152"/>
              <a:gd name="T77" fmla="*/ 0 h 3"/>
              <a:gd name="T78" fmla="*/ 2147483646 w 152"/>
              <a:gd name="T79" fmla="*/ 0 h 3"/>
              <a:gd name="T80" fmla="*/ 2147483646 w 152"/>
              <a:gd name="T81" fmla="*/ 0 h 3"/>
              <a:gd name="T82" fmla="*/ 2147483646 w 152"/>
              <a:gd name="T83" fmla="*/ 0 h 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3"/>
              <a:gd name="T128" fmla="*/ 152 w 152"/>
              <a:gd name="T129" fmla="*/ 3 h 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3">
                <a:moveTo>
                  <a:pt x="0" y="3"/>
                </a:moveTo>
                <a:lnTo>
                  <a:pt x="1" y="3"/>
                </a:lnTo>
                <a:lnTo>
                  <a:pt x="2" y="3"/>
                </a:lnTo>
                <a:lnTo>
                  <a:pt x="3" y="3"/>
                </a:lnTo>
                <a:lnTo>
                  <a:pt x="5" y="3"/>
                </a:lnTo>
                <a:lnTo>
                  <a:pt x="6" y="3"/>
                </a:lnTo>
                <a:lnTo>
                  <a:pt x="7" y="3"/>
                </a:lnTo>
                <a:lnTo>
                  <a:pt x="8" y="3"/>
                </a:lnTo>
                <a:lnTo>
                  <a:pt x="9" y="3"/>
                </a:lnTo>
                <a:lnTo>
                  <a:pt x="11" y="3"/>
                </a:lnTo>
                <a:lnTo>
                  <a:pt x="12" y="3"/>
                </a:lnTo>
                <a:lnTo>
                  <a:pt x="13" y="3"/>
                </a:lnTo>
                <a:lnTo>
                  <a:pt x="14" y="3"/>
                </a:lnTo>
                <a:lnTo>
                  <a:pt x="15" y="3"/>
                </a:lnTo>
                <a:lnTo>
                  <a:pt x="17" y="3"/>
                </a:lnTo>
                <a:lnTo>
                  <a:pt x="18" y="3"/>
                </a:lnTo>
                <a:lnTo>
                  <a:pt x="19" y="3"/>
                </a:lnTo>
                <a:lnTo>
                  <a:pt x="20" y="3"/>
                </a:lnTo>
                <a:lnTo>
                  <a:pt x="21" y="3"/>
                </a:lnTo>
                <a:lnTo>
                  <a:pt x="23" y="3"/>
                </a:lnTo>
                <a:lnTo>
                  <a:pt x="24" y="3"/>
                </a:lnTo>
                <a:lnTo>
                  <a:pt x="25" y="3"/>
                </a:lnTo>
                <a:lnTo>
                  <a:pt x="26" y="3"/>
                </a:lnTo>
                <a:lnTo>
                  <a:pt x="27" y="3"/>
                </a:lnTo>
                <a:lnTo>
                  <a:pt x="29" y="3"/>
                </a:lnTo>
                <a:lnTo>
                  <a:pt x="30" y="3"/>
                </a:lnTo>
                <a:lnTo>
                  <a:pt x="31" y="3"/>
                </a:lnTo>
                <a:lnTo>
                  <a:pt x="32" y="3"/>
                </a:lnTo>
                <a:lnTo>
                  <a:pt x="33" y="3"/>
                </a:lnTo>
                <a:lnTo>
                  <a:pt x="35" y="3"/>
                </a:lnTo>
                <a:lnTo>
                  <a:pt x="36" y="3"/>
                </a:lnTo>
                <a:lnTo>
                  <a:pt x="37" y="3"/>
                </a:lnTo>
                <a:lnTo>
                  <a:pt x="38" y="3"/>
                </a:lnTo>
                <a:lnTo>
                  <a:pt x="39" y="3"/>
                </a:lnTo>
                <a:lnTo>
                  <a:pt x="41" y="3"/>
                </a:lnTo>
                <a:lnTo>
                  <a:pt x="42" y="3"/>
                </a:lnTo>
                <a:lnTo>
                  <a:pt x="43" y="3"/>
                </a:lnTo>
                <a:lnTo>
                  <a:pt x="44" y="3"/>
                </a:lnTo>
                <a:lnTo>
                  <a:pt x="45" y="3"/>
                </a:lnTo>
                <a:lnTo>
                  <a:pt x="47" y="3"/>
                </a:lnTo>
                <a:lnTo>
                  <a:pt x="48" y="3"/>
                </a:lnTo>
                <a:lnTo>
                  <a:pt x="49" y="3"/>
                </a:lnTo>
                <a:lnTo>
                  <a:pt x="50" y="3"/>
                </a:lnTo>
                <a:lnTo>
                  <a:pt x="51" y="3"/>
                </a:lnTo>
                <a:lnTo>
                  <a:pt x="53" y="3"/>
                </a:lnTo>
                <a:lnTo>
                  <a:pt x="54" y="3"/>
                </a:lnTo>
                <a:lnTo>
                  <a:pt x="55" y="3"/>
                </a:lnTo>
                <a:lnTo>
                  <a:pt x="56" y="3"/>
                </a:lnTo>
                <a:lnTo>
                  <a:pt x="57" y="3"/>
                </a:lnTo>
                <a:lnTo>
                  <a:pt x="59" y="3"/>
                </a:lnTo>
                <a:lnTo>
                  <a:pt x="60" y="3"/>
                </a:lnTo>
                <a:lnTo>
                  <a:pt x="61" y="3"/>
                </a:lnTo>
                <a:lnTo>
                  <a:pt x="62" y="3"/>
                </a:lnTo>
                <a:lnTo>
                  <a:pt x="63" y="3"/>
                </a:lnTo>
                <a:lnTo>
                  <a:pt x="65" y="3"/>
                </a:lnTo>
                <a:lnTo>
                  <a:pt x="66" y="3"/>
                </a:lnTo>
                <a:lnTo>
                  <a:pt x="67" y="3"/>
                </a:lnTo>
                <a:lnTo>
                  <a:pt x="68" y="3"/>
                </a:lnTo>
                <a:lnTo>
                  <a:pt x="69" y="3"/>
                </a:lnTo>
                <a:lnTo>
                  <a:pt x="71" y="3"/>
                </a:lnTo>
                <a:lnTo>
                  <a:pt x="72" y="3"/>
                </a:lnTo>
                <a:lnTo>
                  <a:pt x="73" y="3"/>
                </a:lnTo>
                <a:lnTo>
                  <a:pt x="74" y="3"/>
                </a:lnTo>
                <a:lnTo>
                  <a:pt x="75" y="3"/>
                </a:lnTo>
                <a:lnTo>
                  <a:pt x="77" y="3"/>
                </a:lnTo>
                <a:lnTo>
                  <a:pt x="78" y="3"/>
                </a:lnTo>
                <a:lnTo>
                  <a:pt x="79" y="3"/>
                </a:lnTo>
                <a:lnTo>
                  <a:pt x="80" y="3"/>
                </a:lnTo>
                <a:lnTo>
                  <a:pt x="81" y="2"/>
                </a:lnTo>
                <a:lnTo>
                  <a:pt x="83" y="2"/>
                </a:lnTo>
                <a:lnTo>
                  <a:pt x="84" y="2"/>
                </a:lnTo>
                <a:lnTo>
                  <a:pt x="85" y="2"/>
                </a:lnTo>
                <a:lnTo>
                  <a:pt x="86" y="2"/>
                </a:lnTo>
                <a:lnTo>
                  <a:pt x="87" y="2"/>
                </a:lnTo>
                <a:lnTo>
                  <a:pt x="89" y="2"/>
                </a:lnTo>
                <a:lnTo>
                  <a:pt x="90" y="2"/>
                </a:lnTo>
                <a:lnTo>
                  <a:pt x="91" y="2"/>
                </a:lnTo>
                <a:lnTo>
                  <a:pt x="92" y="2"/>
                </a:lnTo>
                <a:lnTo>
                  <a:pt x="93" y="2"/>
                </a:lnTo>
                <a:lnTo>
                  <a:pt x="95" y="2"/>
                </a:lnTo>
                <a:lnTo>
                  <a:pt x="96" y="2"/>
                </a:lnTo>
                <a:lnTo>
                  <a:pt x="97" y="2"/>
                </a:lnTo>
                <a:lnTo>
                  <a:pt x="98" y="2"/>
                </a:lnTo>
                <a:lnTo>
                  <a:pt x="99" y="2"/>
                </a:lnTo>
                <a:lnTo>
                  <a:pt x="101" y="2"/>
                </a:lnTo>
                <a:lnTo>
                  <a:pt x="102" y="2"/>
                </a:lnTo>
                <a:lnTo>
                  <a:pt x="103" y="2"/>
                </a:lnTo>
                <a:lnTo>
                  <a:pt x="104" y="2"/>
                </a:lnTo>
                <a:lnTo>
                  <a:pt x="105" y="2"/>
                </a:lnTo>
                <a:lnTo>
                  <a:pt x="107" y="2"/>
                </a:lnTo>
                <a:lnTo>
                  <a:pt x="108" y="2"/>
                </a:lnTo>
                <a:lnTo>
                  <a:pt x="109" y="2"/>
                </a:lnTo>
                <a:lnTo>
                  <a:pt x="110" y="2"/>
                </a:lnTo>
                <a:lnTo>
                  <a:pt x="111" y="2"/>
                </a:lnTo>
                <a:lnTo>
                  <a:pt x="113" y="2"/>
                </a:lnTo>
                <a:lnTo>
                  <a:pt x="114" y="2"/>
                </a:lnTo>
                <a:lnTo>
                  <a:pt x="115" y="2"/>
                </a:lnTo>
                <a:lnTo>
                  <a:pt x="116" y="2"/>
                </a:lnTo>
                <a:lnTo>
                  <a:pt x="117" y="1"/>
                </a:lnTo>
                <a:lnTo>
                  <a:pt x="119" y="1"/>
                </a:lnTo>
                <a:lnTo>
                  <a:pt x="120" y="1"/>
                </a:lnTo>
                <a:lnTo>
                  <a:pt x="121" y="1"/>
                </a:lnTo>
                <a:lnTo>
                  <a:pt x="122" y="1"/>
                </a:lnTo>
                <a:lnTo>
                  <a:pt x="123" y="1"/>
                </a:lnTo>
                <a:lnTo>
                  <a:pt x="125" y="1"/>
                </a:lnTo>
                <a:lnTo>
                  <a:pt x="126" y="1"/>
                </a:lnTo>
                <a:lnTo>
                  <a:pt x="127" y="1"/>
                </a:lnTo>
                <a:lnTo>
                  <a:pt x="128" y="1"/>
                </a:lnTo>
                <a:lnTo>
                  <a:pt x="129" y="1"/>
                </a:lnTo>
                <a:lnTo>
                  <a:pt x="131" y="1"/>
                </a:lnTo>
                <a:lnTo>
                  <a:pt x="132" y="1"/>
                </a:lnTo>
                <a:lnTo>
                  <a:pt x="133" y="1"/>
                </a:lnTo>
                <a:lnTo>
                  <a:pt x="134" y="1"/>
                </a:lnTo>
                <a:lnTo>
                  <a:pt x="135" y="0"/>
                </a:lnTo>
                <a:lnTo>
                  <a:pt x="137" y="0"/>
                </a:lnTo>
                <a:lnTo>
                  <a:pt x="138" y="0"/>
                </a:lnTo>
                <a:lnTo>
                  <a:pt x="139" y="0"/>
                </a:lnTo>
                <a:lnTo>
                  <a:pt x="140" y="0"/>
                </a:lnTo>
                <a:lnTo>
                  <a:pt x="141" y="0"/>
                </a:lnTo>
                <a:lnTo>
                  <a:pt x="143" y="0"/>
                </a:lnTo>
                <a:lnTo>
                  <a:pt x="144" y="0"/>
                </a:lnTo>
                <a:lnTo>
                  <a:pt x="145" y="0"/>
                </a:lnTo>
                <a:lnTo>
                  <a:pt x="146" y="0"/>
                </a:lnTo>
                <a:lnTo>
                  <a:pt x="147" y="0"/>
                </a:lnTo>
                <a:lnTo>
                  <a:pt x="149" y="0"/>
                </a:lnTo>
                <a:lnTo>
                  <a:pt x="150" y="0"/>
                </a:lnTo>
                <a:lnTo>
                  <a:pt x="151" y="0"/>
                </a:lnTo>
                <a:lnTo>
                  <a:pt x="152" y="0"/>
                </a:lnTo>
              </a:path>
            </a:pathLst>
          </a:custGeom>
          <a:noFill/>
          <a:ln w="381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210" name="Freeform 119">
            <a:extLst>
              <a:ext uri="{FF2B5EF4-FFF2-40B4-BE49-F238E27FC236}">
                <a16:creationId xmlns:a16="http://schemas.microsoft.com/office/drawing/2014/main" id="{7EC571FA-D9E3-4C6B-970A-24A6BB4BA5A0}"/>
              </a:ext>
            </a:extLst>
          </p:cNvPr>
          <p:cNvSpPr>
            <a:spLocks/>
          </p:cNvSpPr>
          <p:nvPr/>
        </p:nvSpPr>
        <p:spPr bwMode="auto">
          <a:xfrm>
            <a:off x="5754688" y="5719763"/>
            <a:ext cx="773112" cy="260350"/>
          </a:xfrm>
          <a:custGeom>
            <a:avLst/>
            <a:gdLst>
              <a:gd name="T0" fmla="*/ 2147483646 w 153"/>
              <a:gd name="T1" fmla="*/ 2147483646 h 46"/>
              <a:gd name="T2" fmla="*/ 2147483646 w 153"/>
              <a:gd name="T3" fmla="*/ 2147483646 h 46"/>
              <a:gd name="T4" fmla="*/ 2147483646 w 153"/>
              <a:gd name="T5" fmla="*/ 2147483646 h 46"/>
              <a:gd name="T6" fmla="*/ 2147483646 w 153"/>
              <a:gd name="T7" fmla="*/ 2147483646 h 46"/>
              <a:gd name="T8" fmla="*/ 2147483646 w 153"/>
              <a:gd name="T9" fmla="*/ 2147483646 h 46"/>
              <a:gd name="T10" fmla="*/ 2147483646 w 153"/>
              <a:gd name="T11" fmla="*/ 2147483646 h 46"/>
              <a:gd name="T12" fmla="*/ 2147483646 w 153"/>
              <a:gd name="T13" fmla="*/ 2147483646 h 46"/>
              <a:gd name="T14" fmla="*/ 2147483646 w 153"/>
              <a:gd name="T15" fmla="*/ 2147483646 h 46"/>
              <a:gd name="T16" fmla="*/ 2147483646 w 153"/>
              <a:gd name="T17" fmla="*/ 2147483646 h 46"/>
              <a:gd name="T18" fmla="*/ 2147483646 w 153"/>
              <a:gd name="T19" fmla="*/ 2147483646 h 46"/>
              <a:gd name="T20" fmla="*/ 2147483646 w 153"/>
              <a:gd name="T21" fmla="*/ 2147483646 h 46"/>
              <a:gd name="T22" fmla="*/ 2147483646 w 153"/>
              <a:gd name="T23" fmla="*/ 2147483646 h 46"/>
              <a:gd name="T24" fmla="*/ 2147483646 w 153"/>
              <a:gd name="T25" fmla="*/ 2147483646 h 46"/>
              <a:gd name="T26" fmla="*/ 2147483646 w 153"/>
              <a:gd name="T27" fmla="*/ 2147483646 h 46"/>
              <a:gd name="T28" fmla="*/ 2147483646 w 153"/>
              <a:gd name="T29" fmla="*/ 2147483646 h 46"/>
              <a:gd name="T30" fmla="*/ 2147483646 w 153"/>
              <a:gd name="T31" fmla="*/ 2147483646 h 46"/>
              <a:gd name="T32" fmla="*/ 2147483646 w 153"/>
              <a:gd name="T33" fmla="*/ 2147483646 h 46"/>
              <a:gd name="T34" fmla="*/ 2147483646 w 153"/>
              <a:gd name="T35" fmla="*/ 2147483646 h 46"/>
              <a:gd name="T36" fmla="*/ 2147483646 w 153"/>
              <a:gd name="T37" fmla="*/ 2147483646 h 46"/>
              <a:gd name="T38" fmla="*/ 2147483646 w 153"/>
              <a:gd name="T39" fmla="*/ 2147483646 h 46"/>
              <a:gd name="T40" fmla="*/ 2147483646 w 153"/>
              <a:gd name="T41" fmla="*/ 2147483646 h 46"/>
              <a:gd name="T42" fmla="*/ 2147483646 w 153"/>
              <a:gd name="T43" fmla="*/ 2147483646 h 46"/>
              <a:gd name="T44" fmla="*/ 2147483646 w 153"/>
              <a:gd name="T45" fmla="*/ 2147483646 h 46"/>
              <a:gd name="T46" fmla="*/ 2147483646 w 153"/>
              <a:gd name="T47" fmla="*/ 2147483646 h 46"/>
              <a:gd name="T48" fmla="*/ 2147483646 w 153"/>
              <a:gd name="T49" fmla="*/ 2147483646 h 46"/>
              <a:gd name="T50" fmla="*/ 2147483646 w 153"/>
              <a:gd name="T51" fmla="*/ 2147483646 h 46"/>
              <a:gd name="T52" fmla="*/ 2147483646 w 153"/>
              <a:gd name="T53" fmla="*/ 2147483646 h 46"/>
              <a:gd name="T54" fmla="*/ 2147483646 w 153"/>
              <a:gd name="T55" fmla="*/ 2147483646 h 46"/>
              <a:gd name="T56" fmla="*/ 2147483646 w 153"/>
              <a:gd name="T57" fmla="*/ 2147483646 h 46"/>
              <a:gd name="T58" fmla="*/ 2147483646 w 153"/>
              <a:gd name="T59" fmla="*/ 2147483646 h 46"/>
              <a:gd name="T60" fmla="*/ 2147483646 w 153"/>
              <a:gd name="T61" fmla="*/ 2147483646 h 46"/>
              <a:gd name="T62" fmla="*/ 2147483646 w 153"/>
              <a:gd name="T63" fmla="*/ 2147483646 h 46"/>
              <a:gd name="T64" fmla="*/ 2147483646 w 153"/>
              <a:gd name="T65" fmla="*/ 2147483646 h 46"/>
              <a:gd name="T66" fmla="*/ 2147483646 w 153"/>
              <a:gd name="T67" fmla="*/ 2147483646 h 46"/>
              <a:gd name="T68" fmla="*/ 2147483646 w 153"/>
              <a:gd name="T69" fmla="*/ 2147483646 h 46"/>
              <a:gd name="T70" fmla="*/ 2147483646 w 153"/>
              <a:gd name="T71" fmla="*/ 2147483646 h 46"/>
              <a:gd name="T72" fmla="*/ 2147483646 w 153"/>
              <a:gd name="T73" fmla="*/ 2147483646 h 46"/>
              <a:gd name="T74" fmla="*/ 2147483646 w 153"/>
              <a:gd name="T75" fmla="*/ 2147483646 h 46"/>
              <a:gd name="T76" fmla="*/ 2147483646 w 153"/>
              <a:gd name="T77" fmla="*/ 2147483646 h 46"/>
              <a:gd name="T78" fmla="*/ 2147483646 w 153"/>
              <a:gd name="T79" fmla="*/ 2147483646 h 46"/>
              <a:gd name="T80" fmla="*/ 2147483646 w 153"/>
              <a:gd name="T81" fmla="*/ 2147483646 h 46"/>
              <a:gd name="T82" fmla="*/ 2147483646 w 153"/>
              <a:gd name="T83" fmla="*/ 2147483646 h 4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3"/>
              <a:gd name="T127" fmla="*/ 0 h 46"/>
              <a:gd name="T128" fmla="*/ 153 w 153"/>
              <a:gd name="T129" fmla="*/ 46 h 4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3" h="46">
                <a:moveTo>
                  <a:pt x="0" y="46"/>
                </a:moveTo>
                <a:lnTo>
                  <a:pt x="1" y="45"/>
                </a:lnTo>
                <a:lnTo>
                  <a:pt x="3" y="45"/>
                </a:lnTo>
                <a:lnTo>
                  <a:pt x="4" y="45"/>
                </a:lnTo>
                <a:lnTo>
                  <a:pt x="5" y="45"/>
                </a:lnTo>
                <a:lnTo>
                  <a:pt x="6" y="45"/>
                </a:lnTo>
                <a:lnTo>
                  <a:pt x="7" y="45"/>
                </a:lnTo>
                <a:lnTo>
                  <a:pt x="9" y="45"/>
                </a:lnTo>
                <a:lnTo>
                  <a:pt x="10" y="45"/>
                </a:lnTo>
                <a:lnTo>
                  <a:pt x="11" y="44"/>
                </a:lnTo>
                <a:lnTo>
                  <a:pt x="12" y="44"/>
                </a:lnTo>
                <a:lnTo>
                  <a:pt x="13" y="44"/>
                </a:lnTo>
                <a:lnTo>
                  <a:pt x="15" y="44"/>
                </a:lnTo>
                <a:lnTo>
                  <a:pt x="16" y="44"/>
                </a:lnTo>
                <a:lnTo>
                  <a:pt x="17" y="44"/>
                </a:lnTo>
                <a:lnTo>
                  <a:pt x="18" y="43"/>
                </a:lnTo>
                <a:lnTo>
                  <a:pt x="19" y="43"/>
                </a:lnTo>
                <a:lnTo>
                  <a:pt x="21" y="43"/>
                </a:lnTo>
                <a:lnTo>
                  <a:pt x="22" y="43"/>
                </a:lnTo>
                <a:lnTo>
                  <a:pt x="23" y="43"/>
                </a:lnTo>
                <a:lnTo>
                  <a:pt x="24" y="43"/>
                </a:lnTo>
                <a:lnTo>
                  <a:pt x="25" y="42"/>
                </a:lnTo>
                <a:lnTo>
                  <a:pt x="27" y="42"/>
                </a:lnTo>
                <a:lnTo>
                  <a:pt x="28" y="42"/>
                </a:lnTo>
                <a:lnTo>
                  <a:pt x="29" y="42"/>
                </a:lnTo>
                <a:lnTo>
                  <a:pt x="30" y="42"/>
                </a:lnTo>
                <a:lnTo>
                  <a:pt x="31" y="41"/>
                </a:lnTo>
                <a:lnTo>
                  <a:pt x="33" y="41"/>
                </a:lnTo>
                <a:lnTo>
                  <a:pt x="34" y="41"/>
                </a:lnTo>
                <a:lnTo>
                  <a:pt x="35" y="41"/>
                </a:lnTo>
                <a:lnTo>
                  <a:pt x="36" y="41"/>
                </a:lnTo>
                <a:lnTo>
                  <a:pt x="37" y="40"/>
                </a:lnTo>
                <a:lnTo>
                  <a:pt x="39" y="40"/>
                </a:lnTo>
                <a:lnTo>
                  <a:pt x="40" y="40"/>
                </a:lnTo>
                <a:lnTo>
                  <a:pt x="41" y="40"/>
                </a:lnTo>
                <a:lnTo>
                  <a:pt x="42" y="39"/>
                </a:lnTo>
                <a:lnTo>
                  <a:pt x="43" y="39"/>
                </a:lnTo>
                <a:lnTo>
                  <a:pt x="45" y="39"/>
                </a:lnTo>
                <a:lnTo>
                  <a:pt x="46" y="39"/>
                </a:lnTo>
                <a:lnTo>
                  <a:pt x="47" y="38"/>
                </a:lnTo>
                <a:lnTo>
                  <a:pt x="48" y="38"/>
                </a:lnTo>
                <a:lnTo>
                  <a:pt x="49" y="38"/>
                </a:lnTo>
                <a:lnTo>
                  <a:pt x="51" y="37"/>
                </a:lnTo>
                <a:lnTo>
                  <a:pt x="52" y="37"/>
                </a:lnTo>
                <a:lnTo>
                  <a:pt x="53" y="37"/>
                </a:lnTo>
                <a:lnTo>
                  <a:pt x="54" y="37"/>
                </a:lnTo>
                <a:lnTo>
                  <a:pt x="55" y="36"/>
                </a:lnTo>
                <a:lnTo>
                  <a:pt x="57" y="36"/>
                </a:lnTo>
                <a:lnTo>
                  <a:pt x="58" y="36"/>
                </a:lnTo>
                <a:lnTo>
                  <a:pt x="59" y="35"/>
                </a:lnTo>
                <a:lnTo>
                  <a:pt x="60" y="35"/>
                </a:lnTo>
                <a:lnTo>
                  <a:pt x="61" y="35"/>
                </a:lnTo>
                <a:lnTo>
                  <a:pt x="63" y="34"/>
                </a:lnTo>
                <a:lnTo>
                  <a:pt x="64" y="34"/>
                </a:lnTo>
                <a:lnTo>
                  <a:pt x="65" y="34"/>
                </a:lnTo>
                <a:lnTo>
                  <a:pt x="66" y="33"/>
                </a:lnTo>
                <a:lnTo>
                  <a:pt x="67" y="33"/>
                </a:lnTo>
                <a:lnTo>
                  <a:pt x="69" y="33"/>
                </a:lnTo>
                <a:lnTo>
                  <a:pt x="70" y="32"/>
                </a:lnTo>
                <a:lnTo>
                  <a:pt x="71" y="32"/>
                </a:lnTo>
                <a:lnTo>
                  <a:pt x="72" y="32"/>
                </a:lnTo>
                <a:lnTo>
                  <a:pt x="73" y="31"/>
                </a:lnTo>
                <a:lnTo>
                  <a:pt x="75" y="31"/>
                </a:lnTo>
                <a:lnTo>
                  <a:pt x="76" y="30"/>
                </a:lnTo>
                <a:lnTo>
                  <a:pt x="77" y="30"/>
                </a:lnTo>
                <a:lnTo>
                  <a:pt x="78" y="30"/>
                </a:lnTo>
                <a:lnTo>
                  <a:pt x="79" y="29"/>
                </a:lnTo>
                <a:lnTo>
                  <a:pt x="81" y="29"/>
                </a:lnTo>
                <a:lnTo>
                  <a:pt x="82" y="28"/>
                </a:lnTo>
                <a:lnTo>
                  <a:pt x="83" y="28"/>
                </a:lnTo>
                <a:lnTo>
                  <a:pt x="84" y="28"/>
                </a:lnTo>
                <a:lnTo>
                  <a:pt x="85" y="27"/>
                </a:lnTo>
                <a:lnTo>
                  <a:pt x="87" y="27"/>
                </a:lnTo>
                <a:lnTo>
                  <a:pt x="88" y="26"/>
                </a:lnTo>
                <a:lnTo>
                  <a:pt x="89" y="26"/>
                </a:lnTo>
                <a:lnTo>
                  <a:pt x="90" y="25"/>
                </a:lnTo>
                <a:lnTo>
                  <a:pt x="91" y="25"/>
                </a:lnTo>
                <a:lnTo>
                  <a:pt x="93" y="25"/>
                </a:lnTo>
                <a:lnTo>
                  <a:pt x="94" y="25"/>
                </a:lnTo>
                <a:lnTo>
                  <a:pt x="95" y="24"/>
                </a:lnTo>
                <a:lnTo>
                  <a:pt x="96" y="24"/>
                </a:lnTo>
                <a:lnTo>
                  <a:pt x="97" y="23"/>
                </a:lnTo>
                <a:lnTo>
                  <a:pt x="99" y="23"/>
                </a:lnTo>
                <a:lnTo>
                  <a:pt x="100" y="22"/>
                </a:lnTo>
                <a:lnTo>
                  <a:pt x="101" y="22"/>
                </a:lnTo>
                <a:lnTo>
                  <a:pt x="102" y="21"/>
                </a:lnTo>
                <a:lnTo>
                  <a:pt x="103" y="21"/>
                </a:lnTo>
                <a:lnTo>
                  <a:pt x="105" y="20"/>
                </a:lnTo>
                <a:lnTo>
                  <a:pt x="106" y="20"/>
                </a:lnTo>
                <a:lnTo>
                  <a:pt x="107" y="19"/>
                </a:lnTo>
                <a:lnTo>
                  <a:pt x="108" y="19"/>
                </a:lnTo>
                <a:lnTo>
                  <a:pt x="109" y="18"/>
                </a:lnTo>
                <a:lnTo>
                  <a:pt x="111" y="18"/>
                </a:lnTo>
                <a:lnTo>
                  <a:pt x="112" y="17"/>
                </a:lnTo>
                <a:lnTo>
                  <a:pt x="113" y="17"/>
                </a:lnTo>
                <a:lnTo>
                  <a:pt x="114" y="16"/>
                </a:lnTo>
                <a:lnTo>
                  <a:pt x="115" y="16"/>
                </a:lnTo>
                <a:lnTo>
                  <a:pt x="117" y="15"/>
                </a:lnTo>
                <a:lnTo>
                  <a:pt x="118" y="15"/>
                </a:lnTo>
                <a:lnTo>
                  <a:pt x="119" y="14"/>
                </a:lnTo>
                <a:lnTo>
                  <a:pt x="120" y="14"/>
                </a:lnTo>
                <a:lnTo>
                  <a:pt x="121" y="13"/>
                </a:lnTo>
                <a:lnTo>
                  <a:pt x="123" y="13"/>
                </a:lnTo>
                <a:lnTo>
                  <a:pt x="124" y="12"/>
                </a:lnTo>
                <a:lnTo>
                  <a:pt x="125" y="12"/>
                </a:lnTo>
                <a:lnTo>
                  <a:pt x="126" y="11"/>
                </a:lnTo>
                <a:lnTo>
                  <a:pt x="127" y="11"/>
                </a:lnTo>
                <a:lnTo>
                  <a:pt x="129" y="10"/>
                </a:lnTo>
                <a:lnTo>
                  <a:pt x="130" y="10"/>
                </a:lnTo>
                <a:lnTo>
                  <a:pt x="131" y="9"/>
                </a:lnTo>
                <a:lnTo>
                  <a:pt x="133" y="8"/>
                </a:lnTo>
                <a:lnTo>
                  <a:pt x="135" y="7"/>
                </a:lnTo>
                <a:lnTo>
                  <a:pt x="136" y="7"/>
                </a:lnTo>
                <a:lnTo>
                  <a:pt x="137" y="6"/>
                </a:lnTo>
                <a:lnTo>
                  <a:pt x="138" y="6"/>
                </a:lnTo>
                <a:lnTo>
                  <a:pt x="139" y="5"/>
                </a:lnTo>
                <a:lnTo>
                  <a:pt x="141" y="5"/>
                </a:lnTo>
                <a:lnTo>
                  <a:pt x="142" y="4"/>
                </a:lnTo>
                <a:lnTo>
                  <a:pt x="143" y="4"/>
                </a:lnTo>
                <a:lnTo>
                  <a:pt x="144" y="4"/>
                </a:lnTo>
                <a:lnTo>
                  <a:pt x="145" y="3"/>
                </a:lnTo>
                <a:lnTo>
                  <a:pt x="147" y="3"/>
                </a:lnTo>
                <a:lnTo>
                  <a:pt x="148" y="2"/>
                </a:lnTo>
                <a:lnTo>
                  <a:pt x="150" y="1"/>
                </a:lnTo>
                <a:lnTo>
                  <a:pt x="151" y="0"/>
                </a:lnTo>
                <a:lnTo>
                  <a:pt x="153" y="0"/>
                </a:lnTo>
              </a:path>
            </a:pathLst>
          </a:custGeom>
          <a:noFill/>
          <a:ln w="381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211" name="Freeform 120">
            <a:extLst>
              <a:ext uri="{FF2B5EF4-FFF2-40B4-BE49-F238E27FC236}">
                <a16:creationId xmlns:a16="http://schemas.microsoft.com/office/drawing/2014/main" id="{192B2F35-264C-4C18-BA13-B0E32D963F5F}"/>
              </a:ext>
            </a:extLst>
          </p:cNvPr>
          <p:cNvSpPr>
            <a:spLocks/>
          </p:cNvSpPr>
          <p:nvPr/>
        </p:nvSpPr>
        <p:spPr bwMode="auto">
          <a:xfrm>
            <a:off x="6527800" y="5607050"/>
            <a:ext cx="766763" cy="112713"/>
          </a:xfrm>
          <a:custGeom>
            <a:avLst/>
            <a:gdLst>
              <a:gd name="T0" fmla="*/ 2147483646 w 152"/>
              <a:gd name="T1" fmla="*/ 2147483646 h 20"/>
              <a:gd name="T2" fmla="*/ 2147483646 w 152"/>
              <a:gd name="T3" fmla="*/ 2147483646 h 20"/>
              <a:gd name="T4" fmla="*/ 2147483646 w 152"/>
              <a:gd name="T5" fmla="*/ 2147483646 h 20"/>
              <a:gd name="T6" fmla="*/ 2147483646 w 152"/>
              <a:gd name="T7" fmla="*/ 2147483646 h 20"/>
              <a:gd name="T8" fmla="*/ 2147483646 w 152"/>
              <a:gd name="T9" fmla="*/ 2147483646 h 20"/>
              <a:gd name="T10" fmla="*/ 2147483646 w 152"/>
              <a:gd name="T11" fmla="*/ 2147483646 h 20"/>
              <a:gd name="T12" fmla="*/ 2147483646 w 152"/>
              <a:gd name="T13" fmla="*/ 2147483646 h 20"/>
              <a:gd name="T14" fmla="*/ 2147483646 w 152"/>
              <a:gd name="T15" fmla="*/ 2147483646 h 20"/>
              <a:gd name="T16" fmla="*/ 2147483646 w 152"/>
              <a:gd name="T17" fmla="*/ 2147483646 h 20"/>
              <a:gd name="T18" fmla="*/ 2147483646 w 152"/>
              <a:gd name="T19" fmla="*/ 2147483646 h 20"/>
              <a:gd name="T20" fmla="*/ 2147483646 w 152"/>
              <a:gd name="T21" fmla="*/ 2147483646 h 20"/>
              <a:gd name="T22" fmla="*/ 2147483646 w 152"/>
              <a:gd name="T23" fmla="*/ 2147483646 h 20"/>
              <a:gd name="T24" fmla="*/ 2147483646 w 152"/>
              <a:gd name="T25" fmla="*/ 2147483646 h 20"/>
              <a:gd name="T26" fmla="*/ 2147483646 w 152"/>
              <a:gd name="T27" fmla="*/ 2147483646 h 20"/>
              <a:gd name="T28" fmla="*/ 2147483646 w 152"/>
              <a:gd name="T29" fmla="*/ 2147483646 h 20"/>
              <a:gd name="T30" fmla="*/ 2147483646 w 152"/>
              <a:gd name="T31" fmla="*/ 2147483646 h 20"/>
              <a:gd name="T32" fmla="*/ 2147483646 w 152"/>
              <a:gd name="T33" fmla="*/ 2147483646 h 20"/>
              <a:gd name="T34" fmla="*/ 2147483646 w 152"/>
              <a:gd name="T35" fmla="*/ 2147483646 h 20"/>
              <a:gd name="T36" fmla="*/ 2147483646 w 152"/>
              <a:gd name="T37" fmla="*/ 2147483646 h 20"/>
              <a:gd name="T38" fmla="*/ 2147483646 w 152"/>
              <a:gd name="T39" fmla="*/ 0 h 20"/>
              <a:gd name="T40" fmla="*/ 2147483646 w 152"/>
              <a:gd name="T41" fmla="*/ 0 h 20"/>
              <a:gd name="T42" fmla="*/ 2147483646 w 152"/>
              <a:gd name="T43" fmla="*/ 0 h 20"/>
              <a:gd name="T44" fmla="*/ 2147483646 w 152"/>
              <a:gd name="T45" fmla="*/ 0 h 20"/>
              <a:gd name="T46" fmla="*/ 2147483646 w 152"/>
              <a:gd name="T47" fmla="*/ 0 h 20"/>
              <a:gd name="T48" fmla="*/ 2147483646 w 152"/>
              <a:gd name="T49" fmla="*/ 2147483646 h 20"/>
              <a:gd name="T50" fmla="*/ 2147483646 w 152"/>
              <a:gd name="T51" fmla="*/ 2147483646 h 20"/>
              <a:gd name="T52" fmla="*/ 2147483646 w 152"/>
              <a:gd name="T53" fmla="*/ 2147483646 h 20"/>
              <a:gd name="T54" fmla="*/ 2147483646 w 152"/>
              <a:gd name="T55" fmla="*/ 2147483646 h 20"/>
              <a:gd name="T56" fmla="*/ 2147483646 w 152"/>
              <a:gd name="T57" fmla="*/ 2147483646 h 20"/>
              <a:gd name="T58" fmla="*/ 2147483646 w 152"/>
              <a:gd name="T59" fmla="*/ 2147483646 h 20"/>
              <a:gd name="T60" fmla="*/ 2147483646 w 152"/>
              <a:gd name="T61" fmla="*/ 2147483646 h 20"/>
              <a:gd name="T62" fmla="*/ 2147483646 w 152"/>
              <a:gd name="T63" fmla="*/ 2147483646 h 20"/>
              <a:gd name="T64" fmla="*/ 2147483646 w 152"/>
              <a:gd name="T65" fmla="*/ 2147483646 h 20"/>
              <a:gd name="T66" fmla="*/ 2147483646 w 152"/>
              <a:gd name="T67" fmla="*/ 2147483646 h 20"/>
              <a:gd name="T68" fmla="*/ 2147483646 w 152"/>
              <a:gd name="T69" fmla="*/ 2147483646 h 20"/>
              <a:gd name="T70" fmla="*/ 2147483646 w 152"/>
              <a:gd name="T71" fmla="*/ 2147483646 h 20"/>
              <a:gd name="T72" fmla="*/ 2147483646 w 152"/>
              <a:gd name="T73" fmla="*/ 2147483646 h 20"/>
              <a:gd name="T74" fmla="*/ 2147483646 w 152"/>
              <a:gd name="T75" fmla="*/ 2147483646 h 20"/>
              <a:gd name="T76" fmla="*/ 2147483646 w 152"/>
              <a:gd name="T77" fmla="*/ 2147483646 h 20"/>
              <a:gd name="T78" fmla="*/ 2147483646 w 152"/>
              <a:gd name="T79" fmla="*/ 2147483646 h 20"/>
              <a:gd name="T80" fmla="*/ 2147483646 w 152"/>
              <a:gd name="T81" fmla="*/ 2147483646 h 20"/>
              <a:gd name="T82" fmla="*/ 2147483646 w 152"/>
              <a:gd name="T83" fmla="*/ 2147483646 h 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0"/>
              <a:gd name="T128" fmla="*/ 152 w 152"/>
              <a:gd name="T129" fmla="*/ 20 h 2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0">
                <a:moveTo>
                  <a:pt x="0" y="20"/>
                </a:moveTo>
                <a:lnTo>
                  <a:pt x="1" y="19"/>
                </a:lnTo>
                <a:lnTo>
                  <a:pt x="2" y="19"/>
                </a:lnTo>
                <a:lnTo>
                  <a:pt x="3" y="18"/>
                </a:lnTo>
                <a:lnTo>
                  <a:pt x="4" y="18"/>
                </a:lnTo>
                <a:lnTo>
                  <a:pt x="6" y="17"/>
                </a:lnTo>
                <a:lnTo>
                  <a:pt x="7" y="17"/>
                </a:lnTo>
                <a:lnTo>
                  <a:pt x="8" y="16"/>
                </a:lnTo>
                <a:lnTo>
                  <a:pt x="9" y="16"/>
                </a:lnTo>
                <a:lnTo>
                  <a:pt x="10" y="15"/>
                </a:lnTo>
                <a:lnTo>
                  <a:pt x="12" y="15"/>
                </a:lnTo>
                <a:lnTo>
                  <a:pt x="13" y="14"/>
                </a:lnTo>
                <a:lnTo>
                  <a:pt x="14" y="14"/>
                </a:lnTo>
                <a:lnTo>
                  <a:pt x="15" y="13"/>
                </a:lnTo>
                <a:lnTo>
                  <a:pt x="16" y="13"/>
                </a:lnTo>
                <a:lnTo>
                  <a:pt x="18" y="13"/>
                </a:lnTo>
                <a:lnTo>
                  <a:pt x="19" y="12"/>
                </a:lnTo>
                <a:lnTo>
                  <a:pt x="20" y="12"/>
                </a:lnTo>
                <a:lnTo>
                  <a:pt x="21" y="11"/>
                </a:lnTo>
                <a:lnTo>
                  <a:pt x="22" y="11"/>
                </a:lnTo>
                <a:lnTo>
                  <a:pt x="24" y="10"/>
                </a:lnTo>
                <a:lnTo>
                  <a:pt x="25" y="10"/>
                </a:lnTo>
                <a:lnTo>
                  <a:pt x="26" y="9"/>
                </a:lnTo>
                <a:lnTo>
                  <a:pt x="27" y="9"/>
                </a:lnTo>
                <a:lnTo>
                  <a:pt x="28" y="9"/>
                </a:lnTo>
                <a:lnTo>
                  <a:pt x="30" y="8"/>
                </a:lnTo>
                <a:lnTo>
                  <a:pt x="31" y="8"/>
                </a:lnTo>
                <a:lnTo>
                  <a:pt x="32" y="7"/>
                </a:lnTo>
                <a:lnTo>
                  <a:pt x="33" y="7"/>
                </a:lnTo>
                <a:lnTo>
                  <a:pt x="34" y="7"/>
                </a:lnTo>
                <a:lnTo>
                  <a:pt x="36" y="6"/>
                </a:lnTo>
                <a:lnTo>
                  <a:pt x="37" y="6"/>
                </a:lnTo>
                <a:lnTo>
                  <a:pt x="38" y="6"/>
                </a:lnTo>
                <a:lnTo>
                  <a:pt x="39" y="5"/>
                </a:lnTo>
                <a:lnTo>
                  <a:pt x="40" y="5"/>
                </a:lnTo>
                <a:lnTo>
                  <a:pt x="42" y="5"/>
                </a:lnTo>
                <a:lnTo>
                  <a:pt x="43" y="4"/>
                </a:lnTo>
                <a:lnTo>
                  <a:pt x="44" y="4"/>
                </a:lnTo>
                <a:lnTo>
                  <a:pt x="45" y="4"/>
                </a:lnTo>
                <a:lnTo>
                  <a:pt x="46" y="4"/>
                </a:lnTo>
                <a:lnTo>
                  <a:pt x="48" y="3"/>
                </a:lnTo>
                <a:lnTo>
                  <a:pt x="49" y="3"/>
                </a:lnTo>
                <a:lnTo>
                  <a:pt x="50" y="3"/>
                </a:lnTo>
                <a:lnTo>
                  <a:pt x="51" y="3"/>
                </a:lnTo>
                <a:lnTo>
                  <a:pt x="52" y="3"/>
                </a:lnTo>
                <a:lnTo>
                  <a:pt x="54" y="2"/>
                </a:lnTo>
                <a:lnTo>
                  <a:pt x="55" y="2"/>
                </a:lnTo>
                <a:lnTo>
                  <a:pt x="56" y="2"/>
                </a:lnTo>
                <a:lnTo>
                  <a:pt x="57" y="2"/>
                </a:lnTo>
                <a:lnTo>
                  <a:pt x="58" y="2"/>
                </a:lnTo>
                <a:lnTo>
                  <a:pt x="60" y="2"/>
                </a:lnTo>
                <a:lnTo>
                  <a:pt x="61" y="1"/>
                </a:lnTo>
                <a:lnTo>
                  <a:pt x="62" y="1"/>
                </a:lnTo>
                <a:lnTo>
                  <a:pt x="63" y="1"/>
                </a:lnTo>
                <a:lnTo>
                  <a:pt x="64" y="1"/>
                </a:lnTo>
                <a:lnTo>
                  <a:pt x="66" y="1"/>
                </a:lnTo>
                <a:lnTo>
                  <a:pt x="67" y="1"/>
                </a:lnTo>
                <a:lnTo>
                  <a:pt x="68" y="1"/>
                </a:lnTo>
                <a:lnTo>
                  <a:pt x="69" y="1"/>
                </a:lnTo>
                <a:lnTo>
                  <a:pt x="70" y="0"/>
                </a:lnTo>
                <a:lnTo>
                  <a:pt x="72" y="0"/>
                </a:lnTo>
                <a:lnTo>
                  <a:pt x="73" y="0"/>
                </a:lnTo>
                <a:lnTo>
                  <a:pt x="74" y="0"/>
                </a:lnTo>
                <a:lnTo>
                  <a:pt x="75" y="0"/>
                </a:lnTo>
                <a:lnTo>
                  <a:pt x="76" y="0"/>
                </a:lnTo>
                <a:lnTo>
                  <a:pt x="78" y="0"/>
                </a:lnTo>
                <a:lnTo>
                  <a:pt x="79" y="0"/>
                </a:lnTo>
                <a:lnTo>
                  <a:pt x="80" y="0"/>
                </a:lnTo>
                <a:lnTo>
                  <a:pt x="81" y="0"/>
                </a:lnTo>
                <a:lnTo>
                  <a:pt x="82" y="0"/>
                </a:lnTo>
                <a:lnTo>
                  <a:pt x="84" y="0"/>
                </a:lnTo>
                <a:lnTo>
                  <a:pt x="85" y="0"/>
                </a:lnTo>
                <a:lnTo>
                  <a:pt x="86" y="0"/>
                </a:lnTo>
                <a:lnTo>
                  <a:pt x="87" y="0"/>
                </a:lnTo>
                <a:lnTo>
                  <a:pt x="88" y="1"/>
                </a:lnTo>
                <a:lnTo>
                  <a:pt x="90" y="1"/>
                </a:lnTo>
                <a:lnTo>
                  <a:pt x="91" y="1"/>
                </a:lnTo>
                <a:lnTo>
                  <a:pt x="92" y="1"/>
                </a:lnTo>
                <a:lnTo>
                  <a:pt x="93" y="1"/>
                </a:lnTo>
                <a:lnTo>
                  <a:pt x="94" y="1"/>
                </a:lnTo>
                <a:lnTo>
                  <a:pt x="96" y="1"/>
                </a:lnTo>
                <a:lnTo>
                  <a:pt x="97" y="1"/>
                </a:lnTo>
                <a:lnTo>
                  <a:pt x="98" y="2"/>
                </a:lnTo>
                <a:lnTo>
                  <a:pt x="99" y="2"/>
                </a:lnTo>
                <a:lnTo>
                  <a:pt x="100" y="2"/>
                </a:lnTo>
                <a:lnTo>
                  <a:pt x="102" y="2"/>
                </a:lnTo>
                <a:lnTo>
                  <a:pt x="103" y="2"/>
                </a:lnTo>
                <a:lnTo>
                  <a:pt x="104" y="3"/>
                </a:lnTo>
                <a:lnTo>
                  <a:pt x="105" y="3"/>
                </a:lnTo>
                <a:lnTo>
                  <a:pt x="106" y="3"/>
                </a:lnTo>
                <a:lnTo>
                  <a:pt x="108" y="3"/>
                </a:lnTo>
                <a:lnTo>
                  <a:pt x="109" y="3"/>
                </a:lnTo>
                <a:lnTo>
                  <a:pt x="110" y="3"/>
                </a:lnTo>
                <a:lnTo>
                  <a:pt x="111" y="4"/>
                </a:lnTo>
                <a:lnTo>
                  <a:pt x="112" y="4"/>
                </a:lnTo>
                <a:lnTo>
                  <a:pt x="114" y="4"/>
                </a:lnTo>
                <a:lnTo>
                  <a:pt x="115" y="5"/>
                </a:lnTo>
                <a:lnTo>
                  <a:pt x="116" y="5"/>
                </a:lnTo>
                <a:lnTo>
                  <a:pt x="117" y="5"/>
                </a:lnTo>
                <a:lnTo>
                  <a:pt x="118" y="6"/>
                </a:lnTo>
                <a:lnTo>
                  <a:pt x="120" y="6"/>
                </a:lnTo>
                <a:lnTo>
                  <a:pt x="121" y="6"/>
                </a:lnTo>
                <a:lnTo>
                  <a:pt x="122" y="7"/>
                </a:lnTo>
                <a:lnTo>
                  <a:pt x="123" y="7"/>
                </a:lnTo>
                <a:lnTo>
                  <a:pt x="124" y="7"/>
                </a:lnTo>
                <a:lnTo>
                  <a:pt x="126" y="8"/>
                </a:lnTo>
                <a:lnTo>
                  <a:pt x="127" y="8"/>
                </a:lnTo>
                <a:lnTo>
                  <a:pt x="128" y="9"/>
                </a:lnTo>
                <a:lnTo>
                  <a:pt x="129" y="9"/>
                </a:lnTo>
                <a:lnTo>
                  <a:pt x="130" y="9"/>
                </a:lnTo>
                <a:lnTo>
                  <a:pt x="132" y="10"/>
                </a:lnTo>
                <a:lnTo>
                  <a:pt x="133" y="10"/>
                </a:lnTo>
                <a:lnTo>
                  <a:pt x="134" y="11"/>
                </a:lnTo>
                <a:lnTo>
                  <a:pt x="135" y="11"/>
                </a:lnTo>
                <a:lnTo>
                  <a:pt x="136" y="12"/>
                </a:lnTo>
                <a:lnTo>
                  <a:pt x="138" y="12"/>
                </a:lnTo>
                <a:lnTo>
                  <a:pt x="139" y="12"/>
                </a:lnTo>
                <a:lnTo>
                  <a:pt x="140" y="13"/>
                </a:lnTo>
                <a:lnTo>
                  <a:pt x="141" y="13"/>
                </a:lnTo>
                <a:lnTo>
                  <a:pt x="142" y="14"/>
                </a:lnTo>
                <a:lnTo>
                  <a:pt x="144" y="14"/>
                </a:lnTo>
                <a:lnTo>
                  <a:pt x="145" y="15"/>
                </a:lnTo>
                <a:lnTo>
                  <a:pt x="146" y="15"/>
                </a:lnTo>
                <a:lnTo>
                  <a:pt x="147" y="16"/>
                </a:lnTo>
                <a:lnTo>
                  <a:pt x="148" y="16"/>
                </a:lnTo>
                <a:lnTo>
                  <a:pt x="150" y="17"/>
                </a:lnTo>
                <a:lnTo>
                  <a:pt x="151" y="17"/>
                </a:lnTo>
                <a:lnTo>
                  <a:pt x="152" y="18"/>
                </a:lnTo>
              </a:path>
            </a:pathLst>
          </a:custGeom>
          <a:noFill/>
          <a:ln w="381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212" name="Freeform 121">
            <a:extLst>
              <a:ext uri="{FF2B5EF4-FFF2-40B4-BE49-F238E27FC236}">
                <a16:creationId xmlns:a16="http://schemas.microsoft.com/office/drawing/2014/main" id="{B71DC271-43FE-4B92-AB88-580F12BB2240}"/>
              </a:ext>
            </a:extLst>
          </p:cNvPr>
          <p:cNvSpPr>
            <a:spLocks/>
          </p:cNvSpPr>
          <p:nvPr/>
        </p:nvSpPr>
        <p:spPr bwMode="auto">
          <a:xfrm>
            <a:off x="7294563" y="5708650"/>
            <a:ext cx="768350" cy="266700"/>
          </a:xfrm>
          <a:custGeom>
            <a:avLst/>
            <a:gdLst>
              <a:gd name="T0" fmla="*/ 2147483646 w 152"/>
              <a:gd name="T1" fmla="*/ 2147483646 h 47"/>
              <a:gd name="T2" fmla="*/ 2147483646 w 152"/>
              <a:gd name="T3" fmla="*/ 2147483646 h 47"/>
              <a:gd name="T4" fmla="*/ 2147483646 w 152"/>
              <a:gd name="T5" fmla="*/ 2147483646 h 47"/>
              <a:gd name="T6" fmla="*/ 2147483646 w 152"/>
              <a:gd name="T7" fmla="*/ 2147483646 h 47"/>
              <a:gd name="T8" fmla="*/ 2147483646 w 152"/>
              <a:gd name="T9" fmla="*/ 2147483646 h 47"/>
              <a:gd name="T10" fmla="*/ 2147483646 w 152"/>
              <a:gd name="T11" fmla="*/ 2147483646 h 47"/>
              <a:gd name="T12" fmla="*/ 2147483646 w 152"/>
              <a:gd name="T13" fmla="*/ 2147483646 h 47"/>
              <a:gd name="T14" fmla="*/ 2147483646 w 152"/>
              <a:gd name="T15" fmla="*/ 2147483646 h 47"/>
              <a:gd name="T16" fmla="*/ 2147483646 w 152"/>
              <a:gd name="T17" fmla="*/ 2147483646 h 47"/>
              <a:gd name="T18" fmla="*/ 2147483646 w 152"/>
              <a:gd name="T19" fmla="*/ 2147483646 h 47"/>
              <a:gd name="T20" fmla="*/ 2147483646 w 152"/>
              <a:gd name="T21" fmla="*/ 2147483646 h 47"/>
              <a:gd name="T22" fmla="*/ 2147483646 w 152"/>
              <a:gd name="T23" fmla="*/ 2147483646 h 47"/>
              <a:gd name="T24" fmla="*/ 2147483646 w 152"/>
              <a:gd name="T25" fmla="*/ 2147483646 h 47"/>
              <a:gd name="T26" fmla="*/ 2147483646 w 152"/>
              <a:gd name="T27" fmla="*/ 2147483646 h 47"/>
              <a:gd name="T28" fmla="*/ 2147483646 w 152"/>
              <a:gd name="T29" fmla="*/ 2147483646 h 47"/>
              <a:gd name="T30" fmla="*/ 2147483646 w 152"/>
              <a:gd name="T31" fmla="*/ 2147483646 h 47"/>
              <a:gd name="T32" fmla="*/ 2147483646 w 152"/>
              <a:gd name="T33" fmla="*/ 2147483646 h 47"/>
              <a:gd name="T34" fmla="*/ 2147483646 w 152"/>
              <a:gd name="T35" fmla="*/ 2147483646 h 47"/>
              <a:gd name="T36" fmla="*/ 2147483646 w 152"/>
              <a:gd name="T37" fmla="*/ 2147483646 h 47"/>
              <a:gd name="T38" fmla="*/ 2147483646 w 152"/>
              <a:gd name="T39" fmla="*/ 2147483646 h 47"/>
              <a:gd name="T40" fmla="*/ 2147483646 w 152"/>
              <a:gd name="T41" fmla="*/ 2147483646 h 47"/>
              <a:gd name="T42" fmla="*/ 2147483646 w 152"/>
              <a:gd name="T43" fmla="*/ 2147483646 h 47"/>
              <a:gd name="T44" fmla="*/ 2147483646 w 152"/>
              <a:gd name="T45" fmla="*/ 2147483646 h 47"/>
              <a:gd name="T46" fmla="*/ 2147483646 w 152"/>
              <a:gd name="T47" fmla="*/ 2147483646 h 47"/>
              <a:gd name="T48" fmla="*/ 2147483646 w 152"/>
              <a:gd name="T49" fmla="*/ 2147483646 h 47"/>
              <a:gd name="T50" fmla="*/ 2147483646 w 152"/>
              <a:gd name="T51" fmla="*/ 2147483646 h 47"/>
              <a:gd name="T52" fmla="*/ 2147483646 w 152"/>
              <a:gd name="T53" fmla="*/ 2147483646 h 47"/>
              <a:gd name="T54" fmla="*/ 2147483646 w 152"/>
              <a:gd name="T55" fmla="*/ 2147483646 h 47"/>
              <a:gd name="T56" fmla="*/ 2147483646 w 152"/>
              <a:gd name="T57" fmla="*/ 2147483646 h 47"/>
              <a:gd name="T58" fmla="*/ 2147483646 w 152"/>
              <a:gd name="T59" fmla="*/ 2147483646 h 47"/>
              <a:gd name="T60" fmla="*/ 2147483646 w 152"/>
              <a:gd name="T61" fmla="*/ 2147483646 h 47"/>
              <a:gd name="T62" fmla="*/ 2147483646 w 152"/>
              <a:gd name="T63" fmla="*/ 2147483646 h 47"/>
              <a:gd name="T64" fmla="*/ 2147483646 w 152"/>
              <a:gd name="T65" fmla="*/ 2147483646 h 47"/>
              <a:gd name="T66" fmla="*/ 2147483646 w 152"/>
              <a:gd name="T67" fmla="*/ 2147483646 h 47"/>
              <a:gd name="T68" fmla="*/ 2147483646 w 152"/>
              <a:gd name="T69" fmla="*/ 2147483646 h 47"/>
              <a:gd name="T70" fmla="*/ 2147483646 w 152"/>
              <a:gd name="T71" fmla="*/ 2147483646 h 47"/>
              <a:gd name="T72" fmla="*/ 2147483646 w 152"/>
              <a:gd name="T73" fmla="*/ 2147483646 h 47"/>
              <a:gd name="T74" fmla="*/ 2147483646 w 152"/>
              <a:gd name="T75" fmla="*/ 2147483646 h 47"/>
              <a:gd name="T76" fmla="*/ 2147483646 w 152"/>
              <a:gd name="T77" fmla="*/ 2147483646 h 47"/>
              <a:gd name="T78" fmla="*/ 2147483646 w 152"/>
              <a:gd name="T79" fmla="*/ 2147483646 h 47"/>
              <a:gd name="T80" fmla="*/ 2147483646 w 152"/>
              <a:gd name="T81" fmla="*/ 2147483646 h 47"/>
              <a:gd name="T82" fmla="*/ 2147483646 w 152"/>
              <a:gd name="T83" fmla="*/ 2147483646 h 4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47"/>
              <a:gd name="T128" fmla="*/ 152 w 152"/>
              <a:gd name="T129" fmla="*/ 47 h 4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47">
                <a:moveTo>
                  <a:pt x="0" y="0"/>
                </a:moveTo>
                <a:lnTo>
                  <a:pt x="1" y="0"/>
                </a:lnTo>
                <a:lnTo>
                  <a:pt x="2" y="1"/>
                </a:lnTo>
                <a:lnTo>
                  <a:pt x="4" y="1"/>
                </a:lnTo>
                <a:lnTo>
                  <a:pt x="5" y="2"/>
                </a:lnTo>
                <a:lnTo>
                  <a:pt x="6" y="2"/>
                </a:lnTo>
                <a:lnTo>
                  <a:pt x="7" y="3"/>
                </a:lnTo>
                <a:lnTo>
                  <a:pt x="8" y="3"/>
                </a:lnTo>
                <a:lnTo>
                  <a:pt x="10" y="4"/>
                </a:lnTo>
                <a:lnTo>
                  <a:pt x="11" y="4"/>
                </a:lnTo>
                <a:lnTo>
                  <a:pt x="12" y="5"/>
                </a:lnTo>
                <a:lnTo>
                  <a:pt x="13" y="5"/>
                </a:lnTo>
                <a:lnTo>
                  <a:pt x="16" y="6"/>
                </a:lnTo>
                <a:lnTo>
                  <a:pt x="17" y="7"/>
                </a:lnTo>
                <a:lnTo>
                  <a:pt x="18" y="7"/>
                </a:lnTo>
                <a:lnTo>
                  <a:pt x="19" y="8"/>
                </a:lnTo>
                <a:lnTo>
                  <a:pt x="20" y="8"/>
                </a:lnTo>
                <a:lnTo>
                  <a:pt x="22" y="9"/>
                </a:lnTo>
                <a:lnTo>
                  <a:pt x="23" y="9"/>
                </a:lnTo>
                <a:lnTo>
                  <a:pt x="24" y="10"/>
                </a:lnTo>
                <a:lnTo>
                  <a:pt x="25" y="10"/>
                </a:lnTo>
                <a:lnTo>
                  <a:pt x="26" y="11"/>
                </a:lnTo>
                <a:lnTo>
                  <a:pt x="28" y="11"/>
                </a:lnTo>
                <a:lnTo>
                  <a:pt x="29" y="12"/>
                </a:lnTo>
                <a:lnTo>
                  <a:pt x="30" y="12"/>
                </a:lnTo>
                <a:lnTo>
                  <a:pt x="32" y="13"/>
                </a:lnTo>
                <a:lnTo>
                  <a:pt x="32" y="14"/>
                </a:lnTo>
                <a:lnTo>
                  <a:pt x="34" y="14"/>
                </a:lnTo>
                <a:lnTo>
                  <a:pt x="35" y="15"/>
                </a:lnTo>
                <a:lnTo>
                  <a:pt x="36" y="15"/>
                </a:lnTo>
                <a:lnTo>
                  <a:pt x="37" y="16"/>
                </a:lnTo>
                <a:lnTo>
                  <a:pt x="38" y="16"/>
                </a:lnTo>
                <a:lnTo>
                  <a:pt x="40" y="17"/>
                </a:lnTo>
                <a:lnTo>
                  <a:pt x="41" y="17"/>
                </a:lnTo>
                <a:lnTo>
                  <a:pt x="42" y="18"/>
                </a:lnTo>
                <a:lnTo>
                  <a:pt x="43" y="18"/>
                </a:lnTo>
                <a:lnTo>
                  <a:pt x="44" y="19"/>
                </a:lnTo>
                <a:lnTo>
                  <a:pt x="46" y="19"/>
                </a:lnTo>
                <a:lnTo>
                  <a:pt x="47" y="20"/>
                </a:lnTo>
                <a:lnTo>
                  <a:pt x="48" y="20"/>
                </a:lnTo>
                <a:lnTo>
                  <a:pt x="49" y="21"/>
                </a:lnTo>
                <a:lnTo>
                  <a:pt x="50" y="21"/>
                </a:lnTo>
                <a:lnTo>
                  <a:pt x="52" y="22"/>
                </a:lnTo>
                <a:lnTo>
                  <a:pt x="53" y="22"/>
                </a:lnTo>
                <a:lnTo>
                  <a:pt x="54" y="23"/>
                </a:lnTo>
                <a:lnTo>
                  <a:pt x="55" y="23"/>
                </a:lnTo>
                <a:lnTo>
                  <a:pt x="56" y="24"/>
                </a:lnTo>
                <a:lnTo>
                  <a:pt x="58" y="24"/>
                </a:lnTo>
                <a:lnTo>
                  <a:pt x="59" y="25"/>
                </a:lnTo>
                <a:lnTo>
                  <a:pt x="60" y="25"/>
                </a:lnTo>
                <a:lnTo>
                  <a:pt x="61" y="26"/>
                </a:lnTo>
                <a:lnTo>
                  <a:pt x="62" y="26"/>
                </a:lnTo>
                <a:lnTo>
                  <a:pt x="64" y="27"/>
                </a:lnTo>
                <a:lnTo>
                  <a:pt x="65" y="27"/>
                </a:lnTo>
                <a:lnTo>
                  <a:pt x="66" y="27"/>
                </a:lnTo>
                <a:lnTo>
                  <a:pt x="67" y="27"/>
                </a:lnTo>
                <a:lnTo>
                  <a:pt x="68" y="28"/>
                </a:lnTo>
                <a:lnTo>
                  <a:pt x="70" y="28"/>
                </a:lnTo>
                <a:lnTo>
                  <a:pt x="71" y="29"/>
                </a:lnTo>
                <a:lnTo>
                  <a:pt x="72" y="29"/>
                </a:lnTo>
                <a:lnTo>
                  <a:pt x="73" y="30"/>
                </a:lnTo>
                <a:lnTo>
                  <a:pt x="74" y="30"/>
                </a:lnTo>
                <a:lnTo>
                  <a:pt x="76" y="30"/>
                </a:lnTo>
                <a:lnTo>
                  <a:pt x="77" y="31"/>
                </a:lnTo>
                <a:lnTo>
                  <a:pt x="78" y="31"/>
                </a:lnTo>
                <a:lnTo>
                  <a:pt x="79" y="32"/>
                </a:lnTo>
                <a:lnTo>
                  <a:pt x="80" y="32"/>
                </a:lnTo>
                <a:lnTo>
                  <a:pt x="82" y="32"/>
                </a:lnTo>
                <a:lnTo>
                  <a:pt x="83" y="33"/>
                </a:lnTo>
                <a:lnTo>
                  <a:pt x="84" y="33"/>
                </a:lnTo>
                <a:lnTo>
                  <a:pt x="85" y="33"/>
                </a:lnTo>
                <a:lnTo>
                  <a:pt x="86" y="34"/>
                </a:lnTo>
                <a:lnTo>
                  <a:pt x="88" y="34"/>
                </a:lnTo>
                <a:lnTo>
                  <a:pt x="89" y="35"/>
                </a:lnTo>
                <a:lnTo>
                  <a:pt x="90" y="35"/>
                </a:lnTo>
                <a:lnTo>
                  <a:pt x="91" y="35"/>
                </a:lnTo>
                <a:lnTo>
                  <a:pt x="92" y="36"/>
                </a:lnTo>
                <a:lnTo>
                  <a:pt x="94" y="36"/>
                </a:lnTo>
                <a:lnTo>
                  <a:pt x="95" y="36"/>
                </a:lnTo>
                <a:lnTo>
                  <a:pt x="96" y="37"/>
                </a:lnTo>
                <a:lnTo>
                  <a:pt x="97" y="37"/>
                </a:lnTo>
                <a:lnTo>
                  <a:pt x="98" y="37"/>
                </a:lnTo>
                <a:lnTo>
                  <a:pt x="100" y="38"/>
                </a:lnTo>
                <a:lnTo>
                  <a:pt x="101" y="38"/>
                </a:lnTo>
                <a:lnTo>
                  <a:pt x="102" y="38"/>
                </a:lnTo>
                <a:lnTo>
                  <a:pt x="103" y="39"/>
                </a:lnTo>
                <a:lnTo>
                  <a:pt x="104" y="39"/>
                </a:lnTo>
                <a:lnTo>
                  <a:pt x="106" y="39"/>
                </a:lnTo>
                <a:lnTo>
                  <a:pt x="107" y="39"/>
                </a:lnTo>
                <a:lnTo>
                  <a:pt x="108" y="40"/>
                </a:lnTo>
                <a:lnTo>
                  <a:pt x="109" y="40"/>
                </a:lnTo>
                <a:lnTo>
                  <a:pt x="110" y="40"/>
                </a:lnTo>
                <a:lnTo>
                  <a:pt x="112" y="41"/>
                </a:lnTo>
                <a:lnTo>
                  <a:pt x="113" y="41"/>
                </a:lnTo>
                <a:lnTo>
                  <a:pt x="114" y="41"/>
                </a:lnTo>
                <a:lnTo>
                  <a:pt x="115" y="41"/>
                </a:lnTo>
                <a:lnTo>
                  <a:pt x="116" y="42"/>
                </a:lnTo>
                <a:lnTo>
                  <a:pt x="118" y="42"/>
                </a:lnTo>
                <a:lnTo>
                  <a:pt x="119" y="42"/>
                </a:lnTo>
                <a:lnTo>
                  <a:pt x="120" y="42"/>
                </a:lnTo>
                <a:lnTo>
                  <a:pt x="121" y="42"/>
                </a:lnTo>
                <a:lnTo>
                  <a:pt x="122" y="43"/>
                </a:lnTo>
                <a:lnTo>
                  <a:pt x="124" y="43"/>
                </a:lnTo>
                <a:lnTo>
                  <a:pt x="125" y="43"/>
                </a:lnTo>
                <a:lnTo>
                  <a:pt x="126" y="43"/>
                </a:lnTo>
                <a:lnTo>
                  <a:pt x="127" y="44"/>
                </a:lnTo>
                <a:lnTo>
                  <a:pt x="128" y="44"/>
                </a:lnTo>
                <a:lnTo>
                  <a:pt x="130" y="44"/>
                </a:lnTo>
                <a:lnTo>
                  <a:pt x="131" y="44"/>
                </a:lnTo>
                <a:lnTo>
                  <a:pt x="132" y="44"/>
                </a:lnTo>
                <a:lnTo>
                  <a:pt x="133" y="45"/>
                </a:lnTo>
                <a:lnTo>
                  <a:pt x="134" y="45"/>
                </a:lnTo>
                <a:lnTo>
                  <a:pt x="136" y="45"/>
                </a:lnTo>
                <a:lnTo>
                  <a:pt x="137" y="45"/>
                </a:lnTo>
                <a:lnTo>
                  <a:pt x="138" y="45"/>
                </a:lnTo>
                <a:lnTo>
                  <a:pt x="139" y="45"/>
                </a:lnTo>
                <a:lnTo>
                  <a:pt x="140" y="46"/>
                </a:lnTo>
                <a:lnTo>
                  <a:pt x="142" y="46"/>
                </a:lnTo>
                <a:lnTo>
                  <a:pt x="143" y="46"/>
                </a:lnTo>
                <a:lnTo>
                  <a:pt x="144" y="46"/>
                </a:lnTo>
                <a:lnTo>
                  <a:pt x="145" y="46"/>
                </a:lnTo>
                <a:lnTo>
                  <a:pt x="146" y="46"/>
                </a:lnTo>
                <a:lnTo>
                  <a:pt x="148" y="47"/>
                </a:lnTo>
                <a:lnTo>
                  <a:pt x="149" y="47"/>
                </a:lnTo>
                <a:lnTo>
                  <a:pt x="150" y="47"/>
                </a:lnTo>
                <a:lnTo>
                  <a:pt x="151" y="47"/>
                </a:lnTo>
                <a:lnTo>
                  <a:pt x="152" y="47"/>
                </a:lnTo>
              </a:path>
            </a:pathLst>
          </a:custGeom>
          <a:noFill/>
          <a:ln w="381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213" name="Freeform 124">
            <a:extLst>
              <a:ext uri="{FF2B5EF4-FFF2-40B4-BE49-F238E27FC236}">
                <a16:creationId xmlns:a16="http://schemas.microsoft.com/office/drawing/2014/main" id="{01D35533-4CE1-4DBA-BE51-2FC7FC91CC85}"/>
              </a:ext>
            </a:extLst>
          </p:cNvPr>
          <p:cNvSpPr>
            <a:spLocks/>
          </p:cNvSpPr>
          <p:nvPr/>
        </p:nvSpPr>
        <p:spPr bwMode="auto">
          <a:xfrm>
            <a:off x="2333625" y="4311650"/>
            <a:ext cx="474663" cy="1685925"/>
          </a:xfrm>
          <a:custGeom>
            <a:avLst/>
            <a:gdLst>
              <a:gd name="T0" fmla="*/ 2147483646 w 94"/>
              <a:gd name="T1" fmla="*/ 2147483646 h 298"/>
              <a:gd name="T2" fmla="*/ 2147483646 w 94"/>
              <a:gd name="T3" fmla="*/ 2147483646 h 298"/>
              <a:gd name="T4" fmla="*/ 2147483646 w 94"/>
              <a:gd name="T5" fmla="*/ 2147483646 h 298"/>
              <a:gd name="T6" fmla="*/ 2147483646 w 94"/>
              <a:gd name="T7" fmla="*/ 2147483646 h 298"/>
              <a:gd name="T8" fmla="*/ 2147483646 w 94"/>
              <a:gd name="T9" fmla="*/ 2147483646 h 298"/>
              <a:gd name="T10" fmla="*/ 2147483646 w 94"/>
              <a:gd name="T11" fmla="*/ 2147483646 h 298"/>
              <a:gd name="T12" fmla="*/ 2147483646 w 94"/>
              <a:gd name="T13" fmla="*/ 2147483646 h 298"/>
              <a:gd name="T14" fmla="*/ 2147483646 w 94"/>
              <a:gd name="T15" fmla="*/ 2147483646 h 298"/>
              <a:gd name="T16" fmla="*/ 2147483646 w 94"/>
              <a:gd name="T17" fmla="*/ 2147483646 h 298"/>
              <a:gd name="T18" fmla="*/ 2147483646 w 94"/>
              <a:gd name="T19" fmla="*/ 2147483646 h 298"/>
              <a:gd name="T20" fmla="*/ 2147483646 w 94"/>
              <a:gd name="T21" fmla="*/ 2147483646 h 298"/>
              <a:gd name="T22" fmla="*/ 2147483646 w 94"/>
              <a:gd name="T23" fmla="*/ 2147483646 h 298"/>
              <a:gd name="T24" fmla="*/ 2147483646 w 94"/>
              <a:gd name="T25" fmla="*/ 2147483646 h 298"/>
              <a:gd name="T26" fmla="*/ 2147483646 w 94"/>
              <a:gd name="T27" fmla="*/ 2147483646 h 298"/>
              <a:gd name="T28" fmla="*/ 2147483646 w 94"/>
              <a:gd name="T29" fmla="*/ 2147483646 h 298"/>
              <a:gd name="T30" fmla="*/ 2147483646 w 94"/>
              <a:gd name="T31" fmla="*/ 2147483646 h 298"/>
              <a:gd name="T32" fmla="*/ 2147483646 w 94"/>
              <a:gd name="T33" fmla="*/ 2147483646 h 298"/>
              <a:gd name="T34" fmla="*/ 2147483646 w 94"/>
              <a:gd name="T35" fmla="*/ 2147483646 h 298"/>
              <a:gd name="T36" fmla="*/ 2147483646 w 94"/>
              <a:gd name="T37" fmla="*/ 2147483646 h 298"/>
              <a:gd name="T38" fmla="*/ 2147483646 w 94"/>
              <a:gd name="T39" fmla="*/ 2147483646 h 298"/>
              <a:gd name="T40" fmla="*/ 2147483646 w 94"/>
              <a:gd name="T41" fmla="*/ 2147483646 h 298"/>
              <a:gd name="T42" fmla="*/ 2147483646 w 94"/>
              <a:gd name="T43" fmla="*/ 2147483646 h 298"/>
              <a:gd name="T44" fmla="*/ 2147483646 w 94"/>
              <a:gd name="T45" fmla="*/ 2147483646 h 298"/>
              <a:gd name="T46" fmla="*/ 2147483646 w 94"/>
              <a:gd name="T47" fmla="*/ 2147483646 h 298"/>
              <a:gd name="T48" fmla="*/ 2147483646 w 94"/>
              <a:gd name="T49" fmla="*/ 2147483646 h 298"/>
              <a:gd name="T50" fmla="*/ 2147483646 w 94"/>
              <a:gd name="T51" fmla="*/ 2147483646 h 298"/>
              <a:gd name="T52" fmla="*/ 2147483646 w 94"/>
              <a:gd name="T53" fmla="*/ 2147483646 h 298"/>
              <a:gd name="T54" fmla="*/ 2147483646 w 94"/>
              <a:gd name="T55" fmla="*/ 2147483646 h 298"/>
              <a:gd name="T56" fmla="*/ 2147483646 w 94"/>
              <a:gd name="T57" fmla="*/ 2147483646 h 298"/>
              <a:gd name="T58" fmla="*/ 2147483646 w 94"/>
              <a:gd name="T59" fmla="*/ 2147483646 h 298"/>
              <a:gd name="T60" fmla="*/ 2147483646 w 94"/>
              <a:gd name="T61" fmla="*/ 2147483646 h 298"/>
              <a:gd name="T62" fmla="*/ 2147483646 w 94"/>
              <a:gd name="T63" fmla="*/ 2147483646 h 298"/>
              <a:gd name="T64" fmla="*/ 2147483646 w 94"/>
              <a:gd name="T65" fmla="*/ 2147483646 h 298"/>
              <a:gd name="T66" fmla="*/ 2147483646 w 94"/>
              <a:gd name="T67" fmla="*/ 2147483646 h 298"/>
              <a:gd name="T68" fmla="*/ 2147483646 w 94"/>
              <a:gd name="T69" fmla="*/ 2147483646 h 298"/>
              <a:gd name="T70" fmla="*/ 2147483646 w 94"/>
              <a:gd name="T71" fmla="*/ 2147483646 h 298"/>
              <a:gd name="T72" fmla="*/ 2147483646 w 94"/>
              <a:gd name="T73" fmla="*/ 2147483646 h 298"/>
              <a:gd name="T74" fmla="*/ 2147483646 w 94"/>
              <a:gd name="T75" fmla="*/ 2147483646 h 298"/>
              <a:gd name="T76" fmla="*/ 2147483646 w 94"/>
              <a:gd name="T77" fmla="*/ 2147483646 h 298"/>
              <a:gd name="T78" fmla="*/ 2147483646 w 94"/>
              <a:gd name="T79" fmla="*/ 2147483646 h 298"/>
              <a:gd name="T80" fmla="*/ 2147483646 w 94"/>
              <a:gd name="T81" fmla="*/ 2147483646 h 298"/>
              <a:gd name="T82" fmla="*/ 2147483646 w 94"/>
              <a:gd name="T83" fmla="*/ 2147483646 h 29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4"/>
              <a:gd name="T127" fmla="*/ 0 h 298"/>
              <a:gd name="T128" fmla="*/ 94 w 94"/>
              <a:gd name="T129" fmla="*/ 298 h 29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4" h="298">
                <a:moveTo>
                  <a:pt x="0" y="298"/>
                </a:moveTo>
                <a:lnTo>
                  <a:pt x="2" y="298"/>
                </a:lnTo>
                <a:lnTo>
                  <a:pt x="3" y="298"/>
                </a:lnTo>
                <a:lnTo>
                  <a:pt x="4" y="298"/>
                </a:lnTo>
                <a:lnTo>
                  <a:pt x="5" y="298"/>
                </a:lnTo>
                <a:lnTo>
                  <a:pt x="6" y="298"/>
                </a:lnTo>
                <a:lnTo>
                  <a:pt x="8" y="298"/>
                </a:lnTo>
                <a:lnTo>
                  <a:pt x="9" y="298"/>
                </a:lnTo>
                <a:lnTo>
                  <a:pt x="10" y="297"/>
                </a:lnTo>
                <a:lnTo>
                  <a:pt x="11" y="297"/>
                </a:lnTo>
                <a:lnTo>
                  <a:pt x="12" y="297"/>
                </a:lnTo>
                <a:lnTo>
                  <a:pt x="14" y="297"/>
                </a:lnTo>
                <a:lnTo>
                  <a:pt x="15" y="297"/>
                </a:lnTo>
                <a:lnTo>
                  <a:pt x="16" y="297"/>
                </a:lnTo>
                <a:lnTo>
                  <a:pt x="17" y="296"/>
                </a:lnTo>
                <a:lnTo>
                  <a:pt x="18" y="296"/>
                </a:lnTo>
                <a:lnTo>
                  <a:pt x="20" y="296"/>
                </a:lnTo>
                <a:lnTo>
                  <a:pt x="21" y="295"/>
                </a:lnTo>
                <a:lnTo>
                  <a:pt x="22" y="295"/>
                </a:lnTo>
                <a:lnTo>
                  <a:pt x="23" y="295"/>
                </a:lnTo>
                <a:lnTo>
                  <a:pt x="24" y="294"/>
                </a:lnTo>
                <a:lnTo>
                  <a:pt x="27" y="293"/>
                </a:lnTo>
                <a:lnTo>
                  <a:pt x="27" y="292"/>
                </a:lnTo>
                <a:lnTo>
                  <a:pt x="29" y="291"/>
                </a:lnTo>
                <a:lnTo>
                  <a:pt x="29" y="290"/>
                </a:lnTo>
                <a:lnTo>
                  <a:pt x="32" y="289"/>
                </a:lnTo>
                <a:lnTo>
                  <a:pt x="32" y="288"/>
                </a:lnTo>
                <a:lnTo>
                  <a:pt x="33" y="287"/>
                </a:lnTo>
                <a:lnTo>
                  <a:pt x="33" y="286"/>
                </a:lnTo>
                <a:lnTo>
                  <a:pt x="34" y="285"/>
                </a:lnTo>
                <a:lnTo>
                  <a:pt x="34" y="284"/>
                </a:lnTo>
                <a:lnTo>
                  <a:pt x="35" y="284"/>
                </a:lnTo>
                <a:lnTo>
                  <a:pt x="35" y="282"/>
                </a:lnTo>
                <a:lnTo>
                  <a:pt x="36" y="282"/>
                </a:lnTo>
                <a:lnTo>
                  <a:pt x="36" y="280"/>
                </a:lnTo>
                <a:lnTo>
                  <a:pt x="38" y="279"/>
                </a:lnTo>
                <a:lnTo>
                  <a:pt x="38" y="277"/>
                </a:lnTo>
                <a:lnTo>
                  <a:pt x="39" y="277"/>
                </a:lnTo>
                <a:lnTo>
                  <a:pt x="39" y="275"/>
                </a:lnTo>
                <a:lnTo>
                  <a:pt x="40" y="274"/>
                </a:lnTo>
                <a:lnTo>
                  <a:pt x="40" y="272"/>
                </a:lnTo>
                <a:lnTo>
                  <a:pt x="41" y="272"/>
                </a:lnTo>
                <a:lnTo>
                  <a:pt x="41" y="269"/>
                </a:lnTo>
                <a:lnTo>
                  <a:pt x="42" y="268"/>
                </a:lnTo>
                <a:lnTo>
                  <a:pt x="42" y="265"/>
                </a:lnTo>
                <a:lnTo>
                  <a:pt x="44" y="265"/>
                </a:lnTo>
                <a:lnTo>
                  <a:pt x="44" y="261"/>
                </a:lnTo>
                <a:lnTo>
                  <a:pt x="45" y="261"/>
                </a:lnTo>
                <a:lnTo>
                  <a:pt x="45" y="257"/>
                </a:lnTo>
                <a:lnTo>
                  <a:pt x="46" y="256"/>
                </a:lnTo>
                <a:lnTo>
                  <a:pt x="46" y="253"/>
                </a:lnTo>
                <a:lnTo>
                  <a:pt x="47" y="252"/>
                </a:lnTo>
                <a:lnTo>
                  <a:pt x="47" y="248"/>
                </a:lnTo>
                <a:lnTo>
                  <a:pt x="48" y="247"/>
                </a:lnTo>
                <a:lnTo>
                  <a:pt x="48" y="242"/>
                </a:lnTo>
                <a:lnTo>
                  <a:pt x="50" y="242"/>
                </a:lnTo>
                <a:lnTo>
                  <a:pt x="50" y="236"/>
                </a:lnTo>
                <a:lnTo>
                  <a:pt x="51" y="236"/>
                </a:lnTo>
                <a:lnTo>
                  <a:pt x="51" y="231"/>
                </a:lnTo>
                <a:lnTo>
                  <a:pt x="52" y="230"/>
                </a:lnTo>
                <a:lnTo>
                  <a:pt x="52" y="224"/>
                </a:lnTo>
                <a:lnTo>
                  <a:pt x="53" y="224"/>
                </a:lnTo>
                <a:lnTo>
                  <a:pt x="53" y="217"/>
                </a:lnTo>
                <a:lnTo>
                  <a:pt x="54" y="217"/>
                </a:lnTo>
                <a:lnTo>
                  <a:pt x="54" y="210"/>
                </a:lnTo>
                <a:lnTo>
                  <a:pt x="56" y="210"/>
                </a:lnTo>
                <a:lnTo>
                  <a:pt x="56" y="203"/>
                </a:lnTo>
                <a:lnTo>
                  <a:pt x="57" y="202"/>
                </a:lnTo>
                <a:lnTo>
                  <a:pt x="57" y="194"/>
                </a:lnTo>
                <a:lnTo>
                  <a:pt x="58" y="194"/>
                </a:lnTo>
                <a:lnTo>
                  <a:pt x="58" y="186"/>
                </a:lnTo>
                <a:lnTo>
                  <a:pt x="59" y="186"/>
                </a:lnTo>
                <a:lnTo>
                  <a:pt x="59" y="178"/>
                </a:lnTo>
                <a:lnTo>
                  <a:pt x="60" y="177"/>
                </a:lnTo>
                <a:lnTo>
                  <a:pt x="60" y="169"/>
                </a:lnTo>
                <a:lnTo>
                  <a:pt x="62" y="169"/>
                </a:lnTo>
                <a:lnTo>
                  <a:pt x="62" y="160"/>
                </a:lnTo>
                <a:lnTo>
                  <a:pt x="63" y="159"/>
                </a:lnTo>
                <a:lnTo>
                  <a:pt x="63" y="150"/>
                </a:lnTo>
                <a:lnTo>
                  <a:pt x="64" y="150"/>
                </a:lnTo>
                <a:lnTo>
                  <a:pt x="64" y="141"/>
                </a:lnTo>
                <a:lnTo>
                  <a:pt x="65" y="141"/>
                </a:lnTo>
                <a:lnTo>
                  <a:pt x="65" y="131"/>
                </a:lnTo>
                <a:lnTo>
                  <a:pt x="66" y="131"/>
                </a:lnTo>
                <a:lnTo>
                  <a:pt x="66" y="122"/>
                </a:lnTo>
                <a:lnTo>
                  <a:pt x="68" y="121"/>
                </a:lnTo>
                <a:lnTo>
                  <a:pt x="68" y="112"/>
                </a:lnTo>
                <a:lnTo>
                  <a:pt x="69" y="111"/>
                </a:lnTo>
                <a:lnTo>
                  <a:pt x="69" y="102"/>
                </a:lnTo>
                <a:lnTo>
                  <a:pt x="70" y="102"/>
                </a:lnTo>
                <a:lnTo>
                  <a:pt x="70" y="93"/>
                </a:lnTo>
                <a:lnTo>
                  <a:pt x="71" y="92"/>
                </a:lnTo>
                <a:lnTo>
                  <a:pt x="71" y="84"/>
                </a:lnTo>
                <a:lnTo>
                  <a:pt x="72" y="83"/>
                </a:lnTo>
                <a:lnTo>
                  <a:pt x="72" y="74"/>
                </a:lnTo>
                <a:lnTo>
                  <a:pt x="74" y="74"/>
                </a:lnTo>
                <a:lnTo>
                  <a:pt x="74" y="65"/>
                </a:lnTo>
                <a:lnTo>
                  <a:pt x="75" y="64"/>
                </a:lnTo>
                <a:lnTo>
                  <a:pt x="75" y="57"/>
                </a:lnTo>
                <a:lnTo>
                  <a:pt x="76" y="56"/>
                </a:lnTo>
                <a:lnTo>
                  <a:pt x="76" y="48"/>
                </a:lnTo>
                <a:lnTo>
                  <a:pt x="77" y="48"/>
                </a:lnTo>
                <a:lnTo>
                  <a:pt x="77" y="41"/>
                </a:lnTo>
                <a:lnTo>
                  <a:pt x="78" y="41"/>
                </a:lnTo>
                <a:lnTo>
                  <a:pt x="78" y="34"/>
                </a:lnTo>
                <a:lnTo>
                  <a:pt x="80" y="33"/>
                </a:lnTo>
                <a:lnTo>
                  <a:pt x="80" y="27"/>
                </a:lnTo>
                <a:lnTo>
                  <a:pt x="81" y="26"/>
                </a:lnTo>
                <a:lnTo>
                  <a:pt x="81" y="21"/>
                </a:lnTo>
                <a:lnTo>
                  <a:pt x="82" y="21"/>
                </a:lnTo>
                <a:lnTo>
                  <a:pt x="82" y="16"/>
                </a:lnTo>
                <a:lnTo>
                  <a:pt x="83" y="15"/>
                </a:lnTo>
                <a:lnTo>
                  <a:pt x="83" y="11"/>
                </a:lnTo>
                <a:lnTo>
                  <a:pt x="84" y="11"/>
                </a:lnTo>
                <a:lnTo>
                  <a:pt x="84" y="7"/>
                </a:lnTo>
                <a:lnTo>
                  <a:pt x="86" y="7"/>
                </a:lnTo>
                <a:lnTo>
                  <a:pt x="86" y="4"/>
                </a:lnTo>
                <a:lnTo>
                  <a:pt x="87" y="4"/>
                </a:lnTo>
                <a:lnTo>
                  <a:pt x="87" y="2"/>
                </a:lnTo>
                <a:lnTo>
                  <a:pt x="88" y="2"/>
                </a:lnTo>
                <a:lnTo>
                  <a:pt x="88" y="1"/>
                </a:lnTo>
                <a:lnTo>
                  <a:pt x="89" y="0"/>
                </a:lnTo>
                <a:lnTo>
                  <a:pt x="90" y="1"/>
                </a:lnTo>
                <a:lnTo>
                  <a:pt x="92" y="1"/>
                </a:lnTo>
                <a:lnTo>
                  <a:pt x="92" y="2"/>
                </a:lnTo>
                <a:lnTo>
                  <a:pt x="93" y="3"/>
                </a:lnTo>
                <a:lnTo>
                  <a:pt x="93" y="4"/>
                </a:lnTo>
                <a:lnTo>
                  <a:pt x="94" y="5"/>
                </a:lnTo>
              </a:path>
            </a:pathLst>
          </a:custGeom>
          <a:noFill/>
          <a:ln w="38100">
            <a:solidFill>
              <a:srgbClr val="00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214" name="Freeform 125">
            <a:extLst>
              <a:ext uri="{FF2B5EF4-FFF2-40B4-BE49-F238E27FC236}">
                <a16:creationId xmlns:a16="http://schemas.microsoft.com/office/drawing/2014/main" id="{FF68952E-F814-4A5A-8268-0963E6BE4319}"/>
              </a:ext>
            </a:extLst>
          </p:cNvPr>
          <p:cNvSpPr>
            <a:spLocks/>
          </p:cNvSpPr>
          <p:nvPr/>
        </p:nvSpPr>
        <p:spPr bwMode="auto">
          <a:xfrm>
            <a:off x="2808288" y="4338638"/>
            <a:ext cx="430212" cy="1658937"/>
          </a:xfrm>
          <a:custGeom>
            <a:avLst/>
            <a:gdLst>
              <a:gd name="T0" fmla="*/ 0 w 85"/>
              <a:gd name="T1" fmla="*/ 2147483646 h 293"/>
              <a:gd name="T2" fmla="*/ 2147483646 w 85"/>
              <a:gd name="T3" fmla="*/ 2147483646 h 293"/>
              <a:gd name="T4" fmla="*/ 2147483646 w 85"/>
              <a:gd name="T5" fmla="*/ 2147483646 h 293"/>
              <a:gd name="T6" fmla="*/ 2147483646 w 85"/>
              <a:gd name="T7" fmla="*/ 2147483646 h 293"/>
              <a:gd name="T8" fmla="*/ 2147483646 w 85"/>
              <a:gd name="T9" fmla="*/ 2147483646 h 293"/>
              <a:gd name="T10" fmla="*/ 2147483646 w 85"/>
              <a:gd name="T11" fmla="*/ 2147483646 h 293"/>
              <a:gd name="T12" fmla="*/ 2147483646 w 85"/>
              <a:gd name="T13" fmla="*/ 2147483646 h 293"/>
              <a:gd name="T14" fmla="*/ 2147483646 w 85"/>
              <a:gd name="T15" fmla="*/ 2147483646 h 293"/>
              <a:gd name="T16" fmla="*/ 2147483646 w 85"/>
              <a:gd name="T17" fmla="*/ 2147483646 h 293"/>
              <a:gd name="T18" fmla="*/ 2147483646 w 85"/>
              <a:gd name="T19" fmla="*/ 2147483646 h 293"/>
              <a:gd name="T20" fmla="*/ 2147483646 w 85"/>
              <a:gd name="T21" fmla="*/ 2147483646 h 293"/>
              <a:gd name="T22" fmla="*/ 2147483646 w 85"/>
              <a:gd name="T23" fmla="*/ 2147483646 h 293"/>
              <a:gd name="T24" fmla="*/ 2147483646 w 85"/>
              <a:gd name="T25" fmla="*/ 2147483646 h 293"/>
              <a:gd name="T26" fmla="*/ 2147483646 w 85"/>
              <a:gd name="T27" fmla="*/ 2147483646 h 293"/>
              <a:gd name="T28" fmla="*/ 2147483646 w 85"/>
              <a:gd name="T29" fmla="*/ 2147483646 h 293"/>
              <a:gd name="T30" fmla="*/ 2147483646 w 85"/>
              <a:gd name="T31" fmla="*/ 2147483646 h 293"/>
              <a:gd name="T32" fmla="*/ 2147483646 w 85"/>
              <a:gd name="T33" fmla="*/ 2147483646 h 293"/>
              <a:gd name="T34" fmla="*/ 2147483646 w 85"/>
              <a:gd name="T35" fmla="*/ 2147483646 h 293"/>
              <a:gd name="T36" fmla="*/ 2147483646 w 85"/>
              <a:gd name="T37" fmla="*/ 2147483646 h 293"/>
              <a:gd name="T38" fmla="*/ 2147483646 w 85"/>
              <a:gd name="T39" fmla="*/ 2147483646 h 293"/>
              <a:gd name="T40" fmla="*/ 2147483646 w 85"/>
              <a:gd name="T41" fmla="*/ 2147483646 h 293"/>
              <a:gd name="T42" fmla="*/ 2147483646 w 85"/>
              <a:gd name="T43" fmla="*/ 2147483646 h 293"/>
              <a:gd name="T44" fmla="*/ 2147483646 w 85"/>
              <a:gd name="T45" fmla="*/ 2147483646 h 293"/>
              <a:gd name="T46" fmla="*/ 2147483646 w 85"/>
              <a:gd name="T47" fmla="*/ 2147483646 h 293"/>
              <a:gd name="T48" fmla="*/ 2147483646 w 85"/>
              <a:gd name="T49" fmla="*/ 2147483646 h 293"/>
              <a:gd name="T50" fmla="*/ 2147483646 w 85"/>
              <a:gd name="T51" fmla="*/ 2147483646 h 293"/>
              <a:gd name="T52" fmla="*/ 2147483646 w 85"/>
              <a:gd name="T53" fmla="*/ 2147483646 h 293"/>
              <a:gd name="T54" fmla="*/ 2147483646 w 85"/>
              <a:gd name="T55" fmla="*/ 2147483646 h 293"/>
              <a:gd name="T56" fmla="*/ 2147483646 w 85"/>
              <a:gd name="T57" fmla="*/ 2147483646 h 293"/>
              <a:gd name="T58" fmla="*/ 2147483646 w 85"/>
              <a:gd name="T59" fmla="*/ 2147483646 h 293"/>
              <a:gd name="T60" fmla="*/ 2147483646 w 85"/>
              <a:gd name="T61" fmla="*/ 2147483646 h 293"/>
              <a:gd name="T62" fmla="*/ 2147483646 w 85"/>
              <a:gd name="T63" fmla="*/ 2147483646 h 293"/>
              <a:gd name="T64" fmla="*/ 2147483646 w 85"/>
              <a:gd name="T65" fmla="*/ 2147483646 h 293"/>
              <a:gd name="T66" fmla="*/ 2147483646 w 85"/>
              <a:gd name="T67" fmla="*/ 2147483646 h 293"/>
              <a:gd name="T68" fmla="*/ 2147483646 w 85"/>
              <a:gd name="T69" fmla="*/ 2147483646 h 293"/>
              <a:gd name="T70" fmla="*/ 2147483646 w 85"/>
              <a:gd name="T71" fmla="*/ 2147483646 h 293"/>
              <a:gd name="T72" fmla="*/ 2147483646 w 85"/>
              <a:gd name="T73" fmla="*/ 2147483646 h 293"/>
              <a:gd name="T74" fmla="*/ 2147483646 w 85"/>
              <a:gd name="T75" fmla="*/ 2147483646 h 293"/>
              <a:gd name="T76" fmla="*/ 2147483646 w 85"/>
              <a:gd name="T77" fmla="*/ 2147483646 h 293"/>
              <a:gd name="T78" fmla="*/ 2147483646 w 85"/>
              <a:gd name="T79" fmla="*/ 2147483646 h 293"/>
              <a:gd name="T80" fmla="*/ 2147483646 w 85"/>
              <a:gd name="T81" fmla="*/ 2147483646 h 293"/>
              <a:gd name="T82" fmla="*/ 2147483646 w 85"/>
              <a:gd name="T83" fmla="*/ 2147483646 h 293"/>
              <a:gd name="T84" fmla="*/ 2147483646 w 85"/>
              <a:gd name="T85" fmla="*/ 2147483646 h 293"/>
              <a:gd name="T86" fmla="*/ 2147483646 w 85"/>
              <a:gd name="T87" fmla="*/ 2147483646 h 293"/>
              <a:gd name="T88" fmla="*/ 2147483646 w 85"/>
              <a:gd name="T89" fmla="*/ 2147483646 h 293"/>
              <a:gd name="T90" fmla="*/ 2147483646 w 85"/>
              <a:gd name="T91" fmla="*/ 2147483646 h 293"/>
              <a:gd name="T92" fmla="*/ 2147483646 w 85"/>
              <a:gd name="T93" fmla="*/ 2147483646 h 293"/>
              <a:gd name="T94" fmla="*/ 2147483646 w 85"/>
              <a:gd name="T95" fmla="*/ 2147483646 h 293"/>
              <a:gd name="T96" fmla="*/ 2147483646 w 85"/>
              <a:gd name="T97" fmla="*/ 2147483646 h 293"/>
              <a:gd name="T98" fmla="*/ 2147483646 w 85"/>
              <a:gd name="T99" fmla="*/ 2147483646 h 293"/>
              <a:gd name="T100" fmla="*/ 2147483646 w 85"/>
              <a:gd name="T101" fmla="*/ 2147483646 h 293"/>
              <a:gd name="T102" fmla="*/ 2147483646 w 85"/>
              <a:gd name="T103" fmla="*/ 2147483646 h 293"/>
              <a:gd name="T104" fmla="*/ 2147483646 w 85"/>
              <a:gd name="T105" fmla="*/ 2147483646 h 293"/>
              <a:gd name="T106" fmla="*/ 2147483646 w 85"/>
              <a:gd name="T107" fmla="*/ 2147483646 h 293"/>
              <a:gd name="T108" fmla="*/ 2147483646 w 85"/>
              <a:gd name="T109" fmla="*/ 2147483646 h 293"/>
              <a:gd name="T110" fmla="*/ 2147483646 w 85"/>
              <a:gd name="T111" fmla="*/ 2147483646 h 293"/>
              <a:gd name="T112" fmla="*/ 2147483646 w 85"/>
              <a:gd name="T113" fmla="*/ 2147483646 h 293"/>
              <a:gd name="T114" fmla="*/ 2147483646 w 85"/>
              <a:gd name="T115" fmla="*/ 2147483646 h 293"/>
              <a:gd name="T116" fmla="*/ 2147483646 w 85"/>
              <a:gd name="T117" fmla="*/ 2147483646 h 29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5"/>
              <a:gd name="T178" fmla="*/ 0 h 293"/>
              <a:gd name="T179" fmla="*/ 85 w 85"/>
              <a:gd name="T180" fmla="*/ 293 h 29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5" h="293">
                <a:moveTo>
                  <a:pt x="0" y="0"/>
                </a:moveTo>
                <a:lnTo>
                  <a:pt x="0" y="2"/>
                </a:lnTo>
                <a:lnTo>
                  <a:pt x="1" y="3"/>
                </a:lnTo>
                <a:lnTo>
                  <a:pt x="1" y="6"/>
                </a:lnTo>
                <a:lnTo>
                  <a:pt x="2" y="7"/>
                </a:lnTo>
                <a:lnTo>
                  <a:pt x="2" y="11"/>
                </a:lnTo>
                <a:lnTo>
                  <a:pt x="4" y="11"/>
                </a:lnTo>
                <a:lnTo>
                  <a:pt x="4" y="16"/>
                </a:lnTo>
                <a:lnTo>
                  <a:pt x="5" y="16"/>
                </a:lnTo>
                <a:lnTo>
                  <a:pt x="5" y="22"/>
                </a:lnTo>
                <a:lnTo>
                  <a:pt x="6" y="22"/>
                </a:lnTo>
                <a:lnTo>
                  <a:pt x="6" y="29"/>
                </a:lnTo>
                <a:lnTo>
                  <a:pt x="7" y="29"/>
                </a:lnTo>
                <a:lnTo>
                  <a:pt x="7" y="36"/>
                </a:lnTo>
                <a:lnTo>
                  <a:pt x="8" y="36"/>
                </a:lnTo>
                <a:lnTo>
                  <a:pt x="8" y="43"/>
                </a:lnTo>
                <a:lnTo>
                  <a:pt x="10" y="44"/>
                </a:lnTo>
                <a:lnTo>
                  <a:pt x="10" y="52"/>
                </a:lnTo>
                <a:lnTo>
                  <a:pt x="11" y="52"/>
                </a:lnTo>
                <a:lnTo>
                  <a:pt x="11" y="60"/>
                </a:lnTo>
                <a:lnTo>
                  <a:pt x="12" y="60"/>
                </a:lnTo>
                <a:lnTo>
                  <a:pt x="12" y="69"/>
                </a:lnTo>
                <a:lnTo>
                  <a:pt x="13" y="69"/>
                </a:lnTo>
                <a:lnTo>
                  <a:pt x="13" y="78"/>
                </a:lnTo>
                <a:lnTo>
                  <a:pt x="14" y="79"/>
                </a:lnTo>
                <a:lnTo>
                  <a:pt x="14" y="88"/>
                </a:lnTo>
                <a:lnTo>
                  <a:pt x="16" y="88"/>
                </a:lnTo>
                <a:lnTo>
                  <a:pt x="16" y="97"/>
                </a:lnTo>
                <a:lnTo>
                  <a:pt x="17" y="98"/>
                </a:lnTo>
                <a:lnTo>
                  <a:pt x="17" y="107"/>
                </a:lnTo>
                <a:lnTo>
                  <a:pt x="18" y="107"/>
                </a:lnTo>
                <a:lnTo>
                  <a:pt x="18" y="117"/>
                </a:lnTo>
                <a:lnTo>
                  <a:pt x="19" y="117"/>
                </a:lnTo>
                <a:lnTo>
                  <a:pt x="19" y="126"/>
                </a:lnTo>
                <a:lnTo>
                  <a:pt x="20" y="127"/>
                </a:lnTo>
                <a:lnTo>
                  <a:pt x="20" y="136"/>
                </a:lnTo>
                <a:lnTo>
                  <a:pt x="22" y="136"/>
                </a:lnTo>
                <a:lnTo>
                  <a:pt x="22" y="145"/>
                </a:lnTo>
                <a:lnTo>
                  <a:pt x="23" y="146"/>
                </a:lnTo>
                <a:lnTo>
                  <a:pt x="23" y="155"/>
                </a:lnTo>
                <a:lnTo>
                  <a:pt x="24" y="155"/>
                </a:lnTo>
                <a:lnTo>
                  <a:pt x="24" y="164"/>
                </a:lnTo>
                <a:lnTo>
                  <a:pt x="25" y="164"/>
                </a:lnTo>
                <a:lnTo>
                  <a:pt x="25" y="173"/>
                </a:lnTo>
                <a:lnTo>
                  <a:pt x="26" y="173"/>
                </a:lnTo>
                <a:lnTo>
                  <a:pt x="26" y="181"/>
                </a:lnTo>
                <a:lnTo>
                  <a:pt x="28" y="182"/>
                </a:lnTo>
                <a:lnTo>
                  <a:pt x="28" y="189"/>
                </a:lnTo>
                <a:lnTo>
                  <a:pt x="29" y="190"/>
                </a:lnTo>
                <a:lnTo>
                  <a:pt x="29" y="197"/>
                </a:lnTo>
                <a:lnTo>
                  <a:pt x="30" y="198"/>
                </a:lnTo>
                <a:lnTo>
                  <a:pt x="30" y="205"/>
                </a:lnTo>
                <a:lnTo>
                  <a:pt x="31" y="206"/>
                </a:lnTo>
                <a:lnTo>
                  <a:pt x="31" y="212"/>
                </a:lnTo>
                <a:lnTo>
                  <a:pt x="32" y="212"/>
                </a:lnTo>
                <a:lnTo>
                  <a:pt x="32" y="219"/>
                </a:lnTo>
                <a:lnTo>
                  <a:pt x="34" y="219"/>
                </a:lnTo>
                <a:lnTo>
                  <a:pt x="34" y="226"/>
                </a:lnTo>
                <a:lnTo>
                  <a:pt x="35" y="226"/>
                </a:lnTo>
                <a:lnTo>
                  <a:pt x="35" y="231"/>
                </a:lnTo>
                <a:lnTo>
                  <a:pt x="36" y="232"/>
                </a:lnTo>
                <a:lnTo>
                  <a:pt x="36" y="237"/>
                </a:lnTo>
                <a:lnTo>
                  <a:pt x="37" y="238"/>
                </a:lnTo>
                <a:lnTo>
                  <a:pt x="37" y="243"/>
                </a:lnTo>
                <a:lnTo>
                  <a:pt x="38" y="243"/>
                </a:lnTo>
                <a:lnTo>
                  <a:pt x="38" y="248"/>
                </a:lnTo>
                <a:lnTo>
                  <a:pt x="40" y="248"/>
                </a:lnTo>
                <a:lnTo>
                  <a:pt x="40" y="252"/>
                </a:lnTo>
                <a:lnTo>
                  <a:pt x="41" y="252"/>
                </a:lnTo>
                <a:lnTo>
                  <a:pt x="41" y="256"/>
                </a:lnTo>
                <a:lnTo>
                  <a:pt x="42" y="257"/>
                </a:lnTo>
                <a:lnTo>
                  <a:pt x="42" y="260"/>
                </a:lnTo>
                <a:lnTo>
                  <a:pt x="43" y="261"/>
                </a:lnTo>
                <a:lnTo>
                  <a:pt x="43" y="264"/>
                </a:lnTo>
                <a:lnTo>
                  <a:pt x="44" y="264"/>
                </a:lnTo>
                <a:lnTo>
                  <a:pt x="44" y="267"/>
                </a:lnTo>
                <a:lnTo>
                  <a:pt x="46" y="268"/>
                </a:lnTo>
                <a:lnTo>
                  <a:pt x="46" y="270"/>
                </a:lnTo>
                <a:lnTo>
                  <a:pt x="47" y="270"/>
                </a:lnTo>
                <a:lnTo>
                  <a:pt x="47" y="272"/>
                </a:lnTo>
                <a:lnTo>
                  <a:pt x="48" y="273"/>
                </a:lnTo>
                <a:lnTo>
                  <a:pt x="48" y="275"/>
                </a:lnTo>
                <a:lnTo>
                  <a:pt x="49" y="275"/>
                </a:lnTo>
                <a:lnTo>
                  <a:pt x="49" y="277"/>
                </a:lnTo>
                <a:lnTo>
                  <a:pt x="50" y="278"/>
                </a:lnTo>
                <a:lnTo>
                  <a:pt x="50" y="279"/>
                </a:lnTo>
                <a:lnTo>
                  <a:pt x="52" y="280"/>
                </a:lnTo>
                <a:lnTo>
                  <a:pt x="52" y="281"/>
                </a:lnTo>
                <a:lnTo>
                  <a:pt x="53" y="281"/>
                </a:lnTo>
                <a:lnTo>
                  <a:pt x="53" y="283"/>
                </a:lnTo>
                <a:lnTo>
                  <a:pt x="54" y="283"/>
                </a:lnTo>
                <a:lnTo>
                  <a:pt x="54" y="284"/>
                </a:lnTo>
                <a:lnTo>
                  <a:pt x="56" y="285"/>
                </a:lnTo>
                <a:lnTo>
                  <a:pt x="56" y="286"/>
                </a:lnTo>
                <a:lnTo>
                  <a:pt x="59" y="287"/>
                </a:lnTo>
                <a:lnTo>
                  <a:pt x="59" y="288"/>
                </a:lnTo>
                <a:lnTo>
                  <a:pt x="60" y="289"/>
                </a:lnTo>
                <a:lnTo>
                  <a:pt x="62" y="290"/>
                </a:lnTo>
                <a:lnTo>
                  <a:pt x="64" y="290"/>
                </a:lnTo>
                <a:lnTo>
                  <a:pt x="65" y="291"/>
                </a:lnTo>
                <a:lnTo>
                  <a:pt x="66" y="291"/>
                </a:lnTo>
                <a:lnTo>
                  <a:pt x="67" y="291"/>
                </a:lnTo>
                <a:lnTo>
                  <a:pt x="68" y="292"/>
                </a:lnTo>
                <a:lnTo>
                  <a:pt x="70" y="292"/>
                </a:lnTo>
                <a:lnTo>
                  <a:pt x="71" y="292"/>
                </a:lnTo>
                <a:lnTo>
                  <a:pt x="72" y="292"/>
                </a:lnTo>
                <a:lnTo>
                  <a:pt x="73" y="292"/>
                </a:lnTo>
                <a:lnTo>
                  <a:pt x="74" y="292"/>
                </a:lnTo>
                <a:lnTo>
                  <a:pt x="76" y="293"/>
                </a:lnTo>
                <a:lnTo>
                  <a:pt x="77" y="293"/>
                </a:lnTo>
                <a:lnTo>
                  <a:pt x="78" y="293"/>
                </a:lnTo>
                <a:lnTo>
                  <a:pt x="79" y="293"/>
                </a:lnTo>
                <a:lnTo>
                  <a:pt x="80" y="293"/>
                </a:lnTo>
                <a:lnTo>
                  <a:pt x="82" y="293"/>
                </a:lnTo>
                <a:lnTo>
                  <a:pt x="83" y="293"/>
                </a:lnTo>
                <a:lnTo>
                  <a:pt x="84" y="293"/>
                </a:lnTo>
                <a:lnTo>
                  <a:pt x="85" y="293"/>
                </a:lnTo>
              </a:path>
            </a:pathLst>
          </a:custGeom>
          <a:noFill/>
          <a:ln w="38100">
            <a:solidFill>
              <a:srgbClr val="00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215" name="Freeform 126">
            <a:extLst>
              <a:ext uri="{FF2B5EF4-FFF2-40B4-BE49-F238E27FC236}">
                <a16:creationId xmlns:a16="http://schemas.microsoft.com/office/drawing/2014/main" id="{A2E13AA7-E4D1-4DD8-9F08-9405C6AB96E7}"/>
              </a:ext>
            </a:extLst>
          </p:cNvPr>
          <p:cNvSpPr>
            <a:spLocks/>
          </p:cNvSpPr>
          <p:nvPr/>
        </p:nvSpPr>
        <p:spPr bwMode="auto">
          <a:xfrm>
            <a:off x="1319213" y="4673600"/>
            <a:ext cx="484187" cy="1323975"/>
          </a:xfrm>
          <a:custGeom>
            <a:avLst/>
            <a:gdLst>
              <a:gd name="T0" fmla="*/ 2147483646 w 96"/>
              <a:gd name="T1" fmla="*/ 2147483646 h 234"/>
              <a:gd name="T2" fmla="*/ 2147483646 w 96"/>
              <a:gd name="T3" fmla="*/ 2147483646 h 234"/>
              <a:gd name="T4" fmla="*/ 2147483646 w 96"/>
              <a:gd name="T5" fmla="*/ 2147483646 h 234"/>
              <a:gd name="T6" fmla="*/ 2147483646 w 96"/>
              <a:gd name="T7" fmla="*/ 2147483646 h 234"/>
              <a:gd name="T8" fmla="*/ 2147483646 w 96"/>
              <a:gd name="T9" fmla="*/ 2147483646 h 234"/>
              <a:gd name="T10" fmla="*/ 2147483646 w 96"/>
              <a:gd name="T11" fmla="*/ 2147483646 h 234"/>
              <a:gd name="T12" fmla="*/ 2147483646 w 96"/>
              <a:gd name="T13" fmla="*/ 2147483646 h 234"/>
              <a:gd name="T14" fmla="*/ 2147483646 w 96"/>
              <a:gd name="T15" fmla="*/ 2147483646 h 234"/>
              <a:gd name="T16" fmla="*/ 2147483646 w 96"/>
              <a:gd name="T17" fmla="*/ 2147483646 h 234"/>
              <a:gd name="T18" fmla="*/ 2147483646 w 96"/>
              <a:gd name="T19" fmla="*/ 2147483646 h 234"/>
              <a:gd name="T20" fmla="*/ 2147483646 w 96"/>
              <a:gd name="T21" fmla="*/ 2147483646 h 234"/>
              <a:gd name="T22" fmla="*/ 2147483646 w 96"/>
              <a:gd name="T23" fmla="*/ 2147483646 h 234"/>
              <a:gd name="T24" fmla="*/ 2147483646 w 96"/>
              <a:gd name="T25" fmla="*/ 2147483646 h 234"/>
              <a:gd name="T26" fmla="*/ 2147483646 w 96"/>
              <a:gd name="T27" fmla="*/ 2147483646 h 234"/>
              <a:gd name="T28" fmla="*/ 2147483646 w 96"/>
              <a:gd name="T29" fmla="*/ 2147483646 h 234"/>
              <a:gd name="T30" fmla="*/ 2147483646 w 96"/>
              <a:gd name="T31" fmla="*/ 2147483646 h 234"/>
              <a:gd name="T32" fmla="*/ 2147483646 w 96"/>
              <a:gd name="T33" fmla="*/ 2147483646 h 234"/>
              <a:gd name="T34" fmla="*/ 2147483646 w 96"/>
              <a:gd name="T35" fmla="*/ 2147483646 h 234"/>
              <a:gd name="T36" fmla="*/ 2147483646 w 96"/>
              <a:gd name="T37" fmla="*/ 2147483646 h 234"/>
              <a:gd name="T38" fmla="*/ 2147483646 w 96"/>
              <a:gd name="T39" fmla="*/ 2147483646 h 234"/>
              <a:gd name="T40" fmla="*/ 2147483646 w 96"/>
              <a:gd name="T41" fmla="*/ 2147483646 h 234"/>
              <a:gd name="T42" fmla="*/ 2147483646 w 96"/>
              <a:gd name="T43" fmla="*/ 2147483646 h 234"/>
              <a:gd name="T44" fmla="*/ 2147483646 w 96"/>
              <a:gd name="T45" fmla="*/ 2147483646 h 234"/>
              <a:gd name="T46" fmla="*/ 2147483646 w 96"/>
              <a:gd name="T47" fmla="*/ 2147483646 h 234"/>
              <a:gd name="T48" fmla="*/ 2147483646 w 96"/>
              <a:gd name="T49" fmla="*/ 2147483646 h 234"/>
              <a:gd name="T50" fmla="*/ 2147483646 w 96"/>
              <a:gd name="T51" fmla="*/ 2147483646 h 234"/>
              <a:gd name="T52" fmla="*/ 2147483646 w 96"/>
              <a:gd name="T53" fmla="*/ 2147483646 h 234"/>
              <a:gd name="T54" fmla="*/ 2147483646 w 96"/>
              <a:gd name="T55" fmla="*/ 2147483646 h 234"/>
              <a:gd name="T56" fmla="*/ 2147483646 w 96"/>
              <a:gd name="T57" fmla="*/ 2147483646 h 234"/>
              <a:gd name="T58" fmla="*/ 2147483646 w 96"/>
              <a:gd name="T59" fmla="*/ 2147483646 h 234"/>
              <a:gd name="T60" fmla="*/ 2147483646 w 96"/>
              <a:gd name="T61" fmla="*/ 2147483646 h 234"/>
              <a:gd name="T62" fmla="*/ 2147483646 w 96"/>
              <a:gd name="T63" fmla="*/ 2147483646 h 234"/>
              <a:gd name="T64" fmla="*/ 2147483646 w 96"/>
              <a:gd name="T65" fmla="*/ 2147483646 h 234"/>
              <a:gd name="T66" fmla="*/ 2147483646 w 96"/>
              <a:gd name="T67" fmla="*/ 2147483646 h 234"/>
              <a:gd name="T68" fmla="*/ 2147483646 w 96"/>
              <a:gd name="T69" fmla="*/ 2147483646 h 234"/>
              <a:gd name="T70" fmla="*/ 2147483646 w 96"/>
              <a:gd name="T71" fmla="*/ 2147483646 h 234"/>
              <a:gd name="T72" fmla="*/ 2147483646 w 96"/>
              <a:gd name="T73" fmla="*/ 2147483646 h 234"/>
              <a:gd name="T74" fmla="*/ 2147483646 w 96"/>
              <a:gd name="T75" fmla="*/ 2147483646 h 234"/>
              <a:gd name="T76" fmla="*/ 2147483646 w 96"/>
              <a:gd name="T77" fmla="*/ 2147483646 h 234"/>
              <a:gd name="T78" fmla="*/ 2147483646 w 96"/>
              <a:gd name="T79" fmla="*/ 2147483646 h 234"/>
              <a:gd name="T80" fmla="*/ 2147483646 w 96"/>
              <a:gd name="T81" fmla="*/ 2147483646 h 234"/>
              <a:gd name="T82" fmla="*/ 2147483646 w 96"/>
              <a:gd name="T83" fmla="*/ 2147483646 h 2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6"/>
              <a:gd name="T127" fmla="*/ 0 h 234"/>
              <a:gd name="T128" fmla="*/ 96 w 96"/>
              <a:gd name="T129" fmla="*/ 234 h 2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6" h="234">
                <a:moveTo>
                  <a:pt x="0" y="234"/>
                </a:moveTo>
                <a:lnTo>
                  <a:pt x="1" y="234"/>
                </a:lnTo>
                <a:lnTo>
                  <a:pt x="2" y="234"/>
                </a:lnTo>
                <a:lnTo>
                  <a:pt x="3" y="234"/>
                </a:lnTo>
                <a:lnTo>
                  <a:pt x="5" y="234"/>
                </a:lnTo>
                <a:lnTo>
                  <a:pt x="6" y="234"/>
                </a:lnTo>
                <a:lnTo>
                  <a:pt x="7" y="234"/>
                </a:lnTo>
                <a:lnTo>
                  <a:pt x="8" y="234"/>
                </a:lnTo>
                <a:lnTo>
                  <a:pt x="9" y="234"/>
                </a:lnTo>
                <a:lnTo>
                  <a:pt x="11" y="234"/>
                </a:lnTo>
                <a:lnTo>
                  <a:pt x="12" y="234"/>
                </a:lnTo>
                <a:lnTo>
                  <a:pt x="13" y="233"/>
                </a:lnTo>
                <a:lnTo>
                  <a:pt x="14" y="233"/>
                </a:lnTo>
                <a:lnTo>
                  <a:pt x="15" y="233"/>
                </a:lnTo>
                <a:lnTo>
                  <a:pt x="17" y="233"/>
                </a:lnTo>
                <a:lnTo>
                  <a:pt x="18" y="233"/>
                </a:lnTo>
                <a:lnTo>
                  <a:pt x="19" y="233"/>
                </a:lnTo>
                <a:lnTo>
                  <a:pt x="20" y="233"/>
                </a:lnTo>
                <a:lnTo>
                  <a:pt x="21" y="232"/>
                </a:lnTo>
                <a:lnTo>
                  <a:pt x="23" y="232"/>
                </a:lnTo>
                <a:lnTo>
                  <a:pt x="24" y="232"/>
                </a:lnTo>
                <a:lnTo>
                  <a:pt x="25" y="231"/>
                </a:lnTo>
                <a:lnTo>
                  <a:pt x="26" y="231"/>
                </a:lnTo>
                <a:lnTo>
                  <a:pt x="27" y="231"/>
                </a:lnTo>
                <a:lnTo>
                  <a:pt x="29" y="231"/>
                </a:lnTo>
                <a:lnTo>
                  <a:pt x="30" y="230"/>
                </a:lnTo>
                <a:lnTo>
                  <a:pt x="32" y="229"/>
                </a:lnTo>
                <a:lnTo>
                  <a:pt x="33" y="228"/>
                </a:lnTo>
                <a:lnTo>
                  <a:pt x="36" y="227"/>
                </a:lnTo>
                <a:lnTo>
                  <a:pt x="36" y="226"/>
                </a:lnTo>
                <a:lnTo>
                  <a:pt x="38" y="225"/>
                </a:lnTo>
                <a:lnTo>
                  <a:pt x="38" y="224"/>
                </a:lnTo>
                <a:lnTo>
                  <a:pt x="39" y="224"/>
                </a:lnTo>
                <a:lnTo>
                  <a:pt x="39" y="223"/>
                </a:lnTo>
                <a:lnTo>
                  <a:pt x="41" y="222"/>
                </a:lnTo>
                <a:lnTo>
                  <a:pt x="41" y="221"/>
                </a:lnTo>
                <a:lnTo>
                  <a:pt x="42" y="221"/>
                </a:lnTo>
                <a:lnTo>
                  <a:pt x="42" y="220"/>
                </a:lnTo>
                <a:lnTo>
                  <a:pt x="43" y="219"/>
                </a:lnTo>
                <a:lnTo>
                  <a:pt x="43" y="218"/>
                </a:lnTo>
                <a:lnTo>
                  <a:pt x="44" y="218"/>
                </a:lnTo>
                <a:lnTo>
                  <a:pt x="44" y="216"/>
                </a:lnTo>
                <a:lnTo>
                  <a:pt x="45" y="216"/>
                </a:lnTo>
                <a:lnTo>
                  <a:pt x="45" y="214"/>
                </a:lnTo>
                <a:lnTo>
                  <a:pt x="47" y="214"/>
                </a:lnTo>
                <a:lnTo>
                  <a:pt x="47" y="212"/>
                </a:lnTo>
                <a:lnTo>
                  <a:pt x="48" y="212"/>
                </a:lnTo>
                <a:lnTo>
                  <a:pt x="48" y="210"/>
                </a:lnTo>
                <a:lnTo>
                  <a:pt x="49" y="210"/>
                </a:lnTo>
                <a:lnTo>
                  <a:pt x="49" y="208"/>
                </a:lnTo>
                <a:lnTo>
                  <a:pt x="50" y="207"/>
                </a:lnTo>
                <a:lnTo>
                  <a:pt x="50" y="205"/>
                </a:lnTo>
                <a:lnTo>
                  <a:pt x="51" y="205"/>
                </a:lnTo>
                <a:lnTo>
                  <a:pt x="51" y="202"/>
                </a:lnTo>
                <a:lnTo>
                  <a:pt x="53" y="202"/>
                </a:lnTo>
                <a:lnTo>
                  <a:pt x="53" y="199"/>
                </a:lnTo>
                <a:lnTo>
                  <a:pt x="54" y="199"/>
                </a:lnTo>
                <a:lnTo>
                  <a:pt x="54" y="196"/>
                </a:lnTo>
                <a:lnTo>
                  <a:pt x="55" y="195"/>
                </a:lnTo>
                <a:lnTo>
                  <a:pt x="55" y="192"/>
                </a:lnTo>
                <a:lnTo>
                  <a:pt x="56" y="192"/>
                </a:lnTo>
                <a:lnTo>
                  <a:pt x="56" y="189"/>
                </a:lnTo>
                <a:lnTo>
                  <a:pt x="57" y="188"/>
                </a:lnTo>
                <a:lnTo>
                  <a:pt x="57" y="185"/>
                </a:lnTo>
                <a:lnTo>
                  <a:pt x="59" y="184"/>
                </a:lnTo>
                <a:lnTo>
                  <a:pt x="59" y="181"/>
                </a:lnTo>
                <a:lnTo>
                  <a:pt x="60" y="180"/>
                </a:lnTo>
                <a:lnTo>
                  <a:pt x="60" y="176"/>
                </a:lnTo>
                <a:lnTo>
                  <a:pt x="61" y="176"/>
                </a:lnTo>
                <a:lnTo>
                  <a:pt x="61" y="171"/>
                </a:lnTo>
                <a:lnTo>
                  <a:pt x="62" y="171"/>
                </a:lnTo>
                <a:lnTo>
                  <a:pt x="62" y="167"/>
                </a:lnTo>
                <a:lnTo>
                  <a:pt x="63" y="166"/>
                </a:lnTo>
                <a:lnTo>
                  <a:pt x="63" y="162"/>
                </a:lnTo>
                <a:lnTo>
                  <a:pt x="65" y="161"/>
                </a:lnTo>
                <a:lnTo>
                  <a:pt x="65" y="156"/>
                </a:lnTo>
                <a:lnTo>
                  <a:pt x="66" y="156"/>
                </a:lnTo>
                <a:lnTo>
                  <a:pt x="66" y="151"/>
                </a:lnTo>
                <a:lnTo>
                  <a:pt x="67" y="150"/>
                </a:lnTo>
                <a:lnTo>
                  <a:pt x="67" y="145"/>
                </a:lnTo>
                <a:lnTo>
                  <a:pt x="68" y="145"/>
                </a:lnTo>
                <a:lnTo>
                  <a:pt x="68" y="139"/>
                </a:lnTo>
                <a:lnTo>
                  <a:pt x="69" y="139"/>
                </a:lnTo>
                <a:lnTo>
                  <a:pt x="69" y="133"/>
                </a:lnTo>
                <a:lnTo>
                  <a:pt x="71" y="132"/>
                </a:lnTo>
                <a:lnTo>
                  <a:pt x="71" y="126"/>
                </a:lnTo>
                <a:lnTo>
                  <a:pt x="72" y="126"/>
                </a:lnTo>
                <a:lnTo>
                  <a:pt x="72" y="120"/>
                </a:lnTo>
                <a:lnTo>
                  <a:pt x="73" y="120"/>
                </a:lnTo>
                <a:lnTo>
                  <a:pt x="73" y="113"/>
                </a:lnTo>
                <a:lnTo>
                  <a:pt x="74" y="113"/>
                </a:lnTo>
                <a:lnTo>
                  <a:pt x="74" y="107"/>
                </a:lnTo>
                <a:lnTo>
                  <a:pt x="75" y="106"/>
                </a:lnTo>
                <a:lnTo>
                  <a:pt x="75" y="100"/>
                </a:lnTo>
                <a:lnTo>
                  <a:pt x="77" y="99"/>
                </a:lnTo>
                <a:lnTo>
                  <a:pt x="77" y="93"/>
                </a:lnTo>
                <a:lnTo>
                  <a:pt x="78" y="92"/>
                </a:lnTo>
                <a:lnTo>
                  <a:pt x="78" y="86"/>
                </a:lnTo>
                <a:lnTo>
                  <a:pt x="79" y="85"/>
                </a:lnTo>
                <a:lnTo>
                  <a:pt x="79" y="79"/>
                </a:lnTo>
                <a:lnTo>
                  <a:pt x="80" y="79"/>
                </a:lnTo>
                <a:lnTo>
                  <a:pt x="80" y="72"/>
                </a:lnTo>
                <a:lnTo>
                  <a:pt x="81" y="72"/>
                </a:lnTo>
                <a:lnTo>
                  <a:pt x="81" y="65"/>
                </a:lnTo>
                <a:lnTo>
                  <a:pt x="83" y="64"/>
                </a:lnTo>
                <a:lnTo>
                  <a:pt x="83" y="59"/>
                </a:lnTo>
                <a:lnTo>
                  <a:pt x="84" y="58"/>
                </a:lnTo>
                <a:lnTo>
                  <a:pt x="84" y="52"/>
                </a:lnTo>
                <a:lnTo>
                  <a:pt x="85" y="51"/>
                </a:lnTo>
                <a:lnTo>
                  <a:pt x="85" y="45"/>
                </a:lnTo>
                <a:lnTo>
                  <a:pt x="86" y="44"/>
                </a:lnTo>
                <a:lnTo>
                  <a:pt x="86" y="39"/>
                </a:lnTo>
                <a:lnTo>
                  <a:pt x="87" y="38"/>
                </a:lnTo>
                <a:lnTo>
                  <a:pt x="87" y="32"/>
                </a:lnTo>
                <a:lnTo>
                  <a:pt x="89" y="32"/>
                </a:lnTo>
                <a:lnTo>
                  <a:pt x="89" y="26"/>
                </a:lnTo>
                <a:lnTo>
                  <a:pt x="90" y="26"/>
                </a:lnTo>
                <a:lnTo>
                  <a:pt x="90" y="20"/>
                </a:lnTo>
                <a:lnTo>
                  <a:pt x="91" y="20"/>
                </a:lnTo>
                <a:lnTo>
                  <a:pt x="91" y="15"/>
                </a:lnTo>
                <a:lnTo>
                  <a:pt x="92" y="15"/>
                </a:lnTo>
                <a:lnTo>
                  <a:pt x="92" y="10"/>
                </a:lnTo>
                <a:lnTo>
                  <a:pt x="93" y="9"/>
                </a:lnTo>
                <a:lnTo>
                  <a:pt x="93" y="5"/>
                </a:lnTo>
                <a:lnTo>
                  <a:pt x="95" y="5"/>
                </a:lnTo>
                <a:lnTo>
                  <a:pt x="95" y="1"/>
                </a:lnTo>
                <a:lnTo>
                  <a:pt x="96" y="0"/>
                </a:lnTo>
              </a:path>
            </a:pathLst>
          </a:custGeom>
          <a:noFill/>
          <a:ln w="381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216" name="Freeform 127">
            <a:extLst>
              <a:ext uri="{FF2B5EF4-FFF2-40B4-BE49-F238E27FC236}">
                <a16:creationId xmlns:a16="http://schemas.microsoft.com/office/drawing/2014/main" id="{D9E2F3EB-802D-4D94-98C8-084EF86D2239}"/>
              </a:ext>
            </a:extLst>
          </p:cNvPr>
          <p:cNvSpPr>
            <a:spLocks/>
          </p:cNvSpPr>
          <p:nvPr/>
        </p:nvSpPr>
        <p:spPr bwMode="auto">
          <a:xfrm>
            <a:off x="1803400" y="4572000"/>
            <a:ext cx="419100" cy="1397000"/>
          </a:xfrm>
          <a:custGeom>
            <a:avLst/>
            <a:gdLst>
              <a:gd name="T0" fmla="*/ 2147483646 w 83"/>
              <a:gd name="T1" fmla="*/ 2147483646 h 247"/>
              <a:gd name="T2" fmla="*/ 2147483646 w 83"/>
              <a:gd name="T3" fmla="*/ 2147483646 h 247"/>
              <a:gd name="T4" fmla="*/ 2147483646 w 83"/>
              <a:gd name="T5" fmla="*/ 2147483646 h 247"/>
              <a:gd name="T6" fmla="*/ 2147483646 w 83"/>
              <a:gd name="T7" fmla="*/ 2147483646 h 247"/>
              <a:gd name="T8" fmla="*/ 2147483646 w 83"/>
              <a:gd name="T9" fmla="*/ 0 h 247"/>
              <a:gd name="T10" fmla="*/ 2147483646 w 83"/>
              <a:gd name="T11" fmla="*/ 2147483646 h 247"/>
              <a:gd name="T12" fmla="*/ 2147483646 w 83"/>
              <a:gd name="T13" fmla="*/ 2147483646 h 247"/>
              <a:gd name="T14" fmla="*/ 2147483646 w 83"/>
              <a:gd name="T15" fmla="*/ 2147483646 h 247"/>
              <a:gd name="T16" fmla="*/ 2147483646 w 83"/>
              <a:gd name="T17" fmla="*/ 2147483646 h 247"/>
              <a:gd name="T18" fmla="*/ 2147483646 w 83"/>
              <a:gd name="T19" fmla="*/ 2147483646 h 247"/>
              <a:gd name="T20" fmla="*/ 2147483646 w 83"/>
              <a:gd name="T21" fmla="*/ 2147483646 h 247"/>
              <a:gd name="T22" fmla="*/ 2147483646 w 83"/>
              <a:gd name="T23" fmla="*/ 2147483646 h 247"/>
              <a:gd name="T24" fmla="*/ 2147483646 w 83"/>
              <a:gd name="T25" fmla="*/ 2147483646 h 247"/>
              <a:gd name="T26" fmla="*/ 2147483646 w 83"/>
              <a:gd name="T27" fmla="*/ 2147483646 h 247"/>
              <a:gd name="T28" fmla="*/ 2147483646 w 83"/>
              <a:gd name="T29" fmla="*/ 2147483646 h 247"/>
              <a:gd name="T30" fmla="*/ 2147483646 w 83"/>
              <a:gd name="T31" fmla="*/ 2147483646 h 247"/>
              <a:gd name="T32" fmla="*/ 2147483646 w 83"/>
              <a:gd name="T33" fmla="*/ 2147483646 h 247"/>
              <a:gd name="T34" fmla="*/ 2147483646 w 83"/>
              <a:gd name="T35" fmla="*/ 2147483646 h 247"/>
              <a:gd name="T36" fmla="*/ 2147483646 w 83"/>
              <a:gd name="T37" fmla="*/ 2147483646 h 247"/>
              <a:gd name="T38" fmla="*/ 2147483646 w 83"/>
              <a:gd name="T39" fmla="*/ 2147483646 h 247"/>
              <a:gd name="T40" fmla="*/ 2147483646 w 83"/>
              <a:gd name="T41" fmla="*/ 2147483646 h 247"/>
              <a:gd name="T42" fmla="*/ 2147483646 w 83"/>
              <a:gd name="T43" fmla="*/ 2147483646 h 247"/>
              <a:gd name="T44" fmla="*/ 2147483646 w 83"/>
              <a:gd name="T45" fmla="*/ 2147483646 h 247"/>
              <a:gd name="T46" fmla="*/ 2147483646 w 83"/>
              <a:gd name="T47" fmla="*/ 2147483646 h 247"/>
              <a:gd name="T48" fmla="*/ 2147483646 w 83"/>
              <a:gd name="T49" fmla="*/ 2147483646 h 247"/>
              <a:gd name="T50" fmla="*/ 2147483646 w 83"/>
              <a:gd name="T51" fmla="*/ 2147483646 h 247"/>
              <a:gd name="T52" fmla="*/ 2147483646 w 83"/>
              <a:gd name="T53" fmla="*/ 2147483646 h 247"/>
              <a:gd name="T54" fmla="*/ 2147483646 w 83"/>
              <a:gd name="T55" fmla="*/ 2147483646 h 247"/>
              <a:gd name="T56" fmla="*/ 2147483646 w 83"/>
              <a:gd name="T57" fmla="*/ 2147483646 h 247"/>
              <a:gd name="T58" fmla="*/ 2147483646 w 83"/>
              <a:gd name="T59" fmla="*/ 2147483646 h 247"/>
              <a:gd name="T60" fmla="*/ 2147483646 w 83"/>
              <a:gd name="T61" fmla="*/ 2147483646 h 247"/>
              <a:gd name="T62" fmla="*/ 2147483646 w 83"/>
              <a:gd name="T63" fmla="*/ 2147483646 h 247"/>
              <a:gd name="T64" fmla="*/ 2147483646 w 83"/>
              <a:gd name="T65" fmla="*/ 2147483646 h 247"/>
              <a:gd name="T66" fmla="*/ 2147483646 w 83"/>
              <a:gd name="T67" fmla="*/ 2147483646 h 247"/>
              <a:gd name="T68" fmla="*/ 2147483646 w 83"/>
              <a:gd name="T69" fmla="*/ 2147483646 h 247"/>
              <a:gd name="T70" fmla="*/ 2147483646 w 83"/>
              <a:gd name="T71" fmla="*/ 2147483646 h 247"/>
              <a:gd name="T72" fmla="*/ 2147483646 w 83"/>
              <a:gd name="T73" fmla="*/ 2147483646 h 247"/>
              <a:gd name="T74" fmla="*/ 2147483646 w 83"/>
              <a:gd name="T75" fmla="*/ 2147483646 h 247"/>
              <a:gd name="T76" fmla="*/ 2147483646 w 83"/>
              <a:gd name="T77" fmla="*/ 2147483646 h 247"/>
              <a:gd name="T78" fmla="*/ 2147483646 w 83"/>
              <a:gd name="T79" fmla="*/ 2147483646 h 247"/>
              <a:gd name="T80" fmla="*/ 2147483646 w 83"/>
              <a:gd name="T81" fmla="*/ 2147483646 h 247"/>
              <a:gd name="T82" fmla="*/ 2147483646 w 83"/>
              <a:gd name="T83" fmla="*/ 2147483646 h 24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83"/>
              <a:gd name="T127" fmla="*/ 0 h 247"/>
              <a:gd name="T128" fmla="*/ 83 w 83"/>
              <a:gd name="T129" fmla="*/ 247 h 24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83" h="247">
                <a:moveTo>
                  <a:pt x="0" y="18"/>
                </a:moveTo>
                <a:lnTo>
                  <a:pt x="0" y="15"/>
                </a:lnTo>
                <a:lnTo>
                  <a:pt x="1" y="15"/>
                </a:lnTo>
                <a:lnTo>
                  <a:pt x="1" y="11"/>
                </a:lnTo>
                <a:lnTo>
                  <a:pt x="2" y="11"/>
                </a:lnTo>
                <a:lnTo>
                  <a:pt x="2" y="8"/>
                </a:lnTo>
                <a:lnTo>
                  <a:pt x="3" y="8"/>
                </a:lnTo>
                <a:lnTo>
                  <a:pt x="3" y="6"/>
                </a:lnTo>
                <a:lnTo>
                  <a:pt x="5" y="5"/>
                </a:lnTo>
                <a:lnTo>
                  <a:pt x="5" y="3"/>
                </a:lnTo>
                <a:lnTo>
                  <a:pt x="6" y="3"/>
                </a:lnTo>
                <a:lnTo>
                  <a:pt x="6" y="2"/>
                </a:lnTo>
                <a:lnTo>
                  <a:pt x="8" y="1"/>
                </a:lnTo>
                <a:lnTo>
                  <a:pt x="8" y="0"/>
                </a:lnTo>
                <a:lnTo>
                  <a:pt x="9" y="0"/>
                </a:lnTo>
                <a:lnTo>
                  <a:pt x="11" y="0"/>
                </a:lnTo>
                <a:lnTo>
                  <a:pt x="13" y="1"/>
                </a:lnTo>
                <a:lnTo>
                  <a:pt x="13" y="3"/>
                </a:lnTo>
                <a:lnTo>
                  <a:pt x="14" y="3"/>
                </a:lnTo>
                <a:lnTo>
                  <a:pt x="14" y="5"/>
                </a:lnTo>
                <a:lnTo>
                  <a:pt x="15" y="5"/>
                </a:lnTo>
                <a:lnTo>
                  <a:pt x="15" y="8"/>
                </a:lnTo>
                <a:lnTo>
                  <a:pt x="17" y="8"/>
                </a:lnTo>
                <a:lnTo>
                  <a:pt x="17" y="11"/>
                </a:lnTo>
                <a:lnTo>
                  <a:pt x="18" y="11"/>
                </a:lnTo>
                <a:lnTo>
                  <a:pt x="18" y="14"/>
                </a:lnTo>
                <a:lnTo>
                  <a:pt x="19" y="15"/>
                </a:lnTo>
                <a:lnTo>
                  <a:pt x="19" y="18"/>
                </a:lnTo>
                <a:lnTo>
                  <a:pt x="20" y="18"/>
                </a:lnTo>
                <a:lnTo>
                  <a:pt x="20" y="22"/>
                </a:lnTo>
                <a:lnTo>
                  <a:pt x="21" y="22"/>
                </a:lnTo>
                <a:lnTo>
                  <a:pt x="21" y="27"/>
                </a:lnTo>
                <a:lnTo>
                  <a:pt x="23" y="27"/>
                </a:lnTo>
                <a:lnTo>
                  <a:pt x="23" y="32"/>
                </a:lnTo>
                <a:lnTo>
                  <a:pt x="24" y="32"/>
                </a:lnTo>
                <a:lnTo>
                  <a:pt x="24" y="37"/>
                </a:lnTo>
                <a:lnTo>
                  <a:pt x="25" y="38"/>
                </a:lnTo>
                <a:lnTo>
                  <a:pt x="25" y="43"/>
                </a:lnTo>
                <a:lnTo>
                  <a:pt x="26" y="43"/>
                </a:lnTo>
                <a:lnTo>
                  <a:pt x="26" y="49"/>
                </a:lnTo>
                <a:lnTo>
                  <a:pt x="27" y="49"/>
                </a:lnTo>
                <a:lnTo>
                  <a:pt x="27" y="55"/>
                </a:lnTo>
                <a:lnTo>
                  <a:pt x="29" y="56"/>
                </a:lnTo>
                <a:lnTo>
                  <a:pt x="29" y="61"/>
                </a:lnTo>
                <a:lnTo>
                  <a:pt x="30" y="62"/>
                </a:lnTo>
                <a:lnTo>
                  <a:pt x="30" y="68"/>
                </a:lnTo>
                <a:lnTo>
                  <a:pt x="31" y="68"/>
                </a:lnTo>
                <a:lnTo>
                  <a:pt x="31" y="75"/>
                </a:lnTo>
                <a:lnTo>
                  <a:pt x="32" y="75"/>
                </a:lnTo>
                <a:lnTo>
                  <a:pt x="32" y="81"/>
                </a:lnTo>
                <a:lnTo>
                  <a:pt x="33" y="82"/>
                </a:lnTo>
                <a:lnTo>
                  <a:pt x="33" y="88"/>
                </a:lnTo>
                <a:lnTo>
                  <a:pt x="35" y="89"/>
                </a:lnTo>
                <a:lnTo>
                  <a:pt x="35" y="95"/>
                </a:lnTo>
                <a:lnTo>
                  <a:pt x="36" y="96"/>
                </a:lnTo>
                <a:lnTo>
                  <a:pt x="36" y="102"/>
                </a:lnTo>
                <a:lnTo>
                  <a:pt x="37" y="103"/>
                </a:lnTo>
                <a:lnTo>
                  <a:pt x="37" y="109"/>
                </a:lnTo>
                <a:lnTo>
                  <a:pt x="38" y="110"/>
                </a:lnTo>
                <a:lnTo>
                  <a:pt x="38" y="116"/>
                </a:lnTo>
                <a:lnTo>
                  <a:pt x="39" y="117"/>
                </a:lnTo>
                <a:lnTo>
                  <a:pt x="39" y="123"/>
                </a:lnTo>
                <a:lnTo>
                  <a:pt x="41" y="123"/>
                </a:lnTo>
                <a:lnTo>
                  <a:pt x="41" y="130"/>
                </a:lnTo>
                <a:lnTo>
                  <a:pt x="42" y="130"/>
                </a:lnTo>
                <a:lnTo>
                  <a:pt x="42" y="136"/>
                </a:lnTo>
                <a:lnTo>
                  <a:pt x="43" y="137"/>
                </a:lnTo>
                <a:lnTo>
                  <a:pt x="43" y="143"/>
                </a:lnTo>
                <a:lnTo>
                  <a:pt x="44" y="144"/>
                </a:lnTo>
                <a:lnTo>
                  <a:pt x="44" y="149"/>
                </a:lnTo>
                <a:lnTo>
                  <a:pt x="45" y="150"/>
                </a:lnTo>
                <a:lnTo>
                  <a:pt x="45" y="155"/>
                </a:lnTo>
                <a:lnTo>
                  <a:pt x="47" y="156"/>
                </a:lnTo>
                <a:lnTo>
                  <a:pt x="47" y="162"/>
                </a:lnTo>
                <a:lnTo>
                  <a:pt x="48" y="162"/>
                </a:lnTo>
                <a:lnTo>
                  <a:pt x="48" y="167"/>
                </a:lnTo>
                <a:lnTo>
                  <a:pt x="49" y="167"/>
                </a:lnTo>
                <a:lnTo>
                  <a:pt x="49" y="173"/>
                </a:lnTo>
                <a:lnTo>
                  <a:pt x="50" y="173"/>
                </a:lnTo>
                <a:lnTo>
                  <a:pt x="50" y="178"/>
                </a:lnTo>
                <a:lnTo>
                  <a:pt x="51" y="179"/>
                </a:lnTo>
                <a:lnTo>
                  <a:pt x="51" y="184"/>
                </a:lnTo>
                <a:lnTo>
                  <a:pt x="53" y="184"/>
                </a:lnTo>
                <a:lnTo>
                  <a:pt x="53" y="188"/>
                </a:lnTo>
                <a:lnTo>
                  <a:pt x="54" y="189"/>
                </a:lnTo>
                <a:lnTo>
                  <a:pt x="54" y="193"/>
                </a:lnTo>
                <a:lnTo>
                  <a:pt x="55" y="193"/>
                </a:lnTo>
                <a:lnTo>
                  <a:pt x="55" y="198"/>
                </a:lnTo>
                <a:lnTo>
                  <a:pt x="56" y="198"/>
                </a:lnTo>
                <a:lnTo>
                  <a:pt x="56" y="202"/>
                </a:lnTo>
                <a:lnTo>
                  <a:pt x="57" y="202"/>
                </a:lnTo>
                <a:lnTo>
                  <a:pt x="57" y="206"/>
                </a:lnTo>
                <a:lnTo>
                  <a:pt x="59" y="206"/>
                </a:lnTo>
                <a:lnTo>
                  <a:pt x="59" y="209"/>
                </a:lnTo>
                <a:lnTo>
                  <a:pt x="60" y="210"/>
                </a:lnTo>
                <a:lnTo>
                  <a:pt x="60" y="213"/>
                </a:lnTo>
                <a:lnTo>
                  <a:pt x="61" y="213"/>
                </a:lnTo>
                <a:lnTo>
                  <a:pt x="61" y="216"/>
                </a:lnTo>
                <a:lnTo>
                  <a:pt x="62" y="217"/>
                </a:lnTo>
                <a:lnTo>
                  <a:pt x="62" y="220"/>
                </a:lnTo>
                <a:lnTo>
                  <a:pt x="63" y="220"/>
                </a:lnTo>
                <a:lnTo>
                  <a:pt x="63" y="223"/>
                </a:lnTo>
                <a:lnTo>
                  <a:pt x="65" y="223"/>
                </a:lnTo>
                <a:lnTo>
                  <a:pt x="65" y="225"/>
                </a:lnTo>
                <a:lnTo>
                  <a:pt x="66" y="226"/>
                </a:lnTo>
                <a:lnTo>
                  <a:pt x="66" y="228"/>
                </a:lnTo>
                <a:lnTo>
                  <a:pt x="67" y="228"/>
                </a:lnTo>
                <a:lnTo>
                  <a:pt x="67" y="230"/>
                </a:lnTo>
                <a:lnTo>
                  <a:pt x="68" y="230"/>
                </a:lnTo>
                <a:lnTo>
                  <a:pt x="68" y="232"/>
                </a:lnTo>
                <a:lnTo>
                  <a:pt x="69" y="232"/>
                </a:lnTo>
                <a:lnTo>
                  <a:pt x="69" y="234"/>
                </a:lnTo>
                <a:lnTo>
                  <a:pt x="71" y="234"/>
                </a:lnTo>
                <a:lnTo>
                  <a:pt x="71" y="236"/>
                </a:lnTo>
                <a:lnTo>
                  <a:pt x="72" y="236"/>
                </a:lnTo>
                <a:lnTo>
                  <a:pt x="72" y="238"/>
                </a:lnTo>
                <a:lnTo>
                  <a:pt x="73" y="238"/>
                </a:lnTo>
                <a:lnTo>
                  <a:pt x="73" y="239"/>
                </a:lnTo>
                <a:lnTo>
                  <a:pt x="74" y="240"/>
                </a:lnTo>
                <a:lnTo>
                  <a:pt x="75" y="241"/>
                </a:lnTo>
                <a:lnTo>
                  <a:pt x="75" y="242"/>
                </a:lnTo>
                <a:lnTo>
                  <a:pt x="78" y="243"/>
                </a:lnTo>
                <a:lnTo>
                  <a:pt x="78" y="244"/>
                </a:lnTo>
                <a:lnTo>
                  <a:pt x="79" y="245"/>
                </a:lnTo>
                <a:lnTo>
                  <a:pt x="81" y="246"/>
                </a:lnTo>
                <a:lnTo>
                  <a:pt x="81" y="247"/>
                </a:lnTo>
                <a:lnTo>
                  <a:pt x="83" y="247"/>
                </a:lnTo>
              </a:path>
            </a:pathLst>
          </a:custGeom>
          <a:noFill/>
          <a:ln w="381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217" name="Freeform 128">
            <a:extLst>
              <a:ext uri="{FF2B5EF4-FFF2-40B4-BE49-F238E27FC236}">
                <a16:creationId xmlns:a16="http://schemas.microsoft.com/office/drawing/2014/main" id="{F846000F-8DA9-4C1B-9F07-25419FD9ADAC}"/>
              </a:ext>
            </a:extLst>
          </p:cNvPr>
          <p:cNvSpPr>
            <a:spLocks/>
          </p:cNvSpPr>
          <p:nvPr/>
        </p:nvSpPr>
        <p:spPr bwMode="auto">
          <a:xfrm>
            <a:off x="2222500" y="5969000"/>
            <a:ext cx="161925" cy="28575"/>
          </a:xfrm>
          <a:custGeom>
            <a:avLst/>
            <a:gdLst>
              <a:gd name="T0" fmla="*/ 0 w 32"/>
              <a:gd name="T1" fmla="*/ 0 h 5"/>
              <a:gd name="T2" fmla="*/ 2147483646 w 32"/>
              <a:gd name="T3" fmla="*/ 2147483646 h 5"/>
              <a:gd name="T4" fmla="*/ 2147483646 w 32"/>
              <a:gd name="T5" fmla="*/ 2147483646 h 5"/>
              <a:gd name="T6" fmla="*/ 2147483646 w 32"/>
              <a:gd name="T7" fmla="*/ 2147483646 h 5"/>
              <a:gd name="T8" fmla="*/ 2147483646 w 32"/>
              <a:gd name="T9" fmla="*/ 2147483646 h 5"/>
              <a:gd name="T10" fmla="*/ 2147483646 w 32"/>
              <a:gd name="T11" fmla="*/ 2147483646 h 5"/>
              <a:gd name="T12" fmla="*/ 2147483646 w 32"/>
              <a:gd name="T13" fmla="*/ 2147483646 h 5"/>
              <a:gd name="T14" fmla="*/ 2147483646 w 32"/>
              <a:gd name="T15" fmla="*/ 2147483646 h 5"/>
              <a:gd name="T16" fmla="*/ 2147483646 w 32"/>
              <a:gd name="T17" fmla="*/ 2147483646 h 5"/>
              <a:gd name="T18" fmla="*/ 2147483646 w 32"/>
              <a:gd name="T19" fmla="*/ 2147483646 h 5"/>
              <a:gd name="T20" fmla="*/ 2147483646 w 32"/>
              <a:gd name="T21" fmla="*/ 2147483646 h 5"/>
              <a:gd name="T22" fmla="*/ 2147483646 w 32"/>
              <a:gd name="T23" fmla="*/ 2147483646 h 5"/>
              <a:gd name="T24" fmla="*/ 2147483646 w 32"/>
              <a:gd name="T25" fmla="*/ 2147483646 h 5"/>
              <a:gd name="T26" fmla="*/ 2147483646 w 32"/>
              <a:gd name="T27" fmla="*/ 2147483646 h 5"/>
              <a:gd name="T28" fmla="*/ 2147483646 w 32"/>
              <a:gd name="T29" fmla="*/ 2147483646 h 5"/>
              <a:gd name="T30" fmla="*/ 2147483646 w 32"/>
              <a:gd name="T31" fmla="*/ 2147483646 h 5"/>
              <a:gd name="T32" fmla="*/ 2147483646 w 32"/>
              <a:gd name="T33" fmla="*/ 2147483646 h 5"/>
              <a:gd name="T34" fmla="*/ 2147483646 w 32"/>
              <a:gd name="T35" fmla="*/ 2147483646 h 5"/>
              <a:gd name="T36" fmla="*/ 2147483646 w 32"/>
              <a:gd name="T37" fmla="*/ 2147483646 h 5"/>
              <a:gd name="T38" fmla="*/ 2147483646 w 32"/>
              <a:gd name="T39" fmla="*/ 2147483646 h 5"/>
              <a:gd name="T40" fmla="*/ 2147483646 w 32"/>
              <a:gd name="T41" fmla="*/ 2147483646 h 5"/>
              <a:gd name="T42" fmla="*/ 2147483646 w 32"/>
              <a:gd name="T43" fmla="*/ 2147483646 h 5"/>
              <a:gd name="T44" fmla="*/ 2147483646 w 32"/>
              <a:gd name="T45" fmla="*/ 2147483646 h 5"/>
              <a:gd name="T46" fmla="*/ 2147483646 w 32"/>
              <a:gd name="T47" fmla="*/ 2147483646 h 5"/>
              <a:gd name="T48" fmla="*/ 2147483646 w 32"/>
              <a:gd name="T49" fmla="*/ 2147483646 h 5"/>
              <a:gd name="T50" fmla="*/ 2147483646 w 32"/>
              <a:gd name="T51" fmla="*/ 2147483646 h 5"/>
              <a:gd name="T52" fmla="*/ 2147483646 w 32"/>
              <a:gd name="T53" fmla="*/ 2147483646 h 5"/>
              <a:gd name="T54" fmla="*/ 2147483646 w 32"/>
              <a:gd name="T55" fmla="*/ 2147483646 h 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2"/>
              <a:gd name="T85" fmla="*/ 0 h 5"/>
              <a:gd name="T86" fmla="*/ 32 w 32"/>
              <a:gd name="T87" fmla="*/ 5 h 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2" h="5">
                <a:moveTo>
                  <a:pt x="0" y="0"/>
                </a:moveTo>
                <a:lnTo>
                  <a:pt x="1" y="1"/>
                </a:lnTo>
                <a:lnTo>
                  <a:pt x="3" y="2"/>
                </a:lnTo>
                <a:lnTo>
                  <a:pt x="4" y="2"/>
                </a:lnTo>
                <a:lnTo>
                  <a:pt x="6" y="2"/>
                </a:lnTo>
                <a:lnTo>
                  <a:pt x="7" y="3"/>
                </a:lnTo>
                <a:lnTo>
                  <a:pt x="8" y="3"/>
                </a:lnTo>
                <a:lnTo>
                  <a:pt x="9" y="3"/>
                </a:lnTo>
                <a:lnTo>
                  <a:pt x="10" y="3"/>
                </a:lnTo>
                <a:lnTo>
                  <a:pt x="12" y="4"/>
                </a:lnTo>
                <a:lnTo>
                  <a:pt x="13" y="4"/>
                </a:lnTo>
                <a:lnTo>
                  <a:pt x="14" y="4"/>
                </a:lnTo>
                <a:lnTo>
                  <a:pt x="15" y="4"/>
                </a:lnTo>
                <a:lnTo>
                  <a:pt x="16" y="4"/>
                </a:lnTo>
                <a:lnTo>
                  <a:pt x="18" y="4"/>
                </a:lnTo>
                <a:lnTo>
                  <a:pt x="19" y="4"/>
                </a:lnTo>
                <a:lnTo>
                  <a:pt x="20" y="5"/>
                </a:lnTo>
                <a:lnTo>
                  <a:pt x="21" y="5"/>
                </a:lnTo>
                <a:lnTo>
                  <a:pt x="22" y="5"/>
                </a:lnTo>
                <a:lnTo>
                  <a:pt x="24" y="5"/>
                </a:lnTo>
                <a:lnTo>
                  <a:pt x="25" y="5"/>
                </a:lnTo>
                <a:lnTo>
                  <a:pt x="26" y="5"/>
                </a:lnTo>
                <a:lnTo>
                  <a:pt x="27" y="5"/>
                </a:lnTo>
                <a:lnTo>
                  <a:pt x="28" y="5"/>
                </a:lnTo>
                <a:lnTo>
                  <a:pt x="30" y="5"/>
                </a:lnTo>
                <a:lnTo>
                  <a:pt x="31" y="5"/>
                </a:lnTo>
                <a:lnTo>
                  <a:pt x="32" y="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218" name="Freeform 129">
            <a:extLst>
              <a:ext uri="{FF2B5EF4-FFF2-40B4-BE49-F238E27FC236}">
                <a16:creationId xmlns:a16="http://schemas.microsoft.com/office/drawing/2014/main" id="{F80DF68A-F8D1-48A0-9FA7-A269AC00101A}"/>
              </a:ext>
            </a:extLst>
          </p:cNvPr>
          <p:cNvSpPr>
            <a:spLocks/>
          </p:cNvSpPr>
          <p:nvPr/>
        </p:nvSpPr>
        <p:spPr bwMode="auto">
          <a:xfrm>
            <a:off x="1177925" y="3694113"/>
            <a:ext cx="444500" cy="2303462"/>
          </a:xfrm>
          <a:custGeom>
            <a:avLst/>
            <a:gdLst>
              <a:gd name="T0" fmla="*/ 2147483646 w 88"/>
              <a:gd name="T1" fmla="*/ 2147483646 h 407"/>
              <a:gd name="T2" fmla="*/ 2147483646 w 88"/>
              <a:gd name="T3" fmla="*/ 2147483646 h 407"/>
              <a:gd name="T4" fmla="*/ 2147483646 w 88"/>
              <a:gd name="T5" fmla="*/ 2147483646 h 407"/>
              <a:gd name="T6" fmla="*/ 2147483646 w 88"/>
              <a:gd name="T7" fmla="*/ 2147483646 h 407"/>
              <a:gd name="T8" fmla="*/ 2147483646 w 88"/>
              <a:gd name="T9" fmla="*/ 2147483646 h 407"/>
              <a:gd name="T10" fmla="*/ 2147483646 w 88"/>
              <a:gd name="T11" fmla="*/ 2147483646 h 407"/>
              <a:gd name="T12" fmla="*/ 2147483646 w 88"/>
              <a:gd name="T13" fmla="*/ 2147483646 h 407"/>
              <a:gd name="T14" fmla="*/ 2147483646 w 88"/>
              <a:gd name="T15" fmla="*/ 2147483646 h 407"/>
              <a:gd name="T16" fmla="*/ 2147483646 w 88"/>
              <a:gd name="T17" fmla="*/ 2147483646 h 407"/>
              <a:gd name="T18" fmla="*/ 2147483646 w 88"/>
              <a:gd name="T19" fmla="*/ 2147483646 h 407"/>
              <a:gd name="T20" fmla="*/ 2147483646 w 88"/>
              <a:gd name="T21" fmla="*/ 2147483646 h 407"/>
              <a:gd name="T22" fmla="*/ 2147483646 w 88"/>
              <a:gd name="T23" fmla="*/ 2147483646 h 407"/>
              <a:gd name="T24" fmla="*/ 2147483646 w 88"/>
              <a:gd name="T25" fmla="*/ 2147483646 h 407"/>
              <a:gd name="T26" fmla="*/ 2147483646 w 88"/>
              <a:gd name="T27" fmla="*/ 2147483646 h 407"/>
              <a:gd name="T28" fmla="*/ 2147483646 w 88"/>
              <a:gd name="T29" fmla="*/ 2147483646 h 407"/>
              <a:gd name="T30" fmla="*/ 2147483646 w 88"/>
              <a:gd name="T31" fmla="*/ 2147483646 h 407"/>
              <a:gd name="T32" fmla="*/ 2147483646 w 88"/>
              <a:gd name="T33" fmla="*/ 2147483646 h 407"/>
              <a:gd name="T34" fmla="*/ 2147483646 w 88"/>
              <a:gd name="T35" fmla="*/ 2147483646 h 407"/>
              <a:gd name="T36" fmla="*/ 2147483646 w 88"/>
              <a:gd name="T37" fmla="*/ 2147483646 h 407"/>
              <a:gd name="T38" fmla="*/ 2147483646 w 88"/>
              <a:gd name="T39" fmla="*/ 2147483646 h 407"/>
              <a:gd name="T40" fmla="*/ 2147483646 w 88"/>
              <a:gd name="T41" fmla="*/ 2147483646 h 407"/>
              <a:gd name="T42" fmla="*/ 2147483646 w 88"/>
              <a:gd name="T43" fmla="*/ 2147483646 h 407"/>
              <a:gd name="T44" fmla="*/ 2147483646 w 88"/>
              <a:gd name="T45" fmla="*/ 2147483646 h 407"/>
              <a:gd name="T46" fmla="*/ 2147483646 w 88"/>
              <a:gd name="T47" fmla="*/ 2147483646 h 407"/>
              <a:gd name="T48" fmla="*/ 2147483646 w 88"/>
              <a:gd name="T49" fmla="*/ 2147483646 h 407"/>
              <a:gd name="T50" fmla="*/ 2147483646 w 88"/>
              <a:gd name="T51" fmla="*/ 2147483646 h 407"/>
              <a:gd name="T52" fmla="*/ 2147483646 w 88"/>
              <a:gd name="T53" fmla="*/ 2147483646 h 407"/>
              <a:gd name="T54" fmla="*/ 2147483646 w 88"/>
              <a:gd name="T55" fmla="*/ 2147483646 h 407"/>
              <a:gd name="T56" fmla="*/ 2147483646 w 88"/>
              <a:gd name="T57" fmla="*/ 2147483646 h 407"/>
              <a:gd name="T58" fmla="*/ 2147483646 w 88"/>
              <a:gd name="T59" fmla="*/ 2147483646 h 407"/>
              <a:gd name="T60" fmla="*/ 2147483646 w 88"/>
              <a:gd name="T61" fmla="*/ 0 h 407"/>
              <a:gd name="T62" fmla="*/ 2147483646 w 88"/>
              <a:gd name="T63" fmla="*/ 2147483646 h 407"/>
              <a:gd name="T64" fmla="*/ 2147483646 w 88"/>
              <a:gd name="T65" fmla="*/ 2147483646 h 407"/>
              <a:gd name="T66" fmla="*/ 2147483646 w 88"/>
              <a:gd name="T67" fmla="*/ 2147483646 h 407"/>
              <a:gd name="T68" fmla="*/ 2147483646 w 88"/>
              <a:gd name="T69" fmla="*/ 2147483646 h 407"/>
              <a:gd name="T70" fmla="*/ 2147483646 w 88"/>
              <a:gd name="T71" fmla="*/ 2147483646 h 407"/>
              <a:gd name="T72" fmla="*/ 2147483646 w 88"/>
              <a:gd name="T73" fmla="*/ 2147483646 h 407"/>
              <a:gd name="T74" fmla="*/ 2147483646 w 88"/>
              <a:gd name="T75" fmla="*/ 2147483646 h 407"/>
              <a:gd name="T76" fmla="*/ 2147483646 w 88"/>
              <a:gd name="T77" fmla="*/ 2147483646 h 407"/>
              <a:gd name="T78" fmla="*/ 2147483646 w 88"/>
              <a:gd name="T79" fmla="*/ 2147483646 h 407"/>
              <a:gd name="T80" fmla="*/ 2147483646 w 88"/>
              <a:gd name="T81" fmla="*/ 2147483646 h 407"/>
              <a:gd name="T82" fmla="*/ 2147483646 w 88"/>
              <a:gd name="T83" fmla="*/ 2147483646 h 40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88"/>
              <a:gd name="T127" fmla="*/ 0 h 407"/>
              <a:gd name="T128" fmla="*/ 88 w 88"/>
              <a:gd name="T129" fmla="*/ 407 h 40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88" h="407">
                <a:moveTo>
                  <a:pt x="0" y="407"/>
                </a:moveTo>
                <a:lnTo>
                  <a:pt x="1" y="407"/>
                </a:lnTo>
                <a:lnTo>
                  <a:pt x="3" y="407"/>
                </a:lnTo>
                <a:lnTo>
                  <a:pt x="4" y="407"/>
                </a:lnTo>
                <a:lnTo>
                  <a:pt x="5" y="407"/>
                </a:lnTo>
                <a:lnTo>
                  <a:pt x="6" y="406"/>
                </a:lnTo>
                <a:lnTo>
                  <a:pt x="7" y="406"/>
                </a:lnTo>
                <a:lnTo>
                  <a:pt x="9" y="406"/>
                </a:lnTo>
                <a:lnTo>
                  <a:pt x="10" y="406"/>
                </a:lnTo>
                <a:lnTo>
                  <a:pt x="11" y="405"/>
                </a:lnTo>
                <a:lnTo>
                  <a:pt x="12" y="405"/>
                </a:lnTo>
                <a:lnTo>
                  <a:pt x="13" y="404"/>
                </a:lnTo>
                <a:lnTo>
                  <a:pt x="15" y="404"/>
                </a:lnTo>
                <a:lnTo>
                  <a:pt x="17" y="403"/>
                </a:lnTo>
                <a:lnTo>
                  <a:pt x="17" y="402"/>
                </a:lnTo>
                <a:lnTo>
                  <a:pt x="19" y="401"/>
                </a:lnTo>
                <a:lnTo>
                  <a:pt x="19" y="400"/>
                </a:lnTo>
                <a:lnTo>
                  <a:pt x="21" y="399"/>
                </a:lnTo>
                <a:lnTo>
                  <a:pt x="21" y="398"/>
                </a:lnTo>
                <a:lnTo>
                  <a:pt x="22" y="397"/>
                </a:lnTo>
                <a:lnTo>
                  <a:pt x="22" y="396"/>
                </a:lnTo>
                <a:lnTo>
                  <a:pt x="23" y="395"/>
                </a:lnTo>
                <a:lnTo>
                  <a:pt x="23" y="393"/>
                </a:lnTo>
                <a:lnTo>
                  <a:pt x="24" y="393"/>
                </a:lnTo>
                <a:lnTo>
                  <a:pt x="24" y="390"/>
                </a:lnTo>
                <a:lnTo>
                  <a:pt x="25" y="390"/>
                </a:lnTo>
                <a:lnTo>
                  <a:pt x="25" y="387"/>
                </a:lnTo>
                <a:lnTo>
                  <a:pt x="27" y="386"/>
                </a:lnTo>
                <a:lnTo>
                  <a:pt x="27" y="383"/>
                </a:lnTo>
                <a:lnTo>
                  <a:pt x="28" y="383"/>
                </a:lnTo>
                <a:lnTo>
                  <a:pt x="28" y="378"/>
                </a:lnTo>
                <a:lnTo>
                  <a:pt x="29" y="378"/>
                </a:lnTo>
                <a:lnTo>
                  <a:pt x="29" y="373"/>
                </a:lnTo>
                <a:lnTo>
                  <a:pt x="30" y="373"/>
                </a:lnTo>
                <a:lnTo>
                  <a:pt x="30" y="367"/>
                </a:lnTo>
                <a:lnTo>
                  <a:pt x="31" y="366"/>
                </a:lnTo>
                <a:lnTo>
                  <a:pt x="31" y="361"/>
                </a:lnTo>
                <a:lnTo>
                  <a:pt x="33" y="360"/>
                </a:lnTo>
                <a:lnTo>
                  <a:pt x="33" y="353"/>
                </a:lnTo>
                <a:lnTo>
                  <a:pt x="34" y="352"/>
                </a:lnTo>
                <a:lnTo>
                  <a:pt x="34" y="344"/>
                </a:lnTo>
                <a:lnTo>
                  <a:pt x="35" y="344"/>
                </a:lnTo>
                <a:lnTo>
                  <a:pt x="35" y="335"/>
                </a:lnTo>
                <a:lnTo>
                  <a:pt x="36" y="335"/>
                </a:lnTo>
                <a:lnTo>
                  <a:pt x="36" y="324"/>
                </a:lnTo>
                <a:lnTo>
                  <a:pt x="37" y="324"/>
                </a:lnTo>
                <a:lnTo>
                  <a:pt x="37" y="313"/>
                </a:lnTo>
                <a:lnTo>
                  <a:pt x="39" y="313"/>
                </a:lnTo>
                <a:lnTo>
                  <a:pt x="39" y="300"/>
                </a:lnTo>
                <a:lnTo>
                  <a:pt x="40" y="300"/>
                </a:lnTo>
                <a:lnTo>
                  <a:pt x="40" y="288"/>
                </a:lnTo>
                <a:lnTo>
                  <a:pt x="41" y="287"/>
                </a:lnTo>
                <a:lnTo>
                  <a:pt x="41" y="273"/>
                </a:lnTo>
                <a:lnTo>
                  <a:pt x="42" y="273"/>
                </a:lnTo>
                <a:lnTo>
                  <a:pt x="42" y="258"/>
                </a:lnTo>
                <a:lnTo>
                  <a:pt x="43" y="257"/>
                </a:lnTo>
                <a:lnTo>
                  <a:pt x="43" y="242"/>
                </a:lnTo>
                <a:lnTo>
                  <a:pt x="45" y="242"/>
                </a:lnTo>
                <a:lnTo>
                  <a:pt x="45" y="226"/>
                </a:lnTo>
                <a:lnTo>
                  <a:pt x="46" y="225"/>
                </a:lnTo>
                <a:lnTo>
                  <a:pt x="46" y="208"/>
                </a:lnTo>
                <a:lnTo>
                  <a:pt x="47" y="208"/>
                </a:lnTo>
                <a:lnTo>
                  <a:pt x="47" y="191"/>
                </a:lnTo>
                <a:lnTo>
                  <a:pt x="48" y="190"/>
                </a:lnTo>
                <a:lnTo>
                  <a:pt x="48" y="172"/>
                </a:lnTo>
                <a:lnTo>
                  <a:pt x="49" y="172"/>
                </a:lnTo>
                <a:lnTo>
                  <a:pt x="49" y="154"/>
                </a:lnTo>
                <a:lnTo>
                  <a:pt x="51" y="154"/>
                </a:lnTo>
                <a:lnTo>
                  <a:pt x="51" y="136"/>
                </a:lnTo>
                <a:lnTo>
                  <a:pt x="52" y="136"/>
                </a:lnTo>
                <a:lnTo>
                  <a:pt x="52" y="119"/>
                </a:lnTo>
                <a:lnTo>
                  <a:pt x="53" y="118"/>
                </a:lnTo>
                <a:lnTo>
                  <a:pt x="53" y="101"/>
                </a:lnTo>
                <a:lnTo>
                  <a:pt x="54" y="101"/>
                </a:lnTo>
                <a:lnTo>
                  <a:pt x="54" y="85"/>
                </a:lnTo>
                <a:lnTo>
                  <a:pt x="55" y="84"/>
                </a:lnTo>
                <a:lnTo>
                  <a:pt x="55" y="69"/>
                </a:lnTo>
                <a:lnTo>
                  <a:pt x="57" y="68"/>
                </a:lnTo>
                <a:lnTo>
                  <a:pt x="57" y="54"/>
                </a:lnTo>
                <a:lnTo>
                  <a:pt x="58" y="54"/>
                </a:lnTo>
                <a:lnTo>
                  <a:pt x="58" y="41"/>
                </a:lnTo>
                <a:lnTo>
                  <a:pt x="59" y="41"/>
                </a:lnTo>
                <a:lnTo>
                  <a:pt x="59" y="29"/>
                </a:lnTo>
                <a:lnTo>
                  <a:pt x="60" y="29"/>
                </a:lnTo>
                <a:lnTo>
                  <a:pt x="60" y="20"/>
                </a:lnTo>
                <a:lnTo>
                  <a:pt x="61" y="20"/>
                </a:lnTo>
                <a:lnTo>
                  <a:pt x="61" y="12"/>
                </a:lnTo>
                <a:lnTo>
                  <a:pt x="63" y="11"/>
                </a:lnTo>
                <a:lnTo>
                  <a:pt x="63" y="6"/>
                </a:lnTo>
                <a:lnTo>
                  <a:pt x="64" y="5"/>
                </a:lnTo>
                <a:lnTo>
                  <a:pt x="64" y="2"/>
                </a:lnTo>
                <a:lnTo>
                  <a:pt x="65" y="2"/>
                </a:lnTo>
                <a:lnTo>
                  <a:pt x="65" y="0"/>
                </a:lnTo>
                <a:lnTo>
                  <a:pt x="67" y="1"/>
                </a:lnTo>
                <a:lnTo>
                  <a:pt x="67" y="3"/>
                </a:lnTo>
                <a:lnTo>
                  <a:pt x="69" y="4"/>
                </a:lnTo>
                <a:lnTo>
                  <a:pt x="69" y="8"/>
                </a:lnTo>
                <a:lnTo>
                  <a:pt x="70" y="9"/>
                </a:lnTo>
                <a:lnTo>
                  <a:pt x="70" y="15"/>
                </a:lnTo>
                <a:lnTo>
                  <a:pt x="71" y="16"/>
                </a:lnTo>
                <a:lnTo>
                  <a:pt x="71" y="24"/>
                </a:lnTo>
                <a:lnTo>
                  <a:pt x="72" y="24"/>
                </a:lnTo>
                <a:lnTo>
                  <a:pt x="72" y="35"/>
                </a:lnTo>
                <a:lnTo>
                  <a:pt x="73" y="35"/>
                </a:lnTo>
                <a:lnTo>
                  <a:pt x="73" y="47"/>
                </a:lnTo>
                <a:lnTo>
                  <a:pt x="75" y="47"/>
                </a:lnTo>
                <a:lnTo>
                  <a:pt x="75" y="61"/>
                </a:lnTo>
                <a:lnTo>
                  <a:pt x="76" y="62"/>
                </a:lnTo>
                <a:lnTo>
                  <a:pt x="76" y="76"/>
                </a:lnTo>
                <a:lnTo>
                  <a:pt x="77" y="76"/>
                </a:lnTo>
                <a:lnTo>
                  <a:pt x="77" y="92"/>
                </a:lnTo>
                <a:lnTo>
                  <a:pt x="78" y="92"/>
                </a:lnTo>
                <a:lnTo>
                  <a:pt x="78" y="109"/>
                </a:lnTo>
                <a:lnTo>
                  <a:pt x="79" y="109"/>
                </a:lnTo>
                <a:lnTo>
                  <a:pt x="79" y="127"/>
                </a:lnTo>
                <a:lnTo>
                  <a:pt x="81" y="127"/>
                </a:lnTo>
                <a:lnTo>
                  <a:pt x="81" y="145"/>
                </a:lnTo>
                <a:lnTo>
                  <a:pt x="82" y="145"/>
                </a:lnTo>
                <a:lnTo>
                  <a:pt x="82" y="163"/>
                </a:lnTo>
                <a:lnTo>
                  <a:pt x="83" y="163"/>
                </a:lnTo>
                <a:lnTo>
                  <a:pt x="83" y="181"/>
                </a:lnTo>
                <a:lnTo>
                  <a:pt x="84" y="181"/>
                </a:lnTo>
                <a:lnTo>
                  <a:pt x="84" y="199"/>
                </a:lnTo>
                <a:lnTo>
                  <a:pt x="85" y="199"/>
                </a:lnTo>
                <a:lnTo>
                  <a:pt x="85" y="216"/>
                </a:lnTo>
                <a:lnTo>
                  <a:pt x="87" y="216"/>
                </a:lnTo>
                <a:lnTo>
                  <a:pt x="87" y="233"/>
                </a:lnTo>
                <a:lnTo>
                  <a:pt x="88" y="234"/>
                </a:lnTo>
              </a:path>
            </a:pathLst>
          </a:custGeom>
          <a:noFill/>
          <a:ln w="38100">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219" name="Freeform 130">
            <a:extLst>
              <a:ext uri="{FF2B5EF4-FFF2-40B4-BE49-F238E27FC236}">
                <a16:creationId xmlns:a16="http://schemas.microsoft.com/office/drawing/2014/main" id="{23B0EED1-1014-434D-B14C-073A72338A99}"/>
              </a:ext>
            </a:extLst>
          </p:cNvPr>
          <p:cNvSpPr>
            <a:spLocks/>
          </p:cNvSpPr>
          <p:nvPr/>
        </p:nvSpPr>
        <p:spPr bwMode="auto">
          <a:xfrm>
            <a:off x="1622425" y="5018088"/>
            <a:ext cx="217488" cy="979487"/>
          </a:xfrm>
          <a:custGeom>
            <a:avLst/>
            <a:gdLst>
              <a:gd name="T0" fmla="*/ 0 w 43"/>
              <a:gd name="T1" fmla="*/ 0 h 173"/>
              <a:gd name="T2" fmla="*/ 0 w 43"/>
              <a:gd name="T3" fmla="*/ 2147483646 h 173"/>
              <a:gd name="T4" fmla="*/ 2147483646 w 43"/>
              <a:gd name="T5" fmla="*/ 2147483646 h 173"/>
              <a:gd name="T6" fmla="*/ 2147483646 w 43"/>
              <a:gd name="T7" fmla="*/ 2147483646 h 173"/>
              <a:gd name="T8" fmla="*/ 2147483646 w 43"/>
              <a:gd name="T9" fmla="*/ 2147483646 h 173"/>
              <a:gd name="T10" fmla="*/ 2147483646 w 43"/>
              <a:gd name="T11" fmla="*/ 2147483646 h 173"/>
              <a:gd name="T12" fmla="*/ 2147483646 w 43"/>
              <a:gd name="T13" fmla="*/ 2147483646 h 173"/>
              <a:gd name="T14" fmla="*/ 2147483646 w 43"/>
              <a:gd name="T15" fmla="*/ 2147483646 h 173"/>
              <a:gd name="T16" fmla="*/ 2147483646 w 43"/>
              <a:gd name="T17" fmla="*/ 2147483646 h 173"/>
              <a:gd name="T18" fmla="*/ 2147483646 w 43"/>
              <a:gd name="T19" fmla="*/ 2147483646 h 173"/>
              <a:gd name="T20" fmla="*/ 2147483646 w 43"/>
              <a:gd name="T21" fmla="*/ 2147483646 h 173"/>
              <a:gd name="T22" fmla="*/ 2147483646 w 43"/>
              <a:gd name="T23" fmla="*/ 2147483646 h 173"/>
              <a:gd name="T24" fmla="*/ 2147483646 w 43"/>
              <a:gd name="T25" fmla="*/ 2147483646 h 173"/>
              <a:gd name="T26" fmla="*/ 2147483646 w 43"/>
              <a:gd name="T27" fmla="*/ 2147483646 h 173"/>
              <a:gd name="T28" fmla="*/ 2147483646 w 43"/>
              <a:gd name="T29" fmla="*/ 2147483646 h 173"/>
              <a:gd name="T30" fmla="*/ 2147483646 w 43"/>
              <a:gd name="T31" fmla="*/ 2147483646 h 173"/>
              <a:gd name="T32" fmla="*/ 2147483646 w 43"/>
              <a:gd name="T33" fmla="*/ 2147483646 h 173"/>
              <a:gd name="T34" fmla="*/ 2147483646 w 43"/>
              <a:gd name="T35" fmla="*/ 2147483646 h 173"/>
              <a:gd name="T36" fmla="*/ 2147483646 w 43"/>
              <a:gd name="T37" fmla="*/ 2147483646 h 173"/>
              <a:gd name="T38" fmla="*/ 2147483646 w 43"/>
              <a:gd name="T39" fmla="*/ 2147483646 h 173"/>
              <a:gd name="T40" fmla="*/ 2147483646 w 43"/>
              <a:gd name="T41" fmla="*/ 2147483646 h 173"/>
              <a:gd name="T42" fmla="*/ 2147483646 w 43"/>
              <a:gd name="T43" fmla="*/ 2147483646 h 173"/>
              <a:gd name="T44" fmla="*/ 2147483646 w 43"/>
              <a:gd name="T45" fmla="*/ 2147483646 h 173"/>
              <a:gd name="T46" fmla="*/ 2147483646 w 43"/>
              <a:gd name="T47" fmla="*/ 2147483646 h 173"/>
              <a:gd name="T48" fmla="*/ 2147483646 w 43"/>
              <a:gd name="T49" fmla="*/ 2147483646 h 173"/>
              <a:gd name="T50" fmla="*/ 2147483646 w 43"/>
              <a:gd name="T51" fmla="*/ 2147483646 h 173"/>
              <a:gd name="T52" fmla="*/ 2147483646 w 43"/>
              <a:gd name="T53" fmla="*/ 2147483646 h 173"/>
              <a:gd name="T54" fmla="*/ 2147483646 w 43"/>
              <a:gd name="T55" fmla="*/ 2147483646 h 173"/>
              <a:gd name="T56" fmla="*/ 2147483646 w 43"/>
              <a:gd name="T57" fmla="*/ 2147483646 h 173"/>
              <a:gd name="T58" fmla="*/ 2147483646 w 43"/>
              <a:gd name="T59" fmla="*/ 2147483646 h 173"/>
              <a:gd name="T60" fmla="*/ 2147483646 w 43"/>
              <a:gd name="T61" fmla="*/ 2147483646 h 173"/>
              <a:gd name="T62" fmla="*/ 2147483646 w 43"/>
              <a:gd name="T63" fmla="*/ 2147483646 h 173"/>
              <a:gd name="T64" fmla="*/ 2147483646 w 43"/>
              <a:gd name="T65" fmla="*/ 2147483646 h 173"/>
              <a:gd name="T66" fmla="*/ 2147483646 w 43"/>
              <a:gd name="T67" fmla="*/ 2147483646 h 173"/>
              <a:gd name="T68" fmla="*/ 2147483646 w 43"/>
              <a:gd name="T69" fmla="*/ 2147483646 h 173"/>
              <a:gd name="T70" fmla="*/ 2147483646 w 43"/>
              <a:gd name="T71" fmla="*/ 2147483646 h 173"/>
              <a:gd name="T72" fmla="*/ 2147483646 w 43"/>
              <a:gd name="T73" fmla="*/ 2147483646 h 173"/>
              <a:gd name="T74" fmla="*/ 2147483646 w 43"/>
              <a:gd name="T75" fmla="*/ 2147483646 h 173"/>
              <a:gd name="T76" fmla="*/ 2147483646 w 43"/>
              <a:gd name="T77" fmla="*/ 2147483646 h 173"/>
              <a:gd name="T78" fmla="*/ 2147483646 w 43"/>
              <a:gd name="T79" fmla="*/ 2147483646 h 173"/>
              <a:gd name="T80" fmla="*/ 2147483646 w 43"/>
              <a:gd name="T81" fmla="*/ 2147483646 h 173"/>
              <a:gd name="T82" fmla="*/ 2147483646 w 43"/>
              <a:gd name="T83" fmla="*/ 2147483646 h 173"/>
              <a:gd name="T84" fmla="*/ 2147483646 w 43"/>
              <a:gd name="T85" fmla="*/ 2147483646 h 173"/>
              <a:gd name="T86" fmla="*/ 2147483646 w 43"/>
              <a:gd name="T87" fmla="*/ 2147483646 h 173"/>
              <a:gd name="T88" fmla="*/ 2147483646 w 43"/>
              <a:gd name="T89" fmla="*/ 2147483646 h 173"/>
              <a:gd name="T90" fmla="*/ 2147483646 w 43"/>
              <a:gd name="T91" fmla="*/ 2147483646 h 173"/>
              <a:gd name="T92" fmla="*/ 2147483646 w 43"/>
              <a:gd name="T93" fmla="*/ 2147483646 h 173"/>
              <a:gd name="T94" fmla="*/ 2147483646 w 43"/>
              <a:gd name="T95" fmla="*/ 2147483646 h 173"/>
              <a:gd name="T96" fmla="*/ 2147483646 w 43"/>
              <a:gd name="T97" fmla="*/ 2147483646 h 173"/>
              <a:gd name="T98" fmla="*/ 2147483646 w 43"/>
              <a:gd name="T99" fmla="*/ 2147483646 h 173"/>
              <a:gd name="T100" fmla="*/ 2147483646 w 43"/>
              <a:gd name="T101" fmla="*/ 2147483646 h 173"/>
              <a:gd name="T102" fmla="*/ 2147483646 w 43"/>
              <a:gd name="T103" fmla="*/ 2147483646 h 173"/>
              <a:gd name="T104" fmla="*/ 2147483646 w 43"/>
              <a:gd name="T105" fmla="*/ 2147483646 h 173"/>
              <a:gd name="T106" fmla="*/ 2147483646 w 43"/>
              <a:gd name="T107" fmla="*/ 2147483646 h 173"/>
              <a:gd name="T108" fmla="*/ 2147483646 w 43"/>
              <a:gd name="T109" fmla="*/ 2147483646 h 173"/>
              <a:gd name="T110" fmla="*/ 2147483646 w 43"/>
              <a:gd name="T111" fmla="*/ 2147483646 h 173"/>
              <a:gd name="T112" fmla="*/ 2147483646 w 43"/>
              <a:gd name="T113" fmla="*/ 2147483646 h 173"/>
              <a:gd name="T114" fmla="*/ 2147483646 w 43"/>
              <a:gd name="T115" fmla="*/ 2147483646 h 173"/>
              <a:gd name="T116" fmla="*/ 2147483646 w 43"/>
              <a:gd name="T117" fmla="*/ 2147483646 h 17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3"/>
              <a:gd name="T178" fmla="*/ 0 h 173"/>
              <a:gd name="T179" fmla="*/ 43 w 43"/>
              <a:gd name="T180" fmla="*/ 173 h 17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3" h="173">
                <a:moveTo>
                  <a:pt x="0" y="0"/>
                </a:moveTo>
                <a:lnTo>
                  <a:pt x="0" y="16"/>
                </a:lnTo>
                <a:lnTo>
                  <a:pt x="1" y="16"/>
                </a:lnTo>
                <a:lnTo>
                  <a:pt x="1" y="31"/>
                </a:lnTo>
                <a:lnTo>
                  <a:pt x="2" y="32"/>
                </a:lnTo>
                <a:lnTo>
                  <a:pt x="2" y="46"/>
                </a:lnTo>
                <a:lnTo>
                  <a:pt x="3" y="46"/>
                </a:lnTo>
                <a:lnTo>
                  <a:pt x="3" y="60"/>
                </a:lnTo>
                <a:lnTo>
                  <a:pt x="5" y="60"/>
                </a:lnTo>
                <a:lnTo>
                  <a:pt x="5" y="72"/>
                </a:lnTo>
                <a:lnTo>
                  <a:pt x="6" y="73"/>
                </a:lnTo>
                <a:lnTo>
                  <a:pt x="6" y="85"/>
                </a:lnTo>
                <a:lnTo>
                  <a:pt x="7" y="85"/>
                </a:lnTo>
                <a:lnTo>
                  <a:pt x="7" y="95"/>
                </a:lnTo>
                <a:lnTo>
                  <a:pt x="8" y="96"/>
                </a:lnTo>
                <a:lnTo>
                  <a:pt x="8" y="105"/>
                </a:lnTo>
                <a:lnTo>
                  <a:pt x="9" y="106"/>
                </a:lnTo>
                <a:lnTo>
                  <a:pt x="9" y="114"/>
                </a:lnTo>
                <a:lnTo>
                  <a:pt x="11" y="115"/>
                </a:lnTo>
                <a:lnTo>
                  <a:pt x="11" y="122"/>
                </a:lnTo>
                <a:lnTo>
                  <a:pt x="12" y="123"/>
                </a:lnTo>
                <a:lnTo>
                  <a:pt x="12" y="129"/>
                </a:lnTo>
                <a:lnTo>
                  <a:pt x="13" y="130"/>
                </a:lnTo>
                <a:lnTo>
                  <a:pt x="13" y="136"/>
                </a:lnTo>
                <a:lnTo>
                  <a:pt x="14" y="136"/>
                </a:lnTo>
                <a:lnTo>
                  <a:pt x="14" y="142"/>
                </a:lnTo>
                <a:lnTo>
                  <a:pt x="15" y="142"/>
                </a:lnTo>
                <a:lnTo>
                  <a:pt x="15" y="147"/>
                </a:lnTo>
                <a:lnTo>
                  <a:pt x="17" y="147"/>
                </a:lnTo>
                <a:lnTo>
                  <a:pt x="17" y="151"/>
                </a:lnTo>
                <a:lnTo>
                  <a:pt x="18" y="151"/>
                </a:lnTo>
                <a:lnTo>
                  <a:pt x="18" y="154"/>
                </a:lnTo>
                <a:lnTo>
                  <a:pt x="19" y="155"/>
                </a:lnTo>
                <a:lnTo>
                  <a:pt x="19" y="158"/>
                </a:lnTo>
                <a:lnTo>
                  <a:pt x="20" y="158"/>
                </a:lnTo>
                <a:lnTo>
                  <a:pt x="20" y="160"/>
                </a:lnTo>
                <a:lnTo>
                  <a:pt x="21" y="161"/>
                </a:lnTo>
                <a:lnTo>
                  <a:pt x="21" y="163"/>
                </a:lnTo>
                <a:lnTo>
                  <a:pt x="23" y="163"/>
                </a:lnTo>
                <a:lnTo>
                  <a:pt x="23" y="165"/>
                </a:lnTo>
                <a:lnTo>
                  <a:pt x="24" y="165"/>
                </a:lnTo>
                <a:lnTo>
                  <a:pt x="24" y="166"/>
                </a:lnTo>
                <a:lnTo>
                  <a:pt x="25" y="167"/>
                </a:lnTo>
                <a:lnTo>
                  <a:pt x="25" y="168"/>
                </a:lnTo>
                <a:lnTo>
                  <a:pt x="27" y="169"/>
                </a:lnTo>
                <a:lnTo>
                  <a:pt x="27" y="170"/>
                </a:lnTo>
                <a:lnTo>
                  <a:pt x="30" y="170"/>
                </a:lnTo>
                <a:lnTo>
                  <a:pt x="30" y="171"/>
                </a:lnTo>
                <a:lnTo>
                  <a:pt x="31" y="171"/>
                </a:lnTo>
                <a:lnTo>
                  <a:pt x="32" y="172"/>
                </a:lnTo>
                <a:lnTo>
                  <a:pt x="33" y="172"/>
                </a:lnTo>
                <a:lnTo>
                  <a:pt x="35" y="172"/>
                </a:lnTo>
                <a:lnTo>
                  <a:pt x="36" y="172"/>
                </a:lnTo>
                <a:lnTo>
                  <a:pt x="37" y="172"/>
                </a:lnTo>
                <a:lnTo>
                  <a:pt x="38" y="173"/>
                </a:lnTo>
                <a:lnTo>
                  <a:pt x="39" y="173"/>
                </a:lnTo>
                <a:lnTo>
                  <a:pt x="41" y="173"/>
                </a:lnTo>
                <a:lnTo>
                  <a:pt x="42" y="173"/>
                </a:lnTo>
                <a:lnTo>
                  <a:pt x="43" y="173"/>
                </a:lnTo>
              </a:path>
            </a:pathLst>
          </a:custGeom>
          <a:noFill/>
          <a:ln w="28575">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220" name="Freeform 131">
            <a:extLst>
              <a:ext uri="{FF2B5EF4-FFF2-40B4-BE49-F238E27FC236}">
                <a16:creationId xmlns:a16="http://schemas.microsoft.com/office/drawing/2014/main" id="{F722057A-C135-41E2-B443-B086B62B2115}"/>
              </a:ext>
            </a:extLst>
          </p:cNvPr>
          <p:cNvSpPr>
            <a:spLocks/>
          </p:cNvSpPr>
          <p:nvPr/>
        </p:nvSpPr>
        <p:spPr bwMode="auto">
          <a:xfrm>
            <a:off x="919163" y="3784600"/>
            <a:ext cx="434975" cy="2212975"/>
          </a:xfrm>
          <a:custGeom>
            <a:avLst/>
            <a:gdLst>
              <a:gd name="T0" fmla="*/ 2147483646 w 86"/>
              <a:gd name="T1" fmla="*/ 2147483646 h 391"/>
              <a:gd name="T2" fmla="*/ 2147483646 w 86"/>
              <a:gd name="T3" fmla="*/ 2147483646 h 391"/>
              <a:gd name="T4" fmla="*/ 2147483646 w 86"/>
              <a:gd name="T5" fmla="*/ 2147483646 h 391"/>
              <a:gd name="T6" fmla="*/ 2147483646 w 86"/>
              <a:gd name="T7" fmla="*/ 2147483646 h 391"/>
              <a:gd name="T8" fmla="*/ 2147483646 w 86"/>
              <a:gd name="T9" fmla="*/ 2147483646 h 391"/>
              <a:gd name="T10" fmla="*/ 2147483646 w 86"/>
              <a:gd name="T11" fmla="*/ 2147483646 h 391"/>
              <a:gd name="T12" fmla="*/ 2147483646 w 86"/>
              <a:gd name="T13" fmla="*/ 2147483646 h 391"/>
              <a:gd name="T14" fmla="*/ 2147483646 w 86"/>
              <a:gd name="T15" fmla="*/ 2147483646 h 391"/>
              <a:gd name="T16" fmla="*/ 2147483646 w 86"/>
              <a:gd name="T17" fmla="*/ 2147483646 h 391"/>
              <a:gd name="T18" fmla="*/ 2147483646 w 86"/>
              <a:gd name="T19" fmla="*/ 2147483646 h 391"/>
              <a:gd name="T20" fmla="*/ 2147483646 w 86"/>
              <a:gd name="T21" fmla="*/ 2147483646 h 391"/>
              <a:gd name="T22" fmla="*/ 2147483646 w 86"/>
              <a:gd name="T23" fmla="*/ 2147483646 h 391"/>
              <a:gd name="T24" fmla="*/ 2147483646 w 86"/>
              <a:gd name="T25" fmla="*/ 2147483646 h 391"/>
              <a:gd name="T26" fmla="*/ 2147483646 w 86"/>
              <a:gd name="T27" fmla="*/ 2147483646 h 391"/>
              <a:gd name="T28" fmla="*/ 2147483646 w 86"/>
              <a:gd name="T29" fmla="*/ 2147483646 h 391"/>
              <a:gd name="T30" fmla="*/ 2147483646 w 86"/>
              <a:gd name="T31" fmla="*/ 2147483646 h 391"/>
              <a:gd name="T32" fmla="*/ 2147483646 w 86"/>
              <a:gd name="T33" fmla="*/ 2147483646 h 391"/>
              <a:gd name="T34" fmla="*/ 2147483646 w 86"/>
              <a:gd name="T35" fmla="*/ 2147483646 h 391"/>
              <a:gd name="T36" fmla="*/ 2147483646 w 86"/>
              <a:gd name="T37" fmla="*/ 2147483646 h 391"/>
              <a:gd name="T38" fmla="*/ 2147483646 w 86"/>
              <a:gd name="T39" fmla="*/ 2147483646 h 391"/>
              <a:gd name="T40" fmla="*/ 2147483646 w 86"/>
              <a:gd name="T41" fmla="*/ 2147483646 h 391"/>
              <a:gd name="T42" fmla="*/ 2147483646 w 86"/>
              <a:gd name="T43" fmla="*/ 2147483646 h 391"/>
              <a:gd name="T44" fmla="*/ 2147483646 w 86"/>
              <a:gd name="T45" fmla="*/ 2147483646 h 391"/>
              <a:gd name="T46" fmla="*/ 2147483646 w 86"/>
              <a:gd name="T47" fmla="*/ 2147483646 h 391"/>
              <a:gd name="T48" fmla="*/ 2147483646 w 86"/>
              <a:gd name="T49" fmla="*/ 2147483646 h 391"/>
              <a:gd name="T50" fmla="*/ 2147483646 w 86"/>
              <a:gd name="T51" fmla="*/ 2147483646 h 391"/>
              <a:gd name="T52" fmla="*/ 2147483646 w 86"/>
              <a:gd name="T53" fmla="*/ 2147483646 h 391"/>
              <a:gd name="T54" fmla="*/ 2147483646 w 86"/>
              <a:gd name="T55" fmla="*/ 2147483646 h 391"/>
              <a:gd name="T56" fmla="*/ 2147483646 w 86"/>
              <a:gd name="T57" fmla="*/ 2147483646 h 391"/>
              <a:gd name="T58" fmla="*/ 2147483646 w 86"/>
              <a:gd name="T59" fmla="*/ 2147483646 h 391"/>
              <a:gd name="T60" fmla="*/ 2147483646 w 86"/>
              <a:gd name="T61" fmla="*/ 2147483646 h 391"/>
              <a:gd name="T62" fmla="*/ 2147483646 w 86"/>
              <a:gd name="T63" fmla="*/ 2147483646 h 391"/>
              <a:gd name="T64" fmla="*/ 2147483646 w 86"/>
              <a:gd name="T65" fmla="*/ 2147483646 h 391"/>
              <a:gd name="T66" fmla="*/ 2147483646 w 86"/>
              <a:gd name="T67" fmla="*/ 2147483646 h 391"/>
              <a:gd name="T68" fmla="*/ 2147483646 w 86"/>
              <a:gd name="T69" fmla="*/ 2147483646 h 391"/>
              <a:gd name="T70" fmla="*/ 2147483646 w 86"/>
              <a:gd name="T71" fmla="*/ 2147483646 h 391"/>
              <a:gd name="T72" fmla="*/ 2147483646 w 86"/>
              <a:gd name="T73" fmla="*/ 2147483646 h 391"/>
              <a:gd name="T74" fmla="*/ 2147483646 w 86"/>
              <a:gd name="T75" fmla="*/ 2147483646 h 391"/>
              <a:gd name="T76" fmla="*/ 2147483646 w 86"/>
              <a:gd name="T77" fmla="*/ 2147483646 h 391"/>
              <a:gd name="T78" fmla="*/ 2147483646 w 86"/>
              <a:gd name="T79" fmla="*/ 2147483646 h 391"/>
              <a:gd name="T80" fmla="*/ 2147483646 w 86"/>
              <a:gd name="T81" fmla="*/ 2147483646 h 391"/>
              <a:gd name="T82" fmla="*/ 2147483646 w 86"/>
              <a:gd name="T83" fmla="*/ 2147483646 h 39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86"/>
              <a:gd name="T127" fmla="*/ 0 h 391"/>
              <a:gd name="T128" fmla="*/ 86 w 86"/>
              <a:gd name="T129" fmla="*/ 391 h 39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86" h="391">
                <a:moveTo>
                  <a:pt x="0" y="391"/>
                </a:moveTo>
                <a:lnTo>
                  <a:pt x="1" y="391"/>
                </a:lnTo>
                <a:lnTo>
                  <a:pt x="2" y="391"/>
                </a:lnTo>
                <a:lnTo>
                  <a:pt x="3" y="391"/>
                </a:lnTo>
                <a:lnTo>
                  <a:pt x="4" y="391"/>
                </a:lnTo>
                <a:lnTo>
                  <a:pt x="6" y="390"/>
                </a:lnTo>
                <a:lnTo>
                  <a:pt x="7" y="390"/>
                </a:lnTo>
                <a:lnTo>
                  <a:pt x="8" y="390"/>
                </a:lnTo>
                <a:lnTo>
                  <a:pt x="9" y="390"/>
                </a:lnTo>
                <a:lnTo>
                  <a:pt x="10" y="390"/>
                </a:lnTo>
                <a:lnTo>
                  <a:pt x="12" y="389"/>
                </a:lnTo>
                <a:lnTo>
                  <a:pt x="13" y="389"/>
                </a:lnTo>
                <a:lnTo>
                  <a:pt x="14" y="388"/>
                </a:lnTo>
                <a:lnTo>
                  <a:pt x="16" y="388"/>
                </a:lnTo>
                <a:lnTo>
                  <a:pt x="16" y="387"/>
                </a:lnTo>
                <a:lnTo>
                  <a:pt x="19" y="386"/>
                </a:lnTo>
                <a:lnTo>
                  <a:pt x="19" y="385"/>
                </a:lnTo>
                <a:lnTo>
                  <a:pt x="20" y="384"/>
                </a:lnTo>
                <a:lnTo>
                  <a:pt x="20" y="383"/>
                </a:lnTo>
                <a:lnTo>
                  <a:pt x="21" y="383"/>
                </a:lnTo>
                <a:lnTo>
                  <a:pt x="21" y="381"/>
                </a:lnTo>
                <a:lnTo>
                  <a:pt x="22" y="381"/>
                </a:lnTo>
                <a:lnTo>
                  <a:pt x="22" y="379"/>
                </a:lnTo>
                <a:lnTo>
                  <a:pt x="24" y="379"/>
                </a:lnTo>
                <a:lnTo>
                  <a:pt x="24" y="377"/>
                </a:lnTo>
                <a:lnTo>
                  <a:pt x="25" y="376"/>
                </a:lnTo>
                <a:lnTo>
                  <a:pt x="25" y="374"/>
                </a:lnTo>
                <a:lnTo>
                  <a:pt x="26" y="373"/>
                </a:lnTo>
                <a:lnTo>
                  <a:pt x="26" y="371"/>
                </a:lnTo>
                <a:lnTo>
                  <a:pt x="27" y="370"/>
                </a:lnTo>
                <a:lnTo>
                  <a:pt x="27" y="367"/>
                </a:lnTo>
                <a:lnTo>
                  <a:pt x="28" y="367"/>
                </a:lnTo>
                <a:lnTo>
                  <a:pt x="28" y="363"/>
                </a:lnTo>
                <a:lnTo>
                  <a:pt x="30" y="362"/>
                </a:lnTo>
                <a:lnTo>
                  <a:pt x="30" y="358"/>
                </a:lnTo>
                <a:lnTo>
                  <a:pt x="31" y="357"/>
                </a:lnTo>
                <a:lnTo>
                  <a:pt x="31" y="352"/>
                </a:lnTo>
                <a:lnTo>
                  <a:pt x="32" y="352"/>
                </a:lnTo>
                <a:lnTo>
                  <a:pt x="32" y="346"/>
                </a:lnTo>
                <a:lnTo>
                  <a:pt x="33" y="346"/>
                </a:lnTo>
                <a:lnTo>
                  <a:pt x="33" y="339"/>
                </a:lnTo>
                <a:lnTo>
                  <a:pt x="34" y="338"/>
                </a:lnTo>
                <a:lnTo>
                  <a:pt x="34" y="331"/>
                </a:lnTo>
                <a:lnTo>
                  <a:pt x="36" y="330"/>
                </a:lnTo>
                <a:lnTo>
                  <a:pt x="36" y="323"/>
                </a:lnTo>
                <a:lnTo>
                  <a:pt x="37" y="322"/>
                </a:lnTo>
                <a:lnTo>
                  <a:pt x="37" y="313"/>
                </a:lnTo>
                <a:lnTo>
                  <a:pt x="38" y="312"/>
                </a:lnTo>
                <a:lnTo>
                  <a:pt x="38" y="303"/>
                </a:lnTo>
                <a:lnTo>
                  <a:pt x="39" y="302"/>
                </a:lnTo>
                <a:lnTo>
                  <a:pt x="39" y="291"/>
                </a:lnTo>
                <a:lnTo>
                  <a:pt x="40" y="291"/>
                </a:lnTo>
                <a:lnTo>
                  <a:pt x="40" y="279"/>
                </a:lnTo>
                <a:lnTo>
                  <a:pt x="42" y="279"/>
                </a:lnTo>
                <a:lnTo>
                  <a:pt x="42" y="266"/>
                </a:lnTo>
                <a:lnTo>
                  <a:pt x="43" y="265"/>
                </a:lnTo>
                <a:lnTo>
                  <a:pt x="43" y="252"/>
                </a:lnTo>
                <a:lnTo>
                  <a:pt x="44" y="252"/>
                </a:lnTo>
                <a:lnTo>
                  <a:pt x="44" y="238"/>
                </a:lnTo>
                <a:lnTo>
                  <a:pt x="45" y="237"/>
                </a:lnTo>
                <a:lnTo>
                  <a:pt x="45" y="223"/>
                </a:lnTo>
                <a:lnTo>
                  <a:pt x="46" y="222"/>
                </a:lnTo>
                <a:lnTo>
                  <a:pt x="46" y="207"/>
                </a:lnTo>
                <a:lnTo>
                  <a:pt x="48" y="206"/>
                </a:lnTo>
                <a:lnTo>
                  <a:pt x="48" y="191"/>
                </a:lnTo>
                <a:lnTo>
                  <a:pt x="49" y="190"/>
                </a:lnTo>
                <a:lnTo>
                  <a:pt x="49" y="174"/>
                </a:lnTo>
                <a:lnTo>
                  <a:pt x="50" y="174"/>
                </a:lnTo>
                <a:lnTo>
                  <a:pt x="50" y="157"/>
                </a:lnTo>
                <a:lnTo>
                  <a:pt x="51" y="157"/>
                </a:lnTo>
                <a:lnTo>
                  <a:pt x="51" y="141"/>
                </a:lnTo>
                <a:lnTo>
                  <a:pt x="52" y="140"/>
                </a:lnTo>
                <a:lnTo>
                  <a:pt x="52" y="124"/>
                </a:lnTo>
                <a:lnTo>
                  <a:pt x="54" y="123"/>
                </a:lnTo>
                <a:lnTo>
                  <a:pt x="54" y="108"/>
                </a:lnTo>
                <a:lnTo>
                  <a:pt x="55" y="107"/>
                </a:lnTo>
                <a:lnTo>
                  <a:pt x="55" y="92"/>
                </a:lnTo>
                <a:lnTo>
                  <a:pt x="56" y="92"/>
                </a:lnTo>
                <a:lnTo>
                  <a:pt x="56" y="77"/>
                </a:lnTo>
                <a:lnTo>
                  <a:pt x="57" y="76"/>
                </a:lnTo>
                <a:lnTo>
                  <a:pt x="57" y="62"/>
                </a:lnTo>
                <a:lnTo>
                  <a:pt x="58" y="62"/>
                </a:lnTo>
                <a:lnTo>
                  <a:pt x="58" y="49"/>
                </a:lnTo>
                <a:lnTo>
                  <a:pt x="60" y="49"/>
                </a:lnTo>
                <a:lnTo>
                  <a:pt x="60" y="37"/>
                </a:lnTo>
                <a:lnTo>
                  <a:pt x="61" y="37"/>
                </a:lnTo>
                <a:lnTo>
                  <a:pt x="61" y="27"/>
                </a:lnTo>
                <a:lnTo>
                  <a:pt x="62" y="27"/>
                </a:lnTo>
                <a:lnTo>
                  <a:pt x="62" y="18"/>
                </a:lnTo>
                <a:lnTo>
                  <a:pt x="63" y="17"/>
                </a:lnTo>
                <a:lnTo>
                  <a:pt x="63" y="10"/>
                </a:lnTo>
                <a:lnTo>
                  <a:pt x="64" y="10"/>
                </a:lnTo>
                <a:lnTo>
                  <a:pt x="64" y="5"/>
                </a:lnTo>
                <a:lnTo>
                  <a:pt x="66" y="5"/>
                </a:lnTo>
                <a:lnTo>
                  <a:pt x="66" y="2"/>
                </a:lnTo>
                <a:lnTo>
                  <a:pt x="67" y="1"/>
                </a:lnTo>
                <a:lnTo>
                  <a:pt x="67" y="0"/>
                </a:lnTo>
                <a:lnTo>
                  <a:pt x="68" y="0"/>
                </a:lnTo>
                <a:lnTo>
                  <a:pt x="69" y="1"/>
                </a:lnTo>
                <a:lnTo>
                  <a:pt x="69" y="3"/>
                </a:lnTo>
                <a:lnTo>
                  <a:pt x="70" y="3"/>
                </a:lnTo>
                <a:lnTo>
                  <a:pt x="70" y="7"/>
                </a:lnTo>
                <a:lnTo>
                  <a:pt x="72" y="7"/>
                </a:lnTo>
                <a:lnTo>
                  <a:pt x="72" y="12"/>
                </a:lnTo>
                <a:lnTo>
                  <a:pt x="73" y="13"/>
                </a:lnTo>
                <a:lnTo>
                  <a:pt x="73" y="20"/>
                </a:lnTo>
                <a:lnTo>
                  <a:pt x="74" y="21"/>
                </a:lnTo>
                <a:lnTo>
                  <a:pt x="74" y="30"/>
                </a:lnTo>
                <a:lnTo>
                  <a:pt x="75" y="30"/>
                </a:lnTo>
                <a:lnTo>
                  <a:pt x="75" y="41"/>
                </a:lnTo>
                <a:lnTo>
                  <a:pt x="76" y="41"/>
                </a:lnTo>
                <a:lnTo>
                  <a:pt x="76" y="53"/>
                </a:lnTo>
                <a:lnTo>
                  <a:pt x="78" y="53"/>
                </a:lnTo>
                <a:lnTo>
                  <a:pt x="78" y="67"/>
                </a:lnTo>
                <a:lnTo>
                  <a:pt x="79" y="67"/>
                </a:lnTo>
                <a:lnTo>
                  <a:pt x="79" y="81"/>
                </a:lnTo>
                <a:lnTo>
                  <a:pt x="80" y="82"/>
                </a:lnTo>
                <a:lnTo>
                  <a:pt x="80" y="96"/>
                </a:lnTo>
                <a:lnTo>
                  <a:pt x="81" y="97"/>
                </a:lnTo>
                <a:lnTo>
                  <a:pt x="81" y="113"/>
                </a:lnTo>
                <a:lnTo>
                  <a:pt x="82" y="113"/>
                </a:lnTo>
                <a:lnTo>
                  <a:pt x="82" y="129"/>
                </a:lnTo>
                <a:lnTo>
                  <a:pt x="84" y="129"/>
                </a:lnTo>
                <a:lnTo>
                  <a:pt x="84" y="146"/>
                </a:lnTo>
                <a:lnTo>
                  <a:pt x="85" y="146"/>
                </a:lnTo>
                <a:lnTo>
                  <a:pt x="85" y="162"/>
                </a:lnTo>
                <a:lnTo>
                  <a:pt x="86" y="163"/>
                </a:lnTo>
                <a:lnTo>
                  <a:pt x="86" y="179"/>
                </a:lnTo>
              </a:path>
            </a:pathLst>
          </a:custGeom>
          <a:noFill/>
          <a:ln w="381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221" name="Freeform 132">
            <a:extLst>
              <a:ext uri="{FF2B5EF4-FFF2-40B4-BE49-F238E27FC236}">
                <a16:creationId xmlns:a16="http://schemas.microsoft.com/office/drawing/2014/main" id="{8EA4E785-4431-41CB-A6E6-865FEF9D4AF2}"/>
              </a:ext>
            </a:extLst>
          </p:cNvPr>
          <p:cNvSpPr>
            <a:spLocks/>
          </p:cNvSpPr>
          <p:nvPr/>
        </p:nvSpPr>
        <p:spPr bwMode="auto">
          <a:xfrm>
            <a:off x="1354138" y="4797425"/>
            <a:ext cx="247650" cy="1200150"/>
          </a:xfrm>
          <a:custGeom>
            <a:avLst/>
            <a:gdLst>
              <a:gd name="T0" fmla="*/ 2147483646 w 49"/>
              <a:gd name="T1" fmla="*/ 0 h 212"/>
              <a:gd name="T2" fmla="*/ 2147483646 w 49"/>
              <a:gd name="T3" fmla="*/ 2147483646 h 212"/>
              <a:gd name="T4" fmla="*/ 2147483646 w 49"/>
              <a:gd name="T5" fmla="*/ 2147483646 h 212"/>
              <a:gd name="T6" fmla="*/ 2147483646 w 49"/>
              <a:gd name="T7" fmla="*/ 2147483646 h 212"/>
              <a:gd name="T8" fmla="*/ 2147483646 w 49"/>
              <a:gd name="T9" fmla="*/ 2147483646 h 212"/>
              <a:gd name="T10" fmla="*/ 2147483646 w 49"/>
              <a:gd name="T11" fmla="*/ 2147483646 h 212"/>
              <a:gd name="T12" fmla="*/ 2147483646 w 49"/>
              <a:gd name="T13" fmla="*/ 2147483646 h 212"/>
              <a:gd name="T14" fmla="*/ 2147483646 w 49"/>
              <a:gd name="T15" fmla="*/ 2147483646 h 212"/>
              <a:gd name="T16" fmla="*/ 2147483646 w 49"/>
              <a:gd name="T17" fmla="*/ 2147483646 h 212"/>
              <a:gd name="T18" fmla="*/ 2147483646 w 49"/>
              <a:gd name="T19" fmla="*/ 2147483646 h 212"/>
              <a:gd name="T20" fmla="*/ 2147483646 w 49"/>
              <a:gd name="T21" fmla="*/ 2147483646 h 212"/>
              <a:gd name="T22" fmla="*/ 2147483646 w 49"/>
              <a:gd name="T23" fmla="*/ 2147483646 h 212"/>
              <a:gd name="T24" fmla="*/ 2147483646 w 49"/>
              <a:gd name="T25" fmla="*/ 2147483646 h 212"/>
              <a:gd name="T26" fmla="*/ 2147483646 w 49"/>
              <a:gd name="T27" fmla="*/ 2147483646 h 212"/>
              <a:gd name="T28" fmla="*/ 2147483646 w 49"/>
              <a:gd name="T29" fmla="*/ 2147483646 h 212"/>
              <a:gd name="T30" fmla="*/ 2147483646 w 49"/>
              <a:gd name="T31" fmla="*/ 2147483646 h 212"/>
              <a:gd name="T32" fmla="*/ 2147483646 w 49"/>
              <a:gd name="T33" fmla="*/ 2147483646 h 212"/>
              <a:gd name="T34" fmla="*/ 2147483646 w 49"/>
              <a:gd name="T35" fmla="*/ 2147483646 h 212"/>
              <a:gd name="T36" fmla="*/ 2147483646 w 49"/>
              <a:gd name="T37" fmla="*/ 2147483646 h 212"/>
              <a:gd name="T38" fmla="*/ 2147483646 w 49"/>
              <a:gd name="T39" fmla="*/ 2147483646 h 212"/>
              <a:gd name="T40" fmla="*/ 2147483646 w 49"/>
              <a:gd name="T41" fmla="*/ 2147483646 h 212"/>
              <a:gd name="T42" fmla="*/ 2147483646 w 49"/>
              <a:gd name="T43" fmla="*/ 2147483646 h 212"/>
              <a:gd name="T44" fmla="*/ 2147483646 w 49"/>
              <a:gd name="T45" fmla="*/ 2147483646 h 212"/>
              <a:gd name="T46" fmla="*/ 2147483646 w 49"/>
              <a:gd name="T47" fmla="*/ 2147483646 h 212"/>
              <a:gd name="T48" fmla="*/ 2147483646 w 49"/>
              <a:gd name="T49" fmla="*/ 2147483646 h 212"/>
              <a:gd name="T50" fmla="*/ 2147483646 w 49"/>
              <a:gd name="T51" fmla="*/ 2147483646 h 212"/>
              <a:gd name="T52" fmla="*/ 2147483646 w 49"/>
              <a:gd name="T53" fmla="*/ 2147483646 h 212"/>
              <a:gd name="T54" fmla="*/ 2147483646 w 49"/>
              <a:gd name="T55" fmla="*/ 2147483646 h 212"/>
              <a:gd name="T56" fmla="*/ 2147483646 w 49"/>
              <a:gd name="T57" fmla="*/ 2147483646 h 212"/>
              <a:gd name="T58" fmla="*/ 2147483646 w 49"/>
              <a:gd name="T59" fmla="*/ 2147483646 h 212"/>
              <a:gd name="T60" fmla="*/ 2147483646 w 49"/>
              <a:gd name="T61" fmla="*/ 2147483646 h 212"/>
              <a:gd name="T62" fmla="*/ 2147483646 w 49"/>
              <a:gd name="T63" fmla="*/ 2147483646 h 212"/>
              <a:gd name="T64" fmla="*/ 2147483646 w 49"/>
              <a:gd name="T65" fmla="*/ 2147483646 h 2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9"/>
              <a:gd name="T100" fmla="*/ 0 h 212"/>
              <a:gd name="T101" fmla="*/ 49 w 49"/>
              <a:gd name="T102" fmla="*/ 212 h 2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9" h="212">
                <a:moveTo>
                  <a:pt x="0" y="0"/>
                </a:moveTo>
                <a:lnTo>
                  <a:pt x="1" y="0"/>
                </a:lnTo>
                <a:lnTo>
                  <a:pt x="1" y="17"/>
                </a:lnTo>
                <a:lnTo>
                  <a:pt x="2" y="17"/>
                </a:lnTo>
                <a:lnTo>
                  <a:pt x="2" y="33"/>
                </a:lnTo>
                <a:lnTo>
                  <a:pt x="4" y="33"/>
                </a:lnTo>
                <a:lnTo>
                  <a:pt x="4" y="48"/>
                </a:lnTo>
                <a:lnTo>
                  <a:pt x="5" y="49"/>
                </a:lnTo>
                <a:lnTo>
                  <a:pt x="5" y="63"/>
                </a:lnTo>
                <a:lnTo>
                  <a:pt x="6" y="63"/>
                </a:lnTo>
                <a:lnTo>
                  <a:pt x="6" y="78"/>
                </a:lnTo>
                <a:lnTo>
                  <a:pt x="7" y="78"/>
                </a:lnTo>
                <a:lnTo>
                  <a:pt x="7" y="91"/>
                </a:lnTo>
                <a:lnTo>
                  <a:pt x="8" y="91"/>
                </a:lnTo>
                <a:lnTo>
                  <a:pt x="8" y="104"/>
                </a:lnTo>
                <a:lnTo>
                  <a:pt x="10" y="104"/>
                </a:lnTo>
                <a:lnTo>
                  <a:pt x="10" y="116"/>
                </a:lnTo>
                <a:lnTo>
                  <a:pt x="11" y="116"/>
                </a:lnTo>
                <a:lnTo>
                  <a:pt x="11" y="126"/>
                </a:lnTo>
                <a:lnTo>
                  <a:pt x="12" y="127"/>
                </a:lnTo>
                <a:lnTo>
                  <a:pt x="12" y="137"/>
                </a:lnTo>
                <a:lnTo>
                  <a:pt x="13" y="137"/>
                </a:lnTo>
                <a:lnTo>
                  <a:pt x="13" y="146"/>
                </a:lnTo>
                <a:lnTo>
                  <a:pt x="14" y="146"/>
                </a:lnTo>
                <a:lnTo>
                  <a:pt x="14" y="154"/>
                </a:lnTo>
                <a:lnTo>
                  <a:pt x="16" y="155"/>
                </a:lnTo>
                <a:lnTo>
                  <a:pt x="16" y="162"/>
                </a:lnTo>
                <a:lnTo>
                  <a:pt x="17" y="163"/>
                </a:lnTo>
                <a:lnTo>
                  <a:pt x="17" y="169"/>
                </a:lnTo>
                <a:lnTo>
                  <a:pt x="18" y="169"/>
                </a:lnTo>
                <a:lnTo>
                  <a:pt x="18" y="175"/>
                </a:lnTo>
                <a:lnTo>
                  <a:pt x="19" y="175"/>
                </a:lnTo>
                <a:lnTo>
                  <a:pt x="19" y="180"/>
                </a:lnTo>
                <a:lnTo>
                  <a:pt x="20" y="181"/>
                </a:lnTo>
                <a:lnTo>
                  <a:pt x="20" y="185"/>
                </a:lnTo>
                <a:lnTo>
                  <a:pt x="22" y="186"/>
                </a:lnTo>
                <a:lnTo>
                  <a:pt x="22" y="189"/>
                </a:lnTo>
                <a:lnTo>
                  <a:pt x="23" y="189"/>
                </a:lnTo>
                <a:lnTo>
                  <a:pt x="23" y="193"/>
                </a:lnTo>
                <a:lnTo>
                  <a:pt x="24" y="193"/>
                </a:lnTo>
                <a:lnTo>
                  <a:pt x="24" y="196"/>
                </a:lnTo>
                <a:lnTo>
                  <a:pt x="25" y="196"/>
                </a:lnTo>
                <a:lnTo>
                  <a:pt x="25" y="199"/>
                </a:lnTo>
                <a:lnTo>
                  <a:pt x="26" y="199"/>
                </a:lnTo>
                <a:lnTo>
                  <a:pt x="26" y="201"/>
                </a:lnTo>
                <a:lnTo>
                  <a:pt x="28" y="201"/>
                </a:lnTo>
                <a:lnTo>
                  <a:pt x="28" y="203"/>
                </a:lnTo>
                <a:lnTo>
                  <a:pt x="29" y="203"/>
                </a:lnTo>
                <a:lnTo>
                  <a:pt x="29" y="205"/>
                </a:lnTo>
                <a:lnTo>
                  <a:pt x="30" y="205"/>
                </a:lnTo>
                <a:lnTo>
                  <a:pt x="30" y="206"/>
                </a:lnTo>
                <a:lnTo>
                  <a:pt x="32" y="207"/>
                </a:lnTo>
                <a:lnTo>
                  <a:pt x="32" y="208"/>
                </a:lnTo>
                <a:lnTo>
                  <a:pt x="35" y="209"/>
                </a:lnTo>
                <a:lnTo>
                  <a:pt x="36" y="210"/>
                </a:lnTo>
                <a:lnTo>
                  <a:pt x="37" y="210"/>
                </a:lnTo>
                <a:lnTo>
                  <a:pt x="38" y="211"/>
                </a:lnTo>
                <a:lnTo>
                  <a:pt x="40" y="211"/>
                </a:lnTo>
                <a:lnTo>
                  <a:pt x="41" y="211"/>
                </a:lnTo>
                <a:lnTo>
                  <a:pt x="42" y="211"/>
                </a:lnTo>
                <a:lnTo>
                  <a:pt x="43" y="211"/>
                </a:lnTo>
                <a:lnTo>
                  <a:pt x="44" y="212"/>
                </a:lnTo>
                <a:lnTo>
                  <a:pt x="46" y="212"/>
                </a:lnTo>
                <a:lnTo>
                  <a:pt x="47" y="212"/>
                </a:lnTo>
                <a:lnTo>
                  <a:pt x="48" y="212"/>
                </a:lnTo>
                <a:lnTo>
                  <a:pt x="49" y="212"/>
                </a:lnTo>
              </a:path>
            </a:pathLst>
          </a:custGeom>
          <a:noFill/>
          <a:ln w="285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91222" name="Group 137">
            <a:extLst>
              <a:ext uri="{FF2B5EF4-FFF2-40B4-BE49-F238E27FC236}">
                <a16:creationId xmlns:a16="http://schemas.microsoft.com/office/drawing/2014/main" id="{E4DF0AB8-C247-48DC-BD68-38A3AD74441B}"/>
              </a:ext>
            </a:extLst>
          </p:cNvPr>
          <p:cNvGrpSpPr>
            <a:grpSpLocks/>
          </p:cNvGrpSpPr>
          <p:nvPr/>
        </p:nvGrpSpPr>
        <p:grpSpPr bwMode="auto">
          <a:xfrm>
            <a:off x="515938" y="5957888"/>
            <a:ext cx="8080375" cy="234950"/>
            <a:chOff x="2755900" y="3278188"/>
            <a:chExt cx="2539515" cy="66076"/>
          </a:xfrm>
        </p:grpSpPr>
        <p:sp>
          <p:nvSpPr>
            <p:cNvPr id="91225" name="Rectangle 14">
              <a:extLst>
                <a:ext uri="{FF2B5EF4-FFF2-40B4-BE49-F238E27FC236}">
                  <a16:creationId xmlns:a16="http://schemas.microsoft.com/office/drawing/2014/main" id="{A7769BA3-36CE-452E-AAA2-2AFF0EBA2B41}"/>
                </a:ext>
              </a:extLst>
            </p:cNvPr>
            <p:cNvSpPr>
              <a:spLocks noChangeArrowheads="1"/>
            </p:cNvSpPr>
            <p:nvPr/>
          </p:nvSpPr>
          <p:spPr bwMode="auto">
            <a:xfrm>
              <a:off x="2755900" y="3292462"/>
              <a:ext cx="24180" cy="517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200">
                  <a:solidFill>
                    <a:srgbClr val="000000"/>
                  </a:solidFill>
                  <a:cs typeface="Times New Roman" panose="02020603050405020304" pitchFamily="18" charset="0"/>
                </a:rPr>
                <a:t>0</a:t>
              </a:r>
              <a:endParaRPr lang="en-US" altLang="en-US" sz="7200">
                <a:cs typeface="Times New Roman" panose="02020603050405020304" pitchFamily="18" charset="0"/>
              </a:endParaRPr>
            </a:p>
          </p:txBody>
        </p:sp>
        <p:sp>
          <p:nvSpPr>
            <p:cNvPr id="91226" name="Line 15">
              <a:extLst>
                <a:ext uri="{FF2B5EF4-FFF2-40B4-BE49-F238E27FC236}">
                  <a16:creationId xmlns:a16="http://schemas.microsoft.com/office/drawing/2014/main" id="{B9EE9D46-32FB-41AE-B3AD-8BE115C80733}"/>
                </a:ext>
              </a:extLst>
            </p:cNvPr>
            <p:cNvSpPr>
              <a:spLocks noChangeShapeType="1"/>
            </p:cNvSpPr>
            <p:nvPr/>
          </p:nvSpPr>
          <p:spPr bwMode="auto">
            <a:xfrm flipV="1">
              <a:off x="3116263" y="3278188"/>
              <a:ext cx="1588" cy="111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27" name="Rectangle 16">
              <a:extLst>
                <a:ext uri="{FF2B5EF4-FFF2-40B4-BE49-F238E27FC236}">
                  <a16:creationId xmlns:a16="http://schemas.microsoft.com/office/drawing/2014/main" id="{A2FFA00A-2248-4489-9120-9D435D797C44}"/>
                </a:ext>
              </a:extLst>
            </p:cNvPr>
            <p:cNvSpPr>
              <a:spLocks noChangeArrowheads="1"/>
            </p:cNvSpPr>
            <p:nvPr/>
          </p:nvSpPr>
          <p:spPr bwMode="auto">
            <a:xfrm>
              <a:off x="3097213" y="3292467"/>
              <a:ext cx="72540" cy="517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200">
                  <a:solidFill>
                    <a:srgbClr val="000000"/>
                  </a:solidFill>
                  <a:cs typeface="Times New Roman" panose="02020603050405020304" pitchFamily="18" charset="0"/>
                </a:rPr>
                <a:t>100</a:t>
              </a:r>
              <a:endParaRPr lang="en-US" altLang="en-US" sz="7200">
                <a:cs typeface="Times New Roman" panose="02020603050405020304" pitchFamily="18" charset="0"/>
              </a:endParaRPr>
            </a:p>
          </p:txBody>
        </p:sp>
        <p:sp>
          <p:nvSpPr>
            <p:cNvPr id="91228" name="Line 17">
              <a:extLst>
                <a:ext uri="{FF2B5EF4-FFF2-40B4-BE49-F238E27FC236}">
                  <a16:creationId xmlns:a16="http://schemas.microsoft.com/office/drawing/2014/main" id="{C04E8B1E-642F-45E2-B834-812842831BCB}"/>
                </a:ext>
              </a:extLst>
            </p:cNvPr>
            <p:cNvSpPr>
              <a:spLocks noChangeShapeType="1"/>
            </p:cNvSpPr>
            <p:nvPr/>
          </p:nvSpPr>
          <p:spPr bwMode="auto">
            <a:xfrm flipV="1">
              <a:off x="3470275" y="3278188"/>
              <a:ext cx="1588" cy="111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29" name="Rectangle 18">
              <a:extLst>
                <a:ext uri="{FF2B5EF4-FFF2-40B4-BE49-F238E27FC236}">
                  <a16:creationId xmlns:a16="http://schemas.microsoft.com/office/drawing/2014/main" id="{A298F84D-9C17-4ACF-B6CF-BAB7CBB2C022}"/>
                </a:ext>
              </a:extLst>
            </p:cNvPr>
            <p:cNvSpPr>
              <a:spLocks noChangeArrowheads="1"/>
            </p:cNvSpPr>
            <p:nvPr/>
          </p:nvSpPr>
          <p:spPr bwMode="auto">
            <a:xfrm>
              <a:off x="3451225" y="3292464"/>
              <a:ext cx="72540" cy="517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200">
                  <a:solidFill>
                    <a:srgbClr val="000000"/>
                  </a:solidFill>
                  <a:cs typeface="Times New Roman" panose="02020603050405020304" pitchFamily="18" charset="0"/>
                </a:rPr>
                <a:t>200</a:t>
              </a:r>
              <a:endParaRPr lang="en-US" altLang="en-US" sz="7200">
                <a:cs typeface="Times New Roman" panose="02020603050405020304" pitchFamily="18" charset="0"/>
              </a:endParaRPr>
            </a:p>
          </p:txBody>
        </p:sp>
        <p:sp>
          <p:nvSpPr>
            <p:cNvPr id="91230" name="Line 19">
              <a:extLst>
                <a:ext uri="{FF2B5EF4-FFF2-40B4-BE49-F238E27FC236}">
                  <a16:creationId xmlns:a16="http://schemas.microsoft.com/office/drawing/2014/main" id="{693EC651-4AB2-4536-B3FD-8E2DDADFC3F0}"/>
                </a:ext>
              </a:extLst>
            </p:cNvPr>
            <p:cNvSpPr>
              <a:spLocks noChangeShapeType="1"/>
            </p:cNvSpPr>
            <p:nvPr/>
          </p:nvSpPr>
          <p:spPr bwMode="auto">
            <a:xfrm flipV="1">
              <a:off x="3825875" y="3278188"/>
              <a:ext cx="1588" cy="111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31" name="Rectangle 20">
              <a:extLst>
                <a:ext uri="{FF2B5EF4-FFF2-40B4-BE49-F238E27FC236}">
                  <a16:creationId xmlns:a16="http://schemas.microsoft.com/office/drawing/2014/main" id="{77F51ADA-06CC-49AE-A0A6-1C56900AF78D}"/>
                </a:ext>
              </a:extLst>
            </p:cNvPr>
            <p:cNvSpPr>
              <a:spLocks noChangeArrowheads="1"/>
            </p:cNvSpPr>
            <p:nvPr/>
          </p:nvSpPr>
          <p:spPr bwMode="auto">
            <a:xfrm>
              <a:off x="3806825" y="3292464"/>
              <a:ext cx="72540" cy="517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200">
                  <a:solidFill>
                    <a:srgbClr val="000000"/>
                  </a:solidFill>
                  <a:cs typeface="Times New Roman" panose="02020603050405020304" pitchFamily="18" charset="0"/>
                </a:rPr>
                <a:t>300</a:t>
              </a:r>
              <a:endParaRPr lang="en-US" altLang="en-US" sz="7200">
                <a:cs typeface="Times New Roman" panose="02020603050405020304" pitchFamily="18" charset="0"/>
              </a:endParaRPr>
            </a:p>
          </p:txBody>
        </p:sp>
        <p:sp>
          <p:nvSpPr>
            <p:cNvPr id="91232" name="Line 21">
              <a:extLst>
                <a:ext uri="{FF2B5EF4-FFF2-40B4-BE49-F238E27FC236}">
                  <a16:creationId xmlns:a16="http://schemas.microsoft.com/office/drawing/2014/main" id="{95F8D58A-A885-42C7-92B9-5A9CA0F165E0}"/>
                </a:ext>
              </a:extLst>
            </p:cNvPr>
            <p:cNvSpPr>
              <a:spLocks noChangeShapeType="1"/>
            </p:cNvSpPr>
            <p:nvPr/>
          </p:nvSpPr>
          <p:spPr bwMode="auto">
            <a:xfrm flipV="1">
              <a:off x="4179888" y="3278188"/>
              <a:ext cx="1588" cy="111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33" name="Rectangle 22">
              <a:extLst>
                <a:ext uri="{FF2B5EF4-FFF2-40B4-BE49-F238E27FC236}">
                  <a16:creationId xmlns:a16="http://schemas.microsoft.com/office/drawing/2014/main" id="{90DAB5B9-FEE2-4963-960C-352545433E18}"/>
                </a:ext>
              </a:extLst>
            </p:cNvPr>
            <p:cNvSpPr>
              <a:spLocks noChangeArrowheads="1"/>
            </p:cNvSpPr>
            <p:nvPr/>
          </p:nvSpPr>
          <p:spPr bwMode="auto">
            <a:xfrm>
              <a:off x="4160838" y="3292464"/>
              <a:ext cx="72540" cy="517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200">
                  <a:solidFill>
                    <a:srgbClr val="000000"/>
                  </a:solidFill>
                  <a:cs typeface="Times New Roman" panose="02020603050405020304" pitchFamily="18" charset="0"/>
                </a:rPr>
                <a:t>400</a:t>
              </a:r>
              <a:endParaRPr lang="en-US" altLang="en-US" sz="7200">
                <a:cs typeface="Times New Roman" panose="02020603050405020304" pitchFamily="18" charset="0"/>
              </a:endParaRPr>
            </a:p>
          </p:txBody>
        </p:sp>
        <p:sp>
          <p:nvSpPr>
            <p:cNvPr id="91234" name="Line 23">
              <a:extLst>
                <a:ext uri="{FF2B5EF4-FFF2-40B4-BE49-F238E27FC236}">
                  <a16:creationId xmlns:a16="http://schemas.microsoft.com/office/drawing/2014/main" id="{A33F0633-CF14-425D-9AE3-A94C0E0D7A86}"/>
                </a:ext>
              </a:extLst>
            </p:cNvPr>
            <p:cNvSpPr>
              <a:spLocks noChangeShapeType="1"/>
            </p:cNvSpPr>
            <p:nvPr/>
          </p:nvSpPr>
          <p:spPr bwMode="auto">
            <a:xfrm flipV="1">
              <a:off x="4533900" y="3278188"/>
              <a:ext cx="1588" cy="111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35" name="Rectangle 24">
              <a:extLst>
                <a:ext uri="{FF2B5EF4-FFF2-40B4-BE49-F238E27FC236}">
                  <a16:creationId xmlns:a16="http://schemas.microsoft.com/office/drawing/2014/main" id="{58F72C54-3C4A-4C5E-B5D4-B741282A69DA}"/>
                </a:ext>
              </a:extLst>
            </p:cNvPr>
            <p:cNvSpPr>
              <a:spLocks noChangeArrowheads="1"/>
            </p:cNvSpPr>
            <p:nvPr/>
          </p:nvSpPr>
          <p:spPr bwMode="auto">
            <a:xfrm>
              <a:off x="4514850" y="3292464"/>
              <a:ext cx="72540" cy="517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200">
                  <a:solidFill>
                    <a:srgbClr val="000000"/>
                  </a:solidFill>
                  <a:cs typeface="Times New Roman" panose="02020603050405020304" pitchFamily="18" charset="0"/>
                </a:rPr>
                <a:t>500</a:t>
              </a:r>
              <a:endParaRPr lang="en-US" altLang="en-US" sz="7200">
                <a:cs typeface="Times New Roman" panose="02020603050405020304" pitchFamily="18" charset="0"/>
              </a:endParaRPr>
            </a:p>
          </p:txBody>
        </p:sp>
        <p:sp>
          <p:nvSpPr>
            <p:cNvPr id="91236" name="Line 25">
              <a:extLst>
                <a:ext uri="{FF2B5EF4-FFF2-40B4-BE49-F238E27FC236}">
                  <a16:creationId xmlns:a16="http://schemas.microsoft.com/office/drawing/2014/main" id="{FD2F8848-E202-4645-8B06-B71321A77B1F}"/>
                </a:ext>
              </a:extLst>
            </p:cNvPr>
            <p:cNvSpPr>
              <a:spLocks noChangeShapeType="1"/>
            </p:cNvSpPr>
            <p:nvPr/>
          </p:nvSpPr>
          <p:spPr bwMode="auto">
            <a:xfrm flipV="1">
              <a:off x="4887913" y="3278188"/>
              <a:ext cx="1588" cy="111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37" name="Rectangle 26">
              <a:extLst>
                <a:ext uri="{FF2B5EF4-FFF2-40B4-BE49-F238E27FC236}">
                  <a16:creationId xmlns:a16="http://schemas.microsoft.com/office/drawing/2014/main" id="{5E93BDD3-0003-47F9-820C-2B8442CA1C07}"/>
                </a:ext>
              </a:extLst>
            </p:cNvPr>
            <p:cNvSpPr>
              <a:spLocks noChangeArrowheads="1"/>
            </p:cNvSpPr>
            <p:nvPr/>
          </p:nvSpPr>
          <p:spPr bwMode="auto">
            <a:xfrm>
              <a:off x="4868863" y="3292464"/>
              <a:ext cx="72540" cy="517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200">
                  <a:solidFill>
                    <a:srgbClr val="000000"/>
                  </a:solidFill>
                  <a:cs typeface="Times New Roman" panose="02020603050405020304" pitchFamily="18" charset="0"/>
                </a:rPr>
                <a:t>600</a:t>
              </a:r>
              <a:endParaRPr lang="en-US" altLang="en-US" sz="7200">
                <a:cs typeface="Times New Roman" panose="02020603050405020304" pitchFamily="18" charset="0"/>
              </a:endParaRPr>
            </a:p>
          </p:txBody>
        </p:sp>
        <p:sp>
          <p:nvSpPr>
            <p:cNvPr id="91238" name="Line 27">
              <a:extLst>
                <a:ext uri="{FF2B5EF4-FFF2-40B4-BE49-F238E27FC236}">
                  <a16:creationId xmlns:a16="http://schemas.microsoft.com/office/drawing/2014/main" id="{2F3F70ED-3970-4C73-BF44-59A057C23F19}"/>
                </a:ext>
              </a:extLst>
            </p:cNvPr>
            <p:cNvSpPr>
              <a:spLocks noChangeShapeType="1"/>
            </p:cNvSpPr>
            <p:nvPr/>
          </p:nvSpPr>
          <p:spPr bwMode="auto">
            <a:xfrm flipV="1">
              <a:off x="5234782" y="3278188"/>
              <a:ext cx="1588" cy="111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39" name="Rectangle 28">
              <a:extLst>
                <a:ext uri="{FF2B5EF4-FFF2-40B4-BE49-F238E27FC236}">
                  <a16:creationId xmlns:a16="http://schemas.microsoft.com/office/drawing/2014/main" id="{059FE5D7-47CE-4990-8E5D-B4181310D307}"/>
                </a:ext>
              </a:extLst>
            </p:cNvPr>
            <p:cNvSpPr>
              <a:spLocks noChangeArrowheads="1"/>
            </p:cNvSpPr>
            <p:nvPr/>
          </p:nvSpPr>
          <p:spPr bwMode="auto">
            <a:xfrm>
              <a:off x="5222875" y="3292464"/>
              <a:ext cx="72540" cy="517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200">
                  <a:solidFill>
                    <a:srgbClr val="000000"/>
                  </a:solidFill>
                  <a:cs typeface="Times New Roman" panose="02020603050405020304" pitchFamily="18" charset="0"/>
                </a:rPr>
                <a:t>700</a:t>
              </a:r>
              <a:endParaRPr lang="en-US" altLang="en-US" sz="7200">
                <a:cs typeface="Times New Roman" panose="02020603050405020304" pitchFamily="18" charset="0"/>
              </a:endParaRPr>
            </a:p>
          </p:txBody>
        </p:sp>
        <p:sp>
          <p:nvSpPr>
            <p:cNvPr id="91240" name="Line 11">
              <a:extLst>
                <a:ext uri="{FF2B5EF4-FFF2-40B4-BE49-F238E27FC236}">
                  <a16:creationId xmlns:a16="http://schemas.microsoft.com/office/drawing/2014/main" id="{9EF68E35-004B-45D0-AE98-2ED4D3C6F726}"/>
                </a:ext>
              </a:extLst>
            </p:cNvPr>
            <p:cNvSpPr>
              <a:spLocks noChangeShapeType="1"/>
            </p:cNvSpPr>
            <p:nvPr/>
          </p:nvSpPr>
          <p:spPr bwMode="auto">
            <a:xfrm>
              <a:off x="2762251" y="3289300"/>
              <a:ext cx="246888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41" name="Line 17">
              <a:extLst>
                <a:ext uri="{FF2B5EF4-FFF2-40B4-BE49-F238E27FC236}">
                  <a16:creationId xmlns:a16="http://schemas.microsoft.com/office/drawing/2014/main" id="{0C474A59-F4C3-4735-B8D3-3070607E6F5E}"/>
                </a:ext>
              </a:extLst>
            </p:cNvPr>
            <p:cNvSpPr>
              <a:spLocks noChangeShapeType="1"/>
            </p:cNvSpPr>
            <p:nvPr/>
          </p:nvSpPr>
          <p:spPr bwMode="auto">
            <a:xfrm flipV="1">
              <a:off x="2760753" y="3280585"/>
              <a:ext cx="1588" cy="111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91223" name="Rectangle 20">
            <a:extLst>
              <a:ext uri="{FF2B5EF4-FFF2-40B4-BE49-F238E27FC236}">
                <a16:creationId xmlns:a16="http://schemas.microsoft.com/office/drawing/2014/main" id="{4EE11FD4-70EC-4E9A-A166-A2F1284F0E8A}"/>
              </a:ext>
            </a:extLst>
          </p:cNvPr>
          <p:cNvSpPr>
            <a:spLocks noChangeArrowheads="1"/>
          </p:cNvSpPr>
          <p:nvPr/>
        </p:nvSpPr>
        <p:spPr bwMode="auto">
          <a:xfrm>
            <a:off x="3097213" y="6224588"/>
            <a:ext cx="2084387"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600">
                <a:solidFill>
                  <a:srgbClr val="000000"/>
                </a:solidFill>
                <a:cs typeface="Times New Roman" panose="02020603050405020304" pitchFamily="18" charset="0"/>
              </a:rPr>
              <a:t>Wing Beat Frequency Hz</a:t>
            </a:r>
            <a:endParaRPr lang="en-US" altLang="en-US" sz="8800">
              <a:cs typeface="Times New Roman" panose="02020603050405020304" pitchFamily="18" charset="0"/>
            </a:endParaRPr>
          </a:p>
        </p:txBody>
      </p:sp>
      <p:pic>
        <p:nvPicPr>
          <p:cNvPr id="91224" name="Picture 221">
            <a:extLst>
              <a:ext uri="{FF2B5EF4-FFF2-40B4-BE49-F238E27FC236}">
                <a16:creationId xmlns:a16="http://schemas.microsoft.com/office/drawing/2014/main" id="{13DC2C76-D3C1-4EF0-9FFA-863BD663E1B6}"/>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955925" y="4694238"/>
            <a:ext cx="541338" cy="573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62" name="Picture 141">
            <a:extLst>
              <a:ext uri="{FF2B5EF4-FFF2-40B4-BE49-F238E27FC236}">
                <a16:creationId xmlns:a16="http://schemas.microsoft.com/office/drawing/2014/main" id="{041DCED7-7DDF-43A9-A141-C939D80F35B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537200" y="4349750"/>
            <a:ext cx="633413" cy="1114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163" name="Picture 134">
            <a:extLst>
              <a:ext uri="{FF2B5EF4-FFF2-40B4-BE49-F238E27FC236}">
                <a16:creationId xmlns:a16="http://schemas.microsoft.com/office/drawing/2014/main" id="{037C23FF-7A36-4F93-8687-B5527DD0BEF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534150" y="4784725"/>
            <a:ext cx="739775"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164" name="Freeform 45">
            <a:extLst>
              <a:ext uri="{FF2B5EF4-FFF2-40B4-BE49-F238E27FC236}">
                <a16:creationId xmlns:a16="http://schemas.microsoft.com/office/drawing/2014/main" id="{195F6E6D-681B-45E7-A4AB-5D0609F8435E}"/>
              </a:ext>
            </a:extLst>
          </p:cNvPr>
          <p:cNvSpPr>
            <a:spLocks/>
          </p:cNvSpPr>
          <p:nvPr/>
        </p:nvSpPr>
        <p:spPr bwMode="auto">
          <a:xfrm>
            <a:off x="4537075" y="5867400"/>
            <a:ext cx="766763" cy="130175"/>
          </a:xfrm>
          <a:custGeom>
            <a:avLst/>
            <a:gdLst>
              <a:gd name="T0" fmla="*/ 2147483646 w 152"/>
              <a:gd name="T1" fmla="*/ 2147483646 h 23"/>
              <a:gd name="T2" fmla="*/ 2147483646 w 152"/>
              <a:gd name="T3" fmla="*/ 2147483646 h 23"/>
              <a:gd name="T4" fmla="*/ 2147483646 w 152"/>
              <a:gd name="T5" fmla="*/ 2147483646 h 23"/>
              <a:gd name="T6" fmla="*/ 2147483646 w 152"/>
              <a:gd name="T7" fmla="*/ 2147483646 h 23"/>
              <a:gd name="T8" fmla="*/ 2147483646 w 152"/>
              <a:gd name="T9" fmla="*/ 2147483646 h 23"/>
              <a:gd name="T10" fmla="*/ 2147483646 w 152"/>
              <a:gd name="T11" fmla="*/ 2147483646 h 23"/>
              <a:gd name="T12" fmla="*/ 2147483646 w 152"/>
              <a:gd name="T13" fmla="*/ 2147483646 h 23"/>
              <a:gd name="T14" fmla="*/ 2147483646 w 152"/>
              <a:gd name="T15" fmla="*/ 2147483646 h 23"/>
              <a:gd name="T16" fmla="*/ 2147483646 w 152"/>
              <a:gd name="T17" fmla="*/ 2147483646 h 23"/>
              <a:gd name="T18" fmla="*/ 2147483646 w 152"/>
              <a:gd name="T19" fmla="*/ 2147483646 h 23"/>
              <a:gd name="T20" fmla="*/ 2147483646 w 152"/>
              <a:gd name="T21" fmla="*/ 2147483646 h 23"/>
              <a:gd name="T22" fmla="*/ 2147483646 w 152"/>
              <a:gd name="T23" fmla="*/ 2147483646 h 23"/>
              <a:gd name="T24" fmla="*/ 2147483646 w 152"/>
              <a:gd name="T25" fmla="*/ 2147483646 h 23"/>
              <a:gd name="T26" fmla="*/ 2147483646 w 152"/>
              <a:gd name="T27" fmla="*/ 2147483646 h 23"/>
              <a:gd name="T28" fmla="*/ 2147483646 w 152"/>
              <a:gd name="T29" fmla="*/ 2147483646 h 23"/>
              <a:gd name="T30" fmla="*/ 2147483646 w 152"/>
              <a:gd name="T31" fmla="*/ 2147483646 h 23"/>
              <a:gd name="T32" fmla="*/ 2147483646 w 152"/>
              <a:gd name="T33" fmla="*/ 2147483646 h 23"/>
              <a:gd name="T34" fmla="*/ 2147483646 w 152"/>
              <a:gd name="T35" fmla="*/ 2147483646 h 23"/>
              <a:gd name="T36" fmla="*/ 2147483646 w 152"/>
              <a:gd name="T37" fmla="*/ 2147483646 h 23"/>
              <a:gd name="T38" fmla="*/ 2147483646 w 152"/>
              <a:gd name="T39" fmla="*/ 2147483646 h 23"/>
              <a:gd name="T40" fmla="*/ 2147483646 w 152"/>
              <a:gd name="T41" fmla="*/ 2147483646 h 23"/>
              <a:gd name="T42" fmla="*/ 2147483646 w 152"/>
              <a:gd name="T43" fmla="*/ 2147483646 h 23"/>
              <a:gd name="T44" fmla="*/ 2147483646 w 152"/>
              <a:gd name="T45" fmla="*/ 2147483646 h 23"/>
              <a:gd name="T46" fmla="*/ 2147483646 w 152"/>
              <a:gd name="T47" fmla="*/ 2147483646 h 23"/>
              <a:gd name="T48" fmla="*/ 2147483646 w 152"/>
              <a:gd name="T49" fmla="*/ 2147483646 h 23"/>
              <a:gd name="T50" fmla="*/ 2147483646 w 152"/>
              <a:gd name="T51" fmla="*/ 2147483646 h 23"/>
              <a:gd name="T52" fmla="*/ 2147483646 w 152"/>
              <a:gd name="T53" fmla="*/ 2147483646 h 23"/>
              <a:gd name="T54" fmla="*/ 2147483646 w 152"/>
              <a:gd name="T55" fmla="*/ 2147483646 h 23"/>
              <a:gd name="T56" fmla="*/ 2147483646 w 152"/>
              <a:gd name="T57" fmla="*/ 2147483646 h 23"/>
              <a:gd name="T58" fmla="*/ 2147483646 w 152"/>
              <a:gd name="T59" fmla="*/ 2147483646 h 23"/>
              <a:gd name="T60" fmla="*/ 2147483646 w 152"/>
              <a:gd name="T61" fmla="*/ 2147483646 h 23"/>
              <a:gd name="T62" fmla="*/ 2147483646 w 152"/>
              <a:gd name="T63" fmla="*/ 2147483646 h 23"/>
              <a:gd name="T64" fmla="*/ 2147483646 w 152"/>
              <a:gd name="T65" fmla="*/ 2147483646 h 23"/>
              <a:gd name="T66" fmla="*/ 2147483646 w 152"/>
              <a:gd name="T67" fmla="*/ 2147483646 h 23"/>
              <a:gd name="T68" fmla="*/ 2147483646 w 152"/>
              <a:gd name="T69" fmla="*/ 2147483646 h 23"/>
              <a:gd name="T70" fmla="*/ 2147483646 w 152"/>
              <a:gd name="T71" fmla="*/ 2147483646 h 23"/>
              <a:gd name="T72" fmla="*/ 2147483646 w 152"/>
              <a:gd name="T73" fmla="*/ 2147483646 h 23"/>
              <a:gd name="T74" fmla="*/ 2147483646 w 152"/>
              <a:gd name="T75" fmla="*/ 2147483646 h 23"/>
              <a:gd name="T76" fmla="*/ 2147483646 w 152"/>
              <a:gd name="T77" fmla="*/ 2147483646 h 23"/>
              <a:gd name="T78" fmla="*/ 2147483646 w 152"/>
              <a:gd name="T79" fmla="*/ 2147483646 h 23"/>
              <a:gd name="T80" fmla="*/ 2147483646 w 152"/>
              <a:gd name="T81" fmla="*/ 2147483646 h 23"/>
              <a:gd name="T82" fmla="*/ 2147483646 w 152"/>
              <a:gd name="T83" fmla="*/ 2147483646 h 2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3"/>
              <a:gd name="T128" fmla="*/ 152 w 152"/>
              <a:gd name="T129" fmla="*/ 23 h 2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3">
                <a:moveTo>
                  <a:pt x="0" y="23"/>
                </a:moveTo>
                <a:lnTo>
                  <a:pt x="1" y="23"/>
                </a:lnTo>
                <a:lnTo>
                  <a:pt x="2" y="23"/>
                </a:lnTo>
                <a:lnTo>
                  <a:pt x="4" y="23"/>
                </a:lnTo>
                <a:lnTo>
                  <a:pt x="5" y="23"/>
                </a:lnTo>
                <a:lnTo>
                  <a:pt x="6" y="23"/>
                </a:lnTo>
                <a:lnTo>
                  <a:pt x="7" y="23"/>
                </a:lnTo>
                <a:lnTo>
                  <a:pt x="8" y="23"/>
                </a:lnTo>
                <a:lnTo>
                  <a:pt x="10" y="23"/>
                </a:lnTo>
                <a:lnTo>
                  <a:pt x="11" y="23"/>
                </a:lnTo>
                <a:lnTo>
                  <a:pt x="12" y="23"/>
                </a:lnTo>
                <a:lnTo>
                  <a:pt x="13" y="23"/>
                </a:lnTo>
                <a:lnTo>
                  <a:pt x="14" y="23"/>
                </a:lnTo>
                <a:lnTo>
                  <a:pt x="16" y="23"/>
                </a:lnTo>
                <a:lnTo>
                  <a:pt x="17" y="23"/>
                </a:lnTo>
                <a:lnTo>
                  <a:pt x="18" y="23"/>
                </a:lnTo>
                <a:lnTo>
                  <a:pt x="19" y="23"/>
                </a:lnTo>
                <a:lnTo>
                  <a:pt x="20" y="23"/>
                </a:lnTo>
                <a:lnTo>
                  <a:pt x="22" y="23"/>
                </a:lnTo>
                <a:lnTo>
                  <a:pt x="23" y="23"/>
                </a:lnTo>
                <a:lnTo>
                  <a:pt x="24" y="23"/>
                </a:lnTo>
                <a:lnTo>
                  <a:pt x="25" y="23"/>
                </a:lnTo>
                <a:lnTo>
                  <a:pt x="26" y="23"/>
                </a:lnTo>
                <a:lnTo>
                  <a:pt x="28" y="23"/>
                </a:lnTo>
                <a:lnTo>
                  <a:pt x="29" y="23"/>
                </a:lnTo>
                <a:lnTo>
                  <a:pt x="30" y="23"/>
                </a:lnTo>
                <a:lnTo>
                  <a:pt x="31" y="23"/>
                </a:lnTo>
                <a:lnTo>
                  <a:pt x="32" y="23"/>
                </a:lnTo>
                <a:lnTo>
                  <a:pt x="34" y="23"/>
                </a:lnTo>
                <a:lnTo>
                  <a:pt x="35" y="23"/>
                </a:lnTo>
                <a:lnTo>
                  <a:pt x="36" y="23"/>
                </a:lnTo>
                <a:lnTo>
                  <a:pt x="37" y="23"/>
                </a:lnTo>
                <a:lnTo>
                  <a:pt x="38" y="23"/>
                </a:lnTo>
                <a:lnTo>
                  <a:pt x="40" y="23"/>
                </a:lnTo>
                <a:lnTo>
                  <a:pt x="41" y="23"/>
                </a:lnTo>
                <a:lnTo>
                  <a:pt x="42" y="23"/>
                </a:lnTo>
                <a:lnTo>
                  <a:pt x="43" y="23"/>
                </a:lnTo>
                <a:lnTo>
                  <a:pt x="44" y="23"/>
                </a:lnTo>
                <a:lnTo>
                  <a:pt x="46" y="23"/>
                </a:lnTo>
                <a:lnTo>
                  <a:pt x="47" y="23"/>
                </a:lnTo>
                <a:lnTo>
                  <a:pt x="48" y="23"/>
                </a:lnTo>
                <a:lnTo>
                  <a:pt x="49" y="22"/>
                </a:lnTo>
                <a:lnTo>
                  <a:pt x="50" y="22"/>
                </a:lnTo>
                <a:lnTo>
                  <a:pt x="52" y="22"/>
                </a:lnTo>
                <a:lnTo>
                  <a:pt x="53" y="22"/>
                </a:lnTo>
                <a:lnTo>
                  <a:pt x="54" y="22"/>
                </a:lnTo>
                <a:lnTo>
                  <a:pt x="55" y="22"/>
                </a:lnTo>
                <a:lnTo>
                  <a:pt x="56" y="22"/>
                </a:lnTo>
                <a:lnTo>
                  <a:pt x="58" y="22"/>
                </a:lnTo>
                <a:lnTo>
                  <a:pt x="59" y="22"/>
                </a:lnTo>
                <a:lnTo>
                  <a:pt x="60" y="22"/>
                </a:lnTo>
                <a:lnTo>
                  <a:pt x="61" y="22"/>
                </a:lnTo>
                <a:lnTo>
                  <a:pt x="62" y="22"/>
                </a:lnTo>
                <a:lnTo>
                  <a:pt x="64" y="22"/>
                </a:lnTo>
                <a:lnTo>
                  <a:pt x="65" y="22"/>
                </a:lnTo>
                <a:lnTo>
                  <a:pt x="66" y="22"/>
                </a:lnTo>
                <a:lnTo>
                  <a:pt x="67" y="22"/>
                </a:lnTo>
                <a:lnTo>
                  <a:pt x="68" y="22"/>
                </a:lnTo>
                <a:lnTo>
                  <a:pt x="70" y="22"/>
                </a:lnTo>
                <a:lnTo>
                  <a:pt x="71" y="22"/>
                </a:lnTo>
                <a:lnTo>
                  <a:pt x="72" y="22"/>
                </a:lnTo>
                <a:lnTo>
                  <a:pt x="73" y="21"/>
                </a:lnTo>
                <a:lnTo>
                  <a:pt x="74" y="21"/>
                </a:lnTo>
                <a:lnTo>
                  <a:pt x="76" y="21"/>
                </a:lnTo>
                <a:lnTo>
                  <a:pt x="77" y="21"/>
                </a:lnTo>
                <a:lnTo>
                  <a:pt x="78" y="21"/>
                </a:lnTo>
                <a:lnTo>
                  <a:pt x="79" y="21"/>
                </a:lnTo>
                <a:lnTo>
                  <a:pt x="80" y="21"/>
                </a:lnTo>
                <a:lnTo>
                  <a:pt x="82" y="21"/>
                </a:lnTo>
                <a:lnTo>
                  <a:pt x="83" y="21"/>
                </a:lnTo>
                <a:lnTo>
                  <a:pt x="84" y="21"/>
                </a:lnTo>
                <a:lnTo>
                  <a:pt x="85" y="20"/>
                </a:lnTo>
                <a:lnTo>
                  <a:pt x="86" y="20"/>
                </a:lnTo>
                <a:lnTo>
                  <a:pt x="88" y="20"/>
                </a:lnTo>
                <a:lnTo>
                  <a:pt x="89" y="20"/>
                </a:lnTo>
                <a:lnTo>
                  <a:pt x="90" y="20"/>
                </a:lnTo>
                <a:lnTo>
                  <a:pt x="91" y="20"/>
                </a:lnTo>
                <a:lnTo>
                  <a:pt x="92" y="20"/>
                </a:lnTo>
                <a:lnTo>
                  <a:pt x="94" y="20"/>
                </a:lnTo>
                <a:lnTo>
                  <a:pt x="95" y="20"/>
                </a:lnTo>
                <a:lnTo>
                  <a:pt x="96" y="20"/>
                </a:lnTo>
                <a:lnTo>
                  <a:pt x="97" y="19"/>
                </a:lnTo>
                <a:lnTo>
                  <a:pt x="98" y="19"/>
                </a:lnTo>
                <a:lnTo>
                  <a:pt x="100" y="19"/>
                </a:lnTo>
                <a:lnTo>
                  <a:pt x="101" y="19"/>
                </a:lnTo>
                <a:lnTo>
                  <a:pt x="102" y="19"/>
                </a:lnTo>
                <a:lnTo>
                  <a:pt x="103" y="18"/>
                </a:lnTo>
                <a:lnTo>
                  <a:pt x="104" y="18"/>
                </a:lnTo>
                <a:lnTo>
                  <a:pt x="106" y="18"/>
                </a:lnTo>
                <a:lnTo>
                  <a:pt x="107" y="18"/>
                </a:lnTo>
                <a:lnTo>
                  <a:pt x="108" y="17"/>
                </a:lnTo>
                <a:lnTo>
                  <a:pt x="109" y="17"/>
                </a:lnTo>
                <a:lnTo>
                  <a:pt x="110" y="17"/>
                </a:lnTo>
                <a:lnTo>
                  <a:pt x="112" y="17"/>
                </a:lnTo>
                <a:lnTo>
                  <a:pt x="113" y="16"/>
                </a:lnTo>
                <a:lnTo>
                  <a:pt x="114" y="16"/>
                </a:lnTo>
                <a:lnTo>
                  <a:pt x="115" y="16"/>
                </a:lnTo>
                <a:lnTo>
                  <a:pt x="116" y="15"/>
                </a:lnTo>
                <a:lnTo>
                  <a:pt x="118" y="15"/>
                </a:lnTo>
                <a:lnTo>
                  <a:pt x="119" y="15"/>
                </a:lnTo>
                <a:lnTo>
                  <a:pt x="120" y="14"/>
                </a:lnTo>
                <a:lnTo>
                  <a:pt x="121" y="14"/>
                </a:lnTo>
                <a:lnTo>
                  <a:pt x="122" y="14"/>
                </a:lnTo>
                <a:lnTo>
                  <a:pt x="124" y="13"/>
                </a:lnTo>
                <a:lnTo>
                  <a:pt x="125" y="13"/>
                </a:lnTo>
                <a:lnTo>
                  <a:pt x="126" y="12"/>
                </a:lnTo>
                <a:lnTo>
                  <a:pt x="127" y="12"/>
                </a:lnTo>
                <a:lnTo>
                  <a:pt x="128" y="12"/>
                </a:lnTo>
                <a:lnTo>
                  <a:pt x="130" y="11"/>
                </a:lnTo>
                <a:lnTo>
                  <a:pt x="131" y="11"/>
                </a:lnTo>
                <a:lnTo>
                  <a:pt x="132" y="10"/>
                </a:lnTo>
                <a:lnTo>
                  <a:pt x="133" y="10"/>
                </a:lnTo>
                <a:lnTo>
                  <a:pt x="134" y="9"/>
                </a:lnTo>
                <a:lnTo>
                  <a:pt x="136" y="9"/>
                </a:lnTo>
                <a:lnTo>
                  <a:pt x="137" y="8"/>
                </a:lnTo>
                <a:lnTo>
                  <a:pt x="138" y="8"/>
                </a:lnTo>
                <a:lnTo>
                  <a:pt x="139" y="7"/>
                </a:lnTo>
                <a:lnTo>
                  <a:pt x="140" y="7"/>
                </a:lnTo>
                <a:lnTo>
                  <a:pt x="143" y="6"/>
                </a:lnTo>
                <a:lnTo>
                  <a:pt x="143" y="5"/>
                </a:lnTo>
                <a:lnTo>
                  <a:pt x="144" y="5"/>
                </a:lnTo>
                <a:lnTo>
                  <a:pt x="145" y="4"/>
                </a:lnTo>
                <a:lnTo>
                  <a:pt x="148" y="3"/>
                </a:lnTo>
                <a:lnTo>
                  <a:pt x="149" y="2"/>
                </a:lnTo>
                <a:lnTo>
                  <a:pt x="151" y="1"/>
                </a:lnTo>
                <a:lnTo>
                  <a:pt x="152" y="0"/>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65" name="Freeform 46">
            <a:extLst>
              <a:ext uri="{FF2B5EF4-FFF2-40B4-BE49-F238E27FC236}">
                <a16:creationId xmlns:a16="http://schemas.microsoft.com/office/drawing/2014/main" id="{97942777-DF92-449B-9233-F8EAB81A978D}"/>
              </a:ext>
            </a:extLst>
          </p:cNvPr>
          <p:cNvSpPr>
            <a:spLocks/>
          </p:cNvSpPr>
          <p:nvPr/>
        </p:nvSpPr>
        <p:spPr bwMode="auto">
          <a:xfrm>
            <a:off x="5303838" y="5437188"/>
            <a:ext cx="742950" cy="430212"/>
          </a:xfrm>
          <a:custGeom>
            <a:avLst/>
            <a:gdLst>
              <a:gd name="T0" fmla="*/ 2147483646 w 147"/>
              <a:gd name="T1" fmla="*/ 2147483646 h 76"/>
              <a:gd name="T2" fmla="*/ 2147483646 w 147"/>
              <a:gd name="T3" fmla="*/ 2147483646 h 76"/>
              <a:gd name="T4" fmla="*/ 2147483646 w 147"/>
              <a:gd name="T5" fmla="*/ 2147483646 h 76"/>
              <a:gd name="T6" fmla="*/ 2147483646 w 147"/>
              <a:gd name="T7" fmla="*/ 2147483646 h 76"/>
              <a:gd name="T8" fmla="*/ 2147483646 w 147"/>
              <a:gd name="T9" fmla="*/ 2147483646 h 76"/>
              <a:gd name="T10" fmla="*/ 2147483646 w 147"/>
              <a:gd name="T11" fmla="*/ 2147483646 h 76"/>
              <a:gd name="T12" fmla="*/ 2147483646 w 147"/>
              <a:gd name="T13" fmla="*/ 2147483646 h 76"/>
              <a:gd name="T14" fmla="*/ 2147483646 w 147"/>
              <a:gd name="T15" fmla="*/ 2147483646 h 76"/>
              <a:gd name="T16" fmla="*/ 2147483646 w 147"/>
              <a:gd name="T17" fmla="*/ 2147483646 h 76"/>
              <a:gd name="T18" fmla="*/ 2147483646 w 147"/>
              <a:gd name="T19" fmla="*/ 2147483646 h 76"/>
              <a:gd name="T20" fmla="*/ 2147483646 w 147"/>
              <a:gd name="T21" fmla="*/ 2147483646 h 76"/>
              <a:gd name="T22" fmla="*/ 2147483646 w 147"/>
              <a:gd name="T23" fmla="*/ 2147483646 h 76"/>
              <a:gd name="T24" fmla="*/ 2147483646 w 147"/>
              <a:gd name="T25" fmla="*/ 2147483646 h 76"/>
              <a:gd name="T26" fmla="*/ 2147483646 w 147"/>
              <a:gd name="T27" fmla="*/ 2147483646 h 76"/>
              <a:gd name="T28" fmla="*/ 2147483646 w 147"/>
              <a:gd name="T29" fmla="*/ 2147483646 h 76"/>
              <a:gd name="T30" fmla="*/ 2147483646 w 147"/>
              <a:gd name="T31" fmla="*/ 2147483646 h 76"/>
              <a:gd name="T32" fmla="*/ 2147483646 w 147"/>
              <a:gd name="T33" fmla="*/ 2147483646 h 76"/>
              <a:gd name="T34" fmla="*/ 2147483646 w 147"/>
              <a:gd name="T35" fmla="*/ 2147483646 h 76"/>
              <a:gd name="T36" fmla="*/ 2147483646 w 147"/>
              <a:gd name="T37" fmla="*/ 2147483646 h 76"/>
              <a:gd name="T38" fmla="*/ 2147483646 w 147"/>
              <a:gd name="T39" fmla="*/ 2147483646 h 76"/>
              <a:gd name="T40" fmla="*/ 2147483646 w 147"/>
              <a:gd name="T41" fmla="*/ 2147483646 h 76"/>
              <a:gd name="T42" fmla="*/ 2147483646 w 147"/>
              <a:gd name="T43" fmla="*/ 2147483646 h 76"/>
              <a:gd name="T44" fmla="*/ 2147483646 w 147"/>
              <a:gd name="T45" fmla="*/ 2147483646 h 76"/>
              <a:gd name="T46" fmla="*/ 2147483646 w 147"/>
              <a:gd name="T47" fmla="*/ 2147483646 h 76"/>
              <a:gd name="T48" fmla="*/ 2147483646 w 147"/>
              <a:gd name="T49" fmla="*/ 2147483646 h 76"/>
              <a:gd name="T50" fmla="*/ 2147483646 w 147"/>
              <a:gd name="T51" fmla="*/ 2147483646 h 76"/>
              <a:gd name="T52" fmla="*/ 2147483646 w 147"/>
              <a:gd name="T53" fmla="*/ 2147483646 h 76"/>
              <a:gd name="T54" fmla="*/ 2147483646 w 147"/>
              <a:gd name="T55" fmla="*/ 2147483646 h 76"/>
              <a:gd name="T56" fmla="*/ 2147483646 w 147"/>
              <a:gd name="T57" fmla="*/ 2147483646 h 76"/>
              <a:gd name="T58" fmla="*/ 2147483646 w 147"/>
              <a:gd name="T59" fmla="*/ 2147483646 h 76"/>
              <a:gd name="T60" fmla="*/ 2147483646 w 147"/>
              <a:gd name="T61" fmla="*/ 2147483646 h 76"/>
              <a:gd name="T62" fmla="*/ 2147483646 w 147"/>
              <a:gd name="T63" fmla="*/ 2147483646 h 76"/>
              <a:gd name="T64" fmla="*/ 2147483646 w 147"/>
              <a:gd name="T65" fmla="*/ 0 h 76"/>
              <a:gd name="T66" fmla="*/ 2147483646 w 147"/>
              <a:gd name="T67" fmla="*/ 0 h 76"/>
              <a:gd name="T68" fmla="*/ 2147483646 w 147"/>
              <a:gd name="T69" fmla="*/ 0 h 76"/>
              <a:gd name="T70" fmla="*/ 2147483646 w 147"/>
              <a:gd name="T71" fmla="*/ 0 h 76"/>
              <a:gd name="T72" fmla="*/ 2147483646 w 147"/>
              <a:gd name="T73" fmla="*/ 2147483646 h 76"/>
              <a:gd name="T74" fmla="*/ 2147483646 w 147"/>
              <a:gd name="T75" fmla="*/ 2147483646 h 76"/>
              <a:gd name="T76" fmla="*/ 2147483646 w 147"/>
              <a:gd name="T77" fmla="*/ 2147483646 h 76"/>
              <a:gd name="T78" fmla="*/ 2147483646 w 147"/>
              <a:gd name="T79" fmla="*/ 2147483646 h 76"/>
              <a:gd name="T80" fmla="*/ 2147483646 w 147"/>
              <a:gd name="T81" fmla="*/ 2147483646 h 76"/>
              <a:gd name="T82" fmla="*/ 2147483646 w 147"/>
              <a:gd name="T83" fmla="*/ 2147483646 h 7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7"/>
              <a:gd name="T127" fmla="*/ 0 h 76"/>
              <a:gd name="T128" fmla="*/ 147 w 147"/>
              <a:gd name="T129" fmla="*/ 76 h 7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7" h="76">
                <a:moveTo>
                  <a:pt x="0" y="76"/>
                </a:moveTo>
                <a:lnTo>
                  <a:pt x="3" y="75"/>
                </a:lnTo>
                <a:lnTo>
                  <a:pt x="5" y="74"/>
                </a:lnTo>
                <a:lnTo>
                  <a:pt x="8" y="73"/>
                </a:lnTo>
                <a:lnTo>
                  <a:pt x="8" y="72"/>
                </a:lnTo>
                <a:lnTo>
                  <a:pt x="9" y="71"/>
                </a:lnTo>
                <a:lnTo>
                  <a:pt x="11" y="70"/>
                </a:lnTo>
                <a:lnTo>
                  <a:pt x="11" y="69"/>
                </a:lnTo>
                <a:lnTo>
                  <a:pt x="12" y="69"/>
                </a:lnTo>
                <a:lnTo>
                  <a:pt x="15" y="68"/>
                </a:lnTo>
                <a:lnTo>
                  <a:pt x="15" y="67"/>
                </a:lnTo>
                <a:lnTo>
                  <a:pt x="17" y="66"/>
                </a:lnTo>
                <a:lnTo>
                  <a:pt x="17" y="65"/>
                </a:lnTo>
                <a:lnTo>
                  <a:pt x="20" y="64"/>
                </a:lnTo>
                <a:lnTo>
                  <a:pt x="20" y="63"/>
                </a:lnTo>
                <a:lnTo>
                  <a:pt x="22" y="62"/>
                </a:lnTo>
                <a:lnTo>
                  <a:pt x="22" y="61"/>
                </a:lnTo>
                <a:lnTo>
                  <a:pt x="24" y="60"/>
                </a:lnTo>
                <a:lnTo>
                  <a:pt x="24" y="59"/>
                </a:lnTo>
                <a:lnTo>
                  <a:pt x="27" y="58"/>
                </a:lnTo>
                <a:lnTo>
                  <a:pt x="27" y="57"/>
                </a:lnTo>
                <a:lnTo>
                  <a:pt x="29" y="56"/>
                </a:lnTo>
                <a:lnTo>
                  <a:pt x="29" y="55"/>
                </a:lnTo>
                <a:lnTo>
                  <a:pt x="32" y="54"/>
                </a:lnTo>
                <a:lnTo>
                  <a:pt x="34" y="53"/>
                </a:lnTo>
                <a:lnTo>
                  <a:pt x="34" y="52"/>
                </a:lnTo>
                <a:lnTo>
                  <a:pt x="36" y="51"/>
                </a:lnTo>
                <a:lnTo>
                  <a:pt x="36" y="50"/>
                </a:lnTo>
                <a:lnTo>
                  <a:pt x="38" y="49"/>
                </a:lnTo>
                <a:lnTo>
                  <a:pt x="38" y="48"/>
                </a:lnTo>
                <a:lnTo>
                  <a:pt x="40" y="47"/>
                </a:lnTo>
                <a:lnTo>
                  <a:pt x="40" y="46"/>
                </a:lnTo>
                <a:lnTo>
                  <a:pt x="42" y="45"/>
                </a:lnTo>
                <a:lnTo>
                  <a:pt x="42" y="44"/>
                </a:lnTo>
                <a:lnTo>
                  <a:pt x="44" y="44"/>
                </a:lnTo>
                <a:lnTo>
                  <a:pt x="44" y="43"/>
                </a:lnTo>
                <a:lnTo>
                  <a:pt x="45" y="43"/>
                </a:lnTo>
                <a:lnTo>
                  <a:pt x="45" y="42"/>
                </a:lnTo>
                <a:lnTo>
                  <a:pt x="47" y="41"/>
                </a:lnTo>
                <a:lnTo>
                  <a:pt x="47" y="40"/>
                </a:lnTo>
                <a:lnTo>
                  <a:pt x="50" y="39"/>
                </a:lnTo>
                <a:lnTo>
                  <a:pt x="50" y="38"/>
                </a:lnTo>
                <a:lnTo>
                  <a:pt x="51" y="37"/>
                </a:lnTo>
                <a:lnTo>
                  <a:pt x="51" y="36"/>
                </a:lnTo>
                <a:lnTo>
                  <a:pt x="53" y="35"/>
                </a:lnTo>
                <a:lnTo>
                  <a:pt x="53" y="34"/>
                </a:lnTo>
                <a:lnTo>
                  <a:pt x="56" y="33"/>
                </a:lnTo>
                <a:lnTo>
                  <a:pt x="57" y="32"/>
                </a:lnTo>
                <a:lnTo>
                  <a:pt x="57" y="31"/>
                </a:lnTo>
                <a:lnTo>
                  <a:pt x="59" y="30"/>
                </a:lnTo>
                <a:lnTo>
                  <a:pt x="59" y="29"/>
                </a:lnTo>
                <a:lnTo>
                  <a:pt x="62" y="28"/>
                </a:lnTo>
                <a:lnTo>
                  <a:pt x="62" y="27"/>
                </a:lnTo>
                <a:lnTo>
                  <a:pt x="64" y="26"/>
                </a:lnTo>
                <a:lnTo>
                  <a:pt x="64" y="25"/>
                </a:lnTo>
                <a:lnTo>
                  <a:pt x="66" y="24"/>
                </a:lnTo>
                <a:lnTo>
                  <a:pt x="66" y="23"/>
                </a:lnTo>
                <a:lnTo>
                  <a:pt x="68" y="23"/>
                </a:lnTo>
                <a:lnTo>
                  <a:pt x="68" y="22"/>
                </a:lnTo>
                <a:lnTo>
                  <a:pt x="70" y="21"/>
                </a:lnTo>
                <a:lnTo>
                  <a:pt x="70" y="20"/>
                </a:lnTo>
                <a:lnTo>
                  <a:pt x="72" y="19"/>
                </a:lnTo>
                <a:lnTo>
                  <a:pt x="72" y="18"/>
                </a:lnTo>
                <a:lnTo>
                  <a:pt x="75" y="17"/>
                </a:lnTo>
                <a:lnTo>
                  <a:pt x="75" y="16"/>
                </a:lnTo>
                <a:lnTo>
                  <a:pt x="77" y="15"/>
                </a:lnTo>
                <a:lnTo>
                  <a:pt x="77" y="14"/>
                </a:lnTo>
                <a:lnTo>
                  <a:pt x="78" y="14"/>
                </a:lnTo>
                <a:lnTo>
                  <a:pt x="81" y="13"/>
                </a:lnTo>
                <a:lnTo>
                  <a:pt x="81" y="12"/>
                </a:lnTo>
                <a:lnTo>
                  <a:pt x="82" y="12"/>
                </a:lnTo>
                <a:lnTo>
                  <a:pt x="84" y="11"/>
                </a:lnTo>
                <a:lnTo>
                  <a:pt x="84" y="10"/>
                </a:lnTo>
                <a:lnTo>
                  <a:pt x="87" y="9"/>
                </a:lnTo>
                <a:lnTo>
                  <a:pt x="89" y="8"/>
                </a:lnTo>
                <a:lnTo>
                  <a:pt x="89" y="7"/>
                </a:lnTo>
                <a:lnTo>
                  <a:pt x="90" y="7"/>
                </a:lnTo>
                <a:lnTo>
                  <a:pt x="92" y="6"/>
                </a:lnTo>
                <a:lnTo>
                  <a:pt x="94" y="5"/>
                </a:lnTo>
                <a:lnTo>
                  <a:pt x="95" y="4"/>
                </a:lnTo>
                <a:lnTo>
                  <a:pt x="96" y="4"/>
                </a:lnTo>
                <a:lnTo>
                  <a:pt x="98" y="3"/>
                </a:lnTo>
                <a:lnTo>
                  <a:pt x="99" y="3"/>
                </a:lnTo>
                <a:lnTo>
                  <a:pt x="100" y="3"/>
                </a:lnTo>
                <a:lnTo>
                  <a:pt x="101" y="2"/>
                </a:lnTo>
                <a:lnTo>
                  <a:pt x="102" y="2"/>
                </a:lnTo>
                <a:lnTo>
                  <a:pt x="104" y="1"/>
                </a:lnTo>
                <a:lnTo>
                  <a:pt x="105" y="1"/>
                </a:lnTo>
                <a:lnTo>
                  <a:pt x="106" y="1"/>
                </a:lnTo>
                <a:lnTo>
                  <a:pt x="107" y="1"/>
                </a:lnTo>
                <a:lnTo>
                  <a:pt x="108" y="0"/>
                </a:lnTo>
                <a:lnTo>
                  <a:pt x="110" y="0"/>
                </a:lnTo>
                <a:lnTo>
                  <a:pt x="111" y="0"/>
                </a:lnTo>
                <a:lnTo>
                  <a:pt x="112" y="0"/>
                </a:lnTo>
                <a:lnTo>
                  <a:pt x="113" y="0"/>
                </a:lnTo>
                <a:lnTo>
                  <a:pt x="114" y="0"/>
                </a:lnTo>
                <a:lnTo>
                  <a:pt x="116" y="0"/>
                </a:lnTo>
                <a:lnTo>
                  <a:pt x="117" y="0"/>
                </a:lnTo>
                <a:lnTo>
                  <a:pt x="118" y="0"/>
                </a:lnTo>
                <a:lnTo>
                  <a:pt x="119" y="0"/>
                </a:lnTo>
                <a:lnTo>
                  <a:pt x="120" y="0"/>
                </a:lnTo>
                <a:lnTo>
                  <a:pt x="122" y="0"/>
                </a:lnTo>
                <a:lnTo>
                  <a:pt x="123" y="1"/>
                </a:lnTo>
                <a:lnTo>
                  <a:pt x="124" y="1"/>
                </a:lnTo>
                <a:lnTo>
                  <a:pt x="125" y="1"/>
                </a:lnTo>
                <a:lnTo>
                  <a:pt x="126" y="1"/>
                </a:lnTo>
                <a:lnTo>
                  <a:pt x="128" y="2"/>
                </a:lnTo>
                <a:lnTo>
                  <a:pt x="129" y="2"/>
                </a:lnTo>
                <a:lnTo>
                  <a:pt x="130" y="3"/>
                </a:lnTo>
                <a:lnTo>
                  <a:pt x="131" y="3"/>
                </a:lnTo>
                <a:lnTo>
                  <a:pt x="132" y="3"/>
                </a:lnTo>
                <a:lnTo>
                  <a:pt x="134" y="4"/>
                </a:lnTo>
                <a:lnTo>
                  <a:pt x="135" y="4"/>
                </a:lnTo>
                <a:lnTo>
                  <a:pt x="136" y="5"/>
                </a:lnTo>
                <a:lnTo>
                  <a:pt x="137" y="5"/>
                </a:lnTo>
                <a:lnTo>
                  <a:pt x="138" y="6"/>
                </a:lnTo>
                <a:lnTo>
                  <a:pt x="141" y="7"/>
                </a:lnTo>
                <a:lnTo>
                  <a:pt x="142" y="8"/>
                </a:lnTo>
                <a:lnTo>
                  <a:pt x="144" y="9"/>
                </a:lnTo>
                <a:lnTo>
                  <a:pt x="147" y="10"/>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66" name="Freeform 47">
            <a:extLst>
              <a:ext uri="{FF2B5EF4-FFF2-40B4-BE49-F238E27FC236}">
                <a16:creationId xmlns:a16="http://schemas.microsoft.com/office/drawing/2014/main" id="{A362DFC2-EA7D-479B-BA41-CEF2B40469A8}"/>
              </a:ext>
            </a:extLst>
          </p:cNvPr>
          <p:cNvSpPr>
            <a:spLocks/>
          </p:cNvSpPr>
          <p:nvPr/>
        </p:nvSpPr>
        <p:spPr bwMode="auto">
          <a:xfrm>
            <a:off x="6046788" y="5494338"/>
            <a:ext cx="733425" cy="485775"/>
          </a:xfrm>
          <a:custGeom>
            <a:avLst/>
            <a:gdLst>
              <a:gd name="T0" fmla="*/ 2147483646 w 145"/>
              <a:gd name="T1" fmla="*/ 2147483646 h 86"/>
              <a:gd name="T2" fmla="*/ 2147483646 w 145"/>
              <a:gd name="T3" fmla="*/ 2147483646 h 86"/>
              <a:gd name="T4" fmla="*/ 2147483646 w 145"/>
              <a:gd name="T5" fmla="*/ 2147483646 h 86"/>
              <a:gd name="T6" fmla="*/ 2147483646 w 145"/>
              <a:gd name="T7" fmla="*/ 2147483646 h 86"/>
              <a:gd name="T8" fmla="*/ 2147483646 w 145"/>
              <a:gd name="T9" fmla="*/ 2147483646 h 86"/>
              <a:gd name="T10" fmla="*/ 2147483646 w 145"/>
              <a:gd name="T11" fmla="*/ 2147483646 h 86"/>
              <a:gd name="T12" fmla="*/ 2147483646 w 145"/>
              <a:gd name="T13" fmla="*/ 2147483646 h 86"/>
              <a:gd name="T14" fmla="*/ 2147483646 w 145"/>
              <a:gd name="T15" fmla="*/ 2147483646 h 86"/>
              <a:gd name="T16" fmla="*/ 2147483646 w 145"/>
              <a:gd name="T17" fmla="*/ 2147483646 h 86"/>
              <a:gd name="T18" fmla="*/ 2147483646 w 145"/>
              <a:gd name="T19" fmla="*/ 2147483646 h 86"/>
              <a:gd name="T20" fmla="*/ 2147483646 w 145"/>
              <a:gd name="T21" fmla="*/ 2147483646 h 86"/>
              <a:gd name="T22" fmla="*/ 2147483646 w 145"/>
              <a:gd name="T23" fmla="*/ 2147483646 h 86"/>
              <a:gd name="T24" fmla="*/ 2147483646 w 145"/>
              <a:gd name="T25" fmla="*/ 2147483646 h 86"/>
              <a:gd name="T26" fmla="*/ 2147483646 w 145"/>
              <a:gd name="T27" fmla="*/ 2147483646 h 86"/>
              <a:gd name="T28" fmla="*/ 2147483646 w 145"/>
              <a:gd name="T29" fmla="*/ 2147483646 h 86"/>
              <a:gd name="T30" fmla="*/ 2147483646 w 145"/>
              <a:gd name="T31" fmla="*/ 2147483646 h 86"/>
              <a:gd name="T32" fmla="*/ 2147483646 w 145"/>
              <a:gd name="T33" fmla="*/ 2147483646 h 86"/>
              <a:gd name="T34" fmla="*/ 2147483646 w 145"/>
              <a:gd name="T35" fmla="*/ 2147483646 h 86"/>
              <a:gd name="T36" fmla="*/ 2147483646 w 145"/>
              <a:gd name="T37" fmla="*/ 2147483646 h 86"/>
              <a:gd name="T38" fmla="*/ 2147483646 w 145"/>
              <a:gd name="T39" fmla="*/ 2147483646 h 86"/>
              <a:gd name="T40" fmla="*/ 2147483646 w 145"/>
              <a:gd name="T41" fmla="*/ 2147483646 h 86"/>
              <a:gd name="T42" fmla="*/ 2147483646 w 145"/>
              <a:gd name="T43" fmla="*/ 2147483646 h 86"/>
              <a:gd name="T44" fmla="*/ 2147483646 w 145"/>
              <a:gd name="T45" fmla="*/ 2147483646 h 86"/>
              <a:gd name="T46" fmla="*/ 2147483646 w 145"/>
              <a:gd name="T47" fmla="*/ 2147483646 h 86"/>
              <a:gd name="T48" fmla="*/ 2147483646 w 145"/>
              <a:gd name="T49" fmla="*/ 2147483646 h 86"/>
              <a:gd name="T50" fmla="*/ 2147483646 w 145"/>
              <a:gd name="T51" fmla="*/ 2147483646 h 86"/>
              <a:gd name="T52" fmla="*/ 2147483646 w 145"/>
              <a:gd name="T53" fmla="*/ 2147483646 h 86"/>
              <a:gd name="T54" fmla="*/ 2147483646 w 145"/>
              <a:gd name="T55" fmla="*/ 2147483646 h 86"/>
              <a:gd name="T56" fmla="*/ 2147483646 w 145"/>
              <a:gd name="T57" fmla="*/ 2147483646 h 86"/>
              <a:gd name="T58" fmla="*/ 2147483646 w 145"/>
              <a:gd name="T59" fmla="*/ 2147483646 h 86"/>
              <a:gd name="T60" fmla="*/ 2147483646 w 145"/>
              <a:gd name="T61" fmla="*/ 2147483646 h 86"/>
              <a:gd name="T62" fmla="*/ 2147483646 w 145"/>
              <a:gd name="T63" fmla="*/ 2147483646 h 86"/>
              <a:gd name="T64" fmla="*/ 2147483646 w 145"/>
              <a:gd name="T65" fmla="*/ 2147483646 h 86"/>
              <a:gd name="T66" fmla="*/ 2147483646 w 145"/>
              <a:gd name="T67" fmla="*/ 2147483646 h 86"/>
              <a:gd name="T68" fmla="*/ 2147483646 w 145"/>
              <a:gd name="T69" fmla="*/ 2147483646 h 86"/>
              <a:gd name="T70" fmla="*/ 2147483646 w 145"/>
              <a:gd name="T71" fmla="*/ 2147483646 h 86"/>
              <a:gd name="T72" fmla="*/ 2147483646 w 145"/>
              <a:gd name="T73" fmla="*/ 2147483646 h 86"/>
              <a:gd name="T74" fmla="*/ 2147483646 w 145"/>
              <a:gd name="T75" fmla="*/ 2147483646 h 86"/>
              <a:gd name="T76" fmla="*/ 2147483646 w 145"/>
              <a:gd name="T77" fmla="*/ 2147483646 h 86"/>
              <a:gd name="T78" fmla="*/ 2147483646 w 145"/>
              <a:gd name="T79" fmla="*/ 2147483646 h 86"/>
              <a:gd name="T80" fmla="*/ 2147483646 w 145"/>
              <a:gd name="T81" fmla="*/ 2147483646 h 86"/>
              <a:gd name="T82" fmla="*/ 2147483646 w 145"/>
              <a:gd name="T83" fmla="*/ 2147483646 h 8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5"/>
              <a:gd name="T127" fmla="*/ 0 h 86"/>
              <a:gd name="T128" fmla="*/ 145 w 145"/>
              <a:gd name="T129" fmla="*/ 86 h 8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5" h="86">
                <a:moveTo>
                  <a:pt x="0" y="0"/>
                </a:moveTo>
                <a:lnTo>
                  <a:pt x="0" y="1"/>
                </a:lnTo>
                <a:lnTo>
                  <a:pt x="2" y="2"/>
                </a:lnTo>
                <a:lnTo>
                  <a:pt x="5" y="3"/>
                </a:lnTo>
                <a:lnTo>
                  <a:pt x="5" y="4"/>
                </a:lnTo>
                <a:lnTo>
                  <a:pt x="6" y="4"/>
                </a:lnTo>
                <a:lnTo>
                  <a:pt x="8" y="5"/>
                </a:lnTo>
                <a:lnTo>
                  <a:pt x="8" y="6"/>
                </a:lnTo>
                <a:lnTo>
                  <a:pt x="11" y="7"/>
                </a:lnTo>
                <a:lnTo>
                  <a:pt x="11" y="8"/>
                </a:lnTo>
                <a:lnTo>
                  <a:pt x="13" y="9"/>
                </a:lnTo>
                <a:lnTo>
                  <a:pt x="13" y="10"/>
                </a:lnTo>
                <a:lnTo>
                  <a:pt x="14" y="11"/>
                </a:lnTo>
                <a:lnTo>
                  <a:pt x="17" y="12"/>
                </a:lnTo>
                <a:lnTo>
                  <a:pt x="17" y="13"/>
                </a:lnTo>
                <a:lnTo>
                  <a:pt x="18" y="13"/>
                </a:lnTo>
                <a:lnTo>
                  <a:pt x="18" y="14"/>
                </a:lnTo>
                <a:lnTo>
                  <a:pt x="20" y="15"/>
                </a:lnTo>
                <a:lnTo>
                  <a:pt x="20" y="16"/>
                </a:lnTo>
                <a:lnTo>
                  <a:pt x="23" y="17"/>
                </a:lnTo>
                <a:lnTo>
                  <a:pt x="23" y="18"/>
                </a:lnTo>
                <a:lnTo>
                  <a:pt x="25" y="19"/>
                </a:lnTo>
                <a:lnTo>
                  <a:pt x="25" y="20"/>
                </a:lnTo>
                <a:lnTo>
                  <a:pt x="27" y="21"/>
                </a:lnTo>
                <a:lnTo>
                  <a:pt x="27" y="23"/>
                </a:lnTo>
                <a:lnTo>
                  <a:pt x="30" y="23"/>
                </a:lnTo>
                <a:lnTo>
                  <a:pt x="30" y="24"/>
                </a:lnTo>
                <a:lnTo>
                  <a:pt x="32" y="25"/>
                </a:lnTo>
                <a:lnTo>
                  <a:pt x="32" y="26"/>
                </a:lnTo>
                <a:lnTo>
                  <a:pt x="33" y="27"/>
                </a:lnTo>
                <a:lnTo>
                  <a:pt x="35" y="28"/>
                </a:lnTo>
                <a:lnTo>
                  <a:pt x="35" y="29"/>
                </a:lnTo>
                <a:lnTo>
                  <a:pt x="37" y="30"/>
                </a:lnTo>
                <a:lnTo>
                  <a:pt x="37" y="31"/>
                </a:lnTo>
                <a:lnTo>
                  <a:pt x="39" y="32"/>
                </a:lnTo>
                <a:lnTo>
                  <a:pt x="39" y="33"/>
                </a:lnTo>
                <a:lnTo>
                  <a:pt x="41" y="33"/>
                </a:lnTo>
                <a:lnTo>
                  <a:pt x="41" y="34"/>
                </a:lnTo>
                <a:lnTo>
                  <a:pt x="43" y="35"/>
                </a:lnTo>
                <a:lnTo>
                  <a:pt x="43" y="36"/>
                </a:lnTo>
                <a:lnTo>
                  <a:pt x="45" y="37"/>
                </a:lnTo>
                <a:lnTo>
                  <a:pt x="45" y="38"/>
                </a:lnTo>
                <a:lnTo>
                  <a:pt x="47" y="39"/>
                </a:lnTo>
                <a:lnTo>
                  <a:pt x="47" y="40"/>
                </a:lnTo>
                <a:lnTo>
                  <a:pt x="49" y="41"/>
                </a:lnTo>
                <a:lnTo>
                  <a:pt x="49" y="42"/>
                </a:lnTo>
                <a:lnTo>
                  <a:pt x="51" y="43"/>
                </a:lnTo>
                <a:lnTo>
                  <a:pt x="51" y="44"/>
                </a:lnTo>
                <a:lnTo>
                  <a:pt x="54" y="44"/>
                </a:lnTo>
                <a:lnTo>
                  <a:pt x="54" y="45"/>
                </a:lnTo>
                <a:lnTo>
                  <a:pt x="56" y="46"/>
                </a:lnTo>
                <a:lnTo>
                  <a:pt x="56" y="47"/>
                </a:lnTo>
                <a:lnTo>
                  <a:pt x="59" y="48"/>
                </a:lnTo>
                <a:lnTo>
                  <a:pt x="59" y="49"/>
                </a:lnTo>
                <a:lnTo>
                  <a:pt x="61" y="50"/>
                </a:lnTo>
                <a:lnTo>
                  <a:pt x="61" y="51"/>
                </a:lnTo>
                <a:lnTo>
                  <a:pt x="63" y="52"/>
                </a:lnTo>
                <a:lnTo>
                  <a:pt x="63" y="53"/>
                </a:lnTo>
                <a:lnTo>
                  <a:pt x="66" y="54"/>
                </a:lnTo>
                <a:lnTo>
                  <a:pt x="66" y="55"/>
                </a:lnTo>
                <a:lnTo>
                  <a:pt x="67" y="56"/>
                </a:lnTo>
                <a:lnTo>
                  <a:pt x="69" y="57"/>
                </a:lnTo>
                <a:lnTo>
                  <a:pt x="69" y="58"/>
                </a:lnTo>
                <a:lnTo>
                  <a:pt x="72" y="59"/>
                </a:lnTo>
                <a:lnTo>
                  <a:pt x="74" y="60"/>
                </a:lnTo>
                <a:lnTo>
                  <a:pt x="74" y="61"/>
                </a:lnTo>
                <a:lnTo>
                  <a:pt x="75" y="62"/>
                </a:lnTo>
                <a:lnTo>
                  <a:pt x="78" y="63"/>
                </a:lnTo>
                <a:lnTo>
                  <a:pt x="78" y="64"/>
                </a:lnTo>
                <a:lnTo>
                  <a:pt x="79" y="64"/>
                </a:lnTo>
                <a:lnTo>
                  <a:pt x="81" y="65"/>
                </a:lnTo>
                <a:lnTo>
                  <a:pt x="84" y="66"/>
                </a:lnTo>
                <a:lnTo>
                  <a:pt x="84" y="67"/>
                </a:lnTo>
                <a:lnTo>
                  <a:pt x="85" y="67"/>
                </a:lnTo>
                <a:lnTo>
                  <a:pt x="87" y="68"/>
                </a:lnTo>
                <a:lnTo>
                  <a:pt x="87" y="69"/>
                </a:lnTo>
                <a:lnTo>
                  <a:pt x="89" y="69"/>
                </a:lnTo>
                <a:lnTo>
                  <a:pt x="91" y="70"/>
                </a:lnTo>
                <a:lnTo>
                  <a:pt x="91" y="71"/>
                </a:lnTo>
                <a:lnTo>
                  <a:pt x="92" y="71"/>
                </a:lnTo>
                <a:lnTo>
                  <a:pt x="93" y="72"/>
                </a:lnTo>
                <a:lnTo>
                  <a:pt x="96" y="73"/>
                </a:lnTo>
                <a:lnTo>
                  <a:pt x="97" y="74"/>
                </a:lnTo>
                <a:lnTo>
                  <a:pt x="98" y="74"/>
                </a:lnTo>
                <a:lnTo>
                  <a:pt x="99" y="75"/>
                </a:lnTo>
                <a:lnTo>
                  <a:pt x="101" y="75"/>
                </a:lnTo>
                <a:lnTo>
                  <a:pt x="102" y="76"/>
                </a:lnTo>
                <a:lnTo>
                  <a:pt x="103" y="76"/>
                </a:lnTo>
                <a:lnTo>
                  <a:pt x="104" y="77"/>
                </a:lnTo>
                <a:lnTo>
                  <a:pt x="105" y="77"/>
                </a:lnTo>
                <a:lnTo>
                  <a:pt x="107" y="78"/>
                </a:lnTo>
                <a:lnTo>
                  <a:pt x="108" y="78"/>
                </a:lnTo>
                <a:lnTo>
                  <a:pt x="109" y="78"/>
                </a:lnTo>
                <a:lnTo>
                  <a:pt x="110" y="79"/>
                </a:lnTo>
                <a:lnTo>
                  <a:pt x="111" y="79"/>
                </a:lnTo>
                <a:lnTo>
                  <a:pt x="113" y="80"/>
                </a:lnTo>
                <a:lnTo>
                  <a:pt x="114" y="80"/>
                </a:lnTo>
                <a:lnTo>
                  <a:pt x="115" y="80"/>
                </a:lnTo>
                <a:lnTo>
                  <a:pt x="116" y="81"/>
                </a:lnTo>
                <a:lnTo>
                  <a:pt x="117" y="81"/>
                </a:lnTo>
                <a:lnTo>
                  <a:pt x="119" y="81"/>
                </a:lnTo>
                <a:lnTo>
                  <a:pt x="120" y="82"/>
                </a:lnTo>
                <a:lnTo>
                  <a:pt x="121" y="82"/>
                </a:lnTo>
                <a:lnTo>
                  <a:pt x="122" y="82"/>
                </a:lnTo>
                <a:lnTo>
                  <a:pt x="123" y="83"/>
                </a:lnTo>
                <a:lnTo>
                  <a:pt x="125" y="83"/>
                </a:lnTo>
                <a:lnTo>
                  <a:pt x="126" y="83"/>
                </a:lnTo>
                <a:lnTo>
                  <a:pt x="127" y="83"/>
                </a:lnTo>
                <a:lnTo>
                  <a:pt x="128" y="84"/>
                </a:lnTo>
                <a:lnTo>
                  <a:pt x="129" y="84"/>
                </a:lnTo>
                <a:lnTo>
                  <a:pt x="131" y="84"/>
                </a:lnTo>
                <a:lnTo>
                  <a:pt x="132" y="84"/>
                </a:lnTo>
                <a:lnTo>
                  <a:pt x="133" y="85"/>
                </a:lnTo>
                <a:lnTo>
                  <a:pt x="134" y="85"/>
                </a:lnTo>
                <a:lnTo>
                  <a:pt x="135" y="85"/>
                </a:lnTo>
                <a:lnTo>
                  <a:pt x="137" y="85"/>
                </a:lnTo>
                <a:lnTo>
                  <a:pt x="138" y="85"/>
                </a:lnTo>
                <a:lnTo>
                  <a:pt x="139" y="86"/>
                </a:lnTo>
                <a:lnTo>
                  <a:pt x="140" y="86"/>
                </a:lnTo>
                <a:lnTo>
                  <a:pt x="141" y="86"/>
                </a:lnTo>
                <a:lnTo>
                  <a:pt x="143" y="86"/>
                </a:lnTo>
                <a:lnTo>
                  <a:pt x="144" y="86"/>
                </a:lnTo>
                <a:lnTo>
                  <a:pt x="145" y="86"/>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67" name="Freeform 48">
            <a:extLst>
              <a:ext uri="{FF2B5EF4-FFF2-40B4-BE49-F238E27FC236}">
                <a16:creationId xmlns:a16="http://schemas.microsoft.com/office/drawing/2014/main" id="{8B8E6D97-F2CE-4327-8DF7-E3C7199FE5F5}"/>
              </a:ext>
            </a:extLst>
          </p:cNvPr>
          <p:cNvSpPr>
            <a:spLocks/>
          </p:cNvSpPr>
          <p:nvPr/>
        </p:nvSpPr>
        <p:spPr bwMode="auto">
          <a:xfrm>
            <a:off x="6780213" y="5980113"/>
            <a:ext cx="458787" cy="17462"/>
          </a:xfrm>
          <a:custGeom>
            <a:avLst/>
            <a:gdLst>
              <a:gd name="T0" fmla="*/ 2147483646 w 91"/>
              <a:gd name="T1" fmla="*/ 0 h 3"/>
              <a:gd name="T2" fmla="*/ 2147483646 w 91"/>
              <a:gd name="T3" fmla="*/ 0 h 3"/>
              <a:gd name="T4" fmla="*/ 2147483646 w 91"/>
              <a:gd name="T5" fmla="*/ 2147483646 h 3"/>
              <a:gd name="T6" fmla="*/ 2147483646 w 91"/>
              <a:gd name="T7" fmla="*/ 2147483646 h 3"/>
              <a:gd name="T8" fmla="*/ 2147483646 w 91"/>
              <a:gd name="T9" fmla="*/ 2147483646 h 3"/>
              <a:gd name="T10" fmla="*/ 2147483646 w 91"/>
              <a:gd name="T11" fmla="*/ 2147483646 h 3"/>
              <a:gd name="T12" fmla="*/ 2147483646 w 91"/>
              <a:gd name="T13" fmla="*/ 2147483646 h 3"/>
              <a:gd name="T14" fmla="*/ 2147483646 w 91"/>
              <a:gd name="T15" fmla="*/ 2147483646 h 3"/>
              <a:gd name="T16" fmla="*/ 2147483646 w 91"/>
              <a:gd name="T17" fmla="*/ 2147483646 h 3"/>
              <a:gd name="T18" fmla="*/ 2147483646 w 91"/>
              <a:gd name="T19" fmla="*/ 2147483646 h 3"/>
              <a:gd name="T20" fmla="*/ 2147483646 w 91"/>
              <a:gd name="T21" fmla="*/ 2147483646 h 3"/>
              <a:gd name="T22" fmla="*/ 2147483646 w 91"/>
              <a:gd name="T23" fmla="*/ 2147483646 h 3"/>
              <a:gd name="T24" fmla="*/ 2147483646 w 91"/>
              <a:gd name="T25" fmla="*/ 2147483646 h 3"/>
              <a:gd name="T26" fmla="*/ 2147483646 w 91"/>
              <a:gd name="T27" fmla="*/ 2147483646 h 3"/>
              <a:gd name="T28" fmla="*/ 2147483646 w 91"/>
              <a:gd name="T29" fmla="*/ 2147483646 h 3"/>
              <a:gd name="T30" fmla="*/ 2147483646 w 91"/>
              <a:gd name="T31" fmla="*/ 2147483646 h 3"/>
              <a:gd name="T32" fmla="*/ 2147483646 w 91"/>
              <a:gd name="T33" fmla="*/ 2147483646 h 3"/>
              <a:gd name="T34" fmla="*/ 2147483646 w 91"/>
              <a:gd name="T35" fmla="*/ 2147483646 h 3"/>
              <a:gd name="T36" fmla="*/ 2147483646 w 91"/>
              <a:gd name="T37" fmla="*/ 2147483646 h 3"/>
              <a:gd name="T38" fmla="*/ 2147483646 w 91"/>
              <a:gd name="T39" fmla="*/ 2147483646 h 3"/>
              <a:gd name="T40" fmla="*/ 2147483646 w 91"/>
              <a:gd name="T41" fmla="*/ 2147483646 h 3"/>
              <a:gd name="T42" fmla="*/ 2147483646 w 91"/>
              <a:gd name="T43" fmla="*/ 2147483646 h 3"/>
              <a:gd name="T44" fmla="*/ 2147483646 w 91"/>
              <a:gd name="T45" fmla="*/ 2147483646 h 3"/>
              <a:gd name="T46" fmla="*/ 2147483646 w 91"/>
              <a:gd name="T47" fmla="*/ 2147483646 h 3"/>
              <a:gd name="T48" fmla="*/ 2147483646 w 91"/>
              <a:gd name="T49" fmla="*/ 2147483646 h 3"/>
              <a:gd name="T50" fmla="*/ 2147483646 w 91"/>
              <a:gd name="T51" fmla="*/ 2147483646 h 3"/>
              <a:gd name="T52" fmla="*/ 2147483646 w 91"/>
              <a:gd name="T53" fmla="*/ 2147483646 h 3"/>
              <a:gd name="T54" fmla="*/ 2147483646 w 91"/>
              <a:gd name="T55" fmla="*/ 2147483646 h 3"/>
              <a:gd name="T56" fmla="*/ 2147483646 w 91"/>
              <a:gd name="T57" fmla="*/ 2147483646 h 3"/>
              <a:gd name="T58" fmla="*/ 2147483646 w 91"/>
              <a:gd name="T59" fmla="*/ 2147483646 h 3"/>
              <a:gd name="T60" fmla="*/ 2147483646 w 91"/>
              <a:gd name="T61" fmla="*/ 2147483646 h 3"/>
              <a:gd name="T62" fmla="*/ 2147483646 w 91"/>
              <a:gd name="T63" fmla="*/ 2147483646 h 3"/>
              <a:gd name="T64" fmla="*/ 2147483646 w 91"/>
              <a:gd name="T65" fmla="*/ 2147483646 h 3"/>
              <a:gd name="T66" fmla="*/ 2147483646 w 91"/>
              <a:gd name="T67" fmla="*/ 2147483646 h 3"/>
              <a:gd name="T68" fmla="*/ 2147483646 w 91"/>
              <a:gd name="T69" fmla="*/ 2147483646 h 3"/>
              <a:gd name="T70" fmla="*/ 2147483646 w 91"/>
              <a:gd name="T71" fmla="*/ 2147483646 h 3"/>
              <a:gd name="T72" fmla="*/ 2147483646 w 91"/>
              <a:gd name="T73" fmla="*/ 2147483646 h 3"/>
              <a:gd name="T74" fmla="*/ 2147483646 w 91"/>
              <a:gd name="T75" fmla="*/ 2147483646 h 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1"/>
              <a:gd name="T115" fmla="*/ 0 h 3"/>
              <a:gd name="T116" fmla="*/ 91 w 91"/>
              <a:gd name="T117" fmla="*/ 3 h 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1" h="3">
                <a:moveTo>
                  <a:pt x="0" y="0"/>
                </a:moveTo>
                <a:lnTo>
                  <a:pt x="1" y="0"/>
                </a:lnTo>
                <a:lnTo>
                  <a:pt x="2" y="0"/>
                </a:lnTo>
                <a:lnTo>
                  <a:pt x="4" y="0"/>
                </a:lnTo>
                <a:lnTo>
                  <a:pt x="5" y="0"/>
                </a:lnTo>
                <a:lnTo>
                  <a:pt x="6" y="1"/>
                </a:lnTo>
                <a:lnTo>
                  <a:pt x="7" y="1"/>
                </a:lnTo>
                <a:lnTo>
                  <a:pt x="8" y="1"/>
                </a:lnTo>
                <a:lnTo>
                  <a:pt x="10" y="1"/>
                </a:lnTo>
                <a:lnTo>
                  <a:pt x="11" y="1"/>
                </a:lnTo>
                <a:lnTo>
                  <a:pt x="12" y="1"/>
                </a:lnTo>
                <a:lnTo>
                  <a:pt x="13" y="1"/>
                </a:lnTo>
                <a:lnTo>
                  <a:pt x="14" y="1"/>
                </a:lnTo>
                <a:lnTo>
                  <a:pt x="16" y="1"/>
                </a:lnTo>
                <a:lnTo>
                  <a:pt x="17" y="1"/>
                </a:lnTo>
                <a:lnTo>
                  <a:pt x="18" y="2"/>
                </a:lnTo>
                <a:lnTo>
                  <a:pt x="19" y="2"/>
                </a:lnTo>
                <a:lnTo>
                  <a:pt x="20" y="2"/>
                </a:lnTo>
                <a:lnTo>
                  <a:pt x="22" y="2"/>
                </a:lnTo>
                <a:lnTo>
                  <a:pt x="23" y="2"/>
                </a:lnTo>
                <a:lnTo>
                  <a:pt x="24" y="2"/>
                </a:lnTo>
                <a:lnTo>
                  <a:pt x="25" y="2"/>
                </a:lnTo>
                <a:lnTo>
                  <a:pt x="26" y="2"/>
                </a:lnTo>
                <a:lnTo>
                  <a:pt x="28" y="2"/>
                </a:lnTo>
                <a:lnTo>
                  <a:pt x="29" y="2"/>
                </a:lnTo>
                <a:lnTo>
                  <a:pt x="30" y="2"/>
                </a:lnTo>
                <a:lnTo>
                  <a:pt x="31" y="2"/>
                </a:lnTo>
                <a:lnTo>
                  <a:pt x="32" y="2"/>
                </a:lnTo>
                <a:lnTo>
                  <a:pt x="34" y="2"/>
                </a:lnTo>
                <a:lnTo>
                  <a:pt x="35" y="2"/>
                </a:lnTo>
                <a:lnTo>
                  <a:pt x="36" y="2"/>
                </a:lnTo>
                <a:lnTo>
                  <a:pt x="37" y="2"/>
                </a:lnTo>
                <a:lnTo>
                  <a:pt x="38" y="2"/>
                </a:lnTo>
                <a:lnTo>
                  <a:pt x="40" y="2"/>
                </a:lnTo>
                <a:lnTo>
                  <a:pt x="41" y="2"/>
                </a:lnTo>
                <a:lnTo>
                  <a:pt x="42" y="3"/>
                </a:lnTo>
                <a:lnTo>
                  <a:pt x="43" y="3"/>
                </a:lnTo>
                <a:lnTo>
                  <a:pt x="44" y="3"/>
                </a:lnTo>
                <a:lnTo>
                  <a:pt x="46" y="3"/>
                </a:lnTo>
                <a:lnTo>
                  <a:pt x="47" y="3"/>
                </a:lnTo>
                <a:lnTo>
                  <a:pt x="48" y="3"/>
                </a:lnTo>
                <a:lnTo>
                  <a:pt x="49" y="3"/>
                </a:lnTo>
                <a:lnTo>
                  <a:pt x="50" y="3"/>
                </a:lnTo>
                <a:lnTo>
                  <a:pt x="52" y="3"/>
                </a:lnTo>
                <a:lnTo>
                  <a:pt x="53" y="3"/>
                </a:lnTo>
                <a:lnTo>
                  <a:pt x="54" y="3"/>
                </a:lnTo>
                <a:lnTo>
                  <a:pt x="55" y="3"/>
                </a:lnTo>
                <a:lnTo>
                  <a:pt x="56" y="3"/>
                </a:lnTo>
                <a:lnTo>
                  <a:pt x="58" y="3"/>
                </a:lnTo>
                <a:lnTo>
                  <a:pt x="59" y="3"/>
                </a:lnTo>
                <a:lnTo>
                  <a:pt x="60" y="3"/>
                </a:lnTo>
                <a:lnTo>
                  <a:pt x="61" y="3"/>
                </a:lnTo>
                <a:lnTo>
                  <a:pt x="62" y="3"/>
                </a:lnTo>
                <a:lnTo>
                  <a:pt x="64" y="3"/>
                </a:lnTo>
                <a:lnTo>
                  <a:pt x="65" y="3"/>
                </a:lnTo>
                <a:lnTo>
                  <a:pt x="66" y="3"/>
                </a:lnTo>
                <a:lnTo>
                  <a:pt x="67" y="3"/>
                </a:lnTo>
                <a:lnTo>
                  <a:pt x="68" y="3"/>
                </a:lnTo>
                <a:lnTo>
                  <a:pt x="70" y="3"/>
                </a:lnTo>
                <a:lnTo>
                  <a:pt x="71" y="3"/>
                </a:lnTo>
                <a:lnTo>
                  <a:pt x="72" y="3"/>
                </a:lnTo>
                <a:lnTo>
                  <a:pt x="73" y="3"/>
                </a:lnTo>
                <a:lnTo>
                  <a:pt x="74" y="3"/>
                </a:lnTo>
                <a:lnTo>
                  <a:pt x="76" y="3"/>
                </a:lnTo>
                <a:lnTo>
                  <a:pt x="77" y="3"/>
                </a:lnTo>
                <a:lnTo>
                  <a:pt x="78" y="3"/>
                </a:lnTo>
                <a:lnTo>
                  <a:pt x="79" y="3"/>
                </a:lnTo>
                <a:lnTo>
                  <a:pt x="80" y="3"/>
                </a:lnTo>
                <a:lnTo>
                  <a:pt x="82" y="3"/>
                </a:lnTo>
                <a:lnTo>
                  <a:pt x="83" y="3"/>
                </a:lnTo>
                <a:lnTo>
                  <a:pt x="84" y="3"/>
                </a:lnTo>
                <a:lnTo>
                  <a:pt x="85" y="3"/>
                </a:lnTo>
                <a:lnTo>
                  <a:pt x="86" y="3"/>
                </a:lnTo>
                <a:lnTo>
                  <a:pt x="88" y="3"/>
                </a:lnTo>
                <a:lnTo>
                  <a:pt x="89" y="3"/>
                </a:lnTo>
                <a:lnTo>
                  <a:pt x="90" y="3"/>
                </a:lnTo>
                <a:lnTo>
                  <a:pt x="91" y="3"/>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68" name="Freeform 51">
            <a:extLst>
              <a:ext uri="{FF2B5EF4-FFF2-40B4-BE49-F238E27FC236}">
                <a16:creationId xmlns:a16="http://schemas.microsoft.com/office/drawing/2014/main" id="{2A3B1DC6-5B7F-4AC5-A63C-5018AD3A1F3A}"/>
              </a:ext>
            </a:extLst>
          </p:cNvPr>
          <p:cNvSpPr>
            <a:spLocks/>
          </p:cNvSpPr>
          <p:nvPr/>
        </p:nvSpPr>
        <p:spPr bwMode="auto">
          <a:xfrm>
            <a:off x="5546725" y="5997575"/>
            <a:ext cx="50800" cy="6350"/>
          </a:xfrm>
          <a:custGeom>
            <a:avLst/>
            <a:gdLst>
              <a:gd name="T0" fmla="*/ 0 w 10"/>
              <a:gd name="T1" fmla="*/ 0 h 5661"/>
              <a:gd name="T2" fmla="*/ 2147483646 w 10"/>
              <a:gd name="T3" fmla="*/ 0 h 5661"/>
              <a:gd name="T4" fmla="*/ 2147483646 w 10"/>
              <a:gd name="T5" fmla="*/ 0 h 5661"/>
              <a:gd name="T6" fmla="*/ 2147483646 w 10"/>
              <a:gd name="T7" fmla="*/ 0 h 5661"/>
              <a:gd name="T8" fmla="*/ 2147483646 w 10"/>
              <a:gd name="T9" fmla="*/ 0 h 5661"/>
              <a:gd name="T10" fmla="*/ 2147483646 w 10"/>
              <a:gd name="T11" fmla="*/ 0 h 5661"/>
              <a:gd name="T12" fmla="*/ 2147483646 w 10"/>
              <a:gd name="T13" fmla="*/ 0 h 5661"/>
              <a:gd name="T14" fmla="*/ 2147483646 w 10"/>
              <a:gd name="T15" fmla="*/ 0 h 5661"/>
              <a:gd name="T16" fmla="*/ 2147483646 w 10"/>
              <a:gd name="T17" fmla="*/ 0 h 56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661"/>
              <a:gd name="T29" fmla="*/ 10 w 10"/>
              <a:gd name="T30" fmla="*/ 5661 h 56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661">
                <a:moveTo>
                  <a:pt x="0" y="0"/>
                </a:moveTo>
                <a:lnTo>
                  <a:pt x="2" y="0"/>
                </a:lnTo>
                <a:lnTo>
                  <a:pt x="3" y="0"/>
                </a:lnTo>
                <a:lnTo>
                  <a:pt x="4" y="0"/>
                </a:lnTo>
                <a:lnTo>
                  <a:pt x="5" y="0"/>
                </a:lnTo>
                <a:lnTo>
                  <a:pt x="6" y="0"/>
                </a:lnTo>
                <a:lnTo>
                  <a:pt x="8" y="0"/>
                </a:lnTo>
                <a:lnTo>
                  <a:pt x="9" y="0"/>
                </a:lnTo>
                <a:lnTo>
                  <a:pt x="10" y="0"/>
                </a:lnTo>
              </a:path>
            </a:pathLst>
          </a:custGeom>
          <a:noFill/>
          <a:ln w="381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69" name="Freeform 52">
            <a:extLst>
              <a:ext uri="{FF2B5EF4-FFF2-40B4-BE49-F238E27FC236}">
                <a16:creationId xmlns:a16="http://schemas.microsoft.com/office/drawing/2014/main" id="{A3DE5AEB-58D9-4C77-8FD4-FAA81D367013}"/>
              </a:ext>
            </a:extLst>
          </p:cNvPr>
          <p:cNvSpPr>
            <a:spLocks/>
          </p:cNvSpPr>
          <p:nvPr/>
        </p:nvSpPr>
        <p:spPr bwMode="auto">
          <a:xfrm>
            <a:off x="4986338" y="5980113"/>
            <a:ext cx="768350" cy="17462"/>
          </a:xfrm>
          <a:custGeom>
            <a:avLst/>
            <a:gdLst>
              <a:gd name="T0" fmla="*/ 2147483646 w 152"/>
              <a:gd name="T1" fmla="*/ 2147483646 h 3"/>
              <a:gd name="T2" fmla="*/ 2147483646 w 152"/>
              <a:gd name="T3" fmla="*/ 2147483646 h 3"/>
              <a:gd name="T4" fmla="*/ 2147483646 w 152"/>
              <a:gd name="T5" fmla="*/ 2147483646 h 3"/>
              <a:gd name="T6" fmla="*/ 2147483646 w 152"/>
              <a:gd name="T7" fmla="*/ 2147483646 h 3"/>
              <a:gd name="T8" fmla="*/ 2147483646 w 152"/>
              <a:gd name="T9" fmla="*/ 2147483646 h 3"/>
              <a:gd name="T10" fmla="*/ 2147483646 w 152"/>
              <a:gd name="T11" fmla="*/ 2147483646 h 3"/>
              <a:gd name="T12" fmla="*/ 2147483646 w 152"/>
              <a:gd name="T13" fmla="*/ 2147483646 h 3"/>
              <a:gd name="T14" fmla="*/ 2147483646 w 152"/>
              <a:gd name="T15" fmla="*/ 2147483646 h 3"/>
              <a:gd name="T16" fmla="*/ 2147483646 w 152"/>
              <a:gd name="T17" fmla="*/ 2147483646 h 3"/>
              <a:gd name="T18" fmla="*/ 2147483646 w 152"/>
              <a:gd name="T19" fmla="*/ 2147483646 h 3"/>
              <a:gd name="T20" fmla="*/ 2147483646 w 152"/>
              <a:gd name="T21" fmla="*/ 2147483646 h 3"/>
              <a:gd name="T22" fmla="*/ 2147483646 w 152"/>
              <a:gd name="T23" fmla="*/ 2147483646 h 3"/>
              <a:gd name="T24" fmla="*/ 2147483646 w 152"/>
              <a:gd name="T25" fmla="*/ 2147483646 h 3"/>
              <a:gd name="T26" fmla="*/ 2147483646 w 152"/>
              <a:gd name="T27" fmla="*/ 2147483646 h 3"/>
              <a:gd name="T28" fmla="*/ 2147483646 w 152"/>
              <a:gd name="T29" fmla="*/ 2147483646 h 3"/>
              <a:gd name="T30" fmla="*/ 2147483646 w 152"/>
              <a:gd name="T31" fmla="*/ 2147483646 h 3"/>
              <a:gd name="T32" fmla="*/ 2147483646 w 152"/>
              <a:gd name="T33" fmla="*/ 2147483646 h 3"/>
              <a:gd name="T34" fmla="*/ 2147483646 w 152"/>
              <a:gd name="T35" fmla="*/ 2147483646 h 3"/>
              <a:gd name="T36" fmla="*/ 2147483646 w 152"/>
              <a:gd name="T37" fmla="*/ 2147483646 h 3"/>
              <a:gd name="T38" fmla="*/ 2147483646 w 152"/>
              <a:gd name="T39" fmla="*/ 2147483646 h 3"/>
              <a:gd name="T40" fmla="*/ 2147483646 w 152"/>
              <a:gd name="T41" fmla="*/ 2147483646 h 3"/>
              <a:gd name="T42" fmla="*/ 2147483646 w 152"/>
              <a:gd name="T43" fmla="*/ 2147483646 h 3"/>
              <a:gd name="T44" fmla="*/ 2147483646 w 152"/>
              <a:gd name="T45" fmla="*/ 2147483646 h 3"/>
              <a:gd name="T46" fmla="*/ 2147483646 w 152"/>
              <a:gd name="T47" fmla="*/ 2147483646 h 3"/>
              <a:gd name="T48" fmla="*/ 2147483646 w 152"/>
              <a:gd name="T49" fmla="*/ 2147483646 h 3"/>
              <a:gd name="T50" fmla="*/ 2147483646 w 152"/>
              <a:gd name="T51" fmla="*/ 2147483646 h 3"/>
              <a:gd name="T52" fmla="*/ 2147483646 w 152"/>
              <a:gd name="T53" fmla="*/ 2147483646 h 3"/>
              <a:gd name="T54" fmla="*/ 2147483646 w 152"/>
              <a:gd name="T55" fmla="*/ 2147483646 h 3"/>
              <a:gd name="T56" fmla="*/ 2147483646 w 152"/>
              <a:gd name="T57" fmla="*/ 2147483646 h 3"/>
              <a:gd name="T58" fmla="*/ 2147483646 w 152"/>
              <a:gd name="T59" fmla="*/ 2147483646 h 3"/>
              <a:gd name="T60" fmla="*/ 2147483646 w 152"/>
              <a:gd name="T61" fmla="*/ 2147483646 h 3"/>
              <a:gd name="T62" fmla="*/ 2147483646 w 152"/>
              <a:gd name="T63" fmla="*/ 2147483646 h 3"/>
              <a:gd name="T64" fmla="*/ 2147483646 w 152"/>
              <a:gd name="T65" fmla="*/ 2147483646 h 3"/>
              <a:gd name="T66" fmla="*/ 2147483646 w 152"/>
              <a:gd name="T67" fmla="*/ 2147483646 h 3"/>
              <a:gd name="T68" fmla="*/ 2147483646 w 152"/>
              <a:gd name="T69" fmla="*/ 2147483646 h 3"/>
              <a:gd name="T70" fmla="*/ 2147483646 w 152"/>
              <a:gd name="T71" fmla="*/ 2147483646 h 3"/>
              <a:gd name="T72" fmla="*/ 2147483646 w 152"/>
              <a:gd name="T73" fmla="*/ 2147483646 h 3"/>
              <a:gd name="T74" fmla="*/ 2147483646 w 152"/>
              <a:gd name="T75" fmla="*/ 0 h 3"/>
              <a:gd name="T76" fmla="*/ 2147483646 w 152"/>
              <a:gd name="T77" fmla="*/ 0 h 3"/>
              <a:gd name="T78" fmla="*/ 2147483646 w 152"/>
              <a:gd name="T79" fmla="*/ 0 h 3"/>
              <a:gd name="T80" fmla="*/ 2147483646 w 152"/>
              <a:gd name="T81" fmla="*/ 0 h 3"/>
              <a:gd name="T82" fmla="*/ 2147483646 w 152"/>
              <a:gd name="T83" fmla="*/ 0 h 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3"/>
              <a:gd name="T128" fmla="*/ 152 w 152"/>
              <a:gd name="T129" fmla="*/ 3 h 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3">
                <a:moveTo>
                  <a:pt x="0" y="3"/>
                </a:moveTo>
                <a:lnTo>
                  <a:pt x="1" y="3"/>
                </a:lnTo>
                <a:lnTo>
                  <a:pt x="2" y="3"/>
                </a:lnTo>
                <a:lnTo>
                  <a:pt x="3" y="3"/>
                </a:lnTo>
                <a:lnTo>
                  <a:pt x="5" y="3"/>
                </a:lnTo>
                <a:lnTo>
                  <a:pt x="6" y="3"/>
                </a:lnTo>
                <a:lnTo>
                  <a:pt x="7" y="3"/>
                </a:lnTo>
                <a:lnTo>
                  <a:pt x="8" y="3"/>
                </a:lnTo>
                <a:lnTo>
                  <a:pt x="9" y="3"/>
                </a:lnTo>
                <a:lnTo>
                  <a:pt x="11" y="3"/>
                </a:lnTo>
                <a:lnTo>
                  <a:pt x="12" y="3"/>
                </a:lnTo>
                <a:lnTo>
                  <a:pt x="13" y="3"/>
                </a:lnTo>
                <a:lnTo>
                  <a:pt x="14" y="3"/>
                </a:lnTo>
                <a:lnTo>
                  <a:pt x="15" y="3"/>
                </a:lnTo>
                <a:lnTo>
                  <a:pt x="17" y="3"/>
                </a:lnTo>
                <a:lnTo>
                  <a:pt x="18" y="3"/>
                </a:lnTo>
                <a:lnTo>
                  <a:pt x="19" y="3"/>
                </a:lnTo>
                <a:lnTo>
                  <a:pt x="20" y="3"/>
                </a:lnTo>
                <a:lnTo>
                  <a:pt x="21" y="3"/>
                </a:lnTo>
                <a:lnTo>
                  <a:pt x="23" y="3"/>
                </a:lnTo>
                <a:lnTo>
                  <a:pt x="24" y="3"/>
                </a:lnTo>
                <a:lnTo>
                  <a:pt x="25" y="3"/>
                </a:lnTo>
                <a:lnTo>
                  <a:pt x="26" y="3"/>
                </a:lnTo>
                <a:lnTo>
                  <a:pt x="27" y="3"/>
                </a:lnTo>
                <a:lnTo>
                  <a:pt x="29" y="3"/>
                </a:lnTo>
                <a:lnTo>
                  <a:pt x="30" y="3"/>
                </a:lnTo>
                <a:lnTo>
                  <a:pt x="31" y="3"/>
                </a:lnTo>
                <a:lnTo>
                  <a:pt x="32" y="3"/>
                </a:lnTo>
                <a:lnTo>
                  <a:pt x="33" y="3"/>
                </a:lnTo>
                <a:lnTo>
                  <a:pt x="35" y="3"/>
                </a:lnTo>
                <a:lnTo>
                  <a:pt x="36" y="3"/>
                </a:lnTo>
                <a:lnTo>
                  <a:pt x="37" y="3"/>
                </a:lnTo>
                <a:lnTo>
                  <a:pt x="38" y="3"/>
                </a:lnTo>
                <a:lnTo>
                  <a:pt x="39" y="3"/>
                </a:lnTo>
                <a:lnTo>
                  <a:pt x="41" y="3"/>
                </a:lnTo>
                <a:lnTo>
                  <a:pt x="42" y="3"/>
                </a:lnTo>
                <a:lnTo>
                  <a:pt x="43" y="3"/>
                </a:lnTo>
                <a:lnTo>
                  <a:pt x="44" y="3"/>
                </a:lnTo>
                <a:lnTo>
                  <a:pt x="45" y="3"/>
                </a:lnTo>
                <a:lnTo>
                  <a:pt x="47" y="3"/>
                </a:lnTo>
                <a:lnTo>
                  <a:pt x="48" y="3"/>
                </a:lnTo>
                <a:lnTo>
                  <a:pt x="49" y="3"/>
                </a:lnTo>
                <a:lnTo>
                  <a:pt x="50" y="3"/>
                </a:lnTo>
                <a:lnTo>
                  <a:pt x="51" y="3"/>
                </a:lnTo>
                <a:lnTo>
                  <a:pt x="53" y="3"/>
                </a:lnTo>
                <a:lnTo>
                  <a:pt x="54" y="3"/>
                </a:lnTo>
                <a:lnTo>
                  <a:pt x="55" y="3"/>
                </a:lnTo>
                <a:lnTo>
                  <a:pt x="56" y="3"/>
                </a:lnTo>
                <a:lnTo>
                  <a:pt x="57" y="3"/>
                </a:lnTo>
                <a:lnTo>
                  <a:pt x="59" y="3"/>
                </a:lnTo>
                <a:lnTo>
                  <a:pt x="60" y="3"/>
                </a:lnTo>
                <a:lnTo>
                  <a:pt x="61" y="3"/>
                </a:lnTo>
                <a:lnTo>
                  <a:pt x="62" y="3"/>
                </a:lnTo>
                <a:lnTo>
                  <a:pt x="63" y="3"/>
                </a:lnTo>
                <a:lnTo>
                  <a:pt x="65" y="3"/>
                </a:lnTo>
                <a:lnTo>
                  <a:pt x="66" y="3"/>
                </a:lnTo>
                <a:lnTo>
                  <a:pt x="67" y="3"/>
                </a:lnTo>
                <a:lnTo>
                  <a:pt x="68" y="3"/>
                </a:lnTo>
                <a:lnTo>
                  <a:pt x="69" y="3"/>
                </a:lnTo>
                <a:lnTo>
                  <a:pt x="71" y="3"/>
                </a:lnTo>
                <a:lnTo>
                  <a:pt x="72" y="3"/>
                </a:lnTo>
                <a:lnTo>
                  <a:pt x="73" y="3"/>
                </a:lnTo>
                <a:lnTo>
                  <a:pt x="74" y="3"/>
                </a:lnTo>
                <a:lnTo>
                  <a:pt x="75" y="3"/>
                </a:lnTo>
                <a:lnTo>
                  <a:pt x="77" y="3"/>
                </a:lnTo>
                <a:lnTo>
                  <a:pt x="78" y="3"/>
                </a:lnTo>
                <a:lnTo>
                  <a:pt x="79" y="3"/>
                </a:lnTo>
                <a:lnTo>
                  <a:pt x="80" y="3"/>
                </a:lnTo>
                <a:lnTo>
                  <a:pt x="81" y="2"/>
                </a:lnTo>
                <a:lnTo>
                  <a:pt x="83" y="2"/>
                </a:lnTo>
                <a:lnTo>
                  <a:pt x="84" y="2"/>
                </a:lnTo>
                <a:lnTo>
                  <a:pt x="85" y="2"/>
                </a:lnTo>
                <a:lnTo>
                  <a:pt x="86" y="2"/>
                </a:lnTo>
                <a:lnTo>
                  <a:pt x="87" y="2"/>
                </a:lnTo>
                <a:lnTo>
                  <a:pt x="89" y="2"/>
                </a:lnTo>
                <a:lnTo>
                  <a:pt x="90" y="2"/>
                </a:lnTo>
                <a:lnTo>
                  <a:pt x="91" y="2"/>
                </a:lnTo>
                <a:lnTo>
                  <a:pt x="92" y="2"/>
                </a:lnTo>
                <a:lnTo>
                  <a:pt x="93" y="2"/>
                </a:lnTo>
                <a:lnTo>
                  <a:pt x="95" y="2"/>
                </a:lnTo>
                <a:lnTo>
                  <a:pt x="96" y="2"/>
                </a:lnTo>
                <a:lnTo>
                  <a:pt x="97" y="2"/>
                </a:lnTo>
                <a:lnTo>
                  <a:pt x="98" y="2"/>
                </a:lnTo>
                <a:lnTo>
                  <a:pt x="99" y="2"/>
                </a:lnTo>
                <a:lnTo>
                  <a:pt x="101" y="2"/>
                </a:lnTo>
                <a:lnTo>
                  <a:pt x="102" y="2"/>
                </a:lnTo>
                <a:lnTo>
                  <a:pt x="103" y="2"/>
                </a:lnTo>
                <a:lnTo>
                  <a:pt x="104" y="2"/>
                </a:lnTo>
                <a:lnTo>
                  <a:pt x="105" y="2"/>
                </a:lnTo>
                <a:lnTo>
                  <a:pt x="107" y="2"/>
                </a:lnTo>
                <a:lnTo>
                  <a:pt x="108" y="2"/>
                </a:lnTo>
                <a:lnTo>
                  <a:pt x="109" y="2"/>
                </a:lnTo>
                <a:lnTo>
                  <a:pt x="110" y="2"/>
                </a:lnTo>
                <a:lnTo>
                  <a:pt x="111" y="2"/>
                </a:lnTo>
                <a:lnTo>
                  <a:pt x="113" y="2"/>
                </a:lnTo>
                <a:lnTo>
                  <a:pt x="114" y="2"/>
                </a:lnTo>
                <a:lnTo>
                  <a:pt x="115" y="2"/>
                </a:lnTo>
                <a:lnTo>
                  <a:pt x="116" y="2"/>
                </a:lnTo>
                <a:lnTo>
                  <a:pt x="117" y="1"/>
                </a:lnTo>
                <a:lnTo>
                  <a:pt x="119" y="1"/>
                </a:lnTo>
                <a:lnTo>
                  <a:pt x="120" y="1"/>
                </a:lnTo>
                <a:lnTo>
                  <a:pt x="121" y="1"/>
                </a:lnTo>
                <a:lnTo>
                  <a:pt x="122" y="1"/>
                </a:lnTo>
                <a:lnTo>
                  <a:pt x="123" y="1"/>
                </a:lnTo>
                <a:lnTo>
                  <a:pt x="125" y="1"/>
                </a:lnTo>
                <a:lnTo>
                  <a:pt x="126" y="1"/>
                </a:lnTo>
                <a:lnTo>
                  <a:pt x="127" y="1"/>
                </a:lnTo>
                <a:lnTo>
                  <a:pt x="128" y="1"/>
                </a:lnTo>
                <a:lnTo>
                  <a:pt x="129" y="1"/>
                </a:lnTo>
                <a:lnTo>
                  <a:pt x="131" y="1"/>
                </a:lnTo>
                <a:lnTo>
                  <a:pt x="132" y="1"/>
                </a:lnTo>
                <a:lnTo>
                  <a:pt x="133" y="1"/>
                </a:lnTo>
                <a:lnTo>
                  <a:pt x="134" y="1"/>
                </a:lnTo>
                <a:lnTo>
                  <a:pt x="135" y="0"/>
                </a:lnTo>
                <a:lnTo>
                  <a:pt x="137" y="0"/>
                </a:lnTo>
                <a:lnTo>
                  <a:pt x="138" y="0"/>
                </a:lnTo>
                <a:lnTo>
                  <a:pt x="139" y="0"/>
                </a:lnTo>
                <a:lnTo>
                  <a:pt x="140" y="0"/>
                </a:lnTo>
                <a:lnTo>
                  <a:pt x="141" y="0"/>
                </a:lnTo>
                <a:lnTo>
                  <a:pt x="143" y="0"/>
                </a:lnTo>
                <a:lnTo>
                  <a:pt x="144" y="0"/>
                </a:lnTo>
                <a:lnTo>
                  <a:pt x="145" y="0"/>
                </a:lnTo>
                <a:lnTo>
                  <a:pt x="146" y="0"/>
                </a:lnTo>
                <a:lnTo>
                  <a:pt x="147" y="0"/>
                </a:lnTo>
                <a:lnTo>
                  <a:pt x="149" y="0"/>
                </a:lnTo>
                <a:lnTo>
                  <a:pt x="150" y="0"/>
                </a:lnTo>
                <a:lnTo>
                  <a:pt x="151" y="0"/>
                </a:lnTo>
                <a:lnTo>
                  <a:pt x="152" y="0"/>
                </a:lnTo>
              </a:path>
            </a:pathLst>
          </a:custGeom>
          <a:noFill/>
          <a:ln w="381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70" name="Freeform 53">
            <a:extLst>
              <a:ext uri="{FF2B5EF4-FFF2-40B4-BE49-F238E27FC236}">
                <a16:creationId xmlns:a16="http://schemas.microsoft.com/office/drawing/2014/main" id="{33F5AB2A-BC64-4780-8361-7A5C6FA14884}"/>
              </a:ext>
            </a:extLst>
          </p:cNvPr>
          <p:cNvSpPr>
            <a:spLocks/>
          </p:cNvSpPr>
          <p:nvPr/>
        </p:nvSpPr>
        <p:spPr bwMode="auto">
          <a:xfrm>
            <a:off x="5754688" y="5719763"/>
            <a:ext cx="773112" cy="260350"/>
          </a:xfrm>
          <a:custGeom>
            <a:avLst/>
            <a:gdLst>
              <a:gd name="T0" fmla="*/ 2147483646 w 153"/>
              <a:gd name="T1" fmla="*/ 2147483646 h 46"/>
              <a:gd name="T2" fmla="*/ 2147483646 w 153"/>
              <a:gd name="T3" fmla="*/ 2147483646 h 46"/>
              <a:gd name="T4" fmla="*/ 2147483646 w 153"/>
              <a:gd name="T5" fmla="*/ 2147483646 h 46"/>
              <a:gd name="T6" fmla="*/ 2147483646 w 153"/>
              <a:gd name="T7" fmla="*/ 2147483646 h 46"/>
              <a:gd name="T8" fmla="*/ 2147483646 w 153"/>
              <a:gd name="T9" fmla="*/ 2147483646 h 46"/>
              <a:gd name="T10" fmla="*/ 2147483646 w 153"/>
              <a:gd name="T11" fmla="*/ 2147483646 h 46"/>
              <a:gd name="T12" fmla="*/ 2147483646 w 153"/>
              <a:gd name="T13" fmla="*/ 2147483646 h 46"/>
              <a:gd name="T14" fmla="*/ 2147483646 w 153"/>
              <a:gd name="T15" fmla="*/ 2147483646 h 46"/>
              <a:gd name="T16" fmla="*/ 2147483646 w 153"/>
              <a:gd name="T17" fmla="*/ 2147483646 h 46"/>
              <a:gd name="T18" fmla="*/ 2147483646 w 153"/>
              <a:gd name="T19" fmla="*/ 2147483646 h 46"/>
              <a:gd name="T20" fmla="*/ 2147483646 w 153"/>
              <a:gd name="T21" fmla="*/ 2147483646 h 46"/>
              <a:gd name="T22" fmla="*/ 2147483646 w 153"/>
              <a:gd name="T23" fmla="*/ 2147483646 h 46"/>
              <a:gd name="T24" fmla="*/ 2147483646 w 153"/>
              <a:gd name="T25" fmla="*/ 2147483646 h 46"/>
              <a:gd name="T26" fmla="*/ 2147483646 w 153"/>
              <a:gd name="T27" fmla="*/ 2147483646 h 46"/>
              <a:gd name="T28" fmla="*/ 2147483646 w 153"/>
              <a:gd name="T29" fmla="*/ 2147483646 h 46"/>
              <a:gd name="T30" fmla="*/ 2147483646 w 153"/>
              <a:gd name="T31" fmla="*/ 2147483646 h 46"/>
              <a:gd name="T32" fmla="*/ 2147483646 w 153"/>
              <a:gd name="T33" fmla="*/ 2147483646 h 46"/>
              <a:gd name="T34" fmla="*/ 2147483646 w 153"/>
              <a:gd name="T35" fmla="*/ 2147483646 h 46"/>
              <a:gd name="T36" fmla="*/ 2147483646 w 153"/>
              <a:gd name="T37" fmla="*/ 2147483646 h 46"/>
              <a:gd name="T38" fmla="*/ 2147483646 w 153"/>
              <a:gd name="T39" fmla="*/ 2147483646 h 46"/>
              <a:gd name="T40" fmla="*/ 2147483646 w 153"/>
              <a:gd name="T41" fmla="*/ 2147483646 h 46"/>
              <a:gd name="T42" fmla="*/ 2147483646 w 153"/>
              <a:gd name="T43" fmla="*/ 2147483646 h 46"/>
              <a:gd name="T44" fmla="*/ 2147483646 w 153"/>
              <a:gd name="T45" fmla="*/ 2147483646 h 46"/>
              <a:gd name="T46" fmla="*/ 2147483646 w 153"/>
              <a:gd name="T47" fmla="*/ 2147483646 h 46"/>
              <a:gd name="T48" fmla="*/ 2147483646 w 153"/>
              <a:gd name="T49" fmla="*/ 2147483646 h 46"/>
              <a:gd name="T50" fmla="*/ 2147483646 w 153"/>
              <a:gd name="T51" fmla="*/ 2147483646 h 46"/>
              <a:gd name="T52" fmla="*/ 2147483646 w 153"/>
              <a:gd name="T53" fmla="*/ 2147483646 h 46"/>
              <a:gd name="T54" fmla="*/ 2147483646 w 153"/>
              <a:gd name="T55" fmla="*/ 2147483646 h 46"/>
              <a:gd name="T56" fmla="*/ 2147483646 w 153"/>
              <a:gd name="T57" fmla="*/ 2147483646 h 46"/>
              <a:gd name="T58" fmla="*/ 2147483646 w 153"/>
              <a:gd name="T59" fmla="*/ 2147483646 h 46"/>
              <a:gd name="T60" fmla="*/ 2147483646 w 153"/>
              <a:gd name="T61" fmla="*/ 2147483646 h 46"/>
              <a:gd name="T62" fmla="*/ 2147483646 w 153"/>
              <a:gd name="T63" fmla="*/ 2147483646 h 46"/>
              <a:gd name="T64" fmla="*/ 2147483646 w 153"/>
              <a:gd name="T65" fmla="*/ 2147483646 h 46"/>
              <a:gd name="T66" fmla="*/ 2147483646 w 153"/>
              <a:gd name="T67" fmla="*/ 2147483646 h 46"/>
              <a:gd name="T68" fmla="*/ 2147483646 w 153"/>
              <a:gd name="T69" fmla="*/ 2147483646 h 46"/>
              <a:gd name="T70" fmla="*/ 2147483646 w 153"/>
              <a:gd name="T71" fmla="*/ 2147483646 h 46"/>
              <a:gd name="T72" fmla="*/ 2147483646 w 153"/>
              <a:gd name="T73" fmla="*/ 2147483646 h 46"/>
              <a:gd name="T74" fmla="*/ 2147483646 w 153"/>
              <a:gd name="T75" fmla="*/ 2147483646 h 46"/>
              <a:gd name="T76" fmla="*/ 2147483646 w 153"/>
              <a:gd name="T77" fmla="*/ 2147483646 h 46"/>
              <a:gd name="T78" fmla="*/ 2147483646 w 153"/>
              <a:gd name="T79" fmla="*/ 2147483646 h 46"/>
              <a:gd name="T80" fmla="*/ 2147483646 w 153"/>
              <a:gd name="T81" fmla="*/ 2147483646 h 46"/>
              <a:gd name="T82" fmla="*/ 2147483646 w 153"/>
              <a:gd name="T83" fmla="*/ 2147483646 h 4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3"/>
              <a:gd name="T127" fmla="*/ 0 h 46"/>
              <a:gd name="T128" fmla="*/ 153 w 153"/>
              <a:gd name="T129" fmla="*/ 46 h 4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3" h="46">
                <a:moveTo>
                  <a:pt x="0" y="46"/>
                </a:moveTo>
                <a:lnTo>
                  <a:pt x="1" y="45"/>
                </a:lnTo>
                <a:lnTo>
                  <a:pt x="3" y="45"/>
                </a:lnTo>
                <a:lnTo>
                  <a:pt x="4" y="45"/>
                </a:lnTo>
                <a:lnTo>
                  <a:pt x="5" y="45"/>
                </a:lnTo>
                <a:lnTo>
                  <a:pt x="6" y="45"/>
                </a:lnTo>
                <a:lnTo>
                  <a:pt x="7" y="45"/>
                </a:lnTo>
                <a:lnTo>
                  <a:pt x="9" y="45"/>
                </a:lnTo>
                <a:lnTo>
                  <a:pt x="10" y="45"/>
                </a:lnTo>
                <a:lnTo>
                  <a:pt x="11" y="44"/>
                </a:lnTo>
                <a:lnTo>
                  <a:pt x="12" y="44"/>
                </a:lnTo>
                <a:lnTo>
                  <a:pt x="13" y="44"/>
                </a:lnTo>
                <a:lnTo>
                  <a:pt x="15" y="44"/>
                </a:lnTo>
                <a:lnTo>
                  <a:pt x="16" y="44"/>
                </a:lnTo>
                <a:lnTo>
                  <a:pt x="17" y="44"/>
                </a:lnTo>
                <a:lnTo>
                  <a:pt x="18" y="43"/>
                </a:lnTo>
                <a:lnTo>
                  <a:pt x="19" y="43"/>
                </a:lnTo>
                <a:lnTo>
                  <a:pt x="21" y="43"/>
                </a:lnTo>
                <a:lnTo>
                  <a:pt x="22" y="43"/>
                </a:lnTo>
                <a:lnTo>
                  <a:pt x="23" y="43"/>
                </a:lnTo>
                <a:lnTo>
                  <a:pt x="24" y="43"/>
                </a:lnTo>
                <a:lnTo>
                  <a:pt x="25" y="42"/>
                </a:lnTo>
                <a:lnTo>
                  <a:pt x="27" y="42"/>
                </a:lnTo>
                <a:lnTo>
                  <a:pt x="28" y="42"/>
                </a:lnTo>
                <a:lnTo>
                  <a:pt x="29" y="42"/>
                </a:lnTo>
                <a:lnTo>
                  <a:pt x="30" y="42"/>
                </a:lnTo>
                <a:lnTo>
                  <a:pt x="31" y="41"/>
                </a:lnTo>
                <a:lnTo>
                  <a:pt x="33" y="41"/>
                </a:lnTo>
                <a:lnTo>
                  <a:pt x="34" y="41"/>
                </a:lnTo>
                <a:lnTo>
                  <a:pt x="35" y="41"/>
                </a:lnTo>
                <a:lnTo>
                  <a:pt x="36" y="41"/>
                </a:lnTo>
                <a:lnTo>
                  <a:pt x="37" y="40"/>
                </a:lnTo>
                <a:lnTo>
                  <a:pt x="39" y="40"/>
                </a:lnTo>
                <a:lnTo>
                  <a:pt x="40" y="40"/>
                </a:lnTo>
                <a:lnTo>
                  <a:pt x="41" y="40"/>
                </a:lnTo>
                <a:lnTo>
                  <a:pt x="42" y="39"/>
                </a:lnTo>
                <a:lnTo>
                  <a:pt x="43" y="39"/>
                </a:lnTo>
                <a:lnTo>
                  <a:pt x="45" y="39"/>
                </a:lnTo>
                <a:lnTo>
                  <a:pt x="46" y="39"/>
                </a:lnTo>
                <a:lnTo>
                  <a:pt x="47" y="38"/>
                </a:lnTo>
                <a:lnTo>
                  <a:pt x="48" y="38"/>
                </a:lnTo>
                <a:lnTo>
                  <a:pt x="49" y="38"/>
                </a:lnTo>
                <a:lnTo>
                  <a:pt x="51" y="37"/>
                </a:lnTo>
                <a:lnTo>
                  <a:pt x="52" y="37"/>
                </a:lnTo>
                <a:lnTo>
                  <a:pt x="53" y="37"/>
                </a:lnTo>
                <a:lnTo>
                  <a:pt x="54" y="37"/>
                </a:lnTo>
                <a:lnTo>
                  <a:pt x="55" y="36"/>
                </a:lnTo>
                <a:lnTo>
                  <a:pt x="57" y="36"/>
                </a:lnTo>
                <a:lnTo>
                  <a:pt x="58" y="36"/>
                </a:lnTo>
                <a:lnTo>
                  <a:pt x="59" y="35"/>
                </a:lnTo>
                <a:lnTo>
                  <a:pt x="60" y="35"/>
                </a:lnTo>
                <a:lnTo>
                  <a:pt x="61" y="35"/>
                </a:lnTo>
                <a:lnTo>
                  <a:pt x="63" y="34"/>
                </a:lnTo>
                <a:lnTo>
                  <a:pt x="64" y="34"/>
                </a:lnTo>
                <a:lnTo>
                  <a:pt x="65" y="34"/>
                </a:lnTo>
                <a:lnTo>
                  <a:pt x="66" y="33"/>
                </a:lnTo>
                <a:lnTo>
                  <a:pt x="67" y="33"/>
                </a:lnTo>
                <a:lnTo>
                  <a:pt x="69" y="33"/>
                </a:lnTo>
                <a:lnTo>
                  <a:pt x="70" y="32"/>
                </a:lnTo>
                <a:lnTo>
                  <a:pt x="71" y="32"/>
                </a:lnTo>
                <a:lnTo>
                  <a:pt x="72" y="32"/>
                </a:lnTo>
                <a:lnTo>
                  <a:pt x="73" y="31"/>
                </a:lnTo>
                <a:lnTo>
                  <a:pt x="75" y="31"/>
                </a:lnTo>
                <a:lnTo>
                  <a:pt x="76" y="30"/>
                </a:lnTo>
                <a:lnTo>
                  <a:pt x="77" y="30"/>
                </a:lnTo>
                <a:lnTo>
                  <a:pt x="78" y="30"/>
                </a:lnTo>
                <a:lnTo>
                  <a:pt x="79" y="29"/>
                </a:lnTo>
                <a:lnTo>
                  <a:pt x="81" y="29"/>
                </a:lnTo>
                <a:lnTo>
                  <a:pt x="82" y="28"/>
                </a:lnTo>
                <a:lnTo>
                  <a:pt x="83" y="28"/>
                </a:lnTo>
                <a:lnTo>
                  <a:pt x="84" y="28"/>
                </a:lnTo>
                <a:lnTo>
                  <a:pt x="85" y="27"/>
                </a:lnTo>
                <a:lnTo>
                  <a:pt x="87" y="27"/>
                </a:lnTo>
                <a:lnTo>
                  <a:pt x="88" y="26"/>
                </a:lnTo>
                <a:lnTo>
                  <a:pt x="89" y="26"/>
                </a:lnTo>
                <a:lnTo>
                  <a:pt x="90" y="25"/>
                </a:lnTo>
                <a:lnTo>
                  <a:pt x="91" y="25"/>
                </a:lnTo>
                <a:lnTo>
                  <a:pt x="93" y="25"/>
                </a:lnTo>
                <a:lnTo>
                  <a:pt x="94" y="25"/>
                </a:lnTo>
                <a:lnTo>
                  <a:pt x="95" y="24"/>
                </a:lnTo>
                <a:lnTo>
                  <a:pt x="96" y="24"/>
                </a:lnTo>
                <a:lnTo>
                  <a:pt x="97" y="23"/>
                </a:lnTo>
                <a:lnTo>
                  <a:pt x="99" y="23"/>
                </a:lnTo>
                <a:lnTo>
                  <a:pt x="100" y="22"/>
                </a:lnTo>
                <a:lnTo>
                  <a:pt x="101" y="22"/>
                </a:lnTo>
                <a:lnTo>
                  <a:pt x="102" y="21"/>
                </a:lnTo>
                <a:lnTo>
                  <a:pt x="103" y="21"/>
                </a:lnTo>
                <a:lnTo>
                  <a:pt x="105" y="20"/>
                </a:lnTo>
                <a:lnTo>
                  <a:pt x="106" y="20"/>
                </a:lnTo>
                <a:lnTo>
                  <a:pt x="107" y="19"/>
                </a:lnTo>
                <a:lnTo>
                  <a:pt x="108" y="19"/>
                </a:lnTo>
                <a:lnTo>
                  <a:pt x="109" y="18"/>
                </a:lnTo>
                <a:lnTo>
                  <a:pt x="111" y="18"/>
                </a:lnTo>
                <a:lnTo>
                  <a:pt x="112" y="17"/>
                </a:lnTo>
                <a:lnTo>
                  <a:pt x="113" y="17"/>
                </a:lnTo>
                <a:lnTo>
                  <a:pt x="114" y="16"/>
                </a:lnTo>
                <a:lnTo>
                  <a:pt x="115" y="16"/>
                </a:lnTo>
                <a:lnTo>
                  <a:pt x="117" y="15"/>
                </a:lnTo>
                <a:lnTo>
                  <a:pt x="118" y="15"/>
                </a:lnTo>
                <a:lnTo>
                  <a:pt x="119" y="14"/>
                </a:lnTo>
                <a:lnTo>
                  <a:pt x="120" y="14"/>
                </a:lnTo>
                <a:lnTo>
                  <a:pt x="121" y="13"/>
                </a:lnTo>
                <a:lnTo>
                  <a:pt x="123" y="13"/>
                </a:lnTo>
                <a:lnTo>
                  <a:pt x="124" y="12"/>
                </a:lnTo>
                <a:lnTo>
                  <a:pt x="125" y="12"/>
                </a:lnTo>
                <a:lnTo>
                  <a:pt x="126" y="11"/>
                </a:lnTo>
                <a:lnTo>
                  <a:pt x="127" y="11"/>
                </a:lnTo>
                <a:lnTo>
                  <a:pt x="129" y="10"/>
                </a:lnTo>
                <a:lnTo>
                  <a:pt x="130" y="10"/>
                </a:lnTo>
                <a:lnTo>
                  <a:pt x="131" y="9"/>
                </a:lnTo>
                <a:lnTo>
                  <a:pt x="133" y="8"/>
                </a:lnTo>
                <a:lnTo>
                  <a:pt x="135" y="7"/>
                </a:lnTo>
                <a:lnTo>
                  <a:pt x="136" y="7"/>
                </a:lnTo>
                <a:lnTo>
                  <a:pt x="137" y="6"/>
                </a:lnTo>
                <a:lnTo>
                  <a:pt x="138" y="6"/>
                </a:lnTo>
                <a:lnTo>
                  <a:pt x="139" y="5"/>
                </a:lnTo>
                <a:lnTo>
                  <a:pt x="141" y="5"/>
                </a:lnTo>
                <a:lnTo>
                  <a:pt x="142" y="4"/>
                </a:lnTo>
                <a:lnTo>
                  <a:pt x="143" y="4"/>
                </a:lnTo>
                <a:lnTo>
                  <a:pt x="144" y="4"/>
                </a:lnTo>
                <a:lnTo>
                  <a:pt x="145" y="3"/>
                </a:lnTo>
                <a:lnTo>
                  <a:pt x="147" y="3"/>
                </a:lnTo>
                <a:lnTo>
                  <a:pt x="148" y="2"/>
                </a:lnTo>
                <a:lnTo>
                  <a:pt x="150" y="1"/>
                </a:lnTo>
                <a:lnTo>
                  <a:pt x="151" y="0"/>
                </a:lnTo>
                <a:lnTo>
                  <a:pt x="153" y="0"/>
                </a:lnTo>
              </a:path>
            </a:pathLst>
          </a:custGeom>
          <a:noFill/>
          <a:ln w="635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71" name="Freeform 54">
            <a:extLst>
              <a:ext uri="{FF2B5EF4-FFF2-40B4-BE49-F238E27FC236}">
                <a16:creationId xmlns:a16="http://schemas.microsoft.com/office/drawing/2014/main" id="{366E26B9-9886-432F-A79E-7DC3E0926289}"/>
              </a:ext>
            </a:extLst>
          </p:cNvPr>
          <p:cNvSpPr>
            <a:spLocks/>
          </p:cNvSpPr>
          <p:nvPr/>
        </p:nvSpPr>
        <p:spPr bwMode="auto">
          <a:xfrm>
            <a:off x="6527800" y="5607050"/>
            <a:ext cx="766763" cy="112713"/>
          </a:xfrm>
          <a:custGeom>
            <a:avLst/>
            <a:gdLst>
              <a:gd name="T0" fmla="*/ 2147483646 w 152"/>
              <a:gd name="T1" fmla="*/ 2147483646 h 20"/>
              <a:gd name="T2" fmla="*/ 2147483646 w 152"/>
              <a:gd name="T3" fmla="*/ 2147483646 h 20"/>
              <a:gd name="T4" fmla="*/ 2147483646 w 152"/>
              <a:gd name="T5" fmla="*/ 2147483646 h 20"/>
              <a:gd name="T6" fmla="*/ 2147483646 w 152"/>
              <a:gd name="T7" fmla="*/ 2147483646 h 20"/>
              <a:gd name="T8" fmla="*/ 2147483646 w 152"/>
              <a:gd name="T9" fmla="*/ 2147483646 h 20"/>
              <a:gd name="T10" fmla="*/ 2147483646 w 152"/>
              <a:gd name="T11" fmla="*/ 2147483646 h 20"/>
              <a:gd name="T12" fmla="*/ 2147483646 w 152"/>
              <a:gd name="T13" fmla="*/ 2147483646 h 20"/>
              <a:gd name="T14" fmla="*/ 2147483646 w 152"/>
              <a:gd name="T15" fmla="*/ 2147483646 h 20"/>
              <a:gd name="T16" fmla="*/ 2147483646 w 152"/>
              <a:gd name="T17" fmla="*/ 2147483646 h 20"/>
              <a:gd name="T18" fmla="*/ 2147483646 w 152"/>
              <a:gd name="T19" fmla="*/ 2147483646 h 20"/>
              <a:gd name="T20" fmla="*/ 2147483646 w 152"/>
              <a:gd name="T21" fmla="*/ 2147483646 h 20"/>
              <a:gd name="T22" fmla="*/ 2147483646 w 152"/>
              <a:gd name="T23" fmla="*/ 2147483646 h 20"/>
              <a:gd name="T24" fmla="*/ 2147483646 w 152"/>
              <a:gd name="T25" fmla="*/ 2147483646 h 20"/>
              <a:gd name="T26" fmla="*/ 2147483646 w 152"/>
              <a:gd name="T27" fmla="*/ 2147483646 h 20"/>
              <a:gd name="T28" fmla="*/ 2147483646 w 152"/>
              <a:gd name="T29" fmla="*/ 2147483646 h 20"/>
              <a:gd name="T30" fmla="*/ 2147483646 w 152"/>
              <a:gd name="T31" fmla="*/ 2147483646 h 20"/>
              <a:gd name="T32" fmla="*/ 2147483646 w 152"/>
              <a:gd name="T33" fmla="*/ 2147483646 h 20"/>
              <a:gd name="T34" fmla="*/ 2147483646 w 152"/>
              <a:gd name="T35" fmla="*/ 2147483646 h 20"/>
              <a:gd name="T36" fmla="*/ 2147483646 w 152"/>
              <a:gd name="T37" fmla="*/ 2147483646 h 20"/>
              <a:gd name="T38" fmla="*/ 2147483646 w 152"/>
              <a:gd name="T39" fmla="*/ 0 h 20"/>
              <a:gd name="T40" fmla="*/ 2147483646 w 152"/>
              <a:gd name="T41" fmla="*/ 0 h 20"/>
              <a:gd name="T42" fmla="*/ 2147483646 w 152"/>
              <a:gd name="T43" fmla="*/ 0 h 20"/>
              <a:gd name="T44" fmla="*/ 2147483646 w 152"/>
              <a:gd name="T45" fmla="*/ 0 h 20"/>
              <a:gd name="T46" fmla="*/ 2147483646 w 152"/>
              <a:gd name="T47" fmla="*/ 0 h 20"/>
              <a:gd name="T48" fmla="*/ 2147483646 w 152"/>
              <a:gd name="T49" fmla="*/ 2147483646 h 20"/>
              <a:gd name="T50" fmla="*/ 2147483646 w 152"/>
              <a:gd name="T51" fmla="*/ 2147483646 h 20"/>
              <a:gd name="T52" fmla="*/ 2147483646 w 152"/>
              <a:gd name="T53" fmla="*/ 2147483646 h 20"/>
              <a:gd name="T54" fmla="*/ 2147483646 w 152"/>
              <a:gd name="T55" fmla="*/ 2147483646 h 20"/>
              <a:gd name="T56" fmla="*/ 2147483646 w 152"/>
              <a:gd name="T57" fmla="*/ 2147483646 h 20"/>
              <a:gd name="T58" fmla="*/ 2147483646 w 152"/>
              <a:gd name="T59" fmla="*/ 2147483646 h 20"/>
              <a:gd name="T60" fmla="*/ 2147483646 w 152"/>
              <a:gd name="T61" fmla="*/ 2147483646 h 20"/>
              <a:gd name="T62" fmla="*/ 2147483646 w 152"/>
              <a:gd name="T63" fmla="*/ 2147483646 h 20"/>
              <a:gd name="T64" fmla="*/ 2147483646 w 152"/>
              <a:gd name="T65" fmla="*/ 2147483646 h 20"/>
              <a:gd name="T66" fmla="*/ 2147483646 w 152"/>
              <a:gd name="T67" fmla="*/ 2147483646 h 20"/>
              <a:gd name="T68" fmla="*/ 2147483646 w 152"/>
              <a:gd name="T69" fmla="*/ 2147483646 h 20"/>
              <a:gd name="T70" fmla="*/ 2147483646 w 152"/>
              <a:gd name="T71" fmla="*/ 2147483646 h 20"/>
              <a:gd name="T72" fmla="*/ 2147483646 w 152"/>
              <a:gd name="T73" fmla="*/ 2147483646 h 20"/>
              <a:gd name="T74" fmla="*/ 2147483646 w 152"/>
              <a:gd name="T75" fmla="*/ 2147483646 h 20"/>
              <a:gd name="T76" fmla="*/ 2147483646 w 152"/>
              <a:gd name="T77" fmla="*/ 2147483646 h 20"/>
              <a:gd name="T78" fmla="*/ 2147483646 w 152"/>
              <a:gd name="T79" fmla="*/ 2147483646 h 20"/>
              <a:gd name="T80" fmla="*/ 2147483646 w 152"/>
              <a:gd name="T81" fmla="*/ 2147483646 h 20"/>
              <a:gd name="T82" fmla="*/ 2147483646 w 152"/>
              <a:gd name="T83" fmla="*/ 2147483646 h 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0"/>
              <a:gd name="T128" fmla="*/ 152 w 152"/>
              <a:gd name="T129" fmla="*/ 20 h 2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0">
                <a:moveTo>
                  <a:pt x="0" y="20"/>
                </a:moveTo>
                <a:lnTo>
                  <a:pt x="1" y="19"/>
                </a:lnTo>
                <a:lnTo>
                  <a:pt x="2" y="19"/>
                </a:lnTo>
                <a:lnTo>
                  <a:pt x="3" y="18"/>
                </a:lnTo>
                <a:lnTo>
                  <a:pt x="4" y="18"/>
                </a:lnTo>
                <a:lnTo>
                  <a:pt x="6" y="17"/>
                </a:lnTo>
                <a:lnTo>
                  <a:pt x="7" y="17"/>
                </a:lnTo>
                <a:lnTo>
                  <a:pt x="8" y="16"/>
                </a:lnTo>
                <a:lnTo>
                  <a:pt x="9" y="16"/>
                </a:lnTo>
                <a:lnTo>
                  <a:pt x="10" y="15"/>
                </a:lnTo>
                <a:lnTo>
                  <a:pt x="12" y="15"/>
                </a:lnTo>
                <a:lnTo>
                  <a:pt x="13" y="14"/>
                </a:lnTo>
                <a:lnTo>
                  <a:pt x="14" y="14"/>
                </a:lnTo>
                <a:lnTo>
                  <a:pt x="15" y="13"/>
                </a:lnTo>
                <a:lnTo>
                  <a:pt x="16" y="13"/>
                </a:lnTo>
                <a:lnTo>
                  <a:pt x="18" y="13"/>
                </a:lnTo>
                <a:lnTo>
                  <a:pt x="19" y="12"/>
                </a:lnTo>
                <a:lnTo>
                  <a:pt x="20" y="12"/>
                </a:lnTo>
                <a:lnTo>
                  <a:pt x="21" y="11"/>
                </a:lnTo>
                <a:lnTo>
                  <a:pt x="22" y="11"/>
                </a:lnTo>
                <a:lnTo>
                  <a:pt x="24" y="10"/>
                </a:lnTo>
                <a:lnTo>
                  <a:pt x="25" y="10"/>
                </a:lnTo>
                <a:lnTo>
                  <a:pt x="26" y="9"/>
                </a:lnTo>
                <a:lnTo>
                  <a:pt x="27" y="9"/>
                </a:lnTo>
                <a:lnTo>
                  <a:pt x="28" y="9"/>
                </a:lnTo>
                <a:lnTo>
                  <a:pt x="30" y="8"/>
                </a:lnTo>
                <a:lnTo>
                  <a:pt x="31" y="8"/>
                </a:lnTo>
                <a:lnTo>
                  <a:pt x="32" y="7"/>
                </a:lnTo>
                <a:lnTo>
                  <a:pt x="33" y="7"/>
                </a:lnTo>
                <a:lnTo>
                  <a:pt x="34" y="7"/>
                </a:lnTo>
                <a:lnTo>
                  <a:pt x="36" y="6"/>
                </a:lnTo>
                <a:lnTo>
                  <a:pt x="37" y="6"/>
                </a:lnTo>
                <a:lnTo>
                  <a:pt x="38" y="6"/>
                </a:lnTo>
                <a:lnTo>
                  <a:pt x="39" y="5"/>
                </a:lnTo>
                <a:lnTo>
                  <a:pt x="40" y="5"/>
                </a:lnTo>
                <a:lnTo>
                  <a:pt x="42" y="5"/>
                </a:lnTo>
                <a:lnTo>
                  <a:pt x="43" y="4"/>
                </a:lnTo>
                <a:lnTo>
                  <a:pt x="44" y="4"/>
                </a:lnTo>
                <a:lnTo>
                  <a:pt x="45" y="4"/>
                </a:lnTo>
                <a:lnTo>
                  <a:pt x="46" y="4"/>
                </a:lnTo>
                <a:lnTo>
                  <a:pt x="48" y="3"/>
                </a:lnTo>
                <a:lnTo>
                  <a:pt x="49" y="3"/>
                </a:lnTo>
                <a:lnTo>
                  <a:pt x="50" y="3"/>
                </a:lnTo>
                <a:lnTo>
                  <a:pt x="51" y="3"/>
                </a:lnTo>
                <a:lnTo>
                  <a:pt x="52" y="3"/>
                </a:lnTo>
                <a:lnTo>
                  <a:pt x="54" y="2"/>
                </a:lnTo>
                <a:lnTo>
                  <a:pt x="55" y="2"/>
                </a:lnTo>
                <a:lnTo>
                  <a:pt x="56" y="2"/>
                </a:lnTo>
                <a:lnTo>
                  <a:pt x="57" y="2"/>
                </a:lnTo>
                <a:lnTo>
                  <a:pt x="58" y="2"/>
                </a:lnTo>
                <a:lnTo>
                  <a:pt x="60" y="2"/>
                </a:lnTo>
                <a:lnTo>
                  <a:pt x="61" y="1"/>
                </a:lnTo>
                <a:lnTo>
                  <a:pt x="62" y="1"/>
                </a:lnTo>
                <a:lnTo>
                  <a:pt x="63" y="1"/>
                </a:lnTo>
                <a:lnTo>
                  <a:pt x="64" y="1"/>
                </a:lnTo>
                <a:lnTo>
                  <a:pt x="66" y="1"/>
                </a:lnTo>
                <a:lnTo>
                  <a:pt x="67" y="1"/>
                </a:lnTo>
                <a:lnTo>
                  <a:pt x="68" y="1"/>
                </a:lnTo>
                <a:lnTo>
                  <a:pt x="69" y="1"/>
                </a:lnTo>
                <a:lnTo>
                  <a:pt x="70" y="0"/>
                </a:lnTo>
                <a:lnTo>
                  <a:pt x="72" y="0"/>
                </a:lnTo>
                <a:lnTo>
                  <a:pt x="73" y="0"/>
                </a:lnTo>
                <a:lnTo>
                  <a:pt x="74" y="0"/>
                </a:lnTo>
                <a:lnTo>
                  <a:pt x="75" y="0"/>
                </a:lnTo>
                <a:lnTo>
                  <a:pt x="76" y="0"/>
                </a:lnTo>
                <a:lnTo>
                  <a:pt x="78" y="0"/>
                </a:lnTo>
                <a:lnTo>
                  <a:pt x="79" y="0"/>
                </a:lnTo>
                <a:lnTo>
                  <a:pt x="80" y="0"/>
                </a:lnTo>
                <a:lnTo>
                  <a:pt x="81" y="0"/>
                </a:lnTo>
                <a:lnTo>
                  <a:pt x="82" y="0"/>
                </a:lnTo>
                <a:lnTo>
                  <a:pt x="84" y="0"/>
                </a:lnTo>
                <a:lnTo>
                  <a:pt x="85" y="0"/>
                </a:lnTo>
                <a:lnTo>
                  <a:pt x="86" y="0"/>
                </a:lnTo>
                <a:lnTo>
                  <a:pt x="87" y="0"/>
                </a:lnTo>
                <a:lnTo>
                  <a:pt x="88" y="1"/>
                </a:lnTo>
                <a:lnTo>
                  <a:pt x="90" y="1"/>
                </a:lnTo>
                <a:lnTo>
                  <a:pt x="91" y="1"/>
                </a:lnTo>
                <a:lnTo>
                  <a:pt x="92" y="1"/>
                </a:lnTo>
                <a:lnTo>
                  <a:pt x="93" y="1"/>
                </a:lnTo>
                <a:lnTo>
                  <a:pt x="94" y="1"/>
                </a:lnTo>
                <a:lnTo>
                  <a:pt x="96" y="1"/>
                </a:lnTo>
                <a:lnTo>
                  <a:pt x="97" y="1"/>
                </a:lnTo>
                <a:lnTo>
                  <a:pt x="98" y="2"/>
                </a:lnTo>
                <a:lnTo>
                  <a:pt x="99" y="2"/>
                </a:lnTo>
                <a:lnTo>
                  <a:pt x="100" y="2"/>
                </a:lnTo>
                <a:lnTo>
                  <a:pt x="102" y="2"/>
                </a:lnTo>
                <a:lnTo>
                  <a:pt x="103" y="2"/>
                </a:lnTo>
                <a:lnTo>
                  <a:pt x="104" y="3"/>
                </a:lnTo>
                <a:lnTo>
                  <a:pt x="105" y="3"/>
                </a:lnTo>
                <a:lnTo>
                  <a:pt x="106" y="3"/>
                </a:lnTo>
                <a:lnTo>
                  <a:pt x="108" y="3"/>
                </a:lnTo>
                <a:lnTo>
                  <a:pt x="109" y="3"/>
                </a:lnTo>
                <a:lnTo>
                  <a:pt x="110" y="3"/>
                </a:lnTo>
                <a:lnTo>
                  <a:pt x="111" y="4"/>
                </a:lnTo>
                <a:lnTo>
                  <a:pt x="112" y="4"/>
                </a:lnTo>
                <a:lnTo>
                  <a:pt x="114" y="4"/>
                </a:lnTo>
                <a:lnTo>
                  <a:pt x="115" y="5"/>
                </a:lnTo>
                <a:lnTo>
                  <a:pt x="116" y="5"/>
                </a:lnTo>
                <a:lnTo>
                  <a:pt x="117" y="5"/>
                </a:lnTo>
                <a:lnTo>
                  <a:pt x="118" y="6"/>
                </a:lnTo>
                <a:lnTo>
                  <a:pt x="120" y="6"/>
                </a:lnTo>
                <a:lnTo>
                  <a:pt x="121" y="6"/>
                </a:lnTo>
                <a:lnTo>
                  <a:pt x="122" y="7"/>
                </a:lnTo>
                <a:lnTo>
                  <a:pt x="123" y="7"/>
                </a:lnTo>
                <a:lnTo>
                  <a:pt x="124" y="7"/>
                </a:lnTo>
                <a:lnTo>
                  <a:pt x="126" y="8"/>
                </a:lnTo>
                <a:lnTo>
                  <a:pt x="127" y="8"/>
                </a:lnTo>
                <a:lnTo>
                  <a:pt x="128" y="9"/>
                </a:lnTo>
                <a:lnTo>
                  <a:pt x="129" y="9"/>
                </a:lnTo>
                <a:lnTo>
                  <a:pt x="130" y="9"/>
                </a:lnTo>
                <a:lnTo>
                  <a:pt x="132" y="10"/>
                </a:lnTo>
                <a:lnTo>
                  <a:pt x="133" y="10"/>
                </a:lnTo>
                <a:lnTo>
                  <a:pt x="134" y="11"/>
                </a:lnTo>
                <a:lnTo>
                  <a:pt x="135" y="11"/>
                </a:lnTo>
                <a:lnTo>
                  <a:pt x="136" y="12"/>
                </a:lnTo>
                <a:lnTo>
                  <a:pt x="138" y="12"/>
                </a:lnTo>
                <a:lnTo>
                  <a:pt x="139" y="12"/>
                </a:lnTo>
                <a:lnTo>
                  <a:pt x="140" y="13"/>
                </a:lnTo>
                <a:lnTo>
                  <a:pt x="141" y="13"/>
                </a:lnTo>
                <a:lnTo>
                  <a:pt x="142" y="14"/>
                </a:lnTo>
                <a:lnTo>
                  <a:pt x="144" y="14"/>
                </a:lnTo>
                <a:lnTo>
                  <a:pt x="145" y="15"/>
                </a:lnTo>
                <a:lnTo>
                  <a:pt x="146" y="15"/>
                </a:lnTo>
                <a:lnTo>
                  <a:pt x="147" y="16"/>
                </a:lnTo>
                <a:lnTo>
                  <a:pt x="148" y="16"/>
                </a:lnTo>
                <a:lnTo>
                  <a:pt x="150" y="17"/>
                </a:lnTo>
                <a:lnTo>
                  <a:pt x="151" y="17"/>
                </a:lnTo>
                <a:lnTo>
                  <a:pt x="152" y="18"/>
                </a:lnTo>
              </a:path>
            </a:pathLst>
          </a:custGeom>
          <a:noFill/>
          <a:ln w="635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72" name="Freeform 55">
            <a:extLst>
              <a:ext uri="{FF2B5EF4-FFF2-40B4-BE49-F238E27FC236}">
                <a16:creationId xmlns:a16="http://schemas.microsoft.com/office/drawing/2014/main" id="{EE951EC9-48FB-4ECF-8878-F89338A5E2A0}"/>
              </a:ext>
            </a:extLst>
          </p:cNvPr>
          <p:cNvSpPr>
            <a:spLocks/>
          </p:cNvSpPr>
          <p:nvPr/>
        </p:nvSpPr>
        <p:spPr bwMode="auto">
          <a:xfrm>
            <a:off x="7294563" y="5708650"/>
            <a:ext cx="768350" cy="266700"/>
          </a:xfrm>
          <a:custGeom>
            <a:avLst/>
            <a:gdLst>
              <a:gd name="T0" fmla="*/ 2147483646 w 152"/>
              <a:gd name="T1" fmla="*/ 2147483646 h 47"/>
              <a:gd name="T2" fmla="*/ 2147483646 w 152"/>
              <a:gd name="T3" fmla="*/ 2147483646 h 47"/>
              <a:gd name="T4" fmla="*/ 2147483646 w 152"/>
              <a:gd name="T5" fmla="*/ 2147483646 h 47"/>
              <a:gd name="T6" fmla="*/ 2147483646 w 152"/>
              <a:gd name="T7" fmla="*/ 2147483646 h 47"/>
              <a:gd name="T8" fmla="*/ 2147483646 w 152"/>
              <a:gd name="T9" fmla="*/ 2147483646 h 47"/>
              <a:gd name="T10" fmla="*/ 2147483646 w 152"/>
              <a:gd name="T11" fmla="*/ 2147483646 h 47"/>
              <a:gd name="T12" fmla="*/ 2147483646 w 152"/>
              <a:gd name="T13" fmla="*/ 2147483646 h 47"/>
              <a:gd name="T14" fmla="*/ 2147483646 w 152"/>
              <a:gd name="T15" fmla="*/ 2147483646 h 47"/>
              <a:gd name="T16" fmla="*/ 2147483646 w 152"/>
              <a:gd name="T17" fmla="*/ 2147483646 h 47"/>
              <a:gd name="T18" fmla="*/ 2147483646 w 152"/>
              <a:gd name="T19" fmla="*/ 2147483646 h 47"/>
              <a:gd name="T20" fmla="*/ 2147483646 w 152"/>
              <a:gd name="T21" fmla="*/ 2147483646 h 47"/>
              <a:gd name="T22" fmla="*/ 2147483646 w 152"/>
              <a:gd name="T23" fmla="*/ 2147483646 h 47"/>
              <a:gd name="T24" fmla="*/ 2147483646 w 152"/>
              <a:gd name="T25" fmla="*/ 2147483646 h 47"/>
              <a:gd name="T26" fmla="*/ 2147483646 w 152"/>
              <a:gd name="T27" fmla="*/ 2147483646 h 47"/>
              <a:gd name="T28" fmla="*/ 2147483646 w 152"/>
              <a:gd name="T29" fmla="*/ 2147483646 h 47"/>
              <a:gd name="T30" fmla="*/ 2147483646 w 152"/>
              <a:gd name="T31" fmla="*/ 2147483646 h 47"/>
              <a:gd name="T32" fmla="*/ 2147483646 w 152"/>
              <a:gd name="T33" fmla="*/ 2147483646 h 47"/>
              <a:gd name="T34" fmla="*/ 2147483646 w 152"/>
              <a:gd name="T35" fmla="*/ 2147483646 h 47"/>
              <a:gd name="T36" fmla="*/ 2147483646 w 152"/>
              <a:gd name="T37" fmla="*/ 2147483646 h 47"/>
              <a:gd name="T38" fmla="*/ 2147483646 w 152"/>
              <a:gd name="T39" fmla="*/ 2147483646 h 47"/>
              <a:gd name="T40" fmla="*/ 2147483646 w 152"/>
              <a:gd name="T41" fmla="*/ 2147483646 h 47"/>
              <a:gd name="T42" fmla="*/ 2147483646 w 152"/>
              <a:gd name="T43" fmla="*/ 2147483646 h 47"/>
              <a:gd name="T44" fmla="*/ 2147483646 w 152"/>
              <a:gd name="T45" fmla="*/ 2147483646 h 47"/>
              <a:gd name="T46" fmla="*/ 2147483646 w 152"/>
              <a:gd name="T47" fmla="*/ 2147483646 h 47"/>
              <a:gd name="T48" fmla="*/ 2147483646 w 152"/>
              <a:gd name="T49" fmla="*/ 2147483646 h 47"/>
              <a:gd name="T50" fmla="*/ 2147483646 w 152"/>
              <a:gd name="T51" fmla="*/ 2147483646 h 47"/>
              <a:gd name="T52" fmla="*/ 2147483646 w 152"/>
              <a:gd name="T53" fmla="*/ 2147483646 h 47"/>
              <a:gd name="T54" fmla="*/ 2147483646 w 152"/>
              <a:gd name="T55" fmla="*/ 2147483646 h 47"/>
              <a:gd name="T56" fmla="*/ 2147483646 w 152"/>
              <a:gd name="T57" fmla="*/ 2147483646 h 47"/>
              <a:gd name="T58" fmla="*/ 2147483646 w 152"/>
              <a:gd name="T59" fmla="*/ 2147483646 h 47"/>
              <a:gd name="T60" fmla="*/ 2147483646 w 152"/>
              <a:gd name="T61" fmla="*/ 2147483646 h 47"/>
              <a:gd name="T62" fmla="*/ 2147483646 w 152"/>
              <a:gd name="T63" fmla="*/ 2147483646 h 47"/>
              <a:gd name="T64" fmla="*/ 2147483646 w 152"/>
              <a:gd name="T65" fmla="*/ 2147483646 h 47"/>
              <a:gd name="T66" fmla="*/ 2147483646 w 152"/>
              <a:gd name="T67" fmla="*/ 2147483646 h 47"/>
              <a:gd name="T68" fmla="*/ 2147483646 w 152"/>
              <a:gd name="T69" fmla="*/ 2147483646 h 47"/>
              <a:gd name="T70" fmla="*/ 2147483646 w 152"/>
              <a:gd name="T71" fmla="*/ 2147483646 h 47"/>
              <a:gd name="T72" fmla="*/ 2147483646 w 152"/>
              <a:gd name="T73" fmla="*/ 2147483646 h 47"/>
              <a:gd name="T74" fmla="*/ 2147483646 w 152"/>
              <a:gd name="T75" fmla="*/ 2147483646 h 47"/>
              <a:gd name="T76" fmla="*/ 2147483646 w 152"/>
              <a:gd name="T77" fmla="*/ 2147483646 h 47"/>
              <a:gd name="T78" fmla="*/ 2147483646 w 152"/>
              <a:gd name="T79" fmla="*/ 2147483646 h 47"/>
              <a:gd name="T80" fmla="*/ 2147483646 w 152"/>
              <a:gd name="T81" fmla="*/ 2147483646 h 47"/>
              <a:gd name="T82" fmla="*/ 2147483646 w 152"/>
              <a:gd name="T83" fmla="*/ 2147483646 h 4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47"/>
              <a:gd name="T128" fmla="*/ 152 w 152"/>
              <a:gd name="T129" fmla="*/ 47 h 4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47">
                <a:moveTo>
                  <a:pt x="0" y="0"/>
                </a:moveTo>
                <a:lnTo>
                  <a:pt x="1" y="0"/>
                </a:lnTo>
                <a:lnTo>
                  <a:pt x="2" y="1"/>
                </a:lnTo>
                <a:lnTo>
                  <a:pt x="4" y="1"/>
                </a:lnTo>
                <a:lnTo>
                  <a:pt x="5" y="2"/>
                </a:lnTo>
                <a:lnTo>
                  <a:pt x="6" y="2"/>
                </a:lnTo>
                <a:lnTo>
                  <a:pt x="7" y="3"/>
                </a:lnTo>
                <a:lnTo>
                  <a:pt x="8" y="3"/>
                </a:lnTo>
                <a:lnTo>
                  <a:pt x="10" y="4"/>
                </a:lnTo>
                <a:lnTo>
                  <a:pt x="11" y="4"/>
                </a:lnTo>
                <a:lnTo>
                  <a:pt x="12" y="5"/>
                </a:lnTo>
                <a:lnTo>
                  <a:pt x="13" y="5"/>
                </a:lnTo>
                <a:lnTo>
                  <a:pt x="16" y="6"/>
                </a:lnTo>
                <a:lnTo>
                  <a:pt x="17" y="7"/>
                </a:lnTo>
                <a:lnTo>
                  <a:pt x="18" y="7"/>
                </a:lnTo>
                <a:lnTo>
                  <a:pt x="19" y="8"/>
                </a:lnTo>
                <a:lnTo>
                  <a:pt x="20" y="8"/>
                </a:lnTo>
                <a:lnTo>
                  <a:pt x="22" y="9"/>
                </a:lnTo>
                <a:lnTo>
                  <a:pt x="23" y="9"/>
                </a:lnTo>
                <a:lnTo>
                  <a:pt x="24" y="10"/>
                </a:lnTo>
                <a:lnTo>
                  <a:pt x="25" y="10"/>
                </a:lnTo>
                <a:lnTo>
                  <a:pt x="26" y="11"/>
                </a:lnTo>
                <a:lnTo>
                  <a:pt x="28" y="11"/>
                </a:lnTo>
                <a:lnTo>
                  <a:pt x="29" y="12"/>
                </a:lnTo>
                <a:lnTo>
                  <a:pt x="30" y="12"/>
                </a:lnTo>
                <a:lnTo>
                  <a:pt x="32" y="13"/>
                </a:lnTo>
                <a:lnTo>
                  <a:pt x="32" y="14"/>
                </a:lnTo>
                <a:lnTo>
                  <a:pt x="34" y="14"/>
                </a:lnTo>
                <a:lnTo>
                  <a:pt x="35" y="15"/>
                </a:lnTo>
                <a:lnTo>
                  <a:pt x="36" y="15"/>
                </a:lnTo>
                <a:lnTo>
                  <a:pt x="37" y="16"/>
                </a:lnTo>
                <a:lnTo>
                  <a:pt x="38" y="16"/>
                </a:lnTo>
                <a:lnTo>
                  <a:pt x="40" y="17"/>
                </a:lnTo>
                <a:lnTo>
                  <a:pt x="41" y="17"/>
                </a:lnTo>
                <a:lnTo>
                  <a:pt x="42" y="18"/>
                </a:lnTo>
                <a:lnTo>
                  <a:pt x="43" y="18"/>
                </a:lnTo>
                <a:lnTo>
                  <a:pt x="44" y="19"/>
                </a:lnTo>
                <a:lnTo>
                  <a:pt x="46" y="19"/>
                </a:lnTo>
                <a:lnTo>
                  <a:pt x="47" y="20"/>
                </a:lnTo>
                <a:lnTo>
                  <a:pt x="48" y="20"/>
                </a:lnTo>
                <a:lnTo>
                  <a:pt x="49" y="21"/>
                </a:lnTo>
                <a:lnTo>
                  <a:pt x="50" y="21"/>
                </a:lnTo>
                <a:lnTo>
                  <a:pt x="52" y="22"/>
                </a:lnTo>
                <a:lnTo>
                  <a:pt x="53" y="22"/>
                </a:lnTo>
                <a:lnTo>
                  <a:pt x="54" y="23"/>
                </a:lnTo>
                <a:lnTo>
                  <a:pt x="55" y="23"/>
                </a:lnTo>
                <a:lnTo>
                  <a:pt x="56" y="24"/>
                </a:lnTo>
                <a:lnTo>
                  <a:pt x="58" y="24"/>
                </a:lnTo>
                <a:lnTo>
                  <a:pt x="59" y="25"/>
                </a:lnTo>
                <a:lnTo>
                  <a:pt x="60" y="25"/>
                </a:lnTo>
                <a:lnTo>
                  <a:pt x="61" y="26"/>
                </a:lnTo>
                <a:lnTo>
                  <a:pt x="62" y="26"/>
                </a:lnTo>
                <a:lnTo>
                  <a:pt x="64" y="27"/>
                </a:lnTo>
                <a:lnTo>
                  <a:pt x="65" y="27"/>
                </a:lnTo>
                <a:lnTo>
                  <a:pt x="66" y="27"/>
                </a:lnTo>
                <a:lnTo>
                  <a:pt x="67" y="27"/>
                </a:lnTo>
                <a:lnTo>
                  <a:pt x="68" y="28"/>
                </a:lnTo>
                <a:lnTo>
                  <a:pt x="70" y="28"/>
                </a:lnTo>
                <a:lnTo>
                  <a:pt x="71" y="29"/>
                </a:lnTo>
                <a:lnTo>
                  <a:pt x="72" y="29"/>
                </a:lnTo>
                <a:lnTo>
                  <a:pt x="73" y="30"/>
                </a:lnTo>
                <a:lnTo>
                  <a:pt x="74" y="30"/>
                </a:lnTo>
                <a:lnTo>
                  <a:pt x="76" y="30"/>
                </a:lnTo>
                <a:lnTo>
                  <a:pt x="77" y="31"/>
                </a:lnTo>
                <a:lnTo>
                  <a:pt x="78" y="31"/>
                </a:lnTo>
                <a:lnTo>
                  <a:pt x="79" y="32"/>
                </a:lnTo>
                <a:lnTo>
                  <a:pt x="80" y="32"/>
                </a:lnTo>
                <a:lnTo>
                  <a:pt x="82" y="32"/>
                </a:lnTo>
                <a:lnTo>
                  <a:pt x="83" y="33"/>
                </a:lnTo>
                <a:lnTo>
                  <a:pt x="84" y="33"/>
                </a:lnTo>
                <a:lnTo>
                  <a:pt x="85" y="33"/>
                </a:lnTo>
                <a:lnTo>
                  <a:pt x="86" y="34"/>
                </a:lnTo>
                <a:lnTo>
                  <a:pt x="88" y="34"/>
                </a:lnTo>
                <a:lnTo>
                  <a:pt x="89" y="35"/>
                </a:lnTo>
                <a:lnTo>
                  <a:pt x="90" y="35"/>
                </a:lnTo>
                <a:lnTo>
                  <a:pt x="91" y="35"/>
                </a:lnTo>
                <a:lnTo>
                  <a:pt x="92" y="36"/>
                </a:lnTo>
                <a:lnTo>
                  <a:pt x="94" y="36"/>
                </a:lnTo>
                <a:lnTo>
                  <a:pt x="95" y="36"/>
                </a:lnTo>
                <a:lnTo>
                  <a:pt x="96" y="37"/>
                </a:lnTo>
                <a:lnTo>
                  <a:pt x="97" y="37"/>
                </a:lnTo>
                <a:lnTo>
                  <a:pt x="98" y="37"/>
                </a:lnTo>
                <a:lnTo>
                  <a:pt x="100" y="38"/>
                </a:lnTo>
                <a:lnTo>
                  <a:pt x="101" y="38"/>
                </a:lnTo>
                <a:lnTo>
                  <a:pt x="102" y="38"/>
                </a:lnTo>
                <a:lnTo>
                  <a:pt x="103" y="39"/>
                </a:lnTo>
                <a:lnTo>
                  <a:pt x="104" y="39"/>
                </a:lnTo>
                <a:lnTo>
                  <a:pt x="106" y="39"/>
                </a:lnTo>
                <a:lnTo>
                  <a:pt x="107" y="39"/>
                </a:lnTo>
                <a:lnTo>
                  <a:pt x="108" y="40"/>
                </a:lnTo>
                <a:lnTo>
                  <a:pt x="109" y="40"/>
                </a:lnTo>
                <a:lnTo>
                  <a:pt x="110" y="40"/>
                </a:lnTo>
                <a:lnTo>
                  <a:pt x="112" y="41"/>
                </a:lnTo>
                <a:lnTo>
                  <a:pt x="113" y="41"/>
                </a:lnTo>
                <a:lnTo>
                  <a:pt x="114" y="41"/>
                </a:lnTo>
                <a:lnTo>
                  <a:pt x="115" y="41"/>
                </a:lnTo>
                <a:lnTo>
                  <a:pt x="116" y="42"/>
                </a:lnTo>
                <a:lnTo>
                  <a:pt x="118" y="42"/>
                </a:lnTo>
                <a:lnTo>
                  <a:pt x="119" y="42"/>
                </a:lnTo>
                <a:lnTo>
                  <a:pt x="120" y="42"/>
                </a:lnTo>
                <a:lnTo>
                  <a:pt x="121" y="42"/>
                </a:lnTo>
                <a:lnTo>
                  <a:pt x="122" y="43"/>
                </a:lnTo>
                <a:lnTo>
                  <a:pt x="124" y="43"/>
                </a:lnTo>
                <a:lnTo>
                  <a:pt x="125" y="43"/>
                </a:lnTo>
                <a:lnTo>
                  <a:pt x="126" y="43"/>
                </a:lnTo>
                <a:lnTo>
                  <a:pt x="127" y="44"/>
                </a:lnTo>
                <a:lnTo>
                  <a:pt x="128" y="44"/>
                </a:lnTo>
                <a:lnTo>
                  <a:pt x="130" y="44"/>
                </a:lnTo>
                <a:lnTo>
                  <a:pt x="131" y="44"/>
                </a:lnTo>
                <a:lnTo>
                  <a:pt x="132" y="44"/>
                </a:lnTo>
                <a:lnTo>
                  <a:pt x="133" y="45"/>
                </a:lnTo>
                <a:lnTo>
                  <a:pt x="134" y="45"/>
                </a:lnTo>
                <a:lnTo>
                  <a:pt x="136" y="45"/>
                </a:lnTo>
                <a:lnTo>
                  <a:pt x="137" y="45"/>
                </a:lnTo>
                <a:lnTo>
                  <a:pt x="138" y="45"/>
                </a:lnTo>
                <a:lnTo>
                  <a:pt x="139" y="45"/>
                </a:lnTo>
                <a:lnTo>
                  <a:pt x="140" y="46"/>
                </a:lnTo>
                <a:lnTo>
                  <a:pt x="142" y="46"/>
                </a:lnTo>
                <a:lnTo>
                  <a:pt x="143" y="46"/>
                </a:lnTo>
                <a:lnTo>
                  <a:pt x="144" y="46"/>
                </a:lnTo>
                <a:lnTo>
                  <a:pt x="145" y="46"/>
                </a:lnTo>
                <a:lnTo>
                  <a:pt x="146" y="46"/>
                </a:lnTo>
                <a:lnTo>
                  <a:pt x="148" y="47"/>
                </a:lnTo>
                <a:lnTo>
                  <a:pt x="149" y="47"/>
                </a:lnTo>
                <a:lnTo>
                  <a:pt x="150" y="47"/>
                </a:lnTo>
                <a:lnTo>
                  <a:pt x="151" y="47"/>
                </a:lnTo>
                <a:lnTo>
                  <a:pt x="152" y="47"/>
                </a:lnTo>
              </a:path>
            </a:pathLst>
          </a:custGeom>
          <a:noFill/>
          <a:ln w="635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73" name="Freeform 58">
            <a:extLst>
              <a:ext uri="{FF2B5EF4-FFF2-40B4-BE49-F238E27FC236}">
                <a16:creationId xmlns:a16="http://schemas.microsoft.com/office/drawing/2014/main" id="{B79737F6-15F5-4767-A74C-956554DF4885}"/>
              </a:ext>
            </a:extLst>
          </p:cNvPr>
          <p:cNvSpPr>
            <a:spLocks/>
          </p:cNvSpPr>
          <p:nvPr/>
        </p:nvSpPr>
        <p:spPr bwMode="auto">
          <a:xfrm>
            <a:off x="4537075" y="5867400"/>
            <a:ext cx="766763" cy="130175"/>
          </a:xfrm>
          <a:custGeom>
            <a:avLst/>
            <a:gdLst>
              <a:gd name="T0" fmla="*/ 2147483646 w 152"/>
              <a:gd name="T1" fmla="*/ 2147483646 h 23"/>
              <a:gd name="T2" fmla="*/ 2147483646 w 152"/>
              <a:gd name="T3" fmla="*/ 2147483646 h 23"/>
              <a:gd name="T4" fmla="*/ 2147483646 w 152"/>
              <a:gd name="T5" fmla="*/ 2147483646 h 23"/>
              <a:gd name="T6" fmla="*/ 2147483646 w 152"/>
              <a:gd name="T7" fmla="*/ 2147483646 h 23"/>
              <a:gd name="T8" fmla="*/ 2147483646 w 152"/>
              <a:gd name="T9" fmla="*/ 2147483646 h 23"/>
              <a:gd name="T10" fmla="*/ 2147483646 w 152"/>
              <a:gd name="T11" fmla="*/ 2147483646 h 23"/>
              <a:gd name="T12" fmla="*/ 2147483646 w 152"/>
              <a:gd name="T13" fmla="*/ 2147483646 h 23"/>
              <a:gd name="T14" fmla="*/ 2147483646 w 152"/>
              <a:gd name="T15" fmla="*/ 2147483646 h 23"/>
              <a:gd name="T16" fmla="*/ 2147483646 w 152"/>
              <a:gd name="T17" fmla="*/ 2147483646 h 23"/>
              <a:gd name="T18" fmla="*/ 2147483646 w 152"/>
              <a:gd name="T19" fmla="*/ 2147483646 h 23"/>
              <a:gd name="T20" fmla="*/ 2147483646 w 152"/>
              <a:gd name="T21" fmla="*/ 2147483646 h 23"/>
              <a:gd name="T22" fmla="*/ 2147483646 w 152"/>
              <a:gd name="T23" fmla="*/ 2147483646 h 23"/>
              <a:gd name="T24" fmla="*/ 2147483646 w 152"/>
              <a:gd name="T25" fmla="*/ 2147483646 h 23"/>
              <a:gd name="T26" fmla="*/ 2147483646 w 152"/>
              <a:gd name="T27" fmla="*/ 2147483646 h 23"/>
              <a:gd name="T28" fmla="*/ 2147483646 w 152"/>
              <a:gd name="T29" fmla="*/ 2147483646 h 23"/>
              <a:gd name="T30" fmla="*/ 2147483646 w 152"/>
              <a:gd name="T31" fmla="*/ 2147483646 h 23"/>
              <a:gd name="T32" fmla="*/ 2147483646 w 152"/>
              <a:gd name="T33" fmla="*/ 2147483646 h 23"/>
              <a:gd name="T34" fmla="*/ 2147483646 w 152"/>
              <a:gd name="T35" fmla="*/ 2147483646 h 23"/>
              <a:gd name="T36" fmla="*/ 2147483646 w 152"/>
              <a:gd name="T37" fmla="*/ 2147483646 h 23"/>
              <a:gd name="T38" fmla="*/ 2147483646 w 152"/>
              <a:gd name="T39" fmla="*/ 2147483646 h 23"/>
              <a:gd name="T40" fmla="*/ 2147483646 w 152"/>
              <a:gd name="T41" fmla="*/ 2147483646 h 23"/>
              <a:gd name="T42" fmla="*/ 2147483646 w 152"/>
              <a:gd name="T43" fmla="*/ 2147483646 h 23"/>
              <a:gd name="T44" fmla="*/ 2147483646 w 152"/>
              <a:gd name="T45" fmla="*/ 2147483646 h 23"/>
              <a:gd name="T46" fmla="*/ 2147483646 w 152"/>
              <a:gd name="T47" fmla="*/ 2147483646 h 23"/>
              <a:gd name="T48" fmla="*/ 2147483646 w 152"/>
              <a:gd name="T49" fmla="*/ 2147483646 h 23"/>
              <a:gd name="T50" fmla="*/ 2147483646 w 152"/>
              <a:gd name="T51" fmla="*/ 2147483646 h 23"/>
              <a:gd name="T52" fmla="*/ 2147483646 w 152"/>
              <a:gd name="T53" fmla="*/ 2147483646 h 23"/>
              <a:gd name="T54" fmla="*/ 2147483646 w 152"/>
              <a:gd name="T55" fmla="*/ 2147483646 h 23"/>
              <a:gd name="T56" fmla="*/ 2147483646 w 152"/>
              <a:gd name="T57" fmla="*/ 2147483646 h 23"/>
              <a:gd name="T58" fmla="*/ 2147483646 w 152"/>
              <a:gd name="T59" fmla="*/ 2147483646 h 23"/>
              <a:gd name="T60" fmla="*/ 2147483646 w 152"/>
              <a:gd name="T61" fmla="*/ 2147483646 h 23"/>
              <a:gd name="T62" fmla="*/ 2147483646 w 152"/>
              <a:gd name="T63" fmla="*/ 2147483646 h 23"/>
              <a:gd name="T64" fmla="*/ 2147483646 w 152"/>
              <a:gd name="T65" fmla="*/ 2147483646 h 23"/>
              <a:gd name="T66" fmla="*/ 2147483646 w 152"/>
              <a:gd name="T67" fmla="*/ 2147483646 h 23"/>
              <a:gd name="T68" fmla="*/ 2147483646 w 152"/>
              <a:gd name="T69" fmla="*/ 2147483646 h 23"/>
              <a:gd name="T70" fmla="*/ 2147483646 w 152"/>
              <a:gd name="T71" fmla="*/ 2147483646 h 23"/>
              <a:gd name="T72" fmla="*/ 2147483646 w 152"/>
              <a:gd name="T73" fmla="*/ 2147483646 h 23"/>
              <a:gd name="T74" fmla="*/ 2147483646 w 152"/>
              <a:gd name="T75" fmla="*/ 2147483646 h 23"/>
              <a:gd name="T76" fmla="*/ 2147483646 w 152"/>
              <a:gd name="T77" fmla="*/ 2147483646 h 23"/>
              <a:gd name="T78" fmla="*/ 2147483646 w 152"/>
              <a:gd name="T79" fmla="*/ 2147483646 h 23"/>
              <a:gd name="T80" fmla="*/ 2147483646 w 152"/>
              <a:gd name="T81" fmla="*/ 2147483646 h 23"/>
              <a:gd name="T82" fmla="*/ 2147483646 w 152"/>
              <a:gd name="T83" fmla="*/ 2147483646 h 2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3"/>
              <a:gd name="T128" fmla="*/ 152 w 152"/>
              <a:gd name="T129" fmla="*/ 23 h 2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3">
                <a:moveTo>
                  <a:pt x="0" y="23"/>
                </a:moveTo>
                <a:lnTo>
                  <a:pt x="1" y="23"/>
                </a:lnTo>
                <a:lnTo>
                  <a:pt x="2" y="23"/>
                </a:lnTo>
                <a:lnTo>
                  <a:pt x="4" y="23"/>
                </a:lnTo>
                <a:lnTo>
                  <a:pt x="5" y="23"/>
                </a:lnTo>
                <a:lnTo>
                  <a:pt x="6" y="23"/>
                </a:lnTo>
                <a:lnTo>
                  <a:pt x="7" y="23"/>
                </a:lnTo>
                <a:lnTo>
                  <a:pt x="8" y="23"/>
                </a:lnTo>
                <a:lnTo>
                  <a:pt x="10" y="23"/>
                </a:lnTo>
                <a:lnTo>
                  <a:pt x="11" y="23"/>
                </a:lnTo>
                <a:lnTo>
                  <a:pt x="12" y="23"/>
                </a:lnTo>
                <a:lnTo>
                  <a:pt x="13" y="23"/>
                </a:lnTo>
                <a:lnTo>
                  <a:pt x="14" y="23"/>
                </a:lnTo>
                <a:lnTo>
                  <a:pt x="16" y="23"/>
                </a:lnTo>
                <a:lnTo>
                  <a:pt x="17" y="23"/>
                </a:lnTo>
                <a:lnTo>
                  <a:pt x="18" y="23"/>
                </a:lnTo>
                <a:lnTo>
                  <a:pt x="19" y="23"/>
                </a:lnTo>
                <a:lnTo>
                  <a:pt x="20" y="23"/>
                </a:lnTo>
                <a:lnTo>
                  <a:pt x="22" y="23"/>
                </a:lnTo>
                <a:lnTo>
                  <a:pt x="23" y="23"/>
                </a:lnTo>
                <a:lnTo>
                  <a:pt x="24" y="23"/>
                </a:lnTo>
                <a:lnTo>
                  <a:pt x="25" y="23"/>
                </a:lnTo>
                <a:lnTo>
                  <a:pt x="26" y="23"/>
                </a:lnTo>
                <a:lnTo>
                  <a:pt x="28" y="23"/>
                </a:lnTo>
                <a:lnTo>
                  <a:pt x="29" y="23"/>
                </a:lnTo>
                <a:lnTo>
                  <a:pt x="30" y="23"/>
                </a:lnTo>
                <a:lnTo>
                  <a:pt x="31" y="23"/>
                </a:lnTo>
                <a:lnTo>
                  <a:pt x="32" y="23"/>
                </a:lnTo>
                <a:lnTo>
                  <a:pt x="34" y="23"/>
                </a:lnTo>
                <a:lnTo>
                  <a:pt x="35" y="23"/>
                </a:lnTo>
                <a:lnTo>
                  <a:pt x="36" y="23"/>
                </a:lnTo>
                <a:lnTo>
                  <a:pt x="37" y="23"/>
                </a:lnTo>
                <a:lnTo>
                  <a:pt x="38" y="23"/>
                </a:lnTo>
                <a:lnTo>
                  <a:pt x="40" y="23"/>
                </a:lnTo>
                <a:lnTo>
                  <a:pt x="41" y="23"/>
                </a:lnTo>
                <a:lnTo>
                  <a:pt x="42" y="23"/>
                </a:lnTo>
                <a:lnTo>
                  <a:pt x="43" y="23"/>
                </a:lnTo>
                <a:lnTo>
                  <a:pt x="44" y="23"/>
                </a:lnTo>
                <a:lnTo>
                  <a:pt x="46" y="23"/>
                </a:lnTo>
                <a:lnTo>
                  <a:pt x="47" y="23"/>
                </a:lnTo>
                <a:lnTo>
                  <a:pt x="48" y="23"/>
                </a:lnTo>
                <a:lnTo>
                  <a:pt x="49" y="22"/>
                </a:lnTo>
                <a:lnTo>
                  <a:pt x="50" y="22"/>
                </a:lnTo>
                <a:lnTo>
                  <a:pt x="52" y="22"/>
                </a:lnTo>
                <a:lnTo>
                  <a:pt x="53" y="22"/>
                </a:lnTo>
                <a:lnTo>
                  <a:pt x="54" y="22"/>
                </a:lnTo>
                <a:lnTo>
                  <a:pt x="55" y="22"/>
                </a:lnTo>
                <a:lnTo>
                  <a:pt x="56" y="22"/>
                </a:lnTo>
                <a:lnTo>
                  <a:pt x="58" y="22"/>
                </a:lnTo>
                <a:lnTo>
                  <a:pt x="59" y="22"/>
                </a:lnTo>
                <a:lnTo>
                  <a:pt x="60" y="22"/>
                </a:lnTo>
                <a:lnTo>
                  <a:pt x="61" y="22"/>
                </a:lnTo>
                <a:lnTo>
                  <a:pt x="62" y="22"/>
                </a:lnTo>
                <a:lnTo>
                  <a:pt x="64" y="22"/>
                </a:lnTo>
                <a:lnTo>
                  <a:pt x="65" y="22"/>
                </a:lnTo>
                <a:lnTo>
                  <a:pt x="66" y="22"/>
                </a:lnTo>
                <a:lnTo>
                  <a:pt x="67" y="22"/>
                </a:lnTo>
                <a:lnTo>
                  <a:pt x="68" y="22"/>
                </a:lnTo>
                <a:lnTo>
                  <a:pt x="70" y="22"/>
                </a:lnTo>
                <a:lnTo>
                  <a:pt x="71" y="22"/>
                </a:lnTo>
                <a:lnTo>
                  <a:pt x="72" y="22"/>
                </a:lnTo>
                <a:lnTo>
                  <a:pt x="73" y="21"/>
                </a:lnTo>
                <a:lnTo>
                  <a:pt x="74" y="21"/>
                </a:lnTo>
                <a:lnTo>
                  <a:pt x="76" y="21"/>
                </a:lnTo>
                <a:lnTo>
                  <a:pt x="77" y="21"/>
                </a:lnTo>
                <a:lnTo>
                  <a:pt x="78" y="21"/>
                </a:lnTo>
                <a:lnTo>
                  <a:pt x="79" y="21"/>
                </a:lnTo>
                <a:lnTo>
                  <a:pt x="80" y="21"/>
                </a:lnTo>
                <a:lnTo>
                  <a:pt x="82" y="21"/>
                </a:lnTo>
                <a:lnTo>
                  <a:pt x="83" y="21"/>
                </a:lnTo>
                <a:lnTo>
                  <a:pt x="84" y="21"/>
                </a:lnTo>
                <a:lnTo>
                  <a:pt x="85" y="20"/>
                </a:lnTo>
                <a:lnTo>
                  <a:pt x="86" y="20"/>
                </a:lnTo>
                <a:lnTo>
                  <a:pt x="88" y="20"/>
                </a:lnTo>
                <a:lnTo>
                  <a:pt x="89" y="20"/>
                </a:lnTo>
                <a:lnTo>
                  <a:pt x="90" y="20"/>
                </a:lnTo>
                <a:lnTo>
                  <a:pt x="91" y="20"/>
                </a:lnTo>
                <a:lnTo>
                  <a:pt x="92" y="20"/>
                </a:lnTo>
                <a:lnTo>
                  <a:pt x="94" y="20"/>
                </a:lnTo>
                <a:lnTo>
                  <a:pt x="95" y="20"/>
                </a:lnTo>
                <a:lnTo>
                  <a:pt x="96" y="20"/>
                </a:lnTo>
                <a:lnTo>
                  <a:pt x="97" y="19"/>
                </a:lnTo>
                <a:lnTo>
                  <a:pt x="98" y="19"/>
                </a:lnTo>
                <a:lnTo>
                  <a:pt x="100" y="19"/>
                </a:lnTo>
                <a:lnTo>
                  <a:pt x="101" y="19"/>
                </a:lnTo>
                <a:lnTo>
                  <a:pt x="102" y="19"/>
                </a:lnTo>
                <a:lnTo>
                  <a:pt x="103" y="18"/>
                </a:lnTo>
                <a:lnTo>
                  <a:pt x="104" y="18"/>
                </a:lnTo>
                <a:lnTo>
                  <a:pt x="106" y="18"/>
                </a:lnTo>
                <a:lnTo>
                  <a:pt x="107" y="18"/>
                </a:lnTo>
                <a:lnTo>
                  <a:pt x="108" y="17"/>
                </a:lnTo>
                <a:lnTo>
                  <a:pt x="109" y="17"/>
                </a:lnTo>
                <a:lnTo>
                  <a:pt x="110" y="17"/>
                </a:lnTo>
                <a:lnTo>
                  <a:pt x="112" y="17"/>
                </a:lnTo>
                <a:lnTo>
                  <a:pt x="113" y="16"/>
                </a:lnTo>
                <a:lnTo>
                  <a:pt x="114" y="16"/>
                </a:lnTo>
                <a:lnTo>
                  <a:pt x="115" y="16"/>
                </a:lnTo>
                <a:lnTo>
                  <a:pt x="116" y="15"/>
                </a:lnTo>
                <a:lnTo>
                  <a:pt x="118" y="15"/>
                </a:lnTo>
                <a:lnTo>
                  <a:pt x="119" y="15"/>
                </a:lnTo>
                <a:lnTo>
                  <a:pt x="120" y="14"/>
                </a:lnTo>
                <a:lnTo>
                  <a:pt x="121" y="14"/>
                </a:lnTo>
                <a:lnTo>
                  <a:pt x="122" y="14"/>
                </a:lnTo>
                <a:lnTo>
                  <a:pt x="124" y="13"/>
                </a:lnTo>
                <a:lnTo>
                  <a:pt x="125" y="13"/>
                </a:lnTo>
                <a:lnTo>
                  <a:pt x="126" y="12"/>
                </a:lnTo>
                <a:lnTo>
                  <a:pt x="127" y="12"/>
                </a:lnTo>
                <a:lnTo>
                  <a:pt x="128" y="12"/>
                </a:lnTo>
                <a:lnTo>
                  <a:pt x="130" y="11"/>
                </a:lnTo>
                <a:lnTo>
                  <a:pt x="131" y="11"/>
                </a:lnTo>
                <a:lnTo>
                  <a:pt x="132" y="10"/>
                </a:lnTo>
                <a:lnTo>
                  <a:pt x="133" y="10"/>
                </a:lnTo>
                <a:lnTo>
                  <a:pt x="134" y="9"/>
                </a:lnTo>
                <a:lnTo>
                  <a:pt x="136" y="9"/>
                </a:lnTo>
                <a:lnTo>
                  <a:pt x="137" y="8"/>
                </a:lnTo>
                <a:lnTo>
                  <a:pt x="138" y="8"/>
                </a:lnTo>
                <a:lnTo>
                  <a:pt x="139" y="7"/>
                </a:lnTo>
                <a:lnTo>
                  <a:pt x="140" y="7"/>
                </a:lnTo>
                <a:lnTo>
                  <a:pt x="143" y="6"/>
                </a:lnTo>
                <a:lnTo>
                  <a:pt x="143" y="5"/>
                </a:lnTo>
                <a:lnTo>
                  <a:pt x="144" y="5"/>
                </a:lnTo>
                <a:lnTo>
                  <a:pt x="145" y="4"/>
                </a:lnTo>
                <a:lnTo>
                  <a:pt x="148" y="3"/>
                </a:lnTo>
                <a:lnTo>
                  <a:pt x="149" y="2"/>
                </a:lnTo>
                <a:lnTo>
                  <a:pt x="151" y="1"/>
                </a:lnTo>
                <a:lnTo>
                  <a:pt x="152" y="0"/>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74" name="Freeform 59">
            <a:extLst>
              <a:ext uri="{FF2B5EF4-FFF2-40B4-BE49-F238E27FC236}">
                <a16:creationId xmlns:a16="http://schemas.microsoft.com/office/drawing/2014/main" id="{2201B801-852A-458E-A2C4-CD8E9956A488}"/>
              </a:ext>
            </a:extLst>
          </p:cNvPr>
          <p:cNvSpPr>
            <a:spLocks/>
          </p:cNvSpPr>
          <p:nvPr/>
        </p:nvSpPr>
        <p:spPr bwMode="auto">
          <a:xfrm>
            <a:off x="5303838" y="5437188"/>
            <a:ext cx="742950" cy="430212"/>
          </a:xfrm>
          <a:custGeom>
            <a:avLst/>
            <a:gdLst>
              <a:gd name="T0" fmla="*/ 2147483646 w 147"/>
              <a:gd name="T1" fmla="*/ 2147483646 h 76"/>
              <a:gd name="T2" fmla="*/ 2147483646 w 147"/>
              <a:gd name="T3" fmla="*/ 2147483646 h 76"/>
              <a:gd name="T4" fmla="*/ 2147483646 w 147"/>
              <a:gd name="T5" fmla="*/ 2147483646 h 76"/>
              <a:gd name="T6" fmla="*/ 2147483646 w 147"/>
              <a:gd name="T7" fmla="*/ 2147483646 h 76"/>
              <a:gd name="T8" fmla="*/ 2147483646 w 147"/>
              <a:gd name="T9" fmla="*/ 2147483646 h 76"/>
              <a:gd name="T10" fmla="*/ 2147483646 w 147"/>
              <a:gd name="T11" fmla="*/ 2147483646 h 76"/>
              <a:gd name="T12" fmla="*/ 2147483646 w 147"/>
              <a:gd name="T13" fmla="*/ 2147483646 h 76"/>
              <a:gd name="T14" fmla="*/ 2147483646 w 147"/>
              <a:gd name="T15" fmla="*/ 2147483646 h 76"/>
              <a:gd name="T16" fmla="*/ 2147483646 w 147"/>
              <a:gd name="T17" fmla="*/ 2147483646 h 76"/>
              <a:gd name="T18" fmla="*/ 2147483646 w 147"/>
              <a:gd name="T19" fmla="*/ 2147483646 h 76"/>
              <a:gd name="T20" fmla="*/ 2147483646 w 147"/>
              <a:gd name="T21" fmla="*/ 2147483646 h 76"/>
              <a:gd name="T22" fmla="*/ 2147483646 w 147"/>
              <a:gd name="T23" fmla="*/ 2147483646 h 76"/>
              <a:gd name="T24" fmla="*/ 2147483646 w 147"/>
              <a:gd name="T25" fmla="*/ 2147483646 h 76"/>
              <a:gd name="T26" fmla="*/ 2147483646 w 147"/>
              <a:gd name="T27" fmla="*/ 2147483646 h 76"/>
              <a:gd name="T28" fmla="*/ 2147483646 w 147"/>
              <a:gd name="T29" fmla="*/ 2147483646 h 76"/>
              <a:gd name="T30" fmla="*/ 2147483646 w 147"/>
              <a:gd name="T31" fmla="*/ 2147483646 h 76"/>
              <a:gd name="T32" fmla="*/ 2147483646 w 147"/>
              <a:gd name="T33" fmla="*/ 2147483646 h 76"/>
              <a:gd name="T34" fmla="*/ 2147483646 w 147"/>
              <a:gd name="T35" fmla="*/ 2147483646 h 76"/>
              <a:gd name="T36" fmla="*/ 2147483646 w 147"/>
              <a:gd name="T37" fmla="*/ 2147483646 h 76"/>
              <a:gd name="T38" fmla="*/ 2147483646 w 147"/>
              <a:gd name="T39" fmla="*/ 2147483646 h 76"/>
              <a:gd name="T40" fmla="*/ 2147483646 w 147"/>
              <a:gd name="T41" fmla="*/ 2147483646 h 76"/>
              <a:gd name="T42" fmla="*/ 2147483646 w 147"/>
              <a:gd name="T43" fmla="*/ 2147483646 h 76"/>
              <a:gd name="T44" fmla="*/ 2147483646 w 147"/>
              <a:gd name="T45" fmla="*/ 2147483646 h 76"/>
              <a:gd name="T46" fmla="*/ 2147483646 w 147"/>
              <a:gd name="T47" fmla="*/ 2147483646 h 76"/>
              <a:gd name="T48" fmla="*/ 2147483646 w 147"/>
              <a:gd name="T49" fmla="*/ 2147483646 h 76"/>
              <a:gd name="T50" fmla="*/ 2147483646 w 147"/>
              <a:gd name="T51" fmla="*/ 2147483646 h 76"/>
              <a:gd name="T52" fmla="*/ 2147483646 w 147"/>
              <a:gd name="T53" fmla="*/ 2147483646 h 76"/>
              <a:gd name="T54" fmla="*/ 2147483646 w 147"/>
              <a:gd name="T55" fmla="*/ 2147483646 h 76"/>
              <a:gd name="T56" fmla="*/ 2147483646 w 147"/>
              <a:gd name="T57" fmla="*/ 2147483646 h 76"/>
              <a:gd name="T58" fmla="*/ 2147483646 w 147"/>
              <a:gd name="T59" fmla="*/ 2147483646 h 76"/>
              <a:gd name="T60" fmla="*/ 2147483646 w 147"/>
              <a:gd name="T61" fmla="*/ 2147483646 h 76"/>
              <a:gd name="T62" fmla="*/ 2147483646 w 147"/>
              <a:gd name="T63" fmla="*/ 2147483646 h 76"/>
              <a:gd name="T64" fmla="*/ 2147483646 w 147"/>
              <a:gd name="T65" fmla="*/ 0 h 76"/>
              <a:gd name="T66" fmla="*/ 2147483646 w 147"/>
              <a:gd name="T67" fmla="*/ 0 h 76"/>
              <a:gd name="T68" fmla="*/ 2147483646 w 147"/>
              <a:gd name="T69" fmla="*/ 0 h 76"/>
              <a:gd name="T70" fmla="*/ 2147483646 w 147"/>
              <a:gd name="T71" fmla="*/ 0 h 76"/>
              <a:gd name="T72" fmla="*/ 2147483646 w 147"/>
              <a:gd name="T73" fmla="*/ 2147483646 h 76"/>
              <a:gd name="T74" fmla="*/ 2147483646 w 147"/>
              <a:gd name="T75" fmla="*/ 2147483646 h 76"/>
              <a:gd name="T76" fmla="*/ 2147483646 w 147"/>
              <a:gd name="T77" fmla="*/ 2147483646 h 76"/>
              <a:gd name="T78" fmla="*/ 2147483646 w 147"/>
              <a:gd name="T79" fmla="*/ 2147483646 h 76"/>
              <a:gd name="T80" fmla="*/ 2147483646 w 147"/>
              <a:gd name="T81" fmla="*/ 2147483646 h 76"/>
              <a:gd name="T82" fmla="*/ 2147483646 w 147"/>
              <a:gd name="T83" fmla="*/ 2147483646 h 7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7"/>
              <a:gd name="T127" fmla="*/ 0 h 76"/>
              <a:gd name="T128" fmla="*/ 147 w 147"/>
              <a:gd name="T129" fmla="*/ 76 h 7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7" h="76">
                <a:moveTo>
                  <a:pt x="0" y="76"/>
                </a:moveTo>
                <a:lnTo>
                  <a:pt x="3" y="75"/>
                </a:lnTo>
                <a:lnTo>
                  <a:pt x="5" y="74"/>
                </a:lnTo>
                <a:lnTo>
                  <a:pt x="8" y="73"/>
                </a:lnTo>
                <a:lnTo>
                  <a:pt x="8" y="72"/>
                </a:lnTo>
                <a:lnTo>
                  <a:pt x="9" y="71"/>
                </a:lnTo>
                <a:lnTo>
                  <a:pt x="11" y="70"/>
                </a:lnTo>
                <a:lnTo>
                  <a:pt x="11" y="69"/>
                </a:lnTo>
                <a:lnTo>
                  <a:pt x="12" y="69"/>
                </a:lnTo>
                <a:lnTo>
                  <a:pt x="15" y="68"/>
                </a:lnTo>
                <a:lnTo>
                  <a:pt x="15" y="67"/>
                </a:lnTo>
                <a:lnTo>
                  <a:pt x="17" y="66"/>
                </a:lnTo>
                <a:lnTo>
                  <a:pt x="17" y="65"/>
                </a:lnTo>
                <a:lnTo>
                  <a:pt x="20" y="64"/>
                </a:lnTo>
                <a:lnTo>
                  <a:pt x="20" y="63"/>
                </a:lnTo>
                <a:lnTo>
                  <a:pt x="22" y="62"/>
                </a:lnTo>
                <a:lnTo>
                  <a:pt x="22" y="61"/>
                </a:lnTo>
                <a:lnTo>
                  <a:pt x="24" y="60"/>
                </a:lnTo>
                <a:lnTo>
                  <a:pt x="24" y="59"/>
                </a:lnTo>
                <a:lnTo>
                  <a:pt x="27" y="58"/>
                </a:lnTo>
                <a:lnTo>
                  <a:pt x="27" y="57"/>
                </a:lnTo>
                <a:lnTo>
                  <a:pt x="29" y="56"/>
                </a:lnTo>
                <a:lnTo>
                  <a:pt x="29" y="55"/>
                </a:lnTo>
                <a:lnTo>
                  <a:pt x="32" y="54"/>
                </a:lnTo>
                <a:lnTo>
                  <a:pt x="34" y="53"/>
                </a:lnTo>
                <a:lnTo>
                  <a:pt x="34" y="52"/>
                </a:lnTo>
                <a:lnTo>
                  <a:pt x="36" y="51"/>
                </a:lnTo>
                <a:lnTo>
                  <a:pt x="36" y="50"/>
                </a:lnTo>
                <a:lnTo>
                  <a:pt x="38" y="49"/>
                </a:lnTo>
                <a:lnTo>
                  <a:pt x="38" y="48"/>
                </a:lnTo>
                <a:lnTo>
                  <a:pt x="40" y="47"/>
                </a:lnTo>
                <a:lnTo>
                  <a:pt x="40" y="46"/>
                </a:lnTo>
                <a:lnTo>
                  <a:pt x="42" y="45"/>
                </a:lnTo>
                <a:lnTo>
                  <a:pt x="42" y="44"/>
                </a:lnTo>
                <a:lnTo>
                  <a:pt x="44" y="44"/>
                </a:lnTo>
                <a:lnTo>
                  <a:pt x="44" y="43"/>
                </a:lnTo>
                <a:lnTo>
                  <a:pt x="45" y="43"/>
                </a:lnTo>
                <a:lnTo>
                  <a:pt x="45" y="42"/>
                </a:lnTo>
                <a:lnTo>
                  <a:pt x="47" y="41"/>
                </a:lnTo>
                <a:lnTo>
                  <a:pt x="47" y="40"/>
                </a:lnTo>
                <a:lnTo>
                  <a:pt x="50" y="39"/>
                </a:lnTo>
                <a:lnTo>
                  <a:pt x="50" y="38"/>
                </a:lnTo>
                <a:lnTo>
                  <a:pt x="51" y="37"/>
                </a:lnTo>
                <a:lnTo>
                  <a:pt x="51" y="36"/>
                </a:lnTo>
                <a:lnTo>
                  <a:pt x="53" y="35"/>
                </a:lnTo>
                <a:lnTo>
                  <a:pt x="53" y="34"/>
                </a:lnTo>
                <a:lnTo>
                  <a:pt x="56" y="33"/>
                </a:lnTo>
                <a:lnTo>
                  <a:pt x="57" y="32"/>
                </a:lnTo>
                <a:lnTo>
                  <a:pt x="57" y="31"/>
                </a:lnTo>
                <a:lnTo>
                  <a:pt x="59" y="30"/>
                </a:lnTo>
                <a:lnTo>
                  <a:pt x="59" y="29"/>
                </a:lnTo>
                <a:lnTo>
                  <a:pt x="62" y="28"/>
                </a:lnTo>
                <a:lnTo>
                  <a:pt x="62" y="27"/>
                </a:lnTo>
                <a:lnTo>
                  <a:pt x="64" y="26"/>
                </a:lnTo>
                <a:lnTo>
                  <a:pt x="64" y="25"/>
                </a:lnTo>
                <a:lnTo>
                  <a:pt x="66" y="24"/>
                </a:lnTo>
                <a:lnTo>
                  <a:pt x="66" y="23"/>
                </a:lnTo>
                <a:lnTo>
                  <a:pt x="68" y="23"/>
                </a:lnTo>
                <a:lnTo>
                  <a:pt x="68" y="22"/>
                </a:lnTo>
                <a:lnTo>
                  <a:pt x="70" y="21"/>
                </a:lnTo>
                <a:lnTo>
                  <a:pt x="70" y="20"/>
                </a:lnTo>
                <a:lnTo>
                  <a:pt x="72" y="19"/>
                </a:lnTo>
                <a:lnTo>
                  <a:pt x="72" y="18"/>
                </a:lnTo>
                <a:lnTo>
                  <a:pt x="75" y="17"/>
                </a:lnTo>
                <a:lnTo>
                  <a:pt x="75" y="16"/>
                </a:lnTo>
                <a:lnTo>
                  <a:pt x="77" y="15"/>
                </a:lnTo>
                <a:lnTo>
                  <a:pt x="77" y="14"/>
                </a:lnTo>
                <a:lnTo>
                  <a:pt x="78" y="14"/>
                </a:lnTo>
                <a:lnTo>
                  <a:pt x="81" y="13"/>
                </a:lnTo>
                <a:lnTo>
                  <a:pt x="81" y="12"/>
                </a:lnTo>
                <a:lnTo>
                  <a:pt x="82" y="12"/>
                </a:lnTo>
                <a:lnTo>
                  <a:pt x="84" y="11"/>
                </a:lnTo>
                <a:lnTo>
                  <a:pt x="84" y="10"/>
                </a:lnTo>
                <a:lnTo>
                  <a:pt x="87" y="9"/>
                </a:lnTo>
                <a:lnTo>
                  <a:pt x="89" y="8"/>
                </a:lnTo>
                <a:lnTo>
                  <a:pt x="89" y="7"/>
                </a:lnTo>
                <a:lnTo>
                  <a:pt x="90" y="7"/>
                </a:lnTo>
                <a:lnTo>
                  <a:pt x="92" y="6"/>
                </a:lnTo>
                <a:lnTo>
                  <a:pt x="94" y="5"/>
                </a:lnTo>
                <a:lnTo>
                  <a:pt x="95" y="4"/>
                </a:lnTo>
                <a:lnTo>
                  <a:pt x="96" y="4"/>
                </a:lnTo>
                <a:lnTo>
                  <a:pt x="98" y="3"/>
                </a:lnTo>
                <a:lnTo>
                  <a:pt x="99" y="3"/>
                </a:lnTo>
                <a:lnTo>
                  <a:pt x="100" y="3"/>
                </a:lnTo>
                <a:lnTo>
                  <a:pt x="101" y="2"/>
                </a:lnTo>
                <a:lnTo>
                  <a:pt x="102" y="2"/>
                </a:lnTo>
                <a:lnTo>
                  <a:pt x="104" y="1"/>
                </a:lnTo>
                <a:lnTo>
                  <a:pt x="105" y="1"/>
                </a:lnTo>
                <a:lnTo>
                  <a:pt x="106" y="1"/>
                </a:lnTo>
                <a:lnTo>
                  <a:pt x="107" y="1"/>
                </a:lnTo>
                <a:lnTo>
                  <a:pt x="108" y="0"/>
                </a:lnTo>
                <a:lnTo>
                  <a:pt x="110" y="0"/>
                </a:lnTo>
                <a:lnTo>
                  <a:pt x="111" y="0"/>
                </a:lnTo>
                <a:lnTo>
                  <a:pt x="112" y="0"/>
                </a:lnTo>
                <a:lnTo>
                  <a:pt x="113" y="0"/>
                </a:lnTo>
                <a:lnTo>
                  <a:pt x="114" y="0"/>
                </a:lnTo>
                <a:lnTo>
                  <a:pt x="116" y="0"/>
                </a:lnTo>
                <a:lnTo>
                  <a:pt x="117" y="0"/>
                </a:lnTo>
                <a:lnTo>
                  <a:pt x="118" y="0"/>
                </a:lnTo>
                <a:lnTo>
                  <a:pt x="119" y="0"/>
                </a:lnTo>
                <a:lnTo>
                  <a:pt x="120" y="0"/>
                </a:lnTo>
                <a:lnTo>
                  <a:pt x="122" y="0"/>
                </a:lnTo>
                <a:lnTo>
                  <a:pt x="123" y="1"/>
                </a:lnTo>
                <a:lnTo>
                  <a:pt x="124" y="1"/>
                </a:lnTo>
                <a:lnTo>
                  <a:pt x="125" y="1"/>
                </a:lnTo>
                <a:lnTo>
                  <a:pt x="126" y="1"/>
                </a:lnTo>
                <a:lnTo>
                  <a:pt x="128" y="2"/>
                </a:lnTo>
                <a:lnTo>
                  <a:pt x="129" y="2"/>
                </a:lnTo>
                <a:lnTo>
                  <a:pt x="130" y="3"/>
                </a:lnTo>
                <a:lnTo>
                  <a:pt x="131" y="3"/>
                </a:lnTo>
                <a:lnTo>
                  <a:pt x="132" y="3"/>
                </a:lnTo>
                <a:lnTo>
                  <a:pt x="134" y="4"/>
                </a:lnTo>
                <a:lnTo>
                  <a:pt x="135" y="4"/>
                </a:lnTo>
                <a:lnTo>
                  <a:pt x="136" y="5"/>
                </a:lnTo>
                <a:lnTo>
                  <a:pt x="137" y="5"/>
                </a:lnTo>
                <a:lnTo>
                  <a:pt x="138" y="6"/>
                </a:lnTo>
                <a:lnTo>
                  <a:pt x="141" y="7"/>
                </a:lnTo>
                <a:lnTo>
                  <a:pt x="142" y="8"/>
                </a:lnTo>
                <a:lnTo>
                  <a:pt x="144" y="9"/>
                </a:lnTo>
                <a:lnTo>
                  <a:pt x="147" y="10"/>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75" name="Freeform 60">
            <a:extLst>
              <a:ext uri="{FF2B5EF4-FFF2-40B4-BE49-F238E27FC236}">
                <a16:creationId xmlns:a16="http://schemas.microsoft.com/office/drawing/2014/main" id="{352A7E3D-0DB6-4573-8D5E-17A5F7785411}"/>
              </a:ext>
            </a:extLst>
          </p:cNvPr>
          <p:cNvSpPr>
            <a:spLocks/>
          </p:cNvSpPr>
          <p:nvPr/>
        </p:nvSpPr>
        <p:spPr bwMode="auto">
          <a:xfrm>
            <a:off x="6046788" y="5494338"/>
            <a:ext cx="733425" cy="485775"/>
          </a:xfrm>
          <a:custGeom>
            <a:avLst/>
            <a:gdLst>
              <a:gd name="T0" fmla="*/ 2147483646 w 145"/>
              <a:gd name="T1" fmla="*/ 2147483646 h 86"/>
              <a:gd name="T2" fmla="*/ 2147483646 w 145"/>
              <a:gd name="T3" fmla="*/ 2147483646 h 86"/>
              <a:gd name="T4" fmla="*/ 2147483646 w 145"/>
              <a:gd name="T5" fmla="*/ 2147483646 h 86"/>
              <a:gd name="T6" fmla="*/ 2147483646 w 145"/>
              <a:gd name="T7" fmla="*/ 2147483646 h 86"/>
              <a:gd name="T8" fmla="*/ 2147483646 w 145"/>
              <a:gd name="T9" fmla="*/ 2147483646 h 86"/>
              <a:gd name="T10" fmla="*/ 2147483646 w 145"/>
              <a:gd name="T11" fmla="*/ 2147483646 h 86"/>
              <a:gd name="T12" fmla="*/ 2147483646 w 145"/>
              <a:gd name="T13" fmla="*/ 2147483646 h 86"/>
              <a:gd name="T14" fmla="*/ 2147483646 w 145"/>
              <a:gd name="T15" fmla="*/ 2147483646 h 86"/>
              <a:gd name="T16" fmla="*/ 2147483646 w 145"/>
              <a:gd name="T17" fmla="*/ 2147483646 h 86"/>
              <a:gd name="T18" fmla="*/ 2147483646 w 145"/>
              <a:gd name="T19" fmla="*/ 2147483646 h 86"/>
              <a:gd name="T20" fmla="*/ 2147483646 w 145"/>
              <a:gd name="T21" fmla="*/ 2147483646 h 86"/>
              <a:gd name="T22" fmla="*/ 2147483646 w 145"/>
              <a:gd name="T23" fmla="*/ 2147483646 h 86"/>
              <a:gd name="T24" fmla="*/ 2147483646 w 145"/>
              <a:gd name="T25" fmla="*/ 2147483646 h 86"/>
              <a:gd name="T26" fmla="*/ 2147483646 w 145"/>
              <a:gd name="T27" fmla="*/ 2147483646 h 86"/>
              <a:gd name="T28" fmla="*/ 2147483646 w 145"/>
              <a:gd name="T29" fmla="*/ 2147483646 h 86"/>
              <a:gd name="T30" fmla="*/ 2147483646 w 145"/>
              <a:gd name="T31" fmla="*/ 2147483646 h 86"/>
              <a:gd name="T32" fmla="*/ 2147483646 w 145"/>
              <a:gd name="T33" fmla="*/ 2147483646 h 86"/>
              <a:gd name="T34" fmla="*/ 2147483646 w 145"/>
              <a:gd name="T35" fmla="*/ 2147483646 h 86"/>
              <a:gd name="T36" fmla="*/ 2147483646 w 145"/>
              <a:gd name="T37" fmla="*/ 2147483646 h 86"/>
              <a:gd name="T38" fmla="*/ 2147483646 w 145"/>
              <a:gd name="T39" fmla="*/ 2147483646 h 86"/>
              <a:gd name="T40" fmla="*/ 2147483646 w 145"/>
              <a:gd name="T41" fmla="*/ 2147483646 h 86"/>
              <a:gd name="T42" fmla="*/ 2147483646 w 145"/>
              <a:gd name="T43" fmla="*/ 2147483646 h 86"/>
              <a:gd name="T44" fmla="*/ 2147483646 w 145"/>
              <a:gd name="T45" fmla="*/ 2147483646 h 86"/>
              <a:gd name="T46" fmla="*/ 2147483646 w 145"/>
              <a:gd name="T47" fmla="*/ 2147483646 h 86"/>
              <a:gd name="T48" fmla="*/ 2147483646 w 145"/>
              <a:gd name="T49" fmla="*/ 2147483646 h 86"/>
              <a:gd name="T50" fmla="*/ 2147483646 w 145"/>
              <a:gd name="T51" fmla="*/ 2147483646 h 86"/>
              <a:gd name="T52" fmla="*/ 2147483646 w 145"/>
              <a:gd name="T53" fmla="*/ 2147483646 h 86"/>
              <a:gd name="T54" fmla="*/ 2147483646 w 145"/>
              <a:gd name="T55" fmla="*/ 2147483646 h 86"/>
              <a:gd name="T56" fmla="*/ 2147483646 w 145"/>
              <a:gd name="T57" fmla="*/ 2147483646 h 86"/>
              <a:gd name="T58" fmla="*/ 2147483646 w 145"/>
              <a:gd name="T59" fmla="*/ 2147483646 h 86"/>
              <a:gd name="T60" fmla="*/ 2147483646 w 145"/>
              <a:gd name="T61" fmla="*/ 2147483646 h 86"/>
              <a:gd name="T62" fmla="*/ 2147483646 w 145"/>
              <a:gd name="T63" fmla="*/ 2147483646 h 86"/>
              <a:gd name="T64" fmla="*/ 2147483646 w 145"/>
              <a:gd name="T65" fmla="*/ 2147483646 h 86"/>
              <a:gd name="T66" fmla="*/ 2147483646 w 145"/>
              <a:gd name="T67" fmla="*/ 2147483646 h 86"/>
              <a:gd name="T68" fmla="*/ 2147483646 w 145"/>
              <a:gd name="T69" fmla="*/ 2147483646 h 86"/>
              <a:gd name="T70" fmla="*/ 2147483646 w 145"/>
              <a:gd name="T71" fmla="*/ 2147483646 h 86"/>
              <a:gd name="T72" fmla="*/ 2147483646 w 145"/>
              <a:gd name="T73" fmla="*/ 2147483646 h 86"/>
              <a:gd name="T74" fmla="*/ 2147483646 w 145"/>
              <a:gd name="T75" fmla="*/ 2147483646 h 86"/>
              <a:gd name="T76" fmla="*/ 2147483646 w 145"/>
              <a:gd name="T77" fmla="*/ 2147483646 h 86"/>
              <a:gd name="T78" fmla="*/ 2147483646 w 145"/>
              <a:gd name="T79" fmla="*/ 2147483646 h 86"/>
              <a:gd name="T80" fmla="*/ 2147483646 w 145"/>
              <a:gd name="T81" fmla="*/ 2147483646 h 86"/>
              <a:gd name="T82" fmla="*/ 2147483646 w 145"/>
              <a:gd name="T83" fmla="*/ 2147483646 h 8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5"/>
              <a:gd name="T127" fmla="*/ 0 h 86"/>
              <a:gd name="T128" fmla="*/ 145 w 145"/>
              <a:gd name="T129" fmla="*/ 86 h 8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5" h="86">
                <a:moveTo>
                  <a:pt x="0" y="0"/>
                </a:moveTo>
                <a:lnTo>
                  <a:pt x="0" y="1"/>
                </a:lnTo>
                <a:lnTo>
                  <a:pt x="2" y="2"/>
                </a:lnTo>
                <a:lnTo>
                  <a:pt x="5" y="3"/>
                </a:lnTo>
                <a:lnTo>
                  <a:pt x="5" y="4"/>
                </a:lnTo>
                <a:lnTo>
                  <a:pt x="6" y="4"/>
                </a:lnTo>
                <a:lnTo>
                  <a:pt x="8" y="5"/>
                </a:lnTo>
                <a:lnTo>
                  <a:pt x="8" y="6"/>
                </a:lnTo>
                <a:lnTo>
                  <a:pt x="11" y="7"/>
                </a:lnTo>
                <a:lnTo>
                  <a:pt x="11" y="8"/>
                </a:lnTo>
                <a:lnTo>
                  <a:pt x="13" y="9"/>
                </a:lnTo>
                <a:lnTo>
                  <a:pt x="13" y="10"/>
                </a:lnTo>
                <a:lnTo>
                  <a:pt x="14" y="11"/>
                </a:lnTo>
                <a:lnTo>
                  <a:pt x="17" y="12"/>
                </a:lnTo>
                <a:lnTo>
                  <a:pt x="17" y="13"/>
                </a:lnTo>
                <a:lnTo>
                  <a:pt x="18" y="13"/>
                </a:lnTo>
                <a:lnTo>
                  <a:pt x="18" y="14"/>
                </a:lnTo>
                <a:lnTo>
                  <a:pt x="20" y="15"/>
                </a:lnTo>
                <a:lnTo>
                  <a:pt x="20" y="16"/>
                </a:lnTo>
                <a:lnTo>
                  <a:pt x="23" y="17"/>
                </a:lnTo>
                <a:lnTo>
                  <a:pt x="23" y="18"/>
                </a:lnTo>
                <a:lnTo>
                  <a:pt x="25" y="19"/>
                </a:lnTo>
                <a:lnTo>
                  <a:pt x="25" y="20"/>
                </a:lnTo>
                <a:lnTo>
                  <a:pt x="27" y="21"/>
                </a:lnTo>
                <a:lnTo>
                  <a:pt x="27" y="23"/>
                </a:lnTo>
                <a:lnTo>
                  <a:pt x="30" y="23"/>
                </a:lnTo>
                <a:lnTo>
                  <a:pt x="30" y="24"/>
                </a:lnTo>
                <a:lnTo>
                  <a:pt x="32" y="25"/>
                </a:lnTo>
                <a:lnTo>
                  <a:pt x="32" y="26"/>
                </a:lnTo>
                <a:lnTo>
                  <a:pt x="33" y="27"/>
                </a:lnTo>
                <a:lnTo>
                  <a:pt x="35" y="28"/>
                </a:lnTo>
                <a:lnTo>
                  <a:pt x="35" y="29"/>
                </a:lnTo>
                <a:lnTo>
                  <a:pt x="37" y="30"/>
                </a:lnTo>
                <a:lnTo>
                  <a:pt x="37" y="31"/>
                </a:lnTo>
                <a:lnTo>
                  <a:pt x="39" y="32"/>
                </a:lnTo>
                <a:lnTo>
                  <a:pt x="39" y="33"/>
                </a:lnTo>
                <a:lnTo>
                  <a:pt x="41" y="33"/>
                </a:lnTo>
                <a:lnTo>
                  <a:pt x="41" y="34"/>
                </a:lnTo>
                <a:lnTo>
                  <a:pt x="43" y="35"/>
                </a:lnTo>
                <a:lnTo>
                  <a:pt x="43" y="36"/>
                </a:lnTo>
                <a:lnTo>
                  <a:pt x="45" y="37"/>
                </a:lnTo>
                <a:lnTo>
                  <a:pt x="45" y="38"/>
                </a:lnTo>
                <a:lnTo>
                  <a:pt x="47" y="39"/>
                </a:lnTo>
                <a:lnTo>
                  <a:pt x="47" y="40"/>
                </a:lnTo>
                <a:lnTo>
                  <a:pt x="49" y="41"/>
                </a:lnTo>
                <a:lnTo>
                  <a:pt x="49" y="42"/>
                </a:lnTo>
                <a:lnTo>
                  <a:pt x="51" y="43"/>
                </a:lnTo>
                <a:lnTo>
                  <a:pt x="51" y="44"/>
                </a:lnTo>
                <a:lnTo>
                  <a:pt x="54" y="44"/>
                </a:lnTo>
                <a:lnTo>
                  <a:pt x="54" y="45"/>
                </a:lnTo>
                <a:lnTo>
                  <a:pt x="56" y="46"/>
                </a:lnTo>
                <a:lnTo>
                  <a:pt x="56" y="47"/>
                </a:lnTo>
                <a:lnTo>
                  <a:pt x="59" y="48"/>
                </a:lnTo>
                <a:lnTo>
                  <a:pt x="59" y="49"/>
                </a:lnTo>
                <a:lnTo>
                  <a:pt x="61" y="50"/>
                </a:lnTo>
                <a:lnTo>
                  <a:pt x="61" y="51"/>
                </a:lnTo>
                <a:lnTo>
                  <a:pt x="63" y="52"/>
                </a:lnTo>
                <a:lnTo>
                  <a:pt x="63" y="53"/>
                </a:lnTo>
                <a:lnTo>
                  <a:pt x="66" y="54"/>
                </a:lnTo>
                <a:lnTo>
                  <a:pt x="66" y="55"/>
                </a:lnTo>
                <a:lnTo>
                  <a:pt x="67" y="56"/>
                </a:lnTo>
                <a:lnTo>
                  <a:pt x="69" y="57"/>
                </a:lnTo>
                <a:lnTo>
                  <a:pt x="69" y="58"/>
                </a:lnTo>
                <a:lnTo>
                  <a:pt x="72" y="59"/>
                </a:lnTo>
                <a:lnTo>
                  <a:pt x="74" y="60"/>
                </a:lnTo>
                <a:lnTo>
                  <a:pt x="74" y="61"/>
                </a:lnTo>
                <a:lnTo>
                  <a:pt x="75" y="62"/>
                </a:lnTo>
                <a:lnTo>
                  <a:pt x="78" y="63"/>
                </a:lnTo>
                <a:lnTo>
                  <a:pt x="78" y="64"/>
                </a:lnTo>
                <a:lnTo>
                  <a:pt x="79" y="64"/>
                </a:lnTo>
                <a:lnTo>
                  <a:pt x="81" y="65"/>
                </a:lnTo>
                <a:lnTo>
                  <a:pt x="84" y="66"/>
                </a:lnTo>
                <a:lnTo>
                  <a:pt x="84" y="67"/>
                </a:lnTo>
                <a:lnTo>
                  <a:pt x="85" y="67"/>
                </a:lnTo>
                <a:lnTo>
                  <a:pt x="87" y="68"/>
                </a:lnTo>
                <a:lnTo>
                  <a:pt x="87" y="69"/>
                </a:lnTo>
                <a:lnTo>
                  <a:pt x="89" y="69"/>
                </a:lnTo>
                <a:lnTo>
                  <a:pt x="91" y="70"/>
                </a:lnTo>
                <a:lnTo>
                  <a:pt x="91" y="71"/>
                </a:lnTo>
                <a:lnTo>
                  <a:pt x="92" y="71"/>
                </a:lnTo>
                <a:lnTo>
                  <a:pt x="93" y="72"/>
                </a:lnTo>
                <a:lnTo>
                  <a:pt x="96" y="73"/>
                </a:lnTo>
                <a:lnTo>
                  <a:pt x="97" y="74"/>
                </a:lnTo>
                <a:lnTo>
                  <a:pt x="98" y="74"/>
                </a:lnTo>
                <a:lnTo>
                  <a:pt x="99" y="75"/>
                </a:lnTo>
                <a:lnTo>
                  <a:pt x="101" y="75"/>
                </a:lnTo>
                <a:lnTo>
                  <a:pt x="102" y="76"/>
                </a:lnTo>
                <a:lnTo>
                  <a:pt x="103" y="76"/>
                </a:lnTo>
                <a:lnTo>
                  <a:pt x="104" y="77"/>
                </a:lnTo>
                <a:lnTo>
                  <a:pt x="105" y="77"/>
                </a:lnTo>
                <a:lnTo>
                  <a:pt x="107" y="78"/>
                </a:lnTo>
                <a:lnTo>
                  <a:pt x="108" y="78"/>
                </a:lnTo>
                <a:lnTo>
                  <a:pt x="109" y="78"/>
                </a:lnTo>
                <a:lnTo>
                  <a:pt x="110" y="79"/>
                </a:lnTo>
                <a:lnTo>
                  <a:pt x="111" y="79"/>
                </a:lnTo>
                <a:lnTo>
                  <a:pt x="113" y="80"/>
                </a:lnTo>
                <a:lnTo>
                  <a:pt x="114" y="80"/>
                </a:lnTo>
                <a:lnTo>
                  <a:pt x="115" y="80"/>
                </a:lnTo>
                <a:lnTo>
                  <a:pt x="116" y="81"/>
                </a:lnTo>
                <a:lnTo>
                  <a:pt x="117" y="81"/>
                </a:lnTo>
                <a:lnTo>
                  <a:pt x="119" y="81"/>
                </a:lnTo>
                <a:lnTo>
                  <a:pt x="120" y="82"/>
                </a:lnTo>
                <a:lnTo>
                  <a:pt x="121" y="82"/>
                </a:lnTo>
                <a:lnTo>
                  <a:pt x="122" y="82"/>
                </a:lnTo>
                <a:lnTo>
                  <a:pt x="123" y="83"/>
                </a:lnTo>
                <a:lnTo>
                  <a:pt x="125" y="83"/>
                </a:lnTo>
                <a:lnTo>
                  <a:pt x="126" y="83"/>
                </a:lnTo>
                <a:lnTo>
                  <a:pt x="127" y="83"/>
                </a:lnTo>
                <a:lnTo>
                  <a:pt x="128" y="84"/>
                </a:lnTo>
                <a:lnTo>
                  <a:pt x="129" y="84"/>
                </a:lnTo>
                <a:lnTo>
                  <a:pt x="131" y="84"/>
                </a:lnTo>
                <a:lnTo>
                  <a:pt x="132" y="84"/>
                </a:lnTo>
                <a:lnTo>
                  <a:pt x="133" y="85"/>
                </a:lnTo>
                <a:lnTo>
                  <a:pt x="134" y="85"/>
                </a:lnTo>
                <a:lnTo>
                  <a:pt x="135" y="85"/>
                </a:lnTo>
                <a:lnTo>
                  <a:pt x="137" y="85"/>
                </a:lnTo>
                <a:lnTo>
                  <a:pt x="138" y="85"/>
                </a:lnTo>
                <a:lnTo>
                  <a:pt x="139" y="86"/>
                </a:lnTo>
                <a:lnTo>
                  <a:pt x="140" y="86"/>
                </a:lnTo>
                <a:lnTo>
                  <a:pt x="141" y="86"/>
                </a:lnTo>
                <a:lnTo>
                  <a:pt x="143" y="86"/>
                </a:lnTo>
                <a:lnTo>
                  <a:pt x="144" y="86"/>
                </a:lnTo>
                <a:lnTo>
                  <a:pt x="145" y="86"/>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76" name="Freeform 61">
            <a:extLst>
              <a:ext uri="{FF2B5EF4-FFF2-40B4-BE49-F238E27FC236}">
                <a16:creationId xmlns:a16="http://schemas.microsoft.com/office/drawing/2014/main" id="{6FF9E52E-FAB2-482C-B095-E6D3116D85BC}"/>
              </a:ext>
            </a:extLst>
          </p:cNvPr>
          <p:cNvSpPr>
            <a:spLocks/>
          </p:cNvSpPr>
          <p:nvPr/>
        </p:nvSpPr>
        <p:spPr bwMode="auto">
          <a:xfrm>
            <a:off x="6780213" y="5980113"/>
            <a:ext cx="458787" cy="17462"/>
          </a:xfrm>
          <a:custGeom>
            <a:avLst/>
            <a:gdLst>
              <a:gd name="T0" fmla="*/ 2147483646 w 91"/>
              <a:gd name="T1" fmla="*/ 0 h 3"/>
              <a:gd name="T2" fmla="*/ 2147483646 w 91"/>
              <a:gd name="T3" fmla="*/ 0 h 3"/>
              <a:gd name="T4" fmla="*/ 2147483646 w 91"/>
              <a:gd name="T5" fmla="*/ 2147483646 h 3"/>
              <a:gd name="T6" fmla="*/ 2147483646 w 91"/>
              <a:gd name="T7" fmla="*/ 2147483646 h 3"/>
              <a:gd name="T8" fmla="*/ 2147483646 w 91"/>
              <a:gd name="T9" fmla="*/ 2147483646 h 3"/>
              <a:gd name="T10" fmla="*/ 2147483646 w 91"/>
              <a:gd name="T11" fmla="*/ 2147483646 h 3"/>
              <a:gd name="T12" fmla="*/ 2147483646 w 91"/>
              <a:gd name="T13" fmla="*/ 2147483646 h 3"/>
              <a:gd name="T14" fmla="*/ 2147483646 w 91"/>
              <a:gd name="T15" fmla="*/ 2147483646 h 3"/>
              <a:gd name="T16" fmla="*/ 2147483646 w 91"/>
              <a:gd name="T17" fmla="*/ 2147483646 h 3"/>
              <a:gd name="T18" fmla="*/ 2147483646 w 91"/>
              <a:gd name="T19" fmla="*/ 2147483646 h 3"/>
              <a:gd name="T20" fmla="*/ 2147483646 w 91"/>
              <a:gd name="T21" fmla="*/ 2147483646 h 3"/>
              <a:gd name="T22" fmla="*/ 2147483646 w 91"/>
              <a:gd name="T23" fmla="*/ 2147483646 h 3"/>
              <a:gd name="T24" fmla="*/ 2147483646 w 91"/>
              <a:gd name="T25" fmla="*/ 2147483646 h 3"/>
              <a:gd name="T26" fmla="*/ 2147483646 w 91"/>
              <a:gd name="T27" fmla="*/ 2147483646 h 3"/>
              <a:gd name="T28" fmla="*/ 2147483646 w 91"/>
              <a:gd name="T29" fmla="*/ 2147483646 h 3"/>
              <a:gd name="T30" fmla="*/ 2147483646 w 91"/>
              <a:gd name="T31" fmla="*/ 2147483646 h 3"/>
              <a:gd name="T32" fmla="*/ 2147483646 w 91"/>
              <a:gd name="T33" fmla="*/ 2147483646 h 3"/>
              <a:gd name="T34" fmla="*/ 2147483646 w 91"/>
              <a:gd name="T35" fmla="*/ 2147483646 h 3"/>
              <a:gd name="T36" fmla="*/ 2147483646 w 91"/>
              <a:gd name="T37" fmla="*/ 2147483646 h 3"/>
              <a:gd name="T38" fmla="*/ 2147483646 w 91"/>
              <a:gd name="T39" fmla="*/ 2147483646 h 3"/>
              <a:gd name="T40" fmla="*/ 2147483646 w 91"/>
              <a:gd name="T41" fmla="*/ 2147483646 h 3"/>
              <a:gd name="T42" fmla="*/ 2147483646 w 91"/>
              <a:gd name="T43" fmla="*/ 2147483646 h 3"/>
              <a:gd name="T44" fmla="*/ 2147483646 w 91"/>
              <a:gd name="T45" fmla="*/ 2147483646 h 3"/>
              <a:gd name="T46" fmla="*/ 2147483646 w 91"/>
              <a:gd name="T47" fmla="*/ 2147483646 h 3"/>
              <a:gd name="T48" fmla="*/ 2147483646 w 91"/>
              <a:gd name="T49" fmla="*/ 2147483646 h 3"/>
              <a:gd name="T50" fmla="*/ 2147483646 w 91"/>
              <a:gd name="T51" fmla="*/ 2147483646 h 3"/>
              <a:gd name="T52" fmla="*/ 2147483646 w 91"/>
              <a:gd name="T53" fmla="*/ 2147483646 h 3"/>
              <a:gd name="T54" fmla="*/ 2147483646 w 91"/>
              <a:gd name="T55" fmla="*/ 2147483646 h 3"/>
              <a:gd name="T56" fmla="*/ 2147483646 w 91"/>
              <a:gd name="T57" fmla="*/ 2147483646 h 3"/>
              <a:gd name="T58" fmla="*/ 2147483646 w 91"/>
              <a:gd name="T59" fmla="*/ 2147483646 h 3"/>
              <a:gd name="T60" fmla="*/ 2147483646 w 91"/>
              <a:gd name="T61" fmla="*/ 2147483646 h 3"/>
              <a:gd name="T62" fmla="*/ 2147483646 w 91"/>
              <a:gd name="T63" fmla="*/ 2147483646 h 3"/>
              <a:gd name="T64" fmla="*/ 2147483646 w 91"/>
              <a:gd name="T65" fmla="*/ 2147483646 h 3"/>
              <a:gd name="T66" fmla="*/ 2147483646 w 91"/>
              <a:gd name="T67" fmla="*/ 2147483646 h 3"/>
              <a:gd name="T68" fmla="*/ 2147483646 w 91"/>
              <a:gd name="T69" fmla="*/ 2147483646 h 3"/>
              <a:gd name="T70" fmla="*/ 2147483646 w 91"/>
              <a:gd name="T71" fmla="*/ 2147483646 h 3"/>
              <a:gd name="T72" fmla="*/ 2147483646 w 91"/>
              <a:gd name="T73" fmla="*/ 2147483646 h 3"/>
              <a:gd name="T74" fmla="*/ 2147483646 w 91"/>
              <a:gd name="T75" fmla="*/ 2147483646 h 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1"/>
              <a:gd name="T115" fmla="*/ 0 h 3"/>
              <a:gd name="T116" fmla="*/ 91 w 91"/>
              <a:gd name="T117" fmla="*/ 3 h 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1" h="3">
                <a:moveTo>
                  <a:pt x="0" y="0"/>
                </a:moveTo>
                <a:lnTo>
                  <a:pt x="1" y="0"/>
                </a:lnTo>
                <a:lnTo>
                  <a:pt x="2" y="0"/>
                </a:lnTo>
                <a:lnTo>
                  <a:pt x="4" y="0"/>
                </a:lnTo>
                <a:lnTo>
                  <a:pt x="5" y="0"/>
                </a:lnTo>
                <a:lnTo>
                  <a:pt x="6" y="1"/>
                </a:lnTo>
                <a:lnTo>
                  <a:pt x="7" y="1"/>
                </a:lnTo>
                <a:lnTo>
                  <a:pt x="8" y="1"/>
                </a:lnTo>
                <a:lnTo>
                  <a:pt x="10" y="1"/>
                </a:lnTo>
                <a:lnTo>
                  <a:pt x="11" y="1"/>
                </a:lnTo>
                <a:lnTo>
                  <a:pt x="12" y="1"/>
                </a:lnTo>
                <a:lnTo>
                  <a:pt x="13" y="1"/>
                </a:lnTo>
                <a:lnTo>
                  <a:pt x="14" y="1"/>
                </a:lnTo>
                <a:lnTo>
                  <a:pt x="16" y="1"/>
                </a:lnTo>
                <a:lnTo>
                  <a:pt x="17" y="1"/>
                </a:lnTo>
                <a:lnTo>
                  <a:pt x="18" y="2"/>
                </a:lnTo>
                <a:lnTo>
                  <a:pt x="19" y="2"/>
                </a:lnTo>
                <a:lnTo>
                  <a:pt x="20" y="2"/>
                </a:lnTo>
                <a:lnTo>
                  <a:pt x="22" y="2"/>
                </a:lnTo>
                <a:lnTo>
                  <a:pt x="23" y="2"/>
                </a:lnTo>
                <a:lnTo>
                  <a:pt x="24" y="2"/>
                </a:lnTo>
                <a:lnTo>
                  <a:pt x="25" y="2"/>
                </a:lnTo>
                <a:lnTo>
                  <a:pt x="26" y="2"/>
                </a:lnTo>
                <a:lnTo>
                  <a:pt x="28" y="2"/>
                </a:lnTo>
                <a:lnTo>
                  <a:pt x="29" y="2"/>
                </a:lnTo>
                <a:lnTo>
                  <a:pt x="30" y="2"/>
                </a:lnTo>
                <a:lnTo>
                  <a:pt x="31" y="2"/>
                </a:lnTo>
                <a:lnTo>
                  <a:pt x="32" y="2"/>
                </a:lnTo>
                <a:lnTo>
                  <a:pt x="34" y="2"/>
                </a:lnTo>
                <a:lnTo>
                  <a:pt x="35" y="2"/>
                </a:lnTo>
                <a:lnTo>
                  <a:pt x="36" y="2"/>
                </a:lnTo>
                <a:lnTo>
                  <a:pt x="37" y="2"/>
                </a:lnTo>
                <a:lnTo>
                  <a:pt x="38" y="2"/>
                </a:lnTo>
                <a:lnTo>
                  <a:pt x="40" y="2"/>
                </a:lnTo>
                <a:lnTo>
                  <a:pt x="41" y="2"/>
                </a:lnTo>
                <a:lnTo>
                  <a:pt x="42" y="3"/>
                </a:lnTo>
                <a:lnTo>
                  <a:pt x="43" y="3"/>
                </a:lnTo>
                <a:lnTo>
                  <a:pt x="44" y="3"/>
                </a:lnTo>
                <a:lnTo>
                  <a:pt x="46" y="3"/>
                </a:lnTo>
                <a:lnTo>
                  <a:pt x="47" y="3"/>
                </a:lnTo>
                <a:lnTo>
                  <a:pt x="48" y="3"/>
                </a:lnTo>
                <a:lnTo>
                  <a:pt x="49" y="3"/>
                </a:lnTo>
                <a:lnTo>
                  <a:pt x="50" y="3"/>
                </a:lnTo>
                <a:lnTo>
                  <a:pt x="52" y="3"/>
                </a:lnTo>
                <a:lnTo>
                  <a:pt x="53" y="3"/>
                </a:lnTo>
                <a:lnTo>
                  <a:pt x="54" y="3"/>
                </a:lnTo>
                <a:lnTo>
                  <a:pt x="55" y="3"/>
                </a:lnTo>
                <a:lnTo>
                  <a:pt x="56" y="3"/>
                </a:lnTo>
                <a:lnTo>
                  <a:pt x="58" y="3"/>
                </a:lnTo>
                <a:lnTo>
                  <a:pt x="59" y="3"/>
                </a:lnTo>
                <a:lnTo>
                  <a:pt x="60" y="3"/>
                </a:lnTo>
                <a:lnTo>
                  <a:pt x="61" y="3"/>
                </a:lnTo>
                <a:lnTo>
                  <a:pt x="62" y="3"/>
                </a:lnTo>
                <a:lnTo>
                  <a:pt x="64" y="3"/>
                </a:lnTo>
                <a:lnTo>
                  <a:pt x="65" y="3"/>
                </a:lnTo>
                <a:lnTo>
                  <a:pt x="66" y="3"/>
                </a:lnTo>
                <a:lnTo>
                  <a:pt x="67" y="3"/>
                </a:lnTo>
                <a:lnTo>
                  <a:pt x="68" y="3"/>
                </a:lnTo>
                <a:lnTo>
                  <a:pt x="70" y="3"/>
                </a:lnTo>
                <a:lnTo>
                  <a:pt x="71" y="3"/>
                </a:lnTo>
                <a:lnTo>
                  <a:pt x="72" y="3"/>
                </a:lnTo>
                <a:lnTo>
                  <a:pt x="73" y="3"/>
                </a:lnTo>
                <a:lnTo>
                  <a:pt x="74" y="3"/>
                </a:lnTo>
                <a:lnTo>
                  <a:pt x="76" y="3"/>
                </a:lnTo>
                <a:lnTo>
                  <a:pt x="77" y="3"/>
                </a:lnTo>
                <a:lnTo>
                  <a:pt x="78" y="3"/>
                </a:lnTo>
                <a:lnTo>
                  <a:pt x="79" y="3"/>
                </a:lnTo>
                <a:lnTo>
                  <a:pt x="80" y="3"/>
                </a:lnTo>
                <a:lnTo>
                  <a:pt x="82" y="3"/>
                </a:lnTo>
                <a:lnTo>
                  <a:pt x="83" y="3"/>
                </a:lnTo>
                <a:lnTo>
                  <a:pt x="84" y="3"/>
                </a:lnTo>
                <a:lnTo>
                  <a:pt x="85" y="3"/>
                </a:lnTo>
                <a:lnTo>
                  <a:pt x="86" y="3"/>
                </a:lnTo>
                <a:lnTo>
                  <a:pt x="88" y="3"/>
                </a:lnTo>
                <a:lnTo>
                  <a:pt x="89" y="3"/>
                </a:lnTo>
                <a:lnTo>
                  <a:pt x="90" y="3"/>
                </a:lnTo>
                <a:lnTo>
                  <a:pt x="91" y="3"/>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77" name="Freeform 64">
            <a:extLst>
              <a:ext uri="{FF2B5EF4-FFF2-40B4-BE49-F238E27FC236}">
                <a16:creationId xmlns:a16="http://schemas.microsoft.com/office/drawing/2014/main" id="{9D9E13DC-1D2E-4DBF-A0AE-5C0868F8932F}"/>
              </a:ext>
            </a:extLst>
          </p:cNvPr>
          <p:cNvSpPr>
            <a:spLocks/>
          </p:cNvSpPr>
          <p:nvPr/>
        </p:nvSpPr>
        <p:spPr bwMode="auto">
          <a:xfrm>
            <a:off x="5546725" y="5997575"/>
            <a:ext cx="50800" cy="6350"/>
          </a:xfrm>
          <a:custGeom>
            <a:avLst/>
            <a:gdLst>
              <a:gd name="T0" fmla="*/ 0 w 10"/>
              <a:gd name="T1" fmla="*/ 0 h 5661"/>
              <a:gd name="T2" fmla="*/ 2147483646 w 10"/>
              <a:gd name="T3" fmla="*/ 0 h 5661"/>
              <a:gd name="T4" fmla="*/ 2147483646 w 10"/>
              <a:gd name="T5" fmla="*/ 0 h 5661"/>
              <a:gd name="T6" fmla="*/ 2147483646 w 10"/>
              <a:gd name="T7" fmla="*/ 0 h 5661"/>
              <a:gd name="T8" fmla="*/ 2147483646 w 10"/>
              <a:gd name="T9" fmla="*/ 0 h 5661"/>
              <a:gd name="T10" fmla="*/ 2147483646 w 10"/>
              <a:gd name="T11" fmla="*/ 0 h 5661"/>
              <a:gd name="T12" fmla="*/ 2147483646 w 10"/>
              <a:gd name="T13" fmla="*/ 0 h 5661"/>
              <a:gd name="T14" fmla="*/ 2147483646 w 10"/>
              <a:gd name="T15" fmla="*/ 0 h 5661"/>
              <a:gd name="T16" fmla="*/ 2147483646 w 10"/>
              <a:gd name="T17" fmla="*/ 0 h 56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661"/>
              <a:gd name="T29" fmla="*/ 10 w 10"/>
              <a:gd name="T30" fmla="*/ 5661 h 56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661">
                <a:moveTo>
                  <a:pt x="0" y="0"/>
                </a:moveTo>
                <a:lnTo>
                  <a:pt x="2" y="0"/>
                </a:lnTo>
                <a:lnTo>
                  <a:pt x="3" y="0"/>
                </a:lnTo>
                <a:lnTo>
                  <a:pt x="4" y="0"/>
                </a:lnTo>
                <a:lnTo>
                  <a:pt x="5" y="0"/>
                </a:lnTo>
                <a:lnTo>
                  <a:pt x="6" y="0"/>
                </a:lnTo>
                <a:lnTo>
                  <a:pt x="8" y="0"/>
                </a:lnTo>
                <a:lnTo>
                  <a:pt x="9" y="0"/>
                </a:lnTo>
                <a:lnTo>
                  <a:pt x="10" y="0"/>
                </a:lnTo>
              </a:path>
            </a:pathLst>
          </a:custGeom>
          <a:noFill/>
          <a:ln w="381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78" name="Freeform 65">
            <a:extLst>
              <a:ext uri="{FF2B5EF4-FFF2-40B4-BE49-F238E27FC236}">
                <a16:creationId xmlns:a16="http://schemas.microsoft.com/office/drawing/2014/main" id="{BE1CF3E2-D0B8-4D61-A289-09CF6395B4F3}"/>
              </a:ext>
            </a:extLst>
          </p:cNvPr>
          <p:cNvSpPr>
            <a:spLocks/>
          </p:cNvSpPr>
          <p:nvPr/>
        </p:nvSpPr>
        <p:spPr bwMode="auto">
          <a:xfrm>
            <a:off x="4986338" y="5980113"/>
            <a:ext cx="768350" cy="17462"/>
          </a:xfrm>
          <a:custGeom>
            <a:avLst/>
            <a:gdLst>
              <a:gd name="T0" fmla="*/ 2147483646 w 152"/>
              <a:gd name="T1" fmla="*/ 2147483646 h 3"/>
              <a:gd name="T2" fmla="*/ 2147483646 w 152"/>
              <a:gd name="T3" fmla="*/ 2147483646 h 3"/>
              <a:gd name="T4" fmla="*/ 2147483646 w 152"/>
              <a:gd name="T5" fmla="*/ 2147483646 h 3"/>
              <a:gd name="T6" fmla="*/ 2147483646 w 152"/>
              <a:gd name="T7" fmla="*/ 2147483646 h 3"/>
              <a:gd name="T8" fmla="*/ 2147483646 w 152"/>
              <a:gd name="T9" fmla="*/ 2147483646 h 3"/>
              <a:gd name="T10" fmla="*/ 2147483646 w 152"/>
              <a:gd name="T11" fmla="*/ 2147483646 h 3"/>
              <a:gd name="T12" fmla="*/ 2147483646 w 152"/>
              <a:gd name="T13" fmla="*/ 2147483646 h 3"/>
              <a:gd name="T14" fmla="*/ 2147483646 w 152"/>
              <a:gd name="T15" fmla="*/ 2147483646 h 3"/>
              <a:gd name="T16" fmla="*/ 2147483646 w 152"/>
              <a:gd name="T17" fmla="*/ 2147483646 h 3"/>
              <a:gd name="T18" fmla="*/ 2147483646 w 152"/>
              <a:gd name="T19" fmla="*/ 2147483646 h 3"/>
              <a:gd name="T20" fmla="*/ 2147483646 w 152"/>
              <a:gd name="T21" fmla="*/ 2147483646 h 3"/>
              <a:gd name="T22" fmla="*/ 2147483646 w 152"/>
              <a:gd name="T23" fmla="*/ 2147483646 h 3"/>
              <a:gd name="T24" fmla="*/ 2147483646 w 152"/>
              <a:gd name="T25" fmla="*/ 2147483646 h 3"/>
              <a:gd name="T26" fmla="*/ 2147483646 w 152"/>
              <a:gd name="T27" fmla="*/ 2147483646 h 3"/>
              <a:gd name="T28" fmla="*/ 2147483646 w 152"/>
              <a:gd name="T29" fmla="*/ 2147483646 h 3"/>
              <a:gd name="T30" fmla="*/ 2147483646 w 152"/>
              <a:gd name="T31" fmla="*/ 2147483646 h 3"/>
              <a:gd name="T32" fmla="*/ 2147483646 w 152"/>
              <a:gd name="T33" fmla="*/ 2147483646 h 3"/>
              <a:gd name="T34" fmla="*/ 2147483646 w 152"/>
              <a:gd name="T35" fmla="*/ 2147483646 h 3"/>
              <a:gd name="T36" fmla="*/ 2147483646 w 152"/>
              <a:gd name="T37" fmla="*/ 2147483646 h 3"/>
              <a:gd name="T38" fmla="*/ 2147483646 w 152"/>
              <a:gd name="T39" fmla="*/ 2147483646 h 3"/>
              <a:gd name="T40" fmla="*/ 2147483646 w 152"/>
              <a:gd name="T41" fmla="*/ 2147483646 h 3"/>
              <a:gd name="T42" fmla="*/ 2147483646 w 152"/>
              <a:gd name="T43" fmla="*/ 2147483646 h 3"/>
              <a:gd name="T44" fmla="*/ 2147483646 w 152"/>
              <a:gd name="T45" fmla="*/ 2147483646 h 3"/>
              <a:gd name="T46" fmla="*/ 2147483646 w 152"/>
              <a:gd name="T47" fmla="*/ 2147483646 h 3"/>
              <a:gd name="T48" fmla="*/ 2147483646 w 152"/>
              <a:gd name="T49" fmla="*/ 2147483646 h 3"/>
              <a:gd name="T50" fmla="*/ 2147483646 w 152"/>
              <a:gd name="T51" fmla="*/ 2147483646 h 3"/>
              <a:gd name="T52" fmla="*/ 2147483646 w 152"/>
              <a:gd name="T53" fmla="*/ 2147483646 h 3"/>
              <a:gd name="T54" fmla="*/ 2147483646 w 152"/>
              <a:gd name="T55" fmla="*/ 2147483646 h 3"/>
              <a:gd name="T56" fmla="*/ 2147483646 w 152"/>
              <a:gd name="T57" fmla="*/ 2147483646 h 3"/>
              <a:gd name="T58" fmla="*/ 2147483646 w 152"/>
              <a:gd name="T59" fmla="*/ 2147483646 h 3"/>
              <a:gd name="T60" fmla="*/ 2147483646 w 152"/>
              <a:gd name="T61" fmla="*/ 2147483646 h 3"/>
              <a:gd name="T62" fmla="*/ 2147483646 w 152"/>
              <a:gd name="T63" fmla="*/ 2147483646 h 3"/>
              <a:gd name="T64" fmla="*/ 2147483646 w 152"/>
              <a:gd name="T65" fmla="*/ 2147483646 h 3"/>
              <a:gd name="T66" fmla="*/ 2147483646 w 152"/>
              <a:gd name="T67" fmla="*/ 2147483646 h 3"/>
              <a:gd name="T68" fmla="*/ 2147483646 w 152"/>
              <a:gd name="T69" fmla="*/ 2147483646 h 3"/>
              <a:gd name="T70" fmla="*/ 2147483646 w 152"/>
              <a:gd name="T71" fmla="*/ 2147483646 h 3"/>
              <a:gd name="T72" fmla="*/ 2147483646 w 152"/>
              <a:gd name="T73" fmla="*/ 2147483646 h 3"/>
              <a:gd name="T74" fmla="*/ 2147483646 w 152"/>
              <a:gd name="T75" fmla="*/ 0 h 3"/>
              <a:gd name="T76" fmla="*/ 2147483646 w 152"/>
              <a:gd name="T77" fmla="*/ 0 h 3"/>
              <a:gd name="T78" fmla="*/ 2147483646 w 152"/>
              <a:gd name="T79" fmla="*/ 0 h 3"/>
              <a:gd name="T80" fmla="*/ 2147483646 w 152"/>
              <a:gd name="T81" fmla="*/ 0 h 3"/>
              <a:gd name="T82" fmla="*/ 2147483646 w 152"/>
              <a:gd name="T83" fmla="*/ 0 h 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3"/>
              <a:gd name="T128" fmla="*/ 152 w 152"/>
              <a:gd name="T129" fmla="*/ 3 h 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3">
                <a:moveTo>
                  <a:pt x="0" y="3"/>
                </a:moveTo>
                <a:lnTo>
                  <a:pt x="1" y="3"/>
                </a:lnTo>
                <a:lnTo>
                  <a:pt x="2" y="3"/>
                </a:lnTo>
                <a:lnTo>
                  <a:pt x="3" y="3"/>
                </a:lnTo>
                <a:lnTo>
                  <a:pt x="5" y="3"/>
                </a:lnTo>
                <a:lnTo>
                  <a:pt x="6" y="3"/>
                </a:lnTo>
                <a:lnTo>
                  <a:pt x="7" y="3"/>
                </a:lnTo>
                <a:lnTo>
                  <a:pt x="8" y="3"/>
                </a:lnTo>
                <a:lnTo>
                  <a:pt x="9" y="3"/>
                </a:lnTo>
                <a:lnTo>
                  <a:pt x="11" y="3"/>
                </a:lnTo>
                <a:lnTo>
                  <a:pt x="12" y="3"/>
                </a:lnTo>
                <a:lnTo>
                  <a:pt x="13" y="3"/>
                </a:lnTo>
                <a:lnTo>
                  <a:pt x="14" y="3"/>
                </a:lnTo>
                <a:lnTo>
                  <a:pt x="15" y="3"/>
                </a:lnTo>
                <a:lnTo>
                  <a:pt x="17" y="3"/>
                </a:lnTo>
                <a:lnTo>
                  <a:pt x="18" y="3"/>
                </a:lnTo>
                <a:lnTo>
                  <a:pt x="19" y="3"/>
                </a:lnTo>
                <a:lnTo>
                  <a:pt x="20" y="3"/>
                </a:lnTo>
                <a:lnTo>
                  <a:pt x="21" y="3"/>
                </a:lnTo>
                <a:lnTo>
                  <a:pt x="23" y="3"/>
                </a:lnTo>
                <a:lnTo>
                  <a:pt x="24" y="3"/>
                </a:lnTo>
                <a:lnTo>
                  <a:pt x="25" y="3"/>
                </a:lnTo>
                <a:lnTo>
                  <a:pt x="26" y="3"/>
                </a:lnTo>
                <a:lnTo>
                  <a:pt x="27" y="3"/>
                </a:lnTo>
                <a:lnTo>
                  <a:pt x="29" y="3"/>
                </a:lnTo>
                <a:lnTo>
                  <a:pt x="30" y="3"/>
                </a:lnTo>
                <a:lnTo>
                  <a:pt x="31" y="3"/>
                </a:lnTo>
                <a:lnTo>
                  <a:pt x="32" y="3"/>
                </a:lnTo>
                <a:lnTo>
                  <a:pt x="33" y="3"/>
                </a:lnTo>
                <a:lnTo>
                  <a:pt x="35" y="3"/>
                </a:lnTo>
                <a:lnTo>
                  <a:pt x="36" y="3"/>
                </a:lnTo>
                <a:lnTo>
                  <a:pt x="37" y="3"/>
                </a:lnTo>
                <a:lnTo>
                  <a:pt x="38" y="3"/>
                </a:lnTo>
                <a:lnTo>
                  <a:pt x="39" y="3"/>
                </a:lnTo>
                <a:lnTo>
                  <a:pt x="41" y="3"/>
                </a:lnTo>
                <a:lnTo>
                  <a:pt x="42" y="3"/>
                </a:lnTo>
                <a:lnTo>
                  <a:pt x="43" y="3"/>
                </a:lnTo>
                <a:lnTo>
                  <a:pt x="44" y="3"/>
                </a:lnTo>
                <a:lnTo>
                  <a:pt x="45" y="3"/>
                </a:lnTo>
                <a:lnTo>
                  <a:pt x="47" y="3"/>
                </a:lnTo>
                <a:lnTo>
                  <a:pt x="48" y="3"/>
                </a:lnTo>
                <a:lnTo>
                  <a:pt x="49" y="3"/>
                </a:lnTo>
                <a:lnTo>
                  <a:pt x="50" y="3"/>
                </a:lnTo>
                <a:lnTo>
                  <a:pt x="51" y="3"/>
                </a:lnTo>
                <a:lnTo>
                  <a:pt x="53" y="3"/>
                </a:lnTo>
                <a:lnTo>
                  <a:pt x="54" y="3"/>
                </a:lnTo>
                <a:lnTo>
                  <a:pt x="55" y="3"/>
                </a:lnTo>
                <a:lnTo>
                  <a:pt x="56" y="3"/>
                </a:lnTo>
                <a:lnTo>
                  <a:pt x="57" y="3"/>
                </a:lnTo>
                <a:lnTo>
                  <a:pt x="59" y="3"/>
                </a:lnTo>
                <a:lnTo>
                  <a:pt x="60" y="3"/>
                </a:lnTo>
                <a:lnTo>
                  <a:pt x="61" y="3"/>
                </a:lnTo>
                <a:lnTo>
                  <a:pt x="62" y="3"/>
                </a:lnTo>
                <a:lnTo>
                  <a:pt x="63" y="3"/>
                </a:lnTo>
                <a:lnTo>
                  <a:pt x="65" y="3"/>
                </a:lnTo>
                <a:lnTo>
                  <a:pt x="66" y="3"/>
                </a:lnTo>
                <a:lnTo>
                  <a:pt x="67" y="3"/>
                </a:lnTo>
                <a:lnTo>
                  <a:pt x="68" y="3"/>
                </a:lnTo>
                <a:lnTo>
                  <a:pt x="69" y="3"/>
                </a:lnTo>
                <a:lnTo>
                  <a:pt x="71" y="3"/>
                </a:lnTo>
                <a:lnTo>
                  <a:pt x="72" y="3"/>
                </a:lnTo>
                <a:lnTo>
                  <a:pt x="73" y="3"/>
                </a:lnTo>
                <a:lnTo>
                  <a:pt x="74" y="3"/>
                </a:lnTo>
                <a:lnTo>
                  <a:pt x="75" y="3"/>
                </a:lnTo>
                <a:lnTo>
                  <a:pt x="77" y="3"/>
                </a:lnTo>
                <a:lnTo>
                  <a:pt x="78" y="3"/>
                </a:lnTo>
                <a:lnTo>
                  <a:pt x="79" y="3"/>
                </a:lnTo>
                <a:lnTo>
                  <a:pt x="80" y="3"/>
                </a:lnTo>
                <a:lnTo>
                  <a:pt x="81" y="2"/>
                </a:lnTo>
                <a:lnTo>
                  <a:pt x="83" y="2"/>
                </a:lnTo>
                <a:lnTo>
                  <a:pt x="84" y="2"/>
                </a:lnTo>
                <a:lnTo>
                  <a:pt x="85" y="2"/>
                </a:lnTo>
                <a:lnTo>
                  <a:pt x="86" y="2"/>
                </a:lnTo>
                <a:lnTo>
                  <a:pt x="87" y="2"/>
                </a:lnTo>
                <a:lnTo>
                  <a:pt x="89" y="2"/>
                </a:lnTo>
                <a:lnTo>
                  <a:pt x="90" y="2"/>
                </a:lnTo>
                <a:lnTo>
                  <a:pt x="91" y="2"/>
                </a:lnTo>
                <a:lnTo>
                  <a:pt x="92" y="2"/>
                </a:lnTo>
                <a:lnTo>
                  <a:pt x="93" y="2"/>
                </a:lnTo>
                <a:lnTo>
                  <a:pt x="95" y="2"/>
                </a:lnTo>
                <a:lnTo>
                  <a:pt x="96" y="2"/>
                </a:lnTo>
                <a:lnTo>
                  <a:pt x="97" y="2"/>
                </a:lnTo>
                <a:lnTo>
                  <a:pt x="98" y="2"/>
                </a:lnTo>
                <a:lnTo>
                  <a:pt x="99" y="2"/>
                </a:lnTo>
                <a:lnTo>
                  <a:pt x="101" y="2"/>
                </a:lnTo>
                <a:lnTo>
                  <a:pt x="102" y="2"/>
                </a:lnTo>
                <a:lnTo>
                  <a:pt x="103" y="2"/>
                </a:lnTo>
                <a:lnTo>
                  <a:pt x="104" y="2"/>
                </a:lnTo>
                <a:lnTo>
                  <a:pt x="105" y="2"/>
                </a:lnTo>
                <a:lnTo>
                  <a:pt x="107" y="2"/>
                </a:lnTo>
                <a:lnTo>
                  <a:pt x="108" y="2"/>
                </a:lnTo>
                <a:lnTo>
                  <a:pt x="109" y="2"/>
                </a:lnTo>
                <a:lnTo>
                  <a:pt x="110" y="2"/>
                </a:lnTo>
                <a:lnTo>
                  <a:pt x="111" y="2"/>
                </a:lnTo>
                <a:lnTo>
                  <a:pt x="113" y="2"/>
                </a:lnTo>
                <a:lnTo>
                  <a:pt x="114" y="2"/>
                </a:lnTo>
                <a:lnTo>
                  <a:pt x="115" y="2"/>
                </a:lnTo>
                <a:lnTo>
                  <a:pt x="116" y="2"/>
                </a:lnTo>
                <a:lnTo>
                  <a:pt x="117" y="1"/>
                </a:lnTo>
                <a:lnTo>
                  <a:pt x="119" y="1"/>
                </a:lnTo>
                <a:lnTo>
                  <a:pt x="120" y="1"/>
                </a:lnTo>
                <a:lnTo>
                  <a:pt x="121" y="1"/>
                </a:lnTo>
                <a:lnTo>
                  <a:pt x="122" y="1"/>
                </a:lnTo>
                <a:lnTo>
                  <a:pt x="123" y="1"/>
                </a:lnTo>
                <a:lnTo>
                  <a:pt x="125" y="1"/>
                </a:lnTo>
                <a:lnTo>
                  <a:pt x="126" y="1"/>
                </a:lnTo>
                <a:lnTo>
                  <a:pt x="127" y="1"/>
                </a:lnTo>
                <a:lnTo>
                  <a:pt x="128" y="1"/>
                </a:lnTo>
                <a:lnTo>
                  <a:pt x="129" y="1"/>
                </a:lnTo>
                <a:lnTo>
                  <a:pt x="131" y="1"/>
                </a:lnTo>
                <a:lnTo>
                  <a:pt x="132" y="1"/>
                </a:lnTo>
                <a:lnTo>
                  <a:pt x="133" y="1"/>
                </a:lnTo>
                <a:lnTo>
                  <a:pt x="134" y="1"/>
                </a:lnTo>
                <a:lnTo>
                  <a:pt x="135" y="0"/>
                </a:lnTo>
                <a:lnTo>
                  <a:pt x="137" y="0"/>
                </a:lnTo>
                <a:lnTo>
                  <a:pt x="138" y="0"/>
                </a:lnTo>
                <a:lnTo>
                  <a:pt x="139" y="0"/>
                </a:lnTo>
                <a:lnTo>
                  <a:pt x="140" y="0"/>
                </a:lnTo>
                <a:lnTo>
                  <a:pt x="141" y="0"/>
                </a:lnTo>
                <a:lnTo>
                  <a:pt x="143" y="0"/>
                </a:lnTo>
                <a:lnTo>
                  <a:pt x="144" y="0"/>
                </a:lnTo>
                <a:lnTo>
                  <a:pt x="145" y="0"/>
                </a:lnTo>
                <a:lnTo>
                  <a:pt x="146" y="0"/>
                </a:lnTo>
                <a:lnTo>
                  <a:pt x="147" y="0"/>
                </a:lnTo>
                <a:lnTo>
                  <a:pt x="149" y="0"/>
                </a:lnTo>
                <a:lnTo>
                  <a:pt x="150" y="0"/>
                </a:lnTo>
                <a:lnTo>
                  <a:pt x="151" y="0"/>
                </a:lnTo>
                <a:lnTo>
                  <a:pt x="152" y="0"/>
                </a:lnTo>
              </a:path>
            </a:pathLst>
          </a:custGeom>
          <a:noFill/>
          <a:ln w="381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79" name="Freeform 66">
            <a:extLst>
              <a:ext uri="{FF2B5EF4-FFF2-40B4-BE49-F238E27FC236}">
                <a16:creationId xmlns:a16="http://schemas.microsoft.com/office/drawing/2014/main" id="{61C3D9D2-F0D8-4258-BC27-6B9D3372E279}"/>
              </a:ext>
            </a:extLst>
          </p:cNvPr>
          <p:cNvSpPr>
            <a:spLocks/>
          </p:cNvSpPr>
          <p:nvPr/>
        </p:nvSpPr>
        <p:spPr bwMode="auto">
          <a:xfrm>
            <a:off x="5754688" y="5719763"/>
            <a:ext cx="773112" cy="260350"/>
          </a:xfrm>
          <a:custGeom>
            <a:avLst/>
            <a:gdLst>
              <a:gd name="T0" fmla="*/ 2147483646 w 153"/>
              <a:gd name="T1" fmla="*/ 2147483646 h 46"/>
              <a:gd name="T2" fmla="*/ 2147483646 w 153"/>
              <a:gd name="T3" fmla="*/ 2147483646 h 46"/>
              <a:gd name="T4" fmla="*/ 2147483646 w 153"/>
              <a:gd name="T5" fmla="*/ 2147483646 h 46"/>
              <a:gd name="T6" fmla="*/ 2147483646 w 153"/>
              <a:gd name="T7" fmla="*/ 2147483646 h 46"/>
              <a:gd name="T8" fmla="*/ 2147483646 w 153"/>
              <a:gd name="T9" fmla="*/ 2147483646 h 46"/>
              <a:gd name="T10" fmla="*/ 2147483646 w 153"/>
              <a:gd name="T11" fmla="*/ 2147483646 h 46"/>
              <a:gd name="T12" fmla="*/ 2147483646 w 153"/>
              <a:gd name="T13" fmla="*/ 2147483646 h 46"/>
              <a:gd name="T14" fmla="*/ 2147483646 w 153"/>
              <a:gd name="T15" fmla="*/ 2147483646 h 46"/>
              <a:gd name="T16" fmla="*/ 2147483646 w 153"/>
              <a:gd name="T17" fmla="*/ 2147483646 h 46"/>
              <a:gd name="T18" fmla="*/ 2147483646 w 153"/>
              <a:gd name="T19" fmla="*/ 2147483646 h 46"/>
              <a:gd name="T20" fmla="*/ 2147483646 w 153"/>
              <a:gd name="T21" fmla="*/ 2147483646 h 46"/>
              <a:gd name="T22" fmla="*/ 2147483646 w 153"/>
              <a:gd name="T23" fmla="*/ 2147483646 h 46"/>
              <a:gd name="T24" fmla="*/ 2147483646 w 153"/>
              <a:gd name="T25" fmla="*/ 2147483646 h 46"/>
              <a:gd name="T26" fmla="*/ 2147483646 w 153"/>
              <a:gd name="T27" fmla="*/ 2147483646 h 46"/>
              <a:gd name="T28" fmla="*/ 2147483646 w 153"/>
              <a:gd name="T29" fmla="*/ 2147483646 h 46"/>
              <a:gd name="T30" fmla="*/ 2147483646 w 153"/>
              <a:gd name="T31" fmla="*/ 2147483646 h 46"/>
              <a:gd name="T32" fmla="*/ 2147483646 w 153"/>
              <a:gd name="T33" fmla="*/ 2147483646 h 46"/>
              <a:gd name="T34" fmla="*/ 2147483646 w 153"/>
              <a:gd name="T35" fmla="*/ 2147483646 h 46"/>
              <a:gd name="T36" fmla="*/ 2147483646 w 153"/>
              <a:gd name="T37" fmla="*/ 2147483646 h 46"/>
              <a:gd name="T38" fmla="*/ 2147483646 w 153"/>
              <a:gd name="T39" fmla="*/ 2147483646 h 46"/>
              <a:gd name="T40" fmla="*/ 2147483646 w 153"/>
              <a:gd name="T41" fmla="*/ 2147483646 h 46"/>
              <a:gd name="T42" fmla="*/ 2147483646 w 153"/>
              <a:gd name="T43" fmla="*/ 2147483646 h 46"/>
              <a:gd name="T44" fmla="*/ 2147483646 w 153"/>
              <a:gd name="T45" fmla="*/ 2147483646 h 46"/>
              <a:gd name="T46" fmla="*/ 2147483646 w 153"/>
              <a:gd name="T47" fmla="*/ 2147483646 h 46"/>
              <a:gd name="T48" fmla="*/ 2147483646 w 153"/>
              <a:gd name="T49" fmla="*/ 2147483646 h 46"/>
              <a:gd name="T50" fmla="*/ 2147483646 w 153"/>
              <a:gd name="T51" fmla="*/ 2147483646 h 46"/>
              <a:gd name="T52" fmla="*/ 2147483646 w 153"/>
              <a:gd name="T53" fmla="*/ 2147483646 h 46"/>
              <a:gd name="T54" fmla="*/ 2147483646 w 153"/>
              <a:gd name="T55" fmla="*/ 2147483646 h 46"/>
              <a:gd name="T56" fmla="*/ 2147483646 w 153"/>
              <a:gd name="T57" fmla="*/ 2147483646 h 46"/>
              <a:gd name="T58" fmla="*/ 2147483646 w 153"/>
              <a:gd name="T59" fmla="*/ 2147483646 h 46"/>
              <a:gd name="T60" fmla="*/ 2147483646 w 153"/>
              <a:gd name="T61" fmla="*/ 2147483646 h 46"/>
              <a:gd name="T62" fmla="*/ 2147483646 w 153"/>
              <a:gd name="T63" fmla="*/ 2147483646 h 46"/>
              <a:gd name="T64" fmla="*/ 2147483646 w 153"/>
              <a:gd name="T65" fmla="*/ 2147483646 h 46"/>
              <a:gd name="T66" fmla="*/ 2147483646 w 153"/>
              <a:gd name="T67" fmla="*/ 2147483646 h 46"/>
              <a:gd name="T68" fmla="*/ 2147483646 w 153"/>
              <a:gd name="T69" fmla="*/ 2147483646 h 46"/>
              <a:gd name="T70" fmla="*/ 2147483646 w 153"/>
              <a:gd name="T71" fmla="*/ 2147483646 h 46"/>
              <a:gd name="T72" fmla="*/ 2147483646 w 153"/>
              <a:gd name="T73" fmla="*/ 2147483646 h 46"/>
              <a:gd name="T74" fmla="*/ 2147483646 w 153"/>
              <a:gd name="T75" fmla="*/ 2147483646 h 46"/>
              <a:gd name="T76" fmla="*/ 2147483646 w 153"/>
              <a:gd name="T77" fmla="*/ 2147483646 h 46"/>
              <a:gd name="T78" fmla="*/ 2147483646 w 153"/>
              <a:gd name="T79" fmla="*/ 2147483646 h 46"/>
              <a:gd name="T80" fmla="*/ 2147483646 w 153"/>
              <a:gd name="T81" fmla="*/ 2147483646 h 46"/>
              <a:gd name="T82" fmla="*/ 2147483646 w 153"/>
              <a:gd name="T83" fmla="*/ 2147483646 h 4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3"/>
              <a:gd name="T127" fmla="*/ 0 h 46"/>
              <a:gd name="T128" fmla="*/ 153 w 153"/>
              <a:gd name="T129" fmla="*/ 46 h 4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3" h="46">
                <a:moveTo>
                  <a:pt x="0" y="46"/>
                </a:moveTo>
                <a:lnTo>
                  <a:pt x="1" y="45"/>
                </a:lnTo>
                <a:lnTo>
                  <a:pt x="3" y="45"/>
                </a:lnTo>
                <a:lnTo>
                  <a:pt x="4" y="45"/>
                </a:lnTo>
                <a:lnTo>
                  <a:pt x="5" y="45"/>
                </a:lnTo>
                <a:lnTo>
                  <a:pt x="6" y="45"/>
                </a:lnTo>
                <a:lnTo>
                  <a:pt x="7" y="45"/>
                </a:lnTo>
                <a:lnTo>
                  <a:pt x="9" y="45"/>
                </a:lnTo>
                <a:lnTo>
                  <a:pt x="10" y="45"/>
                </a:lnTo>
                <a:lnTo>
                  <a:pt x="11" y="44"/>
                </a:lnTo>
                <a:lnTo>
                  <a:pt x="12" y="44"/>
                </a:lnTo>
                <a:lnTo>
                  <a:pt x="13" y="44"/>
                </a:lnTo>
                <a:lnTo>
                  <a:pt x="15" y="44"/>
                </a:lnTo>
                <a:lnTo>
                  <a:pt x="16" y="44"/>
                </a:lnTo>
                <a:lnTo>
                  <a:pt x="17" y="44"/>
                </a:lnTo>
                <a:lnTo>
                  <a:pt x="18" y="43"/>
                </a:lnTo>
                <a:lnTo>
                  <a:pt x="19" y="43"/>
                </a:lnTo>
                <a:lnTo>
                  <a:pt x="21" y="43"/>
                </a:lnTo>
                <a:lnTo>
                  <a:pt x="22" y="43"/>
                </a:lnTo>
                <a:lnTo>
                  <a:pt x="23" y="43"/>
                </a:lnTo>
                <a:lnTo>
                  <a:pt x="24" y="43"/>
                </a:lnTo>
                <a:lnTo>
                  <a:pt x="25" y="42"/>
                </a:lnTo>
                <a:lnTo>
                  <a:pt x="27" y="42"/>
                </a:lnTo>
                <a:lnTo>
                  <a:pt x="28" y="42"/>
                </a:lnTo>
                <a:lnTo>
                  <a:pt x="29" y="42"/>
                </a:lnTo>
                <a:lnTo>
                  <a:pt x="30" y="42"/>
                </a:lnTo>
                <a:lnTo>
                  <a:pt x="31" y="41"/>
                </a:lnTo>
                <a:lnTo>
                  <a:pt x="33" y="41"/>
                </a:lnTo>
                <a:lnTo>
                  <a:pt x="34" y="41"/>
                </a:lnTo>
                <a:lnTo>
                  <a:pt x="35" y="41"/>
                </a:lnTo>
                <a:lnTo>
                  <a:pt x="36" y="41"/>
                </a:lnTo>
                <a:lnTo>
                  <a:pt x="37" y="40"/>
                </a:lnTo>
                <a:lnTo>
                  <a:pt x="39" y="40"/>
                </a:lnTo>
                <a:lnTo>
                  <a:pt x="40" y="40"/>
                </a:lnTo>
                <a:lnTo>
                  <a:pt x="41" y="40"/>
                </a:lnTo>
                <a:lnTo>
                  <a:pt x="42" y="39"/>
                </a:lnTo>
                <a:lnTo>
                  <a:pt x="43" y="39"/>
                </a:lnTo>
                <a:lnTo>
                  <a:pt x="45" y="39"/>
                </a:lnTo>
                <a:lnTo>
                  <a:pt x="46" y="39"/>
                </a:lnTo>
                <a:lnTo>
                  <a:pt x="47" y="38"/>
                </a:lnTo>
                <a:lnTo>
                  <a:pt x="48" y="38"/>
                </a:lnTo>
                <a:lnTo>
                  <a:pt x="49" y="38"/>
                </a:lnTo>
                <a:lnTo>
                  <a:pt x="51" y="37"/>
                </a:lnTo>
                <a:lnTo>
                  <a:pt x="52" y="37"/>
                </a:lnTo>
                <a:lnTo>
                  <a:pt x="53" y="37"/>
                </a:lnTo>
                <a:lnTo>
                  <a:pt x="54" y="37"/>
                </a:lnTo>
                <a:lnTo>
                  <a:pt x="55" y="36"/>
                </a:lnTo>
                <a:lnTo>
                  <a:pt x="57" y="36"/>
                </a:lnTo>
                <a:lnTo>
                  <a:pt x="58" y="36"/>
                </a:lnTo>
                <a:lnTo>
                  <a:pt x="59" y="35"/>
                </a:lnTo>
                <a:lnTo>
                  <a:pt x="60" y="35"/>
                </a:lnTo>
                <a:lnTo>
                  <a:pt x="61" y="35"/>
                </a:lnTo>
                <a:lnTo>
                  <a:pt x="63" y="34"/>
                </a:lnTo>
                <a:lnTo>
                  <a:pt x="64" y="34"/>
                </a:lnTo>
                <a:lnTo>
                  <a:pt x="65" y="34"/>
                </a:lnTo>
                <a:lnTo>
                  <a:pt x="66" y="33"/>
                </a:lnTo>
                <a:lnTo>
                  <a:pt x="67" y="33"/>
                </a:lnTo>
                <a:lnTo>
                  <a:pt x="69" y="33"/>
                </a:lnTo>
                <a:lnTo>
                  <a:pt x="70" y="32"/>
                </a:lnTo>
                <a:lnTo>
                  <a:pt x="71" y="32"/>
                </a:lnTo>
                <a:lnTo>
                  <a:pt x="72" y="32"/>
                </a:lnTo>
                <a:lnTo>
                  <a:pt x="73" y="31"/>
                </a:lnTo>
                <a:lnTo>
                  <a:pt x="75" y="31"/>
                </a:lnTo>
                <a:lnTo>
                  <a:pt x="76" y="30"/>
                </a:lnTo>
                <a:lnTo>
                  <a:pt x="77" y="30"/>
                </a:lnTo>
                <a:lnTo>
                  <a:pt x="78" y="30"/>
                </a:lnTo>
                <a:lnTo>
                  <a:pt x="79" y="29"/>
                </a:lnTo>
                <a:lnTo>
                  <a:pt x="81" y="29"/>
                </a:lnTo>
                <a:lnTo>
                  <a:pt x="82" y="28"/>
                </a:lnTo>
                <a:lnTo>
                  <a:pt x="83" y="28"/>
                </a:lnTo>
                <a:lnTo>
                  <a:pt x="84" y="28"/>
                </a:lnTo>
                <a:lnTo>
                  <a:pt x="85" y="27"/>
                </a:lnTo>
                <a:lnTo>
                  <a:pt x="87" y="27"/>
                </a:lnTo>
                <a:lnTo>
                  <a:pt x="88" y="26"/>
                </a:lnTo>
                <a:lnTo>
                  <a:pt x="89" y="26"/>
                </a:lnTo>
                <a:lnTo>
                  <a:pt x="90" y="25"/>
                </a:lnTo>
                <a:lnTo>
                  <a:pt x="91" y="25"/>
                </a:lnTo>
                <a:lnTo>
                  <a:pt x="93" y="25"/>
                </a:lnTo>
                <a:lnTo>
                  <a:pt x="94" y="25"/>
                </a:lnTo>
                <a:lnTo>
                  <a:pt x="95" y="24"/>
                </a:lnTo>
                <a:lnTo>
                  <a:pt x="96" y="24"/>
                </a:lnTo>
                <a:lnTo>
                  <a:pt x="97" y="23"/>
                </a:lnTo>
                <a:lnTo>
                  <a:pt x="99" y="23"/>
                </a:lnTo>
                <a:lnTo>
                  <a:pt x="100" y="22"/>
                </a:lnTo>
                <a:lnTo>
                  <a:pt x="101" y="22"/>
                </a:lnTo>
                <a:lnTo>
                  <a:pt x="102" y="21"/>
                </a:lnTo>
                <a:lnTo>
                  <a:pt x="103" y="21"/>
                </a:lnTo>
                <a:lnTo>
                  <a:pt x="105" y="20"/>
                </a:lnTo>
                <a:lnTo>
                  <a:pt x="106" y="20"/>
                </a:lnTo>
                <a:lnTo>
                  <a:pt x="107" y="19"/>
                </a:lnTo>
                <a:lnTo>
                  <a:pt x="108" y="19"/>
                </a:lnTo>
                <a:lnTo>
                  <a:pt x="109" y="18"/>
                </a:lnTo>
                <a:lnTo>
                  <a:pt x="111" y="18"/>
                </a:lnTo>
                <a:lnTo>
                  <a:pt x="112" y="17"/>
                </a:lnTo>
                <a:lnTo>
                  <a:pt x="113" y="17"/>
                </a:lnTo>
                <a:lnTo>
                  <a:pt x="114" y="16"/>
                </a:lnTo>
                <a:lnTo>
                  <a:pt x="115" y="16"/>
                </a:lnTo>
                <a:lnTo>
                  <a:pt x="117" y="15"/>
                </a:lnTo>
                <a:lnTo>
                  <a:pt x="118" y="15"/>
                </a:lnTo>
                <a:lnTo>
                  <a:pt x="119" y="14"/>
                </a:lnTo>
                <a:lnTo>
                  <a:pt x="120" y="14"/>
                </a:lnTo>
                <a:lnTo>
                  <a:pt x="121" y="13"/>
                </a:lnTo>
                <a:lnTo>
                  <a:pt x="123" y="13"/>
                </a:lnTo>
                <a:lnTo>
                  <a:pt x="124" y="12"/>
                </a:lnTo>
                <a:lnTo>
                  <a:pt x="125" y="12"/>
                </a:lnTo>
                <a:lnTo>
                  <a:pt x="126" y="11"/>
                </a:lnTo>
                <a:lnTo>
                  <a:pt x="127" y="11"/>
                </a:lnTo>
                <a:lnTo>
                  <a:pt x="129" y="10"/>
                </a:lnTo>
                <a:lnTo>
                  <a:pt x="130" y="10"/>
                </a:lnTo>
                <a:lnTo>
                  <a:pt x="131" y="9"/>
                </a:lnTo>
                <a:lnTo>
                  <a:pt x="133" y="8"/>
                </a:lnTo>
                <a:lnTo>
                  <a:pt x="135" y="7"/>
                </a:lnTo>
                <a:lnTo>
                  <a:pt x="136" y="7"/>
                </a:lnTo>
                <a:lnTo>
                  <a:pt x="137" y="6"/>
                </a:lnTo>
                <a:lnTo>
                  <a:pt x="138" y="6"/>
                </a:lnTo>
                <a:lnTo>
                  <a:pt x="139" y="5"/>
                </a:lnTo>
                <a:lnTo>
                  <a:pt x="141" y="5"/>
                </a:lnTo>
                <a:lnTo>
                  <a:pt x="142" y="4"/>
                </a:lnTo>
                <a:lnTo>
                  <a:pt x="143" y="4"/>
                </a:lnTo>
                <a:lnTo>
                  <a:pt x="144" y="4"/>
                </a:lnTo>
                <a:lnTo>
                  <a:pt x="145" y="3"/>
                </a:lnTo>
                <a:lnTo>
                  <a:pt x="147" y="3"/>
                </a:lnTo>
                <a:lnTo>
                  <a:pt x="148" y="2"/>
                </a:lnTo>
                <a:lnTo>
                  <a:pt x="150" y="1"/>
                </a:lnTo>
                <a:lnTo>
                  <a:pt x="151" y="0"/>
                </a:lnTo>
                <a:lnTo>
                  <a:pt x="153" y="0"/>
                </a:lnTo>
              </a:path>
            </a:pathLst>
          </a:custGeom>
          <a:noFill/>
          <a:ln w="635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80" name="Freeform 67">
            <a:extLst>
              <a:ext uri="{FF2B5EF4-FFF2-40B4-BE49-F238E27FC236}">
                <a16:creationId xmlns:a16="http://schemas.microsoft.com/office/drawing/2014/main" id="{517275A2-BBB2-4D27-9D80-2F8804196F6B}"/>
              </a:ext>
            </a:extLst>
          </p:cNvPr>
          <p:cNvSpPr>
            <a:spLocks/>
          </p:cNvSpPr>
          <p:nvPr/>
        </p:nvSpPr>
        <p:spPr bwMode="auto">
          <a:xfrm>
            <a:off x="6527800" y="5607050"/>
            <a:ext cx="766763" cy="112713"/>
          </a:xfrm>
          <a:custGeom>
            <a:avLst/>
            <a:gdLst>
              <a:gd name="T0" fmla="*/ 2147483646 w 152"/>
              <a:gd name="T1" fmla="*/ 2147483646 h 20"/>
              <a:gd name="T2" fmla="*/ 2147483646 w 152"/>
              <a:gd name="T3" fmla="*/ 2147483646 h 20"/>
              <a:gd name="T4" fmla="*/ 2147483646 w 152"/>
              <a:gd name="T5" fmla="*/ 2147483646 h 20"/>
              <a:gd name="T6" fmla="*/ 2147483646 w 152"/>
              <a:gd name="T7" fmla="*/ 2147483646 h 20"/>
              <a:gd name="T8" fmla="*/ 2147483646 w 152"/>
              <a:gd name="T9" fmla="*/ 2147483646 h 20"/>
              <a:gd name="T10" fmla="*/ 2147483646 w 152"/>
              <a:gd name="T11" fmla="*/ 2147483646 h 20"/>
              <a:gd name="T12" fmla="*/ 2147483646 w 152"/>
              <a:gd name="T13" fmla="*/ 2147483646 h 20"/>
              <a:gd name="T14" fmla="*/ 2147483646 w 152"/>
              <a:gd name="T15" fmla="*/ 2147483646 h 20"/>
              <a:gd name="T16" fmla="*/ 2147483646 w 152"/>
              <a:gd name="T17" fmla="*/ 2147483646 h 20"/>
              <a:gd name="T18" fmla="*/ 2147483646 w 152"/>
              <a:gd name="T19" fmla="*/ 2147483646 h 20"/>
              <a:gd name="T20" fmla="*/ 2147483646 w 152"/>
              <a:gd name="T21" fmla="*/ 2147483646 h 20"/>
              <a:gd name="T22" fmla="*/ 2147483646 w 152"/>
              <a:gd name="T23" fmla="*/ 2147483646 h 20"/>
              <a:gd name="T24" fmla="*/ 2147483646 w 152"/>
              <a:gd name="T25" fmla="*/ 2147483646 h 20"/>
              <a:gd name="T26" fmla="*/ 2147483646 w 152"/>
              <a:gd name="T27" fmla="*/ 2147483646 h 20"/>
              <a:gd name="T28" fmla="*/ 2147483646 w 152"/>
              <a:gd name="T29" fmla="*/ 2147483646 h 20"/>
              <a:gd name="T30" fmla="*/ 2147483646 w 152"/>
              <a:gd name="T31" fmla="*/ 2147483646 h 20"/>
              <a:gd name="T32" fmla="*/ 2147483646 w 152"/>
              <a:gd name="T33" fmla="*/ 2147483646 h 20"/>
              <a:gd name="T34" fmla="*/ 2147483646 w 152"/>
              <a:gd name="T35" fmla="*/ 2147483646 h 20"/>
              <a:gd name="T36" fmla="*/ 2147483646 w 152"/>
              <a:gd name="T37" fmla="*/ 2147483646 h 20"/>
              <a:gd name="T38" fmla="*/ 2147483646 w 152"/>
              <a:gd name="T39" fmla="*/ 0 h 20"/>
              <a:gd name="T40" fmla="*/ 2147483646 w 152"/>
              <a:gd name="T41" fmla="*/ 0 h 20"/>
              <a:gd name="T42" fmla="*/ 2147483646 w 152"/>
              <a:gd name="T43" fmla="*/ 0 h 20"/>
              <a:gd name="T44" fmla="*/ 2147483646 w 152"/>
              <a:gd name="T45" fmla="*/ 0 h 20"/>
              <a:gd name="T46" fmla="*/ 2147483646 w 152"/>
              <a:gd name="T47" fmla="*/ 0 h 20"/>
              <a:gd name="T48" fmla="*/ 2147483646 w 152"/>
              <a:gd name="T49" fmla="*/ 2147483646 h 20"/>
              <a:gd name="T50" fmla="*/ 2147483646 w 152"/>
              <a:gd name="T51" fmla="*/ 2147483646 h 20"/>
              <a:gd name="T52" fmla="*/ 2147483646 w 152"/>
              <a:gd name="T53" fmla="*/ 2147483646 h 20"/>
              <a:gd name="T54" fmla="*/ 2147483646 w 152"/>
              <a:gd name="T55" fmla="*/ 2147483646 h 20"/>
              <a:gd name="T56" fmla="*/ 2147483646 w 152"/>
              <a:gd name="T57" fmla="*/ 2147483646 h 20"/>
              <a:gd name="T58" fmla="*/ 2147483646 w 152"/>
              <a:gd name="T59" fmla="*/ 2147483646 h 20"/>
              <a:gd name="T60" fmla="*/ 2147483646 w 152"/>
              <a:gd name="T61" fmla="*/ 2147483646 h 20"/>
              <a:gd name="T62" fmla="*/ 2147483646 w 152"/>
              <a:gd name="T63" fmla="*/ 2147483646 h 20"/>
              <a:gd name="T64" fmla="*/ 2147483646 w 152"/>
              <a:gd name="T65" fmla="*/ 2147483646 h 20"/>
              <a:gd name="T66" fmla="*/ 2147483646 w 152"/>
              <a:gd name="T67" fmla="*/ 2147483646 h 20"/>
              <a:gd name="T68" fmla="*/ 2147483646 w 152"/>
              <a:gd name="T69" fmla="*/ 2147483646 h 20"/>
              <a:gd name="T70" fmla="*/ 2147483646 w 152"/>
              <a:gd name="T71" fmla="*/ 2147483646 h 20"/>
              <a:gd name="T72" fmla="*/ 2147483646 w 152"/>
              <a:gd name="T73" fmla="*/ 2147483646 h 20"/>
              <a:gd name="T74" fmla="*/ 2147483646 w 152"/>
              <a:gd name="T75" fmla="*/ 2147483646 h 20"/>
              <a:gd name="T76" fmla="*/ 2147483646 w 152"/>
              <a:gd name="T77" fmla="*/ 2147483646 h 20"/>
              <a:gd name="T78" fmla="*/ 2147483646 w 152"/>
              <a:gd name="T79" fmla="*/ 2147483646 h 20"/>
              <a:gd name="T80" fmla="*/ 2147483646 w 152"/>
              <a:gd name="T81" fmla="*/ 2147483646 h 20"/>
              <a:gd name="T82" fmla="*/ 2147483646 w 152"/>
              <a:gd name="T83" fmla="*/ 2147483646 h 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0"/>
              <a:gd name="T128" fmla="*/ 152 w 152"/>
              <a:gd name="T129" fmla="*/ 20 h 2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0">
                <a:moveTo>
                  <a:pt x="0" y="20"/>
                </a:moveTo>
                <a:lnTo>
                  <a:pt x="1" y="19"/>
                </a:lnTo>
                <a:lnTo>
                  <a:pt x="2" y="19"/>
                </a:lnTo>
                <a:lnTo>
                  <a:pt x="3" y="18"/>
                </a:lnTo>
                <a:lnTo>
                  <a:pt x="4" y="18"/>
                </a:lnTo>
                <a:lnTo>
                  <a:pt x="6" y="17"/>
                </a:lnTo>
                <a:lnTo>
                  <a:pt x="7" y="17"/>
                </a:lnTo>
                <a:lnTo>
                  <a:pt x="8" y="16"/>
                </a:lnTo>
                <a:lnTo>
                  <a:pt x="9" y="16"/>
                </a:lnTo>
                <a:lnTo>
                  <a:pt x="10" y="15"/>
                </a:lnTo>
                <a:lnTo>
                  <a:pt x="12" y="15"/>
                </a:lnTo>
                <a:lnTo>
                  <a:pt x="13" y="14"/>
                </a:lnTo>
                <a:lnTo>
                  <a:pt x="14" y="14"/>
                </a:lnTo>
                <a:lnTo>
                  <a:pt x="15" y="13"/>
                </a:lnTo>
                <a:lnTo>
                  <a:pt x="16" y="13"/>
                </a:lnTo>
                <a:lnTo>
                  <a:pt x="18" y="13"/>
                </a:lnTo>
                <a:lnTo>
                  <a:pt x="19" y="12"/>
                </a:lnTo>
                <a:lnTo>
                  <a:pt x="20" y="12"/>
                </a:lnTo>
                <a:lnTo>
                  <a:pt x="21" y="11"/>
                </a:lnTo>
                <a:lnTo>
                  <a:pt x="22" y="11"/>
                </a:lnTo>
                <a:lnTo>
                  <a:pt x="24" y="10"/>
                </a:lnTo>
                <a:lnTo>
                  <a:pt x="25" y="10"/>
                </a:lnTo>
                <a:lnTo>
                  <a:pt x="26" y="9"/>
                </a:lnTo>
                <a:lnTo>
                  <a:pt x="27" y="9"/>
                </a:lnTo>
                <a:lnTo>
                  <a:pt x="28" y="9"/>
                </a:lnTo>
                <a:lnTo>
                  <a:pt x="30" y="8"/>
                </a:lnTo>
                <a:lnTo>
                  <a:pt x="31" y="8"/>
                </a:lnTo>
                <a:lnTo>
                  <a:pt x="32" y="7"/>
                </a:lnTo>
                <a:lnTo>
                  <a:pt x="33" y="7"/>
                </a:lnTo>
                <a:lnTo>
                  <a:pt x="34" y="7"/>
                </a:lnTo>
                <a:lnTo>
                  <a:pt x="36" y="6"/>
                </a:lnTo>
                <a:lnTo>
                  <a:pt x="37" y="6"/>
                </a:lnTo>
                <a:lnTo>
                  <a:pt x="38" y="6"/>
                </a:lnTo>
                <a:lnTo>
                  <a:pt x="39" y="5"/>
                </a:lnTo>
                <a:lnTo>
                  <a:pt x="40" y="5"/>
                </a:lnTo>
                <a:lnTo>
                  <a:pt x="42" y="5"/>
                </a:lnTo>
                <a:lnTo>
                  <a:pt x="43" y="4"/>
                </a:lnTo>
                <a:lnTo>
                  <a:pt x="44" y="4"/>
                </a:lnTo>
                <a:lnTo>
                  <a:pt x="45" y="4"/>
                </a:lnTo>
                <a:lnTo>
                  <a:pt x="46" y="4"/>
                </a:lnTo>
                <a:lnTo>
                  <a:pt x="48" y="3"/>
                </a:lnTo>
                <a:lnTo>
                  <a:pt x="49" y="3"/>
                </a:lnTo>
                <a:lnTo>
                  <a:pt x="50" y="3"/>
                </a:lnTo>
                <a:lnTo>
                  <a:pt x="51" y="3"/>
                </a:lnTo>
                <a:lnTo>
                  <a:pt x="52" y="3"/>
                </a:lnTo>
                <a:lnTo>
                  <a:pt x="54" y="2"/>
                </a:lnTo>
                <a:lnTo>
                  <a:pt x="55" y="2"/>
                </a:lnTo>
                <a:lnTo>
                  <a:pt x="56" y="2"/>
                </a:lnTo>
                <a:lnTo>
                  <a:pt x="57" y="2"/>
                </a:lnTo>
                <a:lnTo>
                  <a:pt x="58" y="2"/>
                </a:lnTo>
                <a:lnTo>
                  <a:pt x="60" y="2"/>
                </a:lnTo>
                <a:lnTo>
                  <a:pt x="61" y="1"/>
                </a:lnTo>
                <a:lnTo>
                  <a:pt x="62" y="1"/>
                </a:lnTo>
                <a:lnTo>
                  <a:pt x="63" y="1"/>
                </a:lnTo>
                <a:lnTo>
                  <a:pt x="64" y="1"/>
                </a:lnTo>
                <a:lnTo>
                  <a:pt x="66" y="1"/>
                </a:lnTo>
                <a:lnTo>
                  <a:pt x="67" y="1"/>
                </a:lnTo>
                <a:lnTo>
                  <a:pt x="68" y="1"/>
                </a:lnTo>
                <a:lnTo>
                  <a:pt x="69" y="1"/>
                </a:lnTo>
                <a:lnTo>
                  <a:pt x="70" y="0"/>
                </a:lnTo>
                <a:lnTo>
                  <a:pt x="72" y="0"/>
                </a:lnTo>
                <a:lnTo>
                  <a:pt x="73" y="0"/>
                </a:lnTo>
                <a:lnTo>
                  <a:pt x="74" y="0"/>
                </a:lnTo>
                <a:lnTo>
                  <a:pt x="75" y="0"/>
                </a:lnTo>
                <a:lnTo>
                  <a:pt x="76" y="0"/>
                </a:lnTo>
                <a:lnTo>
                  <a:pt x="78" y="0"/>
                </a:lnTo>
                <a:lnTo>
                  <a:pt x="79" y="0"/>
                </a:lnTo>
                <a:lnTo>
                  <a:pt x="80" y="0"/>
                </a:lnTo>
                <a:lnTo>
                  <a:pt x="81" y="0"/>
                </a:lnTo>
                <a:lnTo>
                  <a:pt x="82" y="0"/>
                </a:lnTo>
                <a:lnTo>
                  <a:pt x="84" y="0"/>
                </a:lnTo>
                <a:lnTo>
                  <a:pt x="85" y="0"/>
                </a:lnTo>
                <a:lnTo>
                  <a:pt x="86" y="0"/>
                </a:lnTo>
                <a:lnTo>
                  <a:pt x="87" y="0"/>
                </a:lnTo>
                <a:lnTo>
                  <a:pt x="88" y="1"/>
                </a:lnTo>
                <a:lnTo>
                  <a:pt x="90" y="1"/>
                </a:lnTo>
                <a:lnTo>
                  <a:pt x="91" y="1"/>
                </a:lnTo>
                <a:lnTo>
                  <a:pt x="92" y="1"/>
                </a:lnTo>
                <a:lnTo>
                  <a:pt x="93" y="1"/>
                </a:lnTo>
                <a:lnTo>
                  <a:pt x="94" y="1"/>
                </a:lnTo>
                <a:lnTo>
                  <a:pt x="96" y="1"/>
                </a:lnTo>
                <a:lnTo>
                  <a:pt x="97" y="1"/>
                </a:lnTo>
                <a:lnTo>
                  <a:pt x="98" y="2"/>
                </a:lnTo>
                <a:lnTo>
                  <a:pt x="99" y="2"/>
                </a:lnTo>
                <a:lnTo>
                  <a:pt x="100" y="2"/>
                </a:lnTo>
                <a:lnTo>
                  <a:pt x="102" y="2"/>
                </a:lnTo>
                <a:lnTo>
                  <a:pt x="103" y="2"/>
                </a:lnTo>
                <a:lnTo>
                  <a:pt x="104" y="3"/>
                </a:lnTo>
                <a:lnTo>
                  <a:pt x="105" y="3"/>
                </a:lnTo>
                <a:lnTo>
                  <a:pt x="106" y="3"/>
                </a:lnTo>
                <a:lnTo>
                  <a:pt x="108" y="3"/>
                </a:lnTo>
                <a:lnTo>
                  <a:pt x="109" y="3"/>
                </a:lnTo>
                <a:lnTo>
                  <a:pt x="110" y="3"/>
                </a:lnTo>
                <a:lnTo>
                  <a:pt x="111" y="4"/>
                </a:lnTo>
                <a:lnTo>
                  <a:pt x="112" y="4"/>
                </a:lnTo>
                <a:lnTo>
                  <a:pt x="114" y="4"/>
                </a:lnTo>
                <a:lnTo>
                  <a:pt x="115" y="5"/>
                </a:lnTo>
                <a:lnTo>
                  <a:pt x="116" y="5"/>
                </a:lnTo>
                <a:lnTo>
                  <a:pt x="117" y="5"/>
                </a:lnTo>
                <a:lnTo>
                  <a:pt x="118" y="6"/>
                </a:lnTo>
                <a:lnTo>
                  <a:pt x="120" y="6"/>
                </a:lnTo>
                <a:lnTo>
                  <a:pt x="121" y="6"/>
                </a:lnTo>
                <a:lnTo>
                  <a:pt x="122" y="7"/>
                </a:lnTo>
                <a:lnTo>
                  <a:pt x="123" y="7"/>
                </a:lnTo>
                <a:lnTo>
                  <a:pt x="124" y="7"/>
                </a:lnTo>
                <a:lnTo>
                  <a:pt x="126" y="8"/>
                </a:lnTo>
                <a:lnTo>
                  <a:pt x="127" y="8"/>
                </a:lnTo>
                <a:lnTo>
                  <a:pt x="128" y="9"/>
                </a:lnTo>
                <a:lnTo>
                  <a:pt x="129" y="9"/>
                </a:lnTo>
                <a:lnTo>
                  <a:pt x="130" y="9"/>
                </a:lnTo>
                <a:lnTo>
                  <a:pt x="132" y="10"/>
                </a:lnTo>
                <a:lnTo>
                  <a:pt x="133" y="10"/>
                </a:lnTo>
                <a:lnTo>
                  <a:pt x="134" y="11"/>
                </a:lnTo>
                <a:lnTo>
                  <a:pt x="135" y="11"/>
                </a:lnTo>
                <a:lnTo>
                  <a:pt x="136" y="12"/>
                </a:lnTo>
                <a:lnTo>
                  <a:pt x="138" y="12"/>
                </a:lnTo>
                <a:lnTo>
                  <a:pt x="139" y="12"/>
                </a:lnTo>
                <a:lnTo>
                  <a:pt x="140" y="13"/>
                </a:lnTo>
                <a:lnTo>
                  <a:pt x="141" y="13"/>
                </a:lnTo>
                <a:lnTo>
                  <a:pt x="142" y="14"/>
                </a:lnTo>
                <a:lnTo>
                  <a:pt x="144" y="14"/>
                </a:lnTo>
                <a:lnTo>
                  <a:pt x="145" y="15"/>
                </a:lnTo>
                <a:lnTo>
                  <a:pt x="146" y="15"/>
                </a:lnTo>
                <a:lnTo>
                  <a:pt x="147" y="16"/>
                </a:lnTo>
                <a:lnTo>
                  <a:pt x="148" y="16"/>
                </a:lnTo>
                <a:lnTo>
                  <a:pt x="150" y="17"/>
                </a:lnTo>
                <a:lnTo>
                  <a:pt x="151" y="17"/>
                </a:lnTo>
                <a:lnTo>
                  <a:pt x="152" y="18"/>
                </a:lnTo>
              </a:path>
            </a:pathLst>
          </a:custGeom>
          <a:noFill/>
          <a:ln w="635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81" name="Freeform 68">
            <a:extLst>
              <a:ext uri="{FF2B5EF4-FFF2-40B4-BE49-F238E27FC236}">
                <a16:creationId xmlns:a16="http://schemas.microsoft.com/office/drawing/2014/main" id="{89F589F5-8F33-4906-BAD9-B9F8B1837F4B}"/>
              </a:ext>
            </a:extLst>
          </p:cNvPr>
          <p:cNvSpPr>
            <a:spLocks/>
          </p:cNvSpPr>
          <p:nvPr/>
        </p:nvSpPr>
        <p:spPr bwMode="auto">
          <a:xfrm>
            <a:off x="7294563" y="5708650"/>
            <a:ext cx="768350" cy="266700"/>
          </a:xfrm>
          <a:custGeom>
            <a:avLst/>
            <a:gdLst>
              <a:gd name="T0" fmla="*/ 2147483646 w 152"/>
              <a:gd name="T1" fmla="*/ 2147483646 h 47"/>
              <a:gd name="T2" fmla="*/ 2147483646 w 152"/>
              <a:gd name="T3" fmla="*/ 2147483646 h 47"/>
              <a:gd name="T4" fmla="*/ 2147483646 w 152"/>
              <a:gd name="T5" fmla="*/ 2147483646 h 47"/>
              <a:gd name="T6" fmla="*/ 2147483646 w 152"/>
              <a:gd name="T7" fmla="*/ 2147483646 h 47"/>
              <a:gd name="T8" fmla="*/ 2147483646 w 152"/>
              <a:gd name="T9" fmla="*/ 2147483646 h 47"/>
              <a:gd name="T10" fmla="*/ 2147483646 w 152"/>
              <a:gd name="T11" fmla="*/ 2147483646 h 47"/>
              <a:gd name="T12" fmla="*/ 2147483646 w 152"/>
              <a:gd name="T13" fmla="*/ 2147483646 h 47"/>
              <a:gd name="T14" fmla="*/ 2147483646 w 152"/>
              <a:gd name="T15" fmla="*/ 2147483646 h 47"/>
              <a:gd name="T16" fmla="*/ 2147483646 w 152"/>
              <a:gd name="T17" fmla="*/ 2147483646 h 47"/>
              <a:gd name="T18" fmla="*/ 2147483646 w 152"/>
              <a:gd name="T19" fmla="*/ 2147483646 h 47"/>
              <a:gd name="T20" fmla="*/ 2147483646 w 152"/>
              <a:gd name="T21" fmla="*/ 2147483646 h 47"/>
              <a:gd name="T22" fmla="*/ 2147483646 w 152"/>
              <a:gd name="T23" fmla="*/ 2147483646 h 47"/>
              <a:gd name="T24" fmla="*/ 2147483646 w 152"/>
              <a:gd name="T25" fmla="*/ 2147483646 h 47"/>
              <a:gd name="T26" fmla="*/ 2147483646 w 152"/>
              <a:gd name="T27" fmla="*/ 2147483646 h 47"/>
              <a:gd name="T28" fmla="*/ 2147483646 w 152"/>
              <a:gd name="T29" fmla="*/ 2147483646 h 47"/>
              <a:gd name="T30" fmla="*/ 2147483646 w 152"/>
              <a:gd name="T31" fmla="*/ 2147483646 h 47"/>
              <a:gd name="T32" fmla="*/ 2147483646 w 152"/>
              <a:gd name="T33" fmla="*/ 2147483646 h 47"/>
              <a:gd name="T34" fmla="*/ 2147483646 w 152"/>
              <a:gd name="T35" fmla="*/ 2147483646 h 47"/>
              <a:gd name="T36" fmla="*/ 2147483646 w 152"/>
              <a:gd name="T37" fmla="*/ 2147483646 h 47"/>
              <a:gd name="T38" fmla="*/ 2147483646 w 152"/>
              <a:gd name="T39" fmla="*/ 2147483646 h 47"/>
              <a:gd name="T40" fmla="*/ 2147483646 w 152"/>
              <a:gd name="T41" fmla="*/ 2147483646 h 47"/>
              <a:gd name="T42" fmla="*/ 2147483646 w 152"/>
              <a:gd name="T43" fmla="*/ 2147483646 h 47"/>
              <a:gd name="T44" fmla="*/ 2147483646 w 152"/>
              <a:gd name="T45" fmla="*/ 2147483646 h 47"/>
              <a:gd name="T46" fmla="*/ 2147483646 w 152"/>
              <a:gd name="T47" fmla="*/ 2147483646 h 47"/>
              <a:gd name="T48" fmla="*/ 2147483646 w 152"/>
              <a:gd name="T49" fmla="*/ 2147483646 h 47"/>
              <a:gd name="T50" fmla="*/ 2147483646 w 152"/>
              <a:gd name="T51" fmla="*/ 2147483646 h 47"/>
              <a:gd name="T52" fmla="*/ 2147483646 w 152"/>
              <a:gd name="T53" fmla="*/ 2147483646 h 47"/>
              <a:gd name="T54" fmla="*/ 2147483646 w 152"/>
              <a:gd name="T55" fmla="*/ 2147483646 h 47"/>
              <a:gd name="T56" fmla="*/ 2147483646 w 152"/>
              <a:gd name="T57" fmla="*/ 2147483646 h 47"/>
              <a:gd name="T58" fmla="*/ 2147483646 w 152"/>
              <a:gd name="T59" fmla="*/ 2147483646 h 47"/>
              <a:gd name="T60" fmla="*/ 2147483646 w 152"/>
              <a:gd name="T61" fmla="*/ 2147483646 h 47"/>
              <a:gd name="T62" fmla="*/ 2147483646 w 152"/>
              <a:gd name="T63" fmla="*/ 2147483646 h 47"/>
              <a:gd name="T64" fmla="*/ 2147483646 w 152"/>
              <a:gd name="T65" fmla="*/ 2147483646 h 47"/>
              <a:gd name="T66" fmla="*/ 2147483646 w 152"/>
              <a:gd name="T67" fmla="*/ 2147483646 h 47"/>
              <a:gd name="T68" fmla="*/ 2147483646 w 152"/>
              <a:gd name="T69" fmla="*/ 2147483646 h 47"/>
              <a:gd name="T70" fmla="*/ 2147483646 w 152"/>
              <a:gd name="T71" fmla="*/ 2147483646 h 47"/>
              <a:gd name="T72" fmla="*/ 2147483646 w 152"/>
              <a:gd name="T73" fmla="*/ 2147483646 h 47"/>
              <a:gd name="T74" fmla="*/ 2147483646 w 152"/>
              <a:gd name="T75" fmla="*/ 2147483646 h 47"/>
              <a:gd name="T76" fmla="*/ 2147483646 w 152"/>
              <a:gd name="T77" fmla="*/ 2147483646 h 47"/>
              <a:gd name="T78" fmla="*/ 2147483646 w 152"/>
              <a:gd name="T79" fmla="*/ 2147483646 h 47"/>
              <a:gd name="T80" fmla="*/ 2147483646 w 152"/>
              <a:gd name="T81" fmla="*/ 2147483646 h 47"/>
              <a:gd name="T82" fmla="*/ 2147483646 w 152"/>
              <a:gd name="T83" fmla="*/ 2147483646 h 4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47"/>
              <a:gd name="T128" fmla="*/ 152 w 152"/>
              <a:gd name="T129" fmla="*/ 47 h 4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47">
                <a:moveTo>
                  <a:pt x="0" y="0"/>
                </a:moveTo>
                <a:lnTo>
                  <a:pt x="1" y="0"/>
                </a:lnTo>
                <a:lnTo>
                  <a:pt x="2" y="1"/>
                </a:lnTo>
                <a:lnTo>
                  <a:pt x="4" y="1"/>
                </a:lnTo>
                <a:lnTo>
                  <a:pt x="5" y="2"/>
                </a:lnTo>
                <a:lnTo>
                  <a:pt x="6" y="2"/>
                </a:lnTo>
                <a:lnTo>
                  <a:pt x="7" y="3"/>
                </a:lnTo>
                <a:lnTo>
                  <a:pt x="8" y="3"/>
                </a:lnTo>
                <a:lnTo>
                  <a:pt x="10" y="4"/>
                </a:lnTo>
                <a:lnTo>
                  <a:pt x="11" y="4"/>
                </a:lnTo>
                <a:lnTo>
                  <a:pt x="12" y="5"/>
                </a:lnTo>
                <a:lnTo>
                  <a:pt x="13" y="5"/>
                </a:lnTo>
                <a:lnTo>
                  <a:pt x="16" y="6"/>
                </a:lnTo>
                <a:lnTo>
                  <a:pt x="17" y="7"/>
                </a:lnTo>
                <a:lnTo>
                  <a:pt x="18" y="7"/>
                </a:lnTo>
                <a:lnTo>
                  <a:pt x="19" y="8"/>
                </a:lnTo>
                <a:lnTo>
                  <a:pt x="20" y="8"/>
                </a:lnTo>
                <a:lnTo>
                  <a:pt x="22" y="9"/>
                </a:lnTo>
                <a:lnTo>
                  <a:pt x="23" y="9"/>
                </a:lnTo>
                <a:lnTo>
                  <a:pt x="24" y="10"/>
                </a:lnTo>
                <a:lnTo>
                  <a:pt x="25" y="10"/>
                </a:lnTo>
                <a:lnTo>
                  <a:pt x="26" y="11"/>
                </a:lnTo>
                <a:lnTo>
                  <a:pt x="28" y="11"/>
                </a:lnTo>
                <a:lnTo>
                  <a:pt x="29" y="12"/>
                </a:lnTo>
                <a:lnTo>
                  <a:pt x="30" y="12"/>
                </a:lnTo>
                <a:lnTo>
                  <a:pt x="32" y="13"/>
                </a:lnTo>
                <a:lnTo>
                  <a:pt x="32" y="14"/>
                </a:lnTo>
                <a:lnTo>
                  <a:pt x="34" y="14"/>
                </a:lnTo>
                <a:lnTo>
                  <a:pt x="35" y="15"/>
                </a:lnTo>
                <a:lnTo>
                  <a:pt x="36" y="15"/>
                </a:lnTo>
                <a:lnTo>
                  <a:pt x="37" y="16"/>
                </a:lnTo>
                <a:lnTo>
                  <a:pt x="38" y="16"/>
                </a:lnTo>
                <a:lnTo>
                  <a:pt x="40" y="17"/>
                </a:lnTo>
                <a:lnTo>
                  <a:pt x="41" y="17"/>
                </a:lnTo>
                <a:lnTo>
                  <a:pt x="42" y="18"/>
                </a:lnTo>
                <a:lnTo>
                  <a:pt x="43" y="18"/>
                </a:lnTo>
                <a:lnTo>
                  <a:pt x="44" y="19"/>
                </a:lnTo>
                <a:lnTo>
                  <a:pt x="46" y="19"/>
                </a:lnTo>
                <a:lnTo>
                  <a:pt x="47" y="20"/>
                </a:lnTo>
                <a:lnTo>
                  <a:pt x="48" y="20"/>
                </a:lnTo>
                <a:lnTo>
                  <a:pt x="49" y="21"/>
                </a:lnTo>
                <a:lnTo>
                  <a:pt x="50" y="21"/>
                </a:lnTo>
                <a:lnTo>
                  <a:pt x="52" y="22"/>
                </a:lnTo>
                <a:lnTo>
                  <a:pt x="53" y="22"/>
                </a:lnTo>
                <a:lnTo>
                  <a:pt x="54" y="23"/>
                </a:lnTo>
                <a:lnTo>
                  <a:pt x="55" y="23"/>
                </a:lnTo>
                <a:lnTo>
                  <a:pt x="56" y="24"/>
                </a:lnTo>
                <a:lnTo>
                  <a:pt x="58" y="24"/>
                </a:lnTo>
                <a:lnTo>
                  <a:pt x="59" y="25"/>
                </a:lnTo>
                <a:lnTo>
                  <a:pt x="60" y="25"/>
                </a:lnTo>
                <a:lnTo>
                  <a:pt x="61" y="26"/>
                </a:lnTo>
                <a:lnTo>
                  <a:pt x="62" y="26"/>
                </a:lnTo>
                <a:lnTo>
                  <a:pt x="64" y="27"/>
                </a:lnTo>
                <a:lnTo>
                  <a:pt x="65" y="27"/>
                </a:lnTo>
                <a:lnTo>
                  <a:pt x="66" y="27"/>
                </a:lnTo>
                <a:lnTo>
                  <a:pt x="67" y="27"/>
                </a:lnTo>
                <a:lnTo>
                  <a:pt x="68" y="28"/>
                </a:lnTo>
                <a:lnTo>
                  <a:pt x="70" y="28"/>
                </a:lnTo>
                <a:lnTo>
                  <a:pt x="71" y="29"/>
                </a:lnTo>
                <a:lnTo>
                  <a:pt x="72" y="29"/>
                </a:lnTo>
                <a:lnTo>
                  <a:pt x="73" y="30"/>
                </a:lnTo>
                <a:lnTo>
                  <a:pt x="74" y="30"/>
                </a:lnTo>
                <a:lnTo>
                  <a:pt x="76" y="30"/>
                </a:lnTo>
                <a:lnTo>
                  <a:pt x="77" y="31"/>
                </a:lnTo>
                <a:lnTo>
                  <a:pt x="78" y="31"/>
                </a:lnTo>
                <a:lnTo>
                  <a:pt x="79" y="32"/>
                </a:lnTo>
                <a:lnTo>
                  <a:pt x="80" y="32"/>
                </a:lnTo>
                <a:lnTo>
                  <a:pt x="82" y="32"/>
                </a:lnTo>
                <a:lnTo>
                  <a:pt x="83" y="33"/>
                </a:lnTo>
                <a:lnTo>
                  <a:pt x="84" y="33"/>
                </a:lnTo>
                <a:lnTo>
                  <a:pt x="85" y="33"/>
                </a:lnTo>
                <a:lnTo>
                  <a:pt x="86" y="34"/>
                </a:lnTo>
                <a:lnTo>
                  <a:pt x="88" y="34"/>
                </a:lnTo>
                <a:lnTo>
                  <a:pt x="89" y="35"/>
                </a:lnTo>
                <a:lnTo>
                  <a:pt x="90" y="35"/>
                </a:lnTo>
                <a:lnTo>
                  <a:pt x="91" y="35"/>
                </a:lnTo>
                <a:lnTo>
                  <a:pt x="92" y="36"/>
                </a:lnTo>
                <a:lnTo>
                  <a:pt x="94" y="36"/>
                </a:lnTo>
                <a:lnTo>
                  <a:pt x="95" y="36"/>
                </a:lnTo>
                <a:lnTo>
                  <a:pt x="96" y="37"/>
                </a:lnTo>
                <a:lnTo>
                  <a:pt x="97" y="37"/>
                </a:lnTo>
                <a:lnTo>
                  <a:pt x="98" y="37"/>
                </a:lnTo>
                <a:lnTo>
                  <a:pt x="100" y="38"/>
                </a:lnTo>
                <a:lnTo>
                  <a:pt x="101" y="38"/>
                </a:lnTo>
                <a:lnTo>
                  <a:pt x="102" y="38"/>
                </a:lnTo>
                <a:lnTo>
                  <a:pt x="103" y="39"/>
                </a:lnTo>
                <a:lnTo>
                  <a:pt x="104" y="39"/>
                </a:lnTo>
                <a:lnTo>
                  <a:pt x="106" y="39"/>
                </a:lnTo>
                <a:lnTo>
                  <a:pt x="107" y="39"/>
                </a:lnTo>
                <a:lnTo>
                  <a:pt x="108" y="40"/>
                </a:lnTo>
                <a:lnTo>
                  <a:pt x="109" y="40"/>
                </a:lnTo>
                <a:lnTo>
                  <a:pt x="110" y="40"/>
                </a:lnTo>
                <a:lnTo>
                  <a:pt x="112" y="41"/>
                </a:lnTo>
                <a:lnTo>
                  <a:pt x="113" y="41"/>
                </a:lnTo>
                <a:lnTo>
                  <a:pt x="114" y="41"/>
                </a:lnTo>
                <a:lnTo>
                  <a:pt x="115" y="41"/>
                </a:lnTo>
                <a:lnTo>
                  <a:pt x="116" y="42"/>
                </a:lnTo>
                <a:lnTo>
                  <a:pt x="118" y="42"/>
                </a:lnTo>
                <a:lnTo>
                  <a:pt x="119" y="42"/>
                </a:lnTo>
                <a:lnTo>
                  <a:pt x="120" y="42"/>
                </a:lnTo>
                <a:lnTo>
                  <a:pt x="121" y="42"/>
                </a:lnTo>
                <a:lnTo>
                  <a:pt x="122" y="43"/>
                </a:lnTo>
                <a:lnTo>
                  <a:pt x="124" y="43"/>
                </a:lnTo>
                <a:lnTo>
                  <a:pt x="125" y="43"/>
                </a:lnTo>
                <a:lnTo>
                  <a:pt x="126" y="43"/>
                </a:lnTo>
                <a:lnTo>
                  <a:pt x="127" y="44"/>
                </a:lnTo>
                <a:lnTo>
                  <a:pt x="128" y="44"/>
                </a:lnTo>
                <a:lnTo>
                  <a:pt x="130" y="44"/>
                </a:lnTo>
                <a:lnTo>
                  <a:pt x="131" y="44"/>
                </a:lnTo>
                <a:lnTo>
                  <a:pt x="132" y="44"/>
                </a:lnTo>
                <a:lnTo>
                  <a:pt x="133" y="45"/>
                </a:lnTo>
                <a:lnTo>
                  <a:pt x="134" y="45"/>
                </a:lnTo>
                <a:lnTo>
                  <a:pt x="136" y="45"/>
                </a:lnTo>
                <a:lnTo>
                  <a:pt x="137" y="45"/>
                </a:lnTo>
                <a:lnTo>
                  <a:pt x="138" y="45"/>
                </a:lnTo>
                <a:lnTo>
                  <a:pt x="139" y="45"/>
                </a:lnTo>
                <a:lnTo>
                  <a:pt x="140" y="46"/>
                </a:lnTo>
                <a:lnTo>
                  <a:pt x="142" y="46"/>
                </a:lnTo>
                <a:lnTo>
                  <a:pt x="143" y="46"/>
                </a:lnTo>
                <a:lnTo>
                  <a:pt x="144" y="46"/>
                </a:lnTo>
                <a:lnTo>
                  <a:pt x="145" y="46"/>
                </a:lnTo>
                <a:lnTo>
                  <a:pt x="146" y="46"/>
                </a:lnTo>
                <a:lnTo>
                  <a:pt x="148" y="47"/>
                </a:lnTo>
                <a:lnTo>
                  <a:pt x="149" y="47"/>
                </a:lnTo>
                <a:lnTo>
                  <a:pt x="150" y="47"/>
                </a:lnTo>
                <a:lnTo>
                  <a:pt x="151" y="47"/>
                </a:lnTo>
                <a:lnTo>
                  <a:pt x="152" y="47"/>
                </a:lnTo>
              </a:path>
            </a:pathLst>
          </a:custGeom>
          <a:noFill/>
          <a:ln w="635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82" name="Freeform 73">
            <a:extLst>
              <a:ext uri="{FF2B5EF4-FFF2-40B4-BE49-F238E27FC236}">
                <a16:creationId xmlns:a16="http://schemas.microsoft.com/office/drawing/2014/main" id="{69A23840-4BB7-4234-A597-F3CC2F9B9799}"/>
              </a:ext>
            </a:extLst>
          </p:cNvPr>
          <p:cNvSpPr>
            <a:spLocks/>
          </p:cNvSpPr>
          <p:nvPr/>
        </p:nvSpPr>
        <p:spPr bwMode="auto">
          <a:xfrm>
            <a:off x="4537075" y="5867400"/>
            <a:ext cx="766763" cy="130175"/>
          </a:xfrm>
          <a:custGeom>
            <a:avLst/>
            <a:gdLst>
              <a:gd name="T0" fmla="*/ 2147483646 w 152"/>
              <a:gd name="T1" fmla="*/ 2147483646 h 23"/>
              <a:gd name="T2" fmla="*/ 2147483646 w 152"/>
              <a:gd name="T3" fmla="*/ 2147483646 h 23"/>
              <a:gd name="T4" fmla="*/ 2147483646 w 152"/>
              <a:gd name="T5" fmla="*/ 2147483646 h 23"/>
              <a:gd name="T6" fmla="*/ 2147483646 w 152"/>
              <a:gd name="T7" fmla="*/ 2147483646 h 23"/>
              <a:gd name="T8" fmla="*/ 2147483646 w 152"/>
              <a:gd name="T9" fmla="*/ 2147483646 h 23"/>
              <a:gd name="T10" fmla="*/ 2147483646 w 152"/>
              <a:gd name="T11" fmla="*/ 2147483646 h 23"/>
              <a:gd name="T12" fmla="*/ 2147483646 w 152"/>
              <a:gd name="T13" fmla="*/ 2147483646 h 23"/>
              <a:gd name="T14" fmla="*/ 2147483646 w 152"/>
              <a:gd name="T15" fmla="*/ 2147483646 h 23"/>
              <a:gd name="T16" fmla="*/ 2147483646 w 152"/>
              <a:gd name="T17" fmla="*/ 2147483646 h 23"/>
              <a:gd name="T18" fmla="*/ 2147483646 w 152"/>
              <a:gd name="T19" fmla="*/ 2147483646 h 23"/>
              <a:gd name="T20" fmla="*/ 2147483646 w 152"/>
              <a:gd name="T21" fmla="*/ 2147483646 h 23"/>
              <a:gd name="T22" fmla="*/ 2147483646 w 152"/>
              <a:gd name="T23" fmla="*/ 2147483646 h 23"/>
              <a:gd name="T24" fmla="*/ 2147483646 w 152"/>
              <a:gd name="T25" fmla="*/ 2147483646 h 23"/>
              <a:gd name="T26" fmla="*/ 2147483646 w 152"/>
              <a:gd name="T27" fmla="*/ 2147483646 h 23"/>
              <a:gd name="T28" fmla="*/ 2147483646 w 152"/>
              <a:gd name="T29" fmla="*/ 2147483646 h 23"/>
              <a:gd name="T30" fmla="*/ 2147483646 w 152"/>
              <a:gd name="T31" fmla="*/ 2147483646 h 23"/>
              <a:gd name="T32" fmla="*/ 2147483646 w 152"/>
              <a:gd name="T33" fmla="*/ 2147483646 h 23"/>
              <a:gd name="T34" fmla="*/ 2147483646 w 152"/>
              <a:gd name="T35" fmla="*/ 2147483646 h 23"/>
              <a:gd name="T36" fmla="*/ 2147483646 w 152"/>
              <a:gd name="T37" fmla="*/ 2147483646 h 23"/>
              <a:gd name="T38" fmla="*/ 2147483646 w 152"/>
              <a:gd name="T39" fmla="*/ 2147483646 h 23"/>
              <a:gd name="T40" fmla="*/ 2147483646 w 152"/>
              <a:gd name="T41" fmla="*/ 2147483646 h 23"/>
              <a:gd name="T42" fmla="*/ 2147483646 w 152"/>
              <a:gd name="T43" fmla="*/ 2147483646 h 23"/>
              <a:gd name="T44" fmla="*/ 2147483646 w 152"/>
              <a:gd name="T45" fmla="*/ 2147483646 h 23"/>
              <a:gd name="T46" fmla="*/ 2147483646 w 152"/>
              <a:gd name="T47" fmla="*/ 2147483646 h 23"/>
              <a:gd name="T48" fmla="*/ 2147483646 w 152"/>
              <a:gd name="T49" fmla="*/ 2147483646 h 23"/>
              <a:gd name="T50" fmla="*/ 2147483646 w 152"/>
              <a:gd name="T51" fmla="*/ 2147483646 h 23"/>
              <a:gd name="T52" fmla="*/ 2147483646 w 152"/>
              <a:gd name="T53" fmla="*/ 2147483646 h 23"/>
              <a:gd name="T54" fmla="*/ 2147483646 w 152"/>
              <a:gd name="T55" fmla="*/ 2147483646 h 23"/>
              <a:gd name="T56" fmla="*/ 2147483646 w 152"/>
              <a:gd name="T57" fmla="*/ 2147483646 h 23"/>
              <a:gd name="T58" fmla="*/ 2147483646 w 152"/>
              <a:gd name="T59" fmla="*/ 2147483646 h 23"/>
              <a:gd name="T60" fmla="*/ 2147483646 w 152"/>
              <a:gd name="T61" fmla="*/ 2147483646 h 23"/>
              <a:gd name="T62" fmla="*/ 2147483646 w 152"/>
              <a:gd name="T63" fmla="*/ 2147483646 h 23"/>
              <a:gd name="T64" fmla="*/ 2147483646 w 152"/>
              <a:gd name="T65" fmla="*/ 2147483646 h 23"/>
              <a:gd name="T66" fmla="*/ 2147483646 w 152"/>
              <a:gd name="T67" fmla="*/ 2147483646 h 23"/>
              <a:gd name="T68" fmla="*/ 2147483646 w 152"/>
              <a:gd name="T69" fmla="*/ 2147483646 h 23"/>
              <a:gd name="T70" fmla="*/ 2147483646 w 152"/>
              <a:gd name="T71" fmla="*/ 2147483646 h 23"/>
              <a:gd name="T72" fmla="*/ 2147483646 w 152"/>
              <a:gd name="T73" fmla="*/ 2147483646 h 23"/>
              <a:gd name="T74" fmla="*/ 2147483646 w 152"/>
              <a:gd name="T75" fmla="*/ 2147483646 h 23"/>
              <a:gd name="T76" fmla="*/ 2147483646 w 152"/>
              <a:gd name="T77" fmla="*/ 2147483646 h 23"/>
              <a:gd name="T78" fmla="*/ 2147483646 w 152"/>
              <a:gd name="T79" fmla="*/ 2147483646 h 23"/>
              <a:gd name="T80" fmla="*/ 2147483646 w 152"/>
              <a:gd name="T81" fmla="*/ 2147483646 h 23"/>
              <a:gd name="T82" fmla="*/ 2147483646 w 152"/>
              <a:gd name="T83" fmla="*/ 2147483646 h 2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3"/>
              <a:gd name="T128" fmla="*/ 152 w 152"/>
              <a:gd name="T129" fmla="*/ 23 h 2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3">
                <a:moveTo>
                  <a:pt x="0" y="23"/>
                </a:moveTo>
                <a:lnTo>
                  <a:pt x="1" y="23"/>
                </a:lnTo>
                <a:lnTo>
                  <a:pt x="2" y="23"/>
                </a:lnTo>
                <a:lnTo>
                  <a:pt x="4" y="23"/>
                </a:lnTo>
                <a:lnTo>
                  <a:pt x="5" y="23"/>
                </a:lnTo>
                <a:lnTo>
                  <a:pt x="6" y="23"/>
                </a:lnTo>
                <a:lnTo>
                  <a:pt x="7" y="23"/>
                </a:lnTo>
                <a:lnTo>
                  <a:pt x="8" y="23"/>
                </a:lnTo>
                <a:lnTo>
                  <a:pt x="10" y="23"/>
                </a:lnTo>
                <a:lnTo>
                  <a:pt x="11" y="23"/>
                </a:lnTo>
                <a:lnTo>
                  <a:pt x="12" y="23"/>
                </a:lnTo>
                <a:lnTo>
                  <a:pt x="13" y="23"/>
                </a:lnTo>
                <a:lnTo>
                  <a:pt x="14" y="23"/>
                </a:lnTo>
                <a:lnTo>
                  <a:pt x="16" y="23"/>
                </a:lnTo>
                <a:lnTo>
                  <a:pt x="17" y="23"/>
                </a:lnTo>
                <a:lnTo>
                  <a:pt x="18" y="23"/>
                </a:lnTo>
                <a:lnTo>
                  <a:pt x="19" y="23"/>
                </a:lnTo>
                <a:lnTo>
                  <a:pt x="20" y="23"/>
                </a:lnTo>
                <a:lnTo>
                  <a:pt x="22" y="23"/>
                </a:lnTo>
                <a:lnTo>
                  <a:pt x="23" y="23"/>
                </a:lnTo>
                <a:lnTo>
                  <a:pt x="24" y="23"/>
                </a:lnTo>
                <a:lnTo>
                  <a:pt x="25" y="23"/>
                </a:lnTo>
                <a:lnTo>
                  <a:pt x="26" y="23"/>
                </a:lnTo>
                <a:lnTo>
                  <a:pt x="28" y="23"/>
                </a:lnTo>
                <a:lnTo>
                  <a:pt x="29" y="23"/>
                </a:lnTo>
                <a:lnTo>
                  <a:pt x="30" y="23"/>
                </a:lnTo>
                <a:lnTo>
                  <a:pt x="31" y="23"/>
                </a:lnTo>
                <a:lnTo>
                  <a:pt x="32" y="23"/>
                </a:lnTo>
                <a:lnTo>
                  <a:pt x="34" y="23"/>
                </a:lnTo>
                <a:lnTo>
                  <a:pt x="35" y="23"/>
                </a:lnTo>
                <a:lnTo>
                  <a:pt x="36" y="23"/>
                </a:lnTo>
                <a:lnTo>
                  <a:pt x="37" y="23"/>
                </a:lnTo>
                <a:lnTo>
                  <a:pt x="38" y="23"/>
                </a:lnTo>
                <a:lnTo>
                  <a:pt x="40" y="23"/>
                </a:lnTo>
                <a:lnTo>
                  <a:pt x="41" y="23"/>
                </a:lnTo>
                <a:lnTo>
                  <a:pt x="42" y="23"/>
                </a:lnTo>
                <a:lnTo>
                  <a:pt x="43" y="23"/>
                </a:lnTo>
                <a:lnTo>
                  <a:pt x="44" y="23"/>
                </a:lnTo>
                <a:lnTo>
                  <a:pt x="46" y="23"/>
                </a:lnTo>
                <a:lnTo>
                  <a:pt x="47" y="23"/>
                </a:lnTo>
                <a:lnTo>
                  <a:pt x="48" y="23"/>
                </a:lnTo>
                <a:lnTo>
                  <a:pt x="49" y="22"/>
                </a:lnTo>
                <a:lnTo>
                  <a:pt x="50" y="22"/>
                </a:lnTo>
                <a:lnTo>
                  <a:pt x="52" y="22"/>
                </a:lnTo>
                <a:lnTo>
                  <a:pt x="53" y="22"/>
                </a:lnTo>
                <a:lnTo>
                  <a:pt x="54" y="22"/>
                </a:lnTo>
                <a:lnTo>
                  <a:pt x="55" y="22"/>
                </a:lnTo>
                <a:lnTo>
                  <a:pt x="56" y="22"/>
                </a:lnTo>
                <a:lnTo>
                  <a:pt x="58" y="22"/>
                </a:lnTo>
                <a:lnTo>
                  <a:pt x="59" y="22"/>
                </a:lnTo>
                <a:lnTo>
                  <a:pt x="60" y="22"/>
                </a:lnTo>
                <a:lnTo>
                  <a:pt x="61" y="22"/>
                </a:lnTo>
                <a:lnTo>
                  <a:pt x="62" y="22"/>
                </a:lnTo>
                <a:lnTo>
                  <a:pt x="64" y="22"/>
                </a:lnTo>
                <a:lnTo>
                  <a:pt x="65" y="22"/>
                </a:lnTo>
                <a:lnTo>
                  <a:pt x="66" y="22"/>
                </a:lnTo>
                <a:lnTo>
                  <a:pt x="67" y="22"/>
                </a:lnTo>
                <a:lnTo>
                  <a:pt x="68" y="22"/>
                </a:lnTo>
                <a:lnTo>
                  <a:pt x="70" y="22"/>
                </a:lnTo>
                <a:lnTo>
                  <a:pt x="71" y="22"/>
                </a:lnTo>
                <a:lnTo>
                  <a:pt x="72" y="22"/>
                </a:lnTo>
                <a:lnTo>
                  <a:pt x="73" y="21"/>
                </a:lnTo>
                <a:lnTo>
                  <a:pt x="74" y="21"/>
                </a:lnTo>
                <a:lnTo>
                  <a:pt x="76" y="21"/>
                </a:lnTo>
                <a:lnTo>
                  <a:pt x="77" y="21"/>
                </a:lnTo>
                <a:lnTo>
                  <a:pt x="78" y="21"/>
                </a:lnTo>
                <a:lnTo>
                  <a:pt x="79" y="21"/>
                </a:lnTo>
                <a:lnTo>
                  <a:pt x="80" y="21"/>
                </a:lnTo>
                <a:lnTo>
                  <a:pt x="82" y="21"/>
                </a:lnTo>
                <a:lnTo>
                  <a:pt x="83" y="21"/>
                </a:lnTo>
                <a:lnTo>
                  <a:pt x="84" y="21"/>
                </a:lnTo>
                <a:lnTo>
                  <a:pt x="85" y="20"/>
                </a:lnTo>
                <a:lnTo>
                  <a:pt x="86" y="20"/>
                </a:lnTo>
                <a:lnTo>
                  <a:pt x="88" y="20"/>
                </a:lnTo>
                <a:lnTo>
                  <a:pt x="89" y="20"/>
                </a:lnTo>
                <a:lnTo>
                  <a:pt x="90" y="20"/>
                </a:lnTo>
                <a:lnTo>
                  <a:pt x="91" y="20"/>
                </a:lnTo>
                <a:lnTo>
                  <a:pt x="92" y="20"/>
                </a:lnTo>
                <a:lnTo>
                  <a:pt x="94" y="20"/>
                </a:lnTo>
                <a:lnTo>
                  <a:pt x="95" y="20"/>
                </a:lnTo>
                <a:lnTo>
                  <a:pt x="96" y="20"/>
                </a:lnTo>
                <a:lnTo>
                  <a:pt x="97" y="19"/>
                </a:lnTo>
                <a:lnTo>
                  <a:pt x="98" y="19"/>
                </a:lnTo>
                <a:lnTo>
                  <a:pt x="100" y="19"/>
                </a:lnTo>
                <a:lnTo>
                  <a:pt x="101" y="19"/>
                </a:lnTo>
                <a:lnTo>
                  <a:pt x="102" y="19"/>
                </a:lnTo>
                <a:lnTo>
                  <a:pt x="103" y="18"/>
                </a:lnTo>
                <a:lnTo>
                  <a:pt x="104" y="18"/>
                </a:lnTo>
                <a:lnTo>
                  <a:pt x="106" y="18"/>
                </a:lnTo>
                <a:lnTo>
                  <a:pt x="107" y="18"/>
                </a:lnTo>
                <a:lnTo>
                  <a:pt x="108" y="17"/>
                </a:lnTo>
                <a:lnTo>
                  <a:pt x="109" y="17"/>
                </a:lnTo>
                <a:lnTo>
                  <a:pt x="110" y="17"/>
                </a:lnTo>
                <a:lnTo>
                  <a:pt x="112" y="17"/>
                </a:lnTo>
                <a:lnTo>
                  <a:pt x="113" y="16"/>
                </a:lnTo>
                <a:lnTo>
                  <a:pt x="114" y="16"/>
                </a:lnTo>
                <a:lnTo>
                  <a:pt x="115" y="16"/>
                </a:lnTo>
                <a:lnTo>
                  <a:pt x="116" y="15"/>
                </a:lnTo>
                <a:lnTo>
                  <a:pt x="118" y="15"/>
                </a:lnTo>
                <a:lnTo>
                  <a:pt x="119" y="15"/>
                </a:lnTo>
                <a:lnTo>
                  <a:pt x="120" y="14"/>
                </a:lnTo>
                <a:lnTo>
                  <a:pt x="121" y="14"/>
                </a:lnTo>
                <a:lnTo>
                  <a:pt x="122" y="14"/>
                </a:lnTo>
                <a:lnTo>
                  <a:pt x="124" y="13"/>
                </a:lnTo>
                <a:lnTo>
                  <a:pt x="125" y="13"/>
                </a:lnTo>
                <a:lnTo>
                  <a:pt x="126" y="12"/>
                </a:lnTo>
                <a:lnTo>
                  <a:pt x="127" y="12"/>
                </a:lnTo>
                <a:lnTo>
                  <a:pt x="128" y="12"/>
                </a:lnTo>
                <a:lnTo>
                  <a:pt x="130" y="11"/>
                </a:lnTo>
                <a:lnTo>
                  <a:pt x="131" y="11"/>
                </a:lnTo>
                <a:lnTo>
                  <a:pt x="132" y="10"/>
                </a:lnTo>
                <a:lnTo>
                  <a:pt x="133" y="10"/>
                </a:lnTo>
                <a:lnTo>
                  <a:pt x="134" y="9"/>
                </a:lnTo>
                <a:lnTo>
                  <a:pt x="136" y="9"/>
                </a:lnTo>
                <a:lnTo>
                  <a:pt x="137" y="8"/>
                </a:lnTo>
                <a:lnTo>
                  <a:pt x="138" y="8"/>
                </a:lnTo>
                <a:lnTo>
                  <a:pt x="139" y="7"/>
                </a:lnTo>
                <a:lnTo>
                  <a:pt x="140" y="7"/>
                </a:lnTo>
                <a:lnTo>
                  <a:pt x="143" y="6"/>
                </a:lnTo>
                <a:lnTo>
                  <a:pt x="143" y="5"/>
                </a:lnTo>
                <a:lnTo>
                  <a:pt x="144" y="5"/>
                </a:lnTo>
                <a:lnTo>
                  <a:pt x="145" y="4"/>
                </a:lnTo>
                <a:lnTo>
                  <a:pt x="148" y="3"/>
                </a:lnTo>
                <a:lnTo>
                  <a:pt x="149" y="2"/>
                </a:lnTo>
                <a:lnTo>
                  <a:pt x="151" y="1"/>
                </a:lnTo>
                <a:lnTo>
                  <a:pt x="152" y="0"/>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83" name="Freeform 74">
            <a:extLst>
              <a:ext uri="{FF2B5EF4-FFF2-40B4-BE49-F238E27FC236}">
                <a16:creationId xmlns:a16="http://schemas.microsoft.com/office/drawing/2014/main" id="{D6B34CCC-6A4D-4FDE-8DF3-985E2E748A82}"/>
              </a:ext>
            </a:extLst>
          </p:cNvPr>
          <p:cNvSpPr>
            <a:spLocks/>
          </p:cNvSpPr>
          <p:nvPr/>
        </p:nvSpPr>
        <p:spPr bwMode="auto">
          <a:xfrm>
            <a:off x="5303838" y="5437188"/>
            <a:ext cx="742950" cy="430212"/>
          </a:xfrm>
          <a:custGeom>
            <a:avLst/>
            <a:gdLst>
              <a:gd name="T0" fmla="*/ 2147483646 w 147"/>
              <a:gd name="T1" fmla="*/ 2147483646 h 76"/>
              <a:gd name="T2" fmla="*/ 2147483646 w 147"/>
              <a:gd name="T3" fmla="*/ 2147483646 h 76"/>
              <a:gd name="T4" fmla="*/ 2147483646 w 147"/>
              <a:gd name="T5" fmla="*/ 2147483646 h 76"/>
              <a:gd name="T6" fmla="*/ 2147483646 w 147"/>
              <a:gd name="T7" fmla="*/ 2147483646 h 76"/>
              <a:gd name="T8" fmla="*/ 2147483646 w 147"/>
              <a:gd name="T9" fmla="*/ 2147483646 h 76"/>
              <a:gd name="T10" fmla="*/ 2147483646 w 147"/>
              <a:gd name="T11" fmla="*/ 2147483646 h 76"/>
              <a:gd name="T12" fmla="*/ 2147483646 w 147"/>
              <a:gd name="T13" fmla="*/ 2147483646 h 76"/>
              <a:gd name="T14" fmla="*/ 2147483646 w 147"/>
              <a:gd name="T15" fmla="*/ 2147483646 h 76"/>
              <a:gd name="T16" fmla="*/ 2147483646 w 147"/>
              <a:gd name="T17" fmla="*/ 2147483646 h 76"/>
              <a:gd name="T18" fmla="*/ 2147483646 w 147"/>
              <a:gd name="T19" fmla="*/ 2147483646 h 76"/>
              <a:gd name="T20" fmla="*/ 2147483646 w 147"/>
              <a:gd name="T21" fmla="*/ 2147483646 h 76"/>
              <a:gd name="T22" fmla="*/ 2147483646 w 147"/>
              <a:gd name="T23" fmla="*/ 2147483646 h 76"/>
              <a:gd name="T24" fmla="*/ 2147483646 w 147"/>
              <a:gd name="T25" fmla="*/ 2147483646 h 76"/>
              <a:gd name="T26" fmla="*/ 2147483646 w 147"/>
              <a:gd name="T27" fmla="*/ 2147483646 h 76"/>
              <a:gd name="T28" fmla="*/ 2147483646 w 147"/>
              <a:gd name="T29" fmla="*/ 2147483646 h 76"/>
              <a:gd name="T30" fmla="*/ 2147483646 w 147"/>
              <a:gd name="T31" fmla="*/ 2147483646 h 76"/>
              <a:gd name="T32" fmla="*/ 2147483646 w 147"/>
              <a:gd name="T33" fmla="*/ 2147483646 h 76"/>
              <a:gd name="T34" fmla="*/ 2147483646 w 147"/>
              <a:gd name="T35" fmla="*/ 2147483646 h 76"/>
              <a:gd name="T36" fmla="*/ 2147483646 w 147"/>
              <a:gd name="T37" fmla="*/ 2147483646 h 76"/>
              <a:gd name="T38" fmla="*/ 2147483646 w 147"/>
              <a:gd name="T39" fmla="*/ 2147483646 h 76"/>
              <a:gd name="T40" fmla="*/ 2147483646 w 147"/>
              <a:gd name="T41" fmla="*/ 2147483646 h 76"/>
              <a:gd name="T42" fmla="*/ 2147483646 w 147"/>
              <a:gd name="T43" fmla="*/ 2147483646 h 76"/>
              <a:gd name="T44" fmla="*/ 2147483646 w 147"/>
              <a:gd name="T45" fmla="*/ 2147483646 h 76"/>
              <a:gd name="T46" fmla="*/ 2147483646 w 147"/>
              <a:gd name="T47" fmla="*/ 2147483646 h 76"/>
              <a:gd name="T48" fmla="*/ 2147483646 w 147"/>
              <a:gd name="T49" fmla="*/ 2147483646 h 76"/>
              <a:gd name="T50" fmla="*/ 2147483646 w 147"/>
              <a:gd name="T51" fmla="*/ 2147483646 h 76"/>
              <a:gd name="T52" fmla="*/ 2147483646 w 147"/>
              <a:gd name="T53" fmla="*/ 2147483646 h 76"/>
              <a:gd name="T54" fmla="*/ 2147483646 w 147"/>
              <a:gd name="T55" fmla="*/ 2147483646 h 76"/>
              <a:gd name="T56" fmla="*/ 2147483646 w 147"/>
              <a:gd name="T57" fmla="*/ 2147483646 h 76"/>
              <a:gd name="T58" fmla="*/ 2147483646 w 147"/>
              <a:gd name="T59" fmla="*/ 2147483646 h 76"/>
              <a:gd name="T60" fmla="*/ 2147483646 w 147"/>
              <a:gd name="T61" fmla="*/ 2147483646 h 76"/>
              <a:gd name="T62" fmla="*/ 2147483646 w 147"/>
              <a:gd name="T63" fmla="*/ 2147483646 h 76"/>
              <a:gd name="T64" fmla="*/ 2147483646 w 147"/>
              <a:gd name="T65" fmla="*/ 0 h 76"/>
              <a:gd name="T66" fmla="*/ 2147483646 w 147"/>
              <a:gd name="T67" fmla="*/ 0 h 76"/>
              <a:gd name="T68" fmla="*/ 2147483646 w 147"/>
              <a:gd name="T69" fmla="*/ 0 h 76"/>
              <a:gd name="T70" fmla="*/ 2147483646 w 147"/>
              <a:gd name="T71" fmla="*/ 0 h 76"/>
              <a:gd name="T72" fmla="*/ 2147483646 w 147"/>
              <a:gd name="T73" fmla="*/ 2147483646 h 76"/>
              <a:gd name="T74" fmla="*/ 2147483646 w 147"/>
              <a:gd name="T75" fmla="*/ 2147483646 h 76"/>
              <a:gd name="T76" fmla="*/ 2147483646 w 147"/>
              <a:gd name="T77" fmla="*/ 2147483646 h 76"/>
              <a:gd name="T78" fmla="*/ 2147483646 w 147"/>
              <a:gd name="T79" fmla="*/ 2147483646 h 76"/>
              <a:gd name="T80" fmla="*/ 2147483646 w 147"/>
              <a:gd name="T81" fmla="*/ 2147483646 h 76"/>
              <a:gd name="T82" fmla="*/ 2147483646 w 147"/>
              <a:gd name="T83" fmla="*/ 2147483646 h 7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7"/>
              <a:gd name="T127" fmla="*/ 0 h 76"/>
              <a:gd name="T128" fmla="*/ 147 w 147"/>
              <a:gd name="T129" fmla="*/ 76 h 7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7" h="76">
                <a:moveTo>
                  <a:pt x="0" y="76"/>
                </a:moveTo>
                <a:lnTo>
                  <a:pt x="3" y="75"/>
                </a:lnTo>
                <a:lnTo>
                  <a:pt x="5" y="74"/>
                </a:lnTo>
                <a:lnTo>
                  <a:pt x="8" y="73"/>
                </a:lnTo>
                <a:lnTo>
                  <a:pt x="8" y="72"/>
                </a:lnTo>
                <a:lnTo>
                  <a:pt x="9" y="71"/>
                </a:lnTo>
                <a:lnTo>
                  <a:pt x="11" y="70"/>
                </a:lnTo>
                <a:lnTo>
                  <a:pt x="11" y="69"/>
                </a:lnTo>
                <a:lnTo>
                  <a:pt x="12" y="69"/>
                </a:lnTo>
                <a:lnTo>
                  <a:pt x="15" y="68"/>
                </a:lnTo>
                <a:lnTo>
                  <a:pt x="15" y="67"/>
                </a:lnTo>
                <a:lnTo>
                  <a:pt x="17" y="66"/>
                </a:lnTo>
                <a:lnTo>
                  <a:pt x="17" y="65"/>
                </a:lnTo>
                <a:lnTo>
                  <a:pt x="20" y="64"/>
                </a:lnTo>
                <a:lnTo>
                  <a:pt x="20" y="63"/>
                </a:lnTo>
                <a:lnTo>
                  <a:pt x="22" y="62"/>
                </a:lnTo>
                <a:lnTo>
                  <a:pt x="22" y="61"/>
                </a:lnTo>
                <a:lnTo>
                  <a:pt x="24" y="60"/>
                </a:lnTo>
                <a:lnTo>
                  <a:pt x="24" y="59"/>
                </a:lnTo>
                <a:lnTo>
                  <a:pt x="27" y="58"/>
                </a:lnTo>
                <a:lnTo>
                  <a:pt x="27" y="57"/>
                </a:lnTo>
                <a:lnTo>
                  <a:pt x="29" y="56"/>
                </a:lnTo>
                <a:lnTo>
                  <a:pt x="29" y="55"/>
                </a:lnTo>
                <a:lnTo>
                  <a:pt x="32" y="54"/>
                </a:lnTo>
                <a:lnTo>
                  <a:pt x="34" y="53"/>
                </a:lnTo>
                <a:lnTo>
                  <a:pt x="34" y="52"/>
                </a:lnTo>
                <a:lnTo>
                  <a:pt x="36" y="51"/>
                </a:lnTo>
                <a:lnTo>
                  <a:pt x="36" y="50"/>
                </a:lnTo>
                <a:lnTo>
                  <a:pt x="38" y="49"/>
                </a:lnTo>
                <a:lnTo>
                  <a:pt x="38" y="48"/>
                </a:lnTo>
                <a:lnTo>
                  <a:pt x="40" y="47"/>
                </a:lnTo>
                <a:lnTo>
                  <a:pt x="40" y="46"/>
                </a:lnTo>
                <a:lnTo>
                  <a:pt x="42" y="45"/>
                </a:lnTo>
                <a:lnTo>
                  <a:pt x="42" y="44"/>
                </a:lnTo>
                <a:lnTo>
                  <a:pt x="44" y="44"/>
                </a:lnTo>
                <a:lnTo>
                  <a:pt x="44" y="43"/>
                </a:lnTo>
                <a:lnTo>
                  <a:pt x="45" y="43"/>
                </a:lnTo>
                <a:lnTo>
                  <a:pt x="45" y="42"/>
                </a:lnTo>
                <a:lnTo>
                  <a:pt x="47" y="41"/>
                </a:lnTo>
                <a:lnTo>
                  <a:pt x="47" y="40"/>
                </a:lnTo>
                <a:lnTo>
                  <a:pt x="50" y="39"/>
                </a:lnTo>
                <a:lnTo>
                  <a:pt x="50" y="38"/>
                </a:lnTo>
                <a:lnTo>
                  <a:pt x="51" y="37"/>
                </a:lnTo>
                <a:lnTo>
                  <a:pt x="51" y="36"/>
                </a:lnTo>
                <a:lnTo>
                  <a:pt x="53" y="35"/>
                </a:lnTo>
                <a:lnTo>
                  <a:pt x="53" y="34"/>
                </a:lnTo>
                <a:lnTo>
                  <a:pt x="56" y="33"/>
                </a:lnTo>
                <a:lnTo>
                  <a:pt x="57" y="32"/>
                </a:lnTo>
                <a:lnTo>
                  <a:pt x="57" y="31"/>
                </a:lnTo>
                <a:lnTo>
                  <a:pt x="59" y="30"/>
                </a:lnTo>
                <a:lnTo>
                  <a:pt x="59" y="29"/>
                </a:lnTo>
                <a:lnTo>
                  <a:pt x="62" y="28"/>
                </a:lnTo>
                <a:lnTo>
                  <a:pt x="62" y="27"/>
                </a:lnTo>
                <a:lnTo>
                  <a:pt x="64" y="26"/>
                </a:lnTo>
                <a:lnTo>
                  <a:pt x="64" y="25"/>
                </a:lnTo>
                <a:lnTo>
                  <a:pt x="66" y="24"/>
                </a:lnTo>
                <a:lnTo>
                  <a:pt x="66" y="23"/>
                </a:lnTo>
                <a:lnTo>
                  <a:pt x="68" y="23"/>
                </a:lnTo>
                <a:lnTo>
                  <a:pt x="68" y="22"/>
                </a:lnTo>
                <a:lnTo>
                  <a:pt x="70" y="21"/>
                </a:lnTo>
                <a:lnTo>
                  <a:pt x="70" y="20"/>
                </a:lnTo>
                <a:lnTo>
                  <a:pt x="72" y="19"/>
                </a:lnTo>
                <a:lnTo>
                  <a:pt x="72" y="18"/>
                </a:lnTo>
                <a:lnTo>
                  <a:pt x="75" y="17"/>
                </a:lnTo>
                <a:lnTo>
                  <a:pt x="75" y="16"/>
                </a:lnTo>
                <a:lnTo>
                  <a:pt x="77" y="15"/>
                </a:lnTo>
                <a:lnTo>
                  <a:pt x="77" y="14"/>
                </a:lnTo>
                <a:lnTo>
                  <a:pt x="78" y="14"/>
                </a:lnTo>
                <a:lnTo>
                  <a:pt x="81" y="13"/>
                </a:lnTo>
                <a:lnTo>
                  <a:pt x="81" y="12"/>
                </a:lnTo>
                <a:lnTo>
                  <a:pt x="82" y="12"/>
                </a:lnTo>
                <a:lnTo>
                  <a:pt x="84" y="11"/>
                </a:lnTo>
                <a:lnTo>
                  <a:pt x="84" y="10"/>
                </a:lnTo>
                <a:lnTo>
                  <a:pt x="87" y="9"/>
                </a:lnTo>
                <a:lnTo>
                  <a:pt x="89" y="8"/>
                </a:lnTo>
                <a:lnTo>
                  <a:pt x="89" y="7"/>
                </a:lnTo>
                <a:lnTo>
                  <a:pt x="90" y="7"/>
                </a:lnTo>
                <a:lnTo>
                  <a:pt x="92" y="6"/>
                </a:lnTo>
                <a:lnTo>
                  <a:pt x="94" y="5"/>
                </a:lnTo>
                <a:lnTo>
                  <a:pt x="95" y="4"/>
                </a:lnTo>
                <a:lnTo>
                  <a:pt x="96" y="4"/>
                </a:lnTo>
                <a:lnTo>
                  <a:pt x="98" y="3"/>
                </a:lnTo>
                <a:lnTo>
                  <a:pt x="99" y="3"/>
                </a:lnTo>
                <a:lnTo>
                  <a:pt x="100" y="3"/>
                </a:lnTo>
                <a:lnTo>
                  <a:pt x="101" y="2"/>
                </a:lnTo>
                <a:lnTo>
                  <a:pt x="102" y="2"/>
                </a:lnTo>
                <a:lnTo>
                  <a:pt x="104" y="1"/>
                </a:lnTo>
                <a:lnTo>
                  <a:pt x="105" y="1"/>
                </a:lnTo>
                <a:lnTo>
                  <a:pt x="106" y="1"/>
                </a:lnTo>
                <a:lnTo>
                  <a:pt x="107" y="1"/>
                </a:lnTo>
                <a:lnTo>
                  <a:pt x="108" y="0"/>
                </a:lnTo>
                <a:lnTo>
                  <a:pt x="110" y="0"/>
                </a:lnTo>
                <a:lnTo>
                  <a:pt x="111" y="0"/>
                </a:lnTo>
                <a:lnTo>
                  <a:pt x="112" y="0"/>
                </a:lnTo>
                <a:lnTo>
                  <a:pt x="113" y="0"/>
                </a:lnTo>
                <a:lnTo>
                  <a:pt x="114" y="0"/>
                </a:lnTo>
                <a:lnTo>
                  <a:pt x="116" y="0"/>
                </a:lnTo>
                <a:lnTo>
                  <a:pt x="117" y="0"/>
                </a:lnTo>
                <a:lnTo>
                  <a:pt x="118" y="0"/>
                </a:lnTo>
                <a:lnTo>
                  <a:pt x="119" y="0"/>
                </a:lnTo>
                <a:lnTo>
                  <a:pt x="120" y="0"/>
                </a:lnTo>
                <a:lnTo>
                  <a:pt x="122" y="0"/>
                </a:lnTo>
                <a:lnTo>
                  <a:pt x="123" y="1"/>
                </a:lnTo>
                <a:lnTo>
                  <a:pt x="124" y="1"/>
                </a:lnTo>
                <a:lnTo>
                  <a:pt x="125" y="1"/>
                </a:lnTo>
                <a:lnTo>
                  <a:pt x="126" y="1"/>
                </a:lnTo>
                <a:lnTo>
                  <a:pt x="128" y="2"/>
                </a:lnTo>
                <a:lnTo>
                  <a:pt x="129" y="2"/>
                </a:lnTo>
                <a:lnTo>
                  <a:pt x="130" y="3"/>
                </a:lnTo>
                <a:lnTo>
                  <a:pt x="131" y="3"/>
                </a:lnTo>
                <a:lnTo>
                  <a:pt x="132" y="3"/>
                </a:lnTo>
                <a:lnTo>
                  <a:pt x="134" y="4"/>
                </a:lnTo>
                <a:lnTo>
                  <a:pt x="135" y="4"/>
                </a:lnTo>
                <a:lnTo>
                  <a:pt x="136" y="5"/>
                </a:lnTo>
                <a:lnTo>
                  <a:pt x="137" y="5"/>
                </a:lnTo>
                <a:lnTo>
                  <a:pt x="138" y="6"/>
                </a:lnTo>
                <a:lnTo>
                  <a:pt x="141" y="7"/>
                </a:lnTo>
                <a:lnTo>
                  <a:pt x="142" y="8"/>
                </a:lnTo>
                <a:lnTo>
                  <a:pt x="144" y="9"/>
                </a:lnTo>
                <a:lnTo>
                  <a:pt x="147" y="10"/>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84" name="Freeform 75">
            <a:extLst>
              <a:ext uri="{FF2B5EF4-FFF2-40B4-BE49-F238E27FC236}">
                <a16:creationId xmlns:a16="http://schemas.microsoft.com/office/drawing/2014/main" id="{48362AED-02C9-49D5-A16E-71A74E8B4A85}"/>
              </a:ext>
            </a:extLst>
          </p:cNvPr>
          <p:cNvSpPr>
            <a:spLocks/>
          </p:cNvSpPr>
          <p:nvPr/>
        </p:nvSpPr>
        <p:spPr bwMode="auto">
          <a:xfrm>
            <a:off x="6046788" y="5494338"/>
            <a:ext cx="733425" cy="485775"/>
          </a:xfrm>
          <a:custGeom>
            <a:avLst/>
            <a:gdLst>
              <a:gd name="T0" fmla="*/ 2147483646 w 145"/>
              <a:gd name="T1" fmla="*/ 2147483646 h 86"/>
              <a:gd name="T2" fmla="*/ 2147483646 w 145"/>
              <a:gd name="T3" fmla="*/ 2147483646 h 86"/>
              <a:gd name="T4" fmla="*/ 2147483646 w 145"/>
              <a:gd name="T5" fmla="*/ 2147483646 h 86"/>
              <a:gd name="T6" fmla="*/ 2147483646 w 145"/>
              <a:gd name="T7" fmla="*/ 2147483646 h 86"/>
              <a:gd name="T8" fmla="*/ 2147483646 w 145"/>
              <a:gd name="T9" fmla="*/ 2147483646 h 86"/>
              <a:gd name="T10" fmla="*/ 2147483646 w 145"/>
              <a:gd name="T11" fmla="*/ 2147483646 h 86"/>
              <a:gd name="T12" fmla="*/ 2147483646 w 145"/>
              <a:gd name="T13" fmla="*/ 2147483646 h 86"/>
              <a:gd name="T14" fmla="*/ 2147483646 w 145"/>
              <a:gd name="T15" fmla="*/ 2147483646 h 86"/>
              <a:gd name="T16" fmla="*/ 2147483646 w 145"/>
              <a:gd name="T17" fmla="*/ 2147483646 h 86"/>
              <a:gd name="T18" fmla="*/ 2147483646 w 145"/>
              <a:gd name="T19" fmla="*/ 2147483646 h 86"/>
              <a:gd name="T20" fmla="*/ 2147483646 w 145"/>
              <a:gd name="T21" fmla="*/ 2147483646 h 86"/>
              <a:gd name="T22" fmla="*/ 2147483646 w 145"/>
              <a:gd name="T23" fmla="*/ 2147483646 h 86"/>
              <a:gd name="T24" fmla="*/ 2147483646 w 145"/>
              <a:gd name="T25" fmla="*/ 2147483646 h 86"/>
              <a:gd name="T26" fmla="*/ 2147483646 w 145"/>
              <a:gd name="T27" fmla="*/ 2147483646 h 86"/>
              <a:gd name="T28" fmla="*/ 2147483646 w 145"/>
              <a:gd name="T29" fmla="*/ 2147483646 h 86"/>
              <a:gd name="T30" fmla="*/ 2147483646 w 145"/>
              <a:gd name="T31" fmla="*/ 2147483646 h 86"/>
              <a:gd name="T32" fmla="*/ 2147483646 w 145"/>
              <a:gd name="T33" fmla="*/ 2147483646 h 86"/>
              <a:gd name="T34" fmla="*/ 2147483646 w 145"/>
              <a:gd name="T35" fmla="*/ 2147483646 h 86"/>
              <a:gd name="T36" fmla="*/ 2147483646 w 145"/>
              <a:gd name="T37" fmla="*/ 2147483646 h 86"/>
              <a:gd name="T38" fmla="*/ 2147483646 w 145"/>
              <a:gd name="T39" fmla="*/ 2147483646 h 86"/>
              <a:gd name="T40" fmla="*/ 2147483646 w 145"/>
              <a:gd name="T41" fmla="*/ 2147483646 h 86"/>
              <a:gd name="T42" fmla="*/ 2147483646 w 145"/>
              <a:gd name="T43" fmla="*/ 2147483646 h 86"/>
              <a:gd name="T44" fmla="*/ 2147483646 w 145"/>
              <a:gd name="T45" fmla="*/ 2147483646 h 86"/>
              <a:gd name="T46" fmla="*/ 2147483646 w 145"/>
              <a:gd name="T47" fmla="*/ 2147483646 h 86"/>
              <a:gd name="T48" fmla="*/ 2147483646 w 145"/>
              <a:gd name="T49" fmla="*/ 2147483646 h 86"/>
              <a:gd name="T50" fmla="*/ 2147483646 w 145"/>
              <a:gd name="T51" fmla="*/ 2147483646 h 86"/>
              <a:gd name="T52" fmla="*/ 2147483646 w 145"/>
              <a:gd name="T53" fmla="*/ 2147483646 h 86"/>
              <a:gd name="T54" fmla="*/ 2147483646 w 145"/>
              <a:gd name="T55" fmla="*/ 2147483646 h 86"/>
              <a:gd name="T56" fmla="*/ 2147483646 w 145"/>
              <a:gd name="T57" fmla="*/ 2147483646 h 86"/>
              <a:gd name="T58" fmla="*/ 2147483646 w 145"/>
              <a:gd name="T59" fmla="*/ 2147483646 h 86"/>
              <a:gd name="T60" fmla="*/ 2147483646 w 145"/>
              <a:gd name="T61" fmla="*/ 2147483646 h 86"/>
              <a:gd name="T62" fmla="*/ 2147483646 w 145"/>
              <a:gd name="T63" fmla="*/ 2147483646 h 86"/>
              <a:gd name="T64" fmla="*/ 2147483646 w 145"/>
              <a:gd name="T65" fmla="*/ 2147483646 h 86"/>
              <a:gd name="T66" fmla="*/ 2147483646 w 145"/>
              <a:gd name="T67" fmla="*/ 2147483646 h 86"/>
              <a:gd name="T68" fmla="*/ 2147483646 w 145"/>
              <a:gd name="T69" fmla="*/ 2147483646 h 86"/>
              <a:gd name="T70" fmla="*/ 2147483646 w 145"/>
              <a:gd name="T71" fmla="*/ 2147483646 h 86"/>
              <a:gd name="T72" fmla="*/ 2147483646 w 145"/>
              <a:gd name="T73" fmla="*/ 2147483646 h 86"/>
              <a:gd name="T74" fmla="*/ 2147483646 w 145"/>
              <a:gd name="T75" fmla="*/ 2147483646 h 86"/>
              <a:gd name="T76" fmla="*/ 2147483646 w 145"/>
              <a:gd name="T77" fmla="*/ 2147483646 h 86"/>
              <a:gd name="T78" fmla="*/ 2147483646 w 145"/>
              <a:gd name="T79" fmla="*/ 2147483646 h 86"/>
              <a:gd name="T80" fmla="*/ 2147483646 w 145"/>
              <a:gd name="T81" fmla="*/ 2147483646 h 86"/>
              <a:gd name="T82" fmla="*/ 2147483646 w 145"/>
              <a:gd name="T83" fmla="*/ 2147483646 h 8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5"/>
              <a:gd name="T127" fmla="*/ 0 h 86"/>
              <a:gd name="T128" fmla="*/ 145 w 145"/>
              <a:gd name="T129" fmla="*/ 86 h 8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5" h="86">
                <a:moveTo>
                  <a:pt x="0" y="0"/>
                </a:moveTo>
                <a:lnTo>
                  <a:pt x="0" y="1"/>
                </a:lnTo>
                <a:lnTo>
                  <a:pt x="2" y="2"/>
                </a:lnTo>
                <a:lnTo>
                  <a:pt x="5" y="3"/>
                </a:lnTo>
                <a:lnTo>
                  <a:pt x="5" y="4"/>
                </a:lnTo>
                <a:lnTo>
                  <a:pt x="6" y="4"/>
                </a:lnTo>
                <a:lnTo>
                  <a:pt x="8" y="5"/>
                </a:lnTo>
                <a:lnTo>
                  <a:pt x="8" y="6"/>
                </a:lnTo>
                <a:lnTo>
                  <a:pt x="11" y="7"/>
                </a:lnTo>
                <a:lnTo>
                  <a:pt x="11" y="8"/>
                </a:lnTo>
                <a:lnTo>
                  <a:pt x="13" y="9"/>
                </a:lnTo>
                <a:lnTo>
                  <a:pt x="13" y="10"/>
                </a:lnTo>
                <a:lnTo>
                  <a:pt x="14" y="11"/>
                </a:lnTo>
                <a:lnTo>
                  <a:pt x="17" y="12"/>
                </a:lnTo>
                <a:lnTo>
                  <a:pt x="17" y="13"/>
                </a:lnTo>
                <a:lnTo>
                  <a:pt x="18" y="13"/>
                </a:lnTo>
                <a:lnTo>
                  <a:pt x="18" y="14"/>
                </a:lnTo>
                <a:lnTo>
                  <a:pt x="20" y="15"/>
                </a:lnTo>
                <a:lnTo>
                  <a:pt x="20" y="16"/>
                </a:lnTo>
                <a:lnTo>
                  <a:pt x="23" y="17"/>
                </a:lnTo>
                <a:lnTo>
                  <a:pt x="23" y="18"/>
                </a:lnTo>
                <a:lnTo>
                  <a:pt x="25" y="19"/>
                </a:lnTo>
                <a:lnTo>
                  <a:pt x="25" y="20"/>
                </a:lnTo>
                <a:lnTo>
                  <a:pt x="27" y="21"/>
                </a:lnTo>
                <a:lnTo>
                  <a:pt x="27" y="23"/>
                </a:lnTo>
                <a:lnTo>
                  <a:pt x="30" y="23"/>
                </a:lnTo>
                <a:lnTo>
                  <a:pt x="30" y="24"/>
                </a:lnTo>
                <a:lnTo>
                  <a:pt x="32" y="25"/>
                </a:lnTo>
                <a:lnTo>
                  <a:pt x="32" y="26"/>
                </a:lnTo>
                <a:lnTo>
                  <a:pt x="33" y="27"/>
                </a:lnTo>
                <a:lnTo>
                  <a:pt x="35" y="28"/>
                </a:lnTo>
                <a:lnTo>
                  <a:pt x="35" y="29"/>
                </a:lnTo>
                <a:lnTo>
                  <a:pt x="37" y="30"/>
                </a:lnTo>
                <a:lnTo>
                  <a:pt x="37" y="31"/>
                </a:lnTo>
                <a:lnTo>
                  <a:pt x="39" y="32"/>
                </a:lnTo>
                <a:lnTo>
                  <a:pt x="39" y="33"/>
                </a:lnTo>
                <a:lnTo>
                  <a:pt x="41" y="33"/>
                </a:lnTo>
                <a:lnTo>
                  <a:pt x="41" y="34"/>
                </a:lnTo>
                <a:lnTo>
                  <a:pt x="43" y="35"/>
                </a:lnTo>
                <a:lnTo>
                  <a:pt x="43" y="36"/>
                </a:lnTo>
                <a:lnTo>
                  <a:pt x="45" y="37"/>
                </a:lnTo>
                <a:lnTo>
                  <a:pt x="45" y="38"/>
                </a:lnTo>
                <a:lnTo>
                  <a:pt x="47" y="39"/>
                </a:lnTo>
                <a:lnTo>
                  <a:pt x="47" y="40"/>
                </a:lnTo>
                <a:lnTo>
                  <a:pt x="49" y="41"/>
                </a:lnTo>
                <a:lnTo>
                  <a:pt x="49" y="42"/>
                </a:lnTo>
                <a:lnTo>
                  <a:pt x="51" y="43"/>
                </a:lnTo>
                <a:lnTo>
                  <a:pt x="51" y="44"/>
                </a:lnTo>
                <a:lnTo>
                  <a:pt x="54" y="44"/>
                </a:lnTo>
                <a:lnTo>
                  <a:pt x="54" y="45"/>
                </a:lnTo>
                <a:lnTo>
                  <a:pt x="56" y="46"/>
                </a:lnTo>
                <a:lnTo>
                  <a:pt x="56" y="47"/>
                </a:lnTo>
                <a:lnTo>
                  <a:pt x="59" y="48"/>
                </a:lnTo>
                <a:lnTo>
                  <a:pt x="59" y="49"/>
                </a:lnTo>
                <a:lnTo>
                  <a:pt x="61" y="50"/>
                </a:lnTo>
                <a:lnTo>
                  <a:pt x="61" y="51"/>
                </a:lnTo>
                <a:lnTo>
                  <a:pt x="63" y="52"/>
                </a:lnTo>
                <a:lnTo>
                  <a:pt x="63" y="53"/>
                </a:lnTo>
                <a:lnTo>
                  <a:pt x="66" y="54"/>
                </a:lnTo>
                <a:lnTo>
                  <a:pt x="66" y="55"/>
                </a:lnTo>
                <a:lnTo>
                  <a:pt x="67" y="56"/>
                </a:lnTo>
                <a:lnTo>
                  <a:pt x="69" y="57"/>
                </a:lnTo>
                <a:lnTo>
                  <a:pt x="69" y="58"/>
                </a:lnTo>
                <a:lnTo>
                  <a:pt x="72" y="59"/>
                </a:lnTo>
                <a:lnTo>
                  <a:pt x="74" y="60"/>
                </a:lnTo>
                <a:lnTo>
                  <a:pt x="74" y="61"/>
                </a:lnTo>
                <a:lnTo>
                  <a:pt x="75" y="62"/>
                </a:lnTo>
                <a:lnTo>
                  <a:pt x="78" y="63"/>
                </a:lnTo>
                <a:lnTo>
                  <a:pt x="78" y="64"/>
                </a:lnTo>
                <a:lnTo>
                  <a:pt x="79" y="64"/>
                </a:lnTo>
                <a:lnTo>
                  <a:pt x="81" y="65"/>
                </a:lnTo>
                <a:lnTo>
                  <a:pt x="84" y="66"/>
                </a:lnTo>
                <a:lnTo>
                  <a:pt x="84" y="67"/>
                </a:lnTo>
                <a:lnTo>
                  <a:pt x="85" y="67"/>
                </a:lnTo>
                <a:lnTo>
                  <a:pt x="87" y="68"/>
                </a:lnTo>
                <a:lnTo>
                  <a:pt x="87" y="69"/>
                </a:lnTo>
                <a:lnTo>
                  <a:pt x="89" y="69"/>
                </a:lnTo>
                <a:lnTo>
                  <a:pt x="91" y="70"/>
                </a:lnTo>
                <a:lnTo>
                  <a:pt x="91" y="71"/>
                </a:lnTo>
                <a:lnTo>
                  <a:pt x="92" y="71"/>
                </a:lnTo>
                <a:lnTo>
                  <a:pt x="93" y="72"/>
                </a:lnTo>
                <a:lnTo>
                  <a:pt x="96" y="73"/>
                </a:lnTo>
                <a:lnTo>
                  <a:pt x="97" y="74"/>
                </a:lnTo>
                <a:lnTo>
                  <a:pt x="98" y="74"/>
                </a:lnTo>
                <a:lnTo>
                  <a:pt x="99" y="75"/>
                </a:lnTo>
                <a:lnTo>
                  <a:pt x="101" y="75"/>
                </a:lnTo>
                <a:lnTo>
                  <a:pt x="102" y="76"/>
                </a:lnTo>
                <a:lnTo>
                  <a:pt x="103" y="76"/>
                </a:lnTo>
                <a:lnTo>
                  <a:pt x="104" y="77"/>
                </a:lnTo>
                <a:lnTo>
                  <a:pt x="105" y="77"/>
                </a:lnTo>
                <a:lnTo>
                  <a:pt x="107" y="78"/>
                </a:lnTo>
                <a:lnTo>
                  <a:pt x="108" y="78"/>
                </a:lnTo>
                <a:lnTo>
                  <a:pt x="109" y="78"/>
                </a:lnTo>
                <a:lnTo>
                  <a:pt x="110" y="79"/>
                </a:lnTo>
                <a:lnTo>
                  <a:pt x="111" y="79"/>
                </a:lnTo>
                <a:lnTo>
                  <a:pt x="113" y="80"/>
                </a:lnTo>
                <a:lnTo>
                  <a:pt x="114" y="80"/>
                </a:lnTo>
                <a:lnTo>
                  <a:pt x="115" y="80"/>
                </a:lnTo>
                <a:lnTo>
                  <a:pt x="116" y="81"/>
                </a:lnTo>
                <a:lnTo>
                  <a:pt x="117" y="81"/>
                </a:lnTo>
                <a:lnTo>
                  <a:pt x="119" y="81"/>
                </a:lnTo>
                <a:lnTo>
                  <a:pt x="120" y="82"/>
                </a:lnTo>
                <a:lnTo>
                  <a:pt x="121" y="82"/>
                </a:lnTo>
                <a:lnTo>
                  <a:pt x="122" y="82"/>
                </a:lnTo>
                <a:lnTo>
                  <a:pt x="123" y="83"/>
                </a:lnTo>
                <a:lnTo>
                  <a:pt x="125" y="83"/>
                </a:lnTo>
                <a:lnTo>
                  <a:pt x="126" y="83"/>
                </a:lnTo>
                <a:lnTo>
                  <a:pt x="127" y="83"/>
                </a:lnTo>
                <a:lnTo>
                  <a:pt x="128" y="84"/>
                </a:lnTo>
                <a:lnTo>
                  <a:pt x="129" y="84"/>
                </a:lnTo>
                <a:lnTo>
                  <a:pt x="131" y="84"/>
                </a:lnTo>
                <a:lnTo>
                  <a:pt x="132" y="84"/>
                </a:lnTo>
                <a:lnTo>
                  <a:pt x="133" y="85"/>
                </a:lnTo>
                <a:lnTo>
                  <a:pt x="134" y="85"/>
                </a:lnTo>
                <a:lnTo>
                  <a:pt x="135" y="85"/>
                </a:lnTo>
                <a:lnTo>
                  <a:pt x="137" y="85"/>
                </a:lnTo>
                <a:lnTo>
                  <a:pt x="138" y="85"/>
                </a:lnTo>
                <a:lnTo>
                  <a:pt x="139" y="86"/>
                </a:lnTo>
                <a:lnTo>
                  <a:pt x="140" y="86"/>
                </a:lnTo>
                <a:lnTo>
                  <a:pt x="141" y="86"/>
                </a:lnTo>
                <a:lnTo>
                  <a:pt x="143" y="86"/>
                </a:lnTo>
                <a:lnTo>
                  <a:pt x="144" y="86"/>
                </a:lnTo>
                <a:lnTo>
                  <a:pt x="145" y="86"/>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85" name="Freeform 76">
            <a:extLst>
              <a:ext uri="{FF2B5EF4-FFF2-40B4-BE49-F238E27FC236}">
                <a16:creationId xmlns:a16="http://schemas.microsoft.com/office/drawing/2014/main" id="{68C5F642-B6A8-4303-B66C-9C56E899ACF7}"/>
              </a:ext>
            </a:extLst>
          </p:cNvPr>
          <p:cNvSpPr>
            <a:spLocks/>
          </p:cNvSpPr>
          <p:nvPr/>
        </p:nvSpPr>
        <p:spPr bwMode="auto">
          <a:xfrm>
            <a:off x="6780213" y="5980113"/>
            <a:ext cx="458787" cy="17462"/>
          </a:xfrm>
          <a:custGeom>
            <a:avLst/>
            <a:gdLst>
              <a:gd name="T0" fmla="*/ 2147483646 w 91"/>
              <a:gd name="T1" fmla="*/ 0 h 3"/>
              <a:gd name="T2" fmla="*/ 2147483646 w 91"/>
              <a:gd name="T3" fmla="*/ 0 h 3"/>
              <a:gd name="T4" fmla="*/ 2147483646 w 91"/>
              <a:gd name="T5" fmla="*/ 2147483646 h 3"/>
              <a:gd name="T6" fmla="*/ 2147483646 w 91"/>
              <a:gd name="T7" fmla="*/ 2147483646 h 3"/>
              <a:gd name="T8" fmla="*/ 2147483646 w 91"/>
              <a:gd name="T9" fmla="*/ 2147483646 h 3"/>
              <a:gd name="T10" fmla="*/ 2147483646 w 91"/>
              <a:gd name="T11" fmla="*/ 2147483646 h 3"/>
              <a:gd name="T12" fmla="*/ 2147483646 w 91"/>
              <a:gd name="T13" fmla="*/ 2147483646 h 3"/>
              <a:gd name="T14" fmla="*/ 2147483646 w 91"/>
              <a:gd name="T15" fmla="*/ 2147483646 h 3"/>
              <a:gd name="T16" fmla="*/ 2147483646 w 91"/>
              <a:gd name="T17" fmla="*/ 2147483646 h 3"/>
              <a:gd name="T18" fmla="*/ 2147483646 w 91"/>
              <a:gd name="T19" fmla="*/ 2147483646 h 3"/>
              <a:gd name="T20" fmla="*/ 2147483646 w 91"/>
              <a:gd name="T21" fmla="*/ 2147483646 h 3"/>
              <a:gd name="T22" fmla="*/ 2147483646 w 91"/>
              <a:gd name="T23" fmla="*/ 2147483646 h 3"/>
              <a:gd name="T24" fmla="*/ 2147483646 w 91"/>
              <a:gd name="T25" fmla="*/ 2147483646 h 3"/>
              <a:gd name="T26" fmla="*/ 2147483646 w 91"/>
              <a:gd name="T27" fmla="*/ 2147483646 h 3"/>
              <a:gd name="T28" fmla="*/ 2147483646 w 91"/>
              <a:gd name="T29" fmla="*/ 2147483646 h 3"/>
              <a:gd name="T30" fmla="*/ 2147483646 w 91"/>
              <a:gd name="T31" fmla="*/ 2147483646 h 3"/>
              <a:gd name="T32" fmla="*/ 2147483646 w 91"/>
              <a:gd name="T33" fmla="*/ 2147483646 h 3"/>
              <a:gd name="T34" fmla="*/ 2147483646 w 91"/>
              <a:gd name="T35" fmla="*/ 2147483646 h 3"/>
              <a:gd name="T36" fmla="*/ 2147483646 w 91"/>
              <a:gd name="T37" fmla="*/ 2147483646 h 3"/>
              <a:gd name="T38" fmla="*/ 2147483646 w 91"/>
              <a:gd name="T39" fmla="*/ 2147483646 h 3"/>
              <a:gd name="T40" fmla="*/ 2147483646 w 91"/>
              <a:gd name="T41" fmla="*/ 2147483646 h 3"/>
              <a:gd name="T42" fmla="*/ 2147483646 w 91"/>
              <a:gd name="T43" fmla="*/ 2147483646 h 3"/>
              <a:gd name="T44" fmla="*/ 2147483646 w 91"/>
              <a:gd name="T45" fmla="*/ 2147483646 h 3"/>
              <a:gd name="T46" fmla="*/ 2147483646 w 91"/>
              <a:gd name="T47" fmla="*/ 2147483646 h 3"/>
              <a:gd name="T48" fmla="*/ 2147483646 w 91"/>
              <a:gd name="T49" fmla="*/ 2147483646 h 3"/>
              <a:gd name="T50" fmla="*/ 2147483646 w 91"/>
              <a:gd name="T51" fmla="*/ 2147483646 h 3"/>
              <a:gd name="T52" fmla="*/ 2147483646 w 91"/>
              <a:gd name="T53" fmla="*/ 2147483646 h 3"/>
              <a:gd name="T54" fmla="*/ 2147483646 w 91"/>
              <a:gd name="T55" fmla="*/ 2147483646 h 3"/>
              <a:gd name="T56" fmla="*/ 2147483646 w 91"/>
              <a:gd name="T57" fmla="*/ 2147483646 h 3"/>
              <a:gd name="T58" fmla="*/ 2147483646 w 91"/>
              <a:gd name="T59" fmla="*/ 2147483646 h 3"/>
              <a:gd name="T60" fmla="*/ 2147483646 w 91"/>
              <a:gd name="T61" fmla="*/ 2147483646 h 3"/>
              <a:gd name="T62" fmla="*/ 2147483646 w 91"/>
              <a:gd name="T63" fmla="*/ 2147483646 h 3"/>
              <a:gd name="T64" fmla="*/ 2147483646 w 91"/>
              <a:gd name="T65" fmla="*/ 2147483646 h 3"/>
              <a:gd name="T66" fmla="*/ 2147483646 w 91"/>
              <a:gd name="T67" fmla="*/ 2147483646 h 3"/>
              <a:gd name="T68" fmla="*/ 2147483646 w 91"/>
              <a:gd name="T69" fmla="*/ 2147483646 h 3"/>
              <a:gd name="T70" fmla="*/ 2147483646 w 91"/>
              <a:gd name="T71" fmla="*/ 2147483646 h 3"/>
              <a:gd name="T72" fmla="*/ 2147483646 w 91"/>
              <a:gd name="T73" fmla="*/ 2147483646 h 3"/>
              <a:gd name="T74" fmla="*/ 2147483646 w 91"/>
              <a:gd name="T75" fmla="*/ 2147483646 h 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1"/>
              <a:gd name="T115" fmla="*/ 0 h 3"/>
              <a:gd name="T116" fmla="*/ 91 w 91"/>
              <a:gd name="T117" fmla="*/ 3 h 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1" h="3">
                <a:moveTo>
                  <a:pt x="0" y="0"/>
                </a:moveTo>
                <a:lnTo>
                  <a:pt x="1" y="0"/>
                </a:lnTo>
                <a:lnTo>
                  <a:pt x="2" y="0"/>
                </a:lnTo>
                <a:lnTo>
                  <a:pt x="4" y="0"/>
                </a:lnTo>
                <a:lnTo>
                  <a:pt x="5" y="0"/>
                </a:lnTo>
                <a:lnTo>
                  <a:pt x="6" y="1"/>
                </a:lnTo>
                <a:lnTo>
                  <a:pt x="7" y="1"/>
                </a:lnTo>
                <a:lnTo>
                  <a:pt x="8" y="1"/>
                </a:lnTo>
                <a:lnTo>
                  <a:pt x="10" y="1"/>
                </a:lnTo>
                <a:lnTo>
                  <a:pt x="11" y="1"/>
                </a:lnTo>
                <a:lnTo>
                  <a:pt x="12" y="1"/>
                </a:lnTo>
                <a:lnTo>
                  <a:pt x="13" y="1"/>
                </a:lnTo>
                <a:lnTo>
                  <a:pt x="14" y="1"/>
                </a:lnTo>
                <a:lnTo>
                  <a:pt x="16" y="1"/>
                </a:lnTo>
                <a:lnTo>
                  <a:pt x="17" y="1"/>
                </a:lnTo>
                <a:lnTo>
                  <a:pt x="18" y="2"/>
                </a:lnTo>
                <a:lnTo>
                  <a:pt x="19" y="2"/>
                </a:lnTo>
                <a:lnTo>
                  <a:pt x="20" y="2"/>
                </a:lnTo>
                <a:lnTo>
                  <a:pt x="22" y="2"/>
                </a:lnTo>
                <a:lnTo>
                  <a:pt x="23" y="2"/>
                </a:lnTo>
                <a:lnTo>
                  <a:pt x="24" y="2"/>
                </a:lnTo>
                <a:lnTo>
                  <a:pt x="25" y="2"/>
                </a:lnTo>
                <a:lnTo>
                  <a:pt x="26" y="2"/>
                </a:lnTo>
                <a:lnTo>
                  <a:pt x="28" y="2"/>
                </a:lnTo>
                <a:lnTo>
                  <a:pt x="29" y="2"/>
                </a:lnTo>
                <a:lnTo>
                  <a:pt x="30" y="2"/>
                </a:lnTo>
                <a:lnTo>
                  <a:pt x="31" y="2"/>
                </a:lnTo>
                <a:lnTo>
                  <a:pt x="32" y="2"/>
                </a:lnTo>
                <a:lnTo>
                  <a:pt x="34" y="2"/>
                </a:lnTo>
                <a:lnTo>
                  <a:pt x="35" y="2"/>
                </a:lnTo>
                <a:lnTo>
                  <a:pt x="36" y="2"/>
                </a:lnTo>
                <a:lnTo>
                  <a:pt x="37" y="2"/>
                </a:lnTo>
                <a:lnTo>
                  <a:pt x="38" y="2"/>
                </a:lnTo>
                <a:lnTo>
                  <a:pt x="40" y="2"/>
                </a:lnTo>
                <a:lnTo>
                  <a:pt x="41" y="2"/>
                </a:lnTo>
                <a:lnTo>
                  <a:pt x="42" y="3"/>
                </a:lnTo>
                <a:lnTo>
                  <a:pt x="43" y="3"/>
                </a:lnTo>
                <a:lnTo>
                  <a:pt x="44" y="3"/>
                </a:lnTo>
                <a:lnTo>
                  <a:pt x="46" y="3"/>
                </a:lnTo>
                <a:lnTo>
                  <a:pt x="47" y="3"/>
                </a:lnTo>
                <a:lnTo>
                  <a:pt x="48" y="3"/>
                </a:lnTo>
                <a:lnTo>
                  <a:pt x="49" y="3"/>
                </a:lnTo>
                <a:lnTo>
                  <a:pt x="50" y="3"/>
                </a:lnTo>
                <a:lnTo>
                  <a:pt x="52" y="3"/>
                </a:lnTo>
                <a:lnTo>
                  <a:pt x="53" y="3"/>
                </a:lnTo>
                <a:lnTo>
                  <a:pt x="54" y="3"/>
                </a:lnTo>
                <a:lnTo>
                  <a:pt x="55" y="3"/>
                </a:lnTo>
                <a:lnTo>
                  <a:pt x="56" y="3"/>
                </a:lnTo>
                <a:lnTo>
                  <a:pt x="58" y="3"/>
                </a:lnTo>
                <a:lnTo>
                  <a:pt x="59" y="3"/>
                </a:lnTo>
                <a:lnTo>
                  <a:pt x="60" y="3"/>
                </a:lnTo>
                <a:lnTo>
                  <a:pt x="61" y="3"/>
                </a:lnTo>
                <a:lnTo>
                  <a:pt x="62" y="3"/>
                </a:lnTo>
                <a:lnTo>
                  <a:pt x="64" y="3"/>
                </a:lnTo>
                <a:lnTo>
                  <a:pt x="65" y="3"/>
                </a:lnTo>
                <a:lnTo>
                  <a:pt x="66" y="3"/>
                </a:lnTo>
                <a:lnTo>
                  <a:pt x="67" y="3"/>
                </a:lnTo>
                <a:lnTo>
                  <a:pt x="68" y="3"/>
                </a:lnTo>
                <a:lnTo>
                  <a:pt x="70" y="3"/>
                </a:lnTo>
                <a:lnTo>
                  <a:pt x="71" y="3"/>
                </a:lnTo>
                <a:lnTo>
                  <a:pt x="72" y="3"/>
                </a:lnTo>
                <a:lnTo>
                  <a:pt x="73" y="3"/>
                </a:lnTo>
                <a:lnTo>
                  <a:pt x="74" y="3"/>
                </a:lnTo>
                <a:lnTo>
                  <a:pt x="76" y="3"/>
                </a:lnTo>
                <a:lnTo>
                  <a:pt x="77" y="3"/>
                </a:lnTo>
                <a:lnTo>
                  <a:pt x="78" y="3"/>
                </a:lnTo>
                <a:lnTo>
                  <a:pt x="79" y="3"/>
                </a:lnTo>
                <a:lnTo>
                  <a:pt x="80" y="3"/>
                </a:lnTo>
                <a:lnTo>
                  <a:pt x="82" y="3"/>
                </a:lnTo>
                <a:lnTo>
                  <a:pt x="83" y="3"/>
                </a:lnTo>
                <a:lnTo>
                  <a:pt x="84" y="3"/>
                </a:lnTo>
                <a:lnTo>
                  <a:pt x="85" y="3"/>
                </a:lnTo>
                <a:lnTo>
                  <a:pt x="86" y="3"/>
                </a:lnTo>
                <a:lnTo>
                  <a:pt x="88" y="3"/>
                </a:lnTo>
                <a:lnTo>
                  <a:pt x="89" y="3"/>
                </a:lnTo>
                <a:lnTo>
                  <a:pt x="90" y="3"/>
                </a:lnTo>
                <a:lnTo>
                  <a:pt x="91" y="3"/>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86" name="Freeform 79">
            <a:extLst>
              <a:ext uri="{FF2B5EF4-FFF2-40B4-BE49-F238E27FC236}">
                <a16:creationId xmlns:a16="http://schemas.microsoft.com/office/drawing/2014/main" id="{E8FDA0BB-9A9D-4434-B445-A72A4D688B48}"/>
              </a:ext>
            </a:extLst>
          </p:cNvPr>
          <p:cNvSpPr>
            <a:spLocks/>
          </p:cNvSpPr>
          <p:nvPr/>
        </p:nvSpPr>
        <p:spPr bwMode="auto">
          <a:xfrm>
            <a:off x="5546725" y="5997575"/>
            <a:ext cx="50800" cy="6350"/>
          </a:xfrm>
          <a:custGeom>
            <a:avLst/>
            <a:gdLst>
              <a:gd name="T0" fmla="*/ 0 w 10"/>
              <a:gd name="T1" fmla="*/ 0 h 5661"/>
              <a:gd name="T2" fmla="*/ 2147483646 w 10"/>
              <a:gd name="T3" fmla="*/ 0 h 5661"/>
              <a:gd name="T4" fmla="*/ 2147483646 w 10"/>
              <a:gd name="T5" fmla="*/ 0 h 5661"/>
              <a:gd name="T6" fmla="*/ 2147483646 w 10"/>
              <a:gd name="T7" fmla="*/ 0 h 5661"/>
              <a:gd name="T8" fmla="*/ 2147483646 w 10"/>
              <a:gd name="T9" fmla="*/ 0 h 5661"/>
              <a:gd name="T10" fmla="*/ 2147483646 w 10"/>
              <a:gd name="T11" fmla="*/ 0 h 5661"/>
              <a:gd name="T12" fmla="*/ 2147483646 w 10"/>
              <a:gd name="T13" fmla="*/ 0 h 5661"/>
              <a:gd name="T14" fmla="*/ 2147483646 w 10"/>
              <a:gd name="T15" fmla="*/ 0 h 5661"/>
              <a:gd name="T16" fmla="*/ 2147483646 w 10"/>
              <a:gd name="T17" fmla="*/ 0 h 56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661"/>
              <a:gd name="T29" fmla="*/ 10 w 10"/>
              <a:gd name="T30" fmla="*/ 5661 h 56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661">
                <a:moveTo>
                  <a:pt x="0" y="0"/>
                </a:moveTo>
                <a:lnTo>
                  <a:pt x="2" y="0"/>
                </a:lnTo>
                <a:lnTo>
                  <a:pt x="3" y="0"/>
                </a:lnTo>
                <a:lnTo>
                  <a:pt x="4" y="0"/>
                </a:lnTo>
                <a:lnTo>
                  <a:pt x="5" y="0"/>
                </a:lnTo>
                <a:lnTo>
                  <a:pt x="6" y="0"/>
                </a:lnTo>
                <a:lnTo>
                  <a:pt x="8" y="0"/>
                </a:lnTo>
                <a:lnTo>
                  <a:pt x="9" y="0"/>
                </a:lnTo>
                <a:lnTo>
                  <a:pt x="10" y="0"/>
                </a:lnTo>
              </a:path>
            </a:pathLst>
          </a:custGeom>
          <a:noFill/>
          <a:ln w="381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87" name="Freeform 80">
            <a:extLst>
              <a:ext uri="{FF2B5EF4-FFF2-40B4-BE49-F238E27FC236}">
                <a16:creationId xmlns:a16="http://schemas.microsoft.com/office/drawing/2014/main" id="{774B4FDC-CD6A-4897-ABD4-2FA4ED9BA5D2}"/>
              </a:ext>
            </a:extLst>
          </p:cNvPr>
          <p:cNvSpPr>
            <a:spLocks/>
          </p:cNvSpPr>
          <p:nvPr/>
        </p:nvSpPr>
        <p:spPr bwMode="auto">
          <a:xfrm>
            <a:off x="4986338" y="5980113"/>
            <a:ext cx="768350" cy="17462"/>
          </a:xfrm>
          <a:custGeom>
            <a:avLst/>
            <a:gdLst>
              <a:gd name="T0" fmla="*/ 2147483646 w 152"/>
              <a:gd name="T1" fmla="*/ 2147483646 h 3"/>
              <a:gd name="T2" fmla="*/ 2147483646 w 152"/>
              <a:gd name="T3" fmla="*/ 2147483646 h 3"/>
              <a:gd name="T4" fmla="*/ 2147483646 w 152"/>
              <a:gd name="T5" fmla="*/ 2147483646 h 3"/>
              <a:gd name="T6" fmla="*/ 2147483646 w 152"/>
              <a:gd name="T7" fmla="*/ 2147483646 h 3"/>
              <a:gd name="T8" fmla="*/ 2147483646 w 152"/>
              <a:gd name="T9" fmla="*/ 2147483646 h 3"/>
              <a:gd name="T10" fmla="*/ 2147483646 w 152"/>
              <a:gd name="T11" fmla="*/ 2147483646 h 3"/>
              <a:gd name="T12" fmla="*/ 2147483646 w 152"/>
              <a:gd name="T13" fmla="*/ 2147483646 h 3"/>
              <a:gd name="T14" fmla="*/ 2147483646 w 152"/>
              <a:gd name="T15" fmla="*/ 2147483646 h 3"/>
              <a:gd name="T16" fmla="*/ 2147483646 w 152"/>
              <a:gd name="T17" fmla="*/ 2147483646 h 3"/>
              <a:gd name="T18" fmla="*/ 2147483646 w 152"/>
              <a:gd name="T19" fmla="*/ 2147483646 h 3"/>
              <a:gd name="T20" fmla="*/ 2147483646 w 152"/>
              <a:gd name="T21" fmla="*/ 2147483646 h 3"/>
              <a:gd name="T22" fmla="*/ 2147483646 w 152"/>
              <a:gd name="T23" fmla="*/ 2147483646 h 3"/>
              <a:gd name="T24" fmla="*/ 2147483646 w 152"/>
              <a:gd name="T25" fmla="*/ 2147483646 h 3"/>
              <a:gd name="T26" fmla="*/ 2147483646 w 152"/>
              <a:gd name="T27" fmla="*/ 2147483646 h 3"/>
              <a:gd name="T28" fmla="*/ 2147483646 w 152"/>
              <a:gd name="T29" fmla="*/ 2147483646 h 3"/>
              <a:gd name="T30" fmla="*/ 2147483646 w 152"/>
              <a:gd name="T31" fmla="*/ 2147483646 h 3"/>
              <a:gd name="T32" fmla="*/ 2147483646 w 152"/>
              <a:gd name="T33" fmla="*/ 2147483646 h 3"/>
              <a:gd name="T34" fmla="*/ 2147483646 w 152"/>
              <a:gd name="T35" fmla="*/ 2147483646 h 3"/>
              <a:gd name="T36" fmla="*/ 2147483646 w 152"/>
              <a:gd name="T37" fmla="*/ 2147483646 h 3"/>
              <a:gd name="T38" fmla="*/ 2147483646 w 152"/>
              <a:gd name="T39" fmla="*/ 2147483646 h 3"/>
              <a:gd name="T40" fmla="*/ 2147483646 w 152"/>
              <a:gd name="T41" fmla="*/ 2147483646 h 3"/>
              <a:gd name="T42" fmla="*/ 2147483646 w 152"/>
              <a:gd name="T43" fmla="*/ 2147483646 h 3"/>
              <a:gd name="T44" fmla="*/ 2147483646 w 152"/>
              <a:gd name="T45" fmla="*/ 2147483646 h 3"/>
              <a:gd name="T46" fmla="*/ 2147483646 w 152"/>
              <a:gd name="T47" fmla="*/ 2147483646 h 3"/>
              <a:gd name="T48" fmla="*/ 2147483646 w 152"/>
              <a:gd name="T49" fmla="*/ 2147483646 h 3"/>
              <a:gd name="T50" fmla="*/ 2147483646 w 152"/>
              <a:gd name="T51" fmla="*/ 2147483646 h 3"/>
              <a:gd name="T52" fmla="*/ 2147483646 w 152"/>
              <a:gd name="T53" fmla="*/ 2147483646 h 3"/>
              <a:gd name="T54" fmla="*/ 2147483646 w 152"/>
              <a:gd name="T55" fmla="*/ 2147483646 h 3"/>
              <a:gd name="T56" fmla="*/ 2147483646 w 152"/>
              <a:gd name="T57" fmla="*/ 2147483646 h 3"/>
              <a:gd name="T58" fmla="*/ 2147483646 w 152"/>
              <a:gd name="T59" fmla="*/ 2147483646 h 3"/>
              <a:gd name="T60" fmla="*/ 2147483646 w 152"/>
              <a:gd name="T61" fmla="*/ 2147483646 h 3"/>
              <a:gd name="T62" fmla="*/ 2147483646 w 152"/>
              <a:gd name="T63" fmla="*/ 2147483646 h 3"/>
              <a:gd name="T64" fmla="*/ 2147483646 w 152"/>
              <a:gd name="T65" fmla="*/ 2147483646 h 3"/>
              <a:gd name="T66" fmla="*/ 2147483646 w 152"/>
              <a:gd name="T67" fmla="*/ 2147483646 h 3"/>
              <a:gd name="T68" fmla="*/ 2147483646 w 152"/>
              <a:gd name="T69" fmla="*/ 2147483646 h 3"/>
              <a:gd name="T70" fmla="*/ 2147483646 w 152"/>
              <a:gd name="T71" fmla="*/ 2147483646 h 3"/>
              <a:gd name="T72" fmla="*/ 2147483646 w 152"/>
              <a:gd name="T73" fmla="*/ 2147483646 h 3"/>
              <a:gd name="T74" fmla="*/ 2147483646 w 152"/>
              <a:gd name="T75" fmla="*/ 0 h 3"/>
              <a:gd name="T76" fmla="*/ 2147483646 w 152"/>
              <a:gd name="T77" fmla="*/ 0 h 3"/>
              <a:gd name="T78" fmla="*/ 2147483646 w 152"/>
              <a:gd name="T79" fmla="*/ 0 h 3"/>
              <a:gd name="T80" fmla="*/ 2147483646 w 152"/>
              <a:gd name="T81" fmla="*/ 0 h 3"/>
              <a:gd name="T82" fmla="*/ 2147483646 w 152"/>
              <a:gd name="T83" fmla="*/ 0 h 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3"/>
              <a:gd name="T128" fmla="*/ 152 w 152"/>
              <a:gd name="T129" fmla="*/ 3 h 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3">
                <a:moveTo>
                  <a:pt x="0" y="3"/>
                </a:moveTo>
                <a:lnTo>
                  <a:pt x="1" y="3"/>
                </a:lnTo>
                <a:lnTo>
                  <a:pt x="2" y="3"/>
                </a:lnTo>
                <a:lnTo>
                  <a:pt x="3" y="3"/>
                </a:lnTo>
                <a:lnTo>
                  <a:pt x="5" y="3"/>
                </a:lnTo>
                <a:lnTo>
                  <a:pt x="6" y="3"/>
                </a:lnTo>
                <a:lnTo>
                  <a:pt x="7" y="3"/>
                </a:lnTo>
                <a:lnTo>
                  <a:pt x="8" y="3"/>
                </a:lnTo>
                <a:lnTo>
                  <a:pt x="9" y="3"/>
                </a:lnTo>
                <a:lnTo>
                  <a:pt x="11" y="3"/>
                </a:lnTo>
                <a:lnTo>
                  <a:pt x="12" y="3"/>
                </a:lnTo>
                <a:lnTo>
                  <a:pt x="13" y="3"/>
                </a:lnTo>
                <a:lnTo>
                  <a:pt x="14" y="3"/>
                </a:lnTo>
                <a:lnTo>
                  <a:pt x="15" y="3"/>
                </a:lnTo>
                <a:lnTo>
                  <a:pt x="17" y="3"/>
                </a:lnTo>
                <a:lnTo>
                  <a:pt x="18" y="3"/>
                </a:lnTo>
                <a:lnTo>
                  <a:pt x="19" y="3"/>
                </a:lnTo>
                <a:lnTo>
                  <a:pt x="20" y="3"/>
                </a:lnTo>
                <a:lnTo>
                  <a:pt x="21" y="3"/>
                </a:lnTo>
                <a:lnTo>
                  <a:pt x="23" y="3"/>
                </a:lnTo>
                <a:lnTo>
                  <a:pt x="24" y="3"/>
                </a:lnTo>
                <a:lnTo>
                  <a:pt x="25" y="3"/>
                </a:lnTo>
                <a:lnTo>
                  <a:pt x="26" y="3"/>
                </a:lnTo>
                <a:lnTo>
                  <a:pt x="27" y="3"/>
                </a:lnTo>
                <a:lnTo>
                  <a:pt x="29" y="3"/>
                </a:lnTo>
                <a:lnTo>
                  <a:pt x="30" y="3"/>
                </a:lnTo>
                <a:lnTo>
                  <a:pt x="31" y="3"/>
                </a:lnTo>
                <a:lnTo>
                  <a:pt x="32" y="3"/>
                </a:lnTo>
                <a:lnTo>
                  <a:pt x="33" y="3"/>
                </a:lnTo>
                <a:lnTo>
                  <a:pt x="35" y="3"/>
                </a:lnTo>
                <a:lnTo>
                  <a:pt x="36" y="3"/>
                </a:lnTo>
                <a:lnTo>
                  <a:pt x="37" y="3"/>
                </a:lnTo>
                <a:lnTo>
                  <a:pt x="38" y="3"/>
                </a:lnTo>
                <a:lnTo>
                  <a:pt x="39" y="3"/>
                </a:lnTo>
                <a:lnTo>
                  <a:pt x="41" y="3"/>
                </a:lnTo>
                <a:lnTo>
                  <a:pt x="42" y="3"/>
                </a:lnTo>
                <a:lnTo>
                  <a:pt x="43" y="3"/>
                </a:lnTo>
                <a:lnTo>
                  <a:pt x="44" y="3"/>
                </a:lnTo>
                <a:lnTo>
                  <a:pt x="45" y="3"/>
                </a:lnTo>
                <a:lnTo>
                  <a:pt x="47" y="3"/>
                </a:lnTo>
                <a:lnTo>
                  <a:pt x="48" y="3"/>
                </a:lnTo>
                <a:lnTo>
                  <a:pt x="49" y="3"/>
                </a:lnTo>
                <a:lnTo>
                  <a:pt x="50" y="3"/>
                </a:lnTo>
                <a:lnTo>
                  <a:pt x="51" y="3"/>
                </a:lnTo>
                <a:lnTo>
                  <a:pt x="53" y="3"/>
                </a:lnTo>
                <a:lnTo>
                  <a:pt x="54" y="3"/>
                </a:lnTo>
                <a:lnTo>
                  <a:pt x="55" y="3"/>
                </a:lnTo>
                <a:lnTo>
                  <a:pt x="56" y="3"/>
                </a:lnTo>
                <a:lnTo>
                  <a:pt x="57" y="3"/>
                </a:lnTo>
                <a:lnTo>
                  <a:pt x="59" y="3"/>
                </a:lnTo>
                <a:lnTo>
                  <a:pt x="60" y="3"/>
                </a:lnTo>
                <a:lnTo>
                  <a:pt x="61" y="3"/>
                </a:lnTo>
                <a:lnTo>
                  <a:pt x="62" y="3"/>
                </a:lnTo>
                <a:lnTo>
                  <a:pt x="63" y="3"/>
                </a:lnTo>
                <a:lnTo>
                  <a:pt x="65" y="3"/>
                </a:lnTo>
                <a:lnTo>
                  <a:pt x="66" y="3"/>
                </a:lnTo>
                <a:lnTo>
                  <a:pt x="67" y="3"/>
                </a:lnTo>
                <a:lnTo>
                  <a:pt x="68" y="3"/>
                </a:lnTo>
                <a:lnTo>
                  <a:pt x="69" y="3"/>
                </a:lnTo>
                <a:lnTo>
                  <a:pt x="71" y="3"/>
                </a:lnTo>
                <a:lnTo>
                  <a:pt x="72" y="3"/>
                </a:lnTo>
                <a:lnTo>
                  <a:pt x="73" y="3"/>
                </a:lnTo>
                <a:lnTo>
                  <a:pt x="74" y="3"/>
                </a:lnTo>
                <a:lnTo>
                  <a:pt x="75" y="3"/>
                </a:lnTo>
                <a:lnTo>
                  <a:pt x="77" y="3"/>
                </a:lnTo>
                <a:lnTo>
                  <a:pt x="78" y="3"/>
                </a:lnTo>
                <a:lnTo>
                  <a:pt x="79" y="3"/>
                </a:lnTo>
                <a:lnTo>
                  <a:pt x="80" y="3"/>
                </a:lnTo>
                <a:lnTo>
                  <a:pt x="81" y="2"/>
                </a:lnTo>
                <a:lnTo>
                  <a:pt x="83" y="2"/>
                </a:lnTo>
                <a:lnTo>
                  <a:pt x="84" y="2"/>
                </a:lnTo>
                <a:lnTo>
                  <a:pt x="85" y="2"/>
                </a:lnTo>
                <a:lnTo>
                  <a:pt x="86" y="2"/>
                </a:lnTo>
                <a:lnTo>
                  <a:pt x="87" y="2"/>
                </a:lnTo>
                <a:lnTo>
                  <a:pt x="89" y="2"/>
                </a:lnTo>
                <a:lnTo>
                  <a:pt x="90" y="2"/>
                </a:lnTo>
                <a:lnTo>
                  <a:pt x="91" y="2"/>
                </a:lnTo>
                <a:lnTo>
                  <a:pt x="92" y="2"/>
                </a:lnTo>
                <a:lnTo>
                  <a:pt x="93" y="2"/>
                </a:lnTo>
                <a:lnTo>
                  <a:pt x="95" y="2"/>
                </a:lnTo>
                <a:lnTo>
                  <a:pt x="96" y="2"/>
                </a:lnTo>
                <a:lnTo>
                  <a:pt x="97" y="2"/>
                </a:lnTo>
                <a:lnTo>
                  <a:pt x="98" y="2"/>
                </a:lnTo>
                <a:lnTo>
                  <a:pt x="99" y="2"/>
                </a:lnTo>
                <a:lnTo>
                  <a:pt x="101" y="2"/>
                </a:lnTo>
                <a:lnTo>
                  <a:pt x="102" y="2"/>
                </a:lnTo>
                <a:lnTo>
                  <a:pt x="103" y="2"/>
                </a:lnTo>
                <a:lnTo>
                  <a:pt x="104" y="2"/>
                </a:lnTo>
                <a:lnTo>
                  <a:pt x="105" y="2"/>
                </a:lnTo>
                <a:lnTo>
                  <a:pt x="107" y="2"/>
                </a:lnTo>
                <a:lnTo>
                  <a:pt x="108" y="2"/>
                </a:lnTo>
                <a:lnTo>
                  <a:pt x="109" y="2"/>
                </a:lnTo>
                <a:lnTo>
                  <a:pt x="110" y="2"/>
                </a:lnTo>
                <a:lnTo>
                  <a:pt x="111" y="2"/>
                </a:lnTo>
                <a:lnTo>
                  <a:pt x="113" y="2"/>
                </a:lnTo>
                <a:lnTo>
                  <a:pt x="114" y="2"/>
                </a:lnTo>
                <a:lnTo>
                  <a:pt x="115" y="2"/>
                </a:lnTo>
                <a:lnTo>
                  <a:pt x="116" y="2"/>
                </a:lnTo>
                <a:lnTo>
                  <a:pt x="117" y="1"/>
                </a:lnTo>
                <a:lnTo>
                  <a:pt x="119" y="1"/>
                </a:lnTo>
                <a:lnTo>
                  <a:pt x="120" y="1"/>
                </a:lnTo>
                <a:lnTo>
                  <a:pt x="121" y="1"/>
                </a:lnTo>
                <a:lnTo>
                  <a:pt x="122" y="1"/>
                </a:lnTo>
                <a:lnTo>
                  <a:pt x="123" y="1"/>
                </a:lnTo>
                <a:lnTo>
                  <a:pt x="125" y="1"/>
                </a:lnTo>
                <a:lnTo>
                  <a:pt x="126" y="1"/>
                </a:lnTo>
                <a:lnTo>
                  <a:pt x="127" y="1"/>
                </a:lnTo>
                <a:lnTo>
                  <a:pt x="128" y="1"/>
                </a:lnTo>
                <a:lnTo>
                  <a:pt x="129" y="1"/>
                </a:lnTo>
                <a:lnTo>
                  <a:pt x="131" y="1"/>
                </a:lnTo>
                <a:lnTo>
                  <a:pt x="132" y="1"/>
                </a:lnTo>
                <a:lnTo>
                  <a:pt x="133" y="1"/>
                </a:lnTo>
                <a:lnTo>
                  <a:pt x="134" y="1"/>
                </a:lnTo>
                <a:lnTo>
                  <a:pt x="135" y="0"/>
                </a:lnTo>
                <a:lnTo>
                  <a:pt x="137" y="0"/>
                </a:lnTo>
                <a:lnTo>
                  <a:pt x="138" y="0"/>
                </a:lnTo>
                <a:lnTo>
                  <a:pt x="139" y="0"/>
                </a:lnTo>
                <a:lnTo>
                  <a:pt x="140" y="0"/>
                </a:lnTo>
                <a:lnTo>
                  <a:pt x="141" y="0"/>
                </a:lnTo>
                <a:lnTo>
                  <a:pt x="143" y="0"/>
                </a:lnTo>
                <a:lnTo>
                  <a:pt x="144" y="0"/>
                </a:lnTo>
                <a:lnTo>
                  <a:pt x="145" y="0"/>
                </a:lnTo>
                <a:lnTo>
                  <a:pt x="146" y="0"/>
                </a:lnTo>
                <a:lnTo>
                  <a:pt x="147" y="0"/>
                </a:lnTo>
                <a:lnTo>
                  <a:pt x="149" y="0"/>
                </a:lnTo>
                <a:lnTo>
                  <a:pt x="150" y="0"/>
                </a:lnTo>
                <a:lnTo>
                  <a:pt x="151" y="0"/>
                </a:lnTo>
                <a:lnTo>
                  <a:pt x="152" y="0"/>
                </a:lnTo>
              </a:path>
            </a:pathLst>
          </a:custGeom>
          <a:noFill/>
          <a:ln w="381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88" name="Freeform 81">
            <a:extLst>
              <a:ext uri="{FF2B5EF4-FFF2-40B4-BE49-F238E27FC236}">
                <a16:creationId xmlns:a16="http://schemas.microsoft.com/office/drawing/2014/main" id="{147E4BF6-1512-493A-A052-463014D306C1}"/>
              </a:ext>
            </a:extLst>
          </p:cNvPr>
          <p:cNvSpPr>
            <a:spLocks/>
          </p:cNvSpPr>
          <p:nvPr/>
        </p:nvSpPr>
        <p:spPr bwMode="auto">
          <a:xfrm>
            <a:off x="5754688" y="5719763"/>
            <a:ext cx="773112" cy="260350"/>
          </a:xfrm>
          <a:custGeom>
            <a:avLst/>
            <a:gdLst>
              <a:gd name="T0" fmla="*/ 2147483646 w 153"/>
              <a:gd name="T1" fmla="*/ 2147483646 h 46"/>
              <a:gd name="T2" fmla="*/ 2147483646 w 153"/>
              <a:gd name="T3" fmla="*/ 2147483646 h 46"/>
              <a:gd name="T4" fmla="*/ 2147483646 w 153"/>
              <a:gd name="T5" fmla="*/ 2147483646 h 46"/>
              <a:gd name="T6" fmla="*/ 2147483646 w 153"/>
              <a:gd name="T7" fmla="*/ 2147483646 h 46"/>
              <a:gd name="T8" fmla="*/ 2147483646 w 153"/>
              <a:gd name="T9" fmla="*/ 2147483646 h 46"/>
              <a:gd name="T10" fmla="*/ 2147483646 w 153"/>
              <a:gd name="T11" fmla="*/ 2147483646 h 46"/>
              <a:gd name="T12" fmla="*/ 2147483646 w 153"/>
              <a:gd name="T13" fmla="*/ 2147483646 h 46"/>
              <a:gd name="T14" fmla="*/ 2147483646 w 153"/>
              <a:gd name="T15" fmla="*/ 2147483646 h 46"/>
              <a:gd name="T16" fmla="*/ 2147483646 w 153"/>
              <a:gd name="T17" fmla="*/ 2147483646 h 46"/>
              <a:gd name="T18" fmla="*/ 2147483646 w 153"/>
              <a:gd name="T19" fmla="*/ 2147483646 h 46"/>
              <a:gd name="T20" fmla="*/ 2147483646 w 153"/>
              <a:gd name="T21" fmla="*/ 2147483646 h 46"/>
              <a:gd name="T22" fmla="*/ 2147483646 w 153"/>
              <a:gd name="T23" fmla="*/ 2147483646 h 46"/>
              <a:gd name="T24" fmla="*/ 2147483646 w 153"/>
              <a:gd name="T25" fmla="*/ 2147483646 h 46"/>
              <a:gd name="T26" fmla="*/ 2147483646 w 153"/>
              <a:gd name="T27" fmla="*/ 2147483646 h 46"/>
              <a:gd name="T28" fmla="*/ 2147483646 w 153"/>
              <a:gd name="T29" fmla="*/ 2147483646 h 46"/>
              <a:gd name="T30" fmla="*/ 2147483646 w 153"/>
              <a:gd name="T31" fmla="*/ 2147483646 h 46"/>
              <a:gd name="T32" fmla="*/ 2147483646 w 153"/>
              <a:gd name="T33" fmla="*/ 2147483646 h 46"/>
              <a:gd name="T34" fmla="*/ 2147483646 w 153"/>
              <a:gd name="T35" fmla="*/ 2147483646 h 46"/>
              <a:gd name="T36" fmla="*/ 2147483646 w 153"/>
              <a:gd name="T37" fmla="*/ 2147483646 h 46"/>
              <a:gd name="T38" fmla="*/ 2147483646 w 153"/>
              <a:gd name="T39" fmla="*/ 2147483646 h 46"/>
              <a:gd name="T40" fmla="*/ 2147483646 w 153"/>
              <a:gd name="T41" fmla="*/ 2147483646 h 46"/>
              <a:gd name="T42" fmla="*/ 2147483646 w 153"/>
              <a:gd name="T43" fmla="*/ 2147483646 h 46"/>
              <a:gd name="T44" fmla="*/ 2147483646 w 153"/>
              <a:gd name="T45" fmla="*/ 2147483646 h 46"/>
              <a:gd name="T46" fmla="*/ 2147483646 w 153"/>
              <a:gd name="T47" fmla="*/ 2147483646 h 46"/>
              <a:gd name="T48" fmla="*/ 2147483646 w 153"/>
              <a:gd name="T49" fmla="*/ 2147483646 h 46"/>
              <a:gd name="T50" fmla="*/ 2147483646 w 153"/>
              <a:gd name="T51" fmla="*/ 2147483646 h 46"/>
              <a:gd name="T52" fmla="*/ 2147483646 w 153"/>
              <a:gd name="T53" fmla="*/ 2147483646 h 46"/>
              <a:gd name="T54" fmla="*/ 2147483646 w 153"/>
              <a:gd name="T55" fmla="*/ 2147483646 h 46"/>
              <a:gd name="T56" fmla="*/ 2147483646 w 153"/>
              <a:gd name="T57" fmla="*/ 2147483646 h 46"/>
              <a:gd name="T58" fmla="*/ 2147483646 w 153"/>
              <a:gd name="T59" fmla="*/ 2147483646 h 46"/>
              <a:gd name="T60" fmla="*/ 2147483646 w 153"/>
              <a:gd name="T61" fmla="*/ 2147483646 h 46"/>
              <a:gd name="T62" fmla="*/ 2147483646 w 153"/>
              <a:gd name="T63" fmla="*/ 2147483646 h 46"/>
              <a:gd name="T64" fmla="*/ 2147483646 w 153"/>
              <a:gd name="T65" fmla="*/ 2147483646 h 46"/>
              <a:gd name="T66" fmla="*/ 2147483646 w 153"/>
              <a:gd name="T67" fmla="*/ 2147483646 h 46"/>
              <a:gd name="T68" fmla="*/ 2147483646 w 153"/>
              <a:gd name="T69" fmla="*/ 2147483646 h 46"/>
              <a:gd name="T70" fmla="*/ 2147483646 w 153"/>
              <a:gd name="T71" fmla="*/ 2147483646 h 46"/>
              <a:gd name="T72" fmla="*/ 2147483646 w 153"/>
              <a:gd name="T73" fmla="*/ 2147483646 h 46"/>
              <a:gd name="T74" fmla="*/ 2147483646 w 153"/>
              <a:gd name="T75" fmla="*/ 2147483646 h 46"/>
              <a:gd name="T76" fmla="*/ 2147483646 w 153"/>
              <a:gd name="T77" fmla="*/ 2147483646 h 46"/>
              <a:gd name="T78" fmla="*/ 2147483646 w 153"/>
              <a:gd name="T79" fmla="*/ 2147483646 h 46"/>
              <a:gd name="T80" fmla="*/ 2147483646 w 153"/>
              <a:gd name="T81" fmla="*/ 2147483646 h 46"/>
              <a:gd name="T82" fmla="*/ 2147483646 w 153"/>
              <a:gd name="T83" fmla="*/ 2147483646 h 4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3"/>
              <a:gd name="T127" fmla="*/ 0 h 46"/>
              <a:gd name="T128" fmla="*/ 153 w 153"/>
              <a:gd name="T129" fmla="*/ 46 h 4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3" h="46">
                <a:moveTo>
                  <a:pt x="0" y="46"/>
                </a:moveTo>
                <a:lnTo>
                  <a:pt x="1" y="45"/>
                </a:lnTo>
                <a:lnTo>
                  <a:pt x="3" y="45"/>
                </a:lnTo>
                <a:lnTo>
                  <a:pt x="4" y="45"/>
                </a:lnTo>
                <a:lnTo>
                  <a:pt x="5" y="45"/>
                </a:lnTo>
                <a:lnTo>
                  <a:pt x="6" y="45"/>
                </a:lnTo>
                <a:lnTo>
                  <a:pt x="7" y="45"/>
                </a:lnTo>
                <a:lnTo>
                  <a:pt x="9" y="45"/>
                </a:lnTo>
                <a:lnTo>
                  <a:pt x="10" y="45"/>
                </a:lnTo>
                <a:lnTo>
                  <a:pt x="11" y="44"/>
                </a:lnTo>
                <a:lnTo>
                  <a:pt x="12" y="44"/>
                </a:lnTo>
                <a:lnTo>
                  <a:pt x="13" y="44"/>
                </a:lnTo>
                <a:lnTo>
                  <a:pt x="15" y="44"/>
                </a:lnTo>
                <a:lnTo>
                  <a:pt x="16" y="44"/>
                </a:lnTo>
                <a:lnTo>
                  <a:pt x="17" y="44"/>
                </a:lnTo>
                <a:lnTo>
                  <a:pt x="18" y="43"/>
                </a:lnTo>
                <a:lnTo>
                  <a:pt x="19" y="43"/>
                </a:lnTo>
                <a:lnTo>
                  <a:pt x="21" y="43"/>
                </a:lnTo>
                <a:lnTo>
                  <a:pt x="22" y="43"/>
                </a:lnTo>
                <a:lnTo>
                  <a:pt x="23" y="43"/>
                </a:lnTo>
                <a:lnTo>
                  <a:pt x="24" y="43"/>
                </a:lnTo>
                <a:lnTo>
                  <a:pt x="25" y="42"/>
                </a:lnTo>
                <a:lnTo>
                  <a:pt x="27" y="42"/>
                </a:lnTo>
                <a:lnTo>
                  <a:pt x="28" y="42"/>
                </a:lnTo>
                <a:lnTo>
                  <a:pt x="29" y="42"/>
                </a:lnTo>
                <a:lnTo>
                  <a:pt x="30" y="42"/>
                </a:lnTo>
                <a:lnTo>
                  <a:pt x="31" y="41"/>
                </a:lnTo>
                <a:lnTo>
                  <a:pt x="33" y="41"/>
                </a:lnTo>
                <a:lnTo>
                  <a:pt x="34" y="41"/>
                </a:lnTo>
                <a:lnTo>
                  <a:pt x="35" y="41"/>
                </a:lnTo>
                <a:lnTo>
                  <a:pt x="36" y="41"/>
                </a:lnTo>
                <a:lnTo>
                  <a:pt x="37" y="40"/>
                </a:lnTo>
                <a:lnTo>
                  <a:pt x="39" y="40"/>
                </a:lnTo>
                <a:lnTo>
                  <a:pt x="40" y="40"/>
                </a:lnTo>
                <a:lnTo>
                  <a:pt x="41" y="40"/>
                </a:lnTo>
                <a:lnTo>
                  <a:pt x="42" y="39"/>
                </a:lnTo>
                <a:lnTo>
                  <a:pt x="43" y="39"/>
                </a:lnTo>
                <a:lnTo>
                  <a:pt x="45" y="39"/>
                </a:lnTo>
                <a:lnTo>
                  <a:pt x="46" y="39"/>
                </a:lnTo>
                <a:lnTo>
                  <a:pt x="47" y="38"/>
                </a:lnTo>
                <a:lnTo>
                  <a:pt x="48" y="38"/>
                </a:lnTo>
                <a:lnTo>
                  <a:pt x="49" y="38"/>
                </a:lnTo>
                <a:lnTo>
                  <a:pt x="51" y="37"/>
                </a:lnTo>
                <a:lnTo>
                  <a:pt x="52" y="37"/>
                </a:lnTo>
                <a:lnTo>
                  <a:pt x="53" y="37"/>
                </a:lnTo>
                <a:lnTo>
                  <a:pt x="54" y="37"/>
                </a:lnTo>
                <a:lnTo>
                  <a:pt x="55" y="36"/>
                </a:lnTo>
                <a:lnTo>
                  <a:pt x="57" y="36"/>
                </a:lnTo>
                <a:lnTo>
                  <a:pt x="58" y="36"/>
                </a:lnTo>
                <a:lnTo>
                  <a:pt x="59" y="35"/>
                </a:lnTo>
                <a:lnTo>
                  <a:pt x="60" y="35"/>
                </a:lnTo>
                <a:lnTo>
                  <a:pt x="61" y="35"/>
                </a:lnTo>
                <a:lnTo>
                  <a:pt x="63" y="34"/>
                </a:lnTo>
                <a:lnTo>
                  <a:pt x="64" y="34"/>
                </a:lnTo>
                <a:lnTo>
                  <a:pt x="65" y="34"/>
                </a:lnTo>
                <a:lnTo>
                  <a:pt x="66" y="33"/>
                </a:lnTo>
                <a:lnTo>
                  <a:pt x="67" y="33"/>
                </a:lnTo>
                <a:lnTo>
                  <a:pt x="69" y="33"/>
                </a:lnTo>
                <a:lnTo>
                  <a:pt x="70" y="32"/>
                </a:lnTo>
                <a:lnTo>
                  <a:pt x="71" y="32"/>
                </a:lnTo>
                <a:lnTo>
                  <a:pt x="72" y="32"/>
                </a:lnTo>
                <a:lnTo>
                  <a:pt x="73" y="31"/>
                </a:lnTo>
                <a:lnTo>
                  <a:pt x="75" y="31"/>
                </a:lnTo>
                <a:lnTo>
                  <a:pt x="76" y="30"/>
                </a:lnTo>
                <a:lnTo>
                  <a:pt x="77" y="30"/>
                </a:lnTo>
                <a:lnTo>
                  <a:pt x="78" y="30"/>
                </a:lnTo>
                <a:lnTo>
                  <a:pt x="79" y="29"/>
                </a:lnTo>
                <a:lnTo>
                  <a:pt x="81" y="29"/>
                </a:lnTo>
                <a:lnTo>
                  <a:pt x="82" y="28"/>
                </a:lnTo>
                <a:lnTo>
                  <a:pt x="83" y="28"/>
                </a:lnTo>
                <a:lnTo>
                  <a:pt x="84" y="28"/>
                </a:lnTo>
                <a:lnTo>
                  <a:pt x="85" y="27"/>
                </a:lnTo>
                <a:lnTo>
                  <a:pt x="87" y="27"/>
                </a:lnTo>
                <a:lnTo>
                  <a:pt x="88" y="26"/>
                </a:lnTo>
                <a:lnTo>
                  <a:pt x="89" y="26"/>
                </a:lnTo>
                <a:lnTo>
                  <a:pt x="90" y="25"/>
                </a:lnTo>
                <a:lnTo>
                  <a:pt x="91" y="25"/>
                </a:lnTo>
                <a:lnTo>
                  <a:pt x="93" y="25"/>
                </a:lnTo>
                <a:lnTo>
                  <a:pt x="94" y="25"/>
                </a:lnTo>
                <a:lnTo>
                  <a:pt x="95" y="24"/>
                </a:lnTo>
                <a:lnTo>
                  <a:pt x="96" y="24"/>
                </a:lnTo>
                <a:lnTo>
                  <a:pt x="97" y="23"/>
                </a:lnTo>
                <a:lnTo>
                  <a:pt x="99" y="23"/>
                </a:lnTo>
                <a:lnTo>
                  <a:pt x="100" y="22"/>
                </a:lnTo>
                <a:lnTo>
                  <a:pt x="101" y="22"/>
                </a:lnTo>
                <a:lnTo>
                  <a:pt x="102" y="21"/>
                </a:lnTo>
                <a:lnTo>
                  <a:pt x="103" y="21"/>
                </a:lnTo>
                <a:lnTo>
                  <a:pt x="105" y="20"/>
                </a:lnTo>
                <a:lnTo>
                  <a:pt x="106" y="20"/>
                </a:lnTo>
                <a:lnTo>
                  <a:pt x="107" y="19"/>
                </a:lnTo>
                <a:lnTo>
                  <a:pt x="108" y="19"/>
                </a:lnTo>
                <a:lnTo>
                  <a:pt x="109" y="18"/>
                </a:lnTo>
                <a:lnTo>
                  <a:pt x="111" y="18"/>
                </a:lnTo>
                <a:lnTo>
                  <a:pt x="112" y="17"/>
                </a:lnTo>
                <a:lnTo>
                  <a:pt x="113" y="17"/>
                </a:lnTo>
                <a:lnTo>
                  <a:pt x="114" y="16"/>
                </a:lnTo>
                <a:lnTo>
                  <a:pt x="115" y="16"/>
                </a:lnTo>
                <a:lnTo>
                  <a:pt x="117" y="15"/>
                </a:lnTo>
                <a:lnTo>
                  <a:pt x="118" y="15"/>
                </a:lnTo>
                <a:lnTo>
                  <a:pt x="119" y="14"/>
                </a:lnTo>
                <a:lnTo>
                  <a:pt x="120" y="14"/>
                </a:lnTo>
                <a:lnTo>
                  <a:pt x="121" y="13"/>
                </a:lnTo>
                <a:lnTo>
                  <a:pt x="123" y="13"/>
                </a:lnTo>
                <a:lnTo>
                  <a:pt x="124" y="12"/>
                </a:lnTo>
                <a:lnTo>
                  <a:pt x="125" y="12"/>
                </a:lnTo>
                <a:lnTo>
                  <a:pt x="126" y="11"/>
                </a:lnTo>
                <a:lnTo>
                  <a:pt x="127" y="11"/>
                </a:lnTo>
                <a:lnTo>
                  <a:pt x="129" y="10"/>
                </a:lnTo>
                <a:lnTo>
                  <a:pt x="130" y="10"/>
                </a:lnTo>
                <a:lnTo>
                  <a:pt x="131" y="9"/>
                </a:lnTo>
                <a:lnTo>
                  <a:pt x="133" y="8"/>
                </a:lnTo>
                <a:lnTo>
                  <a:pt x="135" y="7"/>
                </a:lnTo>
                <a:lnTo>
                  <a:pt x="136" y="7"/>
                </a:lnTo>
                <a:lnTo>
                  <a:pt x="137" y="6"/>
                </a:lnTo>
                <a:lnTo>
                  <a:pt x="138" y="6"/>
                </a:lnTo>
                <a:lnTo>
                  <a:pt x="139" y="5"/>
                </a:lnTo>
                <a:lnTo>
                  <a:pt x="141" y="5"/>
                </a:lnTo>
                <a:lnTo>
                  <a:pt x="142" y="4"/>
                </a:lnTo>
                <a:lnTo>
                  <a:pt x="143" y="4"/>
                </a:lnTo>
                <a:lnTo>
                  <a:pt x="144" y="4"/>
                </a:lnTo>
                <a:lnTo>
                  <a:pt x="145" y="3"/>
                </a:lnTo>
                <a:lnTo>
                  <a:pt x="147" y="3"/>
                </a:lnTo>
                <a:lnTo>
                  <a:pt x="148" y="2"/>
                </a:lnTo>
                <a:lnTo>
                  <a:pt x="150" y="1"/>
                </a:lnTo>
                <a:lnTo>
                  <a:pt x="151" y="0"/>
                </a:lnTo>
                <a:lnTo>
                  <a:pt x="153" y="0"/>
                </a:lnTo>
              </a:path>
            </a:pathLst>
          </a:custGeom>
          <a:noFill/>
          <a:ln w="635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89" name="Freeform 82">
            <a:extLst>
              <a:ext uri="{FF2B5EF4-FFF2-40B4-BE49-F238E27FC236}">
                <a16:creationId xmlns:a16="http://schemas.microsoft.com/office/drawing/2014/main" id="{B72E6187-2898-46B5-A729-0F9EDE03C1E5}"/>
              </a:ext>
            </a:extLst>
          </p:cNvPr>
          <p:cNvSpPr>
            <a:spLocks/>
          </p:cNvSpPr>
          <p:nvPr/>
        </p:nvSpPr>
        <p:spPr bwMode="auto">
          <a:xfrm>
            <a:off x="6527800" y="5607050"/>
            <a:ext cx="766763" cy="112713"/>
          </a:xfrm>
          <a:custGeom>
            <a:avLst/>
            <a:gdLst>
              <a:gd name="T0" fmla="*/ 2147483646 w 152"/>
              <a:gd name="T1" fmla="*/ 2147483646 h 20"/>
              <a:gd name="T2" fmla="*/ 2147483646 w 152"/>
              <a:gd name="T3" fmla="*/ 2147483646 h 20"/>
              <a:gd name="T4" fmla="*/ 2147483646 w 152"/>
              <a:gd name="T5" fmla="*/ 2147483646 h 20"/>
              <a:gd name="T6" fmla="*/ 2147483646 w 152"/>
              <a:gd name="T7" fmla="*/ 2147483646 h 20"/>
              <a:gd name="T8" fmla="*/ 2147483646 w 152"/>
              <a:gd name="T9" fmla="*/ 2147483646 h 20"/>
              <a:gd name="T10" fmla="*/ 2147483646 w 152"/>
              <a:gd name="T11" fmla="*/ 2147483646 h 20"/>
              <a:gd name="T12" fmla="*/ 2147483646 w 152"/>
              <a:gd name="T13" fmla="*/ 2147483646 h 20"/>
              <a:gd name="T14" fmla="*/ 2147483646 w 152"/>
              <a:gd name="T15" fmla="*/ 2147483646 h 20"/>
              <a:gd name="T16" fmla="*/ 2147483646 w 152"/>
              <a:gd name="T17" fmla="*/ 2147483646 h 20"/>
              <a:gd name="T18" fmla="*/ 2147483646 w 152"/>
              <a:gd name="T19" fmla="*/ 2147483646 h 20"/>
              <a:gd name="T20" fmla="*/ 2147483646 w 152"/>
              <a:gd name="T21" fmla="*/ 2147483646 h 20"/>
              <a:gd name="T22" fmla="*/ 2147483646 w 152"/>
              <a:gd name="T23" fmla="*/ 2147483646 h 20"/>
              <a:gd name="T24" fmla="*/ 2147483646 w 152"/>
              <a:gd name="T25" fmla="*/ 2147483646 h 20"/>
              <a:gd name="T26" fmla="*/ 2147483646 w 152"/>
              <a:gd name="T27" fmla="*/ 2147483646 h 20"/>
              <a:gd name="T28" fmla="*/ 2147483646 w 152"/>
              <a:gd name="T29" fmla="*/ 2147483646 h 20"/>
              <a:gd name="T30" fmla="*/ 2147483646 w 152"/>
              <a:gd name="T31" fmla="*/ 2147483646 h 20"/>
              <a:gd name="T32" fmla="*/ 2147483646 w 152"/>
              <a:gd name="T33" fmla="*/ 2147483646 h 20"/>
              <a:gd name="T34" fmla="*/ 2147483646 w 152"/>
              <a:gd name="T35" fmla="*/ 2147483646 h 20"/>
              <a:gd name="T36" fmla="*/ 2147483646 w 152"/>
              <a:gd name="T37" fmla="*/ 2147483646 h 20"/>
              <a:gd name="T38" fmla="*/ 2147483646 w 152"/>
              <a:gd name="T39" fmla="*/ 0 h 20"/>
              <a:gd name="T40" fmla="*/ 2147483646 w 152"/>
              <a:gd name="T41" fmla="*/ 0 h 20"/>
              <a:gd name="T42" fmla="*/ 2147483646 w 152"/>
              <a:gd name="T43" fmla="*/ 0 h 20"/>
              <a:gd name="T44" fmla="*/ 2147483646 w 152"/>
              <a:gd name="T45" fmla="*/ 0 h 20"/>
              <a:gd name="T46" fmla="*/ 2147483646 w 152"/>
              <a:gd name="T47" fmla="*/ 0 h 20"/>
              <a:gd name="T48" fmla="*/ 2147483646 w 152"/>
              <a:gd name="T49" fmla="*/ 2147483646 h 20"/>
              <a:gd name="T50" fmla="*/ 2147483646 w 152"/>
              <a:gd name="T51" fmla="*/ 2147483646 h 20"/>
              <a:gd name="T52" fmla="*/ 2147483646 w 152"/>
              <a:gd name="T53" fmla="*/ 2147483646 h 20"/>
              <a:gd name="T54" fmla="*/ 2147483646 w 152"/>
              <a:gd name="T55" fmla="*/ 2147483646 h 20"/>
              <a:gd name="T56" fmla="*/ 2147483646 w 152"/>
              <a:gd name="T57" fmla="*/ 2147483646 h 20"/>
              <a:gd name="T58" fmla="*/ 2147483646 w 152"/>
              <a:gd name="T59" fmla="*/ 2147483646 h 20"/>
              <a:gd name="T60" fmla="*/ 2147483646 w 152"/>
              <a:gd name="T61" fmla="*/ 2147483646 h 20"/>
              <a:gd name="T62" fmla="*/ 2147483646 w 152"/>
              <a:gd name="T63" fmla="*/ 2147483646 h 20"/>
              <a:gd name="T64" fmla="*/ 2147483646 w 152"/>
              <a:gd name="T65" fmla="*/ 2147483646 h 20"/>
              <a:gd name="T66" fmla="*/ 2147483646 w 152"/>
              <a:gd name="T67" fmla="*/ 2147483646 h 20"/>
              <a:gd name="T68" fmla="*/ 2147483646 w 152"/>
              <a:gd name="T69" fmla="*/ 2147483646 h 20"/>
              <a:gd name="T70" fmla="*/ 2147483646 w 152"/>
              <a:gd name="T71" fmla="*/ 2147483646 h 20"/>
              <a:gd name="T72" fmla="*/ 2147483646 w 152"/>
              <a:gd name="T73" fmla="*/ 2147483646 h 20"/>
              <a:gd name="T74" fmla="*/ 2147483646 w 152"/>
              <a:gd name="T75" fmla="*/ 2147483646 h 20"/>
              <a:gd name="T76" fmla="*/ 2147483646 w 152"/>
              <a:gd name="T77" fmla="*/ 2147483646 h 20"/>
              <a:gd name="T78" fmla="*/ 2147483646 w 152"/>
              <a:gd name="T79" fmla="*/ 2147483646 h 20"/>
              <a:gd name="T80" fmla="*/ 2147483646 w 152"/>
              <a:gd name="T81" fmla="*/ 2147483646 h 20"/>
              <a:gd name="T82" fmla="*/ 2147483646 w 152"/>
              <a:gd name="T83" fmla="*/ 2147483646 h 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0"/>
              <a:gd name="T128" fmla="*/ 152 w 152"/>
              <a:gd name="T129" fmla="*/ 20 h 2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0">
                <a:moveTo>
                  <a:pt x="0" y="20"/>
                </a:moveTo>
                <a:lnTo>
                  <a:pt x="1" y="19"/>
                </a:lnTo>
                <a:lnTo>
                  <a:pt x="2" y="19"/>
                </a:lnTo>
                <a:lnTo>
                  <a:pt x="3" y="18"/>
                </a:lnTo>
                <a:lnTo>
                  <a:pt x="4" y="18"/>
                </a:lnTo>
                <a:lnTo>
                  <a:pt x="6" y="17"/>
                </a:lnTo>
                <a:lnTo>
                  <a:pt x="7" y="17"/>
                </a:lnTo>
                <a:lnTo>
                  <a:pt x="8" y="16"/>
                </a:lnTo>
                <a:lnTo>
                  <a:pt x="9" y="16"/>
                </a:lnTo>
                <a:lnTo>
                  <a:pt x="10" y="15"/>
                </a:lnTo>
                <a:lnTo>
                  <a:pt x="12" y="15"/>
                </a:lnTo>
                <a:lnTo>
                  <a:pt x="13" y="14"/>
                </a:lnTo>
                <a:lnTo>
                  <a:pt x="14" y="14"/>
                </a:lnTo>
                <a:lnTo>
                  <a:pt x="15" y="13"/>
                </a:lnTo>
                <a:lnTo>
                  <a:pt x="16" y="13"/>
                </a:lnTo>
                <a:lnTo>
                  <a:pt x="18" y="13"/>
                </a:lnTo>
                <a:lnTo>
                  <a:pt x="19" y="12"/>
                </a:lnTo>
                <a:lnTo>
                  <a:pt x="20" y="12"/>
                </a:lnTo>
                <a:lnTo>
                  <a:pt x="21" y="11"/>
                </a:lnTo>
                <a:lnTo>
                  <a:pt x="22" y="11"/>
                </a:lnTo>
                <a:lnTo>
                  <a:pt x="24" y="10"/>
                </a:lnTo>
                <a:lnTo>
                  <a:pt x="25" y="10"/>
                </a:lnTo>
                <a:lnTo>
                  <a:pt x="26" y="9"/>
                </a:lnTo>
                <a:lnTo>
                  <a:pt x="27" y="9"/>
                </a:lnTo>
                <a:lnTo>
                  <a:pt x="28" y="9"/>
                </a:lnTo>
                <a:lnTo>
                  <a:pt x="30" y="8"/>
                </a:lnTo>
                <a:lnTo>
                  <a:pt x="31" y="8"/>
                </a:lnTo>
                <a:lnTo>
                  <a:pt x="32" y="7"/>
                </a:lnTo>
                <a:lnTo>
                  <a:pt x="33" y="7"/>
                </a:lnTo>
                <a:lnTo>
                  <a:pt x="34" y="7"/>
                </a:lnTo>
                <a:lnTo>
                  <a:pt x="36" y="6"/>
                </a:lnTo>
                <a:lnTo>
                  <a:pt x="37" y="6"/>
                </a:lnTo>
                <a:lnTo>
                  <a:pt x="38" y="6"/>
                </a:lnTo>
                <a:lnTo>
                  <a:pt x="39" y="5"/>
                </a:lnTo>
                <a:lnTo>
                  <a:pt x="40" y="5"/>
                </a:lnTo>
                <a:lnTo>
                  <a:pt x="42" y="5"/>
                </a:lnTo>
                <a:lnTo>
                  <a:pt x="43" y="4"/>
                </a:lnTo>
                <a:lnTo>
                  <a:pt x="44" y="4"/>
                </a:lnTo>
                <a:lnTo>
                  <a:pt x="45" y="4"/>
                </a:lnTo>
                <a:lnTo>
                  <a:pt x="46" y="4"/>
                </a:lnTo>
                <a:lnTo>
                  <a:pt x="48" y="3"/>
                </a:lnTo>
                <a:lnTo>
                  <a:pt x="49" y="3"/>
                </a:lnTo>
                <a:lnTo>
                  <a:pt x="50" y="3"/>
                </a:lnTo>
                <a:lnTo>
                  <a:pt x="51" y="3"/>
                </a:lnTo>
                <a:lnTo>
                  <a:pt x="52" y="3"/>
                </a:lnTo>
                <a:lnTo>
                  <a:pt x="54" y="2"/>
                </a:lnTo>
                <a:lnTo>
                  <a:pt x="55" y="2"/>
                </a:lnTo>
                <a:lnTo>
                  <a:pt x="56" y="2"/>
                </a:lnTo>
                <a:lnTo>
                  <a:pt x="57" y="2"/>
                </a:lnTo>
                <a:lnTo>
                  <a:pt x="58" y="2"/>
                </a:lnTo>
                <a:lnTo>
                  <a:pt x="60" y="2"/>
                </a:lnTo>
                <a:lnTo>
                  <a:pt x="61" y="1"/>
                </a:lnTo>
                <a:lnTo>
                  <a:pt x="62" y="1"/>
                </a:lnTo>
                <a:lnTo>
                  <a:pt x="63" y="1"/>
                </a:lnTo>
                <a:lnTo>
                  <a:pt x="64" y="1"/>
                </a:lnTo>
                <a:lnTo>
                  <a:pt x="66" y="1"/>
                </a:lnTo>
                <a:lnTo>
                  <a:pt x="67" y="1"/>
                </a:lnTo>
                <a:lnTo>
                  <a:pt x="68" y="1"/>
                </a:lnTo>
                <a:lnTo>
                  <a:pt x="69" y="1"/>
                </a:lnTo>
                <a:lnTo>
                  <a:pt x="70" y="0"/>
                </a:lnTo>
                <a:lnTo>
                  <a:pt x="72" y="0"/>
                </a:lnTo>
                <a:lnTo>
                  <a:pt x="73" y="0"/>
                </a:lnTo>
                <a:lnTo>
                  <a:pt x="74" y="0"/>
                </a:lnTo>
                <a:lnTo>
                  <a:pt x="75" y="0"/>
                </a:lnTo>
                <a:lnTo>
                  <a:pt x="76" y="0"/>
                </a:lnTo>
                <a:lnTo>
                  <a:pt x="78" y="0"/>
                </a:lnTo>
                <a:lnTo>
                  <a:pt x="79" y="0"/>
                </a:lnTo>
                <a:lnTo>
                  <a:pt x="80" y="0"/>
                </a:lnTo>
                <a:lnTo>
                  <a:pt x="81" y="0"/>
                </a:lnTo>
                <a:lnTo>
                  <a:pt x="82" y="0"/>
                </a:lnTo>
                <a:lnTo>
                  <a:pt x="84" y="0"/>
                </a:lnTo>
                <a:lnTo>
                  <a:pt x="85" y="0"/>
                </a:lnTo>
                <a:lnTo>
                  <a:pt x="86" y="0"/>
                </a:lnTo>
                <a:lnTo>
                  <a:pt x="87" y="0"/>
                </a:lnTo>
                <a:lnTo>
                  <a:pt x="88" y="1"/>
                </a:lnTo>
                <a:lnTo>
                  <a:pt x="90" y="1"/>
                </a:lnTo>
                <a:lnTo>
                  <a:pt x="91" y="1"/>
                </a:lnTo>
                <a:lnTo>
                  <a:pt x="92" y="1"/>
                </a:lnTo>
                <a:lnTo>
                  <a:pt x="93" y="1"/>
                </a:lnTo>
                <a:lnTo>
                  <a:pt x="94" y="1"/>
                </a:lnTo>
                <a:lnTo>
                  <a:pt x="96" y="1"/>
                </a:lnTo>
                <a:lnTo>
                  <a:pt x="97" y="1"/>
                </a:lnTo>
                <a:lnTo>
                  <a:pt x="98" y="2"/>
                </a:lnTo>
                <a:lnTo>
                  <a:pt x="99" y="2"/>
                </a:lnTo>
                <a:lnTo>
                  <a:pt x="100" y="2"/>
                </a:lnTo>
                <a:lnTo>
                  <a:pt x="102" y="2"/>
                </a:lnTo>
                <a:lnTo>
                  <a:pt x="103" y="2"/>
                </a:lnTo>
                <a:lnTo>
                  <a:pt x="104" y="3"/>
                </a:lnTo>
                <a:lnTo>
                  <a:pt x="105" y="3"/>
                </a:lnTo>
                <a:lnTo>
                  <a:pt x="106" y="3"/>
                </a:lnTo>
                <a:lnTo>
                  <a:pt x="108" y="3"/>
                </a:lnTo>
                <a:lnTo>
                  <a:pt x="109" y="3"/>
                </a:lnTo>
                <a:lnTo>
                  <a:pt x="110" y="3"/>
                </a:lnTo>
                <a:lnTo>
                  <a:pt x="111" y="4"/>
                </a:lnTo>
                <a:lnTo>
                  <a:pt x="112" y="4"/>
                </a:lnTo>
                <a:lnTo>
                  <a:pt x="114" y="4"/>
                </a:lnTo>
                <a:lnTo>
                  <a:pt x="115" y="5"/>
                </a:lnTo>
                <a:lnTo>
                  <a:pt x="116" y="5"/>
                </a:lnTo>
                <a:lnTo>
                  <a:pt x="117" y="5"/>
                </a:lnTo>
                <a:lnTo>
                  <a:pt x="118" y="6"/>
                </a:lnTo>
                <a:lnTo>
                  <a:pt x="120" y="6"/>
                </a:lnTo>
                <a:lnTo>
                  <a:pt x="121" y="6"/>
                </a:lnTo>
                <a:lnTo>
                  <a:pt x="122" y="7"/>
                </a:lnTo>
                <a:lnTo>
                  <a:pt x="123" y="7"/>
                </a:lnTo>
                <a:lnTo>
                  <a:pt x="124" y="7"/>
                </a:lnTo>
                <a:lnTo>
                  <a:pt x="126" y="8"/>
                </a:lnTo>
                <a:lnTo>
                  <a:pt x="127" y="8"/>
                </a:lnTo>
                <a:lnTo>
                  <a:pt x="128" y="9"/>
                </a:lnTo>
                <a:lnTo>
                  <a:pt x="129" y="9"/>
                </a:lnTo>
                <a:lnTo>
                  <a:pt x="130" y="9"/>
                </a:lnTo>
                <a:lnTo>
                  <a:pt x="132" y="10"/>
                </a:lnTo>
                <a:lnTo>
                  <a:pt x="133" y="10"/>
                </a:lnTo>
                <a:lnTo>
                  <a:pt x="134" y="11"/>
                </a:lnTo>
                <a:lnTo>
                  <a:pt x="135" y="11"/>
                </a:lnTo>
                <a:lnTo>
                  <a:pt x="136" y="12"/>
                </a:lnTo>
                <a:lnTo>
                  <a:pt x="138" y="12"/>
                </a:lnTo>
                <a:lnTo>
                  <a:pt x="139" y="12"/>
                </a:lnTo>
                <a:lnTo>
                  <a:pt x="140" y="13"/>
                </a:lnTo>
                <a:lnTo>
                  <a:pt x="141" y="13"/>
                </a:lnTo>
                <a:lnTo>
                  <a:pt x="142" y="14"/>
                </a:lnTo>
                <a:lnTo>
                  <a:pt x="144" y="14"/>
                </a:lnTo>
                <a:lnTo>
                  <a:pt x="145" y="15"/>
                </a:lnTo>
                <a:lnTo>
                  <a:pt x="146" y="15"/>
                </a:lnTo>
                <a:lnTo>
                  <a:pt x="147" y="16"/>
                </a:lnTo>
                <a:lnTo>
                  <a:pt x="148" y="16"/>
                </a:lnTo>
                <a:lnTo>
                  <a:pt x="150" y="17"/>
                </a:lnTo>
                <a:lnTo>
                  <a:pt x="151" y="17"/>
                </a:lnTo>
                <a:lnTo>
                  <a:pt x="152" y="18"/>
                </a:lnTo>
              </a:path>
            </a:pathLst>
          </a:custGeom>
          <a:noFill/>
          <a:ln w="635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90" name="Freeform 83">
            <a:extLst>
              <a:ext uri="{FF2B5EF4-FFF2-40B4-BE49-F238E27FC236}">
                <a16:creationId xmlns:a16="http://schemas.microsoft.com/office/drawing/2014/main" id="{86737F6A-41CD-4172-8731-AAE679FC0ABD}"/>
              </a:ext>
            </a:extLst>
          </p:cNvPr>
          <p:cNvSpPr>
            <a:spLocks/>
          </p:cNvSpPr>
          <p:nvPr/>
        </p:nvSpPr>
        <p:spPr bwMode="auto">
          <a:xfrm>
            <a:off x="7294563" y="5708650"/>
            <a:ext cx="768350" cy="266700"/>
          </a:xfrm>
          <a:custGeom>
            <a:avLst/>
            <a:gdLst>
              <a:gd name="T0" fmla="*/ 2147483646 w 152"/>
              <a:gd name="T1" fmla="*/ 2147483646 h 47"/>
              <a:gd name="T2" fmla="*/ 2147483646 w 152"/>
              <a:gd name="T3" fmla="*/ 2147483646 h 47"/>
              <a:gd name="T4" fmla="*/ 2147483646 w 152"/>
              <a:gd name="T5" fmla="*/ 2147483646 h 47"/>
              <a:gd name="T6" fmla="*/ 2147483646 w 152"/>
              <a:gd name="T7" fmla="*/ 2147483646 h 47"/>
              <a:gd name="T8" fmla="*/ 2147483646 w 152"/>
              <a:gd name="T9" fmla="*/ 2147483646 h 47"/>
              <a:gd name="T10" fmla="*/ 2147483646 w 152"/>
              <a:gd name="T11" fmla="*/ 2147483646 h 47"/>
              <a:gd name="T12" fmla="*/ 2147483646 w 152"/>
              <a:gd name="T13" fmla="*/ 2147483646 h 47"/>
              <a:gd name="T14" fmla="*/ 2147483646 w 152"/>
              <a:gd name="T15" fmla="*/ 2147483646 h 47"/>
              <a:gd name="T16" fmla="*/ 2147483646 w 152"/>
              <a:gd name="T17" fmla="*/ 2147483646 h 47"/>
              <a:gd name="T18" fmla="*/ 2147483646 w 152"/>
              <a:gd name="T19" fmla="*/ 2147483646 h 47"/>
              <a:gd name="T20" fmla="*/ 2147483646 w 152"/>
              <a:gd name="T21" fmla="*/ 2147483646 h 47"/>
              <a:gd name="T22" fmla="*/ 2147483646 w 152"/>
              <a:gd name="T23" fmla="*/ 2147483646 h 47"/>
              <a:gd name="T24" fmla="*/ 2147483646 w 152"/>
              <a:gd name="T25" fmla="*/ 2147483646 h 47"/>
              <a:gd name="T26" fmla="*/ 2147483646 w 152"/>
              <a:gd name="T27" fmla="*/ 2147483646 h 47"/>
              <a:gd name="T28" fmla="*/ 2147483646 w 152"/>
              <a:gd name="T29" fmla="*/ 2147483646 h 47"/>
              <a:gd name="T30" fmla="*/ 2147483646 w 152"/>
              <a:gd name="T31" fmla="*/ 2147483646 h 47"/>
              <a:gd name="T32" fmla="*/ 2147483646 w 152"/>
              <a:gd name="T33" fmla="*/ 2147483646 h 47"/>
              <a:gd name="T34" fmla="*/ 2147483646 w 152"/>
              <a:gd name="T35" fmla="*/ 2147483646 h 47"/>
              <a:gd name="T36" fmla="*/ 2147483646 w 152"/>
              <a:gd name="T37" fmla="*/ 2147483646 h 47"/>
              <a:gd name="T38" fmla="*/ 2147483646 w 152"/>
              <a:gd name="T39" fmla="*/ 2147483646 h 47"/>
              <a:gd name="T40" fmla="*/ 2147483646 w 152"/>
              <a:gd name="T41" fmla="*/ 2147483646 h 47"/>
              <a:gd name="T42" fmla="*/ 2147483646 w 152"/>
              <a:gd name="T43" fmla="*/ 2147483646 h 47"/>
              <a:gd name="T44" fmla="*/ 2147483646 w 152"/>
              <a:gd name="T45" fmla="*/ 2147483646 h 47"/>
              <a:gd name="T46" fmla="*/ 2147483646 w 152"/>
              <a:gd name="T47" fmla="*/ 2147483646 h 47"/>
              <a:gd name="T48" fmla="*/ 2147483646 w 152"/>
              <a:gd name="T49" fmla="*/ 2147483646 h 47"/>
              <a:gd name="T50" fmla="*/ 2147483646 w 152"/>
              <a:gd name="T51" fmla="*/ 2147483646 h 47"/>
              <a:gd name="T52" fmla="*/ 2147483646 w 152"/>
              <a:gd name="T53" fmla="*/ 2147483646 h 47"/>
              <a:gd name="T54" fmla="*/ 2147483646 w 152"/>
              <a:gd name="T55" fmla="*/ 2147483646 h 47"/>
              <a:gd name="T56" fmla="*/ 2147483646 w 152"/>
              <a:gd name="T57" fmla="*/ 2147483646 h 47"/>
              <a:gd name="T58" fmla="*/ 2147483646 w 152"/>
              <a:gd name="T59" fmla="*/ 2147483646 h 47"/>
              <a:gd name="T60" fmla="*/ 2147483646 w 152"/>
              <a:gd name="T61" fmla="*/ 2147483646 h 47"/>
              <a:gd name="T62" fmla="*/ 2147483646 w 152"/>
              <a:gd name="T63" fmla="*/ 2147483646 h 47"/>
              <a:gd name="T64" fmla="*/ 2147483646 w 152"/>
              <a:gd name="T65" fmla="*/ 2147483646 h 47"/>
              <a:gd name="T66" fmla="*/ 2147483646 w 152"/>
              <a:gd name="T67" fmla="*/ 2147483646 h 47"/>
              <a:gd name="T68" fmla="*/ 2147483646 w 152"/>
              <a:gd name="T69" fmla="*/ 2147483646 h 47"/>
              <a:gd name="T70" fmla="*/ 2147483646 w 152"/>
              <a:gd name="T71" fmla="*/ 2147483646 h 47"/>
              <a:gd name="T72" fmla="*/ 2147483646 w 152"/>
              <a:gd name="T73" fmla="*/ 2147483646 h 47"/>
              <a:gd name="T74" fmla="*/ 2147483646 w 152"/>
              <a:gd name="T75" fmla="*/ 2147483646 h 47"/>
              <a:gd name="T76" fmla="*/ 2147483646 w 152"/>
              <a:gd name="T77" fmla="*/ 2147483646 h 47"/>
              <a:gd name="T78" fmla="*/ 2147483646 w 152"/>
              <a:gd name="T79" fmla="*/ 2147483646 h 47"/>
              <a:gd name="T80" fmla="*/ 2147483646 w 152"/>
              <a:gd name="T81" fmla="*/ 2147483646 h 47"/>
              <a:gd name="T82" fmla="*/ 2147483646 w 152"/>
              <a:gd name="T83" fmla="*/ 2147483646 h 4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47"/>
              <a:gd name="T128" fmla="*/ 152 w 152"/>
              <a:gd name="T129" fmla="*/ 47 h 4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47">
                <a:moveTo>
                  <a:pt x="0" y="0"/>
                </a:moveTo>
                <a:lnTo>
                  <a:pt x="1" y="0"/>
                </a:lnTo>
                <a:lnTo>
                  <a:pt x="2" y="1"/>
                </a:lnTo>
                <a:lnTo>
                  <a:pt x="4" y="1"/>
                </a:lnTo>
                <a:lnTo>
                  <a:pt x="5" y="2"/>
                </a:lnTo>
                <a:lnTo>
                  <a:pt x="6" y="2"/>
                </a:lnTo>
                <a:lnTo>
                  <a:pt x="7" y="3"/>
                </a:lnTo>
                <a:lnTo>
                  <a:pt x="8" y="3"/>
                </a:lnTo>
                <a:lnTo>
                  <a:pt x="10" y="4"/>
                </a:lnTo>
                <a:lnTo>
                  <a:pt x="11" y="4"/>
                </a:lnTo>
                <a:lnTo>
                  <a:pt x="12" y="5"/>
                </a:lnTo>
                <a:lnTo>
                  <a:pt x="13" y="5"/>
                </a:lnTo>
                <a:lnTo>
                  <a:pt x="16" y="6"/>
                </a:lnTo>
                <a:lnTo>
                  <a:pt x="17" y="7"/>
                </a:lnTo>
                <a:lnTo>
                  <a:pt x="18" y="7"/>
                </a:lnTo>
                <a:lnTo>
                  <a:pt x="19" y="8"/>
                </a:lnTo>
                <a:lnTo>
                  <a:pt x="20" y="8"/>
                </a:lnTo>
                <a:lnTo>
                  <a:pt x="22" y="9"/>
                </a:lnTo>
                <a:lnTo>
                  <a:pt x="23" y="9"/>
                </a:lnTo>
                <a:lnTo>
                  <a:pt x="24" y="10"/>
                </a:lnTo>
                <a:lnTo>
                  <a:pt x="25" y="10"/>
                </a:lnTo>
                <a:lnTo>
                  <a:pt x="26" y="11"/>
                </a:lnTo>
                <a:lnTo>
                  <a:pt x="28" y="11"/>
                </a:lnTo>
                <a:lnTo>
                  <a:pt x="29" y="12"/>
                </a:lnTo>
                <a:lnTo>
                  <a:pt x="30" y="12"/>
                </a:lnTo>
                <a:lnTo>
                  <a:pt x="32" y="13"/>
                </a:lnTo>
                <a:lnTo>
                  <a:pt x="32" y="14"/>
                </a:lnTo>
                <a:lnTo>
                  <a:pt x="34" y="14"/>
                </a:lnTo>
                <a:lnTo>
                  <a:pt x="35" y="15"/>
                </a:lnTo>
                <a:lnTo>
                  <a:pt x="36" y="15"/>
                </a:lnTo>
                <a:lnTo>
                  <a:pt x="37" y="16"/>
                </a:lnTo>
                <a:lnTo>
                  <a:pt x="38" y="16"/>
                </a:lnTo>
                <a:lnTo>
                  <a:pt x="40" y="17"/>
                </a:lnTo>
                <a:lnTo>
                  <a:pt x="41" y="17"/>
                </a:lnTo>
                <a:lnTo>
                  <a:pt x="42" y="18"/>
                </a:lnTo>
                <a:lnTo>
                  <a:pt x="43" y="18"/>
                </a:lnTo>
                <a:lnTo>
                  <a:pt x="44" y="19"/>
                </a:lnTo>
                <a:lnTo>
                  <a:pt x="46" y="19"/>
                </a:lnTo>
                <a:lnTo>
                  <a:pt x="47" y="20"/>
                </a:lnTo>
                <a:lnTo>
                  <a:pt x="48" y="20"/>
                </a:lnTo>
                <a:lnTo>
                  <a:pt x="49" y="21"/>
                </a:lnTo>
                <a:lnTo>
                  <a:pt x="50" y="21"/>
                </a:lnTo>
                <a:lnTo>
                  <a:pt x="52" y="22"/>
                </a:lnTo>
                <a:lnTo>
                  <a:pt x="53" y="22"/>
                </a:lnTo>
                <a:lnTo>
                  <a:pt x="54" y="23"/>
                </a:lnTo>
                <a:lnTo>
                  <a:pt x="55" y="23"/>
                </a:lnTo>
                <a:lnTo>
                  <a:pt x="56" y="24"/>
                </a:lnTo>
                <a:lnTo>
                  <a:pt x="58" y="24"/>
                </a:lnTo>
                <a:lnTo>
                  <a:pt x="59" y="25"/>
                </a:lnTo>
                <a:lnTo>
                  <a:pt x="60" y="25"/>
                </a:lnTo>
                <a:lnTo>
                  <a:pt x="61" y="26"/>
                </a:lnTo>
                <a:lnTo>
                  <a:pt x="62" y="26"/>
                </a:lnTo>
                <a:lnTo>
                  <a:pt x="64" y="27"/>
                </a:lnTo>
                <a:lnTo>
                  <a:pt x="65" y="27"/>
                </a:lnTo>
                <a:lnTo>
                  <a:pt x="66" y="27"/>
                </a:lnTo>
                <a:lnTo>
                  <a:pt x="67" y="27"/>
                </a:lnTo>
                <a:lnTo>
                  <a:pt x="68" y="28"/>
                </a:lnTo>
                <a:lnTo>
                  <a:pt x="70" y="28"/>
                </a:lnTo>
                <a:lnTo>
                  <a:pt x="71" y="29"/>
                </a:lnTo>
                <a:lnTo>
                  <a:pt x="72" y="29"/>
                </a:lnTo>
                <a:lnTo>
                  <a:pt x="73" y="30"/>
                </a:lnTo>
                <a:lnTo>
                  <a:pt x="74" y="30"/>
                </a:lnTo>
                <a:lnTo>
                  <a:pt x="76" y="30"/>
                </a:lnTo>
                <a:lnTo>
                  <a:pt x="77" y="31"/>
                </a:lnTo>
                <a:lnTo>
                  <a:pt x="78" y="31"/>
                </a:lnTo>
                <a:lnTo>
                  <a:pt x="79" y="32"/>
                </a:lnTo>
                <a:lnTo>
                  <a:pt x="80" y="32"/>
                </a:lnTo>
                <a:lnTo>
                  <a:pt x="82" y="32"/>
                </a:lnTo>
                <a:lnTo>
                  <a:pt x="83" y="33"/>
                </a:lnTo>
                <a:lnTo>
                  <a:pt x="84" y="33"/>
                </a:lnTo>
                <a:lnTo>
                  <a:pt x="85" y="33"/>
                </a:lnTo>
                <a:lnTo>
                  <a:pt x="86" y="34"/>
                </a:lnTo>
                <a:lnTo>
                  <a:pt x="88" y="34"/>
                </a:lnTo>
                <a:lnTo>
                  <a:pt x="89" y="35"/>
                </a:lnTo>
                <a:lnTo>
                  <a:pt x="90" y="35"/>
                </a:lnTo>
                <a:lnTo>
                  <a:pt x="91" y="35"/>
                </a:lnTo>
                <a:lnTo>
                  <a:pt x="92" y="36"/>
                </a:lnTo>
                <a:lnTo>
                  <a:pt x="94" y="36"/>
                </a:lnTo>
                <a:lnTo>
                  <a:pt x="95" y="36"/>
                </a:lnTo>
                <a:lnTo>
                  <a:pt x="96" y="37"/>
                </a:lnTo>
                <a:lnTo>
                  <a:pt x="97" y="37"/>
                </a:lnTo>
                <a:lnTo>
                  <a:pt x="98" y="37"/>
                </a:lnTo>
                <a:lnTo>
                  <a:pt x="100" y="38"/>
                </a:lnTo>
                <a:lnTo>
                  <a:pt x="101" y="38"/>
                </a:lnTo>
                <a:lnTo>
                  <a:pt x="102" y="38"/>
                </a:lnTo>
                <a:lnTo>
                  <a:pt x="103" y="39"/>
                </a:lnTo>
                <a:lnTo>
                  <a:pt x="104" y="39"/>
                </a:lnTo>
                <a:lnTo>
                  <a:pt x="106" y="39"/>
                </a:lnTo>
                <a:lnTo>
                  <a:pt x="107" y="39"/>
                </a:lnTo>
                <a:lnTo>
                  <a:pt x="108" y="40"/>
                </a:lnTo>
                <a:lnTo>
                  <a:pt x="109" y="40"/>
                </a:lnTo>
                <a:lnTo>
                  <a:pt x="110" y="40"/>
                </a:lnTo>
                <a:lnTo>
                  <a:pt x="112" y="41"/>
                </a:lnTo>
                <a:lnTo>
                  <a:pt x="113" y="41"/>
                </a:lnTo>
                <a:lnTo>
                  <a:pt x="114" y="41"/>
                </a:lnTo>
                <a:lnTo>
                  <a:pt x="115" y="41"/>
                </a:lnTo>
                <a:lnTo>
                  <a:pt x="116" y="42"/>
                </a:lnTo>
                <a:lnTo>
                  <a:pt x="118" y="42"/>
                </a:lnTo>
                <a:lnTo>
                  <a:pt x="119" y="42"/>
                </a:lnTo>
                <a:lnTo>
                  <a:pt x="120" y="42"/>
                </a:lnTo>
                <a:lnTo>
                  <a:pt x="121" y="42"/>
                </a:lnTo>
                <a:lnTo>
                  <a:pt x="122" y="43"/>
                </a:lnTo>
                <a:lnTo>
                  <a:pt x="124" y="43"/>
                </a:lnTo>
                <a:lnTo>
                  <a:pt x="125" y="43"/>
                </a:lnTo>
                <a:lnTo>
                  <a:pt x="126" y="43"/>
                </a:lnTo>
                <a:lnTo>
                  <a:pt x="127" y="44"/>
                </a:lnTo>
                <a:lnTo>
                  <a:pt x="128" y="44"/>
                </a:lnTo>
                <a:lnTo>
                  <a:pt x="130" y="44"/>
                </a:lnTo>
                <a:lnTo>
                  <a:pt x="131" y="44"/>
                </a:lnTo>
                <a:lnTo>
                  <a:pt x="132" y="44"/>
                </a:lnTo>
                <a:lnTo>
                  <a:pt x="133" y="45"/>
                </a:lnTo>
                <a:lnTo>
                  <a:pt x="134" y="45"/>
                </a:lnTo>
                <a:lnTo>
                  <a:pt x="136" y="45"/>
                </a:lnTo>
                <a:lnTo>
                  <a:pt x="137" y="45"/>
                </a:lnTo>
                <a:lnTo>
                  <a:pt x="138" y="45"/>
                </a:lnTo>
                <a:lnTo>
                  <a:pt x="139" y="45"/>
                </a:lnTo>
                <a:lnTo>
                  <a:pt x="140" y="46"/>
                </a:lnTo>
                <a:lnTo>
                  <a:pt x="142" y="46"/>
                </a:lnTo>
                <a:lnTo>
                  <a:pt x="143" y="46"/>
                </a:lnTo>
                <a:lnTo>
                  <a:pt x="144" y="46"/>
                </a:lnTo>
                <a:lnTo>
                  <a:pt x="145" y="46"/>
                </a:lnTo>
                <a:lnTo>
                  <a:pt x="146" y="46"/>
                </a:lnTo>
                <a:lnTo>
                  <a:pt x="148" y="47"/>
                </a:lnTo>
                <a:lnTo>
                  <a:pt x="149" y="47"/>
                </a:lnTo>
                <a:lnTo>
                  <a:pt x="150" y="47"/>
                </a:lnTo>
                <a:lnTo>
                  <a:pt x="151" y="47"/>
                </a:lnTo>
                <a:lnTo>
                  <a:pt x="152" y="47"/>
                </a:lnTo>
              </a:path>
            </a:pathLst>
          </a:custGeom>
          <a:noFill/>
          <a:ln w="635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91" name="Freeform 91">
            <a:extLst>
              <a:ext uri="{FF2B5EF4-FFF2-40B4-BE49-F238E27FC236}">
                <a16:creationId xmlns:a16="http://schemas.microsoft.com/office/drawing/2014/main" id="{07DF00BD-D6DB-4B38-B9CA-83E41176400C}"/>
              </a:ext>
            </a:extLst>
          </p:cNvPr>
          <p:cNvSpPr>
            <a:spLocks/>
          </p:cNvSpPr>
          <p:nvPr/>
        </p:nvSpPr>
        <p:spPr bwMode="auto">
          <a:xfrm>
            <a:off x="4537075" y="5867400"/>
            <a:ext cx="766763" cy="130175"/>
          </a:xfrm>
          <a:custGeom>
            <a:avLst/>
            <a:gdLst>
              <a:gd name="T0" fmla="*/ 2147483646 w 152"/>
              <a:gd name="T1" fmla="*/ 2147483646 h 23"/>
              <a:gd name="T2" fmla="*/ 2147483646 w 152"/>
              <a:gd name="T3" fmla="*/ 2147483646 h 23"/>
              <a:gd name="T4" fmla="*/ 2147483646 w 152"/>
              <a:gd name="T5" fmla="*/ 2147483646 h 23"/>
              <a:gd name="T6" fmla="*/ 2147483646 w 152"/>
              <a:gd name="T7" fmla="*/ 2147483646 h 23"/>
              <a:gd name="T8" fmla="*/ 2147483646 w 152"/>
              <a:gd name="T9" fmla="*/ 2147483646 h 23"/>
              <a:gd name="T10" fmla="*/ 2147483646 w 152"/>
              <a:gd name="T11" fmla="*/ 2147483646 h 23"/>
              <a:gd name="T12" fmla="*/ 2147483646 w 152"/>
              <a:gd name="T13" fmla="*/ 2147483646 h 23"/>
              <a:gd name="T14" fmla="*/ 2147483646 w 152"/>
              <a:gd name="T15" fmla="*/ 2147483646 h 23"/>
              <a:gd name="T16" fmla="*/ 2147483646 w 152"/>
              <a:gd name="T17" fmla="*/ 2147483646 h 23"/>
              <a:gd name="T18" fmla="*/ 2147483646 w 152"/>
              <a:gd name="T19" fmla="*/ 2147483646 h 23"/>
              <a:gd name="T20" fmla="*/ 2147483646 w 152"/>
              <a:gd name="T21" fmla="*/ 2147483646 h 23"/>
              <a:gd name="T22" fmla="*/ 2147483646 w 152"/>
              <a:gd name="T23" fmla="*/ 2147483646 h 23"/>
              <a:gd name="T24" fmla="*/ 2147483646 w 152"/>
              <a:gd name="T25" fmla="*/ 2147483646 h 23"/>
              <a:gd name="T26" fmla="*/ 2147483646 w 152"/>
              <a:gd name="T27" fmla="*/ 2147483646 h 23"/>
              <a:gd name="T28" fmla="*/ 2147483646 w 152"/>
              <a:gd name="T29" fmla="*/ 2147483646 h 23"/>
              <a:gd name="T30" fmla="*/ 2147483646 w 152"/>
              <a:gd name="T31" fmla="*/ 2147483646 h 23"/>
              <a:gd name="T32" fmla="*/ 2147483646 w 152"/>
              <a:gd name="T33" fmla="*/ 2147483646 h 23"/>
              <a:gd name="T34" fmla="*/ 2147483646 w 152"/>
              <a:gd name="T35" fmla="*/ 2147483646 h 23"/>
              <a:gd name="T36" fmla="*/ 2147483646 w 152"/>
              <a:gd name="T37" fmla="*/ 2147483646 h 23"/>
              <a:gd name="T38" fmla="*/ 2147483646 w 152"/>
              <a:gd name="T39" fmla="*/ 2147483646 h 23"/>
              <a:gd name="T40" fmla="*/ 2147483646 w 152"/>
              <a:gd name="T41" fmla="*/ 2147483646 h 23"/>
              <a:gd name="T42" fmla="*/ 2147483646 w 152"/>
              <a:gd name="T43" fmla="*/ 2147483646 h 23"/>
              <a:gd name="T44" fmla="*/ 2147483646 w 152"/>
              <a:gd name="T45" fmla="*/ 2147483646 h 23"/>
              <a:gd name="T46" fmla="*/ 2147483646 w 152"/>
              <a:gd name="T47" fmla="*/ 2147483646 h 23"/>
              <a:gd name="T48" fmla="*/ 2147483646 w 152"/>
              <a:gd name="T49" fmla="*/ 2147483646 h 23"/>
              <a:gd name="T50" fmla="*/ 2147483646 w 152"/>
              <a:gd name="T51" fmla="*/ 2147483646 h 23"/>
              <a:gd name="T52" fmla="*/ 2147483646 w 152"/>
              <a:gd name="T53" fmla="*/ 2147483646 h 23"/>
              <a:gd name="T54" fmla="*/ 2147483646 w 152"/>
              <a:gd name="T55" fmla="*/ 2147483646 h 23"/>
              <a:gd name="T56" fmla="*/ 2147483646 w 152"/>
              <a:gd name="T57" fmla="*/ 2147483646 h 23"/>
              <a:gd name="T58" fmla="*/ 2147483646 w 152"/>
              <a:gd name="T59" fmla="*/ 2147483646 h 23"/>
              <a:gd name="T60" fmla="*/ 2147483646 w 152"/>
              <a:gd name="T61" fmla="*/ 2147483646 h 23"/>
              <a:gd name="T62" fmla="*/ 2147483646 w 152"/>
              <a:gd name="T63" fmla="*/ 2147483646 h 23"/>
              <a:gd name="T64" fmla="*/ 2147483646 w 152"/>
              <a:gd name="T65" fmla="*/ 2147483646 h 23"/>
              <a:gd name="T66" fmla="*/ 2147483646 w 152"/>
              <a:gd name="T67" fmla="*/ 2147483646 h 23"/>
              <a:gd name="T68" fmla="*/ 2147483646 w 152"/>
              <a:gd name="T69" fmla="*/ 2147483646 h 23"/>
              <a:gd name="T70" fmla="*/ 2147483646 w 152"/>
              <a:gd name="T71" fmla="*/ 2147483646 h 23"/>
              <a:gd name="T72" fmla="*/ 2147483646 w 152"/>
              <a:gd name="T73" fmla="*/ 2147483646 h 23"/>
              <a:gd name="T74" fmla="*/ 2147483646 w 152"/>
              <a:gd name="T75" fmla="*/ 2147483646 h 23"/>
              <a:gd name="T76" fmla="*/ 2147483646 w 152"/>
              <a:gd name="T77" fmla="*/ 2147483646 h 23"/>
              <a:gd name="T78" fmla="*/ 2147483646 w 152"/>
              <a:gd name="T79" fmla="*/ 2147483646 h 23"/>
              <a:gd name="T80" fmla="*/ 2147483646 w 152"/>
              <a:gd name="T81" fmla="*/ 2147483646 h 23"/>
              <a:gd name="T82" fmla="*/ 2147483646 w 152"/>
              <a:gd name="T83" fmla="*/ 2147483646 h 2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3"/>
              <a:gd name="T128" fmla="*/ 152 w 152"/>
              <a:gd name="T129" fmla="*/ 23 h 2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3">
                <a:moveTo>
                  <a:pt x="0" y="23"/>
                </a:moveTo>
                <a:lnTo>
                  <a:pt x="1" y="23"/>
                </a:lnTo>
                <a:lnTo>
                  <a:pt x="2" y="23"/>
                </a:lnTo>
                <a:lnTo>
                  <a:pt x="4" y="23"/>
                </a:lnTo>
                <a:lnTo>
                  <a:pt x="5" y="23"/>
                </a:lnTo>
                <a:lnTo>
                  <a:pt x="6" y="23"/>
                </a:lnTo>
                <a:lnTo>
                  <a:pt x="7" y="23"/>
                </a:lnTo>
                <a:lnTo>
                  <a:pt x="8" y="23"/>
                </a:lnTo>
                <a:lnTo>
                  <a:pt x="10" y="23"/>
                </a:lnTo>
                <a:lnTo>
                  <a:pt x="11" y="23"/>
                </a:lnTo>
                <a:lnTo>
                  <a:pt x="12" y="23"/>
                </a:lnTo>
                <a:lnTo>
                  <a:pt x="13" y="23"/>
                </a:lnTo>
                <a:lnTo>
                  <a:pt x="14" y="23"/>
                </a:lnTo>
                <a:lnTo>
                  <a:pt x="16" y="23"/>
                </a:lnTo>
                <a:lnTo>
                  <a:pt x="17" y="23"/>
                </a:lnTo>
                <a:lnTo>
                  <a:pt x="18" y="23"/>
                </a:lnTo>
                <a:lnTo>
                  <a:pt x="19" y="23"/>
                </a:lnTo>
                <a:lnTo>
                  <a:pt x="20" y="23"/>
                </a:lnTo>
                <a:lnTo>
                  <a:pt x="22" y="23"/>
                </a:lnTo>
                <a:lnTo>
                  <a:pt x="23" y="23"/>
                </a:lnTo>
                <a:lnTo>
                  <a:pt x="24" y="23"/>
                </a:lnTo>
                <a:lnTo>
                  <a:pt x="25" y="23"/>
                </a:lnTo>
                <a:lnTo>
                  <a:pt x="26" y="23"/>
                </a:lnTo>
                <a:lnTo>
                  <a:pt x="28" y="23"/>
                </a:lnTo>
                <a:lnTo>
                  <a:pt x="29" y="23"/>
                </a:lnTo>
                <a:lnTo>
                  <a:pt x="30" y="23"/>
                </a:lnTo>
                <a:lnTo>
                  <a:pt x="31" y="23"/>
                </a:lnTo>
                <a:lnTo>
                  <a:pt x="32" y="23"/>
                </a:lnTo>
                <a:lnTo>
                  <a:pt x="34" y="23"/>
                </a:lnTo>
                <a:lnTo>
                  <a:pt x="35" y="23"/>
                </a:lnTo>
                <a:lnTo>
                  <a:pt x="36" y="23"/>
                </a:lnTo>
                <a:lnTo>
                  <a:pt x="37" y="23"/>
                </a:lnTo>
                <a:lnTo>
                  <a:pt x="38" y="23"/>
                </a:lnTo>
                <a:lnTo>
                  <a:pt x="40" y="23"/>
                </a:lnTo>
                <a:lnTo>
                  <a:pt x="41" y="23"/>
                </a:lnTo>
                <a:lnTo>
                  <a:pt x="42" y="23"/>
                </a:lnTo>
                <a:lnTo>
                  <a:pt x="43" y="23"/>
                </a:lnTo>
                <a:lnTo>
                  <a:pt x="44" y="23"/>
                </a:lnTo>
                <a:lnTo>
                  <a:pt x="46" y="23"/>
                </a:lnTo>
                <a:lnTo>
                  <a:pt x="47" y="23"/>
                </a:lnTo>
                <a:lnTo>
                  <a:pt x="48" y="23"/>
                </a:lnTo>
                <a:lnTo>
                  <a:pt x="49" y="22"/>
                </a:lnTo>
                <a:lnTo>
                  <a:pt x="50" y="22"/>
                </a:lnTo>
                <a:lnTo>
                  <a:pt x="52" y="22"/>
                </a:lnTo>
                <a:lnTo>
                  <a:pt x="53" y="22"/>
                </a:lnTo>
                <a:lnTo>
                  <a:pt x="54" y="22"/>
                </a:lnTo>
                <a:lnTo>
                  <a:pt x="55" y="22"/>
                </a:lnTo>
                <a:lnTo>
                  <a:pt x="56" y="22"/>
                </a:lnTo>
                <a:lnTo>
                  <a:pt x="58" y="22"/>
                </a:lnTo>
                <a:lnTo>
                  <a:pt x="59" y="22"/>
                </a:lnTo>
                <a:lnTo>
                  <a:pt x="60" y="22"/>
                </a:lnTo>
                <a:lnTo>
                  <a:pt x="61" y="22"/>
                </a:lnTo>
                <a:lnTo>
                  <a:pt x="62" y="22"/>
                </a:lnTo>
                <a:lnTo>
                  <a:pt x="64" y="22"/>
                </a:lnTo>
                <a:lnTo>
                  <a:pt x="65" y="22"/>
                </a:lnTo>
                <a:lnTo>
                  <a:pt x="66" y="22"/>
                </a:lnTo>
                <a:lnTo>
                  <a:pt x="67" y="22"/>
                </a:lnTo>
                <a:lnTo>
                  <a:pt x="68" y="22"/>
                </a:lnTo>
                <a:lnTo>
                  <a:pt x="70" y="22"/>
                </a:lnTo>
                <a:lnTo>
                  <a:pt x="71" y="22"/>
                </a:lnTo>
                <a:lnTo>
                  <a:pt x="72" y="22"/>
                </a:lnTo>
                <a:lnTo>
                  <a:pt x="73" y="21"/>
                </a:lnTo>
                <a:lnTo>
                  <a:pt x="74" y="21"/>
                </a:lnTo>
                <a:lnTo>
                  <a:pt x="76" y="21"/>
                </a:lnTo>
                <a:lnTo>
                  <a:pt x="77" y="21"/>
                </a:lnTo>
                <a:lnTo>
                  <a:pt x="78" y="21"/>
                </a:lnTo>
                <a:lnTo>
                  <a:pt x="79" y="21"/>
                </a:lnTo>
                <a:lnTo>
                  <a:pt x="80" y="21"/>
                </a:lnTo>
                <a:lnTo>
                  <a:pt x="82" y="21"/>
                </a:lnTo>
                <a:lnTo>
                  <a:pt x="83" y="21"/>
                </a:lnTo>
                <a:lnTo>
                  <a:pt x="84" y="21"/>
                </a:lnTo>
                <a:lnTo>
                  <a:pt x="85" y="20"/>
                </a:lnTo>
                <a:lnTo>
                  <a:pt x="86" y="20"/>
                </a:lnTo>
                <a:lnTo>
                  <a:pt x="88" y="20"/>
                </a:lnTo>
                <a:lnTo>
                  <a:pt x="89" y="20"/>
                </a:lnTo>
                <a:lnTo>
                  <a:pt x="90" y="20"/>
                </a:lnTo>
                <a:lnTo>
                  <a:pt x="91" y="20"/>
                </a:lnTo>
                <a:lnTo>
                  <a:pt x="92" y="20"/>
                </a:lnTo>
                <a:lnTo>
                  <a:pt x="94" y="20"/>
                </a:lnTo>
                <a:lnTo>
                  <a:pt x="95" y="20"/>
                </a:lnTo>
                <a:lnTo>
                  <a:pt x="96" y="20"/>
                </a:lnTo>
                <a:lnTo>
                  <a:pt x="97" y="19"/>
                </a:lnTo>
                <a:lnTo>
                  <a:pt x="98" y="19"/>
                </a:lnTo>
                <a:lnTo>
                  <a:pt x="100" y="19"/>
                </a:lnTo>
                <a:lnTo>
                  <a:pt x="101" y="19"/>
                </a:lnTo>
                <a:lnTo>
                  <a:pt x="102" y="19"/>
                </a:lnTo>
                <a:lnTo>
                  <a:pt x="103" y="18"/>
                </a:lnTo>
                <a:lnTo>
                  <a:pt x="104" y="18"/>
                </a:lnTo>
                <a:lnTo>
                  <a:pt x="106" y="18"/>
                </a:lnTo>
                <a:lnTo>
                  <a:pt x="107" y="18"/>
                </a:lnTo>
                <a:lnTo>
                  <a:pt x="108" y="17"/>
                </a:lnTo>
                <a:lnTo>
                  <a:pt x="109" y="17"/>
                </a:lnTo>
                <a:lnTo>
                  <a:pt x="110" y="17"/>
                </a:lnTo>
                <a:lnTo>
                  <a:pt x="112" y="17"/>
                </a:lnTo>
                <a:lnTo>
                  <a:pt x="113" y="16"/>
                </a:lnTo>
                <a:lnTo>
                  <a:pt x="114" y="16"/>
                </a:lnTo>
                <a:lnTo>
                  <a:pt x="115" y="16"/>
                </a:lnTo>
                <a:lnTo>
                  <a:pt x="116" y="15"/>
                </a:lnTo>
                <a:lnTo>
                  <a:pt x="118" y="15"/>
                </a:lnTo>
                <a:lnTo>
                  <a:pt x="119" y="15"/>
                </a:lnTo>
                <a:lnTo>
                  <a:pt x="120" y="14"/>
                </a:lnTo>
                <a:lnTo>
                  <a:pt x="121" y="14"/>
                </a:lnTo>
                <a:lnTo>
                  <a:pt x="122" y="14"/>
                </a:lnTo>
                <a:lnTo>
                  <a:pt x="124" y="13"/>
                </a:lnTo>
                <a:lnTo>
                  <a:pt x="125" y="13"/>
                </a:lnTo>
                <a:lnTo>
                  <a:pt x="126" y="12"/>
                </a:lnTo>
                <a:lnTo>
                  <a:pt x="127" y="12"/>
                </a:lnTo>
                <a:lnTo>
                  <a:pt x="128" y="12"/>
                </a:lnTo>
                <a:lnTo>
                  <a:pt x="130" y="11"/>
                </a:lnTo>
                <a:lnTo>
                  <a:pt x="131" y="11"/>
                </a:lnTo>
                <a:lnTo>
                  <a:pt x="132" y="10"/>
                </a:lnTo>
                <a:lnTo>
                  <a:pt x="133" y="10"/>
                </a:lnTo>
                <a:lnTo>
                  <a:pt x="134" y="9"/>
                </a:lnTo>
                <a:lnTo>
                  <a:pt x="136" y="9"/>
                </a:lnTo>
                <a:lnTo>
                  <a:pt x="137" y="8"/>
                </a:lnTo>
                <a:lnTo>
                  <a:pt x="138" y="8"/>
                </a:lnTo>
                <a:lnTo>
                  <a:pt x="139" y="7"/>
                </a:lnTo>
                <a:lnTo>
                  <a:pt x="140" y="7"/>
                </a:lnTo>
                <a:lnTo>
                  <a:pt x="143" y="6"/>
                </a:lnTo>
                <a:lnTo>
                  <a:pt x="143" y="5"/>
                </a:lnTo>
                <a:lnTo>
                  <a:pt x="144" y="5"/>
                </a:lnTo>
                <a:lnTo>
                  <a:pt x="145" y="4"/>
                </a:lnTo>
                <a:lnTo>
                  <a:pt x="148" y="3"/>
                </a:lnTo>
                <a:lnTo>
                  <a:pt x="149" y="2"/>
                </a:lnTo>
                <a:lnTo>
                  <a:pt x="151" y="1"/>
                </a:lnTo>
                <a:lnTo>
                  <a:pt x="152" y="0"/>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92" name="Freeform 92">
            <a:extLst>
              <a:ext uri="{FF2B5EF4-FFF2-40B4-BE49-F238E27FC236}">
                <a16:creationId xmlns:a16="http://schemas.microsoft.com/office/drawing/2014/main" id="{488A7544-CAB2-4C15-B26C-FB7D8F41E263}"/>
              </a:ext>
            </a:extLst>
          </p:cNvPr>
          <p:cNvSpPr>
            <a:spLocks/>
          </p:cNvSpPr>
          <p:nvPr/>
        </p:nvSpPr>
        <p:spPr bwMode="auto">
          <a:xfrm>
            <a:off x="5303838" y="5437188"/>
            <a:ext cx="742950" cy="430212"/>
          </a:xfrm>
          <a:custGeom>
            <a:avLst/>
            <a:gdLst>
              <a:gd name="T0" fmla="*/ 2147483646 w 147"/>
              <a:gd name="T1" fmla="*/ 2147483646 h 76"/>
              <a:gd name="T2" fmla="*/ 2147483646 w 147"/>
              <a:gd name="T3" fmla="*/ 2147483646 h 76"/>
              <a:gd name="T4" fmla="*/ 2147483646 w 147"/>
              <a:gd name="T5" fmla="*/ 2147483646 h 76"/>
              <a:gd name="T6" fmla="*/ 2147483646 w 147"/>
              <a:gd name="T7" fmla="*/ 2147483646 h 76"/>
              <a:gd name="T8" fmla="*/ 2147483646 w 147"/>
              <a:gd name="T9" fmla="*/ 2147483646 h 76"/>
              <a:gd name="T10" fmla="*/ 2147483646 w 147"/>
              <a:gd name="T11" fmla="*/ 2147483646 h 76"/>
              <a:gd name="T12" fmla="*/ 2147483646 w 147"/>
              <a:gd name="T13" fmla="*/ 2147483646 h 76"/>
              <a:gd name="T14" fmla="*/ 2147483646 w 147"/>
              <a:gd name="T15" fmla="*/ 2147483646 h 76"/>
              <a:gd name="T16" fmla="*/ 2147483646 w 147"/>
              <a:gd name="T17" fmla="*/ 2147483646 h 76"/>
              <a:gd name="T18" fmla="*/ 2147483646 w 147"/>
              <a:gd name="T19" fmla="*/ 2147483646 h 76"/>
              <a:gd name="T20" fmla="*/ 2147483646 w 147"/>
              <a:gd name="T21" fmla="*/ 2147483646 h 76"/>
              <a:gd name="T22" fmla="*/ 2147483646 w 147"/>
              <a:gd name="T23" fmla="*/ 2147483646 h 76"/>
              <a:gd name="T24" fmla="*/ 2147483646 w 147"/>
              <a:gd name="T25" fmla="*/ 2147483646 h 76"/>
              <a:gd name="T26" fmla="*/ 2147483646 w 147"/>
              <a:gd name="T27" fmla="*/ 2147483646 h 76"/>
              <a:gd name="T28" fmla="*/ 2147483646 w 147"/>
              <a:gd name="T29" fmla="*/ 2147483646 h 76"/>
              <a:gd name="T30" fmla="*/ 2147483646 w 147"/>
              <a:gd name="T31" fmla="*/ 2147483646 h 76"/>
              <a:gd name="T32" fmla="*/ 2147483646 w 147"/>
              <a:gd name="T33" fmla="*/ 2147483646 h 76"/>
              <a:gd name="T34" fmla="*/ 2147483646 w 147"/>
              <a:gd name="T35" fmla="*/ 2147483646 h 76"/>
              <a:gd name="T36" fmla="*/ 2147483646 w 147"/>
              <a:gd name="T37" fmla="*/ 2147483646 h 76"/>
              <a:gd name="T38" fmla="*/ 2147483646 w 147"/>
              <a:gd name="T39" fmla="*/ 2147483646 h 76"/>
              <a:gd name="T40" fmla="*/ 2147483646 w 147"/>
              <a:gd name="T41" fmla="*/ 2147483646 h 76"/>
              <a:gd name="T42" fmla="*/ 2147483646 w 147"/>
              <a:gd name="T43" fmla="*/ 2147483646 h 76"/>
              <a:gd name="T44" fmla="*/ 2147483646 w 147"/>
              <a:gd name="T45" fmla="*/ 2147483646 h 76"/>
              <a:gd name="T46" fmla="*/ 2147483646 w 147"/>
              <a:gd name="T47" fmla="*/ 2147483646 h 76"/>
              <a:gd name="T48" fmla="*/ 2147483646 w 147"/>
              <a:gd name="T49" fmla="*/ 2147483646 h 76"/>
              <a:gd name="T50" fmla="*/ 2147483646 w 147"/>
              <a:gd name="T51" fmla="*/ 2147483646 h 76"/>
              <a:gd name="T52" fmla="*/ 2147483646 w 147"/>
              <a:gd name="T53" fmla="*/ 2147483646 h 76"/>
              <a:gd name="T54" fmla="*/ 2147483646 w 147"/>
              <a:gd name="T55" fmla="*/ 2147483646 h 76"/>
              <a:gd name="T56" fmla="*/ 2147483646 w 147"/>
              <a:gd name="T57" fmla="*/ 2147483646 h 76"/>
              <a:gd name="T58" fmla="*/ 2147483646 w 147"/>
              <a:gd name="T59" fmla="*/ 2147483646 h 76"/>
              <a:gd name="T60" fmla="*/ 2147483646 w 147"/>
              <a:gd name="T61" fmla="*/ 2147483646 h 76"/>
              <a:gd name="T62" fmla="*/ 2147483646 w 147"/>
              <a:gd name="T63" fmla="*/ 2147483646 h 76"/>
              <a:gd name="T64" fmla="*/ 2147483646 w 147"/>
              <a:gd name="T65" fmla="*/ 0 h 76"/>
              <a:gd name="T66" fmla="*/ 2147483646 w 147"/>
              <a:gd name="T67" fmla="*/ 0 h 76"/>
              <a:gd name="T68" fmla="*/ 2147483646 w 147"/>
              <a:gd name="T69" fmla="*/ 0 h 76"/>
              <a:gd name="T70" fmla="*/ 2147483646 w 147"/>
              <a:gd name="T71" fmla="*/ 0 h 76"/>
              <a:gd name="T72" fmla="*/ 2147483646 w 147"/>
              <a:gd name="T73" fmla="*/ 2147483646 h 76"/>
              <a:gd name="T74" fmla="*/ 2147483646 w 147"/>
              <a:gd name="T75" fmla="*/ 2147483646 h 76"/>
              <a:gd name="T76" fmla="*/ 2147483646 w 147"/>
              <a:gd name="T77" fmla="*/ 2147483646 h 76"/>
              <a:gd name="T78" fmla="*/ 2147483646 w 147"/>
              <a:gd name="T79" fmla="*/ 2147483646 h 76"/>
              <a:gd name="T80" fmla="*/ 2147483646 w 147"/>
              <a:gd name="T81" fmla="*/ 2147483646 h 76"/>
              <a:gd name="T82" fmla="*/ 2147483646 w 147"/>
              <a:gd name="T83" fmla="*/ 2147483646 h 7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7"/>
              <a:gd name="T127" fmla="*/ 0 h 76"/>
              <a:gd name="T128" fmla="*/ 147 w 147"/>
              <a:gd name="T129" fmla="*/ 76 h 7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7" h="76">
                <a:moveTo>
                  <a:pt x="0" y="76"/>
                </a:moveTo>
                <a:lnTo>
                  <a:pt x="3" y="75"/>
                </a:lnTo>
                <a:lnTo>
                  <a:pt x="5" y="74"/>
                </a:lnTo>
                <a:lnTo>
                  <a:pt x="8" y="73"/>
                </a:lnTo>
                <a:lnTo>
                  <a:pt x="8" y="72"/>
                </a:lnTo>
                <a:lnTo>
                  <a:pt x="9" y="71"/>
                </a:lnTo>
                <a:lnTo>
                  <a:pt x="11" y="70"/>
                </a:lnTo>
                <a:lnTo>
                  <a:pt x="11" y="69"/>
                </a:lnTo>
                <a:lnTo>
                  <a:pt x="12" y="69"/>
                </a:lnTo>
                <a:lnTo>
                  <a:pt x="15" y="68"/>
                </a:lnTo>
                <a:lnTo>
                  <a:pt x="15" y="67"/>
                </a:lnTo>
                <a:lnTo>
                  <a:pt x="17" y="66"/>
                </a:lnTo>
                <a:lnTo>
                  <a:pt x="17" y="65"/>
                </a:lnTo>
                <a:lnTo>
                  <a:pt x="20" y="64"/>
                </a:lnTo>
                <a:lnTo>
                  <a:pt x="20" y="63"/>
                </a:lnTo>
                <a:lnTo>
                  <a:pt x="22" y="62"/>
                </a:lnTo>
                <a:lnTo>
                  <a:pt x="22" y="61"/>
                </a:lnTo>
                <a:lnTo>
                  <a:pt x="24" y="60"/>
                </a:lnTo>
                <a:lnTo>
                  <a:pt x="24" y="59"/>
                </a:lnTo>
                <a:lnTo>
                  <a:pt x="27" y="58"/>
                </a:lnTo>
                <a:lnTo>
                  <a:pt x="27" y="57"/>
                </a:lnTo>
                <a:lnTo>
                  <a:pt x="29" y="56"/>
                </a:lnTo>
                <a:lnTo>
                  <a:pt x="29" y="55"/>
                </a:lnTo>
                <a:lnTo>
                  <a:pt x="32" y="54"/>
                </a:lnTo>
                <a:lnTo>
                  <a:pt x="34" y="53"/>
                </a:lnTo>
                <a:lnTo>
                  <a:pt x="34" y="52"/>
                </a:lnTo>
                <a:lnTo>
                  <a:pt x="36" y="51"/>
                </a:lnTo>
                <a:lnTo>
                  <a:pt x="36" y="50"/>
                </a:lnTo>
                <a:lnTo>
                  <a:pt x="38" y="49"/>
                </a:lnTo>
                <a:lnTo>
                  <a:pt x="38" y="48"/>
                </a:lnTo>
                <a:lnTo>
                  <a:pt x="40" y="47"/>
                </a:lnTo>
                <a:lnTo>
                  <a:pt x="40" y="46"/>
                </a:lnTo>
                <a:lnTo>
                  <a:pt x="42" y="45"/>
                </a:lnTo>
                <a:lnTo>
                  <a:pt x="42" y="44"/>
                </a:lnTo>
                <a:lnTo>
                  <a:pt x="44" y="44"/>
                </a:lnTo>
                <a:lnTo>
                  <a:pt x="44" y="43"/>
                </a:lnTo>
                <a:lnTo>
                  <a:pt x="45" y="43"/>
                </a:lnTo>
                <a:lnTo>
                  <a:pt x="45" y="42"/>
                </a:lnTo>
                <a:lnTo>
                  <a:pt x="47" y="41"/>
                </a:lnTo>
                <a:lnTo>
                  <a:pt x="47" y="40"/>
                </a:lnTo>
                <a:lnTo>
                  <a:pt x="50" y="39"/>
                </a:lnTo>
                <a:lnTo>
                  <a:pt x="50" y="38"/>
                </a:lnTo>
                <a:lnTo>
                  <a:pt x="51" y="37"/>
                </a:lnTo>
                <a:lnTo>
                  <a:pt x="51" y="36"/>
                </a:lnTo>
                <a:lnTo>
                  <a:pt x="53" y="35"/>
                </a:lnTo>
                <a:lnTo>
                  <a:pt x="53" y="34"/>
                </a:lnTo>
                <a:lnTo>
                  <a:pt x="56" y="33"/>
                </a:lnTo>
                <a:lnTo>
                  <a:pt x="57" y="32"/>
                </a:lnTo>
                <a:lnTo>
                  <a:pt x="57" y="31"/>
                </a:lnTo>
                <a:lnTo>
                  <a:pt x="59" y="30"/>
                </a:lnTo>
                <a:lnTo>
                  <a:pt x="59" y="29"/>
                </a:lnTo>
                <a:lnTo>
                  <a:pt x="62" y="28"/>
                </a:lnTo>
                <a:lnTo>
                  <a:pt x="62" y="27"/>
                </a:lnTo>
                <a:lnTo>
                  <a:pt x="64" y="26"/>
                </a:lnTo>
                <a:lnTo>
                  <a:pt x="64" y="25"/>
                </a:lnTo>
                <a:lnTo>
                  <a:pt x="66" y="24"/>
                </a:lnTo>
                <a:lnTo>
                  <a:pt x="66" y="23"/>
                </a:lnTo>
                <a:lnTo>
                  <a:pt x="68" y="23"/>
                </a:lnTo>
                <a:lnTo>
                  <a:pt x="68" y="22"/>
                </a:lnTo>
                <a:lnTo>
                  <a:pt x="70" y="21"/>
                </a:lnTo>
                <a:lnTo>
                  <a:pt x="70" y="20"/>
                </a:lnTo>
                <a:lnTo>
                  <a:pt x="72" y="19"/>
                </a:lnTo>
                <a:lnTo>
                  <a:pt x="72" y="18"/>
                </a:lnTo>
                <a:lnTo>
                  <a:pt x="75" y="17"/>
                </a:lnTo>
                <a:lnTo>
                  <a:pt x="75" y="16"/>
                </a:lnTo>
                <a:lnTo>
                  <a:pt x="77" y="15"/>
                </a:lnTo>
                <a:lnTo>
                  <a:pt x="77" y="14"/>
                </a:lnTo>
                <a:lnTo>
                  <a:pt x="78" y="14"/>
                </a:lnTo>
                <a:lnTo>
                  <a:pt x="81" y="13"/>
                </a:lnTo>
                <a:lnTo>
                  <a:pt x="81" y="12"/>
                </a:lnTo>
                <a:lnTo>
                  <a:pt x="82" y="12"/>
                </a:lnTo>
                <a:lnTo>
                  <a:pt x="84" y="11"/>
                </a:lnTo>
                <a:lnTo>
                  <a:pt x="84" y="10"/>
                </a:lnTo>
                <a:lnTo>
                  <a:pt x="87" y="9"/>
                </a:lnTo>
                <a:lnTo>
                  <a:pt x="89" y="8"/>
                </a:lnTo>
                <a:lnTo>
                  <a:pt x="89" y="7"/>
                </a:lnTo>
                <a:lnTo>
                  <a:pt x="90" y="7"/>
                </a:lnTo>
                <a:lnTo>
                  <a:pt x="92" y="6"/>
                </a:lnTo>
                <a:lnTo>
                  <a:pt x="94" y="5"/>
                </a:lnTo>
                <a:lnTo>
                  <a:pt x="95" y="4"/>
                </a:lnTo>
                <a:lnTo>
                  <a:pt x="96" y="4"/>
                </a:lnTo>
                <a:lnTo>
                  <a:pt x="98" y="3"/>
                </a:lnTo>
                <a:lnTo>
                  <a:pt x="99" y="3"/>
                </a:lnTo>
                <a:lnTo>
                  <a:pt x="100" y="3"/>
                </a:lnTo>
                <a:lnTo>
                  <a:pt x="101" y="2"/>
                </a:lnTo>
                <a:lnTo>
                  <a:pt x="102" y="2"/>
                </a:lnTo>
                <a:lnTo>
                  <a:pt x="104" y="1"/>
                </a:lnTo>
                <a:lnTo>
                  <a:pt x="105" y="1"/>
                </a:lnTo>
                <a:lnTo>
                  <a:pt x="106" y="1"/>
                </a:lnTo>
                <a:lnTo>
                  <a:pt x="107" y="1"/>
                </a:lnTo>
                <a:lnTo>
                  <a:pt x="108" y="0"/>
                </a:lnTo>
                <a:lnTo>
                  <a:pt x="110" y="0"/>
                </a:lnTo>
                <a:lnTo>
                  <a:pt x="111" y="0"/>
                </a:lnTo>
                <a:lnTo>
                  <a:pt x="112" y="0"/>
                </a:lnTo>
                <a:lnTo>
                  <a:pt x="113" y="0"/>
                </a:lnTo>
                <a:lnTo>
                  <a:pt x="114" y="0"/>
                </a:lnTo>
                <a:lnTo>
                  <a:pt x="116" y="0"/>
                </a:lnTo>
                <a:lnTo>
                  <a:pt x="117" y="0"/>
                </a:lnTo>
                <a:lnTo>
                  <a:pt x="118" y="0"/>
                </a:lnTo>
                <a:lnTo>
                  <a:pt x="119" y="0"/>
                </a:lnTo>
                <a:lnTo>
                  <a:pt x="120" y="0"/>
                </a:lnTo>
                <a:lnTo>
                  <a:pt x="122" y="0"/>
                </a:lnTo>
                <a:lnTo>
                  <a:pt x="123" y="1"/>
                </a:lnTo>
                <a:lnTo>
                  <a:pt x="124" y="1"/>
                </a:lnTo>
                <a:lnTo>
                  <a:pt x="125" y="1"/>
                </a:lnTo>
                <a:lnTo>
                  <a:pt x="126" y="1"/>
                </a:lnTo>
                <a:lnTo>
                  <a:pt x="128" y="2"/>
                </a:lnTo>
                <a:lnTo>
                  <a:pt x="129" y="2"/>
                </a:lnTo>
                <a:lnTo>
                  <a:pt x="130" y="3"/>
                </a:lnTo>
                <a:lnTo>
                  <a:pt x="131" y="3"/>
                </a:lnTo>
                <a:lnTo>
                  <a:pt x="132" y="3"/>
                </a:lnTo>
                <a:lnTo>
                  <a:pt x="134" y="4"/>
                </a:lnTo>
                <a:lnTo>
                  <a:pt x="135" y="4"/>
                </a:lnTo>
                <a:lnTo>
                  <a:pt x="136" y="5"/>
                </a:lnTo>
                <a:lnTo>
                  <a:pt x="137" y="5"/>
                </a:lnTo>
                <a:lnTo>
                  <a:pt x="138" y="6"/>
                </a:lnTo>
                <a:lnTo>
                  <a:pt x="141" y="7"/>
                </a:lnTo>
                <a:lnTo>
                  <a:pt x="142" y="8"/>
                </a:lnTo>
                <a:lnTo>
                  <a:pt x="144" y="9"/>
                </a:lnTo>
                <a:lnTo>
                  <a:pt x="147" y="10"/>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93" name="Freeform 93">
            <a:extLst>
              <a:ext uri="{FF2B5EF4-FFF2-40B4-BE49-F238E27FC236}">
                <a16:creationId xmlns:a16="http://schemas.microsoft.com/office/drawing/2014/main" id="{E9A4455B-293C-400D-A3A0-AAC490A17F69}"/>
              </a:ext>
            </a:extLst>
          </p:cNvPr>
          <p:cNvSpPr>
            <a:spLocks/>
          </p:cNvSpPr>
          <p:nvPr/>
        </p:nvSpPr>
        <p:spPr bwMode="auto">
          <a:xfrm>
            <a:off x="6046788" y="5494338"/>
            <a:ext cx="733425" cy="485775"/>
          </a:xfrm>
          <a:custGeom>
            <a:avLst/>
            <a:gdLst>
              <a:gd name="T0" fmla="*/ 2147483646 w 145"/>
              <a:gd name="T1" fmla="*/ 2147483646 h 86"/>
              <a:gd name="T2" fmla="*/ 2147483646 w 145"/>
              <a:gd name="T3" fmla="*/ 2147483646 h 86"/>
              <a:gd name="T4" fmla="*/ 2147483646 w 145"/>
              <a:gd name="T5" fmla="*/ 2147483646 h 86"/>
              <a:gd name="T6" fmla="*/ 2147483646 w 145"/>
              <a:gd name="T7" fmla="*/ 2147483646 h 86"/>
              <a:gd name="T8" fmla="*/ 2147483646 w 145"/>
              <a:gd name="T9" fmla="*/ 2147483646 h 86"/>
              <a:gd name="T10" fmla="*/ 2147483646 w 145"/>
              <a:gd name="T11" fmla="*/ 2147483646 h 86"/>
              <a:gd name="T12" fmla="*/ 2147483646 w 145"/>
              <a:gd name="T13" fmla="*/ 2147483646 h 86"/>
              <a:gd name="T14" fmla="*/ 2147483646 w 145"/>
              <a:gd name="T15" fmla="*/ 2147483646 h 86"/>
              <a:gd name="T16" fmla="*/ 2147483646 w 145"/>
              <a:gd name="T17" fmla="*/ 2147483646 h 86"/>
              <a:gd name="T18" fmla="*/ 2147483646 w 145"/>
              <a:gd name="T19" fmla="*/ 2147483646 h 86"/>
              <a:gd name="T20" fmla="*/ 2147483646 w 145"/>
              <a:gd name="T21" fmla="*/ 2147483646 h 86"/>
              <a:gd name="T22" fmla="*/ 2147483646 w 145"/>
              <a:gd name="T23" fmla="*/ 2147483646 h 86"/>
              <a:gd name="T24" fmla="*/ 2147483646 w 145"/>
              <a:gd name="T25" fmla="*/ 2147483646 h 86"/>
              <a:gd name="T26" fmla="*/ 2147483646 w 145"/>
              <a:gd name="T27" fmla="*/ 2147483646 h 86"/>
              <a:gd name="T28" fmla="*/ 2147483646 w 145"/>
              <a:gd name="T29" fmla="*/ 2147483646 h 86"/>
              <a:gd name="T30" fmla="*/ 2147483646 w 145"/>
              <a:gd name="T31" fmla="*/ 2147483646 h 86"/>
              <a:gd name="T32" fmla="*/ 2147483646 w 145"/>
              <a:gd name="T33" fmla="*/ 2147483646 h 86"/>
              <a:gd name="T34" fmla="*/ 2147483646 w 145"/>
              <a:gd name="T35" fmla="*/ 2147483646 h 86"/>
              <a:gd name="T36" fmla="*/ 2147483646 w 145"/>
              <a:gd name="T37" fmla="*/ 2147483646 h 86"/>
              <a:gd name="T38" fmla="*/ 2147483646 w 145"/>
              <a:gd name="T39" fmla="*/ 2147483646 h 86"/>
              <a:gd name="T40" fmla="*/ 2147483646 w 145"/>
              <a:gd name="T41" fmla="*/ 2147483646 h 86"/>
              <a:gd name="T42" fmla="*/ 2147483646 w 145"/>
              <a:gd name="T43" fmla="*/ 2147483646 h 86"/>
              <a:gd name="T44" fmla="*/ 2147483646 w 145"/>
              <a:gd name="T45" fmla="*/ 2147483646 h 86"/>
              <a:gd name="T46" fmla="*/ 2147483646 w 145"/>
              <a:gd name="T47" fmla="*/ 2147483646 h 86"/>
              <a:gd name="T48" fmla="*/ 2147483646 w 145"/>
              <a:gd name="T49" fmla="*/ 2147483646 h 86"/>
              <a:gd name="T50" fmla="*/ 2147483646 w 145"/>
              <a:gd name="T51" fmla="*/ 2147483646 h 86"/>
              <a:gd name="T52" fmla="*/ 2147483646 w 145"/>
              <a:gd name="T53" fmla="*/ 2147483646 h 86"/>
              <a:gd name="T54" fmla="*/ 2147483646 w 145"/>
              <a:gd name="T55" fmla="*/ 2147483646 h 86"/>
              <a:gd name="T56" fmla="*/ 2147483646 w 145"/>
              <a:gd name="T57" fmla="*/ 2147483646 h 86"/>
              <a:gd name="T58" fmla="*/ 2147483646 w 145"/>
              <a:gd name="T59" fmla="*/ 2147483646 h 86"/>
              <a:gd name="T60" fmla="*/ 2147483646 w 145"/>
              <a:gd name="T61" fmla="*/ 2147483646 h 86"/>
              <a:gd name="T62" fmla="*/ 2147483646 w 145"/>
              <a:gd name="T63" fmla="*/ 2147483646 h 86"/>
              <a:gd name="T64" fmla="*/ 2147483646 w 145"/>
              <a:gd name="T65" fmla="*/ 2147483646 h 86"/>
              <a:gd name="T66" fmla="*/ 2147483646 w 145"/>
              <a:gd name="T67" fmla="*/ 2147483646 h 86"/>
              <a:gd name="T68" fmla="*/ 2147483646 w 145"/>
              <a:gd name="T69" fmla="*/ 2147483646 h 86"/>
              <a:gd name="T70" fmla="*/ 2147483646 w 145"/>
              <a:gd name="T71" fmla="*/ 2147483646 h 86"/>
              <a:gd name="T72" fmla="*/ 2147483646 w 145"/>
              <a:gd name="T73" fmla="*/ 2147483646 h 86"/>
              <a:gd name="T74" fmla="*/ 2147483646 w 145"/>
              <a:gd name="T75" fmla="*/ 2147483646 h 86"/>
              <a:gd name="T76" fmla="*/ 2147483646 w 145"/>
              <a:gd name="T77" fmla="*/ 2147483646 h 86"/>
              <a:gd name="T78" fmla="*/ 2147483646 w 145"/>
              <a:gd name="T79" fmla="*/ 2147483646 h 86"/>
              <a:gd name="T80" fmla="*/ 2147483646 w 145"/>
              <a:gd name="T81" fmla="*/ 2147483646 h 86"/>
              <a:gd name="T82" fmla="*/ 2147483646 w 145"/>
              <a:gd name="T83" fmla="*/ 2147483646 h 8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5"/>
              <a:gd name="T127" fmla="*/ 0 h 86"/>
              <a:gd name="T128" fmla="*/ 145 w 145"/>
              <a:gd name="T129" fmla="*/ 86 h 8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5" h="86">
                <a:moveTo>
                  <a:pt x="0" y="0"/>
                </a:moveTo>
                <a:lnTo>
                  <a:pt x="0" y="1"/>
                </a:lnTo>
                <a:lnTo>
                  <a:pt x="2" y="2"/>
                </a:lnTo>
                <a:lnTo>
                  <a:pt x="5" y="3"/>
                </a:lnTo>
                <a:lnTo>
                  <a:pt x="5" y="4"/>
                </a:lnTo>
                <a:lnTo>
                  <a:pt x="6" y="4"/>
                </a:lnTo>
                <a:lnTo>
                  <a:pt x="8" y="5"/>
                </a:lnTo>
                <a:lnTo>
                  <a:pt x="8" y="6"/>
                </a:lnTo>
                <a:lnTo>
                  <a:pt x="11" y="7"/>
                </a:lnTo>
                <a:lnTo>
                  <a:pt x="11" y="8"/>
                </a:lnTo>
                <a:lnTo>
                  <a:pt x="13" y="9"/>
                </a:lnTo>
                <a:lnTo>
                  <a:pt x="13" y="10"/>
                </a:lnTo>
                <a:lnTo>
                  <a:pt x="14" y="11"/>
                </a:lnTo>
                <a:lnTo>
                  <a:pt x="17" y="12"/>
                </a:lnTo>
                <a:lnTo>
                  <a:pt x="17" y="13"/>
                </a:lnTo>
                <a:lnTo>
                  <a:pt x="18" y="13"/>
                </a:lnTo>
                <a:lnTo>
                  <a:pt x="18" y="14"/>
                </a:lnTo>
                <a:lnTo>
                  <a:pt x="20" y="15"/>
                </a:lnTo>
                <a:lnTo>
                  <a:pt x="20" y="16"/>
                </a:lnTo>
                <a:lnTo>
                  <a:pt x="23" y="17"/>
                </a:lnTo>
                <a:lnTo>
                  <a:pt x="23" y="18"/>
                </a:lnTo>
                <a:lnTo>
                  <a:pt x="25" y="19"/>
                </a:lnTo>
                <a:lnTo>
                  <a:pt x="25" y="20"/>
                </a:lnTo>
                <a:lnTo>
                  <a:pt x="27" y="21"/>
                </a:lnTo>
                <a:lnTo>
                  <a:pt x="27" y="23"/>
                </a:lnTo>
                <a:lnTo>
                  <a:pt x="30" y="23"/>
                </a:lnTo>
                <a:lnTo>
                  <a:pt x="30" y="24"/>
                </a:lnTo>
                <a:lnTo>
                  <a:pt x="32" y="25"/>
                </a:lnTo>
                <a:lnTo>
                  <a:pt x="32" y="26"/>
                </a:lnTo>
                <a:lnTo>
                  <a:pt x="33" y="27"/>
                </a:lnTo>
                <a:lnTo>
                  <a:pt x="35" y="28"/>
                </a:lnTo>
                <a:lnTo>
                  <a:pt x="35" y="29"/>
                </a:lnTo>
                <a:lnTo>
                  <a:pt x="37" y="30"/>
                </a:lnTo>
                <a:lnTo>
                  <a:pt x="37" y="31"/>
                </a:lnTo>
                <a:lnTo>
                  <a:pt x="39" y="32"/>
                </a:lnTo>
                <a:lnTo>
                  <a:pt x="39" y="33"/>
                </a:lnTo>
                <a:lnTo>
                  <a:pt x="41" y="33"/>
                </a:lnTo>
                <a:lnTo>
                  <a:pt x="41" y="34"/>
                </a:lnTo>
                <a:lnTo>
                  <a:pt x="43" y="35"/>
                </a:lnTo>
                <a:lnTo>
                  <a:pt x="43" y="36"/>
                </a:lnTo>
                <a:lnTo>
                  <a:pt x="45" y="37"/>
                </a:lnTo>
                <a:lnTo>
                  <a:pt x="45" y="38"/>
                </a:lnTo>
                <a:lnTo>
                  <a:pt x="47" y="39"/>
                </a:lnTo>
                <a:lnTo>
                  <a:pt x="47" y="40"/>
                </a:lnTo>
                <a:lnTo>
                  <a:pt x="49" y="41"/>
                </a:lnTo>
                <a:lnTo>
                  <a:pt x="49" y="42"/>
                </a:lnTo>
                <a:lnTo>
                  <a:pt x="51" y="43"/>
                </a:lnTo>
                <a:lnTo>
                  <a:pt x="51" y="44"/>
                </a:lnTo>
                <a:lnTo>
                  <a:pt x="54" y="44"/>
                </a:lnTo>
                <a:lnTo>
                  <a:pt x="54" y="45"/>
                </a:lnTo>
                <a:lnTo>
                  <a:pt x="56" y="46"/>
                </a:lnTo>
                <a:lnTo>
                  <a:pt x="56" y="47"/>
                </a:lnTo>
                <a:lnTo>
                  <a:pt x="59" y="48"/>
                </a:lnTo>
                <a:lnTo>
                  <a:pt x="59" y="49"/>
                </a:lnTo>
                <a:lnTo>
                  <a:pt x="61" y="50"/>
                </a:lnTo>
                <a:lnTo>
                  <a:pt x="61" y="51"/>
                </a:lnTo>
                <a:lnTo>
                  <a:pt x="63" y="52"/>
                </a:lnTo>
                <a:lnTo>
                  <a:pt x="63" y="53"/>
                </a:lnTo>
                <a:lnTo>
                  <a:pt x="66" y="54"/>
                </a:lnTo>
                <a:lnTo>
                  <a:pt x="66" y="55"/>
                </a:lnTo>
                <a:lnTo>
                  <a:pt x="67" y="56"/>
                </a:lnTo>
                <a:lnTo>
                  <a:pt x="69" y="57"/>
                </a:lnTo>
                <a:lnTo>
                  <a:pt x="69" y="58"/>
                </a:lnTo>
                <a:lnTo>
                  <a:pt x="72" y="59"/>
                </a:lnTo>
                <a:lnTo>
                  <a:pt x="74" y="60"/>
                </a:lnTo>
                <a:lnTo>
                  <a:pt x="74" y="61"/>
                </a:lnTo>
                <a:lnTo>
                  <a:pt x="75" y="62"/>
                </a:lnTo>
                <a:lnTo>
                  <a:pt x="78" y="63"/>
                </a:lnTo>
                <a:lnTo>
                  <a:pt x="78" y="64"/>
                </a:lnTo>
                <a:lnTo>
                  <a:pt x="79" y="64"/>
                </a:lnTo>
                <a:lnTo>
                  <a:pt x="81" y="65"/>
                </a:lnTo>
                <a:lnTo>
                  <a:pt x="84" y="66"/>
                </a:lnTo>
                <a:lnTo>
                  <a:pt x="84" y="67"/>
                </a:lnTo>
                <a:lnTo>
                  <a:pt x="85" y="67"/>
                </a:lnTo>
                <a:lnTo>
                  <a:pt x="87" y="68"/>
                </a:lnTo>
                <a:lnTo>
                  <a:pt x="87" y="69"/>
                </a:lnTo>
                <a:lnTo>
                  <a:pt x="89" y="69"/>
                </a:lnTo>
                <a:lnTo>
                  <a:pt x="91" y="70"/>
                </a:lnTo>
                <a:lnTo>
                  <a:pt x="91" y="71"/>
                </a:lnTo>
                <a:lnTo>
                  <a:pt x="92" y="71"/>
                </a:lnTo>
                <a:lnTo>
                  <a:pt x="93" y="72"/>
                </a:lnTo>
                <a:lnTo>
                  <a:pt x="96" y="73"/>
                </a:lnTo>
                <a:lnTo>
                  <a:pt x="97" y="74"/>
                </a:lnTo>
                <a:lnTo>
                  <a:pt x="98" y="74"/>
                </a:lnTo>
                <a:lnTo>
                  <a:pt x="99" y="75"/>
                </a:lnTo>
                <a:lnTo>
                  <a:pt x="101" y="75"/>
                </a:lnTo>
                <a:lnTo>
                  <a:pt x="102" y="76"/>
                </a:lnTo>
                <a:lnTo>
                  <a:pt x="103" y="76"/>
                </a:lnTo>
                <a:lnTo>
                  <a:pt x="104" y="77"/>
                </a:lnTo>
                <a:lnTo>
                  <a:pt x="105" y="77"/>
                </a:lnTo>
                <a:lnTo>
                  <a:pt x="107" y="78"/>
                </a:lnTo>
                <a:lnTo>
                  <a:pt x="108" y="78"/>
                </a:lnTo>
                <a:lnTo>
                  <a:pt x="109" y="78"/>
                </a:lnTo>
                <a:lnTo>
                  <a:pt x="110" y="79"/>
                </a:lnTo>
                <a:lnTo>
                  <a:pt x="111" y="79"/>
                </a:lnTo>
                <a:lnTo>
                  <a:pt x="113" y="80"/>
                </a:lnTo>
                <a:lnTo>
                  <a:pt x="114" y="80"/>
                </a:lnTo>
                <a:lnTo>
                  <a:pt x="115" y="80"/>
                </a:lnTo>
                <a:lnTo>
                  <a:pt x="116" y="81"/>
                </a:lnTo>
                <a:lnTo>
                  <a:pt x="117" y="81"/>
                </a:lnTo>
                <a:lnTo>
                  <a:pt x="119" y="81"/>
                </a:lnTo>
                <a:lnTo>
                  <a:pt x="120" y="82"/>
                </a:lnTo>
                <a:lnTo>
                  <a:pt x="121" y="82"/>
                </a:lnTo>
                <a:lnTo>
                  <a:pt x="122" y="82"/>
                </a:lnTo>
                <a:lnTo>
                  <a:pt x="123" y="83"/>
                </a:lnTo>
                <a:lnTo>
                  <a:pt x="125" y="83"/>
                </a:lnTo>
                <a:lnTo>
                  <a:pt x="126" y="83"/>
                </a:lnTo>
                <a:lnTo>
                  <a:pt x="127" y="83"/>
                </a:lnTo>
                <a:lnTo>
                  <a:pt x="128" y="84"/>
                </a:lnTo>
                <a:lnTo>
                  <a:pt x="129" y="84"/>
                </a:lnTo>
                <a:lnTo>
                  <a:pt x="131" y="84"/>
                </a:lnTo>
                <a:lnTo>
                  <a:pt x="132" y="84"/>
                </a:lnTo>
                <a:lnTo>
                  <a:pt x="133" y="85"/>
                </a:lnTo>
                <a:lnTo>
                  <a:pt x="134" y="85"/>
                </a:lnTo>
                <a:lnTo>
                  <a:pt x="135" y="85"/>
                </a:lnTo>
                <a:lnTo>
                  <a:pt x="137" y="85"/>
                </a:lnTo>
                <a:lnTo>
                  <a:pt x="138" y="85"/>
                </a:lnTo>
                <a:lnTo>
                  <a:pt x="139" y="86"/>
                </a:lnTo>
                <a:lnTo>
                  <a:pt x="140" y="86"/>
                </a:lnTo>
                <a:lnTo>
                  <a:pt x="141" y="86"/>
                </a:lnTo>
                <a:lnTo>
                  <a:pt x="143" y="86"/>
                </a:lnTo>
                <a:lnTo>
                  <a:pt x="144" y="86"/>
                </a:lnTo>
                <a:lnTo>
                  <a:pt x="145" y="86"/>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94" name="Freeform 94">
            <a:extLst>
              <a:ext uri="{FF2B5EF4-FFF2-40B4-BE49-F238E27FC236}">
                <a16:creationId xmlns:a16="http://schemas.microsoft.com/office/drawing/2014/main" id="{656D50F6-6078-4FDB-BF82-B4C0DA68D92B}"/>
              </a:ext>
            </a:extLst>
          </p:cNvPr>
          <p:cNvSpPr>
            <a:spLocks/>
          </p:cNvSpPr>
          <p:nvPr/>
        </p:nvSpPr>
        <p:spPr bwMode="auto">
          <a:xfrm>
            <a:off x="6780213" y="5980113"/>
            <a:ext cx="458787" cy="17462"/>
          </a:xfrm>
          <a:custGeom>
            <a:avLst/>
            <a:gdLst>
              <a:gd name="T0" fmla="*/ 2147483646 w 91"/>
              <a:gd name="T1" fmla="*/ 0 h 3"/>
              <a:gd name="T2" fmla="*/ 2147483646 w 91"/>
              <a:gd name="T3" fmla="*/ 0 h 3"/>
              <a:gd name="T4" fmla="*/ 2147483646 w 91"/>
              <a:gd name="T5" fmla="*/ 2147483646 h 3"/>
              <a:gd name="T6" fmla="*/ 2147483646 w 91"/>
              <a:gd name="T7" fmla="*/ 2147483646 h 3"/>
              <a:gd name="T8" fmla="*/ 2147483646 w 91"/>
              <a:gd name="T9" fmla="*/ 2147483646 h 3"/>
              <a:gd name="T10" fmla="*/ 2147483646 w 91"/>
              <a:gd name="T11" fmla="*/ 2147483646 h 3"/>
              <a:gd name="T12" fmla="*/ 2147483646 w 91"/>
              <a:gd name="T13" fmla="*/ 2147483646 h 3"/>
              <a:gd name="T14" fmla="*/ 2147483646 w 91"/>
              <a:gd name="T15" fmla="*/ 2147483646 h 3"/>
              <a:gd name="T16" fmla="*/ 2147483646 w 91"/>
              <a:gd name="T17" fmla="*/ 2147483646 h 3"/>
              <a:gd name="T18" fmla="*/ 2147483646 w 91"/>
              <a:gd name="T19" fmla="*/ 2147483646 h 3"/>
              <a:gd name="T20" fmla="*/ 2147483646 w 91"/>
              <a:gd name="T21" fmla="*/ 2147483646 h 3"/>
              <a:gd name="T22" fmla="*/ 2147483646 w 91"/>
              <a:gd name="T23" fmla="*/ 2147483646 h 3"/>
              <a:gd name="T24" fmla="*/ 2147483646 w 91"/>
              <a:gd name="T25" fmla="*/ 2147483646 h 3"/>
              <a:gd name="T26" fmla="*/ 2147483646 w 91"/>
              <a:gd name="T27" fmla="*/ 2147483646 h 3"/>
              <a:gd name="T28" fmla="*/ 2147483646 w 91"/>
              <a:gd name="T29" fmla="*/ 2147483646 h 3"/>
              <a:gd name="T30" fmla="*/ 2147483646 w 91"/>
              <a:gd name="T31" fmla="*/ 2147483646 h 3"/>
              <a:gd name="T32" fmla="*/ 2147483646 w 91"/>
              <a:gd name="T33" fmla="*/ 2147483646 h 3"/>
              <a:gd name="T34" fmla="*/ 2147483646 w 91"/>
              <a:gd name="T35" fmla="*/ 2147483646 h 3"/>
              <a:gd name="T36" fmla="*/ 2147483646 w 91"/>
              <a:gd name="T37" fmla="*/ 2147483646 h 3"/>
              <a:gd name="T38" fmla="*/ 2147483646 w 91"/>
              <a:gd name="T39" fmla="*/ 2147483646 h 3"/>
              <a:gd name="T40" fmla="*/ 2147483646 w 91"/>
              <a:gd name="T41" fmla="*/ 2147483646 h 3"/>
              <a:gd name="T42" fmla="*/ 2147483646 w 91"/>
              <a:gd name="T43" fmla="*/ 2147483646 h 3"/>
              <a:gd name="T44" fmla="*/ 2147483646 w 91"/>
              <a:gd name="T45" fmla="*/ 2147483646 h 3"/>
              <a:gd name="T46" fmla="*/ 2147483646 w 91"/>
              <a:gd name="T47" fmla="*/ 2147483646 h 3"/>
              <a:gd name="T48" fmla="*/ 2147483646 w 91"/>
              <a:gd name="T49" fmla="*/ 2147483646 h 3"/>
              <a:gd name="T50" fmla="*/ 2147483646 w 91"/>
              <a:gd name="T51" fmla="*/ 2147483646 h 3"/>
              <a:gd name="T52" fmla="*/ 2147483646 w 91"/>
              <a:gd name="T53" fmla="*/ 2147483646 h 3"/>
              <a:gd name="T54" fmla="*/ 2147483646 w 91"/>
              <a:gd name="T55" fmla="*/ 2147483646 h 3"/>
              <a:gd name="T56" fmla="*/ 2147483646 w 91"/>
              <a:gd name="T57" fmla="*/ 2147483646 h 3"/>
              <a:gd name="T58" fmla="*/ 2147483646 w 91"/>
              <a:gd name="T59" fmla="*/ 2147483646 h 3"/>
              <a:gd name="T60" fmla="*/ 2147483646 w 91"/>
              <a:gd name="T61" fmla="*/ 2147483646 h 3"/>
              <a:gd name="T62" fmla="*/ 2147483646 w 91"/>
              <a:gd name="T63" fmla="*/ 2147483646 h 3"/>
              <a:gd name="T64" fmla="*/ 2147483646 w 91"/>
              <a:gd name="T65" fmla="*/ 2147483646 h 3"/>
              <a:gd name="T66" fmla="*/ 2147483646 w 91"/>
              <a:gd name="T67" fmla="*/ 2147483646 h 3"/>
              <a:gd name="T68" fmla="*/ 2147483646 w 91"/>
              <a:gd name="T69" fmla="*/ 2147483646 h 3"/>
              <a:gd name="T70" fmla="*/ 2147483646 w 91"/>
              <a:gd name="T71" fmla="*/ 2147483646 h 3"/>
              <a:gd name="T72" fmla="*/ 2147483646 w 91"/>
              <a:gd name="T73" fmla="*/ 2147483646 h 3"/>
              <a:gd name="T74" fmla="*/ 2147483646 w 91"/>
              <a:gd name="T75" fmla="*/ 2147483646 h 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1"/>
              <a:gd name="T115" fmla="*/ 0 h 3"/>
              <a:gd name="T116" fmla="*/ 91 w 91"/>
              <a:gd name="T117" fmla="*/ 3 h 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1" h="3">
                <a:moveTo>
                  <a:pt x="0" y="0"/>
                </a:moveTo>
                <a:lnTo>
                  <a:pt x="1" y="0"/>
                </a:lnTo>
                <a:lnTo>
                  <a:pt x="2" y="0"/>
                </a:lnTo>
                <a:lnTo>
                  <a:pt x="4" y="0"/>
                </a:lnTo>
                <a:lnTo>
                  <a:pt x="5" y="0"/>
                </a:lnTo>
                <a:lnTo>
                  <a:pt x="6" y="1"/>
                </a:lnTo>
                <a:lnTo>
                  <a:pt x="7" y="1"/>
                </a:lnTo>
                <a:lnTo>
                  <a:pt x="8" y="1"/>
                </a:lnTo>
                <a:lnTo>
                  <a:pt x="10" y="1"/>
                </a:lnTo>
                <a:lnTo>
                  <a:pt x="11" y="1"/>
                </a:lnTo>
                <a:lnTo>
                  <a:pt x="12" y="1"/>
                </a:lnTo>
                <a:lnTo>
                  <a:pt x="13" y="1"/>
                </a:lnTo>
                <a:lnTo>
                  <a:pt x="14" y="1"/>
                </a:lnTo>
                <a:lnTo>
                  <a:pt x="16" y="1"/>
                </a:lnTo>
                <a:lnTo>
                  <a:pt x="17" y="1"/>
                </a:lnTo>
                <a:lnTo>
                  <a:pt x="18" y="2"/>
                </a:lnTo>
                <a:lnTo>
                  <a:pt x="19" y="2"/>
                </a:lnTo>
                <a:lnTo>
                  <a:pt x="20" y="2"/>
                </a:lnTo>
                <a:lnTo>
                  <a:pt x="22" y="2"/>
                </a:lnTo>
                <a:lnTo>
                  <a:pt x="23" y="2"/>
                </a:lnTo>
                <a:lnTo>
                  <a:pt x="24" y="2"/>
                </a:lnTo>
                <a:lnTo>
                  <a:pt x="25" y="2"/>
                </a:lnTo>
                <a:lnTo>
                  <a:pt x="26" y="2"/>
                </a:lnTo>
                <a:lnTo>
                  <a:pt x="28" y="2"/>
                </a:lnTo>
                <a:lnTo>
                  <a:pt x="29" y="2"/>
                </a:lnTo>
                <a:lnTo>
                  <a:pt x="30" y="2"/>
                </a:lnTo>
                <a:lnTo>
                  <a:pt x="31" y="2"/>
                </a:lnTo>
                <a:lnTo>
                  <a:pt x="32" y="2"/>
                </a:lnTo>
                <a:lnTo>
                  <a:pt x="34" y="2"/>
                </a:lnTo>
                <a:lnTo>
                  <a:pt x="35" y="2"/>
                </a:lnTo>
                <a:lnTo>
                  <a:pt x="36" y="2"/>
                </a:lnTo>
                <a:lnTo>
                  <a:pt x="37" y="2"/>
                </a:lnTo>
                <a:lnTo>
                  <a:pt x="38" y="2"/>
                </a:lnTo>
                <a:lnTo>
                  <a:pt x="40" y="2"/>
                </a:lnTo>
                <a:lnTo>
                  <a:pt x="41" y="2"/>
                </a:lnTo>
                <a:lnTo>
                  <a:pt x="42" y="3"/>
                </a:lnTo>
                <a:lnTo>
                  <a:pt x="43" y="3"/>
                </a:lnTo>
                <a:lnTo>
                  <a:pt x="44" y="3"/>
                </a:lnTo>
                <a:lnTo>
                  <a:pt x="46" y="3"/>
                </a:lnTo>
                <a:lnTo>
                  <a:pt x="47" y="3"/>
                </a:lnTo>
                <a:lnTo>
                  <a:pt x="48" y="3"/>
                </a:lnTo>
                <a:lnTo>
                  <a:pt x="49" y="3"/>
                </a:lnTo>
                <a:lnTo>
                  <a:pt x="50" y="3"/>
                </a:lnTo>
                <a:lnTo>
                  <a:pt x="52" y="3"/>
                </a:lnTo>
                <a:lnTo>
                  <a:pt x="53" y="3"/>
                </a:lnTo>
                <a:lnTo>
                  <a:pt x="54" y="3"/>
                </a:lnTo>
                <a:lnTo>
                  <a:pt x="55" y="3"/>
                </a:lnTo>
                <a:lnTo>
                  <a:pt x="56" y="3"/>
                </a:lnTo>
                <a:lnTo>
                  <a:pt x="58" y="3"/>
                </a:lnTo>
                <a:lnTo>
                  <a:pt x="59" y="3"/>
                </a:lnTo>
                <a:lnTo>
                  <a:pt x="60" y="3"/>
                </a:lnTo>
                <a:lnTo>
                  <a:pt x="61" y="3"/>
                </a:lnTo>
                <a:lnTo>
                  <a:pt x="62" y="3"/>
                </a:lnTo>
                <a:lnTo>
                  <a:pt x="64" y="3"/>
                </a:lnTo>
                <a:lnTo>
                  <a:pt x="65" y="3"/>
                </a:lnTo>
                <a:lnTo>
                  <a:pt x="66" y="3"/>
                </a:lnTo>
                <a:lnTo>
                  <a:pt x="67" y="3"/>
                </a:lnTo>
                <a:lnTo>
                  <a:pt x="68" y="3"/>
                </a:lnTo>
                <a:lnTo>
                  <a:pt x="70" y="3"/>
                </a:lnTo>
                <a:lnTo>
                  <a:pt x="71" y="3"/>
                </a:lnTo>
                <a:lnTo>
                  <a:pt x="72" y="3"/>
                </a:lnTo>
                <a:lnTo>
                  <a:pt x="73" y="3"/>
                </a:lnTo>
                <a:lnTo>
                  <a:pt x="74" y="3"/>
                </a:lnTo>
                <a:lnTo>
                  <a:pt x="76" y="3"/>
                </a:lnTo>
                <a:lnTo>
                  <a:pt x="77" y="3"/>
                </a:lnTo>
                <a:lnTo>
                  <a:pt x="78" y="3"/>
                </a:lnTo>
                <a:lnTo>
                  <a:pt x="79" y="3"/>
                </a:lnTo>
                <a:lnTo>
                  <a:pt x="80" y="3"/>
                </a:lnTo>
                <a:lnTo>
                  <a:pt x="82" y="3"/>
                </a:lnTo>
                <a:lnTo>
                  <a:pt x="83" y="3"/>
                </a:lnTo>
                <a:lnTo>
                  <a:pt x="84" y="3"/>
                </a:lnTo>
                <a:lnTo>
                  <a:pt x="85" y="3"/>
                </a:lnTo>
                <a:lnTo>
                  <a:pt x="86" y="3"/>
                </a:lnTo>
                <a:lnTo>
                  <a:pt x="88" y="3"/>
                </a:lnTo>
                <a:lnTo>
                  <a:pt x="89" y="3"/>
                </a:lnTo>
                <a:lnTo>
                  <a:pt x="90" y="3"/>
                </a:lnTo>
                <a:lnTo>
                  <a:pt x="91" y="3"/>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95" name="Freeform 97">
            <a:extLst>
              <a:ext uri="{FF2B5EF4-FFF2-40B4-BE49-F238E27FC236}">
                <a16:creationId xmlns:a16="http://schemas.microsoft.com/office/drawing/2014/main" id="{0FCA999B-A981-4A68-B406-652991BE1A23}"/>
              </a:ext>
            </a:extLst>
          </p:cNvPr>
          <p:cNvSpPr>
            <a:spLocks/>
          </p:cNvSpPr>
          <p:nvPr/>
        </p:nvSpPr>
        <p:spPr bwMode="auto">
          <a:xfrm>
            <a:off x="5546725" y="5997575"/>
            <a:ext cx="50800" cy="6350"/>
          </a:xfrm>
          <a:custGeom>
            <a:avLst/>
            <a:gdLst>
              <a:gd name="T0" fmla="*/ 0 w 10"/>
              <a:gd name="T1" fmla="*/ 0 h 5661"/>
              <a:gd name="T2" fmla="*/ 2147483646 w 10"/>
              <a:gd name="T3" fmla="*/ 0 h 5661"/>
              <a:gd name="T4" fmla="*/ 2147483646 w 10"/>
              <a:gd name="T5" fmla="*/ 0 h 5661"/>
              <a:gd name="T6" fmla="*/ 2147483646 w 10"/>
              <a:gd name="T7" fmla="*/ 0 h 5661"/>
              <a:gd name="T8" fmla="*/ 2147483646 w 10"/>
              <a:gd name="T9" fmla="*/ 0 h 5661"/>
              <a:gd name="T10" fmla="*/ 2147483646 w 10"/>
              <a:gd name="T11" fmla="*/ 0 h 5661"/>
              <a:gd name="T12" fmla="*/ 2147483646 w 10"/>
              <a:gd name="T13" fmla="*/ 0 h 5661"/>
              <a:gd name="T14" fmla="*/ 2147483646 w 10"/>
              <a:gd name="T15" fmla="*/ 0 h 5661"/>
              <a:gd name="T16" fmla="*/ 2147483646 w 10"/>
              <a:gd name="T17" fmla="*/ 0 h 56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661"/>
              <a:gd name="T29" fmla="*/ 10 w 10"/>
              <a:gd name="T30" fmla="*/ 5661 h 56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661">
                <a:moveTo>
                  <a:pt x="0" y="0"/>
                </a:moveTo>
                <a:lnTo>
                  <a:pt x="2" y="0"/>
                </a:lnTo>
                <a:lnTo>
                  <a:pt x="3" y="0"/>
                </a:lnTo>
                <a:lnTo>
                  <a:pt x="4" y="0"/>
                </a:lnTo>
                <a:lnTo>
                  <a:pt x="5" y="0"/>
                </a:lnTo>
                <a:lnTo>
                  <a:pt x="6" y="0"/>
                </a:lnTo>
                <a:lnTo>
                  <a:pt x="8" y="0"/>
                </a:lnTo>
                <a:lnTo>
                  <a:pt x="9" y="0"/>
                </a:lnTo>
                <a:lnTo>
                  <a:pt x="10" y="0"/>
                </a:lnTo>
              </a:path>
            </a:pathLst>
          </a:custGeom>
          <a:noFill/>
          <a:ln w="381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96" name="Freeform 98">
            <a:extLst>
              <a:ext uri="{FF2B5EF4-FFF2-40B4-BE49-F238E27FC236}">
                <a16:creationId xmlns:a16="http://schemas.microsoft.com/office/drawing/2014/main" id="{C654BE08-C371-45D6-B84B-344CEAAA7E94}"/>
              </a:ext>
            </a:extLst>
          </p:cNvPr>
          <p:cNvSpPr>
            <a:spLocks/>
          </p:cNvSpPr>
          <p:nvPr/>
        </p:nvSpPr>
        <p:spPr bwMode="auto">
          <a:xfrm>
            <a:off x="4986338" y="5980113"/>
            <a:ext cx="768350" cy="17462"/>
          </a:xfrm>
          <a:custGeom>
            <a:avLst/>
            <a:gdLst>
              <a:gd name="T0" fmla="*/ 2147483646 w 152"/>
              <a:gd name="T1" fmla="*/ 2147483646 h 3"/>
              <a:gd name="T2" fmla="*/ 2147483646 w 152"/>
              <a:gd name="T3" fmla="*/ 2147483646 h 3"/>
              <a:gd name="T4" fmla="*/ 2147483646 w 152"/>
              <a:gd name="T5" fmla="*/ 2147483646 h 3"/>
              <a:gd name="T6" fmla="*/ 2147483646 w 152"/>
              <a:gd name="T7" fmla="*/ 2147483646 h 3"/>
              <a:gd name="T8" fmla="*/ 2147483646 w 152"/>
              <a:gd name="T9" fmla="*/ 2147483646 h 3"/>
              <a:gd name="T10" fmla="*/ 2147483646 w 152"/>
              <a:gd name="T11" fmla="*/ 2147483646 h 3"/>
              <a:gd name="T12" fmla="*/ 2147483646 w 152"/>
              <a:gd name="T13" fmla="*/ 2147483646 h 3"/>
              <a:gd name="T14" fmla="*/ 2147483646 w 152"/>
              <a:gd name="T15" fmla="*/ 2147483646 h 3"/>
              <a:gd name="T16" fmla="*/ 2147483646 w 152"/>
              <a:gd name="T17" fmla="*/ 2147483646 h 3"/>
              <a:gd name="T18" fmla="*/ 2147483646 w 152"/>
              <a:gd name="T19" fmla="*/ 2147483646 h 3"/>
              <a:gd name="T20" fmla="*/ 2147483646 w 152"/>
              <a:gd name="T21" fmla="*/ 2147483646 h 3"/>
              <a:gd name="T22" fmla="*/ 2147483646 w 152"/>
              <a:gd name="T23" fmla="*/ 2147483646 h 3"/>
              <a:gd name="T24" fmla="*/ 2147483646 w 152"/>
              <a:gd name="T25" fmla="*/ 2147483646 h 3"/>
              <a:gd name="T26" fmla="*/ 2147483646 w 152"/>
              <a:gd name="T27" fmla="*/ 2147483646 h 3"/>
              <a:gd name="T28" fmla="*/ 2147483646 w 152"/>
              <a:gd name="T29" fmla="*/ 2147483646 h 3"/>
              <a:gd name="T30" fmla="*/ 2147483646 w 152"/>
              <a:gd name="T31" fmla="*/ 2147483646 h 3"/>
              <a:gd name="T32" fmla="*/ 2147483646 w 152"/>
              <a:gd name="T33" fmla="*/ 2147483646 h 3"/>
              <a:gd name="T34" fmla="*/ 2147483646 w 152"/>
              <a:gd name="T35" fmla="*/ 2147483646 h 3"/>
              <a:gd name="T36" fmla="*/ 2147483646 w 152"/>
              <a:gd name="T37" fmla="*/ 2147483646 h 3"/>
              <a:gd name="T38" fmla="*/ 2147483646 w 152"/>
              <a:gd name="T39" fmla="*/ 2147483646 h 3"/>
              <a:gd name="T40" fmla="*/ 2147483646 w 152"/>
              <a:gd name="T41" fmla="*/ 2147483646 h 3"/>
              <a:gd name="T42" fmla="*/ 2147483646 w 152"/>
              <a:gd name="T43" fmla="*/ 2147483646 h 3"/>
              <a:gd name="T44" fmla="*/ 2147483646 w 152"/>
              <a:gd name="T45" fmla="*/ 2147483646 h 3"/>
              <a:gd name="T46" fmla="*/ 2147483646 w 152"/>
              <a:gd name="T47" fmla="*/ 2147483646 h 3"/>
              <a:gd name="T48" fmla="*/ 2147483646 w 152"/>
              <a:gd name="T49" fmla="*/ 2147483646 h 3"/>
              <a:gd name="T50" fmla="*/ 2147483646 w 152"/>
              <a:gd name="T51" fmla="*/ 2147483646 h 3"/>
              <a:gd name="T52" fmla="*/ 2147483646 w 152"/>
              <a:gd name="T53" fmla="*/ 2147483646 h 3"/>
              <a:gd name="T54" fmla="*/ 2147483646 w 152"/>
              <a:gd name="T55" fmla="*/ 2147483646 h 3"/>
              <a:gd name="T56" fmla="*/ 2147483646 w 152"/>
              <a:gd name="T57" fmla="*/ 2147483646 h 3"/>
              <a:gd name="T58" fmla="*/ 2147483646 w 152"/>
              <a:gd name="T59" fmla="*/ 2147483646 h 3"/>
              <a:gd name="T60" fmla="*/ 2147483646 w 152"/>
              <a:gd name="T61" fmla="*/ 2147483646 h 3"/>
              <a:gd name="T62" fmla="*/ 2147483646 w 152"/>
              <a:gd name="T63" fmla="*/ 2147483646 h 3"/>
              <a:gd name="T64" fmla="*/ 2147483646 w 152"/>
              <a:gd name="T65" fmla="*/ 2147483646 h 3"/>
              <a:gd name="T66" fmla="*/ 2147483646 w 152"/>
              <a:gd name="T67" fmla="*/ 2147483646 h 3"/>
              <a:gd name="T68" fmla="*/ 2147483646 w 152"/>
              <a:gd name="T69" fmla="*/ 2147483646 h 3"/>
              <a:gd name="T70" fmla="*/ 2147483646 w 152"/>
              <a:gd name="T71" fmla="*/ 2147483646 h 3"/>
              <a:gd name="T72" fmla="*/ 2147483646 w 152"/>
              <a:gd name="T73" fmla="*/ 2147483646 h 3"/>
              <a:gd name="T74" fmla="*/ 2147483646 w 152"/>
              <a:gd name="T75" fmla="*/ 0 h 3"/>
              <a:gd name="T76" fmla="*/ 2147483646 w 152"/>
              <a:gd name="T77" fmla="*/ 0 h 3"/>
              <a:gd name="T78" fmla="*/ 2147483646 w 152"/>
              <a:gd name="T79" fmla="*/ 0 h 3"/>
              <a:gd name="T80" fmla="*/ 2147483646 w 152"/>
              <a:gd name="T81" fmla="*/ 0 h 3"/>
              <a:gd name="T82" fmla="*/ 2147483646 w 152"/>
              <a:gd name="T83" fmla="*/ 0 h 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3"/>
              <a:gd name="T128" fmla="*/ 152 w 152"/>
              <a:gd name="T129" fmla="*/ 3 h 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3">
                <a:moveTo>
                  <a:pt x="0" y="3"/>
                </a:moveTo>
                <a:lnTo>
                  <a:pt x="1" y="3"/>
                </a:lnTo>
                <a:lnTo>
                  <a:pt x="2" y="3"/>
                </a:lnTo>
                <a:lnTo>
                  <a:pt x="3" y="3"/>
                </a:lnTo>
                <a:lnTo>
                  <a:pt x="5" y="3"/>
                </a:lnTo>
                <a:lnTo>
                  <a:pt x="6" y="3"/>
                </a:lnTo>
                <a:lnTo>
                  <a:pt x="7" y="3"/>
                </a:lnTo>
                <a:lnTo>
                  <a:pt x="8" y="3"/>
                </a:lnTo>
                <a:lnTo>
                  <a:pt x="9" y="3"/>
                </a:lnTo>
                <a:lnTo>
                  <a:pt x="11" y="3"/>
                </a:lnTo>
                <a:lnTo>
                  <a:pt x="12" y="3"/>
                </a:lnTo>
                <a:lnTo>
                  <a:pt x="13" y="3"/>
                </a:lnTo>
                <a:lnTo>
                  <a:pt x="14" y="3"/>
                </a:lnTo>
                <a:lnTo>
                  <a:pt x="15" y="3"/>
                </a:lnTo>
                <a:lnTo>
                  <a:pt x="17" y="3"/>
                </a:lnTo>
                <a:lnTo>
                  <a:pt x="18" y="3"/>
                </a:lnTo>
                <a:lnTo>
                  <a:pt x="19" y="3"/>
                </a:lnTo>
                <a:lnTo>
                  <a:pt x="20" y="3"/>
                </a:lnTo>
                <a:lnTo>
                  <a:pt x="21" y="3"/>
                </a:lnTo>
                <a:lnTo>
                  <a:pt x="23" y="3"/>
                </a:lnTo>
                <a:lnTo>
                  <a:pt x="24" y="3"/>
                </a:lnTo>
                <a:lnTo>
                  <a:pt x="25" y="3"/>
                </a:lnTo>
                <a:lnTo>
                  <a:pt x="26" y="3"/>
                </a:lnTo>
                <a:lnTo>
                  <a:pt x="27" y="3"/>
                </a:lnTo>
                <a:lnTo>
                  <a:pt x="29" y="3"/>
                </a:lnTo>
                <a:lnTo>
                  <a:pt x="30" y="3"/>
                </a:lnTo>
                <a:lnTo>
                  <a:pt x="31" y="3"/>
                </a:lnTo>
                <a:lnTo>
                  <a:pt x="32" y="3"/>
                </a:lnTo>
                <a:lnTo>
                  <a:pt x="33" y="3"/>
                </a:lnTo>
                <a:lnTo>
                  <a:pt x="35" y="3"/>
                </a:lnTo>
                <a:lnTo>
                  <a:pt x="36" y="3"/>
                </a:lnTo>
                <a:lnTo>
                  <a:pt x="37" y="3"/>
                </a:lnTo>
                <a:lnTo>
                  <a:pt x="38" y="3"/>
                </a:lnTo>
                <a:lnTo>
                  <a:pt x="39" y="3"/>
                </a:lnTo>
                <a:lnTo>
                  <a:pt x="41" y="3"/>
                </a:lnTo>
                <a:lnTo>
                  <a:pt x="42" y="3"/>
                </a:lnTo>
                <a:lnTo>
                  <a:pt x="43" y="3"/>
                </a:lnTo>
                <a:lnTo>
                  <a:pt x="44" y="3"/>
                </a:lnTo>
                <a:lnTo>
                  <a:pt x="45" y="3"/>
                </a:lnTo>
                <a:lnTo>
                  <a:pt x="47" y="3"/>
                </a:lnTo>
                <a:lnTo>
                  <a:pt x="48" y="3"/>
                </a:lnTo>
                <a:lnTo>
                  <a:pt x="49" y="3"/>
                </a:lnTo>
                <a:lnTo>
                  <a:pt x="50" y="3"/>
                </a:lnTo>
                <a:lnTo>
                  <a:pt x="51" y="3"/>
                </a:lnTo>
                <a:lnTo>
                  <a:pt x="53" y="3"/>
                </a:lnTo>
                <a:lnTo>
                  <a:pt x="54" y="3"/>
                </a:lnTo>
                <a:lnTo>
                  <a:pt x="55" y="3"/>
                </a:lnTo>
                <a:lnTo>
                  <a:pt x="56" y="3"/>
                </a:lnTo>
                <a:lnTo>
                  <a:pt x="57" y="3"/>
                </a:lnTo>
                <a:lnTo>
                  <a:pt x="59" y="3"/>
                </a:lnTo>
                <a:lnTo>
                  <a:pt x="60" y="3"/>
                </a:lnTo>
                <a:lnTo>
                  <a:pt x="61" y="3"/>
                </a:lnTo>
                <a:lnTo>
                  <a:pt x="62" y="3"/>
                </a:lnTo>
                <a:lnTo>
                  <a:pt x="63" y="3"/>
                </a:lnTo>
                <a:lnTo>
                  <a:pt x="65" y="3"/>
                </a:lnTo>
                <a:lnTo>
                  <a:pt x="66" y="3"/>
                </a:lnTo>
                <a:lnTo>
                  <a:pt x="67" y="3"/>
                </a:lnTo>
                <a:lnTo>
                  <a:pt x="68" y="3"/>
                </a:lnTo>
                <a:lnTo>
                  <a:pt x="69" y="3"/>
                </a:lnTo>
                <a:lnTo>
                  <a:pt x="71" y="3"/>
                </a:lnTo>
                <a:lnTo>
                  <a:pt x="72" y="3"/>
                </a:lnTo>
                <a:lnTo>
                  <a:pt x="73" y="3"/>
                </a:lnTo>
                <a:lnTo>
                  <a:pt x="74" y="3"/>
                </a:lnTo>
                <a:lnTo>
                  <a:pt x="75" y="3"/>
                </a:lnTo>
                <a:lnTo>
                  <a:pt x="77" y="3"/>
                </a:lnTo>
                <a:lnTo>
                  <a:pt x="78" y="3"/>
                </a:lnTo>
                <a:lnTo>
                  <a:pt x="79" y="3"/>
                </a:lnTo>
                <a:lnTo>
                  <a:pt x="80" y="3"/>
                </a:lnTo>
                <a:lnTo>
                  <a:pt x="81" y="2"/>
                </a:lnTo>
                <a:lnTo>
                  <a:pt x="83" y="2"/>
                </a:lnTo>
                <a:lnTo>
                  <a:pt x="84" y="2"/>
                </a:lnTo>
                <a:lnTo>
                  <a:pt x="85" y="2"/>
                </a:lnTo>
                <a:lnTo>
                  <a:pt x="86" y="2"/>
                </a:lnTo>
                <a:lnTo>
                  <a:pt x="87" y="2"/>
                </a:lnTo>
                <a:lnTo>
                  <a:pt x="89" y="2"/>
                </a:lnTo>
                <a:lnTo>
                  <a:pt x="90" y="2"/>
                </a:lnTo>
                <a:lnTo>
                  <a:pt x="91" y="2"/>
                </a:lnTo>
                <a:lnTo>
                  <a:pt x="92" y="2"/>
                </a:lnTo>
                <a:lnTo>
                  <a:pt x="93" y="2"/>
                </a:lnTo>
                <a:lnTo>
                  <a:pt x="95" y="2"/>
                </a:lnTo>
                <a:lnTo>
                  <a:pt x="96" y="2"/>
                </a:lnTo>
                <a:lnTo>
                  <a:pt x="97" y="2"/>
                </a:lnTo>
                <a:lnTo>
                  <a:pt x="98" y="2"/>
                </a:lnTo>
                <a:lnTo>
                  <a:pt x="99" y="2"/>
                </a:lnTo>
                <a:lnTo>
                  <a:pt x="101" y="2"/>
                </a:lnTo>
                <a:lnTo>
                  <a:pt x="102" y="2"/>
                </a:lnTo>
                <a:lnTo>
                  <a:pt x="103" y="2"/>
                </a:lnTo>
                <a:lnTo>
                  <a:pt x="104" y="2"/>
                </a:lnTo>
                <a:lnTo>
                  <a:pt x="105" y="2"/>
                </a:lnTo>
                <a:lnTo>
                  <a:pt x="107" y="2"/>
                </a:lnTo>
                <a:lnTo>
                  <a:pt x="108" y="2"/>
                </a:lnTo>
                <a:lnTo>
                  <a:pt x="109" y="2"/>
                </a:lnTo>
                <a:lnTo>
                  <a:pt x="110" y="2"/>
                </a:lnTo>
                <a:lnTo>
                  <a:pt x="111" y="2"/>
                </a:lnTo>
                <a:lnTo>
                  <a:pt x="113" y="2"/>
                </a:lnTo>
                <a:lnTo>
                  <a:pt x="114" y="2"/>
                </a:lnTo>
                <a:lnTo>
                  <a:pt x="115" y="2"/>
                </a:lnTo>
                <a:lnTo>
                  <a:pt x="116" y="2"/>
                </a:lnTo>
                <a:lnTo>
                  <a:pt x="117" y="1"/>
                </a:lnTo>
                <a:lnTo>
                  <a:pt x="119" y="1"/>
                </a:lnTo>
                <a:lnTo>
                  <a:pt x="120" y="1"/>
                </a:lnTo>
                <a:lnTo>
                  <a:pt x="121" y="1"/>
                </a:lnTo>
                <a:lnTo>
                  <a:pt x="122" y="1"/>
                </a:lnTo>
                <a:lnTo>
                  <a:pt x="123" y="1"/>
                </a:lnTo>
                <a:lnTo>
                  <a:pt x="125" y="1"/>
                </a:lnTo>
                <a:lnTo>
                  <a:pt x="126" y="1"/>
                </a:lnTo>
                <a:lnTo>
                  <a:pt x="127" y="1"/>
                </a:lnTo>
                <a:lnTo>
                  <a:pt x="128" y="1"/>
                </a:lnTo>
                <a:lnTo>
                  <a:pt x="129" y="1"/>
                </a:lnTo>
                <a:lnTo>
                  <a:pt x="131" y="1"/>
                </a:lnTo>
                <a:lnTo>
                  <a:pt x="132" y="1"/>
                </a:lnTo>
                <a:lnTo>
                  <a:pt x="133" y="1"/>
                </a:lnTo>
                <a:lnTo>
                  <a:pt x="134" y="1"/>
                </a:lnTo>
                <a:lnTo>
                  <a:pt x="135" y="0"/>
                </a:lnTo>
                <a:lnTo>
                  <a:pt x="137" y="0"/>
                </a:lnTo>
                <a:lnTo>
                  <a:pt x="138" y="0"/>
                </a:lnTo>
                <a:lnTo>
                  <a:pt x="139" y="0"/>
                </a:lnTo>
                <a:lnTo>
                  <a:pt x="140" y="0"/>
                </a:lnTo>
                <a:lnTo>
                  <a:pt x="141" y="0"/>
                </a:lnTo>
                <a:lnTo>
                  <a:pt x="143" y="0"/>
                </a:lnTo>
                <a:lnTo>
                  <a:pt x="144" y="0"/>
                </a:lnTo>
                <a:lnTo>
                  <a:pt x="145" y="0"/>
                </a:lnTo>
                <a:lnTo>
                  <a:pt x="146" y="0"/>
                </a:lnTo>
                <a:lnTo>
                  <a:pt x="147" y="0"/>
                </a:lnTo>
                <a:lnTo>
                  <a:pt x="149" y="0"/>
                </a:lnTo>
                <a:lnTo>
                  <a:pt x="150" y="0"/>
                </a:lnTo>
                <a:lnTo>
                  <a:pt x="151" y="0"/>
                </a:lnTo>
                <a:lnTo>
                  <a:pt x="152" y="0"/>
                </a:lnTo>
              </a:path>
            </a:pathLst>
          </a:custGeom>
          <a:noFill/>
          <a:ln w="381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97" name="Freeform 99">
            <a:extLst>
              <a:ext uri="{FF2B5EF4-FFF2-40B4-BE49-F238E27FC236}">
                <a16:creationId xmlns:a16="http://schemas.microsoft.com/office/drawing/2014/main" id="{3D3AA399-C59C-49A4-8789-D93BC5469F65}"/>
              </a:ext>
            </a:extLst>
          </p:cNvPr>
          <p:cNvSpPr>
            <a:spLocks/>
          </p:cNvSpPr>
          <p:nvPr/>
        </p:nvSpPr>
        <p:spPr bwMode="auto">
          <a:xfrm>
            <a:off x="5754688" y="5719763"/>
            <a:ext cx="773112" cy="260350"/>
          </a:xfrm>
          <a:custGeom>
            <a:avLst/>
            <a:gdLst>
              <a:gd name="T0" fmla="*/ 2147483646 w 153"/>
              <a:gd name="T1" fmla="*/ 2147483646 h 46"/>
              <a:gd name="T2" fmla="*/ 2147483646 w 153"/>
              <a:gd name="T3" fmla="*/ 2147483646 h 46"/>
              <a:gd name="T4" fmla="*/ 2147483646 w 153"/>
              <a:gd name="T5" fmla="*/ 2147483646 h 46"/>
              <a:gd name="T6" fmla="*/ 2147483646 w 153"/>
              <a:gd name="T7" fmla="*/ 2147483646 h 46"/>
              <a:gd name="T8" fmla="*/ 2147483646 w 153"/>
              <a:gd name="T9" fmla="*/ 2147483646 h 46"/>
              <a:gd name="T10" fmla="*/ 2147483646 w 153"/>
              <a:gd name="T11" fmla="*/ 2147483646 h 46"/>
              <a:gd name="T12" fmla="*/ 2147483646 w 153"/>
              <a:gd name="T13" fmla="*/ 2147483646 h 46"/>
              <a:gd name="T14" fmla="*/ 2147483646 w 153"/>
              <a:gd name="T15" fmla="*/ 2147483646 h 46"/>
              <a:gd name="T16" fmla="*/ 2147483646 w 153"/>
              <a:gd name="T17" fmla="*/ 2147483646 h 46"/>
              <a:gd name="T18" fmla="*/ 2147483646 w 153"/>
              <a:gd name="T19" fmla="*/ 2147483646 h 46"/>
              <a:gd name="T20" fmla="*/ 2147483646 w 153"/>
              <a:gd name="T21" fmla="*/ 2147483646 h 46"/>
              <a:gd name="T22" fmla="*/ 2147483646 w 153"/>
              <a:gd name="T23" fmla="*/ 2147483646 h 46"/>
              <a:gd name="T24" fmla="*/ 2147483646 w 153"/>
              <a:gd name="T25" fmla="*/ 2147483646 h 46"/>
              <a:gd name="T26" fmla="*/ 2147483646 w 153"/>
              <a:gd name="T27" fmla="*/ 2147483646 h 46"/>
              <a:gd name="T28" fmla="*/ 2147483646 w 153"/>
              <a:gd name="T29" fmla="*/ 2147483646 h 46"/>
              <a:gd name="T30" fmla="*/ 2147483646 w 153"/>
              <a:gd name="T31" fmla="*/ 2147483646 h 46"/>
              <a:gd name="T32" fmla="*/ 2147483646 w 153"/>
              <a:gd name="T33" fmla="*/ 2147483646 h 46"/>
              <a:gd name="T34" fmla="*/ 2147483646 w 153"/>
              <a:gd name="T35" fmla="*/ 2147483646 h 46"/>
              <a:gd name="T36" fmla="*/ 2147483646 w 153"/>
              <a:gd name="T37" fmla="*/ 2147483646 h 46"/>
              <a:gd name="T38" fmla="*/ 2147483646 w 153"/>
              <a:gd name="T39" fmla="*/ 2147483646 h 46"/>
              <a:gd name="T40" fmla="*/ 2147483646 w 153"/>
              <a:gd name="T41" fmla="*/ 2147483646 h 46"/>
              <a:gd name="T42" fmla="*/ 2147483646 w 153"/>
              <a:gd name="T43" fmla="*/ 2147483646 h 46"/>
              <a:gd name="T44" fmla="*/ 2147483646 w 153"/>
              <a:gd name="T45" fmla="*/ 2147483646 h 46"/>
              <a:gd name="T46" fmla="*/ 2147483646 w 153"/>
              <a:gd name="T47" fmla="*/ 2147483646 h 46"/>
              <a:gd name="T48" fmla="*/ 2147483646 w 153"/>
              <a:gd name="T49" fmla="*/ 2147483646 h 46"/>
              <a:gd name="T50" fmla="*/ 2147483646 w 153"/>
              <a:gd name="T51" fmla="*/ 2147483646 h 46"/>
              <a:gd name="T52" fmla="*/ 2147483646 w 153"/>
              <a:gd name="T53" fmla="*/ 2147483646 h 46"/>
              <a:gd name="T54" fmla="*/ 2147483646 w 153"/>
              <a:gd name="T55" fmla="*/ 2147483646 h 46"/>
              <a:gd name="T56" fmla="*/ 2147483646 w 153"/>
              <a:gd name="T57" fmla="*/ 2147483646 h 46"/>
              <a:gd name="T58" fmla="*/ 2147483646 w 153"/>
              <a:gd name="T59" fmla="*/ 2147483646 h 46"/>
              <a:gd name="T60" fmla="*/ 2147483646 w 153"/>
              <a:gd name="T61" fmla="*/ 2147483646 h 46"/>
              <a:gd name="T62" fmla="*/ 2147483646 w 153"/>
              <a:gd name="T63" fmla="*/ 2147483646 h 46"/>
              <a:gd name="T64" fmla="*/ 2147483646 w 153"/>
              <a:gd name="T65" fmla="*/ 2147483646 h 46"/>
              <a:gd name="T66" fmla="*/ 2147483646 w 153"/>
              <a:gd name="T67" fmla="*/ 2147483646 h 46"/>
              <a:gd name="T68" fmla="*/ 2147483646 w 153"/>
              <a:gd name="T69" fmla="*/ 2147483646 h 46"/>
              <a:gd name="T70" fmla="*/ 2147483646 w 153"/>
              <a:gd name="T71" fmla="*/ 2147483646 h 46"/>
              <a:gd name="T72" fmla="*/ 2147483646 w 153"/>
              <a:gd name="T73" fmla="*/ 2147483646 h 46"/>
              <a:gd name="T74" fmla="*/ 2147483646 w 153"/>
              <a:gd name="T75" fmla="*/ 2147483646 h 46"/>
              <a:gd name="T76" fmla="*/ 2147483646 w 153"/>
              <a:gd name="T77" fmla="*/ 2147483646 h 46"/>
              <a:gd name="T78" fmla="*/ 2147483646 w 153"/>
              <a:gd name="T79" fmla="*/ 2147483646 h 46"/>
              <a:gd name="T80" fmla="*/ 2147483646 w 153"/>
              <a:gd name="T81" fmla="*/ 2147483646 h 46"/>
              <a:gd name="T82" fmla="*/ 2147483646 w 153"/>
              <a:gd name="T83" fmla="*/ 2147483646 h 4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3"/>
              <a:gd name="T127" fmla="*/ 0 h 46"/>
              <a:gd name="T128" fmla="*/ 153 w 153"/>
              <a:gd name="T129" fmla="*/ 46 h 4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3" h="46">
                <a:moveTo>
                  <a:pt x="0" y="46"/>
                </a:moveTo>
                <a:lnTo>
                  <a:pt x="1" y="45"/>
                </a:lnTo>
                <a:lnTo>
                  <a:pt x="3" y="45"/>
                </a:lnTo>
                <a:lnTo>
                  <a:pt x="4" y="45"/>
                </a:lnTo>
                <a:lnTo>
                  <a:pt x="5" y="45"/>
                </a:lnTo>
                <a:lnTo>
                  <a:pt x="6" y="45"/>
                </a:lnTo>
                <a:lnTo>
                  <a:pt x="7" y="45"/>
                </a:lnTo>
                <a:lnTo>
                  <a:pt x="9" y="45"/>
                </a:lnTo>
                <a:lnTo>
                  <a:pt x="10" y="45"/>
                </a:lnTo>
                <a:lnTo>
                  <a:pt x="11" y="44"/>
                </a:lnTo>
                <a:lnTo>
                  <a:pt x="12" y="44"/>
                </a:lnTo>
                <a:lnTo>
                  <a:pt x="13" y="44"/>
                </a:lnTo>
                <a:lnTo>
                  <a:pt x="15" y="44"/>
                </a:lnTo>
                <a:lnTo>
                  <a:pt x="16" y="44"/>
                </a:lnTo>
                <a:lnTo>
                  <a:pt x="17" y="44"/>
                </a:lnTo>
                <a:lnTo>
                  <a:pt x="18" y="43"/>
                </a:lnTo>
                <a:lnTo>
                  <a:pt x="19" y="43"/>
                </a:lnTo>
                <a:lnTo>
                  <a:pt x="21" y="43"/>
                </a:lnTo>
                <a:lnTo>
                  <a:pt x="22" y="43"/>
                </a:lnTo>
                <a:lnTo>
                  <a:pt x="23" y="43"/>
                </a:lnTo>
                <a:lnTo>
                  <a:pt x="24" y="43"/>
                </a:lnTo>
                <a:lnTo>
                  <a:pt x="25" y="42"/>
                </a:lnTo>
                <a:lnTo>
                  <a:pt x="27" y="42"/>
                </a:lnTo>
                <a:lnTo>
                  <a:pt x="28" y="42"/>
                </a:lnTo>
                <a:lnTo>
                  <a:pt x="29" y="42"/>
                </a:lnTo>
                <a:lnTo>
                  <a:pt x="30" y="42"/>
                </a:lnTo>
                <a:lnTo>
                  <a:pt x="31" y="41"/>
                </a:lnTo>
                <a:lnTo>
                  <a:pt x="33" y="41"/>
                </a:lnTo>
                <a:lnTo>
                  <a:pt x="34" y="41"/>
                </a:lnTo>
                <a:lnTo>
                  <a:pt x="35" y="41"/>
                </a:lnTo>
                <a:lnTo>
                  <a:pt x="36" y="41"/>
                </a:lnTo>
                <a:lnTo>
                  <a:pt x="37" y="40"/>
                </a:lnTo>
                <a:lnTo>
                  <a:pt x="39" y="40"/>
                </a:lnTo>
                <a:lnTo>
                  <a:pt x="40" y="40"/>
                </a:lnTo>
                <a:lnTo>
                  <a:pt x="41" y="40"/>
                </a:lnTo>
                <a:lnTo>
                  <a:pt x="42" y="39"/>
                </a:lnTo>
                <a:lnTo>
                  <a:pt x="43" y="39"/>
                </a:lnTo>
                <a:lnTo>
                  <a:pt x="45" y="39"/>
                </a:lnTo>
                <a:lnTo>
                  <a:pt x="46" y="39"/>
                </a:lnTo>
                <a:lnTo>
                  <a:pt x="47" y="38"/>
                </a:lnTo>
                <a:lnTo>
                  <a:pt x="48" y="38"/>
                </a:lnTo>
                <a:lnTo>
                  <a:pt x="49" y="38"/>
                </a:lnTo>
                <a:lnTo>
                  <a:pt x="51" y="37"/>
                </a:lnTo>
                <a:lnTo>
                  <a:pt x="52" y="37"/>
                </a:lnTo>
                <a:lnTo>
                  <a:pt x="53" y="37"/>
                </a:lnTo>
                <a:lnTo>
                  <a:pt x="54" y="37"/>
                </a:lnTo>
                <a:lnTo>
                  <a:pt x="55" y="36"/>
                </a:lnTo>
                <a:lnTo>
                  <a:pt x="57" y="36"/>
                </a:lnTo>
                <a:lnTo>
                  <a:pt x="58" y="36"/>
                </a:lnTo>
                <a:lnTo>
                  <a:pt x="59" y="35"/>
                </a:lnTo>
                <a:lnTo>
                  <a:pt x="60" y="35"/>
                </a:lnTo>
                <a:lnTo>
                  <a:pt x="61" y="35"/>
                </a:lnTo>
                <a:lnTo>
                  <a:pt x="63" y="34"/>
                </a:lnTo>
                <a:lnTo>
                  <a:pt x="64" y="34"/>
                </a:lnTo>
                <a:lnTo>
                  <a:pt x="65" y="34"/>
                </a:lnTo>
                <a:lnTo>
                  <a:pt x="66" y="33"/>
                </a:lnTo>
                <a:lnTo>
                  <a:pt x="67" y="33"/>
                </a:lnTo>
                <a:lnTo>
                  <a:pt x="69" y="33"/>
                </a:lnTo>
                <a:lnTo>
                  <a:pt x="70" y="32"/>
                </a:lnTo>
                <a:lnTo>
                  <a:pt x="71" y="32"/>
                </a:lnTo>
                <a:lnTo>
                  <a:pt x="72" y="32"/>
                </a:lnTo>
                <a:lnTo>
                  <a:pt x="73" y="31"/>
                </a:lnTo>
                <a:lnTo>
                  <a:pt x="75" y="31"/>
                </a:lnTo>
                <a:lnTo>
                  <a:pt x="76" y="30"/>
                </a:lnTo>
                <a:lnTo>
                  <a:pt x="77" y="30"/>
                </a:lnTo>
                <a:lnTo>
                  <a:pt x="78" y="30"/>
                </a:lnTo>
                <a:lnTo>
                  <a:pt x="79" y="29"/>
                </a:lnTo>
                <a:lnTo>
                  <a:pt x="81" y="29"/>
                </a:lnTo>
                <a:lnTo>
                  <a:pt x="82" y="28"/>
                </a:lnTo>
                <a:lnTo>
                  <a:pt x="83" y="28"/>
                </a:lnTo>
                <a:lnTo>
                  <a:pt x="84" y="28"/>
                </a:lnTo>
                <a:lnTo>
                  <a:pt x="85" y="27"/>
                </a:lnTo>
                <a:lnTo>
                  <a:pt x="87" y="27"/>
                </a:lnTo>
                <a:lnTo>
                  <a:pt x="88" y="26"/>
                </a:lnTo>
                <a:lnTo>
                  <a:pt x="89" y="26"/>
                </a:lnTo>
                <a:lnTo>
                  <a:pt x="90" y="25"/>
                </a:lnTo>
                <a:lnTo>
                  <a:pt x="91" y="25"/>
                </a:lnTo>
                <a:lnTo>
                  <a:pt x="93" y="25"/>
                </a:lnTo>
                <a:lnTo>
                  <a:pt x="94" y="25"/>
                </a:lnTo>
                <a:lnTo>
                  <a:pt x="95" y="24"/>
                </a:lnTo>
                <a:lnTo>
                  <a:pt x="96" y="24"/>
                </a:lnTo>
                <a:lnTo>
                  <a:pt x="97" y="23"/>
                </a:lnTo>
                <a:lnTo>
                  <a:pt x="99" y="23"/>
                </a:lnTo>
                <a:lnTo>
                  <a:pt x="100" y="22"/>
                </a:lnTo>
                <a:lnTo>
                  <a:pt x="101" y="22"/>
                </a:lnTo>
                <a:lnTo>
                  <a:pt x="102" y="21"/>
                </a:lnTo>
                <a:lnTo>
                  <a:pt x="103" y="21"/>
                </a:lnTo>
                <a:lnTo>
                  <a:pt x="105" y="20"/>
                </a:lnTo>
                <a:lnTo>
                  <a:pt x="106" y="20"/>
                </a:lnTo>
                <a:lnTo>
                  <a:pt x="107" y="19"/>
                </a:lnTo>
                <a:lnTo>
                  <a:pt x="108" y="19"/>
                </a:lnTo>
                <a:lnTo>
                  <a:pt x="109" y="18"/>
                </a:lnTo>
                <a:lnTo>
                  <a:pt x="111" y="18"/>
                </a:lnTo>
                <a:lnTo>
                  <a:pt x="112" y="17"/>
                </a:lnTo>
                <a:lnTo>
                  <a:pt x="113" y="17"/>
                </a:lnTo>
                <a:lnTo>
                  <a:pt x="114" y="16"/>
                </a:lnTo>
                <a:lnTo>
                  <a:pt x="115" y="16"/>
                </a:lnTo>
                <a:lnTo>
                  <a:pt x="117" y="15"/>
                </a:lnTo>
                <a:lnTo>
                  <a:pt x="118" y="15"/>
                </a:lnTo>
                <a:lnTo>
                  <a:pt x="119" y="14"/>
                </a:lnTo>
                <a:lnTo>
                  <a:pt x="120" y="14"/>
                </a:lnTo>
                <a:lnTo>
                  <a:pt x="121" y="13"/>
                </a:lnTo>
                <a:lnTo>
                  <a:pt x="123" y="13"/>
                </a:lnTo>
                <a:lnTo>
                  <a:pt x="124" y="12"/>
                </a:lnTo>
                <a:lnTo>
                  <a:pt x="125" y="12"/>
                </a:lnTo>
                <a:lnTo>
                  <a:pt x="126" y="11"/>
                </a:lnTo>
                <a:lnTo>
                  <a:pt x="127" y="11"/>
                </a:lnTo>
                <a:lnTo>
                  <a:pt x="129" y="10"/>
                </a:lnTo>
                <a:lnTo>
                  <a:pt x="130" y="10"/>
                </a:lnTo>
                <a:lnTo>
                  <a:pt x="131" y="9"/>
                </a:lnTo>
                <a:lnTo>
                  <a:pt x="133" y="8"/>
                </a:lnTo>
                <a:lnTo>
                  <a:pt x="135" y="7"/>
                </a:lnTo>
                <a:lnTo>
                  <a:pt x="136" y="7"/>
                </a:lnTo>
                <a:lnTo>
                  <a:pt x="137" y="6"/>
                </a:lnTo>
                <a:lnTo>
                  <a:pt x="138" y="6"/>
                </a:lnTo>
                <a:lnTo>
                  <a:pt x="139" y="5"/>
                </a:lnTo>
                <a:lnTo>
                  <a:pt x="141" y="5"/>
                </a:lnTo>
                <a:lnTo>
                  <a:pt x="142" y="4"/>
                </a:lnTo>
                <a:lnTo>
                  <a:pt x="143" y="4"/>
                </a:lnTo>
                <a:lnTo>
                  <a:pt x="144" y="4"/>
                </a:lnTo>
                <a:lnTo>
                  <a:pt x="145" y="3"/>
                </a:lnTo>
                <a:lnTo>
                  <a:pt x="147" y="3"/>
                </a:lnTo>
                <a:lnTo>
                  <a:pt x="148" y="2"/>
                </a:lnTo>
                <a:lnTo>
                  <a:pt x="150" y="1"/>
                </a:lnTo>
                <a:lnTo>
                  <a:pt x="151" y="0"/>
                </a:lnTo>
                <a:lnTo>
                  <a:pt x="153" y="0"/>
                </a:lnTo>
              </a:path>
            </a:pathLst>
          </a:custGeom>
          <a:noFill/>
          <a:ln w="635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98" name="Freeform 100">
            <a:extLst>
              <a:ext uri="{FF2B5EF4-FFF2-40B4-BE49-F238E27FC236}">
                <a16:creationId xmlns:a16="http://schemas.microsoft.com/office/drawing/2014/main" id="{C0E5FA4E-F356-47E8-B848-A95DF705B505}"/>
              </a:ext>
            </a:extLst>
          </p:cNvPr>
          <p:cNvSpPr>
            <a:spLocks/>
          </p:cNvSpPr>
          <p:nvPr/>
        </p:nvSpPr>
        <p:spPr bwMode="auto">
          <a:xfrm>
            <a:off x="6527800" y="5607050"/>
            <a:ext cx="766763" cy="112713"/>
          </a:xfrm>
          <a:custGeom>
            <a:avLst/>
            <a:gdLst>
              <a:gd name="T0" fmla="*/ 2147483646 w 152"/>
              <a:gd name="T1" fmla="*/ 2147483646 h 20"/>
              <a:gd name="T2" fmla="*/ 2147483646 w 152"/>
              <a:gd name="T3" fmla="*/ 2147483646 h 20"/>
              <a:gd name="T4" fmla="*/ 2147483646 w 152"/>
              <a:gd name="T5" fmla="*/ 2147483646 h 20"/>
              <a:gd name="T6" fmla="*/ 2147483646 w 152"/>
              <a:gd name="T7" fmla="*/ 2147483646 h 20"/>
              <a:gd name="T8" fmla="*/ 2147483646 w 152"/>
              <a:gd name="T9" fmla="*/ 2147483646 h 20"/>
              <a:gd name="T10" fmla="*/ 2147483646 w 152"/>
              <a:gd name="T11" fmla="*/ 2147483646 h 20"/>
              <a:gd name="T12" fmla="*/ 2147483646 w 152"/>
              <a:gd name="T13" fmla="*/ 2147483646 h 20"/>
              <a:gd name="T14" fmla="*/ 2147483646 w 152"/>
              <a:gd name="T15" fmla="*/ 2147483646 h 20"/>
              <a:gd name="T16" fmla="*/ 2147483646 w 152"/>
              <a:gd name="T17" fmla="*/ 2147483646 h 20"/>
              <a:gd name="T18" fmla="*/ 2147483646 w 152"/>
              <a:gd name="T19" fmla="*/ 2147483646 h 20"/>
              <a:gd name="T20" fmla="*/ 2147483646 w 152"/>
              <a:gd name="T21" fmla="*/ 2147483646 h 20"/>
              <a:gd name="T22" fmla="*/ 2147483646 w 152"/>
              <a:gd name="T23" fmla="*/ 2147483646 h 20"/>
              <a:gd name="T24" fmla="*/ 2147483646 w 152"/>
              <a:gd name="T25" fmla="*/ 2147483646 h 20"/>
              <a:gd name="T26" fmla="*/ 2147483646 w 152"/>
              <a:gd name="T27" fmla="*/ 2147483646 h 20"/>
              <a:gd name="T28" fmla="*/ 2147483646 w 152"/>
              <a:gd name="T29" fmla="*/ 2147483646 h 20"/>
              <a:gd name="T30" fmla="*/ 2147483646 w 152"/>
              <a:gd name="T31" fmla="*/ 2147483646 h 20"/>
              <a:gd name="T32" fmla="*/ 2147483646 w 152"/>
              <a:gd name="T33" fmla="*/ 2147483646 h 20"/>
              <a:gd name="T34" fmla="*/ 2147483646 w 152"/>
              <a:gd name="T35" fmla="*/ 2147483646 h 20"/>
              <a:gd name="T36" fmla="*/ 2147483646 w 152"/>
              <a:gd name="T37" fmla="*/ 2147483646 h 20"/>
              <a:gd name="T38" fmla="*/ 2147483646 w 152"/>
              <a:gd name="T39" fmla="*/ 0 h 20"/>
              <a:gd name="T40" fmla="*/ 2147483646 w 152"/>
              <a:gd name="T41" fmla="*/ 0 h 20"/>
              <a:gd name="T42" fmla="*/ 2147483646 w 152"/>
              <a:gd name="T43" fmla="*/ 0 h 20"/>
              <a:gd name="T44" fmla="*/ 2147483646 w 152"/>
              <a:gd name="T45" fmla="*/ 0 h 20"/>
              <a:gd name="T46" fmla="*/ 2147483646 w 152"/>
              <a:gd name="T47" fmla="*/ 0 h 20"/>
              <a:gd name="T48" fmla="*/ 2147483646 w 152"/>
              <a:gd name="T49" fmla="*/ 2147483646 h 20"/>
              <a:gd name="T50" fmla="*/ 2147483646 w 152"/>
              <a:gd name="T51" fmla="*/ 2147483646 h 20"/>
              <a:gd name="T52" fmla="*/ 2147483646 w 152"/>
              <a:gd name="T53" fmla="*/ 2147483646 h 20"/>
              <a:gd name="T54" fmla="*/ 2147483646 w 152"/>
              <a:gd name="T55" fmla="*/ 2147483646 h 20"/>
              <a:gd name="T56" fmla="*/ 2147483646 w 152"/>
              <a:gd name="T57" fmla="*/ 2147483646 h 20"/>
              <a:gd name="T58" fmla="*/ 2147483646 w 152"/>
              <a:gd name="T59" fmla="*/ 2147483646 h 20"/>
              <a:gd name="T60" fmla="*/ 2147483646 w 152"/>
              <a:gd name="T61" fmla="*/ 2147483646 h 20"/>
              <a:gd name="T62" fmla="*/ 2147483646 w 152"/>
              <a:gd name="T63" fmla="*/ 2147483646 h 20"/>
              <a:gd name="T64" fmla="*/ 2147483646 w 152"/>
              <a:gd name="T65" fmla="*/ 2147483646 h 20"/>
              <a:gd name="T66" fmla="*/ 2147483646 w 152"/>
              <a:gd name="T67" fmla="*/ 2147483646 h 20"/>
              <a:gd name="T68" fmla="*/ 2147483646 w 152"/>
              <a:gd name="T69" fmla="*/ 2147483646 h 20"/>
              <a:gd name="T70" fmla="*/ 2147483646 w 152"/>
              <a:gd name="T71" fmla="*/ 2147483646 h 20"/>
              <a:gd name="T72" fmla="*/ 2147483646 w 152"/>
              <a:gd name="T73" fmla="*/ 2147483646 h 20"/>
              <a:gd name="T74" fmla="*/ 2147483646 w 152"/>
              <a:gd name="T75" fmla="*/ 2147483646 h 20"/>
              <a:gd name="T76" fmla="*/ 2147483646 w 152"/>
              <a:gd name="T77" fmla="*/ 2147483646 h 20"/>
              <a:gd name="T78" fmla="*/ 2147483646 w 152"/>
              <a:gd name="T79" fmla="*/ 2147483646 h 20"/>
              <a:gd name="T80" fmla="*/ 2147483646 w 152"/>
              <a:gd name="T81" fmla="*/ 2147483646 h 20"/>
              <a:gd name="T82" fmla="*/ 2147483646 w 152"/>
              <a:gd name="T83" fmla="*/ 2147483646 h 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0"/>
              <a:gd name="T128" fmla="*/ 152 w 152"/>
              <a:gd name="T129" fmla="*/ 20 h 2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0">
                <a:moveTo>
                  <a:pt x="0" y="20"/>
                </a:moveTo>
                <a:lnTo>
                  <a:pt x="1" y="19"/>
                </a:lnTo>
                <a:lnTo>
                  <a:pt x="2" y="19"/>
                </a:lnTo>
                <a:lnTo>
                  <a:pt x="3" y="18"/>
                </a:lnTo>
                <a:lnTo>
                  <a:pt x="4" y="18"/>
                </a:lnTo>
                <a:lnTo>
                  <a:pt x="6" y="17"/>
                </a:lnTo>
                <a:lnTo>
                  <a:pt x="7" y="17"/>
                </a:lnTo>
                <a:lnTo>
                  <a:pt x="8" y="16"/>
                </a:lnTo>
                <a:lnTo>
                  <a:pt x="9" y="16"/>
                </a:lnTo>
                <a:lnTo>
                  <a:pt x="10" y="15"/>
                </a:lnTo>
                <a:lnTo>
                  <a:pt x="12" y="15"/>
                </a:lnTo>
                <a:lnTo>
                  <a:pt x="13" y="14"/>
                </a:lnTo>
                <a:lnTo>
                  <a:pt x="14" y="14"/>
                </a:lnTo>
                <a:lnTo>
                  <a:pt x="15" y="13"/>
                </a:lnTo>
                <a:lnTo>
                  <a:pt x="16" y="13"/>
                </a:lnTo>
                <a:lnTo>
                  <a:pt x="18" y="13"/>
                </a:lnTo>
                <a:lnTo>
                  <a:pt x="19" y="12"/>
                </a:lnTo>
                <a:lnTo>
                  <a:pt x="20" y="12"/>
                </a:lnTo>
                <a:lnTo>
                  <a:pt x="21" y="11"/>
                </a:lnTo>
                <a:lnTo>
                  <a:pt x="22" y="11"/>
                </a:lnTo>
                <a:lnTo>
                  <a:pt x="24" y="10"/>
                </a:lnTo>
                <a:lnTo>
                  <a:pt x="25" y="10"/>
                </a:lnTo>
                <a:lnTo>
                  <a:pt x="26" y="9"/>
                </a:lnTo>
                <a:lnTo>
                  <a:pt x="27" y="9"/>
                </a:lnTo>
                <a:lnTo>
                  <a:pt x="28" y="9"/>
                </a:lnTo>
                <a:lnTo>
                  <a:pt x="30" y="8"/>
                </a:lnTo>
                <a:lnTo>
                  <a:pt x="31" y="8"/>
                </a:lnTo>
                <a:lnTo>
                  <a:pt x="32" y="7"/>
                </a:lnTo>
                <a:lnTo>
                  <a:pt x="33" y="7"/>
                </a:lnTo>
                <a:lnTo>
                  <a:pt x="34" y="7"/>
                </a:lnTo>
                <a:lnTo>
                  <a:pt x="36" y="6"/>
                </a:lnTo>
                <a:lnTo>
                  <a:pt x="37" y="6"/>
                </a:lnTo>
                <a:lnTo>
                  <a:pt x="38" y="6"/>
                </a:lnTo>
                <a:lnTo>
                  <a:pt x="39" y="5"/>
                </a:lnTo>
                <a:lnTo>
                  <a:pt x="40" y="5"/>
                </a:lnTo>
                <a:lnTo>
                  <a:pt x="42" y="5"/>
                </a:lnTo>
                <a:lnTo>
                  <a:pt x="43" y="4"/>
                </a:lnTo>
                <a:lnTo>
                  <a:pt x="44" y="4"/>
                </a:lnTo>
                <a:lnTo>
                  <a:pt x="45" y="4"/>
                </a:lnTo>
                <a:lnTo>
                  <a:pt x="46" y="4"/>
                </a:lnTo>
                <a:lnTo>
                  <a:pt x="48" y="3"/>
                </a:lnTo>
                <a:lnTo>
                  <a:pt x="49" y="3"/>
                </a:lnTo>
                <a:lnTo>
                  <a:pt x="50" y="3"/>
                </a:lnTo>
                <a:lnTo>
                  <a:pt x="51" y="3"/>
                </a:lnTo>
                <a:lnTo>
                  <a:pt x="52" y="3"/>
                </a:lnTo>
                <a:lnTo>
                  <a:pt x="54" y="2"/>
                </a:lnTo>
                <a:lnTo>
                  <a:pt x="55" y="2"/>
                </a:lnTo>
                <a:lnTo>
                  <a:pt x="56" y="2"/>
                </a:lnTo>
                <a:lnTo>
                  <a:pt x="57" y="2"/>
                </a:lnTo>
                <a:lnTo>
                  <a:pt x="58" y="2"/>
                </a:lnTo>
                <a:lnTo>
                  <a:pt x="60" y="2"/>
                </a:lnTo>
                <a:lnTo>
                  <a:pt x="61" y="1"/>
                </a:lnTo>
                <a:lnTo>
                  <a:pt x="62" y="1"/>
                </a:lnTo>
                <a:lnTo>
                  <a:pt x="63" y="1"/>
                </a:lnTo>
                <a:lnTo>
                  <a:pt x="64" y="1"/>
                </a:lnTo>
                <a:lnTo>
                  <a:pt x="66" y="1"/>
                </a:lnTo>
                <a:lnTo>
                  <a:pt x="67" y="1"/>
                </a:lnTo>
                <a:lnTo>
                  <a:pt x="68" y="1"/>
                </a:lnTo>
                <a:lnTo>
                  <a:pt x="69" y="1"/>
                </a:lnTo>
                <a:lnTo>
                  <a:pt x="70" y="0"/>
                </a:lnTo>
                <a:lnTo>
                  <a:pt x="72" y="0"/>
                </a:lnTo>
                <a:lnTo>
                  <a:pt x="73" y="0"/>
                </a:lnTo>
                <a:lnTo>
                  <a:pt x="74" y="0"/>
                </a:lnTo>
                <a:lnTo>
                  <a:pt x="75" y="0"/>
                </a:lnTo>
                <a:lnTo>
                  <a:pt x="76" y="0"/>
                </a:lnTo>
                <a:lnTo>
                  <a:pt x="78" y="0"/>
                </a:lnTo>
                <a:lnTo>
                  <a:pt x="79" y="0"/>
                </a:lnTo>
                <a:lnTo>
                  <a:pt x="80" y="0"/>
                </a:lnTo>
                <a:lnTo>
                  <a:pt x="81" y="0"/>
                </a:lnTo>
                <a:lnTo>
                  <a:pt x="82" y="0"/>
                </a:lnTo>
                <a:lnTo>
                  <a:pt x="84" y="0"/>
                </a:lnTo>
                <a:lnTo>
                  <a:pt x="85" y="0"/>
                </a:lnTo>
                <a:lnTo>
                  <a:pt x="86" y="0"/>
                </a:lnTo>
                <a:lnTo>
                  <a:pt x="87" y="0"/>
                </a:lnTo>
                <a:lnTo>
                  <a:pt x="88" y="1"/>
                </a:lnTo>
                <a:lnTo>
                  <a:pt x="90" y="1"/>
                </a:lnTo>
                <a:lnTo>
                  <a:pt x="91" y="1"/>
                </a:lnTo>
                <a:lnTo>
                  <a:pt x="92" y="1"/>
                </a:lnTo>
                <a:lnTo>
                  <a:pt x="93" y="1"/>
                </a:lnTo>
                <a:lnTo>
                  <a:pt x="94" y="1"/>
                </a:lnTo>
                <a:lnTo>
                  <a:pt x="96" y="1"/>
                </a:lnTo>
                <a:lnTo>
                  <a:pt x="97" y="1"/>
                </a:lnTo>
                <a:lnTo>
                  <a:pt x="98" y="2"/>
                </a:lnTo>
                <a:lnTo>
                  <a:pt x="99" y="2"/>
                </a:lnTo>
                <a:lnTo>
                  <a:pt x="100" y="2"/>
                </a:lnTo>
                <a:lnTo>
                  <a:pt x="102" y="2"/>
                </a:lnTo>
                <a:lnTo>
                  <a:pt x="103" y="2"/>
                </a:lnTo>
                <a:lnTo>
                  <a:pt x="104" y="3"/>
                </a:lnTo>
                <a:lnTo>
                  <a:pt x="105" y="3"/>
                </a:lnTo>
                <a:lnTo>
                  <a:pt x="106" y="3"/>
                </a:lnTo>
                <a:lnTo>
                  <a:pt x="108" y="3"/>
                </a:lnTo>
                <a:lnTo>
                  <a:pt x="109" y="3"/>
                </a:lnTo>
                <a:lnTo>
                  <a:pt x="110" y="3"/>
                </a:lnTo>
                <a:lnTo>
                  <a:pt x="111" y="4"/>
                </a:lnTo>
                <a:lnTo>
                  <a:pt x="112" y="4"/>
                </a:lnTo>
                <a:lnTo>
                  <a:pt x="114" y="4"/>
                </a:lnTo>
                <a:lnTo>
                  <a:pt x="115" y="5"/>
                </a:lnTo>
                <a:lnTo>
                  <a:pt x="116" y="5"/>
                </a:lnTo>
                <a:lnTo>
                  <a:pt x="117" y="5"/>
                </a:lnTo>
                <a:lnTo>
                  <a:pt x="118" y="6"/>
                </a:lnTo>
                <a:lnTo>
                  <a:pt x="120" y="6"/>
                </a:lnTo>
                <a:lnTo>
                  <a:pt x="121" y="6"/>
                </a:lnTo>
                <a:lnTo>
                  <a:pt x="122" y="7"/>
                </a:lnTo>
                <a:lnTo>
                  <a:pt x="123" y="7"/>
                </a:lnTo>
                <a:lnTo>
                  <a:pt x="124" y="7"/>
                </a:lnTo>
                <a:lnTo>
                  <a:pt x="126" y="8"/>
                </a:lnTo>
                <a:lnTo>
                  <a:pt x="127" y="8"/>
                </a:lnTo>
                <a:lnTo>
                  <a:pt x="128" y="9"/>
                </a:lnTo>
                <a:lnTo>
                  <a:pt x="129" y="9"/>
                </a:lnTo>
                <a:lnTo>
                  <a:pt x="130" y="9"/>
                </a:lnTo>
                <a:lnTo>
                  <a:pt x="132" y="10"/>
                </a:lnTo>
                <a:lnTo>
                  <a:pt x="133" y="10"/>
                </a:lnTo>
                <a:lnTo>
                  <a:pt x="134" y="11"/>
                </a:lnTo>
                <a:lnTo>
                  <a:pt x="135" y="11"/>
                </a:lnTo>
                <a:lnTo>
                  <a:pt x="136" y="12"/>
                </a:lnTo>
                <a:lnTo>
                  <a:pt x="138" y="12"/>
                </a:lnTo>
                <a:lnTo>
                  <a:pt x="139" y="12"/>
                </a:lnTo>
                <a:lnTo>
                  <a:pt x="140" y="13"/>
                </a:lnTo>
                <a:lnTo>
                  <a:pt x="141" y="13"/>
                </a:lnTo>
                <a:lnTo>
                  <a:pt x="142" y="14"/>
                </a:lnTo>
                <a:lnTo>
                  <a:pt x="144" y="14"/>
                </a:lnTo>
                <a:lnTo>
                  <a:pt x="145" y="15"/>
                </a:lnTo>
                <a:lnTo>
                  <a:pt x="146" y="15"/>
                </a:lnTo>
                <a:lnTo>
                  <a:pt x="147" y="16"/>
                </a:lnTo>
                <a:lnTo>
                  <a:pt x="148" y="16"/>
                </a:lnTo>
                <a:lnTo>
                  <a:pt x="150" y="17"/>
                </a:lnTo>
                <a:lnTo>
                  <a:pt x="151" y="17"/>
                </a:lnTo>
                <a:lnTo>
                  <a:pt x="152" y="18"/>
                </a:lnTo>
              </a:path>
            </a:pathLst>
          </a:custGeom>
          <a:noFill/>
          <a:ln w="635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199" name="Freeform 101">
            <a:extLst>
              <a:ext uri="{FF2B5EF4-FFF2-40B4-BE49-F238E27FC236}">
                <a16:creationId xmlns:a16="http://schemas.microsoft.com/office/drawing/2014/main" id="{22DD4E4C-BAF4-40BC-BAD3-E3D1CBBCDA11}"/>
              </a:ext>
            </a:extLst>
          </p:cNvPr>
          <p:cNvSpPr>
            <a:spLocks/>
          </p:cNvSpPr>
          <p:nvPr/>
        </p:nvSpPr>
        <p:spPr bwMode="auto">
          <a:xfrm>
            <a:off x="7294563" y="5708650"/>
            <a:ext cx="768350" cy="266700"/>
          </a:xfrm>
          <a:custGeom>
            <a:avLst/>
            <a:gdLst>
              <a:gd name="T0" fmla="*/ 2147483646 w 152"/>
              <a:gd name="T1" fmla="*/ 2147483646 h 47"/>
              <a:gd name="T2" fmla="*/ 2147483646 w 152"/>
              <a:gd name="T3" fmla="*/ 2147483646 h 47"/>
              <a:gd name="T4" fmla="*/ 2147483646 w 152"/>
              <a:gd name="T5" fmla="*/ 2147483646 h 47"/>
              <a:gd name="T6" fmla="*/ 2147483646 w 152"/>
              <a:gd name="T7" fmla="*/ 2147483646 h 47"/>
              <a:gd name="T8" fmla="*/ 2147483646 w 152"/>
              <a:gd name="T9" fmla="*/ 2147483646 h 47"/>
              <a:gd name="T10" fmla="*/ 2147483646 w 152"/>
              <a:gd name="T11" fmla="*/ 2147483646 h 47"/>
              <a:gd name="T12" fmla="*/ 2147483646 w 152"/>
              <a:gd name="T13" fmla="*/ 2147483646 h 47"/>
              <a:gd name="T14" fmla="*/ 2147483646 w 152"/>
              <a:gd name="T15" fmla="*/ 2147483646 h 47"/>
              <a:gd name="T16" fmla="*/ 2147483646 w 152"/>
              <a:gd name="T17" fmla="*/ 2147483646 h 47"/>
              <a:gd name="T18" fmla="*/ 2147483646 w 152"/>
              <a:gd name="T19" fmla="*/ 2147483646 h 47"/>
              <a:gd name="T20" fmla="*/ 2147483646 w 152"/>
              <a:gd name="T21" fmla="*/ 2147483646 h 47"/>
              <a:gd name="T22" fmla="*/ 2147483646 w 152"/>
              <a:gd name="T23" fmla="*/ 2147483646 h 47"/>
              <a:gd name="T24" fmla="*/ 2147483646 w 152"/>
              <a:gd name="T25" fmla="*/ 2147483646 h 47"/>
              <a:gd name="T26" fmla="*/ 2147483646 w 152"/>
              <a:gd name="T27" fmla="*/ 2147483646 h 47"/>
              <a:gd name="T28" fmla="*/ 2147483646 w 152"/>
              <a:gd name="T29" fmla="*/ 2147483646 h 47"/>
              <a:gd name="T30" fmla="*/ 2147483646 w 152"/>
              <a:gd name="T31" fmla="*/ 2147483646 h 47"/>
              <a:gd name="T32" fmla="*/ 2147483646 w 152"/>
              <a:gd name="T33" fmla="*/ 2147483646 h 47"/>
              <a:gd name="T34" fmla="*/ 2147483646 w 152"/>
              <a:gd name="T35" fmla="*/ 2147483646 h 47"/>
              <a:gd name="T36" fmla="*/ 2147483646 w 152"/>
              <a:gd name="T37" fmla="*/ 2147483646 h 47"/>
              <a:gd name="T38" fmla="*/ 2147483646 w 152"/>
              <a:gd name="T39" fmla="*/ 2147483646 h 47"/>
              <a:gd name="T40" fmla="*/ 2147483646 w 152"/>
              <a:gd name="T41" fmla="*/ 2147483646 h 47"/>
              <a:gd name="T42" fmla="*/ 2147483646 w 152"/>
              <a:gd name="T43" fmla="*/ 2147483646 h 47"/>
              <a:gd name="T44" fmla="*/ 2147483646 w 152"/>
              <a:gd name="T45" fmla="*/ 2147483646 h 47"/>
              <a:gd name="T46" fmla="*/ 2147483646 w 152"/>
              <a:gd name="T47" fmla="*/ 2147483646 h 47"/>
              <a:gd name="T48" fmla="*/ 2147483646 w 152"/>
              <a:gd name="T49" fmla="*/ 2147483646 h 47"/>
              <a:gd name="T50" fmla="*/ 2147483646 w 152"/>
              <a:gd name="T51" fmla="*/ 2147483646 h 47"/>
              <a:gd name="T52" fmla="*/ 2147483646 w 152"/>
              <a:gd name="T53" fmla="*/ 2147483646 h 47"/>
              <a:gd name="T54" fmla="*/ 2147483646 w 152"/>
              <a:gd name="T55" fmla="*/ 2147483646 h 47"/>
              <a:gd name="T56" fmla="*/ 2147483646 w 152"/>
              <a:gd name="T57" fmla="*/ 2147483646 h 47"/>
              <a:gd name="T58" fmla="*/ 2147483646 w 152"/>
              <a:gd name="T59" fmla="*/ 2147483646 h 47"/>
              <a:gd name="T60" fmla="*/ 2147483646 w 152"/>
              <a:gd name="T61" fmla="*/ 2147483646 h 47"/>
              <a:gd name="T62" fmla="*/ 2147483646 w 152"/>
              <a:gd name="T63" fmla="*/ 2147483646 h 47"/>
              <a:gd name="T64" fmla="*/ 2147483646 w 152"/>
              <a:gd name="T65" fmla="*/ 2147483646 h 47"/>
              <a:gd name="T66" fmla="*/ 2147483646 w 152"/>
              <a:gd name="T67" fmla="*/ 2147483646 h 47"/>
              <a:gd name="T68" fmla="*/ 2147483646 w 152"/>
              <a:gd name="T69" fmla="*/ 2147483646 h 47"/>
              <a:gd name="T70" fmla="*/ 2147483646 w 152"/>
              <a:gd name="T71" fmla="*/ 2147483646 h 47"/>
              <a:gd name="T72" fmla="*/ 2147483646 w 152"/>
              <a:gd name="T73" fmla="*/ 2147483646 h 47"/>
              <a:gd name="T74" fmla="*/ 2147483646 w 152"/>
              <a:gd name="T75" fmla="*/ 2147483646 h 47"/>
              <a:gd name="T76" fmla="*/ 2147483646 w 152"/>
              <a:gd name="T77" fmla="*/ 2147483646 h 47"/>
              <a:gd name="T78" fmla="*/ 2147483646 w 152"/>
              <a:gd name="T79" fmla="*/ 2147483646 h 47"/>
              <a:gd name="T80" fmla="*/ 2147483646 w 152"/>
              <a:gd name="T81" fmla="*/ 2147483646 h 47"/>
              <a:gd name="T82" fmla="*/ 2147483646 w 152"/>
              <a:gd name="T83" fmla="*/ 2147483646 h 4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47"/>
              <a:gd name="T128" fmla="*/ 152 w 152"/>
              <a:gd name="T129" fmla="*/ 47 h 4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47">
                <a:moveTo>
                  <a:pt x="0" y="0"/>
                </a:moveTo>
                <a:lnTo>
                  <a:pt x="1" y="0"/>
                </a:lnTo>
                <a:lnTo>
                  <a:pt x="2" y="1"/>
                </a:lnTo>
                <a:lnTo>
                  <a:pt x="4" y="1"/>
                </a:lnTo>
                <a:lnTo>
                  <a:pt x="5" y="2"/>
                </a:lnTo>
                <a:lnTo>
                  <a:pt x="6" y="2"/>
                </a:lnTo>
                <a:lnTo>
                  <a:pt x="7" y="3"/>
                </a:lnTo>
                <a:lnTo>
                  <a:pt x="8" y="3"/>
                </a:lnTo>
                <a:lnTo>
                  <a:pt x="10" y="4"/>
                </a:lnTo>
                <a:lnTo>
                  <a:pt x="11" y="4"/>
                </a:lnTo>
                <a:lnTo>
                  <a:pt x="12" y="5"/>
                </a:lnTo>
                <a:lnTo>
                  <a:pt x="13" y="5"/>
                </a:lnTo>
                <a:lnTo>
                  <a:pt x="16" y="6"/>
                </a:lnTo>
                <a:lnTo>
                  <a:pt x="17" y="7"/>
                </a:lnTo>
                <a:lnTo>
                  <a:pt x="18" y="7"/>
                </a:lnTo>
                <a:lnTo>
                  <a:pt x="19" y="8"/>
                </a:lnTo>
                <a:lnTo>
                  <a:pt x="20" y="8"/>
                </a:lnTo>
                <a:lnTo>
                  <a:pt x="22" y="9"/>
                </a:lnTo>
                <a:lnTo>
                  <a:pt x="23" y="9"/>
                </a:lnTo>
                <a:lnTo>
                  <a:pt x="24" y="10"/>
                </a:lnTo>
                <a:lnTo>
                  <a:pt x="25" y="10"/>
                </a:lnTo>
                <a:lnTo>
                  <a:pt x="26" y="11"/>
                </a:lnTo>
                <a:lnTo>
                  <a:pt x="28" y="11"/>
                </a:lnTo>
                <a:lnTo>
                  <a:pt x="29" y="12"/>
                </a:lnTo>
                <a:lnTo>
                  <a:pt x="30" y="12"/>
                </a:lnTo>
                <a:lnTo>
                  <a:pt x="32" y="13"/>
                </a:lnTo>
                <a:lnTo>
                  <a:pt x="32" y="14"/>
                </a:lnTo>
                <a:lnTo>
                  <a:pt x="34" y="14"/>
                </a:lnTo>
                <a:lnTo>
                  <a:pt x="35" y="15"/>
                </a:lnTo>
                <a:lnTo>
                  <a:pt x="36" y="15"/>
                </a:lnTo>
                <a:lnTo>
                  <a:pt x="37" y="16"/>
                </a:lnTo>
                <a:lnTo>
                  <a:pt x="38" y="16"/>
                </a:lnTo>
                <a:lnTo>
                  <a:pt x="40" y="17"/>
                </a:lnTo>
                <a:lnTo>
                  <a:pt x="41" y="17"/>
                </a:lnTo>
                <a:lnTo>
                  <a:pt x="42" y="18"/>
                </a:lnTo>
                <a:lnTo>
                  <a:pt x="43" y="18"/>
                </a:lnTo>
                <a:lnTo>
                  <a:pt x="44" y="19"/>
                </a:lnTo>
                <a:lnTo>
                  <a:pt x="46" y="19"/>
                </a:lnTo>
                <a:lnTo>
                  <a:pt x="47" y="20"/>
                </a:lnTo>
                <a:lnTo>
                  <a:pt x="48" y="20"/>
                </a:lnTo>
                <a:lnTo>
                  <a:pt x="49" y="21"/>
                </a:lnTo>
                <a:lnTo>
                  <a:pt x="50" y="21"/>
                </a:lnTo>
                <a:lnTo>
                  <a:pt x="52" y="22"/>
                </a:lnTo>
                <a:lnTo>
                  <a:pt x="53" y="22"/>
                </a:lnTo>
                <a:lnTo>
                  <a:pt x="54" y="23"/>
                </a:lnTo>
                <a:lnTo>
                  <a:pt x="55" y="23"/>
                </a:lnTo>
                <a:lnTo>
                  <a:pt x="56" y="24"/>
                </a:lnTo>
                <a:lnTo>
                  <a:pt x="58" y="24"/>
                </a:lnTo>
                <a:lnTo>
                  <a:pt x="59" y="25"/>
                </a:lnTo>
                <a:lnTo>
                  <a:pt x="60" y="25"/>
                </a:lnTo>
                <a:lnTo>
                  <a:pt x="61" y="26"/>
                </a:lnTo>
                <a:lnTo>
                  <a:pt x="62" y="26"/>
                </a:lnTo>
                <a:lnTo>
                  <a:pt x="64" y="27"/>
                </a:lnTo>
                <a:lnTo>
                  <a:pt x="65" y="27"/>
                </a:lnTo>
                <a:lnTo>
                  <a:pt x="66" y="27"/>
                </a:lnTo>
                <a:lnTo>
                  <a:pt x="67" y="27"/>
                </a:lnTo>
                <a:lnTo>
                  <a:pt x="68" y="28"/>
                </a:lnTo>
                <a:lnTo>
                  <a:pt x="70" y="28"/>
                </a:lnTo>
                <a:lnTo>
                  <a:pt x="71" y="29"/>
                </a:lnTo>
                <a:lnTo>
                  <a:pt x="72" y="29"/>
                </a:lnTo>
                <a:lnTo>
                  <a:pt x="73" y="30"/>
                </a:lnTo>
                <a:lnTo>
                  <a:pt x="74" y="30"/>
                </a:lnTo>
                <a:lnTo>
                  <a:pt x="76" y="30"/>
                </a:lnTo>
                <a:lnTo>
                  <a:pt x="77" y="31"/>
                </a:lnTo>
                <a:lnTo>
                  <a:pt x="78" y="31"/>
                </a:lnTo>
                <a:lnTo>
                  <a:pt x="79" y="32"/>
                </a:lnTo>
                <a:lnTo>
                  <a:pt x="80" y="32"/>
                </a:lnTo>
                <a:lnTo>
                  <a:pt x="82" y="32"/>
                </a:lnTo>
                <a:lnTo>
                  <a:pt x="83" y="33"/>
                </a:lnTo>
                <a:lnTo>
                  <a:pt x="84" y="33"/>
                </a:lnTo>
                <a:lnTo>
                  <a:pt x="85" y="33"/>
                </a:lnTo>
                <a:lnTo>
                  <a:pt x="86" y="34"/>
                </a:lnTo>
                <a:lnTo>
                  <a:pt x="88" y="34"/>
                </a:lnTo>
                <a:lnTo>
                  <a:pt x="89" y="35"/>
                </a:lnTo>
                <a:lnTo>
                  <a:pt x="90" y="35"/>
                </a:lnTo>
                <a:lnTo>
                  <a:pt x="91" y="35"/>
                </a:lnTo>
                <a:lnTo>
                  <a:pt x="92" y="36"/>
                </a:lnTo>
                <a:lnTo>
                  <a:pt x="94" y="36"/>
                </a:lnTo>
                <a:lnTo>
                  <a:pt x="95" y="36"/>
                </a:lnTo>
                <a:lnTo>
                  <a:pt x="96" y="37"/>
                </a:lnTo>
                <a:lnTo>
                  <a:pt x="97" y="37"/>
                </a:lnTo>
                <a:lnTo>
                  <a:pt x="98" y="37"/>
                </a:lnTo>
                <a:lnTo>
                  <a:pt x="100" y="38"/>
                </a:lnTo>
                <a:lnTo>
                  <a:pt x="101" y="38"/>
                </a:lnTo>
                <a:lnTo>
                  <a:pt x="102" y="38"/>
                </a:lnTo>
                <a:lnTo>
                  <a:pt x="103" y="39"/>
                </a:lnTo>
                <a:lnTo>
                  <a:pt x="104" y="39"/>
                </a:lnTo>
                <a:lnTo>
                  <a:pt x="106" y="39"/>
                </a:lnTo>
                <a:lnTo>
                  <a:pt x="107" y="39"/>
                </a:lnTo>
                <a:lnTo>
                  <a:pt x="108" y="40"/>
                </a:lnTo>
                <a:lnTo>
                  <a:pt x="109" y="40"/>
                </a:lnTo>
                <a:lnTo>
                  <a:pt x="110" y="40"/>
                </a:lnTo>
                <a:lnTo>
                  <a:pt x="112" y="41"/>
                </a:lnTo>
                <a:lnTo>
                  <a:pt x="113" y="41"/>
                </a:lnTo>
                <a:lnTo>
                  <a:pt x="114" y="41"/>
                </a:lnTo>
                <a:lnTo>
                  <a:pt x="115" y="41"/>
                </a:lnTo>
                <a:lnTo>
                  <a:pt x="116" y="42"/>
                </a:lnTo>
                <a:lnTo>
                  <a:pt x="118" y="42"/>
                </a:lnTo>
                <a:lnTo>
                  <a:pt x="119" y="42"/>
                </a:lnTo>
                <a:lnTo>
                  <a:pt x="120" y="42"/>
                </a:lnTo>
                <a:lnTo>
                  <a:pt x="121" y="42"/>
                </a:lnTo>
                <a:lnTo>
                  <a:pt x="122" y="43"/>
                </a:lnTo>
                <a:lnTo>
                  <a:pt x="124" y="43"/>
                </a:lnTo>
                <a:lnTo>
                  <a:pt x="125" y="43"/>
                </a:lnTo>
                <a:lnTo>
                  <a:pt x="126" y="43"/>
                </a:lnTo>
                <a:lnTo>
                  <a:pt x="127" y="44"/>
                </a:lnTo>
                <a:lnTo>
                  <a:pt x="128" y="44"/>
                </a:lnTo>
                <a:lnTo>
                  <a:pt x="130" y="44"/>
                </a:lnTo>
                <a:lnTo>
                  <a:pt x="131" y="44"/>
                </a:lnTo>
                <a:lnTo>
                  <a:pt x="132" y="44"/>
                </a:lnTo>
                <a:lnTo>
                  <a:pt x="133" y="45"/>
                </a:lnTo>
                <a:lnTo>
                  <a:pt x="134" y="45"/>
                </a:lnTo>
                <a:lnTo>
                  <a:pt x="136" y="45"/>
                </a:lnTo>
                <a:lnTo>
                  <a:pt x="137" y="45"/>
                </a:lnTo>
                <a:lnTo>
                  <a:pt x="138" y="45"/>
                </a:lnTo>
                <a:lnTo>
                  <a:pt x="139" y="45"/>
                </a:lnTo>
                <a:lnTo>
                  <a:pt x="140" y="46"/>
                </a:lnTo>
                <a:lnTo>
                  <a:pt x="142" y="46"/>
                </a:lnTo>
                <a:lnTo>
                  <a:pt x="143" y="46"/>
                </a:lnTo>
                <a:lnTo>
                  <a:pt x="144" y="46"/>
                </a:lnTo>
                <a:lnTo>
                  <a:pt x="145" y="46"/>
                </a:lnTo>
                <a:lnTo>
                  <a:pt x="146" y="46"/>
                </a:lnTo>
                <a:lnTo>
                  <a:pt x="148" y="47"/>
                </a:lnTo>
                <a:lnTo>
                  <a:pt x="149" y="47"/>
                </a:lnTo>
                <a:lnTo>
                  <a:pt x="150" y="47"/>
                </a:lnTo>
                <a:lnTo>
                  <a:pt x="151" y="47"/>
                </a:lnTo>
                <a:lnTo>
                  <a:pt x="152" y="47"/>
                </a:lnTo>
              </a:path>
            </a:pathLst>
          </a:custGeom>
          <a:noFill/>
          <a:ln w="635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00" name="Freeform 111">
            <a:extLst>
              <a:ext uri="{FF2B5EF4-FFF2-40B4-BE49-F238E27FC236}">
                <a16:creationId xmlns:a16="http://schemas.microsoft.com/office/drawing/2014/main" id="{A3D2C28D-82F2-4855-83CF-B2D91F4F057F}"/>
              </a:ext>
            </a:extLst>
          </p:cNvPr>
          <p:cNvSpPr>
            <a:spLocks/>
          </p:cNvSpPr>
          <p:nvPr/>
        </p:nvSpPr>
        <p:spPr bwMode="auto">
          <a:xfrm>
            <a:off x="4537075" y="5867400"/>
            <a:ext cx="766763" cy="130175"/>
          </a:xfrm>
          <a:custGeom>
            <a:avLst/>
            <a:gdLst>
              <a:gd name="T0" fmla="*/ 2147483646 w 152"/>
              <a:gd name="T1" fmla="*/ 2147483646 h 23"/>
              <a:gd name="T2" fmla="*/ 2147483646 w 152"/>
              <a:gd name="T3" fmla="*/ 2147483646 h 23"/>
              <a:gd name="T4" fmla="*/ 2147483646 w 152"/>
              <a:gd name="T5" fmla="*/ 2147483646 h 23"/>
              <a:gd name="T6" fmla="*/ 2147483646 w 152"/>
              <a:gd name="T7" fmla="*/ 2147483646 h 23"/>
              <a:gd name="T8" fmla="*/ 2147483646 w 152"/>
              <a:gd name="T9" fmla="*/ 2147483646 h 23"/>
              <a:gd name="T10" fmla="*/ 2147483646 w 152"/>
              <a:gd name="T11" fmla="*/ 2147483646 h 23"/>
              <a:gd name="T12" fmla="*/ 2147483646 w 152"/>
              <a:gd name="T13" fmla="*/ 2147483646 h 23"/>
              <a:gd name="T14" fmla="*/ 2147483646 w 152"/>
              <a:gd name="T15" fmla="*/ 2147483646 h 23"/>
              <a:gd name="T16" fmla="*/ 2147483646 w 152"/>
              <a:gd name="T17" fmla="*/ 2147483646 h 23"/>
              <a:gd name="T18" fmla="*/ 2147483646 w 152"/>
              <a:gd name="T19" fmla="*/ 2147483646 h 23"/>
              <a:gd name="T20" fmla="*/ 2147483646 w 152"/>
              <a:gd name="T21" fmla="*/ 2147483646 h 23"/>
              <a:gd name="T22" fmla="*/ 2147483646 w 152"/>
              <a:gd name="T23" fmla="*/ 2147483646 h 23"/>
              <a:gd name="T24" fmla="*/ 2147483646 w 152"/>
              <a:gd name="T25" fmla="*/ 2147483646 h 23"/>
              <a:gd name="T26" fmla="*/ 2147483646 w 152"/>
              <a:gd name="T27" fmla="*/ 2147483646 h 23"/>
              <a:gd name="T28" fmla="*/ 2147483646 w 152"/>
              <a:gd name="T29" fmla="*/ 2147483646 h 23"/>
              <a:gd name="T30" fmla="*/ 2147483646 w 152"/>
              <a:gd name="T31" fmla="*/ 2147483646 h 23"/>
              <a:gd name="T32" fmla="*/ 2147483646 w 152"/>
              <a:gd name="T33" fmla="*/ 2147483646 h 23"/>
              <a:gd name="T34" fmla="*/ 2147483646 w 152"/>
              <a:gd name="T35" fmla="*/ 2147483646 h 23"/>
              <a:gd name="T36" fmla="*/ 2147483646 w 152"/>
              <a:gd name="T37" fmla="*/ 2147483646 h 23"/>
              <a:gd name="T38" fmla="*/ 2147483646 w 152"/>
              <a:gd name="T39" fmla="*/ 2147483646 h 23"/>
              <a:gd name="T40" fmla="*/ 2147483646 w 152"/>
              <a:gd name="T41" fmla="*/ 2147483646 h 23"/>
              <a:gd name="T42" fmla="*/ 2147483646 w 152"/>
              <a:gd name="T43" fmla="*/ 2147483646 h 23"/>
              <a:gd name="T44" fmla="*/ 2147483646 w 152"/>
              <a:gd name="T45" fmla="*/ 2147483646 h 23"/>
              <a:gd name="T46" fmla="*/ 2147483646 w 152"/>
              <a:gd name="T47" fmla="*/ 2147483646 h 23"/>
              <a:gd name="T48" fmla="*/ 2147483646 w 152"/>
              <a:gd name="T49" fmla="*/ 2147483646 h 23"/>
              <a:gd name="T50" fmla="*/ 2147483646 w 152"/>
              <a:gd name="T51" fmla="*/ 2147483646 h 23"/>
              <a:gd name="T52" fmla="*/ 2147483646 w 152"/>
              <a:gd name="T53" fmla="*/ 2147483646 h 23"/>
              <a:gd name="T54" fmla="*/ 2147483646 w 152"/>
              <a:gd name="T55" fmla="*/ 2147483646 h 23"/>
              <a:gd name="T56" fmla="*/ 2147483646 w 152"/>
              <a:gd name="T57" fmla="*/ 2147483646 h 23"/>
              <a:gd name="T58" fmla="*/ 2147483646 w 152"/>
              <a:gd name="T59" fmla="*/ 2147483646 h 23"/>
              <a:gd name="T60" fmla="*/ 2147483646 w 152"/>
              <a:gd name="T61" fmla="*/ 2147483646 h 23"/>
              <a:gd name="T62" fmla="*/ 2147483646 w 152"/>
              <a:gd name="T63" fmla="*/ 2147483646 h 23"/>
              <a:gd name="T64" fmla="*/ 2147483646 w 152"/>
              <a:gd name="T65" fmla="*/ 2147483646 h 23"/>
              <a:gd name="T66" fmla="*/ 2147483646 w 152"/>
              <a:gd name="T67" fmla="*/ 2147483646 h 23"/>
              <a:gd name="T68" fmla="*/ 2147483646 w 152"/>
              <a:gd name="T69" fmla="*/ 2147483646 h 23"/>
              <a:gd name="T70" fmla="*/ 2147483646 w 152"/>
              <a:gd name="T71" fmla="*/ 2147483646 h 23"/>
              <a:gd name="T72" fmla="*/ 2147483646 w 152"/>
              <a:gd name="T73" fmla="*/ 2147483646 h 23"/>
              <a:gd name="T74" fmla="*/ 2147483646 w 152"/>
              <a:gd name="T75" fmla="*/ 2147483646 h 23"/>
              <a:gd name="T76" fmla="*/ 2147483646 w 152"/>
              <a:gd name="T77" fmla="*/ 2147483646 h 23"/>
              <a:gd name="T78" fmla="*/ 2147483646 w 152"/>
              <a:gd name="T79" fmla="*/ 2147483646 h 23"/>
              <a:gd name="T80" fmla="*/ 2147483646 w 152"/>
              <a:gd name="T81" fmla="*/ 2147483646 h 23"/>
              <a:gd name="T82" fmla="*/ 2147483646 w 152"/>
              <a:gd name="T83" fmla="*/ 2147483646 h 2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3"/>
              <a:gd name="T128" fmla="*/ 152 w 152"/>
              <a:gd name="T129" fmla="*/ 23 h 2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3">
                <a:moveTo>
                  <a:pt x="0" y="23"/>
                </a:moveTo>
                <a:lnTo>
                  <a:pt x="1" y="23"/>
                </a:lnTo>
                <a:lnTo>
                  <a:pt x="2" y="23"/>
                </a:lnTo>
                <a:lnTo>
                  <a:pt x="4" y="23"/>
                </a:lnTo>
                <a:lnTo>
                  <a:pt x="5" y="23"/>
                </a:lnTo>
                <a:lnTo>
                  <a:pt x="6" y="23"/>
                </a:lnTo>
                <a:lnTo>
                  <a:pt x="7" y="23"/>
                </a:lnTo>
                <a:lnTo>
                  <a:pt x="8" y="23"/>
                </a:lnTo>
                <a:lnTo>
                  <a:pt x="10" y="23"/>
                </a:lnTo>
                <a:lnTo>
                  <a:pt x="11" y="23"/>
                </a:lnTo>
                <a:lnTo>
                  <a:pt x="12" y="23"/>
                </a:lnTo>
                <a:lnTo>
                  <a:pt x="13" y="23"/>
                </a:lnTo>
                <a:lnTo>
                  <a:pt x="14" y="23"/>
                </a:lnTo>
                <a:lnTo>
                  <a:pt x="16" y="23"/>
                </a:lnTo>
                <a:lnTo>
                  <a:pt x="17" y="23"/>
                </a:lnTo>
                <a:lnTo>
                  <a:pt x="18" y="23"/>
                </a:lnTo>
                <a:lnTo>
                  <a:pt x="19" y="23"/>
                </a:lnTo>
                <a:lnTo>
                  <a:pt x="20" y="23"/>
                </a:lnTo>
                <a:lnTo>
                  <a:pt x="22" y="23"/>
                </a:lnTo>
                <a:lnTo>
                  <a:pt x="23" y="23"/>
                </a:lnTo>
                <a:lnTo>
                  <a:pt x="24" y="23"/>
                </a:lnTo>
                <a:lnTo>
                  <a:pt x="25" y="23"/>
                </a:lnTo>
                <a:lnTo>
                  <a:pt x="26" y="23"/>
                </a:lnTo>
                <a:lnTo>
                  <a:pt x="28" y="23"/>
                </a:lnTo>
                <a:lnTo>
                  <a:pt x="29" y="23"/>
                </a:lnTo>
                <a:lnTo>
                  <a:pt x="30" y="23"/>
                </a:lnTo>
                <a:lnTo>
                  <a:pt x="31" y="23"/>
                </a:lnTo>
                <a:lnTo>
                  <a:pt x="32" y="23"/>
                </a:lnTo>
                <a:lnTo>
                  <a:pt x="34" y="23"/>
                </a:lnTo>
                <a:lnTo>
                  <a:pt x="35" y="23"/>
                </a:lnTo>
                <a:lnTo>
                  <a:pt x="36" y="23"/>
                </a:lnTo>
                <a:lnTo>
                  <a:pt x="37" y="23"/>
                </a:lnTo>
                <a:lnTo>
                  <a:pt x="38" y="23"/>
                </a:lnTo>
                <a:lnTo>
                  <a:pt x="40" y="23"/>
                </a:lnTo>
                <a:lnTo>
                  <a:pt x="41" y="23"/>
                </a:lnTo>
                <a:lnTo>
                  <a:pt x="42" y="23"/>
                </a:lnTo>
                <a:lnTo>
                  <a:pt x="43" y="23"/>
                </a:lnTo>
                <a:lnTo>
                  <a:pt x="44" y="23"/>
                </a:lnTo>
                <a:lnTo>
                  <a:pt x="46" y="23"/>
                </a:lnTo>
                <a:lnTo>
                  <a:pt x="47" y="23"/>
                </a:lnTo>
                <a:lnTo>
                  <a:pt x="48" y="23"/>
                </a:lnTo>
                <a:lnTo>
                  <a:pt x="49" y="22"/>
                </a:lnTo>
                <a:lnTo>
                  <a:pt x="50" y="22"/>
                </a:lnTo>
                <a:lnTo>
                  <a:pt x="52" y="22"/>
                </a:lnTo>
                <a:lnTo>
                  <a:pt x="53" y="22"/>
                </a:lnTo>
                <a:lnTo>
                  <a:pt x="54" y="22"/>
                </a:lnTo>
                <a:lnTo>
                  <a:pt x="55" y="22"/>
                </a:lnTo>
                <a:lnTo>
                  <a:pt x="56" y="22"/>
                </a:lnTo>
                <a:lnTo>
                  <a:pt x="58" y="22"/>
                </a:lnTo>
                <a:lnTo>
                  <a:pt x="59" y="22"/>
                </a:lnTo>
                <a:lnTo>
                  <a:pt x="60" y="22"/>
                </a:lnTo>
                <a:lnTo>
                  <a:pt x="61" y="22"/>
                </a:lnTo>
                <a:lnTo>
                  <a:pt x="62" y="22"/>
                </a:lnTo>
                <a:lnTo>
                  <a:pt x="64" y="22"/>
                </a:lnTo>
                <a:lnTo>
                  <a:pt x="65" y="22"/>
                </a:lnTo>
                <a:lnTo>
                  <a:pt x="66" y="22"/>
                </a:lnTo>
                <a:lnTo>
                  <a:pt x="67" y="22"/>
                </a:lnTo>
                <a:lnTo>
                  <a:pt x="68" y="22"/>
                </a:lnTo>
                <a:lnTo>
                  <a:pt x="70" y="22"/>
                </a:lnTo>
                <a:lnTo>
                  <a:pt x="71" y="22"/>
                </a:lnTo>
                <a:lnTo>
                  <a:pt x="72" y="22"/>
                </a:lnTo>
                <a:lnTo>
                  <a:pt x="73" y="21"/>
                </a:lnTo>
                <a:lnTo>
                  <a:pt x="74" y="21"/>
                </a:lnTo>
                <a:lnTo>
                  <a:pt x="76" y="21"/>
                </a:lnTo>
                <a:lnTo>
                  <a:pt x="77" y="21"/>
                </a:lnTo>
                <a:lnTo>
                  <a:pt x="78" y="21"/>
                </a:lnTo>
                <a:lnTo>
                  <a:pt x="79" y="21"/>
                </a:lnTo>
                <a:lnTo>
                  <a:pt x="80" y="21"/>
                </a:lnTo>
                <a:lnTo>
                  <a:pt x="82" y="21"/>
                </a:lnTo>
                <a:lnTo>
                  <a:pt x="83" y="21"/>
                </a:lnTo>
                <a:lnTo>
                  <a:pt x="84" y="21"/>
                </a:lnTo>
                <a:lnTo>
                  <a:pt x="85" y="20"/>
                </a:lnTo>
                <a:lnTo>
                  <a:pt x="86" y="20"/>
                </a:lnTo>
                <a:lnTo>
                  <a:pt x="88" y="20"/>
                </a:lnTo>
                <a:lnTo>
                  <a:pt x="89" y="20"/>
                </a:lnTo>
                <a:lnTo>
                  <a:pt x="90" y="20"/>
                </a:lnTo>
                <a:lnTo>
                  <a:pt x="91" y="20"/>
                </a:lnTo>
                <a:lnTo>
                  <a:pt x="92" y="20"/>
                </a:lnTo>
                <a:lnTo>
                  <a:pt x="94" y="20"/>
                </a:lnTo>
                <a:lnTo>
                  <a:pt x="95" y="20"/>
                </a:lnTo>
                <a:lnTo>
                  <a:pt x="96" y="20"/>
                </a:lnTo>
                <a:lnTo>
                  <a:pt x="97" y="19"/>
                </a:lnTo>
                <a:lnTo>
                  <a:pt x="98" y="19"/>
                </a:lnTo>
                <a:lnTo>
                  <a:pt x="100" y="19"/>
                </a:lnTo>
                <a:lnTo>
                  <a:pt x="101" y="19"/>
                </a:lnTo>
                <a:lnTo>
                  <a:pt x="102" y="19"/>
                </a:lnTo>
                <a:lnTo>
                  <a:pt x="103" y="18"/>
                </a:lnTo>
                <a:lnTo>
                  <a:pt x="104" y="18"/>
                </a:lnTo>
                <a:lnTo>
                  <a:pt x="106" y="18"/>
                </a:lnTo>
                <a:lnTo>
                  <a:pt x="107" y="18"/>
                </a:lnTo>
                <a:lnTo>
                  <a:pt x="108" y="17"/>
                </a:lnTo>
                <a:lnTo>
                  <a:pt x="109" y="17"/>
                </a:lnTo>
                <a:lnTo>
                  <a:pt x="110" y="17"/>
                </a:lnTo>
                <a:lnTo>
                  <a:pt x="112" y="17"/>
                </a:lnTo>
                <a:lnTo>
                  <a:pt x="113" y="16"/>
                </a:lnTo>
                <a:lnTo>
                  <a:pt x="114" y="16"/>
                </a:lnTo>
                <a:lnTo>
                  <a:pt x="115" y="16"/>
                </a:lnTo>
                <a:lnTo>
                  <a:pt x="116" y="15"/>
                </a:lnTo>
                <a:lnTo>
                  <a:pt x="118" y="15"/>
                </a:lnTo>
                <a:lnTo>
                  <a:pt x="119" y="15"/>
                </a:lnTo>
                <a:lnTo>
                  <a:pt x="120" y="14"/>
                </a:lnTo>
                <a:lnTo>
                  <a:pt x="121" y="14"/>
                </a:lnTo>
                <a:lnTo>
                  <a:pt x="122" y="14"/>
                </a:lnTo>
                <a:lnTo>
                  <a:pt x="124" y="13"/>
                </a:lnTo>
                <a:lnTo>
                  <a:pt x="125" y="13"/>
                </a:lnTo>
                <a:lnTo>
                  <a:pt x="126" y="12"/>
                </a:lnTo>
                <a:lnTo>
                  <a:pt x="127" y="12"/>
                </a:lnTo>
                <a:lnTo>
                  <a:pt x="128" y="12"/>
                </a:lnTo>
                <a:lnTo>
                  <a:pt x="130" y="11"/>
                </a:lnTo>
                <a:lnTo>
                  <a:pt x="131" y="11"/>
                </a:lnTo>
                <a:lnTo>
                  <a:pt x="132" y="10"/>
                </a:lnTo>
                <a:lnTo>
                  <a:pt x="133" y="10"/>
                </a:lnTo>
                <a:lnTo>
                  <a:pt x="134" y="9"/>
                </a:lnTo>
                <a:lnTo>
                  <a:pt x="136" y="9"/>
                </a:lnTo>
                <a:lnTo>
                  <a:pt x="137" y="8"/>
                </a:lnTo>
                <a:lnTo>
                  <a:pt x="138" y="8"/>
                </a:lnTo>
                <a:lnTo>
                  <a:pt x="139" y="7"/>
                </a:lnTo>
                <a:lnTo>
                  <a:pt x="140" y="7"/>
                </a:lnTo>
                <a:lnTo>
                  <a:pt x="143" y="6"/>
                </a:lnTo>
                <a:lnTo>
                  <a:pt x="143" y="5"/>
                </a:lnTo>
                <a:lnTo>
                  <a:pt x="144" y="5"/>
                </a:lnTo>
                <a:lnTo>
                  <a:pt x="145" y="4"/>
                </a:lnTo>
                <a:lnTo>
                  <a:pt x="148" y="3"/>
                </a:lnTo>
                <a:lnTo>
                  <a:pt x="149" y="2"/>
                </a:lnTo>
                <a:lnTo>
                  <a:pt x="151" y="1"/>
                </a:lnTo>
                <a:lnTo>
                  <a:pt x="152" y="0"/>
                </a:lnTo>
              </a:path>
            </a:pathLst>
          </a:custGeom>
          <a:noFill/>
          <a:ln w="381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01" name="Freeform 112">
            <a:extLst>
              <a:ext uri="{FF2B5EF4-FFF2-40B4-BE49-F238E27FC236}">
                <a16:creationId xmlns:a16="http://schemas.microsoft.com/office/drawing/2014/main" id="{700343CB-E428-4FBE-AD57-D77C7AE8D45F}"/>
              </a:ext>
            </a:extLst>
          </p:cNvPr>
          <p:cNvSpPr>
            <a:spLocks/>
          </p:cNvSpPr>
          <p:nvPr/>
        </p:nvSpPr>
        <p:spPr bwMode="auto">
          <a:xfrm>
            <a:off x="5303838" y="5437188"/>
            <a:ext cx="742950" cy="430212"/>
          </a:xfrm>
          <a:custGeom>
            <a:avLst/>
            <a:gdLst>
              <a:gd name="T0" fmla="*/ 2147483646 w 147"/>
              <a:gd name="T1" fmla="*/ 2147483646 h 76"/>
              <a:gd name="T2" fmla="*/ 2147483646 w 147"/>
              <a:gd name="T3" fmla="*/ 2147483646 h 76"/>
              <a:gd name="T4" fmla="*/ 2147483646 w 147"/>
              <a:gd name="T5" fmla="*/ 2147483646 h 76"/>
              <a:gd name="T6" fmla="*/ 2147483646 w 147"/>
              <a:gd name="T7" fmla="*/ 2147483646 h 76"/>
              <a:gd name="T8" fmla="*/ 2147483646 w 147"/>
              <a:gd name="T9" fmla="*/ 2147483646 h 76"/>
              <a:gd name="T10" fmla="*/ 2147483646 w 147"/>
              <a:gd name="T11" fmla="*/ 2147483646 h 76"/>
              <a:gd name="T12" fmla="*/ 2147483646 w 147"/>
              <a:gd name="T13" fmla="*/ 2147483646 h 76"/>
              <a:gd name="T14" fmla="*/ 2147483646 w 147"/>
              <a:gd name="T15" fmla="*/ 2147483646 h 76"/>
              <a:gd name="T16" fmla="*/ 2147483646 w 147"/>
              <a:gd name="T17" fmla="*/ 2147483646 h 76"/>
              <a:gd name="T18" fmla="*/ 2147483646 w 147"/>
              <a:gd name="T19" fmla="*/ 2147483646 h 76"/>
              <a:gd name="T20" fmla="*/ 2147483646 w 147"/>
              <a:gd name="T21" fmla="*/ 2147483646 h 76"/>
              <a:gd name="T22" fmla="*/ 2147483646 w 147"/>
              <a:gd name="T23" fmla="*/ 2147483646 h 76"/>
              <a:gd name="T24" fmla="*/ 2147483646 w 147"/>
              <a:gd name="T25" fmla="*/ 2147483646 h 76"/>
              <a:gd name="T26" fmla="*/ 2147483646 w 147"/>
              <a:gd name="T27" fmla="*/ 2147483646 h 76"/>
              <a:gd name="T28" fmla="*/ 2147483646 w 147"/>
              <a:gd name="T29" fmla="*/ 2147483646 h 76"/>
              <a:gd name="T30" fmla="*/ 2147483646 w 147"/>
              <a:gd name="T31" fmla="*/ 2147483646 h 76"/>
              <a:gd name="T32" fmla="*/ 2147483646 w 147"/>
              <a:gd name="T33" fmla="*/ 2147483646 h 76"/>
              <a:gd name="T34" fmla="*/ 2147483646 w 147"/>
              <a:gd name="T35" fmla="*/ 2147483646 h 76"/>
              <a:gd name="T36" fmla="*/ 2147483646 w 147"/>
              <a:gd name="T37" fmla="*/ 2147483646 h 76"/>
              <a:gd name="T38" fmla="*/ 2147483646 w 147"/>
              <a:gd name="T39" fmla="*/ 2147483646 h 76"/>
              <a:gd name="T40" fmla="*/ 2147483646 w 147"/>
              <a:gd name="T41" fmla="*/ 2147483646 h 76"/>
              <a:gd name="T42" fmla="*/ 2147483646 w 147"/>
              <a:gd name="T43" fmla="*/ 2147483646 h 76"/>
              <a:gd name="T44" fmla="*/ 2147483646 w 147"/>
              <a:gd name="T45" fmla="*/ 2147483646 h 76"/>
              <a:gd name="T46" fmla="*/ 2147483646 w 147"/>
              <a:gd name="T47" fmla="*/ 2147483646 h 76"/>
              <a:gd name="T48" fmla="*/ 2147483646 w 147"/>
              <a:gd name="T49" fmla="*/ 2147483646 h 76"/>
              <a:gd name="T50" fmla="*/ 2147483646 w 147"/>
              <a:gd name="T51" fmla="*/ 2147483646 h 76"/>
              <a:gd name="T52" fmla="*/ 2147483646 w 147"/>
              <a:gd name="T53" fmla="*/ 2147483646 h 76"/>
              <a:gd name="T54" fmla="*/ 2147483646 w 147"/>
              <a:gd name="T55" fmla="*/ 2147483646 h 76"/>
              <a:gd name="T56" fmla="*/ 2147483646 w 147"/>
              <a:gd name="T57" fmla="*/ 2147483646 h 76"/>
              <a:gd name="T58" fmla="*/ 2147483646 w 147"/>
              <a:gd name="T59" fmla="*/ 2147483646 h 76"/>
              <a:gd name="T60" fmla="*/ 2147483646 w 147"/>
              <a:gd name="T61" fmla="*/ 2147483646 h 76"/>
              <a:gd name="T62" fmla="*/ 2147483646 w 147"/>
              <a:gd name="T63" fmla="*/ 2147483646 h 76"/>
              <a:gd name="T64" fmla="*/ 2147483646 w 147"/>
              <a:gd name="T65" fmla="*/ 0 h 76"/>
              <a:gd name="T66" fmla="*/ 2147483646 w 147"/>
              <a:gd name="T67" fmla="*/ 0 h 76"/>
              <a:gd name="T68" fmla="*/ 2147483646 w 147"/>
              <a:gd name="T69" fmla="*/ 0 h 76"/>
              <a:gd name="T70" fmla="*/ 2147483646 w 147"/>
              <a:gd name="T71" fmla="*/ 0 h 76"/>
              <a:gd name="T72" fmla="*/ 2147483646 w 147"/>
              <a:gd name="T73" fmla="*/ 2147483646 h 76"/>
              <a:gd name="T74" fmla="*/ 2147483646 w 147"/>
              <a:gd name="T75" fmla="*/ 2147483646 h 76"/>
              <a:gd name="T76" fmla="*/ 2147483646 w 147"/>
              <a:gd name="T77" fmla="*/ 2147483646 h 76"/>
              <a:gd name="T78" fmla="*/ 2147483646 w 147"/>
              <a:gd name="T79" fmla="*/ 2147483646 h 76"/>
              <a:gd name="T80" fmla="*/ 2147483646 w 147"/>
              <a:gd name="T81" fmla="*/ 2147483646 h 76"/>
              <a:gd name="T82" fmla="*/ 2147483646 w 147"/>
              <a:gd name="T83" fmla="*/ 2147483646 h 7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7"/>
              <a:gd name="T127" fmla="*/ 0 h 76"/>
              <a:gd name="T128" fmla="*/ 147 w 147"/>
              <a:gd name="T129" fmla="*/ 76 h 7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7" h="76">
                <a:moveTo>
                  <a:pt x="0" y="76"/>
                </a:moveTo>
                <a:lnTo>
                  <a:pt x="3" y="75"/>
                </a:lnTo>
                <a:lnTo>
                  <a:pt x="5" y="74"/>
                </a:lnTo>
                <a:lnTo>
                  <a:pt x="8" y="73"/>
                </a:lnTo>
                <a:lnTo>
                  <a:pt x="8" y="72"/>
                </a:lnTo>
                <a:lnTo>
                  <a:pt x="9" y="71"/>
                </a:lnTo>
                <a:lnTo>
                  <a:pt x="11" y="70"/>
                </a:lnTo>
                <a:lnTo>
                  <a:pt x="11" y="69"/>
                </a:lnTo>
                <a:lnTo>
                  <a:pt x="12" y="69"/>
                </a:lnTo>
                <a:lnTo>
                  <a:pt x="15" y="68"/>
                </a:lnTo>
                <a:lnTo>
                  <a:pt x="15" y="67"/>
                </a:lnTo>
                <a:lnTo>
                  <a:pt x="17" y="66"/>
                </a:lnTo>
                <a:lnTo>
                  <a:pt x="17" y="65"/>
                </a:lnTo>
                <a:lnTo>
                  <a:pt x="20" y="64"/>
                </a:lnTo>
                <a:lnTo>
                  <a:pt x="20" y="63"/>
                </a:lnTo>
                <a:lnTo>
                  <a:pt x="22" y="62"/>
                </a:lnTo>
                <a:lnTo>
                  <a:pt x="22" y="61"/>
                </a:lnTo>
                <a:lnTo>
                  <a:pt x="24" y="60"/>
                </a:lnTo>
                <a:lnTo>
                  <a:pt x="24" y="59"/>
                </a:lnTo>
                <a:lnTo>
                  <a:pt x="27" y="58"/>
                </a:lnTo>
                <a:lnTo>
                  <a:pt x="27" y="57"/>
                </a:lnTo>
                <a:lnTo>
                  <a:pt x="29" y="56"/>
                </a:lnTo>
                <a:lnTo>
                  <a:pt x="29" y="55"/>
                </a:lnTo>
                <a:lnTo>
                  <a:pt x="32" y="54"/>
                </a:lnTo>
                <a:lnTo>
                  <a:pt x="34" y="53"/>
                </a:lnTo>
                <a:lnTo>
                  <a:pt x="34" y="52"/>
                </a:lnTo>
                <a:lnTo>
                  <a:pt x="36" y="51"/>
                </a:lnTo>
                <a:lnTo>
                  <a:pt x="36" y="50"/>
                </a:lnTo>
                <a:lnTo>
                  <a:pt x="38" y="49"/>
                </a:lnTo>
                <a:lnTo>
                  <a:pt x="38" y="48"/>
                </a:lnTo>
                <a:lnTo>
                  <a:pt x="40" y="47"/>
                </a:lnTo>
                <a:lnTo>
                  <a:pt x="40" y="46"/>
                </a:lnTo>
                <a:lnTo>
                  <a:pt x="42" y="45"/>
                </a:lnTo>
                <a:lnTo>
                  <a:pt x="42" y="44"/>
                </a:lnTo>
                <a:lnTo>
                  <a:pt x="44" y="44"/>
                </a:lnTo>
                <a:lnTo>
                  <a:pt x="44" y="43"/>
                </a:lnTo>
                <a:lnTo>
                  <a:pt x="45" y="43"/>
                </a:lnTo>
                <a:lnTo>
                  <a:pt x="45" y="42"/>
                </a:lnTo>
                <a:lnTo>
                  <a:pt x="47" y="41"/>
                </a:lnTo>
                <a:lnTo>
                  <a:pt x="47" y="40"/>
                </a:lnTo>
                <a:lnTo>
                  <a:pt x="50" y="39"/>
                </a:lnTo>
                <a:lnTo>
                  <a:pt x="50" y="38"/>
                </a:lnTo>
                <a:lnTo>
                  <a:pt x="51" y="37"/>
                </a:lnTo>
                <a:lnTo>
                  <a:pt x="51" y="36"/>
                </a:lnTo>
                <a:lnTo>
                  <a:pt x="53" y="35"/>
                </a:lnTo>
                <a:lnTo>
                  <a:pt x="53" y="34"/>
                </a:lnTo>
                <a:lnTo>
                  <a:pt x="56" y="33"/>
                </a:lnTo>
                <a:lnTo>
                  <a:pt x="57" y="32"/>
                </a:lnTo>
                <a:lnTo>
                  <a:pt x="57" y="31"/>
                </a:lnTo>
                <a:lnTo>
                  <a:pt x="59" y="30"/>
                </a:lnTo>
                <a:lnTo>
                  <a:pt x="59" y="29"/>
                </a:lnTo>
                <a:lnTo>
                  <a:pt x="62" y="28"/>
                </a:lnTo>
                <a:lnTo>
                  <a:pt x="62" y="27"/>
                </a:lnTo>
                <a:lnTo>
                  <a:pt x="64" y="26"/>
                </a:lnTo>
                <a:lnTo>
                  <a:pt x="64" y="25"/>
                </a:lnTo>
                <a:lnTo>
                  <a:pt x="66" y="24"/>
                </a:lnTo>
                <a:lnTo>
                  <a:pt x="66" y="23"/>
                </a:lnTo>
                <a:lnTo>
                  <a:pt x="68" y="23"/>
                </a:lnTo>
                <a:lnTo>
                  <a:pt x="68" y="22"/>
                </a:lnTo>
                <a:lnTo>
                  <a:pt x="70" y="21"/>
                </a:lnTo>
                <a:lnTo>
                  <a:pt x="70" y="20"/>
                </a:lnTo>
                <a:lnTo>
                  <a:pt x="72" y="19"/>
                </a:lnTo>
                <a:lnTo>
                  <a:pt x="72" y="18"/>
                </a:lnTo>
                <a:lnTo>
                  <a:pt x="75" y="17"/>
                </a:lnTo>
                <a:lnTo>
                  <a:pt x="75" y="16"/>
                </a:lnTo>
                <a:lnTo>
                  <a:pt x="77" y="15"/>
                </a:lnTo>
                <a:lnTo>
                  <a:pt x="77" y="14"/>
                </a:lnTo>
                <a:lnTo>
                  <a:pt x="78" y="14"/>
                </a:lnTo>
                <a:lnTo>
                  <a:pt x="81" y="13"/>
                </a:lnTo>
                <a:lnTo>
                  <a:pt x="81" y="12"/>
                </a:lnTo>
                <a:lnTo>
                  <a:pt x="82" y="12"/>
                </a:lnTo>
                <a:lnTo>
                  <a:pt x="84" y="11"/>
                </a:lnTo>
                <a:lnTo>
                  <a:pt x="84" y="10"/>
                </a:lnTo>
                <a:lnTo>
                  <a:pt x="87" y="9"/>
                </a:lnTo>
                <a:lnTo>
                  <a:pt x="89" y="8"/>
                </a:lnTo>
                <a:lnTo>
                  <a:pt x="89" y="7"/>
                </a:lnTo>
                <a:lnTo>
                  <a:pt x="90" y="7"/>
                </a:lnTo>
                <a:lnTo>
                  <a:pt x="92" y="6"/>
                </a:lnTo>
                <a:lnTo>
                  <a:pt x="94" y="5"/>
                </a:lnTo>
                <a:lnTo>
                  <a:pt x="95" y="4"/>
                </a:lnTo>
                <a:lnTo>
                  <a:pt x="96" y="4"/>
                </a:lnTo>
                <a:lnTo>
                  <a:pt x="98" y="3"/>
                </a:lnTo>
                <a:lnTo>
                  <a:pt x="99" y="3"/>
                </a:lnTo>
                <a:lnTo>
                  <a:pt x="100" y="3"/>
                </a:lnTo>
                <a:lnTo>
                  <a:pt x="101" y="2"/>
                </a:lnTo>
                <a:lnTo>
                  <a:pt x="102" y="2"/>
                </a:lnTo>
                <a:lnTo>
                  <a:pt x="104" y="1"/>
                </a:lnTo>
                <a:lnTo>
                  <a:pt x="105" y="1"/>
                </a:lnTo>
                <a:lnTo>
                  <a:pt x="106" y="1"/>
                </a:lnTo>
                <a:lnTo>
                  <a:pt x="107" y="1"/>
                </a:lnTo>
                <a:lnTo>
                  <a:pt x="108" y="0"/>
                </a:lnTo>
                <a:lnTo>
                  <a:pt x="110" y="0"/>
                </a:lnTo>
                <a:lnTo>
                  <a:pt x="111" y="0"/>
                </a:lnTo>
                <a:lnTo>
                  <a:pt x="112" y="0"/>
                </a:lnTo>
                <a:lnTo>
                  <a:pt x="113" y="0"/>
                </a:lnTo>
                <a:lnTo>
                  <a:pt x="114" y="0"/>
                </a:lnTo>
                <a:lnTo>
                  <a:pt x="116" y="0"/>
                </a:lnTo>
                <a:lnTo>
                  <a:pt x="117" y="0"/>
                </a:lnTo>
                <a:lnTo>
                  <a:pt x="118" y="0"/>
                </a:lnTo>
                <a:lnTo>
                  <a:pt x="119" y="0"/>
                </a:lnTo>
                <a:lnTo>
                  <a:pt x="120" y="0"/>
                </a:lnTo>
                <a:lnTo>
                  <a:pt x="122" y="0"/>
                </a:lnTo>
                <a:lnTo>
                  <a:pt x="123" y="1"/>
                </a:lnTo>
                <a:lnTo>
                  <a:pt x="124" y="1"/>
                </a:lnTo>
                <a:lnTo>
                  <a:pt x="125" y="1"/>
                </a:lnTo>
                <a:lnTo>
                  <a:pt x="126" y="1"/>
                </a:lnTo>
                <a:lnTo>
                  <a:pt x="128" y="2"/>
                </a:lnTo>
                <a:lnTo>
                  <a:pt x="129" y="2"/>
                </a:lnTo>
                <a:lnTo>
                  <a:pt x="130" y="3"/>
                </a:lnTo>
                <a:lnTo>
                  <a:pt x="131" y="3"/>
                </a:lnTo>
                <a:lnTo>
                  <a:pt x="132" y="3"/>
                </a:lnTo>
                <a:lnTo>
                  <a:pt x="134" y="4"/>
                </a:lnTo>
                <a:lnTo>
                  <a:pt x="135" y="4"/>
                </a:lnTo>
                <a:lnTo>
                  <a:pt x="136" y="5"/>
                </a:lnTo>
                <a:lnTo>
                  <a:pt x="137" y="5"/>
                </a:lnTo>
                <a:lnTo>
                  <a:pt x="138" y="6"/>
                </a:lnTo>
                <a:lnTo>
                  <a:pt x="141" y="7"/>
                </a:lnTo>
                <a:lnTo>
                  <a:pt x="142" y="8"/>
                </a:lnTo>
                <a:lnTo>
                  <a:pt x="144" y="9"/>
                </a:lnTo>
                <a:lnTo>
                  <a:pt x="147" y="10"/>
                </a:lnTo>
              </a:path>
            </a:pathLst>
          </a:custGeom>
          <a:noFill/>
          <a:ln w="381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02" name="Freeform 113">
            <a:extLst>
              <a:ext uri="{FF2B5EF4-FFF2-40B4-BE49-F238E27FC236}">
                <a16:creationId xmlns:a16="http://schemas.microsoft.com/office/drawing/2014/main" id="{581EF199-0826-40D1-8F85-18E17F012163}"/>
              </a:ext>
            </a:extLst>
          </p:cNvPr>
          <p:cNvSpPr>
            <a:spLocks/>
          </p:cNvSpPr>
          <p:nvPr/>
        </p:nvSpPr>
        <p:spPr bwMode="auto">
          <a:xfrm>
            <a:off x="6046788" y="5494338"/>
            <a:ext cx="733425" cy="485775"/>
          </a:xfrm>
          <a:custGeom>
            <a:avLst/>
            <a:gdLst>
              <a:gd name="T0" fmla="*/ 2147483646 w 145"/>
              <a:gd name="T1" fmla="*/ 2147483646 h 86"/>
              <a:gd name="T2" fmla="*/ 2147483646 w 145"/>
              <a:gd name="T3" fmla="*/ 2147483646 h 86"/>
              <a:gd name="T4" fmla="*/ 2147483646 w 145"/>
              <a:gd name="T5" fmla="*/ 2147483646 h 86"/>
              <a:gd name="T6" fmla="*/ 2147483646 w 145"/>
              <a:gd name="T7" fmla="*/ 2147483646 h 86"/>
              <a:gd name="T8" fmla="*/ 2147483646 w 145"/>
              <a:gd name="T9" fmla="*/ 2147483646 h 86"/>
              <a:gd name="T10" fmla="*/ 2147483646 w 145"/>
              <a:gd name="T11" fmla="*/ 2147483646 h 86"/>
              <a:gd name="T12" fmla="*/ 2147483646 w 145"/>
              <a:gd name="T13" fmla="*/ 2147483646 h 86"/>
              <a:gd name="T14" fmla="*/ 2147483646 w 145"/>
              <a:gd name="T15" fmla="*/ 2147483646 h 86"/>
              <a:gd name="T16" fmla="*/ 2147483646 w 145"/>
              <a:gd name="T17" fmla="*/ 2147483646 h 86"/>
              <a:gd name="T18" fmla="*/ 2147483646 w 145"/>
              <a:gd name="T19" fmla="*/ 2147483646 h 86"/>
              <a:gd name="T20" fmla="*/ 2147483646 w 145"/>
              <a:gd name="T21" fmla="*/ 2147483646 h 86"/>
              <a:gd name="T22" fmla="*/ 2147483646 w 145"/>
              <a:gd name="T23" fmla="*/ 2147483646 h 86"/>
              <a:gd name="T24" fmla="*/ 2147483646 w 145"/>
              <a:gd name="T25" fmla="*/ 2147483646 h 86"/>
              <a:gd name="T26" fmla="*/ 2147483646 w 145"/>
              <a:gd name="T27" fmla="*/ 2147483646 h 86"/>
              <a:gd name="T28" fmla="*/ 2147483646 w 145"/>
              <a:gd name="T29" fmla="*/ 2147483646 h 86"/>
              <a:gd name="T30" fmla="*/ 2147483646 w 145"/>
              <a:gd name="T31" fmla="*/ 2147483646 h 86"/>
              <a:gd name="T32" fmla="*/ 2147483646 w 145"/>
              <a:gd name="T33" fmla="*/ 2147483646 h 86"/>
              <a:gd name="T34" fmla="*/ 2147483646 w 145"/>
              <a:gd name="T35" fmla="*/ 2147483646 h 86"/>
              <a:gd name="T36" fmla="*/ 2147483646 w 145"/>
              <a:gd name="T37" fmla="*/ 2147483646 h 86"/>
              <a:gd name="T38" fmla="*/ 2147483646 w 145"/>
              <a:gd name="T39" fmla="*/ 2147483646 h 86"/>
              <a:gd name="T40" fmla="*/ 2147483646 w 145"/>
              <a:gd name="T41" fmla="*/ 2147483646 h 86"/>
              <a:gd name="T42" fmla="*/ 2147483646 w 145"/>
              <a:gd name="T43" fmla="*/ 2147483646 h 86"/>
              <a:gd name="T44" fmla="*/ 2147483646 w 145"/>
              <a:gd name="T45" fmla="*/ 2147483646 h 86"/>
              <a:gd name="T46" fmla="*/ 2147483646 w 145"/>
              <a:gd name="T47" fmla="*/ 2147483646 h 86"/>
              <a:gd name="T48" fmla="*/ 2147483646 w 145"/>
              <a:gd name="T49" fmla="*/ 2147483646 h 86"/>
              <a:gd name="T50" fmla="*/ 2147483646 w 145"/>
              <a:gd name="T51" fmla="*/ 2147483646 h 86"/>
              <a:gd name="T52" fmla="*/ 2147483646 w 145"/>
              <a:gd name="T53" fmla="*/ 2147483646 h 86"/>
              <a:gd name="T54" fmla="*/ 2147483646 w 145"/>
              <a:gd name="T55" fmla="*/ 2147483646 h 86"/>
              <a:gd name="T56" fmla="*/ 2147483646 w 145"/>
              <a:gd name="T57" fmla="*/ 2147483646 h 86"/>
              <a:gd name="T58" fmla="*/ 2147483646 w 145"/>
              <a:gd name="T59" fmla="*/ 2147483646 h 86"/>
              <a:gd name="T60" fmla="*/ 2147483646 w 145"/>
              <a:gd name="T61" fmla="*/ 2147483646 h 86"/>
              <a:gd name="T62" fmla="*/ 2147483646 w 145"/>
              <a:gd name="T63" fmla="*/ 2147483646 h 86"/>
              <a:gd name="T64" fmla="*/ 2147483646 w 145"/>
              <a:gd name="T65" fmla="*/ 2147483646 h 86"/>
              <a:gd name="T66" fmla="*/ 2147483646 w 145"/>
              <a:gd name="T67" fmla="*/ 2147483646 h 86"/>
              <a:gd name="T68" fmla="*/ 2147483646 w 145"/>
              <a:gd name="T69" fmla="*/ 2147483646 h 86"/>
              <a:gd name="T70" fmla="*/ 2147483646 w 145"/>
              <a:gd name="T71" fmla="*/ 2147483646 h 86"/>
              <a:gd name="T72" fmla="*/ 2147483646 w 145"/>
              <a:gd name="T73" fmla="*/ 2147483646 h 86"/>
              <a:gd name="T74" fmla="*/ 2147483646 w 145"/>
              <a:gd name="T75" fmla="*/ 2147483646 h 86"/>
              <a:gd name="T76" fmla="*/ 2147483646 w 145"/>
              <a:gd name="T77" fmla="*/ 2147483646 h 86"/>
              <a:gd name="T78" fmla="*/ 2147483646 w 145"/>
              <a:gd name="T79" fmla="*/ 2147483646 h 86"/>
              <a:gd name="T80" fmla="*/ 2147483646 w 145"/>
              <a:gd name="T81" fmla="*/ 2147483646 h 86"/>
              <a:gd name="T82" fmla="*/ 2147483646 w 145"/>
              <a:gd name="T83" fmla="*/ 2147483646 h 8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5"/>
              <a:gd name="T127" fmla="*/ 0 h 86"/>
              <a:gd name="T128" fmla="*/ 145 w 145"/>
              <a:gd name="T129" fmla="*/ 86 h 8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5" h="86">
                <a:moveTo>
                  <a:pt x="0" y="0"/>
                </a:moveTo>
                <a:lnTo>
                  <a:pt x="0" y="1"/>
                </a:lnTo>
                <a:lnTo>
                  <a:pt x="2" y="2"/>
                </a:lnTo>
                <a:lnTo>
                  <a:pt x="5" y="3"/>
                </a:lnTo>
                <a:lnTo>
                  <a:pt x="5" y="4"/>
                </a:lnTo>
                <a:lnTo>
                  <a:pt x="6" y="4"/>
                </a:lnTo>
                <a:lnTo>
                  <a:pt x="8" y="5"/>
                </a:lnTo>
                <a:lnTo>
                  <a:pt x="8" y="6"/>
                </a:lnTo>
                <a:lnTo>
                  <a:pt x="11" y="7"/>
                </a:lnTo>
                <a:lnTo>
                  <a:pt x="11" y="8"/>
                </a:lnTo>
                <a:lnTo>
                  <a:pt x="13" y="9"/>
                </a:lnTo>
                <a:lnTo>
                  <a:pt x="13" y="10"/>
                </a:lnTo>
                <a:lnTo>
                  <a:pt x="14" y="11"/>
                </a:lnTo>
                <a:lnTo>
                  <a:pt x="17" y="12"/>
                </a:lnTo>
                <a:lnTo>
                  <a:pt x="17" y="13"/>
                </a:lnTo>
                <a:lnTo>
                  <a:pt x="18" y="13"/>
                </a:lnTo>
                <a:lnTo>
                  <a:pt x="18" y="14"/>
                </a:lnTo>
                <a:lnTo>
                  <a:pt x="20" y="15"/>
                </a:lnTo>
                <a:lnTo>
                  <a:pt x="20" y="16"/>
                </a:lnTo>
                <a:lnTo>
                  <a:pt x="23" y="17"/>
                </a:lnTo>
                <a:lnTo>
                  <a:pt x="23" y="18"/>
                </a:lnTo>
                <a:lnTo>
                  <a:pt x="25" y="19"/>
                </a:lnTo>
                <a:lnTo>
                  <a:pt x="25" y="20"/>
                </a:lnTo>
                <a:lnTo>
                  <a:pt x="27" y="21"/>
                </a:lnTo>
                <a:lnTo>
                  <a:pt x="27" y="23"/>
                </a:lnTo>
                <a:lnTo>
                  <a:pt x="30" y="23"/>
                </a:lnTo>
                <a:lnTo>
                  <a:pt x="30" y="24"/>
                </a:lnTo>
                <a:lnTo>
                  <a:pt x="32" y="25"/>
                </a:lnTo>
                <a:lnTo>
                  <a:pt x="32" y="26"/>
                </a:lnTo>
                <a:lnTo>
                  <a:pt x="33" y="27"/>
                </a:lnTo>
                <a:lnTo>
                  <a:pt x="35" y="28"/>
                </a:lnTo>
                <a:lnTo>
                  <a:pt x="35" y="29"/>
                </a:lnTo>
                <a:lnTo>
                  <a:pt x="37" y="30"/>
                </a:lnTo>
                <a:lnTo>
                  <a:pt x="37" y="31"/>
                </a:lnTo>
                <a:lnTo>
                  <a:pt x="39" y="32"/>
                </a:lnTo>
                <a:lnTo>
                  <a:pt x="39" y="33"/>
                </a:lnTo>
                <a:lnTo>
                  <a:pt x="41" y="33"/>
                </a:lnTo>
                <a:lnTo>
                  <a:pt x="41" y="34"/>
                </a:lnTo>
                <a:lnTo>
                  <a:pt x="43" y="35"/>
                </a:lnTo>
                <a:lnTo>
                  <a:pt x="43" y="36"/>
                </a:lnTo>
                <a:lnTo>
                  <a:pt x="45" y="37"/>
                </a:lnTo>
                <a:lnTo>
                  <a:pt x="45" y="38"/>
                </a:lnTo>
                <a:lnTo>
                  <a:pt x="47" y="39"/>
                </a:lnTo>
                <a:lnTo>
                  <a:pt x="47" y="40"/>
                </a:lnTo>
                <a:lnTo>
                  <a:pt x="49" y="41"/>
                </a:lnTo>
                <a:lnTo>
                  <a:pt x="49" y="42"/>
                </a:lnTo>
                <a:lnTo>
                  <a:pt x="51" y="43"/>
                </a:lnTo>
                <a:lnTo>
                  <a:pt x="51" y="44"/>
                </a:lnTo>
                <a:lnTo>
                  <a:pt x="54" y="44"/>
                </a:lnTo>
                <a:lnTo>
                  <a:pt x="54" y="45"/>
                </a:lnTo>
                <a:lnTo>
                  <a:pt x="56" y="46"/>
                </a:lnTo>
                <a:lnTo>
                  <a:pt x="56" y="47"/>
                </a:lnTo>
                <a:lnTo>
                  <a:pt x="59" y="48"/>
                </a:lnTo>
                <a:lnTo>
                  <a:pt x="59" y="49"/>
                </a:lnTo>
                <a:lnTo>
                  <a:pt x="61" y="50"/>
                </a:lnTo>
                <a:lnTo>
                  <a:pt x="61" y="51"/>
                </a:lnTo>
                <a:lnTo>
                  <a:pt x="63" y="52"/>
                </a:lnTo>
                <a:lnTo>
                  <a:pt x="63" y="53"/>
                </a:lnTo>
                <a:lnTo>
                  <a:pt x="66" y="54"/>
                </a:lnTo>
                <a:lnTo>
                  <a:pt x="66" y="55"/>
                </a:lnTo>
                <a:lnTo>
                  <a:pt x="67" y="56"/>
                </a:lnTo>
                <a:lnTo>
                  <a:pt x="69" y="57"/>
                </a:lnTo>
                <a:lnTo>
                  <a:pt x="69" y="58"/>
                </a:lnTo>
                <a:lnTo>
                  <a:pt x="72" y="59"/>
                </a:lnTo>
                <a:lnTo>
                  <a:pt x="74" y="60"/>
                </a:lnTo>
                <a:lnTo>
                  <a:pt x="74" y="61"/>
                </a:lnTo>
                <a:lnTo>
                  <a:pt x="75" y="62"/>
                </a:lnTo>
                <a:lnTo>
                  <a:pt x="78" y="63"/>
                </a:lnTo>
                <a:lnTo>
                  <a:pt x="78" y="64"/>
                </a:lnTo>
                <a:lnTo>
                  <a:pt x="79" y="64"/>
                </a:lnTo>
                <a:lnTo>
                  <a:pt x="81" y="65"/>
                </a:lnTo>
                <a:lnTo>
                  <a:pt x="84" y="66"/>
                </a:lnTo>
                <a:lnTo>
                  <a:pt x="84" y="67"/>
                </a:lnTo>
                <a:lnTo>
                  <a:pt x="85" y="67"/>
                </a:lnTo>
                <a:lnTo>
                  <a:pt x="87" y="68"/>
                </a:lnTo>
                <a:lnTo>
                  <a:pt x="87" y="69"/>
                </a:lnTo>
                <a:lnTo>
                  <a:pt x="89" y="69"/>
                </a:lnTo>
                <a:lnTo>
                  <a:pt x="91" y="70"/>
                </a:lnTo>
                <a:lnTo>
                  <a:pt x="91" y="71"/>
                </a:lnTo>
                <a:lnTo>
                  <a:pt x="92" y="71"/>
                </a:lnTo>
                <a:lnTo>
                  <a:pt x="93" y="72"/>
                </a:lnTo>
                <a:lnTo>
                  <a:pt x="96" y="73"/>
                </a:lnTo>
                <a:lnTo>
                  <a:pt x="97" y="74"/>
                </a:lnTo>
                <a:lnTo>
                  <a:pt x="98" y="74"/>
                </a:lnTo>
                <a:lnTo>
                  <a:pt x="99" y="75"/>
                </a:lnTo>
                <a:lnTo>
                  <a:pt x="101" y="75"/>
                </a:lnTo>
                <a:lnTo>
                  <a:pt x="102" y="76"/>
                </a:lnTo>
                <a:lnTo>
                  <a:pt x="103" y="76"/>
                </a:lnTo>
                <a:lnTo>
                  <a:pt x="104" y="77"/>
                </a:lnTo>
                <a:lnTo>
                  <a:pt x="105" y="77"/>
                </a:lnTo>
                <a:lnTo>
                  <a:pt x="107" y="78"/>
                </a:lnTo>
                <a:lnTo>
                  <a:pt x="108" y="78"/>
                </a:lnTo>
                <a:lnTo>
                  <a:pt x="109" y="78"/>
                </a:lnTo>
                <a:lnTo>
                  <a:pt x="110" y="79"/>
                </a:lnTo>
                <a:lnTo>
                  <a:pt x="111" y="79"/>
                </a:lnTo>
                <a:lnTo>
                  <a:pt x="113" y="80"/>
                </a:lnTo>
                <a:lnTo>
                  <a:pt x="114" y="80"/>
                </a:lnTo>
                <a:lnTo>
                  <a:pt x="115" y="80"/>
                </a:lnTo>
                <a:lnTo>
                  <a:pt x="116" y="81"/>
                </a:lnTo>
                <a:lnTo>
                  <a:pt x="117" y="81"/>
                </a:lnTo>
                <a:lnTo>
                  <a:pt x="119" y="81"/>
                </a:lnTo>
                <a:lnTo>
                  <a:pt x="120" y="82"/>
                </a:lnTo>
                <a:lnTo>
                  <a:pt x="121" y="82"/>
                </a:lnTo>
                <a:lnTo>
                  <a:pt x="122" y="82"/>
                </a:lnTo>
                <a:lnTo>
                  <a:pt x="123" y="83"/>
                </a:lnTo>
                <a:lnTo>
                  <a:pt x="125" y="83"/>
                </a:lnTo>
                <a:lnTo>
                  <a:pt x="126" y="83"/>
                </a:lnTo>
                <a:lnTo>
                  <a:pt x="127" y="83"/>
                </a:lnTo>
                <a:lnTo>
                  <a:pt x="128" y="84"/>
                </a:lnTo>
                <a:lnTo>
                  <a:pt x="129" y="84"/>
                </a:lnTo>
                <a:lnTo>
                  <a:pt x="131" y="84"/>
                </a:lnTo>
                <a:lnTo>
                  <a:pt x="132" y="84"/>
                </a:lnTo>
                <a:lnTo>
                  <a:pt x="133" y="85"/>
                </a:lnTo>
                <a:lnTo>
                  <a:pt x="134" y="85"/>
                </a:lnTo>
                <a:lnTo>
                  <a:pt x="135" y="85"/>
                </a:lnTo>
                <a:lnTo>
                  <a:pt x="137" y="85"/>
                </a:lnTo>
                <a:lnTo>
                  <a:pt x="138" y="85"/>
                </a:lnTo>
                <a:lnTo>
                  <a:pt x="139" y="86"/>
                </a:lnTo>
                <a:lnTo>
                  <a:pt x="140" y="86"/>
                </a:lnTo>
                <a:lnTo>
                  <a:pt x="141" y="86"/>
                </a:lnTo>
                <a:lnTo>
                  <a:pt x="143" y="86"/>
                </a:lnTo>
                <a:lnTo>
                  <a:pt x="144" y="86"/>
                </a:lnTo>
                <a:lnTo>
                  <a:pt x="145" y="86"/>
                </a:lnTo>
              </a:path>
            </a:pathLst>
          </a:custGeom>
          <a:noFill/>
          <a:ln w="381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03" name="Freeform 114">
            <a:extLst>
              <a:ext uri="{FF2B5EF4-FFF2-40B4-BE49-F238E27FC236}">
                <a16:creationId xmlns:a16="http://schemas.microsoft.com/office/drawing/2014/main" id="{D0E86DC4-9EB7-4D92-865D-B324A9CFBBD5}"/>
              </a:ext>
            </a:extLst>
          </p:cNvPr>
          <p:cNvSpPr>
            <a:spLocks/>
          </p:cNvSpPr>
          <p:nvPr/>
        </p:nvSpPr>
        <p:spPr bwMode="auto">
          <a:xfrm>
            <a:off x="6780213" y="5980113"/>
            <a:ext cx="458787" cy="17462"/>
          </a:xfrm>
          <a:custGeom>
            <a:avLst/>
            <a:gdLst>
              <a:gd name="T0" fmla="*/ 2147483646 w 91"/>
              <a:gd name="T1" fmla="*/ 0 h 3"/>
              <a:gd name="T2" fmla="*/ 2147483646 w 91"/>
              <a:gd name="T3" fmla="*/ 0 h 3"/>
              <a:gd name="T4" fmla="*/ 2147483646 w 91"/>
              <a:gd name="T5" fmla="*/ 2147483646 h 3"/>
              <a:gd name="T6" fmla="*/ 2147483646 w 91"/>
              <a:gd name="T7" fmla="*/ 2147483646 h 3"/>
              <a:gd name="T8" fmla="*/ 2147483646 w 91"/>
              <a:gd name="T9" fmla="*/ 2147483646 h 3"/>
              <a:gd name="T10" fmla="*/ 2147483646 w 91"/>
              <a:gd name="T11" fmla="*/ 2147483646 h 3"/>
              <a:gd name="T12" fmla="*/ 2147483646 w 91"/>
              <a:gd name="T13" fmla="*/ 2147483646 h 3"/>
              <a:gd name="T14" fmla="*/ 2147483646 w 91"/>
              <a:gd name="T15" fmla="*/ 2147483646 h 3"/>
              <a:gd name="T16" fmla="*/ 2147483646 w 91"/>
              <a:gd name="T17" fmla="*/ 2147483646 h 3"/>
              <a:gd name="T18" fmla="*/ 2147483646 w 91"/>
              <a:gd name="T19" fmla="*/ 2147483646 h 3"/>
              <a:gd name="T20" fmla="*/ 2147483646 w 91"/>
              <a:gd name="T21" fmla="*/ 2147483646 h 3"/>
              <a:gd name="T22" fmla="*/ 2147483646 w 91"/>
              <a:gd name="T23" fmla="*/ 2147483646 h 3"/>
              <a:gd name="T24" fmla="*/ 2147483646 w 91"/>
              <a:gd name="T25" fmla="*/ 2147483646 h 3"/>
              <a:gd name="T26" fmla="*/ 2147483646 w 91"/>
              <a:gd name="T27" fmla="*/ 2147483646 h 3"/>
              <a:gd name="T28" fmla="*/ 2147483646 w 91"/>
              <a:gd name="T29" fmla="*/ 2147483646 h 3"/>
              <a:gd name="T30" fmla="*/ 2147483646 w 91"/>
              <a:gd name="T31" fmla="*/ 2147483646 h 3"/>
              <a:gd name="T32" fmla="*/ 2147483646 w 91"/>
              <a:gd name="T33" fmla="*/ 2147483646 h 3"/>
              <a:gd name="T34" fmla="*/ 2147483646 w 91"/>
              <a:gd name="T35" fmla="*/ 2147483646 h 3"/>
              <a:gd name="T36" fmla="*/ 2147483646 w 91"/>
              <a:gd name="T37" fmla="*/ 2147483646 h 3"/>
              <a:gd name="T38" fmla="*/ 2147483646 w 91"/>
              <a:gd name="T39" fmla="*/ 2147483646 h 3"/>
              <a:gd name="T40" fmla="*/ 2147483646 w 91"/>
              <a:gd name="T41" fmla="*/ 2147483646 h 3"/>
              <a:gd name="T42" fmla="*/ 2147483646 w 91"/>
              <a:gd name="T43" fmla="*/ 2147483646 h 3"/>
              <a:gd name="T44" fmla="*/ 2147483646 w 91"/>
              <a:gd name="T45" fmla="*/ 2147483646 h 3"/>
              <a:gd name="T46" fmla="*/ 2147483646 w 91"/>
              <a:gd name="T47" fmla="*/ 2147483646 h 3"/>
              <a:gd name="T48" fmla="*/ 2147483646 w 91"/>
              <a:gd name="T49" fmla="*/ 2147483646 h 3"/>
              <a:gd name="T50" fmla="*/ 2147483646 w 91"/>
              <a:gd name="T51" fmla="*/ 2147483646 h 3"/>
              <a:gd name="T52" fmla="*/ 2147483646 w 91"/>
              <a:gd name="T53" fmla="*/ 2147483646 h 3"/>
              <a:gd name="T54" fmla="*/ 2147483646 w 91"/>
              <a:gd name="T55" fmla="*/ 2147483646 h 3"/>
              <a:gd name="T56" fmla="*/ 2147483646 w 91"/>
              <a:gd name="T57" fmla="*/ 2147483646 h 3"/>
              <a:gd name="T58" fmla="*/ 2147483646 w 91"/>
              <a:gd name="T59" fmla="*/ 2147483646 h 3"/>
              <a:gd name="T60" fmla="*/ 2147483646 w 91"/>
              <a:gd name="T61" fmla="*/ 2147483646 h 3"/>
              <a:gd name="T62" fmla="*/ 2147483646 w 91"/>
              <a:gd name="T63" fmla="*/ 2147483646 h 3"/>
              <a:gd name="T64" fmla="*/ 2147483646 w 91"/>
              <a:gd name="T65" fmla="*/ 2147483646 h 3"/>
              <a:gd name="T66" fmla="*/ 2147483646 w 91"/>
              <a:gd name="T67" fmla="*/ 2147483646 h 3"/>
              <a:gd name="T68" fmla="*/ 2147483646 w 91"/>
              <a:gd name="T69" fmla="*/ 2147483646 h 3"/>
              <a:gd name="T70" fmla="*/ 2147483646 w 91"/>
              <a:gd name="T71" fmla="*/ 2147483646 h 3"/>
              <a:gd name="T72" fmla="*/ 2147483646 w 91"/>
              <a:gd name="T73" fmla="*/ 2147483646 h 3"/>
              <a:gd name="T74" fmla="*/ 2147483646 w 91"/>
              <a:gd name="T75" fmla="*/ 2147483646 h 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1"/>
              <a:gd name="T115" fmla="*/ 0 h 3"/>
              <a:gd name="T116" fmla="*/ 91 w 91"/>
              <a:gd name="T117" fmla="*/ 3 h 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1" h="3">
                <a:moveTo>
                  <a:pt x="0" y="0"/>
                </a:moveTo>
                <a:lnTo>
                  <a:pt x="1" y="0"/>
                </a:lnTo>
                <a:lnTo>
                  <a:pt x="2" y="0"/>
                </a:lnTo>
                <a:lnTo>
                  <a:pt x="4" y="0"/>
                </a:lnTo>
                <a:lnTo>
                  <a:pt x="5" y="0"/>
                </a:lnTo>
                <a:lnTo>
                  <a:pt x="6" y="1"/>
                </a:lnTo>
                <a:lnTo>
                  <a:pt x="7" y="1"/>
                </a:lnTo>
                <a:lnTo>
                  <a:pt x="8" y="1"/>
                </a:lnTo>
                <a:lnTo>
                  <a:pt x="10" y="1"/>
                </a:lnTo>
                <a:lnTo>
                  <a:pt x="11" y="1"/>
                </a:lnTo>
                <a:lnTo>
                  <a:pt x="12" y="1"/>
                </a:lnTo>
                <a:lnTo>
                  <a:pt x="13" y="1"/>
                </a:lnTo>
                <a:lnTo>
                  <a:pt x="14" y="1"/>
                </a:lnTo>
                <a:lnTo>
                  <a:pt x="16" y="1"/>
                </a:lnTo>
                <a:lnTo>
                  <a:pt x="17" y="1"/>
                </a:lnTo>
                <a:lnTo>
                  <a:pt x="18" y="2"/>
                </a:lnTo>
                <a:lnTo>
                  <a:pt x="19" y="2"/>
                </a:lnTo>
                <a:lnTo>
                  <a:pt x="20" y="2"/>
                </a:lnTo>
                <a:lnTo>
                  <a:pt x="22" y="2"/>
                </a:lnTo>
                <a:lnTo>
                  <a:pt x="23" y="2"/>
                </a:lnTo>
                <a:lnTo>
                  <a:pt x="24" y="2"/>
                </a:lnTo>
                <a:lnTo>
                  <a:pt x="25" y="2"/>
                </a:lnTo>
                <a:lnTo>
                  <a:pt x="26" y="2"/>
                </a:lnTo>
                <a:lnTo>
                  <a:pt x="28" y="2"/>
                </a:lnTo>
                <a:lnTo>
                  <a:pt x="29" y="2"/>
                </a:lnTo>
                <a:lnTo>
                  <a:pt x="30" y="2"/>
                </a:lnTo>
                <a:lnTo>
                  <a:pt x="31" y="2"/>
                </a:lnTo>
                <a:lnTo>
                  <a:pt x="32" y="2"/>
                </a:lnTo>
                <a:lnTo>
                  <a:pt x="34" y="2"/>
                </a:lnTo>
                <a:lnTo>
                  <a:pt x="35" y="2"/>
                </a:lnTo>
                <a:lnTo>
                  <a:pt x="36" y="2"/>
                </a:lnTo>
                <a:lnTo>
                  <a:pt x="37" y="2"/>
                </a:lnTo>
                <a:lnTo>
                  <a:pt x="38" y="2"/>
                </a:lnTo>
                <a:lnTo>
                  <a:pt x="40" y="2"/>
                </a:lnTo>
                <a:lnTo>
                  <a:pt x="41" y="2"/>
                </a:lnTo>
                <a:lnTo>
                  <a:pt x="42" y="3"/>
                </a:lnTo>
                <a:lnTo>
                  <a:pt x="43" y="3"/>
                </a:lnTo>
                <a:lnTo>
                  <a:pt x="44" y="3"/>
                </a:lnTo>
                <a:lnTo>
                  <a:pt x="46" y="3"/>
                </a:lnTo>
                <a:lnTo>
                  <a:pt x="47" y="3"/>
                </a:lnTo>
                <a:lnTo>
                  <a:pt x="48" y="3"/>
                </a:lnTo>
                <a:lnTo>
                  <a:pt x="49" y="3"/>
                </a:lnTo>
                <a:lnTo>
                  <a:pt x="50" y="3"/>
                </a:lnTo>
                <a:lnTo>
                  <a:pt x="52" y="3"/>
                </a:lnTo>
                <a:lnTo>
                  <a:pt x="53" y="3"/>
                </a:lnTo>
                <a:lnTo>
                  <a:pt x="54" y="3"/>
                </a:lnTo>
                <a:lnTo>
                  <a:pt x="55" y="3"/>
                </a:lnTo>
                <a:lnTo>
                  <a:pt x="56" y="3"/>
                </a:lnTo>
                <a:lnTo>
                  <a:pt x="58" y="3"/>
                </a:lnTo>
                <a:lnTo>
                  <a:pt x="59" y="3"/>
                </a:lnTo>
                <a:lnTo>
                  <a:pt x="60" y="3"/>
                </a:lnTo>
                <a:lnTo>
                  <a:pt x="61" y="3"/>
                </a:lnTo>
                <a:lnTo>
                  <a:pt x="62" y="3"/>
                </a:lnTo>
                <a:lnTo>
                  <a:pt x="64" y="3"/>
                </a:lnTo>
                <a:lnTo>
                  <a:pt x="65" y="3"/>
                </a:lnTo>
                <a:lnTo>
                  <a:pt x="66" y="3"/>
                </a:lnTo>
                <a:lnTo>
                  <a:pt x="67" y="3"/>
                </a:lnTo>
                <a:lnTo>
                  <a:pt x="68" y="3"/>
                </a:lnTo>
                <a:lnTo>
                  <a:pt x="70" y="3"/>
                </a:lnTo>
                <a:lnTo>
                  <a:pt x="71" y="3"/>
                </a:lnTo>
                <a:lnTo>
                  <a:pt x="72" y="3"/>
                </a:lnTo>
                <a:lnTo>
                  <a:pt x="73" y="3"/>
                </a:lnTo>
                <a:lnTo>
                  <a:pt x="74" y="3"/>
                </a:lnTo>
                <a:lnTo>
                  <a:pt x="76" y="3"/>
                </a:lnTo>
                <a:lnTo>
                  <a:pt x="77" y="3"/>
                </a:lnTo>
                <a:lnTo>
                  <a:pt x="78" y="3"/>
                </a:lnTo>
                <a:lnTo>
                  <a:pt x="79" y="3"/>
                </a:lnTo>
                <a:lnTo>
                  <a:pt x="80" y="3"/>
                </a:lnTo>
                <a:lnTo>
                  <a:pt x="82" y="3"/>
                </a:lnTo>
                <a:lnTo>
                  <a:pt x="83" y="3"/>
                </a:lnTo>
                <a:lnTo>
                  <a:pt x="84" y="3"/>
                </a:lnTo>
                <a:lnTo>
                  <a:pt x="85" y="3"/>
                </a:lnTo>
                <a:lnTo>
                  <a:pt x="86" y="3"/>
                </a:lnTo>
                <a:lnTo>
                  <a:pt x="88" y="3"/>
                </a:lnTo>
                <a:lnTo>
                  <a:pt x="89" y="3"/>
                </a:lnTo>
                <a:lnTo>
                  <a:pt x="90" y="3"/>
                </a:lnTo>
                <a:lnTo>
                  <a:pt x="91" y="3"/>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04" name="Freeform 117">
            <a:extLst>
              <a:ext uri="{FF2B5EF4-FFF2-40B4-BE49-F238E27FC236}">
                <a16:creationId xmlns:a16="http://schemas.microsoft.com/office/drawing/2014/main" id="{5FA0B9EA-0721-4146-8882-3C39DB31BA5E}"/>
              </a:ext>
            </a:extLst>
          </p:cNvPr>
          <p:cNvSpPr>
            <a:spLocks/>
          </p:cNvSpPr>
          <p:nvPr/>
        </p:nvSpPr>
        <p:spPr bwMode="auto">
          <a:xfrm>
            <a:off x="5546725" y="5997575"/>
            <a:ext cx="50800" cy="6350"/>
          </a:xfrm>
          <a:custGeom>
            <a:avLst/>
            <a:gdLst>
              <a:gd name="T0" fmla="*/ 0 w 10"/>
              <a:gd name="T1" fmla="*/ 0 h 5661"/>
              <a:gd name="T2" fmla="*/ 2147483646 w 10"/>
              <a:gd name="T3" fmla="*/ 0 h 5661"/>
              <a:gd name="T4" fmla="*/ 2147483646 w 10"/>
              <a:gd name="T5" fmla="*/ 0 h 5661"/>
              <a:gd name="T6" fmla="*/ 2147483646 w 10"/>
              <a:gd name="T7" fmla="*/ 0 h 5661"/>
              <a:gd name="T8" fmla="*/ 2147483646 w 10"/>
              <a:gd name="T9" fmla="*/ 0 h 5661"/>
              <a:gd name="T10" fmla="*/ 2147483646 w 10"/>
              <a:gd name="T11" fmla="*/ 0 h 5661"/>
              <a:gd name="T12" fmla="*/ 2147483646 w 10"/>
              <a:gd name="T13" fmla="*/ 0 h 5661"/>
              <a:gd name="T14" fmla="*/ 2147483646 w 10"/>
              <a:gd name="T15" fmla="*/ 0 h 5661"/>
              <a:gd name="T16" fmla="*/ 2147483646 w 10"/>
              <a:gd name="T17" fmla="*/ 0 h 56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661"/>
              <a:gd name="T29" fmla="*/ 10 w 10"/>
              <a:gd name="T30" fmla="*/ 5661 h 56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661">
                <a:moveTo>
                  <a:pt x="0" y="0"/>
                </a:moveTo>
                <a:lnTo>
                  <a:pt x="2" y="0"/>
                </a:lnTo>
                <a:lnTo>
                  <a:pt x="3" y="0"/>
                </a:lnTo>
                <a:lnTo>
                  <a:pt x="4" y="0"/>
                </a:lnTo>
                <a:lnTo>
                  <a:pt x="5" y="0"/>
                </a:lnTo>
                <a:lnTo>
                  <a:pt x="6" y="0"/>
                </a:lnTo>
                <a:lnTo>
                  <a:pt x="8" y="0"/>
                </a:lnTo>
                <a:lnTo>
                  <a:pt x="9" y="0"/>
                </a:lnTo>
                <a:lnTo>
                  <a:pt x="10" y="0"/>
                </a:lnTo>
              </a:path>
            </a:pathLst>
          </a:custGeom>
          <a:noFill/>
          <a:ln w="381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05" name="Freeform 118">
            <a:extLst>
              <a:ext uri="{FF2B5EF4-FFF2-40B4-BE49-F238E27FC236}">
                <a16:creationId xmlns:a16="http://schemas.microsoft.com/office/drawing/2014/main" id="{0C893A91-8D97-482C-897D-F3E12038CF23}"/>
              </a:ext>
            </a:extLst>
          </p:cNvPr>
          <p:cNvSpPr>
            <a:spLocks/>
          </p:cNvSpPr>
          <p:nvPr/>
        </p:nvSpPr>
        <p:spPr bwMode="auto">
          <a:xfrm>
            <a:off x="4986338" y="5980113"/>
            <a:ext cx="768350" cy="17462"/>
          </a:xfrm>
          <a:custGeom>
            <a:avLst/>
            <a:gdLst>
              <a:gd name="T0" fmla="*/ 2147483646 w 152"/>
              <a:gd name="T1" fmla="*/ 2147483646 h 3"/>
              <a:gd name="T2" fmla="*/ 2147483646 w 152"/>
              <a:gd name="T3" fmla="*/ 2147483646 h 3"/>
              <a:gd name="T4" fmla="*/ 2147483646 w 152"/>
              <a:gd name="T5" fmla="*/ 2147483646 h 3"/>
              <a:gd name="T6" fmla="*/ 2147483646 w 152"/>
              <a:gd name="T7" fmla="*/ 2147483646 h 3"/>
              <a:gd name="T8" fmla="*/ 2147483646 w 152"/>
              <a:gd name="T9" fmla="*/ 2147483646 h 3"/>
              <a:gd name="T10" fmla="*/ 2147483646 w 152"/>
              <a:gd name="T11" fmla="*/ 2147483646 h 3"/>
              <a:gd name="T12" fmla="*/ 2147483646 w 152"/>
              <a:gd name="T13" fmla="*/ 2147483646 h 3"/>
              <a:gd name="T14" fmla="*/ 2147483646 w 152"/>
              <a:gd name="T15" fmla="*/ 2147483646 h 3"/>
              <a:gd name="T16" fmla="*/ 2147483646 w 152"/>
              <a:gd name="T17" fmla="*/ 2147483646 h 3"/>
              <a:gd name="T18" fmla="*/ 2147483646 w 152"/>
              <a:gd name="T19" fmla="*/ 2147483646 h 3"/>
              <a:gd name="T20" fmla="*/ 2147483646 w 152"/>
              <a:gd name="T21" fmla="*/ 2147483646 h 3"/>
              <a:gd name="T22" fmla="*/ 2147483646 w 152"/>
              <a:gd name="T23" fmla="*/ 2147483646 h 3"/>
              <a:gd name="T24" fmla="*/ 2147483646 w 152"/>
              <a:gd name="T25" fmla="*/ 2147483646 h 3"/>
              <a:gd name="T26" fmla="*/ 2147483646 w 152"/>
              <a:gd name="T27" fmla="*/ 2147483646 h 3"/>
              <a:gd name="T28" fmla="*/ 2147483646 w 152"/>
              <a:gd name="T29" fmla="*/ 2147483646 h 3"/>
              <a:gd name="T30" fmla="*/ 2147483646 w 152"/>
              <a:gd name="T31" fmla="*/ 2147483646 h 3"/>
              <a:gd name="T32" fmla="*/ 2147483646 w 152"/>
              <a:gd name="T33" fmla="*/ 2147483646 h 3"/>
              <a:gd name="T34" fmla="*/ 2147483646 w 152"/>
              <a:gd name="T35" fmla="*/ 2147483646 h 3"/>
              <a:gd name="T36" fmla="*/ 2147483646 w 152"/>
              <a:gd name="T37" fmla="*/ 2147483646 h 3"/>
              <a:gd name="T38" fmla="*/ 2147483646 w 152"/>
              <a:gd name="T39" fmla="*/ 2147483646 h 3"/>
              <a:gd name="T40" fmla="*/ 2147483646 w 152"/>
              <a:gd name="T41" fmla="*/ 2147483646 h 3"/>
              <a:gd name="T42" fmla="*/ 2147483646 w 152"/>
              <a:gd name="T43" fmla="*/ 2147483646 h 3"/>
              <a:gd name="T44" fmla="*/ 2147483646 w 152"/>
              <a:gd name="T45" fmla="*/ 2147483646 h 3"/>
              <a:gd name="T46" fmla="*/ 2147483646 w 152"/>
              <a:gd name="T47" fmla="*/ 2147483646 h 3"/>
              <a:gd name="T48" fmla="*/ 2147483646 w 152"/>
              <a:gd name="T49" fmla="*/ 2147483646 h 3"/>
              <a:gd name="T50" fmla="*/ 2147483646 w 152"/>
              <a:gd name="T51" fmla="*/ 2147483646 h 3"/>
              <a:gd name="T52" fmla="*/ 2147483646 w 152"/>
              <a:gd name="T53" fmla="*/ 2147483646 h 3"/>
              <a:gd name="T54" fmla="*/ 2147483646 w 152"/>
              <a:gd name="T55" fmla="*/ 2147483646 h 3"/>
              <a:gd name="T56" fmla="*/ 2147483646 w 152"/>
              <a:gd name="T57" fmla="*/ 2147483646 h 3"/>
              <a:gd name="T58" fmla="*/ 2147483646 w 152"/>
              <a:gd name="T59" fmla="*/ 2147483646 h 3"/>
              <a:gd name="T60" fmla="*/ 2147483646 w 152"/>
              <a:gd name="T61" fmla="*/ 2147483646 h 3"/>
              <a:gd name="T62" fmla="*/ 2147483646 w 152"/>
              <a:gd name="T63" fmla="*/ 2147483646 h 3"/>
              <a:gd name="T64" fmla="*/ 2147483646 w 152"/>
              <a:gd name="T65" fmla="*/ 2147483646 h 3"/>
              <a:gd name="T66" fmla="*/ 2147483646 w 152"/>
              <a:gd name="T67" fmla="*/ 2147483646 h 3"/>
              <a:gd name="T68" fmla="*/ 2147483646 w 152"/>
              <a:gd name="T69" fmla="*/ 2147483646 h 3"/>
              <a:gd name="T70" fmla="*/ 2147483646 w 152"/>
              <a:gd name="T71" fmla="*/ 2147483646 h 3"/>
              <a:gd name="T72" fmla="*/ 2147483646 w 152"/>
              <a:gd name="T73" fmla="*/ 2147483646 h 3"/>
              <a:gd name="T74" fmla="*/ 2147483646 w 152"/>
              <a:gd name="T75" fmla="*/ 0 h 3"/>
              <a:gd name="T76" fmla="*/ 2147483646 w 152"/>
              <a:gd name="T77" fmla="*/ 0 h 3"/>
              <a:gd name="T78" fmla="*/ 2147483646 w 152"/>
              <a:gd name="T79" fmla="*/ 0 h 3"/>
              <a:gd name="T80" fmla="*/ 2147483646 w 152"/>
              <a:gd name="T81" fmla="*/ 0 h 3"/>
              <a:gd name="T82" fmla="*/ 2147483646 w 152"/>
              <a:gd name="T83" fmla="*/ 0 h 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3"/>
              <a:gd name="T128" fmla="*/ 152 w 152"/>
              <a:gd name="T129" fmla="*/ 3 h 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3">
                <a:moveTo>
                  <a:pt x="0" y="3"/>
                </a:moveTo>
                <a:lnTo>
                  <a:pt x="1" y="3"/>
                </a:lnTo>
                <a:lnTo>
                  <a:pt x="2" y="3"/>
                </a:lnTo>
                <a:lnTo>
                  <a:pt x="3" y="3"/>
                </a:lnTo>
                <a:lnTo>
                  <a:pt x="5" y="3"/>
                </a:lnTo>
                <a:lnTo>
                  <a:pt x="6" y="3"/>
                </a:lnTo>
                <a:lnTo>
                  <a:pt x="7" y="3"/>
                </a:lnTo>
                <a:lnTo>
                  <a:pt x="8" y="3"/>
                </a:lnTo>
                <a:lnTo>
                  <a:pt x="9" y="3"/>
                </a:lnTo>
                <a:lnTo>
                  <a:pt x="11" y="3"/>
                </a:lnTo>
                <a:lnTo>
                  <a:pt x="12" y="3"/>
                </a:lnTo>
                <a:lnTo>
                  <a:pt x="13" y="3"/>
                </a:lnTo>
                <a:lnTo>
                  <a:pt x="14" y="3"/>
                </a:lnTo>
                <a:lnTo>
                  <a:pt x="15" y="3"/>
                </a:lnTo>
                <a:lnTo>
                  <a:pt x="17" y="3"/>
                </a:lnTo>
                <a:lnTo>
                  <a:pt x="18" y="3"/>
                </a:lnTo>
                <a:lnTo>
                  <a:pt x="19" y="3"/>
                </a:lnTo>
                <a:lnTo>
                  <a:pt x="20" y="3"/>
                </a:lnTo>
                <a:lnTo>
                  <a:pt x="21" y="3"/>
                </a:lnTo>
                <a:lnTo>
                  <a:pt x="23" y="3"/>
                </a:lnTo>
                <a:lnTo>
                  <a:pt x="24" y="3"/>
                </a:lnTo>
                <a:lnTo>
                  <a:pt x="25" y="3"/>
                </a:lnTo>
                <a:lnTo>
                  <a:pt x="26" y="3"/>
                </a:lnTo>
                <a:lnTo>
                  <a:pt x="27" y="3"/>
                </a:lnTo>
                <a:lnTo>
                  <a:pt x="29" y="3"/>
                </a:lnTo>
                <a:lnTo>
                  <a:pt x="30" y="3"/>
                </a:lnTo>
                <a:lnTo>
                  <a:pt x="31" y="3"/>
                </a:lnTo>
                <a:lnTo>
                  <a:pt x="32" y="3"/>
                </a:lnTo>
                <a:lnTo>
                  <a:pt x="33" y="3"/>
                </a:lnTo>
                <a:lnTo>
                  <a:pt x="35" y="3"/>
                </a:lnTo>
                <a:lnTo>
                  <a:pt x="36" y="3"/>
                </a:lnTo>
                <a:lnTo>
                  <a:pt x="37" y="3"/>
                </a:lnTo>
                <a:lnTo>
                  <a:pt x="38" y="3"/>
                </a:lnTo>
                <a:lnTo>
                  <a:pt x="39" y="3"/>
                </a:lnTo>
                <a:lnTo>
                  <a:pt x="41" y="3"/>
                </a:lnTo>
                <a:lnTo>
                  <a:pt x="42" y="3"/>
                </a:lnTo>
                <a:lnTo>
                  <a:pt x="43" y="3"/>
                </a:lnTo>
                <a:lnTo>
                  <a:pt x="44" y="3"/>
                </a:lnTo>
                <a:lnTo>
                  <a:pt x="45" y="3"/>
                </a:lnTo>
                <a:lnTo>
                  <a:pt x="47" y="3"/>
                </a:lnTo>
                <a:lnTo>
                  <a:pt x="48" y="3"/>
                </a:lnTo>
                <a:lnTo>
                  <a:pt x="49" y="3"/>
                </a:lnTo>
                <a:lnTo>
                  <a:pt x="50" y="3"/>
                </a:lnTo>
                <a:lnTo>
                  <a:pt x="51" y="3"/>
                </a:lnTo>
                <a:lnTo>
                  <a:pt x="53" y="3"/>
                </a:lnTo>
                <a:lnTo>
                  <a:pt x="54" y="3"/>
                </a:lnTo>
                <a:lnTo>
                  <a:pt x="55" y="3"/>
                </a:lnTo>
                <a:lnTo>
                  <a:pt x="56" y="3"/>
                </a:lnTo>
                <a:lnTo>
                  <a:pt x="57" y="3"/>
                </a:lnTo>
                <a:lnTo>
                  <a:pt x="59" y="3"/>
                </a:lnTo>
                <a:lnTo>
                  <a:pt x="60" y="3"/>
                </a:lnTo>
                <a:lnTo>
                  <a:pt x="61" y="3"/>
                </a:lnTo>
                <a:lnTo>
                  <a:pt x="62" y="3"/>
                </a:lnTo>
                <a:lnTo>
                  <a:pt x="63" y="3"/>
                </a:lnTo>
                <a:lnTo>
                  <a:pt x="65" y="3"/>
                </a:lnTo>
                <a:lnTo>
                  <a:pt x="66" y="3"/>
                </a:lnTo>
                <a:lnTo>
                  <a:pt x="67" y="3"/>
                </a:lnTo>
                <a:lnTo>
                  <a:pt x="68" y="3"/>
                </a:lnTo>
                <a:lnTo>
                  <a:pt x="69" y="3"/>
                </a:lnTo>
                <a:lnTo>
                  <a:pt x="71" y="3"/>
                </a:lnTo>
                <a:lnTo>
                  <a:pt x="72" y="3"/>
                </a:lnTo>
                <a:lnTo>
                  <a:pt x="73" y="3"/>
                </a:lnTo>
                <a:lnTo>
                  <a:pt x="74" y="3"/>
                </a:lnTo>
                <a:lnTo>
                  <a:pt x="75" y="3"/>
                </a:lnTo>
                <a:lnTo>
                  <a:pt x="77" y="3"/>
                </a:lnTo>
                <a:lnTo>
                  <a:pt x="78" y="3"/>
                </a:lnTo>
                <a:lnTo>
                  <a:pt x="79" y="3"/>
                </a:lnTo>
                <a:lnTo>
                  <a:pt x="80" y="3"/>
                </a:lnTo>
                <a:lnTo>
                  <a:pt x="81" y="2"/>
                </a:lnTo>
                <a:lnTo>
                  <a:pt x="83" y="2"/>
                </a:lnTo>
                <a:lnTo>
                  <a:pt x="84" y="2"/>
                </a:lnTo>
                <a:lnTo>
                  <a:pt x="85" y="2"/>
                </a:lnTo>
                <a:lnTo>
                  <a:pt x="86" y="2"/>
                </a:lnTo>
                <a:lnTo>
                  <a:pt x="87" y="2"/>
                </a:lnTo>
                <a:lnTo>
                  <a:pt x="89" y="2"/>
                </a:lnTo>
                <a:lnTo>
                  <a:pt x="90" y="2"/>
                </a:lnTo>
                <a:lnTo>
                  <a:pt x="91" y="2"/>
                </a:lnTo>
                <a:lnTo>
                  <a:pt x="92" y="2"/>
                </a:lnTo>
                <a:lnTo>
                  <a:pt x="93" y="2"/>
                </a:lnTo>
                <a:lnTo>
                  <a:pt x="95" y="2"/>
                </a:lnTo>
                <a:lnTo>
                  <a:pt x="96" y="2"/>
                </a:lnTo>
                <a:lnTo>
                  <a:pt x="97" y="2"/>
                </a:lnTo>
                <a:lnTo>
                  <a:pt x="98" y="2"/>
                </a:lnTo>
                <a:lnTo>
                  <a:pt x="99" y="2"/>
                </a:lnTo>
                <a:lnTo>
                  <a:pt x="101" y="2"/>
                </a:lnTo>
                <a:lnTo>
                  <a:pt x="102" y="2"/>
                </a:lnTo>
                <a:lnTo>
                  <a:pt x="103" y="2"/>
                </a:lnTo>
                <a:lnTo>
                  <a:pt x="104" y="2"/>
                </a:lnTo>
                <a:lnTo>
                  <a:pt x="105" y="2"/>
                </a:lnTo>
                <a:lnTo>
                  <a:pt x="107" y="2"/>
                </a:lnTo>
                <a:lnTo>
                  <a:pt x="108" y="2"/>
                </a:lnTo>
                <a:lnTo>
                  <a:pt x="109" y="2"/>
                </a:lnTo>
                <a:lnTo>
                  <a:pt x="110" y="2"/>
                </a:lnTo>
                <a:lnTo>
                  <a:pt x="111" y="2"/>
                </a:lnTo>
                <a:lnTo>
                  <a:pt x="113" y="2"/>
                </a:lnTo>
                <a:lnTo>
                  <a:pt x="114" y="2"/>
                </a:lnTo>
                <a:lnTo>
                  <a:pt x="115" y="2"/>
                </a:lnTo>
                <a:lnTo>
                  <a:pt x="116" y="2"/>
                </a:lnTo>
                <a:lnTo>
                  <a:pt x="117" y="1"/>
                </a:lnTo>
                <a:lnTo>
                  <a:pt x="119" y="1"/>
                </a:lnTo>
                <a:lnTo>
                  <a:pt x="120" y="1"/>
                </a:lnTo>
                <a:lnTo>
                  <a:pt x="121" y="1"/>
                </a:lnTo>
                <a:lnTo>
                  <a:pt x="122" y="1"/>
                </a:lnTo>
                <a:lnTo>
                  <a:pt x="123" y="1"/>
                </a:lnTo>
                <a:lnTo>
                  <a:pt x="125" y="1"/>
                </a:lnTo>
                <a:lnTo>
                  <a:pt x="126" y="1"/>
                </a:lnTo>
                <a:lnTo>
                  <a:pt x="127" y="1"/>
                </a:lnTo>
                <a:lnTo>
                  <a:pt x="128" y="1"/>
                </a:lnTo>
                <a:lnTo>
                  <a:pt x="129" y="1"/>
                </a:lnTo>
                <a:lnTo>
                  <a:pt x="131" y="1"/>
                </a:lnTo>
                <a:lnTo>
                  <a:pt x="132" y="1"/>
                </a:lnTo>
                <a:lnTo>
                  <a:pt x="133" y="1"/>
                </a:lnTo>
                <a:lnTo>
                  <a:pt x="134" y="1"/>
                </a:lnTo>
                <a:lnTo>
                  <a:pt x="135" y="0"/>
                </a:lnTo>
                <a:lnTo>
                  <a:pt x="137" y="0"/>
                </a:lnTo>
                <a:lnTo>
                  <a:pt x="138" y="0"/>
                </a:lnTo>
                <a:lnTo>
                  <a:pt x="139" y="0"/>
                </a:lnTo>
                <a:lnTo>
                  <a:pt x="140" y="0"/>
                </a:lnTo>
                <a:lnTo>
                  <a:pt x="141" y="0"/>
                </a:lnTo>
                <a:lnTo>
                  <a:pt x="143" y="0"/>
                </a:lnTo>
                <a:lnTo>
                  <a:pt x="144" y="0"/>
                </a:lnTo>
                <a:lnTo>
                  <a:pt x="145" y="0"/>
                </a:lnTo>
                <a:lnTo>
                  <a:pt x="146" y="0"/>
                </a:lnTo>
                <a:lnTo>
                  <a:pt x="147" y="0"/>
                </a:lnTo>
                <a:lnTo>
                  <a:pt x="149" y="0"/>
                </a:lnTo>
                <a:lnTo>
                  <a:pt x="150" y="0"/>
                </a:lnTo>
                <a:lnTo>
                  <a:pt x="151" y="0"/>
                </a:lnTo>
                <a:lnTo>
                  <a:pt x="152" y="0"/>
                </a:lnTo>
              </a:path>
            </a:pathLst>
          </a:custGeom>
          <a:noFill/>
          <a:ln w="381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06" name="Freeform 119">
            <a:extLst>
              <a:ext uri="{FF2B5EF4-FFF2-40B4-BE49-F238E27FC236}">
                <a16:creationId xmlns:a16="http://schemas.microsoft.com/office/drawing/2014/main" id="{0EF55ED7-A5BF-4A72-BE14-4480C26C1EBC}"/>
              </a:ext>
            </a:extLst>
          </p:cNvPr>
          <p:cNvSpPr>
            <a:spLocks/>
          </p:cNvSpPr>
          <p:nvPr/>
        </p:nvSpPr>
        <p:spPr bwMode="auto">
          <a:xfrm>
            <a:off x="5754688" y="5719763"/>
            <a:ext cx="773112" cy="260350"/>
          </a:xfrm>
          <a:custGeom>
            <a:avLst/>
            <a:gdLst>
              <a:gd name="T0" fmla="*/ 2147483646 w 153"/>
              <a:gd name="T1" fmla="*/ 2147483646 h 46"/>
              <a:gd name="T2" fmla="*/ 2147483646 w 153"/>
              <a:gd name="T3" fmla="*/ 2147483646 h 46"/>
              <a:gd name="T4" fmla="*/ 2147483646 w 153"/>
              <a:gd name="T5" fmla="*/ 2147483646 h 46"/>
              <a:gd name="T6" fmla="*/ 2147483646 w 153"/>
              <a:gd name="T7" fmla="*/ 2147483646 h 46"/>
              <a:gd name="T8" fmla="*/ 2147483646 w 153"/>
              <a:gd name="T9" fmla="*/ 2147483646 h 46"/>
              <a:gd name="T10" fmla="*/ 2147483646 w 153"/>
              <a:gd name="T11" fmla="*/ 2147483646 h 46"/>
              <a:gd name="T12" fmla="*/ 2147483646 w 153"/>
              <a:gd name="T13" fmla="*/ 2147483646 h 46"/>
              <a:gd name="T14" fmla="*/ 2147483646 w 153"/>
              <a:gd name="T15" fmla="*/ 2147483646 h 46"/>
              <a:gd name="T16" fmla="*/ 2147483646 w 153"/>
              <a:gd name="T17" fmla="*/ 2147483646 h 46"/>
              <a:gd name="T18" fmla="*/ 2147483646 w 153"/>
              <a:gd name="T19" fmla="*/ 2147483646 h 46"/>
              <a:gd name="T20" fmla="*/ 2147483646 w 153"/>
              <a:gd name="T21" fmla="*/ 2147483646 h 46"/>
              <a:gd name="T22" fmla="*/ 2147483646 w 153"/>
              <a:gd name="T23" fmla="*/ 2147483646 h 46"/>
              <a:gd name="T24" fmla="*/ 2147483646 w 153"/>
              <a:gd name="T25" fmla="*/ 2147483646 h 46"/>
              <a:gd name="T26" fmla="*/ 2147483646 w 153"/>
              <a:gd name="T27" fmla="*/ 2147483646 h 46"/>
              <a:gd name="T28" fmla="*/ 2147483646 w 153"/>
              <a:gd name="T29" fmla="*/ 2147483646 h 46"/>
              <a:gd name="T30" fmla="*/ 2147483646 w 153"/>
              <a:gd name="T31" fmla="*/ 2147483646 h 46"/>
              <a:gd name="T32" fmla="*/ 2147483646 w 153"/>
              <a:gd name="T33" fmla="*/ 2147483646 h 46"/>
              <a:gd name="T34" fmla="*/ 2147483646 w 153"/>
              <a:gd name="T35" fmla="*/ 2147483646 h 46"/>
              <a:gd name="T36" fmla="*/ 2147483646 w 153"/>
              <a:gd name="T37" fmla="*/ 2147483646 h 46"/>
              <a:gd name="T38" fmla="*/ 2147483646 w 153"/>
              <a:gd name="T39" fmla="*/ 2147483646 h 46"/>
              <a:gd name="T40" fmla="*/ 2147483646 w 153"/>
              <a:gd name="T41" fmla="*/ 2147483646 h 46"/>
              <a:gd name="T42" fmla="*/ 2147483646 w 153"/>
              <a:gd name="T43" fmla="*/ 2147483646 h 46"/>
              <a:gd name="T44" fmla="*/ 2147483646 w 153"/>
              <a:gd name="T45" fmla="*/ 2147483646 h 46"/>
              <a:gd name="T46" fmla="*/ 2147483646 w 153"/>
              <a:gd name="T47" fmla="*/ 2147483646 h 46"/>
              <a:gd name="T48" fmla="*/ 2147483646 w 153"/>
              <a:gd name="T49" fmla="*/ 2147483646 h 46"/>
              <a:gd name="T50" fmla="*/ 2147483646 w 153"/>
              <a:gd name="T51" fmla="*/ 2147483646 h 46"/>
              <a:gd name="T52" fmla="*/ 2147483646 w 153"/>
              <a:gd name="T53" fmla="*/ 2147483646 h 46"/>
              <a:gd name="T54" fmla="*/ 2147483646 w 153"/>
              <a:gd name="T55" fmla="*/ 2147483646 h 46"/>
              <a:gd name="T56" fmla="*/ 2147483646 w 153"/>
              <a:gd name="T57" fmla="*/ 2147483646 h 46"/>
              <a:gd name="T58" fmla="*/ 2147483646 w 153"/>
              <a:gd name="T59" fmla="*/ 2147483646 h 46"/>
              <a:gd name="T60" fmla="*/ 2147483646 w 153"/>
              <a:gd name="T61" fmla="*/ 2147483646 h 46"/>
              <a:gd name="T62" fmla="*/ 2147483646 w 153"/>
              <a:gd name="T63" fmla="*/ 2147483646 h 46"/>
              <a:gd name="T64" fmla="*/ 2147483646 w 153"/>
              <a:gd name="T65" fmla="*/ 2147483646 h 46"/>
              <a:gd name="T66" fmla="*/ 2147483646 w 153"/>
              <a:gd name="T67" fmla="*/ 2147483646 h 46"/>
              <a:gd name="T68" fmla="*/ 2147483646 w 153"/>
              <a:gd name="T69" fmla="*/ 2147483646 h 46"/>
              <a:gd name="T70" fmla="*/ 2147483646 w 153"/>
              <a:gd name="T71" fmla="*/ 2147483646 h 46"/>
              <a:gd name="T72" fmla="*/ 2147483646 w 153"/>
              <a:gd name="T73" fmla="*/ 2147483646 h 46"/>
              <a:gd name="T74" fmla="*/ 2147483646 w 153"/>
              <a:gd name="T75" fmla="*/ 2147483646 h 46"/>
              <a:gd name="T76" fmla="*/ 2147483646 w 153"/>
              <a:gd name="T77" fmla="*/ 2147483646 h 46"/>
              <a:gd name="T78" fmla="*/ 2147483646 w 153"/>
              <a:gd name="T79" fmla="*/ 2147483646 h 46"/>
              <a:gd name="T80" fmla="*/ 2147483646 w 153"/>
              <a:gd name="T81" fmla="*/ 2147483646 h 46"/>
              <a:gd name="T82" fmla="*/ 2147483646 w 153"/>
              <a:gd name="T83" fmla="*/ 2147483646 h 4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3"/>
              <a:gd name="T127" fmla="*/ 0 h 46"/>
              <a:gd name="T128" fmla="*/ 153 w 153"/>
              <a:gd name="T129" fmla="*/ 46 h 4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3" h="46">
                <a:moveTo>
                  <a:pt x="0" y="46"/>
                </a:moveTo>
                <a:lnTo>
                  <a:pt x="1" y="45"/>
                </a:lnTo>
                <a:lnTo>
                  <a:pt x="3" y="45"/>
                </a:lnTo>
                <a:lnTo>
                  <a:pt x="4" y="45"/>
                </a:lnTo>
                <a:lnTo>
                  <a:pt x="5" y="45"/>
                </a:lnTo>
                <a:lnTo>
                  <a:pt x="6" y="45"/>
                </a:lnTo>
                <a:lnTo>
                  <a:pt x="7" y="45"/>
                </a:lnTo>
                <a:lnTo>
                  <a:pt x="9" y="45"/>
                </a:lnTo>
                <a:lnTo>
                  <a:pt x="10" y="45"/>
                </a:lnTo>
                <a:lnTo>
                  <a:pt x="11" y="44"/>
                </a:lnTo>
                <a:lnTo>
                  <a:pt x="12" y="44"/>
                </a:lnTo>
                <a:lnTo>
                  <a:pt x="13" y="44"/>
                </a:lnTo>
                <a:lnTo>
                  <a:pt x="15" y="44"/>
                </a:lnTo>
                <a:lnTo>
                  <a:pt x="16" y="44"/>
                </a:lnTo>
                <a:lnTo>
                  <a:pt x="17" y="44"/>
                </a:lnTo>
                <a:lnTo>
                  <a:pt x="18" y="43"/>
                </a:lnTo>
                <a:lnTo>
                  <a:pt x="19" y="43"/>
                </a:lnTo>
                <a:lnTo>
                  <a:pt x="21" y="43"/>
                </a:lnTo>
                <a:lnTo>
                  <a:pt x="22" y="43"/>
                </a:lnTo>
                <a:lnTo>
                  <a:pt x="23" y="43"/>
                </a:lnTo>
                <a:lnTo>
                  <a:pt x="24" y="43"/>
                </a:lnTo>
                <a:lnTo>
                  <a:pt x="25" y="42"/>
                </a:lnTo>
                <a:lnTo>
                  <a:pt x="27" y="42"/>
                </a:lnTo>
                <a:lnTo>
                  <a:pt x="28" y="42"/>
                </a:lnTo>
                <a:lnTo>
                  <a:pt x="29" y="42"/>
                </a:lnTo>
                <a:lnTo>
                  <a:pt x="30" y="42"/>
                </a:lnTo>
                <a:lnTo>
                  <a:pt x="31" y="41"/>
                </a:lnTo>
                <a:lnTo>
                  <a:pt x="33" y="41"/>
                </a:lnTo>
                <a:lnTo>
                  <a:pt x="34" y="41"/>
                </a:lnTo>
                <a:lnTo>
                  <a:pt x="35" y="41"/>
                </a:lnTo>
                <a:lnTo>
                  <a:pt x="36" y="41"/>
                </a:lnTo>
                <a:lnTo>
                  <a:pt x="37" y="40"/>
                </a:lnTo>
                <a:lnTo>
                  <a:pt x="39" y="40"/>
                </a:lnTo>
                <a:lnTo>
                  <a:pt x="40" y="40"/>
                </a:lnTo>
                <a:lnTo>
                  <a:pt x="41" y="40"/>
                </a:lnTo>
                <a:lnTo>
                  <a:pt x="42" y="39"/>
                </a:lnTo>
                <a:lnTo>
                  <a:pt x="43" y="39"/>
                </a:lnTo>
                <a:lnTo>
                  <a:pt x="45" y="39"/>
                </a:lnTo>
                <a:lnTo>
                  <a:pt x="46" y="39"/>
                </a:lnTo>
                <a:lnTo>
                  <a:pt x="47" y="38"/>
                </a:lnTo>
                <a:lnTo>
                  <a:pt x="48" y="38"/>
                </a:lnTo>
                <a:lnTo>
                  <a:pt x="49" y="38"/>
                </a:lnTo>
                <a:lnTo>
                  <a:pt x="51" y="37"/>
                </a:lnTo>
                <a:lnTo>
                  <a:pt x="52" y="37"/>
                </a:lnTo>
                <a:lnTo>
                  <a:pt x="53" y="37"/>
                </a:lnTo>
                <a:lnTo>
                  <a:pt x="54" y="37"/>
                </a:lnTo>
                <a:lnTo>
                  <a:pt x="55" y="36"/>
                </a:lnTo>
                <a:lnTo>
                  <a:pt x="57" y="36"/>
                </a:lnTo>
                <a:lnTo>
                  <a:pt x="58" y="36"/>
                </a:lnTo>
                <a:lnTo>
                  <a:pt x="59" y="35"/>
                </a:lnTo>
                <a:lnTo>
                  <a:pt x="60" y="35"/>
                </a:lnTo>
                <a:lnTo>
                  <a:pt x="61" y="35"/>
                </a:lnTo>
                <a:lnTo>
                  <a:pt x="63" y="34"/>
                </a:lnTo>
                <a:lnTo>
                  <a:pt x="64" y="34"/>
                </a:lnTo>
                <a:lnTo>
                  <a:pt x="65" y="34"/>
                </a:lnTo>
                <a:lnTo>
                  <a:pt x="66" y="33"/>
                </a:lnTo>
                <a:lnTo>
                  <a:pt x="67" y="33"/>
                </a:lnTo>
                <a:lnTo>
                  <a:pt x="69" y="33"/>
                </a:lnTo>
                <a:lnTo>
                  <a:pt x="70" y="32"/>
                </a:lnTo>
                <a:lnTo>
                  <a:pt x="71" y="32"/>
                </a:lnTo>
                <a:lnTo>
                  <a:pt x="72" y="32"/>
                </a:lnTo>
                <a:lnTo>
                  <a:pt x="73" y="31"/>
                </a:lnTo>
                <a:lnTo>
                  <a:pt x="75" y="31"/>
                </a:lnTo>
                <a:lnTo>
                  <a:pt x="76" y="30"/>
                </a:lnTo>
                <a:lnTo>
                  <a:pt x="77" y="30"/>
                </a:lnTo>
                <a:lnTo>
                  <a:pt x="78" y="30"/>
                </a:lnTo>
                <a:lnTo>
                  <a:pt x="79" y="29"/>
                </a:lnTo>
                <a:lnTo>
                  <a:pt x="81" y="29"/>
                </a:lnTo>
                <a:lnTo>
                  <a:pt x="82" y="28"/>
                </a:lnTo>
                <a:lnTo>
                  <a:pt x="83" y="28"/>
                </a:lnTo>
                <a:lnTo>
                  <a:pt x="84" y="28"/>
                </a:lnTo>
                <a:lnTo>
                  <a:pt x="85" y="27"/>
                </a:lnTo>
                <a:lnTo>
                  <a:pt x="87" y="27"/>
                </a:lnTo>
                <a:lnTo>
                  <a:pt x="88" y="26"/>
                </a:lnTo>
                <a:lnTo>
                  <a:pt x="89" y="26"/>
                </a:lnTo>
                <a:lnTo>
                  <a:pt x="90" y="25"/>
                </a:lnTo>
                <a:lnTo>
                  <a:pt x="91" y="25"/>
                </a:lnTo>
                <a:lnTo>
                  <a:pt x="93" y="25"/>
                </a:lnTo>
                <a:lnTo>
                  <a:pt x="94" y="25"/>
                </a:lnTo>
                <a:lnTo>
                  <a:pt x="95" y="24"/>
                </a:lnTo>
                <a:lnTo>
                  <a:pt x="96" y="24"/>
                </a:lnTo>
                <a:lnTo>
                  <a:pt x="97" y="23"/>
                </a:lnTo>
                <a:lnTo>
                  <a:pt x="99" y="23"/>
                </a:lnTo>
                <a:lnTo>
                  <a:pt x="100" y="22"/>
                </a:lnTo>
                <a:lnTo>
                  <a:pt x="101" y="22"/>
                </a:lnTo>
                <a:lnTo>
                  <a:pt x="102" y="21"/>
                </a:lnTo>
                <a:lnTo>
                  <a:pt x="103" y="21"/>
                </a:lnTo>
                <a:lnTo>
                  <a:pt x="105" y="20"/>
                </a:lnTo>
                <a:lnTo>
                  <a:pt x="106" y="20"/>
                </a:lnTo>
                <a:lnTo>
                  <a:pt x="107" y="19"/>
                </a:lnTo>
                <a:lnTo>
                  <a:pt x="108" y="19"/>
                </a:lnTo>
                <a:lnTo>
                  <a:pt x="109" y="18"/>
                </a:lnTo>
                <a:lnTo>
                  <a:pt x="111" y="18"/>
                </a:lnTo>
                <a:lnTo>
                  <a:pt x="112" y="17"/>
                </a:lnTo>
                <a:lnTo>
                  <a:pt x="113" y="17"/>
                </a:lnTo>
                <a:lnTo>
                  <a:pt x="114" y="16"/>
                </a:lnTo>
                <a:lnTo>
                  <a:pt x="115" y="16"/>
                </a:lnTo>
                <a:lnTo>
                  <a:pt x="117" y="15"/>
                </a:lnTo>
                <a:lnTo>
                  <a:pt x="118" y="15"/>
                </a:lnTo>
                <a:lnTo>
                  <a:pt x="119" y="14"/>
                </a:lnTo>
                <a:lnTo>
                  <a:pt x="120" y="14"/>
                </a:lnTo>
                <a:lnTo>
                  <a:pt x="121" y="13"/>
                </a:lnTo>
                <a:lnTo>
                  <a:pt x="123" y="13"/>
                </a:lnTo>
                <a:lnTo>
                  <a:pt x="124" y="12"/>
                </a:lnTo>
                <a:lnTo>
                  <a:pt x="125" y="12"/>
                </a:lnTo>
                <a:lnTo>
                  <a:pt x="126" y="11"/>
                </a:lnTo>
                <a:lnTo>
                  <a:pt x="127" y="11"/>
                </a:lnTo>
                <a:lnTo>
                  <a:pt x="129" y="10"/>
                </a:lnTo>
                <a:lnTo>
                  <a:pt x="130" y="10"/>
                </a:lnTo>
                <a:lnTo>
                  <a:pt x="131" y="9"/>
                </a:lnTo>
                <a:lnTo>
                  <a:pt x="133" y="8"/>
                </a:lnTo>
                <a:lnTo>
                  <a:pt x="135" y="7"/>
                </a:lnTo>
                <a:lnTo>
                  <a:pt x="136" y="7"/>
                </a:lnTo>
                <a:lnTo>
                  <a:pt x="137" y="6"/>
                </a:lnTo>
                <a:lnTo>
                  <a:pt x="138" y="6"/>
                </a:lnTo>
                <a:lnTo>
                  <a:pt x="139" y="5"/>
                </a:lnTo>
                <a:lnTo>
                  <a:pt x="141" y="5"/>
                </a:lnTo>
                <a:lnTo>
                  <a:pt x="142" y="4"/>
                </a:lnTo>
                <a:lnTo>
                  <a:pt x="143" y="4"/>
                </a:lnTo>
                <a:lnTo>
                  <a:pt x="144" y="4"/>
                </a:lnTo>
                <a:lnTo>
                  <a:pt x="145" y="3"/>
                </a:lnTo>
                <a:lnTo>
                  <a:pt x="147" y="3"/>
                </a:lnTo>
                <a:lnTo>
                  <a:pt x="148" y="2"/>
                </a:lnTo>
                <a:lnTo>
                  <a:pt x="150" y="1"/>
                </a:lnTo>
                <a:lnTo>
                  <a:pt x="151" y="0"/>
                </a:lnTo>
                <a:lnTo>
                  <a:pt x="153" y="0"/>
                </a:lnTo>
              </a:path>
            </a:pathLst>
          </a:custGeom>
          <a:noFill/>
          <a:ln w="381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07" name="Freeform 120">
            <a:extLst>
              <a:ext uri="{FF2B5EF4-FFF2-40B4-BE49-F238E27FC236}">
                <a16:creationId xmlns:a16="http://schemas.microsoft.com/office/drawing/2014/main" id="{9B0917CF-62B3-4141-BC7E-5579F6C01213}"/>
              </a:ext>
            </a:extLst>
          </p:cNvPr>
          <p:cNvSpPr>
            <a:spLocks/>
          </p:cNvSpPr>
          <p:nvPr/>
        </p:nvSpPr>
        <p:spPr bwMode="auto">
          <a:xfrm>
            <a:off x="6527800" y="5607050"/>
            <a:ext cx="766763" cy="112713"/>
          </a:xfrm>
          <a:custGeom>
            <a:avLst/>
            <a:gdLst>
              <a:gd name="T0" fmla="*/ 2147483646 w 152"/>
              <a:gd name="T1" fmla="*/ 2147483646 h 20"/>
              <a:gd name="T2" fmla="*/ 2147483646 w 152"/>
              <a:gd name="T3" fmla="*/ 2147483646 h 20"/>
              <a:gd name="T4" fmla="*/ 2147483646 w 152"/>
              <a:gd name="T5" fmla="*/ 2147483646 h 20"/>
              <a:gd name="T6" fmla="*/ 2147483646 w 152"/>
              <a:gd name="T7" fmla="*/ 2147483646 h 20"/>
              <a:gd name="T8" fmla="*/ 2147483646 w 152"/>
              <a:gd name="T9" fmla="*/ 2147483646 h 20"/>
              <a:gd name="T10" fmla="*/ 2147483646 w 152"/>
              <a:gd name="T11" fmla="*/ 2147483646 h 20"/>
              <a:gd name="T12" fmla="*/ 2147483646 w 152"/>
              <a:gd name="T13" fmla="*/ 2147483646 h 20"/>
              <a:gd name="T14" fmla="*/ 2147483646 w 152"/>
              <a:gd name="T15" fmla="*/ 2147483646 h 20"/>
              <a:gd name="T16" fmla="*/ 2147483646 w 152"/>
              <a:gd name="T17" fmla="*/ 2147483646 h 20"/>
              <a:gd name="T18" fmla="*/ 2147483646 w 152"/>
              <a:gd name="T19" fmla="*/ 2147483646 h 20"/>
              <a:gd name="T20" fmla="*/ 2147483646 w 152"/>
              <a:gd name="T21" fmla="*/ 2147483646 h 20"/>
              <a:gd name="T22" fmla="*/ 2147483646 w 152"/>
              <a:gd name="T23" fmla="*/ 2147483646 h 20"/>
              <a:gd name="T24" fmla="*/ 2147483646 w 152"/>
              <a:gd name="T25" fmla="*/ 2147483646 h 20"/>
              <a:gd name="T26" fmla="*/ 2147483646 w 152"/>
              <a:gd name="T27" fmla="*/ 2147483646 h 20"/>
              <a:gd name="T28" fmla="*/ 2147483646 w 152"/>
              <a:gd name="T29" fmla="*/ 2147483646 h 20"/>
              <a:gd name="T30" fmla="*/ 2147483646 w 152"/>
              <a:gd name="T31" fmla="*/ 2147483646 h 20"/>
              <a:gd name="T32" fmla="*/ 2147483646 w 152"/>
              <a:gd name="T33" fmla="*/ 2147483646 h 20"/>
              <a:gd name="T34" fmla="*/ 2147483646 w 152"/>
              <a:gd name="T35" fmla="*/ 2147483646 h 20"/>
              <a:gd name="T36" fmla="*/ 2147483646 w 152"/>
              <a:gd name="T37" fmla="*/ 2147483646 h 20"/>
              <a:gd name="T38" fmla="*/ 2147483646 w 152"/>
              <a:gd name="T39" fmla="*/ 0 h 20"/>
              <a:gd name="T40" fmla="*/ 2147483646 w 152"/>
              <a:gd name="T41" fmla="*/ 0 h 20"/>
              <a:gd name="T42" fmla="*/ 2147483646 w 152"/>
              <a:gd name="T43" fmla="*/ 0 h 20"/>
              <a:gd name="T44" fmla="*/ 2147483646 w 152"/>
              <a:gd name="T45" fmla="*/ 0 h 20"/>
              <a:gd name="T46" fmla="*/ 2147483646 w 152"/>
              <a:gd name="T47" fmla="*/ 0 h 20"/>
              <a:gd name="T48" fmla="*/ 2147483646 w 152"/>
              <a:gd name="T49" fmla="*/ 2147483646 h 20"/>
              <a:gd name="T50" fmla="*/ 2147483646 w 152"/>
              <a:gd name="T51" fmla="*/ 2147483646 h 20"/>
              <a:gd name="T52" fmla="*/ 2147483646 w 152"/>
              <a:gd name="T53" fmla="*/ 2147483646 h 20"/>
              <a:gd name="T54" fmla="*/ 2147483646 w 152"/>
              <a:gd name="T55" fmla="*/ 2147483646 h 20"/>
              <a:gd name="T56" fmla="*/ 2147483646 w 152"/>
              <a:gd name="T57" fmla="*/ 2147483646 h 20"/>
              <a:gd name="T58" fmla="*/ 2147483646 w 152"/>
              <a:gd name="T59" fmla="*/ 2147483646 h 20"/>
              <a:gd name="T60" fmla="*/ 2147483646 w 152"/>
              <a:gd name="T61" fmla="*/ 2147483646 h 20"/>
              <a:gd name="T62" fmla="*/ 2147483646 w 152"/>
              <a:gd name="T63" fmla="*/ 2147483646 h 20"/>
              <a:gd name="T64" fmla="*/ 2147483646 w 152"/>
              <a:gd name="T65" fmla="*/ 2147483646 h 20"/>
              <a:gd name="T66" fmla="*/ 2147483646 w 152"/>
              <a:gd name="T67" fmla="*/ 2147483646 h 20"/>
              <a:gd name="T68" fmla="*/ 2147483646 w 152"/>
              <a:gd name="T69" fmla="*/ 2147483646 h 20"/>
              <a:gd name="T70" fmla="*/ 2147483646 w 152"/>
              <a:gd name="T71" fmla="*/ 2147483646 h 20"/>
              <a:gd name="T72" fmla="*/ 2147483646 w 152"/>
              <a:gd name="T73" fmla="*/ 2147483646 h 20"/>
              <a:gd name="T74" fmla="*/ 2147483646 w 152"/>
              <a:gd name="T75" fmla="*/ 2147483646 h 20"/>
              <a:gd name="T76" fmla="*/ 2147483646 w 152"/>
              <a:gd name="T77" fmla="*/ 2147483646 h 20"/>
              <a:gd name="T78" fmla="*/ 2147483646 w 152"/>
              <a:gd name="T79" fmla="*/ 2147483646 h 20"/>
              <a:gd name="T80" fmla="*/ 2147483646 w 152"/>
              <a:gd name="T81" fmla="*/ 2147483646 h 20"/>
              <a:gd name="T82" fmla="*/ 2147483646 w 152"/>
              <a:gd name="T83" fmla="*/ 2147483646 h 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0"/>
              <a:gd name="T128" fmla="*/ 152 w 152"/>
              <a:gd name="T129" fmla="*/ 20 h 2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0">
                <a:moveTo>
                  <a:pt x="0" y="20"/>
                </a:moveTo>
                <a:lnTo>
                  <a:pt x="1" y="19"/>
                </a:lnTo>
                <a:lnTo>
                  <a:pt x="2" y="19"/>
                </a:lnTo>
                <a:lnTo>
                  <a:pt x="3" y="18"/>
                </a:lnTo>
                <a:lnTo>
                  <a:pt x="4" y="18"/>
                </a:lnTo>
                <a:lnTo>
                  <a:pt x="6" y="17"/>
                </a:lnTo>
                <a:lnTo>
                  <a:pt x="7" y="17"/>
                </a:lnTo>
                <a:lnTo>
                  <a:pt x="8" y="16"/>
                </a:lnTo>
                <a:lnTo>
                  <a:pt x="9" y="16"/>
                </a:lnTo>
                <a:lnTo>
                  <a:pt x="10" y="15"/>
                </a:lnTo>
                <a:lnTo>
                  <a:pt x="12" y="15"/>
                </a:lnTo>
                <a:lnTo>
                  <a:pt x="13" y="14"/>
                </a:lnTo>
                <a:lnTo>
                  <a:pt x="14" y="14"/>
                </a:lnTo>
                <a:lnTo>
                  <a:pt x="15" y="13"/>
                </a:lnTo>
                <a:lnTo>
                  <a:pt x="16" y="13"/>
                </a:lnTo>
                <a:lnTo>
                  <a:pt x="18" y="13"/>
                </a:lnTo>
                <a:lnTo>
                  <a:pt x="19" y="12"/>
                </a:lnTo>
                <a:lnTo>
                  <a:pt x="20" y="12"/>
                </a:lnTo>
                <a:lnTo>
                  <a:pt x="21" y="11"/>
                </a:lnTo>
                <a:lnTo>
                  <a:pt x="22" y="11"/>
                </a:lnTo>
                <a:lnTo>
                  <a:pt x="24" y="10"/>
                </a:lnTo>
                <a:lnTo>
                  <a:pt x="25" y="10"/>
                </a:lnTo>
                <a:lnTo>
                  <a:pt x="26" y="9"/>
                </a:lnTo>
                <a:lnTo>
                  <a:pt x="27" y="9"/>
                </a:lnTo>
                <a:lnTo>
                  <a:pt x="28" y="9"/>
                </a:lnTo>
                <a:lnTo>
                  <a:pt x="30" y="8"/>
                </a:lnTo>
                <a:lnTo>
                  <a:pt x="31" y="8"/>
                </a:lnTo>
                <a:lnTo>
                  <a:pt x="32" y="7"/>
                </a:lnTo>
                <a:lnTo>
                  <a:pt x="33" y="7"/>
                </a:lnTo>
                <a:lnTo>
                  <a:pt x="34" y="7"/>
                </a:lnTo>
                <a:lnTo>
                  <a:pt x="36" y="6"/>
                </a:lnTo>
                <a:lnTo>
                  <a:pt x="37" y="6"/>
                </a:lnTo>
                <a:lnTo>
                  <a:pt x="38" y="6"/>
                </a:lnTo>
                <a:lnTo>
                  <a:pt x="39" y="5"/>
                </a:lnTo>
                <a:lnTo>
                  <a:pt x="40" y="5"/>
                </a:lnTo>
                <a:lnTo>
                  <a:pt x="42" y="5"/>
                </a:lnTo>
                <a:lnTo>
                  <a:pt x="43" y="4"/>
                </a:lnTo>
                <a:lnTo>
                  <a:pt x="44" y="4"/>
                </a:lnTo>
                <a:lnTo>
                  <a:pt x="45" y="4"/>
                </a:lnTo>
                <a:lnTo>
                  <a:pt x="46" y="4"/>
                </a:lnTo>
                <a:lnTo>
                  <a:pt x="48" y="3"/>
                </a:lnTo>
                <a:lnTo>
                  <a:pt x="49" y="3"/>
                </a:lnTo>
                <a:lnTo>
                  <a:pt x="50" y="3"/>
                </a:lnTo>
                <a:lnTo>
                  <a:pt x="51" y="3"/>
                </a:lnTo>
                <a:lnTo>
                  <a:pt x="52" y="3"/>
                </a:lnTo>
                <a:lnTo>
                  <a:pt x="54" y="2"/>
                </a:lnTo>
                <a:lnTo>
                  <a:pt x="55" y="2"/>
                </a:lnTo>
                <a:lnTo>
                  <a:pt x="56" y="2"/>
                </a:lnTo>
                <a:lnTo>
                  <a:pt x="57" y="2"/>
                </a:lnTo>
                <a:lnTo>
                  <a:pt x="58" y="2"/>
                </a:lnTo>
                <a:lnTo>
                  <a:pt x="60" y="2"/>
                </a:lnTo>
                <a:lnTo>
                  <a:pt x="61" y="1"/>
                </a:lnTo>
                <a:lnTo>
                  <a:pt x="62" y="1"/>
                </a:lnTo>
                <a:lnTo>
                  <a:pt x="63" y="1"/>
                </a:lnTo>
                <a:lnTo>
                  <a:pt x="64" y="1"/>
                </a:lnTo>
                <a:lnTo>
                  <a:pt x="66" y="1"/>
                </a:lnTo>
                <a:lnTo>
                  <a:pt x="67" y="1"/>
                </a:lnTo>
                <a:lnTo>
                  <a:pt x="68" y="1"/>
                </a:lnTo>
                <a:lnTo>
                  <a:pt x="69" y="1"/>
                </a:lnTo>
                <a:lnTo>
                  <a:pt x="70" y="0"/>
                </a:lnTo>
                <a:lnTo>
                  <a:pt x="72" y="0"/>
                </a:lnTo>
                <a:lnTo>
                  <a:pt x="73" y="0"/>
                </a:lnTo>
                <a:lnTo>
                  <a:pt x="74" y="0"/>
                </a:lnTo>
                <a:lnTo>
                  <a:pt x="75" y="0"/>
                </a:lnTo>
                <a:lnTo>
                  <a:pt x="76" y="0"/>
                </a:lnTo>
                <a:lnTo>
                  <a:pt x="78" y="0"/>
                </a:lnTo>
                <a:lnTo>
                  <a:pt x="79" y="0"/>
                </a:lnTo>
                <a:lnTo>
                  <a:pt x="80" y="0"/>
                </a:lnTo>
                <a:lnTo>
                  <a:pt x="81" y="0"/>
                </a:lnTo>
                <a:lnTo>
                  <a:pt x="82" y="0"/>
                </a:lnTo>
                <a:lnTo>
                  <a:pt x="84" y="0"/>
                </a:lnTo>
                <a:lnTo>
                  <a:pt x="85" y="0"/>
                </a:lnTo>
                <a:lnTo>
                  <a:pt x="86" y="0"/>
                </a:lnTo>
                <a:lnTo>
                  <a:pt x="87" y="0"/>
                </a:lnTo>
                <a:lnTo>
                  <a:pt x="88" y="1"/>
                </a:lnTo>
                <a:lnTo>
                  <a:pt x="90" y="1"/>
                </a:lnTo>
                <a:lnTo>
                  <a:pt x="91" y="1"/>
                </a:lnTo>
                <a:lnTo>
                  <a:pt x="92" y="1"/>
                </a:lnTo>
                <a:lnTo>
                  <a:pt x="93" y="1"/>
                </a:lnTo>
                <a:lnTo>
                  <a:pt x="94" y="1"/>
                </a:lnTo>
                <a:lnTo>
                  <a:pt x="96" y="1"/>
                </a:lnTo>
                <a:lnTo>
                  <a:pt x="97" y="1"/>
                </a:lnTo>
                <a:lnTo>
                  <a:pt x="98" y="2"/>
                </a:lnTo>
                <a:lnTo>
                  <a:pt x="99" y="2"/>
                </a:lnTo>
                <a:lnTo>
                  <a:pt x="100" y="2"/>
                </a:lnTo>
                <a:lnTo>
                  <a:pt x="102" y="2"/>
                </a:lnTo>
                <a:lnTo>
                  <a:pt x="103" y="2"/>
                </a:lnTo>
                <a:lnTo>
                  <a:pt x="104" y="3"/>
                </a:lnTo>
                <a:lnTo>
                  <a:pt x="105" y="3"/>
                </a:lnTo>
                <a:lnTo>
                  <a:pt x="106" y="3"/>
                </a:lnTo>
                <a:lnTo>
                  <a:pt x="108" y="3"/>
                </a:lnTo>
                <a:lnTo>
                  <a:pt x="109" y="3"/>
                </a:lnTo>
                <a:lnTo>
                  <a:pt x="110" y="3"/>
                </a:lnTo>
                <a:lnTo>
                  <a:pt x="111" y="4"/>
                </a:lnTo>
                <a:lnTo>
                  <a:pt x="112" y="4"/>
                </a:lnTo>
                <a:lnTo>
                  <a:pt x="114" y="4"/>
                </a:lnTo>
                <a:lnTo>
                  <a:pt x="115" y="5"/>
                </a:lnTo>
                <a:lnTo>
                  <a:pt x="116" y="5"/>
                </a:lnTo>
                <a:lnTo>
                  <a:pt x="117" y="5"/>
                </a:lnTo>
                <a:lnTo>
                  <a:pt x="118" y="6"/>
                </a:lnTo>
                <a:lnTo>
                  <a:pt x="120" y="6"/>
                </a:lnTo>
                <a:lnTo>
                  <a:pt x="121" y="6"/>
                </a:lnTo>
                <a:lnTo>
                  <a:pt x="122" y="7"/>
                </a:lnTo>
                <a:lnTo>
                  <a:pt x="123" y="7"/>
                </a:lnTo>
                <a:lnTo>
                  <a:pt x="124" y="7"/>
                </a:lnTo>
                <a:lnTo>
                  <a:pt x="126" y="8"/>
                </a:lnTo>
                <a:lnTo>
                  <a:pt x="127" y="8"/>
                </a:lnTo>
                <a:lnTo>
                  <a:pt x="128" y="9"/>
                </a:lnTo>
                <a:lnTo>
                  <a:pt x="129" y="9"/>
                </a:lnTo>
                <a:lnTo>
                  <a:pt x="130" y="9"/>
                </a:lnTo>
                <a:lnTo>
                  <a:pt x="132" y="10"/>
                </a:lnTo>
                <a:lnTo>
                  <a:pt x="133" y="10"/>
                </a:lnTo>
                <a:lnTo>
                  <a:pt x="134" y="11"/>
                </a:lnTo>
                <a:lnTo>
                  <a:pt x="135" y="11"/>
                </a:lnTo>
                <a:lnTo>
                  <a:pt x="136" y="12"/>
                </a:lnTo>
                <a:lnTo>
                  <a:pt x="138" y="12"/>
                </a:lnTo>
                <a:lnTo>
                  <a:pt x="139" y="12"/>
                </a:lnTo>
                <a:lnTo>
                  <a:pt x="140" y="13"/>
                </a:lnTo>
                <a:lnTo>
                  <a:pt x="141" y="13"/>
                </a:lnTo>
                <a:lnTo>
                  <a:pt x="142" y="14"/>
                </a:lnTo>
                <a:lnTo>
                  <a:pt x="144" y="14"/>
                </a:lnTo>
                <a:lnTo>
                  <a:pt x="145" y="15"/>
                </a:lnTo>
                <a:lnTo>
                  <a:pt x="146" y="15"/>
                </a:lnTo>
                <a:lnTo>
                  <a:pt x="147" y="16"/>
                </a:lnTo>
                <a:lnTo>
                  <a:pt x="148" y="16"/>
                </a:lnTo>
                <a:lnTo>
                  <a:pt x="150" y="17"/>
                </a:lnTo>
                <a:lnTo>
                  <a:pt x="151" y="17"/>
                </a:lnTo>
                <a:lnTo>
                  <a:pt x="152" y="18"/>
                </a:lnTo>
              </a:path>
            </a:pathLst>
          </a:custGeom>
          <a:noFill/>
          <a:ln w="381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208" name="Freeform 121">
            <a:extLst>
              <a:ext uri="{FF2B5EF4-FFF2-40B4-BE49-F238E27FC236}">
                <a16:creationId xmlns:a16="http://schemas.microsoft.com/office/drawing/2014/main" id="{08D6D20A-E8A1-4645-AFE5-DA436922D59B}"/>
              </a:ext>
            </a:extLst>
          </p:cNvPr>
          <p:cNvSpPr>
            <a:spLocks/>
          </p:cNvSpPr>
          <p:nvPr/>
        </p:nvSpPr>
        <p:spPr bwMode="auto">
          <a:xfrm>
            <a:off x="7294563" y="5708650"/>
            <a:ext cx="768350" cy="266700"/>
          </a:xfrm>
          <a:custGeom>
            <a:avLst/>
            <a:gdLst>
              <a:gd name="T0" fmla="*/ 2147483646 w 152"/>
              <a:gd name="T1" fmla="*/ 2147483646 h 47"/>
              <a:gd name="T2" fmla="*/ 2147483646 w 152"/>
              <a:gd name="T3" fmla="*/ 2147483646 h 47"/>
              <a:gd name="T4" fmla="*/ 2147483646 w 152"/>
              <a:gd name="T5" fmla="*/ 2147483646 h 47"/>
              <a:gd name="T6" fmla="*/ 2147483646 w 152"/>
              <a:gd name="T7" fmla="*/ 2147483646 h 47"/>
              <a:gd name="T8" fmla="*/ 2147483646 w 152"/>
              <a:gd name="T9" fmla="*/ 2147483646 h 47"/>
              <a:gd name="T10" fmla="*/ 2147483646 w 152"/>
              <a:gd name="T11" fmla="*/ 2147483646 h 47"/>
              <a:gd name="T12" fmla="*/ 2147483646 w 152"/>
              <a:gd name="T13" fmla="*/ 2147483646 h 47"/>
              <a:gd name="T14" fmla="*/ 2147483646 w 152"/>
              <a:gd name="T15" fmla="*/ 2147483646 h 47"/>
              <a:gd name="T16" fmla="*/ 2147483646 w 152"/>
              <a:gd name="T17" fmla="*/ 2147483646 h 47"/>
              <a:gd name="T18" fmla="*/ 2147483646 w 152"/>
              <a:gd name="T19" fmla="*/ 2147483646 h 47"/>
              <a:gd name="T20" fmla="*/ 2147483646 w 152"/>
              <a:gd name="T21" fmla="*/ 2147483646 h 47"/>
              <a:gd name="T22" fmla="*/ 2147483646 w 152"/>
              <a:gd name="T23" fmla="*/ 2147483646 h 47"/>
              <a:gd name="T24" fmla="*/ 2147483646 w 152"/>
              <a:gd name="T25" fmla="*/ 2147483646 h 47"/>
              <a:gd name="T26" fmla="*/ 2147483646 w 152"/>
              <a:gd name="T27" fmla="*/ 2147483646 h 47"/>
              <a:gd name="T28" fmla="*/ 2147483646 w 152"/>
              <a:gd name="T29" fmla="*/ 2147483646 h 47"/>
              <a:gd name="T30" fmla="*/ 2147483646 w 152"/>
              <a:gd name="T31" fmla="*/ 2147483646 h 47"/>
              <a:gd name="T32" fmla="*/ 2147483646 w 152"/>
              <a:gd name="T33" fmla="*/ 2147483646 h 47"/>
              <a:gd name="T34" fmla="*/ 2147483646 w 152"/>
              <a:gd name="T35" fmla="*/ 2147483646 h 47"/>
              <a:gd name="T36" fmla="*/ 2147483646 w 152"/>
              <a:gd name="T37" fmla="*/ 2147483646 h 47"/>
              <a:gd name="T38" fmla="*/ 2147483646 w 152"/>
              <a:gd name="T39" fmla="*/ 2147483646 h 47"/>
              <a:gd name="T40" fmla="*/ 2147483646 w 152"/>
              <a:gd name="T41" fmla="*/ 2147483646 h 47"/>
              <a:gd name="T42" fmla="*/ 2147483646 w 152"/>
              <a:gd name="T43" fmla="*/ 2147483646 h 47"/>
              <a:gd name="T44" fmla="*/ 2147483646 w 152"/>
              <a:gd name="T45" fmla="*/ 2147483646 h 47"/>
              <a:gd name="T46" fmla="*/ 2147483646 w 152"/>
              <a:gd name="T47" fmla="*/ 2147483646 h 47"/>
              <a:gd name="T48" fmla="*/ 2147483646 w 152"/>
              <a:gd name="T49" fmla="*/ 2147483646 h 47"/>
              <a:gd name="T50" fmla="*/ 2147483646 w 152"/>
              <a:gd name="T51" fmla="*/ 2147483646 h 47"/>
              <a:gd name="T52" fmla="*/ 2147483646 w 152"/>
              <a:gd name="T53" fmla="*/ 2147483646 h 47"/>
              <a:gd name="T54" fmla="*/ 2147483646 w 152"/>
              <a:gd name="T55" fmla="*/ 2147483646 h 47"/>
              <a:gd name="T56" fmla="*/ 2147483646 w 152"/>
              <a:gd name="T57" fmla="*/ 2147483646 h 47"/>
              <a:gd name="T58" fmla="*/ 2147483646 w 152"/>
              <a:gd name="T59" fmla="*/ 2147483646 h 47"/>
              <a:gd name="T60" fmla="*/ 2147483646 w 152"/>
              <a:gd name="T61" fmla="*/ 2147483646 h 47"/>
              <a:gd name="T62" fmla="*/ 2147483646 w 152"/>
              <a:gd name="T63" fmla="*/ 2147483646 h 47"/>
              <a:gd name="T64" fmla="*/ 2147483646 w 152"/>
              <a:gd name="T65" fmla="*/ 2147483646 h 47"/>
              <a:gd name="T66" fmla="*/ 2147483646 w 152"/>
              <a:gd name="T67" fmla="*/ 2147483646 h 47"/>
              <a:gd name="T68" fmla="*/ 2147483646 w 152"/>
              <a:gd name="T69" fmla="*/ 2147483646 h 47"/>
              <a:gd name="T70" fmla="*/ 2147483646 w 152"/>
              <a:gd name="T71" fmla="*/ 2147483646 h 47"/>
              <a:gd name="T72" fmla="*/ 2147483646 w 152"/>
              <a:gd name="T73" fmla="*/ 2147483646 h 47"/>
              <a:gd name="T74" fmla="*/ 2147483646 w 152"/>
              <a:gd name="T75" fmla="*/ 2147483646 h 47"/>
              <a:gd name="T76" fmla="*/ 2147483646 w 152"/>
              <a:gd name="T77" fmla="*/ 2147483646 h 47"/>
              <a:gd name="T78" fmla="*/ 2147483646 w 152"/>
              <a:gd name="T79" fmla="*/ 2147483646 h 47"/>
              <a:gd name="T80" fmla="*/ 2147483646 w 152"/>
              <a:gd name="T81" fmla="*/ 2147483646 h 47"/>
              <a:gd name="T82" fmla="*/ 2147483646 w 152"/>
              <a:gd name="T83" fmla="*/ 2147483646 h 4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47"/>
              <a:gd name="T128" fmla="*/ 152 w 152"/>
              <a:gd name="T129" fmla="*/ 47 h 4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47">
                <a:moveTo>
                  <a:pt x="0" y="0"/>
                </a:moveTo>
                <a:lnTo>
                  <a:pt x="1" y="0"/>
                </a:lnTo>
                <a:lnTo>
                  <a:pt x="2" y="1"/>
                </a:lnTo>
                <a:lnTo>
                  <a:pt x="4" y="1"/>
                </a:lnTo>
                <a:lnTo>
                  <a:pt x="5" y="2"/>
                </a:lnTo>
                <a:lnTo>
                  <a:pt x="6" y="2"/>
                </a:lnTo>
                <a:lnTo>
                  <a:pt x="7" y="3"/>
                </a:lnTo>
                <a:lnTo>
                  <a:pt x="8" y="3"/>
                </a:lnTo>
                <a:lnTo>
                  <a:pt x="10" y="4"/>
                </a:lnTo>
                <a:lnTo>
                  <a:pt x="11" y="4"/>
                </a:lnTo>
                <a:lnTo>
                  <a:pt x="12" y="5"/>
                </a:lnTo>
                <a:lnTo>
                  <a:pt x="13" y="5"/>
                </a:lnTo>
                <a:lnTo>
                  <a:pt x="16" y="6"/>
                </a:lnTo>
                <a:lnTo>
                  <a:pt x="17" y="7"/>
                </a:lnTo>
                <a:lnTo>
                  <a:pt x="18" y="7"/>
                </a:lnTo>
                <a:lnTo>
                  <a:pt x="19" y="8"/>
                </a:lnTo>
                <a:lnTo>
                  <a:pt x="20" y="8"/>
                </a:lnTo>
                <a:lnTo>
                  <a:pt x="22" y="9"/>
                </a:lnTo>
                <a:lnTo>
                  <a:pt x="23" y="9"/>
                </a:lnTo>
                <a:lnTo>
                  <a:pt x="24" y="10"/>
                </a:lnTo>
                <a:lnTo>
                  <a:pt x="25" y="10"/>
                </a:lnTo>
                <a:lnTo>
                  <a:pt x="26" y="11"/>
                </a:lnTo>
                <a:lnTo>
                  <a:pt x="28" y="11"/>
                </a:lnTo>
                <a:lnTo>
                  <a:pt x="29" y="12"/>
                </a:lnTo>
                <a:lnTo>
                  <a:pt x="30" y="12"/>
                </a:lnTo>
                <a:lnTo>
                  <a:pt x="32" y="13"/>
                </a:lnTo>
                <a:lnTo>
                  <a:pt x="32" y="14"/>
                </a:lnTo>
                <a:lnTo>
                  <a:pt x="34" y="14"/>
                </a:lnTo>
                <a:lnTo>
                  <a:pt x="35" y="15"/>
                </a:lnTo>
                <a:lnTo>
                  <a:pt x="36" y="15"/>
                </a:lnTo>
                <a:lnTo>
                  <a:pt x="37" y="16"/>
                </a:lnTo>
                <a:lnTo>
                  <a:pt x="38" y="16"/>
                </a:lnTo>
                <a:lnTo>
                  <a:pt x="40" y="17"/>
                </a:lnTo>
                <a:lnTo>
                  <a:pt x="41" y="17"/>
                </a:lnTo>
                <a:lnTo>
                  <a:pt x="42" y="18"/>
                </a:lnTo>
                <a:lnTo>
                  <a:pt x="43" y="18"/>
                </a:lnTo>
                <a:lnTo>
                  <a:pt x="44" y="19"/>
                </a:lnTo>
                <a:lnTo>
                  <a:pt x="46" y="19"/>
                </a:lnTo>
                <a:lnTo>
                  <a:pt x="47" y="20"/>
                </a:lnTo>
                <a:lnTo>
                  <a:pt x="48" y="20"/>
                </a:lnTo>
                <a:lnTo>
                  <a:pt x="49" y="21"/>
                </a:lnTo>
                <a:lnTo>
                  <a:pt x="50" y="21"/>
                </a:lnTo>
                <a:lnTo>
                  <a:pt x="52" y="22"/>
                </a:lnTo>
                <a:lnTo>
                  <a:pt x="53" y="22"/>
                </a:lnTo>
                <a:lnTo>
                  <a:pt x="54" y="23"/>
                </a:lnTo>
                <a:lnTo>
                  <a:pt x="55" y="23"/>
                </a:lnTo>
                <a:lnTo>
                  <a:pt x="56" y="24"/>
                </a:lnTo>
                <a:lnTo>
                  <a:pt x="58" y="24"/>
                </a:lnTo>
                <a:lnTo>
                  <a:pt x="59" y="25"/>
                </a:lnTo>
                <a:lnTo>
                  <a:pt x="60" y="25"/>
                </a:lnTo>
                <a:lnTo>
                  <a:pt x="61" y="26"/>
                </a:lnTo>
                <a:lnTo>
                  <a:pt x="62" y="26"/>
                </a:lnTo>
                <a:lnTo>
                  <a:pt x="64" y="27"/>
                </a:lnTo>
                <a:lnTo>
                  <a:pt x="65" y="27"/>
                </a:lnTo>
                <a:lnTo>
                  <a:pt x="66" y="27"/>
                </a:lnTo>
                <a:lnTo>
                  <a:pt x="67" y="27"/>
                </a:lnTo>
                <a:lnTo>
                  <a:pt x="68" y="28"/>
                </a:lnTo>
                <a:lnTo>
                  <a:pt x="70" y="28"/>
                </a:lnTo>
                <a:lnTo>
                  <a:pt x="71" y="29"/>
                </a:lnTo>
                <a:lnTo>
                  <a:pt x="72" y="29"/>
                </a:lnTo>
                <a:lnTo>
                  <a:pt x="73" y="30"/>
                </a:lnTo>
                <a:lnTo>
                  <a:pt x="74" y="30"/>
                </a:lnTo>
                <a:lnTo>
                  <a:pt x="76" y="30"/>
                </a:lnTo>
                <a:lnTo>
                  <a:pt x="77" y="31"/>
                </a:lnTo>
                <a:lnTo>
                  <a:pt x="78" y="31"/>
                </a:lnTo>
                <a:lnTo>
                  <a:pt x="79" y="32"/>
                </a:lnTo>
                <a:lnTo>
                  <a:pt x="80" y="32"/>
                </a:lnTo>
                <a:lnTo>
                  <a:pt x="82" y="32"/>
                </a:lnTo>
                <a:lnTo>
                  <a:pt x="83" y="33"/>
                </a:lnTo>
                <a:lnTo>
                  <a:pt x="84" y="33"/>
                </a:lnTo>
                <a:lnTo>
                  <a:pt x="85" y="33"/>
                </a:lnTo>
                <a:lnTo>
                  <a:pt x="86" y="34"/>
                </a:lnTo>
                <a:lnTo>
                  <a:pt x="88" y="34"/>
                </a:lnTo>
                <a:lnTo>
                  <a:pt x="89" y="35"/>
                </a:lnTo>
                <a:lnTo>
                  <a:pt x="90" y="35"/>
                </a:lnTo>
                <a:lnTo>
                  <a:pt x="91" y="35"/>
                </a:lnTo>
                <a:lnTo>
                  <a:pt x="92" y="36"/>
                </a:lnTo>
                <a:lnTo>
                  <a:pt x="94" y="36"/>
                </a:lnTo>
                <a:lnTo>
                  <a:pt x="95" y="36"/>
                </a:lnTo>
                <a:lnTo>
                  <a:pt x="96" y="37"/>
                </a:lnTo>
                <a:lnTo>
                  <a:pt x="97" y="37"/>
                </a:lnTo>
                <a:lnTo>
                  <a:pt x="98" y="37"/>
                </a:lnTo>
                <a:lnTo>
                  <a:pt x="100" y="38"/>
                </a:lnTo>
                <a:lnTo>
                  <a:pt x="101" y="38"/>
                </a:lnTo>
                <a:lnTo>
                  <a:pt x="102" y="38"/>
                </a:lnTo>
                <a:lnTo>
                  <a:pt x="103" y="39"/>
                </a:lnTo>
                <a:lnTo>
                  <a:pt x="104" y="39"/>
                </a:lnTo>
                <a:lnTo>
                  <a:pt x="106" y="39"/>
                </a:lnTo>
                <a:lnTo>
                  <a:pt x="107" y="39"/>
                </a:lnTo>
                <a:lnTo>
                  <a:pt x="108" y="40"/>
                </a:lnTo>
                <a:lnTo>
                  <a:pt x="109" y="40"/>
                </a:lnTo>
                <a:lnTo>
                  <a:pt x="110" y="40"/>
                </a:lnTo>
                <a:lnTo>
                  <a:pt x="112" y="41"/>
                </a:lnTo>
                <a:lnTo>
                  <a:pt x="113" y="41"/>
                </a:lnTo>
                <a:lnTo>
                  <a:pt x="114" y="41"/>
                </a:lnTo>
                <a:lnTo>
                  <a:pt x="115" y="41"/>
                </a:lnTo>
                <a:lnTo>
                  <a:pt x="116" y="42"/>
                </a:lnTo>
                <a:lnTo>
                  <a:pt x="118" y="42"/>
                </a:lnTo>
                <a:lnTo>
                  <a:pt x="119" y="42"/>
                </a:lnTo>
                <a:lnTo>
                  <a:pt x="120" y="42"/>
                </a:lnTo>
                <a:lnTo>
                  <a:pt x="121" y="42"/>
                </a:lnTo>
                <a:lnTo>
                  <a:pt x="122" y="43"/>
                </a:lnTo>
                <a:lnTo>
                  <a:pt x="124" y="43"/>
                </a:lnTo>
                <a:lnTo>
                  <a:pt x="125" y="43"/>
                </a:lnTo>
                <a:lnTo>
                  <a:pt x="126" y="43"/>
                </a:lnTo>
                <a:lnTo>
                  <a:pt x="127" y="44"/>
                </a:lnTo>
                <a:lnTo>
                  <a:pt x="128" y="44"/>
                </a:lnTo>
                <a:lnTo>
                  <a:pt x="130" y="44"/>
                </a:lnTo>
                <a:lnTo>
                  <a:pt x="131" y="44"/>
                </a:lnTo>
                <a:lnTo>
                  <a:pt x="132" y="44"/>
                </a:lnTo>
                <a:lnTo>
                  <a:pt x="133" y="45"/>
                </a:lnTo>
                <a:lnTo>
                  <a:pt x="134" y="45"/>
                </a:lnTo>
                <a:lnTo>
                  <a:pt x="136" y="45"/>
                </a:lnTo>
                <a:lnTo>
                  <a:pt x="137" y="45"/>
                </a:lnTo>
                <a:lnTo>
                  <a:pt x="138" y="45"/>
                </a:lnTo>
                <a:lnTo>
                  <a:pt x="139" y="45"/>
                </a:lnTo>
                <a:lnTo>
                  <a:pt x="140" y="46"/>
                </a:lnTo>
                <a:lnTo>
                  <a:pt x="142" y="46"/>
                </a:lnTo>
                <a:lnTo>
                  <a:pt x="143" y="46"/>
                </a:lnTo>
                <a:lnTo>
                  <a:pt x="144" y="46"/>
                </a:lnTo>
                <a:lnTo>
                  <a:pt x="145" y="46"/>
                </a:lnTo>
                <a:lnTo>
                  <a:pt x="146" y="46"/>
                </a:lnTo>
                <a:lnTo>
                  <a:pt x="148" y="47"/>
                </a:lnTo>
                <a:lnTo>
                  <a:pt x="149" y="47"/>
                </a:lnTo>
                <a:lnTo>
                  <a:pt x="150" y="47"/>
                </a:lnTo>
                <a:lnTo>
                  <a:pt x="151" y="47"/>
                </a:lnTo>
                <a:lnTo>
                  <a:pt x="152" y="47"/>
                </a:lnTo>
              </a:path>
            </a:pathLst>
          </a:custGeom>
          <a:noFill/>
          <a:ln w="381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92209" name="Group 137">
            <a:extLst>
              <a:ext uri="{FF2B5EF4-FFF2-40B4-BE49-F238E27FC236}">
                <a16:creationId xmlns:a16="http://schemas.microsoft.com/office/drawing/2014/main" id="{D8557991-4B32-45B8-ABCA-6A0526B29CE8}"/>
              </a:ext>
            </a:extLst>
          </p:cNvPr>
          <p:cNvGrpSpPr>
            <a:grpSpLocks/>
          </p:cNvGrpSpPr>
          <p:nvPr/>
        </p:nvGrpSpPr>
        <p:grpSpPr bwMode="auto">
          <a:xfrm>
            <a:off x="515938" y="5957888"/>
            <a:ext cx="8080375" cy="234950"/>
            <a:chOff x="2755900" y="3278188"/>
            <a:chExt cx="2539515" cy="66076"/>
          </a:xfrm>
        </p:grpSpPr>
        <p:sp>
          <p:nvSpPr>
            <p:cNvPr id="92213" name="Rectangle 14">
              <a:extLst>
                <a:ext uri="{FF2B5EF4-FFF2-40B4-BE49-F238E27FC236}">
                  <a16:creationId xmlns:a16="http://schemas.microsoft.com/office/drawing/2014/main" id="{473D54AA-C53C-4417-AF71-9113BD5CB7B9}"/>
                </a:ext>
              </a:extLst>
            </p:cNvPr>
            <p:cNvSpPr>
              <a:spLocks noChangeArrowheads="1"/>
            </p:cNvSpPr>
            <p:nvPr/>
          </p:nvSpPr>
          <p:spPr bwMode="auto">
            <a:xfrm>
              <a:off x="2755900" y="3292462"/>
              <a:ext cx="24180" cy="517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200">
                  <a:solidFill>
                    <a:srgbClr val="000000"/>
                  </a:solidFill>
                  <a:cs typeface="Times New Roman" panose="02020603050405020304" pitchFamily="18" charset="0"/>
                </a:rPr>
                <a:t>0</a:t>
              </a:r>
              <a:endParaRPr lang="en-US" altLang="en-US" sz="7200">
                <a:cs typeface="Times New Roman" panose="02020603050405020304" pitchFamily="18" charset="0"/>
              </a:endParaRPr>
            </a:p>
          </p:txBody>
        </p:sp>
        <p:sp>
          <p:nvSpPr>
            <p:cNvPr id="92214" name="Line 15">
              <a:extLst>
                <a:ext uri="{FF2B5EF4-FFF2-40B4-BE49-F238E27FC236}">
                  <a16:creationId xmlns:a16="http://schemas.microsoft.com/office/drawing/2014/main" id="{500F4C13-64BF-4531-ACC1-5BAE23346D42}"/>
                </a:ext>
              </a:extLst>
            </p:cNvPr>
            <p:cNvSpPr>
              <a:spLocks noChangeShapeType="1"/>
            </p:cNvSpPr>
            <p:nvPr/>
          </p:nvSpPr>
          <p:spPr bwMode="auto">
            <a:xfrm flipV="1">
              <a:off x="3116263" y="3278188"/>
              <a:ext cx="1588" cy="111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15" name="Rectangle 16">
              <a:extLst>
                <a:ext uri="{FF2B5EF4-FFF2-40B4-BE49-F238E27FC236}">
                  <a16:creationId xmlns:a16="http://schemas.microsoft.com/office/drawing/2014/main" id="{54C2DD85-C288-4C02-A7BD-5F73A27539E4}"/>
                </a:ext>
              </a:extLst>
            </p:cNvPr>
            <p:cNvSpPr>
              <a:spLocks noChangeArrowheads="1"/>
            </p:cNvSpPr>
            <p:nvPr/>
          </p:nvSpPr>
          <p:spPr bwMode="auto">
            <a:xfrm>
              <a:off x="3097213" y="3292467"/>
              <a:ext cx="72540" cy="517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200">
                  <a:solidFill>
                    <a:srgbClr val="000000"/>
                  </a:solidFill>
                  <a:cs typeface="Times New Roman" panose="02020603050405020304" pitchFamily="18" charset="0"/>
                </a:rPr>
                <a:t>100</a:t>
              </a:r>
              <a:endParaRPr lang="en-US" altLang="en-US" sz="7200">
                <a:cs typeface="Times New Roman" panose="02020603050405020304" pitchFamily="18" charset="0"/>
              </a:endParaRPr>
            </a:p>
          </p:txBody>
        </p:sp>
        <p:sp>
          <p:nvSpPr>
            <p:cNvPr id="92216" name="Line 17">
              <a:extLst>
                <a:ext uri="{FF2B5EF4-FFF2-40B4-BE49-F238E27FC236}">
                  <a16:creationId xmlns:a16="http://schemas.microsoft.com/office/drawing/2014/main" id="{024B02CC-BC15-4840-ABC4-DB88C655915B}"/>
                </a:ext>
              </a:extLst>
            </p:cNvPr>
            <p:cNvSpPr>
              <a:spLocks noChangeShapeType="1"/>
            </p:cNvSpPr>
            <p:nvPr/>
          </p:nvSpPr>
          <p:spPr bwMode="auto">
            <a:xfrm flipV="1">
              <a:off x="3470275" y="3278188"/>
              <a:ext cx="1588" cy="111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17" name="Rectangle 18">
              <a:extLst>
                <a:ext uri="{FF2B5EF4-FFF2-40B4-BE49-F238E27FC236}">
                  <a16:creationId xmlns:a16="http://schemas.microsoft.com/office/drawing/2014/main" id="{53692E44-4554-461B-BE12-BDBE1282BC5B}"/>
                </a:ext>
              </a:extLst>
            </p:cNvPr>
            <p:cNvSpPr>
              <a:spLocks noChangeArrowheads="1"/>
            </p:cNvSpPr>
            <p:nvPr/>
          </p:nvSpPr>
          <p:spPr bwMode="auto">
            <a:xfrm>
              <a:off x="3451225" y="3292464"/>
              <a:ext cx="72540" cy="517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200">
                  <a:solidFill>
                    <a:srgbClr val="000000"/>
                  </a:solidFill>
                  <a:cs typeface="Times New Roman" panose="02020603050405020304" pitchFamily="18" charset="0"/>
                </a:rPr>
                <a:t>200</a:t>
              </a:r>
              <a:endParaRPr lang="en-US" altLang="en-US" sz="7200">
                <a:cs typeface="Times New Roman" panose="02020603050405020304" pitchFamily="18" charset="0"/>
              </a:endParaRPr>
            </a:p>
          </p:txBody>
        </p:sp>
        <p:sp>
          <p:nvSpPr>
            <p:cNvPr id="92218" name="Line 19">
              <a:extLst>
                <a:ext uri="{FF2B5EF4-FFF2-40B4-BE49-F238E27FC236}">
                  <a16:creationId xmlns:a16="http://schemas.microsoft.com/office/drawing/2014/main" id="{3AD02885-B1A5-4077-B6ED-D3A92ADB24BD}"/>
                </a:ext>
              </a:extLst>
            </p:cNvPr>
            <p:cNvSpPr>
              <a:spLocks noChangeShapeType="1"/>
            </p:cNvSpPr>
            <p:nvPr/>
          </p:nvSpPr>
          <p:spPr bwMode="auto">
            <a:xfrm flipV="1">
              <a:off x="3825875" y="3278188"/>
              <a:ext cx="1588" cy="111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19" name="Rectangle 20">
              <a:extLst>
                <a:ext uri="{FF2B5EF4-FFF2-40B4-BE49-F238E27FC236}">
                  <a16:creationId xmlns:a16="http://schemas.microsoft.com/office/drawing/2014/main" id="{624011D5-671A-49DE-9C72-DADA9B3A638B}"/>
                </a:ext>
              </a:extLst>
            </p:cNvPr>
            <p:cNvSpPr>
              <a:spLocks noChangeArrowheads="1"/>
            </p:cNvSpPr>
            <p:nvPr/>
          </p:nvSpPr>
          <p:spPr bwMode="auto">
            <a:xfrm>
              <a:off x="3806825" y="3292464"/>
              <a:ext cx="72540" cy="517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200">
                  <a:solidFill>
                    <a:srgbClr val="000000"/>
                  </a:solidFill>
                  <a:cs typeface="Times New Roman" panose="02020603050405020304" pitchFamily="18" charset="0"/>
                </a:rPr>
                <a:t>300</a:t>
              </a:r>
              <a:endParaRPr lang="en-US" altLang="en-US" sz="7200">
                <a:cs typeface="Times New Roman" panose="02020603050405020304" pitchFamily="18" charset="0"/>
              </a:endParaRPr>
            </a:p>
          </p:txBody>
        </p:sp>
        <p:sp>
          <p:nvSpPr>
            <p:cNvPr id="92220" name="Line 21">
              <a:extLst>
                <a:ext uri="{FF2B5EF4-FFF2-40B4-BE49-F238E27FC236}">
                  <a16:creationId xmlns:a16="http://schemas.microsoft.com/office/drawing/2014/main" id="{41870545-B16E-4CF0-BF18-3776698A3EDF}"/>
                </a:ext>
              </a:extLst>
            </p:cNvPr>
            <p:cNvSpPr>
              <a:spLocks noChangeShapeType="1"/>
            </p:cNvSpPr>
            <p:nvPr/>
          </p:nvSpPr>
          <p:spPr bwMode="auto">
            <a:xfrm flipV="1">
              <a:off x="4179888" y="3278188"/>
              <a:ext cx="1588" cy="111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21" name="Rectangle 22">
              <a:extLst>
                <a:ext uri="{FF2B5EF4-FFF2-40B4-BE49-F238E27FC236}">
                  <a16:creationId xmlns:a16="http://schemas.microsoft.com/office/drawing/2014/main" id="{C61191D3-57F1-4112-BA38-377389E15BC5}"/>
                </a:ext>
              </a:extLst>
            </p:cNvPr>
            <p:cNvSpPr>
              <a:spLocks noChangeArrowheads="1"/>
            </p:cNvSpPr>
            <p:nvPr/>
          </p:nvSpPr>
          <p:spPr bwMode="auto">
            <a:xfrm>
              <a:off x="4160838" y="3292464"/>
              <a:ext cx="72540" cy="517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200">
                  <a:solidFill>
                    <a:srgbClr val="000000"/>
                  </a:solidFill>
                  <a:cs typeface="Times New Roman" panose="02020603050405020304" pitchFamily="18" charset="0"/>
                </a:rPr>
                <a:t>400</a:t>
              </a:r>
              <a:endParaRPr lang="en-US" altLang="en-US" sz="7200">
                <a:cs typeface="Times New Roman" panose="02020603050405020304" pitchFamily="18" charset="0"/>
              </a:endParaRPr>
            </a:p>
          </p:txBody>
        </p:sp>
        <p:sp>
          <p:nvSpPr>
            <p:cNvPr id="92222" name="Line 23">
              <a:extLst>
                <a:ext uri="{FF2B5EF4-FFF2-40B4-BE49-F238E27FC236}">
                  <a16:creationId xmlns:a16="http://schemas.microsoft.com/office/drawing/2014/main" id="{092E0251-5D82-47F3-9229-E4F02B580BC9}"/>
                </a:ext>
              </a:extLst>
            </p:cNvPr>
            <p:cNvSpPr>
              <a:spLocks noChangeShapeType="1"/>
            </p:cNvSpPr>
            <p:nvPr/>
          </p:nvSpPr>
          <p:spPr bwMode="auto">
            <a:xfrm flipV="1">
              <a:off x="4533900" y="3278188"/>
              <a:ext cx="1588" cy="111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23" name="Rectangle 24">
              <a:extLst>
                <a:ext uri="{FF2B5EF4-FFF2-40B4-BE49-F238E27FC236}">
                  <a16:creationId xmlns:a16="http://schemas.microsoft.com/office/drawing/2014/main" id="{4A0B6A99-54F1-4CB2-90A7-8D38A229A4BF}"/>
                </a:ext>
              </a:extLst>
            </p:cNvPr>
            <p:cNvSpPr>
              <a:spLocks noChangeArrowheads="1"/>
            </p:cNvSpPr>
            <p:nvPr/>
          </p:nvSpPr>
          <p:spPr bwMode="auto">
            <a:xfrm>
              <a:off x="4514850" y="3292464"/>
              <a:ext cx="72540" cy="517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200">
                  <a:solidFill>
                    <a:srgbClr val="000000"/>
                  </a:solidFill>
                  <a:cs typeface="Times New Roman" panose="02020603050405020304" pitchFamily="18" charset="0"/>
                </a:rPr>
                <a:t>500</a:t>
              </a:r>
              <a:endParaRPr lang="en-US" altLang="en-US" sz="7200">
                <a:cs typeface="Times New Roman" panose="02020603050405020304" pitchFamily="18" charset="0"/>
              </a:endParaRPr>
            </a:p>
          </p:txBody>
        </p:sp>
        <p:sp>
          <p:nvSpPr>
            <p:cNvPr id="92224" name="Line 25">
              <a:extLst>
                <a:ext uri="{FF2B5EF4-FFF2-40B4-BE49-F238E27FC236}">
                  <a16:creationId xmlns:a16="http://schemas.microsoft.com/office/drawing/2014/main" id="{C366DCCB-F6B5-4EC1-979B-D0617696E195}"/>
                </a:ext>
              </a:extLst>
            </p:cNvPr>
            <p:cNvSpPr>
              <a:spLocks noChangeShapeType="1"/>
            </p:cNvSpPr>
            <p:nvPr/>
          </p:nvSpPr>
          <p:spPr bwMode="auto">
            <a:xfrm flipV="1">
              <a:off x="4887913" y="3278188"/>
              <a:ext cx="1588" cy="111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25" name="Rectangle 26">
              <a:extLst>
                <a:ext uri="{FF2B5EF4-FFF2-40B4-BE49-F238E27FC236}">
                  <a16:creationId xmlns:a16="http://schemas.microsoft.com/office/drawing/2014/main" id="{925F2343-19A2-4AA6-8D8B-EEF9265ACD57}"/>
                </a:ext>
              </a:extLst>
            </p:cNvPr>
            <p:cNvSpPr>
              <a:spLocks noChangeArrowheads="1"/>
            </p:cNvSpPr>
            <p:nvPr/>
          </p:nvSpPr>
          <p:spPr bwMode="auto">
            <a:xfrm>
              <a:off x="4868863" y="3292464"/>
              <a:ext cx="72540" cy="517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200">
                  <a:solidFill>
                    <a:srgbClr val="000000"/>
                  </a:solidFill>
                  <a:cs typeface="Times New Roman" panose="02020603050405020304" pitchFamily="18" charset="0"/>
                </a:rPr>
                <a:t>600</a:t>
              </a:r>
              <a:endParaRPr lang="en-US" altLang="en-US" sz="7200">
                <a:cs typeface="Times New Roman" panose="02020603050405020304" pitchFamily="18" charset="0"/>
              </a:endParaRPr>
            </a:p>
          </p:txBody>
        </p:sp>
        <p:sp>
          <p:nvSpPr>
            <p:cNvPr id="92226" name="Line 27">
              <a:extLst>
                <a:ext uri="{FF2B5EF4-FFF2-40B4-BE49-F238E27FC236}">
                  <a16:creationId xmlns:a16="http://schemas.microsoft.com/office/drawing/2014/main" id="{6C0C5CB1-CBD8-4792-B6C1-A67255BA437D}"/>
                </a:ext>
              </a:extLst>
            </p:cNvPr>
            <p:cNvSpPr>
              <a:spLocks noChangeShapeType="1"/>
            </p:cNvSpPr>
            <p:nvPr/>
          </p:nvSpPr>
          <p:spPr bwMode="auto">
            <a:xfrm flipV="1">
              <a:off x="5234782" y="3278188"/>
              <a:ext cx="1588" cy="111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27" name="Rectangle 28">
              <a:extLst>
                <a:ext uri="{FF2B5EF4-FFF2-40B4-BE49-F238E27FC236}">
                  <a16:creationId xmlns:a16="http://schemas.microsoft.com/office/drawing/2014/main" id="{07527320-072A-49C5-8DDC-4845302E9B13}"/>
                </a:ext>
              </a:extLst>
            </p:cNvPr>
            <p:cNvSpPr>
              <a:spLocks noChangeArrowheads="1"/>
            </p:cNvSpPr>
            <p:nvPr/>
          </p:nvSpPr>
          <p:spPr bwMode="auto">
            <a:xfrm>
              <a:off x="5222875" y="3292464"/>
              <a:ext cx="72540" cy="517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200">
                  <a:solidFill>
                    <a:srgbClr val="000000"/>
                  </a:solidFill>
                  <a:cs typeface="Times New Roman" panose="02020603050405020304" pitchFamily="18" charset="0"/>
                </a:rPr>
                <a:t>700</a:t>
              </a:r>
              <a:endParaRPr lang="en-US" altLang="en-US" sz="7200">
                <a:cs typeface="Times New Roman" panose="02020603050405020304" pitchFamily="18" charset="0"/>
              </a:endParaRPr>
            </a:p>
          </p:txBody>
        </p:sp>
        <p:sp>
          <p:nvSpPr>
            <p:cNvPr id="92228" name="Line 11">
              <a:extLst>
                <a:ext uri="{FF2B5EF4-FFF2-40B4-BE49-F238E27FC236}">
                  <a16:creationId xmlns:a16="http://schemas.microsoft.com/office/drawing/2014/main" id="{F39920AC-CFA4-4000-B72D-86D53948A699}"/>
                </a:ext>
              </a:extLst>
            </p:cNvPr>
            <p:cNvSpPr>
              <a:spLocks noChangeShapeType="1"/>
            </p:cNvSpPr>
            <p:nvPr/>
          </p:nvSpPr>
          <p:spPr bwMode="auto">
            <a:xfrm>
              <a:off x="2762251" y="3289300"/>
              <a:ext cx="246888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29" name="Line 17">
              <a:extLst>
                <a:ext uri="{FF2B5EF4-FFF2-40B4-BE49-F238E27FC236}">
                  <a16:creationId xmlns:a16="http://schemas.microsoft.com/office/drawing/2014/main" id="{80F65DC6-F6E2-46A6-B5F7-182FF0DE1AFD}"/>
                </a:ext>
              </a:extLst>
            </p:cNvPr>
            <p:cNvSpPr>
              <a:spLocks noChangeShapeType="1"/>
            </p:cNvSpPr>
            <p:nvPr/>
          </p:nvSpPr>
          <p:spPr bwMode="auto">
            <a:xfrm flipV="1">
              <a:off x="2760753" y="3280585"/>
              <a:ext cx="1588" cy="111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92210" name="Rectangle 20">
            <a:extLst>
              <a:ext uri="{FF2B5EF4-FFF2-40B4-BE49-F238E27FC236}">
                <a16:creationId xmlns:a16="http://schemas.microsoft.com/office/drawing/2014/main" id="{B6595FF6-BD78-4577-86AE-C010F5CA9084}"/>
              </a:ext>
            </a:extLst>
          </p:cNvPr>
          <p:cNvSpPr>
            <a:spLocks noChangeArrowheads="1"/>
          </p:cNvSpPr>
          <p:nvPr/>
        </p:nvSpPr>
        <p:spPr bwMode="auto">
          <a:xfrm>
            <a:off x="3097213" y="6224588"/>
            <a:ext cx="2084387"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600">
                <a:solidFill>
                  <a:srgbClr val="000000"/>
                </a:solidFill>
                <a:cs typeface="Times New Roman" panose="02020603050405020304" pitchFamily="18" charset="0"/>
              </a:rPr>
              <a:t>Wing Beat Frequency Hz</a:t>
            </a:r>
            <a:endParaRPr lang="en-US" altLang="en-US" sz="8800">
              <a:cs typeface="Times New Roman" panose="02020603050405020304" pitchFamily="18" charset="0"/>
            </a:endParaRPr>
          </a:p>
        </p:txBody>
      </p:sp>
      <p:sp>
        <p:nvSpPr>
          <p:cNvPr id="92211" name="Rectangle 67">
            <a:extLst>
              <a:ext uri="{FF2B5EF4-FFF2-40B4-BE49-F238E27FC236}">
                <a16:creationId xmlns:a16="http://schemas.microsoft.com/office/drawing/2014/main" id="{A740C53C-A769-46A4-89AB-9CB0D90690A4}"/>
              </a:ext>
            </a:extLst>
          </p:cNvPr>
          <p:cNvSpPr>
            <a:spLocks noChangeArrowheads="1"/>
          </p:cNvSpPr>
          <p:nvPr/>
        </p:nvSpPr>
        <p:spPr bwMode="auto">
          <a:xfrm>
            <a:off x="4500563" y="188913"/>
            <a:ext cx="4319587" cy="1938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t>The yellow fever mosquito (</a:t>
            </a:r>
            <a:r>
              <a:rPr lang="en-US" altLang="en-US" sz="2400" b="1">
                <a:solidFill>
                  <a:srgbClr val="FF33CC"/>
                </a:solidFill>
              </a:rPr>
              <a:t>Aedes aegypti</a:t>
            </a:r>
            <a:r>
              <a:rPr lang="en-US" altLang="en-US" sz="2400"/>
              <a:t>) is a mosquito that can spread dengue fever, chikungunya, and yellow fever viruses</a:t>
            </a:r>
          </a:p>
        </p:txBody>
      </p:sp>
      <p:sp>
        <p:nvSpPr>
          <p:cNvPr id="92212" name="Rectangle 68">
            <a:extLst>
              <a:ext uri="{FF2B5EF4-FFF2-40B4-BE49-F238E27FC236}">
                <a16:creationId xmlns:a16="http://schemas.microsoft.com/office/drawing/2014/main" id="{4F64EA55-67FA-46B9-BEEF-426B509BEC81}"/>
              </a:ext>
            </a:extLst>
          </p:cNvPr>
          <p:cNvSpPr>
            <a:spLocks noChangeArrowheads="1"/>
          </p:cNvSpPr>
          <p:nvPr/>
        </p:nvSpPr>
        <p:spPr bwMode="auto">
          <a:xfrm>
            <a:off x="323850" y="188913"/>
            <a:ext cx="3455988"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b="1">
                <a:solidFill>
                  <a:srgbClr val="FF0000"/>
                </a:solidFill>
              </a:rPr>
              <a:t>Anopheles stephensi</a:t>
            </a:r>
            <a:r>
              <a:rPr lang="en-US" altLang="en-US" sz="2400"/>
              <a:t> is a primary mosquito vector of malaria.</a:t>
            </a: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1026">
            <a:extLst>
              <a:ext uri="{FF2B5EF4-FFF2-40B4-BE49-F238E27FC236}">
                <a16:creationId xmlns:a16="http://schemas.microsoft.com/office/drawing/2014/main" id="{D948950B-09FC-4174-8131-F24276986C5C}"/>
              </a:ext>
            </a:extLst>
          </p:cNvPr>
          <p:cNvSpPr>
            <a:spLocks noChangeArrowheads="1"/>
          </p:cNvSpPr>
          <p:nvPr/>
        </p:nvSpPr>
        <p:spPr bwMode="auto">
          <a:xfrm>
            <a:off x="0" y="142875"/>
            <a:ext cx="9144000" cy="609600"/>
          </a:xfrm>
          <a:prstGeom prst="rect">
            <a:avLst/>
          </a:prstGeom>
          <a:noFill/>
          <a:ln w="9525">
            <a:noFill/>
            <a:miter lim="800000"/>
            <a:headEnd/>
            <a:tailEnd/>
          </a:ln>
          <a:effectLst/>
        </p:spPr>
        <p:txBody>
          <a:bodyPr lIns="92075" tIns="46038" rIns="92075" bIns="46038" anchor="b"/>
          <a:lstStyle/>
          <a:p>
            <a:pPr algn="ctr" eaLnBrk="1" hangingPunct="1">
              <a:defRPr/>
            </a:pPr>
            <a:r>
              <a:rPr lang="en-US" sz="4000" dirty="0">
                <a:solidFill>
                  <a:schemeClr val="tx2"/>
                </a:solidFill>
                <a:effectLst>
                  <a:outerShdw blurRad="38100" dist="38100" dir="2700000" algn="tl">
                    <a:srgbClr val="C0C0C0"/>
                  </a:outerShdw>
                </a:effectLst>
              </a:rPr>
              <a:t>What should be our Splitting Criteria?</a:t>
            </a:r>
            <a:endParaRPr lang="en-US" sz="5400" dirty="0">
              <a:solidFill>
                <a:schemeClr val="tx2"/>
              </a:solidFill>
              <a:effectLst>
                <a:outerShdw blurRad="38100" dist="38100" dir="2700000" algn="tl">
                  <a:srgbClr val="C0C0C0"/>
                </a:outerShdw>
              </a:effectLst>
            </a:endParaRPr>
          </a:p>
        </p:txBody>
      </p:sp>
      <p:sp>
        <p:nvSpPr>
          <p:cNvPr id="7" name="Rectangle 6">
            <a:extLst>
              <a:ext uri="{FF2B5EF4-FFF2-40B4-BE49-F238E27FC236}">
                <a16:creationId xmlns:a16="http://schemas.microsoft.com/office/drawing/2014/main" id="{CF4C4D61-DE0B-4AD1-A7EF-58A456ED55E8}"/>
              </a:ext>
            </a:extLst>
          </p:cNvPr>
          <p:cNvSpPr>
            <a:spLocks noChangeArrowheads="1"/>
          </p:cNvSpPr>
          <p:nvPr/>
        </p:nvSpPr>
        <p:spPr bwMode="auto">
          <a:xfrm rot="16200000">
            <a:off x="-896937" y="4062412"/>
            <a:ext cx="2133600" cy="339725"/>
          </a:xfrm>
          <a:prstGeom prst="rect">
            <a:avLst/>
          </a:prstGeom>
          <a:noFill/>
          <a:ln w="9525">
            <a:noFill/>
            <a:miter lim="800000"/>
            <a:headEnd/>
            <a:tailEnd/>
          </a:ln>
          <a:effectLst/>
        </p:spPr>
        <p:txBody>
          <a:bodyPr>
            <a:spAutoFit/>
          </a:bodyPr>
          <a:lstStyle/>
          <a:p>
            <a:pPr eaLnBrk="1" hangingPunct="1">
              <a:lnSpc>
                <a:spcPct val="90000"/>
              </a:lnSpc>
              <a:spcBef>
                <a:spcPct val="50000"/>
              </a:spcBef>
              <a:defRPr/>
            </a:pPr>
            <a:r>
              <a:rPr lang="en-US" sz="1800" b="1">
                <a:effectLst>
                  <a:outerShdw blurRad="38100" dist="38100" dir="2700000" algn="tl">
                    <a:srgbClr val="C0C0C0"/>
                  </a:outerShdw>
                </a:effectLst>
              </a:rPr>
              <a:t>Antenna  Length</a:t>
            </a:r>
          </a:p>
        </p:txBody>
      </p:sp>
      <p:sp>
        <p:nvSpPr>
          <p:cNvPr id="13316" name="Rectangle 7">
            <a:extLst>
              <a:ext uri="{FF2B5EF4-FFF2-40B4-BE49-F238E27FC236}">
                <a16:creationId xmlns:a16="http://schemas.microsoft.com/office/drawing/2014/main" id="{AEA55A8E-6E49-449F-A851-4523640C724B}"/>
              </a:ext>
            </a:extLst>
          </p:cNvPr>
          <p:cNvSpPr>
            <a:spLocks noChangeArrowheads="1"/>
          </p:cNvSpPr>
          <p:nvPr/>
        </p:nvSpPr>
        <p:spPr bwMode="auto">
          <a:xfrm>
            <a:off x="685800" y="5756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17" name="Rectangle 8">
            <a:extLst>
              <a:ext uri="{FF2B5EF4-FFF2-40B4-BE49-F238E27FC236}">
                <a16:creationId xmlns:a16="http://schemas.microsoft.com/office/drawing/2014/main" id="{3F207D50-9221-4A21-A5F3-FF545C1B466A}"/>
              </a:ext>
            </a:extLst>
          </p:cNvPr>
          <p:cNvSpPr>
            <a:spLocks noChangeArrowheads="1"/>
          </p:cNvSpPr>
          <p:nvPr/>
        </p:nvSpPr>
        <p:spPr bwMode="auto">
          <a:xfrm>
            <a:off x="1066800" y="5756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18" name="Rectangle 9">
            <a:extLst>
              <a:ext uri="{FF2B5EF4-FFF2-40B4-BE49-F238E27FC236}">
                <a16:creationId xmlns:a16="http://schemas.microsoft.com/office/drawing/2014/main" id="{967F8573-C994-41CD-A6A6-F09DF313C2A6}"/>
              </a:ext>
            </a:extLst>
          </p:cNvPr>
          <p:cNvSpPr>
            <a:spLocks noChangeArrowheads="1"/>
          </p:cNvSpPr>
          <p:nvPr/>
        </p:nvSpPr>
        <p:spPr bwMode="auto">
          <a:xfrm>
            <a:off x="1447800" y="5756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19" name="Rectangle 10">
            <a:extLst>
              <a:ext uri="{FF2B5EF4-FFF2-40B4-BE49-F238E27FC236}">
                <a16:creationId xmlns:a16="http://schemas.microsoft.com/office/drawing/2014/main" id="{B37F0CCB-0822-47CD-AD9C-5CBDB16B046A}"/>
              </a:ext>
            </a:extLst>
          </p:cNvPr>
          <p:cNvSpPr>
            <a:spLocks noChangeArrowheads="1"/>
          </p:cNvSpPr>
          <p:nvPr/>
        </p:nvSpPr>
        <p:spPr bwMode="auto">
          <a:xfrm>
            <a:off x="1828800" y="5756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20" name="Rectangle 11">
            <a:extLst>
              <a:ext uri="{FF2B5EF4-FFF2-40B4-BE49-F238E27FC236}">
                <a16:creationId xmlns:a16="http://schemas.microsoft.com/office/drawing/2014/main" id="{0B7A82DF-DB41-440C-9517-F1314CCE8F89}"/>
              </a:ext>
            </a:extLst>
          </p:cNvPr>
          <p:cNvSpPr>
            <a:spLocks noChangeArrowheads="1"/>
          </p:cNvSpPr>
          <p:nvPr/>
        </p:nvSpPr>
        <p:spPr bwMode="auto">
          <a:xfrm>
            <a:off x="2209800" y="5756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21" name="Rectangle 12">
            <a:extLst>
              <a:ext uri="{FF2B5EF4-FFF2-40B4-BE49-F238E27FC236}">
                <a16:creationId xmlns:a16="http://schemas.microsoft.com/office/drawing/2014/main" id="{BECC9602-86AC-41C9-A12F-98C31F4A30BF}"/>
              </a:ext>
            </a:extLst>
          </p:cNvPr>
          <p:cNvSpPr>
            <a:spLocks noChangeArrowheads="1"/>
          </p:cNvSpPr>
          <p:nvPr/>
        </p:nvSpPr>
        <p:spPr bwMode="auto">
          <a:xfrm>
            <a:off x="2590800" y="5756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22" name="Rectangle 13">
            <a:extLst>
              <a:ext uri="{FF2B5EF4-FFF2-40B4-BE49-F238E27FC236}">
                <a16:creationId xmlns:a16="http://schemas.microsoft.com/office/drawing/2014/main" id="{B9547D3B-0836-4828-823E-9159B360D9C1}"/>
              </a:ext>
            </a:extLst>
          </p:cNvPr>
          <p:cNvSpPr>
            <a:spLocks noChangeArrowheads="1"/>
          </p:cNvSpPr>
          <p:nvPr/>
        </p:nvSpPr>
        <p:spPr bwMode="auto">
          <a:xfrm>
            <a:off x="2971800" y="5756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23" name="Rectangle 14">
            <a:extLst>
              <a:ext uri="{FF2B5EF4-FFF2-40B4-BE49-F238E27FC236}">
                <a16:creationId xmlns:a16="http://schemas.microsoft.com/office/drawing/2014/main" id="{8FA0F4C1-B250-4FDB-9EC4-0A9212AE9569}"/>
              </a:ext>
            </a:extLst>
          </p:cNvPr>
          <p:cNvSpPr>
            <a:spLocks noChangeArrowheads="1"/>
          </p:cNvSpPr>
          <p:nvPr/>
        </p:nvSpPr>
        <p:spPr bwMode="auto">
          <a:xfrm>
            <a:off x="3352800" y="5756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24" name="Rectangle 15">
            <a:extLst>
              <a:ext uri="{FF2B5EF4-FFF2-40B4-BE49-F238E27FC236}">
                <a16:creationId xmlns:a16="http://schemas.microsoft.com/office/drawing/2014/main" id="{64D0A235-0736-4A8A-8FF8-FC3099FC50EE}"/>
              </a:ext>
            </a:extLst>
          </p:cNvPr>
          <p:cNvSpPr>
            <a:spLocks noChangeArrowheads="1"/>
          </p:cNvSpPr>
          <p:nvPr/>
        </p:nvSpPr>
        <p:spPr bwMode="auto">
          <a:xfrm>
            <a:off x="3733800" y="5756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25" name="Rectangle 16">
            <a:extLst>
              <a:ext uri="{FF2B5EF4-FFF2-40B4-BE49-F238E27FC236}">
                <a16:creationId xmlns:a16="http://schemas.microsoft.com/office/drawing/2014/main" id="{D60D855F-C8CB-44EE-A360-E603E417A273}"/>
              </a:ext>
            </a:extLst>
          </p:cNvPr>
          <p:cNvSpPr>
            <a:spLocks noChangeArrowheads="1"/>
          </p:cNvSpPr>
          <p:nvPr/>
        </p:nvSpPr>
        <p:spPr bwMode="auto">
          <a:xfrm>
            <a:off x="4114800" y="5756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26" name="Rectangle 17">
            <a:extLst>
              <a:ext uri="{FF2B5EF4-FFF2-40B4-BE49-F238E27FC236}">
                <a16:creationId xmlns:a16="http://schemas.microsoft.com/office/drawing/2014/main" id="{501E6805-449C-49A1-B8C5-5C7D00853B47}"/>
              </a:ext>
            </a:extLst>
          </p:cNvPr>
          <p:cNvSpPr>
            <a:spLocks noChangeArrowheads="1"/>
          </p:cNvSpPr>
          <p:nvPr/>
        </p:nvSpPr>
        <p:spPr bwMode="auto">
          <a:xfrm>
            <a:off x="685800" y="5375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27" name="Rectangle 18">
            <a:extLst>
              <a:ext uri="{FF2B5EF4-FFF2-40B4-BE49-F238E27FC236}">
                <a16:creationId xmlns:a16="http://schemas.microsoft.com/office/drawing/2014/main" id="{45C62816-5D21-4C0A-9E86-8C14DEC77342}"/>
              </a:ext>
            </a:extLst>
          </p:cNvPr>
          <p:cNvSpPr>
            <a:spLocks noChangeArrowheads="1"/>
          </p:cNvSpPr>
          <p:nvPr/>
        </p:nvSpPr>
        <p:spPr bwMode="auto">
          <a:xfrm>
            <a:off x="1066800" y="5375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28" name="Rectangle 19">
            <a:extLst>
              <a:ext uri="{FF2B5EF4-FFF2-40B4-BE49-F238E27FC236}">
                <a16:creationId xmlns:a16="http://schemas.microsoft.com/office/drawing/2014/main" id="{8F53ED23-D7DA-4903-BFAB-A4F6B56A4C4A}"/>
              </a:ext>
            </a:extLst>
          </p:cNvPr>
          <p:cNvSpPr>
            <a:spLocks noChangeArrowheads="1"/>
          </p:cNvSpPr>
          <p:nvPr/>
        </p:nvSpPr>
        <p:spPr bwMode="auto">
          <a:xfrm>
            <a:off x="1447800" y="5375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29" name="Rectangle 20">
            <a:extLst>
              <a:ext uri="{FF2B5EF4-FFF2-40B4-BE49-F238E27FC236}">
                <a16:creationId xmlns:a16="http://schemas.microsoft.com/office/drawing/2014/main" id="{D86B4512-CBC9-4842-833F-486FC61DE0F0}"/>
              </a:ext>
            </a:extLst>
          </p:cNvPr>
          <p:cNvSpPr>
            <a:spLocks noChangeArrowheads="1"/>
          </p:cNvSpPr>
          <p:nvPr/>
        </p:nvSpPr>
        <p:spPr bwMode="auto">
          <a:xfrm>
            <a:off x="1828800" y="5375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30" name="Rectangle 21">
            <a:extLst>
              <a:ext uri="{FF2B5EF4-FFF2-40B4-BE49-F238E27FC236}">
                <a16:creationId xmlns:a16="http://schemas.microsoft.com/office/drawing/2014/main" id="{382D6B06-E902-42C4-8CD1-58117889533F}"/>
              </a:ext>
            </a:extLst>
          </p:cNvPr>
          <p:cNvSpPr>
            <a:spLocks noChangeArrowheads="1"/>
          </p:cNvSpPr>
          <p:nvPr/>
        </p:nvSpPr>
        <p:spPr bwMode="auto">
          <a:xfrm>
            <a:off x="2209800" y="5375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31" name="Rectangle 22">
            <a:extLst>
              <a:ext uri="{FF2B5EF4-FFF2-40B4-BE49-F238E27FC236}">
                <a16:creationId xmlns:a16="http://schemas.microsoft.com/office/drawing/2014/main" id="{2F969F0C-EE61-442F-BD86-7FF3BBD96A9A}"/>
              </a:ext>
            </a:extLst>
          </p:cNvPr>
          <p:cNvSpPr>
            <a:spLocks noChangeArrowheads="1"/>
          </p:cNvSpPr>
          <p:nvPr/>
        </p:nvSpPr>
        <p:spPr bwMode="auto">
          <a:xfrm>
            <a:off x="2590800" y="5375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32" name="Rectangle 23">
            <a:extLst>
              <a:ext uri="{FF2B5EF4-FFF2-40B4-BE49-F238E27FC236}">
                <a16:creationId xmlns:a16="http://schemas.microsoft.com/office/drawing/2014/main" id="{9343859D-EF67-40FE-A877-D160E31BC397}"/>
              </a:ext>
            </a:extLst>
          </p:cNvPr>
          <p:cNvSpPr>
            <a:spLocks noChangeArrowheads="1"/>
          </p:cNvSpPr>
          <p:nvPr/>
        </p:nvSpPr>
        <p:spPr bwMode="auto">
          <a:xfrm>
            <a:off x="2971800" y="5375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33" name="Rectangle 24">
            <a:extLst>
              <a:ext uri="{FF2B5EF4-FFF2-40B4-BE49-F238E27FC236}">
                <a16:creationId xmlns:a16="http://schemas.microsoft.com/office/drawing/2014/main" id="{F3E8F1BC-3492-4D99-94EE-6A5E5B5B95AA}"/>
              </a:ext>
            </a:extLst>
          </p:cNvPr>
          <p:cNvSpPr>
            <a:spLocks noChangeArrowheads="1"/>
          </p:cNvSpPr>
          <p:nvPr/>
        </p:nvSpPr>
        <p:spPr bwMode="auto">
          <a:xfrm>
            <a:off x="3352800" y="5375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34" name="Rectangle 25">
            <a:extLst>
              <a:ext uri="{FF2B5EF4-FFF2-40B4-BE49-F238E27FC236}">
                <a16:creationId xmlns:a16="http://schemas.microsoft.com/office/drawing/2014/main" id="{119FA42E-B76A-479E-B5AA-240CF8CFEEC8}"/>
              </a:ext>
            </a:extLst>
          </p:cNvPr>
          <p:cNvSpPr>
            <a:spLocks noChangeArrowheads="1"/>
          </p:cNvSpPr>
          <p:nvPr/>
        </p:nvSpPr>
        <p:spPr bwMode="auto">
          <a:xfrm>
            <a:off x="3733800" y="5375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35" name="Rectangle 26">
            <a:extLst>
              <a:ext uri="{FF2B5EF4-FFF2-40B4-BE49-F238E27FC236}">
                <a16:creationId xmlns:a16="http://schemas.microsoft.com/office/drawing/2014/main" id="{4CE89986-EFC8-4457-8715-CE981CD94EE4}"/>
              </a:ext>
            </a:extLst>
          </p:cNvPr>
          <p:cNvSpPr>
            <a:spLocks noChangeArrowheads="1"/>
          </p:cNvSpPr>
          <p:nvPr/>
        </p:nvSpPr>
        <p:spPr bwMode="auto">
          <a:xfrm>
            <a:off x="4114800" y="5375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36" name="Rectangle 27">
            <a:extLst>
              <a:ext uri="{FF2B5EF4-FFF2-40B4-BE49-F238E27FC236}">
                <a16:creationId xmlns:a16="http://schemas.microsoft.com/office/drawing/2014/main" id="{60EB1F66-D886-4313-B87C-EBF1B72FEA45}"/>
              </a:ext>
            </a:extLst>
          </p:cNvPr>
          <p:cNvSpPr>
            <a:spLocks noChangeArrowheads="1"/>
          </p:cNvSpPr>
          <p:nvPr/>
        </p:nvSpPr>
        <p:spPr bwMode="auto">
          <a:xfrm>
            <a:off x="685800" y="4994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37" name="Rectangle 28">
            <a:extLst>
              <a:ext uri="{FF2B5EF4-FFF2-40B4-BE49-F238E27FC236}">
                <a16:creationId xmlns:a16="http://schemas.microsoft.com/office/drawing/2014/main" id="{6E77BBAD-4264-4DD1-9D76-B3AF8E219E0D}"/>
              </a:ext>
            </a:extLst>
          </p:cNvPr>
          <p:cNvSpPr>
            <a:spLocks noChangeArrowheads="1"/>
          </p:cNvSpPr>
          <p:nvPr/>
        </p:nvSpPr>
        <p:spPr bwMode="auto">
          <a:xfrm>
            <a:off x="1066800" y="4994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38" name="Rectangle 29">
            <a:extLst>
              <a:ext uri="{FF2B5EF4-FFF2-40B4-BE49-F238E27FC236}">
                <a16:creationId xmlns:a16="http://schemas.microsoft.com/office/drawing/2014/main" id="{2699B1C8-E571-47C9-AEE2-7740332D606D}"/>
              </a:ext>
            </a:extLst>
          </p:cNvPr>
          <p:cNvSpPr>
            <a:spLocks noChangeArrowheads="1"/>
          </p:cNvSpPr>
          <p:nvPr/>
        </p:nvSpPr>
        <p:spPr bwMode="auto">
          <a:xfrm>
            <a:off x="1447800" y="4994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39" name="Rectangle 30">
            <a:extLst>
              <a:ext uri="{FF2B5EF4-FFF2-40B4-BE49-F238E27FC236}">
                <a16:creationId xmlns:a16="http://schemas.microsoft.com/office/drawing/2014/main" id="{090A1625-25EE-4BEC-9CE3-2E01CE288E24}"/>
              </a:ext>
            </a:extLst>
          </p:cNvPr>
          <p:cNvSpPr>
            <a:spLocks noChangeArrowheads="1"/>
          </p:cNvSpPr>
          <p:nvPr/>
        </p:nvSpPr>
        <p:spPr bwMode="auto">
          <a:xfrm>
            <a:off x="1828800" y="4994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40" name="Rectangle 31">
            <a:extLst>
              <a:ext uri="{FF2B5EF4-FFF2-40B4-BE49-F238E27FC236}">
                <a16:creationId xmlns:a16="http://schemas.microsoft.com/office/drawing/2014/main" id="{1BB3100B-7FDF-4895-A949-94351959FDB0}"/>
              </a:ext>
            </a:extLst>
          </p:cNvPr>
          <p:cNvSpPr>
            <a:spLocks noChangeArrowheads="1"/>
          </p:cNvSpPr>
          <p:nvPr/>
        </p:nvSpPr>
        <p:spPr bwMode="auto">
          <a:xfrm>
            <a:off x="2209800" y="4994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41" name="Rectangle 32">
            <a:extLst>
              <a:ext uri="{FF2B5EF4-FFF2-40B4-BE49-F238E27FC236}">
                <a16:creationId xmlns:a16="http://schemas.microsoft.com/office/drawing/2014/main" id="{6D3AA960-A9CE-4175-92FF-48453390B0A6}"/>
              </a:ext>
            </a:extLst>
          </p:cNvPr>
          <p:cNvSpPr>
            <a:spLocks noChangeArrowheads="1"/>
          </p:cNvSpPr>
          <p:nvPr/>
        </p:nvSpPr>
        <p:spPr bwMode="auto">
          <a:xfrm>
            <a:off x="2590800" y="4994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42" name="Rectangle 33">
            <a:extLst>
              <a:ext uri="{FF2B5EF4-FFF2-40B4-BE49-F238E27FC236}">
                <a16:creationId xmlns:a16="http://schemas.microsoft.com/office/drawing/2014/main" id="{94B8838D-49CF-48E7-BFDF-BE38EA9C2572}"/>
              </a:ext>
            </a:extLst>
          </p:cNvPr>
          <p:cNvSpPr>
            <a:spLocks noChangeArrowheads="1"/>
          </p:cNvSpPr>
          <p:nvPr/>
        </p:nvSpPr>
        <p:spPr bwMode="auto">
          <a:xfrm>
            <a:off x="2971800" y="4994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43" name="Rectangle 34">
            <a:extLst>
              <a:ext uri="{FF2B5EF4-FFF2-40B4-BE49-F238E27FC236}">
                <a16:creationId xmlns:a16="http://schemas.microsoft.com/office/drawing/2014/main" id="{D1C7F3ED-E07C-449E-B52F-F863C1C6443D}"/>
              </a:ext>
            </a:extLst>
          </p:cNvPr>
          <p:cNvSpPr>
            <a:spLocks noChangeArrowheads="1"/>
          </p:cNvSpPr>
          <p:nvPr/>
        </p:nvSpPr>
        <p:spPr bwMode="auto">
          <a:xfrm>
            <a:off x="3352800" y="4994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44" name="Rectangle 35">
            <a:extLst>
              <a:ext uri="{FF2B5EF4-FFF2-40B4-BE49-F238E27FC236}">
                <a16:creationId xmlns:a16="http://schemas.microsoft.com/office/drawing/2014/main" id="{902DFA8B-D6C0-481F-B0AF-8A4F2E123790}"/>
              </a:ext>
            </a:extLst>
          </p:cNvPr>
          <p:cNvSpPr>
            <a:spLocks noChangeArrowheads="1"/>
          </p:cNvSpPr>
          <p:nvPr/>
        </p:nvSpPr>
        <p:spPr bwMode="auto">
          <a:xfrm>
            <a:off x="3733800" y="4994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45" name="Rectangle 36">
            <a:extLst>
              <a:ext uri="{FF2B5EF4-FFF2-40B4-BE49-F238E27FC236}">
                <a16:creationId xmlns:a16="http://schemas.microsoft.com/office/drawing/2014/main" id="{3469CC2E-A9B5-4AB6-BC27-252B6C5F99AD}"/>
              </a:ext>
            </a:extLst>
          </p:cNvPr>
          <p:cNvSpPr>
            <a:spLocks noChangeArrowheads="1"/>
          </p:cNvSpPr>
          <p:nvPr/>
        </p:nvSpPr>
        <p:spPr bwMode="auto">
          <a:xfrm>
            <a:off x="4114800" y="4994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46" name="Rectangle 37">
            <a:extLst>
              <a:ext uri="{FF2B5EF4-FFF2-40B4-BE49-F238E27FC236}">
                <a16:creationId xmlns:a16="http://schemas.microsoft.com/office/drawing/2014/main" id="{63487A21-73F4-4C23-A3B0-E27E0A0DB860}"/>
              </a:ext>
            </a:extLst>
          </p:cNvPr>
          <p:cNvSpPr>
            <a:spLocks noChangeArrowheads="1"/>
          </p:cNvSpPr>
          <p:nvPr/>
        </p:nvSpPr>
        <p:spPr bwMode="auto">
          <a:xfrm>
            <a:off x="685800" y="4613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47" name="Rectangle 38">
            <a:extLst>
              <a:ext uri="{FF2B5EF4-FFF2-40B4-BE49-F238E27FC236}">
                <a16:creationId xmlns:a16="http://schemas.microsoft.com/office/drawing/2014/main" id="{2B481383-1BBC-461B-A7B0-5C0EEC4D7076}"/>
              </a:ext>
            </a:extLst>
          </p:cNvPr>
          <p:cNvSpPr>
            <a:spLocks noChangeArrowheads="1"/>
          </p:cNvSpPr>
          <p:nvPr/>
        </p:nvSpPr>
        <p:spPr bwMode="auto">
          <a:xfrm>
            <a:off x="1066800" y="4613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48" name="Rectangle 39">
            <a:extLst>
              <a:ext uri="{FF2B5EF4-FFF2-40B4-BE49-F238E27FC236}">
                <a16:creationId xmlns:a16="http://schemas.microsoft.com/office/drawing/2014/main" id="{1A9A5C73-81B8-4D53-8D65-4CD705FD64AF}"/>
              </a:ext>
            </a:extLst>
          </p:cNvPr>
          <p:cNvSpPr>
            <a:spLocks noChangeArrowheads="1"/>
          </p:cNvSpPr>
          <p:nvPr/>
        </p:nvSpPr>
        <p:spPr bwMode="auto">
          <a:xfrm>
            <a:off x="1447800" y="4613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49" name="Rectangle 40">
            <a:extLst>
              <a:ext uri="{FF2B5EF4-FFF2-40B4-BE49-F238E27FC236}">
                <a16:creationId xmlns:a16="http://schemas.microsoft.com/office/drawing/2014/main" id="{0737E4BB-F7B2-4F84-99C4-06412CF8F46A}"/>
              </a:ext>
            </a:extLst>
          </p:cNvPr>
          <p:cNvSpPr>
            <a:spLocks noChangeArrowheads="1"/>
          </p:cNvSpPr>
          <p:nvPr/>
        </p:nvSpPr>
        <p:spPr bwMode="auto">
          <a:xfrm>
            <a:off x="1828800" y="4613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50" name="Rectangle 41">
            <a:extLst>
              <a:ext uri="{FF2B5EF4-FFF2-40B4-BE49-F238E27FC236}">
                <a16:creationId xmlns:a16="http://schemas.microsoft.com/office/drawing/2014/main" id="{9693F583-D8B3-4C7E-BB0C-C2B200D1C4BC}"/>
              </a:ext>
            </a:extLst>
          </p:cNvPr>
          <p:cNvSpPr>
            <a:spLocks noChangeArrowheads="1"/>
          </p:cNvSpPr>
          <p:nvPr/>
        </p:nvSpPr>
        <p:spPr bwMode="auto">
          <a:xfrm>
            <a:off x="2209800" y="4613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51" name="Rectangle 42">
            <a:extLst>
              <a:ext uri="{FF2B5EF4-FFF2-40B4-BE49-F238E27FC236}">
                <a16:creationId xmlns:a16="http://schemas.microsoft.com/office/drawing/2014/main" id="{D05B2B65-B1AF-4DEE-860B-F5D3A4E336A5}"/>
              </a:ext>
            </a:extLst>
          </p:cNvPr>
          <p:cNvSpPr>
            <a:spLocks noChangeArrowheads="1"/>
          </p:cNvSpPr>
          <p:nvPr/>
        </p:nvSpPr>
        <p:spPr bwMode="auto">
          <a:xfrm>
            <a:off x="2590800" y="4613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52" name="Rectangle 43">
            <a:extLst>
              <a:ext uri="{FF2B5EF4-FFF2-40B4-BE49-F238E27FC236}">
                <a16:creationId xmlns:a16="http://schemas.microsoft.com/office/drawing/2014/main" id="{7EE4EE34-4F4C-459F-89DC-37933110E621}"/>
              </a:ext>
            </a:extLst>
          </p:cNvPr>
          <p:cNvSpPr>
            <a:spLocks noChangeArrowheads="1"/>
          </p:cNvSpPr>
          <p:nvPr/>
        </p:nvSpPr>
        <p:spPr bwMode="auto">
          <a:xfrm>
            <a:off x="2971800" y="4613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53" name="Rectangle 44">
            <a:extLst>
              <a:ext uri="{FF2B5EF4-FFF2-40B4-BE49-F238E27FC236}">
                <a16:creationId xmlns:a16="http://schemas.microsoft.com/office/drawing/2014/main" id="{BCC107CF-8F98-4560-8F17-CC95034BFBBC}"/>
              </a:ext>
            </a:extLst>
          </p:cNvPr>
          <p:cNvSpPr>
            <a:spLocks noChangeArrowheads="1"/>
          </p:cNvSpPr>
          <p:nvPr/>
        </p:nvSpPr>
        <p:spPr bwMode="auto">
          <a:xfrm>
            <a:off x="3352800" y="4613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54" name="Rectangle 45">
            <a:extLst>
              <a:ext uri="{FF2B5EF4-FFF2-40B4-BE49-F238E27FC236}">
                <a16:creationId xmlns:a16="http://schemas.microsoft.com/office/drawing/2014/main" id="{972B24F7-BC0C-41BE-87D9-BFF57108B7B2}"/>
              </a:ext>
            </a:extLst>
          </p:cNvPr>
          <p:cNvSpPr>
            <a:spLocks noChangeArrowheads="1"/>
          </p:cNvSpPr>
          <p:nvPr/>
        </p:nvSpPr>
        <p:spPr bwMode="auto">
          <a:xfrm>
            <a:off x="3733800" y="4613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55" name="Rectangle 46">
            <a:extLst>
              <a:ext uri="{FF2B5EF4-FFF2-40B4-BE49-F238E27FC236}">
                <a16:creationId xmlns:a16="http://schemas.microsoft.com/office/drawing/2014/main" id="{F6E8E5A0-3FB2-41DC-A110-4F4D4254D7F6}"/>
              </a:ext>
            </a:extLst>
          </p:cNvPr>
          <p:cNvSpPr>
            <a:spLocks noChangeArrowheads="1"/>
          </p:cNvSpPr>
          <p:nvPr/>
        </p:nvSpPr>
        <p:spPr bwMode="auto">
          <a:xfrm>
            <a:off x="4114800" y="4613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56" name="Rectangle 47">
            <a:extLst>
              <a:ext uri="{FF2B5EF4-FFF2-40B4-BE49-F238E27FC236}">
                <a16:creationId xmlns:a16="http://schemas.microsoft.com/office/drawing/2014/main" id="{2B938C38-807D-449E-BA51-C9B6FAD96EBE}"/>
              </a:ext>
            </a:extLst>
          </p:cNvPr>
          <p:cNvSpPr>
            <a:spLocks noChangeArrowheads="1"/>
          </p:cNvSpPr>
          <p:nvPr/>
        </p:nvSpPr>
        <p:spPr bwMode="auto">
          <a:xfrm>
            <a:off x="685800" y="4232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57" name="Rectangle 48">
            <a:extLst>
              <a:ext uri="{FF2B5EF4-FFF2-40B4-BE49-F238E27FC236}">
                <a16:creationId xmlns:a16="http://schemas.microsoft.com/office/drawing/2014/main" id="{E2A38989-4AE3-443E-BBDA-5042D9C035F8}"/>
              </a:ext>
            </a:extLst>
          </p:cNvPr>
          <p:cNvSpPr>
            <a:spLocks noChangeArrowheads="1"/>
          </p:cNvSpPr>
          <p:nvPr/>
        </p:nvSpPr>
        <p:spPr bwMode="auto">
          <a:xfrm>
            <a:off x="1066800" y="4232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58" name="Rectangle 49">
            <a:extLst>
              <a:ext uri="{FF2B5EF4-FFF2-40B4-BE49-F238E27FC236}">
                <a16:creationId xmlns:a16="http://schemas.microsoft.com/office/drawing/2014/main" id="{A11C6D85-F868-4CB3-8DF7-17FA23430E3C}"/>
              </a:ext>
            </a:extLst>
          </p:cNvPr>
          <p:cNvSpPr>
            <a:spLocks noChangeArrowheads="1"/>
          </p:cNvSpPr>
          <p:nvPr/>
        </p:nvSpPr>
        <p:spPr bwMode="auto">
          <a:xfrm>
            <a:off x="1447800" y="4232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59" name="Rectangle 50">
            <a:extLst>
              <a:ext uri="{FF2B5EF4-FFF2-40B4-BE49-F238E27FC236}">
                <a16:creationId xmlns:a16="http://schemas.microsoft.com/office/drawing/2014/main" id="{430AC4E3-854B-49AA-8997-1866977F45D6}"/>
              </a:ext>
            </a:extLst>
          </p:cNvPr>
          <p:cNvSpPr>
            <a:spLocks noChangeArrowheads="1"/>
          </p:cNvSpPr>
          <p:nvPr/>
        </p:nvSpPr>
        <p:spPr bwMode="auto">
          <a:xfrm>
            <a:off x="1828800" y="4232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60" name="Rectangle 51">
            <a:extLst>
              <a:ext uri="{FF2B5EF4-FFF2-40B4-BE49-F238E27FC236}">
                <a16:creationId xmlns:a16="http://schemas.microsoft.com/office/drawing/2014/main" id="{717503B8-64E4-4156-99D3-9BD6EF62CDA5}"/>
              </a:ext>
            </a:extLst>
          </p:cNvPr>
          <p:cNvSpPr>
            <a:spLocks noChangeArrowheads="1"/>
          </p:cNvSpPr>
          <p:nvPr/>
        </p:nvSpPr>
        <p:spPr bwMode="auto">
          <a:xfrm>
            <a:off x="2209800" y="4232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61" name="Rectangle 52">
            <a:extLst>
              <a:ext uri="{FF2B5EF4-FFF2-40B4-BE49-F238E27FC236}">
                <a16:creationId xmlns:a16="http://schemas.microsoft.com/office/drawing/2014/main" id="{C5C35F2A-971B-43F7-B482-42AB20AB6E33}"/>
              </a:ext>
            </a:extLst>
          </p:cNvPr>
          <p:cNvSpPr>
            <a:spLocks noChangeArrowheads="1"/>
          </p:cNvSpPr>
          <p:nvPr/>
        </p:nvSpPr>
        <p:spPr bwMode="auto">
          <a:xfrm>
            <a:off x="2590800" y="4232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62" name="Rectangle 53">
            <a:extLst>
              <a:ext uri="{FF2B5EF4-FFF2-40B4-BE49-F238E27FC236}">
                <a16:creationId xmlns:a16="http://schemas.microsoft.com/office/drawing/2014/main" id="{5D4445F8-16D4-42B4-B8C9-17C7EE090B02}"/>
              </a:ext>
            </a:extLst>
          </p:cNvPr>
          <p:cNvSpPr>
            <a:spLocks noChangeArrowheads="1"/>
          </p:cNvSpPr>
          <p:nvPr/>
        </p:nvSpPr>
        <p:spPr bwMode="auto">
          <a:xfrm>
            <a:off x="2971800" y="4232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63" name="Rectangle 54">
            <a:extLst>
              <a:ext uri="{FF2B5EF4-FFF2-40B4-BE49-F238E27FC236}">
                <a16:creationId xmlns:a16="http://schemas.microsoft.com/office/drawing/2014/main" id="{77D761C5-E4F0-49A0-9289-ABEFD929AAE2}"/>
              </a:ext>
            </a:extLst>
          </p:cNvPr>
          <p:cNvSpPr>
            <a:spLocks noChangeArrowheads="1"/>
          </p:cNvSpPr>
          <p:nvPr/>
        </p:nvSpPr>
        <p:spPr bwMode="auto">
          <a:xfrm>
            <a:off x="3352800" y="4232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64" name="Rectangle 55">
            <a:extLst>
              <a:ext uri="{FF2B5EF4-FFF2-40B4-BE49-F238E27FC236}">
                <a16:creationId xmlns:a16="http://schemas.microsoft.com/office/drawing/2014/main" id="{94F40E78-F3CE-453C-811E-DD1B99A91902}"/>
              </a:ext>
            </a:extLst>
          </p:cNvPr>
          <p:cNvSpPr>
            <a:spLocks noChangeArrowheads="1"/>
          </p:cNvSpPr>
          <p:nvPr/>
        </p:nvSpPr>
        <p:spPr bwMode="auto">
          <a:xfrm>
            <a:off x="3733800" y="4232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65" name="Rectangle 56">
            <a:extLst>
              <a:ext uri="{FF2B5EF4-FFF2-40B4-BE49-F238E27FC236}">
                <a16:creationId xmlns:a16="http://schemas.microsoft.com/office/drawing/2014/main" id="{D935E3A5-F023-4CDA-9871-CB13FBCCC94B}"/>
              </a:ext>
            </a:extLst>
          </p:cNvPr>
          <p:cNvSpPr>
            <a:spLocks noChangeArrowheads="1"/>
          </p:cNvSpPr>
          <p:nvPr/>
        </p:nvSpPr>
        <p:spPr bwMode="auto">
          <a:xfrm>
            <a:off x="4114800" y="4232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66" name="Rectangle 57">
            <a:extLst>
              <a:ext uri="{FF2B5EF4-FFF2-40B4-BE49-F238E27FC236}">
                <a16:creationId xmlns:a16="http://schemas.microsoft.com/office/drawing/2014/main" id="{AB10C519-9794-440F-8578-6C106C1889BF}"/>
              </a:ext>
            </a:extLst>
          </p:cNvPr>
          <p:cNvSpPr>
            <a:spLocks noChangeArrowheads="1"/>
          </p:cNvSpPr>
          <p:nvPr/>
        </p:nvSpPr>
        <p:spPr bwMode="auto">
          <a:xfrm>
            <a:off x="685800" y="3851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67" name="Rectangle 58">
            <a:extLst>
              <a:ext uri="{FF2B5EF4-FFF2-40B4-BE49-F238E27FC236}">
                <a16:creationId xmlns:a16="http://schemas.microsoft.com/office/drawing/2014/main" id="{6A677698-95E1-4491-B9DC-B6BC47CA6FB7}"/>
              </a:ext>
            </a:extLst>
          </p:cNvPr>
          <p:cNvSpPr>
            <a:spLocks noChangeArrowheads="1"/>
          </p:cNvSpPr>
          <p:nvPr/>
        </p:nvSpPr>
        <p:spPr bwMode="auto">
          <a:xfrm>
            <a:off x="1066800" y="3851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68" name="Rectangle 59">
            <a:extLst>
              <a:ext uri="{FF2B5EF4-FFF2-40B4-BE49-F238E27FC236}">
                <a16:creationId xmlns:a16="http://schemas.microsoft.com/office/drawing/2014/main" id="{E2192BC0-482D-417A-B4B0-E99014DEB5F9}"/>
              </a:ext>
            </a:extLst>
          </p:cNvPr>
          <p:cNvSpPr>
            <a:spLocks noChangeArrowheads="1"/>
          </p:cNvSpPr>
          <p:nvPr/>
        </p:nvSpPr>
        <p:spPr bwMode="auto">
          <a:xfrm>
            <a:off x="1447800" y="3851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69" name="Rectangle 60">
            <a:extLst>
              <a:ext uri="{FF2B5EF4-FFF2-40B4-BE49-F238E27FC236}">
                <a16:creationId xmlns:a16="http://schemas.microsoft.com/office/drawing/2014/main" id="{815FB0F4-F919-43A0-9F7D-6001DC97F304}"/>
              </a:ext>
            </a:extLst>
          </p:cNvPr>
          <p:cNvSpPr>
            <a:spLocks noChangeArrowheads="1"/>
          </p:cNvSpPr>
          <p:nvPr/>
        </p:nvSpPr>
        <p:spPr bwMode="auto">
          <a:xfrm>
            <a:off x="1828800" y="3851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70" name="Rectangle 61">
            <a:extLst>
              <a:ext uri="{FF2B5EF4-FFF2-40B4-BE49-F238E27FC236}">
                <a16:creationId xmlns:a16="http://schemas.microsoft.com/office/drawing/2014/main" id="{307A2A3F-06A3-4DCC-80D9-91C64BF07CFA}"/>
              </a:ext>
            </a:extLst>
          </p:cNvPr>
          <p:cNvSpPr>
            <a:spLocks noChangeArrowheads="1"/>
          </p:cNvSpPr>
          <p:nvPr/>
        </p:nvSpPr>
        <p:spPr bwMode="auto">
          <a:xfrm>
            <a:off x="2209800" y="3851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71" name="Rectangle 62">
            <a:extLst>
              <a:ext uri="{FF2B5EF4-FFF2-40B4-BE49-F238E27FC236}">
                <a16:creationId xmlns:a16="http://schemas.microsoft.com/office/drawing/2014/main" id="{85A16277-1FEE-4939-AD4A-DD3A10E7829B}"/>
              </a:ext>
            </a:extLst>
          </p:cNvPr>
          <p:cNvSpPr>
            <a:spLocks noChangeArrowheads="1"/>
          </p:cNvSpPr>
          <p:nvPr/>
        </p:nvSpPr>
        <p:spPr bwMode="auto">
          <a:xfrm>
            <a:off x="2590800" y="3851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72" name="Rectangle 63">
            <a:extLst>
              <a:ext uri="{FF2B5EF4-FFF2-40B4-BE49-F238E27FC236}">
                <a16:creationId xmlns:a16="http://schemas.microsoft.com/office/drawing/2014/main" id="{ECEC4484-67C4-4C2E-A1CC-96E0347AC98D}"/>
              </a:ext>
            </a:extLst>
          </p:cNvPr>
          <p:cNvSpPr>
            <a:spLocks noChangeArrowheads="1"/>
          </p:cNvSpPr>
          <p:nvPr/>
        </p:nvSpPr>
        <p:spPr bwMode="auto">
          <a:xfrm>
            <a:off x="2971800" y="3851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73" name="Rectangle 64">
            <a:extLst>
              <a:ext uri="{FF2B5EF4-FFF2-40B4-BE49-F238E27FC236}">
                <a16:creationId xmlns:a16="http://schemas.microsoft.com/office/drawing/2014/main" id="{07780640-FE26-410C-859F-94A964843059}"/>
              </a:ext>
            </a:extLst>
          </p:cNvPr>
          <p:cNvSpPr>
            <a:spLocks noChangeArrowheads="1"/>
          </p:cNvSpPr>
          <p:nvPr/>
        </p:nvSpPr>
        <p:spPr bwMode="auto">
          <a:xfrm>
            <a:off x="3352800" y="3851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74" name="Rectangle 65">
            <a:extLst>
              <a:ext uri="{FF2B5EF4-FFF2-40B4-BE49-F238E27FC236}">
                <a16:creationId xmlns:a16="http://schemas.microsoft.com/office/drawing/2014/main" id="{7976DE25-E550-4E21-B8DA-3BB26250811E}"/>
              </a:ext>
            </a:extLst>
          </p:cNvPr>
          <p:cNvSpPr>
            <a:spLocks noChangeArrowheads="1"/>
          </p:cNvSpPr>
          <p:nvPr/>
        </p:nvSpPr>
        <p:spPr bwMode="auto">
          <a:xfrm>
            <a:off x="3733800" y="3851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75" name="Rectangle 66">
            <a:extLst>
              <a:ext uri="{FF2B5EF4-FFF2-40B4-BE49-F238E27FC236}">
                <a16:creationId xmlns:a16="http://schemas.microsoft.com/office/drawing/2014/main" id="{690B4DFE-713B-4906-AB6D-B19D1F619250}"/>
              </a:ext>
            </a:extLst>
          </p:cNvPr>
          <p:cNvSpPr>
            <a:spLocks noChangeArrowheads="1"/>
          </p:cNvSpPr>
          <p:nvPr/>
        </p:nvSpPr>
        <p:spPr bwMode="auto">
          <a:xfrm>
            <a:off x="4114800" y="3851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76" name="Rectangle 67">
            <a:extLst>
              <a:ext uri="{FF2B5EF4-FFF2-40B4-BE49-F238E27FC236}">
                <a16:creationId xmlns:a16="http://schemas.microsoft.com/office/drawing/2014/main" id="{580D2F57-4FBD-4B56-9739-B3A30920C829}"/>
              </a:ext>
            </a:extLst>
          </p:cNvPr>
          <p:cNvSpPr>
            <a:spLocks noChangeArrowheads="1"/>
          </p:cNvSpPr>
          <p:nvPr/>
        </p:nvSpPr>
        <p:spPr bwMode="auto">
          <a:xfrm>
            <a:off x="685800" y="3470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77" name="Rectangle 68">
            <a:extLst>
              <a:ext uri="{FF2B5EF4-FFF2-40B4-BE49-F238E27FC236}">
                <a16:creationId xmlns:a16="http://schemas.microsoft.com/office/drawing/2014/main" id="{1042E617-D853-42C5-9208-CF938E0B6116}"/>
              </a:ext>
            </a:extLst>
          </p:cNvPr>
          <p:cNvSpPr>
            <a:spLocks noChangeArrowheads="1"/>
          </p:cNvSpPr>
          <p:nvPr/>
        </p:nvSpPr>
        <p:spPr bwMode="auto">
          <a:xfrm>
            <a:off x="1066800" y="3470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78" name="Rectangle 69">
            <a:extLst>
              <a:ext uri="{FF2B5EF4-FFF2-40B4-BE49-F238E27FC236}">
                <a16:creationId xmlns:a16="http://schemas.microsoft.com/office/drawing/2014/main" id="{FA62CF36-24B3-4AB7-8895-D3EEFBA99C59}"/>
              </a:ext>
            </a:extLst>
          </p:cNvPr>
          <p:cNvSpPr>
            <a:spLocks noChangeArrowheads="1"/>
          </p:cNvSpPr>
          <p:nvPr/>
        </p:nvSpPr>
        <p:spPr bwMode="auto">
          <a:xfrm>
            <a:off x="1447800" y="3470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79" name="Rectangle 70">
            <a:extLst>
              <a:ext uri="{FF2B5EF4-FFF2-40B4-BE49-F238E27FC236}">
                <a16:creationId xmlns:a16="http://schemas.microsoft.com/office/drawing/2014/main" id="{97D3856F-7F20-4E25-A23F-1C7BE4E73E70}"/>
              </a:ext>
            </a:extLst>
          </p:cNvPr>
          <p:cNvSpPr>
            <a:spLocks noChangeArrowheads="1"/>
          </p:cNvSpPr>
          <p:nvPr/>
        </p:nvSpPr>
        <p:spPr bwMode="auto">
          <a:xfrm>
            <a:off x="1828800" y="3470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80" name="Rectangle 71">
            <a:extLst>
              <a:ext uri="{FF2B5EF4-FFF2-40B4-BE49-F238E27FC236}">
                <a16:creationId xmlns:a16="http://schemas.microsoft.com/office/drawing/2014/main" id="{6BECC640-2945-4A30-9497-17FC017743CC}"/>
              </a:ext>
            </a:extLst>
          </p:cNvPr>
          <p:cNvSpPr>
            <a:spLocks noChangeArrowheads="1"/>
          </p:cNvSpPr>
          <p:nvPr/>
        </p:nvSpPr>
        <p:spPr bwMode="auto">
          <a:xfrm>
            <a:off x="2209800" y="3470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81" name="Rectangle 72">
            <a:extLst>
              <a:ext uri="{FF2B5EF4-FFF2-40B4-BE49-F238E27FC236}">
                <a16:creationId xmlns:a16="http://schemas.microsoft.com/office/drawing/2014/main" id="{BF5D1CB0-C288-4F4E-990F-3592310439AA}"/>
              </a:ext>
            </a:extLst>
          </p:cNvPr>
          <p:cNvSpPr>
            <a:spLocks noChangeArrowheads="1"/>
          </p:cNvSpPr>
          <p:nvPr/>
        </p:nvSpPr>
        <p:spPr bwMode="auto">
          <a:xfrm>
            <a:off x="2590800" y="3470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82" name="Rectangle 73">
            <a:extLst>
              <a:ext uri="{FF2B5EF4-FFF2-40B4-BE49-F238E27FC236}">
                <a16:creationId xmlns:a16="http://schemas.microsoft.com/office/drawing/2014/main" id="{6A7F0C4B-34CC-4527-AA04-9F9CF50AE167}"/>
              </a:ext>
            </a:extLst>
          </p:cNvPr>
          <p:cNvSpPr>
            <a:spLocks noChangeArrowheads="1"/>
          </p:cNvSpPr>
          <p:nvPr/>
        </p:nvSpPr>
        <p:spPr bwMode="auto">
          <a:xfrm>
            <a:off x="2971800" y="3470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83" name="Rectangle 74">
            <a:extLst>
              <a:ext uri="{FF2B5EF4-FFF2-40B4-BE49-F238E27FC236}">
                <a16:creationId xmlns:a16="http://schemas.microsoft.com/office/drawing/2014/main" id="{19C81E65-C901-4C24-86C8-2A4EBF8C31B5}"/>
              </a:ext>
            </a:extLst>
          </p:cNvPr>
          <p:cNvSpPr>
            <a:spLocks noChangeArrowheads="1"/>
          </p:cNvSpPr>
          <p:nvPr/>
        </p:nvSpPr>
        <p:spPr bwMode="auto">
          <a:xfrm>
            <a:off x="3352800" y="3470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84" name="Rectangle 75">
            <a:extLst>
              <a:ext uri="{FF2B5EF4-FFF2-40B4-BE49-F238E27FC236}">
                <a16:creationId xmlns:a16="http://schemas.microsoft.com/office/drawing/2014/main" id="{7F96E573-8D24-409A-95C7-B631C9F0729C}"/>
              </a:ext>
            </a:extLst>
          </p:cNvPr>
          <p:cNvSpPr>
            <a:spLocks noChangeArrowheads="1"/>
          </p:cNvSpPr>
          <p:nvPr/>
        </p:nvSpPr>
        <p:spPr bwMode="auto">
          <a:xfrm>
            <a:off x="3733800" y="3470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85" name="Rectangle 76">
            <a:extLst>
              <a:ext uri="{FF2B5EF4-FFF2-40B4-BE49-F238E27FC236}">
                <a16:creationId xmlns:a16="http://schemas.microsoft.com/office/drawing/2014/main" id="{F09BD8A6-382A-4BDF-9731-5FBCF114B847}"/>
              </a:ext>
            </a:extLst>
          </p:cNvPr>
          <p:cNvSpPr>
            <a:spLocks noChangeArrowheads="1"/>
          </p:cNvSpPr>
          <p:nvPr/>
        </p:nvSpPr>
        <p:spPr bwMode="auto">
          <a:xfrm>
            <a:off x="4114800" y="3470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86" name="Rectangle 77">
            <a:extLst>
              <a:ext uri="{FF2B5EF4-FFF2-40B4-BE49-F238E27FC236}">
                <a16:creationId xmlns:a16="http://schemas.microsoft.com/office/drawing/2014/main" id="{2C94D7E5-D9D2-4C8F-984D-9BF26E02E87E}"/>
              </a:ext>
            </a:extLst>
          </p:cNvPr>
          <p:cNvSpPr>
            <a:spLocks noChangeArrowheads="1"/>
          </p:cNvSpPr>
          <p:nvPr/>
        </p:nvSpPr>
        <p:spPr bwMode="auto">
          <a:xfrm>
            <a:off x="685800" y="3089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87" name="Rectangle 78">
            <a:extLst>
              <a:ext uri="{FF2B5EF4-FFF2-40B4-BE49-F238E27FC236}">
                <a16:creationId xmlns:a16="http://schemas.microsoft.com/office/drawing/2014/main" id="{D9FC0E55-6545-481D-A17D-569F52D8F9A7}"/>
              </a:ext>
            </a:extLst>
          </p:cNvPr>
          <p:cNvSpPr>
            <a:spLocks noChangeArrowheads="1"/>
          </p:cNvSpPr>
          <p:nvPr/>
        </p:nvSpPr>
        <p:spPr bwMode="auto">
          <a:xfrm>
            <a:off x="1066800" y="3089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88" name="Rectangle 79">
            <a:extLst>
              <a:ext uri="{FF2B5EF4-FFF2-40B4-BE49-F238E27FC236}">
                <a16:creationId xmlns:a16="http://schemas.microsoft.com/office/drawing/2014/main" id="{4193FFB6-F2BC-4D33-A499-0012666FF823}"/>
              </a:ext>
            </a:extLst>
          </p:cNvPr>
          <p:cNvSpPr>
            <a:spLocks noChangeArrowheads="1"/>
          </p:cNvSpPr>
          <p:nvPr/>
        </p:nvSpPr>
        <p:spPr bwMode="auto">
          <a:xfrm>
            <a:off x="1447800" y="3089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89" name="Rectangle 80">
            <a:extLst>
              <a:ext uri="{FF2B5EF4-FFF2-40B4-BE49-F238E27FC236}">
                <a16:creationId xmlns:a16="http://schemas.microsoft.com/office/drawing/2014/main" id="{75C18AA6-4DEE-4799-927C-136DCD22A162}"/>
              </a:ext>
            </a:extLst>
          </p:cNvPr>
          <p:cNvSpPr>
            <a:spLocks noChangeArrowheads="1"/>
          </p:cNvSpPr>
          <p:nvPr/>
        </p:nvSpPr>
        <p:spPr bwMode="auto">
          <a:xfrm>
            <a:off x="1828800" y="3089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90" name="Rectangle 81">
            <a:extLst>
              <a:ext uri="{FF2B5EF4-FFF2-40B4-BE49-F238E27FC236}">
                <a16:creationId xmlns:a16="http://schemas.microsoft.com/office/drawing/2014/main" id="{7FCC8646-434A-4C25-A0E7-DD36DA9C5615}"/>
              </a:ext>
            </a:extLst>
          </p:cNvPr>
          <p:cNvSpPr>
            <a:spLocks noChangeArrowheads="1"/>
          </p:cNvSpPr>
          <p:nvPr/>
        </p:nvSpPr>
        <p:spPr bwMode="auto">
          <a:xfrm>
            <a:off x="2209800" y="3089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91" name="Rectangle 82">
            <a:extLst>
              <a:ext uri="{FF2B5EF4-FFF2-40B4-BE49-F238E27FC236}">
                <a16:creationId xmlns:a16="http://schemas.microsoft.com/office/drawing/2014/main" id="{88952A40-320F-4645-8A1F-53A97C18126B}"/>
              </a:ext>
            </a:extLst>
          </p:cNvPr>
          <p:cNvSpPr>
            <a:spLocks noChangeArrowheads="1"/>
          </p:cNvSpPr>
          <p:nvPr/>
        </p:nvSpPr>
        <p:spPr bwMode="auto">
          <a:xfrm>
            <a:off x="2590800" y="3089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92" name="Rectangle 83">
            <a:extLst>
              <a:ext uri="{FF2B5EF4-FFF2-40B4-BE49-F238E27FC236}">
                <a16:creationId xmlns:a16="http://schemas.microsoft.com/office/drawing/2014/main" id="{F52F0189-0380-40C6-A537-24872CEB3ACC}"/>
              </a:ext>
            </a:extLst>
          </p:cNvPr>
          <p:cNvSpPr>
            <a:spLocks noChangeArrowheads="1"/>
          </p:cNvSpPr>
          <p:nvPr/>
        </p:nvSpPr>
        <p:spPr bwMode="auto">
          <a:xfrm>
            <a:off x="2971800" y="3089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93" name="Rectangle 84">
            <a:extLst>
              <a:ext uri="{FF2B5EF4-FFF2-40B4-BE49-F238E27FC236}">
                <a16:creationId xmlns:a16="http://schemas.microsoft.com/office/drawing/2014/main" id="{E634860F-15DD-4968-A5E1-A5356F4ADE55}"/>
              </a:ext>
            </a:extLst>
          </p:cNvPr>
          <p:cNvSpPr>
            <a:spLocks noChangeArrowheads="1"/>
          </p:cNvSpPr>
          <p:nvPr/>
        </p:nvSpPr>
        <p:spPr bwMode="auto">
          <a:xfrm>
            <a:off x="3352800" y="3089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94" name="Rectangle 85">
            <a:extLst>
              <a:ext uri="{FF2B5EF4-FFF2-40B4-BE49-F238E27FC236}">
                <a16:creationId xmlns:a16="http://schemas.microsoft.com/office/drawing/2014/main" id="{A8220F3E-E92E-432B-9835-D298A18C5AB2}"/>
              </a:ext>
            </a:extLst>
          </p:cNvPr>
          <p:cNvSpPr>
            <a:spLocks noChangeArrowheads="1"/>
          </p:cNvSpPr>
          <p:nvPr/>
        </p:nvSpPr>
        <p:spPr bwMode="auto">
          <a:xfrm>
            <a:off x="3733800" y="3089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95" name="Rectangle 86">
            <a:extLst>
              <a:ext uri="{FF2B5EF4-FFF2-40B4-BE49-F238E27FC236}">
                <a16:creationId xmlns:a16="http://schemas.microsoft.com/office/drawing/2014/main" id="{137305D8-FEF8-42AB-BF6F-4E441C0ABEFB}"/>
              </a:ext>
            </a:extLst>
          </p:cNvPr>
          <p:cNvSpPr>
            <a:spLocks noChangeArrowheads="1"/>
          </p:cNvSpPr>
          <p:nvPr/>
        </p:nvSpPr>
        <p:spPr bwMode="auto">
          <a:xfrm>
            <a:off x="4114800" y="3089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96" name="Rectangle 87">
            <a:extLst>
              <a:ext uri="{FF2B5EF4-FFF2-40B4-BE49-F238E27FC236}">
                <a16:creationId xmlns:a16="http://schemas.microsoft.com/office/drawing/2014/main" id="{5F94630F-0A93-4369-9FDD-CA05E887F3F8}"/>
              </a:ext>
            </a:extLst>
          </p:cNvPr>
          <p:cNvSpPr>
            <a:spLocks noChangeArrowheads="1"/>
          </p:cNvSpPr>
          <p:nvPr/>
        </p:nvSpPr>
        <p:spPr bwMode="auto">
          <a:xfrm>
            <a:off x="685800" y="2708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97" name="Rectangle 88">
            <a:extLst>
              <a:ext uri="{FF2B5EF4-FFF2-40B4-BE49-F238E27FC236}">
                <a16:creationId xmlns:a16="http://schemas.microsoft.com/office/drawing/2014/main" id="{E9B4462C-E423-4CEF-8D72-81EEE13B797A}"/>
              </a:ext>
            </a:extLst>
          </p:cNvPr>
          <p:cNvSpPr>
            <a:spLocks noChangeArrowheads="1"/>
          </p:cNvSpPr>
          <p:nvPr/>
        </p:nvSpPr>
        <p:spPr bwMode="auto">
          <a:xfrm>
            <a:off x="1066800" y="2708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98" name="Rectangle 89">
            <a:extLst>
              <a:ext uri="{FF2B5EF4-FFF2-40B4-BE49-F238E27FC236}">
                <a16:creationId xmlns:a16="http://schemas.microsoft.com/office/drawing/2014/main" id="{F71D637D-D6E3-4384-9F69-F02E3836305F}"/>
              </a:ext>
            </a:extLst>
          </p:cNvPr>
          <p:cNvSpPr>
            <a:spLocks noChangeArrowheads="1"/>
          </p:cNvSpPr>
          <p:nvPr/>
        </p:nvSpPr>
        <p:spPr bwMode="auto">
          <a:xfrm>
            <a:off x="1447800" y="2708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399" name="Rectangle 90">
            <a:extLst>
              <a:ext uri="{FF2B5EF4-FFF2-40B4-BE49-F238E27FC236}">
                <a16:creationId xmlns:a16="http://schemas.microsoft.com/office/drawing/2014/main" id="{245C0AE3-884F-42C4-A075-E771FA8A0326}"/>
              </a:ext>
            </a:extLst>
          </p:cNvPr>
          <p:cNvSpPr>
            <a:spLocks noChangeArrowheads="1"/>
          </p:cNvSpPr>
          <p:nvPr/>
        </p:nvSpPr>
        <p:spPr bwMode="auto">
          <a:xfrm>
            <a:off x="1828800" y="2708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00" name="Rectangle 91">
            <a:extLst>
              <a:ext uri="{FF2B5EF4-FFF2-40B4-BE49-F238E27FC236}">
                <a16:creationId xmlns:a16="http://schemas.microsoft.com/office/drawing/2014/main" id="{69C94539-7699-43C2-90B2-29DF834C3F4E}"/>
              </a:ext>
            </a:extLst>
          </p:cNvPr>
          <p:cNvSpPr>
            <a:spLocks noChangeArrowheads="1"/>
          </p:cNvSpPr>
          <p:nvPr/>
        </p:nvSpPr>
        <p:spPr bwMode="auto">
          <a:xfrm>
            <a:off x="2209800" y="2708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01" name="Rectangle 92">
            <a:extLst>
              <a:ext uri="{FF2B5EF4-FFF2-40B4-BE49-F238E27FC236}">
                <a16:creationId xmlns:a16="http://schemas.microsoft.com/office/drawing/2014/main" id="{FCDC4ADA-6E71-4C05-92B6-87DF4A5402AD}"/>
              </a:ext>
            </a:extLst>
          </p:cNvPr>
          <p:cNvSpPr>
            <a:spLocks noChangeArrowheads="1"/>
          </p:cNvSpPr>
          <p:nvPr/>
        </p:nvSpPr>
        <p:spPr bwMode="auto">
          <a:xfrm>
            <a:off x="2590800" y="2708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02" name="Rectangle 93">
            <a:extLst>
              <a:ext uri="{FF2B5EF4-FFF2-40B4-BE49-F238E27FC236}">
                <a16:creationId xmlns:a16="http://schemas.microsoft.com/office/drawing/2014/main" id="{F3F21F52-465D-4866-BDC7-02C69FBD4940}"/>
              </a:ext>
            </a:extLst>
          </p:cNvPr>
          <p:cNvSpPr>
            <a:spLocks noChangeArrowheads="1"/>
          </p:cNvSpPr>
          <p:nvPr/>
        </p:nvSpPr>
        <p:spPr bwMode="auto">
          <a:xfrm>
            <a:off x="2971800" y="2708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03" name="Rectangle 94">
            <a:extLst>
              <a:ext uri="{FF2B5EF4-FFF2-40B4-BE49-F238E27FC236}">
                <a16:creationId xmlns:a16="http://schemas.microsoft.com/office/drawing/2014/main" id="{A381FE30-002B-4F6F-9319-B0796E059489}"/>
              </a:ext>
            </a:extLst>
          </p:cNvPr>
          <p:cNvSpPr>
            <a:spLocks noChangeArrowheads="1"/>
          </p:cNvSpPr>
          <p:nvPr/>
        </p:nvSpPr>
        <p:spPr bwMode="auto">
          <a:xfrm>
            <a:off x="3352800" y="2708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04" name="Rectangle 95">
            <a:extLst>
              <a:ext uri="{FF2B5EF4-FFF2-40B4-BE49-F238E27FC236}">
                <a16:creationId xmlns:a16="http://schemas.microsoft.com/office/drawing/2014/main" id="{143452CF-A90C-49DA-BF10-A2A0F1862DC8}"/>
              </a:ext>
            </a:extLst>
          </p:cNvPr>
          <p:cNvSpPr>
            <a:spLocks noChangeArrowheads="1"/>
          </p:cNvSpPr>
          <p:nvPr/>
        </p:nvSpPr>
        <p:spPr bwMode="auto">
          <a:xfrm>
            <a:off x="3733800" y="2708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05" name="Rectangle 96">
            <a:extLst>
              <a:ext uri="{FF2B5EF4-FFF2-40B4-BE49-F238E27FC236}">
                <a16:creationId xmlns:a16="http://schemas.microsoft.com/office/drawing/2014/main" id="{46A6846F-FB28-4D3D-9EFB-BFF8782EC1A9}"/>
              </a:ext>
            </a:extLst>
          </p:cNvPr>
          <p:cNvSpPr>
            <a:spLocks noChangeArrowheads="1"/>
          </p:cNvSpPr>
          <p:nvPr/>
        </p:nvSpPr>
        <p:spPr bwMode="auto">
          <a:xfrm>
            <a:off x="4114800" y="2708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06" name="Rectangle 97">
            <a:extLst>
              <a:ext uri="{FF2B5EF4-FFF2-40B4-BE49-F238E27FC236}">
                <a16:creationId xmlns:a16="http://schemas.microsoft.com/office/drawing/2014/main" id="{82FFC8F7-6246-4545-96F7-1D147117BAD1}"/>
              </a:ext>
            </a:extLst>
          </p:cNvPr>
          <p:cNvSpPr>
            <a:spLocks noChangeArrowheads="1"/>
          </p:cNvSpPr>
          <p:nvPr/>
        </p:nvSpPr>
        <p:spPr bwMode="auto">
          <a:xfrm>
            <a:off x="685800" y="2327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07" name="Rectangle 98">
            <a:extLst>
              <a:ext uri="{FF2B5EF4-FFF2-40B4-BE49-F238E27FC236}">
                <a16:creationId xmlns:a16="http://schemas.microsoft.com/office/drawing/2014/main" id="{2F946E10-FB8F-4F64-BF18-9C1CABD594BF}"/>
              </a:ext>
            </a:extLst>
          </p:cNvPr>
          <p:cNvSpPr>
            <a:spLocks noChangeArrowheads="1"/>
          </p:cNvSpPr>
          <p:nvPr/>
        </p:nvSpPr>
        <p:spPr bwMode="auto">
          <a:xfrm>
            <a:off x="1066800" y="2327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08" name="Rectangle 99">
            <a:extLst>
              <a:ext uri="{FF2B5EF4-FFF2-40B4-BE49-F238E27FC236}">
                <a16:creationId xmlns:a16="http://schemas.microsoft.com/office/drawing/2014/main" id="{B1F232FF-7F7B-4E2D-9E26-827E977A9C3B}"/>
              </a:ext>
            </a:extLst>
          </p:cNvPr>
          <p:cNvSpPr>
            <a:spLocks noChangeArrowheads="1"/>
          </p:cNvSpPr>
          <p:nvPr/>
        </p:nvSpPr>
        <p:spPr bwMode="auto">
          <a:xfrm>
            <a:off x="1447800" y="2327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09" name="Rectangle 100">
            <a:extLst>
              <a:ext uri="{FF2B5EF4-FFF2-40B4-BE49-F238E27FC236}">
                <a16:creationId xmlns:a16="http://schemas.microsoft.com/office/drawing/2014/main" id="{D4395B21-D7EA-4F14-B985-5E468A3E0251}"/>
              </a:ext>
            </a:extLst>
          </p:cNvPr>
          <p:cNvSpPr>
            <a:spLocks noChangeArrowheads="1"/>
          </p:cNvSpPr>
          <p:nvPr/>
        </p:nvSpPr>
        <p:spPr bwMode="auto">
          <a:xfrm>
            <a:off x="1828800" y="2327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10" name="Rectangle 101">
            <a:extLst>
              <a:ext uri="{FF2B5EF4-FFF2-40B4-BE49-F238E27FC236}">
                <a16:creationId xmlns:a16="http://schemas.microsoft.com/office/drawing/2014/main" id="{F1B72498-37DA-4A6B-BB43-90DDAB5F9AF0}"/>
              </a:ext>
            </a:extLst>
          </p:cNvPr>
          <p:cNvSpPr>
            <a:spLocks noChangeArrowheads="1"/>
          </p:cNvSpPr>
          <p:nvPr/>
        </p:nvSpPr>
        <p:spPr bwMode="auto">
          <a:xfrm>
            <a:off x="2209800" y="2327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11" name="Rectangle 102">
            <a:extLst>
              <a:ext uri="{FF2B5EF4-FFF2-40B4-BE49-F238E27FC236}">
                <a16:creationId xmlns:a16="http://schemas.microsoft.com/office/drawing/2014/main" id="{43A14A4A-F5C8-475E-A5CD-4B05B414E33F}"/>
              </a:ext>
            </a:extLst>
          </p:cNvPr>
          <p:cNvSpPr>
            <a:spLocks noChangeArrowheads="1"/>
          </p:cNvSpPr>
          <p:nvPr/>
        </p:nvSpPr>
        <p:spPr bwMode="auto">
          <a:xfrm>
            <a:off x="2590800" y="2327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12" name="Rectangle 103">
            <a:extLst>
              <a:ext uri="{FF2B5EF4-FFF2-40B4-BE49-F238E27FC236}">
                <a16:creationId xmlns:a16="http://schemas.microsoft.com/office/drawing/2014/main" id="{7922D205-B779-42BD-8B1D-7F6927217D6F}"/>
              </a:ext>
            </a:extLst>
          </p:cNvPr>
          <p:cNvSpPr>
            <a:spLocks noChangeArrowheads="1"/>
          </p:cNvSpPr>
          <p:nvPr/>
        </p:nvSpPr>
        <p:spPr bwMode="auto">
          <a:xfrm>
            <a:off x="2971800" y="2327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13" name="Rectangle 104">
            <a:extLst>
              <a:ext uri="{FF2B5EF4-FFF2-40B4-BE49-F238E27FC236}">
                <a16:creationId xmlns:a16="http://schemas.microsoft.com/office/drawing/2014/main" id="{21A61B45-CA59-4089-92A9-A2B69D52F945}"/>
              </a:ext>
            </a:extLst>
          </p:cNvPr>
          <p:cNvSpPr>
            <a:spLocks noChangeArrowheads="1"/>
          </p:cNvSpPr>
          <p:nvPr/>
        </p:nvSpPr>
        <p:spPr bwMode="auto">
          <a:xfrm>
            <a:off x="3352800" y="2327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14" name="Rectangle 105">
            <a:extLst>
              <a:ext uri="{FF2B5EF4-FFF2-40B4-BE49-F238E27FC236}">
                <a16:creationId xmlns:a16="http://schemas.microsoft.com/office/drawing/2014/main" id="{A0DAA2A5-4031-4A3D-911C-7ED3FD3EC2A5}"/>
              </a:ext>
            </a:extLst>
          </p:cNvPr>
          <p:cNvSpPr>
            <a:spLocks noChangeArrowheads="1"/>
          </p:cNvSpPr>
          <p:nvPr/>
        </p:nvSpPr>
        <p:spPr bwMode="auto">
          <a:xfrm>
            <a:off x="3733800" y="2327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15" name="Rectangle 106">
            <a:extLst>
              <a:ext uri="{FF2B5EF4-FFF2-40B4-BE49-F238E27FC236}">
                <a16:creationId xmlns:a16="http://schemas.microsoft.com/office/drawing/2014/main" id="{11F8AFE7-9C8A-4671-9DE9-56F83BA14CCA}"/>
              </a:ext>
            </a:extLst>
          </p:cNvPr>
          <p:cNvSpPr>
            <a:spLocks noChangeArrowheads="1"/>
          </p:cNvSpPr>
          <p:nvPr/>
        </p:nvSpPr>
        <p:spPr bwMode="auto">
          <a:xfrm>
            <a:off x="4114800" y="2327275"/>
            <a:ext cx="381000" cy="381000"/>
          </a:xfrm>
          <a:prstGeom prst="rect">
            <a:avLst/>
          </a:prstGeom>
          <a:noFill/>
          <a:ln w="0">
            <a:solidFill>
              <a:srgbClr val="C0C0C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16" name="Line 107">
            <a:extLst>
              <a:ext uri="{FF2B5EF4-FFF2-40B4-BE49-F238E27FC236}">
                <a16:creationId xmlns:a16="http://schemas.microsoft.com/office/drawing/2014/main" id="{20F3C233-25D3-45EA-BFE6-112C5A191A44}"/>
              </a:ext>
            </a:extLst>
          </p:cNvPr>
          <p:cNvSpPr>
            <a:spLocks noChangeShapeType="1"/>
          </p:cNvSpPr>
          <p:nvPr/>
        </p:nvSpPr>
        <p:spPr bwMode="auto">
          <a:xfrm>
            <a:off x="685800" y="6137275"/>
            <a:ext cx="3810000" cy="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17" name="Line 108">
            <a:extLst>
              <a:ext uri="{FF2B5EF4-FFF2-40B4-BE49-F238E27FC236}">
                <a16:creationId xmlns:a16="http://schemas.microsoft.com/office/drawing/2014/main" id="{7BB9C8D1-B102-4C53-9AAD-DE6C0DDD665D}"/>
              </a:ext>
            </a:extLst>
          </p:cNvPr>
          <p:cNvSpPr>
            <a:spLocks noChangeShapeType="1"/>
          </p:cNvSpPr>
          <p:nvPr/>
        </p:nvSpPr>
        <p:spPr bwMode="auto">
          <a:xfrm flipV="1">
            <a:off x="685800" y="2327275"/>
            <a:ext cx="0" cy="3810000"/>
          </a:xfrm>
          <a:prstGeom prst="line">
            <a:avLst/>
          </a:prstGeom>
          <a:noFill/>
          <a:ln w="222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18" name="Oval 109">
            <a:extLst>
              <a:ext uri="{FF2B5EF4-FFF2-40B4-BE49-F238E27FC236}">
                <a16:creationId xmlns:a16="http://schemas.microsoft.com/office/drawing/2014/main" id="{D8390B8A-D250-48B6-8E4A-BB6064134104}"/>
              </a:ext>
            </a:extLst>
          </p:cNvPr>
          <p:cNvSpPr>
            <a:spLocks noChangeArrowheads="1"/>
          </p:cNvSpPr>
          <p:nvPr/>
        </p:nvSpPr>
        <p:spPr bwMode="auto">
          <a:xfrm>
            <a:off x="1066800" y="4841875"/>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19" name="Oval 110">
            <a:extLst>
              <a:ext uri="{FF2B5EF4-FFF2-40B4-BE49-F238E27FC236}">
                <a16:creationId xmlns:a16="http://schemas.microsoft.com/office/drawing/2014/main" id="{36BF6148-ABC7-4091-AA30-8CEFF226C6DC}"/>
              </a:ext>
            </a:extLst>
          </p:cNvPr>
          <p:cNvSpPr>
            <a:spLocks noChangeArrowheads="1"/>
          </p:cNvSpPr>
          <p:nvPr/>
        </p:nvSpPr>
        <p:spPr bwMode="auto">
          <a:xfrm>
            <a:off x="2103438" y="5299075"/>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20" name="Rectangle 111" descr="Wide downward diagonal">
            <a:extLst>
              <a:ext uri="{FF2B5EF4-FFF2-40B4-BE49-F238E27FC236}">
                <a16:creationId xmlns:a16="http://schemas.microsoft.com/office/drawing/2014/main" id="{DAE59447-28E8-408F-A77E-25D4B2EC6232}"/>
              </a:ext>
            </a:extLst>
          </p:cNvPr>
          <p:cNvSpPr>
            <a:spLocks noChangeArrowheads="1"/>
          </p:cNvSpPr>
          <p:nvPr/>
        </p:nvSpPr>
        <p:spPr bwMode="auto">
          <a:xfrm>
            <a:off x="2667000" y="2860675"/>
            <a:ext cx="152400" cy="1524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21" name="Rectangle 112" descr="Wide downward diagonal">
            <a:extLst>
              <a:ext uri="{FF2B5EF4-FFF2-40B4-BE49-F238E27FC236}">
                <a16:creationId xmlns:a16="http://schemas.microsoft.com/office/drawing/2014/main" id="{C036F99C-EA09-4008-A7BC-1217FE56496D}"/>
              </a:ext>
            </a:extLst>
          </p:cNvPr>
          <p:cNvSpPr>
            <a:spLocks noChangeArrowheads="1"/>
          </p:cNvSpPr>
          <p:nvPr/>
        </p:nvSpPr>
        <p:spPr bwMode="auto">
          <a:xfrm>
            <a:off x="3048000" y="3546475"/>
            <a:ext cx="152400" cy="1524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22" name="Rectangle 113" descr="Wide downward diagonal">
            <a:extLst>
              <a:ext uri="{FF2B5EF4-FFF2-40B4-BE49-F238E27FC236}">
                <a16:creationId xmlns:a16="http://schemas.microsoft.com/office/drawing/2014/main" id="{96DF7053-38EA-4920-AF86-CFE276B91F8C}"/>
              </a:ext>
            </a:extLst>
          </p:cNvPr>
          <p:cNvSpPr>
            <a:spLocks noChangeArrowheads="1"/>
          </p:cNvSpPr>
          <p:nvPr/>
        </p:nvSpPr>
        <p:spPr bwMode="auto">
          <a:xfrm>
            <a:off x="3657600" y="2555875"/>
            <a:ext cx="152400" cy="1524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23" name="Rectangle 114" descr="Wide downward diagonal">
            <a:extLst>
              <a:ext uri="{FF2B5EF4-FFF2-40B4-BE49-F238E27FC236}">
                <a16:creationId xmlns:a16="http://schemas.microsoft.com/office/drawing/2014/main" id="{B97A40E8-E098-4448-BAF9-B4EA746FD4E8}"/>
              </a:ext>
            </a:extLst>
          </p:cNvPr>
          <p:cNvSpPr>
            <a:spLocks noChangeArrowheads="1"/>
          </p:cNvSpPr>
          <p:nvPr/>
        </p:nvSpPr>
        <p:spPr bwMode="auto">
          <a:xfrm>
            <a:off x="3810000" y="3546475"/>
            <a:ext cx="152400" cy="1524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24" name="Rectangle 115" descr="Wide downward diagonal">
            <a:extLst>
              <a:ext uri="{FF2B5EF4-FFF2-40B4-BE49-F238E27FC236}">
                <a16:creationId xmlns:a16="http://schemas.microsoft.com/office/drawing/2014/main" id="{E9241F29-E588-4CCF-938F-8A18ADA147D9}"/>
              </a:ext>
            </a:extLst>
          </p:cNvPr>
          <p:cNvSpPr>
            <a:spLocks noChangeArrowheads="1"/>
          </p:cNvSpPr>
          <p:nvPr/>
        </p:nvSpPr>
        <p:spPr bwMode="auto">
          <a:xfrm>
            <a:off x="3733800" y="4308475"/>
            <a:ext cx="152400" cy="1524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25" name="Oval 116">
            <a:extLst>
              <a:ext uri="{FF2B5EF4-FFF2-40B4-BE49-F238E27FC236}">
                <a16:creationId xmlns:a16="http://schemas.microsoft.com/office/drawing/2014/main" id="{DE3CB1DB-E056-4773-B9E2-BE5E25F7293C}"/>
              </a:ext>
            </a:extLst>
          </p:cNvPr>
          <p:cNvSpPr>
            <a:spLocks noChangeArrowheads="1"/>
          </p:cNvSpPr>
          <p:nvPr/>
        </p:nvSpPr>
        <p:spPr bwMode="auto">
          <a:xfrm>
            <a:off x="1976438" y="4144963"/>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26" name="Oval 117">
            <a:extLst>
              <a:ext uri="{FF2B5EF4-FFF2-40B4-BE49-F238E27FC236}">
                <a16:creationId xmlns:a16="http://schemas.microsoft.com/office/drawing/2014/main" id="{645D32CF-DFA4-4A0B-9629-A2C5FF76C734}"/>
              </a:ext>
            </a:extLst>
          </p:cNvPr>
          <p:cNvSpPr>
            <a:spLocks noChangeArrowheads="1"/>
          </p:cNvSpPr>
          <p:nvPr/>
        </p:nvSpPr>
        <p:spPr bwMode="auto">
          <a:xfrm>
            <a:off x="838200" y="5680075"/>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27" name="Oval 118">
            <a:extLst>
              <a:ext uri="{FF2B5EF4-FFF2-40B4-BE49-F238E27FC236}">
                <a16:creationId xmlns:a16="http://schemas.microsoft.com/office/drawing/2014/main" id="{6576D37A-0D57-4F4C-BC45-AD55CBEE4B71}"/>
              </a:ext>
            </a:extLst>
          </p:cNvPr>
          <p:cNvSpPr>
            <a:spLocks noChangeArrowheads="1"/>
          </p:cNvSpPr>
          <p:nvPr/>
        </p:nvSpPr>
        <p:spPr bwMode="auto">
          <a:xfrm>
            <a:off x="914400" y="4308475"/>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grpSp>
        <p:nvGrpSpPr>
          <p:cNvPr id="13428" name="Group 119">
            <a:extLst>
              <a:ext uri="{FF2B5EF4-FFF2-40B4-BE49-F238E27FC236}">
                <a16:creationId xmlns:a16="http://schemas.microsoft.com/office/drawing/2014/main" id="{EFDFB314-8BCE-4110-8921-0BFA36EA077C}"/>
              </a:ext>
            </a:extLst>
          </p:cNvPr>
          <p:cNvGrpSpPr>
            <a:grpSpLocks/>
          </p:cNvGrpSpPr>
          <p:nvPr/>
        </p:nvGrpSpPr>
        <p:grpSpPr bwMode="auto">
          <a:xfrm>
            <a:off x="152400" y="2174875"/>
            <a:ext cx="4476750" cy="4435475"/>
            <a:chOff x="1104" y="703"/>
            <a:chExt cx="2820" cy="2794"/>
          </a:xfrm>
        </p:grpSpPr>
        <p:sp>
          <p:nvSpPr>
            <p:cNvPr id="13492" name="Text Box 120">
              <a:extLst>
                <a:ext uri="{FF2B5EF4-FFF2-40B4-BE49-F238E27FC236}">
                  <a16:creationId xmlns:a16="http://schemas.microsoft.com/office/drawing/2014/main" id="{E1A9DB2C-99F1-49A7-9A2E-9EB21750B467}"/>
                </a:ext>
              </a:extLst>
            </p:cNvPr>
            <p:cNvSpPr txBox="1">
              <a:spLocks noChangeArrowheads="1"/>
            </p:cNvSpPr>
            <p:nvPr/>
          </p:nvSpPr>
          <p:spPr bwMode="auto">
            <a:xfrm>
              <a:off x="1104" y="703"/>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10</a:t>
              </a:r>
            </a:p>
          </p:txBody>
        </p:sp>
        <p:sp>
          <p:nvSpPr>
            <p:cNvPr id="13493" name="Text Box 121">
              <a:extLst>
                <a:ext uri="{FF2B5EF4-FFF2-40B4-BE49-F238E27FC236}">
                  <a16:creationId xmlns:a16="http://schemas.microsoft.com/office/drawing/2014/main" id="{AEE357FA-073B-4A0D-87BF-A0D9DC649C88}"/>
                </a:ext>
              </a:extLst>
            </p:cNvPr>
            <p:cNvSpPr txBox="1">
              <a:spLocks noChangeArrowheads="1"/>
            </p:cNvSpPr>
            <p:nvPr/>
          </p:nvSpPr>
          <p:spPr bwMode="auto">
            <a:xfrm>
              <a:off x="1536" y="3247"/>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1</a:t>
              </a:r>
            </a:p>
          </p:txBody>
        </p:sp>
        <p:sp>
          <p:nvSpPr>
            <p:cNvPr id="13494" name="Text Box 122">
              <a:extLst>
                <a:ext uri="{FF2B5EF4-FFF2-40B4-BE49-F238E27FC236}">
                  <a16:creationId xmlns:a16="http://schemas.microsoft.com/office/drawing/2014/main" id="{0953DDD0-C187-4458-99A8-930F20A9F087}"/>
                </a:ext>
              </a:extLst>
            </p:cNvPr>
            <p:cNvSpPr txBox="1">
              <a:spLocks noChangeArrowheads="1"/>
            </p:cNvSpPr>
            <p:nvPr/>
          </p:nvSpPr>
          <p:spPr bwMode="auto">
            <a:xfrm>
              <a:off x="1776" y="3247"/>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2</a:t>
              </a:r>
            </a:p>
          </p:txBody>
        </p:sp>
        <p:sp>
          <p:nvSpPr>
            <p:cNvPr id="13495" name="Text Box 123">
              <a:extLst>
                <a:ext uri="{FF2B5EF4-FFF2-40B4-BE49-F238E27FC236}">
                  <a16:creationId xmlns:a16="http://schemas.microsoft.com/office/drawing/2014/main" id="{43A29332-183D-42D6-AEFB-5169F391AC4E}"/>
                </a:ext>
              </a:extLst>
            </p:cNvPr>
            <p:cNvSpPr txBox="1">
              <a:spLocks noChangeArrowheads="1"/>
            </p:cNvSpPr>
            <p:nvPr/>
          </p:nvSpPr>
          <p:spPr bwMode="auto">
            <a:xfrm>
              <a:off x="2016" y="3247"/>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3</a:t>
              </a:r>
            </a:p>
          </p:txBody>
        </p:sp>
        <p:sp>
          <p:nvSpPr>
            <p:cNvPr id="13496" name="Text Box 124">
              <a:extLst>
                <a:ext uri="{FF2B5EF4-FFF2-40B4-BE49-F238E27FC236}">
                  <a16:creationId xmlns:a16="http://schemas.microsoft.com/office/drawing/2014/main" id="{97478DD9-BEB5-4352-93AA-7F8B3D8AFF85}"/>
                </a:ext>
              </a:extLst>
            </p:cNvPr>
            <p:cNvSpPr txBox="1">
              <a:spLocks noChangeArrowheads="1"/>
            </p:cNvSpPr>
            <p:nvPr/>
          </p:nvSpPr>
          <p:spPr bwMode="auto">
            <a:xfrm>
              <a:off x="2256" y="3247"/>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4</a:t>
              </a:r>
            </a:p>
          </p:txBody>
        </p:sp>
        <p:sp>
          <p:nvSpPr>
            <p:cNvPr id="13497" name="Text Box 125">
              <a:extLst>
                <a:ext uri="{FF2B5EF4-FFF2-40B4-BE49-F238E27FC236}">
                  <a16:creationId xmlns:a16="http://schemas.microsoft.com/office/drawing/2014/main" id="{FB6DDF93-3C62-49C3-9A75-871B17E864F4}"/>
                </a:ext>
              </a:extLst>
            </p:cNvPr>
            <p:cNvSpPr txBox="1">
              <a:spLocks noChangeArrowheads="1"/>
            </p:cNvSpPr>
            <p:nvPr/>
          </p:nvSpPr>
          <p:spPr bwMode="auto">
            <a:xfrm>
              <a:off x="2496" y="3247"/>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5</a:t>
              </a:r>
            </a:p>
          </p:txBody>
        </p:sp>
        <p:sp>
          <p:nvSpPr>
            <p:cNvPr id="13498" name="Text Box 126">
              <a:extLst>
                <a:ext uri="{FF2B5EF4-FFF2-40B4-BE49-F238E27FC236}">
                  <a16:creationId xmlns:a16="http://schemas.microsoft.com/office/drawing/2014/main" id="{747C6364-22F8-4F8C-B59D-D9CB2AE1012E}"/>
                </a:ext>
              </a:extLst>
            </p:cNvPr>
            <p:cNvSpPr txBox="1">
              <a:spLocks noChangeArrowheads="1"/>
            </p:cNvSpPr>
            <p:nvPr/>
          </p:nvSpPr>
          <p:spPr bwMode="auto">
            <a:xfrm>
              <a:off x="2736" y="3247"/>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6</a:t>
              </a:r>
            </a:p>
          </p:txBody>
        </p:sp>
        <p:sp>
          <p:nvSpPr>
            <p:cNvPr id="13499" name="Text Box 127">
              <a:extLst>
                <a:ext uri="{FF2B5EF4-FFF2-40B4-BE49-F238E27FC236}">
                  <a16:creationId xmlns:a16="http://schemas.microsoft.com/office/drawing/2014/main" id="{935E0BB6-A023-41CF-85C9-063999C0273F}"/>
                </a:ext>
              </a:extLst>
            </p:cNvPr>
            <p:cNvSpPr txBox="1">
              <a:spLocks noChangeArrowheads="1"/>
            </p:cNvSpPr>
            <p:nvPr/>
          </p:nvSpPr>
          <p:spPr bwMode="auto">
            <a:xfrm>
              <a:off x="2976" y="3247"/>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7</a:t>
              </a:r>
            </a:p>
          </p:txBody>
        </p:sp>
        <p:sp>
          <p:nvSpPr>
            <p:cNvPr id="13500" name="Text Box 128">
              <a:extLst>
                <a:ext uri="{FF2B5EF4-FFF2-40B4-BE49-F238E27FC236}">
                  <a16:creationId xmlns:a16="http://schemas.microsoft.com/office/drawing/2014/main" id="{13E3EF6D-FB66-4C19-8934-3B474E3E341B}"/>
                </a:ext>
              </a:extLst>
            </p:cNvPr>
            <p:cNvSpPr txBox="1">
              <a:spLocks noChangeArrowheads="1"/>
            </p:cNvSpPr>
            <p:nvPr/>
          </p:nvSpPr>
          <p:spPr bwMode="auto">
            <a:xfrm>
              <a:off x="3216" y="3247"/>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8</a:t>
              </a:r>
            </a:p>
          </p:txBody>
        </p:sp>
        <p:sp>
          <p:nvSpPr>
            <p:cNvPr id="13501" name="Text Box 129">
              <a:extLst>
                <a:ext uri="{FF2B5EF4-FFF2-40B4-BE49-F238E27FC236}">
                  <a16:creationId xmlns:a16="http://schemas.microsoft.com/office/drawing/2014/main" id="{E823B2C4-A22B-40A8-8429-72CC6A81A532}"/>
                </a:ext>
              </a:extLst>
            </p:cNvPr>
            <p:cNvSpPr txBox="1">
              <a:spLocks noChangeArrowheads="1"/>
            </p:cNvSpPr>
            <p:nvPr/>
          </p:nvSpPr>
          <p:spPr bwMode="auto">
            <a:xfrm>
              <a:off x="3456" y="3247"/>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9</a:t>
              </a:r>
            </a:p>
          </p:txBody>
        </p:sp>
        <p:sp>
          <p:nvSpPr>
            <p:cNvPr id="13502" name="Text Box 130">
              <a:extLst>
                <a:ext uri="{FF2B5EF4-FFF2-40B4-BE49-F238E27FC236}">
                  <a16:creationId xmlns:a16="http://schemas.microsoft.com/office/drawing/2014/main" id="{7D76FF8C-C4B5-453A-A7FE-705F8B0636F3}"/>
                </a:ext>
              </a:extLst>
            </p:cNvPr>
            <p:cNvSpPr txBox="1">
              <a:spLocks noChangeArrowheads="1"/>
            </p:cNvSpPr>
            <p:nvPr/>
          </p:nvSpPr>
          <p:spPr bwMode="auto">
            <a:xfrm>
              <a:off x="3648" y="3247"/>
              <a:ext cx="27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10</a:t>
              </a:r>
            </a:p>
          </p:txBody>
        </p:sp>
        <p:sp>
          <p:nvSpPr>
            <p:cNvPr id="13503" name="Text Box 131">
              <a:extLst>
                <a:ext uri="{FF2B5EF4-FFF2-40B4-BE49-F238E27FC236}">
                  <a16:creationId xmlns:a16="http://schemas.microsoft.com/office/drawing/2014/main" id="{045D279C-8907-4948-AA5B-71E009F05FEB}"/>
                </a:ext>
              </a:extLst>
            </p:cNvPr>
            <p:cNvSpPr txBox="1">
              <a:spLocks noChangeArrowheads="1"/>
            </p:cNvSpPr>
            <p:nvPr/>
          </p:nvSpPr>
          <p:spPr bwMode="auto">
            <a:xfrm>
              <a:off x="1152" y="2863"/>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1</a:t>
              </a:r>
            </a:p>
          </p:txBody>
        </p:sp>
        <p:sp>
          <p:nvSpPr>
            <p:cNvPr id="13504" name="Text Box 132">
              <a:extLst>
                <a:ext uri="{FF2B5EF4-FFF2-40B4-BE49-F238E27FC236}">
                  <a16:creationId xmlns:a16="http://schemas.microsoft.com/office/drawing/2014/main" id="{580D84D6-5E66-4617-A567-977AB986FE5B}"/>
                </a:ext>
              </a:extLst>
            </p:cNvPr>
            <p:cNvSpPr txBox="1">
              <a:spLocks noChangeArrowheads="1"/>
            </p:cNvSpPr>
            <p:nvPr/>
          </p:nvSpPr>
          <p:spPr bwMode="auto">
            <a:xfrm>
              <a:off x="1152" y="2623"/>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2</a:t>
              </a:r>
            </a:p>
          </p:txBody>
        </p:sp>
        <p:sp>
          <p:nvSpPr>
            <p:cNvPr id="13505" name="Text Box 133">
              <a:extLst>
                <a:ext uri="{FF2B5EF4-FFF2-40B4-BE49-F238E27FC236}">
                  <a16:creationId xmlns:a16="http://schemas.microsoft.com/office/drawing/2014/main" id="{FD55CE04-7281-4E21-BCB6-C2A3A0D8BEE2}"/>
                </a:ext>
              </a:extLst>
            </p:cNvPr>
            <p:cNvSpPr txBox="1">
              <a:spLocks noChangeArrowheads="1"/>
            </p:cNvSpPr>
            <p:nvPr/>
          </p:nvSpPr>
          <p:spPr bwMode="auto">
            <a:xfrm>
              <a:off x="1152" y="2383"/>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3</a:t>
              </a:r>
            </a:p>
          </p:txBody>
        </p:sp>
        <p:sp>
          <p:nvSpPr>
            <p:cNvPr id="13506" name="Text Box 134">
              <a:extLst>
                <a:ext uri="{FF2B5EF4-FFF2-40B4-BE49-F238E27FC236}">
                  <a16:creationId xmlns:a16="http://schemas.microsoft.com/office/drawing/2014/main" id="{FC7A4E6E-707C-4458-9A54-701D891E4EF6}"/>
                </a:ext>
              </a:extLst>
            </p:cNvPr>
            <p:cNvSpPr txBox="1">
              <a:spLocks noChangeArrowheads="1"/>
            </p:cNvSpPr>
            <p:nvPr/>
          </p:nvSpPr>
          <p:spPr bwMode="auto">
            <a:xfrm>
              <a:off x="1152" y="2143"/>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4</a:t>
              </a:r>
            </a:p>
          </p:txBody>
        </p:sp>
        <p:sp>
          <p:nvSpPr>
            <p:cNvPr id="13507" name="Text Box 135">
              <a:extLst>
                <a:ext uri="{FF2B5EF4-FFF2-40B4-BE49-F238E27FC236}">
                  <a16:creationId xmlns:a16="http://schemas.microsoft.com/office/drawing/2014/main" id="{74E1F8C8-129D-44E4-8611-3C8339626B24}"/>
                </a:ext>
              </a:extLst>
            </p:cNvPr>
            <p:cNvSpPr txBox="1">
              <a:spLocks noChangeArrowheads="1"/>
            </p:cNvSpPr>
            <p:nvPr/>
          </p:nvSpPr>
          <p:spPr bwMode="auto">
            <a:xfrm>
              <a:off x="1152" y="1903"/>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5</a:t>
              </a:r>
            </a:p>
          </p:txBody>
        </p:sp>
        <p:sp>
          <p:nvSpPr>
            <p:cNvPr id="13508" name="Text Box 136">
              <a:extLst>
                <a:ext uri="{FF2B5EF4-FFF2-40B4-BE49-F238E27FC236}">
                  <a16:creationId xmlns:a16="http://schemas.microsoft.com/office/drawing/2014/main" id="{2A34FA73-F757-49E2-B995-B7047A99F6EB}"/>
                </a:ext>
              </a:extLst>
            </p:cNvPr>
            <p:cNvSpPr txBox="1">
              <a:spLocks noChangeArrowheads="1"/>
            </p:cNvSpPr>
            <p:nvPr/>
          </p:nvSpPr>
          <p:spPr bwMode="auto">
            <a:xfrm>
              <a:off x="1152" y="1663"/>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6</a:t>
              </a:r>
            </a:p>
          </p:txBody>
        </p:sp>
        <p:sp>
          <p:nvSpPr>
            <p:cNvPr id="13509" name="Text Box 137">
              <a:extLst>
                <a:ext uri="{FF2B5EF4-FFF2-40B4-BE49-F238E27FC236}">
                  <a16:creationId xmlns:a16="http://schemas.microsoft.com/office/drawing/2014/main" id="{32E27312-0B4E-4F19-A1CA-C3CDAED0F938}"/>
                </a:ext>
              </a:extLst>
            </p:cNvPr>
            <p:cNvSpPr txBox="1">
              <a:spLocks noChangeArrowheads="1"/>
            </p:cNvSpPr>
            <p:nvPr/>
          </p:nvSpPr>
          <p:spPr bwMode="auto">
            <a:xfrm>
              <a:off x="1152" y="1423"/>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7</a:t>
              </a:r>
            </a:p>
          </p:txBody>
        </p:sp>
        <p:sp>
          <p:nvSpPr>
            <p:cNvPr id="13510" name="Text Box 138">
              <a:extLst>
                <a:ext uri="{FF2B5EF4-FFF2-40B4-BE49-F238E27FC236}">
                  <a16:creationId xmlns:a16="http://schemas.microsoft.com/office/drawing/2014/main" id="{572C3D2B-B9A3-4787-9BC8-3BF8B2CD3A0F}"/>
                </a:ext>
              </a:extLst>
            </p:cNvPr>
            <p:cNvSpPr txBox="1">
              <a:spLocks noChangeArrowheads="1"/>
            </p:cNvSpPr>
            <p:nvPr/>
          </p:nvSpPr>
          <p:spPr bwMode="auto">
            <a:xfrm>
              <a:off x="1152" y="1183"/>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8</a:t>
              </a:r>
            </a:p>
          </p:txBody>
        </p:sp>
        <p:sp>
          <p:nvSpPr>
            <p:cNvPr id="13511" name="Text Box 139">
              <a:extLst>
                <a:ext uri="{FF2B5EF4-FFF2-40B4-BE49-F238E27FC236}">
                  <a16:creationId xmlns:a16="http://schemas.microsoft.com/office/drawing/2014/main" id="{C4240500-4F0C-4E26-A8FD-FABE4D6B06F1}"/>
                </a:ext>
              </a:extLst>
            </p:cNvPr>
            <p:cNvSpPr txBox="1">
              <a:spLocks noChangeArrowheads="1"/>
            </p:cNvSpPr>
            <p:nvPr/>
          </p:nvSpPr>
          <p:spPr bwMode="auto">
            <a:xfrm>
              <a:off x="1152" y="943"/>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2000"/>
                <a:t>9</a:t>
              </a:r>
            </a:p>
          </p:txBody>
        </p:sp>
      </p:grpSp>
      <p:sp>
        <p:nvSpPr>
          <p:cNvPr id="141" name="Rectangle 140">
            <a:extLst>
              <a:ext uri="{FF2B5EF4-FFF2-40B4-BE49-F238E27FC236}">
                <a16:creationId xmlns:a16="http://schemas.microsoft.com/office/drawing/2014/main" id="{141082A1-7632-457A-97AF-8DB7275C03B8}"/>
              </a:ext>
            </a:extLst>
          </p:cNvPr>
          <p:cNvSpPr>
            <a:spLocks noChangeArrowheads="1"/>
          </p:cNvSpPr>
          <p:nvPr/>
        </p:nvSpPr>
        <p:spPr bwMode="auto">
          <a:xfrm>
            <a:off x="1447800" y="6518275"/>
            <a:ext cx="2133600" cy="339725"/>
          </a:xfrm>
          <a:prstGeom prst="rect">
            <a:avLst/>
          </a:prstGeom>
          <a:noFill/>
          <a:ln w="9525">
            <a:noFill/>
            <a:miter lim="800000"/>
            <a:headEnd/>
            <a:tailEnd/>
          </a:ln>
          <a:effectLst/>
        </p:spPr>
        <p:txBody>
          <a:bodyPr>
            <a:spAutoFit/>
          </a:bodyPr>
          <a:lstStyle/>
          <a:p>
            <a:pPr eaLnBrk="1" hangingPunct="1">
              <a:lnSpc>
                <a:spcPct val="90000"/>
              </a:lnSpc>
              <a:spcBef>
                <a:spcPct val="50000"/>
              </a:spcBef>
              <a:defRPr/>
            </a:pPr>
            <a:r>
              <a:rPr lang="en-US" sz="1800" b="1">
                <a:effectLst>
                  <a:outerShdw blurRad="38100" dist="38100" dir="2700000" algn="tl">
                    <a:srgbClr val="C0C0C0"/>
                  </a:outerShdw>
                </a:effectLst>
              </a:rPr>
              <a:t>Abdomen Length</a:t>
            </a:r>
          </a:p>
        </p:txBody>
      </p:sp>
      <p:sp>
        <p:nvSpPr>
          <p:cNvPr id="13430" name="Oval 142">
            <a:extLst>
              <a:ext uri="{FF2B5EF4-FFF2-40B4-BE49-F238E27FC236}">
                <a16:creationId xmlns:a16="http://schemas.microsoft.com/office/drawing/2014/main" id="{F3630D02-7DF6-49AE-8D2B-4DEFCA5A147B}"/>
              </a:ext>
            </a:extLst>
          </p:cNvPr>
          <p:cNvSpPr>
            <a:spLocks noChangeArrowheads="1"/>
          </p:cNvSpPr>
          <p:nvPr/>
        </p:nvSpPr>
        <p:spPr bwMode="auto">
          <a:xfrm>
            <a:off x="1055688" y="4843463"/>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31" name="Oval 143">
            <a:extLst>
              <a:ext uri="{FF2B5EF4-FFF2-40B4-BE49-F238E27FC236}">
                <a16:creationId xmlns:a16="http://schemas.microsoft.com/office/drawing/2014/main" id="{63D604AA-7D17-4C22-9D0F-38EABAD4D6E9}"/>
              </a:ext>
            </a:extLst>
          </p:cNvPr>
          <p:cNvSpPr>
            <a:spLocks noChangeArrowheads="1"/>
          </p:cNvSpPr>
          <p:nvPr/>
        </p:nvSpPr>
        <p:spPr bwMode="auto">
          <a:xfrm>
            <a:off x="2679700" y="5461000"/>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32" name="Rectangle 144" descr="Wide downward diagonal">
            <a:extLst>
              <a:ext uri="{FF2B5EF4-FFF2-40B4-BE49-F238E27FC236}">
                <a16:creationId xmlns:a16="http://schemas.microsoft.com/office/drawing/2014/main" id="{E585F4A0-7BA8-4470-B289-498A96A6658E}"/>
              </a:ext>
            </a:extLst>
          </p:cNvPr>
          <p:cNvSpPr>
            <a:spLocks noChangeArrowheads="1"/>
          </p:cNvSpPr>
          <p:nvPr/>
        </p:nvSpPr>
        <p:spPr bwMode="auto">
          <a:xfrm>
            <a:off x="3973513" y="2811463"/>
            <a:ext cx="152400" cy="1524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33" name="Rectangle 145" descr="Wide downward diagonal">
            <a:extLst>
              <a:ext uri="{FF2B5EF4-FFF2-40B4-BE49-F238E27FC236}">
                <a16:creationId xmlns:a16="http://schemas.microsoft.com/office/drawing/2014/main" id="{89DC76B2-4AFF-43A3-BA85-EA5D8667638F}"/>
              </a:ext>
            </a:extLst>
          </p:cNvPr>
          <p:cNvSpPr>
            <a:spLocks noChangeArrowheads="1"/>
          </p:cNvSpPr>
          <p:nvPr/>
        </p:nvSpPr>
        <p:spPr bwMode="auto">
          <a:xfrm>
            <a:off x="3070225" y="3471863"/>
            <a:ext cx="152400" cy="1524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34" name="Rectangle 146" descr="Wide downward diagonal">
            <a:extLst>
              <a:ext uri="{FF2B5EF4-FFF2-40B4-BE49-F238E27FC236}">
                <a16:creationId xmlns:a16="http://schemas.microsoft.com/office/drawing/2014/main" id="{D9C61DB0-862D-4F73-9415-20328132300F}"/>
              </a:ext>
            </a:extLst>
          </p:cNvPr>
          <p:cNvSpPr>
            <a:spLocks noChangeArrowheads="1"/>
          </p:cNvSpPr>
          <p:nvPr/>
        </p:nvSpPr>
        <p:spPr bwMode="auto">
          <a:xfrm>
            <a:off x="3646488" y="2557463"/>
            <a:ext cx="152400" cy="1524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35" name="Rectangle 147" descr="Wide downward diagonal">
            <a:extLst>
              <a:ext uri="{FF2B5EF4-FFF2-40B4-BE49-F238E27FC236}">
                <a16:creationId xmlns:a16="http://schemas.microsoft.com/office/drawing/2014/main" id="{68994336-CD70-4DCC-9C63-DA3DC5F9A581}"/>
              </a:ext>
            </a:extLst>
          </p:cNvPr>
          <p:cNvSpPr>
            <a:spLocks noChangeArrowheads="1"/>
          </p:cNvSpPr>
          <p:nvPr/>
        </p:nvSpPr>
        <p:spPr bwMode="auto">
          <a:xfrm>
            <a:off x="3798888" y="3548063"/>
            <a:ext cx="152400" cy="1524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36" name="Rectangle 148" descr="Wide downward diagonal">
            <a:extLst>
              <a:ext uri="{FF2B5EF4-FFF2-40B4-BE49-F238E27FC236}">
                <a16:creationId xmlns:a16="http://schemas.microsoft.com/office/drawing/2014/main" id="{1946AEF5-E376-4406-A04F-0C4484594A2A}"/>
              </a:ext>
            </a:extLst>
          </p:cNvPr>
          <p:cNvSpPr>
            <a:spLocks noChangeArrowheads="1"/>
          </p:cNvSpPr>
          <p:nvPr/>
        </p:nvSpPr>
        <p:spPr bwMode="auto">
          <a:xfrm>
            <a:off x="4327525" y="4378325"/>
            <a:ext cx="152400" cy="1524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37" name="Oval 149">
            <a:extLst>
              <a:ext uri="{FF2B5EF4-FFF2-40B4-BE49-F238E27FC236}">
                <a16:creationId xmlns:a16="http://schemas.microsoft.com/office/drawing/2014/main" id="{20ECF2BC-25F7-420A-93A3-7578EAEF749D}"/>
              </a:ext>
            </a:extLst>
          </p:cNvPr>
          <p:cNvSpPr>
            <a:spLocks noChangeArrowheads="1"/>
          </p:cNvSpPr>
          <p:nvPr/>
        </p:nvSpPr>
        <p:spPr bwMode="auto">
          <a:xfrm>
            <a:off x="1219200" y="4214813"/>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38" name="Oval 150">
            <a:extLst>
              <a:ext uri="{FF2B5EF4-FFF2-40B4-BE49-F238E27FC236}">
                <a16:creationId xmlns:a16="http://schemas.microsoft.com/office/drawing/2014/main" id="{16DECD71-536C-4CF6-9B9F-855891F17657}"/>
              </a:ext>
            </a:extLst>
          </p:cNvPr>
          <p:cNvSpPr>
            <a:spLocks noChangeArrowheads="1"/>
          </p:cNvSpPr>
          <p:nvPr/>
        </p:nvSpPr>
        <p:spPr bwMode="auto">
          <a:xfrm>
            <a:off x="827088" y="5681663"/>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39" name="Oval 151">
            <a:extLst>
              <a:ext uri="{FF2B5EF4-FFF2-40B4-BE49-F238E27FC236}">
                <a16:creationId xmlns:a16="http://schemas.microsoft.com/office/drawing/2014/main" id="{BEE2281E-A8FA-4580-84CA-979A26248341}"/>
              </a:ext>
            </a:extLst>
          </p:cNvPr>
          <p:cNvSpPr>
            <a:spLocks noChangeArrowheads="1"/>
          </p:cNvSpPr>
          <p:nvPr/>
        </p:nvSpPr>
        <p:spPr bwMode="auto">
          <a:xfrm>
            <a:off x="903288" y="4310063"/>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40" name="Oval 152">
            <a:extLst>
              <a:ext uri="{FF2B5EF4-FFF2-40B4-BE49-F238E27FC236}">
                <a16:creationId xmlns:a16="http://schemas.microsoft.com/office/drawing/2014/main" id="{E59DC08B-DA54-49C1-AD41-E83EE3A87F03}"/>
              </a:ext>
            </a:extLst>
          </p:cNvPr>
          <p:cNvSpPr>
            <a:spLocks noChangeArrowheads="1"/>
          </p:cNvSpPr>
          <p:nvPr/>
        </p:nvSpPr>
        <p:spPr bwMode="auto">
          <a:xfrm>
            <a:off x="1512888" y="4767263"/>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41" name="Oval 153">
            <a:extLst>
              <a:ext uri="{FF2B5EF4-FFF2-40B4-BE49-F238E27FC236}">
                <a16:creationId xmlns:a16="http://schemas.microsoft.com/office/drawing/2014/main" id="{E542CDB4-8FD4-4BDC-8BF7-C61984C16481}"/>
              </a:ext>
            </a:extLst>
          </p:cNvPr>
          <p:cNvSpPr>
            <a:spLocks noChangeArrowheads="1"/>
          </p:cNvSpPr>
          <p:nvPr/>
        </p:nvSpPr>
        <p:spPr bwMode="auto">
          <a:xfrm>
            <a:off x="1131888" y="5224463"/>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42" name="Oval 154">
            <a:extLst>
              <a:ext uri="{FF2B5EF4-FFF2-40B4-BE49-F238E27FC236}">
                <a16:creationId xmlns:a16="http://schemas.microsoft.com/office/drawing/2014/main" id="{1507E7A1-2832-477A-A05E-10A6CAE44004}"/>
              </a:ext>
            </a:extLst>
          </p:cNvPr>
          <p:cNvSpPr>
            <a:spLocks noChangeArrowheads="1"/>
          </p:cNvSpPr>
          <p:nvPr/>
        </p:nvSpPr>
        <p:spPr bwMode="auto">
          <a:xfrm>
            <a:off x="1527175" y="5662613"/>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43" name="Oval 155">
            <a:extLst>
              <a:ext uri="{FF2B5EF4-FFF2-40B4-BE49-F238E27FC236}">
                <a16:creationId xmlns:a16="http://schemas.microsoft.com/office/drawing/2014/main" id="{71732D99-2050-4081-9259-C61BD3D64C6E}"/>
              </a:ext>
            </a:extLst>
          </p:cNvPr>
          <p:cNvSpPr>
            <a:spLocks noChangeArrowheads="1"/>
          </p:cNvSpPr>
          <p:nvPr/>
        </p:nvSpPr>
        <p:spPr bwMode="auto">
          <a:xfrm>
            <a:off x="2338388" y="4953000"/>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44" name="Oval 156">
            <a:extLst>
              <a:ext uri="{FF2B5EF4-FFF2-40B4-BE49-F238E27FC236}">
                <a16:creationId xmlns:a16="http://schemas.microsoft.com/office/drawing/2014/main" id="{7F6F6F42-2FD3-4B57-AE3E-0D28E7F76456}"/>
              </a:ext>
            </a:extLst>
          </p:cNvPr>
          <p:cNvSpPr>
            <a:spLocks noChangeArrowheads="1"/>
          </p:cNvSpPr>
          <p:nvPr/>
        </p:nvSpPr>
        <p:spPr bwMode="auto">
          <a:xfrm>
            <a:off x="979488" y="3929063"/>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45" name="Oval 157">
            <a:extLst>
              <a:ext uri="{FF2B5EF4-FFF2-40B4-BE49-F238E27FC236}">
                <a16:creationId xmlns:a16="http://schemas.microsoft.com/office/drawing/2014/main" id="{52C932A5-72A0-4B35-847E-98DD6549EF3A}"/>
              </a:ext>
            </a:extLst>
          </p:cNvPr>
          <p:cNvSpPr>
            <a:spLocks noChangeArrowheads="1"/>
          </p:cNvSpPr>
          <p:nvPr/>
        </p:nvSpPr>
        <p:spPr bwMode="auto">
          <a:xfrm>
            <a:off x="1449388" y="3987800"/>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46" name="Oval 158">
            <a:extLst>
              <a:ext uri="{FF2B5EF4-FFF2-40B4-BE49-F238E27FC236}">
                <a16:creationId xmlns:a16="http://schemas.microsoft.com/office/drawing/2014/main" id="{45A01C12-05F3-4A18-87BA-5210B51021ED}"/>
              </a:ext>
            </a:extLst>
          </p:cNvPr>
          <p:cNvSpPr>
            <a:spLocks noChangeArrowheads="1"/>
          </p:cNvSpPr>
          <p:nvPr/>
        </p:nvSpPr>
        <p:spPr bwMode="auto">
          <a:xfrm>
            <a:off x="1131888" y="4691063"/>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47" name="Oval 159">
            <a:extLst>
              <a:ext uri="{FF2B5EF4-FFF2-40B4-BE49-F238E27FC236}">
                <a16:creationId xmlns:a16="http://schemas.microsoft.com/office/drawing/2014/main" id="{C39099B7-C13D-4B76-8884-E16CAE5D2DC9}"/>
              </a:ext>
            </a:extLst>
          </p:cNvPr>
          <p:cNvSpPr>
            <a:spLocks noChangeArrowheads="1"/>
          </p:cNvSpPr>
          <p:nvPr/>
        </p:nvSpPr>
        <p:spPr bwMode="auto">
          <a:xfrm>
            <a:off x="1436688" y="4614863"/>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48" name="Oval 160">
            <a:extLst>
              <a:ext uri="{FF2B5EF4-FFF2-40B4-BE49-F238E27FC236}">
                <a16:creationId xmlns:a16="http://schemas.microsoft.com/office/drawing/2014/main" id="{20087E83-1A3D-4813-846B-D95891F7C5D9}"/>
              </a:ext>
            </a:extLst>
          </p:cNvPr>
          <p:cNvSpPr>
            <a:spLocks noChangeArrowheads="1"/>
          </p:cNvSpPr>
          <p:nvPr/>
        </p:nvSpPr>
        <p:spPr bwMode="auto">
          <a:xfrm>
            <a:off x="827088" y="5148263"/>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49" name="Oval 161">
            <a:extLst>
              <a:ext uri="{FF2B5EF4-FFF2-40B4-BE49-F238E27FC236}">
                <a16:creationId xmlns:a16="http://schemas.microsoft.com/office/drawing/2014/main" id="{15D49E1C-AAA9-4C4D-A971-4D746D3144A7}"/>
              </a:ext>
            </a:extLst>
          </p:cNvPr>
          <p:cNvSpPr>
            <a:spLocks noChangeArrowheads="1"/>
          </p:cNvSpPr>
          <p:nvPr/>
        </p:nvSpPr>
        <p:spPr bwMode="auto">
          <a:xfrm>
            <a:off x="1754188" y="5389563"/>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50" name="Oval 162">
            <a:extLst>
              <a:ext uri="{FF2B5EF4-FFF2-40B4-BE49-F238E27FC236}">
                <a16:creationId xmlns:a16="http://schemas.microsoft.com/office/drawing/2014/main" id="{E8B1B44E-80B9-4284-9A41-7332BCFE7234}"/>
              </a:ext>
            </a:extLst>
          </p:cNvPr>
          <p:cNvSpPr>
            <a:spLocks noChangeArrowheads="1"/>
          </p:cNvSpPr>
          <p:nvPr/>
        </p:nvSpPr>
        <p:spPr bwMode="auto">
          <a:xfrm>
            <a:off x="3059113" y="5543550"/>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51" name="Oval 163">
            <a:extLst>
              <a:ext uri="{FF2B5EF4-FFF2-40B4-BE49-F238E27FC236}">
                <a16:creationId xmlns:a16="http://schemas.microsoft.com/office/drawing/2014/main" id="{2E4AF3C6-3132-4BA5-8C3B-65DB14DA5896}"/>
              </a:ext>
            </a:extLst>
          </p:cNvPr>
          <p:cNvSpPr>
            <a:spLocks noChangeArrowheads="1"/>
          </p:cNvSpPr>
          <p:nvPr/>
        </p:nvSpPr>
        <p:spPr bwMode="auto">
          <a:xfrm>
            <a:off x="1208088" y="4462463"/>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52" name="Oval 164">
            <a:extLst>
              <a:ext uri="{FF2B5EF4-FFF2-40B4-BE49-F238E27FC236}">
                <a16:creationId xmlns:a16="http://schemas.microsoft.com/office/drawing/2014/main" id="{1A92988E-B2C2-4A28-9FBC-626F92652A91}"/>
              </a:ext>
            </a:extLst>
          </p:cNvPr>
          <p:cNvSpPr>
            <a:spLocks noChangeArrowheads="1"/>
          </p:cNvSpPr>
          <p:nvPr/>
        </p:nvSpPr>
        <p:spPr bwMode="auto">
          <a:xfrm>
            <a:off x="1790700" y="4979988"/>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53" name="Rectangle 165" descr="Wide downward diagonal">
            <a:extLst>
              <a:ext uri="{FF2B5EF4-FFF2-40B4-BE49-F238E27FC236}">
                <a16:creationId xmlns:a16="http://schemas.microsoft.com/office/drawing/2014/main" id="{4E90DF7E-5727-4DA7-A120-B641338F2A79}"/>
              </a:ext>
            </a:extLst>
          </p:cNvPr>
          <p:cNvSpPr>
            <a:spLocks noChangeArrowheads="1"/>
          </p:cNvSpPr>
          <p:nvPr/>
        </p:nvSpPr>
        <p:spPr bwMode="auto">
          <a:xfrm>
            <a:off x="3570288" y="3319463"/>
            <a:ext cx="152400" cy="1524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54" name="Rectangle 166" descr="Wide downward diagonal">
            <a:extLst>
              <a:ext uri="{FF2B5EF4-FFF2-40B4-BE49-F238E27FC236}">
                <a16:creationId xmlns:a16="http://schemas.microsoft.com/office/drawing/2014/main" id="{E55A22A8-2B73-47B7-B8DA-C7F15B90F5E9}"/>
              </a:ext>
            </a:extLst>
          </p:cNvPr>
          <p:cNvSpPr>
            <a:spLocks noChangeArrowheads="1"/>
          </p:cNvSpPr>
          <p:nvPr/>
        </p:nvSpPr>
        <p:spPr bwMode="auto">
          <a:xfrm>
            <a:off x="3417888" y="3624263"/>
            <a:ext cx="152400" cy="1524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55" name="Rectangle 167" descr="Wide downward diagonal">
            <a:extLst>
              <a:ext uri="{FF2B5EF4-FFF2-40B4-BE49-F238E27FC236}">
                <a16:creationId xmlns:a16="http://schemas.microsoft.com/office/drawing/2014/main" id="{3721D928-CA74-4F5B-91F4-ED462192E113}"/>
              </a:ext>
            </a:extLst>
          </p:cNvPr>
          <p:cNvSpPr>
            <a:spLocks noChangeArrowheads="1"/>
          </p:cNvSpPr>
          <p:nvPr/>
        </p:nvSpPr>
        <p:spPr bwMode="auto">
          <a:xfrm>
            <a:off x="3189288" y="3243263"/>
            <a:ext cx="152400" cy="1524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56" name="Rectangle 168" descr="Wide downward diagonal">
            <a:extLst>
              <a:ext uri="{FF2B5EF4-FFF2-40B4-BE49-F238E27FC236}">
                <a16:creationId xmlns:a16="http://schemas.microsoft.com/office/drawing/2014/main" id="{26C72599-2347-4184-B3E2-E5DF87392CB6}"/>
              </a:ext>
            </a:extLst>
          </p:cNvPr>
          <p:cNvSpPr>
            <a:spLocks noChangeArrowheads="1"/>
          </p:cNvSpPr>
          <p:nvPr/>
        </p:nvSpPr>
        <p:spPr bwMode="auto">
          <a:xfrm>
            <a:off x="3138488" y="3675063"/>
            <a:ext cx="152400" cy="1524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57" name="Rectangle 169" descr="Wide downward diagonal">
            <a:extLst>
              <a:ext uri="{FF2B5EF4-FFF2-40B4-BE49-F238E27FC236}">
                <a16:creationId xmlns:a16="http://schemas.microsoft.com/office/drawing/2014/main" id="{B769F3F8-D803-4E75-9EA8-3BC74EDDE3E9}"/>
              </a:ext>
            </a:extLst>
          </p:cNvPr>
          <p:cNvSpPr>
            <a:spLocks noChangeArrowheads="1"/>
          </p:cNvSpPr>
          <p:nvPr/>
        </p:nvSpPr>
        <p:spPr bwMode="auto">
          <a:xfrm>
            <a:off x="3722688" y="3090863"/>
            <a:ext cx="152400" cy="1524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58" name="Rectangle 170" descr="Wide downward diagonal">
            <a:extLst>
              <a:ext uri="{FF2B5EF4-FFF2-40B4-BE49-F238E27FC236}">
                <a16:creationId xmlns:a16="http://schemas.microsoft.com/office/drawing/2014/main" id="{0DAB8B3F-8C48-4CB3-995D-2E1390F3F9C6}"/>
              </a:ext>
            </a:extLst>
          </p:cNvPr>
          <p:cNvSpPr>
            <a:spLocks noChangeArrowheads="1"/>
          </p:cNvSpPr>
          <p:nvPr/>
        </p:nvSpPr>
        <p:spPr bwMode="auto">
          <a:xfrm>
            <a:off x="3875088" y="3319463"/>
            <a:ext cx="152400" cy="1524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59" name="Rectangle 171" descr="Wide downward diagonal">
            <a:extLst>
              <a:ext uri="{FF2B5EF4-FFF2-40B4-BE49-F238E27FC236}">
                <a16:creationId xmlns:a16="http://schemas.microsoft.com/office/drawing/2014/main" id="{740C3DE6-7206-4713-854F-52585F0917F7}"/>
              </a:ext>
            </a:extLst>
          </p:cNvPr>
          <p:cNvSpPr>
            <a:spLocks noChangeArrowheads="1"/>
          </p:cNvSpPr>
          <p:nvPr/>
        </p:nvSpPr>
        <p:spPr bwMode="auto">
          <a:xfrm>
            <a:off x="3189288" y="2405063"/>
            <a:ext cx="152400" cy="1524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60" name="Rectangle 172" descr="Wide downward diagonal">
            <a:extLst>
              <a:ext uri="{FF2B5EF4-FFF2-40B4-BE49-F238E27FC236}">
                <a16:creationId xmlns:a16="http://schemas.microsoft.com/office/drawing/2014/main" id="{C9ECDD7F-B3B1-4E5D-B333-230554B33C98}"/>
              </a:ext>
            </a:extLst>
          </p:cNvPr>
          <p:cNvSpPr>
            <a:spLocks noChangeArrowheads="1"/>
          </p:cNvSpPr>
          <p:nvPr/>
        </p:nvSpPr>
        <p:spPr bwMode="auto">
          <a:xfrm>
            <a:off x="4179888" y="2328863"/>
            <a:ext cx="152400" cy="1524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61" name="Rectangle 173" descr="Wide downward diagonal">
            <a:extLst>
              <a:ext uri="{FF2B5EF4-FFF2-40B4-BE49-F238E27FC236}">
                <a16:creationId xmlns:a16="http://schemas.microsoft.com/office/drawing/2014/main" id="{DC140A4D-304C-46B0-AA95-C892EAA51E26}"/>
              </a:ext>
            </a:extLst>
          </p:cNvPr>
          <p:cNvSpPr>
            <a:spLocks noChangeArrowheads="1"/>
          </p:cNvSpPr>
          <p:nvPr/>
        </p:nvSpPr>
        <p:spPr bwMode="auto">
          <a:xfrm>
            <a:off x="3222625" y="2820988"/>
            <a:ext cx="152400" cy="1524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62" name="Rectangle 174" descr="Wide downward diagonal">
            <a:extLst>
              <a:ext uri="{FF2B5EF4-FFF2-40B4-BE49-F238E27FC236}">
                <a16:creationId xmlns:a16="http://schemas.microsoft.com/office/drawing/2014/main" id="{243040DD-DBDE-4671-AC03-7690816E1E3F}"/>
              </a:ext>
            </a:extLst>
          </p:cNvPr>
          <p:cNvSpPr>
            <a:spLocks noChangeArrowheads="1"/>
          </p:cNvSpPr>
          <p:nvPr/>
        </p:nvSpPr>
        <p:spPr bwMode="auto">
          <a:xfrm>
            <a:off x="3875088" y="3852863"/>
            <a:ext cx="152400" cy="1524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63" name="Rectangle 175" descr="Wide downward diagonal">
            <a:extLst>
              <a:ext uri="{FF2B5EF4-FFF2-40B4-BE49-F238E27FC236}">
                <a16:creationId xmlns:a16="http://schemas.microsoft.com/office/drawing/2014/main" id="{5C305098-C7BE-49FE-BA62-B715CCF329B1}"/>
              </a:ext>
            </a:extLst>
          </p:cNvPr>
          <p:cNvSpPr>
            <a:spLocks noChangeArrowheads="1"/>
          </p:cNvSpPr>
          <p:nvPr/>
        </p:nvSpPr>
        <p:spPr bwMode="auto">
          <a:xfrm>
            <a:off x="3798888" y="2862263"/>
            <a:ext cx="152400" cy="1524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64" name="Rectangle 176" descr="Wide downward diagonal">
            <a:extLst>
              <a:ext uri="{FF2B5EF4-FFF2-40B4-BE49-F238E27FC236}">
                <a16:creationId xmlns:a16="http://schemas.microsoft.com/office/drawing/2014/main" id="{EDDB9354-C9D5-4FB3-84F6-BFEC3BECC15D}"/>
              </a:ext>
            </a:extLst>
          </p:cNvPr>
          <p:cNvSpPr>
            <a:spLocks noChangeArrowheads="1"/>
          </p:cNvSpPr>
          <p:nvPr/>
        </p:nvSpPr>
        <p:spPr bwMode="auto">
          <a:xfrm>
            <a:off x="3341688" y="3014663"/>
            <a:ext cx="152400" cy="1524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65" name="Rectangle 177" descr="Wide downward diagonal">
            <a:extLst>
              <a:ext uri="{FF2B5EF4-FFF2-40B4-BE49-F238E27FC236}">
                <a16:creationId xmlns:a16="http://schemas.microsoft.com/office/drawing/2014/main" id="{FFBDB3B4-D7E0-43C8-9996-F005A3211ADF}"/>
              </a:ext>
            </a:extLst>
          </p:cNvPr>
          <p:cNvSpPr>
            <a:spLocks noChangeArrowheads="1"/>
          </p:cNvSpPr>
          <p:nvPr/>
        </p:nvSpPr>
        <p:spPr bwMode="auto">
          <a:xfrm>
            <a:off x="2884488" y="3167063"/>
            <a:ext cx="152400" cy="1524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66" name="Rectangle 178" descr="Wide downward diagonal">
            <a:extLst>
              <a:ext uri="{FF2B5EF4-FFF2-40B4-BE49-F238E27FC236}">
                <a16:creationId xmlns:a16="http://schemas.microsoft.com/office/drawing/2014/main" id="{BA25B28F-918A-4ADA-8AC8-A36E4CFB24A3}"/>
              </a:ext>
            </a:extLst>
          </p:cNvPr>
          <p:cNvSpPr>
            <a:spLocks noChangeArrowheads="1"/>
          </p:cNvSpPr>
          <p:nvPr/>
        </p:nvSpPr>
        <p:spPr bwMode="auto">
          <a:xfrm>
            <a:off x="4179888" y="3090863"/>
            <a:ext cx="152400" cy="1524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67" name="Rectangle 179" descr="Wide downward diagonal">
            <a:extLst>
              <a:ext uri="{FF2B5EF4-FFF2-40B4-BE49-F238E27FC236}">
                <a16:creationId xmlns:a16="http://schemas.microsoft.com/office/drawing/2014/main" id="{9A8B4201-1296-4F4C-86FE-F9320F38625B}"/>
              </a:ext>
            </a:extLst>
          </p:cNvPr>
          <p:cNvSpPr>
            <a:spLocks noChangeArrowheads="1"/>
          </p:cNvSpPr>
          <p:nvPr/>
        </p:nvSpPr>
        <p:spPr bwMode="auto">
          <a:xfrm>
            <a:off x="3494088" y="3929063"/>
            <a:ext cx="152400" cy="1524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68" name="Rectangle 180" descr="Wide downward diagonal">
            <a:extLst>
              <a:ext uri="{FF2B5EF4-FFF2-40B4-BE49-F238E27FC236}">
                <a16:creationId xmlns:a16="http://schemas.microsoft.com/office/drawing/2014/main" id="{E1220987-776F-44A1-A1BD-6644C0DFEF0D}"/>
              </a:ext>
            </a:extLst>
          </p:cNvPr>
          <p:cNvSpPr>
            <a:spLocks noChangeArrowheads="1"/>
          </p:cNvSpPr>
          <p:nvPr/>
        </p:nvSpPr>
        <p:spPr bwMode="auto">
          <a:xfrm>
            <a:off x="4103688" y="4005263"/>
            <a:ext cx="152400" cy="1524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69" name="Oval 181">
            <a:extLst>
              <a:ext uri="{FF2B5EF4-FFF2-40B4-BE49-F238E27FC236}">
                <a16:creationId xmlns:a16="http://schemas.microsoft.com/office/drawing/2014/main" id="{28D2D503-2BDA-48E0-81C6-C860FECC8E1D}"/>
              </a:ext>
            </a:extLst>
          </p:cNvPr>
          <p:cNvSpPr>
            <a:spLocks noChangeArrowheads="1"/>
          </p:cNvSpPr>
          <p:nvPr/>
        </p:nvSpPr>
        <p:spPr bwMode="auto">
          <a:xfrm>
            <a:off x="2706688" y="4962525"/>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70" name="Oval 182">
            <a:extLst>
              <a:ext uri="{FF2B5EF4-FFF2-40B4-BE49-F238E27FC236}">
                <a16:creationId xmlns:a16="http://schemas.microsoft.com/office/drawing/2014/main" id="{73C5EBCE-0059-4C66-A411-C3546F88841D}"/>
              </a:ext>
            </a:extLst>
          </p:cNvPr>
          <p:cNvSpPr>
            <a:spLocks noChangeArrowheads="1"/>
          </p:cNvSpPr>
          <p:nvPr/>
        </p:nvSpPr>
        <p:spPr bwMode="auto">
          <a:xfrm>
            <a:off x="1574800" y="4225925"/>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71" name="Oval 183">
            <a:extLst>
              <a:ext uri="{FF2B5EF4-FFF2-40B4-BE49-F238E27FC236}">
                <a16:creationId xmlns:a16="http://schemas.microsoft.com/office/drawing/2014/main" id="{C47FE239-E10E-485D-A39D-11C521E810D4}"/>
              </a:ext>
            </a:extLst>
          </p:cNvPr>
          <p:cNvSpPr>
            <a:spLocks noChangeArrowheads="1"/>
          </p:cNvSpPr>
          <p:nvPr/>
        </p:nvSpPr>
        <p:spPr bwMode="auto">
          <a:xfrm>
            <a:off x="2112963" y="4505325"/>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72" name="Oval 184">
            <a:extLst>
              <a:ext uri="{FF2B5EF4-FFF2-40B4-BE49-F238E27FC236}">
                <a16:creationId xmlns:a16="http://schemas.microsoft.com/office/drawing/2014/main" id="{1A79F858-65DE-4746-BF94-BA0E17E02B7E}"/>
              </a:ext>
            </a:extLst>
          </p:cNvPr>
          <p:cNvSpPr>
            <a:spLocks noChangeArrowheads="1"/>
          </p:cNvSpPr>
          <p:nvPr/>
        </p:nvSpPr>
        <p:spPr bwMode="auto">
          <a:xfrm>
            <a:off x="2341563" y="4765675"/>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73" name="Oval 185">
            <a:extLst>
              <a:ext uri="{FF2B5EF4-FFF2-40B4-BE49-F238E27FC236}">
                <a16:creationId xmlns:a16="http://schemas.microsoft.com/office/drawing/2014/main" id="{DF801749-D792-41A3-AA6D-1659ADB68356}"/>
              </a:ext>
            </a:extLst>
          </p:cNvPr>
          <p:cNvSpPr>
            <a:spLocks noChangeArrowheads="1"/>
          </p:cNvSpPr>
          <p:nvPr/>
        </p:nvSpPr>
        <p:spPr bwMode="auto">
          <a:xfrm>
            <a:off x="2493963" y="5581650"/>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74" name="Oval 186">
            <a:extLst>
              <a:ext uri="{FF2B5EF4-FFF2-40B4-BE49-F238E27FC236}">
                <a16:creationId xmlns:a16="http://schemas.microsoft.com/office/drawing/2014/main" id="{AE1C9FD6-F79E-400D-82BA-631504C2CD81}"/>
              </a:ext>
            </a:extLst>
          </p:cNvPr>
          <p:cNvSpPr>
            <a:spLocks noChangeArrowheads="1"/>
          </p:cNvSpPr>
          <p:nvPr/>
        </p:nvSpPr>
        <p:spPr bwMode="auto">
          <a:xfrm>
            <a:off x="825500" y="4694238"/>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75" name="Oval 187">
            <a:extLst>
              <a:ext uri="{FF2B5EF4-FFF2-40B4-BE49-F238E27FC236}">
                <a16:creationId xmlns:a16="http://schemas.microsoft.com/office/drawing/2014/main" id="{A57053DA-5014-4C75-A7F6-F72573E005D8}"/>
              </a:ext>
            </a:extLst>
          </p:cNvPr>
          <p:cNvSpPr>
            <a:spLocks noChangeArrowheads="1"/>
          </p:cNvSpPr>
          <p:nvPr/>
        </p:nvSpPr>
        <p:spPr bwMode="auto">
          <a:xfrm>
            <a:off x="1054100" y="5499100"/>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76" name="Oval 188">
            <a:extLst>
              <a:ext uri="{FF2B5EF4-FFF2-40B4-BE49-F238E27FC236}">
                <a16:creationId xmlns:a16="http://schemas.microsoft.com/office/drawing/2014/main" id="{359AA9B7-6CA0-4515-B87B-FB9EED09ABA9}"/>
              </a:ext>
            </a:extLst>
          </p:cNvPr>
          <p:cNvSpPr>
            <a:spLocks noChangeArrowheads="1"/>
          </p:cNvSpPr>
          <p:nvPr/>
        </p:nvSpPr>
        <p:spPr bwMode="auto">
          <a:xfrm>
            <a:off x="1768475" y="4721225"/>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77" name="Oval 189">
            <a:extLst>
              <a:ext uri="{FF2B5EF4-FFF2-40B4-BE49-F238E27FC236}">
                <a16:creationId xmlns:a16="http://schemas.microsoft.com/office/drawing/2014/main" id="{FBB4F30A-E005-48A7-92C4-5AF69A6C5D8D}"/>
              </a:ext>
            </a:extLst>
          </p:cNvPr>
          <p:cNvSpPr>
            <a:spLocks noChangeArrowheads="1"/>
          </p:cNvSpPr>
          <p:nvPr/>
        </p:nvSpPr>
        <p:spPr bwMode="auto">
          <a:xfrm>
            <a:off x="1946275" y="5713413"/>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78" name="Oval 190">
            <a:extLst>
              <a:ext uri="{FF2B5EF4-FFF2-40B4-BE49-F238E27FC236}">
                <a16:creationId xmlns:a16="http://schemas.microsoft.com/office/drawing/2014/main" id="{E84435E5-3BFB-4A18-9675-C38187689351}"/>
              </a:ext>
            </a:extLst>
          </p:cNvPr>
          <p:cNvSpPr>
            <a:spLocks noChangeArrowheads="1"/>
          </p:cNvSpPr>
          <p:nvPr/>
        </p:nvSpPr>
        <p:spPr bwMode="auto">
          <a:xfrm>
            <a:off x="788988" y="5930900"/>
            <a:ext cx="152400" cy="152400"/>
          </a:xfrm>
          <a:prstGeom prst="ellipse">
            <a:avLst/>
          </a:pr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79" name="Rectangle 191" descr="Wide downward diagonal">
            <a:extLst>
              <a:ext uri="{FF2B5EF4-FFF2-40B4-BE49-F238E27FC236}">
                <a16:creationId xmlns:a16="http://schemas.microsoft.com/office/drawing/2014/main" id="{9C6415A6-8ACE-478C-B816-CFB4D76C88DC}"/>
              </a:ext>
            </a:extLst>
          </p:cNvPr>
          <p:cNvSpPr>
            <a:spLocks noChangeArrowheads="1"/>
          </p:cNvSpPr>
          <p:nvPr/>
        </p:nvSpPr>
        <p:spPr bwMode="auto">
          <a:xfrm>
            <a:off x="4092575" y="3741738"/>
            <a:ext cx="152400" cy="1524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80" name="Rectangle 192" descr="Wide downward diagonal">
            <a:extLst>
              <a:ext uri="{FF2B5EF4-FFF2-40B4-BE49-F238E27FC236}">
                <a16:creationId xmlns:a16="http://schemas.microsoft.com/office/drawing/2014/main" id="{98307D3B-C08B-4228-B895-4ED80D8719AE}"/>
              </a:ext>
            </a:extLst>
          </p:cNvPr>
          <p:cNvSpPr>
            <a:spLocks noChangeArrowheads="1"/>
          </p:cNvSpPr>
          <p:nvPr/>
        </p:nvSpPr>
        <p:spPr bwMode="auto">
          <a:xfrm>
            <a:off x="3498850" y="2768600"/>
            <a:ext cx="152400" cy="1524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81" name="Rectangle 193" descr="Wide downward diagonal">
            <a:extLst>
              <a:ext uri="{FF2B5EF4-FFF2-40B4-BE49-F238E27FC236}">
                <a16:creationId xmlns:a16="http://schemas.microsoft.com/office/drawing/2014/main" id="{8D8A70A4-FAA5-482B-93F8-E008376B09B8}"/>
              </a:ext>
            </a:extLst>
          </p:cNvPr>
          <p:cNvSpPr>
            <a:spLocks noChangeArrowheads="1"/>
          </p:cNvSpPr>
          <p:nvPr/>
        </p:nvSpPr>
        <p:spPr bwMode="auto">
          <a:xfrm>
            <a:off x="2795588" y="3408363"/>
            <a:ext cx="152400" cy="1524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82" name="Rectangle 194" descr="Wide downward diagonal">
            <a:extLst>
              <a:ext uri="{FF2B5EF4-FFF2-40B4-BE49-F238E27FC236}">
                <a16:creationId xmlns:a16="http://schemas.microsoft.com/office/drawing/2014/main" id="{BE17B34A-BCF6-4029-ABEA-FD0783E6FA60}"/>
              </a:ext>
            </a:extLst>
          </p:cNvPr>
          <p:cNvSpPr>
            <a:spLocks noChangeArrowheads="1"/>
          </p:cNvSpPr>
          <p:nvPr/>
        </p:nvSpPr>
        <p:spPr bwMode="auto">
          <a:xfrm>
            <a:off x="3802063" y="4173538"/>
            <a:ext cx="152400" cy="1524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83" name="Rectangle 195" descr="Wide downward diagonal">
            <a:extLst>
              <a:ext uri="{FF2B5EF4-FFF2-40B4-BE49-F238E27FC236}">
                <a16:creationId xmlns:a16="http://schemas.microsoft.com/office/drawing/2014/main" id="{D4E7CBC2-E2D2-4AD5-8433-234922DB5D70}"/>
              </a:ext>
            </a:extLst>
          </p:cNvPr>
          <p:cNvSpPr>
            <a:spLocks noChangeArrowheads="1"/>
          </p:cNvSpPr>
          <p:nvPr/>
        </p:nvSpPr>
        <p:spPr bwMode="auto">
          <a:xfrm>
            <a:off x="4122738" y="3368675"/>
            <a:ext cx="152400" cy="1524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13484" name="Line 196">
            <a:extLst>
              <a:ext uri="{FF2B5EF4-FFF2-40B4-BE49-F238E27FC236}">
                <a16:creationId xmlns:a16="http://schemas.microsoft.com/office/drawing/2014/main" id="{5A7B3A3A-203A-44BD-A992-66ABFFEDEA64}"/>
              </a:ext>
            </a:extLst>
          </p:cNvPr>
          <p:cNvSpPr>
            <a:spLocks noChangeShapeType="1"/>
          </p:cNvSpPr>
          <p:nvPr/>
        </p:nvSpPr>
        <p:spPr bwMode="auto">
          <a:xfrm>
            <a:off x="5148263" y="2362200"/>
            <a:ext cx="0" cy="3797300"/>
          </a:xfrm>
          <a:prstGeom prst="line">
            <a:avLst/>
          </a:prstGeom>
          <a:noFill/>
          <a:ln w="76200">
            <a:solidFill>
              <a:srgbClr val="FF66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9" name="Rectangle 201">
            <a:extLst>
              <a:ext uri="{FF2B5EF4-FFF2-40B4-BE49-F238E27FC236}">
                <a16:creationId xmlns:a16="http://schemas.microsoft.com/office/drawing/2014/main" id="{D640B218-A096-49C4-B783-4C3F2511C320}"/>
              </a:ext>
            </a:extLst>
          </p:cNvPr>
          <p:cNvSpPr>
            <a:spLocks noChangeArrowheads="1"/>
          </p:cNvSpPr>
          <p:nvPr/>
        </p:nvSpPr>
        <p:spPr bwMode="auto">
          <a:xfrm>
            <a:off x="7026275" y="3648075"/>
            <a:ext cx="1071563" cy="307975"/>
          </a:xfrm>
          <a:prstGeom prst="rect">
            <a:avLst/>
          </a:prstGeom>
          <a:noFill/>
          <a:ln w="9525">
            <a:noFill/>
            <a:miter lim="800000"/>
            <a:headEnd/>
            <a:tailEnd/>
          </a:ln>
        </p:spPr>
        <p:txBody>
          <a:bodyPr wrap="none" lIns="0" tIns="0" rIns="0" bIns="0">
            <a:spAutoFit/>
          </a:bodyPr>
          <a:lstStyle/>
          <a:p>
            <a:pPr algn="ctr" eaLnBrk="1" hangingPunct="1">
              <a:defRPr/>
            </a:pPr>
            <a:r>
              <a:rPr lang="en-US" sz="1800" b="1" dirty="0">
                <a:effectLst>
                  <a:outerShdw blurRad="38100" dist="38100" dir="2700000" algn="tl">
                    <a:srgbClr val="C0C0C0"/>
                  </a:outerShdw>
                </a:effectLst>
              </a:rPr>
              <a:t>????? </a:t>
            </a:r>
            <a:r>
              <a:rPr lang="en-US" sz="2000" dirty="0">
                <a:solidFill>
                  <a:srgbClr val="000000"/>
                </a:solidFill>
              </a:rPr>
              <a:t>&gt; ??</a:t>
            </a:r>
          </a:p>
        </p:txBody>
      </p:sp>
      <p:sp>
        <p:nvSpPr>
          <p:cNvPr id="13486" name="Rectangle 203">
            <a:extLst>
              <a:ext uri="{FF2B5EF4-FFF2-40B4-BE49-F238E27FC236}">
                <a16:creationId xmlns:a16="http://schemas.microsoft.com/office/drawing/2014/main" id="{F508A3DD-57CC-4005-8A7C-9D235449D062}"/>
              </a:ext>
            </a:extLst>
          </p:cNvPr>
          <p:cNvSpPr>
            <a:spLocks noChangeArrowheads="1"/>
          </p:cNvSpPr>
          <p:nvPr/>
        </p:nvSpPr>
        <p:spPr bwMode="auto">
          <a:xfrm>
            <a:off x="6226175" y="4260850"/>
            <a:ext cx="3048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2400">
                <a:solidFill>
                  <a:srgbClr val="000000"/>
                </a:solidFill>
              </a:rPr>
              <a:t>no</a:t>
            </a:r>
            <a:endParaRPr lang="en-US" altLang="en-US" sz="2400"/>
          </a:p>
        </p:txBody>
      </p:sp>
      <p:sp>
        <p:nvSpPr>
          <p:cNvPr id="13487" name="Rectangle 205">
            <a:extLst>
              <a:ext uri="{FF2B5EF4-FFF2-40B4-BE49-F238E27FC236}">
                <a16:creationId xmlns:a16="http://schemas.microsoft.com/office/drawing/2014/main" id="{822835C5-203A-4303-BF01-8883D5544CA1}"/>
              </a:ext>
            </a:extLst>
          </p:cNvPr>
          <p:cNvSpPr>
            <a:spLocks noChangeArrowheads="1"/>
          </p:cNvSpPr>
          <p:nvPr/>
        </p:nvSpPr>
        <p:spPr bwMode="auto">
          <a:xfrm>
            <a:off x="8174038" y="4217988"/>
            <a:ext cx="406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2400">
                <a:solidFill>
                  <a:srgbClr val="000000"/>
                </a:solidFill>
              </a:rPr>
              <a:t>yes</a:t>
            </a:r>
            <a:endParaRPr lang="en-US" altLang="en-US" sz="2400"/>
          </a:p>
        </p:txBody>
      </p:sp>
      <p:sp>
        <p:nvSpPr>
          <p:cNvPr id="13488" name="Line 208">
            <a:extLst>
              <a:ext uri="{FF2B5EF4-FFF2-40B4-BE49-F238E27FC236}">
                <a16:creationId xmlns:a16="http://schemas.microsoft.com/office/drawing/2014/main" id="{71E90D73-EF9E-4722-86F2-2A757FB071AC}"/>
              </a:ext>
            </a:extLst>
          </p:cNvPr>
          <p:cNvSpPr>
            <a:spLocks noChangeShapeType="1"/>
          </p:cNvSpPr>
          <p:nvPr/>
        </p:nvSpPr>
        <p:spPr bwMode="auto">
          <a:xfrm flipH="1">
            <a:off x="6391275" y="3983038"/>
            <a:ext cx="617538" cy="38100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89" name="Line 209">
            <a:extLst>
              <a:ext uri="{FF2B5EF4-FFF2-40B4-BE49-F238E27FC236}">
                <a16:creationId xmlns:a16="http://schemas.microsoft.com/office/drawing/2014/main" id="{5497C397-9D0B-4B32-9DE4-285AEB45C6B5}"/>
              </a:ext>
            </a:extLst>
          </p:cNvPr>
          <p:cNvSpPr>
            <a:spLocks noChangeShapeType="1"/>
          </p:cNvSpPr>
          <p:nvPr/>
        </p:nvSpPr>
        <p:spPr bwMode="auto">
          <a:xfrm>
            <a:off x="7737475" y="3984625"/>
            <a:ext cx="415925" cy="276225"/>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90" name="Rectangle 200">
            <a:extLst>
              <a:ext uri="{FF2B5EF4-FFF2-40B4-BE49-F238E27FC236}">
                <a16:creationId xmlns:a16="http://schemas.microsoft.com/office/drawing/2014/main" id="{A6632066-EA17-4D7E-B302-32017A07AC5A}"/>
              </a:ext>
            </a:extLst>
          </p:cNvPr>
          <p:cNvSpPr>
            <a:spLocks noChangeArrowheads="1"/>
          </p:cNvSpPr>
          <p:nvPr/>
        </p:nvSpPr>
        <p:spPr bwMode="auto">
          <a:xfrm>
            <a:off x="6192838" y="3578225"/>
            <a:ext cx="2711450" cy="40798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2" name="TextBox 1">
            <a:extLst>
              <a:ext uri="{FF2B5EF4-FFF2-40B4-BE49-F238E27FC236}">
                <a16:creationId xmlns:a16="http://schemas.microsoft.com/office/drawing/2014/main" id="{554ABF02-CE3B-4898-87E7-B9F3041D8130}"/>
              </a:ext>
            </a:extLst>
          </p:cNvPr>
          <p:cNvSpPr txBox="1"/>
          <p:nvPr/>
        </p:nvSpPr>
        <p:spPr>
          <a:xfrm>
            <a:off x="5435600" y="2327275"/>
            <a:ext cx="3522663" cy="830263"/>
          </a:xfrm>
          <a:prstGeom prst="rect">
            <a:avLst/>
          </a:prstGeom>
          <a:noFill/>
        </p:spPr>
        <p:txBody>
          <a:bodyPr>
            <a:spAutoFit/>
          </a:bodyPr>
          <a:lstStyle/>
          <a:p>
            <a:pPr>
              <a:defRPr/>
            </a:pPr>
            <a:r>
              <a:rPr lang="en-US" dirty="0"/>
              <a:t>Where should I place this line? </a:t>
            </a:r>
            <a:r>
              <a:rPr lang="en-US" dirty="0">
                <a:solidFill>
                  <a:schemeClr val="bg1">
                    <a:lumMod val="65000"/>
                  </a:schemeClr>
                </a:solidFill>
              </a:rPr>
              <a:t>(or a horizontal line)</a:t>
            </a:r>
          </a:p>
        </p:txBody>
      </p:sp>
    </p:spTree>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Freeform 45">
            <a:extLst>
              <a:ext uri="{FF2B5EF4-FFF2-40B4-BE49-F238E27FC236}">
                <a16:creationId xmlns:a16="http://schemas.microsoft.com/office/drawing/2014/main" id="{9B587E20-90D5-42AE-BE92-C18B75387E12}"/>
              </a:ext>
            </a:extLst>
          </p:cNvPr>
          <p:cNvSpPr>
            <a:spLocks/>
          </p:cNvSpPr>
          <p:nvPr/>
        </p:nvSpPr>
        <p:spPr bwMode="auto">
          <a:xfrm>
            <a:off x="692150" y="2901950"/>
            <a:ext cx="1489075" cy="252413"/>
          </a:xfrm>
          <a:custGeom>
            <a:avLst/>
            <a:gdLst>
              <a:gd name="T0" fmla="*/ 2147483646 w 152"/>
              <a:gd name="T1" fmla="*/ 2147483646 h 23"/>
              <a:gd name="T2" fmla="*/ 2147483646 w 152"/>
              <a:gd name="T3" fmla="*/ 2147483646 h 23"/>
              <a:gd name="T4" fmla="*/ 2147483646 w 152"/>
              <a:gd name="T5" fmla="*/ 2147483646 h 23"/>
              <a:gd name="T6" fmla="*/ 2147483646 w 152"/>
              <a:gd name="T7" fmla="*/ 2147483646 h 23"/>
              <a:gd name="T8" fmla="*/ 2147483646 w 152"/>
              <a:gd name="T9" fmla="*/ 2147483646 h 23"/>
              <a:gd name="T10" fmla="*/ 2147483646 w 152"/>
              <a:gd name="T11" fmla="*/ 2147483646 h 23"/>
              <a:gd name="T12" fmla="*/ 2147483646 w 152"/>
              <a:gd name="T13" fmla="*/ 2147483646 h 23"/>
              <a:gd name="T14" fmla="*/ 2147483646 w 152"/>
              <a:gd name="T15" fmla="*/ 2147483646 h 23"/>
              <a:gd name="T16" fmla="*/ 2147483646 w 152"/>
              <a:gd name="T17" fmla="*/ 2147483646 h 23"/>
              <a:gd name="T18" fmla="*/ 2147483646 w 152"/>
              <a:gd name="T19" fmla="*/ 2147483646 h 23"/>
              <a:gd name="T20" fmla="*/ 2147483646 w 152"/>
              <a:gd name="T21" fmla="*/ 2147483646 h 23"/>
              <a:gd name="T22" fmla="*/ 2147483646 w 152"/>
              <a:gd name="T23" fmla="*/ 2147483646 h 23"/>
              <a:gd name="T24" fmla="*/ 2147483646 w 152"/>
              <a:gd name="T25" fmla="*/ 2147483646 h 23"/>
              <a:gd name="T26" fmla="*/ 2147483646 w 152"/>
              <a:gd name="T27" fmla="*/ 2147483646 h 23"/>
              <a:gd name="T28" fmla="*/ 2147483646 w 152"/>
              <a:gd name="T29" fmla="*/ 2147483646 h 23"/>
              <a:gd name="T30" fmla="*/ 2147483646 w 152"/>
              <a:gd name="T31" fmla="*/ 2147483646 h 23"/>
              <a:gd name="T32" fmla="*/ 2147483646 w 152"/>
              <a:gd name="T33" fmla="*/ 2147483646 h 23"/>
              <a:gd name="T34" fmla="*/ 2147483646 w 152"/>
              <a:gd name="T35" fmla="*/ 2147483646 h 23"/>
              <a:gd name="T36" fmla="*/ 2147483646 w 152"/>
              <a:gd name="T37" fmla="*/ 2147483646 h 23"/>
              <a:gd name="T38" fmla="*/ 2147483646 w 152"/>
              <a:gd name="T39" fmla="*/ 2147483646 h 23"/>
              <a:gd name="T40" fmla="*/ 2147483646 w 152"/>
              <a:gd name="T41" fmla="*/ 2147483646 h 23"/>
              <a:gd name="T42" fmla="*/ 2147483646 w 152"/>
              <a:gd name="T43" fmla="*/ 2147483646 h 23"/>
              <a:gd name="T44" fmla="*/ 2147483646 w 152"/>
              <a:gd name="T45" fmla="*/ 2147483646 h 23"/>
              <a:gd name="T46" fmla="*/ 2147483646 w 152"/>
              <a:gd name="T47" fmla="*/ 2147483646 h 23"/>
              <a:gd name="T48" fmla="*/ 2147483646 w 152"/>
              <a:gd name="T49" fmla="*/ 2147483646 h 23"/>
              <a:gd name="T50" fmla="*/ 2147483646 w 152"/>
              <a:gd name="T51" fmla="*/ 2147483646 h 23"/>
              <a:gd name="T52" fmla="*/ 2147483646 w 152"/>
              <a:gd name="T53" fmla="*/ 2147483646 h 23"/>
              <a:gd name="T54" fmla="*/ 2147483646 w 152"/>
              <a:gd name="T55" fmla="*/ 2147483646 h 23"/>
              <a:gd name="T56" fmla="*/ 2147483646 w 152"/>
              <a:gd name="T57" fmla="*/ 2147483646 h 23"/>
              <a:gd name="T58" fmla="*/ 2147483646 w 152"/>
              <a:gd name="T59" fmla="*/ 2147483646 h 23"/>
              <a:gd name="T60" fmla="*/ 2147483646 w 152"/>
              <a:gd name="T61" fmla="*/ 2147483646 h 23"/>
              <a:gd name="T62" fmla="*/ 2147483646 w 152"/>
              <a:gd name="T63" fmla="*/ 2147483646 h 23"/>
              <a:gd name="T64" fmla="*/ 2147483646 w 152"/>
              <a:gd name="T65" fmla="*/ 2147483646 h 23"/>
              <a:gd name="T66" fmla="*/ 2147483646 w 152"/>
              <a:gd name="T67" fmla="*/ 2147483646 h 23"/>
              <a:gd name="T68" fmla="*/ 2147483646 w 152"/>
              <a:gd name="T69" fmla="*/ 2147483646 h 23"/>
              <a:gd name="T70" fmla="*/ 2147483646 w 152"/>
              <a:gd name="T71" fmla="*/ 2147483646 h 23"/>
              <a:gd name="T72" fmla="*/ 2147483646 w 152"/>
              <a:gd name="T73" fmla="*/ 2147483646 h 23"/>
              <a:gd name="T74" fmla="*/ 2147483646 w 152"/>
              <a:gd name="T75" fmla="*/ 2147483646 h 23"/>
              <a:gd name="T76" fmla="*/ 2147483646 w 152"/>
              <a:gd name="T77" fmla="*/ 2147483646 h 23"/>
              <a:gd name="T78" fmla="*/ 2147483646 w 152"/>
              <a:gd name="T79" fmla="*/ 2147483646 h 23"/>
              <a:gd name="T80" fmla="*/ 2147483646 w 152"/>
              <a:gd name="T81" fmla="*/ 2147483646 h 23"/>
              <a:gd name="T82" fmla="*/ 2147483646 w 152"/>
              <a:gd name="T83" fmla="*/ 2147483646 h 2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3"/>
              <a:gd name="T128" fmla="*/ 152 w 152"/>
              <a:gd name="T129" fmla="*/ 23 h 2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3">
                <a:moveTo>
                  <a:pt x="0" y="23"/>
                </a:moveTo>
                <a:lnTo>
                  <a:pt x="1" y="23"/>
                </a:lnTo>
                <a:lnTo>
                  <a:pt x="2" y="23"/>
                </a:lnTo>
                <a:lnTo>
                  <a:pt x="4" y="23"/>
                </a:lnTo>
                <a:lnTo>
                  <a:pt x="5" y="23"/>
                </a:lnTo>
                <a:lnTo>
                  <a:pt x="6" y="23"/>
                </a:lnTo>
                <a:lnTo>
                  <a:pt x="7" y="23"/>
                </a:lnTo>
                <a:lnTo>
                  <a:pt x="8" y="23"/>
                </a:lnTo>
                <a:lnTo>
                  <a:pt x="10" y="23"/>
                </a:lnTo>
                <a:lnTo>
                  <a:pt x="11" y="23"/>
                </a:lnTo>
                <a:lnTo>
                  <a:pt x="12" y="23"/>
                </a:lnTo>
                <a:lnTo>
                  <a:pt x="13" y="23"/>
                </a:lnTo>
                <a:lnTo>
                  <a:pt x="14" y="23"/>
                </a:lnTo>
                <a:lnTo>
                  <a:pt x="16" y="23"/>
                </a:lnTo>
                <a:lnTo>
                  <a:pt x="17" y="23"/>
                </a:lnTo>
                <a:lnTo>
                  <a:pt x="18" y="23"/>
                </a:lnTo>
                <a:lnTo>
                  <a:pt x="19" y="23"/>
                </a:lnTo>
                <a:lnTo>
                  <a:pt x="20" y="23"/>
                </a:lnTo>
                <a:lnTo>
                  <a:pt x="22" y="23"/>
                </a:lnTo>
                <a:lnTo>
                  <a:pt x="23" y="23"/>
                </a:lnTo>
                <a:lnTo>
                  <a:pt x="24" y="23"/>
                </a:lnTo>
                <a:lnTo>
                  <a:pt x="25" y="23"/>
                </a:lnTo>
                <a:lnTo>
                  <a:pt x="26" y="23"/>
                </a:lnTo>
                <a:lnTo>
                  <a:pt x="28" y="23"/>
                </a:lnTo>
                <a:lnTo>
                  <a:pt x="29" y="23"/>
                </a:lnTo>
                <a:lnTo>
                  <a:pt x="30" y="23"/>
                </a:lnTo>
                <a:lnTo>
                  <a:pt x="31" y="23"/>
                </a:lnTo>
                <a:lnTo>
                  <a:pt x="32" y="23"/>
                </a:lnTo>
                <a:lnTo>
                  <a:pt x="34" y="23"/>
                </a:lnTo>
                <a:lnTo>
                  <a:pt x="35" y="23"/>
                </a:lnTo>
                <a:lnTo>
                  <a:pt x="36" y="23"/>
                </a:lnTo>
                <a:lnTo>
                  <a:pt x="37" y="23"/>
                </a:lnTo>
                <a:lnTo>
                  <a:pt x="38" y="23"/>
                </a:lnTo>
                <a:lnTo>
                  <a:pt x="40" y="23"/>
                </a:lnTo>
                <a:lnTo>
                  <a:pt x="41" y="23"/>
                </a:lnTo>
                <a:lnTo>
                  <a:pt x="42" y="23"/>
                </a:lnTo>
                <a:lnTo>
                  <a:pt x="43" y="23"/>
                </a:lnTo>
                <a:lnTo>
                  <a:pt x="44" y="23"/>
                </a:lnTo>
                <a:lnTo>
                  <a:pt x="46" y="23"/>
                </a:lnTo>
                <a:lnTo>
                  <a:pt x="47" y="23"/>
                </a:lnTo>
                <a:lnTo>
                  <a:pt x="48" y="23"/>
                </a:lnTo>
                <a:lnTo>
                  <a:pt x="49" y="22"/>
                </a:lnTo>
                <a:lnTo>
                  <a:pt x="50" y="22"/>
                </a:lnTo>
                <a:lnTo>
                  <a:pt x="52" y="22"/>
                </a:lnTo>
                <a:lnTo>
                  <a:pt x="53" y="22"/>
                </a:lnTo>
                <a:lnTo>
                  <a:pt x="54" y="22"/>
                </a:lnTo>
                <a:lnTo>
                  <a:pt x="55" y="22"/>
                </a:lnTo>
                <a:lnTo>
                  <a:pt x="56" y="22"/>
                </a:lnTo>
                <a:lnTo>
                  <a:pt x="58" y="22"/>
                </a:lnTo>
                <a:lnTo>
                  <a:pt x="59" y="22"/>
                </a:lnTo>
                <a:lnTo>
                  <a:pt x="60" y="22"/>
                </a:lnTo>
                <a:lnTo>
                  <a:pt x="61" y="22"/>
                </a:lnTo>
                <a:lnTo>
                  <a:pt x="62" y="22"/>
                </a:lnTo>
                <a:lnTo>
                  <a:pt x="64" y="22"/>
                </a:lnTo>
                <a:lnTo>
                  <a:pt x="65" y="22"/>
                </a:lnTo>
                <a:lnTo>
                  <a:pt x="66" y="22"/>
                </a:lnTo>
                <a:lnTo>
                  <a:pt x="67" y="22"/>
                </a:lnTo>
                <a:lnTo>
                  <a:pt x="68" y="22"/>
                </a:lnTo>
                <a:lnTo>
                  <a:pt x="70" y="22"/>
                </a:lnTo>
                <a:lnTo>
                  <a:pt x="71" y="22"/>
                </a:lnTo>
                <a:lnTo>
                  <a:pt x="72" y="22"/>
                </a:lnTo>
                <a:lnTo>
                  <a:pt x="73" y="21"/>
                </a:lnTo>
                <a:lnTo>
                  <a:pt x="74" y="21"/>
                </a:lnTo>
                <a:lnTo>
                  <a:pt x="76" y="21"/>
                </a:lnTo>
                <a:lnTo>
                  <a:pt x="77" y="21"/>
                </a:lnTo>
                <a:lnTo>
                  <a:pt x="78" y="21"/>
                </a:lnTo>
                <a:lnTo>
                  <a:pt x="79" y="21"/>
                </a:lnTo>
                <a:lnTo>
                  <a:pt x="80" y="21"/>
                </a:lnTo>
                <a:lnTo>
                  <a:pt x="82" y="21"/>
                </a:lnTo>
                <a:lnTo>
                  <a:pt x="83" y="21"/>
                </a:lnTo>
                <a:lnTo>
                  <a:pt x="84" y="21"/>
                </a:lnTo>
                <a:lnTo>
                  <a:pt x="85" y="20"/>
                </a:lnTo>
                <a:lnTo>
                  <a:pt x="86" y="20"/>
                </a:lnTo>
                <a:lnTo>
                  <a:pt x="88" y="20"/>
                </a:lnTo>
                <a:lnTo>
                  <a:pt x="89" y="20"/>
                </a:lnTo>
                <a:lnTo>
                  <a:pt x="90" y="20"/>
                </a:lnTo>
                <a:lnTo>
                  <a:pt x="91" y="20"/>
                </a:lnTo>
                <a:lnTo>
                  <a:pt x="92" y="20"/>
                </a:lnTo>
                <a:lnTo>
                  <a:pt x="94" y="20"/>
                </a:lnTo>
                <a:lnTo>
                  <a:pt x="95" y="20"/>
                </a:lnTo>
                <a:lnTo>
                  <a:pt x="96" y="20"/>
                </a:lnTo>
                <a:lnTo>
                  <a:pt x="97" y="19"/>
                </a:lnTo>
                <a:lnTo>
                  <a:pt x="98" y="19"/>
                </a:lnTo>
                <a:lnTo>
                  <a:pt x="100" y="19"/>
                </a:lnTo>
                <a:lnTo>
                  <a:pt x="101" y="19"/>
                </a:lnTo>
                <a:lnTo>
                  <a:pt x="102" y="19"/>
                </a:lnTo>
                <a:lnTo>
                  <a:pt x="103" y="18"/>
                </a:lnTo>
                <a:lnTo>
                  <a:pt x="104" y="18"/>
                </a:lnTo>
                <a:lnTo>
                  <a:pt x="106" y="18"/>
                </a:lnTo>
                <a:lnTo>
                  <a:pt x="107" y="18"/>
                </a:lnTo>
                <a:lnTo>
                  <a:pt x="108" y="17"/>
                </a:lnTo>
                <a:lnTo>
                  <a:pt x="109" y="17"/>
                </a:lnTo>
                <a:lnTo>
                  <a:pt x="110" y="17"/>
                </a:lnTo>
                <a:lnTo>
                  <a:pt x="112" y="17"/>
                </a:lnTo>
                <a:lnTo>
                  <a:pt x="113" y="16"/>
                </a:lnTo>
                <a:lnTo>
                  <a:pt x="114" y="16"/>
                </a:lnTo>
                <a:lnTo>
                  <a:pt x="115" y="16"/>
                </a:lnTo>
                <a:lnTo>
                  <a:pt x="116" y="15"/>
                </a:lnTo>
                <a:lnTo>
                  <a:pt x="118" y="15"/>
                </a:lnTo>
                <a:lnTo>
                  <a:pt x="119" y="15"/>
                </a:lnTo>
                <a:lnTo>
                  <a:pt x="120" y="14"/>
                </a:lnTo>
                <a:lnTo>
                  <a:pt x="121" y="14"/>
                </a:lnTo>
                <a:lnTo>
                  <a:pt x="122" y="14"/>
                </a:lnTo>
                <a:lnTo>
                  <a:pt x="124" y="13"/>
                </a:lnTo>
                <a:lnTo>
                  <a:pt x="125" y="13"/>
                </a:lnTo>
                <a:lnTo>
                  <a:pt x="126" y="12"/>
                </a:lnTo>
                <a:lnTo>
                  <a:pt x="127" y="12"/>
                </a:lnTo>
                <a:lnTo>
                  <a:pt x="128" y="12"/>
                </a:lnTo>
                <a:lnTo>
                  <a:pt x="130" y="11"/>
                </a:lnTo>
                <a:lnTo>
                  <a:pt x="131" y="11"/>
                </a:lnTo>
                <a:lnTo>
                  <a:pt x="132" y="10"/>
                </a:lnTo>
                <a:lnTo>
                  <a:pt x="133" y="10"/>
                </a:lnTo>
                <a:lnTo>
                  <a:pt x="134" y="9"/>
                </a:lnTo>
                <a:lnTo>
                  <a:pt x="136" y="9"/>
                </a:lnTo>
                <a:lnTo>
                  <a:pt x="137" y="8"/>
                </a:lnTo>
                <a:lnTo>
                  <a:pt x="138" y="8"/>
                </a:lnTo>
                <a:lnTo>
                  <a:pt x="139" y="7"/>
                </a:lnTo>
                <a:lnTo>
                  <a:pt x="140" y="7"/>
                </a:lnTo>
                <a:lnTo>
                  <a:pt x="143" y="6"/>
                </a:lnTo>
                <a:lnTo>
                  <a:pt x="143" y="5"/>
                </a:lnTo>
                <a:lnTo>
                  <a:pt x="144" y="5"/>
                </a:lnTo>
                <a:lnTo>
                  <a:pt x="145" y="4"/>
                </a:lnTo>
                <a:lnTo>
                  <a:pt x="148" y="3"/>
                </a:lnTo>
                <a:lnTo>
                  <a:pt x="149" y="2"/>
                </a:lnTo>
                <a:lnTo>
                  <a:pt x="151" y="1"/>
                </a:lnTo>
                <a:lnTo>
                  <a:pt x="152" y="0"/>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187" name="Freeform 46">
            <a:extLst>
              <a:ext uri="{FF2B5EF4-FFF2-40B4-BE49-F238E27FC236}">
                <a16:creationId xmlns:a16="http://schemas.microsoft.com/office/drawing/2014/main" id="{E3604701-0C3C-421B-8BB9-1DCD20478A9B}"/>
              </a:ext>
            </a:extLst>
          </p:cNvPr>
          <p:cNvSpPr>
            <a:spLocks/>
          </p:cNvSpPr>
          <p:nvPr/>
        </p:nvSpPr>
        <p:spPr bwMode="auto">
          <a:xfrm>
            <a:off x="2181225" y="2066925"/>
            <a:ext cx="1441450" cy="835025"/>
          </a:xfrm>
          <a:custGeom>
            <a:avLst/>
            <a:gdLst>
              <a:gd name="T0" fmla="*/ 2147483646 w 147"/>
              <a:gd name="T1" fmla="*/ 2147483646 h 76"/>
              <a:gd name="T2" fmla="*/ 2147483646 w 147"/>
              <a:gd name="T3" fmla="*/ 2147483646 h 76"/>
              <a:gd name="T4" fmla="*/ 2147483646 w 147"/>
              <a:gd name="T5" fmla="*/ 2147483646 h 76"/>
              <a:gd name="T6" fmla="*/ 2147483646 w 147"/>
              <a:gd name="T7" fmla="*/ 2147483646 h 76"/>
              <a:gd name="T8" fmla="*/ 2147483646 w 147"/>
              <a:gd name="T9" fmla="*/ 2147483646 h 76"/>
              <a:gd name="T10" fmla="*/ 2147483646 w 147"/>
              <a:gd name="T11" fmla="*/ 2147483646 h 76"/>
              <a:gd name="T12" fmla="*/ 2147483646 w 147"/>
              <a:gd name="T13" fmla="*/ 2147483646 h 76"/>
              <a:gd name="T14" fmla="*/ 2147483646 w 147"/>
              <a:gd name="T15" fmla="*/ 2147483646 h 76"/>
              <a:gd name="T16" fmla="*/ 2147483646 w 147"/>
              <a:gd name="T17" fmla="*/ 2147483646 h 76"/>
              <a:gd name="T18" fmla="*/ 2147483646 w 147"/>
              <a:gd name="T19" fmla="*/ 2147483646 h 76"/>
              <a:gd name="T20" fmla="*/ 2147483646 w 147"/>
              <a:gd name="T21" fmla="*/ 2147483646 h 76"/>
              <a:gd name="T22" fmla="*/ 2147483646 w 147"/>
              <a:gd name="T23" fmla="*/ 2147483646 h 76"/>
              <a:gd name="T24" fmla="*/ 2147483646 w 147"/>
              <a:gd name="T25" fmla="*/ 2147483646 h 76"/>
              <a:gd name="T26" fmla="*/ 2147483646 w 147"/>
              <a:gd name="T27" fmla="*/ 2147483646 h 76"/>
              <a:gd name="T28" fmla="*/ 2147483646 w 147"/>
              <a:gd name="T29" fmla="*/ 2147483646 h 76"/>
              <a:gd name="T30" fmla="*/ 2147483646 w 147"/>
              <a:gd name="T31" fmla="*/ 2147483646 h 76"/>
              <a:gd name="T32" fmla="*/ 2147483646 w 147"/>
              <a:gd name="T33" fmla="*/ 2147483646 h 76"/>
              <a:gd name="T34" fmla="*/ 2147483646 w 147"/>
              <a:gd name="T35" fmla="*/ 2147483646 h 76"/>
              <a:gd name="T36" fmla="*/ 2147483646 w 147"/>
              <a:gd name="T37" fmla="*/ 2147483646 h 76"/>
              <a:gd name="T38" fmla="*/ 2147483646 w 147"/>
              <a:gd name="T39" fmla="*/ 2147483646 h 76"/>
              <a:gd name="T40" fmla="*/ 2147483646 w 147"/>
              <a:gd name="T41" fmla="*/ 2147483646 h 76"/>
              <a:gd name="T42" fmla="*/ 2147483646 w 147"/>
              <a:gd name="T43" fmla="*/ 2147483646 h 76"/>
              <a:gd name="T44" fmla="*/ 2147483646 w 147"/>
              <a:gd name="T45" fmla="*/ 2147483646 h 76"/>
              <a:gd name="T46" fmla="*/ 2147483646 w 147"/>
              <a:gd name="T47" fmla="*/ 2147483646 h 76"/>
              <a:gd name="T48" fmla="*/ 2147483646 w 147"/>
              <a:gd name="T49" fmla="*/ 2147483646 h 76"/>
              <a:gd name="T50" fmla="*/ 2147483646 w 147"/>
              <a:gd name="T51" fmla="*/ 2147483646 h 76"/>
              <a:gd name="T52" fmla="*/ 2147483646 w 147"/>
              <a:gd name="T53" fmla="*/ 2147483646 h 76"/>
              <a:gd name="T54" fmla="*/ 2147483646 w 147"/>
              <a:gd name="T55" fmla="*/ 2147483646 h 76"/>
              <a:gd name="T56" fmla="*/ 2147483646 w 147"/>
              <a:gd name="T57" fmla="*/ 2147483646 h 76"/>
              <a:gd name="T58" fmla="*/ 2147483646 w 147"/>
              <a:gd name="T59" fmla="*/ 2147483646 h 76"/>
              <a:gd name="T60" fmla="*/ 2147483646 w 147"/>
              <a:gd name="T61" fmla="*/ 2147483646 h 76"/>
              <a:gd name="T62" fmla="*/ 2147483646 w 147"/>
              <a:gd name="T63" fmla="*/ 2147483646 h 76"/>
              <a:gd name="T64" fmla="*/ 2147483646 w 147"/>
              <a:gd name="T65" fmla="*/ 0 h 76"/>
              <a:gd name="T66" fmla="*/ 2147483646 w 147"/>
              <a:gd name="T67" fmla="*/ 0 h 76"/>
              <a:gd name="T68" fmla="*/ 2147483646 w 147"/>
              <a:gd name="T69" fmla="*/ 0 h 76"/>
              <a:gd name="T70" fmla="*/ 2147483646 w 147"/>
              <a:gd name="T71" fmla="*/ 0 h 76"/>
              <a:gd name="T72" fmla="*/ 2147483646 w 147"/>
              <a:gd name="T73" fmla="*/ 2147483646 h 76"/>
              <a:gd name="T74" fmla="*/ 2147483646 w 147"/>
              <a:gd name="T75" fmla="*/ 2147483646 h 76"/>
              <a:gd name="T76" fmla="*/ 2147483646 w 147"/>
              <a:gd name="T77" fmla="*/ 2147483646 h 76"/>
              <a:gd name="T78" fmla="*/ 2147483646 w 147"/>
              <a:gd name="T79" fmla="*/ 2147483646 h 76"/>
              <a:gd name="T80" fmla="*/ 2147483646 w 147"/>
              <a:gd name="T81" fmla="*/ 2147483646 h 76"/>
              <a:gd name="T82" fmla="*/ 2147483646 w 147"/>
              <a:gd name="T83" fmla="*/ 2147483646 h 7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7"/>
              <a:gd name="T127" fmla="*/ 0 h 76"/>
              <a:gd name="T128" fmla="*/ 147 w 147"/>
              <a:gd name="T129" fmla="*/ 76 h 7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7" h="76">
                <a:moveTo>
                  <a:pt x="0" y="76"/>
                </a:moveTo>
                <a:lnTo>
                  <a:pt x="3" y="75"/>
                </a:lnTo>
                <a:lnTo>
                  <a:pt x="5" y="74"/>
                </a:lnTo>
                <a:lnTo>
                  <a:pt x="8" y="73"/>
                </a:lnTo>
                <a:lnTo>
                  <a:pt x="8" y="72"/>
                </a:lnTo>
                <a:lnTo>
                  <a:pt x="9" y="71"/>
                </a:lnTo>
                <a:lnTo>
                  <a:pt x="11" y="70"/>
                </a:lnTo>
                <a:lnTo>
                  <a:pt x="11" y="69"/>
                </a:lnTo>
                <a:lnTo>
                  <a:pt x="12" y="69"/>
                </a:lnTo>
                <a:lnTo>
                  <a:pt x="15" y="68"/>
                </a:lnTo>
                <a:lnTo>
                  <a:pt x="15" y="67"/>
                </a:lnTo>
                <a:lnTo>
                  <a:pt x="17" y="66"/>
                </a:lnTo>
                <a:lnTo>
                  <a:pt x="17" y="65"/>
                </a:lnTo>
                <a:lnTo>
                  <a:pt x="20" y="64"/>
                </a:lnTo>
                <a:lnTo>
                  <a:pt x="20" y="63"/>
                </a:lnTo>
                <a:lnTo>
                  <a:pt x="22" y="62"/>
                </a:lnTo>
                <a:lnTo>
                  <a:pt x="22" y="61"/>
                </a:lnTo>
                <a:lnTo>
                  <a:pt x="24" y="60"/>
                </a:lnTo>
                <a:lnTo>
                  <a:pt x="24" y="59"/>
                </a:lnTo>
                <a:lnTo>
                  <a:pt x="27" y="58"/>
                </a:lnTo>
                <a:lnTo>
                  <a:pt x="27" y="57"/>
                </a:lnTo>
                <a:lnTo>
                  <a:pt x="29" y="56"/>
                </a:lnTo>
                <a:lnTo>
                  <a:pt x="29" y="55"/>
                </a:lnTo>
                <a:lnTo>
                  <a:pt x="32" y="54"/>
                </a:lnTo>
                <a:lnTo>
                  <a:pt x="34" y="53"/>
                </a:lnTo>
                <a:lnTo>
                  <a:pt x="34" y="52"/>
                </a:lnTo>
                <a:lnTo>
                  <a:pt x="36" y="51"/>
                </a:lnTo>
                <a:lnTo>
                  <a:pt x="36" y="50"/>
                </a:lnTo>
                <a:lnTo>
                  <a:pt x="38" y="49"/>
                </a:lnTo>
                <a:lnTo>
                  <a:pt x="38" y="48"/>
                </a:lnTo>
                <a:lnTo>
                  <a:pt x="40" y="47"/>
                </a:lnTo>
                <a:lnTo>
                  <a:pt x="40" y="46"/>
                </a:lnTo>
                <a:lnTo>
                  <a:pt x="42" y="45"/>
                </a:lnTo>
                <a:lnTo>
                  <a:pt x="42" y="44"/>
                </a:lnTo>
                <a:lnTo>
                  <a:pt x="44" y="44"/>
                </a:lnTo>
                <a:lnTo>
                  <a:pt x="44" y="43"/>
                </a:lnTo>
                <a:lnTo>
                  <a:pt x="45" y="43"/>
                </a:lnTo>
                <a:lnTo>
                  <a:pt x="45" y="42"/>
                </a:lnTo>
                <a:lnTo>
                  <a:pt x="47" y="41"/>
                </a:lnTo>
                <a:lnTo>
                  <a:pt x="47" y="40"/>
                </a:lnTo>
                <a:lnTo>
                  <a:pt x="50" y="39"/>
                </a:lnTo>
                <a:lnTo>
                  <a:pt x="50" y="38"/>
                </a:lnTo>
                <a:lnTo>
                  <a:pt x="51" y="37"/>
                </a:lnTo>
                <a:lnTo>
                  <a:pt x="51" y="36"/>
                </a:lnTo>
                <a:lnTo>
                  <a:pt x="53" y="35"/>
                </a:lnTo>
                <a:lnTo>
                  <a:pt x="53" y="34"/>
                </a:lnTo>
                <a:lnTo>
                  <a:pt x="56" y="33"/>
                </a:lnTo>
                <a:lnTo>
                  <a:pt x="57" y="32"/>
                </a:lnTo>
                <a:lnTo>
                  <a:pt x="57" y="31"/>
                </a:lnTo>
                <a:lnTo>
                  <a:pt x="59" y="30"/>
                </a:lnTo>
                <a:lnTo>
                  <a:pt x="59" y="29"/>
                </a:lnTo>
                <a:lnTo>
                  <a:pt x="62" y="28"/>
                </a:lnTo>
                <a:lnTo>
                  <a:pt x="62" y="27"/>
                </a:lnTo>
                <a:lnTo>
                  <a:pt x="64" y="26"/>
                </a:lnTo>
                <a:lnTo>
                  <a:pt x="64" y="25"/>
                </a:lnTo>
                <a:lnTo>
                  <a:pt x="66" y="24"/>
                </a:lnTo>
                <a:lnTo>
                  <a:pt x="66" y="23"/>
                </a:lnTo>
                <a:lnTo>
                  <a:pt x="68" y="23"/>
                </a:lnTo>
                <a:lnTo>
                  <a:pt x="68" y="22"/>
                </a:lnTo>
                <a:lnTo>
                  <a:pt x="70" y="21"/>
                </a:lnTo>
                <a:lnTo>
                  <a:pt x="70" y="20"/>
                </a:lnTo>
                <a:lnTo>
                  <a:pt x="72" y="19"/>
                </a:lnTo>
                <a:lnTo>
                  <a:pt x="72" y="18"/>
                </a:lnTo>
                <a:lnTo>
                  <a:pt x="75" y="17"/>
                </a:lnTo>
                <a:lnTo>
                  <a:pt x="75" y="16"/>
                </a:lnTo>
                <a:lnTo>
                  <a:pt x="77" y="15"/>
                </a:lnTo>
                <a:lnTo>
                  <a:pt x="77" y="14"/>
                </a:lnTo>
                <a:lnTo>
                  <a:pt x="78" y="14"/>
                </a:lnTo>
                <a:lnTo>
                  <a:pt x="81" y="13"/>
                </a:lnTo>
                <a:lnTo>
                  <a:pt x="81" y="12"/>
                </a:lnTo>
                <a:lnTo>
                  <a:pt x="82" y="12"/>
                </a:lnTo>
                <a:lnTo>
                  <a:pt x="84" y="11"/>
                </a:lnTo>
                <a:lnTo>
                  <a:pt x="84" y="10"/>
                </a:lnTo>
                <a:lnTo>
                  <a:pt x="87" y="9"/>
                </a:lnTo>
                <a:lnTo>
                  <a:pt x="89" y="8"/>
                </a:lnTo>
                <a:lnTo>
                  <a:pt x="89" y="7"/>
                </a:lnTo>
                <a:lnTo>
                  <a:pt x="90" y="7"/>
                </a:lnTo>
                <a:lnTo>
                  <a:pt x="92" y="6"/>
                </a:lnTo>
                <a:lnTo>
                  <a:pt x="94" y="5"/>
                </a:lnTo>
                <a:lnTo>
                  <a:pt x="95" y="4"/>
                </a:lnTo>
                <a:lnTo>
                  <a:pt x="96" y="4"/>
                </a:lnTo>
                <a:lnTo>
                  <a:pt x="98" y="3"/>
                </a:lnTo>
                <a:lnTo>
                  <a:pt x="99" y="3"/>
                </a:lnTo>
                <a:lnTo>
                  <a:pt x="100" y="3"/>
                </a:lnTo>
                <a:lnTo>
                  <a:pt x="101" y="2"/>
                </a:lnTo>
                <a:lnTo>
                  <a:pt x="102" y="2"/>
                </a:lnTo>
                <a:lnTo>
                  <a:pt x="104" y="1"/>
                </a:lnTo>
                <a:lnTo>
                  <a:pt x="105" y="1"/>
                </a:lnTo>
                <a:lnTo>
                  <a:pt x="106" y="1"/>
                </a:lnTo>
                <a:lnTo>
                  <a:pt x="107" y="1"/>
                </a:lnTo>
                <a:lnTo>
                  <a:pt x="108" y="0"/>
                </a:lnTo>
                <a:lnTo>
                  <a:pt x="110" y="0"/>
                </a:lnTo>
                <a:lnTo>
                  <a:pt x="111" y="0"/>
                </a:lnTo>
                <a:lnTo>
                  <a:pt x="112" y="0"/>
                </a:lnTo>
                <a:lnTo>
                  <a:pt x="113" y="0"/>
                </a:lnTo>
                <a:lnTo>
                  <a:pt x="114" y="0"/>
                </a:lnTo>
                <a:lnTo>
                  <a:pt x="116" y="0"/>
                </a:lnTo>
                <a:lnTo>
                  <a:pt x="117" y="0"/>
                </a:lnTo>
                <a:lnTo>
                  <a:pt x="118" y="0"/>
                </a:lnTo>
                <a:lnTo>
                  <a:pt x="119" y="0"/>
                </a:lnTo>
                <a:lnTo>
                  <a:pt x="120" y="0"/>
                </a:lnTo>
                <a:lnTo>
                  <a:pt x="122" y="0"/>
                </a:lnTo>
                <a:lnTo>
                  <a:pt x="123" y="1"/>
                </a:lnTo>
                <a:lnTo>
                  <a:pt x="124" y="1"/>
                </a:lnTo>
                <a:lnTo>
                  <a:pt x="125" y="1"/>
                </a:lnTo>
                <a:lnTo>
                  <a:pt x="126" y="1"/>
                </a:lnTo>
                <a:lnTo>
                  <a:pt x="128" y="2"/>
                </a:lnTo>
                <a:lnTo>
                  <a:pt x="129" y="2"/>
                </a:lnTo>
                <a:lnTo>
                  <a:pt x="130" y="3"/>
                </a:lnTo>
                <a:lnTo>
                  <a:pt x="131" y="3"/>
                </a:lnTo>
                <a:lnTo>
                  <a:pt x="132" y="3"/>
                </a:lnTo>
                <a:lnTo>
                  <a:pt x="134" y="4"/>
                </a:lnTo>
                <a:lnTo>
                  <a:pt x="135" y="4"/>
                </a:lnTo>
                <a:lnTo>
                  <a:pt x="136" y="5"/>
                </a:lnTo>
                <a:lnTo>
                  <a:pt x="137" y="5"/>
                </a:lnTo>
                <a:lnTo>
                  <a:pt x="138" y="6"/>
                </a:lnTo>
                <a:lnTo>
                  <a:pt x="141" y="7"/>
                </a:lnTo>
                <a:lnTo>
                  <a:pt x="142" y="8"/>
                </a:lnTo>
                <a:lnTo>
                  <a:pt x="144" y="9"/>
                </a:lnTo>
                <a:lnTo>
                  <a:pt x="147" y="10"/>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188" name="Freeform 47">
            <a:extLst>
              <a:ext uri="{FF2B5EF4-FFF2-40B4-BE49-F238E27FC236}">
                <a16:creationId xmlns:a16="http://schemas.microsoft.com/office/drawing/2014/main" id="{69D0B182-5FF4-449F-BF58-17FA699C5358}"/>
              </a:ext>
            </a:extLst>
          </p:cNvPr>
          <p:cNvSpPr>
            <a:spLocks/>
          </p:cNvSpPr>
          <p:nvPr/>
        </p:nvSpPr>
        <p:spPr bwMode="auto">
          <a:xfrm>
            <a:off x="3622675" y="2176463"/>
            <a:ext cx="1419225" cy="944562"/>
          </a:xfrm>
          <a:custGeom>
            <a:avLst/>
            <a:gdLst>
              <a:gd name="T0" fmla="*/ 2147483646 w 145"/>
              <a:gd name="T1" fmla="*/ 2147483646 h 86"/>
              <a:gd name="T2" fmla="*/ 2147483646 w 145"/>
              <a:gd name="T3" fmla="*/ 2147483646 h 86"/>
              <a:gd name="T4" fmla="*/ 2147483646 w 145"/>
              <a:gd name="T5" fmla="*/ 2147483646 h 86"/>
              <a:gd name="T6" fmla="*/ 2147483646 w 145"/>
              <a:gd name="T7" fmla="*/ 2147483646 h 86"/>
              <a:gd name="T8" fmla="*/ 2147483646 w 145"/>
              <a:gd name="T9" fmla="*/ 2147483646 h 86"/>
              <a:gd name="T10" fmla="*/ 2147483646 w 145"/>
              <a:gd name="T11" fmla="*/ 2147483646 h 86"/>
              <a:gd name="T12" fmla="*/ 2147483646 w 145"/>
              <a:gd name="T13" fmla="*/ 2147483646 h 86"/>
              <a:gd name="T14" fmla="*/ 2147483646 w 145"/>
              <a:gd name="T15" fmla="*/ 2147483646 h 86"/>
              <a:gd name="T16" fmla="*/ 2147483646 w 145"/>
              <a:gd name="T17" fmla="*/ 2147483646 h 86"/>
              <a:gd name="T18" fmla="*/ 2147483646 w 145"/>
              <a:gd name="T19" fmla="*/ 2147483646 h 86"/>
              <a:gd name="T20" fmla="*/ 2147483646 w 145"/>
              <a:gd name="T21" fmla="*/ 2147483646 h 86"/>
              <a:gd name="T22" fmla="*/ 2147483646 w 145"/>
              <a:gd name="T23" fmla="*/ 2147483646 h 86"/>
              <a:gd name="T24" fmla="*/ 2147483646 w 145"/>
              <a:gd name="T25" fmla="*/ 2147483646 h 86"/>
              <a:gd name="T26" fmla="*/ 2147483646 w 145"/>
              <a:gd name="T27" fmla="*/ 2147483646 h 86"/>
              <a:gd name="T28" fmla="*/ 2147483646 w 145"/>
              <a:gd name="T29" fmla="*/ 2147483646 h 86"/>
              <a:gd name="T30" fmla="*/ 2147483646 w 145"/>
              <a:gd name="T31" fmla="*/ 2147483646 h 86"/>
              <a:gd name="T32" fmla="*/ 2147483646 w 145"/>
              <a:gd name="T33" fmla="*/ 2147483646 h 86"/>
              <a:gd name="T34" fmla="*/ 2147483646 w 145"/>
              <a:gd name="T35" fmla="*/ 2147483646 h 86"/>
              <a:gd name="T36" fmla="*/ 2147483646 w 145"/>
              <a:gd name="T37" fmla="*/ 2147483646 h 86"/>
              <a:gd name="T38" fmla="*/ 2147483646 w 145"/>
              <a:gd name="T39" fmla="*/ 2147483646 h 86"/>
              <a:gd name="T40" fmla="*/ 2147483646 w 145"/>
              <a:gd name="T41" fmla="*/ 2147483646 h 86"/>
              <a:gd name="T42" fmla="*/ 2147483646 w 145"/>
              <a:gd name="T43" fmla="*/ 2147483646 h 86"/>
              <a:gd name="T44" fmla="*/ 2147483646 w 145"/>
              <a:gd name="T45" fmla="*/ 2147483646 h 86"/>
              <a:gd name="T46" fmla="*/ 2147483646 w 145"/>
              <a:gd name="T47" fmla="*/ 2147483646 h 86"/>
              <a:gd name="T48" fmla="*/ 2147483646 w 145"/>
              <a:gd name="T49" fmla="*/ 2147483646 h 86"/>
              <a:gd name="T50" fmla="*/ 2147483646 w 145"/>
              <a:gd name="T51" fmla="*/ 2147483646 h 86"/>
              <a:gd name="T52" fmla="*/ 2147483646 w 145"/>
              <a:gd name="T53" fmla="*/ 2147483646 h 86"/>
              <a:gd name="T54" fmla="*/ 2147483646 w 145"/>
              <a:gd name="T55" fmla="*/ 2147483646 h 86"/>
              <a:gd name="T56" fmla="*/ 2147483646 w 145"/>
              <a:gd name="T57" fmla="*/ 2147483646 h 86"/>
              <a:gd name="T58" fmla="*/ 2147483646 w 145"/>
              <a:gd name="T59" fmla="*/ 2147483646 h 86"/>
              <a:gd name="T60" fmla="*/ 2147483646 w 145"/>
              <a:gd name="T61" fmla="*/ 2147483646 h 86"/>
              <a:gd name="T62" fmla="*/ 2147483646 w 145"/>
              <a:gd name="T63" fmla="*/ 2147483646 h 86"/>
              <a:gd name="T64" fmla="*/ 2147483646 w 145"/>
              <a:gd name="T65" fmla="*/ 2147483646 h 86"/>
              <a:gd name="T66" fmla="*/ 2147483646 w 145"/>
              <a:gd name="T67" fmla="*/ 2147483646 h 86"/>
              <a:gd name="T68" fmla="*/ 2147483646 w 145"/>
              <a:gd name="T69" fmla="*/ 2147483646 h 86"/>
              <a:gd name="T70" fmla="*/ 2147483646 w 145"/>
              <a:gd name="T71" fmla="*/ 2147483646 h 86"/>
              <a:gd name="T72" fmla="*/ 2147483646 w 145"/>
              <a:gd name="T73" fmla="*/ 2147483646 h 86"/>
              <a:gd name="T74" fmla="*/ 2147483646 w 145"/>
              <a:gd name="T75" fmla="*/ 2147483646 h 86"/>
              <a:gd name="T76" fmla="*/ 2147483646 w 145"/>
              <a:gd name="T77" fmla="*/ 2147483646 h 86"/>
              <a:gd name="T78" fmla="*/ 2147483646 w 145"/>
              <a:gd name="T79" fmla="*/ 2147483646 h 86"/>
              <a:gd name="T80" fmla="*/ 2147483646 w 145"/>
              <a:gd name="T81" fmla="*/ 2147483646 h 86"/>
              <a:gd name="T82" fmla="*/ 2147483646 w 145"/>
              <a:gd name="T83" fmla="*/ 2147483646 h 8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5"/>
              <a:gd name="T127" fmla="*/ 0 h 86"/>
              <a:gd name="T128" fmla="*/ 145 w 145"/>
              <a:gd name="T129" fmla="*/ 86 h 8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5" h="86">
                <a:moveTo>
                  <a:pt x="0" y="0"/>
                </a:moveTo>
                <a:lnTo>
                  <a:pt x="0" y="1"/>
                </a:lnTo>
                <a:lnTo>
                  <a:pt x="2" y="2"/>
                </a:lnTo>
                <a:lnTo>
                  <a:pt x="5" y="3"/>
                </a:lnTo>
                <a:lnTo>
                  <a:pt x="5" y="4"/>
                </a:lnTo>
                <a:lnTo>
                  <a:pt x="6" y="4"/>
                </a:lnTo>
                <a:lnTo>
                  <a:pt x="8" y="5"/>
                </a:lnTo>
                <a:lnTo>
                  <a:pt x="8" y="6"/>
                </a:lnTo>
                <a:lnTo>
                  <a:pt x="11" y="7"/>
                </a:lnTo>
                <a:lnTo>
                  <a:pt x="11" y="8"/>
                </a:lnTo>
                <a:lnTo>
                  <a:pt x="13" y="9"/>
                </a:lnTo>
                <a:lnTo>
                  <a:pt x="13" y="10"/>
                </a:lnTo>
                <a:lnTo>
                  <a:pt x="14" y="11"/>
                </a:lnTo>
                <a:lnTo>
                  <a:pt x="17" y="12"/>
                </a:lnTo>
                <a:lnTo>
                  <a:pt x="17" y="13"/>
                </a:lnTo>
                <a:lnTo>
                  <a:pt x="18" y="13"/>
                </a:lnTo>
                <a:lnTo>
                  <a:pt x="18" y="14"/>
                </a:lnTo>
                <a:lnTo>
                  <a:pt x="20" y="15"/>
                </a:lnTo>
                <a:lnTo>
                  <a:pt x="20" y="16"/>
                </a:lnTo>
                <a:lnTo>
                  <a:pt x="23" y="17"/>
                </a:lnTo>
                <a:lnTo>
                  <a:pt x="23" y="18"/>
                </a:lnTo>
                <a:lnTo>
                  <a:pt x="25" y="19"/>
                </a:lnTo>
                <a:lnTo>
                  <a:pt x="25" y="20"/>
                </a:lnTo>
                <a:lnTo>
                  <a:pt x="27" y="21"/>
                </a:lnTo>
                <a:lnTo>
                  <a:pt x="27" y="23"/>
                </a:lnTo>
                <a:lnTo>
                  <a:pt x="30" y="23"/>
                </a:lnTo>
                <a:lnTo>
                  <a:pt x="30" y="24"/>
                </a:lnTo>
                <a:lnTo>
                  <a:pt x="32" y="25"/>
                </a:lnTo>
                <a:lnTo>
                  <a:pt x="32" y="26"/>
                </a:lnTo>
                <a:lnTo>
                  <a:pt x="33" y="27"/>
                </a:lnTo>
                <a:lnTo>
                  <a:pt x="35" y="28"/>
                </a:lnTo>
                <a:lnTo>
                  <a:pt x="35" y="29"/>
                </a:lnTo>
                <a:lnTo>
                  <a:pt x="37" y="30"/>
                </a:lnTo>
                <a:lnTo>
                  <a:pt x="37" y="31"/>
                </a:lnTo>
                <a:lnTo>
                  <a:pt x="39" y="32"/>
                </a:lnTo>
                <a:lnTo>
                  <a:pt x="39" y="33"/>
                </a:lnTo>
                <a:lnTo>
                  <a:pt x="41" y="33"/>
                </a:lnTo>
                <a:lnTo>
                  <a:pt x="41" y="34"/>
                </a:lnTo>
                <a:lnTo>
                  <a:pt x="43" y="35"/>
                </a:lnTo>
                <a:lnTo>
                  <a:pt x="43" y="36"/>
                </a:lnTo>
                <a:lnTo>
                  <a:pt x="45" y="37"/>
                </a:lnTo>
                <a:lnTo>
                  <a:pt x="45" y="38"/>
                </a:lnTo>
                <a:lnTo>
                  <a:pt x="47" y="39"/>
                </a:lnTo>
                <a:lnTo>
                  <a:pt x="47" y="40"/>
                </a:lnTo>
                <a:lnTo>
                  <a:pt x="49" y="41"/>
                </a:lnTo>
                <a:lnTo>
                  <a:pt x="49" y="42"/>
                </a:lnTo>
                <a:lnTo>
                  <a:pt x="51" y="43"/>
                </a:lnTo>
                <a:lnTo>
                  <a:pt x="51" y="44"/>
                </a:lnTo>
                <a:lnTo>
                  <a:pt x="54" y="44"/>
                </a:lnTo>
                <a:lnTo>
                  <a:pt x="54" y="45"/>
                </a:lnTo>
                <a:lnTo>
                  <a:pt x="56" y="46"/>
                </a:lnTo>
                <a:lnTo>
                  <a:pt x="56" y="47"/>
                </a:lnTo>
                <a:lnTo>
                  <a:pt x="59" y="48"/>
                </a:lnTo>
                <a:lnTo>
                  <a:pt x="59" y="49"/>
                </a:lnTo>
                <a:lnTo>
                  <a:pt x="61" y="50"/>
                </a:lnTo>
                <a:lnTo>
                  <a:pt x="61" y="51"/>
                </a:lnTo>
                <a:lnTo>
                  <a:pt x="63" y="52"/>
                </a:lnTo>
                <a:lnTo>
                  <a:pt x="63" y="53"/>
                </a:lnTo>
                <a:lnTo>
                  <a:pt x="66" y="54"/>
                </a:lnTo>
                <a:lnTo>
                  <a:pt x="66" y="55"/>
                </a:lnTo>
                <a:lnTo>
                  <a:pt x="67" y="56"/>
                </a:lnTo>
                <a:lnTo>
                  <a:pt x="69" y="57"/>
                </a:lnTo>
                <a:lnTo>
                  <a:pt x="69" y="58"/>
                </a:lnTo>
                <a:lnTo>
                  <a:pt x="72" y="59"/>
                </a:lnTo>
                <a:lnTo>
                  <a:pt x="74" y="60"/>
                </a:lnTo>
                <a:lnTo>
                  <a:pt x="74" y="61"/>
                </a:lnTo>
                <a:lnTo>
                  <a:pt x="75" y="62"/>
                </a:lnTo>
                <a:lnTo>
                  <a:pt x="78" y="63"/>
                </a:lnTo>
                <a:lnTo>
                  <a:pt x="78" y="64"/>
                </a:lnTo>
                <a:lnTo>
                  <a:pt x="79" y="64"/>
                </a:lnTo>
                <a:lnTo>
                  <a:pt x="81" y="65"/>
                </a:lnTo>
                <a:lnTo>
                  <a:pt x="84" y="66"/>
                </a:lnTo>
                <a:lnTo>
                  <a:pt x="84" y="67"/>
                </a:lnTo>
                <a:lnTo>
                  <a:pt x="85" y="67"/>
                </a:lnTo>
                <a:lnTo>
                  <a:pt x="87" y="68"/>
                </a:lnTo>
                <a:lnTo>
                  <a:pt x="87" y="69"/>
                </a:lnTo>
                <a:lnTo>
                  <a:pt x="89" y="69"/>
                </a:lnTo>
                <a:lnTo>
                  <a:pt x="91" y="70"/>
                </a:lnTo>
                <a:lnTo>
                  <a:pt x="91" y="71"/>
                </a:lnTo>
                <a:lnTo>
                  <a:pt x="92" y="71"/>
                </a:lnTo>
                <a:lnTo>
                  <a:pt x="93" y="72"/>
                </a:lnTo>
                <a:lnTo>
                  <a:pt x="96" y="73"/>
                </a:lnTo>
                <a:lnTo>
                  <a:pt x="97" y="74"/>
                </a:lnTo>
                <a:lnTo>
                  <a:pt x="98" y="74"/>
                </a:lnTo>
                <a:lnTo>
                  <a:pt x="99" y="75"/>
                </a:lnTo>
                <a:lnTo>
                  <a:pt x="101" y="75"/>
                </a:lnTo>
                <a:lnTo>
                  <a:pt x="102" y="76"/>
                </a:lnTo>
                <a:lnTo>
                  <a:pt x="103" y="76"/>
                </a:lnTo>
                <a:lnTo>
                  <a:pt x="104" y="77"/>
                </a:lnTo>
                <a:lnTo>
                  <a:pt x="105" y="77"/>
                </a:lnTo>
                <a:lnTo>
                  <a:pt x="107" y="78"/>
                </a:lnTo>
                <a:lnTo>
                  <a:pt x="108" y="78"/>
                </a:lnTo>
                <a:lnTo>
                  <a:pt x="109" y="78"/>
                </a:lnTo>
                <a:lnTo>
                  <a:pt x="110" y="79"/>
                </a:lnTo>
                <a:lnTo>
                  <a:pt x="111" y="79"/>
                </a:lnTo>
                <a:lnTo>
                  <a:pt x="113" y="80"/>
                </a:lnTo>
                <a:lnTo>
                  <a:pt x="114" y="80"/>
                </a:lnTo>
                <a:lnTo>
                  <a:pt x="115" y="80"/>
                </a:lnTo>
                <a:lnTo>
                  <a:pt x="116" y="81"/>
                </a:lnTo>
                <a:lnTo>
                  <a:pt x="117" y="81"/>
                </a:lnTo>
                <a:lnTo>
                  <a:pt x="119" y="81"/>
                </a:lnTo>
                <a:lnTo>
                  <a:pt x="120" y="82"/>
                </a:lnTo>
                <a:lnTo>
                  <a:pt x="121" y="82"/>
                </a:lnTo>
                <a:lnTo>
                  <a:pt x="122" y="82"/>
                </a:lnTo>
                <a:lnTo>
                  <a:pt x="123" y="83"/>
                </a:lnTo>
                <a:lnTo>
                  <a:pt x="125" y="83"/>
                </a:lnTo>
                <a:lnTo>
                  <a:pt x="126" y="83"/>
                </a:lnTo>
                <a:lnTo>
                  <a:pt x="127" y="83"/>
                </a:lnTo>
                <a:lnTo>
                  <a:pt x="128" y="84"/>
                </a:lnTo>
                <a:lnTo>
                  <a:pt x="129" y="84"/>
                </a:lnTo>
                <a:lnTo>
                  <a:pt x="131" y="84"/>
                </a:lnTo>
                <a:lnTo>
                  <a:pt x="132" y="84"/>
                </a:lnTo>
                <a:lnTo>
                  <a:pt x="133" y="85"/>
                </a:lnTo>
                <a:lnTo>
                  <a:pt x="134" y="85"/>
                </a:lnTo>
                <a:lnTo>
                  <a:pt x="135" y="85"/>
                </a:lnTo>
                <a:lnTo>
                  <a:pt x="137" y="85"/>
                </a:lnTo>
                <a:lnTo>
                  <a:pt x="138" y="85"/>
                </a:lnTo>
                <a:lnTo>
                  <a:pt x="139" y="86"/>
                </a:lnTo>
                <a:lnTo>
                  <a:pt x="140" y="86"/>
                </a:lnTo>
                <a:lnTo>
                  <a:pt x="141" y="86"/>
                </a:lnTo>
                <a:lnTo>
                  <a:pt x="143" y="86"/>
                </a:lnTo>
                <a:lnTo>
                  <a:pt x="144" y="86"/>
                </a:lnTo>
                <a:lnTo>
                  <a:pt x="145" y="86"/>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189" name="Freeform 48">
            <a:extLst>
              <a:ext uri="{FF2B5EF4-FFF2-40B4-BE49-F238E27FC236}">
                <a16:creationId xmlns:a16="http://schemas.microsoft.com/office/drawing/2014/main" id="{A8DF8915-DB2F-4474-87F2-0D240527876C}"/>
              </a:ext>
            </a:extLst>
          </p:cNvPr>
          <p:cNvSpPr>
            <a:spLocks/>
          </p:cNvSpPr>
          <p:nvPr/>
        </p:nvSpPr>
        <p:spPr bwMode="auto">
          <a:xfrm>
            <a:off x="5041900" y="3121025"/>
            <a:ext cx="892175" cy="33338"/>
          </a:xfrm>
          <a:custGeom>
            <a:avLst/>
            <a:gdLst>
              <a:gd name="T0" fmla="*/ 2147483646 w 91"/>
              <a:gd name="T1" fmla="*/ 0 h 3"/>
              <a:gd name="T2" fmla="*/ 2147483646 w 91"/>
              <a:gd name="T3" fmla="*/ 0 h 3"/>
              <a:gd name="T4" fmla="*/ 2147483646 w 91"/>
              <a:gd name="T5" fmla="*/ 2147483646 h 3"/>
              <a:gd name="T6" fmla="*/ 2147483646 w 91"/>
              <a:gd name="T7" fmla="*/ 2147483646 h 3"/>
              <a:gd name="T8" fmla="*/ 2147483646 w 91"/>
              <a:gd name="T9" fmla="*/ 2147483646 h 3"/>
              <a:gd name="T10" fmla="*/ 2147483646 w 91"/>
              <a:gd name="T11" fmla="*/ 2147483646 h 3"/>
              <a:gd name="T12" fmla="*/ 2147483646 w 91"/>
              <a:gd name="T13" fmla="*/ 2147483646 h 3"/>
              <a:gd name="T14" fmla="*/ 2147483646 w 91"/>
              <a:gd name="T15" fmla="*/ 2147483646 h 3"/>
              <a:gd name="T16" fmla="*/ 2147483646 w 91"/>
              <a:gd name="T17" fmla="*/ 2147483646 h 3"/>
              <a:gd name="T18" fmla="*/ 2147483646 w 91"/>
              <a:gd name="T19" fmla="*/ 2147483646 h 3"/>
              <a:gd name="T20" fmla="*/ 2147483646 w 91"/>
              <a:gd name="T21" fmla="*/ 2147483646 h 3"/>
              <a:gd name="T22" fmla="*/ 2147483646 w 91"/>
              <a:gd name="T23" fmla="*/ 2147483646 h 3"/>
              <a:gd name="T24" fmla="*/ 2147483646 w 91"/>
              <a:gd name="T25" fmla="*/ 2147483646 h 3"/>
              <a:gd name="T26" fmla="*/ 2147483646 w 91"/>
              <a:gd name="T27" fmla="*/ 2147483646 h 3"/>
              <a:gd name="T28" fmla="*/ 2147483646 w 91"/>
              <a:gd name="T29" fmla="*/ 2147483646 h 3"/>
              <a:gd name="T30" fmla="*/ 2147483646 w 91"/>
              <a:gd name="T31" fmla="*/ 2147483646 h 3"/>
              <a:gd name="T32" fmla="*/ 2147483646 w 91"/>
              <a:gd name="T33" fmla="*/ 2147483646 h 3"/>
              <a:gd name="T34" fmla="*/ 2147483646 w 91"/>
              <a:gd name="T35" fmla="*/ 2147483646 h 3"/>
              <a:gd name="T36" fmla="*/ 2147483646 w 91"/>
              <a:gd name="T37" fmla="*/ 2147483646 h 3"/>
              <a:gd name="T38" fmla="*/ 2147483646 w 91"/>
              <a:gd name="T39" fmla="*/ 2147483646 h 3"/>
              <a:gd name="T40" fmla="*/ 2147483646 w 91"/>
              <a:gd name="T41" fmla="*/ 2147483646 h 3"/>
              <a:gd name="T42" fmla="*/ 2147483646 w 91"/>
              <a:gd name="T43" fmla="*/ 2147483646 h 3"/>
              <a:gd name="T44" fmla="*/ 2147483646 w 91"/>
              <a:gd name="T45" fmla="*/ 2147483646 h 3"/>
              <a:gd name="T46" fmla="*/ 2147483646 w 91"/>
              <a:gd name="T47" fmla="*/ 2147483646 h 3"/>
              <a:gd name="T48" fmla="*/ 2147483646 w 91"/>
              <a:gd name="T49" fmla="*/ 2147483646 h 3"/>
              <a:gd name="T50" fmla="*/ 2147483646 w 91"/>
              <a:gd name="T51" fmla="*/ 2147483646 h 3"/>
              <a:gd name="T52" fmla="*/ 2147483646 w 91"/>
              <a:gd name="T53" fmla="*/ 2147483646 h 3"/>
              <a:gd name="T54" fmla="*/ 2147483646 w 91"/>
              <a:gd name="T55" fmla="*/ 2147483646 h 3"/>
              <a:gd name="T56" fmla="*/ 2147483646 w 91"/>
              <a:gd name="T57" fmla="*/ 2147483646 h 3"/>
              <a:gd name="T58" fmla="*/ 2147483646 w 91"/>
              <a:gd name="T59" fmla="*/ 2147483646 h 3"/>
              <a:gd name="T60" fmla="*/ 2147483646 w 91"/>
              <a:gd name="T61" fmla="*/ 2147483646 h 3"/>
              <a:gd name="T62" fmla="*/ 2147483646 w 91"/>
              <a:gd name="T63" fmla="*/ 2147483646 h 3"/>
              <a:gd name="T64" fmla="*/ 2147483646 w 91"/>
              <a:gd name="T65" fmla="*/ 2147483646 h 3"/>
              <a:gd name="T66" fmla="*/ 2147483646 w 91"/>
              <a:gd name="T67" fmla="*/ 2147483646 h 3"/>
              <a:gd name="T68" fmla="*/ 2147483646 w 91"/>
              <a:gd name="T69" fmla="*/ 2147483646 h 3"/>
              <a:gd name="T70" fmla="*/ 2147483646 w 91"/>
              <a:gd name="T71" fmla="*/ 2147483646 h 3"/>
              <a:gd name="T72" fmla="*/ 2147483646 w 91"/>
              <a:gd name="T73" fmla="*/ 2147483646 h 3"/>
              <a:gd name="T74" fmla="*/ 2147483646 w 91"/>
              <a:gd name="T75" fmla="*/ 2147483646 h 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1"/>
              <a:gd name="T115" fmla="*/ 0 h 3"/>
              <a:gd name="T116" fmla="*/ 91 w 91"/>
              <a:gd name="T117" fmla="*/ 3 h 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1" h="3">
                <a:moveTo>
                  <a:pt x="0" y="0"/>
                </a:moveTo>
                <a:lnTo>
                  <a:pt x="1" y="0"/>
                </a:lnTo>
                <a:lnTo>
                  <a:pt x="2" y="0"/>
                </a:lnTo>
                <a:lnTo>
                  <a:pt x="4" y="0"/>
                </a:lnTo>
                <a:lnTo>
                  <a:pt x="5" y="0"/>
                </a:lnTo>
                <a:lnTo>
                  <a:pt x="6" y="1"/>
                </a:lnTo>
                <a:lnTo>
                  <a:pt x="7" y="1"/>
                </a:lnTo>
                <a:lnTo>
                  <a:pt x="8" y="1"/>
                </a:lnTo>
                <a:lnTo>
                  <a:pt x="10" y="1"/>
                </a:lnTo>
                <a:lnTo>
                  <a:pt x="11" y="1"/>
                </a:lnTo>
                <a:lnTo>
                  <a:pt x="12" y="1"/>
                </a:lnTo>
                <a:lnTo>
                  <a:pt x="13" y="1"/>
                </a:lnTo>
                <a:lnTo>
                  <a:pt x="14" y="1"/>
                </a:lnTo>
                <a:lnTo>
                  <a:pt x="16" y="1"/>
                </a:lnTo>
                <a:lnTo>
                  <a:pt x="17" y="1"/>
                </a:lnTo>
                <a:lnTo>
                  <a:pt x="18" y="2"/>
                </a:lnTo>
                <a:lnTo>
                  <a:pt x="19" y="2"/>
                </a:lnTo>
                <a:lnTo>
                  <a:pt x="20" y="2"/>
                </a:lnTo>
                <a:lnTo>
                  <a:pt x="22" y="2"/>
                </a:lnTo>
                <a:lnTo>
                  <a:pt x="23" y="2"/>
                </a:lnTo>
                <a:lnTo>
                  <a:pt x="24" y="2"/>
                </a:lnTo>
                <a:lnTo>
                  <a:pt x="25" y="2"/>
                </a:lnTo>
                <a:lnTo>
                  <a:pt x="26" y="2"/>
                </a:lnTo>
                <a:lnTo>
                  <a:pt x="28" y="2"/>
                </a:lnTo>
                <a:lnTo>
                  <a:pt x="29" y="2"/>
                </a:lnTo>
                <a:lnTo>
                  <a:pt x="30" y="2"/>
                </a:lnTo>
                <a:lnTo>
                  <a:pt x="31" y="2"/>
                </a:lnTo>
                <a:lnTo>
                  <a:pt x="32" y="2"/>
                </a:lnTo>
                <a:lnTo>
                  <a:pt x="34" y="2"/>
                </a:lnTo>
                <a:lnTo>
                  <a:pt x="35" y="2"/>
                </a:lnTo>
                <a:lnTo>
                  <a:pt x="36" y="2"/>
                </a:lnTo>
                <a:lnTo>
                  <a:pt x="37" y="2"/>
                </a:lnTo>
                <a:lnTo>
                  <a:pt x="38" y="2"/>
                </a:lnTo>
                <a:lnTo>
                  <a:pt x="40" y="2"/>
                </a:lnTo>
                <a:lnTo>
                  <a:pt x="41" y="2"/>
                </a:lnTo>
                <a:lnTo>
                  <a:pt x="42" y="3"/>
                </a:lnTo>
                <a:lnTo>
                  <a:pt x="43" y="3"/>
                </a:lnTo>
                <a:lnTo>
                  <a:pt x="44" y="3"/>
                </a:lnTo>
                <a:lnTo>
                  <a:pt x="46" y="3"/>
                </a:lnTo>
                <a:lnTo>
                  <a:pt x="47" y="3"/>
                </a:lnTo>
                <a:lnTo>
                  <a:pt x="48" y="3"/>
                </a:lnTo>
                <a:lnTo>
                  <a:pt x="49" y="3"/>
                </a:lnTo>
                <a:lnTo>
                  <a:pt x="50" y="3"/>
                </a:lnTo>
                <a:lnTo>
                  <a:pt x="52" y="3"/>
                </a:lnTo>
                <a:lnTo>
                  <a:pt x="53" y="3"/>
                </a:lnTo>
                <a:lnTo>
                  <a:pt x="54" y="3"/>
                </a:lnTo>
                <a:lnTo>
                  <a:pt x="55" y="3"/>
                </a:lnTo>
                <a:lnTo>
                  <a:pt x="56" y="3"/>
                </a:lnTo>
                <a:lnTo>
                  <a:pt x="58" y="3"/>
                </a:lnTo>
                <a:lnTo>
                  <a:pt x="59" y="3"/>
                </a:lnTo>
                <a:lnTo>
                  <a:pt x="60" y="3"/>
                </a:lnTo>
                <a:lnTo>
                  <a:pt x="61" y="3"/>
                </a:lnTo>
                <a:lnTo>
                  <a:pt x="62" y="3"/>
                </a:lnTo>
                <a:lnTo>
                  <a:pt x="64" y="3"/>
                </a:lnTo>
                <a:lnTo>
                  <a:pt x="65" y="3"/>
                </a:lnTo>
                <a:lnTo>
                  <a:pt x="66" y="3"/>
                </a:lnTo>
                <a:lnTo>
                  <a:pt x="67" y="3"/>
                </a:lnTo>
                <a:lnTo>
                  <a:pt x="68" y="3"/>
                </a:lnTo>
                <a:lnTo>
                  <a:pt x="70" y="3"/>
                </a:lnTo>
                <a:lnTo>
                  <a:pt x="71" y="3"/>
                </a:lnTo>
                <a:lnTo>
                  <a:pt x="72" y="3"/>
                </a:lnTo>
                <a:lnTo>
                  <a:pt x="73" y="3"/>
                </a:lnTo>
                <a:lnTo>
                  <a:pt x="74" y="3"/>
                </a:lnTo>
                <a:lnTo>
                  <a:pt x="76" y="3"/>
                </a:lnTo>
                <a:lnTo>
                  <a:pt x="77" y="3"/>
                </a:lnTo>
                <a:lnTo>
                  <a:pt x="78" y="3"/>
                </a:lnTo>
                <a:lnTo>
                  <a:pt x="79" y="3"/>
                </a:lnTo>
                <a:lnTo>
                  <a:pt x="80" y="3"/>
                </a:lnTo>
                <a:lnTo>
                  <a:pt x="82" y="3"/>
                </a:lnTo>
                <a:lnTo>
                  <a:pt x="83" y="3"/>
                </a:lnTo>
                <a:lnTo>
                  <a:pt x="84" y="3"/>
                </a:lnTo>
                <a:lnTo>
                  <a:pt x="85" y="3"/>
                </a:lnTo>
                <a:lnTo>
                  <a:pt x="86" y="3"/>
                </a:lnTo>
                <a:lnTo>
                  <a:pt x="88" y="3"/>
                </a:lnTo>
                <a:lnTo>
                  <a:pt x="89" y="3"/>
                </a:lnTo>
                <a:lnTo>
                  <a:pt x="90" y="3"/>
                </a:lnTo>
                <a:lnTo>
                  <a:pt x="91" y="3"/>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190" name="Freeform 51">
            <a:extLst>
              <a:ext uri="{FF2B5EF4-FFF2-40B4-BE49-F238E27FC236}">
                <a16:creationId xmlns:a16="http://schemas.microsoft.com/office/drawing/2014/main" id="{F92548B4-B7AF-4F00-AAA5-D75FDBBE9052}"/>
              </a:ext>
            </a:extLst>
          </p:cNvPr>
          <p:cNvSpPr>
            <a:spLocks/>
          </p:cNvSpPr>
          <p:nvPr/>
        </p:nvSpPr>
        <p:spPr bwMode="auto">
          <a:xfrm>
            <a:off x="2652713" y="3154363"/>
            <a:ext cx="96837" cy="9525"/>
          </a:xfrm>
          <a:custGeom>
            <a:avLst/>
            <a:gdLst>
              <a:gd name="T0" fmla="*/ 0 w 10"/>
              <a:gd name="T1" fmla="*/ 0 h 10979"/>
              <a:gd name="T2" fmla="*/ 2147483646 w 10"/>
              <a:gd name="T3" fmla="*/ 0 h 10979"/>
              <a:gd name="T4" fmla="*/ 2147483646 w 10"/>
              <a:gd name="T5" fmla="*/ 0 h 10979"/>
              <a:gd name="T6" fmla="*/ 2147483646 w 10"/>
              <a:gd name="T7" fmla="*/ 0 h 10979"/>
              <a:gd name="T8" fmla="*/ 2147483646 w 10"/>
              <a:gd name="T9" fmla="*/ 0 h 10979"/>
              <a:gd name="T10" fmla="*/ 2147483646 w 10"/>
              <a:gd name="T11" fmla="*/ 0 h 10979"/>
              <a:gd name="T12" fmla="*/ 2147483646 w 10"/>
              <a:gd name="T13" fmla="*/ 0 h 10979"/>
              <a:gd name="T14" fmla="*/ 2147483646 w 10"/>
              <a:gd name="T15" fmla="*/ 0 h 10979"/>
              <a:gd name="T16" fmla="*/ 2147483646 w 10"/>
              <a:gd name="T17" fmla="*/ 0 h 109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0979"/>
              <a:gd name="T29" fmla="*/ 10 w 10"/>
              <a:gd name="T30" fmla="*/ 10979 h 109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0979">
                <a:moveTo>
                  <a:pt x="0" y="0"/>
                </a:moveTo>
                <a:lnTo>
                  <a:pt x="2" y="0"/>
                </a:lnTo>
                <a:lnTo>
                  <a:pt x="3" y="0"/>
                </a:lnTo>
                <a:lnTo>
                  <a:pt x="4" y="0"/>
                </a:lnTo>
                <a:lnTo>
                  <a:pt x="5" y="0"/>
                </a:lnTo>
                <a:lnTo>
                  <a:pt x="6" y="0"/>
                </a:lnTo>
                <a:lnTo>
                  <a:pt x="8" y="0"/>
                </a:lnTo>
                <a:lnTo>
                  <a:pt x="9" y="0"/>
                </a:lnTo>
                <a:lnTo>
                  <a:pt x="10" y="0"/>
                </a:lnTo>
              </a:path>
            </a:pathLst>
          </a:custGeom>
          <a:noFill/>
          <a:ln w="381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191" name="Freeform 52">
            <a:extLst>
              <a:ext uri="{FF2B5EF4-FFF2-40B4-BE49-F238E27FC236}">
                <a16:creationId xmlns:a16="http://schemas.microsoft.com/office/drawing/2014/main" id="{ADF72CED-4911-43FA-A5FC-81A09412656E}"/>
              </a:ext>
            </a:extLst>
          </p:cNvPr>
          <p:cNvSpPr>
            <a:spLocks/>
          </p:cNvSpPr>
          <p:nvPr/>
        </p:nvSpPr>
        <p:spPr bwMode="auto">
          <a:xfrm>
            <a:off x="1565275" y="3121025"/>
            <a:ext cx="1489075" cy="33338"/>
          </a:xfrm>
          <a:custGeom>
            <a:avLst/>
            <a:gdLst>
              <a:gd name="T0" fmla="*/ 2147483646 w 152"/>
              <a:gd name="T1" fmla="*/ 2147483646 h 3"/>
              <a:gd name="T2" fmla="*/ 2147483646 w 152"/>
              <a:gd name="T3" fmla="*/ 2147483646 h 3"/>
              <a:gd name="T4" fmla="*/ 2147483646 w 152"/>
              <a:gd name="T5" fmla="*/ 2147483646 h 3"/>
              <a:gd name="T6" fmla="*/ 2147483646 w 152"/>
              <a:gd name="T7" fmla="*/ 2147483646 h 3"/>
              <a:gd name="T8" fmla="*/ 2147483646 w 152"/>
              <a:gd name="T9" fmla="*/ 2147483646 h 3"/>
              <a:gd name="T10" fmla="*/ 2147483646 w 152"/>
              <a:gd name="T11" fmla="*/ 2147483646 h 3"/>
              <a:gd name="T12" fmla="*/ 2147483646 w 152"/>
              <a:gd name="T13" fmla="*/ 2147483646 h 3"/>
              <a:gd name="T14" fmla="*/ 2147483646 w 152"/>
              <a:gd name="T15" fmla="*/ 2147483646 h 3"/>
              <a:gd name="T16" fmla="*/ 2147483646 w 152"/>
              <a:gd name="T17" fmla="*/ 2147483646 h 3"/>
              <a:gd name="T18" fmla="*/ 2147483646 w 152"/>
              <a:gd name="T19" fmla="*/ 2147483646 h 3"/>
              <a:gd name="T20" fmla="*/ 2147483646 w 152"/>
              <a:gd name="T21" fmla="*/ 2147483646 h 3"/>
              <a:gd name="T22" fmla="*/ 2147483646 w 152"/>
              <a:gd name="T23" fmla="*/ 2147483646 h 3"/>
              <a:gd name="T24" fmla="*/ 2147483646 w 152"/>
              <a:gd name="T25" fmla="*/ 2147483646 h 3"/>
              <a:gd name="T26" fmla="*/ 2147483646 w 152"/>
              <a:gd name="T27" fmla="*/ 2147483646 h 3"/>
              <a:gd name="T28" fmla="*/ 2147483646 w 152"/>
              <a:gd name="T29" fmla="*/ 2147483646 h 3"/>
              <a:gd name="T30" fmla="*/ 2147483646 w 152"/>
              <a:gd name="T31" fmla="*/ 2147483646 h 3"/>
              <a:gd name="T32" fmla="*/ 2147483646 w 152"/>
              <a:gd name="T33" fmla="*/ 2147483646 h 3"/>
              <a:gd name="T34" fmla="*/ 2147483646 w 152"/>
              <a:gd name="T35" fmla="*/ 2147483646 h 3"/>
              <a:gd name="T36" fmla="*/ 2147483646 w 152"/>
              <a:gd name="T37" fmla="*/ 2147483646 h 3"/>
              <a:gd name="T38" fmla="*/ 2147483646 w 152"/>
              <a:gd name="T39" fmla="*/ 2147483646 h 3"/>
              <a:gd name="T40" fmla="*/ 2147483646 w 152"/>
              <a:gd name="T41" fmla="*/ 2147483646 h 3"/>
              <a:gd name="T42" fmla="*/ 2147483646 w 152"/>
              <a:gd name="T43" fmla="*/ 2147483646 h 3"/>
              <a:gd name="T44" fmla="*/ 2147483646 w 152"/>
              <a:gd name="T45" fmla="*/ 2147483646 h 3"/>
              <a:gd name="T46" fmla="*/ 2147483646 w 152"/>
              <a:gd name="T47" fmla="*/ 2147483646 h 3"/>
              <a:gd name="T48" fmla="*/ 2147483646 w 152"/>
              <a:gd name="T49" fmla="*/ 2147483646 h 3"/>
              <a:gd name="T50" fmla="*/ 2147483646 w 152"/>
              <a:gd name="T51" fmla="*/ 2147483646 h 3"/>
              <a:gd name="T52" fmla="*/ 2147483646 w 152"/>
              <a:gd name="T53" fmla="*/ 2147483646 h 3"/>
              <a:gd name="T54" fmla="*/ 2147483646 w 152"/>
              <a:gd name="T55" fmla="*/ 2147483646 h 3"/>
              <a:gd name="T56" fmla="*/ 2147483646 w 152"/>
              <a:gd name="T57" fmla="*/ 2147483646 h 3"/>
              <a:gd name="T58" fmla="*/ 2147483646 w 152"/>
              <a:gd name="T59" fmla="*/ 2147483646 h 3"/>
              <a:gd name="T60" fmla="*/ 2147483646 w 152"/>
              <a:gd name="T61" fmla="*/ 2147483646 h 3"/>
              <a:gd name="T62" fmla="*/ 2147483646 w 152"/>
              <a:gd name="T63" fmla="*/ 2147483646 h 3"/>
              <a:gd name="T64" fmla="*/ 2147483646 w 152"/>
              <a:gd name="T65" fmla="*/ 2147483646 h 3"/>
              <a:gd name="T66" fmla="*/ 2147483646 w 152"/>
              <a:gd name="T67" fmla="*/ 2147483646 h 3"/>
              <a:gd name="T68" fmla="*/ 2147483646 w 152"/>
              <a:gd name="T69" fmla="*/ 2147483646 h 3"/>
              <a:gd name="T70" fmla="*/ 2147483646 w 152"/>
              <a:gd name="T71" fmla="*/ 2147483646 h 3"/>
              <a:gd name="T72" fmla="*/ 2147483646 w 152"/>
              <a:gd name="T73" fmla="*/ 2147483646 h 3"/>
              <a:gd name="T74" fmla="*/ 2147483646 w 152"/>
              <a:gd name="T75" fmla="*/ 0 h 3"/>
              <a:gd name="T76" fmla="*/ 2147483646 w 152"/>
              <a:gd name="T77" fmla="*/ 0 h 3"/>
              <a:gd name="T78" fmla="*/ 2147483646 w 152"/>
              <a:gd name="T79" fmla="*/ 0 h 3"/>
              <a:gd name="T80" fmla="*/ 2147483646 w 152"/>
              <a:gd name="T81" fmla="*/ 0 h 3"/>
              <a:gd name="T82" fmla="*/ 2147483646 w 152"/>
              <a:gd name="T83" fmla="*/ 0 h 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3"/>
              <a:gd name="T128" fmla="*/ 152 w 152"/>
              <a:gd name="T129" fmla="*/ 3 h 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3">
                <a:moveTo>
                  <a:pt x="0" y="3"/>
                </a:moveTo>
                <a:lnTo>
                  <a:pt x="1" y="3"/>
                </a:lnTo>
                <a:lnTo>
                  <a:pt x="2" y="3"/>
                </a:lnTo>
                <a:lnTo>
                  <a:pt x="3" y="3"/>
                </a:lnTo>
                <a:lnTo>
                  <a:pt x="5" y="3"/>
                </a:lnTo>
                <a:lnTo>
                  <a:pt x="6" y="3"/>
                </a:lnTo>
                <a:lnTo>
                  <a:pt x="7" y="3"/>
                </a:lnTo>
                <a:lnTo>
                  <a:pt x="8" y="3"/>
                </a:lnTo>
                <a:lnTo>
                  <a:pt x="9" y="3"/>
                </a:lnTo>
                <a:lnTo>
                  <a:pt x="11" y="3"/>
                </a:lnTo>
                <a:lnTo>
                  <a:pt x="12" y="3"/>
                </a:lnTo>
                <a:lnTo>
                  <a:pt x="13" y="3"/>
                </a:lnTo>
                <a:lnTo>
                  <a:pt x="14" y="3"/>
                </a:lnTo>
                <a:lnTo>
                  <a:pt x="15" y="3"/>
                </a:lnTo>
                <a:lnTo>
                  <a:pt x="17" y="3"/>
                </a:lnTo>
                <a:lnTo>
                  <a:pt x="18" y="3"/>
                </a:lnTo>
                <a:lnTo>
                  <a:pt x="19" y="3"/>
                </a:lnTo>
                <a:lnTo>
                  <a:pt x="20" y="3"/>
                </a:lnTo>
                <a:lnTo>
                  <a:pt x="21" y="3"/>
                </a:lnTo>
                <a:lnTo>
                  <a:pt x="23" y="3"/>
                </a:lnTo>
                <a:lnTo>
                  <a:pt x="24" y="3"/>
                </a:lnTo>
                <a:lnTo>
                  <a:pt x="25" y="3"/>
                </a:lnTo>
                <a:lnTo>
                  <a:pt x="26" y="3"/>
                </a:lnTo>
                <a:lnTo>
                  <a:pt x="27" y="3"/>
                </a:lnTo>
                <a:lnTo>
                  <a:pt x="29" y="3"/>
                </a:lnTo>
                <a:lnTo>
                  <a:pt x="30" y="3"/>
                </a:lnTo>
                <a:lnTo>
                  <a:pt x="31" y="3"/>
                </a:lnTo>
                <a:lnTo>
                  <a:pt x="32" y="3"/>
                </a:lnTo>
                <a:lnTo>
                  <a:pt x="33" y="3"/>
                </a:lnTo>
                <a:lnTo>
                  <a:pt x="35" y="3"/>
                </a:lnTo>
                <a:lnTo>
                  <a:pt x="36" y="3"/>
                </a:lnTo>
                <a:lnTo>
                  <a:pt x="37" y="3"/>
                </a:lnTo>
                <a:lnTo>
                  <a:pt x="38" y="3"/>
                </a:lnTo>
                <a:lnTo>
                  <a:pt x="39" y="3"/>
                </a:lnTo>
                <a:lnTo>
                  <a:pt x="41" y="3"/>
                </a:lnTo>
                <a:lnTo>
                  <a:pt x="42" y="3"/>
                </a:lnTo>
                <a:lnTo>
                  <a:pt x="43" y="3"/>
                </a:lnTo>
                <a:lnTo>
                  <a:pt x="44" y="3"/>
                </a:lnTo>
                <a:lnTo>
                  <a:pt x="45" y="3"/>
                </a:lnTo>
                <a:lnTo>
                  <a:pt x="47" y="3"/>
                </a:lnTo>
                <a:lnTo>
                  <a:pt x="48" y="3"/>
                </a:lnTo>
                <a:lnTo>
                  <a:pt x="49" y="3"/>
                </a:lnTo>
                <a:lnTo>
                  <a:pt x="50" y="3"/>
                </a:lnTo>
                <a:lnTo>
                  <a:pt x="51" y="3"/>
                </a:lnTo>
                <a:lnTo>
                  <a:pt x="53" y="3"/>
                </a:lnTo>
                <a:lnTo>
                  <a:pt x="54" y="3"/>
                </a:lnTo>
                <a:lnTo>
                  <a:pt x="55" y="3"/>
                </a:lnTo>
                <a:lnTo>
                  <a:pt x="56" y="3"/>
                </a:lnTo>
                <a:lnTo>
                  <a:pt x="57" y="3"/>
                </a:lnTo>
                <a:lnTo>
                  <a:pt x="59" y="3"/>
                </a:lnTo>
                <a:lnTo>
                  <a:pt x="60" y="3"/>
                </a:lnTo>
                <a:lnTo>
                  <a:pt x="61" y="3"/>
                </a:lnTo>
                <a:lnTo>
                  <a:pt x="62" y="3"/>
                </a:lnTo>
                <a:lnTo>
                  <a:pt x="63" y="3"/>
                </a:lnTo>
                <a:lnTo>
                  <a:pt x="65" y="3"/>
                </a:lnTo>
                <a:lnTo>
                  <a:pt x="66" y="3"/>
                </a:lnTo>
                <a:lnTo>
                  <a:pt x="67" y="3"/>
                </a:lnTo>
                <a:lnTo>
                  <a:pt x="68" y="3"/>
                </a:lnTo>
                <a:lnTo>
                  <a:pt x="69" y="3"/>
                </a:lnTo>
                <a:lnTo>
                  <a:pt x="71" y="3"/>
                </a:lnTo>
                <a:lnTo>
                  <a:pt x="72" y="3"/>
                </a:lnTo>
                <a:lnTo>
                  <a:pt x="73" y="3"/>
                </a:lnTo>
                <a:lnTo>
                  <a:pt x="74" y="3"/>
                </a:lnTo>
                <a:lnTo>
                  <a:pt x="75" y="3"/>
                </a:lnTo>
                <a:lnTo>
                  <a:pt x="77" y="3"/>
                </a:lnTo>
                <a:lnTo>
                  <a:pt x="78" y="3"/>
                </a:lnTo>
                <a:lnTo>
                  <a:pt x="79" y="3"/>
                </a:lnTo>
                <a:lnTo>
                  <a:pt x="80" y="3"/>
                </a:lnTo>
                <a:lnTo>
                  <a:pt x="81" y="2"/>
                </a:lnTo>
                <a:lnTo>
                  <a:pt x="83" y="2"/>
                </a:lnTo>
                <a:lnTo>
                  <a:pt x="84" y="2"/>
                </a:lnTo>
                <a:lnTo>
                  <a:pt x="85" y="2"/>
                </a:lnTo>
                <a:lnTo>
                  <a:pt x="86" y="2"/>
                </a:lnTo>
                <a:lnTo>
                  <a:pt x="87" y="2"/>
                </a:lnTo>
                <a:lnTo>
                  <a:pt x="89" y="2"/>
                </a:lnTo>
                <a:lnTo>
                  <a:pt x="90" y="2"/>
                </a:lnTo>
                <a:lnTo>
                  <a:pt x="91" y="2"/>
                </a:lnTo>
                <a:lnTo>
                  <a:pt x="92" y="2"/>
                </a:lnTo>
                <a:lnTo>
                  <a:pt x="93" y="2"/>
                </a:lnTo>
                <a:lnTo>
                  <a:pt x="95" y="2"/>
                </a:lnTo>
                <a:lnTo>
                  <a:pt x="96" y="2"/>
                </a:lnTo>
                <a:lnTo>
                  <a:pt x="97" y="2"/>
                </a:lnTo>
                <a:lnTo>
                  <a:pt x="98" y="2"/>
                </a:lnTo>
                <a:lnTo>
                  <a:pt x="99" y="2"/>
                </a:lnTo>
                <a:lnTo>
                  <a:pt x="101" y="2"/>
                </a:lnTo>
                <a:lnTo>
                  <a:pt x="102" y="2"/>
                </a:lnTo>
                <a:lnTo>
                  <a:pt x="103" y="2"/>
                </a:lnTo>
                <a:lnTo>
                  <a:pt x="104" y="2"/>
                </a:lnTo>
                <a:lnTo>
                  <a:pt x="105" y="2"/>
                </a:lnTo>
                <a:lnTo>
                  <a:pt x="107" y="2"/>
                </a:lnTo>
                <a:lnTo>
                  <a:pt x="108" y="2"/>
                </a:lnTo>
                <a:lnTo>
                  <a:pt x="109" y="2"/>
                </a:lnTo>
                <a:lnTo>
                  <a:pt x="110" y="2"/>
                </a:lnTo>
                <a:lnTo>
                  <a:pt x="111" y="2"/>
                </a:lnTo>
                <a:lnTo>
                  <a:pt x="113" y="2"/>
                </a:lnTo>
                <a:lnTo>
                  <a:pt x="114" y="2"/>
                </a:lnTo>
                <a:lnTo>
                  <a:pt x="115" y="2"/>
                </a:lnTo>
                <a:lnTo>
                  <a:pt x="116" y="2"/>
                </a:lnTo>
                <a:lnTo>
                  <a:pt x="117" y="1"/>
                </a:lnTo>
                <a:lnTo>
                  <a:pt x="119" y="1"/>
                </a:lnTo>
                <a:lnTo>
                  <a:pt x="120" y="1"/>
                </a:lnTo>
                <a:lnTo>
                  <a:pt x="121" y="1"/>
                </a:lnTo>
                <a:lnTo>
                  <a:pt x="122" y="1"/>
                </a:lnTo>
                <a:lnTo>
                  <a:pt x="123" y="1"/>
                </a:lnTo>
                <a:lnTo>
                  <a:pt x="125" y="1"/>
                </a:lnTo>
                <a:lnTo>
                  <a:pt x="126" y="1"/>
                </a:lnTo>
                <a:lnTo>
                  <a:pt x="127" y="1"/>
                </a:lnTo>
                <a:lnTo>
                  <a:pt x="128" y="1"/>
                </a:lnTo>
                <a:lnTo>
                  <a:pt x="129" y="1"/>
                </a:lnTo>
                <a:lnTo>
                  <a:pt x="131" y="1"/>
                </a:lnTo>
                <a:lnTo>
                  <a:pt x="132" y="1"/>
                </a:lnTo>
                <a:lnTo>
                  <a:pt x="133" y="1"/>
                </a:lnTo>
                <a:lnTo>
                  <a:pt x="134" y="1"/>
                </a:lnTo>
                <a:lnTo>
                  <a:pt x="135" y="0"/>
                </a:lnTo>
                <a:lnTo>
                  <a:pt x="137" y="0"/>
                </a:lnTo>
                <a:lnTo>
                  <a:pt x="138" y="0"/>
                </a:lnTo>
                <a:lnTo>
                  <a:pt x="139" y="0"/>
                </a:lnTo>
                <a:lnTo>
                  <a:pt x="140" y="0"/>
                </a:lnTo>
                <a:lnTo>
                  <a:pt x="141" y="0"/>
                </a:lnTo>
                <a:lnTo>
                  <a:pt x="143" y="0"/>
                </a:lnTo>
                <a:lnTo>
                  <a:pt x="144" y="0"/>
                </a:lnTo>
                <a:lnTo>
                  <a:pt x="145" y="0"/>
                </a:lnTo>
                <a:lnTo>
                  <a:pt x="146" y="0"/>
                </a:lnTo>
                <a:lnTo>
                  <a:pt x="147" y="0"/>
                </a:lnTo>
                <a:lnTo>
                  <a:pt x="149" y="0"/>
                </a:lnTo>
                <a:lnTo>
                  <a:pt x="150" y="0"/>
                </a:lnTo>
                <a:lnTo>
                  <a:pt x="151" y="0"/>
                </a:lnTo>
                <a:lnTo>
                  <a:pt x="152" y="0"/>
                </a:lnTo>
              </a:path>
            </a:pathLst>
          </a:custGeom>
          <a:noFill/>
          <a:ln w="381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192" name="Freeform 53">
            <a:extLst>
              <a:ext uri="{FF2B5EF4-FFF2-40B4-BE49-F238E27FC236}">
                <a16:creationId xmlns:a16="http://schemas.microsoft.com/office/drawing/2014/main" id="{FACDE811-6F2A-4412-ABC7-D8AD0FD4EA5E}"/>
              </a:ext>
            </a:extLst>
          </p:cNvPr>
          <p:cNvSpPr>
            <a:spLocks/>
          </p:cNvSpPr>
          <p:nvPr/>
        </p:nvSpPr>
        <p:spPr bwMode="auto">
          <a:xfrm>
            <a:off x="3054350" y="2616200"/>
            <a:ext cx="1498600" cy="504825"/>
          </a:xfrm>
          <a:custGeom>
            <a:avLst/>
            <a:gdLst>
              <a:gd name="T0" fmla="*/ 2147483646 w 153"/>
              <a:gd name="T1" fmla="*/ 2147483646 h 46"/>
              <a:gd name="T2" fmla="*/ 2147483646 w 153"/>
              <a:gd name="T3" fmla="*/ 2147483646 h 46"/>
              <a:gd name="T4" fmla="*/ 2147483646 w 153"/>
              <a:gd name="T5" fmla="*/ 2147483646 h 46"/>
              <a:gd name="T6" fmla="*/ 2147483646 w 153"/>
              <a:gd name="T7" fmla="*/ 2147483646 h 46"/>
              <a:gd name="T8" fmla="*/ 2147483646 w 153"/>
              <a:gd name="T9" fmla="*/ 2147483646 h 46"/>
              <a:gd name="T10" fmla="*/ 2147483646 w 153"/>
              <a:gd name="T11" fmla="*/ 2147483646 h 46"/>
              <a:gd name="T12" fmla="*/ 2147483646 w 153"/>
              <a:gd name="T13" fmla="*/ 2147483646 h 46"/>
              <a:gd name="T14" fmla="*/ 2147483646 w 153"/>
              <a:gd name="T15" fmla="*/ 2147483646 h 46"/>
              <a:gd name="T16" fmla="*/ 2147483646 w 153"/>
              <a:gd name="T17" fmla="*/ 2147483646 h 46"/>
              <a:gd name="T18" fmla="*/ 2147483646 w 153"/>
              <a:gd name="T19" fmla="*/ 2147483646 h 46"/>
              <a:gd name="T20" fmla="*/ 2147483646 w 153"/>
              <a:gd name="T21" fmla="*/ 2147483646 h 46"/>
              <a:gd name="T22" fmla="*/ 2147483646 w 153"/>
              <a:gd name="T23" fmla="*/ 2147483646 h 46"/>
              <a:gd name="T24" fmla="*/ 2147483646 w 153"/>
              <a:gd name="T25" fmla="*/ 2147483646 h 46"/>
              <a:gd name="T26" fmla="*/ 2147483646 w 153"/>
              <a:gd name="T27" fmla="*/ 2147483646 h 46"/>
              <a:gd name="T28" fmla="*/ 2147483646 w 153"/>
              <a:gd name="T29" fmla="*/ 2147483646 h 46"/>
              <a:gd name="T30" fmla="*/ 2147483646 w 153"/>
              <a:gd name="T31" fmla="*/ 2147483646 h 46"/>
              <a:gd name="T32" fmla="*/ 2147483646 w 153"/>
              <a:gd name="T33" fmla="*/ 2147483646 h 46"/>
              <a:gd name="T34" fmla="*/ 2147483646 w 153"/>
              <a:gd name="T35" fmla="*/ 2147483646 h 46"/>
              <a:gd name="T36" fmla="*/ 2147483646 w 153"/>
              <a:gd name="T37" fmla="*/ 2147483646 h 46"/>
              <a:gd name="T38" fmla="*/ 2147483646 w 153"/>
              <a:gd name="T39" fmla="*/ 2147483646 h 46"/>
              <a:gd name="T40" fmla="*/ 2147483646 w 153"/>
              <a:gd name="T41" fmla="*/ 2147483646 h 46"/>
              <a:gd name="T42" fmla="*/ 2147483646 w 153"/>
              <a:gd name="T43" fmla="*/ 2147483646 h 46"/>
              <a:gd name="T44" fmla="*/ 2147483646 w 153"/>
              <a:gd name="T45" fmla="*/ 2147483646 h 46"/>
              <a:gd name="T46" fmla="*/ 2147483646 w 153"/>
              <a:gd name="T47" fmla="*/ 2147483646 h 46"/>
              <a:gd name="T48" fmla="*/ 2147483646 w 153"/>
              <a:gd name="T49" fmla="*/ 2147483646 h 46"/>
              <a:gd name="T50" fmla="*/ 2147483646 w 153"/>
              <a:gd name="T51" fmla="*/ 2147483646 h 46"/>
              <a:gd name="T52" fmla="*/ 2147483646 w 153"/>
              <a:gd name="T53" fmla="*/ 2147483646 h 46"/>
              <a:gd name="T54" fmla="*/ 2147483646 w 153"/>
              <a:gd name="T55" fmla="*/ 2147483646 h 46"/>
              <a:gd name="T56" fmla="*/ 2147483646 w 153"/>
              <a:gd name="T57" fmla="*/ 2147483646 h 46"/>
              <a:gd name="T58" fmla="*/ 2147483646 w 153"/>
              <a:gd name="T59" fmla="*/ 2147483646 h 46"/>
              <a:gd name="T60" fmla="*/ 2147483646 w 153"/>
              <a:gd name="T61" fmla="*/ 2147483646 h 46"/>
              <a:gd name="T62" fmla="*/ 2147483646 w 153"/>
              <a:gd name="T63" fmla="*/ 2147483646 h 46"/>
              <a:gd name="T64" fmla="*/ 2147483646 w 153"/>
              <a:gd name="T65" fmla="*/ 2147483646 h 46"/>
              <a:gd name="T66" fmla="*/ 2147483646 w 153"/>
              <a:gd name="T67" fmla="*/ 2147483646 h 46"/>
              <a:gd name="T68" fmla="*/ 2147483646 w 153"/>
              <a:gd name="T69" fmla="*/ 2147483646 h 46"/>
              <a:gd name="T70" fmla="*/ 2147483646 w 153"/>
              <a:gd name="T71" fmla="*/ 2147483646 h 46"/>
              <a:gd name="T72" fmla="*/ 2147483646 w 153"/>
              <a:gd name="T73" fmla="*/ 2147483646 h 46"/>
              <a:gd name="T74" fmla="*/ 2147483646 w 153"/>
              <a:gd name="T75" fmla="*/ 2147483646 h 46"/>
              <a:gd name="T76" fmla="*/ 2147483646 w 153"/>
              <a:gd name="T77" fmla="*/ 2147483646 h 46"/>
              <a:gd name="T78" fmla="*/ 2147483646 w 153"/>
              <a:gd name="T79" fmla="*/ 2147483646 h 46"/>
              <a:gd name="T80" fmla="*/ 2147483646 w 153"/>
              <a:gd name="T81" fmla="*/ 2147483646 h 46"/>
              <a:gd name="T82" fmla="*/ 2147483646 w 153"/>
              <a:gd name="T83" fmla="*/ 2147483646 h 4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3"/>
              <a:gd name="T127" fmla="*/ 0 h 46"/>
              <a:gd name="T128" fmla="*/ 153 w 153"/>
              <a:gd name="T129" fmla="*/ 46 h 4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3" h="46">
                <a:moveTo>
                  <a:pt x="0" y="46"/>
                </a:moveTo>
                <a:lnTo>
                  <a:pt x="1" y="45"/>
                </a:lnTo>
                <a:lnTo>
                  <a:pt x="3" y="45"/>
                </a:lnTo>
                <a:lnTo>
                  <a:pt x="4" y="45"/>
                </a:lnTo>
                <a:lnTo>
                  <a:pt x="5" y="45"/>
                </a:lnTo>
                <a:lnTo>
                  <a:pt x="6" y="45"/>
                </a:lnTo>
                <a:lnTo>
                  <a:pt x="7" y="45"/>
                </a:lnTo>
                <a:lnTo>
                  <a:pt x="9" y="45"/>
                </a:lnTo>
                <a:lnTo>
                  <a:pt x="10" y="45"/>
                </a:lnTo>
                <a:lnTo>
                  <a:pt x="11" y="44"/>
                </a:lnTo>
                <a:lnTo>
                  <a:pt x="12" y="44"/>
                </a:lnTo>
                <a:lnTo>
                  <a:pt x="13" y="44"/>
                </a:lnTo>
                <a:lnTo>
                  <a:pt x="15" y="44"/>
                </a:lnTo>
                <a:lnTo>
                  <a:pt x="16" y="44"/>
                </a:lnTo>
                <a:lnTo>
                  <a:pt x="17" y="44"/>
                </a:lnTo>
                <a:lnTo>
                  <a:pt x="18" y="43"/>
                </a:lnTo>
                <a:lnTo>
                  <a:pt x="19" y="43"/>
                </a:lnTo>
                <a:lnTo>
                  <a:pt x="21" y="43"/>
                </a:lnTo>
                <a:lnTo>
                  <a:pt x="22" y="43"/>
                </a:lnTo>
                <a:lnTo>
                  <a:pt x="23" y="43"/>
                </a:lnTo>
                <a:lnTo>
                  <a:pt x="24" y="43"/>
                </a:lnTo>
                <a:lnTo>
                  <a:pt x="25" y="42"/>
                </a:lnTo>
                <a:lnTo>
                  <a:pt x="27" y="42"/>
                </a:lnTo>
                <a:lnTo>
                  <a:pt x="28" y="42"/>
                </a:lnTo>
                <a:lnTo>
                  <a:pt x="29" y="42"/>
                </a:lnTo>
                <a:lnTo>
                  <a:pt x="30" y="42"/>
                </a:lnTo>
                <a:lnTo>
                  <a:pt x="31" y="41"/>
                </a:lnTo>
                <a:lnTo>
                  <a:pt x="33" y="41"/>
                </a:lnTo>
                <a:lnTo>
                  <a:pt x="34" y="41"/>
                </a:lnTo>
                <a:lnTo>
                  <a:pt x="35" y="41"/>
                </a:lnTo>
                <a:lnTo>
                  <a:pt x="36" y="41"/>
                </a:lnTo>
                <a:lnTo>
                  <a:pt x="37" y="40"/>
                </a:lnTo>
                <a:lnTo>
                  <a:pt x="39" y="40"/>
                </a:lnTo>
                <a:lnTo>
                  <a:pt x="40" y="40"/>
                </a:lnTo>
                <a:lnTo>
                  <a:pt x="41" y="40"/>
                </a:lnTo>
                <a:lnTo>
                  <a:pt x="42" y="39"/>
                </a:lnTo>
                <a:lnTo>
                  <a:pt x="43" y="39"/>
                </a:lnTo>
                <a:lnTo>
                  <a:pt x="45" y="39"/>
                </a:lnTo>
                <a:lnTo>
                  <a:pt x="46" y="39"/>
                </a:lnTo>
                <a:lnTo>
                  <a:pt x="47" y="38"/>
                </a:lnTo>
                <a:lnTo>
                  <a:pt x="48" y="38"/>
                </a:lnTo>
                <a:lnTo>
                  <a:pt x="49" y="38"/>
                </a:lnTo>
                <a:lnTo>
                  <a:pt x="51" y="37"/>
                </a:lnTo>
                <a:lnTo>
                  <a:pt x="52" y="37"/>
                </a:lnTo>
                <a:lnTo>
                  <a:pt x="53" y="37"/>
                </a:lnTo>
                <a:lnTo>
                  <a:pt x="54" y="37"/>
                </a:lnTo>
                <a:lnTo>
                  <a:pt x="55" y="36"/>
                </a:lnTo>
                <a:lnTo>
                  <a:pt x="57" y="36"/>
                </a:lnTo>
                <a:lnTo>
                  <a:pt x="58" y="36"/>
                </a:lnTo>
                <a:lnTo>
                  <a:pt x="59" y="35"/>
                </a:lnTo>
                <a:lnTo>
                  <a:pt x="60" y="35"/>
                </a:lnTo>
                <a:lnTo>
                  <a:pt x="61" y="35"/>
                </a:lnTo>
                <a:lnTo>
                  <a:pt x="63" y="34"/>
                </a:lnTo>
                <a:lnTo>
                  <a:pt x="64" y="34"/>
                </a:lnTo>
                <a:lnTo>
                  <a:pt x="65" y="34"/>
                </a:lnTo>
                <a:lnTo>
                  <a:pt x="66" y="33"/>
                </a:lnTo>
                <a:lnTo>
                  <a:pt x="67" y="33"/>
                </a:lnTo>
                <a:lnTo>
                  <a:pt x="69" y="33"/>
                </a:lnTo>
                <a:lnTo>
                  <a:pt x="70" y="32"/>
                </a:lnTo>
                <a:lnTo>
                  <a:pt x="71" y="32"/>
                </a:lnTo>
                <a:lnTo>
                  <a:pt x="72" y="32"/>
                </a:lnTo>
                <a:lnTo>
                  <a:pt x="73" y="31"/>
                </a:lnTo>
                <a:lnTo>
                  <a:pt x="75" y="31"/>
                </a:lnTo>
                <a:lnTo>
                  <a:pt x="76" y="30"/>
                </a:lnTo>
                <a:lnTo>
                  <a:pt x="77" y="30"/>
                </a:lnTo>
                <a:lnTo>
                  <a:pt x="78" y="30"/>
                </a:lnTo>
                <a:lnTo>
                  <a:pt x="79" y="29"/>
                </a:lnTo>
                <a:lnTo>
                  <a:pt x="81" y="29"/>
                </a:lnTo>
                <a:lnTo>
                  <a:pt x="82" y="28"/>
                </a:lnTo>
                <a:lnTo>
                  <a:pt x="83" y="28"/>
                </a:lnTo>
                <a:lnTo>
                  <a:pt x="84" y="28"/>
                </a:lnTo>
                <a:lnTo>
                  <a:pt x="85" y="27"/>
                </a:lnTo>
                <a:lnTo>
                  <a:pt x="87" y="27"/>
                </a:lnTo>
                <a:lnTo>
                  <a:pt x="88" y="26"/>
                </a:lnTo>
                <a:lnTo>
                  <a:pt x="89" y="26"/>
                </a:lnTo>
                <a:lnTo>
                  <a:pt x="90" y="25"/>
                </a:lnTo>
                <a:lnTo>
                  <a:pt x="91" y="25"/>
                </a:lnTo>
                <a:lnTo>
                  <a:pt x="93" y="25"/>
                </a:lnTo>
                <a:lnTo>
                  <a:pt x="94" y="25"/>
                </a:lnTo>
                <a:lnTo>
                  <a:pt x="95" y="24"/>
                </a:lnTo>
                <a:lnTo>
                  <a:pt x="96" y="24"/>
                </a:lnTo>
                <a:lnTo>
                  <a:pt x="97" y="23"/>
                </a:lnTo>
                <a:lnTo>
                  <a:pt x="99" y="23"/>
                </a:lnTo>
                <a:lnTo>
                  <a:pt x="100" y="22"/>
                </a:lnTo>
                <a:lnTo>
                  <a:pt x="101" y="22"/>
                </a:lnTo>
                <a:lnTo>
                  <a:pt x="102" y="21"/>
                </a:lnTo>
                <a:lnTo>
                  <a:pt x="103" y="21"/>
                </a:lnTo>
                <a:lnTo>
                  <a:pt x="105" y="20"/>
                </a:lnTo>
                <a:lnTo>
                  <a:pt x="106" y="20"/>
                </a:lnTo>
                <a:lnTo>
                  <a:pt x="107" y="19"/>
                </a:lnTo>
                <a:lnTo>
                  <a:pt x="108" y="19"/>
                </a:lnTo>
                <a:lnTo>
                  <a:pt x="109" y="18"/>
                </a:lnTo>
                <a:lnTo>
                  <a:pt x="111" y="18"/>
                </a:lnTo>
                <a:lnTo>
                  <a:pt x="112" y="17"/>
                </a:lnTo>
                <a:lnTo>
                  <a:pt x="113" y="17"/>
                </a:lnTo>
                <a:lnTo>
                  <a:pt x="114" y="16"/>
                </a:lnTo>
                <a:lnTo>
                  <a:pt x="115" y="16"/>
                </a:lnTo>
                <a:lnTo>
                  <a:pt x="117" y="15"/>
                </a:lnTo>
                <a:lnTo>
                  <a:pt x="118" y="15"/>
                </a:lnTo>
                <a:lnTo>
                  <a:pt x="119" y="14"/>
                </a:lnTo>
                <a:lnTo>
                  <a:pt x="120" y="14"/>
                </a:lnTo>
                <a:lnTo>
                  <a:pt x="121" y="13"/>
                </a:lnTo>
                <a:lnTo>
                  <a:pt x="123" y="13"/>
                </a:lnTo>
                <a:lnTo>
                  <a:pt x="124" y="12"/>
                </a:lnTo>
                <a:lnTo>
                  <a:pt x="125" y="12"/>
                </a:lnTo>
                <a:lnTo>
                  <a:pt x="126" y="11"/>
                </a:lnTo>
                <a:lnTo>
                  <a:pt x="127" y="11"/>
                </a:lnTo>
                <a:lnTo>
                  <a:pt x="129" y="10"/>
                </a:lnTo>
                <a:lnTo>
                  <a:pt x="130" y="10"/>
                </a:lnTo>
                <a:lnTo>
                  <a:pt x="131" y="9"/>
                </a:lnTo>
                <a:lnTo>
                  <a:pt x="133" y="8"/>
                </a:lnTo>
                <a:lnTo>
                  <a:pt x="135" y="7"/>
                </a:lnTo>
                <a:lnTo>
                  <a:pt x="136" y="7"/>
                </a:lnTo>
                <a:lnTo>
                  <a:pt x="137" y="6"/>
                </a:lnTo>
                <a:lnTo>
                  <a:pt x="138" y="6"/>
                </a:lnTo>
                <a:lnTo>
                  <a:pt x="139" y="5"/>
                </a:lnTo>
                <a:lnTo>
                  <a:pt x="141" y="5"/>
                </a:lnTo>
                <a:lnTo>
                  <a:pt x="142" y="4"/>
                </a:lnTo>
                <a:lnTo>
                  <a:pt x="143" y="4"/>
                </a:lnTo>
                <a:lnTo>
                  <a:pt x="144" y="4"/>
                </a:lnTo>
                <a:lnTo>
                  <a:pt x="145" y="3"/>
                </a:lnTo>
                <a:lnTo>
                  <a:pt x="147" y="3"/>
                </a:lnTo>
                <a:lnTo>
                  <a:pt x="148" y="2"/>
                </a:lnTo>
                <a:lnTo>
                  <a:pt x="150" y="1"/>
                </a:lnTo>
                <a:lnTo>
                  <a:pt x="151" y="0"/>
                </a:lnTo>
                <a:lnTo>
                  <a:pt x="153" y="0"/>
                </a:lnTo>
              </a:path>
            </a:pathLst>
          </a:custGeom>
          <a:noFill/>
          <a:ln w="635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193" name="Freeform 54">
            <a:extLst>
              <a:ext uri="{FF2B5EF4-FFF2-40B4-BE49-F238E27FC236}">
                <a16:creationId xmlns:a16="http://schemas.microsoft.com/office/drawing/2014/main" id="{34F00838-74C7-4B9F-9A10-B3FF218271B1}"/>
              </a:ext>
            </a:extLst>
          </p:cNvPr>
          <p:cNvSpPr>
            <a:spLocks/>
          </p:cNvSpPr>
          <p:nvPr/>
        </p:nvSpPr>
        <p:spPr bwMode="auto">
          <a:xfrm>
            <a:off x="4552950" y="2397125"/>
            <a:ext cx="1489075" cy="219075"/>
          </a:xfrm>
          <a:custGeom>
            <a:avLst/>
            <a:gdLst>
              <a:gd name="T0" fmla="*/ 2147483646 w 152"/>
              <a:gd name="T1" fmla="*/ 2147483646 h 20"/>
              <a:gd name="T2" fmla="*/ 2147483646 w 152"/>
              <a:gd name="T3" fmla="*/ 2147483646 h 20"/>
              <a:gd name="T4" fmla="*/ 2147483646 w 152"/>
              <a:gd name="T5" fmla="*/ 2147483646 h 20"/>
              <a:gd name="T6" fmla="*/ 2147483646 w 152"/>
              <a:gd name="T7" fmla="*/ 2147483646 h 20"/>
              <a:gd name="T8" fmla="*/ 2147483646 w 152"/>
              <a:gd name="T9" fmla="*/ 2147483646 h 20"/>
              <a:gd name="T10" fmla="*/ 2147483646 w 152"/>
              <a:gd name="T11" fmla="*/ 2147483646 h 20"/>
              <a:gd name="T12" fmla="*/ 2147483646 w 152"/>
              <a:gd name="T13" fmla="*/ 2147483646 h 20"/>
              <a:gd name="T14" fmla="*/ 2147483646 w 152"/>
              <a:gd name="T15" fmla="*/ 2147483646 h 20"/>
              <a:gd name="T16" fmla="*/ 2147483646 w 152"/>
              <a:gd name="T17" fmla="*/ 2147483646 h 20"/>
              <a:gd name="T18" fmla="*/ 2147483646 w 152"/>
              <a:gd name="T19" fmla="*/ 2147483646 h 20"/>
              <a:gd name="T20" fmla="*/ 2147483646 w 152"/>
              <a:gd name="T21" fmla="*/ 2147483646 h 20"/>
              <a:gd name="T22" fmla="*/ 2147483646 w 152"/>
              <a:gd name="T23" fmla="*/ 2147483646 h 20"/>
              <a:gd name="T24" fmla="*/ 2147483646 w 152"/>
              <a:gd name="T25" fmla="*/ 2147483646 h 20"/>
              <a:gd name="T26" fmla="*/ 2147483646 w 152"/>
              <a:gd name="T27" fmla="*/ 2147483646 h 20"/>
              <a:gd name="T28" fmla="*/ 2147483646 w 152"/>
              <a:gd name="T29" fmla="*/ 2147483646 h 20"/>
              <a:gd name="T30" fmla="*/ 2147483646 w 152"/>
              <a:gd name="T31" fmla="*/ 2147483646 h 20"/>
              <a:gd name="T32" fmla="*/ 2147483646 w 152"/>
              <a:gd name="T33" fmla="*/ 2147483646 h 20"/>
              <a:gd name="T34" fmla="*/ 2147483646 w 152"/>
              <a:gd name="T35" fmla="*/ 2147483646 h 20"/>
              <a:gd name="T36" fmla="*/ 2147483646 w 152"/>
              <a:gd name="T37" fmla="*/ 2147483646 h 20"/>
              <a:gd name="T38" fmla="*/ 2147483646 w 152"/>
              <a:gd name="T39" fmla="*/ 0 h 20"/>
              <a:gd name="T40" fmla="*/ 2147483646 w 152"/>
              <a:gd name="T41" fmla="*/ 0 h 20"/>
              <a:gd name="T42" fmla="*/ 2147483646 w 152"/>
              <a:gd name="T43" fmla="*/ 0 h 20"/>
              <a:gd name="T44" fmla="*/ 2147483646 w 152"/>
              <a:gd name="T45" fmla="*/ 0 h 20"/>
              <a:gd name="T46" fmla="*/ 2147483646 w 152"/>
              <a:gd name="T47" fmla="*/ 0 h 20"/>
              <a:gd name="T48" fmla="*/ 2147483646 w 152"/>
              <a:gd name="T49" fmla="*/ 2147483646 h 20"/>
              <a:gd name="T50" fmla="*/ 2147483646 w 152"/>
              <a:gd name="T51" fmla="*/ 2147483646 h 20"/>
              <a:gd name="T52" fmla="*/ 2147483646 w 152"/>
              <a:gd name="T53" fmla="*/ 2147483646 h 20"/>
              <a:gd name="T54" fmla="*/ 2147483646 w 152"/>
              <a:gd name="T55" fmla="*/ 2147483646 h 20"/>
              <a:gd name="T56" fmla="*/ 2147483646 w 152"/>
              <a:gd name="T57" fmla="*/ 2147483646 h 20"/>
              <a:gd name="T58" fmla="*/ 2147483646 w 152"/>
              <a:gd name="T59" fmla="*/ 2147483646 h 20"/>
              <a:gd name="T60" fmla="*/ 2147483646 w 152"/>
              <a:gd name="T61" fmla="*/ 2147483646 h 20"/>
              <a:gd name="T62" fmla="*/ 2147483646 w 152"/>
              <a:gd name="T63" fmla="*/ 2147483646 h 20"/>
              <a:gd name="T64" fmla="*/ 2147483646 w 152"/>
              <a:gd name="T65" fmla="*/ 2147483646 h 20"/>
              <a:gd name="T66" fmla="*/ 2147483646 w 152"/>
              <a:gd name="T67" fmla="*/ 2147483646 h 20"/>
              <a:gd name="T68" fmla="*/ 2147483646 w 152"/>
              <a:gd name="T69" fmla="*/ 2147483646 h 20"/>
              <a:gd name="T70" fmla="*/ 2147483646 w 152"/>
              <a:gd name="T71" fmla="*/ 2147483646 h 20"/>
              <a:gd name="T72" fmla="*/ 2147483646 w 152"/>
              <a:gd name="T73" fmla="*/ 2147483646 h 20"/>
              <a:gd name="T74" fmla="*/ 2147483646 w 152"/>
              <a:gd name="T75" fmla="*/ 2147483646 h 20"/>
              <a:gd name="T76" fmla="*/ 2147483646 w 152"/>
              <a:gd name="T77" fmla="*/ 2147483646 h 20"/>
              <a:gd name="T78" fmla="*/ 2147483646 w 152"/>
              <a:gd name="T79" fmla="*/ 2147483646 h 20"/>
              <a:gd name="T80" fmla="*/ 2147483646 w 152"/>
              <a:gd name="T81" fmla="*/ 2147483646 h 20"/>
              <a:gd name="T82" fmla="*/ 2147483646 w 152"/>
              <a:gd name="T83" fmla="*/ 2147483646 h 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0"/>
              <a:gd name="T128" fmla="*/ 152 w 152"/>
              <a:gd name="T129" fmla="*/ 20 h 2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0">
                <a:moveTo>
                  <a:pt x="0" y="20"/>
                </a:moveTo>
                <a:lnTo>
                  <a:pt x="1" y="19"/>
                </a:lnTo>
                <a:lnTo>
                  <a:pt x="2" y="19"/>
                </a:lnTo>
                <a:lnTo>
                  <a:pt x="3" y="18"/>
                </a:lnTo>
                <a:lnTo>
                  <a:pt x="4" y="18"/>
                </a:lnTo>
                <a:lnTo>
                  <a:pt x="6" y="17"/>
                </a:lnTo>
                <a:lnTo>
                  <a:pt x="7" y="17"/>
                </a:lnTo>
                <a:lnTo>
                  <a:pt x="8" y="16"/>
                </a:lnTo>
                <a:lnTo>
                  <a:pt x="9" y="16"/>
                </a:lnTo>
                <a:lnTo>
                  <a:pt x="10" y="15"/>
                </a:lnTo>
                <a:lnTo>
                  <a:pt x="12" y="15"/>
                </a:lnTo>
                <a:lnTo>
                  <a:pt x="13" y="14"/>
                </a:lnTo>
                <a:lnTo>
                  <a:pt x="14" y="14"/>
                </a:lnTo>
                <a:lnTo>
                  <a:pt x="15" y="13"/>
                </a:lnTo>
                <a:lnTo>
                  <a:pt x="16" y="13"/>
                </a:lnTo>
                <a:lnTo>
                  <a:pt x="18" y="13"/>
                </a:lnTo>
                <a:lnTo>
                  <a:pt x="19" y="12"/>
                </a:lnTo>
                <a:lnTo>
                  <a:pt x="20" y="12"/>
                </a:lnTo>
                <a:lnTo>
                  <a:pt x="21" y="11"/>
                </a:lnTo>
                <a:lnTo>
                  <a:pt x="22" y="11"/>
                </a:lnTo>
                <a:lnTo>
                  <a:pt x="24" y="10"/>
                </a:lnTo>
                <a:lnTo>
                  <a:pt x="25" y="10"/>
                </a:lnTo>
                <a:lnTo>
                  <a:pt x="26" y="9"/>
                </a:lnTo>
                <a:lnTo>
                  <a:pt x="27" y="9"/>
                </a:lnTo>
                <a:lnTo>
                  <a:pt x="28" y="9"/>
                </a:lnTo>
                <a:lnTo>
                  <a:pt x="30" y="8"/>
                </a:lnTo>
                <a:lnTo>
                  <a:pt x="31" y="8"/>
                </a:lnTo>
                <a:lnTo>
                  <a:pt x="32" y="7"/>
                </a:lnTo>
                <a:lnTo>
                  <a:pt x="33" y="7"/>
                </a:lnTo>
                <a:lnTo>
                  <a:pt x="34" y="7"/>
                </a:lnTo>
                <a:lnTo>
                  <a:pt x="36" y="6"/>
                </a:lnTo>
                <a:lnTo>
                  <a:pt x="37" y="6"/>
                </a:lnTo>
                <a:lnTo>
                  <a:pt x="38" y="6"/>
                </a:lnTo>
                <a:lnTo>
                  <a:pt x="39" y="5"/>
                </a:lnTo>
                <a:lnTo>
                  <a:pt x="40" y="5"/>
                </a:lnTo>
                <a:lnTo>
                  <a:pt x="42" y="5"/>
                </a:lnTo>
                <a:lnTo>
                  <a:pt x="43" y="4"/>
                </a:lnTo>
                <a:lnTo>
                  <a:pt x="44" y="4"/>
                </a:lnTo>
                <a:lnTo>
                  <a:pt x="45" y="4"/>
                </a:lnTo>
                <a:lnTo>
                  <a:pt x="46" y="4"/>
                </a:lnTo>
                <a:lnTo>
                  <a:pt x="48" y="3"/>
                </a:lnTo>
                <a:lnTo>
                  <a:pt x="49" y="3"/>
                </a:lnTo>
                <a:lnTo>
                  <a:pt x="50" y="3"/>
                </a:lnTo>
                <a:lnTo>
                  <a:pt x="51" y="3"/>
                </a:lnTo>
                <a:lnTo>
                  <a:pt x="52" y="3"/>
                </a:lnTo>
                <a:lnTo>
                  <a:pt x="54" y="2"/>
                </a:lnTo>
                <a:lnTo>
                  <a:pt x="55" y="2"/>
                </a:lnTo>
                <a:lnTo>
                  <a:pt x="56" y="2"/>
                </a:lnTo>
                <a:lnTo>
                  <a:pt x="57" y="2"/>
                </a:lnTo>
                <a:lnTo>
                  <a:pt x="58" y="2"/>
                </a:lnTo>
                <a:lnTo>
                  <a:pt x="60" y="2"/>
                </a:lnTo>
                <a:lnTo>
                  <a:pt x="61" y="1"/>
                </a:lnTo>
                <a:lnTo>
                  <a:pt x="62" y="1"/>
                </a:lnTo>
                <a:lnTo>
                  <a:pt x="63" y="1"/>
                </a:lnTo>
                <a:lnTo>
                  <a:pt x="64" y="1"/>
                </a:lnTo>
                <a:lnTo>
                  <a:pt x="66" y="1"/>
                </a:lnTo>
                <a:lnTo>
                  <a:pt x="67" y="1"/>
                </a:lnTo>
                <a:lnTo>
                  <a:pt x="68" y="1"/>
                </a:lnTo>
                <a:lnTo>
                  <a:pt x="69" y="1"/>
                </a:lnTo>
                <a:lnTo>
                  <a:pt x="70" y="0"/>
                </a:lnTo>
                <a:lnTo>
                  <a:pt x="72" y="0"/>
                </a:lnTo>
                <a:lnTo>
                  <a:pt x="73" y="0"/>
                </a:lnTo>
                <a:lnTo>
                  <a:pt x="74" y="0"/>
                </a:lnTo>
                <a:lnTo>
                  <a:pt x="75" y="0"/>
                </a:lnTo>
                <a:lnTo>
                  <a:pt x="76" y="0"/>
                </a:lnTo>
                <a:lnTo>
                  <a:pt x="78" y="0"/>
                </a:lnTo>
                <a:lnTo>
                  <a:pt x="79" y="0"/>
                </a:lnTo>
                <a:lnTo>
                  <a:pt x="80" y="0"/>
                </a:lnTo>
                <a:lnTo>
                  <a:pt x="81" y="0"/>
                </a:lnTo>
                <a:lnTo>
                  <a:pt x="82" y="0"/>
                </a:lnTo>
                <a:lnTo>
                  <a:pt x="84" y="0"/>
                </a:lnTo>
                <a:lnTo>
                  <a:pt x="85" y="0"/>
                </a:lnTo>
                <a:lnTo>
                  <a:pt x="86" y="0"/>
                </a:lnTo>
                <a:lnTo>
                  <a:pt x="87" y="0"/>
                </a:lnTo>
                <a:lnTo>
                  <a:pt x="88" y="1"/>
                </a:lnTo>
                <a:lnTo>
                  <a:pt x="90" y="1"/>
                </a:lnTo>
                <a:lnTo>
                  <a:pt x="91" y="1"/>
                </a:lnTo>
                <a:lnTo>
                  <a:pt x="92" y="1"/>
                </a:lnTo>
                <a:lnTo>
                  <a:pt x="93" y="1"/>
                </a:lnTo>
                <a:lnTo>
                  <a:pt x="94" y="1"/>
                </a:lnTo>
                <a:lnTo>
                  <a:pt x="96" y="1"/>
                </a:lnTo>
                <a:lnTo>
                  <a:pt x="97" y="1"/>
                </a:lnTo>
                <a:lnTo>
                  <a:pt x="98" y="2"/>
                </a:lnTo>
                <a:lnTo>
                  <a:pt x="99" y="2"/>
                </a:lnTo>
                <a:lnTo>
                  <a:pt x="100" y="2"/>
                </a:lnTo>
                <a:lnTo>
                  <a:pt x="102" y="2"/>
                </a:lnTo>
                <a:lnTo>
                  <a:pt x="103" y="2"/>
                </a:lnTo>
                <a:lnTo>
                  <a:pt x="104" y="3"/>
                </a:lnTo>
                <a:lnTo>
                  <a:pt x="105" y="3"/>
                </a:lnTo>
                <a:lnTo>
                  <a:pt x="106" y="3"/>
                </a:lnTo>
                <a:lnTo>
                  <a:pt x="108" y="3"/>
                </a:lnTo>
                <a:lnTo>
                  <a:pt x="109" y="3"/>
                </a:lnTo>
                <a:lnTo>
                  <a:pt x="110" y="3"/>
                </a:lnTo>
                <a:lnTo>
                  <a:pt x="111" y="4"/>
                </a:lnTo>
                <a:lnTo>
                  <a:pt x="112" y="4"/>
                </a:lnTo>
                <a:lnTo>
                  <a:pt x="114" y="4"/>
                </a:lnTo>
                <a:lnTo>
                  <a:pt x="115" y="5"/>
                </a:lnTo>
                <a:lnTo>
                  <a:pt x="116" y="5"/>
                </a:lnTo>
                <a:lnTo>
                  <a:pt x="117" y="5"/>
                </a:lnTo>
                <a:lnTo>
                  <a:pt x="118" y="6"/>
                </a:lnTo>
                <a:lnTo>
                  <a:pt x="120" y="6"/>
                </a:lnTo>
                <a:lnTo>
                  <a:pt x="121" y="6"/>
                </a:lnTo>
                <a:lnTo>
                  <a:pt x="122" y="7"/>
                </a:lnTo>
                <a:lnTo>
                  <a:pt x="123" y="7"/>
                </a:lnTo>
                <a:lnTo>
                  <a:pt x="124" y="7"/>
                </a:lnTo>
                <a:lnTo>
                  <a:pt x="126" y="8"/>
                </a:lnTo>
                <a:lnTo>
                  <a:pt x="127" y="8"/>
                </a:lnTo>
                <a:lnTo>
                  <a:pt x="128" y="9"/>
                </a:lnTo>
                <a:lnTo>
                  <a:pt x="129" y="9"/>
                </a:lnTo>
                <a:lnTo>
                  <a:pt x="130" y="9"/>
                </a:lnTo>
                <a:lnTo>
                  <a:pt x="132" y="10"/>
                </a:lnTo>
                <a:lnTo>
                  <a:pt x="133" y="10"/>
                </a:lnTo>
                <a:lnTo>
                  <a:pt x="134" y="11"/>
                </a:lnTo>
                <a:lnTo>
                  <a:pt x="135" y="11"/>
                </a:lnTo>
                <a:lnTo>
                  <a:pt x="136" y="12"/>
                </a:lnTo>
                <a:lnTo>
                  <a:pt x="138" y="12"/>
                </a:lnTo>
                <a:lnTo>
                  <a:pt x="139" y="12"/>
                </a:lnTo>
                <a:lnTo>
                  <a:pt x="140" y="13"/>
                </a:lnTo>
                <a:lnTo>
                  <a:pt x="141" y="13"/>
                </a:lnTo>
                <a:lnTo>
                  <a:pt x="142" y="14"/>
                </a:lnTo>
                <a:lnTo>
                  <a:pt x="144" y="14"/>
                </a:lnTo>
                <a:lnTo>
                  <a:pt x="145" y="15"/>
                </a:lnTo>
                <a:lnTo>
                  <a:pt x="146" y="15"/>
                </a:lnTo>
                <a:lnTo>
                  <a:pt x="147" y="16"/>
                </a:lnTo>
                <a:lnTo>
                  <a:pt x="148" y="16"/>
                </a:lnTo>
                <a:lnTo>
                  <a:pt x="150" y="17"/>
                </a:lnTo>
                <a:lnTo>
                  <a:pt x="151" y="17"/>
                </a:lnTo>
                <a:lnTo>
                  <a:pt x="152" y="18"/>
                </a:lnTo>
              </a:path>
            </a:pathLst>
          </a:custGeom>
          <a:noFill/>
          <a:ln w="635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194" name="Freeform 55">
            <a:extLst>
              <a:ext uri="{FF2B5EF4-FFF2-40B4-BE49-F238E27FC236}">
                <a16:creationId xmlns:a16="http://schemas.microsoft.com/office/drawing/2014/main" id="{01087792-1BDA-4E10-9872-CC60CFF5CCFE}"/>
              </a:ext>
            </a:extLst>
          </p:cNvPr>
          <p:cNvSpPr>
            <a:spLocks/>
          </p:cNvSpPr>
          <p:nvPr/>
        </p:nvSpPr>
        <p:spPr bwMode="auto">
          <a:xfrm>
            <a:off x="6042025" y="2593975"/>
            <a:ext cx="1489075" cy="515938"/>
          </a:xfrm>
          <a:custGeom>
            <a:avLst/>
            <a:gdLst>
              <a:gd name="T0" fmla="*/ 2147483646 w 152"/>
              <a:gd name="T1" fmla="*/ 2147483646 h 47"/>
              <a:gd name="T2" fmla="*/ 2147483646 w 152"/>
              <a:gd name="T3" fmla="*/ 2147483646 h 47"/>
              <a:gd name="T4" fmla="*/ 2147483646 w 152"/>
              <a:gd name="T5" fmla="*/ 2147483646 h 47"/>
              <a:gd name="T6" fmla="*/ 2147483646 w 152"/>
              <a:gd name="T7" fmla="*/ 2147483646 h 47"/>
              <a:gd name="T8" fmla="*/ 2147483646 w 152"/>
              <a:gd name="T9" fmla="*/ 2147483646 h 47"/>
              <a:gd name="T10" fmla="*/ 2147483646 w 152"/>
              <a:gd name="T11" fmla="*/ 2147483646 h 47"/>
              <a:gd name="T12" fmla="*/ 2147483646 w 152"/>
              <a:gd name="T13" fmla="*/ 2147483646 h 47"/>
              <a:gd name="T14" fmla="*/ 2147483646 w 152"/>
              <a:gd name="T15" fmla="*/ 2147483646 h 47"/>
              <a:gd name="T16" fmla="*/ 2147483646 w 152"/>
              <a:gd name="T17" fmla="*/ 2147483646 h 47"/>
              <a:gd name="T18" fmla="*/ 2147483646 w 152"/>
              <a:gd name="T19" fmla="*/ 2147483646 h 47"/>
              <a:gd name="T20" fmla="*/ 2147483646 w 152"/>
              <a:gd name="T21" fmla="*/ 2147483646 h 47"/>
              <a:gd name="T22" fmla="*/ 2147483646 w 152"/>
              <a:gd name="T23" fmla="*/ 2147483646 h 47"/>
              <a:gd name="T24" fmla="*/ 2147483646 w 152"/>
              <a:gd name="T25" fmla="*/ 2147483646 h 47"/>
              <a:gd name="T26" fmla="*/ 2147483646 w 152"/>
              <a:gd name="T27" fmla="*/ 2147483646 h 47"/>
              <a:gd name="T28" fmla="*/ 2147483646 w 152"/>
              <a:gd name="T29" fmla="*/ 2147483646 h 47"/>
              <a:gd name="T30" fmla="*/ 2147483646 w 152"/>
              <a:gd name="T31" fmla="*/ 2147483646 h 47"/>
              <a:gd name="T32" fmla="*/ 2147483646 w 152"/>
              <a:gd name="T33" fmla="*/ 2147483646 h 47"/>
              <a:gd name="T34" fmla="*/ 2147483646 w 152"/>
              <a:gd name="T35" fmla="*/ 2147483646 h 47"/>
              <a:gd name="T36" fmla="*/ 2147483646 w 152"/>
              <a:gd name="T37" fmla="*/ 2147483646 h 47"/>
              <a:gd name="T38" fmla="*/ 2147483646 w 152"/>
              <a:gd name="T39" fmla="*/ 2147483646 h 47"/>
              <a:gd name="T40" fmla="*/ 2147483646 w 152"/>
              <a:gd name="T41" fmla="*/ 2147483646 h 47"/>
              <a:gd name="T42" fmla="*/ 2147483646 w 152"/>
              <a:gd name="T43" fmla="*/ 2147483646 h 47"/>
              <a:gd name="T44" fmla="*/ 2147483646 w 152"/>
              <a:gd name="T45" fmla="*/ 2147483646 h 47"/>
              <a:gd name="T46" fmla="*/ 2147483646 w 152"/>
              <a:gd name="T47" fmla="*/ 2147483646 h 47"/>
              <a:gd name="T48" fmla="*/ 2147483646 w 152"/>
              <a:gd name="T49" fmla="*/ 2147483646 h 47"/>
              <a:gd name="T50" fmla="*/ 2147483646 w 152"/>
              <a:gd name="T51" fmla="*/ 2147483646 h 47"/>
              <a:gd name="T52" fmla="*/ 2147483646 w 152"/>
              <a:gd name="T53" fmla="*/ 2147483646 h 47"/>
              <a:gd name="T54" fmla="*/ 2147483646 w 152"/>
              <a:gd name="T55" fmla="*/ 2147483646 h 47"/>
              <a:gd name="T56" fmla="*/ 2147483646 w 152"/>
              <a:gd name="T57" fmla="*/ 2147483646 h 47"/>
              <a:gd name="T58" fmla="*/ 2147483646 w 152"/>
              <a:gd name="T59" fmla="*/ 2147483646 h 47"/>
              <a:gd name="T60" fmla="*/ 2147483646 w 152"/>
              <a:gd name="T61" fmla="*/ 2147483646 h 47"/>
              <a:gd name="T62" fmla="*/ 2147483646 w 152"/>
              <a:gd name="T63" fmla="*/ 2147483646 h 47"/>
              <a:gd name="T64" fmla="*/ 2147483646 w 152"/>
              <a:gd name="T65" fmla="*/ 2147483646 h 47"/>
              <a:gd name="T66" fmla="*/ 2147483646 w 152"/>
              <a:gd name="T67" fmla="*/ 2147483646 h 47"/>
              <a:gd name="T68" fmla="*/ 2147483646 w 152"/>
              <a:gd name="T69" fmla="*/ 2147483646 h 47"/>
              <a:gd name="T70" fmla="*/ 2147483646 w 152"/>
              <a:gd name="T71" fmla="*/ 2147483646 h 47"/>
              <a:gd name="T72" fmla="*/ 2147483646 w 152"/>
              <a:gd name="T73" fmla="*/ 2147483646 h 47"/>
              <a:gd name="T74" fmla="*/ 2147483646 w 152"/>
              <a:gd name="T75" fmla="*/ 2147483646 h 47"/>
              <a:gd name="T76" fmla="*/ 2147483646 w 152"/>
              <a:gd name="T77" fmla="*/ 2147483646 h 47"/>
              <a:gd name="T78" fmla="*/ 2147483646 w 152"/>
              <a:gd name="T79" fmla="*/ 2147483646 h 47"/>
              <a:gd name="T80" fmla="*/ 2147483646 w 152"/>
              <a:gd name="T81" fmla="*/ 2147483646 h 47"/>
              <a:gd name="T82" fmla="*/ 2147483646 w 152"/>
              <a:gd name="T83" fmla="*/ 2147483646 h 4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47"/>
              <a:gd name="T128" fmla="*/ 152 w 152"/>
              <a:gd name="T129" fmla="*/ 47 h 4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47">
                <a:moveTo>
                  <a:pt x="0" y="0"/>
                </a:moveTo>
                <a:lnTo>
                  <a:pt x="1" y="0"/>
                </a:lnTo>
                <a:lnTo>
                  <a:pt x="2" y="1"/>
                </a:lnTo>
                <a:lnTo>
                  <a:pt x="4" y="1"/>
                </a:lnTo>
                <a:lnTo>
                  <a:pt x="5" y="2"/>
                </a:lnTo>
                <a:lnTo>
                  <a:pt x="6" y="2"/>
                </a:lnTo>
                <a:lnTo>
                  <a:pt x="7" y="3"/>
                </a:lnTo>
                <a:lnTo>
                  <a:pt x="8" y="3"/>
                </a:lnTo>
                <a:lnTo>
                  <a:pt x="10" y="4"/>
                </a:lnTo>
                <a:lnTo>
                  <a:pt x="11" y="4"/>
                </a:lnTo>
                <a:lnTo>
                  <a:pt x="12" y="5"/>
                </a:lnTo>
                <a:lnTo>
                  <a:pt x="13" y="5"/>
                </a:lnTo>
                <a:lnTo>
                  <a:pt x="16" y="6"/>
                </a:lnTo>
                <a:lnTo>
                  <a:pt x="17" y="7"/>
                </a:lnTo>
                <a:lnTo>
                  <a:pt x="18" y="7"/>
                </a:lnTo>
                <a:lnTo>
                  <a:pt x="19" y="8"/>
                </a:lnTo>
                <a:lnTo>
                  <a:pt x="20" y="8"/>
                </a:lnTo>
                <a:lnTo>
                  <a:pt x="22" y="9"/>
                </a:lnTo>
                <a:lnTo>
                  <a:pt x="23" y="9"/>
                </a:lnTo>
                <a:lnTo>
                  <a:pt x="24" y="10"/>
                </a:lnTo>
                <a:lnTo>
                  <a:pt x="25" y="10"/>
                </a:lnTo>
                <a:lnTo>
                  <a:pt x="26" y="11"/>
                </a:lnTo>
                <a:lnTo>
                  <a:pt x="28" y="11"/>
                </a:lnTo>
                <a:lnTo>
                  <a:pt x="29" y="12"/>
                </a:lnTo>
                <a:lnTo>
                  <a:pt x="30" y="12"/>
                </a:lnTo>
                <a:lnTo>
                  <a:pt x="32" y="13"/>
                </a:lnTo>
                <a:lnTo>
                  <a:pt x="32" y="14"/>
                </a:lnTo>
                <a:lnTo>
                  <a:pt x="34" y="14"/>
                </a:lnTo>
                <a:lnTo>
                  <a:pt x="35" y="15"/>
                </a:lnTo>
                <a:lnTo>
                  <a:pt x="36" y="15"/>
                </a:lnTo>
                <a:lnTo>
                  <a:pt x="37" y="16"/>
                </a:lnTo>
                <a:lnTo>
                  <a:pt x="38" y="16"/>
                </a:lnTo>
                <a:lnTo>
                  <a:pt x="40" y="17"/>
                </a:lnTo>
                <a:lnTo>
                  <a:pt x="41" y="17"/>
                </a:lnTo>
                <a:lnTo>
                  <a:pt x="42" y="18"/>
                </a:lnTo>
                <a:lnTo>
                  <a:pt x="43" y="18"/>
                </a:lnTo>
                <a:lnTo>
                  <a:pt x="44" y="19"/>
                </a:lnTo>
                <a:lnTo>
                  <a:pt x="46" y="19"/>
                </a:lnTo>
                <a:lnTo>
                  <a:pt x="47" y="20"/>
                </a:lnTo>
                <a:lnTo>
                  <a:pt x="48" y="20"/>
                </a:lnTo>
                <a:lnTo>
                  <a:pt x="49" y="21"/>
                </a:lnTo>
                <a:lnTo>
                  <a:pt x="50" y="21"/>
                </a:lnTo>
                <a:lnTo>
                  <a:pt x="52" y="22"/>
                </a:lnTo>
                <a:lnTo>
                  <a:pt x="53" y="22"/>
                </a:lnTo>
                <a:lnTo>
                  <a:pt x="54" y="23"/>
                </a:lnTo>
                <a:lnTo>
                  <a:pt x="55" y="23"/>
                </a:lnTo>
                <a:lnTo>
                  <a:pt x="56" y="24"/>
                </a:lnTo>
                <a:lnTo>
                  <a:pt x="58" y="24"/>
                </a:lnTo>
                <a:lnTo>
                  <a:pt x="59" y="25"/>
                </a:lnTo>
                <a:lnTo>
                  <a:pt x="60" y="25"/>
                </a:lnTo>
                <a:lnTo>
                  <a:pt x="61" y="26"/>
                </a:lnTo>
                <a:lnTo>
                  <a:pt x="62" y="26"/>
                </a:lnTo>
                <a:lnTo>
                  <a:pt x="64" y="27"/>
                </a:lnTo>
                <a:lnTo>
                  <a:pt x="65" y="27"/>
                </a:lnTo>
                <a:lnTo>
                  <a:pt x="66" y="27"/>
                </a:lnTo>
                <a:lnTo>
                  <a:pt x="67" y="27"/>
                </a:lnTo>
                <a:lnTo>
                  <a:pt x="68" y="28"/>
                </a:lnTo>
                <a:lnTo>
                  <a:pt x="70" y="28"/>
                </a:lnTo>
                <a:lnTo>
                  <a:pt x="71" y="29"/>
                </a:lnTo>
                <a:lnTo>
                  <a:pt x="72" y="29"/>
                </a:lnTo>
                <a:lnTo>
                  <a:pt x="73" y="30"/>
                </a:lnTo>
                <a:lnTo>
                  <a:pt x="74" y="30"/>
                </a:lnTo>
                <a:lnTo>
                  <a:pt x="76" y="30"/>
                </a:lnTo>
                <a:lnTo>
                  <a:pt x="77" y="31"/>
                </a:lnTo>
                <a:lnTo>
                  <a:pt x="78" y="31"/>
                </a:lnTo>
                <a:lnTo>
                  <a:pt x="79" y="32"/>
                </a:lnTo>
                <a:lnTo>
                  <a:pt x="80" y="32"/>
                </a:lnTo>
                <a:lnTo>
                  <a:pt x="82" y="32"/>
                </a:lnTo>
                <a:lnTo>
                  <a:pt x="83" y="33"/>
                </a:lnTo>
                <a:lnTo>
                  <a:pt x="84" y="33"/>
                </a:lnTo>
                <a:lnTo>
                  <a:pt x="85" y="33"/>
                </a:lnTo>
                <a:lnTo>
                  <a:pt x="86" y="34"/>
                </a:lnTo>
                <a:lnTo>
                  <a:pt x="88" y="34"/>
                </a:lnTo>
                <a:lnTo>
                  <a:pt x="89" y="35"/>
                </a:lnTo>
                <a:lnTo>
                  <a:pt x="90" y="35"/>
                </a:lnTo>
                <a:lnTo>
                  <a:pt x="91" y="35"/>
                </a:lnTo>
                <a:lnTo>
                  <a:pt x="92" y="36"/>
                </a:lnTo>
                <a:lnTo>
                  <a:pt x="94" y="36"/>
                </a:lnTo>
                <a:lnTo>
                  <a:pt x="95" y="36"/>
                </a:lnTo>
                <a:lnTo>
                  <a:pt x="96" y="37"/>
                </a:lnTo>
                <a:lnTo>
                  <a:pt x="97" y="37"/>
                </a:lnTo>
                <a:lnTo>
                  <a:pt x="98" y="37"/>
                </a:lnTo>
                <a:lnTo>
                  <a:pt x="100" y="38"/>
                </a:lnTo>
                <a:lnTo>
                  <a:pt x="101" y="38"/>
                </a:lnTo>
                <a:lnTo>
                  <a:pt x="102" y="38"/>
                </a:lnTo>
                <a:lnTo>
                  <a:pt x="103" y="39"/>
                </a:lnTo>
                <a:lnTo>
                  <a:pt x="104" y="39"/>
                </a:lnTo>
                <a:lnTo>
                  <a:pt x="106" y="39"/>
                </a:lnTo>
                <a:lnTo>
                  <a:pt x="107" y="39"/>
                </a:lnTo>
                <a:lnTo>
                  <a:pt x="108" y="40"/>
                </a:lnTo>
                <a:lnTo>
                  <a:pt x="109" y="40"/>
                </a:lnTo>
                <a:lnTo>
                  <a:pt x="110" y="40"/>
                </a:lnTo>
                <a:lnTo>
                  <a:pt x="112" y="41"/>
                </a:lnTo>
                <a:lnTo>
                  <a:pt x="113" y="41"/>
                </a:lnTo>
                <a:lnTo>
                  <a:pt x="114" y="41"/>
                </a:lnTo>
                <a:lnTo>
                  <a:pt x="115" y="41"/>
                </a:lnTo>
                <a:lnTo>
                  <a:pt x="116" y="42"/>
                </a:lnTo>
                <a:lnTo>
                  <a:pt x="118" y="42"/>
                </a:lnTo>
                <a:lnTo>
                  <a:pt x="119" y="42"/>
                </a:lnTo>
                <a:lnTo>
                  <a:pt x="120" y="42"/>
                </a:lnTo>
                <a:lnTo>
                  <a:pt x="121" y="42"/>
                </a:lnTo>
                <a:lnTo>
                  <a:pt x="122" y="43"/>
                </a:lnTo>
                <a:lnTo>
                  <a:pt x="124" y="43"/>
                </a:lnTo>
                <a:lnTo>
                  <a:pt x="125" y="43"/>
                </a:lnTo>
                <a:lnTo>
                  <a:pt x="126" y="43"/>
                </a:lnTo>
                <a:lnTo>
                  <a:pt x="127" y="44"/>
                </a:lnTo>
                <a:lnTo>
                  <a:pt x="128" y="44"/>
                </a:lnTo>
                <a:lnTo>
                  <a:pt x="130" y="44"/>
                </a:lnTo>
                <a:lnTo>
                  <a:pt x="131" y="44"/>
                </a:lnTo>
                <a:lnTo>
                  <a:pt x="132" y="44"/>
                </a:lnTo>
                <a:lnTo>
                  <a:pt x="133" y="45"/>
                </a:lnTo>
                <a:lnTo>
                  <a:pt x="134" y="45"/>
                </a:lnTo>
                <a:lnTo>
                  <a:pt x="136" y="45"/>
                </a:lnTo>
                <a:lnTo>
                  <a:pt x="137" y="45"/>
                </a:lnTo>
                <a:lnTo>
                  <a:pt x="138" y="45"/>
                </a:lnTo>
                <a:lnTo>
                  <a:pt x="139" y="45"/>
                </a:lnTo>
                <a:lnTo>
                  <a:pt x="140" y="46"/>
                </a:lnTo>
                <a:lnTo>
                  <a:pt x="142" y="46"/>
                </a:lnTo>
                <a:lnTo>
                  <a:pt x="143" y="46"/>
                </a:lnTo>
                <a:lnTo>
                  <a:pt x="144" y="46"/>
                </a:lnTo>
                <a:lnTo>
                  <a:pt x="145" y="46"/>
                </a:lnTo>
                <a:lnTo>
                  <a:pt x="146" y="46"/>
                </a:lnTo>
                <a:lnTo>
                  <a:pt x="148" y="47"/>
                </a:lnTo>
                <a:lnTo>
                  <a:pt x="149" y="47"/>
                </a:lnTo>
                <a:lnTo>
                  <a:pt x="150" y="47"/>
                </a:lnTo>
                <a:lnTo>
                  <a:pt x="151" y="47"/>
                </a:lnTo>
                <a:lnTo>
                  <a:pt x="152" y="47"/>
                </a:lnTo>
              </a:path>
            </a:pathLst>
          </a:custGeom>
          <a:noFill/>
          <a:ln w="635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195" name="Freeform 58">
            <a:extLst>
              <a:ext uri="{FF2B5EF4-FFF2-40B4-BE49-F238E27FC236}">
                <a16:creationId xmlns:a16="http://schemas.microsoft.com/office/drawing/2014/main" id="{3FD67972-B4D2-48F8-8F4F-AB2B956C94C2}"/>
              </a:ext>
            </a:extLst>
          </p:cNvPr>
          <p:cNvSpPr>
            <a:spLocks/>
          </p:cNvSpPr>
          <p:nvPr/>
        </p:nvSpPr>
        <p:spPr bwMode="auto">
          <a:xfrm>
            <a:off x="692150" y="2901950"/>
            <a:ext cx="1489075" cy="252413"/>
          </a:xfrm>
          <a:custGeom>
            <a:avLst/>
            <a:gdLst>
              <a:gd name="T0" fmla="*/ 2147483646 w 152"/>
              <a:gd name="T1" fmla="*/ 2147483646 h 23"/>
              <a:gd name="T2" fmla="*/ 2147483646 w 152"/>
              <a:gd name="T3" fmla="*/ 2147483646 h 23"/>
              <a:gd name="T4" fmla="*/ 2147483646 w 152"/>
              <a:gd name="T5" fmla="*/ 2147483646 h 23"/>
              <a:gd name="T6" fmla="*/ 2147483646 w 152"/>
              <a:gd name="T7" fmla="*/ 2147483646 h 23"/>
              <a:gd name="T8" fmla="*/ 2147483646 w 152"/>
              <a:gd name="T9" fmla="*/ 2147483646 h 23"/>
              <a:gd name="T10" fmla="*/ 2147483646 w 152"/>
              <a:gd name="T11" fmla="*/ 2147483646 h 23"/>
              <a:gd name="T12" fmla="*/ 2147483646 w 152"/>
              <a:gd name="T13" fmla="*/ 2147483646 h 23"/>
              <a:gd name="T14" fmla="*/ 2147483646 w 152"/>
              <a:gd name="T15" fmla="*/ 2147483646 h 23"/>
              <a:gd name="T16" fmla="*/ 2147483646 w 152"/>
              <a:gd name="T17" fmla="*/ 2147483646 h 23"/>
              <a:gd name="T18" fmla="*/ 2147483646 w 152"/>
              <a:gd name="T19" fmla="*/ 2147483646 h 23"/>
              <a:gd name="T20" fmla="*/ 2147483646 w 152"/>
              <a:gd name="T21" fmla="*/ 2147483646 h 23"/>
              <a:gd name="T22" fmla="*/ 2147483646 w 152"/>
              <a:gd name="T23" fmla="*/ 2147483646 h 23"/>
              <a:gd name="T24" fmla="*/ 2147483646 w 152"/>
              <a:gd name="T25" fmla="*/ 2147483646 h 23"/>
              <a:gd name="T26" fmla="*/ 2147483646 w 152"/>
              <a:gd name="T27" fmla="*/ 2147483646 h 23"/>
              <a:gd name="T28" fmla="*/ 2147483646 w 152"/>
              <a:gd name="T29" fmla="*/ 2147483646 h 23"/>
              <a:gd name="T30" fmla="*/ 2147483646 w 152"/>
              <a:gd name="T31" fmla="*/ 2147483646 h 23"/>
              <a:gd name="T32" fmla="*/ 2147483646 w 152"/>
              <a:gd name="T33" fmla="*/ 2147483646 h 23"/>
              <a:gd name="T34" fmla="*/ 2147483646 w 152"/>
              <a:gd name="T35" fmla="*/ 2147483646 h 23"/>
              <a:gd name="T36" fmla="*/ 2147483646 w 152"/>
              <a:gd name="T37" fmla="*/ 2147483646 h 23"/>
              <a:gd name="T38" fmla="*/ 2147483646 w 152"/>
              <a:gd name="T39" fmla="*/ 2147483646 h 23"/>
              <a:gd name="T40" fmla="*/ 2147483646 w 152"/>
              <a:gd name="T41" fmla="*/ 2147483646 h 23"/>
              <a:gd name="T42" fmla="*/ 2147483646 w 152"/>
              <a:gd name="T43" fmla="*/ 2147483646 h 23"/>
              <a:gd name="T44" fmla="*/ 2147483646 w 152"/>
              <a:gd name="T45" fmla="*/ 2147483646 h 23"/>
              <a:gd name="T46" fmla="*/ 2147483646 w 152"/>
              <a:gd name="T47" fmla="*/ 2147483646 h 23"/>
              <a:gd name="T48" fmla="*/ 2147483646 w 152"/>
              <a:gd name="T49" fmla="*/ 2147483646 h 23"/>
              <a:gd name="T50" fmla="*/ 2147483646 w 152"/>
              <a:gd name="T51" fmla="*/ 2147483646 h 23"/>
              <a:gd name="T52" fmla="*/ 2147483646 w 152"/>
              <a:gd name="T53" fmla="*/ 2147483646 h 23"/>
              <a:gd name="T54" fmla="*/ 2147483646 w 152"/>
              <a:gd name="T55" fmla="*/ 2147483646 h 23"/>
              <a:gd name="T56" fmla="*/ 2147483646 w 152"/>
              <a:gd name="T57" fmla="*/ 2147483646 h 23"/>
              <a:gd name="T58" fmla="*/ 2147483646 w 152"/>
              <a:gd name="T59" fmla="*/ 2147483646 h 23"/>
              <a:gd name="T60" fmla="*/ 2147483646 w 152"/>
              <a:gd name="T61" fmla="*/ 2147483646 h 23"/>
              <a:gd name="T62" fmla="*/ 2147483646 w 152"/>
              <a:gd name="T63" fmla="*/ 2147483646 h 23"/>
              <a:gd name="T64" fmla="*/ 2147483646 w 152"/>
              <a:gd name="T65" fmla="*/ 2147483646 h 23"/>
              <a:gd name="T66" fmla="*/ 2147483646 w 152"/>
              <a:gd name="T67" fmla="*/ 2147483646 h 23"/>
              <a:gd name="T68" fmla="*/ 2147483646 w 152"/>
              <a:gd name="T69" fmla="*/ 2147483646 h 23"/>
              <a:gd name="T70" fmla="*/ 2147483646 w 152"/>
              <a:gd name="T71" fmla="*/ 2147483646 h 23"/>
              <a:gd name="T72" fmla="*/ 2147483646 w 152"/>
              <a:gd name="T73" fmla="*/ 2147483646 h 23"/>
              <a:gd name="T74" fmla="*/ 2147483646 w 152"/>
              <a:gd name="T75" fmla="*/ 2147483646 h 23"/>
              <a:gd name="T76" fmla="*/ 2147483646 w 152"/>
              <a:gd name="T77" fmla="*/ 2147483646 h 23"/>
              <a:gd name="T78" fmla="*/ 2147483646 w 152"/>
              <a:gd name="T79" fmla="*/ 2147483646 h 23"/>
              <a:gd name="T80" fmla="*/ 2147483646 w 152"/>
              <a:gd name="T81" fmla="*/ 2147483646 h 23"/>
              <a:gd name="T82" fmla="*/ 2147483646 w 152"/>
              <a:gd name="T83" fmla="*/ 2147483646 h 2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3"/>
              <a:gd name="T128" fmla="*/ 152 w 152"/>
              <a:gd name="T129" fmla="*/ 23 h 2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3">
                <a:moveTo>
                  <a:pt x="0" y="23"/>
                </a:moveTo>
                <a:lnTo>
                  <a:pt x="1" y="23"/>
                </a:lnTo>
                <a:lnTo>
                  <a:pt x="2" y="23"/>
                </a:lnTo>
                <a:lnTo>
                  <a:pt x="4" y="23"/>
                </a:lnTo>
                <a:lnTo>
                  <a:pt x="5" y="23"/>
                </a:lnTo>
                <a:lnTo>
                  <a:pt x="6" y="23"/>
                </a:lnTo>
                <a:lnTo>
                  <a:pt x="7" y="23"/>
                </a:lnTo>
                <a:lnTo>
                  <a:pt x="8" y="23"/>
                </a:lnTo>
                <a:lnTo>
                  <a:pt x="10" y="23"/>
                </a:lnTo>
                <a:lnTo>
                  <a:pt x="11" y="23"/>
                </a:lnTo>
                <a:lnTo>
                  <a:pt x="12" y="23"/>
                </a:lnTo>
                <a:lnTo>
                  <a:pt x="13" y="23"/>
                </a:lnTo>
                <a:lnTo>
                  <a:pt x="14" y="23"/>
                </a:lnTo>
                <a:lnTo>
                  <a:pt x="16" y="23"/>
                </a:lnTo>
                <a:lnTo>
                  <a:pt x="17" y="23"/>
                </a:lnTo>
                <a:lnTo>
                  <a:pt x="18" y="23"/>
                </a:lnTo>
                <a:lnTo>
                  <a:pt x="19" y="23"/>
                </a:lnTo>
                <a:lnTo>
                  <a:pt x="20" y="23"/>
                </a:lnTo>
                <a:lnTo>
                  <a:pt x="22" y="23"/>
                </a:lnTo>
                <a:lnTo>
                  <a:pt x="23" y="23"/>
                </a:lnTo>
                <a:lnTo>
                  <a:pt x="24" y="23"/>
                </a:lnTo>
                <a:lnTo>
                  <a:pt x="25" y="23"/>
                </a:lnTo>
                <a:lnTo>
                  <a:pt x="26" y="23"/>
                </a:lnTo>
                <a:lnTo>
                  <a:pt x="28" y="23"/>
                </a:lnTo>
                <a:lnTo>
                  <a:pt x="29" y="23"/>
                </a:lnTo>
                <a:lnTo>
                  <a:pt x="30" y="23"/>
                </a:lnTo>
                <a:lnTo>
                  <a:pt x="31" y="23"/>
                </a:lnTo>
                <a:lnTo>
                  <a:pt x="32" y="23"/>
                </a:lnTo>
                <a:lnTo>
                  <a:pt x="34" y="23"/>
                </a:lnTo>
                <a:lnTo>
                  <a:pt x="35" y="23"/>
                </a:lnTo>
                <a:lnTo>
                  <a:pt x="36" y="23"/>
                </a:lnTo>
                <a:lnTo>
                  <a:pt x="37" y="23"/>
                </a:lnTo>
                <a:lnTo>
                  <a:pt x="38" y="23"/>
                </a:lnTo>
                <a:lnTo>
                  <a:pt x="40" y="23"/>
                </a:lnTo>
                <a:lnTo>
                  <a:pt x="41" y="23"/>
                </a:lnTo>
                <a:lnTo>
                  <a:pt x="42" y="23"/>
                </a:lnTo>
                <a:lnTo>
                  <a:pt x="43" y="23"/>
                </a:lnTo>
                <a:lnTo>
                  <a:pt x="44" y="23"/>
                </a:lnTo>
                <a:lnTo>
                  <a:pt x="46" y="23"/>
                </a:lnTo>
                <a:lnTo>
                  <a:pt x="47" y="23"/>
                </a:lnTo>
                <a:lnTo>
                  <a:pt x="48" y="23"/>
                </a:lnTo>
                <a:lnTo>
                  <a:pt x="49" y="22"/>
                </a:lnTo>
                <a:lnTo>
                  <a:pt x="50" y="22"/>
                </a:lnTo>
                <a:lnTo>
                  <a:pt x="52" y="22"/>
                </a:lnTo>
                <a:lnTo>
                  <a:pt x="53" y="22"/>
                </a:lnTo>
                <a:lnTo>
                  <a:pt x="54" y="22"/>
                </a:lnTo>
                <a:lnTo>
                  <a:pt x="55" y="22"/>
                </a:lnTo>
                <a:lnTo>
                  <a:pt x="56" y="22"/>
                </a:lnTo>
                <a:lnTo>
                  <a:pt x="58" y="22"/>
                </a:lnTo>
                <a:lnTo>
                  <a:pt x="59" y="22"/>
                </a:lnTo>
                <a:lnTo>
                  <a:pt x="60" y="22"/>
                </a:lnTo>
                <a:lnTo>
                  <a:pt x="61" y="22"/>
                </a:lnTo>
                <a:lnTo>
                  <a:pt x="62" y="22"/>
                </a:lnTo>
                <a:lnTo>
                  <a:pt x="64" y="22"/>
                </a:lnTo>
                <a:lnTo>
                  <a:pt x="65" y="22"/>
                </a:lnTo>
                <a:lnTo>
                  <a:pt x="66" y="22"/>
                </a:lnTo>
                <a:lnTo>
                  <a:pt x="67" y="22"/>
                </a:lnTo>
                <a:lnTo>
                  <a:pt x="68" y="22"/>
                </a:lnTo>
                <a:lnTo>
                  <a:pt x="70" y="22"/>
                </a:lnTo>
                <a:lnTo>
                  <a:pt x="71" y="22"/>
                </a:lnTo>
                <a:lnTo>
                  <a:pt x="72" y="22"/>
                </a:lnTo>
                <a:lnTo>
                  <a:pt x="73" y="21"/>
                </a:lnTo>
                <a:lnTo>
                  <a:pt x="74" y="21"/>
                </a:lnTo>
                <a:lnTo>
                  <a:pt x="76" y="21"/>
                </a:lnTo>
                <a:lnTo>
                  <a:pt x="77" y="21"/>
                </a:lnTo>
                <a:lnTo>
                  <a:pt x="78" y="21"/>
                </a:lnTo>
                <a:lnTo>
                  <a:pt x="79" y="21"/>
                </a:lnTo>
                <a:lnTo>
                  <a:pt x="80" y="21"/>
                </a:lnTo>
                <a:lnTo>
                  <a:pt x="82" y="21"/>
                </a:lnTo>
                <a:lnTo>
                  <a:pt x="83" y="21"/>
                </a:lnTo>
                <a:lnTo>
                  <a:pt x="84" y="21"/>
                </a:lnTo>
                <a:lnTo>
                  <a:pt x="85" y="20"/>
                </a:lnTo>
                <a:lnTo>
                  <a:pt x="86" y="20"/>
                </a:lnTo>
                <a:lnTo>
                  <a:pt x="88" y="20"/>
                </a:lnTo>
                <a:lnTo>
                  <a:pt x="89" y="20"/>
                </a:lnTo>
                <a:lnTo>
                  <a:pt x="90" y="20"/>
                </a:lnTo>
                <a:lnTo>
                  <a:pt x="91" y="20"/>
                </a:lnTo>
                <a:lnTo>
                  <a:pt x="92" y="20"/>
                </a:lnTo>
                <a:lnTo>
                  <a:pt x="94" y="20"/>
                </a:lnTo>
                <a:lnTo>
                  <a:pt x="95" y="20"/>
                </a:lnTo>
                <a:lnTo>
                  <a:pt x="96" y="20"/>
                </a:lnTo>
                <a:lnTo>
                  <a:pt x="97" y="19"/>
                </a:lnTo>
                <a:lnTo>
                  <a:pt x="98" y="19"/>
                </a:lnTo>
                <a:lnTo>
                  <a:pt x="100" y="19"/>
                </a:lnTo>
                <a:lnTo>
                  <a:pt x="101" y="19"/>
                </a:lnTo>
                <a:lnTo>
                  <a:pt x="102" y="19"/>
                </a:lnTo>
                <a:lnTo>
                  <a:pt x="103" y="18"/>
                </a:lnTo>
                <a:lnTo>
                  <a:pt x="104" y="18"/>
                </a:lnTo>
                <a:lnTo>
                  <a:pt x="106" y="18"/>
                </a:lnTo>
                <a:lnTo>
                  <a:pt x="107" y="18"/>
                </a:lnTo>
                <a:lnTo>
                  <a:pt x="108" y="17"/>
                </a:lnTo>
                <a:lnTo>
                  <a:pt x="109" y="17"/>
                </a:lnTo>
                <a:lnTo>
                  <a:pt x="110" y="17"/>
                </a:lnTo>
                <a:lnTo>
                  <a:pt x="112" y="17"/>
                </a:lnTo>
                <a:lnTo>
                  <a:pt x="113" y="16"/>
                </a:lnTo>
                <a:lnTo>
                  <a:pt x="114" y="16"/>
                </a:lnTo>
                <a:lnTo>
                  <a:pt x="115" y="16"/>
                </a:lnTo>
                <a:lnTo>
                  <a:pt x="116" y="15"/>
                </a:lnTo>
                <a:lnTo>
                  <a:pt x="118" y="15"/>
                </a:lnTo>
                <a:lnTo>
                  <a:pt x="119" y="15"/>
                </a:lnTo>
                <a:lnTo>
                  <a:pt x="120" y="14"/>
                </a:lnTo>
                <a:lnTo>
                  <a:pt x="121" y="14"/>
                </a:lnTo>
                <a:lnTo>
                  <a:pt x="122" y="14"/>
                </a:lnTo>
                <a:lnTo>
                  <a:pt x="124" y="13"/>
                </a:lnTo>
                <a:lnTo>
                  <a:pt x="125" y="13"/>
                </a:lnTo>
                <a:lnTo>
                  <a:pt x="126" y="12"/>
                </a:lnTo>
                <a:lnTo>
                  <a:pt x="127" y="12"/>
                </a:lnTo>
                <a:lnTo>
                  <a:pt x="128" y="12"/>
                </a:lnTo>
                <a:lnTo>
                  <a:pt x="130" y="11"/>
                </a:lnTo>
                <a:lnTo>
                  <a:pt x="131" y="11"/>
                </a:lnTo>
                <a:lnTo>
                  <a:pt x="132" y="10"/>
                </a:lnTo>
                <a:lnTo>
                  <a:pt x="133" y="10"/>
                </a:lnTo>
                <a:lnTo>
                  <a:pt x="134" y="9"/>
                </a:lnTo>
                <a:lnTo>
                  <a:pt x="136" y="9"/>
                </a:lnTo>
                <a:lnTo>
                  <a:pt x="137" y="8"/>
                </a:lnTo>
                <a:lnTo>
                  <a:pt x="138" y="8"/>
                </a:lnTo>
                <a:lnTo>
                  <a:pt x="139" y="7"/>
                </a:lnTo>
                <a:lnTo>
                  <a:pt x="140" y="7"/>
                </a:lnTo>
                <a:lnTo>
                  <a:pt x="143" y="6"/>
                </a:lnTo>
                <a:lnTo>
                  <a:pt x="143" y="5"/>
                </a:lnTo>
                <a:lnTo>
                  <a:pt x="144" y="5"/>
                </a:lnTo>
                <a:lnTo>
                  <a:pt x="145" y="4"/>
                </a:lnTo>
                <a:lnTo>
                  <a:pt x="148" y="3"/>
                </a:lnTo>
                <a:lnTo>
                  <a:pt x="149" y="2"/>
                </a:lnTo>
                <a:lnTo>
                  <a:pt x="151" y="1"/>
                </a:lnTo>
                <a:lnTo>
                  <a:pt x="152" y="0"/>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196" name="Freeform 59">
            <a:extLst>
              <a:ext uri="{FF2B5EF4-FFF2-40B4-BE49-F238E27FC236}">
                <a16:creationId xmlns:a16="http://schemas.microsoft.com/office/drawing/2014/main" id="{FFF019CD-187A-4CF6-9390-5B4C88BF17E1}"/>
              </a:ext>
            </a:extLst>
          </p:cNvPr>
          <p:cNvSpPr>
            <a:spLocks/>
          </p:cNvSpPr>
          <p:nvPr/>
        </p:nvSpPr>
        <p:spPr bwMode="auto">
          <a:xfrm>
            <a:off x="2181225" y="2066925"/>
            <a:ext cx="1441450" cy="835025"/>
          </a:xfrm>
          <a:custGeom>
            <a:avLst/>
            <a:gdLst>
              <a:gd name="T0" fmla="*/ 2147483646 w 147"/>
              <a:gd name="T1" fmla="*/ 2147483646 h 76"/>
              <a:gd name="T2" fmla="*/ 2147483646 w 147"/>
              <a:gd name="T3" fmla="*/ 2147483646 h 76"/>
              <a:gd name="T4" fmla="*/ 2147483646 w 147"/>
              <a:gd name="T5" fmla="*/ 2147483646 h 76"/>
              <a:gd name="T6" fmla="*/ 2147483646 w 147"/>
              <a:gd name="T7" fmla="*/ 2147483646 h 76"/>
              <a:gd name="T8" fmla="*/ 2147483646 w 147"/>
              <a:gd name="T9" fmla="*/ 2147483646 h 76"/>
              <a:gd name="T10" fmla="*/ 2147483646 w 147"/>
              <a:gd name="T11" fmla="*/ 2147483646 h 76"/>
              <a:gd name="T12" fmla="*/ 2147483646 w 147"/>
              <a:gd name="T13" fmla="*/ 2147483646 h 76"/>
              <a:gd name="T14" fmla="*/ 2147483646 w 147"/>
              <a:gd name="T15" fmla="*/ 2147483646 h 76"/>
              <a:gd name="T16" fmla="*/ 2147483646 w 147"/>
              <a:gd name="T17" fmla="*/ 2147483646 h 76"/>
              <a:gd name="T18" fmla="*/ 2147483646 w 147"/>
              <a:gd name="T19" fmla="*/ 2147483646 h 76"/>
              <a:gd name="T20" fmla="*/ 2147483646 w 147"/>
              <a:gd name="T21" fmla="*/ 2147483646 h 76"/>
              <a:gd name="T22" fmla="*/ 2147483646 w 147"/>
              <a:gd name="T23" fmla="*/ 2147483646 h 76"/>
              <a:gd name="T24" fmla="*/ 2147483646 w 147"/>
              <a:gd name="T25" fmla="*/ 2147483646 h 76"/>
              <a:gd name="T26" fmla="*/ 2147483646 w 147"/>
              <a:gd name="T27" fmla="*/ 2147483646 h 76"/>
              <a:gd name="T28" fmla="*/ 2147483646 w 147"/>
              <a:gd name="T29" fmla="*/ 2147483646 h 76"/>
              <a:gd name="T30" fmla="*/ 2147483646 w 147"/>
              <a:gd name="T31" fmla="*/ 2147483646 h 76"/>
              <a:gd name="T32" fmla="*/ 2147483646 w 147"/>
              <a:gd name="T33" fmla="*/ 2147483646 h 76"/>
              <a:gd name="T34" fmla="*/ 2147483646 w 147"/>
              <a:gd name="T35" fmla="*/ 2147483646 h 76"/>
              <a:gd name="T36" fmla="*/ 2147483646 w 147"/>
              <a:gd name="T37" fmla="*/ 2147483646 h 76"/>
              <a:gd name="T38" fmla="*/ 2147483646 w 147"/>
              <a:gd name="T39" fmla="*/ 2147483646 h 76"/>
              <a:gd name="T40" fmla="*/ 2147483646 w 147"/>
              <a:gd name="T41" fmla="*/ 2147483646 h 76"/>
              <a:gd name="T42" fmla="*/ 2147483646 w 147"/>
              <a:gd name="T43" fmla="*/ 2147483646 h 76"/>
              <a:gd name="T44" fmla="*/ 2147483646 w 147"/>
              <a:gd name="T45" fmla="*/ 2147483646 h 76"/>
              <a:gd name="T46" fmla="*/ 2147483646 w 147"/>
              <a:gd name="T47" fmla="*/ 2147483646 h 76"/>
              <a:gd name="T48" fmla="*/ 2147483646 w 147"/>
              <a:gd name="T49" fmla="*/ 2147483646 h 76"/>
              <a:gd name="T50" fmla="*/ 2147483646 w 147"/>
              <a:gd name="T51" fmla="*/ 2147483646 h 76"/>
              <a:gd name="T52" fmla="*/ 2147483646 w 147"/>
              <a:gd name="T53" fmla="*/ 2147483646 h 76"/>
              <a:gd name="T54" fmla="*/ 2147483646 w 147"/>
              <a:gd name="T55" fmla="*/ 2147483646 h 76"/>
              <a:gd name="T56" fmla="*/ 2147483646 w 147"/>
              <a:gd name="T57" fmla="*/ 2147483646 h 76"/>
              <a:gd name="T58" fmla="*/ 2147483646 w 147"/>
              <a:gd name="T59" fmla="*/ 2147483646 h 76"/>
              <a:gd name="T60" fmla="*/ 2147483646 w 147"/>
              <a:gd name="T61" fmla="*/ 2147483646 h 76"/>
              <a:gd name="T62" fmla="*/ 2147483646 w 147"/>
              <a:gd name="T63" fmla="*/ 2147483646 h 76"/>
              <a:gd name="T64" fmla="*/ 2147483646 w 147"/>
              <a:gd name="T65" fmla="*/ 0 h 76"/>
              <a:gd name="T66" fmla="*/ 2147483646 w 147"/>
              <a:gd name="T67" fmla="*/ 0 h 76"/>
              <a:gd name="T68" fmla="*/ 2147483646 w 147"/>
              <a:gd name="T69" fmla="*/ 0 h 76"/>
              <a:gd name="T70" fmla="*/ 2147483646 w 147"/>
              <a:gd name="T71" fmla="*/ 0 h 76"/>
              <a:gd name="T72" fmla="*/ 2147483646 w 147"/>
              <a:gd name="T73" fmla="*/ 2147483646 h 76"/>
              <a:gd name="T74" fmla="*/ 2147483646 w 147"/>
              <a:gd name="T75" fmla="*/ 2147483646 h 76"/>
              <a:gd name="T76" fmla="*/ 2147483646 w 147"/>
              <a:gd name="T77" fmla="*/ 2147483646 h 76"/>
              <a:gd name="T78" fmla="*/ 2147483646 w 147"/>
              <a:gd name="T79" fmla="*/ 2147483646 h 76"/>
              <a:gd name="T80" fmla="*/ 2147483646 w 147"/>
              <a:gd name="T81" fmla="*/ 2147483646 h 76"/>
              <a:gd name="T82" fmla="*/ 2147483646 w 147"/>
              <a:gd name="T83" fmla="*/ 2147483646 h 7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7"/>
              <a:gd name="T127" fmla="*/ 0 h 76"/>
              <a:gd name="T128" fmla="*/ 147 w 147"/>
              <a:gd name="T129" fmla="*/ 76 h 7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7" h="76">
                <a:moveTo>
                  <a:pt x="0" y="76"/>
                </a:moveTo>
                <a:lnTo>
                  <a:pt x="3" y="75"/>
                </a:lnTo>
                <a:lnTo>
                  <a:pt x="5" y="74"/>
                </a:lnTo>
                <a:lnTo>
                  <a:pt x="8" y="73"/>
                </a:lnTo>
                <a:lnTo>
                  <a:pt x="8" y="72"/>
                </a:lnTo>
                <a:lnTo>
                  <a:pt x="9" y="71"/>
                </a:lnTo>
                <a:lnTo>
                  <a:pt x="11" y="70"/>
                </a:lnTo>
                <a:lnTo>
                  <a:pt x="11" y="69"/>
                </a:lnTo>
                <a:lnTo>
                  <a:pt x="12" y="69"/>
                </a:lnTo>
                <a:lnTo>
                  <a:pt x="15" y="68"/>
                </a:lnTo>
                <a:lnTo>
                  <a:pt x="15" y="67"/>
                </a:lnTo>
                <a:lnTo>
                  <a:pt x="17" y="66"/>
                </a:lnTo>
                <a:lnTo>
                  <a:pt x="17" y="65"/>
                </a:lnTo>
                <a:lnTo>
                  <a:pt x="20" y="64"/>
                </a:lnTo>
                <a:lnTo>
                  <a:pt x="20" y="63"/>
                </a:lnTo>
                <a:lnTo>
                  <a:pt x="22" y="62"/>
                </a:lnTo>
                <a:lnTo>
                  <a:pt x="22" y="61"/>
                </a:lnTo>
                <a:lnTo>
                  <a:pt x="24" y="60"/>
                </a:lnTo>
                <a:lnTo>
                  <a:pt x="24" y="59"/>
                </a:lnTo>
                <a:lnTo>
                  <a:pt x="27" y="58"/>
                </a:lnTo>
                <a:lnTo>
                  <a:pt x="27" y="57"/>
                </a:lnTo>
                <a:lnTo>
                  <a:pt x="29" y="56"/>
                </a:lnTo>
                <a:lnTo>
                  <a:pt x="29" y="55"/>
                </a:lnTo>
                <a:lnTo>
                  <a:pt x="32" y="54"/>
                </a:lnTo>
                <a:lnTo>
                  <a:pt x="34" y="53"/>
                </a:lnTo>
                <a:lnTo>
                  <a:pt x="34" y="52"/>
                </a:lnTo>
                <a:lnTo>
                  <a:pt x="36" y="51"/>
                </a:lnTo>
                <a:lnTo>
                  <a:pt x="36" y="50"/>
                </a:lnTo>
                <a:lnTo>
                  <a:pt x="38" y="49"/>
                </a:lnTo>
                <a:lnTo>
                  <a:pt x="38" y="48"/>
                </a:lnTo>
                <a:lnTo>
                  <a:pt x="40" y="47"/>
                </a:lnTo>
                <a:lnTo>
                  <a:pt x="40" y="46"/>
                </a:lnTo>
                <a:lnTo>
                  <a:pt x="42" y="45"/>
                </a:lnTo>
                <a:lnTo>
                  <a:pt x="42" y="44"/>
                </a:lnTo>
                <a:lnTo>
                  <a:pt x="44" y="44"/>
                </a:lnTo>
                <a:lnTo>
                  <a:pt x="44" y="43"/>
                </a:lnTo>
                <a:lnTo>
                  <a:pt x="45" y="43"/>
                </a:lnTo>
                <a:lnTo>
                  <a:pt x="45" y="42"/>
                </a:lnTo>
                <a:lnTo>
                  <a:pt x="47" y="41"/>
                </a:lnTo>
                <a:lnTo>
                  <a:pt x="47" y="40"/>
                </a:lnTo>
                <a:lnTo>
                  <a:pt x="50" y="39"/>
                </a:lnTo>
                <a:lnTo>
                  <a:pt x="50" y="38"/>
                </a:lnTo>
                <a:lnTo>
                  <a:pt x="51" y="37"/>
                </a:lnTo>
                <a:lnTo>
                  <a:pt x="51" y="36"/>
                </a:lnTo>
                <a:lnTo>
                  <a:pt x="53" y="35"/>
                </a:lnTo>
                <a:lnTo>
                  <a:pt x="53" y="34"/>
                </a:lnTo>
                <a:lnTo>
                  <a:pt x="56" y="33"/>
                </a:lnTo>
                <a:lnTo>
                  <a:pt x="57" y="32"/>
                </a:lnTo>
                <a:lnTo>
                  <a:pt x="57" y="31"/>
                </a:lnTo>
                <a:lnTo>
                  <a:pt x="59" y="30"/>
                </a:lnTo>
                <a:lnTo>
                  <a:pt x="59" y="29"/>
                </a:lnTo>
                <a:lnTo>
                  <a:pt x="62" y="28"/>
                </a:lnTo>
                <a:lnTo>
                  <a:pt x="62" y="27"/>
                </a:lnTo>
                <a:lnTo>
                  <a:pt x="64" y="26"/>
                </a:lnTo>
                <a:lnTo>
                  <a:pt x="64" y="25"/>
                </a:lnTo>
                <a:lnTo>
                  <a:pt x="66" y="24"/>
                </a:lnTo>
                <a:lnTo>
                  <a:pt x="66" y="23"/>
                </a:lnTo>
                <a:lnTo>
                  <a:pt x="68" y="23"/>
                </a:lnTo>
                <a:lnTo>
                  <a:pt x="68" y="22"/>
                </a:lnTo>
                <a:lnTo>
                  <a:pt x="70" y="21"/>
                </a:lnTo>
                <a:lnTo>
                  <a:pt x="70" y="20"/>
                </a:lnTo>
                <a:lnTo>
                  <a:pt x="72" y="19"/>
                </a:lnTo>
                <a:lnTo>
                  <a:pt x="72" y="18"/>
                </a:lnTo>
                <a:lnTo>
                  <a:pt x="75" y="17"/>
                </a:lnTo>
                <a:lnTo>
                  <a:pt x="75" y="16"/>
                </a:lnTo>
                <a:lnTo>
                  <a:pt x="77" y="15"/>
                </a:lnTo>
                <a:lnTo>
                  <a:pt x="77" y="14"/>
                </a:lnTo>
                <a:lnTo>
                  <a:pt x="78" y="14"/>
                </a:lnTo>
                <a:lnTo>
                  <a:pt x="81" y="13"/>
                </a:lnTo>
                <a:lnTo>
                  <a:pt x="81" y="12"/>
                </a:lnTo>
                <a:lnTo>
                  <a:pt x="82" y="12"/>
                </a:lnTo>
                <a:lnTo>
                  <a:pt x="84" y="11"/>
                </a:lnTo>
                <a:lnTo>
                  <a:pt x="84" y="10"/>
                </a:lnTo>
                <a:lnTo>
                  <a:pt x="87" y="9"/>
                </a:lnTo>
                <a:lnTo>
                  <a:pt x="89" y="8"/>
                </a:lnTo>
                <a:lnTo>
                  <a:pt x="89" y="7"/>
                </a:lnTo>
                <a:lnTo>
                  <a:pt x="90" y="7"/>
                </a:lnTo>
                <a:lnTo>
                  <a:pt x="92" y="6"/>
                </a:lnTo>
                <a:lnTo>
                  <a:pt x="94" y="5"/>
                </a:lnTo>
                <a:lnTo>
                  <a:pt x="95" y="4"/>
                </a:lnTo>
                <a:lnTo>
                  <a:pt x="96" y="4"/>
                </a:lnTo>
                <a:lnTo>
                  <a:pt x="98" y="3"/>
                </a:lnTo>
                <a:lnTo>
                  <a:pt x="99" y="3"/>
                </a:lnTo>
                <a:lnTo>
                  <a:pt x="100" y="3"/>
                </a:lnTo>
                <a:lnTo>
                  <a:pt x="101" y="2"/>
                </a:lnTo>
                <a:lnTo>
                  <a:pt x="102" y="2"/>
                </a:lnTo>
                <a:lnTo>
                  <a:pt x="104" y="1"/>
                </a:lnTo>
                <a:lnTo>
                  <a:pt x="105" y="1"/>
                </a:lnTo>
                <a:lnTo>
                  <a:pt x="106" y="1"/>
                </a:lnTo>
                <a:lnTo>
                  <a:pt x="107" y="1"/>
                </a:lnTo>
                <a:lnTo>
                  <a:pt x="108" y="0"/>
                </a:lnTo>
                <a:lnTo>
                  <a:pt x="110" y="0"/>
                </a:lnTo>
                <a:lnTo>
                  <a:pt x="111" y="0"/>
                </a:lnTo>
                <a:lnTo>
                  <a:pt x="112" y="0"/>
                </a:lnTo>
                <a:lnTo>
                  <a:pt x="113" y="0"/>
                </a:lnTo>
                <a:lnTo>
                  <a:pt x="114" y="0"/>
                </a:lnTo>
                <a:lnTo>
                  <a:pt x="116" y="0"/>
                </a:lnTo>
                <a:lnTo>
                  <a:pt x="117" y="0"/>
                </a:lnTo>
                <a:lnTo>
                  <a:pt x="118" y="0"/>
                </a:lnTo>
                <a:lnTo>
                  <a:pt x="119" y="0"/>
                </a:lnTo>
                <a:lnTo>
                  <a:pt x="120" y="0"/>
                </a:lnTo>
                <a:lnTo>
                  <a:pt x="122" y="0"/>
                </a:lnTo>
                <a:lnTo>
                  <a:pt x="123" y="1"/>
                </a:lnTo>
                <a:lnTo>
                  <a:pt x="124" y="1"/>
                </a:lnTo>
                <a:lnTo>
                  <a:pt x="125" y="1"/>
                </a:lnTo>
                <a:lnTo>
                  <a:pt x="126" y="1"/>
                </a:lnTo>
                <a:lnTo>
                  <a:pt x="128" y="2"/>
                </a:lnTo>
                <a:lnTo>
                  <a:pt x="129" y="2"/>
                </a:lnTo>
                <a:lnTo>
                  <a:pt x="130" y="3"/>
                </a:lnTo>
                <a:lnTo>
                  <a:pt x="131" y="3"/>
                </a:lnTo>
                <a:lnTo>
                  <a:pt x="132" y="3"/>
                </a:lnTo>
                <a:lnTo>
                  <a:pt x="134" y="4"/>
                </a:lnTo>
                <a:lnTo>
                  <a:pt x="135" y="4"/>
                </a:lnTo>
                <a:lnTo>
                  <a:pt x="136" y="5"/>
                </a:lnTo>
                <a:lnTo>
                  <a:pt x="137" y="5"/>
                </a:lnTo>
                <a:lnTo>
                  <a:pt x="138" y="6"/>
                </a:lnTo>
                <a:lnTo>
                  <a:pt x="141" y="7"/>
                </a:lnTo>
                <a:lnTo>
                  <a:pt x="142" y="8"/>
                </a:lnTo>
                <a:lnTo>
                  <a:pt x="144" y="9"/>
                </a:lnTo>
                <a:lnTo>
                  <a:pt x="147" y="10"/>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197" name="Freeform 60">
            <a:extLst>
              <a:ext uri="{FF2B5EF4-FFF2-40B4-BE49-F238E27FC236}">
                <a16:creationId xmlns:a16="http://schemas.microsoft.com/office/drawing/2014/main" id="{B64A0B42-E5BC-44FA-8610-37409D8B6208}"/>
              </a:ext>
            </a:extLst>
          </p:cNvPr>
          <p:cNvSpPr>
            <a:spLocks/>
          </p:cNvSpPr>
          <p:nvPr/>
        </p:nvSpPr>
        <p:spPr bwMode="auto">
          <a:xfrm>
            <a:off x="3622675" y="2176463"/>
            <a:ext cx="1419225" cy="944562"/>
          </a:xfrm>
          <a:custGeom>
            <a:avLst/>
            <a:gdLst>
              <a:gd name="T0" fmla="*/ 2147483646 w 145"/>
              <a:gd name="T1" fmla="*/ 2147483646 h 86"/>
              <a:gd name="T2" fmla="*/ 2147483646 w 145"/>
              <a:gd name="T3" fmla="*/ 2147483646 h 86"/>
              <a:gd name="T4" fmla="*/ 2147483646 w 145"/>
              <a:gd name="T5" fmla="*/ 2147483646 h 86"/>
              <a:gd name="T6" fmla="*/ 2147483646 w 145"/>
              <a:gd name="T7" fmla="*/ 2147483646 h 86"/>
              <a:gd name="T8" fmla="*/ 2147483646 w 145"/>
              <a:gd name="T9" fmla="*/ 2147483646 h 86"/>
              <a:gd name="T10" fmla="*/ 2147483646 w 145"/>
              <a:gd name="T11" fmla="*/ 2147483646 h 86"/>
              <a:gd name="T12" fmla="*/ 2147483646 w 145"/>
              <a:gd name="T13" fmla="*/ 2147483646 h 86"/>
              <a:gd name="T14" fmla="*/ 2147483646 w 145"/>
              <a:gd name="T15" fmla="*/ 2147483646 h 86"/>
              <a:gd name="T16" fmla="*/ 2147483646 w 145"/>
              <a:gd name="T17" fmla="*/ 2147483646 h 86"/>
              <a:gd name="T18" fmla="*/ 2147483646 w 145"/>
              <a:gd name="T19" fmla="*/ 2147483646 h 86"/>
              <a:gd name="T20" fmla="*/ 2147483646 w 145"/>
              <a:gd name="T21" fmla="*/ 2147483646 h 86"/>
              <a:gd name="T22" fmla="*/ 2147483646 w 145"/>
              <a:gd name="T23" fmla="*/ 2147483646 h 86"/>
              <a:gd name="T24" fmla="*/ 2147483646 w 145"/>
              <a:gd name="T25" fmla="*/ 2147483646 h 86"/>
              <a:gd name="T26" fmla="*/ 2147483646 w 145"/>
              <a:gd name="T27" fmla="*/ 2147483646 h 86"/>
              <a:gd name="T28" fmla="*/ 2147483646 w 145"/>
              <a:gd name="T29" fmla="*/ 2147483646 h 86"/>
              <a:gd name="T30" fmla="*/ 2147483646 w 145"/>
              <a:gd name="T31" fmla="*/ 2147483646 h 86"/>
              <a:gd name="T32" fmla="*/ 2147483646 w 145"/>
              <a:gd name="T33" fmla="*/ 2147483646 h 86"/>
              <a:gd name="T34" fmla="*/ 2147483646 w 145"/>
              <a:gd name="T35" fmla="*/ 2147483646 h 86"/>
              <a:gd name="T36" fmla="*/ 2147483646 w 145"/>
              <a:gd name="T37" fmla="*/ 2147483646 h 86"/>
              <a:gd name="T38" fmla="*/ 2147483646 w 145"/>
              <a:gd name="T39" fmla="*/ 2147483646 h 86"/>
              <a:gd name="T40" fmla="*/ 2147483646 w 145"/>
              <a:gd name="T41" fmla="*/ 2147483646 h 86"/>
              <a:gd name="T42" fmla="*/ 2147483646 w 145"/>
              <a:gd name="T43" fmla="*/ 2147483646 h 86"/>
              <a:gd name="T44" fmla="*/ 2147483646 w 145"/>
              <a:gd name="T45" fmla="*/ 2147483646 h 86"/>
              <a:gd name="T46" fmla="*/ 2147483646 w 145"/>
              <a:gd name="T47" fmla="*/ 2147483646 h 86"/>
              <a:gd name="T48" fmla="*/ 2147483646 w 145"/>
              <a:gd name="T49" fmla="*/ 2147483646 h 86"/>
              <a:gd name="T50" fmla="*/ 2147483646 w 145"/>
              <a:gd name="T51" fmla="*/ 2147483646 h 86"/>
              <a:gd name="T52" fmla="*/ 2147483646 w 145"/>
              <a:gd name="T53" fmla="*/ 2147483646 h 86"/>
              <a:gd name="T54" fmla="*/ 2147483646 w 145"/>
              <a:gd name="T55" fmla="*/ 2147483646 h 86"/>
              <a:gd name="T56" fmla="*/ 2147483646 w 145"/>
              <a:gd name="T57" fmla="*/ 2147483646 h 86"/>
              <a:gd name="T58" fmla="*/ 2147483646 w 145"/>
              <a:gd name="T59" fmla="*/ 2147483646 h 86"/>
              <a:gd name="T60" fmla="*/ 2147483646 w 145"/>
              <a:gd name="T61" fmla="*/ 2147483646 h 86"/>
              <a:gd name="T62" fmla="*/ 2147483646 w 145"/>
              <a:gd name="T63" fmla="*/ 2147483646 h 86"/>
              <a:gd name="T64" fmla="*/ 2147483646 w 145"/>
              <a:gd name="T65" fmla="*/ 2147483646 h 86"/>
              <a:gd name="T66" fmla="*/ 2147483646 w 145"/>
              <a:gd name="T67" fmla="*/ 2147483646 h 86"/>
              <a:gd name="T68" fmla="*/ 2147483646 w 145"/>
              <a:gd name="T69" fmla="*/ 2147483646 h 86"/>
              <a:gd name="T70" fmla="*/ 2147483646 w 145"/>
              <a:gd name="T71" fmla="*/ 2147483646 h 86"/>
              <a:gd name="T72" fmla="*/ 2147483646 w 145"/>
              <a:gd name="T73" fmla="*/ 2147483646 h 86"/>
              <a:gd name="T74" fmla="*/ 2147483646 w 145"/>
              <a:gd name="T75" fmla="*/ 2147483646 h 86"/>
              <a:gd name="T76" fmla="*/ 2147483646 w 145"/>
              <a:gd name="T77" fmla="*/ 2147483646 h 86"/>
              <a:gd name="T78" fmla="*/ 2147483646 w 145"/>
              <a:gd name="T79" fmla="*/ 2147483646 h 86"/>
              <a:gd name="T80" fmla="*/ 2147483646 w 145"/>
              <a:gd name="T81" fmla="*/ 2147483646 h 86"/>
              <a:gd name="T82" fmla="*/ 2147483646 w 145"/>
              <a:gd name="T83" fmla="*/ 2147483646 h 8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5"/>
              <a:gd name="T127" fmla="*/ 0 h 86"/>
              <a:gd name="T128" fmla="*/ 145 w 145"/>
              <a:gd name="T129" fmla="*/ 86 h 8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5" h="86">
                <a:moveTo>
                  <a:pt x="0" y="0"/>
                </a:moveTo>
                <a:lnTo>
                  <a:pt x="0" y="1"/>
                </a:lnTo>
                <a:lnTo>
                  <a:pt x="2" y="2"/>
                </a:lnTo>
                <a:lnTo>
                  <a:pt x="5" y="3"/>
                </a:lnTo>
                <a:lnTo>
                  <a:pt x="5" y="4"/>
                </a:lnTo>
                <a:lnTo>
                  <a:pt x="6" y="4"/>
                </a:lnTo>
                <a:lnTo>
                  <a:pt x="8" y="5"/>
                </a:lnTo>
                <a:lnTo>
                  <a:pt x="8" y="6"/>
                </a:lnTo>
                <a:lnTo>
                  <a:pt x="11" y="7"/>
                </a:lnTo>
                <a:lnTo>
                  <a:pt x="11" y="8"/>
                </a:lnTo>
                <a:lnTo>
                  <a:pt x="13" y="9"/>
                </a:lnTo>
                <a:lnTo>
                  <a:pt x="13" y="10"/>
                </a:lnTo>
                <a:lnTo>
                  <a:pt x="14" y="11"/>
                </a:lnTo>
                <a:lnTo>
                  <a:pt x="17" y="12"/>
                </a:lnTo>
                <a:lnTo>
                  <a:pt x="17" y="13"/>
                </a:lnTo>
                <a:lnTo>
                  <a:pt x="18" y="13"/>
                </a:lnTo>
                <a:lnTo>
                  <a:pt x="18" y="14"/>
                </a:lnTo>
                <a:lnTo>
                  <a:pt x="20" y="15"/>
                </a:lnTo>
                <a:lnTo>
                  <a:pt x="20" y="16"/>
                </a:lnTo>
                <a:lnTo>
                  <a:pt x="23" y="17"/>
                </a:lnTo>
                <a:lnTo>
                  <a:pt x="23" y="18"/>
                </a:lnTo>
                <a:lnTo>
                  <a:pt x="25" y="19"/>
                </a:lnTo>
                <a:lnTo>
                  <a:pt x="25" y="20"/>
                </a:lnTo>
                <a:lnTo>
                  <a:pt x="27" y="21"/>
                </a:lnTo>
                <a:lnTo>
                  <a:pt x="27" y="23"/>
                </a:lnTo>
                <a:lnTo>
                  <a:pt x="30" y="23"/>
                </a:lnTo>
                <a:lnTo>
                  <a:pt x="30" y="24"/>
                </a:lnTo>
                <a:lnTo>
                  <a:pt x="32" y="25"/>
                </a:lnTo>
                <a:lnTo>
                  <a:pt x="32" y="26"/>
                </a:lnTo>
                <a:lnTo>
                  <a:pt x="33" y="27"/>
                </a:lnTo>
                <a:lnTo>
                  <a:pt x="35" y="28"/>
                </a:lnTo>
                <a:lnTo>
                  <a:pt x="35" y="29"/>
                </a:lnTo>
                <a:lnTo>
                  <a:pt x="37" y="30"/>
                </a:lnTo>
                <a:lnTo>
                  <a:pt x="37" y="31"/>
                </a:lnTo>
                <a:lnTo>
                  <a:pt x="39" y="32"/>
                </a:lnTo>
                <a:lnTo>
                  <a:pt x="39" y="33"/>
                </a:lnTo>
                <a:lnTo>
                  <a:pt x="41" y="33"/>
                </a:lnTo>
                <a:lnTo>
                  <a:pt x="41" y="34"/>
                </a:lnTo>
                <a:lnTo>
                  <a:pt x="43" y="35"/>
                </a:lnTo>
                <a:lnTo>
                  <a:pt x="43" y="36"/>
                </a:lnTo>
                <a:lnTo>
                  <a:pt x="45" y="37"/>
                </a:lnTo>
                <a:lnTo>
                  <a:pt x="45" y="38"/>
                </a:lnTo>
                <a:lnTo>
                  <a:pt x="47" y="39"/>
                </a:lnTo>
                <a:lnTo>
                  <a:pt x="47" y="40"/>
                </a:lnTo>
                <a:lnTo>
                  <a:pt x="49" y="41"/>
                </a:lnTo>
                <a:lnTo>
                  <a:pt x="49" y="42"/>
                </a:lnTo>
                <a:lnTo>
                  <a:pt x="51" y="43"/>
                </a:lnTo>
                <a:lnTo>
                  <a:pt x="51" y="44"/>
                </a:lnTo>
                <a:lnTo>
                  <a:pt x="54" y="44"/>
                </a:lnTo>
                <a:lnTo>
                  <a:pt x="54" y="45"/>
                </a:lnTo>
                <a:lnTo>
                  <a:pt x="56" y="46"/>
                </a:lnTo>
                <a:lnTo>
                  <a:pt x="56" y="47"/>
                </a:lnTo>
                <a:lnTo>
                  <a:pt x="59" y="48"/>
                </a:lnTo>
                <a:lnTo>
                  <a:pt x="59" y="49"/>
                </a:lnTo>
                <a:lnTo>
                  <a:pt x="61" y="50"/>
                </a:lnTo>
                <a:lnTo>
                  <a:pt x="61" y="51"/>
                </a:lnTo>
                <a:lnTo>
                  <a:pt x="63" y="52"/>
                </a:lnTo>
                <a:lnTo>
                  <a:pt x="63" y="53"/>
                </a:lnTo>
                <a:lnTo>
                  <a:pt x="66" y="54"/>
                </a:lnTo>
                <a:lnTo>
                  <a:pt x="66" y="55"/>
                </a:lnTo>
                <a:lnTo>
                  <a:pt x="67" y="56"/>
                </a:lnTo>
                <a:lnTo>
                  <a:pt x="69" y="57"/>
                </a:lnTo>
                <a:lnTo>
                  <a:pt x="69" y="58"/>
                </a:lnTo>
                <a:lnTo>
                  <a:pt x="72" y="59"/>
                </a:lnTo>
                <a:lnTo>
                  <a:pt x="74" y="60"/>
                </a:lnTo>
                <a:lnTo>
                  <a:pt x="74" y="61"/>
                </a:lnTo>
                <a:lnTo>
                  <a:pt x="75" y="62"/>
                </a:lnTo>
                <a:lnTo>
                  <a:pt x="78" y="63"/>
                </a:lnTo>
                <a:lnTo>
                  <a:pt x="78" y="64"/>
                </a:lnTo>
                <a:lnTo>
                  <a:pt x="79" y="64"/>
                </a:lnTo>
                <a:lnTo>
                  <a:pt x="81" y="65"/>
                </a:lnTo>
                <a:lnTo>
                  <a:pt x="84" y="66"/>
                </a:lnTo>
                <a:lnTo>
                  <a:pt x="84" y="67"/>
                </a:lnTo>
                <a:lnTo>
                  <a:pt x="85" y="67"/>
                </a:lnTo>
                <a:lnTo>
                  <a:pt x="87" y="68"/>
                </a:lnTo>
                <a:lnTo>
                  <a:pt x="87" y="69"/>
                </a:lnTo>
                <a:lnTo>
                  <a:pt x="89" y="69"/>
                </a:lnTo>
                <a:lnTo>
                  <a:pt x="91" y="70"/>
                </a:lnTo>
                <a:lnTo>
                  <a:pt x="91" y="71"/>
                </a:lnTo>
                <a:lnTo>
                  <a:pt x="92" y="71"/>
                </a:lnTo>
                <a:lnTo>
                  <a:pt x="93" y="72"/>
                </a:lnTo>
                <a:lnTo>
                  <a:pt x="96" y="73"/>
                </a:lnTo>
                <a:lnTo>
                  <a:pt x="97" y="74"/>
                </a:lnTo>
                <a:lnTo>
                  <a:pt x="98" y="74"/>
                </a:lnTo>
                <a:lnTo>
                  <a:pt x="99" y="75"/>
                </a:lnTo>
                <a:lnTo>
                  <a:pt x="101" y="75"/>
                </a:lnTo>
                <a:lnTo>
                  <a:pt x="102" y="76"/>
                </a:lnTo>
                <a:lnTo>
                  <a:pt x="103" y="76"/>
                </a:lnTo>
                <a:lnTo>
                  <a:pt x="104" y="77"/>
                </a:lnTo>
                <a:lnTo>
                  <a:pt x="105" y="77"/>
                </a:lnTo>
                <a:lnTo>
                  <a:pt x="107" y="78"/>
                </a:lnTo>
                <a:lnTo>
                  <a:pt x="108" y="78"/>
                </a:lnTo>
                <a:lnTo>
                  <a:pt x="109" y="78"/>
                </a:lnTo>
                <a:lnTo>
                  <a:pt x="110" y="79"/>
                </a:lnTo>
                <a:lnTo>
                  <a:pt x="111" y="79"/>
                </a:lnTo>
                <a:lnTo>
                  <a:pt x="113" y="80"/>
                </a:lnTo>
                <a:lnTo>
                  <a:pt x="114" y="80"/>
                </a:lnTo>
                <a:lnTo>
                  <a:pt x="115" y="80"/>
                </a:lnTo>
                <a:lnTo>
                  <a:pt x="116" y="81"/>
                </a:lnTo>
                <a:lnTo>
                  <a:pt x="117" y="81"/>
                </a:lnTo>
                <a:lnTo>
                  <a:pt x="119" y="81"/>
                </a:lnTo>
                <a:lnTo>
                  <a:pt x="120" y="82"/>
                </a:lnTo>
                <a:lnTo>
                  <a:pt x="121" y="82"/>
                </a:lnTo>
                <a:lnTo>
                  <a:pt x="122" y="82"/>
                </a:lnTo>
                <a:lnTo>
                  <a:pt x="123" y="83"/>
                </a:lnTo>
                <a:lnTo>
                  <a:pt x="125" y="83"/>
                </a:lnTo>
                <a:lnTo>
                  <a:pt x="126" y="83"/>
                </a:lnTo>
                <a:lnTo>
                  <a:pt x="127" y="83"/>
                </a:lnTo>
                <a:lnTo>
                  <a:pt x="128" y="84"/>
                </a:lnTo>
                <a:lnTo>
                  <a:pt x="129" y="84"/>
                </a:lnTo>
                <a:lnTo>
                  <a:pt x="131" y="84"/>
                </a:lnTo>
                <a:lnTo>
                  <a:pt x="132" y="84"/>
                </a:lnTo>
                <a:lnTo>
                  <a:pt x="133" y="85"/>
                </a:lnTo>
                <a:lnTo>
                  <a:pt x="134" y="85"/>
                </a:lnTo>
                <a:lnTo>
                  <a:pt x="135" y="85"/>
                </a:lnTo>
                <a:lnTo>
                  <a:pt x="137" y="85"/>
                </a:lnTo>
                <a:lnTo>
                  <a:pt x="138" y="85"/>
                </a:lnTo>
                <a:lnTo>
                  <a:pt x="139" y="86"/>
                </a:lnTo>
                <a:lnTo>
                  <a:pt x="140" y="86"/>
                </a:lnTo>
                <a:lnTo>
                  <a:pt x="141" y="86"/>
                </a:lnTo>
                <a:lnTo>
                  <a:pt x="143" y="86"/>
                </a:lnTo>
                <a:lnTo>
                  <a:pt x="144" y="86"/>
                </a:lnTo>
                <a:lnTo>
                  <a:pt x="145" y="86"/>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198" name="Freeform 61">
            <a:extLst>
              <a:ext uri="{FF2B5EF4-FFF2-40B4-BE49-F238E27FC236}">
                <a16:creationId xmlns:a16="http://schemas.microsoft.com/office/drawing/2014/main" id="{F25B6E60-3EAD-44EF-9AF7-5DA5756625DC}"/>
              </a:ext>
            </a:extLst>
          </p:cNvPr>
          <p:cNvSpPr>
            <a:spLocks/>
          </p:cNvSpPr>
          <p:nvPr/>
        </p:nvSpPr>
        <p:spPr bwMode="auto">
          <a:xfrm>
            <a:off x="5041900" y="3121025"/>
            <a:ext cx="892175" cy="33338"/>
          </a:xfrm>
          <a:custGeom>
            <a:avLst/>
            <a:gdLst>
              <a:gd name="T0" fmla="*/ 2147483646 w 91"/>
              <a:gd name="T1" fmla="*/ 0 h 3"/>
              <a:gd name="T2" fmla="*/ 2147483646 w 91"/>
              <a:gd name="T3" fmla="*/ 0 h 3"/>
              <a:gd name="T4" fmla="*/ 2147483646 w 91"/>
              <a:gd name="T5" fmla="*/ 2147483646 h 3"/>
              <a:gd name="T6" fmla="*/ 2147483646 w 91"/>
              <a:gd name="T7" fmla="*/ 2147483646 h 3"/>
              <a:gd name="T8" fmla="*/ 2147483646 w 91"/>
              <a:gd name="T9" fmla="*/ 2147483646 h 3"/>
              <a:gd name="T10" fmla="*/ 2147483646 w 91"/>
              <a:gd name="T11" fmla="*/ 2147483646 h 3"/>
              <a:gd name="T12" fmla="*/ 2147483646 w 91"/>
              <a:gd name="T13" fmla="*/ 2147483646 h 3"/>
              <a:gd name="T14" fmla="*/ 2147483646 w 91"/>
              <a:gd name="T15" fmla="*/ 2147483646 h 3"/>
              <a:gd name="T16" fmla="*/ 2147483646 w 91"/>
              <a:gd name="T17" fmla="*/ 2147483646 h 3"/>
              <a:gd name="T18" fmla="*/ 2147483646 w 91"/>
              <a:gd name="T19" fmla="*/ 2147483646 h 3"/>
              <a:gd name="T20" fmla="*/ 2147483646 w 91"/>
              <a:gd name="T21" fmla="*/ 2147483646 h 3"/>
              <a:gd name="T22" fmla="*/ 2147483646 w 91"/>
              <a:gd name="T23" fmla="*/ 2147483646 h 3"/>
              <a:gd name="T24" fmla="*/ 2147483646 w 91"/>
              <a:gd name="T25" fmla="*/ 2147483646 h 3"/>
              <a:gd name="T26" fmla="*/ 2147483646 w 91"/>
              <a:gd name="T27" fmla="*/ 2147483646 h 3"/>
              <a:gd name="T28" fmla="*/ 2147483646 w 91"/>
              <a:gd name="T29" fmla="*/ 2147483646 h 3"/>
              <a:gd name="T30" fmla="*/ 2147483646 w 91"/>
              <a:gd name="T31" fmla="*/ 2147483646 h 3"/>
              <a:gd name="T32" fmla="*/ 2147483646 w 91"/>
              <a:gd name="T33" fmla="*/ 2147483646 h 3"/>
              <a:gd name="T34" fmla="*/ 2147483646 w 91"/>
              <a:gd name="T35" fmla="*/ 2147483646 h 3"/>
              <a:gd name="T36" fmla="*/ 2147483646 w 91"/>
              <a:gd name="T37" fmla="*/ 2147483646 h 3"/>
              <a:gd name="T38" fmla="*/ 2147483646 w 91"/>
              <a:gd name="T39" fmla="*/ 2147483646 h 3"/>
              <a:gd name="T40" fmla="*/ 2147483646 w 91"/>
              <a:gd name="T41" fmla="*/ 2147483646 h 3"/>
              <a:gd name="T42" fmla="*/ 2147483646 w 91"/>
              <a:gd name="T43" fmla="*/ 2147483646 h 3"/>
              <a:gd name="T44" fmla="*/ 2147483646 w 91"/>
              <a:gd name="T45" fmla="*/ 2147483646 h 3"/>
              <a:gd name="T46" fmla="*/ 2147483646 w 91"/>
              <a:gd name="T47" fmla="*/ 2147483646 h 3"/>
              <a:gd name="T48" fmla="*/ 2147483646 w 91"/>
              <a:gd name="T49" fmla="*/ 2147483646 h 3"/>
              <a:gd name="T50" fmla="*/ 2147483646 w 91"/>
              <a:gd name="T51" fmla="*/ 2147483646 h 3"/>
              <a:gd name="T52" fmla="*/ 2147483646 w 91"/>
              <a:gd name="T53" fmla="*/ 2147483646 h 3"/>
              <a:gd name="T54" fmla="*/ 2147483646 w 91"/>
              <a:gd name="T55" fmla="*/ 2147483646 h 3"/>
              <a:gd name="T56" fmla="*/ 2147483646 w 91"/>
              <a:gd name="T57" fmla="*/ 2147483646 h 3"/>
              <a:gd name="T58" fmla="*/ 2147483646 w 91"/>
              <a:gd name="T59" fmla="*/ 2147483646 h 3"/>
              <a:gd name="T60" fmla="*/ 2147483646 w 91"/>
              <a:gd name="T61" fmla="*/ 2147483646 h 3"/>
              <a:gd name="T62" fmla="*/ 2147483646 w 91"/>
              <a:gd name="T63" fmla="*/ 2147483646 h 3"/>
              <a:gd name="T64" fmla="*/ 2147483646 w 91"/>
              <a:gd name="T65" fmla="*/ 2147483646 h 3"/>
              <a:gd name="T66" fmla="*/ 2147483646 w 91"/>
              <a:gd name="T67" fmla="*/ 2147483646 h 3"/>
              <a:gd name="T68" fmla="*/ 2147483646 w 91"/>
              <a:gd name="T69" fmla="*/ 2147483646 h 3"/>
              <a:gd name="T70" fmla="*/ 2147483646 w 91"/>
              <a:gd name="T71" fmla="*/ 2147483646 h 3"/>
              <a:gd name="T72" fmla="*/ 2147483646 w 91"/>
              <a:gd name="T73" fmla="*/ 2147483646 h 3"/>
              <a:gd name="T74" fmla="*/ 2147483646 w 91"/>
              <a:gd name="T75" fmla="*/ 2147483646 h 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1"/>
              <a:gd name="T115" fmla="*/ 0 h 3"/>
              <a:gd name="T116" fmla="*/ 91 w 91"/>
              <a:gd name="T117" fmla="*/ 3 h 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1" h="3">
                <a:moveTo>
                  <a:pt x="0" y="0"/>
                </a:moveTo>
                <a:lnTo>
                  <a:pt x="1" y="0"/>
                </a:lnTo>
                <a:lnTo>
                  <a:pt x="2" y="0"/>
                </a:lnTo>
                <a:lnTo>
                  <a:pt x="4" y="0"/>
                </a:lnTo>
                <a:lnTo>
                  <a:pt x="5" y="0"/>
                </a:lnTo>
                <a:lnTo>
                  <a:pt x="6" y="1"/>
                </a:lnTo>
                <a:lnTo>
                  <a:pt x="7" y="1"/>
                </a:lnTo>
                <a:lnTo>
                  <a:pt x="8" y="1"/>
                </a:lnTo>
                <a:lnTo>
                  <a:pt x="10" y="1"/>
                </a:lnTo>
                <a:lnTo>
                  <a:pt x="11" y="1"/>
                </a:lnTo>
                <a:lnTo>
                  <a:pt x="12" y="1"/>
                </a:lnTo>
                <a:lnTo>
                  <a:pt x="13" y="1"/>
                </a:lnTo>
                <a:lnTo>
                  <a:pt x="14" y="1"/>
                </a:lnTo>
                <a:lnTo>
                  <a:pt x="16" y="1"/>
                </a:lnTo>
                <a:lnTo>
                  <a:pt x="17" y="1"/>
                </a:lnTo>
                <a:lnTo>
                  <a:pt x="18" y="2"/>
                </a:lnTo>
                <a:lnTo>
                  <a:pt x="19" y="2"/>
                </a:lnTo>
                <a:lnTo>
                  <a:pt x="20" y="2"/>
                </a:lnTo>
                <a:lnTo>
                  <a:pt x="22" y="2"/>
                </a:lnTo>
                <a:lnTo>
                  <a:pt x="23" y="2"/>
                </a:lnTo>
                <a:lnTo>
                  <a:pt x="24" y="2"/>
                </a:lnTo>
                <a:lnTo>
                  <a:pt x="25" y="2"/>
                </a:lnTo>
                <a:lnTo>
                  <a:pt x="26" y="2"/>
                </a:lnTo>
                <a:lnTo>
                  <a:pt x="28" y="2"/>
                </a:lnTo>
                <a:lnTo>
                  <a:pt x="29" y="2"/>
                </a:lnTo>
                <a:lnTo>
                  <a:pt x="30" y="2"/>
                </a:lnTo>
                <a:lnTo>
                  <a:pt x="31" y="2"/>
                </a:lnTo>
                <a:lnTo>
                  <a:pt x="32" y="2"/>
                </a:lnTo>
                <a:lnTo>
                  <a:pt x="34" y="2"/>
                </a:lnTo>
                <a:lnTo>
                  <a:pt x="35" y="2"/>
                </a:lnTo>
                <a:lnTo>
                  <a:pt x="36" y="2"/>
                </a:lnTo>
                <a:lnTo>
                  <a:pt x="37" y="2"/>
                </a:lnTo>
                <a:lnTo>
                  <a:pt x="38" y="2"/>
                </a:lnTo>
                <a:lnTo>
                  <a:pt x="40" y="2"/>
                </a:lnTo>
                <a:lnTo>
                  <a:pt x="41" y="2"/>
                </a:lnTo>
                <a:lnTo>
                  <a:pt x="42" y="3"/>
                </a:lnTo>
                <a:lnTo>
                  <a:pt x="43" y="3"/>
                </a:lnTo>
                <a:lnTo>
                  <a:pt x="44" y="3"/>
                </a:lnTo>
                <a:lnTo>
                  <a:pt x="46" y="3"/>
                </a:lnTo>
                <a:lnTo>
                  <a:pt x="47" y="3"/>
                </a:lnTo>
                <a:lnTo>
                  <a:pt x="48" y="3"/>
                </a:lnTo>
                <a:lnTo>
                  <a:pt x="49" y="3"/>
                </a:lnTo>
                <a:lnTo>
                  <a:pt x="50" y="3"/>
                </a:lnTo>
                <a:lnTo>
                  <a:pt x="52" y="3"/>
                </a:lnTo>
                <a:lnTo>
                  <a:pt x="53" y="3"/>
                </a:lnTo>
                <a:lnTo>
                  <a:pt x="54" y="3"/>
                </a:lnTo>
                <a:lnTo>
                  <a:pt x="55" y="3"/>
                </a:lnTo>
                <a:lnTo>
                  <a:pt x="56" y="3"/>
                </a:lnTo>
                <a:lnTo>
                  <a:pt x="58" y="3"/>
                </a:lnTo>
                <a:lnTo>
                  <a:pt x="59" y="3"/>
                </a:lnTo>
                <a:lnTo>
                  <a:pt x="60" y="3"/>
                </a:lnTo>
                <a:lnTo>
                  <a:pt x="61" y="3"/>
                </a:lnTo>
                <a:lnTo>
                  <a:pt x="62" y="3"/>
                </a:lnTo>
                <a:lnTo>
                  <a:pt x="64" y="3"/>
                </a:lnTo>
                <a:lnTo>
                  <a:pt x="65" y="3"/>
                </a:lnTo>
                <a:lnTo>
                  <a:pt x="66" y="3"/>
                </a:lnTo>
                <a:lnTo>
                  <a:pt x="67" y="3"/>
                </a:lnTo>
                <a:lnTo>
                  <a:pt x="68" y="3"/>
                </a:lnTo>
                <a:lnTo>
                  <a:pt x="70" y="3"/>
                </a:lnTo>
                <a:lnTo>
                  <a:pt x="71" y="3"/>
                </a:lnTo>
                <a:lnTo>
                  <a:pt x="72" y="3"/>
                </a:lnTo>
                <a:lnTo>
                  <a:pt x="73" y="3"/>
                </a:lnTo>
                <a:lnTo>
                  <a:pt x="74" y="3"/>
                </a:lnTo>
                <a:lnTo>
                  <a:pt x="76" y="3"/>
                </a:lnTo>
                <a:lnTo>
                  <a:pt x="77" y="3"/>
                </a:lnTo>
                <a:lnTo>
                  <a:pt x="78" y="3"/>
                </a:lnTo>
                <a:lnTo>
                  <a:pt x="79" y="3"/>
                </a:lnTo>
                <a:lnTo>
                  <a:pt x="80" y="3"/>
                </a:lnTo>
                <a:lnTo>
                  <a:pt x="82" y="3"/>
                </a:lnTo>
                <a:lnTo>
                  <a:pt x="83" y="3"/>
                </a:lnTo>
                <a:lnTo>
                  <a:pt x="84" y="3"/>
                </a:lnTo>
                <a:lnTo>
                  <a:pt x="85" y="3"/>
                </a:lnTo>
                <a:lnTo>
                  <a:pt x="86" y="3"/>
                </a:lnTo>
                <a:lnTo>
                  <a:pt x="88" y="3"/>
                </a:lnTo>
                <a:lnTo>
                  <a:pt x="89" y="3"/>
                </a:lnTo>
                <a:lnTo>
                  <a:pt x="90" y="3"/>
                </a:lnTo>
                <a:lnTo>
                  <a:pt x="91" y="3"/>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199" name="Freeform 64">
            <a:extLst>
              <a:ext uri="{FF2B5EF4-FFF2-40B4-BE49-F238E27FC236}">
                <a16:creationId xmlns:a16="http://schemas.microsoft.com/office/drawing/2014/main" id="{FC909F49-8DEB-45C4-B7E6-9BFFAF4C4FA0}"/>
              </a:ext>
            </a:extLst>
          </p:cNvPr>
          <p:cNvSpPr>
            <a:spLocks/>
          </p:cNvSpPr>
          <p:nvPr/>
        </p:nvSpPr>
        <p:spPr bwMode="auto">
          <a:xfrm>
            <a:off x="2652713" y="3154363"/>
            <a:ext cx="96837" cy="9525"/>
          </a:xfrm>
          <a:custGeom>
            <a:avLst/>
            <a:gdLst>
              <a:gd name="T0" fmla="*/ 0 w 10"/>
              <a:gd name="T1" fmla="*/ 0 h 10979"/>
              <a:gd name="T2" fmla="*/ 2147483646 w 10"/>
              <a:gd name="T3" fmla="*/ 0 h 10979"/>
              <a:gd name="T4" fmla="*/ 2147483646 w 10"/>
              <a:gd name="T5" fmla="*/ 0 h 10979"/>
              <a:gd name="T6" fmla="*/ 2147483646 w 10"/>
              <a:gd name="T7" fmla="*/ 0 h 10979"/>
              <a:gd name="T8" fmla="*/ 2147483646 w 10"/>
              <a:gd name="T9" fmla="*/ 0 h 10979"/>
              <a:gd name="T10" fmla="*/ 2147483646 w 10"/>
              <a:gd name="T11" fmla="*/ 0 h 10979"/>
              <a:gd name="T12" fmla="*/ 2147483646 w 10"/>
              <a:gd name="T13" fmla="*/ 0 h 10979"/>
              <a:gd name="T14" fmla="*/ 2147483646 w 10"/>
              <a:gd name="T15" fmla="*/ 0 h 10979"/>
              <a:gd name="T16" fmla="*/ 2147483646 w 10"/>
              <a:gd name="T17" fmla="*/ 0 h 109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0979"/>
              <a:gd name="T29" fmla="*/ 10 w 10"/>
              <a:gd name="T30" fmla="*/ 10979 h 109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0979">
                <a:moveTo>
                  <a:pt x="0" y="0"/>
                </a:moveTo>
                <a:lnTo>
                  <a:pt x="2" y="0"/>
                </a:lnTo>
                <a:lnTo>
                  <a:pt x="3" y="0"/>
                </a:lnTo>
                <a:lnTo>
                  <a:pt x="4" y="0"/>
                </a:lnTo>
                <a:lnTo>
                  <a:pt x="5" y="0"/>
                </a:lnTo>
                <a:lnTo>
                  <a:pt x="6" y="0"/>
                </a:lnTo>
                <a:lnTo>
                  <a:pt x="8" y="0"/>
                </a:lnTo>
                <a:lnTo>
                  <a:pt x="9" y="0"/>
                </a:lnTo>
                <a:lnTo>
                  <a:pt x="10" y="0"/>
                </a:lnTo>
              </a:path>
            </a:pathLst>
          </a:custGeom>
          <a:noFill/>
          <a:ln w="381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00" name="Freeform 65">
            <a:extLst>
              <a:ext uri="{FF2B5EF4-FFF2-40B4-BE49-F238E27FC236}">
                <a16:creationId xmlns:a16="http://schemas.microsoft.com/office/drawing/2014/main" id="{AF45222C-AC23-4B2E-A5C1-2B5739E2EEFF}"/>
              </a:ext>
            </a:extLst>
          </p:cNvPr>
          <p:cNvSpPr>
            <a:spLocks/>
          </p:cNvSpPr>
          <p:nvPr/>
        </p:nvSpPr>
        <p:spPr bwMode="auto">
          <a:xfrm>
            <a:off x="1565275" y="3121025"/>
            <a:ext cx="1489075" cy="33338"/>
          </a:xfrm>
          <a:custGeom>
            <a:avLst/>
            <a:gdLst>
              <a:gd name="T0" fmla="*/ 2147483646 w 152"/>
              <a:gd name="T1" fmla="*/ 2147483646 h 3"/>
              <a:gd name="T2" fmla="*/ 2147483646 w 152"/>
              <a:gd name="T3" fmla="*/ 2147483646 h 3"/>
              <a:gd name="T4" fmla="*/ 2147483646 w 152"/>
              <a:gd name="T5" fmla="*/ 2147483646 h 3"/>
              <a:gd name="T6" fmla="*/ 2147483646 w 152"/>
              <a:gd name="T7" fmla="*/ 2147483646 h 3"/>
              <a:gd name="T8" fmla="*/ 2147483646 w 152"/>
              <a:gd name="T9" fmla="*/ 2147483646 h 3"/>
              <a:gd name="T10" fmla="*/ 2147483646 w 152"/>
              <a:gd name="T11" fmla="*/ 2147483646 h 3"/>
              <a:gd name="T12" fmla="*/ 2147483646 w 152"/>
              <a:gd name="T13" fmla="*/ 2147483646 h 3"/>
              <a:gd name="T14" fmla="*/ 2147483646 w 152"/>
              <a:gd name="T15" fmla="*/ 2147483646 h 3"/>
              <a:gd name="T16" fmla="*/ 2147483646 w 152"/>
              <a:gd name="T17" fmla="*/ 2147483646 h 3"/>
              <a:gd name="T18" fmla="*/ 2147483646 w 152"/>
              <a:gd name="T19" fmla="*/ 2147483646 h 3"/>
              <a:gd name="T20" fmla="*/ 2147483646 w 152"/>
              <a:gd name="T21" fmla="*/ 2147483646 h 3"/>
              <a:gd name="T22" fmla="*/ 2147483646 w 152"/>
              <a:gd name="T23" fmla="*/ 2147483646 h 3"/>
              <a:gd name="T24" fmla="*/ 2147483646 w 152"/>
              <a:gd name="T25" fmla="*/ 2147483646 h 3"/>
              <a:gd name="T26" fmla="*/ 2147483646 w 152"/>
              <a:gd name="T27" fmla="*/ 2147483646 h 3"/>
              <a:gd name="T28" fmla="*/ 2147483646 w 152"/>
              <a:gd name="T29" fmla="*/ 2147483646 h 3"/>
              <a:gd name="T30" fmla="*/ 2147483646 w 152"/>
              <a:gd name="T31" fmla="*/ 2147483646 h 3"/>
              <a:gd name="T32" fmla="*/ 2147483646 w 152"/>
              <a:gd name="T33" fmla="*/ 2147483646 h 3"/>
              <a:gd name="T34" fmla="*/ 2147483646 w 152"/>
              <a:gd name="T35" fmla="*/ 2147483646 h 3"/>
              <a:gd name="T36" fmla="*/ 2147483646 w 152"/>
              <a:gd name="T37" fmla="*/ 2147483646 h 3"/>
              <a:gd name="T38" fmla="*/ 2147483646 w 152"/>
              <a:gd name="T39" fmla="*/ 2147483646 h 3"/>
              <a:gd name="T40" fmla="*/ 2147483646 w 152"/>
              <a:gd name="T41" fmla="*/ 2147483646 h 3"/>
              <a:gd name="T42" fmla="*/ 2147483646 w 152"/>
              <a:gd name="T43" fmla="*/ 2147483646 h 3"/>
              <a:gd name="T44" fmla="*/ 2147483646 w 152"/>
              <a:gd name="T45" fmla="*/ 2147483646 h 3"/>
              <a:gd name="T46" fmla="*/ 2147483646 w 152"/>
              <a:gd name="T47" fmla="*/ 2147483646 h 3"/>
              <a:gd name="T48" fmla="*/ 2147483646 w 152"/>
              <a:gd name="T49" fmla="*/ 2147483646 h 3"/>
              <a:gd name="T50" fmla="*/ 2147483646 w 152"/>
              <a:gd name="T51" fmla="*/ 2147483646 h 3"/>
              <a:gd name="T52" fmla="*/ 2147483646 w 152"/>
              <a:gd name="T53" fmla="*/ 2147483646 h 3"/>
              <a:gd name="T54" fmla="*/ 2147483646 w 152"/>
              <a:gd name="T55" fmla="*/ 2147483646 h 3"/>
              <a:gd name="T56" fmla="*/ 2147483646 w 152"/>
              <a:gd name="T57" fmla="*/ 2147483646 h 3"/>
              <a:gd name="T58" fmla="*/ 2147483646 w 152"/>
              <a:gd name="T59" fmla="*/ 2147483646 h 3"/>
              <a:gd name="T60" fmla="*/ 2147483646 w 152"/>
              <a:gd name="T61" fmla="*/ 2147483646 h 3"/>
              <a:gd name="T62" fmla="*/ 2147483646 w 152"/>
              <a:gd name="T63" fmla="*/ 2147483646 h 3"/>
              <a:gd name="T64" fmla="*/ 2147483646 w 152"/>
              <a:gd name="T65" fmla="*/ 2147483646 h 3"/>
              <a:gd name="T66" fmla="*/ 2147483646 w 152"/>
              <a:gd name="T67" fmla="*/ 2147483646 h 3"/>
              <a:gd name="T68" fmla="*/ 2147483646 w 152"/>
              <a:gd name="T69" fmla="*/ 2147483646 h 3"/>
              <a:gd name="T70" fmla="*/ 2147483646 w 152"/>
              <a:gd name="T71" fmla="*/ 2147483646 h 3"/>
              <a:gd name="T72" fmla="*/ 2147483646 w 152"/>
              <a:gd name="T73" fmla="*/ 2147483646 h 3"/>
              <a:gd name="T74" fmla="*/ 2147483646 w 152"/>
              <a:gd name="T75" fmla="*/ 0 h 3"/>
              <a:gd name="T76" fmla="*/ 2147483646 w 152"/>
              <a:gd name="T77" fmla="*/ 0 h 3"/>
              <a:gd name="T78" fmla="*/ 2147483646 w 152"/>
              <a:gd name="T79" fmla="*/ 0 h 3"/>
              <a:gd name="T80" fmla="*/ 2147483646 w 152"/>
              <a:gd name="T81" fmla="*/ 0 h 3"/>
              <a:gd name="T82" fmla="*/ 2147483646 w 152"/>
              <a:gd name="T83" fmla="*/ 0 h 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3"/>
              <a:gd name="T128" fmla="*/ 152 w 152"/>
              <a:gd name="T129" fmla="*/ 3 h 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3">
                <a:moveTo>
                  <a:pt x="0" y="3"/>
                </a:moveTo>
                <a:lnTo>
                  <a:pt x="1" y="3"/>
                </a:lnTo>
                <a:lnTo>
                  <a:pt x="2" y="3"/>
                </a:lnTo>
                <a:lnTo>
                  <a:pt x="3" y="3"/>
                </a:lnTo>
                <a:lnTo>
                  <a:pt x="5" y="3"/>
                </a:lnTo>
                <a:lnTo>
                  <a:pt x="6" y="3"/>
                </a:lnTo>
                <a:lnTo>
                  <a:pt x="7" y="3"/>
                </a:lnTo>
                <a:lnTo>
                  <a:pt x="8" y="3"/>
                </a:lnTo>
                <a:lnTo>
                  <a:pt x="9" y="3"/>
                </a:lnTo>
                <a:lnTo>
                  <a:pt x="11" y="3"/>
                </a:lnTo>
                <a:lnTo>
                  <a:pt x="12" y="3"/>
                </a:lnTo>
                <a:lnTo>
                  <a:pt x="13" y="3"/>
                </a:lnTo>
                <a:lnTo>
                  <a:pt x="14" y="3"/>
                </a:lnTo>
                <a:lnTo>
                  <a:pt x="15" y="3"/>
                </a:lnTo>
                <a:lnTo>
                  <a:pt x="17" y="3"/>
                </a:lnTo>
                <a:lnTo>
                  <a:pt x="18" y="3"/>
                </a:lnTo>
                <a:lnTo>
                  <a:pt x="19" y="3"/>
                </a:lnTo>
                <a:lnTo>
                  <a:pt x="20" y="3"/>
                </a:lnTo>
                <a:lnTo>
                  <a:pt x="21" y="3"/>
                </a:lnTo>
                <a:lnTo>
                  <a:pt x="23" y="3"/>
                </a:lnTo>
                <a:lnTo>
                  <a:pt x="24" y="3"/>
                </a:lnTo>
                <a:lnTo>
                  <a:pt x="25" y="3"/>
                </a:lnTo>
                <a:lnTo>
                  <a:pt x="26" y="3"/>
                </a:lnTo>
                <a:lnTo>
                  <a:pt x="27" y="3"/>
                </a:lnTo>
                <a:lnTo>
                  <a:pt x="29" y="3"/>
                </a:lnTo>
                <a:lnTo>
                  <a:pt x="30" y="3"/>
                </a:lnTo>
                <a:lnTo>
                  <a:pt x="31" y="3"/>
                </a:lnTo>
                <a:lnTo>
                  <a:pt x="32" y="3"/>
                </a:lnTo>
                <a:lnTo>
                  <a:pt x="33" y="3"/>
                </a:lnTo>
                <a:lnTo>
                  <a:pt x="35" y="3"/>
                </a:lnTo>
                <a:lnTo>
                  <a:pt x="36" y="3"/>
                </a:lnTo>
                <a:lnTo>
                  <a:pt x="37" y="3"/>
                </a:lnTo>
                <a:lnTo>
                  <a:pt x="38" y="3"/>
                </a:lnTo>
                <a:lnTo>
                  <a:pt x="39" y="3"/>
                </a:lnTo>
                <a:lnTo>
                  <a:pt x="41" y="3"/>
                </a:lnTo>
                <a:lnTo>
                  <a:pt x="42" y="3"/>
                </a:lnTo>
                <a:lnTo>
                  <a:pt x="43" y="3"/>
                </a:lnTo>
                <a:lnTo>
                  <a:pt x="44" y="3"/>
                </a:lnTo>
                <a:lnTo>
                  <a:pt x="45" y="3"/>
                </a:lnTo>
                <a:lnTo>
                  <a:pt x="47" y="3"/>
                </a:lnTo>
                <a:lnTo>
                  <a:pt x="48" y="3"/>
                </a:lnTo>
                <a:lnTo>
                  <a:pt x="49" y="3"/>
                </a:lnTo>
                <a:lnTo>
                  <a:pt x="50" y="3"/>
                </a:lnTo>
                <a:lnTo>
                  <a:pt x="51" y="3"/>
                </a:lnTo>
                <a:lnTo>
                  <a:pt x="53" y="3"/>
                </a:lnTo>
                <a:lnTo>
                  <a:pt x="54" y="3"/>
                </a:lnTo>
                <a:lnTo>
                  <a:pt x="55" y="3"/>
                </a:lnTo>
                <a:lnTo>
                  <a:pt x="56" y="3"/>
                </a:lnTo>
                <a:lnTo>
                  <a:pt x="57" y="3"/>
                </a:lnTo>
                <a:lnTo>
                  <a:pt x="59" y="3"/>
                </a:lnTo>
                <a:lnTo>
                  <a:pt x="60" y="3"/>
                </a:lnTo>
                <a:lnTo>
                  <a:pt x="61" y="3"/>
                </a:lnTo>
                <a:lnTo>
                  <a:pt x="62" y="3"/>
                </a:lnTo>
                <a:lnTo>
                  <a:pt x="63" y="3"/>
                </a:lnTo>
                <a:lnTo>
                  <a:pt x="65" y="3"/>
                </a:lnTo>
                <a:lnTo>
                  <a:pt x="66" y="3"/>
                </a:lnTo>
                <a:lnTo>
                  <a:pt x="67" y="3"/>
                </a:lnTo>
                <a:lnTo>
                  <a:pt x="68" y="3"/>
                </a:lnTo>
                <a:lnTo>
                  <a:pt x="69" y="3"/>
                </a:lnTo>
                <a:lnTo>
                  <a:pt x="71" y="3"/>
                </a:lnTo>
                <a:lnTo>
                  <a:pt x="72" y="3"/>
                </a:lnTo>
                <a:lnTo>
                  <a:pt x="73" y="3"/>
                </a:lnTo>
                <a:lnTo>
                  <a:pt x="74" y="3"/>
                </a:lnTo>
                <a:lnTo>
                  <a:pt x="75" y="3"/>
                </a:lnTo>
                <a:lnTo>
                  <a:pt x="77" y="3"/>
                </a:lnTo>
                <a:lnTo>
                  <a:pt x="78" y="3"/>
                </a:lnTo>
                <a:lnTo>
                  <a:pt x="79" y="3"/>
                </a:lnTo>
                <a:lnTo>
                  <a:pt x="80" y="3"/>
                </a:lnTo>
                <a:lnTo>
                  <a:pt x="81" y="2"/>
                </a:lnTo>
                <a:lnTo>
                  <a:pt x="83" y="2"/>
                </a:lnTo>
                <a:lnTo>
                  <a:pt x="84" y="2"/>
                </a:lnTo>
                <a:lnTo>
                  <a:pt x="85" y="2"/>
                </a:lnTo>
                <a:lnTo>
                  <a:pt x="86" y="2"/>
                </a:lnTo>
                <a:lnTo>
                  <a:pt x="87" y="2"/>
                </a:lnTo>
                <a:lnTo>
                  <a:pt x="89" y="2"/>
                </a:lnTo>
                <a:lnTo>
                  <a:pt x="90" y="2"/>
                </a:lnTo>
                <a:lnTo>
                  <a:pt x="91" y="2"/>
                </a:lnTo>
                <a:lnTo>
                  <a:pt x="92" y="2"/>
                </a:lnTo>
                <a:lnTo>
                  <a:pt x="93" y="2"/>
                </a:lnTo>
                <a:lnTo>
                  <a:pt x="95" y="2"/>
                </a:lnTo>
                <a:lnTo>
                  <a:pt x="96" y="2"/>
                </a:lnTo>
                <a:lnTo>
                  <a:pt x="97" y="2"/>
                </a:lnTo>
                <a:lnTo>
                  <a:pt x="98" y="2"/>
                </a:lnTo>
                <a:lnTo>
                  <a:pt x="99" y="2"/>
                </a:lnTo>
                <a:lnTo>
                  <a:pt x="101" y="2"/>
                </a:lnTo>
                <a:lnTo>
                  <a:pt x="102" y="2"/>
                </a:lnTo>
                <a:lnTo>
                  <a:pt x="103" y="2"/>
                </a:lnTo>
                <a:lnTo>
                  <a:pt x="104" y="2"/>
                </a:lnTo>
                <a:lnTo>
                  <a:pt x="105" y="2"/>
                </a:lnTo>
                <a:lnTo>
                  <a:pt x="107" y="2"/>
                </a:lnTo>
                <a:lnTo>
                  <a:pt x="108" y="2"/>
                </a:lnTo>
                <a:lnTo>
                  <a:pt x="109" y="2"/>
                </a:lnTo>
                <a:lnTo>
                  <a:pt x="110" y="2"/>
                </a:lnTo>
                <a:lnTo>
                  <a:pt x="111" y="2"/>
                </a:lnTo>
                <a:lnTo>
                  <a:pt x="113" y="2"/>
                </a:lnTo>
                <a:lnTo>
                  <a:pt x="114" y="2"/>
                </a:lnTo>
                <a:lnTo>
                  <a:pt x="115" y="2"/>
                </a:lnTo>
                <a:lnTo>
                  <a:pt x="116" y="2"/>
                </a:lnTo>
                <a:lnTo>
                  <a:pt x="117" y="1"/>
                </a:lnTo>
                <a:lnTo>
                  <a:pt x="119" y="1"/>
                </a:lnTo>
                <a:lnTo>
                  <a:pt x="120" y="1"/>
                </a:lnTo>
                <a:lnTo>
                  <a:pt x="121" y="1"/>
                </a:lnTo>
                <a:lnTo>
                  <a:pt x="122" y="1"/>
                </a:lnTo>
                <a:lnTo>
                  <a:pt x="123" y="1"/>
                </a:lnTo>
                <a:lnTo>
                  <a:pt x="125" y="1"/>
                </a:lnTo>
                <a:lnTo>
                  <a:pt x="126" y="1"/>
                </a:lnTo>
                <a:lnTo>
                  <a:pt x="127" y="1"/>
                </a:lnTo>
                <a:lnTo>
                  <a:pt x="128" y="1"/>
                </a:lnTo>
                <a:lnTo>
                  <a:pt x="129" y="1"/>
                </a:lnTo>
                <a:lnTo>
                  <a:pt x="131" y="1"/>
                </a:lnTo>
                <a:lnTo>
                  <a:pt x="132" y="1"/>
                </a:lnTo>
                <a:lnTo>
                  <a:pt x="133" y="1"/>
                </a:lnTo>
                <a:lnTo>
                  <a:pt x="134" y="1"/>
                </a:lnTo>
                <a:lnTo>
                  <a:pt x="135" y="0"/>
                </a:lnTo>
                <a:lnTo>
                  <a:pt x="137" y="0"/>
                </a:lnTo>
                <a:lnTo>
                  <a:pt x="138" y="0"/>
                </a:lnTo>
                <a:lnTo>
                  <a:pt x="139" y="0"/>
                </a:lnTo>
                <a:lnTo>
                  <a:pt x="140" y="0"/>
                </a:lnTo>
                <a:lnTo>
                  <a:pt x="141" y="0"/>
                </a:lnTo>
                <a:lnTo>
                  <a:pt x="143" y="0"/>
                </a:lnTo>
                <a:lnTo>
                  <a:pt x="144" y="0"/>
                </a:lnTo>
                <a:lnTo>
                  <a:pt x="145" y="0"/>
                </a:lnTo>
                <a:lnTo>
                  <a:pt x="146" y="0"/>
                </a:lnTo>
                <a:lnTo>
                  <a:pt x="147" y="0"/>
                </a:lnTo>
                <a:lnTo>
                  <a:pt x="149" y="0"/>
                </a:lnTo>
                <a:lnTo>
                  <a:pt x="150" y="0"/>
                </a:lnTo>
                <a:lnTo>
                  <a:pt x="151" y="0"/>
                </a:lnTo>
                <a:lnTo>
                  <a:pt x="152" y="0"/>
                </a:lnTo>
              </a:path>
            </a:pathLst>
          </a:custGeom>
          <a:noFill/>
          <a:ln w="381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01" name="Freeform 66">
            <a:extLst>
              <a:ext uri="{FF2B5EF4-FFF2-40B4-BE49-F238E27FC236}">
                <a16:creationId xmlns:a16="http://schemas.microsoft.com/office/drawing/2014/main" id="{14C82433-E1FB-4261-9247-E4417CBDECD6}"/>
              </a:ext>
            </a:extLst>
          </p:cNvPr>
          <p:cNvSpPr>
            <a:spLocks/>
          </p:cNvSpPr>
          <p:nvPr/>
        </p:nvSpPr>
        <p:spPr bwMode="auto">
          <a:xfrm>
            <a:off x="3054350" y="2616200"/>
            <a:ext cx="1498600" cy="504825"/>
          </a:xfrm>
          <a:custGeom>
            <a:avLst/>
            <a:gdLst>
              <a:gd name="T0" fmla="*/ 2147483646 w 153"/>
              <a:gd name="T1" fmla="*/ 2147483646 h 46"/>
              <a:gd name="T2" fmla="*/ 2147483646 w 153"/>
              <a:gd name="T3" fmla="*/ 2147483646 h 46"/>
              <a:gd name="T4" fmla="*/ 2147483646 w 153"/>
              <a:gd name="T5" fmla="*/ 2147483646 h 46"/>
              <a:gd name="T6" fmla="*/ 2147483646 w 153"/>
              <a:gd name="T7" fmla="*/ 2147483646 h 46"/>
              <a:gd name="T8" fmla="*/ 2147483646 w 153"/>
              <a:gd name="T9" fmla="*/ 2147483646 h 46"/>
              <a:gd name="T10" fmla="*/ 2147483646 w 153"/>
              <a:gd name="T11" fmla="*/ 2147483646 h 46"/>
              <a:gd name="T12" fmla="*/ 2147483646 w 153"/>
              <a:gd name="T13" fmla="*/ 2147483646 h 46"/>
              <a:gd name="T14" fmla="*/ 2147483646 w 153"/>
              <a:gd name="T15" fmla="*/ 2147483646 h 46"/>
              <a:gd name="T16" fmla="*/ 2147483646 w 153"/>
              <a:gd name="T17" fmla="*/ 2147483646 h 46"/>
              <a:gd name="T18" fmla="*/ 2147483646 w 153"/>
              <a:gd name="T19" fmla="*/ 2147483646 h 46"/>
              <a:gd name="T20" fmla="*/ 2147483646 w 153"/>
              <a:gd name="T21" fmla="*/ 2147483646 h 46"/>
              <a:gd name="T22" fmla="*/ 2147483646 w 153"/>
              <a:gd name="T23" fmla="*/ 2147483646 h 46"/>
              <a:gd name="T24" fmla="*/ 2147483646 w 153"/>
              <a:gd name="T25" fmla="*/ 2147483646 h 46"/>
              <a:gd name="T26" fmla="*/ 2147483646 w 153"/>
              <a:gd name="T27" fmla="*/ 2147483646 h 46"/>
              <a:gd name="T28" fmla="*/ 2147483646 w 153"/>
              <a:gd name="T29" fmla="*/ 2147483646 h 46"/>
              <a:gd name="T30" fmla="*/ 2147483646 w 153"/>
              <a:gd name="T31" fmla="*/ 2147483646 h 46"/>
              <a:gd name="T32" fmla="*/ 2147483646 w 153"/>
              <a:gd name="T33" fmla="*/ 2147483646 h 46"/>
              <a:gd name="T34" fmla="*/ 2147483646 w 153"/>
              <a:gd name="T35" fmla="*/ 2147483646 h 46"/>
              <a:gd name="T36" fmla="*/ 2147483646 w 153"/>
              <a:gd name="T37" fmla="*/ 2147483646 h 46"/>
              <a:gd name="T38" fmla="*/ 2147483646 w 153"/>
              <a:gd name="T39" fmla="*/ 2147483646 h 46"/>
              <a:gd name="T40" fmla="*/ 2147483646 w 153"/>
              <a:gd name="T41" fmla="*/ 2147483646 h 46"/>
              <a:gd name="T42" fmla="*/ 2147483646 w 153"/>
              <a:gd name="T43" fmla="*/ 2147483646 h 46"/>
              <a:gd name="T44" fmla="*/ 2147483646 w 153"/>
              <a:gd name="T45" fmla="*/ 2147483646 h 46"/>
              <a:gd name="T46" fmla="*/ 2147483646 w 153"/>
              <a:gd name="T47" fmla="*/ 2147483646 h 46"/>
              <a:gd name="T48" fmla="*/ 2147483646 w 153"/>
              <a:gd name="T49" fmla="*/ 2147483646 h 46"/>
              <a:gd name="T50" fmla="*/ 2147483646 w 153"/>
              <a:gd name="T51" fmla="*/ 2147483646 h 46"/>
              <a:gd name="T52" fmla="*/ 2147483646 w 153"/>
              <a:gd name="T53" fmla="*/ 2147483646 h 46"/>
              <a:gd name="T54" fmla="*/ 2147483646 w 153"/>
              <a:gd name="T55" fmla="*/ 2147483646 h 46"/>
              <a:gd name="T56" fmla="*/ 2147483646 w 153"/>
              <a:gd name="T57" fmla="*/ 2147483646 h 46"/>
              <a:gd name="T58" fmla="*/ 2147483646 w 153"/>
              <a:gd name="T59" fmla="*/ 2147483646 h 46"/>
              <a:gd name="T60" fmla="*/ 2147483646 w 153"/>
              <a:gd name="T61" fmla="*/ 2147483646 h 46"/>
              <a:gd name="T62" fmla="*/ 2147483646 w 153"/>
              <a:gd name="T63" fmla="*/ 2147483646 h 46"/>
              <a:gd name="T64" fmla="*/ 2147483646 w 153"/>
              <a:gd name="T65" fmla="*/ 2147483646 h 46"/>
              <a:gd name="T66" fmla="*/ 2147483646 w 153"/>
              <a:gd name="T67" fmla="*/ 2147483646 h 46"/>
              <a:gd name="T68" fmla="*/ 2147483646 w 153"/>
              <a:gd name="T69" fmla="*/ 2147483646 h 46"/>
              <a:gd name="T70" fmla="*/ 2147483646 w 153"/>
              <a:gd name="T71" fmla="*/ 2147483646 h 46"/>
              <a:gd name="T72" fmla="*/ 2147483646 w 153"/>
              <a:gd name="T73" fmla="*/ 2147483646 h 46"/>
              <a:gd name="T74" fmla="*/ 2147483646 w 153"/>
              <a:gd name="T75" fmla="*/ 2147483646 h 46"/>
              <a:gd name="T76" fmla="*/ 2147483646 w 153"/>
              <a:gd name="T77" fmla="*/ 2147483646 h 46"/>
              <a:gd name="T78" fmla="*/ 2147483646 w 153"/>
              <a:gd name="T79" fmla="*/ 2147483646 h 46"/>
              <a:gd name="T80" fmla="*/ 2147483646 w 153"/>
              <a:gd name="T81" fmla="*/ 2147483646 h 46"/>
              <a:gd name="T82" fmla="*/ 2147483646 w 153"/>
              <a:gd name="T83" fmla="*/ 2147483646 h 4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3"/>
              <a:gd name="T127" fmla="*/ 0 h 46"/>
              <a:gd name="T128" fmla="*/ 153 w 153"/>
              <a:gd name="T129" fmla="*/ 46 h 4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3" h="46">
                <a:moveTo>
                  <a:pt x="0" y="46"/>
                </a:moveTo>
                <a:lnTo>
                  <a:pt x="1" y="45"/>
                </a:lnTo>
                <a:lnTo>
                  <a:pt x="3" y="45"/>
                </a:lnTo>
                <a:lnTo>
                  <a:pt x="4" y="45"/>
                </a:lnTo>
                <a:lnTo>
                  <a:pt x="5" y="45"/>
                </a:lnTo>
                <a:lnTo>
                  <a:pt x="6" y="45"/>
                </a:lnTo>
                <a:lnTo>
                  <a:pt x="7" y="45"/>
                </a:lnTo>
                <a:lnTo>
                  <a:pt x="9" y="45"/>
                </a:lnTo>
                <a:lnTo>
                  <a:pt x="10" y="45"/>
                </a:lnTo>
                <a:lnTo>
                  <a:pt x="11" y="44"/>
                </a:lnTo>
                <a:lnTo>
                  <a:pt x="12" y="44"/>
                </a:lnTo>
                <a:lnTo>
                  <a:pt x="13" y="44"/>
                </a:lnTo>
                <a:lnTo>
                  <a:pt x="15" y="44"/>
                </a:lnTo>
                <a:lnTo>
                  <a:pt x="16" y="44"/>
                </a:lnTo>
                <a:lnTo>
                  <a:pt x="17" y="44"/>
                </a:lnTo>
                <a:lnTo>
                  <a:pt x="18" y="43"/>
                </a:lnTo>
                <a:lnTo>
                  <a:pt x="19" y="43"/>
                </a:lnTo>
                <a:lnTo>
                  <a:pt x="21" y="43"/>
                </a:lnTo>
                <a:lnTo>
                  <a:pt x="22" y="43"/>
                </a:lnTo>
                <a:lnTo>
                  <a:pt x="23" y="43"/>
                </a:lnTo>
                <a:lnTo>
                  <a:pt x="24" y="43"/>
                </a:lnTo>
                <a:lnTo>
                  <a:pt x="25" y="42"/>
                </a:lnTo>
                <a:lnTo>
                  <a:pt x="27" y="42"/>
                </a:lnTo>
                <a:lnTo>
                  <a:pt x="28" y="42"/>
                </a:lnTo>
                <a:lnTo>
                  <a:pt x="29" y="42"/>
                </a:lnTo>
                <a:lnTo>
                  <a:pt x="30" y="42"/>
                </a:lnTo>
                <a:lnTo>
                  <a:pt x="31" y="41"/>
                </a:lnTo>
                <a:lnTo>
                  <a:pt x="33" y="41"/>
                </a:lnTo>
                <a:lnTo>
                  <a:pt x="34" y="41"/>
                </a:lnTo>
                <a:lnTo>
                  <a:pt x="35" y="41"/>
                </a:lnTo>
                <a:lnTo>
                  <a:pt x="36" y="41"/>
                </a:lnTo>
                <a:lnTo>
                  <a:pt x="37" y="40"/>
                </a:lnTo>
                <a:lnTo>
                  <a:pt x="39" y="40"/>
                </a:lnTo>
                <a:lnTo>
                  <a:pt x="40" y="40"/>
                </a:lnTo>
                <a:lnTo>
                  <a:pt x="41" y="40"/>
                </a:lnTo>
                <a:lnTo>
                  <a:pt x="42" y="39"/>
                </a:lnTo>
                <a:lnTo>
                  <a:pt x="43" y="39"/>
                </a:lnTo>
                <a:lnTo>
                  <a:pt x="45" y="39"/>
                </a:lnTo>
                <a:lnTo>
                  <a:pt x="46" y="39"/>
                </a:lnTo>
                <a:lnTo>
                  <a:pt x="47" y="38"/>
                </a:lnTo>
                <a:lnTo>
                  <a:pt x="48" y="38"/>
                </a:lnTo>
                <a:lnTo>
                  <a:pt x="49" y="38"/>
                </a:lnTo>
                <a:lnTo>
                  <a:pt x="51" y="37"/>
                </a:lnTo>
                <a:lnTo>
                  <a:pt x="52" y="37"/>
                </a:lnTo>
                <a:lnTo>
                  <a:pt x="53" y="37"/>
                </a:lnTo>
                <a:lnTo>
                  <a:pt x="54" y="37"/>
                </a:lnTo>
                <a:lnTo>
                  <a:pt x="55" y="36"/>
                </a:lnTo>
                <a:lnTo>
                  <a:pt x="57" y="36"/>
                </a:lnTo>
                <a:lnTo>
                  <a:pt x="58" y="36"/>
                </a:lnTo>
                <a:lnTo>
                  <a:pt x="59" y="35"/>
                </a:lnTo>
                <a:lnTo>
                  <a:pt x="60" y="35"/>
                </a:lnTo>
                <a:lnTo>
                  <a:pt x="61" y="35"/>
                </a:lnTo>
                <a:lnTo>
                  <a:pt x="63" y="34"/>
                </a:lnTo>
                <a:lnTo>
                  <a:pt x="64" y="34"/>
                </a:lnTo>
                <a:lnTo>
                  <a:pt x="65" y="34"/>
                </a:lnTo>
                <a:lnTo>
                  <a:pt x="66" y="33"/>
                </a:lnTo>
                <a:lnTo>
                  <a:pt x="67" y="33"/>
                </a:lnTo>
                <a:lnTo>
                  <a:pt x="69" y="33"/>
                </a:lnTo>
                <a:lnTo>
                  <a:pt x="70" y="32"/>
                </a:lnTo>
                <a:lnTo>
                  <a:pt x="71" y="32"/>
                </a:lnTo>
                <a:lnTo>
                  <a:pt x="72" y="32"/>
                </a:lnTo>
                <a:lnTo>
                  <a:pt x="73" y="31"/>
                </a:lnTo>
                <a:lnTo>
                  <a:pt x="75" y="31"/>
                </a:lnTo>
                <a:lnTo>
                  <a:pt x="76" y="30"/>
                </a:lnTo>
                <a:lnTo>
                  <a:pt x="77" y="30"/>
                </a:lnTo>
                <a:lnTo>
                  <a:pt x="78" y="30"/>
                </a:lnTo>
                <a:lnTo>
                  <a:pt x="79" y="29"/>
                </a:lnTo>
                <a:lnTo>
                  <a:pt x="81" y="29"/>
                </a:lnTo>
                <a:lnTo>
                  <a:pt x="82" y="28"/>
                </a:lnTo>
                <a:lnTo>
                  <a:pt x="83" y="28"/>
                </a:lnTo>
                <a:lnTo>
                  <a:pt x="84" y="28"/>
                </a:lnTo>
                <a:lnTo>
                  <a:pt x="85" y="27"/>
                </a:lnTo>
                <a:lnTo>
                  <a:pt x="87" y="27"/>
                </a:lnTo>
                <a:lnTo>
                  <a:pt x="88" y="26"/>
                </a:lnTo>
                <a:lnTo>
                  <a:pt x="89" y="26"/>
                </a:lnTo>
                <a:lnTo>
                  <a:pt x="90" y="25"/>
                </a:lnTo>
                <a:lnTo>
                  <a:pt x="91" y="25"/>
                </a:lnTo>
                <a:lnTo>
                  <a:pt x="93" y="25"/>
                </a:lnTo>
                <a:lnTo>
                  <a:pt x="94" y="25"/>
                </a:lnTo>
                <a:lnTo>
                  <a:pt x="95" y="24"/>
                </a:lnTo>
                <a:lnTo>
                  <a:pt x="96" y="24"/>
                </a:lnTo>
                <a:lnTo>
                  <a:pt x="97" y="23"/>
                </a:lnTo>
                <a:lnTo>
                  <a:pt x="99" y="23"/>
                </a:lnTo>
                <a:lnTo>
                  <a:pt x="100" y="22"/>
                </a:lnTo>
                <a:lnTo>
                  <a:pt x="101" y="22"/>
                </a:lnTo>
                <a:lnTo>
                  <a:pt x="102" y="21"/>
                </a:lnTo>
                <a:lnTo>
                  <a:pt x="103" y="21"/>
                </a:lnTo>
                <a:lnTo>
                  <a:pt x="105" y="20"/>
                </a:lnTo>
                <a:lnTo>
                  <a:pt x="106" y="20"/>
                </a:lnTo>
                <a:lnTo>
                  <a:pt x="107" y="19"/>
                </a:lnTo>
                <a:lnTo>
                  <a:pt x="108" y="19"/>
                </a:lnTo>
                <a:lnTo>
                  <a:pt x="109" y="18"/>
                </a:lnTo>
                <a:lnTo>
                  <a:pt x="111" y="18"/>
                </a:lnTo>
                <a:lnTo>
                  <a:pt x="112" y="17"/>
                </a:lnTo>
                <a:lnTo>
                  <a:pt x="113" y="17"/>
                </a:lnTo>
                <a:lnTo>
                  <a:pt x="114" y="16"/>
                </a:lnTo>
                <a:lnTo>
                  <a:pt x="115" y="16"/>
                </a:lnTo>
                <a:lnTo>
                  <a:pt x="117" y="15"/>
                </a:lnTo>
                <a:lnTo>
                  <a:pt x="118" y="15"/>
                </a:lnTo>
                <a:lnTo>
                  <a:pt x="119" y="14"/>
                </a:lnTo>
                <a:lnTo>
                  <a:pt x="120" y="14"/>
                </a:lnTo>
                <a:lnTo>
                  <a:pt x="121" y="13"/>
                </a:lnTo>
                <a:lnTo>
                  <a:pt x="123" y="13"/>
                </a:lnTo>
                <a:lnTo>
                  <a:pt x="124" y="12"/>
                </a:lnTo>
                <a:lnTo>
                  <a:pt x="125" y="12"/>
                </a:lnTo>
                <a:lnTo>
                  <a:pt x="126" y="11"/>
                </a:lnTo>
                <a:lnTo>
                  <a:pt x="127" y="11"/>
                </a:lnTo>
                <a:lnTo>
                  <a:pt x="129" y="10"/>
                </a:lnTo>
                <a:lnTo>
                  <a:pt x="130" y="10"/>
                </a:lnTo>
                <a:lnTo>
                  <a:pt x="131" y="9"/>
                </a:lnTo>
                <a:lnTo>
                  <a:pt x="133" y="8"/>
                </a:lnTo>
                <a:lnTo>
                  <a:pt x="135" y="7"/>
                </a:lnTo>
                <a:lnTo>
                  <a:pt x="136" y="7"/>
                </a:lnTo>
                <a:lnTo>
                  <a:pt x="137" y="6"/>
                </a:lnTo>
                <a:lnTo>
                  <a:pt x="138" y="6"/>
                </a:lnTo>
                <a:lnTo>
                  <a:pt x="139" y="5"/>
                </a:lnTo>
                <a:lnTo>
                  <a:pt x="141" y="5"/>
                </a:lnTo>
                <a:lnTo>
                  <a:pt x="142" y="4"/>
                </a:lnTo>
                <a:lnTo>
                  <a:pt x="143" y="4"/>
                </a:lnTo>
                <a:lnTo>
                  <a:pt x="144" y="4"/>
                </a:lnTo>
                <a:lnTo>
                  <a:pt x="145" y="3"/>
                </a:lnTo>
                <a:lnTo>
                  <a:pt x="147" y="3"/>
                </a:lnTo>
                <a:lnTo>
                  <a:pt x="148" y="2"/>
                </a:lnTo>
                <a:lnTo>
                  <a:pt x="150" y="1"/>
                </a:lnTo>
                <a:lnTo>
                  <a:pt x="151" y="0"/>
                </a:lnTo>
                <a:lnTo>
                  <a:pt x="153" y="0"/>
                </a:lnTo>
              </a:path>
            </a:pathLst>
          </a:custGeom>
          <a:noFill/>
          <a:ln w="635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02" name="Freeform 67">
            <a:extLst>
              <a:ext uri="{FF2B5EF4-FFF2-40B4-BE49-F238E27FC236}">
                <a16:creationId xmlns:a16="http://schemas.microsoft.com/office/drawing/2014/main" id="{659FEC58-8465-4894-97D2-10343DBD4B85}"/>
              </a:ext>
            </a:extLst>
          </p:cNvPr>
          <p:cNvSpPr>
            <a:spLocks/>
          </p:cNvSpPr>
          <p:nvPr/>
        </p:nvSpPr>
        <p:spPr bwMode="auto">
          <a:xfrm>
            <a:off x="4552950" y="2397125"/>
            <a:ext cx="1489075" cy="219075"/>
          </a:xfrm>
          <a:custGeom>
            <a:avLst/>
            <a:gdLst>
              <a:gd name="T0" fmla="*/ 2147483646 w 152"/>
              <a:gd name="T1" fmla="*/ 2147483646 h 20"/>
              <a:gd name="T2" fmla="*/ 2147483646 w 152"/>
              <a:gd name="T3" fmla="*/ 2147483646 h 20"/>
              <a:gd name="T4" fmla="*/ 2147483646 w 152"/>
              <a:gd name="T5" fmla="*/ 2147483646 h 20"/>
              <a:gd name="T6" fmla="*/ 2147483646 w 152"/>
              <a:gd name="T7" fmla="*/ 2147483646 h 20"/>
              <a:gd name="T8" fmla="*/ 2147483646 w 152"/>
              <a:gd name="T9" fmla="*/ 2147483646 h 20"/>
              <a:gd name="T10" fmla="*/ 2147483646 w 152"/>
              <a:gd name="T11" fmla="*/ 2147483646 h 20"/>
              <a:gd name="T12" fmla="*/ 2147483646 w 152"/>
              <a:gd name="T13" fmla="*/ 2147483646 h 20"/>
              <a:gd name="T14" fmla="*/ 2147483646 w 152"/>
              <a:gd name="T15" fmla="*/ 2147483646 h 20"/>
              <a:gd name="T16" fmla="*/ 2147483646 w 152"/>
              <a:gd name="T17" fmla="*/ 2147483646 h 20"/>
              <a:gd name="T18" fmla="*/ 2147483646 w 152"/>
              <a:gd name="T19" fmla="*/ 2147483646 h 20"/>
              <a:gd name="T20" fmla="*/ 2147483646 w 152"/>
              <a:gd name="T21" fmla="*/ 2147483646 h 20"/>
              <a:gd name="T22" fmla="*/ 2147483646 w 152"/>
              <a:gd name="T23" fmla="*/ 2147483646 h 20"/>
              <a:gd name="T24" fmla="*/ 2147483646 w 152"/>
              <a:gd name="T25" fmla="*/ 2147483646 h 20"/>
              <a:gd name="T26" fmla="*/ 2147483646 w 152"/>
              <a:gd name="T27" fmla="*/ 2147483646 h 20"/>
              <a:gd name="T28" fmla="*/ 2147483646 w 152"/>
              <a:gd name="T29" fmla="*/ 2147483646 h 20"/>
              <a:gd name="T30" fmla="*/ 2147483646 w 152"/>
              <a:gd name="T31" fmla="*/ 2147483646 h 20"/>
              <a:gd name="T32" fmla="*/ 2147483646 w 152"/>
              <a:gd name="T33" fmla="*/ 2147483646 h 20"/>
              <a:gd name="T34" fmla="*/ 2147483646 w 152"/>
              <a:gd name="T35" fmla="*/ 2147483646 h 20"/>
              <a:gd name="T36" fmla="*/ 2147483646 w 152"/>
              <a:gd name="T37" fmla="*/ 2147483646 h 20"/>
              <a:gd name="T38" fmla="*/ 2147483646 w 152"/>
              <a:gd name="T39" fmla="*/ 0 h 20"/>
              <a:gd name="T40" fmla="*/ 2147483646 w 152"/>
              <a:gd name="T41" fmla="*/ 0 h 20"/>
              <a:gd name="T42" fmla="*/ 2147483646 w 152"/>
              <a:gd name="T43" fmla="*/ 0 h 20"/>
              <a:gd name="T44" fmla="*/ 2147483646 w 152"/>
              <a:gd name="T45" fmla="*/ 0 h 20"/>
              <a:gd name="T46" fmla="*/ 2147483646 w 152"/>
              <a:gd name="T47" fmla="*/ 0 h 20"/>
              <a:gd name="T48" fmla="*/ 2147483646 w 152"/>
              <a:gd name="T49" fmla="*/ 2147483646 h 20"/>
              <a:gd name="T50" fmla="*/ 2147483646 w 152"/>
              <a:gd name="T51" fmla="*/ 2147483646 h 20"/>
              <a:gd name="T52" fmla="*/ 2147483646 w 152"/>
              <a:gd name="T53" fmla="*/ 2147483646 h 20"/>
              <a:gd name="T54" fmla="*/ 2147483646 w 152"/>
              <a:gd name="T55" fmla="*/ 2147483646 h 20"/>
              <a:gd name="T56" fmla="*/ 2147483646 w 152"/>
              <a:gd name="T57" fmla="*/ 2147483646 h 20"/>
              <a:gd name="T58" fmla="*/ 2147483646 w 152"/>
              <a:gd name="T59" fmla="*/ 2147483646 h 20"/>
              <a:gd name="T60" fmla="*/ 2147483646 w 152"/>
              <a:gd name="T61" fmla="*/ 2147483646 h 20"/>
              <a:gd name="T62" fmla="*/ 2147483646 w 152"/>
              <a:gd name="T63" fmla="*/ 2147483646 h 20"/>
              <a:gd name="T64" fmla="*/ 2147483646 w 152"/>
              <a:gd name="T65" fmla="*/ 2147483646 h 20"/>
              <a:gd name="T66" fmla="*/ 2147483646 w 152"/>
              <a:gd name="T67" fmla="*/ 2147483646 h 20"/>
              <a:gd name="T68" fmla="*/ 2147483646 w 152"/>
              <a:gd name="T69" fmla="*/ 2147483646 h 20"/>
              <a:gd name="T70" fmla="*/ 2147483646 w 152"/>
              <a:gd name="T71" fmla="*/ 2147483646 h 20"/>
              <a:gd name="T72" fmla="*/ 2147483646 w 152"/>
              <a:gd name="T73" fmla="*/ 2147483646 h 20"/>
              <a:gd name="T74" fmla="*/ 2147483646 w 152"/>
              <a:gd name="T75" fmla="*/ 2147483646 h 20"/>
              <a:gd name="T76" fmla="*/ 2147483646 w 152"/>
              <a:gd name="T77" fmla="*/ 2147483646 h 20"/>
              <a:gd name="T78" fmla="*/ 2147483646 w 152"/>
              <a:gd name="T79" fmla="*/ 2147483646 h 20"/>
              <a:gd name="T80" fmla="*/ 2147483646 w 152"/>
              <a:gd name="T81" fmla="*/ 2147483646 h 20"/>
              <a:gd name="T82" fmla="*/ 2147483646 w 152"/>
              <a:gd name="T83" fmla="*/ 2147483646 h 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0"/>
              <a:gd name="T128" fmla="*/ 152 w 152"/>
              <a:gd name="T129" fmla="*/ 20 h 2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0">
                <a:moveTo>
                  <a:pt x="0" y="20"/>
                </a:moveTo>
                <a:lnTo>
                  <a:pt x="1" y="19"/>
                </a:lnTo>
                <a:lnTo>
                  <a:pt x="2" y="19"/>
                </a:lnTo>
                <a:lnTo>
                  <a:pt x="3" y="18"/>
                </a:lnTo>
                <a:lnTo>
                  <a:pt x="4" y="18"/>
                </a:lnTo>
                <a:lnTo>
                  <a:pt x="6" y="17"/>
                </a:lnTo>
                <a:lnTo>
                  <a:pt x="7" y="17"/>
                </a:lnTo>
                <a:lnTo>
                  <a:pt x="8" y="16"/>
                </a:lnTo>
                <a:lnTo>
                  <a:pt x="9" y="16"/>
                </a:lnTo>
                <a:lnTo>
                  <a:pt x="10" y="15"/>
                </a:lnTo>
                <a:lnTo>
                  <a:pt x="12" y="15"/>
                </a:lnTo>
                <a:lnTo>
                  <a:pt x="13" y="14"/>
                </a:lnTo>
                <a:lnTo>
                  <a:pt x="14" y="14"/>
                </a:lnTo>
                <a:lnTo>
                  <a:pt x="15" y="13"/>
                </a:lnTo>
                <a:lnTo>
                  <a:pt x="16" y="13"/>
                </a:lnTo>
                <a:lnTo>
                  <a:pt x="18" y="13"/>
                </a:lnTo>
                <a:lnTo>
                  <a:pt x="19" y="12"/>
                </a:lnTo>
                <a:lnTo>
                  <a:pt x="20" y="12"/>
                </a:lnTo>
                <a:lnTo>
                  <a:pt x="21" y="11"/>
                </a:lnTo>
                <a:lnTo>
                  <a:pt x="22" y="11"/>
                </a:lnTo>
                <a:lnTo>
                  <a:pt x="24" y="10"/>
                </a:lnTo>
                <a:lnTo>
                  <a:pt x="25" y="10"/>
                </a:lnTo>
                <a:lnTo>
                  <a:pt x="26" y="9"/>
                </a:lnTo>
                <a:lnTo>
                  <a:pt x="27" y="9"/>
                </a:lnTo>
                <a:lnTo>
                  <a:pt x="28" y="9"/>
                </a:lnTo>
                <a:lnTo>
                  <a:pt x="30" y="8"/>
                </a:lnTo>
                <a:lnTo>
                  <a:pt x="31" y="8"/>
                </a:lnTo>
                <a:lnTo>
                  <a:pt x="32" y="7"/>
                </a:lnTo>
                <a:lnTo>
                  <a:pt x="33" y="7"/>
                </a:lnTo>
                <a:lnTo>
                  <a:pt x="34" y="7"/>
                </a:lnTo>
                <a:lnTo>
                  <a:pt x="36" y="6"/>
                </a:lnTo>
                <a:lnTo>
                  <a:pt x="37" y="6"/>
                </a:lnTo>
                <a:lnTo>
                  <a:pt x="38" y="6"/>
                </a:lnTo>
                <a:lnTo>
                  <a:pt x="39" y="5"/>
                </a:lnTo>
                <a:lnTo>
                  <a:pt x="40" y="5"/>
                </a:lnTo>
                <a:lnTo>
                  <a:pt x="42" y="5"/>
                </a:lnTo>
                <a:lnTo>
                  <a:pt x="43" y="4"/>
                </a:lnTo>
                <a:lnTo>
                  <a:pt x="44" y="4"/>
                </a:lnTo>
                <a:lnTo>
                  <a:pt x="45" y="4"/>
                </a:lnTo>
                <a:lnTo>
                  <a:pt x="46" y="4"/>
                </a:lnTo>
                <a:lnTo>
                  <a:pt x="48" y="3"/>
                </a:lnTo>
                <a:lnTo>
                  <a:pt x="49" y="3"/>
                </a:lnTo>
                <a:lnTo>
                  <a:pt x="50" y="3"/>
                </a:lnTo>
                <a:lnTo>
                  <a:pt x="51" y="3"/>
                </a:lnTo>
                <a:lnTo>
                  <a:pt x="52" y="3"/>
                </a:lnTo>
                <a:lnTo>
                  <a:pt x="54" y="2"/>
                </a:lnTo>
                <a:lnTo>
                  <a:pt x="55" y="2"/>
                </a:lnTo>
                <a:lnTo>
                  <a:pt x="56" y="2"/>
                </a:lnTo>
                <a:lnTo>
                  <a:pt x="57" y="2"/>
                </a:lnTo>
                <a:lnTo>
                  <a:pt x="58" y="2"/>
                </a:lnTo>
                <a:lnTo>
                  <a:pt x="60" y="2"/>
                </a:lnTo>
                <a:lnTo>
                  <a:pt x="61" y="1"/>
                </a:lnTo>
                <a:lnTo>
                  <a:pt x="62" y="1"/>
                </a:lnTo>
                <a:lnTo>
                  <a:pt x="63" y="1"/>
                </a:lnTo>
                <a:lnTo>
                  <a:pt x="64" y="1"/>
                </a:lnTo>
                <a:lnTo>
                  <a:pt x="66" y="1"/>
                </a:lnTo>
                <a:lnTo>
                  <a:pt x="67" y="1"/>
                </a:lnTo>
                <a:lnTo>
                  <a:pt x="68" y="1"/>
                </a:lnTo>
                <a:lnTo>
                  <a:pt x="69" y="1"/>
                </a:lnTo>
                <a:lnTo>
                  <a:pt x="70" y="0"/>
                </a:lnTo>
                <a:lnTo>
                  <a:pt x="72" y="0"/>
                </a:lnTo>
                <a:lnTo>
                  <a:pt x="73" y="0"/>
                </a:lnTo>
                <a:lnTo>
                  <a:pt x="74" y="0"/>
                </a:lnTo>
                <a:lnTo>
                  <a:pt x="75" y="0"/>
                </a:lnTo>
                <a:lnTo>
                  <a:pt x="76" y="0"/>
                </a:lnTo>
                <a:lnTo>
                  <a:pt x="78" y="0"/>
                </a:lnTo>
                <a:lnTo>
                  <a:pt x="79" y="0"/>
                </a:lnTo>
                <a:lnTo>
                  <a:pt x="80" y="0"/>
                </a:lnTo>
                <a:lnTo>
                  <a:pt x="81" y="0"/>
                </a:lnTo>
                <a:lnTo>
                  <a:pt x="82" y="0"/>
                </a:lnTo>
                <a:lnTo>
                  <a:pt x="84" y="0"/>
                </a:lnTo>
                <a:lnTo>
                  <a:pt x="85" y="0"/>
                </a:lnTo>
                <a:lnTo>
                  <a:pt x="86" y="0"/>
                </a:lnTo>
                <a:lnTo>
                  <a:pt x="87" y="0"/>
                </a:lnTo>
                <a:lnTo>
                  <a:pt x="88" y="1"/>
                </a:lnTo>
                <a:lnTo>
                  <a:pt x="90" y="1"/>
                </a:lnTo>
                <a:lnTo>
                  <a:pt x="91" y="1"/>
                </a:lnTo>
                <a:lnTo>
                  <a:pt x="92" y="1"/>
                </a:lnTo>
                <a:lnTo>
                  <a:pt x="93" y="1"/>
                </a:lnTo>
                <a:lnTo>
                  <a:pt x="94" y="1"/>
                </a:lnTo>
                <a:lnTo>
                  <a:pt x="96" y="1"/>
                </a:lnTo>
                <a:lnTo>
                  <a:pt x="97" y="1"/>
                </a:lnTo>
                <a:lnTo>
                  <a:pt x="98" y="2"/>
                </a:lnTo>
                <a:lnTo>
                  <a:pt x="99" y="2"/>
                </a:lnTo>
                <a:lnTo>
                  <a:pt x="100" y="2"/>
                </a:lnTo>
                <a:lnTo>
                  <a:pt x="102" y="2"/>
                </a:lnTo>
                <a:lnTo>
                  <a:pt x="103" y="2"/>
                </a:lnTo>
                <a:lnTo>
                  <a:pt x="104" y="3"/>
                </a:lnTo>
                <a:lnTo>
                  <a:pt x="105" y="3"/>
                </a:lnTo>
                <a:lnTo>
                  <a:pt x="106" y="3"/>
                </a:lnTo>
                <a:lnTo>
                  <a:pt x="108" y="3"/>
                </a:lnTo>
                <a:lnTo>
                  <a:pt x="109" y="3"/>
                </a:lnTo>
                <a:lnTo>
                  <a:pt x="110" y="3"/>
                </a:lnTo>
                <a:lnTo>
                  <a:pt x="111" y="4"/>
                </a:lnTo>
                <a:lnTo>
                  <a:pt x="112" y="4"/>
                </a:lnTo>
                <a:lnTo>
                  <a:pt x="114" y="4"/>
                </a:lnTo>
                <a:lnTo>
                  <a:pt x="115" y="5"/>
                </a:lnTo>
                <a:lnTo>
                  <a:pt x="116" y="5"/>
                </a:lnTo>
                <a:lnTo>
                  <a:pt x="117" y="5"/>
                </a:lnTo>
                <a:lnTo>
                  <a:pt x="118" y="6"/>
                </a:lnTo>
                <a:lnTo>
                  <a:pt x="120" y="6"/>
                </a:lnTo>
                <a:lnTo>
                  <a:pt x="121" y="6"/>
                </a:lnTo>
                <a:lnTo>
                  <a:pt x="122" y="7"/>
                </a:lnTo>
                <a:lnTo>
                  <a:pt x="123" y="7"/>
                </a:lnTo>
                <a:lnTo>
                  <a:pt x="124" y="7"/>
                </a:lnTo>
                <a:lnTo>
                  <a:pt x="126" y="8"/>
                </a:lnTo>
                <a:lnTo>
                  <a:pt x="127" y="8"/>
                </a:lnTo>
                <a:lnTo>
                  <a:pt x="128" y="9"/>
                </a:lnTo>
                <a:lnTo>
                  <a:pt x="129" y="9"/>
                </a:lnTo>
                <a:lnTo>
                  <a:pt x="130" y="9"/>
                </a:lnTo>
                <a:lnTo>
                  <a:pt x="132" y="10"/>
                </a:lnTo>
                <a:lnTo>
                  <a:pt x="133" y="10"/>
                </a:lnTo>
                <a:lnTo>
                  <a:pt x="134" y="11"/>
                </a:lnTo>
                <a:lnTo>
                  <a:pt x="135" y="11"/>
                </a:lnTo>
                <a:lnTo>
                  <a:pt x="136" y="12"/>
                </a:lnTo>
                <a:lnTo>
                  <a:pt x="138" y="12"/>
                </a:lnTo>
                <a:lnTo>
                  <a:pt x="139" y="12"/>
                </a:lnTo>
                <a:lnTo>
                  <a:pt x="140" y="13"/>
                </a:lnTo>
                <a:lnTo>
                  <a:pt x="141" y="13"/>
                </a:lnTo>
                <a:lnTo>
                  <a:pt x="142" y="14"/>
                </a:lnTo>
                <a:lnTo>
                  <a:pt x="144" y="14"/>
                </a:lnTo>
                <a:lnTo>
                  <a:pt x="145" y="15"/>
                </a:lnTo>
                <a:lnTo>
                  <a:pt x="146" y="15"/>
                </a:lnTo>
                <a:lnTo>
                  <a:pt x="147" y="16"/>
                </a:lnTo>
                <a:lnTo>
                  <a:pt x="148" y="16"/>
                </a:lnTo>
                <a:lnTo>
                  <a:pt x="150" y="17"/>
                </a:lnTo>
                <a:lnTo>
                  <a:pt x="151" y="17"/>
                </a:lnTo>
                <a:lnTo>
                  <a:pt x="152" y="18"/>
                </a:lnTo>
              </a:path>
            </a:pathLst>
          </a:custGeom>
          <a:noFill/>
          <a:ln w="635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03" name="Freeform 68">
            <a:extLst>
              <a:ext uri="{FF2B5EF4-FFF2-40B4-BE49-F238E27FC236}">
                <a16:creationId xmlns:a16="http://schemas.microsoft.com/office/drawing/2014/main" id="{05729C44-569A-41C0-9257-8333A1018ABC}"/>
              </a:ext>
            </a:extLst>
          </p:cNvPr>
          <p:cNvSpPr>
            <a:spLocks/>
          </p:cNvSpPr>
          <p:nvPr/>
        </p:nvSpPr>
        <p:spPr bwMode="auto">
          <a:xfrm>
            <a:off x="6042025" y="2593975"/>
            <a:ext cx="1489075" cy="515938"/>
          </a:xfrm>
          <a:custGeom>
            <a:avLst/>
            <a:gdLst>
              <a:gd name="T0" fmla="*/ 2147483646 w 152"/>
              <a:gd name="T1" fmla="*/ 2147483646 h 47"/>
              <a:gd name="T2" fmla="*/ 2147483646 w 152"/>
              <a:gd name="T3" fmla="*/ 2147483646 h 47"/>
              <a:gd name="T4" fmla="*/ 2147483646 w 152"/>
              <a:gd name="T5" fmla="*/ 2147483646 h 47"/>
              <a:gd name="T6" fmla="*/ 2147483646 w 152"/>
              <a:gd name="T7" fmla="*/ 2147483646 h 47"/>
              <a:gd name="T8" fmla="*/ 2147483646 w 152"/>
              <a:gd name="T9" fmla="*/ 2147483646 h 47"/>
              <a:gd name="T10" fmla="*/ 2147483646 w 152"/>
              <a:gd name="T11" fmla="*/ 2147483646 h 47"/>
              <a:gd name="T12" fmla="*/ 2147483646 w 152"/>
              <a:gd name="T13" fmla="*/ 2147483646 h 47"/>
              <a:gd name="T14" fmla="*/ 2147483646 w 152"/>
              <a:gd name="T15" fmla="*/ 2147483646 h 47"/>
              <a:gd name="T16" fmla="*/ 2147483646 w 152"/>
              <a:gd name="T17" fmla="*/ 2147483646 h 47"/>
              <a:gd name="T18" fmla="*/ 2147483646 w 152"/>
              <a:gd name="T19" fmla="*/ 2147483646 h 47"/>
              <a:gd name="T20" fmla="*/ 2147483646 w 152"/>
              <a:gd name="T21" fmla="*/ 2147483646 h 47"/>
              <a:gd name="T22" fmla="*/ 2147483646 w 152"/>
              <a:gd name="T23" fmla="*/ 2147483646 h 47"/>
              <a:gd name="T24" fmla="*/ 2147483646 w 152"/>
              <a:gd name="T25" fmla="*/ 2147483646 h 47"/>
              <a:gd name="T26" fmla="*/ 2147483646 w 152"/>
              <a:gd name="T27" fmla="*/ 2147483646 h 47"/>
              <a:gd name="T28" fmla="*/ 2147483646 w 152"/>
              <a:gd name="T29" fmla="*/ 2147483646 h 47"/>
              <a:gd name="T30" fmla="*/ 2147483646 w 152"/>
              <a:gd name="T31" fmla="*/ 2147483646 h 47"/>
              <a:gd name="T32" fmla="*/ 2147483646 w 152"/>
              <a:gd name="T33" fmla="*/ 2147483646 h 47"/>
              <a:gd name="T34" fmla="*/ 2147483646 w 152"/>
              <a:gd name="T35" fmla="*/ 2147483646 h 47"/>
              <a:gd name="T36" fmla="*/ 2147483646 w 152"/>
              <a:gd name="T37" fmla="*/ 2147483646 h 47"/>
              <a:gd name="T38" fmla="*/ 2147483646 w 152"/>
              <a:gd name="T39" fmla="*/ 2147483646 h 47"/>
              <a:gd name="T40" fmla="*/ 2147483646 w 152"/>
              <a:gd name="T41" fmla="*/ 2147483646 h 47"/>
              <a:gd name="T42" fmla="*/ 2147483646 w 152"/>
              <a:gd name="T43" fmla="*/ 2147483646 h 47"/>
              <a:gd name="T44" fmla="*/ 2147483646 w 152"/>
              <a:gd name="T45" fmla="*/ 2147483646 h 47"/>
              <a:gd name="T46" fmla="*/ 2147483646 w 152"/>
              <a:gd name="T47" fmla="*/ 2147483646 h 47"/>
              <a:gd name="T48" fmla="*/ 2147483646 w 152"/>
              <a:gd name="T49" fmla="*/ 2147483646 h 47"/>
              <a:gd name="T50" fmla="*/ 2147483646 w 152"/>
              <a:gd name="T51" fmla="*/ 2147483646 h 47"/>
              <a:gd name="T52" fmla="*/ 2147483646 w 152"/>
              <a:gd name="T53" fmla="*/ 2147483646 h 47"/>
              <a:gd name="T54" fmla="*/ 2147483646 w 152"/>
              <a:gd name="T55" fmla="*/ 2147483646 h 47"/>
              <a:gd name="T56" fmla="*/ 2147483646 w 152"/>
              <a:gd name="T57" fmla="*/ 2147483646 h 47"/>
              <a:gd name="T58" fmla="*/ 2147483646 w 152"/>
              <a:gd name="T59" fmla="*/ 2147483646 h 47"/>
              <a:gd name="T60" fmla="*/ 2147483646 w 152"/>
              <a:gd name="T61" fmla="*/ 2147483646 h 47"/>
              <a:gd name="T62" fmla="*/ 2147483646 w 152"/>
              <a:gd name="T63" fmla="*/ 2147483646 h 47"/>
              <a:gd name="T64" fmla="*/ 2147483646 w 152"/>
              <a:gd name="T65" fmla="*/ 2147483646 h 47"/>
              <a:gd name="T66" fmla="*/ 2147483646 w 152"/>
              <a:gd name="T67" fmla="*/ 2147483646 h 47"/>
              <a:gd name="T68" fmla="*/ 2147483646 w 152"/>
              <a:gd name="T69" fmla="*/ 2147483646 h 47"/>
              <a:gd name="T70" fmla="*/ 2147483646 w 152"/>
              <a:gd name="T71" fmla="*/ 2147483646 h 47"/>
              <a:gd name="T72" fmla="*/ 2147483646 w 152"/>
              <a:gd name="T73" fmla="*/ 2147483646 h 47"/>
              <a:gd name="T74" fmla="*/ 2147483646 w 152"/>
              <a:gd name="T75" fmla="*/ 2147483646 h 47"/>
              <a:gd name="T76" fmla="*/ 2147483646 w 152"/>
              <a:gd name="T77" fmla="*/ 2147483646 h 47"/>
              <a:gd name="T78" fmla="*/ 2147483646 w 152"/>
              <a:gd name="T79" fmla="*/ 2147483646 h 47"/>
              <a:gd name="T80" fmla="*/ 2147483646 w 152"/>
              <a:gd name="T81" fmla="*/ 2147483646 h 47"/>
              <a:gd name="T82" fmla="*/ 2147483646 w 152"/>
              <a:gd name="T83" fmla="*/ 2147483646 h 4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47"/>
              <a:gd name="T128" fmla="*/ 152 w 152"/>
              <a:gd name="T129" fmla="*/ 47 h 4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47">
                <a:moveTo>
                  <a:pt x="0" y="0"/>
                </a:moveTo>
                <a:lnTo>
                  <a:pt x="1" y="0"/>
                </a:lnTo>
                <a:lnTo>
                  <a:pt x="2" y="1"/>
                </a:lnTo>
                <a:lnTo>
                  <a:pt x="4" y="1"/>
                </a:lnTo>
                <a:lnTo>
                  <a:pt x="5" y="2"/>
                </a:lnTo>
                <a:lnTo>
                  <a:pt x="6" y="2"/>
                </a:lnTo>
                <a:lnTo>
                  <a:pt x="7" y="3"/>
                </a:lnTo>
                <a:lnTo>
                  <a:pt x="8" y="3"/>
                </a:lnTo>
                <a:lnTo>
                  <a:pt x="10" y="4"/>
                </a:lnTo>
                <a:lnTo>
                  <a:pt x="11" y="4"/>
                </a:lnTo>
                <a:lnTo>
                  <a:pt x="12" y="5"/>
                </a:lnTo>
                <a:lnTo>
                  <a:pt x="13" y="5"/>
                </a:lnTo>
                <a:lnTo>
                  <a:pt x="16" y="6"/>
                </a:lnTo>
                <a:lnTo>
                  <a:pt x="17" y="7"/>
                </a:lnTo>
                <a:lnTo>
                  <a:pt x="18" y="7"/>
                </a:lnTo>
                <a:lnTo>
                  <a:pt x="19" y="8"/>
                </a:lnTo>
                <a:lnTo>
                  <a:pt x="20" y="8"/>
                </a:lnTo>
                <a:lnTo>
                  <a:pt x="22" y="9"/>
                </a:lnTo>
                <a:lnTo>
                  <a:pt x="23" y="9"/>
                </a:lnTo>
                <a:lnTo>
                  <a:pt x="24" y="10"/>
                </a:lnTo>
                <a:lnTo>
                  <a:pt x="25" y="10"/>
                </a:lnTo>
                <a:lnTo>
                  <a:pt x="26" y="11"/>
                </a:lnTo>
                <a:lnTo>
                  <a:pt x="28" y="11"/>
                </a:lnTo>
                <a:lnTo>
                  <a:pt x="29" y="12"/>
                </a:lnTo>
                <a:lnTo>
                  <a:pt x="30" y="12"/>
                </a:lnTo>
                <a:lnTo>
                  <a:pt x="32" y="13"/>
                </a:lnTo>
                <a:lnTo>
                  <a:pt x="32" y="14"/>
                </a:lnTo>
                <a:lnTo>
                  <a:pt x="34" y="14"/>
                </a:lnTo>
                <a:lnTo>
                  <a:pt x="35" y="15"/>
                </a:lnTo>
                <a:lnTo>
                  <a:pt x="36" y="15"/>
                </a:lnTo>
                <a:lnTo>
                  <a:pt x="37" y="16"/>
                </a:lnTo>
                <a:lnTo>
                  <a:pt x="38" y="16"/>
                </a:lnTo>
                <a:lnTo>
                  <a:pt x="40" y="17"/>
                </a:lnTo>
                <a:lnTo>
                  <a:pt x="41" y="17"/>
                </a:lnTo>
                <a:lnTo>
                  <a:pt x="42" y="18"/>
                </a:lnTo>
                <a:lnTo>
                  <a:pt x="43" y="18"/>
                </a:lnTo>
                <a:lnTo>
                  <a:pt x="44" y="19"/>
                </a:lnTo>
                <a:lnTo>
                  <a:pt x="46" y="19"/>
                </a:lnTo>
                <a:lnTo>
                  <a:pt x="47" y="20"/>
                </a:lnTo>
                <a:lnTo>
                  <a:pt x="48" y="20"/>
                </a:lnTo>
                <a:lnTo>
                  <a:pt x="49" y="21"/>
                </a:lnTo>
                <a:lnTo>
                  <a:pt x="50" y="21"/>
                </a:lnTo>
                <a:lnTo>
                  <a:pt x="52" y="22"/>
                </a:lnTo>
                <a:lnTo>
                  <a:pt x="53" y="22"/>
                </a:lnTo>
                <a:lnTo>
                  <a:pt x="54" y="23"/>
                </a:lnTo>
                <a:lnTo>
                  <a:pt x="55" y="23"/>
                </a:lnTo>
                <a:lnTo>
                  <a:pt x="56" y="24"/>
                </a:lnTo>
                <a:lnTo>
                  <a:pt x="58" y="24"/>
                </a:lnTo>
                <a:lnTo>
                  <a:pt x="59" y="25"/>
                </a:lnTo>
                <a:lnTo>
                  <a:pt x="60" y="25"/>
                </a:lnTo>
                <a:lnTo>
                  <a:pt x="61" y="26"/>
                </a:lnTo>
                <a:lnTo>
                  <a:pt x="62" y="26"/>
                </a:lnTo>
                <a:lnTo>
                  <a:pt x="64" y="27"/>
                </a:lnTo>
                <a:lnTo>
                  <a:pt x="65" y="27"/>
                </a:lnTo>
                <a:lnTo>
                  <a:pt x="66" y="27"/>
                </a:lnTo>
                <a:lnTo>
                  <a:pt x="67" y="27"/>
                </a:lnTo>
                <a:lnTo>
                  <a:pt x="68" y="28"/>
                </a:lnTo>
                <a:lnTo>
                  <a:pt x="70" y="28"/>
                </a:lnTo>
                <a:lnTo>
                  <a:pt x="71" y="29"/>
                </a:lnTo>
                <a:lnTo>
                  <a:pt x="72" y="29"/>
                </a:lnTo>
                <a:lnTo>
                  <a:pt x="73" y="30"/>
                </a:lnTo>
                <a:lnTo>
                  <a:pt x="74" y="30"/>
                </a:lnTo>
                <a:lnTo>
                  <a:pt x="76" y="30"/>
                </a:lnTo>
                <a:lnTo>
                  <a:pt x="77" y="31"/>
                </a:lnTo>
                <a:lnTo>
                  <a:pt x="78" y="31"/>
                </a:lnTo>
                <a:lnTo>
                  <a:pt x="79" y="32"/>
                </a:lnTo>
                <a:lnTo>
                  <a:pt x="80" y="32"/>
                </a:lnTo>
                <a:lnTo>
                  <a:pt x="82" y="32"/>
                </a:lnTo>
                <a:lnTo>
                  <a:pt x="83" y="33"/>
                </a:lnTo>
                <a:lnTo>
                  <a:pt x="84" y="33"/>
                </a:lnTo>
                <a:lnTo>
                  <a:pt x="85" y="33"/>
                </a:lnTo>
                <a:lnTo>
                  <a:pt x="86" y="34"/>
                </a:lnTo>
                <a:lnTo>
                  <a:pt x="88" y="34"/>
                </a:lnTo>
                <a:lnTo>
                  <a:pt x="89" y="35"/>
                </a:lnTo>
                <a:lnTo>
                  <a:pt x="90" y="35"/>
                </a:lnTo>
                <a:lnTo>
                  <a:pt x="91" y="35"/>
                </a:lnTo>
                <a:lnTo>
                  <a:pt x="92" y="36"/>
                </a:lnTo>
                <a:lnTo>
                  <a:pt x="94" y="36"/>
                </a:lnTo>
                <a:lnTo>
                  <a:pt x="95" y="36"/>
                </a:lnTo>
                <a:lnTo>
                  <a:pt x="96" y="37"/>
                </a:lnTo>
                <a:lnTo>
                  <a:pt x="97" y="37"/>
                </a:lnTo>
                <a:lnTo>
                  <a:pt x="98" y="37"/>
                </a:lnTo>
                <a:lnTo>
                  <a:pt x="100" y="38"/>
                </a:lnTo>
                <a:lnTo>
                  <a:pt x="101" y="38"/>
                </a:lnTo>
                <a:lnTo>
                  <a:pt x="102" y="38"/>
                </a:lnTo>
                <a:lnTo>
                  <a:pt x="103" y="39"/>
                </a:lnTo>
                <a:lnTo>
                  <a:pt x="104" y="39"/>
                </a:lnTo>
                <a:lnTo>
                  <a:pt x="106" y="39"/>
                </a:lnTo>
                <a:lnTo>
                  <a:pt x="107" y="39"/>
                </a:lnTo>
                <a:lnTo>
                  <a:pt x="108" y="40"/>
                </a:lnTo>
                <a:lnTo>
                  <a:pt x="109" y="40"/>
                </a:lnTo>
                <a:lnTo>
                  <a:pt x="110" y="40"/>
                </a:lnTo>
                <a:lnTo>
                  <a:pt x="112" y="41"/>
                </a:lnTo>
                <a:lnTo>
                  <a:pt x="113" y="41"/>
                </a:lnTo>
                <a:lnTo>
                  <a:pt x="114" y="41"/>
                </a:lnTo>
                <a:lnTo>
                  <a:pt x="115" y="41"/>
                </a:lnTo>
                <a:lnTo>
                  <a:pt x="116" y="42"/>
                </a:lnTo>
                <a:lnTo>
                  <a:pt x="118" y="42"/>
                </a:lnTo>
                <a:lnTo>
                  <a:pt x="119" y="42"/>
                </a:lnTo>
                <a:lnTo>
                  <a:pt x="120" y="42"/>
                </a:lnTo>
                <a:lnTo>
                  <a:pt x="121" y="42"/>
                </a:lnTo>
                <a:lnTo>
                  <a:pt x="122" y="43"/>
                </a:lnTo>
                <a:lnTo>
                  <a:pt x="124" y="43"/>
                </a:lnTo>
                <a:lnTo>
                  <a:pt x="125" y="43"/>
                </a:lnTo>
                <a:lnTo>
                  <a:pt x="126" y="43"/>
                </a:lnTo>
                <a:lnTo>
                  <a:pt x="127" y="44"/>
                </a:lnTo>
                <a:lnTo>
                  <a:pt x="128" y="44"/>
                </a:lnTo>
                <a:lnTo>
                  <a:pt x="130" y="44"/>
                </a:lnTo>
                <a:lnTo>
                  <a:pt x="131" y="44"/>
                </a:lnTo>
                <a:lnTo>
                  <a:pt x="132" y="44"/>
                </a:lnTo>
                <a:lnTo>
                  <a:pt x="133" y="45"/>
                </a:lnTo>
                <a:lnTo>
                  <a:pt x="134" y="45"/>
                </a:lnTo>
                <a:lnTo>
                  <a:pt x="136" y="45"/>
                </a:lnTo>
                <a:lnTo>
                  <a:pt x="137" y="45"/>
                </a:lnTo>
                <a:lnTo>
                  <a:pt x="138" y="45"/>
                </a:lnTo>
                <a:lnTo>
                  <a:pt x="139" y="45"/>
                </a:lnTo>
                <a:lnTo>
                  <a:pt x="140" y="46"/>
                </a:lnTo>
                <a:lnTo>
                  <a:pt x="142" y="46"/>
                </a:lnTo>
                <a:lnTo>
                  <a:pt x="143" y="46"/>
                </a:lnTo>
                <a:lnTo>
                  <a:pt x="144" y="46"/>
                </a:lnTo>
                <a:lnTo>
                  <a:pt x="145" y="46"/>
                </a:lnTo>
                <a:lnTo>
                  <a:pt x="146" y="46"/>
                </a:lnTo>
                <a:lnTo>
                  <a:pt x="148" y="47"/>
                </a:lnTo>
                <a:lnTo>
                  <a:pt x="149" y="47"/>
                </a:lnTo>
                <a:lnTo>
                  <a:pt x="150" y="47"/>
                </a:lnTo>
                <a:lnTo>
                  <a:pt x="151" y="47"/>
                </a:lnTo>
                <a:lnTo>
                  <a:pt x="152" y="47"/>
                </a:lnTo>
              </a:path>
            </a:pathLst>
          </a:custGeom>
          <a:noFill/>
          <a:ln w="635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04" name="Freeform 73">
            <a:extLst>
              <a:ext uri="{FF2B5EF4-FFF2-40B4-BE49-F238E27FC236}">
                <a16:creationId xmlns:a16="http://schemas.microsoft.com/office/drawing/2014/main" id="{C64E3B75-75A9-43FC-B287-1D530C8CE700}"/>
              </a:ext>
            </a:extLst>
          </p:cNvPr>
          <p:cNvSpPr>
            <a:spLocks/>
          </p:cNvSpPr>
          <p:nvPr/>
        </p:nvSpPr>
        <p:spPr bwMode="auto">
          <a:xfrm>
            <a:off x="692150" y="2901950"/>
            <a:ext cx="1489075" cy="252413"/>
          </a:xfrm>
          <a:custGeom>
            <a:avLst/>
            <a:gdLst>
              <a:gd name="T0" fmla="*/ 2147483646 w 152"/>
              <a:gd name="T1" fmla="*/ 2147483646 h 23"/>
              <a:gd name="T2" fmla="*/ 2147483646 w 152"/>
              <a:gd name="T3" fmla="*/ 2147483646 h 23"/>
              <a:gd name="T4" fmla="*/ 2147483646 w 152"/>
              <a:gd name="T5" fmla="*/ 2147483646 h 23"/>
              <a:gd name="T6" fmla="*/ 2147483646 w 152"/>
              <a:gd name="T7" fmla="*/ 2147483646 h 23"/>
              <a:gd name="T8" fmla="*/ 2147483646 w 152"/>
              <a:gd name="T9" fmla="*/ 2147483646 h 23"/>
              <a:gd name="T10" fmla="*/ 2147483646 w 152"/>
              <a:gd name="T11" fmla="*/ 2147483646 h 23"/>
              <a:gd name="T12" fmla="*/ 2147483646 w 152"/>
              <a:gd name="T13" fmla="*/ 2147483646 h 23"/>
              <a:gd name="T14" fmla="*/ 2147483646 w 152"/>
              <a:gd name="T15" fmla="*/ 2147483646 h 23"/>
              <a:gd name="T16" fmla="*/ 2147483646 w 152"/>
              <a:gd name="T17" fmla="*/ 2147483646 h 23"/>
              <a:gd name="T18" fmla="*/ 2147483646 w 152"/>
              <a:gd name="T19" fmla="*/ 2147483646 h 23"/>
              <a:gd name="T20" fmla="*/ 2147483646 w 152"/>
              <a:gd name="T21" fmla="*/ 2147483646 h 23"/>
              <a:gd name="T22" fmla="*/ 2147483646 w 152"/>
              <a:gd name="T23" fmla="*/ 2147483646 h 23"/>
              <a:gd name="T24" fmla="*/ 2147483646 w 152"/>
              <a:gd name="T25" fmla="*/ 2147483646 h 23"/>
              <a:gd name="T26" fmla="*/ 2147483646 w 152"/>
              <a:gd name="T27" fmla="*/ 2147483646 h 23"/>
              <a:gd name="T28" fmla="*/ 2147483646 w 152"/>
              <a:gd name="T29" fmla="*/ 2147483646 h 23"/>
              <a:gd name="T30" fmla="*/ 2147483646 w 152"/>
              <a:gd name="T31" fmla="*/ 2147483646 h 23"/>
              <a:gd name="T32" fmla="*/ 2147483646 w 152"/>
              <a:gd name="T33" fmla="*/ 2147483646 h 23"/>
              <a:gd name="T34" fmla="*/ 2147483646 w 152"/>
              <a:gd name="T35" fmla="*/ 2147483646 h 23"/>
              <a:gd name="T36" fmla="*/ 2147483646 w 152"/>
              <a:gd name="T37" fmla="*/ 2147483646 h 23"/>
              <a:gd name="T38" fmla="*/ 2147483646 w 152"/>
              <a:gd name="T39" fmla="*/ 2147483646 h 23"/>
              <a:gd name="T40" fmla="*/ 2147483646 w 152"/>
              <a:gd name="T41" fmla="*/ 2147483646 h 23"/>
              <a:gd name="T42" fmla="*/ 2147483646 w 152"/>
              <a:gd name="T43" fmla="*/ 2147483646 h 23"/>
              <a:gd name="T44" fmla="*/ 2147483646 w 152"/>
              <a:gd name="T45" fmla="*/ 2147483646 h 23"/>
              <a:gd name="T46" fmla="*/ 2147483646 w 152"/>
              <a:gd name="T47" fmla="*/ 2147483646 h 23"/>
              <a:gd name="T48" fmla="*/ 2147483646 w 152"/>
              <a:gd name="T49" fmla="*/ 2147483646 h 23"/>
              <a:gd name="T50" fmla="*/ 2147483646 w 152"/>
              <a:gd name="T51" fmla="*/ 2147483646 h 23"/>
              <a:gd name="T52" fmla="*/ 2147483646 w 152"/>
              <a:gd name="T53" fmla="*/ 2147483646 h 23"/>
              <a:gd name="T54" fmla="*/ 2147483646 w 152"/>
              <a:gd name="T55" fmla="*/ 2147483646 h 23"/>
              <a:gd name="T56" fmla="*/ 2147483646 w 152"/>
              <a:gd name="T57" fmla="*/ 2147483646 h 23"/>
              <a:gd name="T58" fmla="*/ 2147483646 w 152"/>
              <a:gd name="T59" fmla="*/ 2147483646 h 23"/>
              <a:gd name="T60" fmla="*/ 2147483646 w 152"/>
              <a:gd name="T61" fmla="*/ 2147483646 h 23"/>
              <a:gd name="T62" fmla="*/ 2147483646 w 152"/>
              <a:gd name="T63" fmla="*/ 2147483646 h 23"/>
              <a:gd name="T64" fmla="*/ 2147483646 w 152"/>
              <a:gd name="T65" fmla="*/ 2147483646 h 23"/>
              <a:gd name="T66" fmla="*/ 2147483646 w 152"/>
              <a:gd name="T67" fmla="*/ 2147483646 h 23"/>
              <a:gd name="T68" fmla="*/ 2147483646 w 152"/>
              <a:gd name="T69" fmla="*/ 2147483646 h 23"/>
              <a:gd name="T70" fmla="*/ 2147483646 w 152"/>
              <a:gd name="T71" fmla="*/ 2147483646 h 23"/>
              <a:gd name="T72" fmla="*/ 2147483646 w 152"/>
              <a:gd name="T73" fmla="*/ 2147483646 h 23"/>
              <a:gd name="T74" fmla="*/ 2147483646 w 152"/>
              <a:gd name="T75" fmla="*/ 2147483646 h 23"/>
              <a:gd name="T76" fmla="*/ 2147483646 w 152"/>
              <a:gd name="T77" fmla="*/ 2147483646 h 23"/>
              <a:gd name="T78" fmla="*/ 2147483646 w 152"/>
              <a:gd name="T79" fmla="*/ 2147483646 h 23"/>
              <a:gd name="T80" fmla="*/ 2147483646 w 152"/>
              <a:gd name="T81" fmla="*/ 2147483646 h 23"/>
              <a:gd name="T82" fmla="*/ 2147483646 w 152"/>
              <a:gd name="T83" fmla="*/ 2147483646 h 2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3"/>
              <a:gd name="T128" fmla="*/ 152 w 152"/>
              <a:gd name="T129" fmla="*/ 23 h 2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3">
                <a:moveTo>
                  <a:pt x="0" y="23"/>
                </a:moveTo>
                <a:lnTo>
                  <a:pt x="1" y="23"/>
                </a:lnTo>
                <a:lnTo>
                  <a:pt x="2" y="23"/>
                </a:lnTo>
                <a:lnTo>
                  <a:pt x="4" y="23"/>
                </a:lnTo>
                <a:lnTo>
                  <a:pt x="5" y="23"/>
                </a:lnTo>
                <a:lnTo>
                  <a:pt x="6" y="23"/>
                </a:lnTo>
                <a:lnTo>
                  <a:pt x="7" y="23"/>
                </a:lnTo>
                <a:lnTo>
                  <a:pt x="8" y="23"/>
                </a:lnTo>
                <a:lnTo>
                  <a:pt x="10" y="23"/>
                </a:lnTo>
                <a:lnTo>
                  <a:pt x="11" y="23"/>
                </a:lnTo>
                <a:lnTo>
                  <a:pt x="12" y="23"/>
                </a:lnTo>
                <a:lnTo>
                  <a:pt x="13" y="23"/>
                </a:lnTo>
                <a:lnTo>
                  <a:pt x="14" y="23"/>
                </a:lnTo>
                <a:lnTo>
                  <a:pt x="16" y="23"/>
                </a:lnTo>
                <a:lnTo>
                  <a:pt x="17" y="23"/>
                </a:lnTo>
                <a:lnTo>
                  <a:pt x="18" y="23"/>
                </a:lnTo>
                <a:lnTo>
                  <a:pt x="19" y="23"/>
                </a:lnTo>
                <a:lnTo>
                  <a:pt x="20" y="23"/>
                </a:lnTo>
                <a:lnTo>
                  <a:pt x="22" y="23"/>
                </a:lnTo>
                <a:lnTo>
                  <a:pt x="23" y="23"/>
                </a:lnTo>
                <a:lnTo>
                  <a:pt x="24" y="23"/>
                </a:lnTo>
                <a:lnTo>
                  <a:pt x="25" y="23"/>
                </a:lnTo>
                <a:lnTo>
                  <a:pt x="26" y="23"/>
                </a:lnTo>
                <a:lnTo>
                  <a:pt x="28" y="23"/>
                </a:lnTo>
                <a:lnTo>
                  <a:pt x="29" y="23"/>
                </a:lnTo>
                <a:lnTo>
                  <a:pt x="30" y="23"/>
                </a:lnTo>
                <a:lnTo>
                  <a:pt x="31" y="23"/>
                </a:lnTo>
                <a:lnTo>
                  <a:pt x="32" y="23"/>
                </a:lnTo>
                <a:lnTo>
                  <a:pt x="34" y="23"/>
                </a:lnTo>
                <a:lnTo>
                  <a:pt x="35" y="23"/>
                </a:lnTo>
                <a:lnTo>
                  <a:pt x="36" y="23"/>
                </a:lnTo>
                <a:lnTo>
                  <a:pt x="37" y="23"/>
                </a:lnTo>
                <a:lnTo>
                  <a:pt x="38" y="23"/>
                </a:lnTo>
                <a:lnTo>
                  <a:pt x="40" y="23"/>
                </a:lnTo>
                <a:lnTo>
                  <a:pt x="41" y="23"/>
                </a:lnTo>
                <a:lnTo>
                  <a:pt x="42" y="23"/>
                </a:lnTo>
                <a:lnTo>
                  <a:pt x="43" y="23"/>
                </a:lnTo>
                <a:lnTo>
                  <a:pt x="44" y="23"/>
                </a:lnTo>
                <a:lnTo>
                  <a:pt x="46" y="23"/>
                </a:lnTo>
                <a:lnTo>
                  <a:pt x="47" y="23"/>
                </a:lnTo>
                <a:lnTo>
                  <a:pt x="48" y="23"/>
                </a:lnTo>
                <a:lnTo>
                  <a:pt x="49" y="22"/>
                </a:lnTo>
                <a:lnTo>
                  <a:pt x="50" y="22"/>
                </a:lnTo>
                <a:lnTo>
                  <a:pt x="52" y="22"/>
                </a:lnTo>
                <a:lnTo>
                  <a:pt x="53" y="22"/>
                </a:lnTo>
                <a:lnTo>
                  <a:pt x="54" y="22"/>
                </a:lnTo>
                <a:lnTo>
                  <a:pt x="55" y="22"/>
                </a:lnTo>
                <a:lnTo>
                  <a:pt x="56" y="22"/>
                </a:lnTo>
                <a:lnTo>
                  <a:pt x="58" y="22"/>
                </a:lnTo>
                <a:lnTo>
                  <a:pt x="59" y="22"/>
                </a:lnTo>
                <a:lnTo>
                  <a:pt x="60" y="22"/>
                </a:lnTo>
                <a:lnTo>
                  <a:pt x="61" y="22"/>
                </a:lnTo>
                <a:lnTo>
                  <a:pt x="62" y="22"/>
                </a:lnTo>
                <a:lnTo>
                  <a:pt x="64" y="22"/>
                </a:lnTo>
                <a:lnTo>
                  <a:pt x="65" y="22"/>
                </a:lnTo>
                <a:lnTo>
                  <a:pt x="66" y="22"/>
                </a:lnTo>
                <a:lnTo>
                  <a:pt x="67" y="22"/>
                </a:lnTo>
                <a:lnTo>
                  <a:pt x="68" y="22"/>
                </a:lnTo>
                <a:lnTo>
                  <a:pt x="70" y="22"/>
                </a:lnTo>
                <a:lnTo>
                  <a:pt x="71" y="22"/>
                </a:lnTo>
                <a:lnTo>
                  <a:pt x="72" y="22"/>
                </a:lnTo>
                <a:lnTo>
                  <a:pt x="73" y="21"/>
                </a:lnTo>
                <a:lnTo>
                  <a:pt x="74" y="21"/>
                </a:lnTo>
                <a:lnTo>
                  <a:pt x="76" y="21"/>
                </a:lnTo>
                <a:lnTo>
                  <a:pt x="77" y="21"/>
                </a:lnTo>
                <a:lnTo>
                  <a:pt x="78" y="21"/>
                </a:lnTo>
                <a:lnTo>
                  <a:pt x="79" y="21"/>
                </a:lnTo>
                <a:lnTo>
                  <a:pt x="80" y="21"/>
                </a:lnTo>
                <a:lnTo>
                  <a:pt x="82" y="21"/>
                </a:lnTo>
                <a:lnTo>
                  <a:pt x="83" y="21"/>
                </a:lnTo>
                <a:lnTo>
                  <a:pt x="84" y="21"/>
                </a:lnTo>
                <a:lnTo>
                  <a:pt x="85" y="20"/>
                </a:lnTo>
                <a:lnTo>
                  <a:pt x="86" y="20"/>
                </a:lnTo>
                <a:lnTo>
                  <a:pt x="88" y="20"/>
                </a:lnTo>
                <a:lnTo>
                  <a:pt x="89" y="20"/>
                </a:lnTo>
                <a:lnTo>
                  <a:pt x="90" y="20"/>
                </a:lnTo>
                <a:lnTo>
                  <a:pt x="91" y="20"/>
                </a:lnTo>
                <a:lnTo>
                  <a:pt x="92" y="20"/>
                </a:lnTo>
                <a:lnTo>
                  <a:pt x="94" y="20"/>
                </a:lnTo>
                <a:lnTo>
                  <a:pt x="95" y="20"/>
                </a:lnTo>
                <a:lnTo>
                  <a:pt x="96" y="20"/>
                </a:lnTo>
                <a:lnTo>
                  <a:pt x="97" y="19"/>
                </a:lnTo>
                <a:lnTo>
                  <a:pt x="98" y="19"/>
                </a:lnTo>
                <a:lnTo>
                  <a:pt x="100" y="19"/>
                </a:lnTo>
                <a:lnTo>
                  <a:pt x="101" y="19"/>
                </a:lnTo>
                <a:lnTo>
                  <a:pt x="102" y="19"/>
                </a:lnTo>
                <a:lnTo>
                  <a:pt x="103" y="18"/>
                </a:lnTo>
                <a:lnTo>
                  <a:pt x="104" y="18"/>
                </a:lnTo>
                <a:lnTo>
                  <a:pt x="106" y="18"/>
                </a:lnTo>
                <a:lnTo>
                  <a:pt x="107" y="18"/>
                </a:lnTo>
                <a:lnTo>
                  <a:pt x="108" y="17"/>
                </a:lnTo>
                <a:lnTo>
                  <a:pt x="109" y="17"/>
                </a:lnTo>
                <a:lnTo>
                  <a:pt x="110" y="17"/>
                </a:lnTo>
                <a:lnTo>
                  <a:pt x="112" y="17"/>
                </a:lnTo>
                <a:lnTo>
                  <a:pt x="113" y="16"/>
                </a:lnTo>
                <a:lnTo>
                  <a:pt x="114" y="16"/>
                </a:lnTo>
                <a:lnTo>
                  <a:pt x="115" y="16"/>
                </a:lnTo>
                <a:lnTo>
                  <a:pt x="116" y="15"/>
                </a:lnTo>
                <a:lnTo>
                  <a:pt x="118" y="15"/>
                </a:lnTo>
                <a:lnTo>
                  <a:pt x="119" y="15"/>
                </a:lnTo>
                <a:lnTo>
                  <a:pt x="120" y="14"/>
                </a:lnTo>
                <a:lnTo>
                  <a:pt x="121" y="14"/>
                </a:lnTo>
                <a:lnTo>
                  <a:pt x="122" y="14"/>
                </a:lnTo>
                <a:lnTo>
                  <a:pt x="124" y="13"/>
                </a:lnTo>
                <a:lnTo>
                  <a:pt x="125" y="13"/>
                </a:lnTo>
                <a:lnTo>
                  <a:pt x="126" y="12"/>
                </a:lnTo>
                <a:lnTo>
                  <a:pt x="127" y="12"/>
                </a:lnTo>
                <a:lnTo>
                  <a:pt x="128" y="12"/>
                </a:lnTo>
                <a:lnTo>
                  <a:pt x="130" y="11"/>
                </a:lnTo>
                <a:lnTo>
                  <a:pt x="131" y="11"/>
                </a:lnTo>
                <a:lnTo>
                  <a:pt x="132" y="10"/>
                </a:lnTo>
                <a:lnTo>
                  <a:pt x="133" y="10"/>
                </a:lnTo>
                <a:lnTo>
                  <a:pt x="134" y="9"/>
                </a:lnTo>
                <a:lnTo>
                  <a:pt x="136" y="9"/>
                </a:lnTo>
                <a:lnTo>
                  <a:pt x="137" y="8"/>
                </a:lnTo>
                <a:lnTo>
                  <a:pt x="138" y="8"/>
                </a:lnTo>
                <a:lnTo>
                  <a:pt x="139" y="7"/>
                </a:lnTo>
                <a:lnTo>
                  <a:pt x="140" y="7"/>
                </a:lnTo>
                <a:lnTo>
                  <a:pt x="143" y="6"/>
                </a:lnTo>
                <a:lnTo>
                  <a:pt x="143" y="5"/>
                </a:lnTo>
                <a:lnTo>
                  <a:pt x="144" y="5"/>
                </a:lnTo>
                <a:lnTo>
                  <a:pt x="145" y="4"/>
                </a:lnTo>
                <a:lnTo>
                  <a:pt x="148" y="3"/>
                </a:lnTo>
                <a:lnTo>
                  <a:pt x="149" y="2"/>
                </a:lnTo>
                <a:lnTo>
                  <a:pt x="151" y="1"/>
                </a:lnTo>
                <a:lnTo>
                  <a:pt x="152" y="0"/>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05" name="Freeform 74">
            <a:extLst>
              <a:ext uri="{FF2B5EF4-FFF2-40B4-BE49-F238E27FC236}">
                <a16:creationId xmlns:a16="http://schemas.microsoft.com/office/drawing/2014/main" id="{318E6998-2DB9-4C3F-B129-10DBC576DE1A}"/>
              </a:ext>
            </a:extLst>
          </p:cNvPr>
          <p:cNvSpPr>
            <a:spLocks/>
          </p:cNvSpPr>
          <p:nvPr/>
        </p:nvSpPr>
        <p:spPr bwMode="auto">
          <a:xfrm>
            <a:off x="2181225" y="2066925"/>
            <a:ext cx="1441450" cy="835025"/>
          </a:xfrm>
          <a:custGeom>
            <a:avLst/>
            <a:gdLst>
              <a:gd name="T0" fmla="*/ 2147483646 w 147"/>
              <a:gd name="T1" fmla="*/ 2147483646 h 76"/>
              <a:gd name="T2" fmla="*/ 2147483646 w 147"/>
              <a:gd name="T3" fmla="*/ 2147483646 h 76"/>
              <a:gd name="T4" fmla="*/ 2147483646 w 147"/>
              <a:gd name="T5" fmla="*/ 2147483646 h 76"/>
              <a:gd name="T6" fmla="*/ 2147483646 w 147"/>
              <a:gd name="T7" fmla="*/ 2147483646 h 76"/>
              <a:gd name="T8" fmla="*/ 2147483646 w 147"/>
              <a:gd name="T9" fmla="*/ 2147483646 h 76"/>
              <a:gd name="T10" fmla="*/ 2147483646 w 147"/>
              <a:gd name="T11" fmla="*/ 2147483646 h 76"/>
              <a:gd name="T12" fmla="*/ 2147483646 w 147"/>
              <a:gd name="T13" fmla="*/ 2147483646 h 76"/>
              <a:gd name="T14" fmla="*/ 2147483646 w 147"/>
              <a:gd name="T15" fmla="*/ 2147483646 h 76"/>
              <a:gd name="T16" fmla="*/ 2147483646 w 147"/>
              <a:gd name="T17" fmla="*/ 2147483646 h 76"/>
              <a:gd name="T18" fmla="*/ 2147483646 w 147"/>
              <a:gd name="T19" fmla="*/ 2147483646 h 76"/>
              <a:gd name="T20" fmla="*/ 2147483646 w 147"/>
              <a:gd name="T21" fmla="*/ 2147483646 h 76"/>
              <a:gd name="T22" fmla="*/ 2147483646 w 147"/>
              <a:gd name="T23" fmla="*/ 2147483646 h 76"/>
              <a:gd name="T24" fmla="*/ 2147483646 w 147"/>
              <a:gd name="T25" fmla="*/ 2147483646 h 76"/>
              <a:gd name="T26" fmla="*/ 2147483646 w 147"/>
              <a:gd name="T27" fmla="*/ 2147483646 h 76"/>
              <a:gd name="T28" fmla="*/ 2147483646 w 147"/>
              <a:gd name="T29" fmla="*/ 2147483646 h 76"/>
              <a:gd name="T30" fmla="*/ 2147483646 w 147"/>
              <a:gd name="T31" fmla="*/ 2147483646 h 76"/>
              <a:gd name="T32" fmla="*/ 2147483646 w 147"/>
              <a:gd name="T33" fmla="*/ 2147483646 h 76"/>
              <a:gd name="T34" fmla="*/ 2147483646 w 147"/>
              <a:gd name="T35" fmla="*/ 2147483646 h 76"/>
              <a:gd name="T36" fmla="*/ 2147483646 w 147"/>
              <a:gd name="T37" fmla="*/ 2147483646 h 76"/>
              <a:gd name="T38" fmla="*/ 2147483646 w 147"/>
              <a:gd name="T39" fmla="*/ 2147483646 h 76"/>
              <a:gd name="T40" fmla="*/ 2147483646 w 147"/>
              <a:gd name="T41" fmla="*/ 2147483646 h 76"/>
              <a:gd name="T42" fmla="*/ 2147483646 w 147"/>
              <a:gd name="T43" fmla="*/ 2147483646 h 76"/>
              <a:gd name="T44" fmla="*/ 2147483646 w 147"/>
              <a:gd name="T45" fmla="*/ 2147483646 h 76"/>
              <a:gd name="T46" fmla="*/ 2147483646 w 147"/>
              <a:gd name="T47" fmla="*/ 2147483646 h 76"/>
              <a:gd name="T48" fmla="*/ 2147483646 w 147"/>
              <a:gd name="T49" fmla="*/ 2147483646 h 76"/>
              <a:gd name="T50" fmla="*/ 2147483646 w 147"/>
              <a:gd name="T51" fmla="*/ 2147483646 h 76"/>
              <a:gd name="T52" fmla="*/ 2147483646 w 147"/>
              <a:gd name="T53" fmla="*/ 2147483646 h 76"/>
              <a:gd name="T54" fmla="*/ 2147483646 w 147"/>
              <a:gd name="T55" fmla="*/ 2147483646 h 76"/>
              <a:gd name="T56" fmla="*/ 2147483646 w 147"/>
              <a:gd name="T57" fmla="*/ 2147483646 h 76"/>
              <a:gd name="T58" fmla="*/ 2147483646 w 147"/>
              <a:gd name="T59" fmla="*/ 2147483646 h 76"/>
              <a:gd name="T60" fmla="*/ 2147483646 w 147"/>
              <a:gd name="T61" fmla="*/ 2147483646 h 76"/>
              <a:gd name="T62" fmla="*/ 2147483646 w 147"/>
              <a:gd name="T63" fmla="*/ 2147483646 h 76"/>
              <a:gd name="T64" fmla="*/ 2147483646 w 147"/>
              <a:gd name="T65" fmla="*/ 0 h 76"/>
              <a:gd name="T66" fmla="*/ 2147483646 w 147"/>
              <a:gd name="T67" fmla="*/ 0 h 76"/>
              <a:gd name="T68" fmla="*/ 2147483646 w 147"/>
              <a:gd name="T69" fmla="*/ 0 h 76"/>
              <a:gd name="T70" fmla="*/ 2147483646 w 147"/>
              <a:gd name="T71" fmla="*/ 0 h 76"/>
              <a:gd name="T72" fmla="*/ 2147483646 w 147"/>
              <a:gd name="T73" fmla="*/ 2147483646 h 76"/>
              <a:gd name="T74" fmla="*/ 2147483646 w 147"/>
              <a:gd name="T75" fmla="*/ 2147483646 h 76"/>
              <a:gd name="T76" fmla="*/ 2147483646 w 147"/>
              <a:gd name="T77" fmla="*/ 2147483646 h 76"/>
              <a:gd name="T78" fmla="*/ 2147483646 w 147"/>
              <a:gd name="T79" fmla="*/ 2147483646 h 76"/>
              <a:gd name="T80" fmla="*/ 2147483646 w 147"/>
              <a:gd name="T81" fmla="*/ 2147483646 h 76"/>
              <a:gd name="T82" fmla="*/ 2147483646 w 147"/>
              <a:gd name="T83" fmla="*/ 2147483646 h 7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7"/>
              <a:gd name="T127" fmla="*/ 0 h 76"/>
              <a:gd name="T128" fmla="*/ 147 w 147"/>
              <a:gd name="T129" fmla="*/ 76 h 7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7" h="76">
                <a:moveTo>
                  <a:pt x="0" y="76"/>
                </a:moveTo>
                <a:lnTo>
                  <a:pt x="3" y="75"/>
                </a:lnTo>
                <a:lnTo>
                  <a:pt x="5" y="74"/>
                </a:lnTo>
                <a:lnTo>
                  <a:pt x="8" y="73"/>
                </a:lnTo>
                <a:lnTo>
                  <a:pt x="8" y="72"/>
                </a:lnTo>
                <a:lnTo>
                  <a:pt x="9" y="71"/>
                </a:lnTo>
                <a:lnTo>
                  <a:pt x="11" y="70"/>
                </a:lnTo>
                <a:lnTo>
                  <a:pt x="11" y="69"/>
                </a:lnTo>
                <a:lnTo>
                  <a:pt x="12" y="69"/>
                </a:lnTo>
                <a:lnTo>
                  <a:pt x="15" y="68"/>
                </a:lnTo>
                <a:lnTo>
                  <a:pt x="15" y="67"/>
                </a:lnTo>
                <a:lnTo>
                  <a:pt x="17" y="66"/>
                </a:lnTo>
                <a:lnTo>
                  <a:pt x="17" y="65"/>
                </a:lnTo>
                <a:lnTo>
                  <a:pt x="20" y="64"/>
                </a:lnTo>
                <a:lnTo>
                  <a:pt x="20" y="63"/>
                </a:lnTo>
                <a:lnTo>
                  <a:pt x="22" y="62"/>
                </a:lnTo>
                <a:lnTo>
                  <a:pt x="22" y="61"/>
                </a:lnTo>
                <a:lnTo>
                  <a:pt x="24" y="60"/>
                </a:lnTo>
                <a:lnTo>
                  <a:pt x="24" y="59"/>
                </a:lnTo>
                <a:lnTo>
                  <a:pt x="27" y="58"/>
                </a:lnTo>
                <a:lnTo>
                  <a:pt x="27" y="57"/>
                </a:lnTo>
                <a:lnTo>
                  <a:pt x="29" y="56"/>
                </a:lnTo>
                <a:lnTo>
                  <a:pt x="29" y="55"/>
                </a:lnTo>
                <a:lnTo>
                  <a:pt x="32" y="54"/>
                </a:lnTo>
                <a:lnTo>
                  <a:pt x="34" y="53"/>
                </a:lnTo>
                <a:lnTo>
                  <a:pt x="34" y="52"/>
                </a:lnTo>
                <a:lnTo>
                  <a:pt x="36" y="51"/>
                </a:lnTo>
                <a:lnTo>
                  <a:pt x="36" y="50"/>
                </a:lnTo>
                <a:lnTo>
                  <a:pt x="38" y="49"/>
                </a:lnTo>
                <a:lnTo>
                  <a:pt x="38" y="48"/>
                </a:lnTo>
                <a:lnTo>
                  <a:pt x="40" y="47"/>
                </a:lnTo>
                <a:lnTo>
                  <a:pt x="40" y="46"/>
                </a:lnTo>
                <a:lnTo>
                  <a:pt x="42" y="45"/>
                </a:lnTo>
                <a:lnTo>
                  <a:pt x="42" y="44"/>
                </a:lnTo>
                <a:lnTo>
                  <a:pt x="44" y="44"/>
                </a:lnTo>
                <a:lnTo>
                  <a:pt x="44" y="43"/>
                </a:lnTo>
                <a:lnTo>
                  <a:pt x="45" y="43"/>
                </a:lnTo>
                <a:lnTo>
                  <a:pt x="45" y="42"/>
                </a:lnTo>
                <a:lnTo>
                  <a:pt x="47" y="41"/>
                </a:lnTo>
                <a:lnTo>
                  <a:pt x="47" y="40"/>
                </a:lnTo>
                <a:lnTo>
                  <a:pt x="50" y="39"/>
                </a:lnTo>
                <a:lnTo>
                  <a:pt x="50" y="38"/>
                </a:lnTo>
                <a:lnTo>
                  <a:pt x="51" y="37"/>
                </a:lnTo>
                <a:lnTo>
                  <a:pt x="51" y="36"/>
                </a:lnTo>
                <a:lnTo>
                  <a:pt x="53" y="35"/>
                </a:lnTo>
                <a:lnTo>
                  <a:pt x="53" y="34"/>
                </a:lnTo>
                <a:lnTo>
                  <a:pt x="56" y="33"/>
                </a:lnTo>
                <a:lnTo>
                  <a:pt x="57" y="32"/>
                </a:lnTo>
                <a:lnTo>
                  <a:pt x="57" y="31"/>
                </a:lnTo>
                <a:lnTo>
                  <a:pt x="59" y="30"/>
                </a:lnTo>
                <a:lnTo>
                  <a:pt x="59" y="29"/>
                </a:lnTo>
                <a:lnTo>
                  <a:pt x="62" y="28"/>
                </a:lnTo>
                <a:lnTo>
                  <a:pt x="62" y="27"/>
                </a:lnTo>
                <a:lnTo>
                  <a:pt x="64" y="26"/>
                </a:lnTo>
                <a:lnTo>
                  <a:pt x="64" y="25"/>
                </a:lnTo>
                <a:lnTo>
                  <a:pt x="66" y="24"/>
                </a:lnTo>
                <a:lnTo>
                  <a:pt x="66" y="23"/>
                </a:lnTo>
                <a:lnTo>
                  <a:pt x="68" y="23"/>
                </a:lnTo>
                <a:lnTo>
                  <a:pt x="68" y="22"/>
                </a:lnTo>
                <a:lnTo>
                  <a:pt x="70" y="21"/>
                </a:lnTo>
                <a:lnTo>
                  <a:pt x="70" y="20"/>
                </a:lnTo>
                <a:lnTo>
                  <a:pt x="72" y="19"/>
                </a:lnTo>
                <a:lnTo>
                  <a:pt x="72" y="18"/>
                </a:lnTo>
                <a:lnTo>
                  <a:pt x="75" y="17"/>
                </a:lnTo>
                <a:lnTo>
                  <a:pt x="75" y="16"/>
                </a:lnTo>
                <a:lnTo>
                  <a:pt x="77" y="15"/>
                </a:lnTo>
                <a:lnTo>
                  <a:pt x="77" y="14"/>
                </a:lnTo>
                <a:lnTo>
                  <a:pt x="78" y="14"/>
                </a:lnTo>
                <a:lnTo>
                  <a:pt x="81" y="13"/>
                </a:lnTo>
                <a:lnTo>
                  <a:pt x="81" y="12"/>
                </a:lnTo>
                <a:lnTo>
                  <a:pt x="82" y="12"/>
                </a:lnTo>
                <a:lnTo>
                  <a:pt x="84" y="11"/>
                </a:lnTo>
                <a:lnTo>
                  <a:pt x="84" y="10"/>
                </a:lnTo>
                <a:lnTo>
                  <a:pt x="87" y="9"/>
                </a:lnTo>
                <a:lnTo>
                  <a:pt x="89" y="8"/>
                </a:lnTo>
                <a:lnTo>
                  <a:pt x="89" y="7"/>
                </a:lnTo>
                <a:lnTo>
                  <a:pt x="90" y="7"/>
                </a:lnTo>
                <a:lnTo>
                  <a:pt x="92" y="6"/>
                </a:lnTo>
                <a:lnTo>
                  <a:pt x="94" y="5"/>
                </a:lnTo>
                <a:lnTo>
                  <a:pt x="95" y="4"/>
                </a:lnTo>
                <a:lnTo>
                  <a:pt x="96" y="4"/>
                </a:lnTo>
                <a:lnTo>
                  <a:pt x="98" y="3"/>
                </a:lnTo>
                <a:lnTo>
                  <a:pt x="99" y="3"/>
                </a:lnTo>
                <a:lnTo>
                  <a:pt x="100" y="3"/>
                </a:lnTo>
                <a:lnTo>
                  <a:pt x="101" y="2"/>
                </a:lnTo>
                <a:lnTo>
                  <a:pt x="102" y="2"/>
                </a:lnTo>
                <a:lnTo>
                  <a:pt x="104" y="1"/>
                </a:lnTo>
                <a:lnTo>
                  <a:pt x="105" y="1"/>
                </a:lnTo>
                <a:lnTo>
                  <a:pt x="106" y="1"/>
                </a:lnTo>
                <a:lnTo>
                  <a:pt x="107" y="1"/>
                </a:lnTo>
                <a:lnTo>
                  <a:pt x="108" y="0"/>
                </a:lnTo>
                <a:lnTo>
                  <a:pt x="110" y="0"/>
                </a:lnTo>
                <a:lnTo>
                  <a:pt x="111" y="0"/>
                </a:lnTo>
                <a:lnTo>
                  <a:pt x="112" y="0"/>
                </a:lnTo>
                <a:lnTo>
                  <a:pt x="113" y="0"/>
                </a:lnTo>
                <a:lnTo>
                  <a:pt x="114" y="0"/>
                </a:lnTo>
                <a:lnTo>
                  <a:pt x="116" y="0"/>
                </a:lnTo>
                <a:lnTo>
                  <a:pt x="117" y="0"/>
                </a:lnTo>
                <a:lnTo>
                  <a:pt x="118" y="0"/>
                </a:lnTo>
                <a:lnTo>
                  <a:pt x="119" y="0"/>
                </a:lnTo>
                <a:lnTo>
                  <a:pt x="120" y="0"/>
                </a:lnTo>
                <a:lnTo>
                  <a:pt x="122" y="0"/>
                </a:lnTo>
                <a:lnTo>
                  <a:pt x="123" y="1"/>
                </a:lnTo>
                <a:lnTo>
                  <a:pt x="124" y="1"/>
                </a:lnTo>
                <a:lnTo>
                  <a:pt x="125" y="1"/>
                </a:lnTo>
                <a:lnTo>
                  <a:pt x="126" y="1"/>
                </a:lnTo>
                <a:lnTo>
                  <a:pt x="128" y="2"/>
                </a:lnTo>
                <a:lnTo>
                  <a:pt x="129" y="2"/>
                </a:lnTo>
                <a:lnTo>
                  <a:pt x="130" y="3"/>
                </a:lnTo>
                <a:lnTo>
                  <a:pt x="131" y="3"/>
                </a:lnTo>
                <a:lnTo>
                  <a:pt x="132" y="3"/>
                </a:lnTo>
                <a:lnTo>
                  <a:pt x="134" y="4"/>
                </a:lnTo>
                <a:lnTo>
                  <a:pt x="135" y="4"/>
                </a:lnTo>
                <a:lnTo>
                  <a:pt x="136" y="5"/>
                </a:lnTo>
                <a:lnTo>
                  <a:pt x="137" y="5"/>
                </a:lnTo>
                <a:lnTo>
                  <a:pt x="138" y="6"/>
                </a:lnTo>
                <a:lnTo>
                  <a:pt x="141" y="7"/>
                </a:lnTo>
                <a:lnTo>
                  <a:pt x="142" y="8"/>
                </a:lnTo>
                <a:lnTo>
                  <a:pt x="144" y="9"/>
                </a:lnTo>
                <a:lnTo>
                  <a:pt x="147" y="10"/>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06" name="Freeform 75">
            <a:extLst>
              <a:ext uri="{FF2B5EF4-FFF2-40B4-BE49-F238E27FC236}">
                <a16:creationId xmlns:a16="http://schemas.microsoft.com/office/drawing/2014/main" id="{21D79A7D-3747-4229-B8BF-A048E342407C}"/>
              </a:ext>
            </a:extLst>
          </p:cNvPr>
          <p:cNvSpPr>
            <a:spLocks/>
          </p:cNvSpPr>
          <p:nvPr/>
        </p:nvSpPr>
        <p:spPr bwMode="auto">
          <a:xfrm>
            <a:off x="3622675" y="2176463"/>
            <a:ext cx="1419225" cy="944562"/>
          </a:xfrm>
          <a:custGeom>
            <a:avLst/>
            <a:gdLst>
              <a:gd name="T0" fmla="*/ 2147483646 w 145"/>
              <a:gd name="T1" fmla="*/ 2147483646 h 86"/>
              <a:gd name="T2" fmla="*/ 2147483646 w 145"/>
              <a:gd name="T3" fmla="*/ 2147483646 h 86"/>
              <a:gd name="T4" fmla="*/ 2147483646 w 145"/>
              <a:gd name="T5" fmla="*/ 2147483646 h 86"/>
              <a:gd name="T6" fmla="*/ 2147483646 w 145"/>
              <a:gd name="T7" fmla="*/ 2147483646 h 86"/>
              <a:gd name="T8" fmla="*/ 2147483646 w 145"/>
              <a:gd name="T9" fmla="*/ 2147483646 h 86"/>
              <a:gd name="T10" fmla="*/ 2147483646 w 145"/>
              <a:gd name="T11" fmla="*/ 2147483646 h 86"/>
              <a:gd name="T12" fmla="*/ 2147483646 w 145"/>
              <a:gd name="T13" fmla="*/ 2147483646 h 86"/>
              <a:gd name="T14" fmla="*/ 2147483646 w 145"/>
              <a:gd name="T15" fmla="*/ 2147483646 h 86"/>
              <a:gd name="T16" fmla="*/ 2147483646 w 145"/>
              <a:gd name="T17" fmla="*/ 2147483646 h 86"/>
              <a:gd name="T18" fmla="*/ 2147483646 w 145"/>
              <a:gd name="T19" fmla="*/ 2147483646 h 86"/>
              <a:gd name="T20" fmla="*/ 2147483646 w 145"/>
              <a:gd name="T21" fmla="*/ 2147483646 h 86"/>
              <a:gd name="T22" fmla="*/ 2147483646 w 145"/>
              <a:gd name="T23" fmla="*/ 2147483646 h 86"/>
              <a:gd name="T24" fmla="*/ 2147483646 w 145"/>
              <a:gd name="T25" fmla="*/ 2147483646 h 86"/>
              <a:gd name="T26" fmla="*/ 2147483646 w 145"/>
              <a:gd name="T27" fmla="*/ 2147483646 h 86"/>
              <a:gd name="T28" fmla="*/ 2147483646 w 145"/>
              <a:gd name="T29" fmla="*/ 2147483646 h 86"/>
              <a:gd name="T30" fmla="*/ 2147483646 w 145"/>
              <a:gd name="T31" fmla="*/ 2147483646 h 86"/>
              <a:gd name="T32" fmla="*/ 2147483646 w 145"/>
              <a:gd name="T33" fmla="*/ 2147483646 h 86"/>
              <a:gd name="T34" fmla="*/ 2147483646 w 145"/>
              <a:gd name="T35" fmla="*/ 2147483646 h 86"/>
              <a:gd name="T36" fmla="*/ 2147483646 w 145"/>
              <a:gd name="T37" fmla="*/ 2147483646 h 86"/>
              <a:gd name="T38" fmla="*/ 2147483646 w 145"/>
              <a:gd name="T39" fmla="*/ 2147483646 h 86"/>
              <a:gd name="T40" fmla="*/ 2147483646 w 145"/>
              <a:gd name="T41" fmla="*/ 2147483646 h 86"/>
              <a:gd name="T42" fmla="*/ 2147483646 w 145"/>
              <a:gd name="T43" fmla="*/ 2147483646 h 86"/>
              <a:gd name="T44" fmla="*/ 2147483646 w 145"/>
              <a:gd name="T45" fmla="*/ 2147483646 h 86"/>
              <a:gd name="T46" fmla="*/ 2147483646 w 145"/>
              <a:gd name="T47" fmla="*/ 2147483646 h 86"/>
              <a:gd name="T48" fmla="*/ 2147483646 w 145"/>
              <a:gd name="T49" fmla="*/ 2147483646 h 86"/>
              <a:gd name="T50" fmla="*/ 2147483646 w 145"/>
              <a:gd name="T51" fmla="*/ 2147483646 h 86"/>
              <a:gd name="T52" fmla="*/ 2147483646 w 145"/>
              <a:gd name="T53" fmla="*/ 2147483646 h 86"/>
              <a:gd name="T54" fmla="*/ 2147483646 w 145"/>
              <a:gd name="T55" fmla="*/ 2147483646 h 86"/>
              <a:gd name="T56" fmla="*/ 2147483646 w 145"/>
              <a:gd name="T57" fmla="*/ 2147483646 h 86"/>
              <a:gd name="T58" fmla="*/ 2147483646 w 145"/>
              <a:gd name="T59" fmla="*/ 2147483646 h 86"/>
              <a:gd name="T60" fmla="*/ 2147483646 w 145"/>
              <a:gd name="T61" fmla="*/ 2147483646 h 86"/>
              <a:gd name="T62" fmla="*/ 2147483646 w 145"/>
              <a:gd name="T63" fmla="*/ 2147483646 h 86"/>
              <a:gd name="T64" fmla="*/ 2147483646 w 145"/>
              <a:gd name="T65" fmla="*/ 2147483646 h 86"/>
              <a:gd name="T66" fmla="*/ 2147483646 w 145"/>
              <a:gd name="T67" fmla="*/ 2147483646 h 86"/>
              <a:gd name="T68" fmla="*/ 2147483646 w 145"/>
              <a:gd name="T69" fmla="*/ 2147483646 h 86"/>
              <a:gd name="T70" fmla="*/ 2147483646 w 145"/>
              <a:gd name="T71" fmla="*/ 2147483646 h 86"/>
              <a:gd name="T72" fmla="*/ 2147483646 w 145"/>
              <a:gd name="T73" fmla="*/ 2147483646 h 86"/>
              <a:gd name="T74" fmla="*/ 2147483646 w 145"/>
              <a:gd name="T75" fmla="*/ 2147483646 h 86"/>
              <a:gd name="T76" fmla="*/ 2147483646 w 145"/>
              <a:gd name="T77" fmla="*/ 2147483646 h 86"/>
              <a:gd name="T78" fmla="*/ 2147483646 w 145"/>
              <a:gd name="T79" fmla="*/ 2147483646 h 86"/>
              <a:gd name="T80" fmla="*/ 2147483646 w 145"/>
              <a:gd name="T81" fmla="*/ 2147483646 h 86"/>
              <a:gd name="T82" fmla="*/ 2147483646 w 145"/>
              <a:gd name="T83" fmla="*/ 2147483646 h 8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5"/>
              <a:gd name="T127" fmla="*/ 0 h 86"/>
              <a:gd name="T128" fmla="*/ 145 w 145"/>
              <a:gd name="T129" fmla="*/ 86 h 8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5" h="86">
                <a:moveTo>
                  <a:pt x="0" y="0"/>
                </a:moveTo>
                <a:lnTo>
                  <a:pt x="0" y="1"/>
                </a:lnTo>
                <a:lnTo>
                  <a:pt x="2" y="2"/>
                </a:lnTo>
                <a:lnTo>
                  <a:pt x="5" y="3"/>
                </a:lnTo>
                <a:lnTo>
                  <a:pt x="5" y="4"/>
                </a:lnTo>
                <a:lnTo>
                  <a:pt x="6" y="4"/>
                </a:lnTo>
                <a:lnTo>
                  <a:pt x="8" y="5"/>
                </a:lnTo>
                <a:lnTo>
                  <a:pt x="8" y="6"/>
                </a:lnTo>
                <a:lnTo>
                  <a:pt x="11" y="7"/>
                </a:lnTo>
                <a:lnTo>
                  <a:pt x="11" y="8"/>
                </a:lnTo>
                <a:lnTo>
                  <a:pt x="13" y="9"/>
                </a:lnTo>
                <a:lnTo>
                  <a:pt x="13" y="10"/>
                </a:lnTo>
                <a:lnTo>
                  <a:pt x="14" y="11"/>
                </a:lnTo>
                <a:lnTo>
                  <a:pt x="17" y="12"/>
                </a:lnTo>
                <a:lnTo>
                  <a:pt x="17" y="13"/>
                </a:lnTo>
                <a:lnTo>
                  <a:pt x="18" y="13"/>
                </a:lnTo>
                <a:lnTo>
                  <a:pt x="18" y="14"/>
                </a:lnTo>
                <a:lnTo>
                  <a:pt x="20" y="15"/>
                </a:lnTo>
                <a:lnTo>
                  <a:pt x="20" y="16"/>
                </a:lnTo>
                <a:lnTo>
                  <a:pt x="23" y="17"/>
                </a:lnTo>
                <a:lnTo>
                  <a:pt x="23" y="18"/>
                </a:lnTo>
                <a:lnTo>
                  <a:pt x="25" y="19"/>
                </a:lnTo>
                <a:lnTo>
                  <a:pt x="25" y="20"/>
                </a:lnTo>
                <a:lnTo>
                  <a:pt x="27" y="21"/>
                </a:lnTo>
                <a:lnTo>
                  <a:pt x="27" y="23"/>
                </a:lnTo>
                <a:lnTo>
                  <a:pt x="30" y="23"/>
                </a:lnTo>
                <a:lnTo>
                  <a:pt x="30" y="24"/>
                </a:lnTo>
                <a:lnTo>
                  <a:pt x="32" y="25"/>
                </a:lnTo>
                <a:lnTo>
                  <a:pt x="32" y="26"/>
                </a:lnTo>
                <a:lnTo>
                  <a:pt x="33" y="27"/>
                </a:lnTo>
                <a:lnTo>
                  <a:pt x="35" y="28"/>
                </a:lnTo>
                <a:lnTo>
                  <a:pt x="35" y="29"/>
                </a:lnTo>
                <a:lnTo>
                  <a:pt x="37" y="30"/>
                </a:lnTo>
                <a:lnTo>
                  <a:pt x="37" y="31"/>
                </a:lnTo>
                <a:lnTo>
                  <a:pt x="39" y="32"/>
                </a:lnTo>
                <a:lnTo>
                  <a:pt x="39" y="33"/>
                </a:lnTo>
                <a:lnTo>
                  <a:pt x="41" y="33"/>
                </a:lnTo>
                <a:lnTo>
                  <a:pt x="41" y="34"/>
                </a:lnTo>
                <a:lnTo>
                  <a:pt x="43" y="35"/>
                </a:lnTo>
                <a:lnTo>
                  <a:pt x="43" y="36"/>
                </a:lnTo>
                <a:lnTo>
                  <a:pt x="45" y="37"/>
                </a:lnTo>
                <a:lnTo>
                  <a:pt x="45" y="38"/>
                </a:lnTo>
                <a:lnTo>
                  <a:pt x="47" y="39"/>
                </a:lnTo>
                <a:lnTo>
                  <a:pt x="47" y="40"/>
                </a:lnTo>
                <a:lnTo>
                  <a:pt x="49" y="41"/>
                </a:lnTo>
                <a:lnTo>
                  <a:pt x="49" y="42"/>
                </a:lnTo>
                <a:lnTo>
                  <a:pt x="51" y="43"/>
                </a:lnTo>
                <a:lnTo>
                  <a:pt x="51" y="44"/>
                </a:lnTo>
                <a:lnTo>
                  <a:pt x="54" y="44"/>
                </a:lnTo>
                <a:lnTo>
                  <a:pt x="54" y="45"/>
                </a:lnTo>
                <a:lnTo>
                  <a:pt x="56" y="46"/>
                </a:lnTo>
                <a:lnTo>
                  <a:pt x="56" y="47"/>
                </a:lnTo>
                <a:lnTo>
                  <a:pt x="59" y="48"/>
                </a:lnTo>
                <a:lnTo>
                  <a:pt x="59" y="49"/>
                </a:lnTo>
                <a:lnTo>
                  <a:pt x="61" y="50"/>
                </a:lnTo>
                <a:lnTo>
                  <a:pt x="61" y="51"/>
                </a:lnTo>
                <a:lnTo>
                  <a:pt x="63" y="52"/>
                </a:lnTo>
                <a:lnTo>
                  <a:pt x="63" y="53"/>
                </a:lnTo>
                <a:lnTo>
                  <a:pt x="66" y="54"/>
                </a:lnTo>
                <a:lnTo>
                  <a:pt x="66" y="55"/>
                </a:lnTo>
                <a:lnTo>
                  <a:pt x="67" y="56"/>
                </a:lnTo>
                <a:lnTo>
                  <a:pt x="69" y="57"/>
                </a:lnTo>
                <a:lnTo>
                  <a:pt x="69" y="58"/>
                </a:lnTo>
                <a:lnTo>
                  <a:pt x="72" y="59"/>
                </a:lnTo>
                <a:lnTo>
                  <a:pt x="74" y="60"/>
                </a:lnTo>
                <a:lnTo>
                  <a:pt x="74" y="61"/>
                </a:lnTo>
                <a:lnTo>
                  <a:pt x="75" y="62"/>
                </a:lnTo>
                <a:lnTo>
                  <a:pt x="78" y="63"/>
                </a:lnTo>
                <a:lnTo>
                  <a:pt x="78" y="64"/>
                </a:lnTo>
                <a:lnTo>
                  <a:pt x="79" y="64"/>
                </a:lnTo>
                <a:lnTo>
                  <a:pt x="81" y="65"/>
                </a:lnTo>
                <a:lnTo>
                  <a:pt x="84" y="66"/>
                </a:lnTo>
                <a:lnTo>
                  <a:pt x="84" y="67"/>
                </a:lnTo>
                <a:lnTo>
                  <a:pt x="85" y="67"/>
                </a:lnTo>
                <a:lnTo>
                  <a:pt x="87" y="68"/>
                </a:lnTo>
                <a:lnTo>
                  <a:pt x="87" y="69"/>
                </a:lnTo>
                <a:lnTo>
                  <a:pt x="89" y="69"/>
                </a:lnTo>
                <a:lnTo>
                  <a:pt x="91" y="70"/>
                </a:lnTo>
                <a:lnTo>
                  <a:pt x="91" y="71"/>
                </a:lnTo>
                <a:lnTo>
                  <a:pt x="92" y="71"/>
                </a:lnTo>
                <a:lnTo>
                  <a:pt x="93" y="72"/>
                </a:lnTo>
                <a:lnTo>
                  <a:pt x="96" y="73"/>
                </a:lnTo>
                <a:lnTo>
                  <a:pt x="97" y="74"/>
                </a:lnTo>
                <a:lnTo>
                  <a:pt x="98" y="74"/>
                </a:lnTo>
                <a:lnTo>
                  <a:pt x="99" y="75"/>
                </a:lnTo>
                <a:lnTo>
                  <a:pt x="101" y="75"/>
                </a:lnTo>
                <a:lnTo>
                  <a:pt x="102" y="76"/>
                </a:lnTo>
                <a:lnTo>
                  <a:pt x="103" y="76"/>
                </a:lnTo>
                <a:lnTo>
                  <a:pt x="104" y="77"/>
                </a:lnTo>
                <a:lnTo>
                  <a:pt x="105" y="77"/>
                </a:lnTo>
                <a:lnTo>
                  <a:pt x="107" y="78"/>
                </a:lnTo>
                <a:lnTo>
                  <a:pt x="108" y="78"/>
                </a:lnTo>
                <a:lnTo>
                  <a:pt x="109" y="78"/>
                </a:lnTo>
                <a:lnTo>
                  <a:pt x="110" y="79"/>
                </a:lnTo>
                <a:lnTo>
                  <a:pt x="111" y="79"/>
                </a:lnTo>
                <a:lnTo>
                  <a:pt x="113" y="80"/>
                </a:lnTo>
                <a:lnTo>
                  <a:pt x="114" y="80"/>
                </a:lnTo>
                <a:lnTo>
                  <a:pt x="115" y="80"/>
                </a:lnTo>
                <a:lnTo>
                  <a:pt x="116" y="81"/>
                </a:lnTo>
                <a:lnTo>
                  <a:pt x="117" y="81"/>
                </a:lnTo>
                <a:lnTo>
                  <a:pt x="119" y="81"/>
                </a:lnTo>
                <a:lnTo>
                  <a:pt x="120" y="82"/>
                </a:lnTo>
                <a:lnTo>
                  <a:pt x="121" y="82"/>
                </a:lnTo>
                <a:lnTo>
                  <a:pt x="122" y="82"/>
                </a:lnTo>
                <a:lnTo>
                  <a:pt x="123" y="83"/>
                </a:lnTo>
                <a:lnTo>
                  <a:pt x="125" y="83"/>
                </a:lnTo>
                <a:lnTo>
                  <a:pt x="126" y="83"/>
                </a:lnTo>
                <a:lnTo>
                  <a:pt x="127" y="83"/>
                </a:lnTo>
                <a:lnTo>
                  <a:pt x="128" y="84"/>
                </a:lnTo>
                <a:lnTo>
                  <a:pt x="129" y="84"/>
                </a:lnTo>
                <a:lnTo>
                  <a:pt x="131" y="84"/>
                </a:lnTo>
                <a:lnTo>
                  <a:pt x="132" y="84"/>
                </a:lnTo>
                <a:lnTo>
                  <a:pt x="133" y="85"/>
                </a:lnTo>
                <a:lnTo>
                  <a:pt x="134" y="85"/>
                </a:lnTo>
                <a:lnTo>
                  <a:pt x="135" y="85"/>
                </a:lnTo>
                <a:lnTo>
                  <a:pt x="137" y="85"/>
                </a:lnTo>
                <a:lnTo>
                  <a:pt x="138" y="85"/>
                </a:lnTo>
                <a:lnTo>
                  <a:pt x="139" y="86"/>
                </a:lnTo>
                <a:lnTo>
                  <a:pt x="140" y="86"/>
                </a:lnTo>
                <a:lnTo>
                  <a:pt x="141" y="86"/>
                </a:lnTo>
                <a:lnTo>
                  <a:pt x="143" y="86"/>
                </a:lnTo>
                <a:lnTo>
                  <a:pt x="144" y="86"/>
                </a:lnTo>
                <a:lnTo>
                  <a:pt x="145" y="86"/>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07" name="Freeform 76">
            <a:extLst>
              <a:ext uri="{FF2B5EF4-FFF2-40B4-BE49-F238E27FC236}">
                <a16:creationId xmlns:a16="http://schemas.microsoft.com/office/drawing/2014/main" id="{9B11FE33-0405-4FCB-85B1-07D400E33536}"/>
              </a:ext>
            </a:extLst>
          </p:cNvPr>
          <p:cNvSpPr>
            <a:spLocks/>
          </p:cNvSpPr>
          <p:nvPr/>
        </p:nvSpPr>
        <p:spPr bwMode="auto">
          <a:xfrm>
            <a:off x="5041900" y="3121025"/>
            <a:ext cx="892175" cy="33338"/>
          </a:xfrm>
          <a:custGeom>
            <a:avLst/>
            <a:gdLst>
              <a:gd name="T0" fmla="*/ 2147483646 w 91"/>
              <a:gd name="T1" fmla="*/ 0 h 3"/>
              <a:gd name="T2" fmla="*/ 2147483646 w 91"/>
              <a:gd name="T3" fmla="*/ 0 h 3"/>
              <a:gd name="T4" fmla="*/ 2147483646 w 91"/>
              <a:gd name="T5" fmla="*/ 2147483646 h 3"/>
              <a:gd name="T6" fmla="*/ 2147483646 w 91"/>
              <a:gd name="T7" fmla="*/ 2147483646 h 3"/>
              <a:gd name="T8" fmla="*/ 2147483646 w 91"/>
              <a:gd name="T9" fmla="*/ 2147483646 h 3"/>
              <a:gd name="T10" fmla="*/ 2147483646 w 91"/>
              <a:gd name="T11" fmla="*/ 2147483646 h 3"/>
              <a:gd name="T12" fmla="*/ 2147483646 w 91"/>
              <a:gd name="T13" fmla="*/ 2147483646 h 3"/>
              <a:gd name="T14" fmla="*/ 2147483646 w 91"/>
              <a:gd name="T15" fmla="*/ 2147483646 h 3"/>
              <a:gd name="T16" fmla="*/ 2147483646 w 91"/>
              <a:gd name="T17" fmla="*/ 2147483646 h 3"/>
              <a:gd name="T18" fmla="*/ 2147483646 w 91"/>
              <a:gd name="T19" fmla="*/ 2147483646 h 3"/>
              <a:gd name="T20" fmla="*/ 2147483646 w 91"/>
              <a:gd name="T21" fmla="*/ 2147483646 h 3"/>
              <a:gd name="T22" fmla="*/ 2147483646 w 91"/>
              <a:gd name="T23" fmla="*/ 2147483646 h 3"/>
              <a:gd name="T24" fmla="*/ 2147483646 w 91"/>
              <a:gd name="T25" fmla="*/ 2147483646 h 3"/>
              <a:gd name="T26" fmla="*/ 2147483646 w 91"/>
              <a:gd name="T27" fmla="*/ 2147483646 h 3"/>
              <a:gd name="T28" fmla="*/ 2147483646 w 91"/>
              <a:gd name="T29" fmla="*/ 2147483646 h 3"/>
              <a:gd name="T30" fmla="*/ 2147483646 w 91"/>
              <a:gd name="T31" fmla="*/ 2147483646 h 3"/>
              <a:gd name="T32" fmla="*/ 2147483646 w 91"/>
              <a:gd name="T33" fmla="*/ 2147483646 h 3"/>
              <a:gd name="T34" fmla="*/ 2147483646 w 91"/>
              <a:gd name="T35" fmla="*/ 2147483646 h 3"/>
              <a:gd name="T36" fmla="*/ 2147483646 w 91"/>
              <a:gd name="T37" fmla="*/ 2147483646 h 3"/>
              <a:gd name="T38" fmla="*/ 2147483646 w 91"/>
              <a:gd name="T39" fmla="*/ 2147483646 h 3"/>
              <a:gd name="T40" fmla="*/ 2147483646 w 91"/>
              <a:gd name="T41" fmla="*/ 2147483646 h 3"/>
              <a:gd name="T42" fmla="*/ 2147483646 w 91"/>
              <a:gd name="T43" fmla="*/ 2147483646 h 3"/>
              <a:gd name="T44" fmla="*/ 2147483646 w 91"/>
              <a:gd name="T45" fmla="*/ 2147483646 h 3"/>
              <a:gd name="T46" fmla="*/ 2147483646 w 91"/>
              <a:gd name="T47" fmla="*/ 2147483646 h 3"/>
              <a:gd name="T48" fmla="*/ 2147483646 w 91"/>
              <a:gd name="T49" fmla="*/ 2147483646 h 3"/>
              <a:gd name="T50" fmla="*/ 2147483646 w 91"/>
              <a:gd name="T51" fmla="*/ 2147483646 h 3"/>
              <a:gd name="T52" fmla="*/ 2147483646 w 91"/>
              <a:gd name="T53" fmla="*/ 2147483646 h 3"/>
              <a:gd name="T54" fmla="*/ 2147483646 w 91"/>
              <a:gd name="T55" fmla="*/ 2147483646 h 3"/>
              <a:gd name="T56" fmla="*/ 2147483646 w 91"/>
              <a:gd name="T57" fmla="*/ 2147483646 h 3"/>
              <a:gd name="T58" fmla="*/ 2147483646 w 91"/>
              <a:gd name="T59" fmla="*/ 2147483646 h 3"/>
              <a:gd name="T60" fmla="*/ 2147483646 w 91"/>
              <a:gd name="T61" fmla="*/ 2147483646 h 3"/>
              <a:gd name="T62" fmla="*/ 2147483646 w 91"/>
              <a:gd name="T63" fmla="*/ 2147483646 h 3"/>
              <a:gd name="T64" fmla="*/ 2147483646 w 91"/>
              <a:gd name="T65" fmla="*/ 2147483646 h 3"/>
              <a:gd name="T66" fmla="*/ 2147483646 w 91"/>
              <a:gd name="T67" fmla="*/ 2147483646 h 3"/>
              <a:gd name="T68" fmla="*/ 2147483646 w 91"/>
              <a:gd name="T69" fmla="*/ 2147483646 h 3"/>
              <a:gd name="T70" fmla="*/ 2147483646 w 91"/>
              <a:gd name="T71" fmla="*/ 2147483646 h 3"/>
              <a:gd name="T72" fmla="*/ 2147483646 w 91"/>
              <a:gd name="T73" fmla="*/ 2147483646 h 3"/>
              <a:gd name="T74" fmla="*/ 2147483646 w 91"/>
              <a:gd name="T75" fmla="*/ 2147483646 h 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1"/>
              <a:gd name="T115" fmla="*/ 0 h 3"/>
              <a:gd name="T116" fmla="*/ 91 w 91"/>
              <a:gd name="T117" fmla="*/ 3 h 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1" h="3">
                <a:moveTo>
                  <a:pt x="0" y="0"/>
                </a:moveTo>
                <a:lnTo>
                  <a:pt x="1" y="0"/>
                </a:lnTo>
                <a:lnTo>
                  <a:pt x="2" y="0"/>
                </a:lnTo>
                <a:lnTo>
                  <a:pt x="4" y="0"/>
                </a:lnTo>
                <a:lnTo>
                  <a:pt x="5" y="0"/>
                </a:lnTo>
                <a:lnTo>
                  <a:pt x="6" y="1"/>
                </a:lnTo>
                <a:lnTo>
                  <a:pt x="7" y="1"/>
                </a:lnTo>
                <a:lnTo>
                  <a:pt x="8" y="1"/>
                </a:lnTo>
                <a:lnTo>
                  <a:pt x="10" y="1"/>
                </a:lnTo>
                <a:lnTo>
                  <a:pt x="11" y="1"/>
                </a:lnTo>
                <a:lnTo>
                  <a:pt x="12" y="1"/>
                </a:lnTo>
                <a:lnTo>
                  <a:pt x="13" y="1"/>
                </a:lnTo>
                <a:lnTo>
                  <a:pt x="14" y="1"/>
                </a:lnTo>
                <a:lnTo>
                  <a:pt x="16" y="1"/>
                </a:lnTo>
                <a:lnTo>
                  <a:pt x="17" y="1"/>
                </a:lnTo>
                <a:lnTo>
                  <a:pt x="18" y="2"/>
                </a:lnTo>
                <a:lnTo>
                  <a:pt x="19" y="2"/>
                </a:lnTo>
                <a:lnTo>
                  <a:pt x="20" y="2"/>
                </a:lnTo>
                <a:lnTo>
                  <a:pt x="22" y="2"/>
                </a:lnTo>
                <a:lnTo>
                  <a:pt x="23" y="2"/>
                </a:lnTo>
                <a:lnTo>
                  <a:pt x="24" y="2"/>
                </a:lnTo>
                <a:lnTo>
                  <a:pt x="25" y="2"/>
                </a:lnTo>
                <a:lnTo>
                  <a:pt x="26" y="2"/>
                </a:lnTo>
                <a:lnTo>
                  <a:pt x="28" y="2"/>
                </a:lnTo>
                <a:lnTo>
                  <a:pt x="29" y="2"/>
                </a:lnTo>
                <a:lnTo>
                  <a:pt x="30" y="2"/>
                </a:lnTo>
                <a:lnTo>
                  <a:pt x="31" y="2"/>
                </a:lnTo>
                <a:lnTo>
                  <a:pt x="32" y="2"/>
                </a:lnTo>
                <a:lnTo>
                  <a:pt x="34" y="2"/>
                </a:lnTo>
                <a:lnTo>
                  <a:pt x="35" y="2"/>
                </a:lnTo>
                <a:lnTo>
                  <a:pt x="36" y="2"/>
                </a:lnTo>
                <a:lnTo>
                  <a:pt x="37" y="2"/>
                </a:lnTo>
                <a:lnTo>
                  <a:pt x="38" y="2"/>
                </a:lnTo>
                <a:lnTo>
                  <a:pt x="40" y="2"/>
                </a:lnTo>
                <a:lnTo>
                  <a:pt x="41" y="2"/>
                </a:lnTo>
                <a:lnTo>
                  <a:pt x="42" y="3"/>
                </a:lnTo>
                <a:lnTo>
                  <a:pt x="43" y="3"/>
                </a:lnTo>
                <a:lnTo>
                  <a:pt x="44" y="3"/>
                </a:lnTo>
                <a:lnTo>
                  <a:pt x="46" y="3"/>
                </a:lnTo>
                <a:lnTo>
                  <a:pt x="47" y="3"/>
                </a:lnTo>
                <a:lnTo>
                  <a:pt x="48" y="3"/>
                </a:lnTo>
                <a:lnTo>
                  <a:pt x="49" y="3"/>
                </a:lnTo>
                <a:lnTo>
                  <a:pt x="50" y="3"/>
                </a:lnTo>
                <a:lnTo>
                  <a:pt x="52" y="3"/>
                </a:lnTo>
                <a:lnTo>
                  <a:pt x="53" y="3"/>
                </a:lnTo>
                <a:lnTo>
                  <a:pt x="54" y="3"/>
                </a:lnTo>
                <a:lnTo>
                  <a:pt x="55" y="3"/>
                </a:lnTo>
                <a:lnTo>
                  <a:pt x="56" y="3"/>
                </a:lnTo>
                <a:lnTo>
                  <a:pt x="58" y="3"/>
                </a:lnTo>
                <a:lnTo>
                  <a:pt x="59" y="3"/>
                </a:lnTo>
                <a:lnTo>
                  <a:pt x="60" y="3"/>
                </a:lnTo>
                <a:lnTo>
                  <a:pt x="61" y="3"/>
                </a:lnTo>
                <a:lnTo>
                  <a:pt x="62" y="3"/>
                </a:lnTo>
                <a:lnTo>
                  <a:pt x="64" y="3"/>
                </a:lnTo>
                <a:lnTo>
                  <a:pt x="65" y="3"/>
                </a:lnTo>
                <a:lnTo>
                  <a:pt x="66" y="3"/>
                </a:lnTo>
                <a:lnTo>
                  <a:pt x="67" y="3"/>
                </a:lnTo>
                <a:lnTo>
                  <a:pt x="68" y="3"/>
                </a:lnTo>
                <a:lnTo>
                  <a:pt x="70" y="3"/>
                </a:lnTo>
                <a:lnTo>
                  <a:pt x="71" y="3"/>
                </a:lnTo>
                <a:lnTo>
                  <a:pt x="72" y="3"/>
                </a:lnTo>
                <a:lnTo>
                  <a:pt x="73" y="3"/>
                </a:lnTo>
                <a:lnTo>
                  <a:pt x="74" y="3"/>
                </a:lnTo>
                <a:lnTo>
                  <a:pt x="76" y="3"/>
                </a:lnTo>
                <a:lnTo>
                  <a:pt x="77" y="3"/>
                </a:lnTo>
                <a:lnTo>
                  <a:pt x="78" y="3"/>
                </a:lnTo>
                <a:lnTo>
                  <a:pt x="79" y="3"/>
                </a:lnTo>
                <a:lnTo>
                  <a:pt x="80" y="3"/>
                </a:lnTo>
                <a:lnTo>
                  <a:pt x="82" y="3"/>
                </a:lnTo>
                <a:lnTo>
                  <a:pt x="83" y="3"/>
                </a:lnTo>
                <a:lnTo>
                  <a:pt x="84" y="3"/>
                </a:lnTo>
                <a:lnTo>
                  <a:pt x="85" y="3"/>
                </a:lnTo>
                <a:lnTo>
                  <a:pt x="86" y="3"/>
                </a:lnTo>
                <a:lnTo>
                  <a:pt x="88" y="3"/>
                </a:lnTo>
                <a:lnTo>
                  <a:pt x="89" y="3"/>
                </a:lnTo>
                <a:lnTo>
                  <a:pt x="90" y="3"/>
                </a:lnTo>
                <a:lnTo>
                  <a:pt x="91" y="3"/>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08" name="Freeform 79">
            <a:extLst>
              <a:ext uri="{FF2B5EF4-FFF2-40B4-BE49-F238E27FC236}">
                <a16:creationId xmlns:a16="http://schemas.microsoft.com/office/drawing/2014/main" id="{D36175D2-06FA-42B2-AB32-9E78CFD79419}"/>
              </a:ext>
            </a:extLst>
          </p:cNvPr>
          <p:cNvSpPr>
            <a:spLocks/>
          </p:cNvSpPr>
          <p:nvPr/>
        </p:nvSpPr>
        <p:spPr bwMode="auto">
          <a:xfrm>
            <a:off x="2652713" y="3154363"/>
            <a:ext cx="96837" cy="9525"/>
          </a:xfrm>
          <a:custGeom>
            <a:avLst/>
            <a:gdLst>
              <a:gd name="T0" fmla="*/ 0 w 10"/>
              <a:gd name="T1" fmla="*/ 0 h 10979"/>
              <a:gd name="T2" fmla="*/ 2147483646 w 10"/>
              <a:gd name="T3" fmla="*/ 0 h 10979"/>
              <a:gd name="T4" fmla="*/ 2147483646 w 10"/>
              <a:gd name="T5" fmla="*/ 0 h 10979"/>
              <a:gd name="T6" fmla="*/ 2147483646 w 10"/>
              <a:gd name="T7" fmla="*/ 0 h 10979"/>
              <a:gd name="T8" fmla="*/ 2147483646 w 10"/>
              <a:gd name="T9" fmla="*/ 0 h 10979"/>
              <a:gd name="T10" fmla="*/ 2147483646 w 10"/>
              <a:gd name="T11" fmla="*/ 0 h 10979"/>
              <a:gd name="T12" fmla="*/ 2147483646 w 10"/>
              <a:gd name="T13" fmla="*/ 0 h 10979"/>
              <a:gd name="T14" fmla="*/ 2147483646 w 10"/>
              <a:gd name="T15" fmla="*/ 0 h 10979"/>
              <a:gd name="T16" fmla="*/ 2147483646 w 10"/>
              <a:gd name="T17" fmla="*/ 0 h 109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0979"/>
              <a:gd name="T29" fmla="*/ 10 w 10"/>
              <a:gd name="T30" fmla="*/ 10979 h 109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0979">
                <a:moveTo>
                  <a:pt x="0" y="0"/>
                </a:moveTo>
                <a:lnTo>
                  <a:pt x="2" y="0"/>
                </a:lnTo>
                <a:lnTo>
                  <a:pt x="3" y="0"/>
                </a:lnTo>
                <a:lnTo>
                  <a:pt x="4" y="0"/>
                </a:lnTo>
                <a:lnTo>
                  <a:pt x="5" y="0"/>
                </a:lnTo>
                <a:lnTo>
                  <a:pt x="6" y="0"/>
                </a:lnTo>
                <a:lnTo>
                  <a:pt x="8" y="0"/>
                </a:lnTo>
                <a:lnTo>
                  <a:pt x="9" y="0"/>
                </a:lnTo>
                <a:lnTo>
                  <a:pt x="10" y="0"/>
                </a:lnTo>
              </a:path>
            </a:pathLst>
          </a:custGeom>
          <a:noFill/>
          <a:ln w="381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09" name="Freeform 80">
            <a:extLst>
              <a:ext uri="{FF2B5EF4-FFF2-40B4-BE49-F238E27FC236}">
                <a16:creationId xmlns:a16="http://schemas.microsoft.com/office/drawing/2014/main" id="{F37D5093-6CFD-48C4-B4F5-0B8EFF9627E6}"/>
              </a:ext>
            </a:extLst>
          </p:cNvPr>
          <p:cNvSpPr>
            <a:spLocks/>
          </p:cNvSpPr>
          <p:nvPr/>
        </p:nvSpPr>
        <p:spPr bwMode="auto">
          <a:xfrm>
            <a:off x="1565275" y="3121025"/>
            <a:ext cx="1489075" cy="33338"/>
          </a:xfrm>
          <a:custGeom>
            <a:avLst/>
            <a:gdLst>
              <a:gd name="T0" fmla="*/ 2147483646 w 152"/>
              <a:gd name="T1" fmla="*/ 2147483646 h 3"/>
              <a:gd name="T2" fmla="*/ 2147483646 w 152"/>
              <a:gd name="T3" fmla="*/ 2147483646 h 3"/>
              <a:gd name="T4" fmla="*/ 2147483646 w 152"/>
              <a:gd name="T5" fmla="*/ 2147483646 h 3"/>
              <a:gd name="T6" fmla="*/ 2147483646 w 152"/>
              <a:gd name="T7" fmla="*/ 2147483646 h 3"/>
              <a:gd name="T8" fmla="*/ 2147483646 w 152"/>
              <a:gd name="T9" fmla="*/ 2147483646 h 3"/>
              <a:gd name="T10" fmla="*/ 2147483646 w 152"/>
              <a:gd name="T11" fmla="*/ 2147483646 h 3"/>
              <a:gd name="T12" fmla="*/ 2147483646 w 152"/>
              <a:gd name="T13" fmla="*/ 2147483646 h 3"/>
              <a:gd name="T14" fmla="*/ 2147483646 w 152"/>
              <a:gd name="T15" fmla="*/ 2147483646 h 3"/>
              <a:gd name="T16" fmla="*/ 2147483646 w 152"/>
              <a:gd name="T17" fmla="*/ 2147483646 h 3"/>
              <a:gd name="T18" fmla="*/ 2147483646 w 152"/>
              <a:gd name="T19" fmla="*/ 2147483646 h 3"/>
              <a:gd name="T20" fmla="*/ 2147483646 w 152"/>
              <a:gd name="T21" fmla="*/ 2147483646 h 3"/>
              <a:gd name="T22" fmla="*/ 2147483646 w 152"/>
              <a:gd name="T23" fmla="*/ 2147483646 h 3"/>
              <a:gd name="T24" fmla="*/ 2147483646 w 152"/>
              <a:gd name="T25" fmla="*/ 2147483646 h 3"/>
              <a:gd name="T26" fmla="*/ 2147483646 w 152"/>
              <a:gd name="T27" fmla="*/ 2147483646 h 3"/>
              <a:gd name="T28" fmla="*/ 2147483646 w 152"/>
              <a:gd name="T29" fmla="*/ 2147483646 h 3"/>
              <a:gd name="T30" fmla="*/ 2147483646 w 152"/>
              <a:gd name="T31" fmla="*/ 2147483646 h 3"/>
              <a:gd name="T32" fmla="*/ 2147483646 w 152"/>
              <a:gd name="T33" fmla="*/ 2147483646 h 3"/>
              <a:gd name="T34" fmla="*/ 2147483646 w 152"/>
              <a:gd name="T35" fmla="*/ 2147483646 h 3"/>
              <a:gd name="T36" fmla="*/ 2147483646 w 152"/>
              <a:gd name="T37" fmla="*/ 2147483646 h 3"/>
              <a:gd name="T38" fmla="*/ 2147483646 w 152"/>
              <a:gd name="T39" fmla="*/ 2147483646 h 3"/>
              <a:gd name="T40" fmla="*/ 2147483646 w 152"/>
              <a:gd name="T41" fmla="*/ 2147483646 h 3"/>
              <a:gd name="T42" fmla="*/ 2147483646 w 152"/>
              <a:gd name="T43" fmla="*/ 2147483646 h 3"/>
              <a:gd name="T44" fmla="*/ 2147483646 w 152"/>
              <a:gd name="T45" fmla="*/ 2147483646 h 3"/>
              <a:gd name="T46" fmla="*/ 2147483646 w 152"/>
              <a:gd name="T47" fmla="*/ 2147483646 h 3"/>
              <a:gd name="T48" fmla="*/ 2147483646 w 152"/>
              <a:gd name="T49" fmla="*/ 2147483646 h 3"/>
              <a:gd name="T50" fmla="*/ 2147483646 w 152"/>
              <a:gd name="T51" fmla="*/ 2147483646 h 3"/>
              <a:gd name="T52" fmla="*/ 2147483646 w 152"/>
              <a:gd name="T53" fmla="*/ 2147483646 h 3"/>
              <a:gd name="T54" fmla="*/ 2147483646 w 152"/>
              <a:gd name="T55" fmla="*/ 2147483646 h 3"/>
              <a:gd name="T56" fmla="*/ 2147483646 w 152"/>
              <a:gd name="T57" fmla="*/ 2147483646 h 3"/>
              <a:gd name="T58" fmla="*/ 2147483646 w 152"/>
              <a:gd name="T59" fmla="*/ 2147483646 h 3"/>
              <a:gd name="T60" fmla="*/ 2147483646 w 152"/>
              <a:gd name="T61" fmla="*/ 2147483646 h 3"/>
              <a:gd name="T62" fmla="*/ 2147483646 w 152"/>
              <a:gd name="T63" fmla="*/ 2147483646 h 3"/>
              <a:gd name="T64" fmla="*/ 2147483646 w 152"/>
              <a:gd name="T65" fmla="*/ 2147483646 h 3"/>
              <a:gd name="T66" fmla="*/ 2147483646 w 152"/>
              <a:gd name="T67" fmla="*/ 2147483646 h 3"/>
              <a:gd name="T68" fmla="*/ 2147483646 w 152"/>
              <a:gd name="T69" fmla="*/ 2147483646 h 3"/>
              <a:gd name="T70" fmla="*/ 2147483646 w 152"/>
              <a:gd name="T71" fmla="*/ 2147483646 h 3"/>
              <a:gd name="T72" fmla="*/ 2147483646 w 152"/>
              <a:gd name="T73" fmla="*/ 2147483646 h 3"/>
              <a:gd name="T74" fmla="*/ 2147483646 w 152"/>
              <a:gd name="T75" fmla="*/ 0 h 3"/>
              <a:gd name="T76" fmla="*/ 2147483646 w 152"/>
              <a:gd name="T77" fmla="*/ 0 h 3"/>
              <a:gd name="T78" fmla="*/ 2147483646 w 152"/>
              <a:gd name="T79" fmla="*/ 0 h 3"/>
              <a:gd name="T80" fmla="*/ 2147483646 w 152"/>
              <a:gd name="T81" fmla="*/ 0 h 3"/>
              <a:gd name="T82" fmla="*/ 2147483646 w 152"/>
              <a:gd name="T83" fmla="*/ 0 h 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3"/>
              <a:gd name="T128" fmla="*/ 152 w 152"/>
              <a:gd name="T129" fmla="*/ 3 h 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3">
                <a:moveTo>
                  <a:pt x="0" y="3"/>
                </a:moveTo>
                <a:lnTo>
                  <a:pt x="1" y="3"/>
                </a:lnTo>
                <a:lnTo>
                  <a:pt x="2" y="3"/>
                </a:lnTo>
                <a:lnTo>
                  <a:pt x="3" y="3"/>
                </a:lnTo>
                <a:lnTo>
                  <a:pt x="5" y="3"/>
                </a:lnTo>
                <a:lnTo>
                  <a:pt x="6" y="3"/>
                </a:lnTo>
                <a:lnTo>
                  <a:pt x="7" y="3"/>
                </a:lnTo>
                <a:lnTo>
                  <a:pt x="8" y="3"/>
                </a:lnTo>
                <a:lnTo>
                  <a:pt x="9" y="3"/>
                </a:lnTo>
                <a:lnTo>
                  <a:pt x="11" y="3"/>
                </a:lnTo>
                <a:lnTo>
                  <a:pt x="12" y="3"/>
                </a:lnTo>
                <a:lnTo>
                  <a:pt x="13" y="3"/>
                </a:lnTo>
                <a:lnTo>
                  <a:pt x="14" y="3"/>
                </a:lnTo>
                <a:lnTo>
                  <a:pt x="15" y="3"/>
                </a:lnTo>
                <a:lnTo>
                  <a:pt x="17" y="3"/>
                </a:lnTo>
                <a:lnTo>
                  <a:pt x="18" y="3"/>
                </a:lnTo>
                <a:lnTo>
                  <a:pt x="19" y="3"/>
                </a:lnTo>
                <a:lnTo>
                  <a:pt x="20" y="3"/>
                </a:lnTo>
                <a:lnTo>
                  <a:pt x="21" y="3"/>
                </a:lnTo>
                <a:lnTo>
                  <a:pt x="23" y="3"/>
                </a:lnTo>
                <a:lnTo>
                  <a:pt x="24" y="3"/>
                </a:lnTo>
                <a:lnTo>
                  <a:pt x="25" y="3"/>
                </a:lnTo>
                <a:lnTo>
                  <a:pt x="26" y="3"/>
                </a:lnTo>
                <a:lnTo>
                  <a:pt x="27" y="3"/>
                </a:lnTo>
                <a:lnTo>
                  <a:pt x="29" y="3"/>
                </a:lnTo>
                <a:lnTo>
                  <a:pt x="30" y="3"/>
                </a:lnTo>
                <a:lnTo>
                  <a:pt x="31" y="3"/>
                </a:lnTo>
                <a:lnTo>
                  <a:pt x="32" y="3"/>
                </a:lnTo>
                <a:lnTo>
                  <a:pt x="33" y="3"/>
                </a:lnTo>
                <a:lnTo>
                  <a:pt x="35" y="3"/>
                </a:lnTo>
                <a:lnTo>
                  <a:pt x="36" y="3"/>
                </a:lnTo>
                <a:lnTo>
                  <a:pt x="37" y="3"/>
                </a:lnTo>
                <a:lnTo>
                  <a:pt x="38" y="3"/>
                </a:lnTo>
                <a:lnTo>
                  <a:pt x="39" y="3"/>
                </a:lnTo>
                <a:lnTo>
                  <a:pt x="41" y="3"/>
                </a:lnTo>
                <a:lnTo>
                  <a:pt x="42" y="3"/>
                </a:lnTo>
                <a:lnTo>
                  <a:pt x="43" y="3"/>
                </a:lnTo>
                <a:lnTo>
                  <a:pt x="44" y="3"/>
                </a:lnTo>
                <a:lnTo>
                  <a:pt x="45" y="3"/>
                </a:lnTo>
                <a:lnTo>
                  <a:pt x="47" y="3"/>
                </a:lnTo>
                <a:lnTo>
                  <a:pt x="48" y="3"/>
                </a:lnTo>
                <a:lnTo>
                  <a:pt x="49" y="3"/>
                </a:lnTo>
                <a:lnTo>
                  <a:pt x="50" y="3"/>
                </a:lnTo>
                <a:lnTo>
                  <a:pt x="51" y="3"/>
                </a:lnTo>
                <a:lnTo>
                  <a:pt x="53" y="3"/>
                </a:lnTo>
                <a:lnTo>
                  <a:pt x="54" y="3"/>
                </a:lnTo>
                <a:lnTo>
                  <a:pt x="55" y="3"/>
                </a:lnTo>
                <a:lnTo>
                  <a:pt x="56" y="3"/>
                </a:lnTo>
                <a:lnTo>
                  <a:pt x="57" y="3"/>
                </a:lnTo>
                <a:lnTo>
                  <a:pt x="59" y="3"/>
                </a:lnTo>
                <a:lnTo>
                  <a:pt x="60" y="3"/>
                </a:lnTo>
                <a:lnTo>
                  <a:pt x="61" y="3"/>
                </a:lnTo>
                <a:lnTo>
                  <a:pt x="62" y="3"/>
                </a:lnTo>
                <a:lnTo>
                  <a:pt x="63" y="3"/>
                </a:lnTo>
                <a:lnTo>
                  <a:pt x="65" y="3"/>
                </a:lnTo>
                <a:lnTo>
                  <a:pt x="66" y="3"/>
                </a:lnTo>
                <a:lnTo>
                  <a:pt x="67" y="3"/>
                </a:lnTo>
                <a:lnTo>
                  <a:pt x="68" y="3"/>
                </a:lnTo>
                <a:lnTo>
                  <a:pt x="69" y="3"/>
                </a:lnTo>
                <a:lnTo>
                  <a:pt x="71" y="3"/>
                </a:lnTo>
                <a:lnTo>
                  <a:pt x="72" y="3"/>
                </a:lnTo>
                <a:lnTo>
                  <a:pt x="73" y="3"/>
                </a:lnTo>
                <a:lnTo>
                  <a:pt x="74" y="3"/>
                </a:lnTo>
                <a:lnTo>
                  <a:pt x="75" y="3"/>
                </a:lnTo>
                <a:lnTo>
                  <a:pt x="77" y="3"/>
                </a:lnTo>
                <a:lnTo>
                  <a:pt x="78" y="3"/>
                </a:lnTo>
                <a:lnTo>
                  <a:pt x="79" y="3"/>
                </a:lnTo>
                <a:lnTo>
                  <a:pt x="80" y="3"/>
                </a:lnTo>
                <a:lnTo>
                  <a:pt x="81" y="2"/>
                </a:lnTo>
                <a:lnTo>
                  <a:pt x="83" y="2"/>
                </a:lnTo>
                <a:lnTo>
                  <a:pt x="84" y="2"/>
                </a:lnTo>
                <a:lnTo>
                  <a:pt x="85" y="2"/>
                </a:lnTo>
                <a:lnTo>
                  <a:pt x="86" y="2"/>
                </a:lnTo>
                <a:lnTo>
                  <a:pt x="87" y="2"/>
                </a:lnTo>
                <a:lnTo>
                  <a:pt x="89" y="2"/>
                </a:lnTo>
                <a:lnTo>
                  <a:pt x="90" y="2"/>
                </a:lnTo>
                <a:lnTo>
                  <a:pt x="91" y="2"/>
                </a:lnTo>
                <a:lnTo>
                  <a:pt x="92" y="2"/>
                </a:lnTo>
                <a:lnTo>
                  <a:pt x="93" y="2"/>
                </a:lnTo>
                <a:lnTo>
                  <a:pt x="95" y="2"/>
                </a:lnTo>
                <a:lnTo>
                  <a:pt x="96" y="2"/>
                </a:lnTo>
                <a:lnTo>
                  <a:pt x="97" y="2"/>
                </a:lnTo>
                <a:lnTo>
                  <a:pt x="98" y="2"/>
                </a:lnTo>
                <a:lnTo>
                  <a:pt x="99" y="2"/>
                </a:lnTo>
                <a:lnTo>
                  <a:pt x="101" y="2"/>
                </a:lnTo>
                <a:lnTo>
                  <a:pt x="102" y="2"/>
                </a:lnTo>
                <a:lnTo>
                  <a:pt x="103" y="2"/>
                </a:lnTo>
                <a:lnTo>
                  <a:pt x="104" y="2"/>
                </a:lnTo>
                <a:lnTo>
                  <a:pt x="105" y="2"/>
                </a:lnTo>
                <a:lnTo>
                  <a:pt x="107" y="2"/>
                </a:lnTo>
                <a:lnTo>
                  <a:pt x="108" y="2"/>
                </a:lnTo>
                <a:lnTo>
                  <a:pt x="109" y="2"/>
                </a:lnTo>
                <a:lnTo>
                  <a:pt x="110" y="2"/>
                </a:lnTo>
                <a:lnTo>
                  <a:pt x="111" y="2"/>
                </a:lnTo>
                <a:lnTo>
                  <a:pt x="113" y="2"/>
                </a:lnTo>
                <a:lnTo>
                  <a:pt x="114" y="2"/>
                </a:lnTo>
                <a:lnTo>
                  <a:pt x="115" y="2"/>
                </a:lnTo>
                <a:lnTo>
                  <a:pt x="116" y="2"/>
                </a:lnTo>
                <a:lnTo>
                  <a:pt x="117" y="1"/>
                </a:lnTo>
                <a:lnTo>
                  <a:pt x="119" y="1"/>
                </a:lnTo>
                <a:lnTo>
                  <a:pt x="120" y="1"/>
                </a:lnTo>
                <a:lnTo>
                  <a:pt x="121" y="1"/>
                </a:lnTo>
                <a:lnTo>
                  <a:pt x="122" y="1"/>
                </a:lnTo>
                <a:lnTo>
                  <a:pt x="123" y="1"/>
                </a:lnTo>
                <a:lnTo>
                  <a:pt x="125" y="1"/>
                </a:lnTo>
                <a:lnTo>
                  <a:pt x="126" y="1"/>
                </a:lnTo>
                <a:lnTo>
                  <a:pt x="127" y="1"/>
                </a:lnTo>
                <a:lnTo>
                  <a:pt x="128" y="1"/>
                </a:lnTo>
                <a:lnTo>
                  <a:pt x="129" y="1"/>
                </a:lnTo>
                <a:lnTo>
                  <a:pt x="131" y="1"/>
                </a:lnTo>
                <a:lnTo>
                  <a:pt x="132" y="1"/>
                </a:lnTo>
                <a:lnTo>
                  <a:pt x="133" y="1"/>
                </a:lnTo>
                <a:lnTo>
                  <a:pt x="134" y="1"/>
                </a:lnTo>
                <a:lnTo>
                  <a:pt x="135" y="0"/>
                </a:lnTo>
                <a:lnTo>
                  <a:pt x="137" y="0"/>
                </a:lnTo>
                <a:lnTo>
                  <a:pt x="138" y="0"/>
                </a:lnTo>
                <a:lnTo>
                  <a:pt x="139" y="0"/>
                </a:lnTo>
                <a:lnTo>
                  <a:pt x="140" y="0"/>
                </a:lnTo>
                <a:lnTo>
                  <a:pt x="141" y="0"/>
                </a:lnTo>
                <a:lnTo>
                  <a:pt x="143" y="0"/>
                </a:lnTo>
                <a:lnTo>
                  <a:pt x="144" y="0"/>
                </a:lnTo>
                <a:lnTo>
                  <a:pt x="145" y="0"/>
                </a:lnTo>
                <a:lnTo>
                  <a:pt x="146" y="0"/>
                </a:lnTo>
                <a:lnTo>
                  <a:pt x="147" y="0"/>
                </a:lnTo>
                <a:lnTo>
                  <a:pt x="149" y="0"/>
                </a:lnTo>
                <a:lnTo>
                  <a:pt x="150" y="0"/>
                </a:lnTo>
                <a:lnTo>
                  <a:pt x="151" y="0"/>
                </a:lnTo>
                <a:lnTo>
                  <a:pt x="152" y="0"/>
                </a:lnTo>
              </a:path>
            </a:pathLst>
          </a:custGeom>
          <a:noFill/>
          <a:ln w="381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10" name="Freeform 81">
            <a:extLst>
              <a:ext uri="{FF2B5EF4-FFF2-40B4-BE49-F238E27FC236}">
                <a16:creationId xmlns:a16="http://schemas.microsoft.com/office/drawing/2014/main" id="{DA117F7B-B86E-4350-A784-27EDA565934A}"/>
              </a:ext>
            </a:extLst>
          </p:cNvPr>
          <p:cNvSpPr>
            <a:spLocks/>
          </p:cNvSpPr>
          <p:nvPr/>
        </p:nvSpPr>
        <p:spPr bwMode="auto">
          <a:xfrm>
            <a:off x="3054350" y="2616200"/>
            <a:ext cx="1498600" cy="504825"/>
          </a:xfrm>
          <a:custGeom>
            <a:avLst/>
            <a:gdLst>
              <a:gd name="T0" fmla="*/ 2147483646 w 153"/>
              <a:gd name="T1" fmla="*/ 2147483646 h 46"/>
              <a:gd name="T2" fmla="*/ 2147483646 w 153"/>
              <a:gd name="T3" fmla="*/ 2147483646 h 46"/>
              <a:gd name="T4" fmla="*/ 2147483646 w 153"/>
              <a:gd name="T5" fmla="*/ 2147483646 h 46"/>
              <a:gd name="T6" fmla="*/ 2147483646 w 153"/>
              <a:gd name="T7" fmla="*/ 2147483646 h 46"/>
              <a:gd name="T8" fmla="*/ 2147483646 w 153"/>
              <a:gd name="T9" fmla="*/ 2147483646 h 46"/>
              <a:gd name="T10" fmla="*/ 2147483646 w 153"/>
              <a:gd name="T11" fmla="*/ 2147483646 h 46"/>
              <a:gd name="T12" fmla="*/ 2147483646 w 153"/>
              <a:gd name="T13" fmla="*/ 2147483646 h 46"/>
              <a:gd name="T14" fmla="*/ 2147483646 w 153"/>
              <a:gd name="T15" fmla="*/ 2147483646 h 46"/>
              <a:gd name="T16" fmla="*/ 2147483646 w 153"/>
              <a:gd name="T17" fmla="*/ 2147483646 h 46"/>
              <a:gd name="T18" fmla="*/ 2147483646 w 153"/>
              <a:gd name="T19" fmla="*/ 2147483646 h 46"/>
              <a:gd name="T20" fmla="*/ 2147483646 w 153"/>
              <a:gd name="T21" fmla="*/ 2147483646 h 46"/>
              <a:gd name="T22" fmla="*/ 2147483646 w 153"/>
              <a:gd name="T23" fmla="*/ 2147483646 h 46"/>
              <a:gd name="T24" fmla="*/ 2147483646 w 153"/>
              <a:gd name="T25" fmla="*/ 2147483646 h 46"/>
              <a:gd name="T26" fmla="*/ 2147483646 w 153"/>
              <a:gd name="T27" fmla="*/ 2147483646 h 46"/>
              <a:gd name="T28" fmla="*/ 2147483646 w 153"/>
              <a:gd name="T29" fmla="*/ 2147483646 h 46"/>
              <a:gd name="T30" fmla="*/ 2147483646 w 153"/>
              <a:gd name="T31" fmla="*/ 2147483646 h 46"/>
              <a:gd name="T32" fmla="*/ 2147483646 w 153"/>
              <a:gd name="T33" fmla="*/ 2147483646 h 46"/>
              <a:gd name="T34" fmla="*/ 2147483646 w 153"/>
              <a:gd name="T35" fmla="*/ 2147483646 h 46"/>
              <a:gd name="T36" fmla="*/ 2147483646 w 153"/>
              <a:gd name="T37" fmla="*/ 2147483646 h 46"/>
              <a:gd name="T38" fmla="*/ 2147483646 w 153"/>
              <a:gd name="T39" fmla="*/ 2147483646 h 46"/>
              <a:gd name="T40" fmla="*/ 2147483646 w 153"/>
              <a:gd name="T41" fmla="*/ 2147483646 h 46"/>
              <a:gd name="T42" fmla="*/ 2147483646 w 153"/>
              <a:gd name="T43" fmla="*/ 2147483646 h 46"/>
              <a:gd name="T44" fmla="*/ 2147483646 w 153"/>
              <a:gd name="T45" fmla="*/ 2147483646 h 46"/>
              <a:gd name="T46" fmla="*/ 2147483646 w 153"/>
              <a:gd name="T47" fmla="*/ 2147483646 h 46"/>
              <a:gd name="T48" fmla="*/ 2147483646 w 153"/>
              <a:gd name="T49" fmla="*/ 2147483646 h 46"/>
              <a:gd name="T50" fmla="*/ 2147483646 w 153"/>
              <a:gd name="T51" fmla="*/ 2147483646 h 46"/>
              <a:gd name="T52" fmla="*/ 2147483646 w 153"/>
              <a:gd name="T53" fmla="*/ 2147483646 h 46"/>
              <a:gd name="T54" fmla="*/ 2147483646 w 153"/>
              <a:gd name="T55" fmla="*/ 2147483646 h 46"/>
              <a:gd name="T56" fmla="*/ 2147483646 w 153"/>
              <a:gd name="T57" fmla="*/ 2147483646 h 46"/>
              <a:gd name="T58" fmla="*/ 2147483646 w 153"/>
              <a:gd name="T59" fmla="*/ 2147483646 h 46"/>
              <a:gd name="T60" fmla="*/ 2147483646 w 153"/>
              <a:gd name="T61" fmla="*/ 2147483646 h 46"/>
              <a:gd name="T62" fmla="*/ 2147483646 w 153"/>
              <a:gd name="T63" fmla="*/ 2147483646 h 46"/>
              <a:gd name="T64" fmla="*/ 2147483646 w 153"/>
              <a:gd name="T65" fmla="*/ 2147483646 h 46"/>
              <a:gd name="T66" fmla="*/ 2147483646 w 153"/>
              <a:gd name="T67" fmla="*/ 2147483646 h 46"/>
              <a:gd name="T68" fmla="*/ 2147483646 w 153"/>
              <a:gd name="T69" fmla="*/ 2147483646 h 46"/>
              <a:gd name="T70" fmla="*/ 2147483646 w 153"/>
              <a:gd name="T71" fmla="*/ 2147483646 h 46"/>
              <a:gd name="T72" fmla="*/ 2147483646 w 153"/>
              <a:gd name="T73" fmla="*/ 2147483646 h 46"/>
              <a:gd name="T74" fmla="*/ 2147483646 w 153"/>
              <a:gd name="T75" fmla="*/ 2147483646 h 46"/>
              <a:gd name="T76" fmla="*/ 2147483646 w 153"/>
              <a:gd name="T77" fmla="*/ 2147483646 h 46"/>
              <a:gd name="T78" fmla="*/ 2147483646 w 153"/>
              <a:gd name="T79" fmla="*/ 2147483646 h 46"/>
              <a:gd name="T80" fmla="*/ 2147483646 w 153"/>
              <a:gd name="T81" fmla="*/ 2147483646 h 46"/>
              <a:gd name="T82" fmla="*/ 2147483646 w 153"/>
              <a:gd name="T83" fmla="*/ 2147483646 h 4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3"/>
              <a:gd name="T127" fmla="*/ 0 h 46"/>
              <a:gd name="T128" fmla="*/ 153 w 153"/>
              <a:gd name="T129" fmla="*/ 46 h 4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3" h="46">
                <a:moveTo>
                  <a:pt x="0" y="46"/>
                </a:moveTo>
                <a:lnTo>
                  <a:pt x="1" y="45"/>
                </a:lnTo>
                <a:lnTo>
                  <a:pt x="3" y="45"/>
                </a:lnTo>
                <a:lnTo>
                  <a:pt x="4" y="45"/>
                </a:lnTo>
                <a:lnTo>
                  <a:pt x="5" y="45"/>
                </a:lnTo>
                <a:lnTo>
                  <a:pt x="6" y="45"/>
                </a:lnTo>
                <a:lnTo>
                  <a:pt x="7" y="45"/>
                </a:lnTo>
                <a:lnTo>
                  <a:pt x="9" y="45"/>
                </a:lnTo>
                <a:lnTo>
                  <a:pt x="10" y="45"/>
                </a:lnTo>
                <a:lnTo>
                  <a:pt x="11" y="44"/>
                </a:lnTo>
                <a:lnTo>
                  <a:pt x="12" y="44"/>
                </a:lnTo>
                <a:lnTo>
                  <a:pt x="13" y="44"/>
                </a:lnTo>
                <a:lnTo>
                  <a:pt x="15" y="44"/>
                </a:lnTo>
                <a:lnTo>
                  <a:pt x="16" y="44"/>
                </a:lnTo>
                <a:lnTo>
                  <a:pt x="17" y="44"/>
                </a:lnTo>
                <a:lnTo>
                  <a:pt x="18" y="43"/>
                </a:lnTo>
                <a:lnTo>
                  <a:pt x="19" y="43"/>
                </a:lnTo>
                <a:lnTo>
                  <a:pt x="21" y="43"/>
                </a:lnTo>
                <a:lnTo>
                  <a:pt x="22" y="43"/>
                </a:lnTo>
                <a:lnTo>
                  <a:pt x="23" y="43"/>
                </a:lnTo>
                <a:lnTo>
                  <a:pt x="24" y="43"/>
                </a:lnTo>
                <a:lnTo>
                  <a:pt x="25" y="42"/>
                </a:lnTo>
                <a:lnTo>
                  <a:pt x="27" y="42"/>
                </a:lnTo>
                <a:lnTo>
                  <a:pt x="28" y="42"/>
                </a:lnTo>
                <a:lnTo>
                  <a:pt x="29" y="42"/>
                </a:lnTo>
                <a:lnTo>
                  <a:pt x="30" y="42"/>
                </a:lnTo>
                <a:lnTo>
                  <a:pt x="31" y="41"/>
                </a:lnTo>
                <a:lnTo>
                  <a:pt x="33" y="41"/>
                </a:lnTo>
                <a:lnTo>
                  <a:pt x="34" y="41"/>
                </a:lnTo>
                <a:lnTo>
                  <a:pt x="35" y="41"/>
                </a:lnTo>
                <a:lnTo>
                  <a:pt x="36" y="41"/>
                </a:lnTo>
                <a:lnTo>
                  <a:pt x="37" y="40"/>
                </a:lnTo>
                <a:lnTo>
                  <a:pt x="39" y="40"/>
                </a:lnTo>
                <a:lnTo>
                  <a:pt x="40" y="40"/>
                </a:lnTo>
                <a:lnTo>
                  <a:pt x="41" y="40"/>
                </a:lnTo>
                <a:lnTo>
                  <a:pt x="42" y="39"/>
                </a:lnTo>
                <a:lnTo>
                  <a:pt x="43" y="39"/>
                </a:lnTo>
                <a:lnTo>
                  <a:pt x="45" y="39"/>
                </a:lnTo>
                <a:lnTo>
                  <a:pt x="46" y="39"/>
                </a:lnTo>
                <a:lnTo>
                  <a:pt x="47" y="38"/>
                </a:lnTo>
                <a:lnTo>
                  <a:pt x="48" y="38"/>
                </a:lnTo>
                <a:lnTo>
                  <a:pt x="49" y="38"/>
                </a:lnTo>
                <a:lnTo>
                  <a:pt x="51" y="37"/>
                </a:lnTo>
                <a:lnTo>
                  <a:pt x="52" y="37"/>
                </a:lnTo>
                <a:lnTo>
                  <a:pt x="53" y="37"/>
                </a:lnTo>
                <a:lnTo>
                  <a:pt x="54" y="37"/>
                </a:lnTo>
                <a:lnTo>
                  <a:pt x="55" y="36"/>
                </a:lnTo>
                <a:lnTo>
                  <a:pt x="57" y="36"/>
                </a:lnTo>
                <a:lnTo>
                  <a:pt x="58" y="36"/>
                </a:lnTo>
                <a:lnTo>
                  <a:pt x="59" y="35"/>
                </a:lnTo>
                <a:lnTo>
                  <a:pt x="60" y="35"/>
                </a:lnTo>
                <a:lnTo>
                  <a:pt x="61" y="35"/>
                </a:lnTo>
                <a:lnTo>
                  <a:pt x="63" y="34"/>
                </a:lnTo>
                <a:lnTo>
                  <a:pt x="64" y="34"/>
                </a:lnTo>
                <a:lnTo>
                  <a:pt x="65" y="34"/>
                </a:lnTo>
                <a:lnTo>
                  <a:pt x="66" y="33"/>
                </a:lnTo>
                <a:lnTo>
                  <a:pt x="67" y="33"/>
                </a:lnTo>
                <a:lnTo>
                  <a:pt x="69" y="33"/>
                </a:lnTo>
                <a:lnTo>
                  <a:pt x="70" y="32"/>
                </a:lnTo>
                <a:lnTo>
                  <a:pt x="71" y="32"/>
                </a:lnTo>
                <a:lnTo>
                  <a:pt x="72" y="32"/>
                </a:lnTo>
                <a:lnTo>
                  <a:pt x="73" y="31"/>
                </a:lnTo>
                <a:lnTo>
                  <a:pt x="75" y="31"/>
                </a:lnTo>
                <a:lnTo>
                  <a:pt x="76" y="30"/>
                </a:lnTo>
                <a:lnTo>
                  <a:pt x="77" y="30"/>
                </a:lnTo>
                <a:lnTo>
                  <a:pt x="78" y="30"/>
                </a:lnTo>
                <a:lnTo>
                  <a:pt x="79" y="29"/>
                </a:lnTo>
                <a:lnTo>
                  <a:pt x="81" y="29"/>
                </a:lnTo>
                <a:lnTo>
                  <a:pt x="82" y="28"/>
                </a:lnTo>
                <a:lnTo>
                  <a:pt x="83" y="28"/>
                </a:lnTo>
                <a:lnTo>
                  <a:pt x="84" y="28"/>
                </a:lnTo>
                <a:lnTo>
                  <a:pt x="85" y="27"/>
                </a:lnTo>
                <a:lnTo>
                  <a:pt x="87" y="27"/>
                </a:lnTo>
                <a:lnTo>
                  <a:pt x="88" y="26"/>
                </a:lnTo>
                <a:lnTo>
                  <a:pt x="89" y="26"/>
                </a:lnTo>
                <a:lnTo>
                  <a:pt x="90" y="25"/>
                </a:lnTo>
                <a:lnTo>
                  <a:pt x="91" y="25"/>
                </a:lnTo>
                <a:lnTo>
                  <a:pt x="93" y="25"/>
                </a:lnTo>
                <a:lnTo>
                  <a:pt x="94" y="25"/>
                </a:lnTo>
                <a:lnTo>
                  <a:pt x="95" y="24"/>
                </a:lnTo>
                <a:lnTo>
                  <a:pt x="96" y="24"/>
                </a:lnTo>
                <a:lnTo>
                  <a:pt x="97" y="23"/>
                </a:lnTo>
                <a:lnTo>
                  <a:pt x="99" y="23"/>
                </a:lnTo>
                <a:lnTo>
                  <a:pt x="100" y="22"/>
                </a:lnTo>
                <a:lnTo>
                  <a:pt x="101" y="22"/>
                </a:lnTo>
                <a:lnTo>
                  <a:pt x="102" y="21"/>
                </a:lnTo>
                <a:lnTo>
                  <a:pt x="103" y="21"/>
                </a:lnTo>
                <a:lnTo>
                  <a:pt x="105" y="20"/>
                </a:lnTo>
                <a:lnTo>
                  <a:pt x="106" y="20"/>
                </a:lnTo>
                <a:lnTo>
                  <a:pt x="107" y="19"/>
                </a:lnTo>
                <a:lnTo>
                  <a:pt x="108" y="19"/>
                </a:lnTo>
                <a:lnTo>
                  <a:pt x="109" y="18"/>
                </a:lnTo>
                <a:lnTo>
                  <a:pt x="111" y="18"/>
                </a:lnTo>
                <a:lnTo>
                  <a:pt x="112" y="17"/>
                </a:lnTo>
                <a:lnTo>
                  <a:pt x="113" y="17"/>
                </a:lnTo>
                <a:lnTo>
                  <a:pt x="114" y="16"/>
                </a:lnTo>
                <a:lnTo>
                  <a:pt x="115" y="16"/>
                </a:lnTo>
                <a:lnTo>
                  <a:pt x="117" y="15"/>
                </a:lnTo>
                <a:lnTo>
                  <a:pt x="118" y="15"/>
                </a:lnTo>
                <a:lnTo>
                  <a:pt x="119" y="14"/>
                </a:lnTo>
                <a:lnTo>
                  <a:pt x="120" y="14"/>
                </a:lnTo>
                <a:lnTo>
                  <a:pt x="121" y="13"/>
                </a:lnTo>
                <a:lnTo>
                  <a:pt x="123" y="13"/>
                </a:lnTo>
                <a:lnTo>
                  <a:pt x="124" y="12"/>
                </a:lnTo>
                <a:lnTo>
                  <a:pt x="125" y="12"/>
                </a:lnTo>
                <a:lnTo>
                  <a:pt x="126" y="11"/>
                </a:lnTo>
                <a:lnTo>
                  <a:pt x="127" y="11"/>
                </a:lnTo>
                <a:lnTo>
                  <a:pt x="129" y="10"/>
                </a:lnTo>
                <a:lnTo>
                  <a:pt x="130" y="10"/>
                </a:lnTo>
                <a:lnTo>
                  <a:pt x="131" y="9"/>
                </a:lnTo>
                <a:lnTo>
                  <a:pt x="133" y="8"/>
                </a:lnTo>
                <a:lnTo>
                  <a:pt x="135" y="7"/>
                </a:lnTo>
                <a:lnTo>
                  <a:pt x="136" y="7"/>
                </a:lnTo>
                <a:lnTo>
                  <a:pt x="137" y="6"/>
                </a:lnTo>
                <a:lnTo>
                  <a:pt x="138" y="6"/>
                </a:lnTo>
                <a:lnTo>
                  <a:pt x="139" y="5"/>
                </a:lnTo>
                <a:lnTo>
                  <a:pt x="141" y="5"/>
                </a:lnTo>
                <a:lnTo>
                  <a:pt x="142" y="4"/>
                </a:lnTo>
                <a:lnTo>
                  <a:pt x="143" y="4"/>
                </a:lnTo>
                <a:lnTo>
                  <a:pt x="144" y="4"/>
                </a:lnTo>
                <a:lnTo>
                  <a:pt x="145" y="3"/>
                </a:lnTo>
                <a:lnTo>
                  <a:pt x="147" y="3"/>
                </a:lnTo>
                <a:lnTo>
                  <a:pt x="148" y="2"/>
                </a:lnTo>
                <a:lnTo>
                  <a:pt x="150" y="1"/>
                </a:lnTo>
                <a:lnTo>
                  <a:pt x="151" y="0"/>
                </a:lnTo>
                <a:lnTo>
                  <a:pt x="153" y="0"/>
                </a:lnTo>
              </a:path>
            </a:pathLst>
          </a:custGeom>
          <a:noFill/>
          <a:ln w="635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11" name="Freeform 82">
            <a:extLst>
              <a:ext uri="{FF2B5EF4-FFF2-40B4-BE49-F238E27FC236}">
                <a16:creationId xmlns:a16="http://schemas.microsoft.com/office/drawing/2014/main" id="{9CDFDA07-B892-48B4-9896-FC2AF827C26C}"/>
              </a:ext>
            </a:extLst>
          </p:cNvPr>
          <p:cNvSpPr>
            <a:spLocks/>
          </p:cNvSpPr>
          <p:nvPr/>
        </p:nvSpPr>
        <p:spPr bwMode="auto">
          <a:xfrm>
            <a:off x="4552950" y="2397125"/>
            <a:ext cx="1489075" cy="219075"/>
          </a:xfrm>
          <a:custGeom>
            <a:avLst/>
            <a:gdLst>
              <a:gd name="T0" fmla="*/ 2147483646 w 152"/>
              <a:gd name="T1" fmla="*/ 2147483646 h 20"/>
              <a:gd name="T2" fmla="*/ 2147483646 w 152"/>
              <a:gd name="T3" fmla="*/ 2147483646 h 20"/>
              <a:gd name="T4" fmla="*/ 2147483646 w 152"/>
              <a:gd name="T5" fmla="*/ 2147483646 h 20"/>
              <a:gd name="T6" fmla="*/ 2147483646 w 152"/>
              <a:gd name="T7" fmla="*/ 2147483646 h 20"/>
              <a:gd name="T8" fmla="*/ 2147483646 w 152"/>
              <a:gd name="T9" fmla="*/ 2147483646 h 20"/>
              <a:gd name="T10" fmla="*/ 2147483646 w 152"/>
              <a:gd name="T11" fmla="*/ 2147483646 h 20"/>
              <a:gd name="T12" fmla="*/ 2147483646 w 152"/>
              <a:gd name="T13" fmla="*/ 2147483646 h 20"/>
              <a:gd name="T14" fmla="*/ 2147483646 w 152"/>
              <a:gd name="T15" fmla="*/ 2147483646 h 20"/>
              <a:gd name="T16" fmla="*/ 2147483646 w 152"/>
              <a:gd name="T17" fmla="*/ 2147483646 h 20"/>
              <a:gd name="T18" fmla="*/ 2147483646 w 152"/>
              <a:gd name="T19" fmla="*/ 2147483646 h 20"/>
              <a:gd name="T20" fmla="*/ 2147483646 w 152"/>
              <a:gd name="T21" fmla="*/ 2147483646 h 20"/>
              <a:gd name="T22" fmla="*/ 2147483646 w 152"/>
              <a:gd name="T23" fmla="*/ 2147483646 h 20"/>
              <a:gd name="T24" fmla="*/ 2147483646 w 152"/>
              <a:gd name="T25" fmla="*/ 2147483646 h 20"/>
              <a:gd name="T26" fmla="*/ 2147483646 w 152"/>
              <a:gd name="T27" fmla="*/ 2147483646 h 20"/>
              <a:gd name="T28" fmla="*/ 2147483646 w 152"/>
              <a:gd name="T29" fmla="*/ 2147483646 h 20"/>
              <a:gd name="T30" fmla="*/ 2147483646 w 152"/>
              <a:gd name="T31" fmla="*/ 2147483646 h 20"/>
              <a:gd name="T32" fmla="*/ 2147483646 w 152"/>
              <a:gd name="T33" fmla="*/ 2147483646 h 20"/>
              <a:gd name="T34" fmla="*/ 2147483646 w 152"/>
              <a:gd name="T35" fmla="*/ 2147483646 h 20"/>
              <a:gd name="T36" fmla="*/ 2147483646 w 152"/>
              <a:gd name="T37" fmla="*/ 2147483646 h 20"/>
              <a:gd name="T38" fmla="*/ 2147483646 w 152"/>
              <a:gd name="T39" fmla="*/ 0 h 20"/>
              <a:gd name="T40" fmla="*/ 2147483646 w 152"/>
              <a:gd name="T41" fmla="*/ 0 h 20"/>
              <a:gd name="T42" fmla="*/ 2147483646 w 152"/>
              <a:gd name="T43" fmla="*/ 0 h 20"/>
              <a:gd name="T44" fmla="*/ 2147483646 w 152"/>
              <a:gd name="T45" fmla="*/ 0 h 20"/>
              <a:gd name="T46" fmla="*/ 2147483646 w 152"/>
              <a:gd name="T47" fmla="*/ 0 h 20"/>
              <a:gd name="T48" fmla="*/ 2147483646 w 152"/>
              <a:gd name="T49" fmla="*/ 2147483646 h 20"/>
              <a:gd name="T50" fmla="*/ 2147483646 w 152"/>
              <a:gd name="T51" fmla="*/ 2147483646 h 20"/>
              <a:gd name="T52" fmla="*/ 2147483646 w 152"/>
              <a:gd name="T53" fmla="*/ 2147483646 h 20"/>
              <a:gd name="T54" fmla="*/ 2147483646 w 152"/>
              <a:gd name="T55" fmla="*/ 2147483646 h 20"/>
              <a:gd name="T56" fmla="*/ 2147483646 w 152"/>
              <a:gd name="T57" fmla="*/ 2147483646 h 20"/>
              <a:gd name="T58" fmla="*/ 2147483646 w 152"/>
              <a:gd name="T59" fmla="*/ 2147483646 h 20"/>
              <a:gd name="T60" fmla="*/ 2147483646 w 152"/>
              <a:gd name="T61" fmla="*/ 2147483646 h 20"/>
              <a:gd name="T62" fmla="*/ 2147483646 w 152"/>
              <a:gd name="T63" fmla="*/ 2147483646 h 20"/>
              <a:gd name="T64" fmla="*/ 2147483646 w 152"/>
              <a:gd name="T65" fmla="*/ 2147483646 h 20"/>
              <a:gd name="T66" fmla="*/ 2147483646 w 152"/>
              <a:gd name="T67" fmla="*/ 2147483646 h 20"/>
              <a:gd name="T68" fmla="*/ 2147483646 w 152"/>
              <a:gd name="T69" fmla="*/ 2147483646 h 20"/>
              <a:gd name="T70" fmla="*/ 2147483646 w 152"/>
              <a:gd name="T71" fmla="*/ 2147483646 h 20"/>
              <a:gd name="T72" fmla="*/ 2147483646 w 152"/>
              <a:gd name="T73" fmla="*/ 2147483646 h 20"/>
              <a:gd name="T74" fmla="*/ 2147483646 w 152"/>
              <a:gd name="T75" fmla="*/ 2147483646 h 20"/>
              <a:gd name="T76" fmla="*/ 2147483646 w 152"/>
              <a:gd name="T77" fmla="*/ 2147483646 h 20"/>
              <a:gd name="T78" fmla="*/ 2147483646 w 152"/>
              <a:gd name="T79" fmla="*/ 2147483646 h 20"/>
              <a:gd name="T80" fmla="*/ 2147483646 w 152"/>
              <a:gd name="T81" fmla="*/ 2147483646 h 20"/>
              <a:gd name="T82" fmla="*/ 2147483646 w 152"/>
              <a:gd name="T83" fmla="*/ 2147483646 h 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0"/>
              <a:gd name="T128" fmla="*/ 152 w 152"/>
              <a:gd name="T129" fmla="*/ 20 h 2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0">
                <a:moveTo>
                  <a:pt x="0" y="20"/>
                </a:moveTo>
                <a:lnTo>
                  <a:pt x="1" y="19"/>
                </a:lnTo>
                <a:lnTo>
                  <a:pt x="2" y="19"/>
                </a:lnTo>
                <a:lnTo>
                  <a:pt x="3" y="18"/>
                </a:lnTo>
                <a:lnTo>
                  <a:pt x="4" y="18"/>
                </a:lnTo>
                <a:lnTo>
                  <a:pt x="6" y="17"/>
                </a:lnTo>
                <a:lnTo>
                  <a:pt x="7" y="17"/>
                </a:lnTo>
                <a:lnTo>
                  <a:pt x="8" y="16"/>
                </a:lnTo>
                <a:lnTo>
                  <a:pt x="9" y="16"/>
                </a:lnTo>
                <a:lnTo>
                  <a:pt x="10" y="15"/>
                </a:lnTo>
                <a:lnTo>
                  <a:pt x="12" y="15"/>
                </a:lnTo>
                <a:lnTo>
                  <a:pt x="13" y="14"/>
                </a:lnTo>
                <a:lnTo>
                  <a:pt x="14" y="14"/>
                </a:lnTo>
                <a:lnTo>
                  <a:pt x="15" y="13"/>
                </a:lnTo>
                <a:lnTo>
                  <a:pt x="16" y="13"/>
                </a:lnTo>
                <a:lnTo>
                  <a:pt x="18" y="13"/>
                </a:lnTo>
                <a:lnTo>
                  <a:pt x="19" y="12"/>
                </a:lnTo>
                <a:lnTo>
                  <a:pt x="20" y="12"/>
                </a:lnTo>
                <a:lnTo>
                  <a:pt x="21" y="11"/>
                </a:lnTo>
                <a:lnTo>
                  <a:pt x="22" y="11"/>
                </a:lnTo>
                <a:lnTo>
                  <a:pt x="24" y="10"/>
                </a:lnTo>
                <a:lnTo>
                  <a:pt x="25" y="10"/>
                </a:lnTo>
                <a:lnTo>
                  <a:pt x="26" y="9"/>
                </a:lnTo>
                <a:lnTo>
                  <a:pt x="27" y="9"/>
                </a:lnTo>
                <a:lnTo>
                  <a:pt x="28" y="9"/>
                </a:lnTo>
                <a:lnTo>
                  <a:pt x="30" y="8"/>
                </a:lnTo>
                <a:lnTo>
                  <a:pt x="31" y="8"/>
                </a:lnTo>
                <a:lnTo>
                  <a:pt x="32" y="7"/>
                </a:lnTo>
                <a:lnTo>
                  <a:pt x="33" y="7"/>
                </a:lnTo>
                <a:lnTo>
                  <a:pt x="34" y="7"/>
                </a:lnTo>
                <a:lnTo>
                  <a:pt x="36" y="6"/>
                </a:lnTo>
                <a:lnTo>
                  <a:pt x="37" y="6"/>
                </a:lnTo>
                <a:lnTo>
                  <a:pt x="38" y="6"/>
                </a:lnTo>
                <a:lnTo>
                  <a:pt x="39" y="5"/>
                </a:lnTo>
                <a:lnTo>
                  <a:pt x="40" y="5"/>
                </a:lnTo>
                <a:lnTo>
                  <a:pt x="42" y="5"/>
                </a:lnTo>
                <a:lnTo>
                  <a:pt x="43" y="4"/>
                </a:lnTo>
                <a:lnTo>
                  <a:pt x="44" y="4"/>
                </a:lnTo>
                <a:lnTo>
                  <a:pt x="45" y="4"/>
                </a:lnTo>
                <a:lnTo>
                  <a:pt x="46" y="4"/>
                </a:lnTo>
                <a:lnTo>
                  <a:pt x="48" y="3"/>
                </a:lnTo>
                <a:lnTo>
                  <a:pt x="49" y="3"/>
                </a:lnTo>
                <a:lnTo>
                  <a:pt x="50" y="3"/>
                </a:lnTo>
                <a:lnTo>
                  <a:pt x="51" y="3"/>
                </a:lnTo>
                <a:lnTo>
                  <a:pt x="52" y="3"/>
                </a:lnTo>
                <a:lnTo>
                  <a:pt x="54" y="2"/>
                </a:lnTo>
                <a:lnTo>
                  <a:pt x="55" y="2"/>
                </a:lnTo>
                <a:lnTo>
                  <a:pt x="56" y="2"/>
                </a:lnTo>
                <a:lnTo>
                  <a:pt x="57" y="2"/>
                </a:lnTo>
                <a:lnTo>
                  <a:pt x="58" y="2"/>
                </a:lnTo>
                <a:lnTo>
                  <a:pt x="60" y="2"/>
                </a:lnTo>
                <a:lnTo>
                  <a:pt x="61" y="1"/>
                </a:lnTo>
                <a:lnTo>
                  <a:pt x="62" y="1"/>
                </a:lnTo>
                <a:lnTo>
                  <a:pt x="63" y="1"/>
                </a:lnTo>
                <a:lnTo>
                  <a:pt x="64" y="1"/>
                </a:lnTo>
                <a:lnTo>
                  <a:pt x="66" y="1"/>
                </a:lnTo>
                <a:lnTo>
                  <a:pt x="67" y="1"/>
                </a:lnTo>
                <a:lnTo>
                  <a:pt x="68" y="1"/>
                </a:lnTo>
                <a:lnTo>
                  <a:pt x="69" y="1"/>
                </a:lnTo>
                <a:lnTo>
                  <a:pt x="70" y="0"/>
                </a:lnTo>
                <a:lnTo>
                  <a:pt x="72" y="0"/>
                </a:lnTo>
                <a:lnTo>
                  <a:pt x="73" y="0"/>
                </a:lnTo>
                <a:lnTo>
                  <a:pt x="74" y="0"/>
                </a:lnTo>
                <a:lnTo>
                  <a:pt x="75" y="0"/>
                </a:lnTo>
                <a:lnTo>
                  <a:pt x="76" y="0"/>
                </a:lnTo>
                <a:lnTo>
                  <a:pt x="78" y="0"/>
                </a:lnTo>
                <a:lnTo>
                  <a:pt x="79" y="0"/>
                </a:lnTo>
                <a:lnTo>
                  <a:pt x="80" y="0"/>
                </a:lnTo>
                <a:lnTo>
                  <a:pt x="81" y="0"/>
                </a:lnTo>
                <a:lnTo>
                  <a:pt x="82" y="0"/>
                </a:lnTo>
                <a:lnTo>
                  <a:pt x="84" y="0"/>
                </a:lnTo>
                <a:lnTo>
                  <a:pt x="85" y="0"/>
                </a:lnTo>
                <a:lnTo>
                  <a:pt x="86" y="0"/>
                </a:lnTo>
                <a:lnTo>
                  <a:pt x="87" y="0"/>
                </a:lnTo>
                <a:lnTo>
                  <a:pt x="88" y="1"/>
                </a:lnTo>
                <a:lnTo>
                  <a:pt x="90" y="1"/>
                </a:lnTo>
                <a:lnTo>
                  <a:pt x="91" y="1"/>
                </a:lnTo>
                <a:lnTo>
                  <a:pt x="92" y="1"/>
                </a:lnTo>
                <a:lnTo>
                  <a:pt x="93" y="1"/>
                </a:lnTo>
                <a:lnTo>
                  <a:pt x="94" y="1"/>
                </a:lnTo>
                <a:lnTo>
                  <a:pt x="96" y="1"/>
                </a:lnTo>
                <a:lnTo>
                  <a:pt x="97" y="1"/>
                </a:lnTo>
                <a:lnTo>
                  <a:pt x="98" y="2"/>
                </a:lnTo>
                <a:lnTo>
                  <a:pt x="99" y="2"/>
                </a:lnTo>
                <a:lnTo>
                  <a:pt x="100" y="2"/>
                </a:lnTo>
                <a:lnTo>
                  <a:pt x="102" y="2"/>
                </a:lnTo>
                <a:lnTo>
                  <a:pt x="103" y="2"/>
                </a:lnTo>
                <a:lnTo>
                  <a:pt x="104" y="3"/>
                </a:lnTo>
                <a:lnTo>
                  <a:pt x="105" y="3"/>
                </a:lnTo>
                <a:lnTo>
                  <a:pt x="106" y="3"/>
                </a:lnTo>
                <a:lnTo>
                  <a:pt x="108" y="3"/>
                </a:lnTo>
                <a:lnTo>
                  <a:pt x="109" y="3"/>
                </a:lnTo>
                <a:lnTo>
                  <a:pt x="110" y="3"/>
                </a:lnTo>
                <a:lnTo>
                  <a:pt x="111" y="4"/>
                </a:lnTo>
                <a:lnTo>
                  <a:pt x="112" y="4"/>
                </a:lnTo>
                <a:lnTo>
                  <a:pt x="114" y="4"/>
                </a:lnTo>
                <a:lnTo>
                  <a:pt x="115" y="5"/>
                </a:lnTo>
                <a:lnTo>
                  <a:pt x="116" y="5"/>
                </a:lnTo>
                <a:lnTo>
                  <a:pt x="117" y="5"/>
                </a:lnTo>
                <a:lnTo>
                  <a:pt x="118" y="6"/>
                </a:lnTo>
                <a:lnTo>
                  <a:pt x="120" y="6"/>
                </a:lnTo>
                <a:lnTo>
                  <a:pt x="121" y="6"/>
                </a:lnTo>
                <a:lnTo>
                  <a:pt x="122" y="7"/>
                </a:lnTo>
                <a:lnTo>
                  <a:pt x="123" y="7"/>
                </a:lnTo>
                <a:lnTo>
                  <a:pt x="124" y="7"/>
                </a:lnTo>
                <a:lnTo>
                  <a:pt x="126" y="8"/>
                </a:lnTo>
                <a:lnTo>
                  <a:pt x="127" y="8"/>
                </a:lnTo>
                <a:lnTo>
                  <a:pt x="128" y="9"/>
                </a:lnTo>
                <a:lnTo>
                  <a:pt x="129" y="9"/>
                </a:lnTo>
                <a:lnTo>
                  <a:pt x="130" y="9"/>
                </a:lnTo>
                <a:lnTo>
                  <a:pt x="132" y="10"/>
                </a:lnTo>
                <a:lnTo>
                  <a:pt x="133" y="10"/>
                </a:lnTo>
                <a:lnTo>
                  <a:pt x="134" y="11"/>
                </a:lnTo>
                <a:lnTo>
                  <a:pt x="135" y="11"/>
                </a:lnTo>
                <a:lnTo>
                  <a:pt x="136" y="12"/>
                </a:lnTo>
                <a:lnTo>
                  <a:pt x="138" y="12"/>
                </a:lnTo>
                <a:lnTo>
                  <a:pt x="139" y="12"/>
                </a:lnTo>
                <a:lnTo>
                  <a:pt x="140" y="13"/>
                </a:lnTo>
                <a:lnTo>
                  <a:pt x="141" y="13"/>
                </a:lnTo>
                <a:lnTo>
                  <a:pt x="142" y="14"/>
                </a:lnTo>
                <a:lnTo>
                  <a:pt x="144" y="14"/>
                </a:lnTo>
                <a:lnTo>
                  <a:pt x="145" y="15"/>
                </a:lnTo>
                <a:lnTo>
                  <a:pt x="146" y="15"/>
                </a:lnTo>
                <a:lnTo>
                  <a:pt x="147" y="16"/>
                </a:lnTo>
                <a:lnTo>
                  <a:pt x="148" y="16"/>
                </a:lnTo>
                <a:lnTo>
                  <a:pt x="150" y="17"/>
                </a:lnTo>
                <a:lnTo>
                  <a:pt x="151" y="17"/>
                </a:lnTo>
                <a:lnTo>
                  <a:pt x="152" y="18"/>
                </a:lnTo>
              </a:path>
            </a:pathLst>
          </a:custGeom>
          <a:noFill/>
          <a:ln w="635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12" name="Freeform 83">
            <a:extLst>
              <a:ext uri="{FF2B5EF4-FFF2-40B4-BE49-F238E27FC236}">
                <a16:creationId xmlns:a16="http://schemas.microsoft.com/office/drawing/2014/main" id="{F54ED688-362D-456E-86A8-E566DB6BA36B}"/>
              </a:ext>
            </a:extLst>
          </p:cNvPr>
          <p:cNvSpPr>
            <a:spLocks/>
          </p:cNvSpPr>
          <p:nvPr/>
        </p:nvSpPr>
        <p:spPr bwMode="auto">
          <a:xfrm>
            <a:off x="6042025" y="2593975"/>
            <a:ext cx="1489075" cy="515938"/>
          </a:xfrm>
          <a:custGeom>
            <a:avLst/>
            <a:gdLst>
              <a:gd name="T0" fmla="*/ 2147483646 w 152"/>
              <a:gd name="T1" fmla="*/ 2147483646 h 47"/>
              <a:gd name="T2" fmla="*/ 2147483646 w 152"/>
              <a:gd name="T3" fmla="*/ 2147483646 h 47"/>
              <a:gd name="T4" fmla="*/ 2147483646 w 152"/>
              <a:gd name="T5" fmla="*/ 2147483646 h 47"/>
              <a:gd name="T6" fmla="*/ 2147483646 w 152"/>
              <a:gd name="T7" fmla="*/ 2147483646 h 47"/>
              <a:gd name="T8" fmla="*/ 2147483646 w 152"/>
              <a:gd name="T9" fmla="*/ 2147483646 h 47"/>
              <a:gd name="T10" fmla="*/ 2147483646 w 152"/>
              <a:gd name="T11" fmla="*/ 2147483646 h 47"/>
              <a:gd name="T12" fmla="*/ 2147483646 w 152"/>
              <a:gd name="T13" fmla="*/ 2147483646 h 47"/>
              <a:gd name="T14" fmla="*/ 2147483646 w 152"/>
              <a:gd name="T15" fmla="*/ 2147483646 h 47"/>
              <a:gd name="T16" fmla="*/ 2147483646 w 152"/>
              <a:gd name="T17" fmla="*/ 2147483646 h 47"/>
              <a:gd name="T18" fmla="*/ 2147483646 w 152"/>
              <a:gd name="T19" fmla="*/ 2147483646 h 47"/>
              <a:gd name="T20" fmla="*/ 2147483646 w 152"/>
              <a:gd name="T21" fmla="*/ 2147483646 h 47"/>
              <a:gd name="T22" fmla="*/ 2147483646 w 152"/>
              <a:gd name="T23" fmla="*/ 2147483646 h 47"/>
              <a:gd name="T24" fmla="*/ 2147483646 w 152"/>
              <a:gd name="T25" fmla="*/ 2147483646 h 47"/>
              <a:gd name="T26" fmla="*/ 2147483646 w 152"/>
              <a:gd name="T27" fmla="*/ 2147483646 h 47"/>
              <a:gd name="T28" fmla="*/ 2147483646 w 152"/>
              <a:gd name="T29" fmla="*/ 2147483646 h 47"/>
              <a:gd name="T30" fmla="*/ 2147483646 w 152"/>
              <a:gd name="T31" fmla="*/ 2147483646 h 47"/>
              <a:gd name="T32" fmla="*/ 2147483646 w 152"/>
              <a:gd name="T33" fmla="*/ 2147483646 h 47"/>
              <a:gd name="T34" fmla="*/ 2147483646 w 152"/>
              <a:gd name="T35" fmla="*/ 2147483646 h 47"/>
              <a:gd name="T36" fmla="*/ 2147483646 w 152"/>
              <a:gd name="T37" fmla="*/ 2147483646 h 47"/>
              <a:gd name="T38" fmla="*/ 2147483646 w 152"/>
              <a:gd name="T39" fmla="*/ 2147483646 h 47"/>
              <a:gd name="T40" fmla="*/ 2147483646 w 152"/>
              <a:gd name="T41" fmla="*/ 2147483646 h 47"/>
              <a:gd name="T42" fmla="*/ 2147483646 w 152"/>
              <a:gd name="T43" fmla="*/ 2147483646 h 47"/>
              <a:gd name="T44" fmla="*/ 2147483646 w 152"/>
              <a:gd name="T45" fmla="*/ 2147483646 h 47"/>
              <a:gd name="T46" fmla="*/ 2147483646 w 152"/>
              <a:gd name="T47" fmla="*/ 2147483646 h 47"/>
              <a:gd name="T48" fmla="*/ 2147483646 w 152"/>
              <a:gd name="T49" fmla="*/ 2147483646 h 47"/>
              <a:gd name="T50" fmla="*/ 2147483646 w 152"/>
              <a:gd name="T51" fmla="*/ 2147483646 h 47"/>
              <a:gd name="T52" fmla="*/ 2147483646 w 152"/>
              <a:gd name="T53" fmla="*/ 2147483646 h 47"/>
              <a:gd name="T54" fmla="*/ 2147483646 w 152"/>
              <a:gd name="T55" fmla="*/ 2147483646 h 47"/>
              <a:gd name="T56" fmla="*/ 2147483646 w 152"/>
              <a:gd name="T57" fmla="*/ 2147483646 h 47"/>
              <a:gd name="T58" fmla="*/ 2147483646 w 152"/>
              <a:gd name="T59" fmla="*/ 2147483646 h 47"/>
              <a:gd name="T60" fmla="*/ 2147483646 w 152"/>
              <a:gd name="T61" fmla="*/ 2147483646 h 47"/>
              <a:gd name="T62" fmla="*/ 2147483646 w 152"/>
              <a:gd name="T63" fmla="*/ 2147483646 h 47"/>
              <a:gd name="T64" fmla="*/ 2147483646 w 152"/>
              <a:gd name="T65" fmla="*/ 2147483646 h 47"/>
              <a:gd name="T66" fmla="*/ 2147483646 w 152"/>
              <a:gd name="T67" fmla="*/ 2147483646 h 47"/>
              <a:gd name="T68" fmla="*/ 2147483646 w 152"/>
              <a:gd name="T69" fmla="*/ 2147483646 h 47"/>
              <a:gd name="T70" fmla="*/ 2147483646 w 152"/>
              <a:gd name="T71" fmla="*/ 2147483646 h 47"/>
              <a:gd name="T72" fmla="*/ 2147483646 w 152"/>
              <a:gd name="T73" fmla="*/ 2147483646 h 47"/>
              <a:gd name="T74" fmla="*/ 2147483646 w 152"/>
              <a:gd name="T75" fmla="*/ 2147483646 h 47"/>
              <a:gd name="T76" fmla="*/ 2147483646 w 152"/>
              <a:gd name="T77" fmla="*/ 2147483646 h 47"/>
              <a:gd name="T78" fmla="*/ 2147483646 w 152"/>
              <a:gd name="T79" fmla="*/ 2147483646 h 47"/>
              <a:gd name="T80" fmla="*/ 2147483646 w 152"/>
              <a:gd name="T81" fmla="*/ 2147483646 h 47"/>
              <a:gd name="T82" fmla="*/ 2147483646 w 152"/>
              <a:gd name="T83" fmla="*/ 2147483646 h 4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47"/>
              <a:gd name="T128" fmla="*/ 152 w 152"/>
              <a:gd name="T129" fmla="*/ 47 h 4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47">
                <a:moveTo>
                  <a:pt x="0" y="0"/>
                </a:moveTo>
                <a:lnTo>
                  <a:pt x="1" y="0"/>
                </a:lnTo>
                <a:lnTo>
                  <a:pt x="2" y="1"/>
                </a:lnTo>
                <a:lnTo>
                  <a:pt x="4" y="1"/>
                </a:lnTo>
                <a:lnTo>
                  <a:pt x="5" y="2"/>
                </a:lnTo>
                <a:lnTo>
                  <a:pt x="6" y="2"/>
                </a:lnTo>
                <a:lnTo>
                  <a:pt x="7" y="3"/>
                </a:lnTo>
                <a:lnTo>
                  <a:pt x="8" y="3"/>
                </a:lnTo>
                <a:lnTo>
                  <a:pt x="10" y="4"/>
                </a:lnTo>
                <a:lnTo>
                  <a:pt x="11" y="4"/>
                </a:lnTo>
                <a:lnTo>
                  <a:pt x="12" y="5"/>
                </a:lnTo>
                <a:lnTo>
                  <a:pt x="13" y="5"/>
                </a:lnTo>
                <a:lnTo>
                  <a:pt x="16" y="6"/>
                </a:lnTo>
                <a:lnTo>
                  <a:pt x="17" y="7"/>
                </a:lnTo>
                <a:lnTo>
                  <a:pt x="18" y="7"/>
                </a:lnTo>
                <a:lnTo>
                  <a:pt x="19" y="8"/>
                </a:lnTo>
                <a:lnTo>
                  <a:pt x="20" y="8"/>
                </a:lnTo>
                <a:lnTo>
                  <a:pt x="22" y="9"/>
                </a:lnTo>
                <a:lnTo>
                  <a:pt x="23" y="9"/>
                </a:lnTo>
                <a:lnTo>
                  <a:pt x="24" y="10"/>
                </a:lnTo>
                <a:lnTo>
                  <a:pt x="25" y="10"/>
                </a:lnTo>
                <a:lnTo>
                  <a:pt x="26" y="11"/>
                </a:lnTo>
                <a:lnTo>
                  <a:pt x="28" y="11"/>
                </a:lnTo>
                <a:lnTo>
                  <a:pt x="29" y="12"/>
                </a:lnTo>
                <a:lnTo>
                  <a:pt x="30" y="12"/>
                </a:lnTo>
                <a:lnTo>
                  <a:pt x="32" y="13"/>
                </a:lnTo>
                <a:lnTo>
                  <a:pt x="32" y="14"/>
                </a:lnTo>
                <a:lnTo>
                  <a:pt x="34" y="14"/>
                </a:lnTo>
                <a:lnTo>
                  <a:pt x="35" y="15"/>
                </a:lnTo>
                <a:lnTo>
                  <a:pt x="36" y="15"/>
                </a:lnTo>
                <a:lnTo>
                  <a:pt x="37" y="16"/>
                </a:lnTo>
                <a:lnTo>
                  <a:pt x="38" y="16"/>
                </a:lnTo>
                <a:lnTo>
                  <a:pt x="40" y="17"/>
                </a:lnTo>
                <a:lnTo>
                  <a:pt x="41" y="17"/>
                </a:lnTo>
                <a:lnTo>
                  <a:pt x="42" y="18"/>
                </a:lnTo>
                <a:lnTo>
                  <a:pt x="43" y="18"/>
                </a:lnTo>
                <a:lnTo>
                  <a:pt x="44" y="19"/>
                </a:lnTo>
                <a:lnTo>
                  <a:pt x="46" y="19"/>
                </a:lnTo>
                <a:lnTo>
                  <a:pt x="47" y="20"/>
                </a:lnTo>
                <a:lnTo>
                  <a:pt x="48" y="20"/>
                </a:lnTo>
                <a:lnTo>
                  <a:pt x="49" y="21"/>
                </a:lnTo>
                <a:lnTo>
                  <a:pt x="50" y="21"/>
                </a:lnTo>
                <a:lnTo>
                  <a:pt x="52" y="22"/>
                </a:lnTo>
                <a:lnTo>
                  <a:pt x="53" y="22"/>
                </a:lnTo>
                <a:lnTo>
                  <a:pt x="54" y="23"/>
                </a:lnTo>
                <a:lnTo>
                  <a:pt x="55" y="23"/>
                </a:lnTo>
                <a:lnTo>
                  <a:pt x="56" y="24"/>
                </a:lnTo>
                <a:lnTo>
                  <a:pt x="58" y="24"/>
                </a:lnTo>
                <a:lnTo>
                  <a:pt x="59" y="25"/>
                </a:lnTo>
                <a:lnTo>
                  <a:pt x="60" y="25"/>
                </a:lnTo>
                <a:lnTo>
                  <a:pt x="61" y="26"/>
                </a:lnTo>
                <a:lnTo>
                  <a:pt x="62" y="26"/>
                </a:lnTo>
                <a:lnTo>
                  <a:pt x="64" y="27"/>
                </a:lnTo>
                <a:lnTo>
                  <a:pt x="65" y="27"/>
                </a:lnTo>
                <a:lnTo>
                  <a:pt x="66" y="27"/>
                </a:lnTo>
                <a:lnTo>
                  <a:pt x="67" y="27"/>
                </a:lnTo>
                <a:lnTo>
                  <a:pt x="68" y="28"/>
                </a:lnTo>
                <a:lnTo>
                  <a:pt x="70" y="28"/>
                </a:lnTo>
                <a:lnTo>
                  <a:pt x="71" y="29"/>
                </a:lnTo>
                <a:lnTo>
                  <a:pt x="72" y="29"/>
                </a:lnTo>
                <a:lnTo>
                  <a:pt x="73" y="30"/>
                </a:lnTo>
                <a:lnTo>
                  <a:pt x="74" y="30"/>
                </a:lnTo>
                <a:lnTo>
                  <a:pt x="76" y="30"/>
                </a:lnTo>
                <a:lnTo>
                  <a:pt x="77" y="31"/>
                </a:lnTo>
                <a:lnTo>
                  <a:pt x="78" y="31"/>
                </a:lnTo>
                <a:lnTo>
                  <a:pt x="79" y="32"/>
                </a:lnTo>
                <a:lnTo>
                  <a:pt x="80" y="32"/>
                </a:lnTo>
                <a:lnTo>
                  <a:pt x="82" y="32"/>
                </a:lnTo>
                <a:lnTo>
                  <a:pt x="83" y="33"/>
                </a:lnTo>
                <a:lnTo>
                  <a:pt x="84" y="33"/>
                </a:lnTo>
                <a:lnTo>
                  <a:pt x="85" y="33"/>
                </a:lnTo>
                <a:lnTo>
                  <a:pt x="86" y="34"/>
                </a:lnTo>
                <a:lnTo>
                  <a:pt x="88" y="34"/>
                </a:lnTo>
                <a:lnTo>
                  <a:pt x="89" y="35"/>
                </a:lnTo>
                <a:lnTo>
                  <a:pt x="90" y="35"/>
                </a:lnTo>
                <a:lnTo>
                  <a:pt x="91" y="35"/>
                </a:lnTo>
                <a:lnTo>
                  <a:pt x="92" y="36"/>
                </a:lnTo>
                <a:lnTo>
                  <a:pt x="94" y="36"/>
                </a:lnTo>
                <a:lnTo>
                  <a:pt x="95" y="36"/>
                </a:lnTo>
                <a:lnTo>
                  <a:pt x="96" y="37"/>
                </a:lnTo>
                <a:lnTo>
                  <a:pt x="97" y="37"/>
                </a:lnTo>
                <a:lnTo>
                  <a:pt x="98" y="37"/>
                </a:lnTo>
                <a:lnTo>
                  <a:pt x="100" y="38"/>
                </a:lnTo>
                <a:lnTo>
                  <a:pt x="101" y="38"/>
                </a:lnTo>
                <a:lnTo>
                  <a:pt x="102" y="38"/>
                </a:lnTo>
                <a:lnTo>
                  <a:pt x="103" y="39"/>
                </a:lnTo>
                <a:lnTo>
                  <a:pt x="104" y="39"/>
                </a:lnTo>
                <a:lnTo>
                  <a:pt x="106" y="39"/>
                </a:lnTo>
                <a:lnTo>
                  <a:pt x="107" y="39"/>
                </a:lnTo>
                <a:lnTo>
                  <a:pt x="108" y="40"/>
                </a:lnTo>
                <a:lnTo>
                  <a:pt x="109" y="40"/>
                </a:lnTo>
                <a:lnTo>
                  <a:pt x="110" y="40"/>
                </a:lnTo>
                <a:lnTo>
                  <a:pt x="112" y="41"/>
                </a:lnTo>
                <a:lnTo>
                  <a:pt x="113" y="41"/>
                </a:lnTo>
                <a:lnTo>
                  <a:pt x="114" y="41"/>
                </a:lnTo>
                <a:lnTo>
                  <a:pt x="115" y="41"/>
                </a:lnTo>
                <a:lnTo>
                  <a:pt x="116" y="42"/>
                </a:lnTo>
                <a:lnTo>
                  <a:pt x="118" y="42"/>
                </a:lnTo>
                <a:lnTo>
                  <a:pt x="119" y="42"/>
                </a:lnTo>
                <a:lnTo>
                  <a:pt x="120" y="42"/>
                </a:lnTo>
                <a:lnTo>
                  <a:pt x="121" y="42"/>
                </a:lnTo>
                <a:lnTo>
                  <a:pt x="122" y="43"/>
                </a:lnTo>
                <a:lnTo>
                  <a:pt x="124" y="43"/>
                </a:lnTo>
                <a:lnTo>
                  <a:pt x="125" y="43"/>
                </a:lnTo>
                <a:lnTo>
                  <a:pt x="126" y="43"/>
                </a:lnTo>
                <a:lnTo>
                  <a:pt x="127" y="44"/>
                </a:lnTo>
                <a:lnTo>
                  <a:pt x="128" y="44"/>
                </a:lnTo>
                <a:lnTo>
                  <a:pt x="130" y="44"/>
                </a:lnTo>
                <a:lnTo>
                  <a:pt x="131" y="44"/>
                </a:lnTo>
                <a:lnTo>
                  <a:pt x="132" y="44"/>
                </a:lnTo>
                <a:lnTo>
                  <a:pt x="133" y="45"/>
                </a:lnTo>
                <a:lnTo>
                  <a:pt x="134" y="45"/>
                </a:lnTo>
                <a:lnTo>
                  <a:pt x="136" y="45"/>
                </a:lnTo>
                <a:lnTo>
                  <a:pt x="137" y="45"/>
                </a:lnTo>
                <a:lnTo>
                  <a:pt x="138" y="45"/>
                </a:lnTo>
                <a:lnTo>
                  <a:pt x="139" y="45"/>
                </a:lnTo>
                <a:lnTo>
                  <a:pt x="140" y="46"/>
                </a:lnTo>
                <a:lnTo>
                  <a:pt x="142" y="46"/>
                </a:lnTo>
                <a:lnTo>
                  <a:pt x="143" y="46"/>
                </a:lnTo>
                <a:lnTo>
                  <a:pt x="144" y="46"/>
                </a:lnTo>
                <a:lnTo>
                  <a:pt x="145" y="46"/>
                </a:lnTo>
                <a:lnTo>
                  <a:pt x="146" y="46"/>
                </a:lnTo>
                <a:lnTo>
                  <a:pt x="148" y="47"/>
                </a:lnTo>
                <a:lnTo>
                  <a:pt x="149" y="47"/>
                </a:lnTo>
                <a:lnTo>
                  <a:pt x="150" y="47"/>
                </a:lnTo>
                <a:lnTo>
                  <a:pt x="151" y="47"/>
                </a:lnTo>
                <a:lnTo>
                  <a:pt x="152" y="47"/>
                </a:lnTo>
              </a:path>
            </a:pathLst>
          </a:custGeom>
          <a:noFill/>
          <a:ln w="635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13" name="Freeform 91">
            <a:extLst>
              <a:ext uri="{FF2B5EF4-FFF2-40B4-BE49-F238E27FC236}">
                <a16:creationId xmlns:a16="http://schemas.microsoft.com/office/drawing/2014/main" id="{743A85BB-6D30-4BF7-9DDB-D6D1028E51E9}"/>
              </a:ext>
            </a:extLst>
          </p:cNvPr>
          <p:cNvSpPr>
            <a:spLocks/>
          </p:cNvSpPr>
          <p:nvPr/>
        </p:nvSpPr>
        <p:spPr bwMode="auto">
          <a:xfrm>
            <a:off x="692150" y="2901950"/>
            <a:ext cx="1489075" cy="252413"/>
          </a:xfrm>
          <a:custGeom>
            <a:avLst/>
            <a:gdLst>
              <a:gd name="T0" fmla="*/ 2147483646 w 152"/>
              <a:gd name="T1" fmla="*/ 2147483646 h 23"/>
              <a:gd name="T2" fmla="*/ 2147483646 w 152"/>
              <a:gd name="T3" fmla="*/ 2147483646 h 23"/>
              <a:gd name="T4" fmla="*/ 2147483646 w 152"/>
              <a:gd name="T5" fmla="*/ 2147483646 h 23"/>
              <a:gd name="T6" fmla="*/ 2147483646 w 152"/>
              <a:gd name="T7" fmla="*/ 2147483646 h 23"/>
              <a:gd name="T8" fmla="*/ 2147483646 w 152"/>
              <a:gd name="T9" fmla="*/ 2147483646 h 23"/>
              <a:gd name="T10" fmla="*/ 2147483646 w 152"/>
              <a:gd name="T11" fmla="*/ 2147483646 h 23"/>
              <a:gd name="T12" fmla="*/ 2147483646 w 152"/>
              <a:gd name="T13" fmla="*/ 2147483646 h 23"/>
              <a:gd name="T14" fmla="*/ 2147483646 w 152"/>
              <a:gd name="T15" fmla="*/ 2147483646 h 23"/>
              <a:gd name="T16" fmla="*/ 2147483646 w 152"/>
              <a:gd name="T17" fmla="*/ 2147483646 h 23"/>
              <a:gd name="T18" fmla="*/ 2147483646 w 152"/>
              <a:gd name="T19" fmla="*/ 2147483646 h 23"/>
              <a:gd name="T20" fmla="*/ 2147483646 w 152"/>
              <a:gd name="T21" fmla="*/ 2147483646 h 23"/>
              <a:gd name="T22" fmla="*/ 2147483646 w 152"/>
              <a:gd name="T23" fmla="*/ 2147483646 h 23"/>
              <a:gd name="T24" fmla="*/ 2147483646 w 152"/>
              <a:gd name="T25" fmla="*/ 2147483646 h 23"/>
              <a:gd name="T26" fmla="*/ 2147483646 w 152"/>
              <a:gd name="T27" fmla="*/ 2147483646 h 23"/>
              <a:gd name="T28" fmla="*/ 2147483646 w 152"/>
              <a:gd name="T29" fmla="*/ 2147483646 h 23"/>
              <a:gd name="T30" fmla="*/ 2147483646 w 152"/>
              <a:gd name="T31" fmla="*/ 2147483646 h 23"/>
              <a:gd name="T32" fmla="*/ 2147483646 w 152"/>
              <a:gd name="T33" fmla="*/ 2147483646 h 23"/>
              <a:gd name="T34" fmla="*/ 2147483646 w 152"/>
              <a:gd name="T35" fmla="*/ 2147483646 h 23"/>
              <a:gd name="T36" fmla="*/ 2147483646 w 152"/>
              <a:gd name="T37" fmla="*/ 2147483646 h 23"/>
              <a:gd name="T38" fmla="*/ 2147483646 w 152"/>
              <a:gd name="T39" fmla="*/ 2147483646 h 23"/>
              <a:gd name="T40" fmla="*/ 2147483646 w 152"/>
              <a:gd name="T41" fmla="*/ 2147483646 h 23"/>
              <a:gd name="T42" fmla="*/ 2147483646 w 152"/>
              <a:gd name="T43" fmla="*/ 2147483646 h 23"/>
              <a:gd name="T44" fmla="*/ 2147483646 w 152"/>
              <a:gd name="T45" fmla="*/ 2147483646 h 23"/>
              <a:gd name="T46" fmla="*/ 2147483646 w 152"/>
              <a:gd name="T47" fmla="*/ 2147483646 h 23"/>
              <a:gd name="T48" fmla="*/ 2147483646 w 152"/>
              <a:gd name="T49" fmla="*/ 2147483646 h 23"/>
              <a:gd name="T50" fmla="*/ 2147483646 w 152"/>
              <a:gd name="T51" fmla="*/ 2147483646 h 23"/>
              <a:gd name="T52" fmla="*/ 2147483646 w 152"/>
              <a:gd name="T53" fmla="*/ 2147483646 h 23"/>
              <a:gd name="T54" fmla="*/ 2147483646 w 152"/>
              <a:gd name="T55" fmla="*/ 2147483646 h 23"/>
              <a:gd name="T56" fmla="*/ 2147483646 w 152"/>
              <a:gd name="T57" fmla="*/ 2147483646 h 23"/>
              <a:gd name="T58" fmla="*/ 2147483646 w 152"/>
              <a:gd name="T59" fmla="*/ 2147483646 h 23"/>
              <a:gd name="T60" fmla="*/ 2147483646 w 152"/>
              <a:gd name="T61" fmla="*/ 2147483646 h 23"/>
              <a:gd name="T62" fmla="*/ 2147483646 w 152"/>
              <a:gd name="T63" fmla="*/ 2147483646 h 23"/>
              <a:gd name="T64" fmla="*/ 2147483646 w 152"/>
              <a:gd name="T65" fmla="*/ 2147483646 h 23"/>
              <a:gd name="T66" fmla="*/ 2147483646 w 152"/>
              <a:gd name="T67" fmla="*/ 2147483646 h 23"/>
              <a:gd name="T68" fmla="*/ 2147483646 w 152"/>
              <a:gd name="T69" fmla="*/ 2147483646 h 23"/>
              <a:gd name="T70" fmla="*/ 2147483646 w 152"/>
              <a:gd name="T71" fmla="*/ 2147483646 h 23"/>
              <a:gd name="T72" fmla="*/ 2147483646 w 152"/>
              <a:gd name="T73" fmla="*/ 2147483646 h 23"/>
              <a:gd name="T74" fmla="*/ 2147483646 w 152"/>
              <a:gd name="T75" fmla="*/ 2147483646 h 23"/>
              <a:gd name="T76" fmla="*/ 2147483646 w 152"/>
              <a:gd name="T77" fmla="*/ 2147483646 h 23"/>
              <a:gd name="T78" fmla="*/ 2147483646 w 152"/>
              <a:gd name="T79" fmla="*/ 2147483646 h 23"/>
              <a:gd name="T80" fmla="*/ 2147483646 w 152"/>
              <a:gd name="T81" fmla="*/ 2147483646 h 23"/>
              <a:gd name="T82" fmla="*/ 2147483646 w 152"/>
              <a:gd name="T83" fmla="*/ 2147483646 h 2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3"/>
              <a:gd name="T128" fmla="*/ 152 w 152"/>
              <a:gd name="T129" fmla="*/ 23 h 2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3">
                <a:moveTo>
                  <a:pt x="0" y="23"/>
                </a:moveTo>
                <a:lnTo>
                  <a:pt x="1" y="23"/>
                </a:lnTo>
                <a:lnTo>
                  <a:pt x="2" y="23"/>
                </a:lnTo>
                <a:lnTo>
                  <a:pt x="4" y="23"/>
                </a:lnTo>
                <a:lnTo>
                  <a:pt x="5" y="23"/>
                </a:lnTo>
                <a:lnTo>
                  <a:pt x="6" y="23"/>
                </a:lnTo>
                <a:lnTo>
                  <a:pt x="7" y="23"/>
                </a:lnTo>
                <a:lnTo>
                  <a:pt x="8" y="23"/>
                </a:lnTo>
                <a:lnTo>
                  <a:pt x="10" y="23"/>
                </a:lnTo>
                <a:lnTo>
                  <a:pt x="11" y="23"/>
                </a:lnTo>
                <a:lnTo>
                  <a:pt x="12" y="23"/>
                </a:lnTo>
                <a:lnTo>
                  <a:pt x="13" y="23"/>
                </a:lnTo>
                <a:lnTo>
                  <a:pt x="14" y="23"/>
                </a:lnTo>
                <a:lnTo>
                  <a:pt x="16" y="23"/>
                </a:lnTo>
                <a:lnTo>
                  <a:pt x="17" y="23"/>
                </a:lnTo>
                <a:lnTo>
                  <a:pt x="18" y="23"/>
                </a:lnTo>
                <a:lnTo>
                  <a:pt x="19" y="23"/>
                </a:lnTo>
                <a:lnTo>
                  <a:pt x="20" y="23"/>
                </a:lnTo>
                <a:lnTo>
                  <a:pt x="22" y="23"/>
                </a:lnTo>
                <a:lnTo>
                  <a:pt x="23" y="23"/>
                </a:lnTo>
                <a:lnTo>
                  <a:pt x="24" y="23"/>
                </a:lnTo>
                <a:lnTo>
                  <a:pt x="25" y="23"/>
                </a:lnTo>
                <a:lnTo>
                  <a:pt x="26" y="23"/>
                </a:lnTo>
                <a:lnTo>
                  <a:pt x="28" y="23"/>
                </a:lnTo>
                <a:lnTo>
                  <a:pt x="29" y="23"/>
                </a:lnTo>
                <a:lnTo>
                  <a:pt x="30" y="23"/>
                </a:lnTo>
                <a:lnTo>
                  <a:pt x="31" y="23"/>
                </a:lnTo>
                <a:lnTo>
                  <a:pt x="32" y="23"/>
                </a:lnTo>
                <a:lnTo>
                  <a:pt x="34" y="23"/>
                </a:lnTo>
                <a:lnTo>
                  <a:pt x="35" y="23"/>
                </a:lnTo>
                <a:lnTo>
                  <a:pt x="36" y="23"/>
                </a:lnTo>
                <a:lnTo>
                  <a:pt x="37" y="23"/>
                </a:lnTo>
                <a:lnTo>
                  <a:pt x="38" y="23"/>
                </a:lnTo>
                <a:lnTo>
                  <a:pt x="40" y="23"/>
                </a:lnTo>
                <a:lnTo>
                  <a:pt x="41" y="23"/>
                </a:lnTo>
                <a:lnTo>
                  <a:pt x="42" y="23"/>
                </a:lnTo>
                <a:lnTo>
                  <a:pt x="43" y="23"/>
                </a:lnTo>
                <a:lnTo>
                  <a:pt x="44" y="23"/>
                </a:lnTo>
                <a:lnTo>
                  <a:pt x="46" y="23"/>
                </a:lnTo>
                <a:lnTo>
                  <a:pt x="47" y="23"/>
                </a:lnTo>
                <a:lnTo>
                  <a:pt x="48" y="23"/>
                </a:lnTo>
                <a:lnTo>
                  <a:pt x="49" y="22"/>
                </a:lnTo>
                <a:lnTo>
                  <a:pt x="50" y="22"/>
                </a:lnTo>
                <a:lnTo>
                  <a:pt x="52" y="22"/>
                </a:lnTo>
                <a:lnTo>
                  <a:pt x="53" y="22"/>
                </a:lnTo>
                <a:lnTo>
                  <a:pt x="54" y="22"/>
                </a:lnTo>
                <a:lnTo>
                  <a:pt x="55" y="22"/>
                </a:lnTo>
                <a:lnTo>
                  <a:pt x="56" y="22"/>
                </a:lnTo>
                <a:lnTo>
                  <a:pt x="58" y="22"/>
                </a:lnTo>
                <a:lnTo>
                  <a:pt x="59" y="22"/>
                </a:lnTo>
                <a:lnTo>
                  <a:pt x="60" y="22"/>
                </a:lnTo>
                <a:lnTo>
                  <a:pt x="61" y="22"/>
                </a:lnTo>
                <a:lnTo>
                  <a:pt x="62" y="22"/>
                </a:lnTo>
                <a:lnTo>
                  <a:pt x="64" y="22"/>
                </a:lnTo>
                <a:lnTo>
                  <a:pt x="65" y="22"/>
                </a:lnTo>
                <a:lnTo>
                  <a:pt x="66" y="22"/>
                </a:lnTo>
                <a:lnTo>
                  <a:pt x="67" y="22"/>
                </a:lnTo>
                <a:lnTo>
                  <a:pt x="68" y="22"/>
                </a:lnTo>
                <a:lnTo>
                  <a:pt x="70" y="22"/>
                </a:lnTo>
                <a:lnTo>
                  <a:pt x="71" y="22"/>
                </a:lnTo>
                <a:lnTo>
                  <a:pt x="72" y="22"/>
                </a:lnTo>
                <a:lnTo>
                  <a:pt x="73" y="21"/>
                </a:lnTo>
                <a:lnTo>
                  <a:pt x="74" y="21"/>
                </a:lnTo>
                <a:lnTo>
                  <a:pt x="76" y="21"/>
                </a:lnTo>
                <a:lnTo>
                  <a:pt x="77" y="21"/>
                </a:lnTo>
                <a:lnTo>
                  <a:pt x="78" y="21"/>
                </a:lnTo>
                <a:lnTo>
                  <a:pt x="79" y="21"/>
                </a:lnTo>
                <a:lnTo>
                  <a:pt x="80" y="21"/>
                </a:lnTo>
                <a:lnTo>
                  <a:pt x="82" y="21"/>
                </a:lnTo>
                <a:lnTo>
                  <a:pt x="83" y="21"/>
                </a:lnTo>
                <a:lnTo>
                  <a:pt x="84" y="21"/>
                </a:lnTo>
                <a:lnTo>
                  <a:pt x="85" y="20"/>
                </a:lnTo>
                <a:lnTo>
                  <a:pt x="86" y="20"/>
                </a:lnTo>
                <a:lnTo>
                  <a:pt x="88" y="20"/>
                </a:lnTo>
                <a:lnTo>
                  <a:pt x="89" y="20"/>
                </a:lnTo>
                <a:lnTo>
                  <a:pt x="90" y="20"/>
                </a:lnTo>
                <a:lnTo>
                  <a:pt x="91" y="20"/>
                </a:lnTo>
                <a:lnTo>
                  <a:pt x="92" y="20"/>
                </a:lnTo>
                <a:lnTo>
                  <a:pt x="94" y="20"/>
                </a:lnTo>
                <a:lnTo>
                  <a:pt x="95" y="20"/>
                </a:lnTo>
                <a:lnTo>
                  <a:pt x="96" y="20"/>
                </a:lnTo>
                <a:lnTo>
                  <a:pt x="97" y="19"/>
                </a:lnTo>
                <a:lnTo>
                  <a:pt x="98" y="19"/>
                </a:lnTo>
                <a:lnTo>
                  <a:pt x="100" y="19"/>
                </a:lnTo>
                <a:lnTo>
                  <a:pt x="101" y="19"/>
                </a:lnTo>
                <a:lnTo>
                  <a:pt x="102" y="19"/>
                </a:lnTo>
                <a:lnTo>
                  <a:pt x="103" y="18"/>
                </a:lnTo>
                <a:lnTo>
                  <a:pt x="104" y="18"/>
                </a:lnTo>
                <a:lnTo>
                  <a:pt x="106" y="18"/>
                </a:lnTo>
                <a:lnTo>
                  <a:pt x="107" y="18"/>
                </a:lnTo>
                <a:lnTo>
                  <a:pt x="108" y="17"/>
                </a:lnTo>
                <a:lnTo>
                  <a:pt x="109" y="17"/>
                </a:lnTo>
                <a:lnTo>
                  <a:pt x="110" y="17"/>
                </a:lnTo>
                <a:lnTo>
                  <a:pt x="112" y="17"/>
                </a:lnTo>
                <a:lnTo>
                  <a:pt x="113" y="16"/>
                </a:lnTo>
                <a:lnTo>
                  <a:pt x="114" y="16"/>
                </a:lnTo>
                <a:lnTo>
                  <a:pt x="115" y="16"/>
                </a:lnTo>
                <a:lnTo>
                  <a:pt x="116" y="15"/>
                </a:lnTo>
                <a:lnTo>
                  <a:pt x="118" y="15"/>
                </a:lnTo>
                <a:lnTo>
                  <a:pt x="119" y="15"/>
                </a:lnTo>
                <a:lnTo>
                  <a:pt x="120" y="14"/>
                </a:lnTo>
                <a:lnTo>
                  <a:pt x="121" y="14"/>
                </a:lnTo>
                <a:lnTo>
                  <a:pt x="122" y="14"/>
                </a:lnTo>
                <a:lnTo>
                  <a:pt x="124" y="13"/>
                </a:lnTo>
                <a:lnTo>
                  <a:pt x="125" y="13"/>
                </a:lnTo>
                <a:lnTo>
                  <a:pt x="126" y="12"/>
                </a:lnTo>
                <a:lnTo>
                  <a:pt x="127" y="12"/>
                </a:lnTo>
                <a:lnTo>
                  <a:pt x="128" y="12"/>
                </a:lnTo>
                <a:lnTo>
                  <a:pt x="130" y="11"/>
                </a:lnTo>
                <a:lnTo>
                  <a:pt x="131" y="11"/>
                </a:lnTo>
                <a:lnTo>
                  <a:pt x="132" y="10"/>
                </a:lnTo>
                <a:lnTo>
                  <a:pt x="133" y="10"/>
                </a:lnTo>
                <a:lnTo>
                  <a:pt x="134" y="9"/>
                </a:lnTo>
                <a:lnTo>
                  <a:pt x="136" y="9"/>
                </a:lnTo>
                <a:lnTo>
                  <a:pt x="137" y="8"/>
                </a:lnTo>
                <a:lnTo>
                  <a:pt x="138" y="8"/>
                </a:lnTo>
                <a:lnTo>
                  <a:pt x="139" y="7"/>
                </a:lnTo>
                <a:lnTo>
                  <a:pt x="140" y="7"/>
                </a:lnTo>
                <a:lnTo>
                  <a:pt x="143" y="6"/>
                </a:lnTo>
                <a:lnTo>
                  <a:pt x="143" y="5"/>
                </a:lnTo>
                <a:lnTo>
                  <a:pt x="144" y="5"/>
                </a:lnTo>
                <a:lnTo>
                  <a:pt x="145" y="4"/>
                </a:lnTo>
                <a:lnTo>
                  <a:pt x="148" y="3"/>
                </a:lnTo>
                <a:lnTo>
                  <a:pt x="149" y="2"/>
                </a:lnTo>
                <a:lnTo>
                  <a:pt x="151" y="1"/>
                </a:lnTo>
                <a:lnTo>
                  <a:pt x="152" y="0"/>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14" name="Freeform 92">
            <a:extLst>
              <a:ext uri="{FF2B5EF4-FFF2-40B4-BE49-F238E27FC236}">
                <a16:creationId xmlns:a16="http://schemas.microsoft.com/office/drawing/2014/main" id="{8CFFE512-62D0-4C35-A2C5-5C6C03CED69F}"/>
              </a:ext>
            </a:extLst>
          </p:cNvPr>
          <p:cNvSpPr>
            <a:spLocks/>
          </p:cNvSpPr>
          <p:nvPr/>
        </p:nvSpPr>
        <p:spPr bwMode="auto">
          <a:xfrm>
            <a:off x="2181225" y="2066925"/>
            <a:ext cx="1441450" cy="835025"/>
          </a:xfrm>
          <a:custGeom>
            <a:avLst/>
            <a:gdLst>
              <a:gd name="T0" fmla="*/ 2147483646 w 147"/>
              <a:gd name="T1" fmla="*/ 2147483646 h 76"/>
              <a:gd name="T2" fmla="*/ 2147483646 w 147"/>
              <a:gd name="T3" fmla="*/ 2147483646 h 76"/>
              <a:gd name="T4" fmla="*/ 2147483646 w 147"/>
              <a:gd name="T5" fmla="*/ 2147483646 h 76"/>
              <a:gd name="T6" fmla="*/ 2147483646 w 147"/>
              <a:gd name="T7" fmla="*/ 2147483646 h 76"/>
              <a:gd name="T8" fmla="*/ 2147483646 w 147"/>
              <a:gd name="T9" fmla="*/ 2147483646 h 76"/>
              <a:gd name="T10" fmla="*/ 2147483646 w 147"/>
              <a:gd name="T11" fmla="*/ 2147483646 h 76"/>
              <a:gd name="T12" fmla="*/ 2147483646 w 147"/>
              <a:gd name="T13" fmla="*/ 2147483646 h 76"/>
              <a:gd name="T14" fmla="*/ 2147483646 w 147"/>
              <a:gd name="T15" fmla="*/ 2147483646 h 76"/>
              <a:gd name="T16" fmla="*/ 2147483646 w 147"/>
              <a:gd name="T17" fmla="*/ 2147483646 h 76"/>
              <a:gd name="T18" fmla="*/ 2147483646 w 147"/>
              <a:gd name="T19" fmla="*/ 2147483646 h 76"/>
              <a:gd name="T20" fmla="*/ 2147483646 w 147"/>
              <a:gd name="T21" fmla="*/ 2147483646 h 76"/>
              <a:gd name="T22" fmla="*/ 2147483646 w 147"/>
              <a:gd name="T23" fmla="*/ 2147483646 h 76"/>
              <a:gd name="T24" fmla="*/ 2147483646 w 147"/>
              <a:gd name="T25" fmla="*/ 2147483646 h 76"/>
              <a:gd name="T26" fmla="*/ 2147483646 w 147"/>
              <a:gd name="T27" fmla="*/ 2147483646 h 76"/>
              <a:gd name="T28" fmla="*/ 2147483646 w 147"/>
              <a:gd name="T29" fmla="*/ 2147483646 h 76"/>
              <a:gd name="T30" fmla="*/ 2147483646 w 147"/>
              <a:gd name="T31" fmla="*/ 2147483646 h 76"/>
              <a:gd name="T32" fmla="*/ 2147483646 w 147"/>
              <a:gd name="T33" fmla="*/ 2147483646 h 76"/>
              <a:gd name="T34" fmla="*/ 2147483646 w 147"/>
              <a:gd name="T35" fmla="*/ 2147483646 h 76"/>
              <a:gd name="T36" fmla="*/ 2147483646 w 147"/>
              <a:gd name="T37" fmla="*/ 2147483646 h 76"/>
              <a:gd name="T38" fmla="*/ 2147483646 w 147"/>
              <a:gd name="T39" fmla="*/ 2147483646 h 76"/>
              <a:gd name="T40" fmla="*/ 2147483646 w 147"/>
              <a:gd name="T41" fmla="*/ 2147483646 h 76"/>
              <a:gd name="T42" fmla="*/ 2147483646 w 147"/>
              <a:gd name="T43" fmla="*/ 2147483646 h 76"/>
              <a:gd name="T44" fmla="*/ 2147483646 w 147"/>
              <a:gd name="T45" fmla="*/ 2147483646 h 76"/>
              <a:gd name="T46" fmla="*/ 2147483646 w 147"/>
              <a:gd name="T47" fmla="*/ 2147483646 h 76"/>
              <a:gd name="T48" fmla="*/ 2147483646 w 147"/>
              <a:gd name="T49" fmla="*/ 2147483646 h 76"/>
              <a:gd name="T50" fmla="*/ 2147483646 w 147"/>
              <a:gd name="T51" fmla="*/ 2147483646 h 76"/>
              <a:gd name="T52" fmla="*/ 2147483646 w 147"/>
              <a:gd name="T53" fmla="*/ 2147483646 h 76"/>
              <a:gd name="T54" fmla="*/ 2147483646 w 147"/>
              <a:gd name="T55" fmla="*/ 2147483646 h 76"/>
              <a:gd name="T56" fmla="*/ 2147483646 w 147"/>
              <a:gd name="T57" fmla="*/ 2147483646 h 76"/>
              <a:gd name="T58" fmla="*/ 2147483646 w 147"/>
              <a:gd name="T59" fmla="*/ 2147483646 h 76"/>
              <a:gd name="T60" fmla="*/ 2147483646 w 147"/>
              <a:gd name="T61" fmla="*/ 2147483646 h 76"/>
              <a:gd name="T62" fmla="*/ 2147483646 w 147"/>
              <a:gd name="T63" fmla="*/ 2147483646 h 76"/>
              <a:gd name="T64" fmla="*/ 2147483646 w 147"/>
              <a:gd name="T65" fmla="*/ 0 h 76"/>
              <a:gd name="T66" fmla="*/ 2147483646 w 147"/>
              <a:gd name="T67" fmla="*/ 0 h 76"/>
              <a:gd name="T68" fmla="*/ 2147483646 w 147"/>
              <a:gd name="T69" fmla="*/ 0 h 76"/>
              <a:gd name="T70" fmla="*/ 2147483646 w 147"/>
              <a:gd name="T71" fmla="*/ 0 h 76"/>
              <a:gd name="T72" fmla="*/ 2147483646 w 147"/>
              <a:gd name="T73" fmla="*/ 2147483646 h 76"/>
              <a:gd name="T74" fmla="*/ 2147483646 w 147"/>
              <a:gd name="T75" fmla="*/ 2147483646 h 76"/>
              <a:gd name="T76" fmla="*/ 2147483646 w 147"/>
              <a:gd name="T77" fmla="*/ 2147483646 h 76"/>
              <a:gd name="T78" fmla="*/ 2147483646 w 147"/>
              <a:gd name="T79" fmla="*/ 2147483646 h 76"/>
              <a:gd name="T80" fmla="*/ 2147483646 w 147"/>
              <a:gd name="T81" fmla="*/ 2147483646 h 76"/>
              <a:gd name="T82" fmla="*/ 2147483646 w 147"/>
              <a:gd name="T83" fmla="*/ 2147483646 h 7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7"/>
              <a:gd name="T127" fmla="*/ 0 h 76"/>
              <a:gd name="T128" fmla="*/ 147 w 147"/>
              <a:gd name="T129" fmla="*/ 76 h 7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7" h="76">
                <a:moveTo>
                  <a:pt x="0" y="76"/>
                </a:moveTo>
                <a:lnTo>
                  <a:pt x="3" y="75"/>
                </a:lnTo>
                <a:lnTo>
                  <a:pt x="5" y="74"/>
                </a:lnTo>
                <a:lnTo>
                  <a:pt x="8" y="73"/>
                </a:lnTo>
                <a:lnTo>
                  <a:pt x="8" y="72"/>
                </a:lnTo>
                <a:lnTo>
                  <a:pt x="9" y="71"/>
                </a:lnTo>
                <a:lnTo>
                  <a:pt x="11" y="70"/>
                </a:lnTo>
                <a:lnTo>
                  <a:pt x="11" y="69"/>
                </a:lnTo>
                <a:lnTo>
                  <a:pt x="12" y="69"/>
                </a:lnTo>
                <a:lnTo>
                  <a:pt x="15" y="68"/>
                </a:lnTo>
                <a:lnTo>
                  <a:pt x="15" y="67"/>
                </a:lnTo>
                <a:lnTo>
                  <a:pt x="17" y="66"/>
                </a:lnTo>
                <a:lnTo>
                  <a:pt x="17" y="65"/>
                </a:lnTo>
                <a:lnTo>
                  <a:pt x="20" y="64"/>
                </a:lnTo>
                <a:lnTo>
                  <a:pt x="20" y="63"/>
                </a:lnTo>
                <a:lnTo>
                  <a:pt x="22" y="62"/>
                </a:lnTo>
                <a:lnTo>
                  <a:pt x="22" y="61"/>
                </a:lnTo>
                <a:lnTo>
                  <a:pt x="24" y="60"/>
                </a:lnTo>
                <a:lnTo>
                  <a:pt x="24" y="59"/>
                </a:lnTo>
                <a:lnTo>
                  <a:pt x="27" y="58"/>
                </a:lnTo>
                <a:lnTo>
                  <a:pt x="27" y="57"/>
                </a:lnTo>
                <a:lnTo>
                  <a:pt x="29" y="56"/>
                </a:lnTo>
                <a:lnTo>
                  <a:pt x="29" y="55"/>
                </a:lnTo>
                <a:lnTo>
                  <a:pt x="32" y="54"/>
                </a:lnTo>
                <a:lnTo>
                  <a:pt x="34" y="53"/>
                </a:lnTo>
                <a:lnTo>
                  <a:pt x="34" y="52"/>
                </a:lnTo>
                <a:lnTo>
                  <a:pt x="36" y="51"/>
                </a:lnTo>
                <a:lnTo>
                  <a:pt x="36" y="50"/>
                </a:lnTo>
                <a:lnTo>
                  <a:pt x="38" y="49"/>
                </a:lnTo>
                <a:lnTo>
                  <a:pt x="38" y="48"/>
                </a:lnTo>
                <a:lnTo>
                  <a:pt x="40" y="47"/>
                </a:lnTo>
                <a:lnTo>
                  <a:pt x="40" y="46"/>
                </a:lnTo>
                <a:lnTo>
                  <a:pt x="42" y="45"/>
                </a:lnTo>
                <a:lnTo>
                  <a:pt x="42" y="44"/>
                </a:lnTo>
                <a:lnTo>
                  <a:pt x="44" y="44"/>
                </a:lnTo>
                <a:lnTo>
                  <a:pt x="44" y="43"/>
                </a:lnTo>
                <a:lnTo>
                  <a:pt x="45" y="43"/>
                </a:lnTo>
                <a:lnTo>
                  <a:pt x="45" y="42"/>
                </a:lnTo>
                <a:lnTo>
                  <a:pt x="47" y="41"/>
                </a:lnTo>
                <a:lnTo>
                  <a:pt x="47" y="40"/>
                </a:lnTo>
                <a:lnTo>
                  <a:pt x="50" y="39"/>
                </a:lnTo>
                <a:lnTo>
                  <a:pt x="50" y="38"/>
                </a:lnTo>
                <a:lnTo>
                  <a:pt x="51" y="37"/>
                </a:lnTo>
                <a:lnTo>
                  <a:pt x="51" y="36"/>
                </a:lnTo>
                <a:lnTo>
                  <a:pt x="53" y="35"/>
                </a:lnTo>
                <a:lnTo>
                  <a:pt x="53" y="34"/>
                </a:lnTo>
                <a:lnTo>
                  <a:pt x="56" y="33"/>
                </a:lnTo>
                <a:lnTo>
                  <a:pt x="57" y="32"/>
                </a:lnTo>
                <a:lnTo>
                  <a:pt x="57" y="31"/>
                </a:lnTo>
                <a:lnTo>
                  <a:pt x="59" y="30"/>
                </a:lnTo>
                <a:lnTo>
                  <a:pt x="59" y="29"/>
                </a:lnTo>
                <a:lnTo>
                  <a:pt x="62" y="28"/>
                </a:lnTo>
                <a:lnTo>
                  <a:pt x="62" y="27"/>
                </a:lnTo>
                <a:lnTo>
                  <a:pt x="64" y="26"/>
                </a:lnTo>
                <a:lnTo>
                  <a:pt x="64" y="25"/>
                </a:lnTo>
                <a:lnTo>
                  <a:pt x="66" y="24"/>
                </a:lnTo>
                <a:lnTo>
                  <a:pt x="66" y="23"/>
                </a:lnTo>
                <a:lnTo>
                  <a:pt x="68" y="23"/>
                </a:lnTo>
                <a:lnTo>
                  <a:pt x="68" y="22"/>
                </a:lnTo>
                <a:lnTo>
                  <a:pt x="70" y="21"/>
                </a:lnTo>
                <a:lnTo>
                  <a:pt x="70" y="20"/>
                </a:lnTo>
                <a:lnTo>
                  <a:pt x="72" y="19"/>
                </a:lnTo>
                <a:lnTo>
                  <a:pt x="72" y="18"/>
                </a:lnTo>
                <a:lnTo>
                  <a:pt x="75" y="17"/>
                </a:lnTo>
                <a:lnTo>
                  <a:pt x="75" y="16"/>
                </a:lnTo>
                <a:lnTo>
                  <a:pt x="77" y="15"/>
                </a:lnTo>
                <a:lnTo>
                  <a:pt x="77" y="14"/>
                </a:lnTo>
                <a:lnTo>
                  <a:pt x="78" y="14"/>
                </a:lnTo>
                <a:lnTo>
                  <a:pt x="81" y="13"/>
                </a:lnTo>
                <a:lnTo>
                  <a:pt x="81" y="12"/>
                </a:lnTo>
                <a:lnTo>
                  <a:pt x="82" y="12"/>
                </a:lnTo>
                <a:lnTo>
                  <a:pt x="84" y="11"/>
                </a:lnTo>
                <a:lnTo>
                  <a:pt x="84" y="10"/>
                </a:lnTo>
                <a:lnTo>
                  <a:pt x="87" y="9"/>
                </a:lnTo>
                <a:lnTo>
                  <a:pt x="89" y="8"/>
                </a:lnTo>
                <a:lnTo>
                  <a:pt x="89" y="7"/>
                </a:lnTo>
                <a:lnTo>
                  <a:pt x="90" y="7"/>
                </a:lnTo>
                <a:lnTo>
                  <a:pt x="92" y="6"/>
                </a:lnTo>
                <a:lnTo>
                  <a:pt x="94" y="5"/>
                </a:lnTo>
                <a:lnTo>
                  <a:pt x="95" y="4"/>
                </a:lnTo>
                <a:lnTo>
                  <a:pt x="96" y="4"/>
                </a:lnTo>
                <a:lnTo>
                  <a:pt x="98" y="3"/>
                </a:lnTo>
                <a:lnTo>
                  <a:pt x="99" y="3"/>
                </a:lnTo>
                <a:lnTo>
                  <a:pt x="100" y="3"/>
                </a:lnTo>
                <a:lnTo>
                  <a:pt x="101" y="2"/>
                </a:lnTo>
                <a:lnTo>
                  <a:pt x="102" y="2"/>
                </a:lnTo>
                <a:lnTo>
                  <a:pt x="104" y="1"/>
                </a:lnTo>
                <a:lnTo>
                  <a:pt x="105" y="1"/>
                </a:lnTo>
                <a:lnTo>
                  <a:pt x="106" y="1"/>
                </a:lnTo>
                <a:lnTo>
                  <a:pt x="107" y="1"/>
                </a:lnTo>
                <a:lnTo>
                  <a:pt x="108" y="0"/>
                </a:lnTo>
                <a:lnTo>
                  <a:pt x="110" y="0"/>
                </a:lnTo>
                <a:lnTo>
                  <a:pt x="111" y="0"/>
                </a:lnTo>
                <a:lnTo>
                  <a:pt x="112" y="0"/>
                </a:lnTo>
                <a:lnTo>
                  <a:pt x="113" y="0"/>
                </a:lnTo>
                <a:lnTo>
                  <a:pt x="114" y="0"/>
                </a:lnTo>
                <a:lnTo>
                  <a:pt x="116" y="0"/>
                </a:lnTo>
                <a:lnTo>
                  <a:pt x="117" y="0"/>
                </a:lnTo>
                <a:lnTo>
                  <a:pt x="118" y="0"/>
                </a:lnTo>
                <a:lnTo>
                  <a:pt x="119" y="0"/>
                </a:lnTo>
                <a:lnTo>
                  <a:pt x="120" y="0"/>
                </a:lnTo>
                <a:lnTo>
                  <a:pt x="122" y="0"/>
                </a:lnTo>
                <a:lnTo>
                  <a:pt x="123" y="1"/>
                </a:lnTo>
                <a:lnTo>
                  <a:pt x="124" y="1"/>
                </a:lnTo>
                <a:lnTo>
                  <a:pt x="125" y="1"/>
                </a:lnTo>
                <a:lnTo>
                  <a:pt x="126" y="1"/>
                </a:lnTo>
                <a:lnTo>
                  <a:pt x="128" y="2"/>
                </a:lnTo>
                <a:lnTo>
                  <a:pt x="129" y="2"/>
                </a:lnTo>
                <a:lnTo>
                  <a:pt x="130" y="3"/>
                </a:lnTo>
                <a:lnTo>
                  <a:pt x="131" y="3"/>
                </a:lnTo>
                <a:lnTo>
                  <a:pt x="132" y="3"/>
                </a:lnTo>
                <a:lnTo>
                  <a:pt x="134" y="4"/>
                </a:lnTo>
                <a:lnTo>
                  <a:pt x="135" y="4"/>
                </a:lnTo>
                <a:lnTo>
                  <a:pt x="136" y="5"/>
                </a:lnTo>
                <a:lnTo>
                  <a:pt x="137" y="5"/>
                </a:lnTo>
                <a:lnTo>
                  <a:pt x="138" y="6"/>
                </a:lnTo>
                <a:lnTo>
                  <a:pt x="141" y="7"/>
                </a:lnTo>
                <a:lnTo>
                  <a:pt x="142" y="8"/>
                </a:lnTo>
                <a:lnTo>
                  <a:pt x="144" y="9"/>
                </a:lnTo>
                <a:lnTo>
                  <a:pt x="147" y="10"/>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15" name="Freeform 93">
            <a:extLst>
              <a:ext uri="{FF2B5EF4-FFF2-40B4-BE49-F238E27FC236}">
                <a16:creationId xmlns:a16="http://schemas.microsoft.com/office/drawing/2014/main" id="{374ABADC-DF8E-43B0-B61C-126E2AE15250}"/>
              </a:ext>
            </a:extLst>
          </p:cNvPr>
          <p:cNvSpPr>
            <a:spLocks/>
          </p:cNvSpPr>
          <p:nvPr/>
        </p:nvSpPr>
        <p:spPr bwMode="auto">
          <a:xfrm>
            <a:off x="3622675" y="2176463"/>
            <a:ext cx="1419225" cy="944562"/>
          </a:xfrm>
          <a:custGeom>
            <a:avLst/>
            <a:gdLst>
              <a:gd name="T0" fmla="*/ 2147483646 w 145"/>
              <a:gd name="T1" fmla="*/ 2147483646 h 86"/>
              <a:gd name="T2" fmla="*/ 2147483646 w 145"/>
              <a:gd name="T3" fmla="*/ 2147483646 h 86"/>
              <a:gd name="T4" fmla="*/ 2147483646 w 145"/>
              <a:gd name="T5" fmla="*/ 2147483646 h 86"/>
              <a:gd name="T6" fmla="*/ 2147483646 w 145"/>
              <a:gd name="T7" fmla="*/ 2147483646 h 86"/>
              <a:gd name="T8" fmla="*/ 2147483646 w 145"/>
              <a:gd name="T9" fmla="*/ 2147483646 h 86"/>
              <a:gd name="T10" fmla="*/ 2147483646 w 145"/>
              <a:gd name="T11" fmla="*/ 2147483646 h 86"/>
              <a:gd name="T12" fmla="*/ 2147483646 w 145"/>
              <a:gd name="T13" fmla="*/ 2147483646 h 86"/>
              <a:gd name="T14" fmla="*/ 2147483646 w 145"/>
              <a:gd name="T15" fmla="*/ 2147483646 h 86"/>
              <a:gd name="T16" fmla="*/ 2147483646 w 145"/>
              <a:gd name="T17" fmla="*/ 2147483646 h 86"/>
              <a:gd name="T18" fmla="*/ 2147483646 w 145"/>
              <a:gd name="T19" fmla="*/ 2147483646 h 86"/>
              <a:gd name="T20" fmla="*/ 2147483646 w 145"/>
              <a:gd name="T21" fmla="*/ 2147483646 h 86"/>
              <a:gd name="T22" fmla="*/ 2147483646 w 145"/>
              <a:gd name="T23" fmla="*/ 2147483646 h 86"/>
              <a:gd name="T24" fmla="*/ 2147483646 w 145"/>
              <a:gd name="T25" fmla="*/ 2147483646 h 86"/>
              <a:gd name="T26" fmla="*/ 2147483646 w 145"/>
              <a:gd name="T27" fmla="*/ 2147483646 h 86"/>
              <a:gd name="T28" fmla="*/ 2147483646 w 145"/>
              <a:gd name="T29" fmla="*/ 2147483646 h 86"/>
              <a:gd name="T30" fmla="*/ 2147483646 w 145"/>
              <a:gd name="T31" fmla="*/ 2147483646 h 86"/>
              <a:gd name="T32" fmla="*/ 2147483646 w 145"/>
              <a:gd name="T33" fmla="*/ 2147483646 h 86"/>
              <a:gd name="T34" fmla="*/ 2147483646 w 145"/>
              <a:gd name="T35" fmla="*/ 2147483646 h 86"/>
              <a:gd name="T36" fmla="*/ 2147483646 w 145"/>
              <a:gd name="T37" fmla="*/ 2147483646 h 86"/>
              <a:gd name="T38" fmla="*/ 2147483646 w 145"/>
              <a:gd name="T39" fmla="*/ 2147483646 h 86"/>
              <a:gd name="T40" fmla="*/ 2147483646 w 145"/>
              <a:gd name="T41" fmla="*/ 2147483646 h 86"/>
              <a:gd name="T42" fmla="*/ 2147483646 w 145"/>
              <a:gd name="T43" fmla="*/ 2147483646 h 86"/>
              <a:gd name="T44" fmla="*/ 2147483646 w 145"/>
              <a:gd name="T45" fmla="*/ 2147483646 h 86"/>
              <a:gd name="T46" fmla="*/ 2147483646 w 145"/>
              <a:gd name="T47" fmla="*/ 2147483646 h 86"/>
              <a:gd name="T48" fmla="*/ 2147483646 w 145"/>
              <a:gd name="T49" fmla="*/ 2147483646 h 86"/>
              <a:gd name="T50" fmla="*/ 2147483646 w 145"/>
              <a:gd name="T51" fmla="*/ 2147483646 h 86"/>
              <a:gd name="T52" fmla="*/ 2147483646 w 145"/>
              <a:gd name="T53" fmla="*/ 2147483646 h 86"/>
              <a:gd name="T54" fmla="*/ 2147483646 w 145"/>
              <a:gd name="T55" fmla="*/ 2147483646 h 86"/>
              <a:gd name="T56" fmla="*/ 2147483646 w 145"/>
              <a:gd name="T57" fmla="*/ 2147483646 h 86"/>
              <a:gd name="T58" fmla="*/ 2147483646 w 145"/>
              <a:gd name="T59" fmla="*/ 2147483646 h 86"/>
              <a:gd name="T60" fmla="*/ 2147483646 w 145"/>
              <a:gd name="T61" fmla="*/ 2147483646 h 86"/>
              <a:gd name="T62" fmla="*/ 2147483646 w 145"/>
              <a:gd name="T63" fmla="*/ 2147483646 h 86"/>
              <a:gd name="T64" fmla="*/ 2147483646 w 145"/>
              <a:gd name="T65" fmla="*/ 2147483646 h 86"/>
              <a:gd name="T66" fmla="*/ 2147483646 w 145"/>
              <a:gd name="T67" fmla="*/ 2147483646 h 86"/>
              <a:gd name="T68" fmla="*/ 2147483646 w 145"/>
              <a:gd name="T69" fmla="*/ 2147483646 h 86"/>
              <a:gd name="T70" fmla="*/ 2147483646 w 145"/>
              <a:gd name="T71" fmla="*/ 2147483646 h 86"/>
              <a:gd name="T72" fmla="*/ 2147483646 w 145"/>
              <a:gd name="T73" fmla="*/ 2147483646 h 86"/>
              <a:gd name="T74" fmla="*/ 2147483646 w 145"/>
              <a:gd name="T75" fmla="*/ 2147483646 h 86"/>
              <a:gd name="T76" fmla="*/ 2147483646 w 145"/>
              <a:gd name="T77" fmla="*/ 2147483646 h 86"/>
              <a:gd name="T78" fmla="*/ 2147483646 w 145"/>
              <a:gd name="T79" fmla="*/ 2147483646 h 86"/>
              <a:gd name="T80" fmla="*/ 2147483646 w 145"/>
              <a:gd name="T81" fmla="*/ 2147483646 h 86"/>
              <a:gd name="T82" fmla="*/ 2147483646 w 145"/>
              <a:gd name="T83" fmla="*/ 2147483646 h 8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5"/>
              <a:gd name="T127" fmla="*/ 0 h 86"/>
              <a:gd name="T128" fmla="*/ 145 w 145"/>
              <a:gd name="T129" fmla="*/ 86 h 8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5" h="86">
                <a:moveTo>
                  <a:pt x="0" y="0"/>
                </a:moveTo>
                <a:lnTo>
                  <a:pt x="0" y="1"/>
                </a:lnTo>
                <a:lnTo>
                  <a:pt x="2" y="2"/>
                </a:lnTo>
                <a:lnTo>
                  <a:pt x="5" y="3"/>
                </a:lnTo>
                <a:lnTo>
                  <a:pt x="5" y="4"/>
                </a:lnTo>
                <a:lnTo>
                  <a:pt x="6" y="4"/>
                </a:lnTo>
                <a:lnTo>
                  <a:pt x="8" y="5"/>
                </a:lnTo>
                <a:lnTo>
                  <a:pt x="8" y="6"/>
                </a:lnTo>
                <a:lnTo>
                  <a:pt x="11" y="7"/>
                </a:lnTo>
                <a:lnTo>
                  <a:pt x="11" y="8"/>
                </a:lnTo>
                <a:lnTo>
                  <a:pt x="13" y="9"/>
                </a:lnTo>
                <a:lnTo>
                  <a:pt x="13" y="10"/>
                </a:lnTo>
                <a:lnTo>
                  <a:pt x="14" y="11"/>
                </a:lnTo>
                <a:lnTo>
                  <a:pt x="17" y="12"/>
                </a:lnTo>
                <a:lnTo>
                  <a:pt x="17" y="13"/>
                </a:lnTo>
                <a:lnTo>
                  <a:pt x="18" y="13"/>
                </a:lnTo>
                <a:lnTo>
                  <a:pt x="18" y="14"/>
                </a:lnTo>
                <a:lnTo>
                  <a:pt x="20" y="15"/>
                </a:lnTo>
                <a:lnTo>
                  <a:pt x="20" y="16"/>
                </a:lnTo>
                <a:lnTo>
                  <a:pt x="23" y="17"/>
                </a:lnTo>
                <a:lnTo>
                  <a:pt x="23" y="18"/>
                </a:lnTo>
                <a:lnTo>
                  <a:pt x="25" y="19"/>
                </a:lnTo>
                <a:lnTo>
                  <a:pt x="25" y="20"/>
                </a:lnTo>
                <a:lnTo>
                  <a:pt x="27" y="21"/>
                </a:lnTo>
                <a:lnTo>
                  <a:pt x="27" y="23"/>
                </a:lnTo>
                <a:lnTo>
                  <a:pt x="30" y="23"/>
                </a:lnTo>
                <a:lnTo>
                  <a:pt x="30" y="24"/>
                </a:lnTo>
                <a:lnTo>
                  <a:pt x="32" y="25"/>
                </a:lnTo>
                <a:lnTo>
                  <a:pt x="32" y="26"/>
                </a:lnTo>
                <a:lnTo>
                  <a:pt x="33" y="27"/>
                </a:lnTo>
                <a:lnTo>
                  <a:pt x="35" y="28"/>
                </a:lnTo>
                <a:lnTo>
                  <a:pt x="35" y="29"/>
                </a:lnTo>
                <a:lnTo>
                  <a:pt x="37" y="30"/>
                </a:lnTo>
                <a:lnTo>
                  <a:pt x="37" y="31"/>
                </a:lnTo>
                <a:lnTo>
                  <a:pt x="39" y="32"/>
                </a:lnTo>
                <a:lnTo>
                  <a:pt x="39" y="33"/>
                </a:lnTo>
                <a:lnTo>
                  <a:pt x="41" y="33"/>
                </a:lnTo>
                <a:lnTo>
                  <a:pt x="41" y="34"/>
                </a:lnTo>
                <a:lnTo>
                  <a:pt x="43" y="35"/>
                </a:lnTo>
                <a:lnTo>
                  <a:pt x="43" y="36"/>
                </a:lnTo>
                <a:lnTo>
                  <a:pt x="45" y="37"/>
                </a:lnTo>
                <a:lnTo>
                  <a:pt x="45" y="38"/>
                </a:lnTo>
                <a:lnTo>
                  <a:pt x="47" y="39"/>
                </a:lnTo>
                <a:lnTo>
                  <a:pt x="47" y="40"/>
                </a:lnTo>
                <a:lnTo>
                  <a:pt x="49" y="41"/>
                </a:lnTo>
                <a:lnTo>
                  <a:pt x="49" y="42"/>
                </a:lnTo>
                <a:lnTo>
                  <a:pt x="51" y="43"/>
                </a:lnTo>
                <a:lnTo>
                  <a:pt x="51" y="44"/>
                </a:lnTo>
                <a:lnTo>
                  <a:pt x="54" y="44"/>
                </a:lnTo>
                <a:lnTo>
                  <a:pt x="54" y="45"/>
                </a:lnTo>
                <a:lnTo>
                  <a:pt x="56" y="46"/>
                </a:lnTo>
                <a:lnTo>
                  <a:pt x="56" y="47"/>
                </a:lnTo>
                <a:lnTo>
                  <a:pt x="59" y="48"/>
                </a:lnTo>
                <a:lnTo>
                  <a:pt x="59" y="49"/>
                </a:lnTo>
                <a:lnTo>
                  <a:pt x="61" y="50"/>
                </a:lnTo>
                <a:lnTo>
                  <a:pt x="61" y="51"/>
                </a:lnTo>
                <a:lnTo>
                  <a:pt x="63" y="52"/>
                </a:lnTo>
                <a:lnTo>
                  <a:pt x="63" y="53"/>
                </a:lnTo>
                <a:lnTo>
                  <a:pt x="66" y="54"/>
                </a:lnTo>
                <a:lnTo>
                  <a:pt x="66" y="55"/>
                </a:lnTo>
                <a:lnTo>
                  <a:pt x="67" y="56"/>
                </a:lnTo>
                <a:lnTo>
                  <a:pt x="69" y="57"/>
                </a:lnTo>
                <a:lnTo>
                  <a:pt x="69" y="58"/>
                </a:lnTo>
                <a:lnTo>
                  <a:pt x="72" y="59"/>
                </a:lnTo>
                <a:lnTo>
                  <a:pt x="74" y="60"/>
                </a:lnTo>
                <a:lnTo>
                  <a:pt x="74" y="61"/>
                </a:lnTo>
                <a:lnTo>
                  <a:pt x="75" y="62"/>
                </a:lnTo>
                <a:lnTo>
                  <a:pt x="78" y="63"/>
                </a:lnTo>
                <a:lnTo>
                  <a:pt x="78" y="64"/>
                </a:lnTo>
                <a:lnTo>
                  <a:pt x="79" y="64"/>
                </a:lnTo>
                <a:lnTo>
                  <a:pt x="81" y="65"/>
                </a:lnTo>
                <a:lnTo>
                  <a:pt x="84" y="66"/>
                </a:lnTo>
                <a:lnTo>
                  <a:pt x="84" y="67"/>
                </a:lnTo>
                <a:lnTo>
                  <a:pt x="85" y="67"/>
                </a:lnTo>
                <a:lnTo>
                  <a:pt x="87" y="68"/>
                </a:lnTo>
                <a:lnTo>
                  <a:pt x="87" y="69"/>
                </a:lnTo>
                <a:lnTo>
                  <a:pt x="89" y="69"/>
                </a:lnTo>
                <a:lnTo>
                  <a:pt x="91" y="70"/>
                </a:lnTo>
                <a:lnTo>
                  <a:pt x="91" y="71"/>
                </a:lnTo>
                <a:lnTo>
                  <a:pt x="92" y="71"/>
                </a:lnTo>
                <a:lnTo>
                  <a:pt x="93" y="72"/>
                </a:lnTo>
                <a:lnTo>
                  <a:pt x="96" y="73"/>
                </a:lnTo>
                <a:lnTo>
                  <a:pt x="97" y="74"/>
                </a:lnTo>
                <a:lnTo>
                  <a:pt x="98" y="74"/>
                </a:lnTo>
                <a:lnTo>
                  <a:pt x="99" y="75"/>
                </a:lnTo>
                <a:lnTo>
                  <a:pt x="101" y="75"/>
                </a:lnTo>
                <a:lnTo>
                  <a:pt x="102" y="76"/>
                </a:lnTo>
                <a:lnTo>
                  <a:pt x="103" y="76"/>
                </a:lnTo>
                <a:lnTo>
                  <a:pt x="104" y="77"/>
                </a:lnTo>
                <a:lnTo>
                  <a:pt x="105" y="77"/>
                </a:lnTo>
                <a:lnTo>
                  <a:pt x="107" y="78"/>
                </a:lnTo>
                <a:lnTo>
                  <a:pt x="108" y="78"/>
                </a:lnTo>
                <a:lnTo>
                  <a:pt x="109" y="78"/>
                </a:lnTo>
                <a:lnTo>
                  <a:pt x="110" y="79"/>
                </a:lnTo>
                <a:lnTo>
                  <a:pt x="111" y="79"/>
                </a:lnTo>
                <a:lnTo>
                  <a:pt x="113" y="80"/>
                </a:lnTo>
                <a:lnTo>
                  <a:pt x="114" y="80"/>
                </a:lnTo>
                <a:lnTo>
                  <a:pt x="115" y="80"/>
                </a:lnTo>
                <a:lnTo>
                  <a:pt x="116" y="81"/>
                </a:lnTo>
                <a:lnTo>
                  <a:pt x="117" y="81"/>
                </a:lnTo>
                <a:lnTo>
                  <a:pt x="119" y="81"/>
                </a:lnTo>
                <a:lnTo>
                  <a:pt x="120" y="82"/>
                </a:lnTo>
                <a:lnTo>
                  <a:pt x="121" y="82"/>
                </a:lnTo>
                <a:lnTo>
                  <a:pt x="122" y="82"/>
                </a:lnTo>
                <a:lnTo>
                  <a:pt x="123" y="83"/>
                </a:lnTo>
                <a:lnTo>
                  <a:pt x="125" y="83"/>
                </a:lnTo>
                <a:lnTo>
                  <a:pt x="126" y="83"/>
                </a:lnTo>
                <a:lnTo>
                  <a:pt x="127" y="83"/>
                </a:lnTo>
                <a:lnTo>
                  <a:pt x="128" y="84"/>
                </a:lnTo>
                <a:lnTo>
                  <a:pt x="129" y="84"/>
                </a:lnTo>
                <a:lnTo>
                  <a:pt x="131" y="84"/>
                </a:lnTo>
                <a:lnTo>
                  <a:pt x="132" y="84"/>
                </a:lnTo>
                <a:lnTo>
                  <a:pt x="133" y="85"/>
                </a:lnTo>
                <a:lnTo>
                  <a:pt x="134" y="85"/>
                </a:lnTo>
                <a:lnTo>
                  <a:pt x="135" y="85"/>
                </a:lnTo>
                <a:lnTo>
                  <a:pt x="137" y="85"/>
                </a:lnTo>
                <a:lnTo>
                  <a:pt x="138" y="85"/>
                </a:lnTo>
                <a:lnTo>
                  <a:pt x="139" y="86"/>
                </a:lnTo>
                <a:lnTo>
                  <a:pt x="140" y="86"/>
                </a:lnTo>
                <a:lnTo>
                  <a:pt x="141" y="86"/>
                </a:lnTo>
                <a:lnTo>
                  <a:pt x="143" y="86"/>
                </a:lnTo>
                <a:lnTo>
                  <a:pt x="144" y="86"/>
                </a:lnTo>
                <a:lnTo>
                  <a:pt x="145" y="86"/>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16" name="Freeform 94">
            <a:extLst>
              <a:ext uri="{FF2B5EF4-FFF2-40B4-BE49-F238E27FC236}">
                <a16:creationId xmlns:a16="http://schemas.microsoft.com/office/drawing/2014/main" id="{0AA47303-7DE2-4397-A71E-11CC88F37060}"/>
              </a:ext>
            </a:extLst>
          </p:cNvPr>
          <p:cNvSpPr>
            <a:spLocks/>
          </p:cNvSpPr>
          <p:nvPr/>
        </p:nvSpPr>
        <p:spPr bwMode="auto">
          <a:xfrm>
            <a:off x="5041900" y="3121025"/>
            <a:ext cx="892175" cy="33338"/>
          </a:xfrm>
          <a:custGeom>
            <a:avLst/>
            <a:gdLst>
              <a:gd name="T0" fmla="*/ 2147483646 w 91"/>
              <a:gd name="T1" fmla="*/ 0 h 3"/>
              <a:gd name="T2" fmla="*/ 2147483646 w 91"/>
              <a:gd name="T3" fmla="*/ 0 h 3"/>
              <a:gd name="T4" fmla="*/ 2147483646 w 91"/>
              <a:gd name="T5" fmla="*/ 2147483646 h 3"/>
              <a:gd name="T6" fmla="*/ 2147483646 w 91"/>
              <a:gd name="T7" fmla="*/ 2147483646 h 3"/>
              <a:gd name="T8" fmla="*/ 2147483646 w 91"/>
              <a:gd name="T9" fmla="*/ 2147483646 h 3"/>
              <a:gd name="T10" fmla="*/ 2147483646 w 91"/>
              <a:gd name="T11" fmla="*/ 2147483646 h 3"/>
              <a:gd name="T12" fmla="*/ 2147483646 w 91"/>
              <a:gd name="T13" fmla="*/ 2147483646 h 3"/>
              <a:gd name="T14" fmla="*/ 2147483646 w 91"/>
              <a:gd name="T15" fmla="*/ 2147483646 h 3"/>
              <a:gd name="T16" fmla="*/ 2147483646 w 91"/>
              <a:gd name="T17" fmla="*/ 2147483646 h 3"/>
              <a:gd name="T18" fmla="*/ 2147483646 w 91"/>
              <a:gd name="T19" fmla="*/ 2147483646 h 3"/>
              <a:gd name="T20" fmla="*/ 2147483646 w 91"/>
              <a:gd name="T21" fmla="*/ 2147483646 h 3"/>
              <a:gd name="T22" fmla="*/ 2147483646 w 91"/>
              <a:gd name="T23" fmla="*/ 2147483646 h 3"/>
              <a:gd name="T24" fmla="*/ 2147483646 w 91"/>
              <a:gd name="T25" fmla="*/ 2147483646 h 3"/>
              <a:gd name="T26" fmla="*/ 2147483646 w 91"/>
              <a:gd name="T27" fmla="*/ 2147483646 h 3"/>
              <a:gd name="T28" fmla="*/ 2147483646 w 91"/>
              <a:gd name="T29" fmla="*/ 2147483646 h 3"/>
              <a:gd name="T30" fmla="*/ 2147483646 w 91"/>
              <a:gd name="T31" fmla="*/ 2147483646 h 3"/>
              <a:gd name="T32" fmla="*/ 2147483646 w 91"/>
              <a:gd name="T33" fmla="*/ 2147483646 h 3"/>
              <a:gd name="T34" fmla="*/ 2147483646 w 91"/>
              <a:gd name="T35" fmla="*/ 2147483646 h 3"/>
              <a:gd name="T36" fmla="*/ 2147483646 w 91"/>
              <a:gd name="T37" fmla="*/ 2147483646 h 3"/>
              <a:gd name="T38" fmla="*/ 2147483646 w 91"/>
              <a:gd name="T39" fmla="*/ 2147483646 h 3"/>
              <a:gd name="T40" fmla="*/ 2147483646 w 91"/>
              <a:gd name="T41" fmla="*/ 2147483646 h 3"/>
              <a:gd name="T42" fmla="*/ 2147483646 w 91"/>
              <a:gd name="T43" fmla="*/ 2147483646 h 3"/>
              <a:gd name="T44" fmla="*/ 2147483646 w 91"/>
              <a:gd name="T45" fmla="*/ 2147483646 h 3"/>
              <a:gd name="T46" fmla="*/ 2147483646 w 91"/>
              <a:gd name="T47" fmla="*/ 2147483646 h 3"/>
              <a:gd name="T48" fmla="*/ 2147483646 w 91"/>
              <a:gd name="T49" fmla="*/ 2147483646 h 3"/>
              <a:gd name="T50" fmla="*/ 2147483646 w 91"/>
              <a:gd name="T51" fmla="*/ 2147483646 h 3"/>
              <a:gd name="T52" fmla="*/ 2147483646 w 91"/>
              <a:gd name="T53" fmla="*/ 2147483646 h 3"/>
              <a:gd name="T54" fmla="*/ 2147483646 w 91"/>
              <a:gd name="T55" fmla="*/ 2147483646 h 3"/>
              <a:gd name="T56" fmla="*/ 2147483646 w 91"/>
              <a:gd name="T57" fmla="*/ 2147483646 h 3"/>
              <a:gd name="T58" fmla="*/ 2147483646 w 91"/>
              <a:gd name="T59" fmla="*/ 2147483646 h 3"/>
              <a:gd name="T60" fmla="*/ 2147483646 w 91"/>
              <a:gd name="T61" fmla="*/ 2147483646 h 3"/>
              <a:gd name="T62" fmla="*/ 2147483646 w 91"/>
              <a:gd name="T63" fmla="*/ 2147483646 h 3"/>
              <a:gd name="T64" fmla="*/ 2147483646 w 91"/>
              <a:gd name="T65" fmla="*/ 2147483646 h 3"/>
              <a:gd name="T66" fmla="*/ 2147483646 w 91"/>
              <a:gd name="T67" fmla="*/ 2147483646 h 3"/>
              <a:gd name="T68" fmla="*/ 2147483646 w 91"/>
              <a:gd name="T69" fmla="*/ 2147483646 h 3"/>
              <a:gd name="T70" fmla="*/ 2147483646 w 91"/>
              <a:gd name="T71" fmla="*/ 2147483646 h 3"/>
              <a:gd name="T72" fmla="*/ 2147483646 w 91"/>
              <a:gd name="T73" fmla="*/ 2147483646 h 3"/>
              <a:gd name="T74" fmla="*/ 2147483646 w 91"/>
              <a:gd name="T75" fmla="*/ 2147483646 h 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1"/>
              <a:gd name="T115" fmla="*/ 0 h 3"/>
              <a:gd name="T116" fmla="*/ 91 w 91"/>
              <a:gd name="T117" fmla="*/ 3 h 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1" h="3">
                <a:moveTo>
                  <a:pt x="0" y="0"/>
                </a:moveTo>
                <a:lnTo>
                  <a:pt x="1" y="0"/>
                </a:lnTo>
                <a:lnTo>
                  <a:pt x="2" y="0"/>
                </a:lnTo>
                <a:lnTo>
                  <a:pt x="4" y="0"/>
                </a:lnTo>
                <a:lnTo>
                  <a:pt x="5" y="0"/>
                </a:lnTo>
                <a:lnTo>
                  <a:pt x="6" y="1"/>
                </a:lnTo>
                <a:lnTo>
                  <a:pt x="7" y="1"/>
                </a:lnTo>
                <a:lnTo>
                  <a:pt x="8" y="1"/>
                </a:lnTo>
                <a:lnTo>
                  <a:pt x="10" y="1"/>
                </a:lnTo>
                <a:lnTo>
                  <a:pt x="11" y="1"/>
                </a:lnTo>
                <a:lnTo>
                  <a:pt x="12" y="1"/>
                </a:lnTo>
                <a:lnTo>
                  <a:pt x="13" y="1"/>
                </a:lnTo>
                <a:lnTo>
                  <a:pt x="14" y="1"/>
                </a:lnTo>
                <a:lnTo>
                  <a:pt x="16" y="1"/>
                </a:lnTo>
                <a:lnTo>
                  <a:pt x="17" y="1"/>
                </a:lnTo>
                <a:lnTo>
                  <a:pt x="18" y="2"/>
                </a:lnTo>
                <a:lnTo>
                  <a:pt x="19" y="2"/>
                </a:lnTo>
                <a:lnTo>
                  <a:pt x="20" y="2"/>
                </a:lnTo>
                <a:lnTo>
                  <a:pt x="22" y="2"/>
                </a:lnTo>
                <a:lnTo>
                  <a:pt x="23" y="2"/>
                </a:lnTo>
                <a:lnTo>
                  <a:pt x="24" y="2"/>
                </a:lnTo>
                <a:lnTo>
                  <a:pt x="25" y="2"/>
                </a:lnTo>
                <a:lnTo>
                  <a:pt x="26" y="2"/>
                </a:lnTo>
                <a:lnTo>
                  <a:pt x="28" y="2"/>
                </a:lnTo>
                <a:lnTo>
                  <a:pt x="29" y="2"/>
                </a:lnTo>
                <a:lnTo>
                  <a:pt x="30" y="2"/>
                </a:lnTo>
                <a:lnTo>
                  <a:pt x="31" y="2"/>
                </a:lnTo>
                <a:lnTo>
                  <a:pt x="32" y="2"/>
                </a:lnTo>
                <a:lnTo>
                  <a:pt x="34" y="2"/>
                </a:lnTo>
                <a:lnTo>
                  <a:pt x="35" y="2"/>
                </a:lnTo>
                <a:lnTo>
                  <a:pt x="36" y="2"/>
                </a:lnTo>
                <a:lnTo>
                  <a:pt x="37" y="2"/>
                </a:lnTo>
                <a:lnTo>
                  <a:pt x="38" y="2"/>
                </a:lnTo>
                <a:lnTo>
                  <a:pt x="40" y="2"/>
                </a:lnTo>
                <a:lnTo>
                  <a:pt x="41" y="2"/>
                </a:lnTo>
                <a:lnTo>
                  <a:pt x="42" y="3"/>
                </a:lnTo>
                <a:lnTo>
                  <a:pt x="43" y="3"/>
                </a:lnTo>
                <a:lnTo>
                  <a:pt x="44" y="3"/>
                </a:lnTo>
                <a:lnTo>
                  <a:pt x="46" y="3"/>
                </a:lnTo>
                <a:lnTo>
                  <a:pt x="47" y="3"/>
                </a:lnTo>
                <a:lnTo>
                  <a:pt x="48" y="3"/>
                </a:lnTo>
                <a:lnTo>
                  <a:pt x="49" y="3"/>
                </a:lnTo>
                <a:lnTo>
                  <a:pt x="50" y="3"/>
                </a:lnTo>
                <a:lnTo>
                  <a:pt x="52" y="3"/>
                </a:lnTo>
                <a:lnTo>
                  <a:pt x="53" y="3"/>
                </a:lnTo>
                <a:lnTo>
                  <a:pt x="54" y="3"/>
                </a:lnTo>
                <a:lnTo>
                  <a:pt x="55" y="3"/>
                </a:lnTo>
                <a:lnTo>
                  <a:pt x="56" y="3"/>
                </a:lnTo>
                <a:lnTo>
                  <a:pt x="58" y="3"/>
                </a:lnTo>
                <a:lnTo>
                  <a:pt x="59" y="3"/>
                </a:lnTo>
                <a:lnTo>
                  <a:pt x="60" y="3"/>
                </a:lnTo>
                <a:lnTo>
                  <a:pt x="61" y="3"/>
                </a:lnTo>
                <a:lnTo>
                  <a:pt x="62" y="3"/>
                </a:lnTo>
                <a:lnTo>
                  <a:pt x="64" y="3"/>
                </a:lnTo>
                <a:lnTo>
                  <a:pt x="65" y="3"/>
                </a:lnTo>
                <a:lnTo>
                  <a:pt x="66" y="3"/>
                </a:lnTo>
                <a:lnTo>
                  <a:pt x="67" y="3"/>
                </a:lnTo>
                <a:lnTo>
                  <a:pt x="68" y="3"/>
                </a:lnTo>
                <a:lnTo>
                  <a:pt x="70" y="3"/>
                </a:lnTo>
                <a:lnTo>
                  <a:pt x="71" y="3"/>
                </a:lnTo>
                <a:lnTo>
                  <a:pt x="72" y="3"/>
                </a:lnTo>
                <a:lnTo>
                  <a:pt x="73" y="3"/>
                </a:lnTo>
                <a:lnTo>
                  <a:pt x="74" y="3"/>
                </a:lnTo>
                <a:lnTo>
                  <a:pt x="76" y="3"/>
                </a:lnTo>
                <a:lnTo>
                  <a:pt x="77" y="3"/>
                </a:lnTo>
                <a:lnTo>
                  <a:pt x="78" y="3"/>
                </a:lnTo>
                <a:lnTo>
                  <a:pt x="79" y="3"/>
                </a:lnTo>
                <a:lnTo>
                  <a:pt x="80" y="3"/>
                </a:lnTo>
                <a:lnTo>
                  <a:pt x="82" y="3"/>
                </a:lnTo>
                <a:lnTo>
                  <a:pt x="83" y="3"/>
                </a:lnTo>
                <a:lnTo>
                  <a:pt x="84" y="3"/>
                </a:lnTo>
                <a:lnTo>
                  <a:pt x="85" y="3"/>
                </a:lnTo>
                <a:lnTo>
                  <a:pt x="86" y="3"/>
                </a:lnTo>
                <a:lnTo>
                  <a:pt x="88" y="3"/>
                </a:lnTo>
                <a:lnTo>
                  <a:pt x="89" y="3"/>
                </a:lnTo>
                <a:lnTo>
                  <a:pt x="90" y="3"/>
                </a:lnTo>
                <a:lnTo>
                  <a:pt x="91" y="3"/>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17" name="Freeform 97">
            <a:extLst>
              <a:ext uri="{FF2B5EF4-FFF2-40B4-BE49-F238E27FC236}">
                <a16:creationId xmlns:a16="http://schemas.microsoft.com/office/drawing/2014/main" id="{30F7A309-A1D8-43EB-866E-33D0E60CF9E5}"/>
              </a:ext>
            </a:extLst>
          </p:cNvPr>
          <p:cNvSpPr>
            <a:spLocks/>
          </p:cNvSpPr>
          <p:nvPr/>
        </p:nvSpPr>
        <p:spPr bwMode="auto">
          <a:xfrm>
            <a:off x="2652713" y="3154363"/>
            <a:ext cx="96837" cy="9525"/>
          </a:xfrm>
          <a:custGeom>
            <a:avLst/>
            <a:gdLst>
              <a:gd name="T0" fmla="*/ 0 w 10"/>
              <a:gd name="T1" fmla="*/ 0 h 10979"/>
              <a:gd name="T2" fmla="*/ 2147483646 w 10"/>
              <a:gd name="T3" fmla="*/ 0 h 10979"/>
              <a:gd name="T4" fmla="*/ 2147483646 w 10"/>
              <a:gd name="T5" fmla="*/ 0 h 10979"/>
              <a:gd name="T6" fmla="*/ 2147483646 w 10"/>
              <a:gd name="T7" fmla="*/ 0 h 10979"/>
              <a:gd name="T8" fmla="*/ 2147483646 w 10"/>
              <a:gd name="T9" fmla="*/ 0 h 10979"/>
              <a:gd name="T10" fmla="*/ 2147483646 w 10"/>
              <a:gd name="T11" fmla="*/ 0 h 10979"/>
              <a:gd name="T12" fmla="*/ 2147483646 w 10"/>
              <a:gd name="T13" fmla="*/ 0 h 10979"/>
              <a:gd name="T14" fmla="*/ 2147483646 w 10"/>
              <a:gd name="T15" fmla="*/ 0 h 10979"/>
              <a:gd name="T16" fmla="*/ 2147483646 w 10"/>
              <a:gd name="T17" fmla="*/ 0 h 109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0979"/>
              <a:gd name="T29" fmla="*/ 10 w 10"/>
              <a:gd name="T30" fmla="*/ 10979 h 109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0979">
                <a:moveTo>
                  <a:pt x="0" y="0"/>
                </a:moveTo>
                <a:lnTo>
                  <a:pt x="2" y="0"/>
                </a:lnTo>
                <a:lnTo>
                  <a:pt x="3" y="0"/>
                </a:lnTo>
                <a:lnTo>
                  <a:pt x="4" y="0"/>
                </a:lnTo>
                <a:lnTo>
                  <a:pt x="5" y="0"/>
                </a:lnTo>
                <a:lnTo>
                  <a:pt x="6" y="0"/>
                </a:lnTo>
                <a:lnTo>
                  <a:pt x="8" y="0"/>
                </a:lnTo>
                <a:lnTo>
                  <a:pt x="9" y="0"/>
                </a:lnTo>
                <a:lnTo>
                  <a:pt x="10" y="0"/>
                </a:lnTo>
              </a:path>
            </a:pathLst>
          </a:custGeom>
          <a:noFill/>
          <a:ln w="381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18" name="Freeform 98">
            <a:extLst>
              <a:ext uri="{FF2B5EF4-FFF2-40B4-BE49-F238E27FC236}">
                <a16:creationId xmlns:a16="http://schemas.microsoft.com/office/drawing/2014/main" id="{12D2F040-77BE-47B5-9DCE-2285069B21CF}"/>
              </a:ext>
            </a:extLst>
          </p:cNvPr>
          <p:cNvSpPr>
            <a:spLocks/>
          </p:cNvSpPr>
          <p:nvPr/>
        </p:nvSpPr>
        <p:spPr bwMode="auto">
          <a:xfrm>
            <a:off x="1565275" y="3121025"/>
            <a:ext cx="1489075" cy="33338"/>
          </a:xfrm>
          <a:custGeom>
            <a:avLst/>
            <a:gdLst>
              <a:gd name="T0" fmla="*/ 2147483646 w 152"/>
              <a:gd name="T1" fmla="*/ 2147483646 h 3"/>
              <a:gd name="T2" fmla="*/ 2147483646 w 152"/>
              <a:gd name="T3" fmla="*/ 2147483646 h 3"/>
              <a:gd name="T4" fmla="*/ 2147483646 w 152"/>
              <a:gd name="T5" fmla="*/ 2147483646 h 3"/>
              <a:gd name="T6" fmla="*/ 2147483646 w 152"/>
              <a:gd name="T7" fmla="*/ 2147483646 h 3"/>
              <a:gd name="T8" fmla="*/ 2147483646 w 152"/>
              <a:gd name="T9" fmla="*/ 2147483646 h 3"/>
              <a:gd name="T10" fmla="*/ 2147483646 w 152"/>
              <a:gd name="T11" fmla="*/ 2147483646 h 3"/>
              <a:gd name="T12" fmla="*/ 2147483646 w 152"/>
              <a:gd name="T13" fmla="*/ 2147483646 h 3"/>
              <a:gd name="T14" fmla="*/ 2147483646 w 152"/>
              <a:gd name="T15" fmla="*/ 2147483646 h 3"/>
              <a:gd name="T16" fmla="*/ 2147483646 w 152"/>
              <a:gd name="T17" fmla="*/ 2147483646 h 3"/>
              <a:gd name="T18" fmla="*/ 2147483646 w 152"/>
              <a:gd name="T19" fmla="*/ 2147483646 h 3"/>
              <a:gd name="T20" fmla="*/ 2147483646 w 152"/>
              <a:gd name="T21" fmla="*/ 2147483646 h 3"/>
              <a:gd name="T22" fmla="*/ 2147483646 w 152"/>
              <a:gd name="T23" fmla="*/ 2147483646 h 3"/>
              <a:gd name="T24" fmla="*/ 2147483646 w 152"/>
              <a:gd name="T25" fmla="*/ 2147483646 h 3"/>
              <a:gd name="T26" fmla="*/ 2147483646 w 152"/>
              <a:gd name="T27" fmla="*/ 2147483646 h 3"/>
              <a:gd name="T28" fmla="*/ 2147483646 w 152"/>
              <a:gd name="T29" fmla="*/ 2147483646 h 3"/>
              <a:gd name="T30" fmla="*/ 2147483646 w 152"/>
              <a:gd name="T31" fmla="*/ 2147483646 h 3"/>
              <a:gd name="T32" fmla="*/ 2147483646 w 152"/>
              <a:gd name="T33" fmla="*/ 2147483646 h 3"/>
              <a:gd name="T34" fmla="*/ 2147483646 w 152"/>
              <a:gd name="T35" fmla="*/ 2147483646 h 3"/>
              <a:gd name="T36" fmla="*/ 2147483646 w 152"/>
              <a:gd name="T37" fmla="*/ 2147483646 h 3"/>
              <a:gd name="T38" fmla="*/ 2147483646 w 152"/>
              <a:gd name="T39" fmla="*/ 2147483646 h 3"/>
              <a:gd name="T40" fmla="*/ 2147483646 w 152"/>
              <a:gd name="T41" fmla="*/ 2147483646 h 3"/>
              <a:gd name="T42" fmla="*/ 2147483646 w 152"/>
              <a:gd name="T43" fmla="*/ 2147483646 h 3"/>
              <a:gd name="T44" fmla="*/ 2147483646 w 152"/>
              <a:gd name="T45" fmla="*/ 2147483646 h 3"/>
              <a:gd name="T46" fmla="*/ 2147483646 w 152"/>
              <a:gd name="T47" fmla="*/ 2147483646 h 3"/>
              <a:gd name="T48" fmla="*/ 2147483646 w 152"/>
              <a:gd name="T49" fmla="*/ 2147483646 h 3"/>
              <a:gd name="T50" fmla="*/ 2147483646 w 152"/>
              <a:gd name="T51" fmla="*/ 2147483646 h 3"/>
              <a:gd name="T52" fmla="*/ 2147483646 w 152"/>
              <a:gd name="T53" fmla="*/ 2147483646 h 3"/>
              <a:gd name="T54" fmla="*/ 2147483646 w 152"/>
              <a:gd name="T55" fmla="*/ 2147483646 h 3"/>
              <a:gd name="T56" fmla="*/ 2147483646 w 152"/>
              <a:gd name="T57" fmla="*/ 2147483646 h 3"/>
              <a:gd name="T58" fmla="*/ 2147483646 w 152"/>
              <a:gd name="T59" fmla="*/ 2147483646 h 3"/>
              <a:gd name="T60" fmla="*/ 2147483646 w 152"/>
              <a:gd name="T61" fmla="*/ 2147483646 h 3"/>
              <a:gd name="T62" fmla="*/ 2147483646 w 152"/>
              <a:gd name="T63" fmla="*/ 2147483646 h 3"/>
              <a:gd name="T64" fmla="*/ 2147483646 w 152"/>
              <a:gd name="T65" fmla="*/ 2147483646 h 3"/>
              <a:gd name="T66" fmla="*/ 2147483646 w 152"/>
              <a:gd name="T67" fmla="*/ 2147483646 h 3"/>
              <a:gd name="T68" fmla="*/ 2147483646 w 152"/>
              <a:gd name="T69" fmla="*/ 2147483646 h 3"/>
              <a:gd name="T70" fmla="*/ 2147483646 w 152"/>
              <a:gd name="T71" fmla="*/ 2147483646 h 3"/>
              <a:gd name="T72" fmla="*/ 2147483646 w 152"/>
              <a:gd name="T73" fmla="*/ 2147483646 h 3"/>
              <a:gd name="T74" fmla="*/ 2147483646 w 152"/>
              <a:gd name="T75" fmla="*/ 0 h 3"/>
              <a:gd name="T76" fmla="*/ 2147483646 w 152"/>
              <a:gd name="T77" fmla="*/ 0 h 3"/>
              <a:gd name="T78" fmla="*/ 2147483646 w 152"/>
              <a:gd name="T79" fmla="*/ 0 h 3"/>
              <a:gd name="T80" fmla="*/ 2147483646 w 152"/>
              <a:gd name="T81" fmla="*/ 0 h 3"/>
              <a:gd name="T82" fmla="*/ 2147483646 w 152"/>
              <a:gd name="T83" fmla="*/ 0 h 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3"/>
              <a:gd name="T128" fmla="*/ 152 w 152"/>
              <a:gd name="T129" fmla="*/ 3 h 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3">
                <a:moveTo>
                  <a:pt x="0" y="3"/>
                </a:moveTo>
                <a:lnTo>
                  <a:pt x="1" y="3"/>
                </a:lnTo>
                <a:lnTo>
                  <a:pt x="2" y="3"/>
                </a:lnTo>
                <a:lnTo>
                  <a:pt x="3" y="3"/>
                </a:lnTo>
                <a:lnTo>
                  <a:pt x="5" y="3"/>
                </a:lnTo>
                <a:lnTo>
                  <a:pt x="6" y="3"/>
                </a:lnTo>
                <a:lnTo>
                  <a:pt x="7" y="3"/>
                </a:lnTo>
                <a:lnTo>
                  <a:pt x="8" y="3"/>
                </a:lnTo>
                <a:lnTo>
                  <a:pt x="9" y="3"/>
                </a:lnTo>
                <a:lnTo>
                  <a:pt x="11" y="3"/>
                </a:lnTo>
                <a:lnTo>
                  <a:pt x="12" y="3"/>
                </a:lnTo>
                <a:lnTo>
                  <a:pt x="13" y="3"/>
                </a:lnTo>
                <a:lnTo>
                  <a:pt x="14" y="3"/>
                </a:lnTo>
                <a:lnTo>
                  <a:pt x="15" y="3"/>
                </a:lnTo>
                <a:lnTo>
                  <a:pt x="17" y="3"/>
                </a:lnTo>
                <a:lnTo>
                  <a:pt x="18" y="3"/>
                </a:lnTo>
                <a:lnTo>
                  <a:pt x="19" y="3"/>
                </a:lnTo>
                <a:lnTo>
                  <a:pt x="20" y="3"/>
                </a:lnTo>
                <a:lnTo>
                  <a:pt x="21" y="3"/>
                </a:lnTo>
                <a:lnTo>
                  <a:pt x="23" y="3"/>
                </a:lnTo>
                <a:lnTo>
                  <a:pt x="24" y="3"/>
                </a:lnTo>
                <a:lnTo>
                  <a:pt x="25" y="3"/>
                </a:lnTo>
                <a:lnTo>
                  <a:pt x="26" y="3"/>
                </a:lnTo>
                <a:lnTo>
                  <a:pt x="27" y="3"/>
                </a:lnTo>
                <a:lnTo>
                  <a:pt x="29" y="3"/>
                </a:lnTo>
                <a:lnTo>
                  <a:pt x="30" y="3"/>
                </a:lnTo>
                <a:lnTo>
                  <a:pt x="31" y="3"/>
                </a:lnTo>
                <a:lnTo>
                  <a:pt x="32" y="3"/>
                </a:lnTo>
                <a:lnTo>
                  <a:pt x="33" y="3"/>
                </a:lnTo>
                <a:lnTo>
                  <a:pt x="35" y="3"/>
                </a:lnTo>
                <a:lnTo>
                  <a:pt x="36" y="3"/>
                </a:lnTo>
                <a:lnTo>
                  <a:pt x="37" y="3"/>
                </a:lnTo>
                <a:lnTo>
                  <a:pt x="38" y="3"/>
                </a:lnTo>
                <a:lnTo>
                  <a:pt x="39" y="3"/>
                </a:lnTo>
                <a:lnTo>
                  <a:pt x="41" y="3"/>
                </a:lnTo>
                <a:lnTo>
                  <a:pt x="42" y="3"/>
                </a:lnTo>
                <a:lnTo>
                  <a:pt x="43" y="3"/>
                </a:lnTo>
                <a:lnTo>
                  <a:pt x="44" y="3"/>
                </a:lnTo>
                <a:lnTo>
                  <a:pt x="45" y="3"/>
                </a:lnTo>
                <a:lnTo>
                  <a:pt x="47" y="3"/>
                </a:lnTo>
                <a:lnTo>
                  <a:pt x="48" y="3"/>
                </a:lnTo>
                <a:lnTo>
                  <a:pt x="49" y="3"/>
                </a:lnTo>
                <a:lnTo>
                  <a:pt x="50" y="3"/>
                </a:lnTo>
                <a:lnTo>
                  <a:pt x="51" y="3"/>
                </a:lnTo>
                <a:lnTo>
                  <a:pt x="53" y="3"/>
                </a:lnTo>
                <a:lnTo>
                  <a:pt x="54" y="3"/>
                </a:lnTo>
                <a:lnTo>
                  <a:pt x="55" y="3"/>
                </a:lnTo>
                <a:lnTo>
                  <a:pt x="56" y="3"/>
                </a:lnTo>
                <a:lnTo>
                  <a:pt x="57" y="3"/>
                </a:lnTo>
                <a:lnTo>
                  <a:pt x="59" y="3"/>
                </a:lnTo>
                <a:lnTo>
                  <a:pt x="60" y="3"/>
                </a:lnTo>
                <a:lnTo>
                  <a:pt x="61" y="3"/>
                </a:lnTo>
                <a:lnTo>
                  <a:pt x="62" y="3"/>
                </a:lnTo>
                <a:lnTo>
                  <a:pt x="63" y="3"/>
                </a:lnTo>
                <a:lnTo>
                  <a:pt x="65" y="3"/>
                </a:lnTo>
                <a:lnTo>
                  <a:pt x="66" y="3"/>
                </a:lnTo>
                <a:lnTo>
                  <a:pt x="67" y="3"/>
                </a:lnTo>
                <a:lnTo>
                  <a:pt x="68" y="3"/>
                </a:lnTo>
                <a:lnTo>
                  <a:pt x="69" y="3"/>
                </a:lnTo>
                <a:lnTo>
                  <a:pt x="71" y="3"/>
                </a:lnTo>
                <a:lnTo>
                  <a:pt x="72" y="3"/>
                </a:lnTo>
                <a:lnTo>
                  <a:pt x="73" y="3"/>
                </a:lnTo>
                <a:lnTo>
                  <a:pt x="74" y="3"/>
                </a:lnTo>
                <a:lnTo>
                  <a:pt x="75" y="3"/>
                </a:lnTo>
                <a:lnTo>
                  <a:pt x="77" y="3"/>
                </a:lnTo>
                <a:lnTo>
                  <a:pt x="78" y="3"/>
                </a:lnTo>
                <a:lnTo>
                  <a:pt x="79" y="3"/>
                </a:lnTo>
                <a:lnTo>
                  <a:pt x="80" y="3"/>
                </a:lnTo>
                <a:lnTo>
                  <a:pt x="81" y="2"/>
                </a:lnTo>
                <a:lnTo>
                  <a:pt x="83" y="2"/>
                </a:lnTo>
                <a:lnTo>
                  <a:pt x="84" y="2"/>
                </a:lnTo>
                <a:lnTo>
                  <a:pt x="85" y="2"/>
                </a:lnTo>
                <a:lnTo>
                  <a:pt x="86" y="2"/>
                </a:lnTo>
                <a:lnTo>
                  <a:pt x="87" y="2"/>
                </a:lnTo>
                <a:lnTo>
                  <a:pt x="89" y="2"/>
                </a:lnTo>
                <a:lnTo>
                  <a:pt x="90" y="2"/>
                </a:lnTo>
                <a:lnTo>
                  <a:pt x="91" y="2"/>
                </a:lnTo>
                <a:lnTo>
                  <a:pt x="92" y="2"/>
                </a:lnTo>
                <a:lnTo>
                  <a:pt x="93" y="2"/>
                </a:lnTo>
                <a:lnTo>
                  <a:pt x="95" y="2"/>
                </a:lnTo>
                <a:lnTo>
                  <a:pt x="96" y="2"/>
                </a:lnTo>
                <a:lnTo>
                  <a:pt x="97" y="2"/>
                </a:lnTo>
                <a:lnTo>
                  <a:pt x="98" y="2"/>
                </a:lnTo>
                <a:lnTo>
                  <a:pt x="99" y="2"/>
                </a:lnTo>
                <a:lnTo>
                  <a:pt x="101" y="2"/>
                </a:lnTo>
                <a:lnTo>
                  <a:pt x="102" y="2"/>
                </a:lnTo>
                <a:lnTo>
                  <a:pt x="103" y="2"/>
                </a:lnTo>
                <a:lnTo>
                  <a:pt x="104" y="2"/>
                </a:lnTo>
                <a:lnTo>
                  <a:pt x="105" y="2"/>
                </a:lnTo>
                <a:lnTo>
                  <a:pt x="107" y="2"/>
                </a:lnTo>
                <a:lnTo>
                  <a:pt x="108" y="2"/>
                </a:lnTo>
                <a:lnTo>
                  <a:pt x="109" y="2"/>
                </a:lnTo>
                <a:lnTo>
                  <a:pt x="110" y="2"/>
                </a:lnTo>
                <a:lnTo>
                  <a:pt x="111" y="2"/>
                </a:lnTo>
                <a:lnTo>
                  <a:pt x="113" y="2"/>
                </a:lnTo>
                <a:lnTo>
                  <a:pt x="114" y="2"/>
                </a:lnTo>
                <a:lnTo>
                  <a:pt x="115" y="2"/>
                </a:lnTo>
                <a:lnTo>
                  <a:pt x="116" y="2"/>
                </a:lnTo>
                <a:lnTo>
                  <a:pt x="117" y="1"/>
                </a:lnTo>
                <a:lnTo>
                  <a:pt x="119" y="1"/>
                </a:lnTo>
                <a:lnTo>
                  <a:pt x="120" y="1"/>
                </a:lnTo>
                <a:lnTo>
                  <a:pt x="121" y="1"/>
                </a:lnTo>
                <a:lnTo>
                  <a:pt x="122" y="1"/>
                </a:lnTo>
                <a:lnTo>
                  <a:pt x="123" y="1"/>
                </a:lnTo>
                <a:lnTo>
                  <a:pt x="125" y="1"/>
                </a:lnTo>
                <a:lnTo>
                  <a:pt x="126" y="1"/>
                </a:lnTo>
                <a:lnTo>
                  <a:pt x="127" y="1"/>
                </a:lnTo>
                <a:lnTo>
                  <a:pt x="128" y="1"/>
                </a:lnTo>
                <a:lnTo>
                  <a:pt x="129" y="1"/>
                </a:lnTo>
                <a:lnTo>
                  <a:pt x="131" y="1"/>
                </a:lnTo>
                <a:lnTo>
                  <a:pt x="132" y="1"/>
                </a:lnTo>
                <a:lnTo>
                  <a:pt x="133" y="1"/>
                </a:lnTo>
                <a:lnTo>
                  <a:pt x="134" y="1"/>
                </a:lnTo>
                <a:lnTo>
                  <a:pt x="135" y="0"/>
                </a:lnTo>
                <a:lnTo>
                  <a:pt x="137" y="0"/>
                </a:lnTo>
                <a:lnTo>
                  <a:pt x="138" y="0"/>
                </a:lnTo>
                <a:lnTo>
                  <a:pt x="139" y="0"/>
                </a:lnTo>
                <a:lnTo>
                  <a:pt x="140" y="0"/>
                </a:lnTo>
                <a:lnTo>
                  <a:pt x="141" y="0"/>
                </a:lnTo>
                <a:lnTo>
                  <a:pt x="143" y="0"/>
                </a:lnTo>
                <a:lnTo>
                  <a:pt x="144" y="0"/>
                </a:lnTo>
                <a:lnTo>
                  <a:pt x="145" y="0"/>
                </a:lnTo>
                <a:lnTo>
                  <a:pt x="146" y="0"/>
                </a:lnTo>
                <a:lnTo>
                  <a:pt x="147" y="0"/>
                </a:lnTo>
                <a:lnTo>
                  <a:pt x="149" y="0"/>
                </a:lnTo>
                <a:lnTo>
                  <a:pt x="150" y="0"/>
                </a:lnTo>
                <a:lnTo>
                  <a:pt x="151" y="0"/>
                </a:lnTo>
                <a:lnTo>
                  <a:pt x="152" y="0"/>
                </a:lnTo>
              </a:path>
            </a:pathLst>
          </a:custGeom>
          <a:noFill/>
          <a:ln w="381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19" name="Freeform 99">
            <a:extLst>
              <a:ext uri="{FF2B5EF4-FFF2-40B4-BE49-F238E27FC236}">
                <a16:creationId xmlns:a16="http://schemas.microsoft.com/office/drawing/2014/main" id="{E933100B-1760-4E75-84E3-70D33A1451ED}"/>
              </a:ext>
            </a:extLst>
          </p:cNvPr>
          <p:cNvSpPr>
            <a:spLocks/>
          </p:cNvSpPr>
          <p:nvPr/>
        </p:nvSpPr>
        <p:spPr bwMode="auto">
          <a:xfrm>
            <a:off x="3054350" y="2616200"/>
            <a:ext cx="1498600" cy="504825"/>
          </a:xfrm>
          <a:custGeom>
            <a:avLst/>
            <a:gdLst>
              <a:gd name="T0" fmla="*/ 2147483646 w 153"/>
              <a:gd name="T1" fmla="*/ 2147483646 h 46"/>
              <a:gd name="T2" fmla="*/ 2147483646 w 153"/>
              <a:gd name="T3" fmla="*/ 2147483646 h 46"/>
              <a:gd name="T4" fmla="*/ 2147483646 w 153"/>
              <a:gd name="T5" fmla="*/ 2147483646 h 46"/>
              <a:gd name="T6" fmla="*/ 2147483646 w 153"/>
              <a:gd name="T7" fmla="*/ 2147483646 h 46"/>
              <a:gd name="T8" fmla="*/ 2147483646 w 153"/>
              <a:gd name="T9" fmla="*/ 2147483646 h 46"/>
              <a:gd name="T10" fmla="*/ 2147483646 w 153"/>
              <a:gd name="T11" fmla="*/ 2147483646 h 46"/>
              <a:gd name="T12" fmla="*/ 2147483646 w 153"/>
              <a:gd name="T13" fmla="*/ 2147483646 h 46"/>
              <a:gd name="T14" fmla="*/ 2147483646 w 153"/>
              <a:gd name="T15" fmla="*/ 2147483646 h 46"/>
              <a:gd name="T16" fmla="*/ 2147483646 w 153"/>
              <a:gd name="T17" fmla="*/ 2147483646 h 46"/>
              <a:gd name="T18" fmla="*/ 2147483646 w 153"/>
              <a:gd name="T19" fmla="*/ 2147483646 h 46"/>
              <a:gd name="T20" fmla="*/ 2147483646 w 153"/>
              <a:gd name="T21" fmla="*/ 2147483646 h 46"/>
              <a:gd name="T22" fmla="*/ 2147483646 w 153"/>
              <a:gd name="T23" fmla="*/ 2147483646 h 46"/>
              <a:gd name="T24" fmla="*/ 2147483646 w 153"/>
              <a:gd name="T25" fmla="*/ 2147483646 h 46"/>
              <a:gd name="T26" fmla="*/ 2147483646 w 153"/>
              <a:gd name="T27" fmla="*/ 2147483646 h 46"/>
              <a:gd name="T28" fmla="*/ 2147483646 w 153"/>
              <a:gd name="T29" fmla="*/ 2147483646 h 46"/>
              <a:gd name="T30" fmla="*/ 2147483646 w 153"/>
              <a:gd name="T31" fmla="*/ 2147483646 h 46"/>
              <a:gd name="T32" fmla="*/ 2147483646 w 153"/>
              <a:gd name="T33" fmla="*/ 2147483646 h 46"/>
              <a:gd name="T34" fmla="*/ 2147483646 w 153"/>
              <a:gd name="T35" fmla="*/ 2147483646 h 46"/>
              <a:gd name="T36" fmla="*/ 2147483646 w 153"/>
              <a:gd name="T37" fmla="*/ 2147483646 h 46"/>
              <a:gd name="T38" fmla="*/ 2147483646 w 153"/>
              <a:gd name="T39" fmla="*/ 2147483646 h 46"/>
              <a:gd name="T40" fmla="*/ 2147483646 w 153"/>
              <a:gd name="T41" fmla="*/ 2147483646 h 46"/>
              <a:gd name="T42" fmla="*/ 2147483646 w 153"/>
              <a:gd name="T43" fmla="*/ 2147483646 h 46"/>
              <a:gd name="T44" fmla="*/ 2147483646 w 153"/>
              <a:gd name="T45" fmla="*/ 2147483646 h 46"/>
              <a:gd name="T46" fmla="*/ 2147483646 w 153"/>
              <a:gd name="T47" fmla="*/ 2147483646 h 46"/>
              <a:gd name="T48" fmla="*/ 2147483646 w 153"/>
              <a:gd name="T49" fmla="*/ 2147483646 h 46"/>
              <a:gd name="T50" fmla="*/ 2147483646 w 153"/>
              <a:gd name="T51" fmla="*/ 2147483646 h 46"/>
              <a:gd name="T52" fmla="*/ 2147483646 w 153"/>
              <a:gd name="T53" fmla="*/ 2147483646 h 46"/>
              <a:gd name="T54" fmla="*/ 2147483646 w 153"/>
              <a:gd name="T55" fmla="*/ 2147483646 h 46"/>
              <a:gd name="T56" fmla="*/ 2147483646 w 153"/>
              <a:gd name="T57" fmla="*/ 2147483646 h 46"/>
              <a:gd name="T58" fmla="*/ 2147483646 w 153"/>
              <a:gd name="T59" fmla="*/ 2147483646 h 46"/>
              <a:gd name="T60" fmla="*/ 2147483646 w 153"/>
              <a:gd name="T61" fmla="*/ 2147483646 h 46"/>
              <a:gd name="T62" fmla="*/ 2147483646 w 153"/>
              <a:gd name="T63" fmla="*/ 2147483646 h 46"/>
              <a:gd name="T64" fmla="*/ 2147483646 w 153"/>
              <a:gd name="T65" fmla="*/ 2147483646 h 46"/>
              <a:gd name="T66" fmla="*/ 2147483646 w 153"/>
              <a:gd name="T67" fmla="*/ 2147483646 h 46"/>
              <a:gd name="T68" fmla="*/ 2147483646 w 153"/>
              <a:gd name="T69" fmla="*/ 2147483646 h 46"/>
              <a:gd name="T70" fmla="*/ 2147483646 w 153"/>
              <a:gd name="T71" fmla="*/ 2147483646 h 46"/>
              <a:gd name="T72" fmla="*/ 2147483646 w 153"/>
              <a:gd name="T73" fmla="*/ 2147483646 h 46"/>
              <a:gd name="T74" fmla="*/ 2147483646 w 153"/>
              <a:gd name="T75" fmla="*/ 2147483646 h 46"/>
              <a:gd name="T76" fmla="*/ 2147483646 w 153"/>
              <a:gd name="T77" fmla="*/ 2147483646 h 46"/>
              <a:gd name="T78" fmla="*/ 2147483646 w 153"/>
              <a:gd name="T79" fmla="*/ 2147483646 h 46"/>
              <a:gd name="T80" fmla="*/ 2147483646 w 153"/>
              <a:gd name="T81" fmla="*/ 2147483646 h 46"/>
              <a:gd name="T82" fmla="*/ 2147483646 w 153"/>
              <a:gd name="T83" fmla="*/ 2147483646 h 4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3"/>
              <a:gd name="T127" fmla="*/ 0 h 46"/>
              <a:gd name="T128" fmla="*/ 153 w 153"/>
              <a:gd name="T129" fmla="*/ 46 h 4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3" h="46">
                <a:moveTo>
                  <a:pt x="0" y="46"/>
                </a:moveTo>
                <a:lnTo>
                  <a:pt x="1" y="45"/>
                </a:lnTo>
                <a:lnTo>
                  <a:pt x="3" y="45"/>
                </a:lnTo>
                <a:lnTo>
                  <a:pt x="4" y="45"/>
                </a:lnTo>
                <a:lnTo>
                  <a:pt x="5" y="45"/>
                </a:lnTo>
                <a:lnTo>
                  <a:pt x="6" y="45"/>
                </a:lnTo>
                <a:lnTo>
                  <a:pt x="7" y="45"/>
                </a:lnTo>
                <a:lnTo>
                  <a:pt x="9" y="45"/>
                </a:lnTo>
                <a:lnTo>
                  <a:pt x="10" y="45"/>
                </a:lnTo>
                <a:lnTo>
                  <a:pt x="11" y="44"/>
                </a:lnTo>
                <a:lnTo>
                  <a:pt x="12" y="44"/>
                </a:lnTo>
                <a:lnTo>
                  <a:pt x="13" y="44"/>
                </a:lnTo>
                <a:lnTo>
                  <a:pt x="15" y="44"/>
                </a:lnTo>
                <a:lnTo>
                  <a:pt x="16" y="44"/>
                </a:lnTo>
                <a:lnTo>
                  <a:pt x="17" y="44"/>
                </a:lnTo>
                <a:lnTo>
                  <a:pt x="18" y="43"/>
                </a:lnTo>
                <a:lnTo>
                  <a:pt x="19" y="43"/>
                </a:lnTo>
                <a:lnTo>
                  <a:pt x="21" y="43"/>
                </a:lnTo>
                <a:lnTo>
                  <a:pt x="22" y="43"/>
                </a:lnTo>
                <a:lnTo>
                  <a:pt x="23" y="43"/>
                </a:lnTo>
                <a:lnTo>
                  <a:pt x="24" y="43"/>
                </a:lnTo>
                <a:lnTo>
                  <a:pt x="25" y="42"/>
                </a:lnTo>
                <a:lnTo>
                  <a:pt x="27" y="42"/>
                </a:lnTo>
                <a:lnTo>
                  <a:pt x="28" y="42"/>
                </a:lnTo>
                <a:lnTo>
                  <a:pt x="29" y="42"/>
                </a:lnTo>
                <a:lnTo>
                  <a:pt x="30" y="42"/>
                </a:lnTo>
                <a:lnTo>
                  <a:pt x="31" y="41"/>
                </a:lnTo>
                <a:lnTo>
                  <a:pt x="33" y="41"/>
                </a:lnTo>
                <a:lnTo>
                  <a:pt x="34" y="41"/>
                </a:lnTo>
                <a:lnTo>
                  <a:pt x="35" y="41"/>
                </a:lnTo>
                <a:lnTo>
                  <a:pt x="36" y="41"/>
                </a:lnTo>
                <a:lnTo>
                  <a:pt x="37" y="40"/>
                </a:lnTo>
                <a:lnTo>
                  <a:pt x="39" y="40"/>
                </a:lnTo>
                <a:lnTo>
                  <a:pt x="40" y="40"/>
                </a:lnTo>
                <a:lnTo>
                  <a:pt x="41" y="40"/>
                </a:lnTo>
                <a:lnTo>
                  <a:pt x="42" y="39"/>
                </a:lnTo>
                <a:lnTo>
                  <a:pt x="43" y="39"/>
                </a:lnTo>
                <a:lnTo>
                  <a:pt x="45" y="39"/>
                </a:lnTo>
                <a:lnTo>
                  <a:pt x="46" y="39"/>
                </a:lnTo>
                <a:lnTo>
                  <a:pt x="47" y="38"/>
                </a:lnTo>
                <a:lnTo>
                  <a:pt x="48" y="38"/>
                </a:lnTo>
                <a:lnTo>
                  <a:pt x="49" y="38"/>
                </a:lnTo>
                <a:lnTo>
                  <a:pt x="51" y="37"/>
                </a:lnTo>
                <a:lnTo>
                  <a:pt x="52" y="37"/>
                </a:lnTo>
                <a:lnTo>
                  <a:pt x="53" y="37"/>
                </a:lnTo>
                <a:lnTo>
                  <a:pt x="54" y="37"/>
                </a:lnTo>
                <a:lnTo>
                  <a:pt x="55" y="36"/>
                </a:lnTo>
                <a:lnTo>
                  <a:pt x="57" y="36"/>
                </a:lnTo>
                <a:lnTo>
                  <a:pt x="58" y="36"/>
                </a:lnTo>
                <a:lnTo>
                  <a:pt x="59" y="35"/>
                </a:lnTo>
                <a:lnTo>
                  <a:pt x="60" y="35"/>
                </a:lnTo>
                <a:lnTo>
                  <a:pt x="61" y="35"/>
                </a:lnTo>
                <a:lnTo>
                  <a:pt x="63" y="34"/>
                </a:lnTo>
                <a:lnTo>
                  <a:pt x="64" y="34"/>
                </a:lnTo>
                <a:lnTo>
                  <a:pt x="65" y="34"/>
                </a:lnTo>
                <a:lnTo>
                  <a:pt x="66" y="33"/>
                </a:lnTo>
                <a:lnTo>
                  <a:pt x="67" y="33"/>
                </a:lnTo>
                <a:lnTo>
                  <a:pt x="69" y="33"/>
                </a:lnTo>
                <a:lnTo>
                  <a:pt x="70" y="32"/>
                </a:lnTo>
                <a:lnTo>
                  <a:pt x="71" y="32"/>
                </a:lnTo>
                <a:lnTo>
                  <a:pt x="72" y="32"/>
                </a:lnTo>
                <a:lnTo>
                  <a:pt x="73" y="31"/>
                </a:lnTo>
                <a:lnTo>
                  <a:pt x="75" y="31"/>
                </a:lnTo>
                <a:lnTo>
                  <a:pt x="76" y="30"/>
                </a:lnTo>
                <a:lnTo>
                  <a:pt x="77" y="30"/>
                </a:lnTo>
                <a:lnTo>
                  <a:pt x="78" y="30"/>
                </a:lnTo>
                <a:lnTo>
                  <a:pt x="79" y="29"/>
                </a:lnTo>
                <a:lnTo>
                  <a:pt x="81" y="29"/>
                </a:lnTo>
                <a:lnTo>
                  <a:pt x="82" y="28"/>
                </a:lnTo>
                <a:lnTo>
                  <a:pt x="83" y="28"/>
                </a:lnTo>
                <a:lnTo>
                  <a:pt x="84" y="28"/>
                </a:lnTo>
                <a:lnTo>
                  <a:pt x="85" y="27"/>
                </a:lnTo>
                <a:lnTo>
                  <a:pt x="87" y="27"/>
                </a:lnTo>
                <a:lnTo>
                  <a:pt x="88" y="26"/>
                </a:lnTo>
                <a:lnTo>
                  <a:pt x="89" y="26"/>
                </a:lnTo>
                <a:lnTo>
                  <a:pt x="90" y="25"/>
                </a:lnTo>
                <a:lnTo>
                  <a:pt x="91" y="25"/>
                </a:lnTo>
                <a:lnTo>
                  <a:pt x="93" y="25"/>
                </a:lnTo>
                <a:lnTo>
                  <a:pt x="94" y="25"/>
                </a:lnTo>
                <a:lnTo>
                  <a:pt x="95" y="24"/>
                </a:lnTo>
                <a:lnTo>
                  <a:pt x="96" y="24"/>
                </a:lnTo>
                <a:lnTo>
                  <a:pt x="97" y="23"/>
                </a:lnTo>
                <a:lnTo>
                  <a:pt x="99" y="23"/>
                </a:lnTo>
                <a:lnTo>
                  <a:pt x="100" y="22"/>
                </a:lnTo>
                <a:lnTo>
                  <a:pt x="101" y="22"/>
                </a:lnTo>
                <a:lnTo>
                  <a:pt x="102" y="21"/>
                </a:lnTo>
                <a:lnTo>
                  <a:pt x="103" y="21"/>
                </a:lnTo>
                <a:lnTo>
                  <a:pt x="105" y="20"/>
                </a:lnTo>
                <a:lnTo>
                  <a:pt x="106" y="20"/>
                </a:lnTo>
                <a:lnTo>
                  <a:pt x="107" y="19"/>
                </a:lnTo>
                <a:lnTo>
                  <a:pt x="108" y="19"/>
                </a:lnTo>
                <a:lnTo>
                  <a:pt x="109" y="18"/>
                </a:lnTo>
                <a:lnTo>
                  <a:pt x="111" y="18"/>
                </a:lnTo>
                <a:lnTo>
                  <a:pt x="112" y="17"/>
                </a:lnTo>
                <a:lnTo>
                  <a:pt x="113" y="17"/>
                </a:lnTo>
                <a:lnTo>
                  <a:pt x="114" y="16"/>
                </a:lnTo>
                <a:lnTo>
                  <a:pt x="115" y="16"/>
                </a:lnTo>
                <a:lnTo>
                  <a:pt x="117" y="15"/>
                </a:lnTo>
                <a:lnTo>
                  <a:pt x="118" y="15"/>
                </a:lnTo>
                <a:lnTo>
                  <a:pt x="119" y="14"/>
                </a:lnTo>
                <a:lnTo>
                  <a:pt x="120" y="14"/>
                </a:lnTo>
                <a:lnTo>
                  <a:pt x="121" y="13"/>
                </a:lnTo>
                <a:lnTo>
                  <a:pt x="123" y="13"/>
                </a:lnTo>
                <a:lnTo>
                  <a:pt x="124" y="12"/>
                </a:lnTo>
                <a:lnTo>
                  <a:pt x="125" y="12"/>
                </a:lnTo>
                <a:lnTo>
                  <a:pt x="126" y="11"/>
                </a:lnTo>
                <a:lnTo>
                  <a:pt x="127" y="11"/>
                </a:lnTo>
                <a:lnTo>
                  <a:pt x="129" y="10"/>
                </a:lnTo>
                <a:lnTo>
                  <a:pt x="130" y="10"/>
                </a:lnTo>
                <a:lnTo>
                  <a:pt x="131" y="9"/>
                </a:lnTo>
                <a:lnTo>
                  <a:pt x="133" y="8"/>
                </a:lnTo>
                <a:lnTo>
                  <a:pt x="135" y="7"/>
                </a:lnTo>
                <a:lnTo>
                  <a:pt x="136" y="7"/>
                </a:lnTo>
                <a:lnTo>
                  <a:pt x="137" y="6"/>
                </a:lnTo>
                <a:lnTo>
                  <a:pt x="138" y="6"/>
                </a:lnTo>
                <a:lnTo>
                  <a:pt x="139" y="5"/>
                </a:lnTo>
                <a:lnTo>
                  <a:pt x="141" y="5"/>
                </a:lnTo>
                <a:lnTo>
                  <a:pt x="142" y="4"/>
                </a:lnTo>
                <a:lnTo>
                  <a:pt x="143" y="4"/>
                </a:lnTo>
                <a:lnTo>
                  <a:pt x="144" y="4"/>
                </a:lnTo>
                <a:lnTo>
                  <a:pt x="145" y="3"/>
                </a:lnTo>
                <a:lnTo>
                  <a:pt x="147" y="3"/>
                </a:lnTo>
                <a:lnTo>
                  <a:pt x="148" y="2"/>
                </a:lnTo>
                <a:lnTo>
                  <a:pt x="150" y="1"/>
                </a:lnTo>
                <a:lnTo>
                  <a:pt x="151" y="0"/>
                </a:lnTo>
                <a:lnTo>
                  <a:pt x="153" y="0"/>
                </a:lnTo>
              </a:path>
            </a:pathLst>
          </a:custGeom>
          <a:noFill/>
          <a:ln w="635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20" name="Freeform 100">
            <a:extLst>
              <a:ext uri="{FF2B5EF4-FFF2-40B4-BE49-F238E27FC236}">
                <a16:creationId xmlns:a16="http://schemas.microsoft.com/office/drawing/2014/main" id="{92B5B844-8CE8-4D89-93A5-A1B247C9DCB8}"/>
              </a:ext>
            </a:extLst>
          </p:cNvPr>
          <p:cNvSpPr>
            <a:spLocks/>
          </p:cNvSpPr>
          <p:nvPr/>
        </p:nvSpPr>
        <p:spPr bwMode="auto">
          <a:xfrm>
            <a:off x="4552950" y="2397125"/>
            <a:ext cx="1489075" cy="219075"/>
          </a:xfrm>
          <a:custGeom>
            <a:avLst/>
            <a:gdLst>
              <a:gd name="T0" fmla="*/ 2147483646 w 152"/>
              <a:gd name="T1" fmla="*/ 2147483646 h 20"/>
              <a:gd name="T2" fmla="*/ 2147483646 w 152"/>
              <a:gd name="T3" fmla="*/ 2147483646 h 20"/>
              <a:gd name="T4" fmla="*/ 2147483646 w 152"/>
              <a:gd name="T5" fmla="*/ 2147483646 h 20"/>
              <a:gd name="T6" fmla="*/ 2147483646 w 152"/>
              <a:gd name="T7" fmla="*/ 2147483646 h 20"/>
              <a:gd name="T8" fmla="*/ 2147483646 w 152"/>
              <a:gd name="T9" fmla="*/ 2147483646 h 20"/>
              <a:gd name="T10" fmla="*/ 2147483646 w 152"/>
              <a:gd name="T11" fmla="*/ 2147483646 h 20"/>
              <a:gd name="T12" fmla="*/ 2147483646 w 152"/>
              <a:gd name="T13" fmla="*/ 2147483646 h 20"/>
              <a:gd name="T14" fmla="*/ 2147483646 w 152"/>
              <a:gd name="T15" fmla="*/ 2147483646 h 20"/>
              <a:gd name="T16" fmla="*/ 2147483646 w 152"/>
              <a:gd name="T17" fmla="*/ 2147483646 h 20"/>
              <a:gd name="T18" fmla="*/ 2147483646 w 152"/>
              <a:gd name="T19" fmla="*/ 2147483646 h 20"/>
              <a:gd name="T20" fmla="*/ 2147483646 w 152"/>
              <a:gd name="T21" fmla="*/ 2147483646 h 20"/>
              <a:gd name="T22" fmla="*/ 2147483646 w 152"/>
              <a:gd name="T23" fmla="*/ 2147483646 h 20"/>
              <a:gd name="T24" fmla="*/ 2147483646 w 152"/>
              <a:gd name="T25" fmla="*/ 2147483646 h 20"/>
              <a:gd name="T26" fmla="*/ 2147483646 w 152"/>
              <a:gd name="T27" fmla="*/ 2147483646 h 20"/>
              <a:gd name="T28" fmla="*/ 2147483646 w 152"/>
              <a:gd name="T29" fmla="*/ 2147483646 h 20"/>
              <a:gd name="T30" fmla="*/ 2147483646 w 152"/>
              <a:gd name="T31" fmla="*/ 2147483646 h 20"/>
              <a:gd name="T32" fmla="*/ 2147483646 w 152"/>
              <a:gd name="T33" fmla="*/ 2147483646 h 20"/>
              <a:gd name="T34" fmla="*/ 2147483646 w 152"/>
              <a:gd name="T35" fmla="*/ 2147483646 h 20"/>
              <a:gd name="T36" fmla="*/ 2147483646 w 152"/>
              <a:gd name="T37" fmla="*/ 2147483646 h 20"/>
              <a:gd name="T38" fmla="*/ 2147483646 w 152"/>
              <a:gd name="T39" fmla="*/ 0 h 20"/>
              <a:gd name="T40" fmla="*/ 2147483646 w 152"/>
              <a:gd name="T41" fmla="*/ 0 h 20"/>
              <a:gd name="T42" fmla="*/ 2147483646 w 152"/>
              <a:gd name="T43" fmla="*/ 0 h 20"/>
              <a:gd name="T44" fmla="*/ 2147483646 w 152"/>
              <a:gd name="T45" fmla="*/ 0 h 20"/>
              <a:gd name="T46" fmla="*/ 2147483646 w 152"/>
              <a:gd name="T47" fmla="*/ 0 h 20"/>
              <a:gd name="T48" fmla="*/ 2147483646 w 152"/>
              <a:gd name="T49" fmla="*/ 2147483646 h 20"/>
              <a:gd name="T50" fmla="*/ 2147483646 w 152"/>
              <a:gd name="T51" fmla="*/ 2147483646 h 20"/>
              <a:gd name="T52" fmla="*/ 2147483646 w 152"/>
              <a:gd name="T53" fmla="*/ 2147483646 h 20"/>
              <a:gd name="T54" fmla="*/ 2147483646 w 152"/>
              <a:gd name="T55" fmla="*/ 2147483646 h 20"/>
              <a:gd name="T56" fmla="*/ 2147483646 w 152"/>
              <a:gd name="T57" fmla="*/ 2147483646 h 20"/>
              <a:gd name="T58" fmla="*/ 2147483646 w 152"/>
              <a:gd name="T59" fmla="*/ 2147483646 h 20"/>
              <a:gd name="T60" fmla="*/ 2147483646 w 152"/>
              <a:gd name="T61" fmla="*/ 2147483646 h 20"/>
              <a:gd name="T62" fmla="*/ 2147483646 w 152"/>
              <a:gd name="T63" fmla="*/ 2147483646 h 20"/>
              <a:gd name="T64" fmla="*/ 2147483646 w 152"/>
              <a:gd name="T65" fmla="*/ 2147483646 h 20"/>
              <a:gd name="T66" fmla="*/ 2147483646 w 152"/>
              <a:gd name="T67" fmla="*/ 2147483646 h 20"/>
              <a:gd name="T68" fmla="*/ 2147483646 w 152"/>
              <a:gd name="T69" fmla="*/ 2147483646 h 20"/>
              <a:gd name="T70" fmla="*/ 2147483646 w 152"/>
              <a:gd name="T71" fmla="*/ 2147483646 h 20"/>
              <a:gd name="T72" fmla="*/ 2147483646 w 152"/>
              <a:gd name="T73" fmla="*/ 2147483646 h 20"/>
              <a:gd name="T74" fmla="*/ 2147483646 w 152"/>
              <a:gd name="T75" fmla="*/ 2147483646 h 20"/>
              <a:gd name="T76" fmla="*/ 2147483646 w 152"/>
              <a:gd name="T77" fmla="*/ 2147483646 h 20"/>
              <a:gd name="T78" fmla="*/ 2147483646 w 152"/>
              <a:gd name="T79" fmla="*/ 2147483646 h 20"/>
              <a:gd name="T80" fmla="*/ 2147483646 w 152"/>
              <a:gd name="T81" fmla="*/ 2147483646 h 20"/>
              <a:gd name="T82" fmla="*/ 2147483646 w 152"/>
              <a:gd name="T83" fmla="*/ 2147483646 h 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0"/>
              <a:gd name="T128" fmla="*/ 152 w 152"/>
              <a:gd name="T129" fmla="*/ 20 h 2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0">
                <a:moveTo>
                  <a:pt x="0" y="20"/>
                </a:moveTo>
                <a:lnTo>
                  <a:pt x="1" y="19"/>
                </a:lnTo>
                <a:lnTo>
                  <a:pt x="2" y="19"/>
                </a:lnTo>
                <a:lnTo>
                  <a:pt x="3" y="18"/>
                </a:lnTo>
                <a:lnTo>
                  <a:pt x="4" y="18"/>
                </a:lnTo>
                <a:lnTo>
                  <a:pt x="6" y="17"/>
                </a:lnTo>
                <a:lnTo>
                  <a:pt x="7" y="17"/>
                </a:lnTo>
                <a:lnTo>
                  <a:pt x="8" y="16"/>
                </a:lnTo>
                <a:lnTo>
                  <a:pt x="9" y="16"/>
                </a:lnTo>
                <a:lnTo>
                  <a:pt x="10" y="15"/>
                </a:lnTo>
                <a:lnTo>
                  <a:pt x="12" y="15"/>
                </a:lnTo>
                <a:lnTo>
                  <a:pt x="13" y="14"/>
                </a:lnTo>
                <a:lnTo>
                  <a:pt x="14" y="14"/>
                </a:lnTo>
                <a:lnTo>
                  <a:pt x="15" y="13"/>
                </a:lnTo>
                <a:lnTo>
                  <a:pt x="16" y="13"/>
                </a:lnTo>
                <a:lnTo>
                  <a:pt x="18" y="13"/>
                </a:lnTo>
                <a:lnTo>
                  <a:pt x="19" y="12"/>
                </a:lnTo>
                <a:lnTo>
                  <a:pt x="20" y="12"/>
                </a:lnTo>
                <a:lnTo>
                  <a:pt x="21" y="11"/>
                </a:lnTo>
                <a:lnTo>
                  <a:pt x="22" y="11"/>
                </a:lnTo>
                <a:lnTo>
                  <a:pt x="24" y="10"/>
                </a:lnTo>
                <a:lnTo>
                  <a:pt x="25" y="10"/>
                </a:lnTo>
                <a:lnTo>
                  <a:pt x="26" y="9"/>
                </a:lnTo>
                <a:lnTo>
                  <a:pt x="27" y="9"/>
                </a:lnTo>
                <a:lnTo>
                  <a:pt x="28" y="9"/>
                </a:lnTo>
                <a:lnTo>
                  <a:pt x="30" y="8"/>
                </a:lnTo>
                <a:lnTo>
                  <a:pt x="31" y="8"/>
                </a:lnTo>
                <a:lnTo>
                  <a:pt x="32" y="7"/>
                </a:lnTo>
                <a:lnTo>
                  <a:pt x="33" y="7"/>
                </a:lnTo>
                <a:lnTo>
                  <a:pt x="34" y="7"/>
                </a:lnTo>
                <a:lnTo>
                  <a:pt x="36" y="6"/>
                </a:lnTo>
                <a:lnTo>
                  <a:pt x="37" y="6"/>
                </a:lnTo>
                <a:lnTo>
                  <a:pt x="38" y="6"/>
                </a:lnTo>
                <a:lnTo>
                  <a:pt x="39" y="5"/>
                </a:lnTo>
                <a:lnTo>
                  <a:pt x="40" y="5"/>
                </a:lnTo>
                <a:lnTo>
                  <a:pt x="42" y="5"/>
                </a:lnTo>
                <a:lnTo>
                  <a:pt x="43" y="4"/>
                </a:lnTo>
                <a:lnTo>
                  <a:pt x="44" y="4"/>
                </a:lnTo>
                <a:lnTo>
                  <a:pt x="45" y="4"/>
                </a:lnTo>
                <a:lnTo>
                  <a:pt x="46" y="4"/>
                </a:lnTo>
                <a:lnTo>
                  <a:pt x="48" y="3"/>
                </a:lnTo>
                <a:lnTo>
                  <a:pt x="49" y="3"/>
                </a:lnTo>
                <a:lnTo>
                  <a:pt x="50" y="3"/>
                </a:lnTo>
                <a:lnTo>
                  <a:pt x="51" y="3"/>
                </a:lnTo>
                <a:lnTo>
                  <a:pt x="52" y="3"/>
                </a:lnTo>
                <a:lnTo>
                  <a:pt x="54" y="2"/>
                </a:lnTo>
                <a:lnTo>
                  <a:pt x="55" y="2"/>
                </a:lnTo>
                <a:lnTo>
                  <a:pt x="56" y="2"/>
                </a:lnTo>
                <a:lnTo>
                  <a:pt x="57" y="2"/>
                </a:lnTo>
                <a:lnTo>
                  <a:pt x="58" y="2"/>
                </a:lnTo>
                <a:lnTo>
                  <a:pt x="60" y="2"/>
                </a:lnTo>
                <a:lnTo>
                  <a:pt x="61" y="1"/>
                </a:lnTo>
                <a:lnTo>
                  <a:pt x="62" y="1"/>
                </a:lnTo>
                <a:lnTo>
                  <a:pt x="63" y="1"/>
                </a:lnTo>
                <a:lnTo>
                  <a:pt x="64" y="1"/>
                </a:lnTo>
                <a:lnTo>
                  <a:pt x="66" y="1"/>
                </a:lnTo>
                <a:lnTo>
                  <a:pt x="67" y="1"/>
                </a:lnTo>
                <a:lnTo>
                  <a:pt x="68" y="1"/>
                </a:lnTo>
                <a:lnTo>
                  <a:pt x="69" y="1"/>
                </a:lnTo>
                <a:lnTo>
                  <a:pt x="70" y="0"/>
                </a:lnTo>
                <a:lnTo>
                  <a:pt x="72" y="0"/>
                </a:lnTo>
                <a:lnTo>
                  <a:pt x="73" y="0"/>
                </a:lnTo>
                <a:lnTo>
                  <a:pt x="74" y="0"/>
                </a:lnTo>
                <a:lnTo>
                  <a:pt x="75" y="0"/>
                </a:lnTo>
                <a:lnTo>
                  <a:pt x="76" y="0"/>
                </a:lnTo>
                <a:lnTo>
                  <a:pt x="78" y="0"/>
                </a:lnTo>
                <a:lnTo>
                  <a:pt x="79" y="0"/>
                </a:lnTo>
                <a:lnTo>
                  <a:pt x="80" y="0"/>
                </a:lnTo>
                <a:lnTo>
                  <a:pt x="81" y="0"/>
                </a:lnTo>
                <a:lnTo>
                  <a:pt x="82" y="0"/>
                </a:lnTo>
                <a:lnTo>
                  <a:pt x="84" y="0"/>
                </a:lnTo>
                <a:lnTo>
                  <a:pt x="85" y="0"/>
                </a:lnTo>
                <a:lnTo>
                  <a:pt x="86" y="0"/>
                </a:lnTo>
                <a:lnTo>
                  <a:pt x="87" y="0"/>
                </a:lnTo>
                <a:lnTo>
                  <a:pt x="88" y="1"/>
                </a:lnTo>
                <a:lnTo>
                  <a:pt x="90" y="1"/>
                </a:lnTo>
                <a:lnTo>
                  <a:pt x="91" y="1"/>
                </a:lnTo>
                <a:lnTo>
                  <a:pt x="92" y="1"/>
                </a:lnTo>
                <a:lnTo>
                  <a:pt x="93" y="1"/>
                </a:lnTo>
                <a:lnTo>
                  <a:pt x="94" y="1"/>
                </a:lnTo>
                <a:lnTo>
                  <a:pt x="96" y="1"/>
                </a:lnTo>
                <a:lnTo>
                  <a:pt x="97" y="1"/>
                </a:lnTo>
                <a:lnTo>
                  <a:pt x="98" y="2"/>
                </a:lnTo>
                <a:lnTo>
                  <a:pt x="99" y="2"/>
                </a:lnTo>
                <a:lnTo>
                  <a:pt x="100" y="2"/>
                </a:lnTo>
                <a:lnTo>
                  <a:pt x="102" y="2"/>
                </a:lnTo>
                <a:lnTo>
                  <a:pt x="103" y="2"/>
                </a:lnTo>
                <a:lnTo>
                  <a:pt x="104" y="3"/>
                </a:lnTo>
                <a:lnTo>
                  <a:pt x="105" y="3"/>
                </a:lnTo>
                <a:lnTo>
                  <a:pt x="106" y="3"/>
                </a:lnTo>
                <a:lnTo>
                  <a:pt x="108" y="3"/>
                </a:lnTo>
                <a:lnTo>
                  <a:pt x="109" y="3"/>
                </a:lnTo>
                <a:lnTo>
                  <a:pt x="110" y="3"/>
                </a:lnTo>
                <a:lnTo>
                  <a:pt x="111" y="4"/>
                </a:lnTo>
                <a:lnTo>
                  <a:pt x="112" y="4"/>
                </a:lnTo>
                <a:lnTo>
                  <a:pt x="114" y="4"/>
                </a:lnTo>
                <a:lnTo>
                  <a:pt x="115" y="5"/>
                </a:lnTo>
                <a:lnTo>
                  <a:pt x="116" y="5"/>
                </a:lnTo>
                <a:lnTo>
                  <a:pt x="117" y="5"/>
                </a:lnTo>
                <a:lnTo>
                  <a:pt x="118" y="6"/>
                </a:lnTo>
                <a:lnTo>
                  <a:pt x="120" y="6"/>
                </a:lnTo>
                <a:lnTo>
                  <a:pt x="121" y="6"/>
                </a:lnTo>
                <a:lnTo>
                  <a:pt x="122" y="7"/>
                </a:lnTo>
                <a:lnTo>
                  <a:pt x="123" y="7"/>
                </a:lnTo>
                <a:lnTo>
                  <a:pt x="124" y="7"/>
                </a:lnTo>
                <a:lnTo>
                  <a:pt x="126" y="8"/>
                </a:lnTo>
                <a:lnTo>
                  <a:pt x="127" y="8"/>
                </a:lnTo>
                <a:lnTo>
                  <a:pt x="128" y="9"/>
                </a:lnTo>
                <a:lnTo>
                  <a:pt x="129" y="9"/>
                </a:lnTo>
                <a:lnTo>
                  <a:pt x="130" y="9"/>
                </a:lnTo>
                <a:lnTo>
                  <a:pt x="132" y="10"/>
                </a:lnTo>
                <a:lnTo>
                  <a:pt x="133" y="10"/>
                </a:lnTo>
                <a:lnTo>
                  <a:pt x="134" y="11"/>
                </a:lnTo>
                <a:lnTo>
                  <a:pt x="135" y="11"/>
                </a:lnTo>
                <a:lnTo>
                  <a:pt x="136" y="12"/>
                </a:lnTo>
                <a:lnTo>
                  <a:pt x="138" y="12"/>
                </a:lnTo>
                <a:lnTo>
                  <a:pt x="139" y="12"/>
                </a:lnTo>
                <a:lnTo>
                  <a:pt x="140" y="13"/>
                </a:lnTo>
                <a:lnTo>
                  <a:pt x="141" y="13"/>
                </a:lnTo>
                <a:lnTo>
                  <a:pt x="142" y="14"/>
                </a:lnTo>
                <a:lnTo>
                  <a:pt x="144" y="14"/>
                </a:lnTo>
                <a:lnTo>
                  <a:pt x="145" y="15"/>
                </a:lnTo>
                <a:lnTo>
                  <a:pt x="146" y="15"/>
                </a:lnTo>
                <a:lnTo>
                  <a:pt x="147" y="16"/>
                </a:lnTo>
                <a:lnTo>
                  <a:pt x="148" y="16"/>
                </a:lnTo>
                <a:lnTo>
                  <a:pt x="150" y="17"/>
                </a:lnTo>
                <a:lnTo>
                  <a:pt x="151" y="17"/>
                </a:lnTo>
                <a:lnTo>
                  <a:pt x="152" y="18"/>
                </a:lnTo>
              </a:path>
            </a:pathLst>
          </a:custGeom>
          <a:noFill/>
          <a:ln w="635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21" name="Freeform 101">
            <a:extLst>
              <a:ext uri="{FF2B5EF4-FFF2-40B4-BE49-F238E27FC236}">
                <a16:creationId xmlns:a16="http://schemas.microsoft.com/office/drawing/2014/main" id="{EC045FBD-168F-48FC-A16D-0245B6F173E2}"/>
              </a:ext>
            </a:extLst>
          </p:cNvPr>
          <p:cNvSpPr>
            <a:spLocks/>
          </p:cNvSpPr>
          <p:nvPr/>
        </p:nvSpPr>
        <p:spPr bwMode="auto">
          <a:xfrm>
            <a:off x="6042025" y="2593975"/>
            <a:ext cx="1489075" cy="515938"/>
          </a:xfrm>
          <a:custGeom>
            <a:avLst/>
            <a:gdLst>
              <a:gd name="T0" fmla="*/ 2147483646 w 152"/>
              <a:gd name="T1" fmla="*/ 2147483646 h 47"/>
              <a:gd name="T2" fmla="*/ 2147483646 w 152"/>
              <a:gd name="T3" fmla="*/ 2147483646 h 47"/>
              <a:gd name="T4" fmla="*/ 2147483646 w 152"/>
              <a:gd name="T5" fmla="*/ 2147483646 h 47"/>
              <a:gd name="T6" fmla="*/ 2147483646 w 152"/>
              <a:gd name="T7" fmla="*/ 2147483646 h 47"/>
              <a:gd name="T8" fmla="*/ 2147483646 w 152"/>
              <a:gd name="T9" fmla="*/ 2147483646 h 47"/>
              <a:gd name="T10" fmla="*/ 2147483646 w 152"/>
              <a:gd name="T11" fmla="*/ 2147483646 h 47"/>
              <a:gd name="T12" fmla="*/ 2147483646 w 152"/>
              <a:gd name="T13" fmla="*/ 2147483646 h 47"/>
              <a:gd name="T14" fmla="*/ 2147483646 w 152"/>
              <a:gd name="T15" fmla="*/ 2147483646 h 47"/>
              <a:gd name="T16" fmla="*/ 2147483646 w 152"/>
              <a:gd name="T17" fmla="*/ 2147483646 h 47"/>
              <a:gd name="T18" fmla="*/ 2147483646 w 152"/>
              <a:gd name="T19" fmla="*/ 2147483646 h 47"/>
              <a:gd name="T20" fmla="*/ 2147483646 w 152"/>
              <a:gd name="T21" fmla="*/ 2147483646 h 47"/>
              <a:gd name="T22" fmla="*/ 2147483646 w 152"/>
              <a:gd name="T23" fmla="*/ 2147483646 h 47"/>
              <a:gd name="T24" fmla="*/ 2147483646 w 152"/>
              <a:gd name="T25" fmla="*/ 2147483646 h 47"/>
              <a:gd name="T26" fmla="*/ 2147483646 w 152"/>
              <a:gd name="T27" fmla="*/ 2147483646 h 47"/>
              <a:gd name="T28" fmla="*/ 2147483646 w 152"/>
              <a:gd name="T29" fmla="*/ 2147483646 h 47"/>
              <a:gd name="T30" fmla="*/ 2147483646 w 152"/>
              <a:gd name="T31" fmla="*/ 2147483646 h 47"/>
              <a:gd name="T32" fmla="*/ 2147483646 w 152"/>
              <a:gd name="T33" fmla="*/ 2147483646 h 47"/>
              <a:gd name="T34" fmla="*/ 2147483646 w 152"/>
              <a:gd name="T35" fmla="*/ 2147483646 h 47"/>
              <a:gd name="T36" fmla="*/ 2147483646 w 152"/>
              <a:gd name="T37" fmla="*/ 2147483646 h 47"/>
              <a:gd name="T38" fmla="*/ 2147483646 w 152"/>
              <a:gd name="T39" fmla="*/ 2147483646 h 47"/>
              <a:gd name="T40" fmla="*/ 2147483646 w 152"/>
              <a:gd name="T41" fmla="*/ 2147483646 h 47"/>
              <a:gd name="T42" fmla="*/ 2147483646 w 152"/>
              <a:gd name="T43" fmla="*/ 2147483646 h 47"/>
              <a:gd name="T44" fmla="*/ 2147483646 w 152"/>
              <a:gd name="T45" fmla="*/ 2147483646 h 47"/>
              <a:gd name="T46" fmla="*/ 2147483646 w 152"/>
              <a:gd name="T47" fmla="*/ 2147483646 h 47"/>
              <a:gd name="T48" fmla="*/ 2147483646 w 152"/>
              <a:gd name="T49" fmla="*/ 2147483646 h 47"/>
              <a:gd name="T50" fmla="*/ 2147483646 w 152"/>
              <a:gd name="T51" fmla="*/ 2147483646 h 47"/>
              <a:gd name="T52" fmla="*/ 2147483646 w 152"/>
              <a:gd name="T53" fmla="*/ 2147483646 h 47"/>
              <a:gd name="T54" fmla="*/ 2147483646 w 152"/>
              <a:gd name="T55" fmla="*/ 2147483646 h 47"/>
              <a:gd name="T56" fmla="*/ 2147483646 w 152"/>
              <a:gd name="T57" fmla="*/ 2147483646 h 47"/>
              <a:gd name="T58" fmla="*/ 2147483646 w 152"/>
              <a:gd name="T59" fmla="*/ 2147483646 h 47"/>
              <a:gd name="T60" fmla="*/ 2147483646 w 152"/>
              <a:gd name="T61" fmla="*/ 2147483646 h 47"/>
              <a:gd name="T62" fmla="*/ 2147483646 w 152"/>
              <a:gd name="T63" fmla="*/ 2147483646 h 47"/>
              <a:gd name="T64" fmla="*/ 2147483646 w 152"/>
              <a:gd name="T65" fmla="*/ 2147483646 h 47"/>
              <a:gd name="T66" fmla="*/ 2147483646 w 152"/>
              <a:gd name="T67" fmla="*/ 2147483646 h 47"/>
              <a:gd name="T68" fmla="*/ 2147483646 w 152"/>
              <a:gd name="T69" fmla="*/ 2147483646 h 47"/>
              <a:gd name="T70" fmla="*/ 2147483646 w 152"/>
              <a:gd name="T71" fmla="*/ 2147483646 h 47"/>
              <a:gd name="T72" fmla="*/ 2147483646 w 152"/>
              <a:gd name="T73" fmla="*/ 2147483646 h 47"/>
              <a:gd name="T74" fmla="*/ 2147483646 w 152"/>
              <a:gd name="T75" fmla="*/ 2147483646 h 47"/>
              <a:gd name="T76" fmla="*/ 2147483646 w 152"/>
              <a:gd name="T77" fmla="*/ 2147483646 h 47"/>
              <a:gd name="T78" fmla="*/ 2147483646 w 152"/>
              <a:gd name="T79" fmla="*/ 2147483646 h 47"/>
              <a:gd name="T80" fmla="*/ 2147483646 w 152"/>
              <a:gd name="T81" fmla="*/ 2147483646 h 47"/>
              <a:gd name="T82" fmla="*/ 2147483646 w 152"/>
              <a:gd name="T83" fmla="*/ 2147483646 h 4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47"/>
              <a:gd name="T128" fmla="*/ 152 w 152"/>
              <a:gd name="T129" fmla="*/ 47 h 4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47">
                <a:moveTo>
                  <a:pt x="0" y="0"/>
                </a:moveTo>
                <a:lnTo>
                  <a:pt x="1" y="0"/>
                </a:lnTo>
                <a:lnTo>
                  <a:pt x="2" y="1"/>
                </a:lnTo>
                <a:lnTo>
                  <a:pt x="4" y="1"/>
                </a:lnTo>
                <a:lnTo>
                  <a:pt x="5" y="2"/>
                </a:lnTo>
                <a:lnTo>
                  <a:pt x="6" y="2"/>
                </a:lnTo>
                <a:lnTo>
                  <a:pt x="7" y="3"/>
                </a:lnTo>
                <a:lnTo>
                  <a:pt x="8" y="3"/>
                </a:lnTo>
                <a:lnTo>
                  <a:pt x="10" y="4"/>
                </a:lnTo>
                <a:lnTo>
                  <a:pt x="11" y="4"/>
                </a:lnTo>
                <a:lnTo>
                  <a:pt x="12" y="5"/>
                </a:lnTo>
                <a:lnTo>
                  <a:pt x="13" y="5"/>
                </a:lnTo>
                <a:lnTo>
                  <a:pt x="16" y="6"/>
                </a:lnTo>
                <a:lnTo>
                  <a:pt x="17" y="7"/>
                </a:lnTo>
                <a:lnTo>
                  <a:pt x="18" y="7"/>
                </a:lnTo>
                <a:lnTo>
                  <a:pt x="19" y="8"/>
                </a:lnTo>
                <a:lnTo>
                  <a:pt x="20" y="8"/>
                </a:lnTo>
                <a:lnTo>
                  <a:pt x="22" y="9"/>
                </a:lnTo>
                <a:lnTo>
                  <a:pt x="23" y="9"/>
                </a:lnTo>
                <a:lnTo>
                  <a:pt x="24" y="10"/>
                </a:lnTo>
                <a:lnTo>
                  <a:pt x="25" y="10"/>
                </a:lnTo>
                <a:lnTo>
                  <a:pt x="26" y="11"/>
                </a:lnTo>
                <a:lnTo>
                  <a:pt x="28" y="11"/>
                </a:lnTo>
                <a:lnTo>
                  <a:pt x="29" y="12"/>
                </a:lnTo>
                <a:lnTo>
                  <a:pt x="30" y="12"/>
                </a:lnTo>
                <a:lnTo>
                  <a:pt x="32" y="13"/>
                </a:lnTo>
                <a:lnTo>
                  <a:pt x="32" y="14"/>
                </a:lnTo>
                <a:lnTo>
                  <a:pt x="34" y="14"/>
                </a:lnTo>
                <a:lnTo>
                  <a:pt x="35" y="15"/>
                </a:lnTo>
                <a:lnTo>
                  <a:pt x="36" y="15"/>
                </a:lnTo>
                <a:lnTo>
                  <a:pt x="37" y="16"/>
                </a:lnTo>
                <a:lnTo>
                  <a:pt x="38" y="16"/>
                </a:lnTo>
                <a:lnTo>
                  <a:pt x="40" y="17"/>
                </a:lnTo>
                <a:lnTo>
                  <a:pt x="41" y="17"/>
                </a:lnTo>
                <a:lnTo>
                  <a:pt x="42" y="18"/>
                </a:lnTo>
                <a:lnTo>
                  <a:pt x="43" y="18"/>
                </a:lnTo>
                <a:lnTo>
                  <a:pt x="44" y="19"/>
                </a:lnTo>
                <a:lnTo>
                  <a:pt x="46" y="19"/>
                </a:lnTo>
                <a:lnTo>
                  <a:pt x="47" y="20"/>
                </a:lnTo>
                <a:lnTo>
                  <a:pt x="48" y="20"/>
                </a:lnTo>
                <a:lnTo>
                  <a:pt x="49" y="21"/>
                </a:lnTo>
                <a:lnTo>
                  <a:pt x="50" y="21"/>
                </a:lnTo>
                <a:lnTo>
                  <a:pt x="52" y="22"/>
                </a:lnTo>
                <a:lnTo>
                  <a:pt x="53" y="22"/>
                </a:lnTo>
                <a:lnTo>
                  <a:pt x="54" y="23"/>
                </a:lnTo>
                <a:lnTo>
                  <a:pt x="55" y="23"/>
                </a:lnTo>
                <a:lnTo>
                  <a:pt x="56" y="24"/>
                </a:lnTo>
                <a:lnTo>
                  <a:pt x="58" y="24"/>
                </a:lnTo>
                <a:lnTo>
                  <a:pt x="59" y="25"/>
                </a:lnTo>
                <a:lnTo>
                  <a:pt x="60" y="25"/>
                </a:lnTo>
                <a:lnTo>
                  <a:pt x="61" y="26"/>
                </a:lnTo>
                <a:lnTo>
                  <a:pt x="62" y="26"/>
                </a:lnTo>
                <a:lnTo>
                  <a:pt x="64" y="27"/>
                </a:lnTo>
                <a:lnTo>
                  <a:pt x="65" y="27"/>
                </a:lnTo>
                <a:lnTo>
                  <a:pt x="66" y="27"/>
                </a:lnTo>
                <a:lnTo>
                  <a:pt x="67" y="27"/>
                </a:lnTo>
                <a:lnTo>
                  <a:pt x="68" y="28"/>
                </a:lnTo>
                <a:lnTo>
                  <a:pt x="70" y="28"/>
                </a:lnTo>
                <a:lnTo>
                  <a:pt x="71" y="29"/>
                </a:lnTo>
                <a:lnTo>
                  <a:pt x="72" y="29"/>
                </a:lnTo>
                <a:lnTo>
                  <a:pt x="73" y="30"/>
                </a:lnTo>
                <a:lnTo>
                  <a:pt x="74" y="30"/>
                </a:lnTo>
                <a:lnTo>
                  <a:pt x="76" y="30"/>
                </a:lnTo>
                <a:lnTo>
                  <a:pt x="77" y="31"/>
                </a:lnTo>
                <a:lnTo>
                  <a:pt x="78" y="31"/>
                </a:lnTo>
                <a:lnTo>
                  <a:pt x="79" y="32"/>
                </a:lnTo>
                <a:lnTo>
                  <a:pt x="80" y="32"/>
                </a:lnTo>
                <a:lnTo>
                  <a:pt x="82" y="32"/>
                </a:lnTo>
                <a:lnTo>
                  <a:pt x="83" y="33"/>
                </a:lnTo>
                <a:lnTo>
                  <a:pt x="84" y="33"/>
                </a:lnTo>
                <a:lnTo>
                  <a:pt x="85" y="33"/>
                </a:lnTo>
                <a:lnTo>
                  <a:pt x="86" y="34"/>
                </a:lnTo>
                <a:lnTo>
                  <a:pt x="88" y="34"/>
                </a:lnTo>
                <a:lnTo>
                  <a:pt x="89" y="35"/>
                </a:lnTo>
                <a:lnTo>
                  <a:pt x="90" y="35"/>
                </a:lnTo>
                <a:lnTo>
                  <a:pt x="91" y="35"/>
                </a:lnTo>
                <a:lnTo>
                  <a:pt x="92" y="36"/>
                </a:lnTo>
                <a:lnTo>
                  <a:pt x="94" y="36"/>
                </a:lnTo>
                <a:lnTo>
                  <a:pt x="95" y="36"/>
                </a:lnTo>
                <a:lnTo>
                  <a:pt x="96" y="37"/>
                </a:lnTo>
                <a:lnTo>
                  <a:pt x="97" y="37"/>
                </a:lnTo>
                <a:lnTo>
                  <a:pt x="98" y="37"/>
                </a:lnTo>
                <a:lnTo>
                  <a:pt x="100" y="38"/>
                </a:lnTo>
                <a:lnTo>
                  <a:pt x="101" y="38"/>
                </a:lnTo>
                <a:lnTo>
                  <a:pt x="102" y="38"/>
                </a:lnTo>
                <a:lnTo>
                  <a:pt x="103" y="39"/>
                </a:lnTo>
                <a:lnTo>
                  <a:pt x="104" y="39"/>
                </a:lnTo>
                <a:lnTo>
                  <a:pt x="106" y="39"/>
                </a:lnTo>
                <a:lnTo>
                  <a:pt x="107" y="39"/>
                </a:lnTo>
                <a:lnTo>
                  <a:pt x="108" y="40"/>
                </a:lnTo>
                <a:lnTo>
                  <a:pt x="109" y="40"/>
                </a:lnTo>
                <a:lnTo>
                  <a:pt x="110" y="40"/>
                </a:lnTo>
                <a:lnTo>
                  <a:pt x="112" y="41"/>
                </a:lnTo>
                <a:lnTo>
                  <a:pt x="113" y="41"/>
                </a:lnTo>
                <a:lnTo>
                  <a:pt x="114" y="41"/>
                </a:lnTo>
                <a:lnTo>
                  <a:pt x="115" y="41"/>
                </a:lnTo>
                <a:lnTo>
                  <a:pt x="116" y="42"/>
                </a:lnTo>
                <a:lnTo>
                  <a:pt x="118" y="42"/>
                </a:lnTo>
                <a:lnTo>
                  <a:pt x="119" y="42"/>
                </a:lnTo>
                <a:lnTo>
                  <a:pt x="120" y="42"/>
                </a:lnTo>
                <a:lnTo>
                  <a:pt x="121" y="42"/>
                </a:lnTo>
                <a:lnTo>
                  <a:pt x="122" y="43"/>
                </a:lnTo>
                <a:lnTo>
                  <a:pt x="124" y="43"/>
                </a:lnTo>
                <a:lnTo>
                  <a:pt x="125" y="43"/>
                </a:lnTo>
                <a:lnTo>
                  <a:pt x="126" y="43"/>
                </a:lnTo>
                <a:lnTo>
                  <a:pt x="127" y="44"/>
                </a:lnTo>
                <a:lnTo>
                  <a:pt x="128" y="44"/>
                </a:lnTo>
                <a:lnTo>
                  <a:pt x="130" y="44"/>
                </a:lnTo>
                <a:lnTo>
                  <a:pt x="131" y="44"/>
                </a:lnTo>
                <a:lnTo>
                  <a:pt x="132" y="44"/>
                </a:lnTo>
                <a:lnTo>
                  <a:pt x="133" y="45"/>
                </a:lnTo>
                <a:lnTo>
                  <a:pt x="134" y="45"/>
                </a:lnTo>
                <a:lnTo>
                  <a:pt x="136" y="45"/>
                </a:lnTo>
                <a:lnTo>
                  <a:pt x="137" y="45"/>
                </a:lnTo>
                <a:lnTo>
                  <a:pt x="138" y="45"/>
                </a:lnTo>
                <a:lnTo>
                  <a:pt x="139" y="45"/>
                </a:lnTo>
                <a:lnTo>
                  <a:pt x="140" y="46"/>
                </a:lnTo>
                <a:lnTo>
                  <a:pt x="142" y="46"/>
                </a:lnTo>
                <a:lnTo>
                  <a:pt x="143" y="46"/>
                </a:lnTo>
                <a:lnTo>
                  <a:pt x="144" y="46"/>
                </a:lnTo>
                <a:lnTo>
                  <a:pt x="145" y="46"/>
                </a:lnTo>
                <a:lnTo>
                  <a:pt x="146" y="46"/>
                </a:lnTo>
                <a:lnTo>
                  <a:pt x="148" y="47"/>
                </a:lnTo>
                <a:lnTo>
                  <a:pt x="149" y="47"/>
                </a:lnTo>
                <a:lnTo>
                  <a:pt x="150" y="47"/>
                </a:lnTo>
                <a:lnTo>
                  <a:pt x="151" y="47"/>
                </a:lnTo>
                <a:lnTo>
                  <a:pt x="152" y="47"/>
                </a:lnTo>
              </a:path>
            </a:pathLst>
          </a:custGeom>
          <a:noFill/>
          <a:ln w="635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22" name="Freeform 111">
            <a:extLst>
              <a:ext uri="{FF2B5EF4-FFF2-40B4-BE49-F238E27FC236}">
                <a16:creationId xmlns:a16="http://schemas.microsoft.com/office/drawing/2014/main" id="{9721D17E-ECF1-4E0C-959E-02CAEE1E6C90}"/>
              </a:ext>
            </a:extLst>
          </p:cNvPr>
          <p:cNvSpPr>
            <a:spLocks/>
          </p:cNvSpPr>
          <p:nvPr/>
        </p:nvSpPr>
        <p:spPr bwMode="auto">
          <a:xfrm>
            <a:off x="692150" y="2901950"/>
            <a:ext cx="1489075" cy="252413"/>
          </a:xfrm>
          <a:custGeom>
            <a:avLst/>
            <a:gdLst>
              <a:gd name="T0" fmla="*/ 2147483646 w 152"/>
              <a:gd name="T1" fmla="*/ 2147483646 h 23"/>
              <a:gd name="T2" fmla="*/ 2147483646 w 152"/>
              <a:gd name="T3" fmla="*/ 2147483646 h 23"/>
              <a:gd name="T4" fmla="*/ 2147483646 w 152"/>
              <a:gd name="T5" fmla="*/ 2147483646 h 23"/>
              <a:gd name="T6" fmla="*/ 2147483646 w 152"/>
              <a:gd name="T7" fmla="*/ 2147483646 h 23"/>
              <a:gd name="T8" fmla="*/ 2147483646 w 152"/>
              <a:gd name="T9" fmla="*/ 2147483646 h 23"/>
              <a:gd name="T10" fmla="*/ 2147483646 w 152"/>
              <a:gd name="T11" fmla="*/ 2147483646 h 23"/>
              <a:gd name="T12" fmla="*/ 2147483646 w 152"/>
              <a:gd name="T13" fmla="*/ 2147483646 h 23"/>
              <a:gd name="T14" fmla="*/ 2147483646 w 152"/>
              <a:gd name="T15" fmla="*/ 2147483646 h 23"/>
              <a:gd name="T16" fmla="*/ 2147483646 w 152"/>
              <a:gd name="T17" fmla="*/ 2147483646 h 23"/>
              <a:gd name="T18" fmla="*/ 2147483646 w 152"/>
              <a:gd name="T19" fmla="*/ 2147483646 h 23"/>
              <a:gd name="T20" fmla="*/ 2147483646 w 152"/>
              <a:gd name="T21" fmla="*/ 2147483646 h 23"/>
              <a:gd name="T22" fmla="*/ 2147483646 w 152"/>
              <a:gd name="T23" fmla="*/ 2147483646 h 23"/>
              <a:gd name="T24" fmla="*/ 2147483646 w 152"/>
              <a:gd name="T25" fmla="*/ 2147483646 h 23"/>
              <a:gd name="T26" fmla="*/ 2147483646 w 152"/>
              <a:gd name="T27" fmla="*/ 2147483646 h 23"/>
              <a:gd name="T28" fmla="*/ 2147483646 w 152"/>
              <a:gd name="T29" fmla="*/ 2147483646 h 23"/>
              <a:gd name="T30" fmla="*/ 2147483646 w 152"/>
              <a:gd name="T31" fmla="*/ 2147483646 h 23"/>
              <a:gd name="T32" fmla="*/ 2147483646 w 152"/>
              <a:gd name="T33" fmla="*/ 2147483646 h 23"/>
              <a:gd name="T34" fmla="*/ 2147483646 w 152"/>
              <a:gd name="T35" fmla="*/ 2147483646 h 23"/>
              <a:gd name="T36" fmla="*/ 2147483646 w 152"/>
              <a:gd name="T37" fmla="*/ 2147483646 h 23"/>
              <a:gd name="T38" fmla="*/ 2147483646 w 152"/>
              <a:gd name="T39" fmla="*/ 2147483646 h 23"/>
              <a:gd name="T40" fmla="*/ 2147483646 w 152"/>
              <a:gd name="T41" fmla="*/ 2147483646 h 23"/>
              <a:gd name="T42" fmla="*/ 2147483646 w 152"/>
              <a:gd name="T43" fmla="*/ 2147483646 h 23"/>
              <a:gd name="T44" fmla="*/ 2147483646 w 152"/>
              <a:gd name="T45" fmla="*/ 2147483646 h 23"/>
              <a:gd name="T46" fmla="*/ 2147483646 w 152"/>
              <a:gd name="T47" fmla="*/ 2147483646 h 23"/>
              <a:gd name="T48" fmla="*/ 2147483646 w 152"/>
              <a:gd name="T49" fmla="*/ 2147483646 h 23"/>
              <a:gd name="T50" fmla="*/ 2147483646 w 152"/>
              <a:gd name="T51" fmla="*/ 2147483646 h 23"/>
              <a:gd name="T52" fmla="*/ 2147483646 w 152"/>
              <a:gd name="T53" fmla="*/ 2147483646 h 23"/>
              <a:gd name="T54" fmla="*/ 2147483646 w 152"/>
              <a:gd name="T55" fmla="*/ 2147483646 h 23"/>
              <a:gd name="T56" fmla="*/ 2147483646 w 152"/>
              <a:gd name="T57" fmla="*/ 2147483646 h 23"/>
              <a:gd name="T58" fmla="*/ 2147483646 w 152"/>
              <a:gd name="T59" fmla="*/ 2147483646 h 23"/>
              <a:gd name="T60" fmla="*/ 2147483646 w 152"/>
              <a:gd name="T61" fmla="*/ 2147483646 h 23"/>
              <a:gd name="T62" fmla="*/ 2147483646 w 152"/>
              <a:gd name="T63" fmla="*/ 2147483646 h 23"/>
              <a:gd name="T64" fmla="*/ 2147483646 w 152"/>
              <a:gd name="T65" fmla="*/ 2147483646 h 23"/>
              <a:gd name="T66" fmla="*/ 2147483646 w 152"/>
              <a:gd name="T67" fmla="*/ 2147483646 h 23"/>
              <a:gd name="T68" fmla="*/ 2147483646 w 152"/>
              <a:gd name="T69" fmla="*/ 2147483646 h 23"/>
              <a:gd name="T70" fmla="*/ 2147483646 w 152"/>
              <a:gd name="T71" fmla="*/ 2147483646 h 23"/>
              <a:gd name="T72" fmla="*/ 2147483646 w 152"/>
              <a:gd name="T73" fmla="*/ 2147483646 h 23"/>
              <a:gd name="T74" fmla="*/ 2147483646 w 152"/>
              <a:gd name="T75" fmla="*/ 2147483646 h 23"/>
              <a:gd name="T76" fmla="*/ 2147483646 w 152"/>
              <a:gd name="T77" fmla="*/ 2147483646 h 23"/>
              <a:gd name="T78" fmla="*/ 2147483646 w 152"/>
              <a:gd name="T79" fmla="*/ 2147483646 h 23"/>
              <a:gd name="T80" fmla="*/ 2147483646 w 152"/>
              <a:gd name="T81" fmla="*/ 2147483646 h 23"/>
              <a:gd name="T82" fmla="*/ 2147483646 w 152"/>
              <a:gd name="T83" fmla="*/ 2147483646 h 2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3"/>
              <a:gd name="T128" fmla="*/ 152 w 152"/>
              <a:gd name="T129" fmla="*/ 23 h 2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3">
                <a:moveTo>
                  <a:pt x="0" y="23"/>
                </a:moveTo>
                <a:lnTo>
                  <a:pt x="1" y="23"/>
                </a:lnTo>
                <a:lnTo>
                  <a:pt x="2" y="23"/>
                </a:lnTo>
                <a:lnTo>
                  <a:pt x="4" y="23"/>
                </a:lnTo>
                <a:lnTo>
                  <a:pt x="5" y="23"/>
                </a:lnTo>
                <a:lnTo>
                  <a:pt x="6" y="23"/>
                </a:lnTo>
                <a:lnTo>
                  <a:pt x="7" y="23"/>
                </a:lnTo>
                <a:lnTo>
                  <a:pt x="8" y="23"/>
                </a:lnTo>
                <a:lnTo>
                  <a:pt x="10" y="23"/>
                </a:lnTo>
                <a:lnTo>
                  <a:pt x="11" y="23"/>
                </a:lnTo>
                <a:lnTo>
                  <a:pt x="12" y="23"/>
                </a:lnTo>
                <a:lnTo>
                  <a:pt x="13" y="23"/>
                </a:lnTo>
                <a:lnTo>
                  <a:pt x="14" y="23"/>
                </a:lnTo>
                <a:lnTo>
                  <a:pt x="16" y="23"/>
                </a:lnTo>
                <a:lnTo>
                  <a:pt x="17" y="23"/>
                </a:lnTo>
                <a:lnTo>
                  <a:pt x="18" y="23"/>
                </a:lnTo>
                <a:lnTo>
                  <a:pt x="19" y="23"/>
                </a:lnTo>
                <a:lnTo>
                  <a:pt x="20" y="23"/>
                </a:lnTo>
                <a:lnTo>
                  <a:pt x="22" y="23"/>
                </a:lnTo>
                <a:lnTo>
                  <a:pt x="23" y="23"/>
                </a:lnTo>
                <a:lnTo>
                  <a:pt x="24" y="23"/>
                </a:lnTo>
                <a:lnTo>
                  <a:pt x="25" y="23"/>
                </a:lnTo>
                <a:lnTo>
                  <a:pt x="26" y="23"/>
                </a:lnTo>
                <a:lnTo>
                  <a:pt x="28" y="23"/>
                </a:lnTo>
                <a:lnTo>
                  <a:pt x="29" y="23"/>
                </a:lnTo>
                <a:lnTo>
                  <a:pt x="30" y="23"/>
                </a:lnTo>
                <a:lnTo>
                  <a:pt x="31" y="23"/>
                </a:lnTo>
                <a:lnTo>
                  <a:pt x="32" y="23"/>
                </a:lnTo>
                <a:lnTo>
                  <a:pt x="34" y="23"/>
                </a:lnTo>
                <a:lnTo>
                  <a:pt x="35" y="23"/>
                </a:lnTo>
                <a:lnTo>
                  <a:pt x="36" y="23"/>
                </a:lnTo>
                <a:lnTo>
                  <a:pt x="37" y="23"/>
                </a:lnTo>
                <a:lnTo>
                  <a:pt x="38" y="23"/>
                </a:lnTo>
                <a:lnTo>
                  <a:pt x="40" y="23"/>
                </a:lnTo>
                <a:lnTo>
                  <a:pt x="41" y="23"/>
                </a:lnTo>
                <a:lnTo>
                  <a:pt x="42" y="23"/>
                </a:lnTo>
                <a:lnTo>
                  <a:pt x="43" y="23"/>
                </a:lnTo>
                <a:lnTo>
                  <a:pt x="44" y="23"/>
                </a:lnTo>
                <a:lnTo>
                  <a:pt x="46" y="23"/>
                </a:lnTo>
                <a:lnTo>
                  <a:pt x="47" y="23"/>
                </a:lnTo>
                <a:lnTo>
                  <a:pt x="48" y="23"/>
                </a:lnTo>
                <a:lnTo>
                  <a:pt x="49" y="22"/>
                </a:lnTo>
                <a:lnTo>
                  <a:pt x="50" y="22"/>
                </a:lnTo>
                <a:lnTo>
                  <a:pt x="52" y="22"/>
                </a:lnTo>
                <a:lnTo>
                  <a:pt x="53" y="22"/>
                </a:lnTo>
                <a:lnTo>
                  <a:pt x="54" y="22"/>
                </a:lnTo>
                <a:lnTo>
                  <a:pt x="55" y="22"/>
                </a:lnTo>
                <a:lnTo>
                  <a:pt x="56" y="22"/>
                </a:lnTo>
                <a:lnTo>
                  <a:pt x="58" y="22"/>
                </a:lnTo>
                <a:lnTo>
                  <a:pt x="59" y="22"/>
                </a:lnTo>
                <a:lnTo>
                  <a:pt x="60" y="22"/>
                </a:lnTo>
                <a:lnTo>
                  <a:pt x="61" y="22"/>
                </a:lnTo>
                <a:lnTo>
                  <a:pt x="62" y="22"/>
                </a:lnTo>
                <a:lnTo>
                  <a:pt x="64" y="22"/>
                </a:lnTo>
                <a:lnTo>
                  <a:pt x="65" y="22"/>
                </a:lnTo>
                <a:lnTo>
                  <a:pt x="66" y="22"/>
                </a:lnTo>
                <a:lnTo>
                  <a:pt x="67" y="22"/>
                </a:lnTo>
                <a:lnTo>
                  <a:pt x="68" y="22"/>
                </a:lnTo>
                <a:lnTo>
                  <a:pt x="70" y="22"/>
                </a:lnTo>
                <a:lnTo>
                  <a:pt x="71" y="22"/>
                </a:lnTo>
                <a:lnTo>
                  <a:pt x="72" y="22"/>
                </a:lnTo>
                <a:lnTo>
                  <a:pt x="73" y="21"/>
                </a:lnTo>
                <a:lnTo>
                  <a:pt x="74" y="21"/>
                </a:lnTo>
                <a:lnTo>
                  <a:pt x="76" y="21"/>
                </a:lnTo>
                <a:lnTo>
                  <a:pt x="77" y="21"/>
                </a:lnTo>
                <a:lnTo>
                  <a:pt x="78" y="21"/>
                </a:lnTo>
                <a:lnTo>
                  <a:pt x="79" y="21"/>
                </a:lnTo>
                <a:lnTo>
                  <a:pt x="80" y="21"/>
                </a:lnTo>
                <a:lnTo>
                  <a:pt x="82" y="21"/>
                </a:lnTo>
                <a:lnTo>
                  <a:pt x="83" y="21"/>
                </a:lnTo>
                <a:lnTo>
                  <a:pt x="84" y="21"/>
                </a:lnTo>
                <a:lnTo>
                  <a:pt x="85" y="20"/>
                </a:lnTo>
                <a:lnTo>
                  <a:pt x="86" y="20"/>
                </a:lnTo>
                <a:lnTo>
                  <a:pt x="88" y="20"/>
                </a:lnTo>
                <a:lnTo>
                  <a:pt x="89" y="20"/>
                </a:lnTo>
                <a:lnTo>
                  <a:pt x="90" y="20"/>
                </a:lnTo>
                <a:lnTo>
                  <a:pt x="91" y="20"/>
                </a:lnTo>
                <a:lnTo>
                  <a:pt x="92" y="20"/>
                </a:lnTo>
                <a:lnTo>
                  <a:pt x="94" y="20"/>
                </a:lnTo>
                <a:lnTo>
                  <a:pt x="95" y="20"/>
                </a:lnTo>
                <a:lnTo>
                  <a:pt x="96" y="20"/>
                </a:lnTo>
                <a:lnTo>
                  <a:pt x="97" y="19"/>
                </a:lnTo>
                <a:lnTo>
                  <a:pt x="98" y="19"/>
                </a:lnTo>
                <a:lnTo>
                  <a:pt x="100" y="19"/>
                </a:lnTo>
                <a:lnTo>
                  <a:pt x="101" y="19"/>
                </a:lnTo>
                <a:lnTo>
                  <a:pt x="102" y="19"/>
                </a:lnTo>
                <a:lnTo>
                  <a:pt x="103" y="18"/>
                </a:lnTo>
                <a:lnTo>
                  <a:pt x="104" y="18"/>
                </a:lnTo>
                <a:lnTo>
                  <a:pt x="106" y="18"/>
                </a:lnTo>
                <a:lnTo>
                  <a:pt x="107" y="18"/>
                </a:lnTo>
                <a:lnTo>
                  <a:pt x="108" y="17"/>
                </a:lnTo>
                <a:lnTo>
                  <a:pt x="109" y="17"/>
                </a:lnTo>
                <a:lnTo>
                  <a:pt x="110" y="17"/>
                </a:lnTo>
                <a:lnTo>
                  <a:pt x="112" y="17"/>
                </a:lnTo>
                <a:lnTo>
                  <a:pt x="113" y="16"/>
                </a:lnTo>
                <a:lnTo>
                  <a:pt x="114" y="16"/>
                </a:lnTo>
                <a:lnTo>
                  <a:pt x="115" y="16"/>
                </a:lnTo>
                <a:lnTo>
                  <a:pt x="116" y="15"/>
                </a:lnTo>
                <a:lnTo>
                  <a:pt x="118" y="15"/>
                </a:lnTo>
                <a:lnTo>
                  <a:pt x="119" y="15"/>
                </a:lnTo>
                <a:lnTo>
                  <a:pt x="120" y="14"/>
                </a:lnTo>
                <a:lnTo>
                  <a:pt x="121" y="14"/>
                </a:lnTo>
                <a:lnTo>
                  <a:pt x="122" y="14"/>
                </a:lnTo>
                <a:lnTo>
                  <a:pt x="124" y="13"/>
                </a:lnTo>
                <a:lnTo>
                  <a:pt x="125" y="13"/>
                </a:lnTo>
                <a:lnTo>
                  <a:pt x="126" y="12"/>
                </a:lnTo>
                <a:lnTo>
                  <a:pt x="127" y="12"/>
                </a:lnTo>
                <a:lnTo>
                  <a:pt x="128" y="12"/>
                </a:lnTo>
                <a:lnTo>
                  <a:pt x="130" y="11"/>
                </a:lnTo>
                <a:lnTo>
                  <a:pt x="131" y="11"/>
                </a:lnTo>
                <a:lnTo>
                  <a:pt x="132" y="10"/>
                </a:lnTo>
                <a:lnTo>
                  <a:pt x="133" y="10"/>
                </a:lnTo>
                <a:lnTo>
                  <a:pt x="134" y="9"/>
                </a:lnTo>
                <a:lnTo>
                  <a:pt x="136" y="9"/>
                </a:lnTo>
                <a:lnTo>
                  <a:pt x="137" y="8"/>
                </a:lnTo>
                <a:lnTo>
                  <a:pt x="138" y="8"/>
                </a:lnTo>
                <a:lnTo>
                  <a:pt x="139" y="7"/>
                </a:lnTo>
                <a:lnTo>
                  <a:pt x="140" y="7"/>
                </a:lnTo>
                <a:lnTo>
                  <a:pt x="143" y="6"/>
                </a:lnTo>
                <a:lnTo>
                  <a:pt x="143" y="5"/>
                </a:lnTo>
                <a:lnTo>
                  <a:pt x="144" y="5"/>
                </a:lnTo>
                <a:lnTo>
                  <a:pt x="145" y="4"/>
                </a:lnTo>
                <a:lnTo>
                  <a:pt x="148" y="3"/>
                </a:lnTo>
                <a:lnTo>
                  <a:pt x="149" y="2"/>
                </a:lnTo>
                <a:lnTo>
                  <a:pt x="151" y="1"/>
                </a:lnTo>
                <a:lnTo>
                  <a:pt x="152" y="0"/>
                </a:lnTo>
              </a:path>
            </a:pathLst>
          </a:custGeom>
          <a:noFill/>
          <a:ln w="381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23" name="Freeform 112">
            <a:extLst>
              <a:ext uri="{FF2B5EF4-FFF2-40B4-BE49-F238E27FC236}">
                <a16:creationId xmlns:a16="http://schemas.microsoft.com/office/drawing/2014/main" id="{266EEEE9-E80F-4C97-AFB3-58064CC139F9}"/>
              </a:ext>
            </a:extLst>
          </p:cNvPr>
          <p:cNvSpPr>
            <a:spLocks/>
          </p:cNvSpPr>
          <p:nvPr/>
        </p:nvSpPr>
        <p:spPr bwMode="auto">
          <a:xfrm>
            <a:off x="2181225" y="2066925"/>
            <a:ext cx="1441450" cy="835025"/>
          </a:xfrm>
          <a:custGeom>
            <a:avLst/>
            <a:gdLst>
              <a:gd name="T0" fmla="*/ 2147483646 w 147"/>
              <a:gd name="T1" fmla="*/ 2147483646 h 76"/>
              <a:gd name="T2" fmla="*/ 2147483646 w 147"/>
              <a:gd name="T3" fmla="*/ 2147483646 h 76"/>
              <a:gd name="T4" fmla="*/ 2147483646 w 147"/>
              <a:gd name="T5" fmla="*/ 2147483646 h 76"/>
              <a:gd name="T6" fmla="*/ 2147483646 w 147"/>
              <a:gd name="T7" fmla="*/ 2147483646 h 76"/>
              <a:gd name="T8" fmla="*/ 2147483646 w 147"/>
              <a:gd name="T9" fmla="*/ 2147483646 h 76"/>
              <a:gd name="T10" fmla="*/ 2147483646 w 147"/>
              <a:gd name="T11" fmla="*/ 2147483646 h 76"/>
              <a:gd name="T12" fmla="*/ 2147483646 w 147"/>
              <a:gd name="T13" fmla="*/ 2147483646 h 76"/>
              <a:gd name="T14" fmla="*/ 2147483646 w 147"/>
              <a:gd name="T15" fmla="*/ 2147483646 h 76"/>
              <a:gd name="T16" fmla="*/ 2147483646 w 147"/>
              <a:gd name="T17" fmla="*/ 2147483646 h 76"/>
              <a:gd name="T18" fmla="*/ 2147483646 w 147"/>
              <a:gd name="T19" fmla="*/ 2147483646 h 76"/>
              <a:gd name="T20" fmla="*/ 2147483646 w 147"/>
              <a:gd name="T21" fmla="*/ 2147483646 h 76"/>
              <a:gd name="T22" fmla="*/ 2147483646 w 147"/>
              <a:gd name="T23" fmla="*/ 2147483646 h 76"/>
              <a:gd name="T24" fmla="*/ 2147483646 w 147"/>
              <a:gd name="T25" fmla="*/ 2147483646 h 76"/>
              <a:gd name="T26" fmla="*/ 2147483646 w 147"/>
              <a:gd name="T27" fmla="*/ 2147483646 h 76"/>
              <a:gd name="T28" fmla="*/ 2147483646 w 147"/>
              <a:gd name="T29" fmla="*/ 2147483646 h 76"/>
              <a:gd name="T30" fmla="*/ 2147483646 w 147"/>
              <a:gd name="T31" fmla="*/ 2147483646 h 76"/>
              <a:gd name="T32" fmla="*/ 2147483646 w 147"/>
              <a:gd name="T33" fmla="*/ 2147483646 h 76"/>
              <a:gd name="T34" fmla="*/ 2147483646 w 147"/>
              <a:gd name="T35" fmla="*/ 2147483646 h 76"/>
              <a:gd name="T36" fmla="*/ 2147483646 w 147"/>
              <a:gd name="T37" fmla="*/ 2147483646 h 76"/>
              <a:gd name="T38" fmla="*/ 2147483646 w 147"/>
              <a:gd name="T39" fmla="*/ 2147483646 h 76"/>
              <a:gd name="T40" fmla="*/ 2147483646 w 147"/>
              <a:gd name="T41" fmla="*/ 2147483646 h 76"/>
              <a:gd name="T42" fmla="*/ 2147483646 w 147"/>
              <a:gd name="T43" fmla="*/ 2147483646 h 76"/>
              <a:gd name="T44" fmla="*/ 2147483646 w 147"/>
              <a:gd name="T45" fmla="*/ 2147483646 h 76"/>
              <a:gd name="T46" fmla="*/ 2147483646 w 147"/>
              <a:gd name="T47" fmla="*/ 2147483646 h 76"/>
              <a:gd name="T48" fmla="*/ 2147483646 w 147"/>
              <a:gd name="T49" fmla="*/ 2147483646 h 76"/>
              <a:gd name="T50" fmla="*/ 2147483646 w 147"/>
              <a:gd name="T51" fmla="*/ 2147483646 h 76"/>
              <a:gd name="T52" fmla="*/ 2147483646 w 147"/>
              <a:gd name="T53" fmla="*/ 2147483646 h 76"/>
              <a:gd name="T54" fmla="*/ 2147483646 w 147"/>
              <a:gd name="T55" fmla="*/ 2147483646 h 76"/>
              <a:gd name="T56" fmla="*/ 2147483646 w 147"/>
              <a:gd name="T57" fmla="*/ 2147483646 h 76"/>
              <a:gd name="T58" fmla="*/ 2147483646 w 147"/>
              <a:gd name="T59" fmla="*/ 2147483646 h 76"/>
              <a:gd name="T60" fmla="*/ 2147483646 w 147"/>
              <a:gd name="T61" fmla="*/ 2147483646 h 76"/>
              <a:gd name="T62" fmla="*/ 2147483646 w 147"/>
              <a:gd name="T63" fmla="*/ 2147483646 h 76"/>
              <a:gd name="T64" fmla="*/ 2147483646 w 147"/>
              <a:gd name="T65" fmla="*/ 0 h 76"/>
              <a:gd name="T66" fmla="*/ 2147483646 w 147"/>
              <a:gd name="T67" fmla="*/ 0 h 76"/>
              <a:gd name="T68" fmla="*/ 2147483646 w 147"/>
              <a:gd name="T69" fmla="*/ 0 h 76"/>
              <a:gd name="T70" fmla="*/ 2147483646 w 147"/>
              <a:gd name="T71" fmla="*/ 0 h 76"/>
              <a:gd name="T72" fmla="*/ 2147483646 w 147"/>
              <a:gd name="T73" fmla="*/ 2147483646 h 76"/>
              <a:gd name="T74" fmla="*/ 2147483646 w 147"/>
              <a:gd name="T75" fmla="*/ 2147483646 h 76"/>
              <a:gd name="T76" fmla="*/ 2147483646 w 147"/>
              <a:gd name="T77" fmla="*/ 2147483646 h 76"/>
              <a:gd name="T78" fmla="*/ 2147483646 w 147"/>
              <a:gd name="T79" fmla="*/ 2147483646 h 76"/>
              <a:gd name="T80" fmla="*/ 2147483646 w 147"/>
              <a:gd name="T81" fmla="*/ 2147483646 h 76"/>
              <a:gd name="T82" fmla="*/ 2147483646 w 147"/>
              <a:gd name="T83" fmla="*/ 2147483646 h 7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7"/>
              <a:gd name="T127" fmla="*/ 0 h 76"/>
              <a:gd name="T128" fmla="*/ 147 w 147"/>
              <a:gd name="T129" fmla="*/ 76 h 7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7" h="76">
                <a:moveTo>
                  <a:pt x="0" y="76"/>
                </a:moveTo>
                <a:lnTo>
                  <a:pt x="3" y="75"/>
                </a:lnTo>
                <a:lnTo>
                  <a:pt x="5" y="74"/>
                </a:lnTo>
                <a:lnTo>
                  <a:pt x="8" y="73"/>
                </a:lnTo>
                <a:lnTo>
                  <a:pt x="8" y="72"/>
                </a:lnTo>
                <a:lnTo>
                  <a:pt x="9" y="71"/>
                </a:lnTo>
                <a:lnTo>
                  <a:pt x="11" y="70"/>
                </a:lnTo>
                <a:lnTo>
                  <a:pt x="11" y="69"/>
                </a:lnTo>
                <a:lnTo>
                  <a:pt x="12" y="69"/>
                </a:lnTo>
                <a:lnTo>
                  <a:pt x="15" y="68"/>
                </a:lnTo>
                <a:lnTo>
                  <a:pt x="15" y="67"/>
                </a:lnTo>
                <a:lnTo>
                  <a:pt x="17" y="66"/>
                </a:lnTo>
                <a:lnTo>
                  <a:pt x="17" y="65"/>
                </a:lnTo>
                <a:lnTo>
                  <a:pt x="20" y="64"/>
                </a:lnTo>
                <a:lnTo>
                  <a:pt x="20" y="63"/>
                </a:lnTo>
                <a:lnTo>
                  <a:pt x="22" y="62"/>
                </a:lnTo>
                <a:lnTo>
                  <a:pt x="22" y="61"/>
                </a:lnTo>
                <a:lnTo>
                  <a:pt x="24" y="60"/>
                </a:lnTo>
                <a:lnTo>
                  <a:pt x="24" y="59"/>
                </a:lnTo>
                <a:lnTo>
                  <a:pt x="27" y="58"/>
                </a:lnTo>
                <a:lnTo>
                  <a:pt x="27" y="57"/>
                </a:lnTo>
                <a:lnTo>
                  <a:pt x="29" y="56"/>
                </a:lnTo>
                <a:lnTo>
                  <a:pt x="29" y="55"/>
                </a:lnTo>
                <a:lnTo>
                  <a:pt x="32" y="54"/>
                </a:lnTo>
                <a:lnTo>
                  <a:pt x="34" y="53"/>
                </a:lnTo>
                <a:lnTo>
                  <a:pt x="34" y="52"/>
                </a:lnTo>
                <a:lnTo>
                  <a:pt x="36" y="51"/>
                </a:lnTo>
                <a:lnTo>
                  <a:pt x="36" y="50"/>
                </a:lnTo>
                <a:lnTo>
                  <a:pt x="38" y="49"/>
                </a:lnTo>
                <a:lnTo>
                  <a:pt x="38" y="48"/>
                </a:lnTo>
                <a:lnTo>
                  <a:pt x="40" y="47"/>
                </a:lnTo>
                <a:lnTo>
                  <a:pt x="40" y="46"/>
                </a:lnTo>
                <a:lnTo>
                  <a:pt x="42" y="45"/>
                </a:lnTo>
                <a:lnTo>
                  <a:pt x="42" y="44"/>
                </a:lnTo>
                <a:lnTo>
                  <a:pt x="44" y="44"/>
                </a:lnTo>
                <a:lnTo>
                  <a:pt x="44" y="43"/>
                </a:lnTo>
                <a:lnTo>
                  <a:pt x="45" y="43"/>
                </a:lnTo>
                <a:lnTo>
                  <a:pt x="45" y="42"/>
                </a:lnTo>
                <a:lnTo>
                  <a:pt x="47" y="41"/>
                </a:lnTo>
                <a:lnTo>
                  <a:pt x="47" y="40"/>
                </a:lnTo>
                <a:lnTo>
                  <a:pt x="50" y="39"/>
                </a:lnTo>
                <a:lnTo>
                  <a:pt x="50" y="38"/>
                </a:lnTo>
                <a:lnTo>
                  <a:pt x="51" y="37"/>
                </a:lnTo>
                <a:lnTo>
                  <a:pt x="51" y="36"/>
                </a:lnTo>
                <a:lnTo>
                  <a:pt x="53" y="35"/>
                </a:lnTo>
                <a:lnTo>
                  <a:pt x="53" y="34"/>
                </a:lnTo>
                <a:lnTo>
                  <a:pt x="56" y="33"/>
                </a:lnTo>
                <a:lnTo>
                  <a:pt x="57" y="32"/>
                </a:lnTo>
                <a:lnTo>
                  <a:pt x="57" y="31"/>
                </a:lnTo>
                <a:lnTo>
                  <a:pt x="59" y="30"/>
                </a:lnTo>
                <a:lnTo>
                  <a:pt x="59" y="29"/>
                </a:lnTo>
                <a:lnTo>
                  <a:pt x="62" y="28"/>
                </a:lnTo>
                <a:lnTo>
                  <a:pt x="62" y="27"/>
                </a:lnTo>
                <a:lnTo>
                  <a:pt x="64" y="26"/>
                </a:lnTo>
                <a:lnTo>
                  <a:pt x="64" y="25"/>
                </a:lnTo>
                <a:lnTo>
                  <a:pt x="66" y="24"/>
                </a:lnTo>
                <a:lnTo>
                  <a:pt x="66" y="23"/>
                </a:lnTo>
                <a:lnTo>
                  <a:pt x="68" y="23"/>
                </a:lnTo>
                <a:lnTo>
                  <a:pt x="68" y="22"/>
                </a:lnTo>
                <a:lnTo>
                  <a:pt x="70" y="21"/>
                </a:lnTo>
                <a:lnTo>
                  <a:pt x="70" y="20"/>
                </a:lnTo>
                <a:lnTo>
                  <a:pt x="72" y="19"/>
                </a:lnTo>
                <a:lnTo>
                  <a:pt x="72" y="18"/>
                </a:lnTo>
                <a:lnTo>
                  <a:pt x="75" y="17"/>
                </a:lnTo>
                <a:lnTo>
                  <a:pt x="75" y="16"/>
                </a:lnTo>
                <a:lnTo>
                  <a:pt x="77" y="15"/>
                </a:lnTo>
                <a:lnTo>
                  <a:pt x="77" y="14"/>
                </a:lnTo>
                <a:lnTo>
                  <a:pt x="78" y="14"/>
                </a:lnTo>
                <a:lnTo>
                  <a:pt x="81" y="13"/>
                </a:lnTo>
                <a:lnTo>
                  <a:pt x="81" y="12"/>
                </a:lnTo>
                <a:lnTo>
                  <a:pt x="82" y="12"/>
                </a:lnTo>
                <a:lnTo>
                  <a:pt x="84" y="11"/>
                </a:lnTo>
                <a:lnTo>
                  <a:pt x="84" y="10"/>
                </a:lnTo>
                <a:lnTo>
                  <a:pt x="87" y="9"/>
                </a:lnTo>
                <a:lnTo>
                  <a:pt x="89" y="8"/>
                </a:lnTo>
                <a:lnTo>
                  <a:pt x="89" y="7"/>
                </a:lnTo>
                <a:lnTo>
                  <a:pt x="90" y="7"/>
                </a:lnTo>
                <a:lnTo>
                  <a:pt x="92" y="6"/>
                </a:lnTo>
                <a:lnTo>
                  <a:pt x="94" y="5"/>
                </a:lnTo>
                <a:lnTo>
                  <a:pt x="95" y="4"/>
                </a:lnTo>
                <a:lnTo>
                  <a:pt x="96" y="4"/>
                </a:lnTo>
                <a:lnTo>
                  <a:pt x="98" y="3"/>
                </a:lnTo>
                <a:lnTo>
                  <a:pt x="99" y="3"/>
                </a:lnTo>
                <a:lnTo>
                  <a:pt x="100" y="3"/>
                </a:lnTo>
                <a:lnTo>
                  <a:pt x="101" y="2"/>
                </a:lnTo>
                <a:lnTo>
                  <a:pt x="102" y="2"/>
                </a:lnTo>
                <a:lnTo>
                  <a:pt x="104" y="1"/>
                </a:lnTo>
                <a:lnTo>
                  <a:pt x="105" y="1"/>
                </a:lnTo>
                <a:lnTo>
                  <a:pt x="106" y="1"/>
                </a:lnTo>
                <a:lnTo>
                  <a:pt x="107" y="1"/>
                </a:lnTo>
                <a:lnTo>
                  <a:pt x="108" y="0"/>
                </a:lnTo>
                <a:lnTo>
                  <a:pt x="110" y="0"/>
                </a:lnTo>
                <a:lnTo>
                  <a:pt x="111" y="0"/>
                </a:lnTo>
                <a:lnTo>
                  <a:pt x="112" y="0"/>
                </a:lnTo>
                <a:lnTo>
                  <a:pt x="113" y="0"/>
                </a:lnTo>
                <a:lnTo>
                  <a:pt x="114" y="0"/>
                </a:lnTo>
                <a:lnTo>
                  <a:pt x="116" y="0"/>
                </a:lnTo>
                <a:lnTo>
                  <a:pt x="117" y="0"/>
                </a:lnTo>
                <a:lnTo>
                  <a:pt x="118" y="0"/>
                </a:lnTo>
                <a:lnTo>
                  <a:pt x="119" y="0"/>
                </a:lnTo>
                <a:lnTo>
                  <a:pt x="120" y="0"/>
                </a:lnTo>
                <a:lnTo>
                  <a:pt x="122" y="0"/>
                </a:lnTo>
                <a:lnTo>
                  <a:pt x="123" y="1"/>
                </a:lnTo>
                <a:lnTo>
                  <a:pt x="124" y="1"/>
                </a:lnTo>
                <a:lnTo>
                  <a:pt x="125" y="1"/>
                </a:lnTo>
                <a:lnTo>
                  <a:pt x="126" y="1"/>
                </a:lnTo>
                <a:lnTo>
                  <a:pt x="128" y="2"/>
                </a:lnTo>
                <a:lnTo>
                  <a:pt x="129" y="2"/>
                </a:lnTo>
                <a:lnTo>
                  <a:pt x="130" y="3"/>
                </a:lnTo>
                <a:lnTo>
                  <a:pt x="131" y="3"/>
                </a:lnTo>
                <a:lnTo>
                  <a:pt x="132" y="3"/>
                </a:lnTo>
                <a:lnTo>
                  <a:pt x="134" y="4"/>
                </a:lnTo>
                <a:lnTo>
                  <a:pt x="135" y="4"/>
                </a:lnTo>
                <a:lnTo>
                  <a:pt x="136" y="5"/>
                </a:lnTo>
                <a:lnTo>
                  <a:pt x="137" y="5"/>
                </a:lnTo>
                <a:lnTo>
                  <a:pt x="138" y="6"/>
                </a:lnTo>
                <a:lnTo>
                  <a:pt x="141" y="7"/>
                </a:lnTo>
                <a:lnTo>
                  <a:pt x="142" y="8"/>
                </a:lnTo>
                <a:lnTo>
                  <a:pt x="144" y="9"/>
                </a:lnTo>
                <a:lnTo>
                  <a:pt x="147" y="10"/>
                </a:lnTo>
              </a:path>
            </a:pathLst>
          </a:custGeom>
          <a:noFill/>
          <a:ln w="381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24" name="Freeform 113">
            <a:extLst>
              <a:ext uri="{FF2B5EF4-FFF2-40B4-BE49-F238E27FC236}">
                <a16:creationId xmlns:a16="http://schemas.microsoft.com/office/drawing/2014/main" id="{67FA6633-89B7-4EF0-B885-200A2C9CDB21}"/>
              </a:ext>
            </a:extLst>
          </p:cNvPr>
          <p:cNvSpPr>
            <a:spLocks/>
          </p:cNvSpPr>
          <p:nvPr/>
        </p:nvSpPr>
        <p:spPr bwMode="auto">
          <a:xfrm>
            <a:off x="3622675" y="2176463"/>
            <a:ext cx="1419225" cy="944562"/>
          </a:xfrm>
          <a:custGeom>
            <a:avLst/>
            <a:gdLst>
              <a:gd name="T0" fmla="*/ 2147483646 w 145"/>
              <a:gd name="T1" fmla="*/ 2147483646 h 86"/>
              <a:gd name="T2" fmla="*/ 2147483646 w 145"/>
              <a:gd name="T3" fmla="*/ 2147483646 h 86"/>
              <a:gd name="T4" fmla="*/ 2147483646 w 145"/>
              <a:gd name="T5" fmla="*/ 2147483646 h 86"/>
              <a:gd name="T6" fmla="*/ 2147483646 w 145"/>
              <a:gd name="T7" fmla="*/ 2147483646 h 86"/>
              <a:gd name="T8" fmla="*/ 2147483646 w 145"/>
              <a:gd name="T9" fmla="*/ 2147483646 h 86"/>
              <a:gd name="T10" fmla="*/ 2147483646 w 145"/>
              <a:gd name="T11" fmla="*/ 2147483646 h 86"/>
              <a:gd name="T12" fmla="*/ 2147483646 w 145"/>
              <a:gd name="T13" fmla="*/ 2147483646 h 86"/>
              <a:gd name="T14" fmla="*/ 2147483646 w 145"/>
              <a:gd name="T15" fmla="*/ 2147483646 h 86"/>
              <a:gd name="T16" fmla="*/ 2147483646 w 145"/>
              <a:gd name="T17" fmla="*/ 2147483646 h 86"/>
              <a:gd name="T18" fmla="*/ 2147483646 w 145"/>
              <a:gd name="T19" fmla="*/ 2147483646 h 86"/>
              <a:gd name="T20" fmla="*/ 2147483646 w 145"/>
              <a:gd name="T21" fmla="*/ 2147483646 h 86"/>
              <a:gd name="T22" fmla="*/ 2147483646 w 145"/>
              <a:gd name="T23" fmla="*/ 2147483646 h 86"/>
              <a:gd name="T24" fmla="*/ 2147483646 w 145"/>
              <a:gd name="T25" fmla="*/ 2147483646 h 86"/>
              <a:gd name="T26" fmla="*/ 2147483646 w 145"/>
              <a:gd name="T27" fmla="*/ 2147483646 h 86"/>
              <a:gd name="T28" fmla="*/ 2147483646 w 145"/>
              <a:gd name="T29" fmla="*/ 2147483646 h 86"/>
              <a:gd name="T30" fmla="*/ 2147483646 w 145"/>
              <a:gd name="T31" fmla="*/ 2147483646 h 86"/>
              <a:gd name="T32" fmla="*/ 2147483646 w 145"/>
              <a:gd name="T33" fmla="*/ 2147483646 h 86"/>
              <a:gd name="T34" fmla="*/ 2147483646 w 145"/>
              <a:gd name="T35" fmla="*/ 2147483646 h 86"/>
              <a:gd name="T36" fmla="*/ 2147483646 w 145"/>
              <a:gd name="T37" fmla="*/ 2147483646 h 86"/>
              <a:gd name="T38" fmla="*/ 2147483646 w 145"/>
              <a:gd name="T39" fmla="*/ 2147483646 h 86"/>
              <a:gd name="T40" fmla="*/ 2147483646 w 145"/>
              <a:gd name="T41" fmla="*/ 2147483646 h 86"/>
              <a:gd name="T42" fmla="*/ 2147483646 w 145"/>
              <a:gd name="T43" fmla="*/ 2147483646 h 86"/>
              <a:gd name="T44" fmla="*/ 2147483646 w 145"/>
              <a:gd name="T45" fmla="*/ 2147483646 h 86"/>
              <a:gd name="T46" fmla="*/ 2147483646 w 145"/>
              <a:gd name="T47" fmla="*/ 2147483646 h 86"/>
              <a:gd name="T48" fmla="*/ 2147483646 w 145"/>
              <a:gd name="T49" fmla="*/ 2147483646 h 86"/>
              <a:gd name="T50" fmla="*/ 2147483646 w 145"/>
              <a:gd name="T51" fmla="*/ 2147483646 h 86"/>
              <a:gd name="T52" fmla="*/ 2147483646 w 145"/>
              <a:gd name="T53" fmla="*/ 2147483646 h 86"/>
              <a:gd name="T54" fmla="*/ 2147483646 w 145"/>
              <a:gd name="T55" fmla="*/ 2147483646 h 86"/>
              <a:gd name="T56" fmla="*/ 2147483646 w 145"/>
              <a:gd name="T57" fmla="*/ 2147483646 h 86"/>
              <a:gd name="T58" fmla="*/ 2147483646 w 145"/>
              <a:gd name="T59" fmla="*/ 2147483646 h 86"/>
              <a:gd name="T60" fmla="*/ 2147483646 w 145"/>
              <a:gd name="T61" fmla="*/ 2147483646 h 86"/>
              <a:gd name="T62" fmla="*/ 2147483646 w 145"/>
              <a:gd name="T63" fmla="*/ 2147483646 h 86"/>
              <a:gd name="T64" fmla="*/ 2147483646 w 145"/>
              <a:gd name="T65" fmla="*/ 2147483646 h 86"/>
              <a:gd name="T66" fmla="*/ 2147483646 w 145"/>
              <a:gd name="T67" fmla="*/ 2147483646 h 86"/>
              <a:gd name="T68" fmla="*/ 2147483646 w 145"/>
              <a:gd name="T69" fmla="*/ 2147483646 h 86"/>
              <a:gd name="T70" fmla="*/ 2147483646 w 145"/>
              <a:gd name="T71" fmla="*/ 2147483646 h 86"/>
              <a:gd name="T72" fmla="*/ 2147483646 w 145"/>
              <a:gd name="T73" fmla="*/ 2147483646 h 86"/>
              <a:gd name="T74" fmla="*/ 2147483646 w 145"/>
              <a:gd name="T75" fmla="*/ 2147483646 h 86"/>
              <a:gd name="T76" fmla="*/ 2147483646 w 145"/>
              <a:gd name="T77" fmla="*/ 2147483646 h 86"/>
              <a:gd name="T78" fmla="*/ 2147483646 w 145"/>
              <a:gd name="T79" fmla="*/ 2147483646 h 86"/>
              <a:gd name="T80" fmla="*/ 2147483646 w 145"/>
              <a:gd name="T81" fmla="*/ 2147483646 h 86"/>
              <a:gd name="T82" fmla="*/ 2147483646 w 145"/>
              <a:gd name="T83" fmla="*/ 2147483646 h 8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5"/>
              <a:gd name="T127" fmla="*/ 0 h 86"/>
              <a:gd name="T128" fmla="*/ 145 w 145"/>
              <a:gd name="T129" fmla="*/ 86 h 8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5" h="86">
                <a:moveTo>
                  <a:pt x="0" y="0"/>
                </a:moveTo>
                <a:lnTo>
                  <a:pt x="0" y="1"/>
                </a:lnTo>
                <a:lnTo>
                  <a:pt x="2" y="2"/>
                </a:lnTo>
                <a:lnTo>
                  <a:pt x="5" y="3"/>
                </a:lnTo>
                <a:lnTo>
                  <a:pt x="5" y="4"/>
                </a:lnTo>
                <a:lnTo>
                  <a:pt x="6" y="4"/>
                </a:lnTo>
                <a:lnTo>
                  <a:pt x="8" y="5"/>
                </a:lnTo>
                <a:lnTo>
                  <a:pt x="8" y="6"/>
                </a:lnTo>
                <a:lnTo>
                  <a:pt x="11" y="7"/>
                </a:lnTo>
                <a:lnTo>
                  <a:pt x="11" y="8"/>
                </a:lnTo>
                <a:lnTo>
                  <a:pt x="13" y="9"/>
                </a:lnTo>
                <a:lnTo>
                  <a:pt x="13" y="10"/>
                </a:lnTo>
                <a:lnTo>
                  <a:pt x="14" y="11"/>
                </a:lnTo>
                <a:lnTo>
                  <a:pt x="17" y="12"/>
                </a:lnTo>
                <a:lnTo>
                  <a:pt x="17" y="13"/>
                </a:lnTo>
                <a:lnTo>
                  <a:pt x="18" y="13"/>
                </a:lnTo>
                <a:lnTo>
                  <a:pt x="18" y="14"/>
                </a:lnTo>
                <a:lnTo>
                  <a:pt x="20" y="15"/>
                </a:lnTo>
                <a:lnTo>
                  <a:pt x="20" y="16"/>
                </a:lnTo>
                <a:lnTo>
                  <a:pt x="23" y="17"/>
                </a:lnTo>
                <a:lnTo>
                  <a:pt x="23" y="18"/>
                </a:lnTo>
                <a:lnTo>
                  <a:pt x="25" y="19"/>
                </a:lnTo>
                <a:lnTo>
                  <a:pt x="25" y="20"/>
                </a:lnTo>
                <a:lnTo>
                  <a:pt x="27" y="21"/>
                </a:lnTo>
                <a:lnTo>
                  <a:pt x="27" y="23"/>
                </a:lnTo>
                <a:lnTo>
                  <a:pt x="30" y="23"/>
                </a:lnTo>
                <a:lnTo>
                  <a:pt x="30" y="24"/>
                </a:lnTo>
                <a:lnTo>
                  <a:pt x="32" y="25"/>
                </a:lnTo>
                <a:lnTo>
                  <a:pt x="32" y="26"/>
                </a:lnTo>
                <a:lnTo>
                  <a:pt x="33" y="27"/>
                </a:lnTo>
                <a:lnTo>
                  <a:pt x="35" y="28"/>
                </a:lnTo>
                <a:lnTo>
                  <a:pt x="35" y="29"/>
                </a:lnTo>
                <a:lnTo>
                  <a:pt x="37" y="30"/>
                </a:lnTo>
                <a:lnTo>
                  <a:pt x="37" y="31"/>
                </a:lnTo>
                <a:lnTo>
                  <a:pt x="39" y="32"/>
                </a:lnTo>
                <a:lnTo>
                  <a:pt x="39" y="33"/>
                </a:lnTo>
                <a:lnTo>
                  <a:pt x="41" y="33"/>
                </a:lnTo>
                <a:lnTo>
                  <a:pt x="41" y="34"/>
                </a:lnTo>
                <a:lnTo>
                  <a:pt x="43" y="35"/>
                </a:lnTo>
                <a:lnTo>
                  <a:pt x="43" y="36"/>
                </a:lnTo>
                <a:lnTo>
                  <a:pt x="45" y="37"/>
                </a:lnTo>
                <a:lnTo>
                  <a:pt x="45" y="38"/>
                </a:lnTo>
                <a:lnTo>
                  <a:pt x="47" y="39"/>
                </a:lnTo>
                <a:lnTo>
                  <a:pt x="47" y="40"/>
                </a:lnTo>
                <a:lnTo>
                  <a:pt x="49" y="41"/>
                </a:lnTo>
                <a:lnTo>
                  <a:pt x="49" y="42"/>
                </a:lnTo>
                <a:lnTo>
                  <a:pt x="51" y="43"/>
                </a:lnTo>
                <a:lnTo>
                  <a:pt x="51" y="44"/>
                </a:lnTo>
                <a:lnTo>
                  <a:pt x="54" y="44"/>
                </a:lnTo>
                <a:lnTo>
                  <a:pt x="54" y="45"/>
                </a:lnTo>
                <a:lnTo>
                  <a:pt x="56" y="46"/>
                </a:lnTo>
                <a:lnTo>
                  <a:pt x="56" y="47"/>
                </a:lnTo>
                <a:lnTo>
                  <a:pt x="59" y="48"/>
                </a:lnTo>
                <a:lnTo>
                  <a:pt x="59" y="49"/>
                </a:lnTo>
                <a:lnTo>
                  <a:pt x="61" y="50"/>
                </a:lnTo>
                <a:lnTo>
                  <a:pt x="61" y="51"/>
                </a:lnTo>
                <a:lnTo>
                  <a:pt x="63" y="52"/>
                </a:lnTo>
                <a:lnTo>
                  <a:pt x="63" y="53"/>
                </a:lnTo>
                <a:lnTo>
                  <a:pt x="66" y="54"/>
                </a:lnTo>
                <a:lnTo>
                  <a:pt x="66" y="55"/>
                </a:lnTo>
                <a:lnTo>
                  <a:pt x="67" y="56"/>
                </a:lnTo>
                <a:lnTo>
                  <a:pt x="69" y="57"/>
                </a:lnTo>
                <a:lnTo>
                  <a:pt x="69" y="58"/>
                </a:lnTo>
                <a:lnTo>
                  <a:pt x="72" y="59"/>
                </a:lnTo>
                <a:lnTo>
                  <a:pt x="74" y="60"/>
                </a:lnTo>
                <a:lnTo>
                  <a:pt x="74" y="61"/>
                </a:lnTo>
                <a:lnTo>
                  <a:pt x="75" y="62"/>
                </a:lnTo>
                <a:lnTo>
                  <a:pt x="78" y="63"/>
                </a:lnTo>
                <a:lnTo>
                  <a:pt x="78" y="64"/>
                </a:lnTo>
                <a:lnTo>
                  <a:pt x="79" y="64"/>
                </a:lnTo>
                <a:lnTo>
                  <a:pt x="81" y="65"/>
                </a:lnTo>
                <a:lnTo>
                  <a:pt x="84" y="66"/>
                </a:lnTo>
                <a:lnTo>
                  <a:pt x="84" y="67"/>
                </a:lnTo>
                <a:lnTo>
                  <a:pt x="85" y="67"/>
                </a:lnTo>
                <a:lnTo>
                  <a:pt x="87" y="68"/>
                </a:lnTo>
                <a:lnTo>
                  <a:pt x="87" y="69"/>
                </a:lnTo>
                <a:lnTo>
                  <a:pt x="89" y="69"/>
                </a:lnTo>
                <a:lnTo>
                  <a:pt x="91" y="70"/>
                </a:lnTo>
                <a:lnTo>
                  <a:pt x="91" y="71"/>
                </a:lnTo>
                <a:lnTo>
                  <a:pt x="92" y="71"/>
                </a:lnTo>
                <a:lnTo>
                  <a:pt x="93" y="72"/>
                </a:lnTo>
                <a:lnTo>
                  <a:pt x="96" y="73"/>
                </a:lnTo>
                <a:lnTo>
                  <a:pt x="97" y="74"/>
                </a:lnTo>
                <a:lnTo>
                  <a:pt x="98" y="74"/>
                </a:lnTo>
                <a:lnTo>
                  <a:pt x="99" y="75"/>
                </a:lnTo>
                <a:lnTo>
                  <a:pt x="101" y="75"/>
                </a:lnTo>
                <a:lnTo>
                  <a:pt x="102" y="76"/>
                </a:lnTo>
                <a:lnTo>
                  <a:pt x="103" y="76"/>
                </a:lnTo>
                <a:lnTo>
                  <a:pt x="104" y="77"/>
                </a:lnTo>
                <a:lnTo>
                  <a:pt x="105" y="77"/>
                </a:lnTo>
                <a:lnTo>
                  <a:pt x="107" y="78"/>
                </a:lnTo>
                <a:lnTo>
                  <a:pt x="108" y="78"/>
                </a:lnTo>
                <a:lnTo>
                  <a:pt x="109" y="78"/>
                </a:lnTo>
                <a:lnTo>
                  <a:pt x="110" y="79"/>
                </a:lnTo>
                <a:lnTo>
                  <a:pt x="111" y="79"/>
                </a:lnTo>
                <a:lnTo>
                  <a:pt x="113" y="80"/>
                </a:lnTo>
                <a:lnTo>
                  <a:pt x="114" y="80"/>
                </a:lnTo>
                <a:lnTo>
                  <a:pt x="115" y="80"/>
                </a:lnTo>
                <a:lnTo>
                  <a:pt x="116" y="81"/>
                </a:lnTo>
                <a:lnTo>
                  <a:pt x="117" y="81"/>
                </a:lnTo>
                <a:lnTo>
                  <a:pt x="119" y="81"/>
                </a:lnTo>
                <a:lnTo>
                  <a:pt x="120" y="82"/>
                </a:lnTo>
                <a:lnTo>
                  <a:pt x="121" y="82"/>
                </a:lnTo>
                <a:lnTo>
                  <a:pt x="122" y="82"/>
                </a:lnTo>
                <a:lnTo>
                  <a:pt x="123" y="83"/>
                </a:lnTo>
                <a:lnTo>
                  <a:pt x="125" y="83"/>
                </a:lnTo>
                <a:lnTo>
                  <a:pt x="126" y="83"/>
                </a:lnTo>
                <a:lnTo>
                  <a:pt x="127" y="83"/>
                </a:lnTo>
                <a:lnTo>
                  <a:pt x="128" y="84"/>
                </a:lnTo>
                <a:lnTo>
                  <a:pt x="129" y="84"/>
                </a:lnTo>
                <a:lnTo>
                  <a:pt x="131" y="84"/>
                </a:lnTo>
                <a:lnTo>
                  <a:pt x="132" y="84"/>
                </a:lnTo>
                <a:lnTo>
                  <a:pt x="133" y="85"/>
                </a:lnTo>
                <a:lnTo>
                  <a:pt x="134" y="85"/>
                </a:lnTo>
                <a:lnTo>
                  <a:pt x="135" y="85"/>
                </a:lnTo>
                <a:lnTo>
                  <a:pt x="137" y="85"/>
                </a:lnTo>
                <a:lnTo>
                  <a:pt x="138" y="85"/>
                </a:lnTo>
                <a:lnTo>
                  <a:pt x="139" y="86"/>
                </a:lnTo>
                <a:lnTo>
                  <a:pt x="140" y="86"/>
                </a:lnTo>
                <a:lnTo>
                  <a:pt x="141" y="86"/>
                </a:lnTo>
                <a:lnTo>
                  <a:pt x="143" y="86"/>
                </a:lnTo>
                <a:lnTo>
                  <a:pt x="144" y="86"/>
                </a:lnTo>
                <a:lnTo>
                  <a:pt x="145" y="86"/>
                </a:lnTo>
              </a:path>
            </a:pathLst>
          </a:custGeom>
          <a:noFill/>
          <a:ln w="381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25" name="Freeform 114">
            <a:extLst>
              <a:ext uri="{FF2B5EF4-FFF2-40B4-BE49-F238E27FC236}">
                <a16:creationId xmlns:a16="http://schemas.microsoft.com/office/drawing/2014/main" id="{95A84E46-1400-431E-93C1-6B08F5AD60AA}"/>
              </a:ext>
            </a:extLst>
          </p:cNvPr>
          <p:cNvSpPr>
            <a:spLocks/>
          </p:cNvSpPr>
          <p:nvPr/>
        </p:nvSpPr>
        <p:spPr bwMode="auto">
          <a:xfrm>
            <a:off x="5041900" y="3121025"/>
            <a:ext cx="892175" cy="33338"/>
          </a:xfrm>
          <a:custGeom>
            <a:avLst/>
            <a:gdLst>
              <a:gd name="T0" fmla="*/ 2147483646 w 91"/>
              <a:gd name="T1" fmla="*/ 0 h 3"/>
              <a:gd name="T2" fmla="*/ 2147483646 w 91"/>
              <a:gd name="T3" fmla="*/ 0 h 3"/>
              <a:gd name="T4" fmla="*/ 2147483646 w 91"/>
              <a:gd name="T5" fmla="*/ 2147483646 h 3"/>
              <a:gd name="T6" fmla="*/ 2147483646 w 91"/>
              <a:gd name="T7" fmla="*/ 2147483646 h 3"/>
              <a:gd name="T8" fmla="*/ 2147483646 w 91"/>
              <a:gd name="T9" fmla="*/ 2147483646 h 3"/>
              <a:gd name="T10" fmla="*/ 2147483646 w 91"/>
              <a:gd name="T11" fmla="*/ 2147483646 h 3"/>
              <a:gd name="T12" fmla="*/ 2147483646 w 91"/>
              <a:gd name="T13" fmla="*/ 2147483646 h 3"/>
              <a:gd name="T14" fmla="*/ 2147483646 w 91"/>
              <a:gd name="T15" fmla="*/ 2147483646 h 3"/>
              <a:gd name="T16" fmla="*/ 2147483646 w 91"/>
              <a:gd name="T17" fmla="*/ 2147483646 h 3"/>
              <a:gd name="T18" fmla="*/ 2147483646 w 91"/>
              <a:gd name="T19" fmla="*/ 2147483646 h 3"/>
              <a:gd name="T20" fmla="*/ 2147483646 w 91"/>
              <a:gd name="T21" fmla="*/ 2147483646 h 3"/>
              <a:gd name="T22" fmla="*/ 2147483646 w 91"/>
              <a:gd name="T23" fmla="*/ 2147483646 h 3"/>
              <a:gd name="T24" fmla="*/ 2147483646 w 91"/>
              <a:gd name="T25" fmla="*/ 2147483646 h 3"/>
              <a:gd name="T26" fmla="*/ 2147483646 w 91"/>
              <a:gd name="T27" fmla="*/ 2147483646 h 3"/>
              <a:gd name="T28" fmla="*/ 2147483646 w 91"/>
              <a:gd name="T29" fmla="*/ 2147483646 h 3"/>
              <a:gd name="T30" fmla="*/ 2147483646 w 91"/>
              <a:gd name="T31" fmla="*/ 2147483646 h 3"/>
              <a:gd name="T32" fmla="*/ 2147483646 w 91"/>
              <a:gd name="T33" fmla="*/ 2147483646 h 3"/>
              <a:gd name="T34" fmla="*/ 2147483646 w 91"/>
              <a:gd name="T35" fmla="*/ 2147483646 h 3"/>
              <a:gd name="T36" fmla="*/ 2147483646 w 91"/>
              <a:gd name="T37" fmla="*/ 2147483646 h 3"/>
              <a:gd name="T38" fmla="*/ 2147483646 w 91"/>
              <a:gd name="T39" fmla="*/ 2147483646 h 3"/>
              <a:gd name="T40" fmla="*/ 2147483646 w 91"/>
              <a:gd name="T41" fmla="*/ 2147483646 h 3"/>
              <a:gd name="T42" fmla="*/ 2147483646 w 91"/>
              <a:gd name="T43" fmla="*/ 2147483646 h 3"/>
              <a:gd name="T44" fmla="*/ 2147483646 w 91"/>
              <a:gd name="T45" fmla="*/ 2147483646 h 3"/>
              <a:gd name="T46" fmla="*/ 2147483646 w 91"/>
              <a:gd name="T47" fmla="*/ 2147483646 h 3"/>
              <a:gd name="T48" fmla="*/ 2147483646 w 91"/>
              <a:gd name="T49" fmla="*/ 2147483646 h 3"/>
              <a:gd name="T50" fmla="*/ 2147483646 w 91"/>
              <a:gd name="T51" fmla="*/ 2147483646 h 3"/>
              <a:gd name="T52" fmla="*/ 2147483646 w 91"/>
              <a:gd name="T53" fmla="*/ 2147483646 h 3"/>
              <a:gd name="T54" fmla="*/ 2147483646 w 91"/>
              <a:gd name="T55" fmla="*/ 2147483646 h 3"/>
              <a:gd name="T56" fmla="*/ 2147483646 w 91"/>
              <a:gd name="T57" fmla="*/ 2147483646 h 3"/>
              <a:gd name="T58" fmla="*/ 2147483646 w 91"/>
              <a:gd name="T59" fmla="*/ 2147483646 h 3"/>
              <a:gd name="T60" fmla="*/ 2147483646 w 91"/>
              <a:gd name="T61" fmla="*/ 2147483646 h 3"/>
              <a:gd name="T62" fmla="*/ 2147483646 w 91"/>
              <a:gd name="T63" fmla="*/ 2147483646 h 3"/>
              <a:gd name="T64" fmla="*/ 2147483646 w 91"/>
              <a:gd name="T65" fmla="*/ 2147483646 h 3"/>
              <a:gd name="T66" fmla="*/ 2147483646 w 91"/>
              <a:gd name="T67" fmla="*/ 2147483646 h 3"/>
              <a:gd name="T68" fmla="*/ 2147483646 w 91"/>
              <a:gd name="T69" fmla="*/ 2147483646 h 3"/>
              <a:gd name="T70" fmla="*/ 2147483646 w 91"/>
              <a:gd name="T71" fmla="*/ 2147483646 h 3"/>
              <a:gd name="T72" fmla="*/ 2147483646 w 91"/>
              <a:gd name="T73" fmla="*/ 2147483646 h 3"/>
              <a:gd name="T74" fmla="*/ 2147483646 w 91"/>
              <a:gd name="T75" fmla="*/ 2147483646 h 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1"/>
              <a:gd name="T115" fmla="*/ 0 h 3"/>
              <a:gd name="T116" fmla="*/ 91 w 91"/>
              <a:gd name="T117" fmla="*/ 3 h 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1" h="3">
                <a:moveTo>
                  <a:pt x="0" y="0"/>
                </a:moveTo>
                <a:lnTo>
                  <a:pt x="1" y="0"/>
                </a:lnTo>
                <a:lnTo>
                  <a:pt x="2" y="0"/>
                </a:lnTo>
                <a:lnTo>
                  <a:pt x="4" y="0"/>
                </a:lnTo>
                <a:lnTo>
                  <a:pt x="5" y="0"/>
                </a:lnTo>
                <a:lnTo>
                  <a:pt x="6" y="1"/>
                </a:lnTo>
                <a:lnTo>
                  <a:pt x="7" y="1"/>
                </a:lnTo>
                <a:lnTo>
                  <a:pt x="8" y="1"/>
                </a:lnTo>
                <a:lnTo>
                  <a:pt x="10" y="1"/>
                </a:lnTo>
                <a:lnTo>
                  <a:pt x="11" y="1"/>
                </a:lnTo>
                <a:lnTo>
                  <a:pt x="12" y="1"/>
                </a:lnTo>
                <a:lnTo>
                  <a:pt x="13" y="1"/>
                </a:lnTo>
                <a:lnTo>
                  <a:pt x="14" y="1"/>
                </a:lnTo>
                <a:lnTo>
                  <a:pt x="16" y="1"/>
                </a:lnTo>
                <a:lnTo>
                  <a:pt x="17" y="1"/>
                </a:lnTo>
                <a:lnTo>
                  <a:pt x="18" y="2"/>
                </a:lnTo>
                <a:lnTo>
                  <a:pt x="19" y="2"/>
                </a:lnTo>
                <a:lnTo>
                  <a:pt x="20" y="2"/>
                </a:lnTo>
                <a:lnTo>
                  <a:pt x="22" y="2"/>
                </a:lnTo>
                <a:lnTo>
                  <a:pt x="23" y="2"/>
                </a:lnTo>
                <a:lnTo>
                  <a:pt x="24" y="2"/>
                </a:lnTo>
                <a:lnTo>
                  <a:pt x="25" y="2"/>
                </a:lnTo>
                <a:lnTo>
                  <a:pt x="26" y="2"/>
                </a:lnTo>
                <a:lnTo>
                  <a:pt x="28" y="2"/>
                </a:lnTo>
                <a:lnTo>
                  <a:pt x="29" y="2"/>
                </a:lnTo>
                <a:lnTo>
                  <a:pt x="30" y="2"/>
                </a:lnTo>
                <a:lnTo>
                  <a:pt x="31" y="2"/>
                </a:lnTo>
                <a:lnTo>
                  <a:pt x="32" y="2"/>
                </a:lnTo>
                <a:lnTo>
                  <a:pt x="34" y="2"/>
                </a:lnTo>
                <a:lnTo>
                  <a:pt x="35" y="2"/>
                </a:lnTo>
                <a:lnTo>
                  <a:pt x="36" y="2"/>
                </a:lnTo>
                <a:lnTo>
                  <a:pt x="37" y="2"/>
                </a:lnTo>
                <a:lnTo>
                  <a:pt x="38" y="2"/>
                </a:lnTo>
                <a:lnTo>
                  <a:pt x="40" y="2"/>
                </a:lnTo>
                <a:lnTo>
                  <a:pt x="41" y="2"/>
                </a:lnTo>
                <a:lnTo>
                  <a:pt x="42" y="3"/>
                </a:lnTo>
                <a:lnTo>
                  <a:pt x="43" y="3"/>
                </a:lnTo>
                <a:lnTo>
                  <a:pt x="44" y="3"/>
                </a:lnTo>
                <a:lnTo>
                  <a:pt x="46" y="3"/>
                </a:lnTo>
                <a:lnTo>
                  <a:pt x="47" y="3"/>
                </a:lnTo>
                <a:lnTo>
                  <a:pt x="48" y="3"/>
                </a:lnTo>
                <a:lnTo>
                  <a:pt x="49" y="3"/>
                </a:lnTo>
                <a:lnTo>
                  <a:pt x="50" y="3"/>
                </a:lnTo>
                <a:lnTo>
                  <a:pt x="52" y="3"/>
                </a:lnTo>
                <a:lnTo>
                  <a:pt x="53" y="3"/>
                </a:lnTo>
                <a:lnTo>
                  <a:pt x="54" y="3"/>
                </a:lnTo>
                <a:lnTo>
                  <a:pt x="55" y="3"/>
                </a:lnTo>
                <a:lnTo>
                  <a:pt x="56" y="3"/>
                </a:lnTo>
                <a:lnTo>
                  <a:pt x="58" y="3"/>
                </a:lnTo>
                <a:lnTo>
                  <a:pt x="59" y="3"/>
                </a:lnTo>
                <a:lnTo>
                  <a:pt x="60" y="3"/>
                </a:lnTo>
                <a:lnTo>
                  <a:pt x="61" y="3"/>
                </a:lnTo>
                <a:lnTo>
                  <a:pt x="62" y="3"/>
                </a:lnTo>
                <a:lnTo>
                  <a:pt x="64" y="3"/>
                </a:lnTo>
                <a:lnTo>
                  <a:pt x="65" y="3"/>
                </a:lnTo>
                <a:lnTo>
                  <a:pt x="66" y="3"/>
                </a:lnTo>
                <a:lnTo>
                  <a:pt x="67" y="3"/>
                </a:lnTo>
                <a:lnTo>
                  <a:pt x="68" y="3"/>
                </a:lnTo>
                <a:lnTo>
                  <a:pt x="70" y="3"/>
                </a:lnTo>
                <a:lnTo>
                  <a:pt x="71" y="3"/>
                </a:lnTo>
                <a:lnTo>
                  <a:pt x="72" y="3"/>
                </a:lnTo>
                <a:lnTo>
                  <a:pt x="73" y="3"/>
                </a:lnTo>
                <a:lnTo>
                  <a:pt x="74" y="3"/>
                </a:lnTo>
                <a:lnTo>
                  <a:pt x="76" y="3"/>
                </a:lnTo>
                <a:lnTo>
                  <a:pt x="77" y="3"/>
                </a:lnTo>
                <a:lnTo>
                  <a:pt x="78" y="3"/>
                </a:lnTo>
                <a:lnTo>
                  <a:pt x="79" y="3"/>
                </a:lnTo>
                <a:lnTo>
                  <a:pt x="80" y="3"/>
                </a:lnTo>
                <a:lnTo>
                  <a:pt x="82" y="3"/>
                </a:lnTo>
                <a:lnTo>
                  <a:pt x="83" y="3"/>
                </a:lnTo>
                <a:lnTo>
                  <a:pt x="84" y="3"/>
                </a:lnTo>
                <a:lnTo>
                  <a:pt x="85" y="3"/>
                </a:lnTo>
                <a:lnTo>
                  <a:pt x="86" y="3"/>
                </a:lnTo>
                <a:lnTo>
                  <a:pt x="88" y="3"/>
                </a:lnTo>
                <a:lnTo>
                  <a:pt x="89" y="3"/>
                </a:lnTo>
                <a:lnTo>
                  <a:pt x="90" y="3"/>
                </a:lnTo>
                <a:lnTo>
                  <a:pt x="91" y="3"/>
                </a:lnTo>
              </a:path>
            </a:pathLst>
          </a:custGeom>
          <a:noFill/>
          <a:ln w="285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26" name="Freeform 117">
            <a:extLst>
              <a:ext uri="{FF2B5EF4-FFF2-40B4-BE49-F238E27FC236}">
                <a16:creationId xmlns:a16="http://schemas.microsoft.com/office/drawing/2014/main" id="{DE53A714-91B8-410D-BEF7-607F63F55C07}"/>
              </a:ext>
            </a:extLst>
          </p:cNvPr>
          <p:cNvSpPr>
            <a:spLocks/>
          </p:cNvSpPr>
          <p:nvPr/>
        </p:nvSpPr>
        <p:spPr bwMode="auto">
          <a:xfrm>
            <a:off x="2652713" y="3154363"/>
            <a:ext cx="96837" cy="9525"/>
          </a:xfrm>
          <a:custGeom>
            <a:avLst/>
            <a:gdLst>
              <a:gd name="T0" fmla="*/ 0 w 10"/>
              <a:gd name="T1" fmla="*/ 0 h 10979"/>
              <a:gd name="T2" fmla="*/ 2147483646 w 10"/>
              <a:gd name="T3" fmla="*/ 0 h 10979"/>
              <a:gd name="T4" fmla="*/ 2147483646 w 10"/>
              <a:gd name="T5" fmla="*/ 0 h 10979"/>
              <a:gd name="T6" fmla="*/ 2147483646 w 10"/>
              <a:gd name="T7" fmla="*/ 0 h 10979"/>
              <a:gd name="T8" fmla="*/ 2147483646 w 10"/>
              <a:gd name="T9" fmla="*/ 0 h 10979"/>
              <a:gd name="T10" fmla="*/ 2147483646 w 10"/>
              <a:gd name="T11" fmla="*/ 0 h 10979"/>
              <a:gd name="T12" fmla="*/ 2147483646 w 10"/>
              <a:gd name="T13" fmla="*/ 0 h 10979"/>
              <a:gd name="T14" fmla="*/ 2147483646 w 10"/>
              <a:gd name="T15" fmla="*/ 0 h 10979"/>
              <a:gd name="T16" fmla="*/ 2147483646 w 10"/>
              <a:gd name="T17" fmla="*/ 0 h 109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0979"/>
              <a:gd name="T29" fmla="*/ 10 w 10"/>
              <a:gd name="T30" fmla="*/ 10979 h 109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0979">
                <a:moveTo>
                  <a:pt x="0" y="0"/>
                </a:moveTo>
                <a:lnTo>
                  <a:pt x="2" y="0"/>
                </a:lnTo>
                <a:lnTo>
                  <a:pt x="3" y="0"/>
                </a:lnTo>
                <a:lnTo>
                  <a:pt x="4" y="0"/>
                </a:lnTo>
                <a:lnTo>
                  <a:pt x="5" y="0"/>
                </a:lnTo>
                <a:lnTo>
                  <a:pt x="6" y="0"/>
                </a:lnTo>
                <a:lnTo>
                  <a:pt x="8" y="0"/>
                </a:lnTo>
                <a:lnTo>
                  <a:pt x="9" y="0"/>
                </a:lnTo>
                <a:lnTo>
                  <a:pt x="10" y="0"/>
                </a:lnTo>
              </a:path>
            </a:pathLst>
          </a:custGeom>
          <a:noFill/>
          <a:ln w="381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27" name="Freeform 118">
            <a:extLst>
              <a:ext uri="{FF2B5EF4-FFF2-40B4-BE49-F238E27FC236}">
                <a16:creationId xmlns:a16="http://schemas.microsoft.com/office/drawing/2014/main" id="{4446DE1A-141E-4833-A56C-6B752047D3D3}"/>
              </a:ext>
            </a:extLst>
          </p:cNvPr>
          <p:cNvSpPr>
            <a:spLocks/>
          </p:cNvSpPr>
          <p:nvPr/>
        </p:nvSpPr>
        <p:spPr bwMode="auto">
          <a:xfrm>
            <a:off x="1565275" y="3121025"/>
            <a:ext cx="1489075" cy="33338"/>
          </a:xfrm>
          <a:custGeom>
            <a:avLst/>
            <a:gdLst>
              <a:gd name="T0" fmla="*/ 2147483646 w 152"/>
              <a:gd name="T1" fmla="*/ 2147483646 h 3"/>
              <a:gd name="T2" fmla="*/ 2147483646 w 152"/>
              <a:gd name="T3" fmla="*/ 2147483646 h 3"/>
              <a:gd name="T4" fmla="*/ 2147483646 w 152"/>
              <a:gd name="T5" fmla="*/ 2147483646 h 3"/>
              <a:gd name="T6" fmla="*/ 2147483646 w 152"/>
              <a:gd name="T7" fmla="*/ 2147483646 h 3"/>
              <a:gd name="T8" fmla="*/ 2147483646 w 152"/>
              <a:gd name="T9" fmla="*/ 2147483646 h 3"/>
              <a:gd name="T10" fmla="*/ 2147483646 w 152"/>
              <a:gd name="T11" fmla="*/ 2147483646 h 3"/>
              <a:gd name="T12" fmla="*/ 2147483646 w 152"/>
              <a:gd name="T13" fmla="*/ 2147483646 h 3"/>
              <a:gd name="T14" fmla="*/ 2147483646 w 152"/>
              <a:gd name="T15" fmla="*/ 2147483646 h 3"/>
              <a:gd name="T16" fmla="*/ 2147483646 w 152"/>
              <a:gd name="T17" fmla="*/ 2147483646 h 3"/>
              <a:gd name="T18" fmla="*/ 2147483646 w 152"/>
              <a:gd name="T19" fmla="*/ 2147483646 h 3"/>
              <a:gd name="T20" fmla="*/ 2147483646 w 152"/>
              <a:gd name="T21" fmla="*/ 2147483646 h 3"/>
              <a:gd name="T22" fmla="*/ 2147483646 w 152"/>
              <a:gd name="T23" fmla="*/ 2147483646 h 3"/>
              <a:gd name="T24" fmla="*/ 2147483646 w 152"/>
              <a:gd name="T25" fmla="*/ 2147483646 h 3"/>
              <a:gd name="T26" fmla="*/ 2147483646 w 152"/>
              <a:gd name="T27" fmla="*/ 2147483646 h 3"/>
              <a:gd name="T28" fmla="*/ 2147483646 w 152"/>
              <a:gd name="T29" fmla="*/ 2147483646 h 3"/>
              <a:gd name="T30" fmla="*/ 2147483646 w 152"/>
              <a:gd name="T31" fmla="*/ 2147483646 h 3"/>
              <a:gd name="T32" fmla="*/ 2147483646 w 152"/>
              <a:gd name="T33" fmla="*/ 2147483646 h 3"/>
              <a:gd name="T34" fmla="*/ 2147483646 w 152"/>
              <a:gd name="T35" fmla="*/ 2147483646 h 3"/>
              <a:gd name="T36" fmla="*/ 2147483646 w 152"/>
              <a:gd name="T37" fmla="*/ 2147483646 h 3"/>
              <a:gd name="T38" fmla="*/ 2147483646 w 152"/>
              <a:gd name="T39" fmla="*/ 2147483646 h 3"/>
              <a:gd name="T40" fmla="*/ 2147483646 w 152"/>
              <a:gd name="T41" fmla="*/ 2147483646 h 3"/>
              <a:gd name="T42" fmla="*/ 2147483646 w 152"/>
              <a:gd name="T43" fmla="*/ 2147483646 h 3"/>
              <a:gd name="T44" fmla="*/ 2147483646 w 152"/>
              <a:gd name="T45" fmla="*/ 2147483646 h 3"/>
              <a:gd name="T46" fmla="*/ 2147483646 w 152"/>
              <a:gd name="T47" fmla="*/ 2147483646 h 3"/>
              <a:gd name="T48" fmla="*/ 2147483646 w 152"/>
              <a:gd name="T49" fmla="*/ 2147483646 h 3"/>
              <a:gd name="T50" fmla="*/ 2147483646 w 152"/>
              <a:gd name="T51" fmla="*/ 2147483646 h 3"/>
              <a:gd name="T52" fmla="*/ 2147483646 w 152"/>
              <a:gd name="T53" fmla="*/ 2147483646 h 3"/>
              <a:gd name="T54" fmla="*/ 2147483646 w 152"/>
              <a:gd name="T55" fmla="*/ 2147483646 h 3"/>
              <a:gd name="T56" fmla="*/ 2147483646 w 152"/>
              <a:gd name="T57" fmla="*/ 2147483646 h 3"/>
              <a:gd name="T58" fmla="*/ 2147483646 w 152"/>
              <a:gd name="T59" fmla="*/ 2147483646 h 3"/>
              <a:gd name="T60" fmla="*/ 2147483646 w 152"/>
              <a:gd name="T61" fmla="*/ 2147483646 h 3"/>
              <a:gd name="T62" fmla="*/ 2147483646 w 152"/>
              <a:gd name="T63" fmla="*/ 2147483646 h 3"/>
              <a:gd name="T64" fmla="*/ 2147483646 w 152"/>
              <a:gd name="T65" fmla="*/ 2147483646 h 3"/>
              <a:gd name="T66" fmla="*/ 2147483646 w 152"/>
              <a:gd name="T67" fmla="*/ 2147483646 h 3"/>
              <a:gd name="T68" fmla="*/ 2147483646 w 152"/>
              <a:gd name="T69" fmla="*/ 2147483646 h 3"/>
              <a:gd name="T70" fmla="*/ 2147483646 w 152"/>
              <a:gd name="T71" fmla="*/ 2147483646 h 3"/>
              <a:gd name="T72" fmla="*/ 2147483646 w 152"/>
              <a:gd name="T73" fmla="*/ 2147483646 h 3"/>
              <a:gd name="T74" fmla="*/ 2147483646 w 152"/>
              <a:gd name="T75" fmla="*/ 0 h 3"/>
              <a:gd name="T76" fmla="*/ 2147483646 w 152"/>
              <a:gd name="T77" fmla="*/ 0 h 3"/>
              <a:gd name="T78" fmla="*/ 2147483646 w 152"/>
              <a:gd name="T79" fmla="*/ 0 h 3"/>
              <a:gd name="T80" fmla="*/ 2147483646 w 152"/>
              <a:gd name="T81" fmla="*/ 0 h 3"/>
              <a:gd name="T82" fmla="*/ 2147483646 w 152"/>
              <a:gd name="T83" fmla="*/ 0 h 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3"/>
              <a:gd name="T128" fmla="*/ 152 w 152"/>
              <a:gd name="T129" fmla="*/ 3 h 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3">
                <a:moveTo>
                  <a:pt x="0" y="3"/>
                </a:moveTo>
                <a:lnTo>
                  <a:pt x="1" y="3"/>
                </a:lnTo>
                <a:lnTo>
                  <a:pt x="2" y="3"/>
                </a:lnTo>
                <a:lnTo>
                  <a:pt x="3" y="3"/>
                </a:lnTo>
                <a:lnTo>
                  <a:pt x="5" y="3"/>
                </a:lnTo>
                <a:lnTo>
                  <a:pt x="6" y="3"/>
                </a:lnTo>
                <a:lnTo>
                  <a:pt x="7" y="3"/>
                </a:lnTo>
                <a:lnTo>
                  <a:pt x="8" y="3"/>
                </a:lnTo>
                <a:lnTo>
                  <a:pt x="9" y="3"/>
                </a:lnTo>
                <a:lnTo>
                  <a:pt x="11" y="3"/>
                </a:lnTo>
                <a:lnTo>
                  <a:pt x="12" y="3"/>
                </a:lnTo>
                <a:lnTo>
                  <a:pt x="13" y="3"/>
                </a:lnTo>
                <a:lnTo>
                  <a:pt x="14" y="3"/>
                </a:lnTo>
                <a:lnTo>
                  <a:pt x="15" y="3"/>
                </a:lnTo>
                <a:lnTo>
                  <a:pt x="17" y="3"/>
                </a:lnTo>
                <a:lnTo>
                  <a:pt x="18" y="3"/>
                </a:lnTo>
                <a:lnTo>
                  <a:pt x="19" y="3"/>
                </a:lnTo>
                <a:lnTo>
                  <a:pt x="20" y="3"/>
                </a:lnTo>
                <a:lnTo>
                  <a:pt x="21" y="3"/>
                </a:lnTo>
                <a:lnTo>
                  <a:pt x="23" y="3"/>
                </a:lnTo>
                <a:lnTo>
                  <a:pt x="24" y="3"/>
                </a:lnTo>
                <a:lnTo>
                  <a:pt x="25" y="3"/>
                </a:lnTo>
                <a:lnTo>
                  <a:pt x="26" y="3"/>
                </a:lnTo>
                <a:lnTo>
                  <a:pt x="27" y="3"/>
                </a:lnTo>
                <a:lnTo>
                  <a:pt x="29" y="3"/>
                </a:lnTo>
                <a:lnTo>
                  <a:pt x="30" y="3"/>
                </a:lnTo>
                <a:lnTo>
                  <a:pt x="31" y="3"/>
                </a:lnTo>
                <a:lnTo>
                  <a:pt x="32" y="3"/>
                </a:lnTo>
                <a:lnTo>
                  <a:pt x="33" y="3"/>
                </a:lnTo>
                <a:lnTo>
                  <a:pt x="35" y="3"/>
                </a:lnTo>
                <a:lnTo>
                  <a:pt x="36" y="3"/>
                </a:lnTo>
                <a:lnTo>
                  <a:pt x="37" y="3"/>
                </a:lnTo>
                <a:lnTo>
                  <a:pt x="38" y="3"/>
                </a:lnTo>
                <a:lnTo>
                  <a:pt x="39" y="3"/>
                </a:lnTo>
                <a:lnTo>
                  <a:pt x="41" y="3"/>
                </a:lnTo>
                <a:lnTo>
                  <a:pt x="42" y="3"/>
                </a:lnTo>
                <a:lnTo>
                  <a:pt x="43" y="3"/>
                </a:lnTo>
                <a:lnTo>
                  <a:pt x="44" y="3"/>
                </a:lnTo>
                <a:lnTo>
                  <a:pt x="45" y="3"/>
                </a:lnTo>
                <a:lnTo>
                  <a:pt x="47" y="3"/>
                </a:lnTo>
                <a:lnTo>
                  <a:pt x="48" y="3"/>
                </a:lnTo>
                <a:lnTo>
                  <a:pt x="49" y="3"/>
                </a:lnTo>
                <a:lnTo>
                  <a:pt x="50" y="3"/>
                </a:lnTo>
                <a:lnTo>
                  <a:pt x="51" y="3"/>
                </a:lnTo>
                <a:lnTo>
                  <a:pt x="53" y="3"/>
                </a:lnTo>
                <a:lnTo>
                  <a:pt x="54" y="3"/>
                </a:lnTo>
                <a:lnTo>
                  <a:pt x="55" y="3"/>
                </a:lnTo>
                <a:lnTo>
                  <a:pt x="56" y="3"/>
                </a:lnTo>
                <a:lnTo>
                  <a:pt x="57" y="3"/>
                </a:lnTo>
                <a:lnTo>
                  <a:pt x="59" y="3"/>
                </a:lnTo>
                <a:lnTo>
                  <a:pt x="60" y="3"/>
                </a:lnTo>
                <a:lnTo>
                  <a:pt x="61" y="3"/>
                </a:lnTo>
                <a:lnTo>
                  <a:pt x="62" y="3"/>
                </a:lnTo>
                <a:lnTo>
                  <a:pt x="63" y="3"/>
                </a:lnTo>
                <a:lnTo>
                  <a:pt x="65" y="3"/>
                </a:lnTo>
                <a:lnTo>
                  <a:pt x="66" y="3"/>
                </a:lnTo>
                <a:lnTo>
                  <a:pt x="67" y="3"/>
                </a:lnTo>
                <a:lnTo>
                  <a:pt x="68" y="3"/>
                </a:lnTo>
                <a:lnTo>
                  <a:pt x="69" y="3"/>
                </a:lnTo>
                <a:lnTo>
                  <a:pt x="71" y="3"/>
                </a:lnTo>
                <a:lnTo>
                  <a:pt x="72" y="3"/>
                </a:lnTo>
                <a:lnTo>
                  <a:pt x="73" y="3"/>
                </a:lnTo>
                <a:lnTo>
                  <a:pt x="74" y="3"/>
                </a:lnTo>
                <a:lnTo>
                  <a:pt x="75" y="3"/>
                </a:lnTo>
                <a:lnTo>
                  <a:pt x="77" y="3"/>
                </a:lnTo>
                <a:lnTo>
                  <a:pt x="78" y="3"/>
                </a:lnTo>
                <a:lnTo>
                  <a:pt x="79" y="3"/>
                </a:lnTo>
                <a:lnTo>
                  <a:pt x="80" y="3"/>
                </a:lnTo>
                <a:lnTo>
                  <a:pt x="81" y="2"/>
                </a:lnTo>
                <a:lnTo>
                  <a:pt x="83" y="2"/>
                </a:lnTo>
                <a:lnTo>
                  <a:pt x="84" y="2"/>
                </a:lnTo>
                <a:lnTo>
                  <a:pt x="85" y="2"/>
                </a:lnTo>
                <a:lnTo>
                  <a:pt x="86" y="2"/>
                </a:lnTo>
                <a:lnTo>
                  <a:pt x="87" y="2"/>
                </a:lnTo>
                <a:lnTo>
                  <a:pt x="89" y="2"/>
                </a:lnTo>
                <a:lnTo>
                  <a:pt x="90" y="2"/>
                </a:lnTo>
                <a:lnTo>
                  <a:pt x="91" y="2"/>
                </a:lnTo>
                <a:lnTo>
                  <a:pt x="92" y="2"/>
                </a:lnTo>
                <a:lnTo>
                  <a:pt x="93" y="2"/>
                </a:lnTo>
                <a:lnTo>
                  <a:pt x="95" y="2"/>
                </a:lnTo>
                <a:lnTo>
                  <a:pt x="96" y="2"/>
                </a:lnTo>
                <a:lnTo>
                  <a:pt x="97" y="2"/>
                </a:lnTo>
                <a:lnTo>
                  <a:pt x="98" y="2"/>
                </a:lnTo>
                <a:lnTo>
                  <a:pt x="99" y="2"/>
                </a:lnTo>
                <a:lnTo>
                  <a:pt x="101" y="2"/>
                </a:lnTo>
                <a:lnTo>
                  <a:pt x="102" y="2"/>
                </a:lnTo>
                <a:lnTo>
                  <a:pt x="103" y="2"/>
                </a:lnTo>
                <a:lnTo>
                  <a:pt x="104" y="2"/>
                </a:lnTo>
                <a:lnTo>
                  <a:pt x="105" y="2"/>
                </a:lnTo>
                <a:lnTo>
                  <a:pt x="107" y="2"/>
                </a:lnTo>
                <a:lnTo>
                  <a:pt x="108" y="2"/>
                </a:lnTo>
                <a:lnTo>
                  <a:pt x="109" y="2"/>
                </a:lnTo>
                <a:lnTo>
                  <a:pt x="110" y="2"/>
                </a:lnTo>
                <a:lnTo>
                  <a:pt x="111" y="2"/>
                </a:lnTo>
                <a:lnTo>
                  <a:pt x="113" y="2"/>
                </a:lnTo>
                <a:lnTo>
                  <a:pt x="114" y="2"/>
                </a:lnTo>
                <a:lnTo>
                  <a:pt x="115" y="2"/>
                </a:lnTo>
                <a:lnTo>
                  <a:pt x="116" y="2"/>
                </a:lnTo>
                <a:lnTo>
                  <a:pt x="117" y="1"/>
                </a:lnTo>
                <a:lnTo>
                  <a:pt x="119" y="1"/>
                </a:lnTo>
                <a:lnTo>
                  <a:pt x="120" y="1"/>
                </a:lnTo>
                <a:lnTo>
                  <a:pt x="121" y="1"/>
                </a:lnTo>
                <a:lnTo>
                  <a:pt x="122" y="1"/>
                </a:lnTo>
                <a:lnTo>
                  <a:pt x="123" y="1"/>
                </a:lnTo>
                <a:lnTo>
                  <a:pt x="125" y="1"/>
                </a:lnTo>
                <a:lnTo>
                  <a:pt x="126" y="1"/>
                </a:lnTo>
                <a:lnTo>
                  <a:pt x="127" y="1"/>
                </a:lnTo>
                <a:lnTo>
                  <a:pt x="128" y="1"/>
                </a:lnTo>
                <a:lnTo>
                  <a:pt x="129" y="1"/>
                </a:lnTo>
                <a:lnTo>
                  <a:pt x="131" y="1"/>
                </a:lnTo>
                <a:lnTo>
                  <a:pt x="132" y="1"/>
                </a:lnTo>
                <a:lnTo>
                  <a:pt x="133" y="1"/>
                </a:lnTo>
                <a:lnTo>
                  <a:pt x="134" y="1"/>
                </a:lnTo>
                <a:lnTo>
                  <a:pt x="135" y="0"/>
                </a:lnTo>
                <a:lnTo>
                  <a:pt x="137" y="0"/>
                </a:lnTo>
                <a:lnTo>
                  <a:pt x="138" y="0"/>
                </a:lnTo>
                <a:lnTo>
                  <a:pt x="139" y="0"/>
                </a:lnTo>
                <a:lnTo>
                  <a:pt x="140" y="0"/>
                </a:lnTo>
                <a:lnTo>
                  <a:pt x="141" y="0"/>
                </a:lnTo>
                <a:lnTo>
                  <a:pt x="143" y="0"/>
                </a:lnTo>
                <a:lnTo>
                  <a:pt x="144" y="0"/>
                </a:lnTo>
                <a:lnTo>
                  <a:pt x="145" y="0"/>
                </a:lnTo>
                <a:lnTo>
                  <a:pt x="146" y="0"/>
                </a:lnTo>
                <a:lnTo>
                  <a:pt x="147" y="0"/>
                </a:lnTo>
                <a:lnTo>
                  <a:pt x="149" y="0"/>
                </a:lnTo>
                <a:lnTo>
                  <a:pt x="150" y="0"/>
                </a:lnTo>
                <a:lnTo>
                  <a:pt x="151" y="0"/>
                </a:lnTo>
                <a:lnTo>
                  <a:pt x="152" y="0"/>
                </a:lnTo>
              </a:path>
            </a:pathLst>
          </a:custGeom>
          <a:noFill/>
          <a:ln w="381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28" name="Freeform 119">
            <a:extLst>
              <a:ext uri="{FF2B5EF4-FFF2-40B4-BE49-F238E27FC236}">
                <a16:creationId xmlns:a16="http://schemas.microsoft.com/office/drawing/2014/main" id="{5FCF610D-DD76-4FF3-BFF5-830DC8CD3180}"/>
              </a:ext>
            </a:extLst>
          </p:cNvPr>
          <p:cNvSpPr>
            <a:spLocks/>
          </p:cNvSpPr>
          <p:nvPr/>
        </p:nvSpPr>
        <p:spPr bwMode="auto">
          <a:xfrm>
            <a:off x="3054350" y="2616200"/>
            <a:ext cx="1498600" cy="504825"/>
          </a:xfrm>
          <a:custGeom>
            <a:avLst/>
            <a:gdLst>
              <a:gd name="T0" fmla="*/ 2147483646 w 153"/>
              <a:gd name="T1" fmla="*/ 2147483646 h 46"/>
              <a:gd name="T2" fmla="*/ 2147483646 w 153"/>
              <a:gd name="T3" fmla="*/ 2147483646 h 46"/>
              <a:gd name="T4" fmla="*/ 2147483646 w 153"/>
              <a:gd name="T5" fmla="*/ 2147483646 h 46"/>
              <a:gd name="T6" fmla="*/ 2147483646 w 153"/>
              <a:gd name="T7" fmla="*/ 2147483646 h 46"/>
              <a:gd name="T8" fmla="*/ 2147483646 w 153"/>
              <a:gd name="T9" fmla="*/ 2147483646 h 46"/>
              <a:gd name="T10" fmla="*/ 2147483646 w 153"/>
              <a:gd name="T11" fmla="*/ 2147483646 h 46"/>
              <a:gd name="T12" fmla="*/ 2147483646 w 153"/>
              <a:gd name="T13" fmla="*/ 2147483646 h 46"/>
              <a:gd name="T14" fmla="*/ 2147483646 w 153"/>
              <a:gd name="T15" fmla="*/ 2147483646 h 46"/>
              <a:gd name="T16" fmla="*/ 2147483646 w 153"/>
              <a:gd name="T17" fmla="*/ 2147483646 h 46"/>
              <a:gd name="T18" fmla="*/ 2147483646 w 153"/>
              <a:gd name="T19" fmla="*/ 2147483646 h 46"/>
              <a:gd name="T20" fmla="*/ 2147483646 w 153"/>
              <a:gd name="T21" fmla="*/ 2147483646 h 46"/>
              <a:gd name="T22" fmla="*/ 2147483646 w 153"/>
              <a:gd name="T23" fmla="*/ 2147483646 h 46"/>
              <a:gd name="T24" fmla="*/ 2147483646 w 153"/>
              <a:gd name="T25" fmla="*/ 2147483646 h 46"/>
              <a:gd name="T26" fmla="*/ 2147483646 w 153"/>
              <a:gd name="T27" fmla="*/ 2147483646 h 46"/>
              <a:gd name="T28" fmla="*/ 2147483646 w 153"/>
              <a:gd name="T29" fmla="*/ 2147483646 h 46"/>
              <a:gd name="T30" fmla="*/ 2147483646 w 153"/>
              <a:gd name="T31" fmla="*/ 2147483646 h 46"/>
              <a:gd name="T32" fmla="*/ 2147483646 w 153"/>
              <a:gd name="T33" fmla="*/ 2147483646 h 46"/>
              <a:gd name="T34" fmla="*/ 2147483646 w 153"/>
              <a:gd name="T35" fmla="*/ 2147483646 h 46"/>
              <a:gd name="T36" fmla="*/ 2147483646 w 153"/>
              <a:gd name="T37" fmla="*/ 2147483646 h 46"/>
              <a:gd name="T38" fmla="*/ 2147483646 w 153"/>
              <a:gd name="T39" fmla="*/ 2147483646 h 46"/>
              <a:gd name="T40" fmla="*/ 2147483646 w 153"/>
              <a:gd name="T41" fmla="*/ 2147483646 h 46"/>
              <a:gd name="T42" fmla="*/ 2147483646 w 153"/>
              <a:gd name="T43" fmla="*/ 2147483646 h 46"/>
              <a:gd name="T44" fmla="*/ 2147483646 w 153"/>
              <a:gd name="T45" fmla="*/ 2147483646 h 46"/>
              <a:gd name="T46" fmla="*/ 2147483646 w 153"/>
              <a:gd name="T47" fmla="*/ 2147483646 h 46"/>
              <a:gd name="T48" fmla="*/ 2147483646 w 153"/>
              <a:gd name="T49" fmla="*/ 2147483646 h 46"/>
              <a:gd name="T50" fmla="*/ 2147483646 w 153"/>
              <a:gd name="T51" fmla="*/ 2147483646 h 46"/>
              <a:gd name="T52" fmla="*/ 2147483646 w 153"/>
              <a:gd name="T53" fmla="*/ 2147483646 h 46"/>
              <a:gd name="T54" fmla="*/ 2147483646 w 153"/>
              <a:gd name="T55" fmla="*/ 2147483646 h 46"/>
              <a:gd name="T56" fmla="*/ 2147483646 w 153"/>
              <a:gd name="T57" fmla="*/ 2147483646 h 46"/>
              <a:gd name="T58" fmla="*/ 2147483646 w 153"/>
              <a:gd name="T59" fmla="*/ 2147483646 h 46"/>
              <a:gd name="T60" fmla="*/ 2147483646 w 153"/>
              <a:gd name="T61" fmla="*/ 2147483646 h 46"/>
              <a:gd name="T62" fmla="*/ 2147483646 w 153"/>
              <a:gd name="T63" fmla="*/ 2147483646 h 46"/>
              <a:gd name="T64" fmla="*/ 2147483646 w 153"/>
              <a:gd name="T65" fmla="*/ 2147483646 h 46"/>
              <a:gd name="T66" fmla="*/ 2147483646 w 153"/>
              <a:gd name="T67" fmla="*/ 2147483646 h 46"/>
              <a:gd name="T68" fmla="*/ 2147483646 w 153"/>
              <a:gd name="T69" fmla="*/ 2147483646 h 46"/>
              <a:gd name="T70" fmla="*/ 2147483646 w 153"/>
              <a:gd name="T71" fmla="*/ 2147483646 h 46"/>
              <a:gd name="T72" fmla="*/ 2147483646 w 153"/>
              <a:gd name="T73" fmla="*/ 2147483646 h 46"/>
              <a:gd name="T74" fmla="*/ 2147483646 w 153"/>
              <a:gd name="T75" fmla="*/ 2147483646 h 46"/>
              <a:gd name="T76" fmla="*/ 2147483646 w 153"/>
              <a:gd name="T77" fmla="*/ 2147483646 h 46"/>
              <a:gd name="T78" fmla="*/ 2147483646 w 153"/>
              <a:gd name="T79" fmla="*/ 2147483646 h 46"/>
              <a:gd name="T80" fmla="*/ 2147483646 w 153"/>
              <a:gd name="T81" fmla="*/ 2147483646 h 46"/>
              <a:gd name="T82" fmla="*/ 2147483646 w 153"/>
              <a:gd name="T83" fmla="*/ 2147483646 h 4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3"/>
              <a:gd name="T127" fmla="*/ 0 h 46"/>
              <a:gd name="T128" fmla="*/ 153 w 153"/>
              <a:gd name="T129" fmla="*/ 46 h 4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3" h="46">
                <a:moveTo>
                  <a:pt x="0" y="46"/>
                </a:moveTo>
                <a:lnTo>
                  <a:pt x="1" y="45"/>
                </a:lnTo>
                <a:lnTo>
                  <a:pt x="3" y="45"/>
                </a:lnTo>
                <a:lnTo>
                  <a:pt x="4" y="45"/>
                </a:lnTo>
                <a:lnTo>
                  <a:pt x="5" y="45"/>
                </a:lnTo>
                <a:lnTo>
                  <a:pt x="6" y="45"/>
                </a:lnTo>
                <a:lnTo>
                  <a:pt x="7" y="45"/>
                </a:lnTo>
                <a:lnTo>
                  <a:pt x="9" y="45"/>
                </a:lnTo>
                <a:lnTo>
                  <a:pt x="10" y="45"/>
                </a:lnTo>
                <a:lnTo>
                  <a:pt x="11" y="44"/>
                </a:lnTo>
                <a:lnTo>
                  <a:pt x="12" y="44"/>
                </a:lnTo>
                <a:lnTo>
                  <a:pt x="13" y="44"/>
                </a:lnTo>
                <a:lnTo>
                  <a:pt x="15" y="44"/>
                </a:lnTo>
                <a:lnTo>
                  <a:pt x="16" y="44"/>
                </a:lnTo>
                <a:lnTo>
                  <a:pt x="17" y="44"/>
                </a:lnTo>
                <a:lnTo>
                  <a:pt x="18" y="43"/>
                </a:lnTo>
                <a:lnTo>
                  <a:pt x="19" y="43"/>
                </a:lnTo>
                <a:lnTo>
                  <a:pt x="21" y="43"/>
                </a:lnTo>
                <a:lnTo>
                  <a:pt x="22" y="43"/>
                </a:lnTo>
                <a:lnTo>
                  <a:pt x="23" y="43"/>
                </a:lnTo>
                <a:lnTo>
                  <a:pt x="24" y="43"/>
                </a:lnTo>
                <a:lnTo>
                  <a:pt x="25" y="42"/>
                </a:lnTo>
                <a:lnTo>
                  <a:pt x="27" y="42"/>
                </a:lnTo>
                <a:lnTo>
                  <a:pt x="28" y="42"/>
                </a:lnTo>
                <a:lnTo>
                  <a:pt x="29" y="42"/>
                </a:lnTo>
                <a:lnTo>
                  <a:pt x="30" y="42"/>
                </a:lnTo>
                <a:lnTo>
                  <a:pt x="31" y="41"/>
                </a:lnTo>
                <a:lnTo>
                  <a:pt x="33" y="41"/>
                </a:lnTo>
                <a:lnTo>
                  <a:pt x="34" y="41"/>
                </a:lnTo>
                <a:lnTo>
                  <a:pt x="35" y="41"/>
                </a:lnTo>
                <a:lnTo>
                  <a:pt x="36" y="41"/>
                </a:lnTo>
                <a:lnTo>
                  <a:pt x="37" y="40"/>
                </a:lnTo>
                <a:lnTo>
                  <a:pt x="39" y="40"/>
                </a:lnTo>
                <a:lnTo>
                  <a:pt x="40" y="40"/>
                </a:lnTo>
                <a:lnTo>
                  <a:pt x="41" y="40"/>
                </a:lnTo>
                <a:lnTo>
                  <a:pt x="42" y="39"/>
                </a:lnTo>
                <a:lnTo>
                  <a:pt x="43" y="39"/>
                </a:lnTo>
                <a:lnTo>
                  <a:pt x="45" y="39"/>
                </a:lnTo>
                <a:lnTo>
                  <a:pt x="46" y="39"/>
                </a:lnTo>
                <a:lnTo>
                  <a:pt x="47" y="38"/>
                </a:lnTo>
                <a:lnTo>
                  <a:pt x="48" y="38"/>
                </a:lnTo>
                <a:lnTo>
                  <a:pt x="49" y="38"/>
                </a:lnTo>
                <a:lnTo>
                  <a:pt x="51" y="37"/>
                </a:lnTo>
                <a:lnTo>
                  <a:pt x="52" y="37"/>
                </a:lnTo>
                <a:lnTo>
                  <a:pt x="53" y="37"/>
                </a:lnTo>
                <a:lnTo>
                  <a:pt x="54" y="37"/>
                </a:lnTo>
                <a:lnTo>
                  <a:pt x="55" y="36"/>
                </a:lnTo>
                <a:lnTo>
                  <a:pt x="57" y="36"/>
                </a:lnTo>
                <a:lnTo>
                  <a:pt x="58" y="36"/>
                </a:lnTo>
                <a:lnTo>
                  <a:pt x="59" y="35"/>
                </a:lnTo>
                <a:lnTo>
                  <a:pt x="60" y="35"/>
                </a:lnTo>
                <a:lnTo>
                  <a:pt x="61" y="35"/>
                </a:lnTo>
                <a:lnTo>
                  <a:pt x="63" y="34"/>
                </a:lnTo>
                <a:lnTo>
                  <a:pt x="64" y="34"/>
                </a:lnTo>
                <a:lnTo>
                  <a:pt x="65" y="34"/>
                </a:lnTo>
                <a:lnTo>
                  <a:pt x="66" y="33"/>
                </a:lnTo>
                <a:lnTo>
                  <a:pt x="67" y="33"/>
                </a:lnTo>
                <a:lnTo>
                  <a:pt x="69" y="33"/>
                </a:lnTo>
                <a:lnTo>
                  <a:pt x="70" y="32"/>
                </a:lnTo>
                <a:lnTo>
                  <a:pt x="71" y="32"/>
                </a:lnTo>
                <a:lnTo>
                  <a:pt x="72" y="32"/>
                </a:lnTo>
                <a:lnTo>
                  <a:pt x="73" y="31"/>
                </a:lnTo>
                <a:lnTo>
                  <a:pt x="75" y="31"/>
                </a:lnTo>
                <a:lnTo>
                  <a:pt x="76" y="30"/>
                </a:lnTo>
                <a:lnTo>
                  <a:pt x="77" y="30"/>
                </a:lnTo>
                <a:lnTo>
                  <a:pt x="78" y="30"/>
                </a:lnTo>
                <a:lnTo>
                  <a:pt x="79" y="29"/>
                </a:lnTo>
                <a:lnTo>
                  <a:pt x="81" y="29"/>
                </a:lnTo>
                <a:lnTo>
                  <a:pt x="82" y="28"/>
                </a:lnTo>
                <a:lnTo>
                  <a:pt x="83" y="28"/>
                </a:lnTo>
                <a:lnTo>
                  <a:pt x="84" y="28"/>
                </a:lnTo>
                <a:lnTo>
                  <a:pt x="85" y="27"/>
                </a:lnTo>
                <a:lnTo>
                  <a:pt x="87" y="27"/>
                </a:lnTo>
                <a:lnTo>
                  <a:pt x="88" y="26"/>
                </a:lnTo>
                <a:lnTo>
                  <a:pt x="89" y="26"/>
                </a:lnTo>
                <a:lnTo>
                  <a:pt x="90" y="25"/>
                </a:lnTo>
                <a:lnTo>
                  <a:pt x="91" y="25"/>
                </a:lnTo>
                <a:lnTo>
                  <a:pt x="93" y="25"/>
                </a:lnTo>
                <a:lnTo>
                  <a:pt x="94" y="25"/>
                </a:lnTo>
                <a:lnTo>
                  <a:pt x="95" y="24"/>
                </a:lnTo>
                <a:lnTo>
                  <a:pt x="96" y="24"/>
                </a:lnTo>
                <a:lnTo>
                  <a:pt x="97" y="23"/>
                </a:lnTo>
                <a:lnTo>
                  <a:pt x="99" y="23"/>
                </a:lnTo>
                <a:lnTo>
                  <a:pt x="100" y="22"/>
                </a:lnTo>
                <a:lnTo>
                  <a:pt x="101" y="22"/>
                </a:lnTo>
                <a:lnTo>
                  <a:pt x="102" y="21"/>
                </a:lnTo>
                <a:lnTo>
                  <a:pt x="103" y="21"/>
                </a:lnTo>
                <a:lnTo>
                  <a:pt x="105" y="20"/>
                </a:lnTo>
                <a:lnTo>
                  <a:pt x="106" y="20"/>
                </a:lnTo>
                <a:lnTo>
                  <a:pt x="107" y="19"/>
                </a:lnTo>
                <a:lnTo>
                  <a:pt x="108" y="19"/>
                </a:lnTo>
                <a:lnTo>
                  <a:pt x="109" y="18"/>
                </a:lnTo>
                <a:lnTo>
                  <a:pt x="111" y="18"/>
                </a:lnTo>
                <a:lnTo>
                  <a:pt x="112" y="17"/>
                </a:lnTo>
                <a:lnTo>
                  <a:pt x="113" y="17"/>
                </a:lnTo>
                <a:lnTo>
                  <a:pt x="114" y="16"/>
                </a:lnTo>
                <a:lnTo>
                  <a:pt x="115" y="16"/>
                </a:lnTo>
                <a:lnTo>
                  <a:pt x="117" y="15"/>
                </a:lnTo>
                <a:lnTo>
                  <a:pt x="118" y="15"/>
                </a:lnTo>
                <a:lnTo>
                  <a:pt x="119" y="14"/>
                </a:lnTo>
                <a:lnTo>
                  <a:pt x="120" y="14"/>
                </a:lnTo>
                <a:lnTo>
                  <a:pt x="121" y="13"/>
                </a:lnTo>
                <a:lnTo>
                  <a:pt x="123" y="13"/>
                </a:lnTo>
                <a:lnTo>
                  <a:pt x="124" y="12"/>
                </a:lnTo>
                <a:lnTo>
                  <a:pt x="125" y="12"/>
                </a:lnTo>
                <a:lnTo>
                  <a:pt x="126" y="11"/>
                </a:lnTo>
                <a:lnTo>
                  <a:pt x="127" y="11"/>
                </a:lnTo>
                <a:lnTo>
                  <a:pt x="129" y="10"/>
                </a:lnTo>
                <a:lnTo>
                  <a:pt x="130" y="10"/>
                </a:lnTo>
                <a:lnTo>
                  <a:pt x="131" y="9"/>
                </a:lnTo>
                <a:lnTo>
                  <a:pt x="133" y="8"/>
                </a:lnTo>
                <a:lnTo>
                  <a:pt x="135" y="7"/>
                </a:lnTo>
                <a:lnTo>
                  <a:pt x="136" y="7"/>
                </a:lnTo>
                <a:lnTo>
                  <a:pt x="137" y="6"/>
                </a:lnTo>
                <a:lnTo>
                  <a:pt x="138" y="6"/>
                </a:lnTo>
                <a:lnTo>
                  <a:pt x="139" y="5"/>
                </a:lnTo>
                <a:lnTo>
                  <a:pt x="141" y="5"/>
                </a:lnTo>
                <a:lnTo>
                  <a:pt x="142" y="4"/>
                </a:lnTo>
                <a:lnTo>
                  <a:pt x="143" y="4"/>
                </a:lnTo>
                <a:lnTo>
                  <a:pt x="144" y="4"/>
                </a:lnTo>
                <a:lnTo>
                  <a:pt x="145" y="3"/>
                </a:lnTo>
                <a:lnTo>
                  <a:pt x="147" y="3"/>
                </a:lnTo>
                <a:lnTo>
                  <a:pt x="148" y="2"/>
                </a:lnTo>
                <a:lnTo>
                  <a:pt x="150" y="1"/>
                </a:lnTo>
                <a:lnTo>
                  <a:pt x="151" y="0"/>
                </a:lnTo>
                <a:lnTo>
                  <a:pt x="153" y="0"/>
                </a:lnTo>
              </a:path>
            </a:pathLst>
          </a:custGeom>
          <a:noFill/>
          <a:ln w="381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29" name="Freeform 120">
            <a:extLst>
              <a:ext uri="{FF2B5EF4-FFF2-40B4-BE49-F238E27FC236}">
                <a16:creationId xmlns:a16="http://schemas.microsoft.com/office/drawing/2014/main" id="{E64D9680-396C-497D-8481-8BF91F98D5A8}"/>
              </a:ext>
            </a:extLst>
          </p:cNvPr>
          <p:cNvSpPr>
            <a:spLocks/>
          </p:cNvSpPr>
          <p:nvPr/>
        </p:nvSpPr>
        <p:spPr bwMode="auto">
          <a:xfrm>
            <a:off x="4552950" y="2397125"/>
            <a:ext cx="1489075" cy="219075"/>
          </a:xfrm>
          <a:custGeom>
            <a:avLst/>
            <a:gdLst>
              <a:gd name="T0" fmla="*/ 2147483646 w 152"/>
              <a:gd name="T1" fmla="*/ 2147483646 h 20"/>
              <a:gd name="T2" fmla="*/ 2147483646 w 152"/>
              <a:gd name="T3" fmla="*/ 2147483646 h 20"/>
              <a:gd name="T4" fmla="*/ 2147483646 w 152"/>
              <a:gd name="T5" fmla="*/ 2147483646 h 20"/>
              <a:gd name="T6" fmla="*/ 2147483646 w 152"/>
              <a:gd name="T7" fmla="*/ 2147483646 h 20"/>
              <a:gd name="T8" fmla="*/ 2147483646 w 152"/>
              <a:gd name="T9" fmla="*/ 2147483646 h 20"/>
              <a:gd name="T10" fmla="*/ 2147483646 w 152"/>
              <a:gd name="T11" fmla="*/ 2147483646 h 20"/>
              <a:gd name="T12" fmla="*/ 2147483646 w 152"/>
              <a:gd name="T13" fmla="*/ 2147483646 h 20"/>
              <a:gd name="T14" fmla="*/ 2147483646 w 152"/>
              <a:gd name="T15" fmla="*/ 2147483646 h 20"/>
              <a:gd name="T16" fmla="*/ 2147483646 w 152"/>
              <a:gd name="T17" fmla="*/ 2147483646 h 20"/>
              <a:gd name="T18" fmla="*/ 2147483646 w 152"/>
              <a:gd name="T19" fmla="*/ 2147483646 h 20"/>
              <a:gd name="T20" fmla="*/ 2147483646 w 152"/>
              <a:gd name="T21" fmla="*/ 2147483646 h 20"/>
              <a:gd name="T22" fmla="*/ 2147483646 w 152"/>
              <a:gd name="T23" fmla="*/ 2147483646 h 20"/>
              <a:gd name="T24" fmla="*/ 2147483646 w 152"/>
              <a:gd name="T25" fmla="*/ 2147483646 h 20"/>
              <a:gd name="T26" fmla="*/ 2147483646 w 152"/>
              <a:gd name="T27" fmla="*/ 2147483646 h 20"/>
              <a:gd name="T28" fmla="*/ 2147483646 w 152"/>
              <a:gd name="T29" fmla="*/ 2147483646 h 20"/>
              <a:gd name="T30" fmla="*/ 2147483646 w 152"/>
              <a:gd name="T31" fmla="*/ 2147483646 h 20"/>
              <a:gd name="T32" fmla="*/ 2147483646 w 152"/>
              <a:gd name="T33" fmla="*/ 2147483646 h 20"/>
              <a:gd name="T34" fmla="*/ 2147483646 w 152"/>
              <a:gd name="T35" fmla="*/ 2147483646 h 20"/>
              <a:gd name="T36" fmla="*/ 2147483646 w 152"/>
              <a:gd name="T37" fmla="*/ 2147483646 h 20"/>
              <a:gd name="T38" fmla="*/ 2147483646 w 152"/>
              <a:gd name="T39" fmla="*/ 0 h 20"/>
              <a:gd name="T40" fmla="*/ 2147483646 w 152"/>
              <a:gd name="T41" fmla="*/ 0 h 20"/>
              <a:gd name="T42" fmla="*/ 2147483646 w 152"/>
              <a:gd name="T43" fmla="*/ 0 h 20"/>
              <a:gd name="T44" fmla="*/ 2147483646 w 152"/>
              <a:gd name="T45" fmla="*/ 0 h 20"/>
              <a:gd name="T46" fmla="*/ 2147483646 w 152"/>
              <a:gd name="T47" fmla="*/ 0 h 20"/>
              <a:gd name="T48" fmla="*/ 2147483646 w 152"/>
              <a:gd name="T49" fmla="*/ 2147483646 h 20"/>
              <a:gd name="T50" fmla="*/ 2147483646 w 152"/>
              <a:gd name="T51" fmla="*/ 2147483646 h 20"/>
              <a:gd name="T52" fmla="*/ 2147483646 w 152"/>
              <a:gd name="T53" fmla="*/ 2147483646 h 20"/>
              <a:gd name="T54" fmla="*/ 2147483646 w 152"/>
              <a:gd name="T55" fmla="*/ 2147483646 h 20"/>
              <a:gd name="T56" fmla="*/ 2147483646 w 152"/>
              <a:gd name="T57" fmla="*/ 2147483646 h 20"/>
              <a:gd name="T58" fmla="*/ 2147483646 w 152"/>
              <a:gd name="T59" fmla="*/ 2147483646 h 20"/>
              <a:gd name="T60" fmla="*/ 2147483646 w 152"/>
              <a:gd name="T61" fmla="*/ 2147483646 h 20"/>
              <a:gd name="T62" fmla="*/ 2147483646 w 152"/>
              <a:gd name="T63" fmla="*/ 2147483646 h 20"/>
              <a:gd name="T64" fmla="*/ 2147483646 w 152"/>
              <a:gd name="T65" fmla="*/ 2147483646 h 20"/>
              <a:gd name="T66" fmla="*/ 2147483646 w 152"/>
              <a:gd name="T67" fmla="*/ 2147483646 h 20"/>
              <a:gd name="T68" fmla="*/ 2147483646 w 152"/>
              <a:gd name="T69" fmla="*/ 2147483646 h 20"/>
              <a:gd name="T70" fmla="*/ 2147483646 w 152"/>
              <a:gd name="T71" fmla="*/ 2147483646 h 20"/>
              <a:gd name="T72" fmla="*/ 2147483646 w 152"/>
              <a:gd name="T73" fmla="*/ 2147483646 h 20"/>
              <a:gd name="T74" fmla="*/ 2147483646 w 152"/>
              <a:gd name="T75" fmla="*/ 2147483646 h 20"/>
              <a:gd name="T76" fmla="*/ 2147483646 w 152"/>
              <a:gd name="T77" fmla="*/ 2147483646 h 20"/>
              <a:gd name="T78" fmla="*/ 2147483646 w 152"/>
              <a:gd name="T79" fmla="*/ 2147483646 h 20"/>
              <a:gd name="T80" fmla="*/ 2147483646 w 152"/>
              <a:gd name="T81" fmla="*/ 2147483646 h 20"/>
              <a:gd name="T82" fmla="*/ 2147483646 w 152"/>
              <a:gd name="T83" fmla="*/ 2147483646 h 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0"/>
              <a:gd name="T128" fmla="*/ 152 w 152"/>
              <a:gd name="T129" fmla="*/ 20 h 2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0">
                <a:moveTo>
                  <a:pt x="0" y="20"/>
                </a:moveTo>
                <a:lnTo>
                  <a:pt x="1" y="19"/>
                </a:lnTo>
                <a:lnTo>
                  <a:pt x="2" y="19"/>
                </a:lnTo>
                <a:lnTo>
                  <a:pt x="3" y="18"/>
                </a:lnTo>
                <a:lnTo>
                  <a:pt x="4" y="18"/>
                </a:lnTo>
                <a:lnTo>
                  <a:pt x="6" y="17"/>
                </a:lnTo>
                <a:lnTo>
                  <a:pt x="7" y="17"/>
                </a:lnTo>
                <a:lnTo>
                  <a:pt x="8" y="16"/>
                </a:lnTo>
                <a:lnTo>
                  <a:pt x="9" y="16"/>
                </a:lnTo>
                <a:lnTo>
                  <a:pt x="10" y="15"/>
                </a:lnTo>
                <a:lnTo>
                  <a:pt x="12" y="15"/>
                </a:lnTo>
                <a:lnTo>
                  <a:pt x="13" y="14"/>
                </a:lnTo>
                <a:lnTo>
                  <a:pt x="14" y="14"/>
                </a:lnTo>
                <a:lnTo>
                  <a:pt x="15" y="13"/>
                </a:lnTo>
                <a:lnTo>
                  <a:pt x="16" y="13"/>
                </a:lnTo>
                <a:lnTo>
                  <a:pt x="18" y="13"/>
                </a:lnTo>
                <a:lnTo>
                  <a:pt x="19" y="12"/>
                </a:lnTo>
                <a:lnTo>
                  <a:pt x="20" y="12"/>
                </a:lnTo>
                <a:lnTo>
                  <a:pt x="21" y="11"/>
                </a:lnTo>
                <a:lnTo>
                  <a:pt x="22" y="11"/>
                </a:lnTo>
                <a:lnTo>
                  <a:pt x="24" y="10"/>
                </a:lnTo>
                <a:lnTo>
                  <a:pt x="25" y="10"/>
                </a:lnTo>
                <a:lnTo>
                  <a:pt x="26" y="9"/>
                </a:lnTo>
                <a:lnTo>
                  <a:pt x="27" y="9"/>
                </a:lnTo>
                <a:lnTo>
                  <a:pt x="28" y="9"/>
                </a:lnTo>
                <a:lnTo>
                  <a:pt x="30" y="8"/>
                </a:lnTo>
                <a:lnTo>
                  <a:pt x="31" y="8"/>
                </a:lnTo>
                <a:lnTo>
                  <a:pt x="32" y="7"/>
                </a:lnTo>
                <a:lnTo>
                  <a:pt x="33" y="7"/>
                </a:lnTo>
                <a:lnTo>
                  <a:pt x="34" y="7"/>
                </a:lnTo>
                <a:lnTo>
                  <a:pt x="36" y="6"/>
                </a:lnTo>
                <a:lnTo>
                  <a:pt x="37" y="6"/>
                </a:lnTo>
                <a:lnTo>
                  <a:pt x="38" y="6"/>
                </a:lnTo>
                <a:lnTo>
                  <a:pt x="39" y="5"/>
                </a:lnTo>
                <a:lnTo>
                  <a:pt x="40" y="5"/>
                </a:lnTo>
                <a:lnTo>
                  <a:pt x="42" y="5"/>
                </a:lnTo>
                <a:lnTo>
                  <a:pt x="43" y="4"/>
                </a:lnTo>
                <a:lnTo>
                  <a:pt x="44" y="4"/>
                </a:lnTo>
                <a:lnTo>
                  <a:pt x="45" y="4"/>
                </a:lnTo>
                <a:lnTo>
                  <a:pt x="46" y="4"/>
                </a:lnTo>
                <a:lnTo>
                  <a:pt x="48" y="3"/>
                </a:lnTo>
                <a:lnTo>
                  <a:pt x="49" y="3"/>
                </a:lnTo>
                <a:lnTo>
                  <a:pt x="50" y="3"/>
                </a:lnTo>
                <a:lnTo>
                  <a:pt x="51" y="3"/>
                </a:lnTo>
                <a:lnTo>
                  <a:pt x="52" y="3"/>
                </a:lnTo>
                <a:lnTo>
                  <a:pt x="54" y="2"/>
                </a:lnTo>
                <a:lnTo>
                  <a:pt x="55" y="2"/>
                </a:lnTo>
                <a:lnTo>
                  <a:pt x="56" y="2"/>
                </a:lnTo>
                <a:lnTo>
                  <a:pt x="57" y="2"/>
                </a:lnTo>
                <a:lnTo>
                  <a:pt x="58" y="2"/>
                </a:lnTo>
                <a:lnTo>
                  <a:pt x="60" y="2"/>
                </a:lnTo>
                <a:lnTo>
                  <a:pt x="61" y="1"/>
                </a:lnTo>
                <a:lnTo>
                  <a:pt x="62" y="1"/>
                </a:lnTo>
                <a:lnTo>
                  <a:pt x="63" y="1"/>
                </a:lnTo>
                <a:lnTo>
                  <a:pt x="64" y="1"/>
                </a:lnTo>
                <a:lnTo>
                  <a:pt x="66" y="1"/>
                </a:lnTo>
                <a:lnTo>
                  <a:pt x="67" y="1"/>
                </a:lnTo>
                <a:lnTo>
                  <a:pt x="68" y="1"/>
                </a:lnTo>
                <a:lnTo>
                  <a:pt x="69" y="1"/>
                </a:lnTo>
                <a:lnTo>
                  <a:pt x="70" y="0"/>
                </a:lnTo>
                <a:lnTo>
                  <a:pt x="72" y="0"/>
                </a:lnTo>
                <a:lnTo>
                  <a:pt x="73" y="0"/>
                </a:lnTo>
                <a:lnTo>
                  <a:pt x="74" y="0"/>
                </a:lnTo>
                <a:lnTo>
                  <a:pt x="75" y="0"/>
                </a:lnTo>
                <a:lnTo>
                  <a:pt x="76" y="0"/>
                </a:lnTo>
                <a:lnTo>
                  <a:pt x="78" y="0"/>
                </a:lnTo>
                <a:lnTo>
                  <a:pt x="79" y="0"/>
                </a:lnTo>
                <a:lnTo>
                  <a:pt x="80" y="0"/>
                </a:lnTo>
                <a:lnTo>
                  <a:pt x="81" y="0"/>
                </a:lnTo>
                <a:lnTo>
                  <a:pt x="82" y="0"/>
                </a:lnTo>
                <a:lnTo>
                  <a:pt x="84" y="0"/>
                </a:lnTo>
                <a:lnTo>
                  <a:pt x="85" y="0"/>
                </a:lnTo>
                <a:lnTo>
                  <a:pt x="86" y="0"/>
                </a:lnTo>
                <a:lnTo>
                  <a:pt x="87" y="0"/>
                </a:lnTo>
                <a:lnTo>
                  <a:pt x="88" y="1"/>
                </a:lnTo>
                <a:lnTo>
                  <a:pt x="90" y="1"/>
                </a:lnTo>
                <a:lnTo>
                  <a:pt x="91" y="1"/>
                </a:lnTo>
                <a:lnTo>
                  <a:pt x="92" y="1"/>
                </a:lnTo>
                <a:lnTo>
                  <a:pt x="93" y="1"/>
                </a:lnTo>
                <a:lnTo>
                  <a:pt x="94" y="1"/>
                </a:lnTo>
                <a:lnTo>
                  <a:pt x="96" y="1"/>
                </a:lnTo>
                <a:lnTo>
                  <a:pt x="97" y="1"/>
                </a:lnTo>
                <a:lnTo>
                  <a:pt x="98" y="2"/>
                </a:lnTo>
                <a:lnTo>
                  <a:pt x="99" y="2"/>
                </a:lnTo>
                <a:lnTo>
                  <a:pt x="100" y="2"/>
                </a:lnTo>
                <a:lnTo>
                  <a:pt x="102" y="2"/>
                </a:lnTo>
                <a:lnTo>
                  <a:pt x="103" y="2"/>
                </a:lnTo>
                <a:lnTo>
                  <a:pt x="104" y="3"/>
                </a:lnTo>
                <a:lnTo>
                  <a:pt x="105" y="3"/>
                </a:lnTo>
                <a:lnTo>
                  <a:pt x="106" y="3"/>
                </a:lnTo>
                <a:lnTo>
                  <a:pt x="108" y="3"/>
                </a:lnTo>
                <a:lnTo>
                  <a:pt x="109" y="3"/>
                </a:lnTo>
                <a:lnTo>
                  <a:pt x="110" y="3"/>
                </a:lnTo>
                <a:lnTo>
                  <a:pt x="111" y="4"/>
                </a:lnTo>
                <a:lnTo>
                  <a:pt x="112" y="4"/>
                </a:lnTo>
                <a:lnTo>
                  <a:pt x="114" y="4"/>
                </a:lnTo>
                <a:lnTo>
                  <a:pt x="115" y="5"/>
                </a:lnTo>
                <a:lnTo>
                  <a:pt x="116" y="5"/>
                </a:lnTo>
                <a:lnTo>
                  <a:pt x="117" y="5"/>
                </a:lnTo>
                <a:lnTo>
                  <a:pt x="118" y="6"/>
                </a:lnTo>
                <a:lnTo>
                  <a:pt x="120" y="6"/>
                </a:lnTo>
                <a:lnTo>
                  <a:pt x="121" y="6"/>
                </a:lnTo>
                <a:lnTo>
                  <a:pt x="122" y="7"/>
                </a:lnTo>
                <a:lnTo>
                  <a:pt x="123" y="7"/>
                </a:lnTo>
                <a:lnTo>
                  <a:pt x="124" y="7"/>
                </a:lnTo>
                <a:lnTo>
                  <a:pt x="126" y="8"/>
                </a:lnTo>
                <a:lnTo>
                  <a:pt x="127" y="8"/>
                </a:lnTo>
                <a:lnTo>
                  <a:pt x="128" y="9"/>
                </a:lnTo>
                <a:lnTo>
                  <a:pt x="129" y="9"/>
                </a:lnTo>
                <a:lnTo>
                  <a:pt x="130" y="9"/>
                </a:lnTo>
                <a:lnTo>
                  <a:pt x="132" y="10"/>
                </a:lnTo>
                <a:lnTo>
                  <a:pt x="133" y="10"/>
                </a:lnTo>
                <a:lnTo>
                  <a:pt x="134" y="11"/>
                </a:lnTo>
                <a:lnTo>
                  <a:pt x="135" y="11"/>
                </a:lnTo>
                <a:lnTo>
                  <a:pt x="136" y="12"/>
                </a:lnTo>
                <a:lnTo>
                  <a:pt x="138" y="12"/>
                </a:lnTo>
                <a:lnTo>
                  <a:pt x="139" y="12"/>
                </a:lnTo>
                <a:lnTo>
                  <a:pt x="140" y="13"/>
                </a:lnTo>
                <a:lnTo>
                  <a:pt x="141" y="13"/>
                </a:lnTo>
                <a:lnTo>
                  <a:pt x="142" y="14"/>
                </a:lnTo>
                <a:lnTo>
                  <a:pt x="144" y="14"/>
                </a:lnTo>
                <a:lnTo>
                  <a:pt x="145" y="15"/>
                </a:lnTo>
                <a:lnTo>
                  <a:pt x="146" y="15"/>
                </a:lnTo>
                <a:lnTo>
                  <a:pt x="147" y="16"/>
                </a:lnTo>
                <a:lnTo>
                  <a:pt x="148" y="16"/>
                </a:lnTo>
                <a:lnTo>
                  <a:pt x="150" y="17"/>
                </a:lnTo>
                <a:lnTo>
                  <a:pt x="151" y="17"/>
                </a:lnTo>
                <a:lnTo>
                  <a:pt x="152" y="18"/>
                </a:lnTo>
              </a:path>
            </a:pathLst>
          </a:custGeom>
          <a:noFill/>
          <a:ln w="381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30" name="Freeform 121">
            <a:extLst>
              <a:ext uri="{FF2B5EF4-FFF2-40B4-BE49-F238E27FC236}">
                <a16:creationId xmlns:a16="http://schemas.microsoft.com/office/drawing/2014/main" id="{40C65259-3508-4373-A759-A304B81BCD93}"/>
              </a:ext>
            </a:extLst>
          </p:cNvPr>
          <p:cNvSpPr>
            <a:spLocks/>
          </p:cNvSpPr>
          <p:nvPr/>
        </p:nvSpPr>
        <p:spPr bwMode="auto">
          <a:xfrm>
            <a:off x="6042025" y="2593975"/>
            <a:ext cx="1489075" cy="515938"/>
          </a:xfrm>
          <a:custGeom>
            <a:avLst/>
            <a:gdLst>
              <a:gd name="T0" fmla="*/ 2147483646 w 152"/>
              <a:gd name="T1" fmla="*/ 2147483646 h 47"/>
              <a:gd name="T2" fmla="*/ 2147483646 w 152"/>
              <a:gd name="T3" fmla="*/ 2147483646 h 47"/>
              <a:gd name="T4" fmla="*/ 2147483646 w 152"/>
              <a:gd name="T5" fmla="*/ 2147483646 h 47"/>
              <a:gd name="T6" fmla="*/ 2147483646 w 152"/>
              <a:gd name="T7" fmla="*/ 2147483646 h 47"/>
              <a:gd name="T8" fmla="*/ 2147483646 w 152"/>
              <a:gd name="T9" fmla="*/ 2147483646 h 47"/>
              <a:gd name="T10" fmla="*/ 2147483646 w 152"/>
              <a:gd name="T11" fmla="*/ 2147483646 h 47"/>
              <a:gd name="T12" fmla="*/ 2147483646 w 152"/>
              <a:gd name="T13" fmla="*/ 2147483646 h 47"/>
              <a:gd name="T14" fmla="*/ 2147483646 w 152"/>
              <a:gd name="T15" fmla="*/ 2147483646 h 47"/>
              <a:gd name="T16" fmla="*/ 2147483646 w 152"/>
              <a:gd name="T17" fmla="*/ 2147483646 h 47"/>
              <a:gd name="T18" fmla="*/ 2147483646 w 152"/>
              <a:gd name="T19" fmla="*/ 2147483646 h 47"/>
              <a:gd name="T20" fmla="*/ 2147483646 w 152"/>
              <a:gd name="T21" fmla="*/ 2147483646 h 47"/>
              <a:gd name="T22" fmla="*/ 2147483646 w 152"/>
              <a:gd name="T23" fmla="*/ 2147483646 h 47"/>
              <a:gd name="T24" fmla="*/ 2147483646 w 152"/>
              <a:gd name="T25" fmla="*/ 2147483646 h 47"/>
              <a:gd name="T26" fmla="*/ 2147483646 w 152"/>
              <a:gd name="T27" fmla="*/ 2147483646 h 47"/>
              <a:gd name="T28" fmla="*/ 2147483646 w 152"/>
              <a:gd name="T29" fmla="*/ 2147483646 h 47"/>
              <a:gd name="T30" fmla="*/ 2147483646 w 152"/>
              <a:gd name="T31" fmla="*/ 2147483646 h 47"/>
              <a:gd name="T32" fmla="*/ 2147483646 w 152"/>
              <a:gd name="T33" fmla="*/ 2147483646 h 47"/>
              <a:gd name="T34" fmla="*/ 2147483646 w 152"/>
              <a:gd name="T35" fmla="*/ 2147483646 h 47"/>
              <a:gd name="T36" fmla="*/ 2147483646 w 152"/>
              <a:gd name="T37" fmla="*/ 2147483646 h 47"/>
              <a:gd name="T38" fmla="*/ 2147483646 w 152"/>
              <a:gd name="T39" fmla="*/ 2147483646 h 47"/>
              <a:gd name="T40" fmla="*/ 2147483646 w 152"/>
              <a:gd name="T41" fmla="*/ 2147483646 h 47"/>
              <a:gd name="T42" fmla="*/ 2147483646 w 152"/>
              <a:gd name="T43" fmla="*/ 2147483646 h 47"/>
              <a:gd name="T44" fmla="*/ 2147483646 w 152"/>
              <a:gd name="T45" fmla="*/ 2147483646 h 47"/>
              <a:gd name="T46" fmla="*/ 2147483646 w 152"/>
              <a:gd name="T47" fmla="*/ 2147483646 h 47"/>
              <a:gd name="T48" fmla="*/ 2147483646 w 152"/>
              <a:gd name="T49" fmla="*/ 2147483646 h 47"/>
              <a:gd name="T50" fmla="*/ 2147483646 w 152"/>
              <a:gd name="T51" fmla="*/ 2147483646 h 47"/>
              <a:gd name="T52" fmla="*/ 2147483646 w 152"/>
              <a:gd name="T53" fmla="*/ 2147483646 h 47"/>
              <a:gd name="T54" fmla="*/ 2147483646 w 152"/>
              <a:gd name="T55" fmla="*/ 2147483646 h 47"/>
              <a:gd name="T56" fmla="*/ 2147483646 w 152"/>
              <a:gd name="T57" fmla="*/ 2147483646 h 47"/>
              <a:gd name="T58" fmla="*/ 2147483646 w 152"/>
              <a:gd name="T59" fmla="*/ 2147483646 h 47"/>
              <a:gd name="T60" fmla="*/ 2147483646 w 152"/>
              <a:gd name="T61" fmla="*/ 2147483646 h 47"/>
              <a:gd name="T62" fmla="*/ 2147483646 w 152"/>
              <a:gd name="T63" fmla="*/ 2147483646 h 47"/>
              <a:gd name="T64" fmla="*/ 2147483646 w 152"/>
              <a:gd name="T65" fmla="*/ 2147483646 h 47"/>
              <a:gd name="T66" fmla="*/ 2147483646 w 152"/>
              <a:gd name="T67" fmla="*/ 2147483646 h 47"/>
              <a:gd name="T68" fmla="*/ 2147483646 w 152"/>
              <a:gd name="T69" fmla="*/ 2147483646 h 47"/>
              <a:gd name="T70" fmla="*/ 2147483646 w 152"/>
              <a:gd name="T71" fmla="*/ 2147483646 h 47"/>
              <a:gd name="T72" fmla="*/ 2147483646 w 152"/>
              <a:gd name="T73" fmla="*/ 2147483646 h 47"/>
              <a:gd name="T74" fmla="*/ 2147483646 w 152"/>
              <a:gd name="T75" fmla="*/ 2147483646 h 47"/>
              <a:gd name="T76" fmla="*/ 2147483646 w 152"/>
              <a:gd name="T77" fmla="*/ 2147483646 h 47"/>
              <a:gd name="T78" fmla="*/ 2147483646 w 152"/>
              <a:gd name="T79" fmla="*/ 2147483646 h 47"/>
              <a:gd name="T80" fmla="*/ 2147483646 w 152"/>
              <a:gd name="T81" fmla="*/ 2147483646 h 47"/>
              <a:gd name="T82" fmla="*/ 2147483646 w 152"/>
              <a:gd name="T83" fmla="*/ 2147483646 h 4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47"/>
              <a:gd name="T128" fmla="*/ 152 w 152"/>
              <a:gd name="T129" fmla="*/ 47 h 4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47">
                <a:moveTo>
                  <a:pt x="0" y="0"/>
                </a:moveTo>
                <a:lnTo>
                  <a:pt x="1" y="0"/>
                </a:lnTo>
                <a:lnTo>
                  <a:pt x="2" y="1"/>
                </a:lnTo>
                <a:lnTo>
                  <a:pt x="4" y="1"/>
                </a:lnTo>
                <a:lnTo>
                  <a:pt x="5" y="2"/>
                </a:lnTo>
                <a:lnTo>
                  <a:pt x="6" y="2"/>
                </a:lnTo>
                <a:lnTo>
                  <a:pt x="7" y="3"/>
                </a:lnTo>
                <a:lnTo>
                  <a:pt x="8" y="3"/>
                </a:lnTo>
                <a:lnTo>
                  <a:pt x="10" y="4"/>
                </a:lnTo>
                <a:lnTo>
                  <a:pt x="11" y="4"/>
                </a:lnTo>
                <a:lnTo>
                  <a:pt x="12" y="5"/>
                </a:lnTo>
                <a:lnTo>
                  <a:pt x="13" y="5"/>
                </a:lnTo>
                <a:lnTo>
                  <a:pt x="16" y="6"/>
                </a:lnTo>
                <a:lnTo>
                  <a:pt x="17" y="7"/>
                </a:lnTo>
                <a:lnTo>
                  <a:pt x="18" y="7"/>
                </a:lnTo>
                <a:lnTo>
                  <a:pt x="19" y="8"/>
                </a:lnTo>
                <a:lnTo>
                  <a:pt x="20" y="8"/>
                </a:lnTo>
                <a:lnTo>
                  <a:pt x="22" y="9"/>
                </a:lnTo>
                <a:lnTo>
                  <a:pt x="23" y="9"/>
                </a:lnTo>
                <a:lnTo>
                  <a:pt x="24" y="10"/>
                </a:lnTo>
                <a:lnTo>
                  <a:pt x="25" y="10"/>
                </a:lnTo>
                <a:lnTo>
                  <a:pt x="26" y="11"/>
                </a:lnTo>
                <a:lnTo>
                  <a:pt x="28" y="11"/>
                </a:lnTo>
                <a:lnTo>
                  <a:pt x="29" y="12"/>
                </a:lnTo>
                <a:lnTo>
                  <a:pt x="30" y="12"/>
                </a:lnTo>
                <a:lnTo>
                  <a:pt x="32" y="13"/>
                </a:lnTo>
                <a:lnTo>
                  <a:pt x="32" y="14"/>
                </a:lnTo>
                <a:lnTo>
                  <a:pt x="34" y="14"/>
                </a:lnTo>
                <a:lnTo>
                  <a:pt x="35" y="15"/>
                </a:lnTo>
                <a:lnTo>
                  <a:pt x="36" y="15"/>
                </a:lnTo>
                <a:lnTo>
                  <a:pt x="37" y="16"/>
                </a:lnTo>
                <a:lnTo>
                  <a:pt x="38" y="16"/>
                </a:lnTo>
                <a:lnTo>
                  <a:pt x="40" y="17"/>
                </a:lnTo>
                <a:lnTo>
                  <a:pt x="41" y="17"/>
                </a:lnTo>
                <a:lnTo>
                  <a:pt x="42" y="18"/>
                </a:lnTo>
                <a:lnTo>
                  <a:pt x="43" y="18"/>
                </a:lnTo>
                <a:lnTo>
                  <a:pt x="44" y="19"/>
                </a:lnTo>
                <a:lnTo>
                  <a:pt x="46" y="19"/>
                </a:lnTo>
                <a:lnTo>
                  <a:pt x="47" y="20"/>
                </a:lnTo>
                <a:lnTo>
                  <a:pt x="48" y="20"/>
                </a:lnTo>
                <a:lnTo>
                  <a:pt x="49" y="21"/>
                </a:lnTo>
                <a:lnTo>
                  <a:pt x="50" y="21"/>
                </a:lnTo>
                <a:lnTo>
                  <a:pt x="52" y="22"/>
                </a:lnTo>
                <a:lnTo>
                  <a:pt x="53" y="22"/>
                </a:lnTo>
                <a:lnTo>
                  <a:pt x="54" y="23"/>
                </a:lnTo>
                <a:lnTo>
                  <a:pt x="55" y="23"/>
                </a:lnTo>
                <a:lnTo>
                  <a:pt x="56" y="24"/>
                </a:lnTo>
                <a:lnTo>
                  <a:pt x="58" y="24"/>
                </a:lnTo>
                <a:lnTo>
                  <a:pt x="59" y="25"/>
                </a:lnTo>
                <a:lnTo>
                  <a:pt x="60" y="25"/>
                </a:lnTo>
                <a:lnTo>
                  <a:pt x="61" y="26"/>
                </a:lnTo>
                <a:lnTo>
                  <a:pt x="62" y="26"/>
                </a:lnTo>
                <a:lnTo>
                  <a:pt x="64" y="27"/>
                </a:lnTo>
                <a:lnTo>
                  <a:pt x="65" y="27"/>
                </a:lnTo>
                <a:lnTo>
                  <a:pt x="66" y="27"/>
                </a:lnTo>
                <a:lnTo>
                  <a:pt x="67" y="27"/>
                </a:lnTo>
                <a:lnTo>
                  <a:pt x="68" y="28"/>
                </a:lnTo>
                <a:lnTo>
                  <a:pt x="70" y="28"/>
                </a:lnTo>
                <a:lnTo>
                  <a:pt x="71" y="29"/>
                </a:lnTo>
                <a:lnTo>
                  <a:pt x="72" y="29"/>
                </a:lnTo>
                <a:lnTo>
                  <a:pt x="73" y="30"/>
                </a:lnTo>
                <a:lnTo>
                  <a:pt x="74" y="30"/>
                </a:lnTo>
                <a:lnTo>
                  <a:pt x="76" y="30"/>
                </a:lnTo>
                <a:lnTo>
                  <a:pt x="77" y="31"/>
                </a:lnTo>
                <a:lnTo>
                  <a:pt x="78" y="31"/>
                </a:lnTo>
                <a:lnTo>
                  <a:pt x="79" y="32"/>
                </a:lnTo>
                <a:lnTo>
                  <a:pt x="80" y="32"/>
                </a:lnTo>
                <a:lnTo>
                  <a:pt x="82" y="32"/>
                </a:lnTo>
                <a:lnTo>
                  <a:pt x="83" y="33"/>
                </a:lnTo>
                <a:lnTo>
                  <a:pt x="84" y="33"/>
                </a:lnTo>
                <a:lnTo>
                  <a:pt x="85" y="33"/>
                </a:lnTo>
                <a:lnTo>
                  <a:pt x="86" y="34"/>
                </a:lnTo>
                <a:lnTo>
                  <a:pt x="88" y="34"/>
                </a:lnTo>
                <a:lnTo>
                  <a:pt x="89" y="35"/>
                </a:lnTo>
                <a:lnTo>
                  <a:pt x="90" y="35"/>
                </a:lnTo>
                <a:lnTo>
                  <a:pt x="91" y="35"/>
                </a:lnTo>
                <a:lnTo>
                  <a:pt x="92" y="36"/>
                </a:lnTo>
                <a:lnTo>
                  <a:pt x="94" y="36"/>
                </a:lnTo>
                <a:lnTo>
                  <a:pt x="95" y="36"/>
                </a:lnTo>
                <a:lnTo>
                  <a:pt x="96" y="37"/>
                </a:lnTo>
                <a:lnTo>
                  <a:pt x="97" y="37"/>
                </a:lnTo>
                <a:lnTo>
                  <a:pt x="98" y="37"/>
                </a:lnTo>
                <a:lnTo>
                  <a:pt x="100" y="38"/>
                </a:lnTo>
                <a:lnTo>
                  <a:pt x="101" y="38"/>
                </a:lnTo>
                <a:lnTo>
                  <a:pt x="102" y="38"/>
                </a:lnTo>
                <a:lnTo>
                  <a:pt x="103" y="39"/>
                </a:lnTo>
                <a:lnTo>
                  <a:pt x="104" y="39"/>
                </a:lnTo>
                <a:lnTo>
                  <a:pt x="106" y="39"/>
                </a:lnTo>
                <a:lnTo>
                  <a:pt x="107" y="39"/>
                </a:lnTo>
                <a:lnTo>
                  <a:pt x="108" y="40"/>
                </a:lnTo>
                <a:lnTo>
                  <a:pt x="109" y="40"/>
                </a:lnTo>
                <a:lnTo>
                  <a:pt x="110" y="40"/>
                </a:lnTo>
                <a:lnTo>
                  <a:pt x="112" y="41"/>
                </a:lnTo>
                <a:lnTo>
                  <a:pt x="113" y="41"/>
                </a:lnTo>
                <a:lnTo>
                  <a:pt x="114" y="41"/>
                </a:lnTo>
                <a:lnTo>
                  <a:pt x="115" y="41"/>
                </a:lnTo>
                <a:lnTo>
                  <a:pt x="116" y="42"/>
                </a:lnTo>
                <a:lnTo>
                  <a:pt x="118" y="42"/>
                </a:lnTo>
                <a:lnTo>
                  <a:pt x="119" y="42"/>
                </a:lnTo>
                <a:lnTo>
                  <a:pt x="120" y="42"/>
                </a:lnTo>
                <a:lnTo>
                  <a:pt x="121" y="42"/>
                </a:lnTo>
                <a:lnTo>
                  <a:pt x="122" y="43"/>
                </a:lnTo>
                <a:lnTo>
                  <a:pt x="124" y="43"/>
                </a:lnTo>
                <a:lnTo>
                  <a:pt x="125" y="43"/>
                </a:lnTo>
                <a:lnTo>
                  <a:pt x="126" y="43"/>
                </a:lnTo>
                <a:lnTo>
                  <a:pt x="127" y="44"/>
                </a:lnTo>
                <a:lnTo>
                  <a:pt x="128" y="44"/>
                </a:lnTo>
                <a:lnTo>
                  <a:pt x="130" y="44"/>
                </a:lnTo>
                <a:lnTo>
                  <a:pt x="131" y="44"/>
                </a:lnTo>
                <a:lnTo>
                  <a:pt x="132" y="44"/>
                </a:lnTo>
                <a:lnTo>
                  <a:pt x="133" y="45"/>
                </a:lnTo>
                <a:lnTo>
                  <a:pt x="134" y="45"/>
                </a:lnTo>
                <a:lnTo>
                  <a:pt x="136" y="45"/>
                </a:lnTo>
                <a:lnTo>
                  <a:pt x="137" y="45"/>
                </a:lnTo>
                <a:lnTo>
                  <a:pt x="138" y="45"/>
                </a:lnTo>
                <a:lnTo>
                  <a:pt x="139" y="45"/>
                </a:lnTo>
                <a:lnTo>
                  <a:pt x="140" y="46"/>
                </a:lnTo>
                <a:lnTo>
                  <a:pt x="142" y="46"/>
                </a:lnTo>
                <a:lnTo>
                  <a:pt x="143" y="46"/>
                </a:lnTo>
                <a:lnTo>
                  <a:pt x="144" y="46"/>
                </a:lnTo>
                <a:lnTo>
                  <a:pt x="145" y="46"/>
                </a:lnTo>
                <a:lnTo>
                  <a:pt x="146" y="46"/>
                </a:lnTo>
                <a:lnTo>
                  <a:pt x="148" y="47"/>
                </a:lnTo>
                <a:lnTo>
                  <a:pt x="149" y="47"/>
                </a:lnTo>
                <a:lnTo>
                  <a:pt x="150" y="47"/>
                </a:lnTo>
                <a:lnTo>
                  <a:pt x="151" y="47"/>
                </a:lnTo>
                <a:lnTo>
                  <a:pt x="152" y="47"/>
                </a:lnTo>
              </a:path>
            </a:pathLst>
          </a:custGeom>
          <a:noFill/>
          <a:ln w="381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231" name="Line 21">
            <a:extLst>
              <a:ext uri="{FF2B5EF4-FFF2-40B4-BE49-F238E27FC236}">
                <a16:creationId xmlns:a16="http://schemas.microsoft.com/office/drawing/2014/main" id="{06ED6E1F-B5B3-4047-A1B5-5CB5C1D0D933}"/>
              </a:ext>
            </a:extLst>
          </p:cNvPr>
          <p:cNvSpPr>
            <a:spLocks noChangeShapeType="1"/>
          </p:cNvSpPr>
          <p:nvPr/>
        </p:nvSpPr>
        <p:spPr bwMode="auto">
          <a:xfrm flipV="1">
            <a:off x="1682750" y="3076575"/>
            <a:ext cx="9525" cy="777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32" name="Rectangle 22">
            <a:extLst>
              <a:ext uri="{FF2B5EF4-FFF2-40B4-BE49-F238E27FC236}">
                <a16:creationId xmlns:a16="http://schemas.microsoft.com/office/drawing/2014/main" id="{4018F7B6-B308-4E55-BB7A-AB763191D4B8}"/>
              </a:ext>
            </a:extLst>
          </p:cNvPr>
          <p:cNvSpPr>
            <a:spLocks noChangeArrowheads="1"/>
          </p:cNvSpPr>
          <p:nvPr/>
        </p:nvSpPr>
        <p:spPr bwMode="auto">
          <a:xfrm>
            <a:off x="1563688" y="3175000"/>
            <a:ext cx="447675" cy="35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200">
                <a:solidFill>
                  <a:srgbClr val="000000"/>
                </a:solidFill>
                <a:cs typeface="Times New Roman" panose="02020603050405020304" pitchFamily="18" charset="0"/>
              </a:rPr>
              <a:t>400</a:t>
            </a:r>
            <a:endParaRPr lang="en-US" altLang="en-US" sz="7200">
              <a:cs typeface="Times New Roman" panose="02020603050405020304" pitchFamily="18" charset="0"/>
            </a:endParaRPr>
          </a:p>
        </p:txBody>
      </p:sp>
      <p:sp>
        <p:nvSpPr>
          <p:cNvPr id="93233" name="Line 23">
            <a:extLst>
              <a:ext uri="{FF2B5EF4-FFF2-40B4-BE49-F238E27FC236}">
                <a16:creationId xmlns:a16="http://schemas.microsoft.com/office/drawing/2014/main" id="{B04006B5-BB31-4FBB-9FBE-860417A6660E}"/>
              </a:ext>
            </a:extLst>
          </p:cNvPr>
          <p:cNvSpPr>
            <a:spLocks noChangeShapeType="1"/>
          </p:cNvSpPr>
          <p:nvPr/>
        </p:nvSpPr>
        <p:spPr bwMode="auto">
          <a:xfrm flipV="1">
            <a:off x="3867150" y="3076575"/>
            <a:ext cx="9525" cy="777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34" name="Rectangle 24">
            <a:extLst>
              <a:ext uri="{FF2B5EF4-FFF2-40B4-BE49-F238E27FC236}">
                <a16:creationId xmlns:a16="http://schemas.microsoft.com/office/drawing/2014/main" id="{6B77DEC1-B835-49EF-8188-3F3090B8F4BD}"/>
              </a:ext>
            </a:extLst>
          </p:cNvPr>
          <p:cNvSpPr>
            <a:spLocks noChangeArrowheads="1"/>
          </p:cNvSpPr>
          <p:nvPr/>
        </p:nvSpPr>
        <p:spPr bwMode="auto">
          <a:xfrm>
            <a:off x="3749675" y="3175000"/>
            <a:ext cx="447675" cy="35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200">
                <a:solidFill>
                  <a:srgbClr val="000000"/>
                </a:solidFill>
                <a:cs typeface="Times New Roman" panose="02020603050405020304" pitchFamily="18" charset="0"/>
              </a:rPr>
              <a:t>500</a:t>
            </a:r>
            <a:endParaRPr lang="en-US" altLang="en-US" sz="7200">
              <a:cs typeface="Times New Roman" panose="02020603050405020304" pitchFamily="18" charset="0"/>
            </a:endParaRPr>
          </a:p>
        </p:txBody>
      </p:sp>
      <p:sp>
        <p:nvSpPr>
          <p:cNvPr id="93235" name="Line 25">
            <a:extLst>
              <a:ext uri="{FF2B5EF4-FFF2-40B4-BE49-F238E27FC236}">
                <a16:creationId xmlns:a16="http://schemas.microsoft.com/office/drawing/2014/main" id="{4806D928-2F42-4835-B9B0-0AAB59F83BBF}"/>
              </a:ext>
            </a:extLst>
          </p:cNvPr>
          <p:cNvSpPr>
            <a:spLocks noChangeShapeType="1"/>
          </p:cNvSpPr>
          <p:nvPr/>
        </p:nvSpPr>
        <p:spPr bwMode="auto">
          <a:xfrm flipV="1">
            <a:off x="6051550" y="3076575"/>
            <a:ext cx="9525" cy="777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36" name="Rectangle 26">
            <a:extLst>
              <a:ext uri="{FF2B5EF4-FFF2-40B4-BE49-F238E27FC236}">
                <a16:creationId xmlns:a16="http://schemas.microsoft.com/office/drawing/2014/main" id="{666E7F28-B842-42A0-AFAA-582D0A719383}"/>
              </a:ext>
            </a:extLst>
          </p:cNvPr>
          <p:cNvSpPr>
            <a:spLocks noChangeArrowheads="1"/>
          </p:cNvSpPr>
          <p:nvPr/>
        </p:nvSpPr>
        <p:spPr bwMode="auto">
          <a:xfrm>
            <a:off x="5934075" y="3175000"/>
            <a:ext cx="447675" cy="35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200">
                <a:solidFill>
                  <a:srgbClr val="000000"/>
                </a:solidFill>
                <a:cs typeface="Times New Roman" panose="02020603050405020304" pitchFamily="18" charset="0"/>
              </a:rPr>
              <a:t>600</a:t>
            </a:r>
            <a:endParaRPr lang="en-US" altLang="en-US" sz="7200">
              <a:cs typeface="Times New Roman" panose="02020603050405020304" pitchFamily="18" charset="0"/>
            </a:endParaRPr>
          </a:p>
        </p:txBody>
      </p:sp>
      <p:sp>
        <p:nvSpPr>
          <p:cNvPr id="93237" name="Line 27">
            <a:extLst>
              <a:ext uri="{FF2B5EF4-FFF2-40B4-BE49-F238E27FC236}">
                <a16:creationId xmlns:a16="http://schemas.microsoft.com/office/drawing/2014/main" id="{F24E27F8-E41E-4336-8699-93A75E462D46}"/>
              </a:ext>
            </a:extLst>
          </p:cNvPr>
          <p:cNvSpPr>
            <a:spLocks noChangeShapeType="1"/>
          </p:cNvSpPr>
          <p:nvPr/>
        </p:nvSpPr>
        <p:spPr bwMode="auto">
          <a:xfrm flipV="1">
            <a:off x="8191500" y="3076575"/>
            <a:ext cx="9525" cy="777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38" name="Rectangle 28">
            <a:extLst>
              <a:ext uri="{FF2B5EF4-FFF2-40B4-BE49-F238E27FC236}">
                <a16:creationId xmlns:a16="http://schemas.microsoft.com/office/drawing/2014/main" id="{CC16D5DE-2826-45AC-BE38-4FEC360C6B35}"/>
              </a:ext>
            </a:extLst>
          </p:cNvPr>
          <p:cNvSpPr>
            <a:spLocks noChangeArrowheads="1"/>
          </p:cNvSpPr>
          <p:nvPr/>
        </p:nvSpPr>
        <p:spPr bwMode="auto">
          <a:xfrm>
            <a:off x="8118475" y="3175000"/>
            <a:ext cx="447675" cy="35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200">
                <a:solidFill>
                  <a:srgbClr val="000000"/>
                </a:solidFill>
                <a:cs typeface="Times New Roman" panose="02020603050405020304" pitchFamily="18" charset="0"/>
              </a:rPr>
              <a:t>700</a:t>
            </a:r>
            <a:endParaRPr lang="en-US" altLang="en-US" sz="7200">
              <a:cs typeface="Times New Roman" panose="02020603050405020304" pitchFamily="18" charset="0"/>
            </a:endParaRPr>
          </a:p>
        </p:txBody>
      </p:sp>
      <p:sp>
        <p:nvSpPr>
          <p:cNvPr id="93239" name="Line 11">
            <a:extLst>
              <a:ext uri="{FF2B5EF4-FFF2-40B4-BE49-F238E27FC236}">
                <a16:creationId xmlns:a16="http://schemas.microsoft.com/office/drawing/2014/main" id="{59C93537-91FF-4D32-A412-522086810A8A}"/>
              </a:ext>
            </a:extLst>
          </p:cNvPr>
          <p:cNvSpPr>
            <a:spLocks noChangeShapeType="1"/>
          </p:cNvSpPr>
          <p:nvPr/>
        </p:nvSpPr>
        <p:spPr bwMode="auto">
          <a:xfrm>
            <a:off x="428625" y="3154363"/>
            <a:ext cx="774065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240" name="Rectangle 68">
            <a:extLst>
              <a:ext uri="{FF2B5EF4-FFF2-40B4-BE49-F238E27FC236}">
                <a16:creationId xmlns:a16="http://schemas.microsoft.com/office/drawing/2014/main" id="{CCF6EF4D-8ECA-46C7-8831-C16BB6891D65}"/>
              </a:ext>
            </a:extLst>
          </p:cNvPr>
          <p:cNvSpPr>
            <a:spLocks noChangeArrowheads="1"/>
          </p:cNvSpPr>
          <p:nvPr/>
        </p:nvSpPr>
        <p:spPr bwMode="auto">
          <a:xfrm>
            <a:off x="200025" y="3370263"/>
            <a:ext cx="4572000"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fr-FR" altLang="en-US" sz="2400" i="1"/>
              <a:t>Anopheles stephensi</a:t>
            </a:r>
            <a:r>
              <a:rPr lang="fr-FR" altLang="en-US" sz="2400"/>
              <a:t>: </a:t>
            </a:r>
            <a:r>
              <a:rPr lang="fr-FR" altLang="en-US" sz="1400"/>
              <a:t>Female </a:t>
            </a:r>
            <a:endParaRPr lang="fr-FR" altLang="en-US" sz="2400"/>
          </a:p>
          <a:p>
            <a:pPr eaLnBrk="1" hangingPunct="1">
              <a:spcBef>
                <a:spcPct val="0"/>
              </a:spcBef>
              <a:buFontTx/>
              <a:buNone/>
            </a:pPr>
            <a:r>
              <a:rPr lang="fr-FR" altLang="en-US" sz="2400"/>
              <a:t>mean =475, Std = 30</a:t>
            </a:r>
          </a:p>
        </p:txBody>
      </p:sp>
      <p:sp>
        <p:nvSpPr>
          <p:cNvPr id="93241" name="Rectangle 69">
            <a:extLst>
              <a:ext uri="{FF2B5EF4-FFF2-40B4-BE49-F238E27FC236}">
                <a16:creationId xmlns:a16="http://schemas.microsoft.com/office/drawing/2014/main" id="{CA214A7B-3B90-4B3D-A9B7-C402D61C6FF1}"/>
              </a:ext>
            </a:extLst>
          </p:cNvPr>
          <p:cNvSpPr>
            <a:spLocks noChangeArrowheads="1"/>
          </p:cNvSpPr>
          <p:nvPr/>
        </p:nvSpPr>
        <p:spPr bwMode="auto">
          <a:xfrm>
            <a:off x="5267325" y="3341688"/>
            <a:ext cx="3743325"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fr-FR" altLang="en-US" sz="2400" i="1"/>
              <a:t>Aedes aegyptii </a:t>
            </a:r>
            <a:r>
              <a:rPr lang="fr-FR" altLang="en-US" sz="2400"/>
              <a:t>: </a:t>
            </a:r>
            <a:r>
              <a:rPr lang="fr-FR" altLang="en-US" sz="1400"/>
              <a:t>Female</a:t>
            </a:r>
            <a:r>
              <a:rPr lang="fr-FR" altLang="en-US" sz="2400"/>
              <a:t> </a:t>
            </a:r>
          </a:p>
          <a:p>
            <a:pPr eaLnBrk="1" hangingPunct="1">
              <a:spcBef>
                <a:spcPct val="0"/>
              </a:spcBef>
              <a:buFontTx/>
              <a:buNone/>
            </a:pPr>
            <a:r>
              <a:rPr lang="fr-FR" altLang="en-US" sz="2400"/>
              <a:t>mean =567, Std = 43</a:t>
            </a:r>
          </a:p>
        </p:txBody>
      </p:sp>
      <p:pic>
        <p:nvPicPr>
          <p:cNvPr id="93242" name="Picture 2">
            <a:extLst>
              <a:ext uri="{FF2B5EF4-FFF2-40B4-BE49-F238E27FC236}">
                <a16:creationId xmlns:a16="http://schemas.microsoft.com/office/drawing/2014/main" id="{5B12453C-FE52-4875-B528-C24BFCECE7E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2124075" cy="2530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miter lim="800000"/>
                <a:headEnd/>
                <a:tailEnd/>
              </a14:hiddenLine>
            </a:ext>
          </a:extLst>
        </p:spPr>
      </p:pic>
      <p:pic>
        <p:nvPicPr>
          <p:cNvPr id="93243" name="Picture 4">
            <a:extLst>
              <a:ext uri="{FF2B5EF4-FFF2-40B4-BE49-F238E27FC236}">
                <a16:creationId xmlns:a16="http://schemas.microsoft.com/office/drawing/2014/main" id="{4A56EF2B-E79B-4CB1-A807-B33E2CBE883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89625" y="0"/>
            <a:ext cx="3254375" cy="2152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244" name="Rectangle 72">
            <a:extLst>
              <a:ext uri="{FF2B5EF4-FFF2-40B4-BE49-F238E27FC236}">
                <a16:creationId xmlns:a16="http://schemas.microsoft.com/office/drawing/2014/main" id="{CC9D3249-8ED2-46BE-976B-D8AE673C8504}"/>
              </a:ext>
            </a:extLst>
          </p:cNvPr>
          <p:cNvSpPr>
            <a:spLocks noChangeArrowheads="1"/>
          </p:cNvSpPr>
          <p:nvPr/>
        </p:nvSpPr>
        <p:spPr bwMode="auto">
          <a:xfrm>
            <a:off x="3943350" y="3941763"/>
            <a:ext cx="6477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2400"/>
              <a:t>517</a:t>
            </a:r>
          </a:p>
        </p:txBody>
      </p:sp>
      <p:cxnSp>
        <p:nvCxnSpPr>
          <p:cNvPr id="93245" name="Straight Connector 74">
            <a:extLst>
              <a:ext uri="{FF2B5EF4-FFF2-40B4-BE49-F238E27FC236}">
                <a16:creationId xmlns:a16="http://schemas.microsoft.com/office/drawing/2014/main" id="{1E3BCDD3-20AB-41C3-9739-1095A463405E}"/>
              </a:ext>
            </a:extLst>
          </p:cNvPr>
          <p:cNvCxnSpPr>
            <a:cxnSpLocks noChangeShapeType="1"/>
          </p:cNvCxnSpPr>
          <p:nvPr/>
        </p:nvCxnSpPr>
        <p:spPr bwMode="auto">
          <a:xfrm rot="5400000">
            <a:off x="3619500" y="3314700"/>
            <a:ext cx="1257300" cy="0"/>
          </a:xfrm>
          <a:prstGeom prst="line">
            <a:avLst/>
          </a:prstGeom>
          <a:noFill/>
          <a:ln w="0" algn="ctr">
            <a:solidFill>
              <a:srgbClr val="000000"/>
            </a:solidFill>
            <a:round/>
            <a:headEnd/>
            <a:tailEnd/>
          </a:ln>
          <a:extLst>
            <a:ext uri="{909E8E84-426E-40DD-AFC4-6F175D3DCCD1}">
              <a14:hiddenFill xmlns:a14="http://schemas.microsoft.com/office/drawing/2010/main">
                <a:noFill/>
              </a14:hiddenFill>
            </a:ext>
          </a:extLst>
        </p:spPr>
      </p:cxnSp>
      <p:sp>
        <p:nvSpPr>
          <p:cNvPr id="93246" name="Rectangle 64">
            <a:extLst>
              <a:ext uri="{FF2B5EF4-FFF2-40B4-BE49-F238E27FC236}">
                <a16:creationId xmlns:a16="http://schemas.microsoft.com/office/drawing/2014/main" id="{173719C4-CA21-47E0-A3B9-AB364CF2FBE7}"/>
              </a:ext>
            </a:extLst>
          </p:cNvPr>
          <p:cNvSpPr>
            <a:spLocks noChangeArrowheads="1"/>
          </p:cNvSpPr>
          <p:nvPr/>
        </p:nvSpPr>
        <p:spPr bwMode="auto">
          <a:xfrm>
            <a:off x="0" y="0"/>
            <a:ext cx="9144000"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miter lim="800000"/>
                <a:headEnd/>
                <a:tailEnd/>
              </a14:hiddenLine>
            </a:ext>
          </a:extLst>
        </p:spPr>
        <p:txBody>
          <a:bodyPr wrap="none" anchor="ct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pic>
        <p:nvPicPr>
          <p:cNvPr id="93247" name="Picture 65">
            <a:extLst>
              <a:ext uri="{FF2B5EF4-FFF2-40B4-BE49-F238E27FC236}">
                <a16:creationId xmlns:a16="http://schemas.microsoft.com/office/drawing/2014/main" id="{45E9639C-A69D-42B5-B385-CEA48E22D85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5925" y="5957888"/>
            <a:ext cx="16438563" cy="90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miter lim="800000"/>
                <a:headEnd/>
                <a:tailEnd/>
              </a14:hiddenLine>
            </a:ext>
          </a:extLst>
        </p:spPr>
      </p:pic>
      <p:sp>
        <p:nvSpPr>
          <p:cNvPr id="93248" name="TextBox 65">
            <a:extLst>
              <a:ext uri="{FF2B5EF4-FFF2-40B4-BE49-F238E27FC236}">
                <a16:creationId xmlns:a16="http://schemas.microsoft.com/office/drawing/2014/main" id="{94BC06C4-0C58-4C46-B80B-0C596EBC06A5}"/>
              </a:ext>
            </a:extLst>
          </p:cNvPr>
          <p:cNvSpPr txBox="1">
            <a:spLocks noChangeArrowheads="1"/>
          </p:cNvSpPr>
          <p:nvPr/>
        </p:nvSpPr>
        <p:spPr bwMode="auto">
          <a:xfrm>
            <a:off x="382588" y="5305425"/>
            <a:ext cx="78359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t>If I see an insect with a wingbeat frequency of 500, what is it?</a:t>
            </a:r>
          </a:p>
        </p:txBody>
      </p:sp>
    </p:spTree>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 name="Picture 5">
            <a:extLst>
              <a:ext uri="{FF2B5EF4-FFF2-40B4-BE49-F238E27FC236}">
                <a16:creationId xmlns:a16="http://schemas.microsoft.com/office/drawing/2014/main" id="{0C5942BB-9A77-42FE-B1E3-A3A86CAE0FE2}"/>
              </a:ext>
            </a:extLst>
          </p:cNvPr>
          <p:cNvPicPr>
            <a:picLocks noChangeAspect="1" noChangeArrowheads="1"/>
          </p:cNvPicPr>
          <p:nvPr/>
        </p:nvPicPr>
        <p:blipFill>
          <a:blip r:embed="rId2" cstate="print">
            <a:duotone>
              <a:schemeClr val="accent6">
                <a:shade val="45000"/>
                <a:satMod val="135000"/>
              </a:schemeClr>
              <a:prstClr val="white"/>
            </a:duotone>
            <a:lum bright="-21000" contrast="100000"/>
          </a:blip>
          <a:srcRect l="4628" b="3605"/>
          <a:stretch>
            <a:fillRect/>
          </a:stretch>
        </p:blipFill>
        <p:spPr bwMode="auto">
          <a:xfrm flipH="1">
            <a:off x="2609850" y="2667000"/>
            <a:ext cx="1638300" cy="485775"/>
          </a:xfrm>
          <a:prstGeom prst="rect">
            <a:avLst/>
          </a:prstGeom>
          <a:noFill/>
          <a:ln w="0" cap="flat" cmpd="sng">
            <a:noFill/>
            <a:prstDash val="solid"/>
            <a:miter lim="800000"/>
            <a:headEnd type="none" w="med" len="med"/>
            <a:tailEnd type="none" w="med" len="med"/>
          </a:ln>
        </p:spPr>
      </p:pic>
      <p:pic>
        <p:nvPicPr>
          <p:cNvPr id="94211" name="Picture 5">
            <a:extLst>
              <a:ext uri="{FF2B5EF4-FFF2-40B4-BE49-F238E27FC236}">
                <a16:creationId xmlns:a16="http://schemas.microsoft.com/office/drawing/2014/main" id="{C3C27A47-B838-47CB-BF7D-921577AA8B7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l="4628" b="3606"/>
          <a:stretch>
            <a:fillRect/>
          </a:stretch>
        </p:blipFill>
        <p:spPr bwMode="auto">
          <a:xfrm>
            <a:off x="4248150" y="2676525"/>
            <a:ext cx="1057275" cy="485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miter lim="800000"/>
                <a:headEnd/>
                <a:tailEnd/>
              </a14:hiddenLine>
            </a:ext>
          </a:extLst>
        </p:spPr>
      </p:pic>
      <p:sp>
        <p:nvSpPr>
          <p:cNvPr id="94212" name="Freeform 45">
            <a:extLst>
              <a:ext uri="{FF2B5EF4-FFF2-40B4-BE49-F238E27FC236}">
                <a16:creationId xmlns:a16="http://schemas.microsoft.com/office/drawing/2014/main" id="{F21E04CF-71B3-4B75-B839-4314947BDA64}"/>
              </a:ext>
            </a:extLst>
          </p:cNvPr>
          <p:cNvSpPr>
            <a:spLocks/>
          </p:cNvSpPr>
          <p:nvPr/>
        </p:nvSpPr>
        <p:spPr bwMode="auto">
          <a:xfrm>
            <a:off x="692150" y="2901950"/>
            <a:ext cx="1489075" cy="252413"/>
          </a:xfrm>
          <a:custGeom>
            <a:avLst/>
            <a:gdLst>
              <a:gd name="T0" fmla="*/ 2147483646 w 152"/>
              <a:gd name="T1" fmla="*/ 2147483646 h 23"/>
              <a:gd name="T2" fmla="*/ 2147483646 w 152"/>
              <a:gd name="T3" fmla="*/ 2147483646 h 23"/>
              <a:gd name="T4" fmla="*/ 2147483646 w 152"/>
              <a:gd name="T5" fmla="*/ 2147483646 h 23"/>
              <a:gd name="T6" fmla="*/ 2147483646 w 152"/>
              <a:gd name="T7" fmla="*/ 2147483646 h 23"/>
              <a:gd name="T8" fmla="*/ 2147483646 w 152"/>
              <a:gd name="T9" fmla="*/ 2147483646 h 23"/>
              <a:gd name="T10" fmla="*/ 2147483646 w 152"/>
              <a:gd name="T11" fmla="*/ 2147483646 h 23"/>
              <a:gd name="T12" fmla="*/ 2147483646 w 152"/>
              <a:gd name="T13" fmla="*/ 2147483646 h 23"/>
              <a:gd name="T14" fmla="*/ 2147483646 w 152"/>
              <a:gd name="T15" fmla="*/ 2147483646 h 23"/>
              <a:gd name="T16" fmla="*/ 2147483646 w 152"/>
              <a:gd name="T17" fmla="*/ 2147483646 h 23"/>
              <a:gd name="T18" fmla="*/ 2147483646 w 152"/>
              <a:gd name="T19" fmla="*/ 2147483646 h 23"/>
              <a:gd name="T20" fmla="*/ 2147483646 w 152"/>
              <a:gd name="T21" fmla="*/ 2147483646 h 23"/>
              <a:gd name="T22" fmla="*/ 2147483646 w 152"/>
              <a:gd name="T23" fmla="*/ 2147483646 h 23"/>
              <a:gd name="T24" fmla="*/ 2147483646 w 152"/>
              <a:gd name="T25" fmla="*/ 2147483646 h 23"/>
              <a:gd name="T26" fmla="*/ 2147483646 w 152"/>
              <a:gd name="T27" fmla="*/ 2147483646 h 23"/>
              <a:gd name="T28" fmla="*/ 2147483646 w 152"/>
              <a:gd name="T29" fmla="*/ 2147483646 h 23"/>
              <a:gd name="T30" fmla="*/ 2147483646 w 152"/>
              <a:gd name="T31" fmla="*/ 2147483646 h 23"/>
              <a:gd name="T32" fmla="*/ 2147483646 w 152"/>
              <a:gd name="T33" fmla="*/ 2147483646 h 23"/>
              <a:gd name="T34" fmla="*/ 2147483646 w 152"/>
              <a:gd name="T35" fmla="*/ 2147483646 h 23"/>
              <a:gd name="T36" fmla="*/ 2147483646 w 152"/>
              <a:gd name="T37" fmla="*/ 2147483646 h 23"/>
              <a:gd name="T38" fmla="*/ 2147483646 w 152"/>
              <a:gd name="T39" fmla="*/ 2147483646 h 23"/>
              <a:gd name="T40" fmla="*/ 2147483646 w 152"/>
              <a:gd name="T41" fmla="*/ 2147483646 h 23"/>
              <a:gd name="T42" fmla="*/ 2147483646 w 152"/>
              <a:gd name="T43" fmla="*/ 2147483646 h 23"/>
              <a:gd name="T44" fmla="*/ 2147483646 w 152"/>
              <a:gd name="T45" fmla="*/ 2147483646 h 23"/>
              <a:gd name="T46" fmla="*/ 2147483646 w 152"/>
              <a:gd name="T47" fmla="*/ 2147483646 h 23"/>
              <a:gd name="T48" fmla="*/ 2147483646 w 152"/>
              <a:gd name="T49" fmla="*/ 2147483646 h 23"/>
              <a:gd name="T50" fmla="*/ 2147483646 w 152"/>
              <a:gd name="T51" fmla="*/ 2147483646 h 23"/>
              <a:gd name="T52" fmla="*/ 2147483646 w 152"/>
              <a:gd name="T53" fmla="*/ 2147483646 h 23"/>
              <a:gd name="T54" fmla="*/ 2147483646 w 152"/>
              <a:gd name="T55" fmla="*/ 2147483646 h 23"/>
              <a:gd name="T56" fmla="*/ 2147483646 w 152"/>
              <a:gd name="T57" fmla="*/ 2147483646 h 23"/>
              <a:gd name="T58" fmla="*/ 2147483646 w 152"/>
              <a:gd name="T59" fmla="*/ 2147483646 h 23"/>
              <a:gd name="T60" fmla="*/ 2147483646 w 152"/>
              <a:gd name="T61" fmla="*/ 2147483646 h 23"/>
              <a:gd name="T62" fmla="*/ 2147483646 w 152"/>
              <a:gd name="T63" fmla="*/ 2147483646 h 23"/>
              <a:gd name="T64" fmla="*/ 2147483646 w 152"/>
              <a:gd name="T65" fmla="*/ 2147483646 h 23"/>
              <a:gd name="T66" fmla="*/ 2147483646 w 152"/>
              <a:gd name="T67" fmla="*/ 2147483646 h 23"/>
              <a:gd name="T68" fmla="*/ 2147483646 w 152"/>
              <a:gd name="T69" fmla="*/ 2147483646 h 23"/>
              <a:gd name="T70" fmla="*/ 2147483646 w 152"/>
              <a:gd name="T71" fmla="*/ 2147483646 h 23"/>
              <a:gd name="T72" fmla="*/ 2147483646 w 152"/>
              <a:gd name="T73" fmla="*/ 2147483646 h 23"/>
              <a:gd name="T74" fmla="*/ 2147483646 w 152"/>
              <a:gd name="T75" fmla="*/ 2147483646 h 23"/>
              <a:gd name="T76" fmla="*/ 2147483646 w 152"/>
              <a:gd name="T77" fmla="*/ 2147483646 h 23"/>
              <a:gd name="T78" fmla="*/ 2147483646 w 152"/>
              <a:gd name="T79" fmla="*/ 2147483646 h 23"/>
              <a:gd name="T80" fmla="*/ 2147483646 w 152"/>
              <a:gd name="T81" fmla="*/ 2147483646 h 23"/>
              <a:gd name="T82" fmla="*/ 2147483646 w 152"/>
              <a:gd name="T83" fmla="*/ 2147483646 h 2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3"/>
              <a:gd name="T128" fmla="*/ 152 w 152"/>
              <a:gd name="T129" fmla="*/ 23 h 2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3">
                <a:moveTo>
                  <a:pt x="0" y="23"/>
                </a:moveTo>
                <a:lnTo>
                  <a:pt x="1" y="23"/>
                </a:lnTo>
                <a:lnTo>
                  <a:pt x="2" y="23"/>
                </a:lnTo>
                <a:lnTo>
                  <a:pt x="4" y="23"/>
                </a:lnTo>
                <a:lnTo>
                  <a:pt x="5" y="23"/>
                </a:lnTo>
                <a:lnTo>
                  <a:pt x="6" y="23"/>
                </a:lnTo>
                <a:lnTo>
                  <a:pt x="7" y="23"/>
                </a:lnTo>
                <a:lnTo>
                  <a:pt x="8" y="23"/>
                </a:lnTo>
                <a:lnTo>
                  <a:pt x="10" y="23"/>
                </a:lnTo>
                <a:lnTo>
                  <a:pt x="11" y="23"/>
                </a:lnTo>
                <a:lnTo>
                  <a:pt x="12" y="23"/>
                </a:lnTo>
                <a:lnTo>
                  <a:pt x="13" y="23"/>
                </a:lnTo>
                <a:lnTo>
                  <a:pt x="14" y="23"/>
                </a:lnTo>
                <a:lnTo>
                  <a:pt x="16" y="23"/>
                </a:lnTo>
                <a:lnTo>
                  <a:pt x="17" y="23"/>
                </a:lnTo>
                <a:lnTo>
                  <a:pt x="18" y="23"/>
                </a:lnTo>
                <a:lnTo>
                  <a:pt x="19" y="23"/>
                </a:lnTo>
                <a:lnTo>
                  <a:pt x="20" y="23"/>
                </a:lnTo>
                <a:lnTo>
                  <a:pt x="22" y="23"/>
                </a:lnTo>
                <a:lnTo>
                  <a:pt x="23" y="23"/>
                </a:lnTo>
                <a:lnTo>
                  <a:pt x="24" y="23"/>
                </a:lnTo>
                <a:lnTo>
                  <a:pt x="25" y="23"/>
                </a:lnTo>
                <a:lnTo>
                  <a:pt x="26" y="23"/>
                </a:lnTo>
                <a:lnTo>
                  <a:pt x="28" y="23"/>
                </a:lnTo>
                <a:lnTo>
                  <a:pt x="29" y="23"/>
                </a:lnTo>
                <a:lnTo>
                  <a:pt x="30" y="23"/>
                </a:lnTo>
                <a:lnTo>
                  <a:pt x="31" y="23"/>
                </a:lnTo>
                <a:lnTo>
                  <a:pt x="32" y="23"/>
                </a:lnTo>
                <a:lnTo>
                  <a:pt x="34" y="23"/>
                </a:lnTo>
                <a:lnTo>
                  <a:pt x="35" y="23"/>
                </a:lnTo>
                <a:lnTo>
                  <a:pt x="36" y="23"/>
                </a:lnTo>
                <a:lnTo>
                  <a:pt x="37" y="23"/>
                </a:lnTo>
                <a:lnTo>
                  <a:pt x="38" y="23"/>
                </a:lnTo>
                <a:lnTo>
                  <a:pt x="40" y="23"/>
                </a:lnTo>
                <a:lnTo>
                  <a:pt x="41" y="23"/>
                </a:lnTo>
                <a:lnTo>
                  <a:pt x="42" y="23"/>
                </a:lnTo>
                <a:lnTo>
                  <a:pt x="43" y="23"/>
                </a:lnTo>
                <a:lnTo>
                  <a:pt x="44" y="23"/>
                </a:lnTo>
                <a:lnTo>
                  <a:pt x="46" y="23"/>
                </a:lnTo>
                <a:lnTo>
                  <a:pt x="47" y="23"/>
                </a:lnTo>
                <a:lnTo>
                  <a:pt x="48" y="23"/>
                </a:lnTo>
                <a:lnTo>
                  <a:pt x="49" y="22"/>
                </a:lnTo>
                <a:lnTo>
                  <a:pt x="50" y="22"/>
                </a:lnTo>
                <a:lnTo>
                  <a:pt x="52" y="22"/>
                </a:lnTo>
                <a:lnTo>
                  <a:pt x="53" y="22"/>
                </a:lnTo>
                <a:lnTo>
                  <a:pt x="54" y="22"/>
                </a:lnTo>
                <a:lnTo>
                  <a:pt x="55" y="22"/>
                </a:lnTo>
                <a:lnTo>
                  <a:pt x="56" y="22"/>
                </a:lnTo>
                <a:lnTo>
                  <a:pt x="58" y="22"/>
                </a:lnTo>
                <a:lnTo>
                  <a:pt x="59" y="22"/>
                </a:lnTo>
                <a:lnTo>
                  <a:pt x="60" y="22"/>
                </a:lnTo>
                <a:lnTo>
                  <a:pt x="61" y="22"/>
                </a:lnTo>
                <a:lnTo>
                  <a:pt x="62" y="22"/>
                </a:lnTo>
                <a:lnTo>
                  <a:pt x="64" y="22"/>
                </a:lnTo>
                <a:lnTo>
                  <a:pt x="65" y="22"/>
                </a:lnTo>
                <a:lnTo>
                  <a:pt x="66" y="22"/>
                </a:lnTo>
                <a:lnTo>
                  <a:pt x="67" y="22"/>
                </a:lnTo>
                <a:lnTo>
                  <a:pt x="68" y="22"/>
                </a:lnTo>
                <a:lnTo>
                  <a:pt x="70" y="22"/>
                </a:lnTo>
                <a:lnTo>
                  <a:pt x="71" y="22"/>
                </a:lnTo>
                <a:lnTo>
                  <a:pt x="72" y="22"/>
                </a:lnTo>
                <a:lnTo>
                  <a:pt x="73" y="21"/>
                </a:lnTo>
                <a:lnTo>
                  <a:pt x="74" y="21"/>
                </a:lnTo>
                <a:lnTo>
                  <a:pt x="76" y="21"/>
                </a:lnTo>
                <a:lnTo>
                  <a:pt x="77" y="21"/>
                </a:lnTo>
                <a:lnTo>
                  <a:pt x="78" y="21"/>
                </a:lnTo>
                <a:lnTo>
                  <a:pt x="79" y="21"/>
                </a:lnTo>
                <a:lnTo>
                  <a:pt x="80" y="21"/>
                </a:lnTo>
                <a:lnTo>
                  <a:pt x="82" y="21"/>
                </a:lnTo>
                <a:lnTo>
                  <a:pt x="83" y="21"/>
                </a:lnTo>
                <a:lnTo>
                  <a:pt x="84" y="21"/>
                </a:lnTo>
                <a:lnTo>
                  <a:pt x="85" y="20"/>
                </a:lnTo>
                <a:lnTo>
                  <a:pt x="86" y="20"/>
                </a:lnTo>
                <a:lnTo>
                  <a:pt x="88" y="20"/>
                </a:lnTo>
                <a:lnTo>
                  <a:pt x="89" y="20"/>
                </a:lnTo>
                <a:lnTo>
                  <a:pt x="90" y="20"/>
                </a:lnTo>
                <a:lnTo>
                  <a:pt x="91" y="20"/>
                </a:lnTo>
                <a:lnTo>
                  <a:pt x="92" y="20"/>
                </a:lnTo>
                <a:lnTo>
                  <a:pt x="94" y="20"/>
                </a:lnTo>
                <a:lnTo>
                  <a:pt x="95" y="20"/>
                </a:lnTo>
                <a:lnTo>
                  <a:pt x="96" y="20"/>
                </a:lnTo>
                <a:lnTo>
                  <a:pt x="97" y="19"/>
                </a:lnTo>
                <a:lnTo>
                  <a:pt x="98" y="19"/>
                </a:lnTo>
                <a:lnTo>
                  <a:pt x="100" y="19"/>
                </a:lnTo>
                <a:lnTo>
                  <a:pt x="101" y="19"/>
                </a:lnTo>
                <a:lnTo>
                  <a:pt x="102" y="19"/>
                </a:lnTo>
                <a:lnTo>
                  <a:pt x="103" y="18"/>
                </a:lnTo>
                <a:lnTo>
                  <a:pt x="104" y="18"/>
                </a:lnTo>
                <a:lnTo>
                  <a:pt x="106" y="18"/>
                </a:lnTo>
                <a:lnTo>
                  <a:pt x="107" y="18"/>
                </a:lnTo>
                <a:lnTo>
                  <a:pt x="108" y="17"/>
                </a:lnTo>
                <a:lnTo>
                  <a:pt x="109" y="17"/>
                </a:lnTo>
                <a:lnTo>
                  <a:pt x="110" y="17"/>
                </a:lnTo>
                <a:lnTo>
                  <a:pt x="112" y="17"/>
                </a:lnTo>
                <a:lnTo>
                  <a:pt x="113" y="16"/>
                </a:lnTo>
                <a:lnTo>
                  <a:pt x="114" y="16"/>
                </a:lnTo>
                <a:lnTo>
                  <a:pt x="115" y="16"/>
                </a:lnTo>
                <a:lnTo>
                  <a:pt x="116" y="15"/>
                </a:lnTo>
                <a:lnTo>
                  <a:pt x="118" y="15"/>
                </a:lnTo>
                <a:lnTo>
                  <a:pt x="119" y="15"/>
                </a:lnTo>
                <a:lnTo>
                  <a:pt x="120" y="14"/>
                </a:lnTo>
                <a:lnTo>
                  <a:pt x="121" y="14"/>
                </a:lnTo>
                <a:lnTo>
                  <a:pt x="122" y="14"/>
                </a:lnTo>
                <a:lnTo>
                  <a:pt x="124" y="13"/>
                </a:lnTo>
                <a:lnTo>
                  <a:pt x="125" y="13"/>
                </a:lnTo>
                <a:lnTo>
                  <a:pt x="126" y="12"/>
                </a:lnTo>
                <a:lnTo>
                  <a:pt x="127" y="12"/>
                </a:lnTo>
                <a:lnTo>
                  <a:pt x="128" y="12"/>
                </a:lnTo>
                <a:lnTo>
                  <a:pt x="130" y="11"/>
                </a:lnTo>
                <a:lnTo>
                  <a:pt x="131" y="11"/>
                </a:lnTo>
                <a:lnTo>
                  <a:pt x="132" y="10"/>
                </a:lnTo>
                <a:lnTo>
                  <a:pt x="133" y="10"/>
                </a:lnTo>
                <a:lnTo>
                  <a:pt x="134" y="9"/>
                </a:lnTo>
                <a:lnTo>
                  <a:pt x="136" y="9"/>
                </a:lnTo>
                <a:lnTo>
                  <a:pt x="137" y="8"/>
                </a:lnTo>
                <a:lnTo>
                  <a:pt x="138" y="8"/>
                </a:lnTo>
                <a:lnTo>
                  <a:pt x="139" y="7"/>
                </a:lnTo>
                <a:lnTo>
                  <a:pt x="140" y="7"/>
                </a:lnTo>
                <a:lnTo>
                  <a:pt x="143" y="6"/>
                </a:lnTo>
                <a:lnTo>
                  <a:pt x="143" y="5"/>
                </a:lnTo>
                <a:lnTo>
                  <a:pt x="144" y="5"/>
                </a:lnTo>
                <a:lnTo>
                  <a:pt x="145" y="4"/>
                </a:lnTo>
                <a:lnTo>
                  <a:pt x="148" y="3"/>
                </a:lnTo>
                <a:lnTo>
                  <a:pt x="149" y="2"/>
                </a:lnTo>
                <a:lnTo>
                  <a:pt x="151" y="1"/>
                </a:lnTo>
                <a:lnTo>
                  <a:pt x="152" y="0"/>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13" name="Freeform 46">
            <a:extLst>
              <a:ext uri="{FF2B5EF4-FFF2-40B4-BE49-F238E27FC236}">
                <a16:creationId xmlns:a16="http://schemas.microsoft.com/office/drawing/2014/main" id="{236E9462-0312-4539-8E05-EF14CDDD59C6}"/>
              </a:ext>
            </a:extLst>
          </p:cNvPr>
          <p:cNvSpPr>
            <a:spLocks/>
          </p:cNvSpPr>
          <p:nvPr/>
        </p:nvSpPr>
        <p:spPr bwMode="auto">
          <a:xfrm>
            <a:off x="2181225" y="2066925"/>
            <a:ext cx="1441450" cy="835025"/>
          </a:xfrm>
          <a:custGeom>
            <a:avLst/>
            <a:gdLst>
              <a:gd name="T0" fmla="*/ 2147483646 w 147"/>
              <a:gd name="T1" fmla="*/ 2147483646 h 76"/>
              <a:gd name="T2" fmla="*/ 2147483646 w 147"/>
              <a:gd name="T3" fmla="*/ 2147483646 h 76"/>
              <a:gd name="T4" fmla="*/ 2147483646 w 147"/>
              <a:gd name="T5" fmla="*/ 2147483646 h 76"/>
              <a:gd name="T6" fmla="*/ 2147483646 w 147"/>
              <a:gd name="T7" fmla="*/ 2147483646 h 76"/>
              <a:gd name="T8" fmla="*/ 2147483646 w 147"/>
              <a:gd name="T9" fmla="*/ 2147483646 h 76"/>
              <a:gd name="T10" fmla="*/ 2147483646 w 147"/>
              <a:gd name="T11" fmla="*/ 2147483646 h 76"/>
              <a:gd name="T12" fmla="*/ 2147483646 w 147"/>
              <a:gd name="T13" fmla="*/ 2147483646 h 76"/>
              <a:gd name="T14" fmla="*/ 2147483646 w 147"/>
              <a:gd name="T15" fmla="*/ 2147483646 h 76"/>
              <a:gd name="T16" fmla="*/ 2147483646 w 147"/>
              <a:gd name="T17" fmla="*/ 2147483646 h 76"/>
              <a:gd name="T18" fmla="*/ 2147483646 w 147"/>
              <a:gd name="T19" fmla="*/ 2147483646 h 76"/>
              <a:gd name="T20" fmla="*/ 2147483646 w 147"/>
              <a:gd name="T21" fmla="*/ 2147483646 h 76"/>
              <a:gd name="T22" fmla="*/ 2147483646 w 147"/>
              <a:gd name="T23" fmla="*/ 2147483646 h 76"/>
              <a:gd name="T24" fmla="*/ 2147483646 w 147"/>
              <a:gd name="T25" fmla="*/ 2147483646 h 76"/>
              <a:gd name="T26" fmla="*/ 2147483646 w 147"/>
              <a:gd name="T27" fmla="*/ 2147483646 h 76"/>
              <a:gd name="T28" fmla="*/ 2147483646 w 147"/>
              <a:gd name="T29" fmla="*/ 2147483646 h 76"/>
              <a:gd name="T30" fmla="*/ 2147483646 w 147"/>
              <a:gd name="T31" fmla="*/ 2147483646 h 76"/>
              <a:gd name="T32" fmla="*/ 2147483646 w 147"/>
              <a:gd name="T33" fmla="*/ 2147483646 h 76"/>
              <a:gd name="T34" fmla="*/ 2147483646 w 147"/>
              <a:gd name="T35" fmla="*/ 2147483646 h 76"/>
              <a:gd name="T36" fmla="*/ 2147483646 w 147"/>
              <a:gd name="T37" fmla="*/ 2147483646 h 76"/>
              <a:gd name="T38" fmla="*/ 2147483646 w 147"/>
              <a:gd name="T39" fmla="*/ 2147483646 h 76"/>
              <a:gd name="T40" fmla="*/ 2147483646 w 147"/>
              <a:gd name="T41" fmla="*/ 2147483646 h 76"/>
              <a:gd name="T42" fmla="*/ 2147483646 w 147"/>
              <a:gd name="T43" fmla="*/ 2147483646 h 76"/>
              <a:gd name="T44" fmla="*/ 2147483646 w 147"/>
              <a:gd name="T45" fmla="*/ 2147483646 h 76"/>
              <a:gd name="T46" fmla="*/ 2147483646 w 147"/>
              <a:gd name="T47" fmla="*/ 2147483646 h 76"/>
              <a:gd name="T48" fmla="*/ 2147483646 w 147"/>
              <a:gd name="T49" fmla="*/ 2147483646 h 76"/>
              <a:gd name="T50" fmla="*/ 2147483646 w 147"/>
              <a:gd name="T51" fmla="*/ 2147483646 h 76"/>
              <a:gd name="T52" fmla="*/ 2147483646 w 147"/>
              <a:gd name="T53" fmla="*/ 2147483646 h 76"/>
              <a:gd name="T54" fmla="*/ 2147483646 w 147"/>
              <a:gd name="T55" fmla="*/ 2147483646 h 76"/>
              <a:gd name="T56" fmla="*/ 2147483646 w 147"/>
              <a:gd name="T57" fmla="*/ 2147483646 h 76"/>
              <a:gd name="T58" fmla="*/ 2147483646 w 147"/>
              <a:gd name="T59" fmla="*/ 2147483646 h 76"/>
              <a:gd name="T60" fmla="*/ 2147483646 w 147"/>
              <a:gd name="T61" fmla="*/ 2147483646 h 76"/>
              <a:gd name="T62" fmla="*/ 2147483646 w 147"/>
              <a:gd name="T63" fmla="*/ 2147483646 h 76"/>
              <a:gd name="T64" fmla="*/ 2147483646 w 147"/>
              <a:gd name="T65" fmla="*/ 0 h 76"/>
              <a:gd name="T66" fmla="*/ 2147483646 w 147"/>
              <a:gd name="T67" fmla="*/ 0 h 76"/>
              <a:gd name="T68" fmla="*/ 2147483646 w 147"/>
              <a:gd name="T69" fmla="*/ 0 h 76"/>
              <a:gd name="T70" fmla="*/ 2147483646 w 147"/>
              <a:gd name="T71" fmla="*/ 0 h 76"/>
              <a:gd name="T72" fmla="*/ 2147483646 w 147"/>
              <a:gd name="T73" fmla="*/ 2147483646 h 76"/>
              <a:gd name="T74" fmla="*/ 2147483646 w 147"/>
              <a:gd name="T75" fmla="*/ 2147483646 h 76"/>
              <a:gd name="T76" fmla="*/ 2147483646 w 147"/>
              <a:gd name="T77" fmla="*/ 2147483646 h 76"/>
              <a:gd name="T78" fmla="*/ 2147483646 w 147"/>
              <a:gd name="T79" fmla="*/ 2147483646 h 76"/>
              <a:gd name="T80" fmla="*/ 2147483646 w 147"/>
              <a:gd name="T81" fmla="*/ 2147483646 h 76"/>
              <a:gd name="T82" fmla="*/ 2147483646 w 147"/>
              <a:gd name="T83" fmla="*/ 2147483646 h 7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7"/>
              <a:gd name="T127" fmla="*/ 0 h 76"/>
              <a:gd name="T128" fmla="*/ 147 w 147"/>
              <a:gd name="T129" fmla="*/ 76 h 7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7" h="76">
                <a:moveTo>
                  <a:pt x="0" y="76"/>
                </a:moveTo>
                <a:lnTo>
                  <a:pt x="3" y="75"/>
                </a:lnTo>
                <a:lnTo>
                  <a:pt x="5" y="74"/>
                </a:lnTo>
                <a:lnTo>
                  <a:pt x="8" y="73"/>
                </a:lnTo>
                <a:lnTo>
                  <a:pt x="8" y="72"/>
                </a:lnTo>
                <a:lnTo>
                  <a:pt x="9" y="71"/>
                </a:lnTo>
                <a:lnTo>
                  <a:pt x="11" y="70"/>
                </a:lnTo>
                <a:lnTo>
                  <a:pt x="11" y="69"/>
                </a:lnTo>
                <a:lnTo>
                  <a:pt x="12" y="69"/>
                </a:lnTo>
                <a:lnTo>
                  <a:pt x="15" y="68"/>
                </a:lnTo>
                <a:lnTo>
                  <a:pt x="15" y="67"/>
                </a:lnTo>
                <a:lnTo>
                  <a:pt x="17" y="66"/>
                </a:lnTo>
                <a:lnTo>
                  <a:pt x="17" y="65"/>
                </a:lnTo>
                <a:lnTo>
                  <a:pt x="20" y="64"/>
                </a:lnTo>
                <a:lnTo>
                  <a:pt x="20" y="63"/>
                </a:lnTo>
                <a:lnTo>
                  <a:pt x="22" y="62"/>
                </a:lnTo>
                <a:lnTo>
                  <a:pt x="22" y="61"/>
                </a:lnTo>
                <a:lnTo>
                  <a:pt x="24" y="60"/>
                </a:lnTo>
                <a:lnTo>
                  <a:pt x="24" y="59"/>
                </a:lnTo>
                <a:lnTo>
                  <a:pt x="27" y="58"/>
                </a:lnTo>
                <a:lnTo>
                  <a:pt x="27" y="57"/>
                </a:lnTo>
                <a:lnTo>
                  <a:pt x="29" y="56"/>
                </a:lnTo>
                <a:lnTo>
                  <a:pt x="29" y="55"/>
                </a:lnTo>
                <a:lnTo>
                  <a:pt x="32" y="54"/>
                </a:lnTo>
                <a:lnTo>
                  <a:pt x="34" y="53"/>
                </a:lnTo>
                <a:lnTo>
                  <a:pt x="34" y="52"/>
                </a:lnTo>
                <a:lnTo>
                  <a:pt x="36" y="51"/>
                </a:lnTo>
                <a:lnTo>
                  <a:pt x="36" y="50"/>
                </a:lnTo>
                <a:lnTo>
                  <a:pt x="38" y="49"/>
                </a:lnTo>
                <a:lnTo>
                  <a:pt x="38" y="48"/>
                </a:lnTo>
                <a:lnTo>
                  <a:pt x="40" y="47"/>
                </a:lnTo>
                <a:lnTo>
                  <a:pt x="40" y="46"/>
                </a:lnTo>
                <a:lnTo>
                  <a:pt x="42" y="45"/>
                </a:lnTo>
                <a:lnTo>
                  <a:pt x="42" y="44"/>
                </a:lnTo>
                <a:lnTo>
                  <a:pt x="44" y="44"/>
                </a:lnTo>
                <a:lnTo>
                  <a:pt x="44" y="43"/>
                </a:lnTo>
                <a:lnTo>
                  <a:pt x="45" y="43"/>
                </a:lnTo>
                <a:lnTo>
                  <a:pt x="45" y="42"/>
                </a:lnTo>
                <a:lnTo>
                  <a:pt x="47" y="41"/>
                </a:lnTo>
                <a:lnTo>
                  <a:pt x="47" y="40"/>
                </a:lnTo>
                <a:lnTo>
                  <a:pt x="50" y="39"/>
                </a:lnTo>
                <a:lnTo>
                  <a:pt x="50" y="38"/>
                </a:lnTo>
                <a:lnTo>
                  <a:pt x="51" y="37"/>
                </a:lnTo>
                <a:lnTo>
                  <a:pt x="51" y="36"/>
                </a:lnTo>
                <a:lnTo>
                  <a:pt x="53" y="35"/>
                </a:lnTo>
                <a:lnTo>
                  <a:pt x="53" y="34"/>
                </a:lnTo>
                <a:lnTo>
                  <a:pt x="56" y="33"/>
                </a:lnTo>
                <a:lnTo>
                  <a:pt x="57" y="32"/>
                </a:lnTo>
                <a:lnTo>
                  <a:pt x="57" y="31"/>
                </a:lnTo>
                <a:lnTo>
                  <a:pt x="59" y="30"/>
                </a:lnTo>
                <a:lnTo>
                  <a:pt x="59" y="29"/>
                </a:lnTo>
                <a:lnTo>
                  <a:pt x="62" y="28"/>
                </a:lnTo>
                <a:lnTo>
                  <a:pt x="62" y="27"/>
                </a:lnTo>
                <a:lnTo>
                  <a:pt x="64" y="26"/>
                </a:lnTo>
                <a:lnTo>
                  <a:pt x="64" y="25"/>
                </a:lnTo>
                <a:lnTo>
                  <a:pt x="66" y="24"/>
                </a:lnTo>
                <a:lnTo>
                  <a:pt x="66" y="23"/>
                </a:lnTo>
                <a:lnTo>
                  <a:pt x="68" y="23"/>
                </a:lnTo>
                <a:lnTo>
                  <a:pt x="68" y="22"/>
                </a:lnTo>
                <a:lnTo>
                  <a:pt x="70" y="21"/>
                </a:lnTo>
                <a:lnTo>
                  <a:pt x="70" y="20"/>
                </a:lnTo>
                <a:lnTo>
                  <a:pt x="72" y="19"/>
                </a:lnTo>
                <a:lnTo>
                  <a:pt x="72" y="18"/>
                </a:lnTo>
                <a:lnTo>
                  <a:pt x="75" y="17"/>
                </a:lnTo>
                <a:lnTo>
                  <a:pt x="75" y="16"/>
                </a:lnTo>
                <a:lnTo>
                  <a:pt x="77" y="15"/>
                </a:lnTo>
                <a:lnTo>
                  <a:pt x="77" y="14"/>
                </a:lnTo>
                <a:lnTo>
                  <a:pt x="78" y="14"/>
                </a:lnTo>
                <a:lnTo>
                  <a:pt x="81" y="13"/>
                </a:lnTo>
                <a:lnTo>
                  <a:pt x="81" y="12"/>
                </a:lnTo>
                <a:lnTo>
                  <a:pt x="82" y="12"/>
                </a:lnTo>
                <a:lnTo>
                  <a:pt x="84" y="11"/>
                </a:lnTo>
                <a:lnTo>
                  <a:pt x="84" y="10"/>
                </a:lnTo>
                <a:lnTo>
                  <a:pt x="87" y="9"/>
                </a:lnTo>
                <a:lnTo>
                  <a:pt x="89" y="8"/>
                </a:lnTo>
                <a:lnTo>
                  <a:pt x="89" y="7"/>
                </a:lnTo>
                <a:lnTo>
                  <a:pt x="90" y="7"/>
                </a:lnTo>
                <a:lnTo>
                  <a:pt x="92" y="6"/>
                </a:lnTo>
                <a:lnTo>
                  <a:pt x="94" y="5"/>
                </a:lnTo>
                <a:lnTo>
                  <a:pt x="95" y="4"/>
                </a:lnTo>
                <a:lnTo>
                  <a:pt x="96" y="4"/>
                </a:lnTo>
                <a:lnTo>
                  <a:pt x="98" y="3"/>
                </a:lnTo>
                <a:lnTo>
                  <a:pt x="99" y="3"/>
                </a:lnTo>
                <a:lnTo>
                  <a:pt x="100" y="3"/>
                </a:lnTo>
                <a:lnTo>
                  <a:pt x="101" y="2"/>
                </a:lnTo>
                <a:lnTo>
                  <a:pt x="102" y="2"/>
                </a:lnTo>
                <a:lnTo>
                  <a:pt x="104" y="1"/>
                </a:lnTo>
                <a:lnTo>
                  <a:pt x="105" y="1"/>
                </a:lnTo>
                <a:lnTo>
                  <a:pt x="106" y="1"/>
                </a:lnTo>
                <a:lnTo>
                  <a:pt x="107" y="1"/>
                </a:lnTo>
                <a:lnTo>
                  <a:pt x="108" y="0"/>
                </a:lnTo>
                <a:lnTo>
                  <a:pt x="110" y="0"/>
                </a:lnTo>
                <a:lnTo>
                  <a:pt x="111" y="0"/>
                </a:lnTo>
                <a:lnTo>
                  <a:pt x="112" y="0"/>
                </a:lnTo>
                <a:lnTo>
                  <a:pt x="113" y="0"/>
                </a:lnTo>
                <a:lnTo>
                  <a:pt x="114" y="0"/>
                </a:lnTo>
                <a:lnTo>
                  <a:pt x="116" y="0"/>
                </a:lnTo>
                <a:lnTo>
                  <a:pt x="117" y="0"/>
                </a:lnTo>
                <a:lnTo>
                  <a:pt x="118" y="0"/>
                </a:lnTo>
                <a:lnTo>
                  <a:pt x="119" y="0"/>
                </a:lnTo>
                <a:lnTo>
                  <a:pt x="120" y="0"/>
                </a:lnTo>
                <a:lnTo>
                  <a:pt x="122" y="0"/>
                </a:lnTo>
                <a:lnTo>
                  <a:pt x="123" y="1"/>
                </a:lnTo>
                <a:lnTo>
                  <a:pt x="124" y="1"/>
                </a:lnTo>
                <a:lnTo>
                  <a:pt x="125" y="1"/>
                </a:lnTo>
                <a:lnTo>
                  <a:pt x="126" y="1"/>
                </a:lnTo>
                <a:lnTo>
                  <a:pt x="128" y="2"/>
                </a:lnTo>
                <a:lnTo>
                  <a:pt x="129" y="2"/>
                </a:lnTo>
                <a:lnTo>
                  <a:pt x="130" y="3"/>
                </a:lnTo>
                <a:lnTo>
                  <a:pt x="131" y="3"/>
                </a:lnTo>
                <a:lnTo>
                  <a:pt x="132" y="3"/>
                </a:lnTo>
                <a:lnTo>
                  <a:pt x="134" y="4"/>
                </a:lnTo>
                <a:lnTo>
                  <a:pt x="135" y="4"/>
                </a:lnTo>
                <a:lnTo>
                  <a:pt x="136" y="5"/>
                </a:lnTo>
                <a:lnTo>
                  <a:pt x="137" y="5"/>
                </a:lnTo>
                <a:lnTo>
                  <a:pt x="138" y="6"/>
                </a:lnTo>
                <a:lnTo>
                  <a:pt x="141" y="7"/>
                </a:lnTo>
                <a:lnTo>
                  <a:pt x="142" y="8"/>
                </a:lnTo>
                <a:lnTo>
                  <a:pt x="144" y="9"/>
                </a:lnTo>
                <a:lnTo>
                  <a:pt x="147" y="10"/>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14" name="Freeform 47">
            <a:extLst>
              <a:ext uri="{FF2B5EF4-FFF2-40B4-BE49-F238E27FC236}">
                <a16:creationId xmlns:a16="http://schemas.microsoft.com/office/drawing/2014/main" id="{C2A6C31E-564D-4227-8032-852A71B35F55}"/>
              </a:ext>
            </a:extLst>
          </p:cNvPr>
          <p:cNvSpPr>
            <a:spLocks/>
          </p:cNvSpPr>
          <p:nvPr/>
        </p:nvSpPr>
        <p:spPr bwMode="auto">
          <a:xfrm>
            <a:off x="3622675" y="2176463"/>
            <a:ext cx="1419225" cy="944562"/>
          </a:xfrm>
          <a:custGeom>
            <a:avLst/>
            <a:gdLst>
              <a:gd name="T0" fmla="*/ 2147483646 w 145"/>
              <a:gd name="T1" fmla="*/ 2147483646 h 86"/>
              <a:gd name="T2" fmla="*/ 2147483646 w 145"/>
              <a:gd name="T3" fmla="*/ 2147483646 h 86"/>
              <a:gd name="T4" fmla="*/ 2147483646 w 145"/>
              <a:gd name="T5" fmla="*/ 2147483646 h 86"/>
              <a:gd name="T6" fmla="*/ 2147483646 w 145"/>
              <a:gd name="T7" fmla="*/ 2147483646 h 86"/>
              <a:gd name="T8" fmla="*/ 2147483646 w 145"/>
              <a:gd name="T9" fmla="*/ 2147483646 h 86"/>
              <a:gd name="T10" fmla="*/ 2147483646 w 145"/>
              <a:gd name="T11" fmla="*/ 2147483646 h 86"/>
              <a:gd name="T12" fmla="*/ 2147483646 w 145"/>
              <a:gd name="T13" fmla="*/ 2147483646 h 86"/>
              <a:gd name="T14" fmla="*/ 2147483646 w 145"/>
              <a:gd name="T15" fmla="*/ 2147483646 h 86"/>
              <a:gd name="T16" fmla="*/ 2147483646 w 145"/>
              <a:gd name="T17" fmla="*/ 2147483646 h 86"/>
              <a:gd name="T18" fmla="*/ 2147483646 w 145"/>
              <a:gd name="T19" fmla="*/ 2147483646 h 86"/>
              <a:gd name="T20" fmla="*/ 2147483646 w 145"/>
              <a:gd name="T21" fmla="*/ 2147483646 h 86"/>
              <a:gd name="T22" fmla="*/ 2147483646 w 145"/>
              <a:gd name="T23" fmla="*/ 2147483646 h 86"/>
              <a:gd name="T24" fmla="*/ 2147483646 w 145"/>
              <a:gd name="T25" fmla="*/ 2147483646 h 86"/>
              <a:gd name="T26" fmla="*/ 2147483646 w 145"/>
              <a:gd name="T27" fmla="*/ 2147483646 h 86"/>
              <a:gd name="T28" fmla="*/ 2147483646 w 145"/>
              <a:gd name="T29" fmla="*/ 2147483646 h 86"/>
              <a:gd name="T30" fmla="*/ 2147483646 w 145"/>
              <a:gd name="T31" fmla="*/ 2147483646 h 86"/>
              <a:gd name="T32" fmla="*/ 2147483646 w 145"/>
              <a:gd name="T33" fmla="*/ 2147483646 h 86"/>
              <a:gd name="T34" fmla="*/ 2147483646 w 145"/>
              <a:gd name="T35" fmla="*/ 2147483646 h 86"/>
              <a:gd name="T36" fmla="*/ 2147483646 w 145"/>
              <a:gd name="T37" fmla="*/ 2147483646 h 86"/>
              <a:gd name="T38" fmla="*/ 2147483646 w 145"/>
              <a:gd name="T39" fmla="*/ 2147483646 h 86"/>
              <a:gd name="T40" fmla="*/ 2147483646 w 145"/>
              <a:gd name="T41" fmla="*/ 2147483646 h 86"/>
              <a:gd name="T42" fmla="*/ 2147483646 w 145"/>
              <a:gd name="T43" fmla="*/ 2147483646 h 86"/>
              <a:gd name="T44" fmla="*/ 2147483646 w 145"/>
              <a:gd name="T45" fmla="*/ 2147483646 h 86"/>
              <a:gd name="T46" fmla="*/ 2147483646 w 145"/>
              <a:gd name="T47" fmla="*/ 2147483646 h 86"/>
              <a:gd name="T48" fmla="*/ 2147483646 w 145"/>
              <a:gd name="T49" fmla="*/ 2147483646 h 86"/>
              <a:gd name="T50" fmla="*/ 2147483646 w 145"/>
              <a:gd name="T51" fmla="*/ 2147483646 h 86"/>
              <a:gd name="T52" fmla="*/ 2147483646 w 145"/>
              <a:gd name="T53" fmla="*/ 2147483646 h 86"/>
              <a:gd name="T54" fmla="*/ 2147483646 w 145"/>
              <a:gd name="T55" fmla="*/ 2147483646 h 86"/>
              <a:gd name="T56" fmla="*/ 2147483646 w 145"/>
              <a:gd name="T57" fmla="*/ 2147483646 h 86"/>
              <a:gd name="T58" fmla="*/ 2147483646 w 145"/>
              <a:gd name="T59" fmla="*/ 2147483646 h 86"/>
              <a:gd name="T60" fmla="*/ 2147483646 w 145"/>
              <a:gd name="T61" fmla="*/ 2147483646 h 86"/>
              <a:gd name="T62" fmla="*/ 2147483646 w 145"/>
              <a:gd name="T63" fmla="*/ 2147483646 h 86"/>
              <a:gd name="T64" fmla="*/ 2147483646 w 145"/>
              <a:gd name="T65" fmla="*/ 2147483646 h 86"/>
              <a:gd name="T66" fmla="*/ 2147483646 w 145"/>
              <a:gd name="T67" fmla="*/ 2147483646 h 86"/>
              <a:gd name="T68" fmla="*/ 2147483646 w 145"/>
              <a:gd name="T69" fmla="*/ 2147483646 h 86"/>
              <a:gd name="T70" fmla="*/ 2147483646 w 145"/>
              <a:gd name="T71" fmla="*/ 2147483646 h 86"/>
              <a:gd name="T72" fmla="*/ 2147483646 w 145"/>
              <a:gd name="T73" fmla="*/ 2147483646 h 86"/>
              <a:gd name="T74" fmla="*/ 2147483646 w 145"/>
              <a:gd name="T75" fmla="*/ 2147483646 h 86"/>
              <a:gd name="T76" fmla="*/ 2147483646 w 145"/>
              <a:gd name="T77" fmla="*/ 2147483646 h 86"/>
              <a:gd name="T78" fmla="*/ 2147483646 w 145"/>
              <a:gd name="T79" fmla="*/ 2147483646 h 86"/>
              <a:gd name="T80" fmla="*/ 2147483646 w 145"/>
              <a:gd name="T81" fmla="*/ 2147483646 h 86"/>
              <a:gd name="T82" fmla="*/ 2147483646 w 145"/>
              <a:gd name="T83" fmla="*/ 2147483646 h 8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5"/>
              <a:gd name="T127" fmla="*/ 0 h 86"/>
              <a:gd name="T128" fmla="*/ 145 w 145"/>
              <a:gd name="T129" fmla="*/ 86 h 8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5" h="86">
                <a:moveTo>
                  <a:pt x="0" y="0"/>
                </a:moveTo>
                <a:lnTo>
                  <a:pt x="0" y="1"/>
                </a:lnTo>
                <a:lnTo>
                  <a:pt x="2" y="2"/>
                </a:lnTo>
                <a:lnTo>
                  <a:pt x="5" y="3"/>
                </a:lnTo>
                <a:lnTo>
                  <a:pt x="5" y="4"/>
                </a:lnTo>
                <a:lnTo>
                  <a:pt x="6" y="4"/>
                </a:lnTo>
                <a:lnTo>
                  <a:pt x="8" y="5"/>
                </a:lnTo>
                <a:lnTo>
                  <a:pt x="8" y="6"/>
                </a:lnTo>
                <a:lnTo>
                  <a:pt x="11" y="7"/>
                </a:lnTo>
                <a:lnTo>
                  <a:pt x="11" y="8"/>
                </a:lnTo>
                <a:lnTo>
                  <a:pt x="13" y="9"/>
                </a:lnTo>
                <a:lnTo>
                  <a:pt x="13" y="10"/>
                </a:lnTo>
                <a:lnTo>
                  <a:pt x="14" y="11"/>
                </a:lnTo>
                <a:lnTo>
                  <a:pt x="17" y="12"/>
                </a:lnTo>
                <a:lnTo>
                  <a:pt x="17" y="13"/>
                </a:lnTo>
                <a:lnTo>
                  <a:pt x="18" y="13"/>
                </a:lnTo>
                <a:lnTo>
                  <a:pt x="18" y="14"/>
                </a:lnTo>
                <a:lnTo>
                  <a:pt x="20" y="15"/>
                </a:lnTo>
                <a:lnTo>
                  <a:pt x="20" y="16"/>
                </a:lnTo>
                <a:lnTo>
                  <a:pt x="23" y="17"/>
                </a:lnTo>
                <a:lnTo>
                  <a:pt x="23" y="18"/>
                </a:lnTo>
                <a:lnTo>
                  <a:pt x="25" y="19"/>
                </a:lnTo>
                <a:lnTo>
                  <a:pt x="25" y="20"/>
                </a:lnTo>
                <a:lnTo>
                  <a:pt x="27" y="21"/>
                </a:lnTo>
                <a:lnTo>
                  <a:pt x="27" y="23"/>
                </a:lnTo>
                <a:lnTo>
                  <a:pt x="30" y="23"/>
                </a:lnTo>
                <a:lnTo>
                  <a:pt x="30" y="24"/>
                </a:lnTo>
                <a:lnTo>
                  <a:pt x="32" y="25"/>
                </a:lnTo>
                <a:lnTo>
                  <a:pt x="32" y="26"/>
                </a:lnTo>
                <a:lnTo>
                  <a:pt x="33" y="27"/>
                </a:lnTo>
                <a:lnTo>
                  <a:pt x="35" y="28"/>
                </a:lnTo>
                <a:lnTo>
                  <a:pt x="35" y="29"/>
                </a:lnTo>
                <a:lnTo>
                  <a:pt x="37" y="30"/>
                </a:lnTo>
                <a:lnTo>
                  <a:pt x="37" y="31"/>
                </a:lnTo>
                <a:lnTo>
                  <a:pt x="39" y="32"/>
                </a:lnTo>
                <a:lnTo>
                  <a:pt x="39" y="33"/>
                </a:lnTo>
                <a:lnTo>
                  <a:pt x="41" y="33"/>
                </a:lnTo>
                <a:lnTo>
                  <a:pt x="41" y="34"/>
                </a:lnTo>
                <a:lnTo>
                  <a:pt x="43" y="35"/>
                </a:lnTo>
                <a:lnTo>
                  <a:pt x="43" y="36"/>
                </a:lnTo>
                <a:lnTo>
                  <a:pt x="45" y="37"/>
                </a:lnTo>
                <a:lnTo>
                  <a:pt x="45" y="38"/>
                </a:lnTo>
                <a:lnTo>
                  <a:pt x="47" y="39"/>
                </a:lnTo>
                <a:lnTo>
                  <a:pt x="47" y="40"/>
                </a:lnTo>
                <a:lnTo>
                  <a:pt x="49" y="41"/>
                </a:lnTo>
                <a:lnTo>
                  <a:pt x="49" y="42"/>
                </a:lnTo>
                <a:lnTo>
                  <a:pt x="51" y="43"/>
                </a:lnTo>
                <a:lnTo>
                  <a:pt x="51" y="44"/>
                </a:lnTo>
                <a:lnTo>
                  <a:pt x="54" y="44"/>
                </a:lnTo>
                <a:lnTo>
                  <a:pt x="54" y="45"/>
                </a:lnTo>
                <a:lnTo>
                  <a:pt x="56" y="46"/>
                </a:lnTo>
                <a:lnTo>
                  <a:pt x="56" y="47"/>
                </a:lnTo>
                <a:lnTo>
                  <a:pt x="59" y="48"/>
                </a:lnTo>
                <a:lnTo>
                  <a:pt x="59" y="49"/>
                </a:lnTo>
                <a:lnTo>
                  <a:pt x="61" y="50"/>
                </a:lnTo>
                <a:lnTo>
                  <a:pt x="61" y="51"/>
                </a:lnTo>
                <a:lnTo>
                  <a:pt x="63" y="52"/>
                </a:lnTo>
                <a:lnTo>
                  <a:pt x="63" y="53"/>
                </a:lnTo>
                <a:lnTo>
                  <a:pt x="66" y="54"/>
                </a:lnTo>
                <a:lnTo>
                  <a:pt x="66" y="55"/>
                </a:lnTo>
                <a:lnTo>
                  <a:pt x="67" y="56"/>
                </a:lnTo>
                <a:lnTo>
                  <a:pt x="69" y="57"/>
                </a:lnTo>
                <a:lnTo>
                  <a:pt x="69" y="58"/>
                </a:lnTo>
                <a:lnTo>
                  <a:pt x="72" y="59"/>
                </a:lnTo>
                <a:lnTo>
                  <a:pt x="74" y="60"/>
                </a:lnTo>
                <a:lnTo>
                  <a:pt x="74" y="61"/>
                </a:lnTo>
                <a:lnTo>
                  <a:pt x="75" y="62"/>
                </a:lnTo>
                <a:lnTo>
                  <a:pt x="78" y="63"/>
                </a:lnTo>
                <a:lnTo>
                  <a:pt x="78" y="64"/>
                </a:lnTo>
                <a:lnTo>
                  <a:pt x="79" y="64"/>
                </a:lnTo>
                <a:lnTo>
                  <a:pt x="81" y="65"/>
                </a:lnTo>
                <a:lnTo>
                  <a:pt x="84" y="66"/>
                </a:lnTo>
                <a:lnTo>
                  <a:pt x="84" y="67"/>
                </a:lnTo>
                <a:lnTo>
                  <a:pt x="85" y="67"/>
                </a:lnTo>
                <a:lnTo>
                  <a:pt x="87" y="68"/>
                </a:lnTo>
                <a:lnTo>
                  <a:pt x="87" y="69"/>
                </a:lnTo>
                <a:lnTo>
                  <a:pt x="89" y="69"/>
                </a:lnTo>
                <a:lnTo>
                  <a:pt x="91" y="70"/>
                </a:lnTo>
                <a:lnTo>
                  <a:pt x="91" y="71"/>
                </a:lnTo>
                <a:lnTo>
                  <a:pt x="92" y="71"/>
                </a:lnTo>
                <a:lnTo>
                  <a:pt x="93" y="72"/>
                </a:lnTo>
                <a:lnTo>
                  <a:pt x="96" y="73"/>
                </a:lnTo>
                <a:lnTo>
                  <a:pt x="97" y="74"/>
                </a:lnTo>
                <a:lnTo>
                  <a:pt x="98" y="74"/>
                </a:lnTo>
                <a:lnTo>
                  <a:pt x="99" y="75"/>
                </a:lnTo>
                <a:lnTo>
                  <a:pt x="101" y="75"/>
                </a:lnTo>
                <a:lnTo>
                  <a:pt x="102" y="76"/>
                </a:lnTo>
                <a:lnTo>
                  <a:pt x="103" y="76"/>
                </a:lnTo>
                <a:lnTo>
                  <a:pt x="104" y="77"/>
                </a:lnTo>
                <a:lnTo>
                  <a:pt x="105" y="77"/>
                </a:lnTo>
                <a:lnTo>
                  <a:pt x="107" y="78"/>
                </a:lnTo>
                <a:lnTo>
                  <a:pt x="108" y="78"/>
                </a:lnTo>
                <a:lnTo>
                  <a:pt x="109" y="78"/>
                </a:lnTo>
                <a:lnTo>
                  <a:pt x="110" y="79"/>
                </a:lnTo>
                <a:lnTo>
                  <a:pt x="111" y="79"/>
                </a:lnTo>
                <a:lnTo>
                  <a:pt x="113" y="80"/>
                </a:lnTo>
                <a:lnTo>
                  <a:pt x="114" y="80"/>
                </a:lnTo>
                <a:lnTo>
                  <a:pt x="115" y="80"/>
                </a:lnTo>
                <a:lnTo>
                  <a:pt x="116" y="81"/>
                </a:lnTo>
                <a:lnTo>
                  <a:pt x="117" y="81"/>
                </a:lnTo>
                <a:lnTo>
                  <a:pt x="119" y="81"/>
                </a:lnTo>
                <a:lnTo>
                  <a:pt x="120" y="82"/>
                </a:lnTo>
                <a:lnTo>
                  <a:pt x="121" y="82"/>
                </a:lnTo>
                <a:lnTo>
                  <a:pt x="122" y="82"/>
                </a:lnTo>
                <a:lnTo>
                  <a:pt x="123" y="83"/>
                </a:lnTo>
                <a:lnTo>
                  <a:pt x="125" y="83"/>
                </a:lnTo>
                <a:lnTo>
                  <a:pt x="126" y="83"/>
                </a:lnTo>
                <a:lnTo>
                  <a:pt x="127" y="83"/>
                </a:lnTo>
                <a:lnTo>
                  <a:pt x="128" y="84"/>
                </a:lnTo>
                <a:lnTo>
                  <a:pt x="129" y="84"/>
                </a:lnTo>
                <a:lnTo>
                  <a:pt x="131" y="84"/>
                </a:lnTo>
                <a:lnTo>
                  <a:pt x="132" y="84"/>
                </a:lnTo>
                <a:lnTo>
                  <a:pt x="133" y="85"/>
                </a:lnTo>
                <a:lnTo>
                  <a:pt x="134" y="85"/>
                </a:lnTo>
                <a:lnTo>
                  <a:pt x="135" y="85"/>
                </a:lnTo>
                <a:lnTo>
                  <a:pt x="137" y="85"/>
                </a:lnTo>
                <a:lnTo>
                  <a:pt x="138" y="85"/>
                </a:lnTo>
                <a:lnTo>
                  <a:pt x="139" y="86"/>
                </a:lnTo>
                <a:lnTo>
                  <a:pt x="140" y="86"/>
                </a:lnTo>
                <a:lnTo>
                  <a:pt x="141" y="86"/>
                </a:lnTo>
                <a:lnTo>
                  <a:pt x="143" y="86"/>
                </a:lnTo>
                <a:lnTo>
                  <a:pt x="144" y="86"/>
                </a:lnTo>
                <a:lnTo>
                  <a:pt x="145" y="86"/>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15" name="Freeform 48">
            <a:extLst>
              <a:ext uri="{FF2B5EF4-FFF2-40B4-BE49-F238E27FC236}">
                <a16:creationId xmlns:a16="http://schemas.microsoft.com/office/drawing/2014/main" id="{052160CA-B736-40D8-8417-9C3C05600C2C}"/>
              </a:ext>
            </a:extLst>
          </p:cNvPr>
          <p:cNvSpPr>
            <a:spLocks/>
          </p:cNvSpPr>
          <p:nvPr/>
        </p:nvSpPr>
        <p:spPr bwMode="auto">
          <a:xfrm>
            <a:off x="5041900" y="3121025"/>
            <a:ext cx="892175" cy="33338"/>
          </a:xfrm>
          <a:custGeom>
            <a:avLst/>
            <a:gdLst>
              <a:gd name="T0" fmla="*/ 2147483646 w 91"/>
              <a:gd name="T1" fmla="*/ 0 h 3"/>
              <a:gd name="T2" fmla="*/ 2147483646 w 91"/>
              <a:gd name="T3" fmla="*/ 0 h 3"/>
              <a:gd name="T4" fmla="*/ 2147483646 w 91"/>
              <a:gd name="T5" fmla="*/ 2147483646 h 3"/>
              <a:gd name="T6" fmla="*/ 2147483646 w 91"/>
              <a:gd name="T7" fmla="*/ 2147483646 h 3"/>
              <a:gd name="T8" fmla="*/ 2147483646 w 91"/>
              <a:gd name="T9" fmla="*/ 2147483646 h 3"/>
              <a:gd name="T10" fmla="*/ 2147483646 w 91"/>
              <a:gd name="T11" fmla="*/ 2147483646 h 3"/>
              <a:gd name="T12" fmla="*/ 2147483646 w 91"/>
              <a:gd name="T13" fmla="*/ 2147483646 h 3"/>
              <a:gd name="T14" fmla="*/ 2147483646 w 91"/>
              <a:gd name="T15" fmla="*/ 2147483646 h 3"/>
              <a:gd name="T16" fmla="*/ 2147483646 w 91"/>
              <a:gd name="T17" fmla="*/ 2147483646 h 3"/>
              <a:gd name="T18" fmla="*/ 2147483646 w 91"/>
              <a:gd name="T19" fmla="*/ 2147483646 h 3"/>
              <a:gd name="T20" fmla="*/ 2147483646 w 91"/>
              <a:gd name="T21" fmla="*/ 2147483646 h 3"/>
              <a:gd name="T22" fmla="*/ 2147483646 w 91"/>
              <a:gd name="T23" fmla="*/ 2147483646 h 3"/>
              <a:gd name="T24" fmla="*/ 2147483646 w 91"/>
              <a:gd name="T25" fmla="*/ 2147483646 h 3"/>
              <a:gd name="T26" fmla="*/ 2147483646 w 91"/>
              <a:gd name="T27" fmla="*/ 2147483646 h 3"/>
              <a:gd name="T28" fmla="*/ 2147483646 w 91"/>
              <a:gd name="T29" fmla="*/ 2147483646 h 3"/>
              <a:gd name="T30" fmla="*/ 2147483646 w 91"/>
              <a:gd name="T31" fmla="*/ 2147483646 h 3"/>
              <a:gd name="T32" fmla="*/ 2147483646 w 91"/>
              <a:gd name="T33" fmla="*/ 2147483646 h 3"/>
              <a:gd name="T34" fmla="*/ 2147483646 w 91"/>
              <a:gd name="T35" fmla="*/ 2147483646 h 3"/>
              <a:gd name="T36" fmla="*/ 2147483646 w 91"/>
              <a:gd name="T37" fmla="*/ 2147483646 h 3"/>
              <a:gd name="T38" fmla="*/ 2147483646 w 91"/>
              <a:gd name="T39" fmla="*/ 2147483646 h 3"/>
              <a:gd name="T40" fmla="*/ 2147483646 w 91"/>
              <a:gd name="T41" fmla="*/ 2147483646 h 3"/>
              <a:gd name="T42" fmla="*/ 2147483646 w 91"/>
              <a:gd name="T43" fmla="*/ 2147483646 h 3"/>
              <a:gd name="T44" fmla="*/ 2147483646 w 91"/>
              <a:gd name="T45" fmla="*/ 2147483646 h 3"/>
              <a:gd name="T46" fmla="*/ 2147483646 w 91"/>
              <a:gd name="T47" fmla="*/ 2147483646 h 3"/>
              <a:gd name="T48" fmla="*/ 2147483646 w 91"/>
              <a:gd name="T49" fmla="*/ 2147483646 h 3"/>
              <a:gd name="T50" fmla="*/ 2147483646 w 91"/>
              <a:gd name="T51" fmla="*/ 2147483646 h 3"/>
              <a:gd name="T52" fmla="*/ 2147483646 w 91"/>
              <a:gd name="T53" fmla="*/ 2147483646 h 3"/>
              <a:gd name="T54" fmla="*/ 2147483646 w 91"/>
              <a:gd name="T55" fmla="*/ 2147483646 h 3"/>
              <a:gd name="T56" fmla="*/ 2147483646 w 91"/>
              <a:gd name="T57" fmla="*/ 2147483646 h 3"/>
              <a:gd name="T58" fmla="*/ 2147483646 w 91"/>
              <a:gd name="T59" fmla="*/ 2147483646 h 3"/>
              <a:gd name="T60" fmla="*/ 2147483646 w 91"/>
              <a:gd name="T61" fmla="*/ 2147483646 h 3"/>
              <a:gd name="T62" fmla="*/ 2147483646 w 91"/>
              <a:gd name="T63" fmla="*/ 2147483646 h 3"/>
              <a:gd name="T64" fmla="*/ 2147483646 w 91"/>
              <a:gd name="T65" fmla="*/ 2147483646 h 3"/>
              <a:gd name="T66" fmla="*/ 2147483646 w 91"/>
              <a:gd name="T67" fmla="*/ 2147483646 h 3"/>
              <a:gd name="T68" fmla="*/ 2147483646 w 91"/>
              <a:gd name="T69" fmla="*/ 2147483646 h 3"/>
              <a:gd name="T70" fmla="*/ 2147483646 w 91"/>
              <a:gd name="T71" fmla="*/ 2147483646 h 3"/>
              <a:gd name="T72" fmla="*/ 2147483646 w 91"/>
              <a:gd name="T73" fmla="*/ 2147483646 h 3"/>
              <a:gd name="T74" fmla="*/ 2147483646 w 91"/>
              <a:gd name="T75" fmla="*/ 2147483646 h 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1"/>
              <a:gd name="T115" fmla="*/ 0 h 3"/>
              <a:gd name="T116" fmla="*/ 91 w 91"/>
              <a:gd name="T117" fmla="*/ 3 h 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1" h="3">
                <a:moveTo>
                  <a:pt x="0" y="0"/>
                </a:moveTo>
                <a:lnTo>
                  <a:pt x="1" y="0"/>
                </a:lnTo>
                <a:lnTo>
                  <a:pt x="2" y="0"/>
                </a:lnTo>
                <a:lnTo>
                  <a:pt x="4" y="0"/>
                </a:lnTo>
                <a:lnTo>
                  <a:pt x="5" y="0"/>
                </a:lnTo>
                <a:lnTo>
                  <a:pt x="6" y="1"/>
                </a:lnTo>
                <a:lnTo>
                  <a:pt x="7" y="1"/>
                </a:lnTo>
                <a:lnTo>
                  <a:pt x="8" y="1"/>
                </a:lnTo>
                <a:lnTo>
                  <a:pt x="10" y="1"/>
                </a:lnTo>
                <a:lnTo>
                  <a:pt x="11" y="1"/>
                </a:lnTo>
                <a:lnTo>
                  <a:pt x="12" y="1"/>
                </a:lnTo>
                <a:lnTo>
                  <a:pt x="13" y="1"/>
                </a:lnTo>
                <a:lnTo>
                  <a:pt x="14" y="1"/>
                </a:lnTo>
                <a:lnTo>
                  <a:pt x="16" y="1"/>
                </a:lnTo>
                <a:lnTo>
                  <a:pt x="17" y="1"/>
                </a:lnTo>
                <a:lnTo>
                  <a:pt x="18" y="2"/>
                </a:lnTo>
                <a:lnTo>
                  <a:pt x="19" y="2"/>
                </a:lnTo>
                <a:lnTo>
                  <a:pt x="20" y="2"/>
                </a:lnTo>
                <a:lnTo>
                  <a:pt x="22" y="2"/>
                </a:lnTo>
                <a:lnTo>
                  <a:pt x="23" y="2"/>
                </a:lnTo>
                <a:lnTo>
                  <a:pt x="24" y="2"/>
                </a:lnTo>
                <a:lnTo>
                  <a:pt x="25" y="2"/>
                </a:lnTo>
                <a:lnTo>
                  <a:pt x="26" y="2"/>
                </a:lnTo>
                <a:lnTo>
                  <a:pt x="28" y="2"/>
                </a:lnTo>
                <a:lnTo>
                  <a:pt x="29" y="2"/>
                </a:lnTo>
                <a:lnTo>
                  <a:pt x="30" y="2"/>
                </a:lnTo>
                <a:lnTo>
                  <a:pt x="31" y="2"/>
                </a:lnTo>
                <a:lnTo>
                  <a:pt x="32" y="2"/>
                </a:lnTo>
                <a:lnTo>
                  <a:pt x="34" y="2"/>
                </a:lnTo>
                <a:lnTo>
                  <a:pt x="35" y="2"/>
                </a:lnTo>
                <a:lnTo>
                  <a:pt x="36" y="2"/>
                </a:lnTo>
                <a:lnTo>
                  <a:pt x="37" y="2"/>
                </a:lnTo>
                <a:lnTo>
                  <a:pt x="38" y="2"/>
                </a:lnTo>
                <a:lnTo>
                  <a:pt x="40" y="2"/>
                </a:lnTo>
                <a:lnTo>
                  <a:pt x="41" y="2"/>
                </a:lnTo>
                <a:lnTo>
                  <a:pt x="42" y="3"/>
                </a:lnTo>
                <a:lnTo>
                  <a:pt x="43" y="3"/>
                </a:lnTo>
                <a:lnTo>
                  <a:pt x="44" y="3"/>
                </a:lnTo>
                <a:lnTo>
                  <a:pt x="46" y="3"/>
                </a:lnTo>
                <a:lnTo>
                  <a:pt x="47" y="3"/>
                </a:lnTo>
                <a:lnTo>
                  <a:pt x="48" y="3"/>
                </a:lnTo>
                <a:lnTo>
                  <a:pt x="49" y="3"/>
                </a:lnTo>
                <a:lnTo>
                  <a:pt x="50" y="3"/>
                </a:lnTo>
                <a:lnTo>
                  <a:pt x="52" y="3"/>
                </a:lnTo>
                <a:lnTo>
                  <a:pt x="53" y="3"/>
                </a:lnTo>
                <a:lnTo>
                  <a:pt x="54" y="3"/>
                </a:lnTo>
                <a:lnTo>
                  <a:pt x="55" y="3"/>
                </a:lnTo>
                <a:lnTo>
                  <a:pt x="56" y="3"/>
                </a:lnTo>
                <a:lnTo>
                  <a:pt x="58" y="3"/>
                </a:lnTo>
                <a:lnTo>
                  <a:pt x="59" y="3"/>
                </a:lnTo>
                <a:lnTo>
                  <a:pt x="60" y="3"/>
                </a:lnTo>
                <a:lnTo>
                  <a:pt x="61" y="3"/>
                </a:lnTo>
                <a:lnTo>
                  <a:pt x="62" y="3"/>
                </a:lnTo>
                <a:lnTo>
                  <a:pt x="64" y="3"/>
                </a:lnTo>
                <a:lnTo>
                  <a:pt x="65" y="3"/>
                </a:lnTo>
                <a:lnTo>
                  <a:pt x="66" y="3"/>
                </a:lnTo>
                <a:lnTo>
                  <a:pt x="67" y="3"/>
                </a:lnTo>
                <a:lnTo>
                  <a:pt x="68" y="3"/>
                </a:lnTo>
                <a:lnTo>
                  <a:pt x="70" y="3"/>
                </a:lnTo>
                <a:lnTo>
                  <a:pt x="71" y="3"/>
                </a:lnTo>
                <a:lnTo>
                  <a:pt x="72" y="3"/>
                </a:lnTo>
                <a:lnTo>
                  <a:pt x="73" y="3"/>
                </a:lnTo>
                <a:lnTo>
                  <a:pt x="74" y="3"/>
                </a:lnTo>
                <a:lnTo>
                  <a:pt x="76" y="3"/>
                </a:lnTo>
                <a:lnTo>
                  <a:pt x="77" y="3"/>
                </a:lnTo>
                <a:lnTo>
                  <a:pt x="78" y="3"/>
                </a:lnTo>
                <a:lnTo>
                  <a:pt x="79" y="3"/>
                </a:lnTo>
                <a:lnTo>
                  <a:pt x="80" y="3"/>
                </a:lnTo>
                <a:lnTo>
                  <a:pt x="82" y="3"/>
                </a:lnTo>
                <a:lnTo>
                  <a:pt x="83" y="3"/>
                </a:lnTo>
                <a:lnTo>
                  <a:pt x="84" y="3"/>
                </a:lnTo>
                <a:lnTo>
                  <a:pt x="85" y="3"/>
                </a:lnTo>
                <a:lnTo>
                  <a:pt x="86" y="3"/>
                </a:lnTo>
                <a:lnTo>
                  <a:pt x="88" y="3"/>
                </a:lnTo>
                <a:lnTo>
                  <a:pt x="89" y="3"/>
                </a:lnTo>
                <a:lnTo>
                  <a:pt x="90" y="3"/>
                </a:lnTo>
                <a:lnTo>
                  <a:pt x="91" y="3"/>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16" name="Freeform 51">
            <a:extLst>
              <a:ext uri="{FF2B5EF4-FFF2-40B4-BE49-F238E27FC236}">
                <a16:creationId xmlns:a16="http://schemas.microsoft.com/office/drawing/2014/main" id="{D8C5D9C1-F56D-4599-88FC-62324F49D9F4}"/>
              </a:ext>
            </a:extLst>
          </p:cNvPr>
          <p:cNvSpPr>
            <a:spLocks/>
          </p:cNvSpPr>
          <p:nvPr/>
        </p:nvSpPr>
        <p:spPr bwMode="auto">
          <a:xfrm>
            <a:off x="2652713" y="3154363"/>
            <a:ext cx="96837" cy="9525"/>
          </a:xfrm>
          <a:custGeom>
            <a:avLst/>
            <a:gdLst>
              <a:gd name="T0" fmla="*/ 0 w 10"/>
              <a:gd name="T1" fmla="*/ 0 h 10979"/>
              <a:gd name="T2" fmla="*/ 2147483646 w 10"/>
              <a:gd name="T3" fmla="*/ 0 h 10979"/>
              <a:gd name="T4" fmla="*/ 2147483646 w 10"/>
              <a:gd name="T5" fmla="*/ 0 h 10979"/>
              <a:gd name="T6" fmla="*/ 2147483646 w 10"/>
              <a:gd name="T7" fmla="*/ 0 h 10979"/>
              <a:gd name="T8" fmla="*/ 2147483646 w 10"/>
              <a:gd name="T9" fmla="*/ 0 h 10979"/>
              <a:gd name="T10" fmla="*/ 2147483646 w 10"/>
              <a:gd name="T11" fmla="*/ 0 h 10979"/>
              <a:gd name="T12" fmla="*/ 2147483646 w 10"/>
              <a:gd name="T13" fmla="*/ 0 h 10979"/>
              <a:gd name="T14" fmla="*/ 2147483646 w 10"/>
              <a:gd name="T15" fmla="*/ 0 h 10979"/>
              <a:gd name="T16" fmla="*/ 2147483646 w 10"/>
              <a:gd name="T17" fmla="*/ 0 h 109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0979"/>
              <a:gd name="T29" fmla="*/ 10 w 10"/>
              <a:gd name="T30" fmla="*/ 10979 h 109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0979">
                <a:moveTo>
                  <a:pt x="0" y="0"/>
                </a:moveTo>
                <a:lnTo>
                  <a:pt x="2" y="0"/>
                </a:lnTo>
                <a:lnTo>
                  <a:pt x="3" y="0"/>
                </a:lnTo>
                <a:lnTo>
                  <a:pt x="4" y="0"/>
                </a:lnTo>
                <a:lnTo>
                  <a:pt x="5" y="0"/>
                </a:lnTo>
                <a:lnTo>
                  <a:pt x="6" y="0"/>
                </a:lnTo>
                <a:lnTo>
                  <a:pt x="8" y="0"/>
                </a:lnTo>
                <a:lnTo>
                  <a:pt x="9" y="0"/>
                </a:lnTo>
                <a:lnTo>
                  <a:pt x="10" y="0"/>
                </a:lnTo>
              </a:path>
            </a:pathLst>
          </a:custGeom>
          <a:noFill/>
          <a:ln w="381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17" name="Freeform 52">
            <a:extLst>
              <a:ext uri="{FF2B5EF4-FFF2-40B4-BE49-F238E27FC236}">
                <a16:creationId xmlns:a16="http://schemas.microsoft.com/office/drawing/2014/main" id="{5414DEB4-3946-4576-85D1-1F9CAD42AA31}"/>
              </a:ext>
            </a:extLst>
          </p:cNvPr>
          <p:cNvSpPr>
            <a:spLocks/>
          </p:cNvSpPr>
          <p:nvPr/>
        </p:nvSpPr>
        <p:spPr bwMode="auto">
          <a:xfrm>
            <a:off x="1565275" y="3121025"/>
            <a:ext cx="1489075" cy="33338"/>
          </a:xfrm>
          <a:custGeom>
            <a:avLst/>
            <a:gdLst>
              <a:gd name="T0" fmla="*/ 2147483646 w 152"/>
              <a:gd name="T1" fmla="*/ 2147483646 h 3"/>
              <a:gd name="T2" fmla="*/ 2147483646 w 152"/>
              <a:gd name="T3" fmla="*/ 2147483646 h 3"/>
              <a:gd name="T4" fmla="*/ 2147483646 w 152"/>
              <a:gd name="T5" fmla="*/ 2147483646 h 3"/>
              <a:gd name="T6" fmla="*/ 2147483646 w 152"/>
              <a:gd name="T7" fmla="*/ 2147483646 h 3"/>
              <a:gd name="T8" fmla="*/ 2147483646 w 152"/>
              <a:gd name="T9" fmla="*/ 2147483646 h 3"/>
              <a:gd name="T10" fmla="*/ 2147483646 w 152"/>
              <a:gd name="T11" fmla="*/ 2147483646 h 3"/>
              <a:gd name="T12" fmla="*/ 2147483646 w 152"/>
              <a:gd name="T13" fmla="*/ 2147483646 h 3"/>
              <a:gd name="T14" fmla="*/ 2147483646 w 152"/>
              <a:gd name="T15" fmla="*/ 2147483646 h 3"/>
              <a:gd name="T16" fmla="*/ 2147483646 w 152"/>
              <a:gd name="T17" fmla="*/ 2147483646 h 3"/>
              <a:gd name="T18" fmla="*/ 2147483646 w 152"/>
              <a:gd name="T19" fmla="*/ 2147483646 h 3"/>
              <a:gd name="T20" fmla="*/ 2147483646 w 152"/>
              <a:gd name="T21" fmla="*/ 2147483646 h 3"/>
              <a:gd name="T22" fmla="*/ 2147483646 w 152"/>
              <a:gd name="T23" fmla="*/ 2147483646 h 3"/>
              <a:gd name="T24" fmla="*/ 2147483646 w 152"/>
              <a:gd name="T25" fmla="*/ 2147483646 h 3"/>
              <a:gd name="T26" fmla="*/ 2147483646 w 152"/>
              <a:gd name="T27" fmla="*/ 2147483646 h 3"/>
              <a:gd name="T28" fmla="*/ 2147483646 w 152"/>
              <a:gd name="T29" fmla="*/ 2147483646 h 3"/>
              <a:gd name="T30" fmla="*/ 2147483646 w 152"/>
              <a:gd name="T31" fmla="*/ 2147483646 h 3"/>
              <a:gd name="T32" fmla="*/ 2147483646 w 152"/>
              <a:gd name="T33" fmla="*/ 2147483646 h 3"/>
              <a:gd name="T34" fmla="*/ 2147483646 w 152"/>
              <a:gd name="T35" fmla="*/ 2147483646 h 3"/>
              <a:gd name="T36" fmla="*/ 2147483646 w 152"/>
              <a:gd name="T37" fmla="*/ 2147483646 h 3"/>
              <a:gd name="T38" fmla="*/ 2147483646 w 152"/>
              <a:gd name="T39" fmla="*/ 2147483646 h 3"/>
              <a:gd name="T40" fmla="*/ 2147483646 w 152"/>
              <a:gd name="T41" fmla="*/ 2147483646 h 3"/>
              <a:gd name="T42" fmla="*/ 2147483646 w 152"/>
              <a:gd name="T43" fmla="*/ 2147483646 h 3"/>
              <a:gd name="T44" fmla="*/ 2147483646 w 152"/>
              <a:gd name="T45" fmla="*/ 2147483646 h 3"/>
              <a:gd name="T46" fmla="*/ 2147483646 w 152"/>
              <a:gd name="T47" fmla="*/ 2147483646 h 3"/>
              <a:gd name="T48" fmla="*/ 2147483646 w 152"/>
              <a:gd name="T49" fmla="*/ 2147483646 h 3"/>
              <a:gd name="T50" fmla="*/ 2147483646 w 152"/>
              <a:gd name="T51" fmla="*/ 2147483646 h 3"/>
              <a:gd name="T52" fmla="*/ 2147483646 w 152"/>
              <a:gd name="T53" fmla="*/ 2147483646 h 3"/>
              <a:gd name="T54" fmla="*/ 2147483646 w 152"/>
              <a:gd name="T55" fmla="*/ 2147483646 h 3"/>
              <a:gd name="T56" fmla="*/ 2147483646 w 152"/>
              <a:gd name="T57" fmla="*/ 2147483646 h 3"/>
              <a:gd name="T58" fmla="*/ 2147483646 w 152"/>
              <a:gd name="T59" fmla="*/ 2147483646 h 3"/>
              <a:gd name="T60" fmla="*/ 2147483646 w 152"/>
              <a:gd name="T61" fmla="*/ 2147483646 h 3"/>
              <a:gd name="T62" fmla="*/ 2147483646 w 152"/>
              <a:gd name="T63" fmla="*/ 2147483646 h 3"/>
              <a:gd name="T64" fmla="*/ 2147483646 w 152"/>
              <a:gd name="T65" fmla="*/ 2147483646 h 3"/>
              <a:gd name="T66" fmla="*/ 2147483646 w 152"/>
              <a:gd name="T67" fmla="*/ 2147483646 h 3"/>
              <a:gd name="T68" fmla="*/ 2147483646 w 152"/>
              <a:gd name="T69" fmla="*/ 2147483646 h 3"/>
              <a:gd name="T70" fmla="*/ 2147483646 w 152"/>
              <a:gd name="T71" fmla="*/ 2147483646 h 3"/>
              <a:gd name="T72" fmla="*/ 2147483646 w 152"/>
              <a:gd name="T73" fmla="*/ 2147483646 h 3"/>
              <a:gd name="T74" fmla="*/ 2147483646 w 152"/>
              <a:gd name="T75" fmla="*/ 0 h 3"/>
              <a:gd name="T76" fmla="*/ 2147483646 w 152"/>
              <a:gd name="T77" fmla="*/ 0 h 3"/>
              <a:gd name="T78" fmla="*/ 2147483646 w 152"/>
              <a:gd name="T79" fmla="*/ 0 h 3"/>
              <a:gd name="T80" fmla="*/ 2147483646 w 152"/>
              <a:gd name="T81" fmla="*/ 0 h 3"/>
              <a:gd name="T82" fmla="*/ 2147483646 w 152"/>
              <a:gd name="T83" fmla="*/ 0 h 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3"/>
              <a:gd name="T128" fmla="*/ 152 w 152"/>
              <a:gd name="T129" fmla="*/ 3 h 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3">
                <a:moveTo>
                  <a:pt x="0" y="3"/>
                </a:moveTo>
                <a:lnTo>
                  <a:pt x="1" y="3"/>
                </a:lnTo>
                <a:lnTo>
                  <a:pt x="2" y="3"/>
                </a:lnTo>
                <a:lnTo>
                  <a:pt x="3" y="3"/>
                </a:lnTo>
                <a:lnTo>
                  <a:pt x="5" y="3"/>
                </a:lnTo>
                <a:lnTo>
                  <a:pt x="6" y="3"/>
                </a:lnTo>
                <a:lnTo>
                  <a:pt x="7" y="3"/>
                </a:lnTo>
                <a:lnTo>
                  <a:pt x="8" y="3"/>
                </a:lnTo>
                <a:lnTo>
                  <a:pt x="9" y="3"/>
                </a:lnTo>
                <a:lnTo>
                  <a:pt x="11" y="3"/>
                </a:lnTo>
                <a:lnTo>
                  <a:pt x="12" y="3"/>
                </a:lnTo>
                <a:lnTo>
                  <a:pt x="13" y="3"/>
                </a:lnTo>
                <a:lnTo>
                  <a:pt x="14" y="3"/>
                </a:lnTo>
                <a:lnTo>
                  <a:pt x="15" y="3"/>
                </a:lnTo>
                <a:lnTo>
                  <a:pt x="17" y="3"/>
                </a:lnTo>
                <a:lnTo>
                  <a:pt x="18" y="3"/>
                </a:lnTo>
                <a:lnTo>
                  <a:pt x="19" y="3"/>
                </a:lnTo>
                <a:lnTo>
                  <a:pt x="20" y="3"/>
                </a:lnTo>
                <a:lnTo>
                  <a:pt x="21" y="3"/>
                </a:lnTo>
                <a:lnTo>
                  <a:pt x="23" y="3"/>
                </a:lnTo>
                <a:lnTo>
                  <a:pt x="24" y="3"/>
                </a:lnTo>
                <a:lnTo>
                  <a:pt x="25" y="3"/>
                </a:lnTo>
                <a:lnTo>
                  <a:pt x="26" y="3"/>
                </a:lnTo>
                <a:lnTo>
                  <a:pt x="27" y="3"/>
                </a:lnTo>
                <a:lnTo>
                  <a:pt x="29" y="3"/>
                </a:lnTo>
                <a:lnTo>
                  <a:pt x="30" y="3"/>
                </a:lnTo>
                <a:lnTo>
                  <a:pt x="31" y="3"/>
                </a:lnTo>
                <a:lnTo>
                  <a:pt x="32" y="3"/>
                </a:lnTo>
                <a:lnTo>
                  <a:pt x="33" y="3"/>
                </a:lnTo>
                <a:lnTo>
                  <a:pt x="35" y="3"/>
                </a:lnTo>
                <a:lnTo>
                  <a:pt x="36" y="3"/>
                </a:lnTo>
                <a:lnTo>
                  <a:pt x="37" y="3"/>
                </a:lnTo>
                <a:lnTo>
                  <a:pt x="38" y="3"/>
                </a:lnTo>
                <a:lnTo>
                  <a:pt x="39" y="3"/>
                </a:lnTo>
                <a:lnTo>
                  <a:pt x="41" y="3"/>
                </a:lnTo>
                <a:lnTo>
                  <a:pt x="42" y="3"/>
                </a:lnTo>
                <a:lnTo>
                  <a:pt x="43" y="3"/>
                </a:lnTo>
                <a:lnTo>
                  <a:pt x="44" y="3"/>
                </a:lnTo>
                <a:lnTo>
                  <a:pt x="45" y="3"/>
                </a:lnTo>
                <a:lnTo>
                  <a:pt x="47" y="3"/>
                </a:lnTo>
                <a:lnTo>
                  <a:pt x="48" y="3"/>
                </a:lnTo>
                <a:lnTo>
                  <a:pt x="49" y="3"/>
                </a:lnTo>
                <a:lnTo>
                  <a:pt x="50" y="3"/>
                </a:lnTo>
                <a:lnTo>
                  <a:pt x="51" y="3"/>
                </a:lnTo>
                <a:lnTo>
                  <a:pt x="53" y="3"/>
                </a:lnTo>
                <a:lnTo>
                  <a:pt x="54" y="3"/>
                </a:lnTo>
                <a:lnTo>
                  <a:pt x="55" y="3"/>
                </a:lnTo>
                <a:lnTo>
                  <a:pt x="56" y="3"/>
                </a:lnTo>
                <a:lnTo>
                  <a:pt x="57" y="3"/>
                </a:lnTo>
                <a:lnTo>
                  <a:pt x="59" y="3"/>
                </a:lnTo>
                <a:lnTo>
                  <a:pt x="60" y="3"/>
                </a:lnTo>
                <a:lnTo>
                  <a:pt x="61" y="3"/>
                </a:lnTo>
                <a:lnTo>
                  <a:pt x="62" y="3"/>
                </a:lnTo>
                <a:lnTo>
                  <a:pt x="63" y="3"/>
                </a:lnTo>
                <a:lnTo>
                  <a:pt x="65" y="3"/>
                </a:lnTo>
                <a:lnTo>
                  <a:pt x="66" y="3"/>
                </a:lnTo>
                <a:lnTo>
                  <a:pt x="67" y="3"/>
                </a:lnTo>
                <a:lnTo>
                  <a:pt x="68" y="3"/>
                </a:lnTo>
                <a:lnTo>
                  <a:pt x="69" y="3"/>
                </a:lnTo>
                <a:lnTo>
                  <a:pt x="71" y="3"/>
                </a:lnTo>
                <a:lnTo>
                  <a:pt x="72" y="3"/>
                </a:lnTo>
                <a:lnTo>
                  <a:pt x="73" y="3"/>
                </a:lnTo>
                <a:lnTo>
                  <a:pt x="74" y="3"/>
                </a:lnTo>
                <a:lnTo>
                  <a:pt x="75" y="3"/>
                </a:lnTo>
                <a:lnTo>
                  <a:pt x="77" y="3"/>
                </a:lnTo>
                <a:lnTo>
                  <a:pt x="78" y="3"/>
                </a:lnTo>
                <a:lnTo>
                  <a:pt x="79" y="3"/>
                </a:lnTo>
                <a:lnTo>
                  <a:pt x="80" y="3"/>
                </a:lnTo>
                <a:lnTo>
                  <a:pt x="81" y="2"/>
                </a:lnTo>
                <a:lnTo>
                  <a:pt x="83" y="2"/>
                </a:lnTo>
                <a:lnTo>
                  <a:pt x="84" y="2"/>
                </a:lnTo>
                <a:lnTo>
                  <a:pt x="85" y="2"/>
                </a:lnTo>
                <a:lnTo>
                  <a:pt x="86" y="2"/>
                </a:lnTo>
                <a:lnTo>
                  <a:pt x="87" y="2"/>
                </a:lnTo>
                <a:lnTo>
                  <a:pt x="89" y="2"/>
                </a:lnTo>
                <a:lnTo>
                  <a:pt x="90" y="2"/>
                </a:lnTo>
                <a:lnTo>
                  <a:pt x="91" y="2"/>
                </a:lnTo>
                <a:lnTo>
                  <a:pt x="92" y="2"/>
                </a:lnTo>
                <a:lnTo>
                  <a:pt x="93" y="2"/>
                </a:lnTo>
                <a:lnTo>
                  <a:pt x="95" y="2"/>
                </a:lnTo>
                <a:lnTo>
                  <a:pt x="96" y="2"/>
                </a:lnTo>
                <a:lnTo>
                  <a:pt x="97" y="2"/>
                </a:lnTo>
                <a:lnTo>
                  <a:pt x="98" y="2"/>
                </a:lnTo>
                <a:lnTo>
                  <a:pt x="99" y="2"/>
                </a:lnTo>
                <a:lnTo>
                  <a:pt x="101" y="2"/>
                </a:lnTo>
                <a:lnTo>
                  <a:pt x="102" y="2"/>
                </a:lnTo>
                <a:lnTo>
                  <a:pt x="103" y="2"/>
                </a:lnTo>
                <a:lnTo>
                  <a:pt x="104" y="2"/>
                </a:lnTo>
                <a:lnTo>
                  <a:pt x="105" y="2"/>
                </a:lnTo>
                <a:lnTo>
                  <a:pt x="107" y="2"/>
                </a:lnTo>
                <a:lnTo>
                  <a:pt x="108" y="2"/>
                </a:lnTo>
                <a:lnTo>
                  <a:pt x="109" y="2"/>
                </a:lnTo>
                <a:lnTo>
                  <a:pt x="110" y="2"/>
                </a:lnTo>
                <a:lnTo>
                  <a:pt x="111" y="2"/>
                </a:lnTo>
                <a:lnTo>
                  <a:pt x="113" y="2"/>
                </a:lnTo>
                <a:lnTo>
                  <a:pt x="114" y="2"/>
                </a:lnTo>
                <a:lnTo>
                  <a:pt x="115" y="2"/>
                </a:lnTo>
                <a:lnTo>
                  <a:pt x="116" y="2"/>
                </a:lnTo>
                <a:lnTo>
                  <a:pt x="117" y="1"/>
                </a:lnTo>
                <a:lnTo>
                  <a:pt x="119" y="1"/>
                </a:lnTo>
                <a:lnTo>
                  <a:pt x="120" y="1"/>
                </a:lnTo>
                <a:lnTo>
                  <a:pt x="121" y="1"/>
                </a:lnTo>
                <a:lnTo>
                  <a:pt x="122" y="1"/>
                </a:lnTo>
                <a:lnTo>
                  <a:pt x="123" y="1"/>
                </a:lnTo>
                <a:lnTo>
                  <a:pt x="125" y="1"/>
                </a:lnTo>
                <a:lnTo>
                  <a:pt x="126" y="1"/>
                </a:lnTo>
                <a:lnTo>
                  <a:pt x="127" y="1"/>
                </a:lnTo>
                <a:lnTo>
                  <a:pt x="128" y="1"/>
                </a:lnTo>
                <a:lnTo>
                  <a:pt x="129" y="1"/>
                </a:lnTo>
                <a:lnTo>
                  <a:pt x="131" y="1"/>
                </a:lnTo>
                <a:lnTo>
                  <a:pt x="132" y="1"/>
                </a:lnTo>
                <a:lnTo>
                  <a:pt x="133" y="1"/>
                </a:lnTo>
                <a:lnTo>
                  <a:pt x="134" y="1"/>
                </a:lnTo>
                <a:lnTo>
                  <a:pt x="135" y="0"/>
                </a:lnTo>
                <a:lnTo>
                  <a:pt x="137" y="0"/>
                </a:lnTo>
                <a:lnTo>
                  <a:pt x="138" y="0"/>
                </a:lnTo>
                <a:lnTo>
                  <a:pt x="139" y="0"/>
                </a:lnTo>
                <a:lnTo>
                  <a:pt x="140" y="0"/>
                </a:lnTo>
                <a:lnTo>
                  <a:pt x="141" y="0"/>
                </a:lnTo>
                <a:lnTo>
                  <a:pt x="143" y="0"/>
                </a:lnTo>
                <a:lnTo>
                  <a:pt x="144" y="0"/>
                </a:lnTo>
                <a:lnTo>
                  <a:pt x="145" y="0"/>
                </a:lnTo>
                <a:lnTo>
                  <a:pt x="146" y="0"/>
                </a:lnTo>
                <a:lnTo>
                  <a:pt x="147" y="0"/>
                </a:lnTo>
                <a:lnTo>
                  <a:pt x="149" y="0"/>
                </a:lnTo>
                <a:lnTo>
                  <a:pt x="150" y="0"/>
                </a:lnTo>
                <a:lnTo>
                  <a:pt x="151" y="0"/>
                </a:lnTo>
                <a:lnTo>
                  <a:pt x="152" y="0"/>
                </a:lnTo>
              </a:path>
            </a:pathLst>
          </a:custGeom>
          <a:noFill/>
          <a:ln w="381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18" name="Freeform 53">
            <a:extLst>
              <a:ext uri="{FF2B5EF4-FFF2-40B4-BE49-F238E27FC236}">
                <a16:creationId xmlns:a16="http://schemas.microsoft.com/office/drawing/2014/main" id="{394E215B-E278-4831-90D4-4317CB6D1D75}"/>
              </a:ext>
            </a:extLst>
          </p:cNvPr>
          <p:cNvSpPr>
            <a:spLocks/>
          </p:cNvSpPr>
          <p:nvPr/>
        </p:nvSpPr>
        <p:spPr bwMode="auto">
          <a:xfrm>
            <a:off x="3054350" y="2616200"/>
            <a:ext cx="1498600" cy="504825"/>
          </a:xfrm>
          <a:custGeom>
            <a:avLst/>
            <a:gdLst>
              <a:gd name="T0" fmla="*/ 2147483646 w 153"/>
              <a:gd name="T1" fmla="*/ 2147483646 h 46"/>
              <a:gd name="T2" fmla="*/ 2147483646 w 153"/>
              <a:gd name="T3" fmla="*/ 2147483646 h 46"/>
              <a:gd name="T4" fmla="*/ 2147483646 w 153"/>
              <a:gd name="T5" fmla="*/ 2147483646 h 46"/>
              <a:gd name="T6" fmla="*/ 2147483646 w 153"/>
              <a:gd name="T7" fmla="*/ 2147483646 h 46"/>
              <a:gd name="T8" fmla="*/ 2147483646 w 153"/>
              <a:gd name="T9" fmla="*/ 2147483646 h 46"/>
              <a:gd name="T10" fmla="*/ 2147483646 w 153"/>
              <a:gd name="T11" fmla="*/ 2147483646 h 46"/>
              <a:gd name="T12" fmla="*/ 2147483646 w 153"/>
              <a:gd name="T13" fmla="*/ 2147483646 h 46"/>
              <a:gd name="T14" fmla="*/ 2147483646 w 153"/>
              <a:gd name="T15" fmla="*/ 2147483646 h 46"/>
              <a:gd name="T16" fmla="*/ 2147483646 w 153"/>
              <a:gd name="T17" fmla="*/ 2147483646 h 46"/>
              <a:gd name="T18" fmla="*/ 2147483646 w 153"/>
              <a:gd name="T19" fmla="*/ 2147483646 h 46"/>
              <a:gd name="T20" fmla="*/ 2147483646 w 153"/>
              <a:gd name="T21" fmla="*/ 2147483646 h 46"/>
              <a:gd name="T22" fmla="*/ 2147483646 w 153"/>
              <a:gd name="T23" fmla="*/ 2147483646 h 46"/>
              <a:gd name="T24" fmla="*/ 2147483646 w 153"/>
              <a:gd name="T25" fmla="*/ 2147483646 h 46"/>
              <a:gd name="T26" fmla="*/ 2147483646 w 153"/>
              <a:gd name="T27" fmla="*/ 2147483646 h 46"/>
              <a:gd name="T28" fmla="*/ 2147483646 w 153"/>
              <a:gd name="T29" fmla="*/ 2147483646 h 46"/>
              <a:gd name="T30" fmla="*/ 2147483646 w 153"/>
              <a:gd name="T31" fmla="*/ 2147483646 h 46"/>
              <a:gd name="T32" fmla="*/ 2147483646 w 153"/>
              <a:gd name="T33" fmla="*/ 2147483646 h 46"/>
              <a:gd name="T34" fmla="*/ 2147483646 w 153"/>
              <a:gd name="T35" fmla="*/ 2147483646 h 46"/>
              <a:gd name="T36" fmla="*/ 2147483646 w 153"/>
              <a:gd name="T37" fmla="*/ 2147483646 h 46"/>
              <a:gd name="T38" fmla="*/ 2147483646 w 153"/>
              <a:gd name="T39" fmla="*/ 2147483646 h 46"/>
              <a:gd name="T40" fmla="*/ 2147483646 w 153"/>
              <a:gd name="T41" fmla="*/ 2147483646 h 46"/>
              <a:gd name="T42" fmla="*/ 2147483646 w 153"/>
              <a:gd name="T43" fmla="*/ 2147483646 h 46"/>
              <a:gd name="T44" fmla="*/ 2147483646 w 153"/>
              <a:gd name="T45" fmla="*/ 2147483646 h 46"/>
              <a:gd name="T46" fmla="*/ 2147483646 w 153"/>
              <a:gd name="T47" fmla="*/ 2147483646 h 46"/>
              <a:gd name="T48" fmla="*/ 2147483646 w 153"/>
              <a:gd name="T49" fmla="*/ 2147483646 h 46"/>
              <a:gd name="T50" fmla="*/ 2147483646 w 153"/>
              <a:gd name="T51" fmla="*/ 2147483646 h 46"/>
              <a:gd name="T52" fmla="*/ 2147483646 w 153"/>
              <a:gd name="T53" fmla="*/ 2147483646 h 46"/>
              <a:gd name="T54" fmla="*/ 2147483646 w 153"/>
              <a:gd name="T55" fmla="*/ 2147483646 h 46"/>
              <a:gd name="T56" fmla="*/ 2147483646 w 153"/>
              <a:gd name="T57" fmla="*/ 2147483646 h 46"/>
              <a:gd name="T58" fmla="*/ 2147483646 w 153"/>
              <a:gd name="T59" fmla="*/ 2147483646 h 46"/>
              <a:gd name="T60" fmla="*/ 2147483646 w 153"/>
              <a:gd name="T61" fmla="*/ 2147483646 h 46"/>
              <a:gd name="T62" fmla="*/ 2147483646 w 153"/>
              <a:gd name="T63" fmla="*/ 2147483646 h 46"/>
              <a:gd name="T64" fmla="*/ 2147483646 w 153"/>
              <a:gd name="T65" fmla="*/ 2147483646 h 46"/>
              <a:gd name="T66" fmla="*/ 2147483646 w 153"/>
              <a:gd name="T67" fmla="*/ 2147483646 h 46"/>
              <a:gd name="T68" fmla="*/ 2147483646 w 153"/>
              <a:gd name="T69" fmla="*/ 2147483646 h 46"/>
              <a:gd name="T70" fmla="*/ 2147483646 w 153"/>
              <a:gd name="T71" fmla="*/ 2147483646 h 46"/>
              <a:gd name="T72" fmla="*/ 2147483646 w 153"/>
              <a:gd name="T73" fmla="*/ 2147483646 h 46"/>
              <a:gd name="T74" fmla="*/ 2147483646 w 153"/>
              <a:gd name="T75" fmla="*/ 2147483646 h 46"/>
              <a:gd name="T76" fmla="*/ 2147483646 w 153"/>
              <a:gd name="T77" fmla="*/ 2147483646 h 46"/>
              <a:gd name="T78" fmla="*/ 2147483646 w 153"/>
              <a:gd name="T79" fmla="*/ 2147483646 h 46"/>
              <a:gd name="T80" fmla="*/ 2147483646 w 153"/>
              <a:gd name="T81" fmla="*/ 2147483646 h 46"/>
              <a:gd name="T82" fmla="*/ 2147483646 w 153"/>
              <a:gd name="T83" fmla="*/ 2147483646 h 4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3"/>
              <a:gd name="T127" fmla="*/ 0 h 46"/>
              <a:gd name="T128" fmla="*/ 153 w 153"/>
              <a:gd name="T129" fmla="*/ 46 h 4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3" h="46">
                <a:moveTo>
                  <a:pt x="0" y="46"/>
                </a:moveTo>
                <a:lnTo>
                  <a:pt x="1" y="45"/>
                </a:lnTo>
                <a:lnTo>
                  <a:pt x="3" y="45"/>
                </a:lnTo>
                <a:lnTo>
                  <a:pt x="4" y="45"/>
                </a:lnTo>
                <a:lnTo>
                  <a:pt x="5" y="45"/>
                </a:lnTo>
                <a:lnTo>
                  <a:pt x="6" y="45"/>
                </a:lnTo>
                <a:lnTo>
                  <a:pt x="7" y="45"/>
                </a:lnTo>
                <a:lnTo>
                  <a:pt x="9" y="45"/>
                </a:lnTo>
                <a:lnTo>
                  <a:pt x="10" y="45"/>
                </a:lnTo>
                <a:lnTo>
                  <a:pt x="11" y="44"/>
                </a:lnTo>
                <a:lnTo>
                  <a:pt x="12" y="44"/>
                </a:lnTo>
                <a:lnTo>
                  <a:pt x="13" y="44"/>
                </a:lnTo>
                <a:lnTo>
                  <a:pt x="15" y="44"/>
                </a:lnTo>
                <a:lnTo>
                  <a:pt x="16" y="44"/>
                </a:lnTo>
                <a:lnTo>
                  <a:pt x="17" y="44"/>
                </a:lnTo>
                <a:lnTo>
                  <a:pt x="18" y="43"/>
                </a:lnTo>
                <a:lnTo>
                  <a:pt x="19" y="43"/>
                </a:lnTo>
                <a:lnTo>
                  <a:pt x="21" y="43"/>
                </a:lnTo>
                <a:lnTo>
                  <a:pt x="22" y="43"/>
                </a:lnTo>
                <a:lnTo>
                  <a:pt x="23" y="43"/>
                </a:lnTo>
                <a:lnTo>
                  <a:pt x="24" y="43"/>
                </a:lnTo>
                <a:lnTo>
                  <a:pt x="25" y="42"/>
                </a:lnTo>
                <a:lnTo>
                  <a:pt x="27" y="42"/>
                </a:lnTo>
                <a:lnTo>
                  <a:pt x="28" y="42"/>
                </a:lnTo>
                <a:lnTo>
                  <a:pt x="29" y="42"/>
                </a:lnTo>
                <a:lnTo>
                  <a:pt x="30" y="42"/>
                </a:lnTo>
                <a:lnTo>
                  <a:pt x="31" y="41"/>
                </a:lnTo>
                <a:lnTo>
                  <a:pt x="33" y="41"/>
                </a:lnTo>
                <a:lnTo>
                  <a:pt x="34" y="41"/>
                </a:lnTo>
                <a:lnTo>
                  <a:pt x="35" y="41"/>
                </a:lnTo>
                <a:lnTo>
                  <a:pt x="36" y="41"/>
                </a:lnTo>
                <a:lnTo>
                  <a:pt x="37" y="40"/>
                </a:lnTo>
                <a:lnTo>
                  <a:pt x="39" y="40"/>
                </a:lnTo>
                <a:lnTo>
                  <a:pt x="40" y="40"/>
                </a:lnTo>
                <a:lnTo>
                  <a:pt x="41" y="40"/>
                </a:lnTo>
                <a:lnTo>
                  <a:pt x="42" y="39"/>
                </a:lnTo>
                <a:lnTo>
                  <a:pt x="43" y="39"/>
                </a:lnTo>
                <a:lnTo>
                  <a:pt x="45" y="39"/>
                </a:lnTo>
                <a:lnTo>
                  <a:pt x="46" y="39"/>
                </a:lnTo>
                <a:lnTo>
                  <a:pt x="47" y="38"/>
                </a:lnTo>
                <a:lnTo>
                  <a:pt x="48" y="38"/>
                </a:lnTo>
                <a:lnTo>
                  <a:pt x="49" y="38"/>
                </a:lnTo>
                <a:lnTo>
                  <a:pt x="51" y="37"/>
                </a:lnTo>
                <a:lnTo>
                  <a:pt x="52" y="37"/>
                </a:lnTo>
                <a:lnTo>
                  <a:pt x="53" y="37"/>
                </a:lnTo>
                <a:lnTo>
                  <a:pt x="54" y="37"/>
                </a:lnTo>
                <a:lnTo>
                  <a:pt x="55" y="36"/>
                </a:lnTo>
                <a:lnTo>
                  <a:pt x="57" y="36"/>
                </a:lnTo>
                <a:lnTo>
                  <a:pt x="58" y="36"/>
                </a:lnTo>
                <a:lnTo>
                  <a:pt x="59" y="35"/>
                </a:lnTo>
                <a:lnTo>
                  <a:pt x="60" y="35"/>
                </a:lnTo>
                <a:lnTo>
                  <a:pt x="61" y="35"/>
                </a:lnTo>
                <a:lnTo>
                  <a:pt x="63" y="34"/>
                </a:lnTo>
                <a:lnTo>
                  <a:pt x="64" y="34"/>
                </a:lnTo>
                <a:lnTo>
                  <a:pt x="65" y="34"/>
                </a:lnTo>
                <a:lnTo>
                  <a:pt x="66" y="33"/>
                </a:lnTo>
                <a:lnTo>
                  <a:pt x="67" y="33"/>
                </a:lnTo>
                <a:lnTo>
                  <a:pt x="69" y="33"/>
                </a:lnTo>
                <a:lnTo>
                  <a:pt x="70" y="32"/>
                </a:lnTo>
                <a:lnTo>
                  <a:pt x="71" y="32"/>
                </a:lnTo>
                <a:lnTo>
                  <a:pt x="72" y="32"/>
                </a:lnTo>
                <a:lnTo>
                  <a:pt x="73" y="31"/>
                </a:lnTo>
                <a:lnTo>
                  <a:pt x="75" y="31"/>
                </a:lnTo>
                <a:lnTo>
                  <a:pt x="76" y="30"/>
                </a:lnTo>
                <a:lnTo>
                  <a:pt x="77" y="30"/>
                </a:lnTo>
                <a:lnTo>
                  <a:pt x="78" y="30"/>
                </a:lnTo>
                <a:lnTo>
                  <a:pt x="79" y="29"/>
                </a:lnTo>
                <a:lnTo>
                  <a:pt x="81" y="29"/>
                </a:lnTo>
                <a:lnTo>
                  <a:pt x="82" y="28"/>
                </a:lnTo>
                <a:lnTo>
                  <a:pt x="83" y="28"/>
                </a:lnTo>
                <a:lnTo>
                  <a:pt x="84" y="28"/>
                </a:lnTo>
                <a:lnTo>
                  <a:pt x="85" y="27"/>
                </a:lnTo>
                <a:lnTo>
                  <a:pt x="87" y="27"/>
                </a:lnTo>
                <a:lnTo>
                  <a:pt x="88" y="26"/>
                </a:lnTo>
                <a:lnTo>
                  <a:pt x="89" y="26"/>
                </a:lnTo>
                <a:lnTo>
                  <a:pt x="90" y="25"/>
                </a:lnTo>
                <a:lnTo>
                  <a:pt x="91" y="25"/>
                </a:lnTo>
                <a:lnTo>
                  <a:pt x="93" y="25"/>
                </a:lnTo>
                <a:lnTo>
                  <a:pt x="94" y="25"/>
                </a:lnTo>
                <a:lnTo>
                  <a:pt x="95" y="24"/>
                </a:lnTo>
                <a:lnTo>
                  <a:pt x="96" y="24"/>
                </a:lnTo>
                <a:lnTo>
                  <a:pt x="97" y="23"/>
                </a:lnTo>
                <a:lnTo>
                  <a:pt x="99" y="23"/>
                </a:lnTo>
                <a:lnTo>
                  <a:pt x="100" y="22"/>
                </a:lnTo>
                <a:lnTo>
                  <a:pt x="101" y="22"/>
                </a:lnTo>
                <a:lnTo>
                  <a:pt x="102" y="21"/>
                </a:lnTo>
                <a:lnTo>
                  <a:pt x="103" y="21"/>
                </a:lnTo>
                <a:lnTo>
                  <a:pt x="105" y="20"/>
                </a:lnTo>
                <a:lnTo>
                  <a:pt x="106" y="20"/>
                </a:lnTo>
                <a:lnTo>
                  <a:pt x="107" y="19"/>
                </a:lnTo>
                <a:lnTo>
                  <a:pt x="108" y="19"/>
                </a:lnTo>
                <a:lnTo>
                  <a:pt x="109" y="18"/>
                </a:lnTo>
                <a:lnTo>
                  <a:pt x="111" y="18"/>
                </a:lnTo>
                <a:lnTo>
                  <a:pt x="112" y="17"/>
                </a:lnTo>
                <a:lnTo>
                  <a:pt x="113" y="17"/>
                </a:lnTo>
                <a:lnTo>
                  <a:pt x="114" y="16"/>
                </a:lnTo>
                <a:lnTo>
                  <a:pt x="115" y="16"/>
                </a:lnTo>
                <a:lnTo>
                  <a:pt x="117" y="15"/>
                </a:lnTo>
                <a:lnTo>
                  <a:pt x="118" y="15"/>
                </a:lnTo>
                <a:lnTo>
                  <a:pt x="119" y="14"/>
                </a:lnTo>
                <a:lnTo>
                  <a:pt x="120" y="14"/>
                </a:lnTo>
                <a:lnTo>
                  <a:pt x="121" y="13"/>
                </a:lnTo>
                <a:lnTo>
                  <a:pt x="123" y="13"/>
                </a:lnTo>
                <a:lnTo>
                  <a:pt x="124" y="12"/>
                </a:lnTo>
                <a:lnTo>
                  <a:pt x="125" y="12"/>
                </a:lnTo>
                <a:lnTo>
                  <a:pt x="126" y="11"/>
                </a:lnTo>
                <a:lnTo>
                  <a:pt x="127" y="11"/>
                </a:lnTo>
                <a:lnTo>
                  <a:pt x="129" y="10"/>
                </a:lnTo>
                <a:lnTo>
                  <a:pt x="130" y="10"/>
                </a:lnTo>
                <a:lnTo>
                  <a:pt x="131" y="9"/>
                </a:lnTo>
                <a:lnTo>
                  <a:pt x="133" y="8"/>
                </a:lnTo>
                <a:lnTo>
                  <a:pt x="135" y="7"/>
                </a:lnTo>
                <a:lnTo>
                  <a:pt x="136" y="7"/>
                </a:lnTo>
                <a:lnTo>
                  <a:pt x="137" y="6"/>
                </a:lnTo>
                <a:lnTo>
                  <a:pt x="138" y="6"/>
                </a:lnTo>
                <a:lnTo>
                  <a:pt x="139" y="5"/>
                </a:lnTo>
                <a:lnTo>
                  <a:pt x="141" y="5"/>
                </a:lnTo>
                <a:lnTo>
                  <a:pt x="142" y="4"/>
                </a:lnTo>
                <a:lnTo>
                  <a:pt x="143" y="4"/>
                </a:lnTo>
                <a:lnTo>
                  <a:pt x="144" y="4"/>
                </a:lnTo>
                <a:lnTo>
                  <a:pt x="145" y="3"/>
                </a:lnTo>
                <a:lnTo>
                  <a:pt x="147" y="3"/>
                </a:lnTo>
                <a:lnTo>
                  <a:pt x="148" y="2"/>
                </a:lnTo>
                <a:lnTo>
                  <a:pt x="150" y="1"/>
                </a:lnTo>
                <a:lnTo>
                  <a:pt x="151" y="0"/>
                </a:lnTo>
                <a:lnTo>
                  <a:pt x="153" y="0"/>
                </a:lnTo>
              </a:path>
            </a:pathLst>
          </a:custGeom>
          <a:noFill/>
          <a:ln w="635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19" name="Freeform 54">
            <a:extLst>
              <a:ext uri="{FF2B5EF4-FFF2-40B4-BE49-F238E27FC236}">
                <a16:creationId xmlns:a16="http://schemas.microsoft.com/office/drawing/2014/main" id="{AD7DD9AC-9624-4B55-9B37-027286CDAFE0}"/>
              </a:ext>
            </a:extLst>
          </p:cNvPr>
          <p:cNvSpPr>
            <a:spLocks/>
          </p:cNvSpPr>
          <p:nvPr/>
        </p:nvSpPr>
        <p:spPr bwMode="auto">
          <a:xfrm>
            <a:off x="4552950" y="2397125"/>
            <a:ext cx="1489075" cy="219075"/>
          </a:xfrm>
          <a:custGeom>
            <a:avLst/>
            <a:gdLst>
              <a:gd name="T0" fmla="*/ 2147483646 w 152"/>
              <a:gd name="T1" fmla="*/ 2147483646 h 20"/>
              <a:gd name="T2" fmla="*/ 2147483646 w 152"/>
              <a:gd name="T3" fmla="*/ 2147483646 h 20"/>
              <a:gd name="T4" fmla="*/ 2147483646 w 152"/>
              <a:gd name="T5" fmla="*/ 2147483646 h 20"/>
              <a:gd name="T6" fmla="*/ 2147483646 w 152"/>
              <a:gd name="T7" fmla="*/ 2147483646 h 20"/>
              <a:gd name="T8" fmla="*/ 2147483646 w 152"/>
              <a:gd name="T9" fmla="*/ 2147483646 h 20"/>
              <a:gd name="T10" fmla="*/ 2147483646 w 152"/>
              <a:gd name="T11" fmla="*/ 2147483646 h 20"/>
              <a:gd name="T12" fmla="*/ 2147483646 w 152"/>
              <a:gd name="T13" fmla="*/ 2147483646 h 20"/>
              <a:gd name="T14" fmla="*/ 2147483646 w 152"/>
              <a:gd name="T15" fmla="*/ 2147483646 h 20"/>
              <a:gd name="T16" fmla="*/ 2147483646 w 152"/>
              <a:gd name="T17" fmla="*/ 2147483646 h 20"/>
              <a:gd name="T18" fmla="*/ 2147483646 w 152"/>
              <a:gd name="T19" fmla="*/ 2147483646 h 20"/>
              <a:gd name="T20" fmla="*/ 2147483646 w 152"/>
              <a:gd name="T21" fmla="*/ 2147483646 h 20"/>
              <a:gd name="T22" fmla="*/ 2147483646 w 152"/>
              <a:gd name="T23" fmla="*/ 2147483646 h 20"/>
              <a:gd name="T24" fmla="*/ 2147483646 w 152"/>
              <a:gd name="T25" fmla="*/ 2147483646 h 20"/>
              <a:gd name="T26" fmla="*/ 2147483646 w 152"/>
              <a:gd name="T27" fmla="*/ 2147483646 h 20"/>
              <a:gd name="T28" fmla="*/ 2147483646 w 152"/>
              <a:gd name="T29" fmla="*/ 2147483646 h 20"/>
              <a:gd name="T30" fmla="*/ 2147483646 w 152"/>
              <a:gd name="T31" fmla="*/ 2147483646 h 20"/>
              <a:gd name="T32" fmla="*/ 2147483646 w 152"/>
              <a:gd name="T33" fmla="*/ 2147483646 h 20"/>
              <a:gd name="T34" fmla="*/ 2147483646 w 152"/>
              <a:gd name="T35" fmla="*/ 2147483646 h 20"/>
              <a:gd name="T36" fmla="*/ 2147483646 w 152"/>
              <a:gd name="T37" fmla="*/ 2147483646 h 20"/>
              <a:gd name="T38" fmla="*/ 2147483646 w 152"/>
              <a:gd name="T39" fmla="*/ 0 h 20"/>
              <a:gd name="T40" fmla="*/ 2147483646 w 152"/>
              <a:gd name="T41" fmla="*/ 0 h 20"/>
              <a:gd name="T42" fmla="*/ 2147483646 w 152"/>
              <a:gd name="T43" fmla="*/ 0 h 20"/>
              <a:gd name="T44" fmla="*/ 2147483646 w 152"/>
              <a:gd name="T45" fmla="*/ 0 h 20"/>
              <a:gd name="T46" fmla="*/ 2147483646 w 152"/>
              <a:gd name="T47" fmla="*/ 0 h 20"/>
              <a:gd name="T48" fmla="*/ 2147483646 w 152"/>
              <a:gd name="T49" fmla="*/ 2147483646 h 20"/>
              <a:gd name="T50" fmla="*/ 2147483646 w 152"/>
              <a:gd name="T51" fmla="*/ 2147483646 h 20"/>
              <a:gd name="T52" fmla="*/ 2147483646 w 152"/>
              <a:gd name="T53" fmla="*/ 2147483646 h 20"/>
              <a:gd name="T54" fmla="*/ 2147483646 w 152"/>
              <a:gd name="T55" fmla="*/ 2147483646 h 20"/>
              <a:gd name="T56" fmla="*/ 2147483646 w 152"/>
              <a:gd name="T57" fmla="*/ 2147483646 h 20"/>
              <a:gd name="T58" fmla="*/ 2147483646 w 152"/>
              <a:gd name="T59" fmla="*/ 2147483646 h 20"/>
              <a:gd name="T60" fmla="*/ 2147483646 w 152"/>
              <a:gd name="T61" fmla="*/ 2147483646 h 20"/>
              <a:gd name="T62" fmla="*/ 2147483646 w 152"/>
              <a:gd name="T63" fmla="*/ 2147483646 h 20"/>
              <a:gd name="T64" fmla="*/ 2147483646 w 152"/>
              <a:gd name="T65" fmla="*/ 2147483646 h 20"/>
              <a:gd name="T66" fmla="*/ 2147483646 w 152"/>
              <a:gd name="T67" fmla="*/ 2147483646 h 20"/>
              <a:gd name="T68" fmla="*/ 2147483646 w 152"/>
              <a:gd name="T69" fmla="*/ 2147483646 h 20"/>
              <a:gd name="T70" fmla="*/ 2147483646 w 152"/>
              <a:gd name="T71" fmla="*/ 2147483646 h 20"/>
              <a:gd name="T72" fmla="*/ 2147483646 w 152"/>
              <a:gd name="T73" fmla="*/ 2147483646 h 20"/>
              <a:gd name="T74" fmla="*/ 2147483646 w 152"/>
              <a:gd name="T75" fmla="*/ 2147483646 h 20"/>
              <a:gd name="T76" fmla="*/ 2147483646 w 152"/>
              <a:gd name="T77" fmla="*/ 2147483646 h 20"/>
              <a:gd name="T78" fmla="*/ 2147483646 w 152"/>
              <a:gd name="T79" fmla="*/ 2147483646 h 20"/>
              <a:gd name="T80" fmla="*/ 2147483646 w 152"/>
              <a:gd name="T81" fmla="*/ 2147483646 h 20"/>
              <a:gd name="T82" fmla="*/ 2147483646 w 152"/>
              <a:gd name="T83" fmla="*/ 2147483646 h 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0"/>
              <a:gd name="T128" fmla="*/ 152 w 152"/>
              <a:gd name="T129" fmla="*/ 20 h 2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0">
                <a:moveTo>
                  <a:pt x="0" y="20"/>
                </a:moveTo>
                <a:lnTo>
                  <a:pt x="1" y="19"/>
                </a:lnTo>
                <a:lnTo>
                  <a:pt x="2" y="19"/>
                </a:lnTo>
                <a:lnTo>
                  <a:pt x="3" y="18"/>
                </a:lnTo>
                <a:lnTo>
                  <a:pt x="4" y="18"/>
                </a:lnTo>
                <a:lnTo>
                  <a:pt x="6" y="17"/>
                </a:lnTo>
                <a:lnTo>
                  <a:pt x="7" y="17"/>
                </a:lnTo>
                <a:lnTo>
                  <a:pt x="8" y="16"/>
                </a:lnTo>
                <a:lnTo>
                  <a:pt x="9" y="16"/>
                </a:lnTo>
                <a:lnTo>
                  <a:pt x="10" y="15"/>
                </a:lnTo>
                <a:lnTo>
                  <a:pt x="12" y="15"/>
                </a:lnTo>
                <a:lnTo>
                  <a:pt x="13" y="14"/>
                </a:lnTo>
                <a:lnTo>
                  <a:pt x="14" y="14"/>
                </a:lnTo>
                <a:lnTo>
                  <a:pt x="15" y="13"/>
                </a:lnTo>
                <a:lnTo>
                  <a:pt x="16" y="13"/>
                </a:lnTo>
                <a:lnTo>
                  <a:pt x="18" y="13"/>
                </a:lnTo>
                <a:lnTo>
                  <a:pt x="19" y="12"/>
                </a:lnTo>
                <a:lnTo>
                  <a:pt x="20" y="12"/>
                </a:lnTo>
                <a:lnTo>
                  <a:pt x="21" y="11"/>
                </a:lnTo>
                <a:lnTo>
                  <a:pt x="22" y="11"/>
                </a:lnTo>
                <a:lnTo>
                  <a:pt x="24" y="10"/>
                </a:lnTo>
                <a:lnTo>
                  <a:pt x="25" y="10"/>
                </a:lnTo>
                <a:lnTo>
                  <a:pt x="26" y="9"/>
                </a:lnTo>
                <a:lnTo>
                  <a:pt x="27" y="9"/>
                </a:lnTo>
                <a:lnTo>
                  <a:pt x="28" y="9"/>
                </a:lnTo>
                <a:lnTo>
                  <a:pt x="30" y="8"/>
                </a:lnTo>
                <a:lnTo>
                  <a:pt x="31" y="8"/>
                </a:lnTo>
                <a:lnTo>
                  <a:pt x="32" y="7"/>
                </a:lnTo>
                <a:lnTo>
                  <a:pt x="33" y="7"/>
                </a:lnTo>
                <a:lnTo>
                  <a:pt x="34" y="7"/>
                </a:lnTo>
                <a:lnTo>
                  <a:pt x="36" y="6"/>
                </a:lnTo>
                <a:lnTo>
                  <a:pt x="37" y="6"/>
                </a:lnTo>
                <a:lnTo>
                  <a:pt x="38" y="6"/>
                </a:lnTo>
                <a:lnTo>
                  <a:pt x="39" y="5"/>
                </a:lnTo>
                <a:lnTo>
                  <a:pt x="40" y="5"/>
                </a:lnTo>
                <a:lnTo>
                  <a:pt x="42" y="5"/>
                </a:lnTo>
                <a:lnTo>
                  <a:pt x="43" y="4"/>
                </a:lnTo>
                <a:lnTo>
                  <a:pt x="44" y="4"/>
                </a:lnTo>
                <a:lnTo>
                  <a:pt x="45" y="4"/>
                </a:lnTo>
                <a:lnTo>
                  <a:pt x="46" y="4"/>
                </a:lnTo>
                <a:lnTo>
                  <a:pt x="48" y="3"/>
                </a:lnTo>
                <a:lnTo>
                  <a:pt x="49" y="3"/>
                </a:lnTo>
                <a:lnTo>
                  <a:pt x="50" y="3"/>
                </a:lnTo>
                <a:lnTo>
                  <a:pt x="51" y="3"/>
                </a:lnTo>
                <a:lnTo>
                  <a:pt x="52" y="3"/>
                </a:lnTo>
                <a:lnTo>
                  <a:pt x="54" y="2"/>
                </a:lnTo>
                <a:lnTo>
                  <a:pt x="55" y="2"/>
                </a:lnTo>
                <a:lnTo>
                  <a:pt x="56" y="2"/>
                </a:lnTo>
                <a:lnTo>
                  <a:pt x="57" y="2"/>
                </a:lnTo>
                <a:lnTo>
                  <a:pt x="58" y="2"/>
                </a:lnTo>
                <a:lnTo>
                  <a:pt x="60" y="2"/>
                </a:lnTo>
                <a:lnTo>
                  <a:pt x="61" y="1"/>
                </a:lnTo>
                <a:lnTo>
                  <a:pt x="62" y="1"/>
                </a:lnTo>
                <a:lnTo>
                  <a:pt x="63" y="1"/>
                </a:lnTo>
                <a:lnTo>
                  <a:pt x="64" y="1"/>
                </a:lnTo>
                <a:lnTo>
                  <a:pt x="66" y="1"/>
                </a:lnTo>
                <a:lnTo>
                  <a:pt x="67" y="1"/>
                </a:lnTo>
                <a:lnTo>
                  <a:pt x="68" y="1"/>
                </a:lnTo>
                <a:lnTo>
                  <a:pt x="69" y="1"/>
                </a:lnTo>
                <a:lnTo>
                  <a:pt x="70" y="0"/>
                </a:lnTo>
                <a:lnTo>
                  <a:pt x="72" y="0"/>
                </a:lnTo>
                <a:lnTo>
                  <a:pt x="73" y="0"/>
                </a:lnTo>
                <a:lnTo>
                  <a:pt x="74" y="0"/>
                </a:lnTo>
                <a:lnTo>
                  <a:pt x="75" y="0"/>
                </a:lnTo>
                <a:lnTo>
                  <a:pt x="76" y="0"/>
                </a:lnTo>
                <a:lnTo>
                  <a:pt x="78" y="0"/>
                </a:lnTo>
                <a:lnTo>
                  <a:pt x="79" y="0"/>
                </a:lnTo>
                <a:lnTo>
                  <a:pt x="80" y="0"/>
                </a:lnTo>
                <a:lnTo>
                  <a:pt x="81" y="0"/>
                </a:lnTo>
                <a:lnTo>
                  <a:pt x="82" y="0"/>
                </a:lnTo>
                <a:lnTo>
                  <a:pt x="84" y="0"/>
                </a:lnTo>
                <a:lnTo>
                  <a:pt x="85" y="0"/>
                </a:lnTo>
                <a:lnTo>
                  <a:pt x="86" y="0"/>
                </a:lnTo>
                <a:lnTo>
                  <a:pt x="87" y="0"/>
                </a:lnTo>
                <a:lnTo>
                  <a:pt x="88" y="1"/>
                </a:lnTo>
                <a:lnTo>
                  <a:pt x="90" y="1"/>
                </a:lnTo>
                <a:lnTo>
                  <a:pt x="91" y="1"/>
                </a:lnTo>
                <a:lnTo>
                  <a:pt x="92" y="1"/>
                </a:lnTo>
                <a:lnTo>
                  <a:pt x="93" y="1"/>
                </a:lnTo>
                <a:lnTo>
                  <a:pt x="94" y="1"/>
                </a:lnTo>
                <a:lnTo>
                  <a:pt x="96" y="1"/>
                </a:lnTo>
                <a:lnTo>
                  <a:pt x="97" y="1"/>
                </a:lnTo>
                <a:lnTo>
                  <a:pt x="98" y="2"/>
                </a:lnTo>
                <a:lnTo>
                  <a:pt x="99" y="2"/>
                </a:lnTo>
                <a:lnTo>
                  <a:pt x="100" y="2"/>
                </a:lnTo>
                <a:lnTo>
                  <a:pt x="102" y="2"/>
                </a:lnTo>
                <a:lnTo>
                  <a:pt x="103" y="2"/>
                </a:lnTo>
                <a:lnTo>
                  <a:pt x="104" y="3"/>
                </a:lnTo>
                <a:lnTo>
                  <a:pt x="105" y="3"/>
                </a:lnTo>
                <a:lnTo>
                  <a:pt x="106" y="3"/>
                </a:lnTo>
                <a:lnTo>
                  <a:pt x="108" y="3"/>
                </a:lnTo>
                <a:lnTo>
                  <a:pt x="109" y="3"/>
                </a:lnTo>
                <a:lnTo>
                  <a:pt x="110" y="3"/>
                </a:lnTo>
                <a:lnTo>
                  <a:pt x="111" y="4"/>
                </a:lnTo>
                <a:lnTo>
                  <a:pt x="112" y="4"/>
                </a:lnTo>
                <a:lnTo>
                  <a:pt x="114" y="4"/>
                </a:lnTo>
                <a:lnTo>
                  <a:pt x="115" y="5"/>
                </a:lnTo>
                <a:lnTo>
                  <a:pt x="116" y="5"/>
                </a:lnTo>
                <a:lnTo>
                  <a:pt x="117" y="5"/>
                </a:lnTo>
                <a:lnTo>
                  <a:pt x="118" y="6"/>
                </a:lnTo>
                <a:lnTo>
                  <a:pt x="120" y="6"/>
                </a:lnTo>
                <a:lnTo>
                  <a:pt x="121" y="6"/>
                </a:lnTo>
                <a:lnTo>
                  <a:pt x="122" y="7"/>
                </a:lnTo>
                <a:lnTo>
                  <a:pt x="123" y="7"/>
                </a:lnTo>
                <a:lnTo>
                  <a:pt x="124" y="7"/>
                </a:lnTo>
                <a:lnTo>
                  <a:pt x="126" y="8"/>
                </a:lnTo>
                <a:lnTo>
                  <a:pt x="127" y="8"/>
                </a:lnTo>
                <a:lnTo>
                  <a:pt x="128" y="9"/>
                </a:lnTo>
                <a:lnTo>
                  <a:pt x="129" y="9"/>
                </a:lnTo>
                <a:lnTo>
                  <a:pt x="130" y="9"/>
                </a:lnTo>
                <a:lnTo>
                  <a:pt x="132" y="10"/>
                </a:lnTo>
                <a:lnTo>
                  <a:pt x="133" y="10"/>
                </a:lnTo>
                <a:lnTo>
                  <a:pt x="134" y="11"/>
                </a:lnTo>
                <a:lnTo>
                  <a:pt x="135" y="11"/>
                </a:lnTo>
                <a:lnTo>
                  <a:pt x="136" y="12"/>
                </a:lnTo>
                <a:lnTo>
                  <a:pt x="138" y="12"/>
                </a:lnTo>
                <a:lnTo>
                  <a:pt x="139" y="12"/>
                </a:lnTo>
                <a:lnTo>
                  <a:pt x="140" y="13"/>
                </a:lnTo>
                <a:lnTo>
                  <a:pt x="141" y="13"/>
                </a:lnTo>
                <a:lnTo>
                  <a:pt x="142" y="14"/>
                </a:lnTo>
                <a:lnTo>
                  <a:pt x="144" y="14"/>
                </a:lnTo>
                <a:lnTo>
                  <a:pt x="145" y="15"/>
                </a:lnTo>
                <a:lnTo>
                  <a:pt x="146" y="15"/>
                </a:lnTo>
                <a:lnTo>
                  <a:pt x="147" y="16"/>
                </a:lnTo>
                <a:lnTo>
                  <a:pt x="148" y="16"/>
                </a:lnTo>
                <a:lnTo>
                  <a:pt x="150" y="17"/>
                </a:lnTo>
                <a:lnTo>
                  <a:pt x="151" y="17"/>
                </a:lnTo>
                <a:lnTo>
                  <a:pt x="152" y="18"/>
                </a:lnTo>
              </a:path>
            </a:pathLst>
          </a:custGeom>
          <a:noFill/>
          <a:ln w="635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20" name="Freeform 55">
            <a:extLst>
              <a:ext uri="{FF2B5EF4-FFF2-40B4-BE49-F238E27FC236}">
                <a16:creationId xmlns:a16="http://schemas.microsoft.com/office/drawing/2014/main" id="{B4102DF8-3FB1-4A6E-8798-3E35383E9DF8}"/>
              </a:ext>
            </a:extLst>
          </p:cNvPr>
          <p:cNvSpPr>
            <a:spLocks/>
          </p:cNvSpPr>
          <p:nvPr/>
        </p:nvSpPr>
        <p:spPr bwMode="auto">
          <a:xfrm>
            <a:off x="6042025" y="2593975"/>
            <a:ext cx="1489075" cy="515938"/>
          </a:xfrm>
          <a:custGeom>
            <a:avLst/>
            <a:gdLst>
              <a:gd name="T0" fmla="*/ 2147483646 w 152"/>
              <a:gd name="T1" fmla="*/ 2147483646 h 47"/>
              <a:gd name="T2" fmla="*/ 2147483646 w 152"/>
              <a:gd name="T3" fmla="*/ 2147483646 h 47"/>
              <a:gd name="T4" fmla="*/ 2147483646 w 152"/>
              <a:gd name="T5" fmla="*/ 2147483646 h 47"/>
              <a:gd name="T6" fmla="*/ 2147483646 w 152"/>
              <a:gd name="T7" fmla="*/ 2147483646 h 47"/>
              <a:gd name="T8" fmla="*/ 2147483646 w 152"/>
              <a:gd name="T9" fmla="*/ 2147483646 h 47"/>
              <a:gd name="T10" fmla="*/ 2147483646 w 152"/>
              <a:gd name="T11" fmla="*/ 2147483646 h 47"/>
              <a:gd name="T12" fmla="*/ 2147483646 w 152"/>
              <a:gd name="T13" fmla="*/ 2147483646 h 47"/>
              <a:gd name="T14" fmla="*/ 2147483646 w 152"/>
              <a:gd name="T15" fmla="*/ 2147483646 h 47"/>
              <a:gd name="T16" fmla="*/ 2147483646 w 152"/>
              <a:gd name="T17" fmla="*/ 2147483646 h 47"/>
              <a:gd name="T18" fmla="*/ 2147483646 w 152"/>
              <a:gd name="T19" fmla="*/ 2147483646 h 47"/>
              <a:gd name="T20" fmla="*/ 2147483646 w 152"/>
              <a:gd name="T21" fmla="*/ 2147483646 h 47"/>
              <a:gd name="T22" fmla="*/ 2147483646 w 152"/>
              <a:gd name="T23" fmla="*/ 2147483646 h 47"/>
              <a:gd name="T24" fmla="*/ 2147483646 w 152"/>
              <a:gd name="T25" fmla="*/ 2147483646 h 47"/>
              <a:gd name="T26" fmla="*/ 2147483646 w 152"/>
              <a:gd name="T27" fmla="*/ 2147483646 h 47"/>
              <a:gd name="T28" fmla="*/ 2147483646 w 152"/>
              <a:gd name="T29" fmla="*/ 2147483646 h 47"/>
              <a:gd name="T30" fmla="*/ 2147483646 w 152"/>
              <a:gd name="T31" fmla="*/ 2147483646 h 47"/>
              <a:gd name="T32" fmla="*/ 2147483646 w 152"/>
              <a:gd name="T33" fmla="*/ 2147483646 h 47"/>
              <a:gd name="T34" fmla="*/ 2147483646 w 152"/>
              <a:gd name="T35" fmla="*/ 2147483646 h 47"/>
              <a:gd name="T36" fmla="*/ 2147483646 w 152"/>
              <a:gd name="T37" fmla="*/ 2147483646 h 47"/>
              <a:gd name="T38" fmla="*/ 2147483646 w 152"/>
              <a:gd name="T39" fmla="*/ 2147483646 h 47"/>
              <a:gd name="T40" fmla="*/ 2147483646 w 152"/>
              <a:gd name="T41" fmla="*/ 2147483646 h 47"/>
              <a:gd name="T42" fmla="*/ 2147483646 w 152"/>
              <a:gd name="T43" fmla="*/ 2147483646 h 47"/>
              <a:gd name="T44" fmla="*/ 2147483646 w 152"/>
              <a:gd name="T45" fmla="*/ 2147483646 h 47"/>
              <a:gd name="T46" fmla="*/ 2147483646 w 152"/>
              <a:gd name="T47" fmla="*/ 2147483646 h 47"/>
              <a:gd name="T48" fmla="*/ 2147483646 w 152"/>
              <a:gd name="T49" fmla="*/ 2147483646 h 47"/>
              <a:gd name="T50" fmla="*/ 2147483646 w 152"/>
              <a:gd name="T51" fmla="*/ 2147483646 h 47"/>
              <a:gd name="T52" fmla="*/ 2147483646 w 152"/>
              <a:gd name="T53" fmla="*/ 2147483646 h 47"/>
              <a:gd name="T54" fmla="*/ 2147483646 w 152"/>
              <a:gd name="T55" fmla="*/ 2147483646 h 47"/>
              <a:gd name="T56" fmla="*/ 2147483646 w 152"/>
              <a:gd name="T57" fmla="*/ 2147483646 h 47"/>
              <a:gd name="T58" fmla="*/ 2147483646 w 152"/>
              <a:gd name="T59" fmla="*/ 2147483646 h 47"/>
              <a:gd name="T60" fmla="*/ 2147483646 w 152"/>
              <a:gd name="T61" fmla="*/ 2147483646 h 47"/>
              <a:gd name="T62" fmla="*/ 2147483646 w 152"/>
              <a:gd name="T63" fmla="*/ 2147483646 h 47"/>
              <a:gd name="T64" fmla="*/ 2147483646 w 152"/>
              <a:gd name="T65" fmla="*/ 2147483646 h 47"/>
              <a:gd name="T66" fmla="*/ 2147483646 w 152"/>
              <a:gd name="T67" fmla="*/ 2147483646 h 47"/>
              <a:gd name="T68" fmla="*/ 2147483646 w 152"/>
              <a:gd name="T69" fmla="*/ 2147483646 h 47"/>
              <a:gd name="T70" fmla="*/ 2147483646 w 152"/>
              <a:gd name="T71" fmla="*/ 2147483646 h 47"/>
              <a:gd name="T72" fmla="*/ 2147483646 w 152"/>
              <a:gd name="T73" fmla="*/ 2147483646 h 47"/>
              <a:gd name="T74" fmla="*/ 2147483646 w 152"/>
              <a:gd name="T75" fmla="*/ 2147483646 h 47"/>
              <a:gd name="T76" fmla="*/ 2147483646 w 152"/>
              <a:gd name="T77" fmla="*/ 2147483646 h 47"/>
              <a:gd name="T78" fmla="*/ 2147483646 w 152"/>
              <a:gd name="T79" fmla="*/ 2147483646 h 47"/>
              <a:gd name="T80" fmla="*/ 2147483646 w 152"/>
              <a:gd name="T81" fmla="*/ 2147483646 h 47"/>
              <a:gd name="T82" fmla="*/ 2147483646 w 152"/>
              <a:gd name="T83" fmla="*/ 2147483646 h 4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47"/>
              <a:gd name="T128" fmla="*/ 152 w 152"/>
              <a:gd name="T129" fmla="*/ 47 h 4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47">
                <a:moveTo>
                  <a:pt x="0" y="0"/>
                </a:moveTo>
                <a:lnTo>
                  <a:pt x="1" y="0"/>
                </a:lnTo>
                <a:lnTo>
                  <a:pt x="2" y="1"/>
                </a:lnTo>
                <a:lnTo>
                  <a:pt x="4" y="1"/>
                </a:lnTo>
                <a:lnTo>
                  <a:pt x="5" y="2"/>
                </a:lnTo>
                <a:lnTo>
                  <a:pt x="6" y="2"/>
                </a:lnTo>
                <a:lnTo>
                  <a:pt x="7" y="3"/>
                </a:lnTo>
                <a:lnTo>
                  <a:pt x="8" y="3"/>
                </a:lnTo>
                <a:lnTo>
                  <a:pt x="10" y="4"/>
                </a:lnTo>
                <a:lnTo>
                  <a:pt x="11" y="4"/>
                </a:lnTo>
                <a:lnTo>
                  <a:pt x="12" y="5"/>
                </a:lnTo>
                <a:lnTo>
                  <a:pt x="13" y="5"/>
                </a:lnTo>
                <a:lnTo>
                  <a:pt x="16" y="6"/>
                </a:lnTo>
                <a:lnTo>
                  <a:pt x="17" y="7"/>
                </a:lnTo>
                <a:lnTo>
                  <a:pt x="18" y="7"/>
                </a:lnTo>
                <a:lnTo>
                  <a:pt x="19" y="8"/>
                </a:lnTo>
                <a:lnTo>
                  <a:pt x="20" y="8"/>
                </a:lnTo>
                <a:lnTo>
                  <a:pt x="22" y="9"/>
                </a:lnTo>
                <a:lnTo>
                  <a:pt x="23" y="9"/>
                </a:lnTo>
                <a:lnTo>
                  <a:pt x="24" y="10"/>
                </a:lnTo>
                <a:lnTo>
                  <a:pt x="25" y="10"/>
                </a:lnTo>
                <a:lnTo>
                  <a:pt x="26" y="11"/>
                </a:lnTo>
                <a:lnTo>
                  <a:pt x="28" y="11"/>
                </a:lnTo>
                <a:lnTo>
                  <a:pt x="29" y="12"/>
                </a:lnTo>
                <a:lnTo>
                  <a:pt x="30" y="12"/>
                </a:lnTo>
                <a:lnTo>
                  <a:pt x="32" y="13"/>
                </a:lnTo>
                <a:lnTo>
                  <a:pt x="32" y="14"/>
                </a:lnTo>
                <a:lnTo>
                  <a:pt x="34" y="14"/>
                </a:lnTo>
                <a:lnTo>
                  <a:pt x="35" y="15"/>
                </a:lnTo>
                <a:lnTo>
                  <a:pt x="36" y="15"/>
                </a:lnTo>
                <a:lnTo>
                  <a:pt x="37" y="16"/>
                </a:lnTo>
                <a:lnTo>
                  <a:pt x="38" y="16"/>
                </a:lnTo>
                <a:lnTo>
                  <a:pt x="40" y="17"/>
                </a:lnTo>
                <a:lnTo>
                  <a:pt x="41" y="17"/>
                </a:lnTo>
                <a:lnTo>
                  <a:pt x="42" y="18"/>
                </a:lnTo>
                <a:lnTo>
                  <a:pt x="43" y="18"/>
                </a:lnTo>
                <a:lnTo>
                  <a:pt x="44" y="19"/>
                </a:lnTo>
                <a:lnTo>
                  <a:pt x="46" y="19"/>
                </a:lnTo>
                <a:lnTo>
                  <a:pt x="47" y="20"/>
                </a:lnTo>
                <a:lnTo>
                  <a:pt x="48" y="20"/>
                </a:lnTo>
                <a:lnTo>
                  <a:pt x="49" y="21"/>
                </a:lnTo>
                <a:lnTo>
                  <a:pt x="50" y="21"/>
                </a:lnTo>
                <a:lnTo>
                  <a:pt x="52" y="22"/>
                </a:lnTo>
                <a:lnTo>
                  <a:pt x="53" y="22"/>
                </a:lnTo>
                <a:lnTo>
                  <a:pt x="54" y="23"/>
                </a:lnTo>
                <a:lnTo>
                  <a:pt x="55" y="23"/>
                </a:lnTo>
                <a:lnTo>
                  <a:pt x="56" y="24"/>
                </a:lnTo>
                <a:lnTo>
                  <a:pt x="58" y="24"/>
                </a:lnTo>
                <a:lnTo>
                  <a:pt x="59" y="25"/>
                </a:lnTo>
                <a:lnTo>
                  <a:pt x="60" y="25"/>
                </a:lnTo>
                <a:lnTo>
                  <a:pt x="61" y="26"/>
                </a:lnTo>
                <a:lnTo>
                  <a:pt x="62" y="26"/>
                </a:lnTo>
                <a:lnTo>
                  <a:pt x="64" y="27"/>
                </a:lnTo>
                <a:lnTo>
                  <a:pt x="65" y="27"/>
                </a:lnTo>
                <a:lnTo>
                  <a:pt x="66" y="27"/>
                </a:lnTo>
                <a:lnTo>
                  <a:pt x="67" y="27"/>
                </a:lnTo>
                <a:lnTo>
                  <a:pt x="68" y="28"/>
                </a:lnTo>
                <a:lnTo>
                  <a:pt x="70" y="28"/>
                </a:lnTo>
                <a:lnTo>
                  <a:pt x="71" y="29"/>
                </a:lnTo>
                <a:lnTo>
                  <a:pt x="72" y="29"/>
                </a:lnTo>
                <a:lnTo>
                  <a:pt x="73" y="30"/>
                </a:lnTo>
                <a:lnTo>
                  <a:pt x="74" y="30"/>
                </a:lnTo>
                <a:lnTo>
                  <a:pt x="76" y="30"/>
                </a:lnTo>
                <a:lnTo>
                  <a:pt x="77" y="31"/>
                </a:lnTo>
                <a:lnTo>
                  <a:pt x="78" y="31"/>
                </a:lnTo>
                <a:lnTo>
                  <a:pt x="79" y="32"/>
                </a:lnTo>
                <a:lnTo>
                  <a:pt x="80" y="32"/>
                </a:lnTo>
                <a:lnTo>
                  <a:pt x="82" y="32"/>
                </a:lnTo>
                <a:lnTo>
                  <a:pt x="83" y="33"/>
                </a:lnTo>
                <a:lnTo>
                  <a:pt x="84" y="33"/>
                </a:lnTo>
                <a:lnTo>
                  <a:pt x="85" y="33"/>
                </a:lnTo>
                <a:lnTo>
                  <a:pt x="86" y="34"/>
                </a:lnTo>
                <a:lnTo>
                  <a:pt x="88" y="34"/>
                </a:lnTo>
                <a:lnTo>
                  <a:pt x="89" y="35"/>
                </a:lnTo>
                <a:lnTo>
                  <a:pt x="90" y="35"/>
                </a:lnTo>
                <a:lnTo>
                  <a:pt x="91" y="35"/>
                </a:lnTo>
                <a:lnTo>
                  <a:pt x="92" y="36"/>
                </a:lnTo>
                <a:lnTo>
                  <a:pt x="94" y="36"/>
                </a:lnTo>
                <a:lnTo>
                  <a:pt x="95" y="36"/>
                </a:lnTo>
                <a:lnTo>
                  <a:pt x="96" y="37"/>
                </a:lnTo>
                <a:lnTo>
                  <a:pt x="97" y="37"/>
                </a:lnTo>
                <a:lnTo>
                  <a:pt x="98" y="37"/>
                </a:lnTo>
                <a:lnTo>
                  <a:pt x="100" y="38"/>
                </a:lnTo>
                <a:lnTo>
                  <a:pt x="101" y="38"/>
                </a:lnTo>
                <a:lnTo>
                  <a:pt x="102" y="38"/>
                </a:lnTo>
                <a:lnTo>
                  <a:pt x="103" y="39"/>
                </a:lnTo>
                <a:lnTo>
                  <a:pt x="104" y="39"/>
                </a:lnTo>
                <a:lnTo>
                  <a:pt x="106" y="39"/>
                </a:lnTo>
                <a:lnTo>
                  <a:pt x="107" y="39"/>
                </a:lnTo>
                <a:lnTo>
                  <a:pt x="108" y="40"/>
                </a:lnTo>
                <a:lnTo>
                  <a:pt x="109" y="40"/>
                </a:lnTo>
                <a:lnTo>
                  <a:pt x="110" y="40"/>
                </a:lnTo>
                <a:lnTo>
                  <a:pt x="112" y="41"/>
                </a:lnTo>
                <a:lnTo>
                  <a:pt x="113" y="41"/>
                </a:lnTo>
                <a:lnTo>
                  <a:pt x="114" y="41"/>
                </a:lnTo>
                <a:lnTo>
                  <a:pt x="115" y="41"/>
                </a:lnTo>
                <a:lnTo>
                  <a:pt x="116" y="42"/>
                </a:lnTo>
                <a:lnTo>
                  <a:pt x="118" y="42"/>
                </a:lnTo>
                <a:lnTo>
                  <a:pt x="119" y="42"/>
                </a:lnTo>
                <a:lnTo>
                  <a:pt x="120" y="42"/>
                </a:lnTo>
                <a:lnTo>
                  <a:pt x="121" y="42"/>
                </a:lnTo>
                <a:lnTo>
                  <a:pt x="122" y="43"/>
                </a:lnTo>
                <a:lnTo>
                  <a:pt x="124" y="43"/>
                </a:lnTo>
                <a:lnTo>
                  <a:pt x="125" y="43"/>
                </a:lnTo>
                <a:lnTo>
                  <a:pt x="126" y="43"/>
                </a:lnTo>
                <a:lnTo>
                  <a:pt x="127" y="44"/>
                </a:lnTo>
                <a:lnTo>
                  <a:pt x="128" y="44"/>
                </a:lnTo>
                <a:lnTo>
                  <a:pt x="130" y="44"/>
                </a:lnTo>
                <a:lnTo>
                  <a:pt x="131" y="44"/>
                </a:lnTo>
                <a:lnTo>
                  <a:pt x="132" y="44"/>
                </a:lnTo>
                <a:lnTo>
                  <a:pt x="133" y="45"/>
                </a:lnTo>
                <a:lnTo>
                  <a:pt x="134" y="45"/>
                </a:lnTo>
                <a:lnTo>
                  <a:pt x="136" y="45"/>
                </a:lnTo>
                <a:lnTo>
                  <a:pt x="137" y="45"/>
                </a:lnTo>
                <a:lnTo>
                  <a:pt x="138" y="45"/>
                </a:lnTo>
                <a:lnTo>
                  <a:pt x="139" y="45"/>
                </a:lnTo>
                <a:lnTo>
                  <a:pt x="140" y="46"/>
                </a:lnTo>
                <a:lnTo>
                  <a:pt x="142" y="46"/>
                </a:lnTo>
                <a:lnTo>
                  <a:pt x="143" y="46"/>
                </a:lnTo>
                <a:lnTo>
                  <a:pt x="144" y="46"/>
                </a:lnTo>
                <a:lnTo>
                  <a:pt x="145" y="46"/>
                </a:lnTo>
                <a:lnTo>
                  <a:pt x="146" y="46"/>
                </a:lnTo>
                <a:lnTo>
                  <a:pt x="148" y="47"/>
                </a:lnTo>
                <a:lnTo>
                  <a:pt x="149" y="47"/>
                </a:lnTo>
                <a:lnTo>
                  <a:pt x="150" y="47"/>
                </a:lnTo>
                <a:lnTo>
                  <a:pt x="151" y="47"/>
                </a:lnTo>
                <a:lnTo>
                  <a:pt x="152" y="47"/>
                </a:lnTo>
              </a:path>
            </a:pathLst>
          </a:custGeom>
          <a:noFill/>
          <a:ln w="635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21" name="Freeform 58">
            <a:extLst>
              <a:ext uri="{FF2B5EF4-FFF2-40B4-BE49-F238E27FC236}">
                <a16:creationId xmlns:a16="http://schemas.microsoft.com/office/drawing/2014/main" id="{6E3B4E8A-CE0F-43CE-B4E5-202944CCCABE}"/>
              </a:ext>
            </a:extLst>
          </p:cNvPr>
          <p:cNvSpPr>
            <a:spLocks/>
          </p:cNvSpPr>
          <p:nvPr/>
        </p:nvSpPr>
        <p:spPr bwMode="auto">
          <a:xfrm>
            <a:off x="692150" y="2901950"/>
            <a:ext cx="1489075" cy="252413"/>
          </a:xfrm>
          <a:custGeom>
            <a:avLst/>
            <a:gdLst>
              <a:gd name="T0" fmla="*/ 2147483646 w 152"/>
              <a:gd name="T1" fmla="*/ 2147483646 h 23"/>
              <a:gd name="T2" fmla="*/ 2147483646 w 152"/>
              <a:gd name="T3" fmla="*/ 2147483646 h 23"/>
              <a:gd name="T4" fmla="*/ 2147483646 w 152"/>
              <a:gd name="T5" fmla="*/ 2147483646 h 23"/>
              <a:gd name="T6" fmla="*/ 2147483646 w 152"/>
              <a:gd name="T7" fmla="*/ 2147483646 h 23"/>
              <a:gd name="T8" fmla="*/ 2147483646 w 152"/>
              <a:gd name="T9" fmla="*/ 2147483646 h 23"/>
              <a:gd name="T10" fmla="*/ 2147483646 w 152"/>
              <a:gd name="T11" fmla="*/ 2147483646 h 23"/>
              <a:gd name="T12" fmla="*/ 2147483646 w 152"/>
              <a:gd name="T13" fmla="*/ 2147483646 h 23"/>
              <a:gd name="T14" fmla="*/ 2147483646 w 152"/>
              <a:gd name="T15" fmla="*/ 2147483646 h 23"/>
              <a:gd name="T16" fmla="*/ 2147483646 w 152"/>
              <a:gd name="T17" fmla="*/ 2147483646 h 23"/>
              <a:gd name="T18" fmla="*/ 2147483646 w 152"/>
              <a:gd name="T19" fmla="*/ 2147483646 h 23"/>
              <a:gd name="T20" fmla="*/ 2147483646 w 152"/>
              <a:gd name="T21" fmla="*/ 2147483646 h 23"/>
              <a:gd name="T22" fmla="*/ 2147483646 w 152"/>
              <a:gd name="T23" fmla="*/ 2147483646 h 23"/>
              <a:gd name="T24" fmla="*/ 2147483646 w 152"/>
              <a:gd name="T25" fmla="*/ 2147483646 h 23"/>
              <a:gd name="T26" fmla="*/ 2147483646 w 152"/>
              <a:gd name="T27" fmla="*/ 2147483646 h 23"/>
              <a:gd name="T28" fmla="*/ 2147483646 w 152"/>
              <a:gd name="T29" fmla="*/ 2147483646 h 23"/>
              <a:gd name="T30" fmla="*/ 2147483646 w 152"/>
              <a:gd name="T31" fmla="*/ 2147483646 h 23"/>
              <a:gd name="T32" fmla="*/ 2147483646 w 152"/>
              <a:gd name="T33" fmla="*/ 2147483646 h 23"/>
              <a:gd name="T34" fmla="*/ 2147483646 w 152"/>
              <a:gd name="T35" fmla="*/ 2147483646 h 23"/>
              <a:gd name="T36" fmla="*/ 2147483646 w 152"/>
              <a:gd name="T37" fmla="*/ 2147483646 h 23"/>
              <a:gd name="T38" fmla="*/ 2147483646 w 152"/>
              <a:gd name="T39" fmla="*/ 2147483646 h 23"/>
              <a:gd name="T40" fmla="*/ 2147483646 w 152"/>
              <a:gd name="T41" fmla="*/ 2147483646 h 23"/>
              <a:gd name="T42" fmla="*/ 2147483646 w 152"/>
              <a:gd name="T43" fmla="*/ 2147483646 h 23"/>
              <a:gd name="T44" fmla="*/ 2147483646 w 152"/>
              <a:gd name="T45" fmla="*/ 2147483646 h 23"/>
              <a:gd name="T46" fmla="*/ 2147483646 w 152"/>
              <a:gd name="T47" fmla="*/ 2147483646 h 23"/>
              <a:gd name="T48" fmla="*/ 2147483646 w 152"/>
              <a:gd name="T49" fmla="*/ 2147483646 h 23"/>
              <a:gd name="T50" fmla="*/ 2147483646 w 152"/>
              <a:gd name="T51" fmla="*/ 2147483646 h 23"/>
              <a:gd name="T52" fmla="*/ 2147483646 w 152"/>
              <a:gd name="T53" fmla="*/ 2147483646 h 23"/>
              <a:gd name="T54" fmla="*/ 2147483646 w 152"/>
              <a:gd name="T55" fmla="*/ 2147483646 h 23"/>
              <a:gd name="T56" fmla="*/ 2147483646 w 152"/>
              <a:gd name="T57" fmla="*/ 2147483646 h 23"/>
              <a:gd name="T58" fmla="*/ 2147483646 w 152"/>
              <a:gd name="T59" fmla="*/ 2147483646 h 23"/>
              <a:gd name="T60" fmla="*/ 2147483646 w 152"/>
              <a:gd name="T61" fmla="*/ 2147483646 h 23"/>
              <a:gd name="T62" fmla="*/ 2147483646 w 152"/>
              <a:gd name="T63" fmla="*/ 2147483646 h 23"/>
              <a:gd name="T64" fmla="*/ 2147483646 w 152"/>
              <a:gd name="T65" fmla="*/ 2147483646 h 23"/>
              <a:gd name="T66" fmla="*/ 2147483646 w 152"/>
              <a:gd name="T67" fmla="*/ 2147483646 h 23"/>
              <a:gd name="T68" fmla="*/ 2147483646 w 152"/>
              <a:gd name="T69" fmla="*/ 2147483646 h 23"/>
              <a:gd name="T70" fmla="*/ 2147483646 w 152"/>
              <a:gd name="T71" fmla="*/ 2147483646 h 23"/>
              <a:gd name="T72" fmla="*/ 2147483646 w 152"/>
              <a:gd name="T73" fmla="*/ 2147483646 h 23"/>
              <a:gd name="T74" fmla="*/ 2147483646 w 152"/>
              <a:gd name="T75" fmla="*/ 2147483646 h 23"/>
              <a:gd name="T76" fmla="*/ 2147483646 w 152"/>
              <a:gd name="T77" fmla="*/ 2147483646 h 23"/>
              <a:gd name="T78" fmla="*/ 2147483646 w 152"/>
              <a:gd name="T79" fmla="*/ 2147483646 h 23"/>
              <a:gd name="T80" fmla="*/ 2147483646 w 152"/>
              <a:gd name="T81" fmla="*/ 2147483646 h 23"/>
              <a:gd name="T82" fmla="*/ 2147483646 w 152"/>
              <a:gd name="T83" fmla="*/ 2147483646 h 2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3"/>
              <a:gd name="T128" fmla="*/ 152 w 152"/>
              <a:gd name="T129" fmla="*/ 23 h 2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3">
                <a:moveTo>
                  <a:pt x="0" y="23"/>
                </a:moveTo>
                <a:lnTo>
                  <a:pt x="1" y="23"/>
                </a:lnTo>
                <a:lnTo>
                  <a:pt x="2" y="23"/>
                </a:lnTo>
                <a:lnTo>
                  <a:pt x="4" y="23"/>
                </a:lnTo>
                <a:lnTo>
                  <a:pt x="5" y="23"/>
                </a:lnTo>
                <a:lnTo>
                  <a:pt x="6" y="23"/>
                </a:lnTo>
                <a:lnTo>
                  <a:pt x="7" y="23"/>
                </a:lnTo>
                <a:lnTo>
                  <a:pt x="8" y="23"/>
                </a:lnTo>
                <a:lnTo>
                  <a:pt x="10" y="23"/>
                </a:lnTo>
                <a:lnTo>
                  <a:pt x="11" y="23"/>
                </a:lnTo>
                <a:lnTo>
                  <a:pt x="12" y="23"/>
                </a:lnTo>
                <a:lnTo>
                  <a:pt x="13" y="23"/>
                </a:lnTo>
                <a:lnTo>
                  <a:pt x="14" y="23"/>
                </a:lnTo>
                <a:lnTo>
                  <a:pt x="16" y="23"/>
                </a:lnTo>
                <a:lnTo>
                  <a:pt x="17" y="23"/>
                </a:lnTo>
                <a:lnTo>
                  <a:pt x="18" y="23"/>
                </a:lnTo>
                <a:lnTo>
                  <a:pt x="19" y="23"/>
                </a:lnTo>
                <a:lnTo>
                  <a:pt x="20" y="23"/>
                </a:lnTo>
                <a:lnTo>
                  <a:pt x="22" y="23"/>
                </a:lnTo>
                <a:lnTo>
                  <a:pt x="23" y="23"/>
                </a:lnTo>
                <a:lnTo>
                  <a:pt x="24" y="23"/>
                </a:lnTo>
                <a:lnTo>
                  <a:pt x="25" y="23"/>
                </a:lnTo>
                <a:lnTo>
                  <a:pt x="26" y="23"/>
                </a:lnTo>
                <a:lnTo>
                  <a:pt x="28" y="23"/>
                </a:lnTo>
                <a:lnTo>
                  <a:pt x="29" y="23"/>
                </a:lnTo>
                <a:lnTo>
                  <a:pt x="30" y="23"/>
                </a:lnTo>
                <a:lnTo>
                  <a:pt x="31" y="23"/>
                </a:lnTo>
                <a:lnTo>
                  <a:pt x="32" y="23"/>
                </a:lnTo>
                <a:lnTo>
                  <a:pt x="34" y="23"/>
                </a:lnTo>
                <a:lnTo>
                  <a:pt x="35" y="23"/>
                </a:lnTo>
                <a:lnTo>
                  <a:pt x="36" y="23"/>
                </a:lnTo>
                <a:lnTo>
                  <a:pt x="37" y="23"/>
                </a:lnTo>
                <a:lnTo>
                  <a:pt x="38" y="23"/>
                </a:lnTo>
                <a:lnTo>
                  <a:pt x="40" y="23"/>
                </a:lnTo>
                <a:lnTo>
                  <a:pt x="41" y="23"/>
                </a:lnTo>
                <a:lnTo>
                  <a:pt x="42" y="23"/>
                </a:lnTo>
                <a:lnTo>
                  <a:pt x="43" y="23"/>
                </a:lnTo>
                <a:lnTo>
                  <a:pt x="44" y="23"/>
                </a:lnTo>
                <a:lnTo>
                  <a:pt x="46" y="23"/>
                </a:lnTo>
                <a:lnTo>
                  <a:pt x="47" y="23"/>
                </a:lnTo>
                <a:lnTo>
                  <a:pt x="48" y="23"/>
                </a:lnTo>
                <a:lnTo>
                  <a:pt x="49" y="22"/>
                </a:lnTo>
                <a:lnTo>
                  <a:pt x="50" y="22"/>
                </a:lnTo>
                <a:lnTo>
                  <a:pt x="52" y="22"/>
                </a:lnTo>
                <a:lnTo>
                  <a:pt x="53" y="22"/>
                </a:lnTo>
                <a:lnTo>
                  <a:pt x="54" y="22"/>
                </a:lnTo>
                <a:lnTo>
                  <a:pt x="55" y="22"/>
                </a:lnTo>
                <a:lnTo>
                  <a:pt x="56" y="22"/>
                </a:lnTo>
                <a:lnTo>
                  <a:pt x="58" y="22"/>
                </a:lnTo>
                <a:lnTo>
                  <a:pt x="59" y="22"/>
                </a:lnTo>
                <a:lnTo>
                  <a:pt x="60" y="22"/>
                </a:lnTo>
                <a:lnTo>
                  <a:pt x="61" y="22"/>
                </a:lnTo>
                <a:lnTo>
                  <a:pt x="62" y="22"/>
                </a:lnTo>
                <a:lnTo>
                  <a:pt x="64" y="22"/>
                </a:lnTo>
                <a:lnTo>
                  <a:pt x="65" y="22"/>
                </a:lnTo>
                <a:lnTo>
                  <a:pt x="66" y="22"/>
                </a:lnTo>
                <a:lnTo>
                  <a:pt x="67" y="22"/>
                </a:lnTo>
                <a:lnTo>
                  <a:pt x="68" y="22"/>
                </a:lnTo>
                <a:lnTo>
                  <a:pt x="70" y="22"/>
                </a:lnTo>
                <a:lnTo>
                  <a:pt x="71" y="22"/>
                </a:lnTo>
                <a:lnTo>
                  <a:pt x="72" y="22"/>
                </a:lnTo>
                <a:lnTo>
                  <a:pt x="73" y="21"/>
                </a:lnTo>
                <a:lnTo>
                  <a:pt x="74" y="21"/>
                </a:lnTo>
                <a:lnTo>
                  <a:pt x="76" y="21"/>
                </a:lnTo>
                <a:lnTo>
                  <a:pt x="77" y="21"/>
                </a:lnTo>
                <a:lnTo>
                  <a:pt x="78" y="21"/>
                </a:lnTo>
                <a:lnTo>
                  <a:pt x="79" y="21"/>
                </a:lnTo>
                <a:lnTo>
                  <a:pt x="80" y="21"/>
                </a:lnTo>
                <a:lnTo>
                  <a:pt x="82" y="21"/>
                </a:lnTo>
                <a:lnTo>
                  <a:pt x="83" y="21"/>
                </a:lnTo>
                <a:lnTo>
                  <a:pt x="84" y="21"/>
                </a:lnTo>
                <a:lnTo>
                  <a:pt x="85" y="20"/>
                </a:lnTo>
                <a:lnTo>
                  <a:pt x="86" y="20"/>
                </a:lnTo>
                <a:lnTo>
                  <a:pt x="88" y="20"/>
                </a:lnTo>
                <a:lnTo>
                  <a:pt x="89" y="20"/>
                </a:lnTo>
                <a:lnTo>
                  <a:pt x="90" y="20"/>
                </a:lnTo>
                <a:lnTo>
                  <a:pt x="91" y="20"/>
                </a:lnTo>
                <a:lnTo>
                  <a:pt x="92" y="20"/>
                </a:lnTo>
                <a:lnTo>
                  <a:pt x="94" y="20"/>
                </a:lnTo>
                <a:lnTo>
                  <a:pt x="95" y="20"/>
                </a:lnTo>
                <a:lnTo>
                  <a:pt x="96" y="20"/>
                </a:lnTo>
                <a:lnTo>
                  <a:pt x="97" y="19"/>
                </a:lnTo>
                <a:lnTo>
                  <a:pt x="98" y="19"/>
                </a:lnTo>
                <a:lnTo>
                  <a:pt x="100" y="19"/>
                </a:lnTo>
                <a:lnTo>
                  <a:pt x="101" y="19"/>
                </a:lnTo>
                <a:lnTo>
                  <a:pt x="102" y="19"/>
                </a:lnTo>
                <a:lnTo>
                  <a:pt x="103" y="18"/>
                </a:lnTo>
                <a:lnTo>
                  <a:pt x="104" y="18"/>
                </a:lnTo>
                <a:lnTo>
                  <a:pt x="106" y="18"/>
                </a:lnTo>
                <a:lnTo>
                  <a:pt x="107" y="18"/>
                </a:lnTo>
                <a:lnTo>
                  <a:pt x="108" y="17"/>
                </a:lnTo>
                <a:lnTo>
                  <a:pt x="109" y="17"/>
                </a:lnTo>
                <a:lnTo>
                  <a:pt x="110" y="17"/>
                </a:lnTo>
                <a:lnTo>
                  <a:pt x="112" y="17"/>
                </a:lnTo>
                <a:lnTo>
                  <a:pt x="113" y="16"/>
                </a:lnTo>
                <a:lnTo>
                  <a:pt x="114" y="16"/>
                </a:lnTo>
                <a:lnTo>
                  <a:pt x="115" y="16"/>
                </a:lnTo>
                <a:lnTo>
                  <a:pt x="116" y="15"/>
                </a:lnTo>
                <a:lnTo>
                  <a:pt x="118" y="15"/>
                </a:lnTo>
                <a:lnTo>
                  <a:pt x="119" y="15"/>
                </a:lnTo>
                <a:lnTo>
                  <a:pt x="120" y="14"/>
                </a:lnTo>
                <a:lnTo>
                  <a:pt x="121" y="14"/>
                </a:lnTo>
                <a:lnTo>
                  <a:pt x="122" y="14"/>
                </a:lnTo>
                <a:lnTo>
                  <a:pt x="124" y="13"/>
                </a:lnTo>
                <a:lnTo>
                  <a:pt x="125" y="13"/>
                </a:lnTo>
                <a:lnTo>
                  <a:pt x="126" y="12"/>
                </a:lnTo>
                <a:lnTo>
                  <a:pt x="127" y="12"/>
                </a:lnTo>
                <a:lnTo>
                  <a:pt x="128" y="12"/>
                </a:lnTo>
                <a:lnTo>
                  <a:pt x="130" y="11"/>
                </a:lnTo>
                <a:lnTo>
                  <a:pt x="131" y="11"/>
                </a:lnTo>
                <a:lnTo>
                  <a:pt x="132" y="10"/>
                </a:lnTo>
                <a:lnTo>
                  <a:pt x="133" y="10"/>
                </a:lnTo>
                <a:lnTo>
                  <a:pt x="134" y="9"/>
                </a:lnTo>
                <a:lnTo>
                  <a:pt x="136" y="9"/>
                </a:lnTo>
                <a:lnTo>
                  <a:pt x="137" y="8"/>
                </a:lnTo>
                <a:lnTo>
                  <a:pt x="138" y="8"/>
                </a:lnTo>
                <a:lnTo>
                  <a:pt x="139" y="7"/>
                </a:lnTo>
                <a:lnTo>
                  <a:pt x="140" y="7"/>
                </a:lnTo>
                <a:lnTo>
                  <a:pt x="143" y="6"/>
                </a:lnTo>
                <a:lnTo>
                  <a:pt x="143" y="5"/>
                </a:lnTo>
                <a:lnTo>
                  <a:pt x="144" y="5"/>
                </a:lnTo>
                <a:lnTo>
                  <a:pt x="145" y="4"/>
                </a:lnTo>
                <a:lnTo>
                  <a:pt x="148" y="3"/>
                </a:lnTo>
                <a:lnTo>
                  <a:pt x="149" y="2"/>
                </a:lnTo>
                <a:lnTo>
                  <a:pt x="151" y="1"/>
                </a:lnTo>
                <a:lnTo>
                  <a:pt x="152" y="0"/>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22" name="Freeform 59">
            <a:extLst>
              <a:ext uri="{FF2B5EF4-FFF2-40B4-BE49-F238E27FC236}">
                <a16:creationId xmlns:a16="http://schemas.microsoft.com/office/drawing/2014/main" id="{1918E423-7679-48B3-90C9-0F6E021F9BE8}"/>
              </a:ext>
            </a:extLst>
          </p:cNvPr>
          <p:cNvSpPr>
            <a:spLocks/>
          </p:cNvSpPr>
          <p:nvPr/>
        </p:nvSpPr>
        <p:spPr bwMode="auto">
          <a:xfrm>
            <a:off x="2181225" y="2066925"/>
            <a:ext cx="1441450" cy="835025"/>
          </a:xfrm>
          <a:custGeom>
            <a:avLst/>
            <a:gdLst>
              <a:gd name="T0" fmla="*/ 2147483646 w 147"/>
              <a:gd name="T1" fmla="*/ 2147483646 h 76"/>
              <a:gd name="T2" fmla="*/ 2147483646 w 147"/>
              <a:gd name="T3" fmla="*/ 2147483646 h 76"/>
              <a:gd name="T4" fmla="*/ 2147483646 w 147"/>
              <a:gd name="T5" fmla="*/ 2147483646 h 76"/>
              <a:gd name="T6" fmla="*/ 2147483646 w 147"/>
              <a:gd name="T7" fmla="*/ 2147483646 h 76"/>
              <a:gd name="T8" fmla="*/ 2147483646 w 147"/>
              <a:gd name="T9" fmla="*/ 2147483646 h 76"/>
              <a:gd name="T10" fmla="*/ 2147483646 w 147"/>
              <a:gd name="T11" fmla="*/ 2147483646 h 76"/>
              <a:gd name="T12" fmla="*/ 2147483646 w 147"/>
              <a:gd name="T13" fmla="*/ 2147483646 h 76"/>
              <a:gd name="T14" fmla="*/ 2147483646 w 147"/>
              <a:gd name="T15" fmla="*/ 2147483646 h 76"/>
              <a:gd name="T16" fmla="*/ 2147483646 w 147"/>
              <a:gd name="T17" fmla="*/ 2147483646 h 76"/>
              <a:gd name="T18" fmla="*/ 2147483646 w 147"/>
              <a:gd name="T19" fmla="*/ 2147483646 h 76"/>
              <a:gd name="T20" fmla="*/ 2147483646 w 147"/>
              <a:gd name="T21" fmla="*/ 2147483646 h 76"/>
              <a:gd name="T22" fmla="*/ 2147483646 w 147"/>
              <a:gd name="T23" fmla="*/ 2147483646 h 76"/>
              <a:gd name="T24" fmla="*/ 2147483646 w 147"/>
              <a:gd name="T25" fmla="*/ 2147483646 h 76"/>
              <a:gd name="T26" fmla="*/ 2147483646 w 147"/>
              <a:gd name="T27" fmla="*/ 2147483646 h 76"/>
              <a:gd name="T28" fmla="*/ 2147483646 w 147"/>
              <a:gd name="T29" fmla="*/ 2147483646 h 76"/>
              <a:gd name="T30" fmla="*/ 2147483646 w 147"/>
              <a:gd name="T31" fmla="*/ 2147483646 h 76"/>
              <a:gd name="T32" fmla="*/ 2147483646 w 147"/>
              <a:gd name="T33" fmla="*/ 2147483646 h 76"/>
              <a:gd name="T34" fmla="*/ 2147483646 w 147"/>
              <a:gd name="T35" fmla="*/ 2147483646 h 76"/>
              <a:gd name="T36" fmla="*/ 2147483646 w 147"/>
              <a:gd name="T37" fmla="*/ 2147483646 h 76"/>
              <a:gd name="T38" fmla="*/ 2147483646 w 147"/>
              <a:gd name="T39" fmla="*/ 2147483646 h 76"/>
              <a:gd name="T40" fmla="*/ 2147483646 w 147"/>
              <a:gd name="T41" fmla="*/ 2147483646 h 76"/>
              <a:gd name="T42" fmla="*/ 2147483646 w 147"/>
              <a:gd name="T43" fmla="*/ 2147483646 h 76"/>
              <a:gd name="T44" fmla="*/ 2147483646 w 147"/>
              <a:gd name="T45" fmla="*/ 2147483646 h 76"/>
              <a:gd name="T46" fmla="*/ 2147483646 w 147"/>
              <a:gd name="T47" fmla="*/ 2147483646 h 76"/>
              <a:gd name="T48" fmla="*/ 2147483646 w 147"/>
              <a:gd name="T49" fmla="*/ 2147483646 h 76"/>
              <a:gd name="T50" fmla="*/ 2147483646 w 147"/>
              <a:gd name="T51" fmla="*/ 2147483646 h 76"/>
              <a:gd name="T52" fmla="*/ 2147483646 w 147"/>
              <a:gd name="T53" fmla="*/ 2147483646 h 76"/>
              <a:gd name="T54" fmla="*/ 2147483646 w 147"/>
              <a:gd name="T55" fmla="*/ 2147483646 h 76"/>
              <a:gd name="T56" fmla="*/ 2147483646 w 147"/>
              <a:gd name="T57" fmla="*/ 2147483646 h 76"/>
              <a:gd name="T58" fmla="*/ 2147483646 w 147"/>
              <a:gd name="T59" fmla="*/ 2147483646 h 76"/>
              <a:gd name="T60" fmla="*/ 2147483646 w 147"/>
              <a:gd name="T61" fmla="*/ 2147483646 h 76"/>
              <a:gd name="T62" fmla="*/ 2147483646 w 147"/>
              <a:gd name="T63" fmla="*/ 2147483646 h 76"/>
              <a:gd name="T64" fmla="*/ 2147483646 w 147"/>
              <a:gd name="T65" fmla="*/ 0 h 76"/>
              <a:gd name="T66" fmla="*/ 2147483646 w 147"/>
              <a:gd name="T67" fmla="*/ 0 h 76"/>
              <a:gd name="T68" fmla="*/ 2147483646 w 147"/>
              <a:gd name="T69" fmla="*/ 0 h 76"/>
              <a:gd name="T70" fmla="*/ 2147483646 w 147"/>
              <a:gd name="T71" fmla="*/ 0 h 76"/>
              <a:gd name="T72" fmla="*/ 2147483646 w 147"/>
              <a:gd name="T73" fmla="*/ 2147483646 h 76"/>
              <a:gd name="T74" fmla="*/ 2147483646 w 147"/>
              <a:gd name="T75" fmla="*/ 2147483646 h 76"/>
              <a:gd name="T76" fmla="*/ 2147483646 w 147"/>
              <a:gd name="T77" fmla="*/ 2147483646 h 76"/>
              <a:gd name="T78" fmla="*/ 2147483646 w 147"/>
              <a:gd name="T79" fmla="*/ 2147483646 h 76"/>
              <a:gd name="T80" fmla="*/ 2147483646 w 147"/>
              <a:gd name="T81" fmla="*/ 2147483646 h 76"/>
              <a:gd name="T82" fmla="*/ 2147483646 w 147"/>
              <a:gd name="T83" fmla="*/ 2147483646 h 7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7"/>
              <a:gd name="T127" fmla="*/ 0 h 76"/>
              <a:gd name="T128" fmla="*/ 147 w 147"/>
              <a:gd name="T129" fmla="*/ 76 h 7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7" h="76">
                <a:moveTo>
                  <a:pt x="0" y="76"/>
                </a:moveTo>
                <a:lnTo>
                  <a:pt x="3" y="75"/>
                </a:lnTo>
                <a:lnTo>
                  <a:pt x="5" y="74"/>
                </a:lnTo>
                <a:lnTo>
                  <a:pt x="8" y="73"/>
                </a:lnTo>
                <a:lnTo>
                  <a:pt x="8" y="72"/>
                </a:lnTo>
                <a:lnTo>
                  <a:pt x="9" y="71"/>
                </a:lnTo>
                <a:lnTo>
                  <a:pt x="11" y="70"/>
                </a:lnTo>
                <a:lnTo>
                  <a:pt x="11" y="69"/>
                </a:lnTo>
                <a:lnTo>
                  <a:pt x="12" y="69"/>
                </a:lnTo>
                <a:lnTo>
                  <a:pt x="15" y="68"/>
                </a:lnTo>
                <a:lnTo>
                  <a:pt x="15" y="67"/>
                </a:lnTo>
                <a:lnTo>
                  <a:pt x="17" y="66"/>
                </a:lnTo>
                <a:lnTo>
                  <a:pt x="17" y="65"/>
                </a:lnTo>
                <a:lnTo>
                  <a:pt x="20" y="64"/>
                </a:lnTo>
                <a:lnTo>
                  <a:pt x="20" y="63"/>
                </a:lnTo>
                <a:lnTo>
                  <a:pt x="22" y="62"/>
                </a:lnTo>
                <a:lnTo>
                  <a:pt x="22" y="61"/>
                </a:lnTo>
                <a:lnTo>
                  <a:pt x="24" y="60"/>
                </a:lnTo>
                <a:lnTo>
                  <a:pt x="24" y="59"/>
                </a:lnTo>
                <a:lnTo>
                  <a:pt x="27" y="58"/>
                </a:lnTo>
                <a:lnTo>
                  <a:pt x="27" y="57"/>
                </a:lnTo>
                <a:lnTo>
                  <a:pt x="29" y="56"/>
                </a:lnTo>
                <a:lnTo>
                  <a:pt x="29" y="55"/>
                </a:lnTo>
                <a:lnTo>
                  <a:pt x="32" y="54"/>
                </a:lnTo>
                <a:lnTo>
                  <a:pt x="34" y="53"/>
                </a:lnTo>
                <a:lnTo>
                  <a:pt x="34" y="52"/>
                </a:lnTo>
                <a:lnTo>
                  <a:pt x="36" y="51"/>
                </a:lnTo>
                <a:lnTo>
                  <a:pt x="36" y="50"/>
                </a:lnTo>
                <a:lnTo>
                  <a:pt x="38" y="49"/>
                </a:lnTo>
                <a:lnTo>
                  <a:pt x="38" y="48"/>
                </a:lnTo>
                <a:lnTo>
                  <a:pt x="40" y="47"/>
                </a:lnTo>
                <a:lnTo>
                  <a:pt x="40" y="46"/>
                </a:lnTo>
                <a:lnTo>
                  <a:pt x="42" y="45"/>
                </a:lnTo>
                <a:lnTo>
                  <a:pt x="42" y="44"/>
                </a:lnTo>
                <a:lnTo>
                  <a:pt x="44" y="44"/>
                </a:lnTo>
                <a:lnTo>
                  <a:pt x="44" y="43"/>
                </a:lnTo>
                <a:lnTo>
                  <a:pt x="45" y="43"/>
                </a:lnTo>
                <a:lnTo>
                  <a:pt x="45" y="42"/>
                </a:lnTo>
                <a:lnTo>
                  <a:pt x="47" y="41"/>
                </a:lnTo>
                <a:lnTo>
                  <a:pt x="47" y="40"/>
                </a:lnTo>
                <a:lnTo>
                  <a:pt x="50" y="39"/>
                </a:lnTo>
                <a:lnTo>
                  <a:pt x="50" y="38"/>
                </a:lnTo>
                <a:lnTo>
                  <a:pt x="51" y="37"/>
                </a:lnTo>
                <a:lnTo>
                  <a:pt x="51" y="36"/>
                </a:lnTo>
                <a:lnTo>
                  <a:pt x="53" y="35"/>
                </a:lnTo>
                <a:lnTo>
                  <a:pt x="53" y="34"/>
                </a:lnTo>
                <a:lnTo>
                  <a:pt x="56" y="33"/>
                </a:lnTo>
                <a:lnTo>
                  <a:pt x="57" y="32"/>
                </a:lnTo>
                <a:lnTo>
                  <a:pt x="57" y="31"/>
                </a:lnTo>
                <a:lnTo>
                  <a:pt x="59" y="30"/>
                </a:lnTo>
                <a:lnTo>
                  <a:pt x="59" y="29"/>
                </a:lnTo>
                <a:lnTo>
                  <a:pt x="62" y="28"/>
                </a:lnTo>
                <a:lnTo>
                  <a:pt x="62" y="27"/>
                </a:lnTo>
                <a:lnTo>
                  <a:pt x="64" y="26"/>
                </a:lnTo>
                <a:lnTo>
                  <a:pt x="64" y="25"/>
                </a:lnTo>
                <a:lnTo>
                  <a:pt x="66" y="24"/>
                </a:lnTo>
                <a:lnTo>
                  <a:pt x="66" y="23"/>
                </a:lnTo>
                <a:lnTo>
                  <a:pt x="68" y="23"/>
                </a:lnTo>
                <a:lnTo>
                  <a:pt x="68" y="22"/>
                </a:lnTo>
                <a:lnTo>
                  <a:pt x="70" y="21"/>
                </a:lnTo>
                <a:lnTo>
                  <a:pt x="70" y="20"/>
                </a:lnTo>
                <a:lnTo>
                  <a:pt x="72" y="19"/>
                </a:lnTo>
                <a:lnTo>
                  <a:pt x="72" y="18"/>
                </a:lnTo>
                <a:lnTo>
                  <a:pt x="75" y="17"/>
                </a:lnTo>
                <a:lnTo>
                  <a:pt x="75" y="16"/>
                </a:lnTo>
                <a:lnTo>
                  <a:pt x="77" y="15"/>
                </a:lnTo>
                <a:lnTo>
                  <a:pt x="77" y="14"/>
                </a:lnTo>
                <a:lnTo>
                  <a:pt x="78" y="14"/>
                </a:lnTo>
                <a:lnTo>
                  <a:pt x="81" y="13"/>
                </a:lnTo>
                <a:lnTo>
                  <a:pt x="81" y="12"/>
                </a:lnTo>
                <a:lnTo>
                  <a:pt x="82" y="12"/>
                </a:lnTo>
                <a:lnTo>
                  <a:pt x="84" y="11"/>
                </a:lnTo>
                <a:lnTo>
                  <a:pt x="84" y="10"/>
                </a:lnTo>
                <a:lnTo>
                  <a:pt x="87" y="9"/>
                </a:lnTo>
                <a:lnTo>
                  <a:pt x="89" y="8"/>
                </a:lnTo>
                <a:lnTo>
                  <a:pt x="89" y="7"/>
                </a:lnTo>
                <a:lnTo>
                  <a:pt x="90" y="7"/>
                </a:lnTo>
                <a:lnTo>
                  <a:pt x="92" y="6"/>
                </a:lnTo>
                <a:lnTo>
                  <a:pt x="94" y="5"/>
                </a:lnTo>
                <a:lnTo>
                  <a:pt x="95" y="4"/>
                </a:lnTo>
                <a:lnTo>
                  <a:pt x="96" y="4"/>
                </a:lnTo>
                <a:lnTo>
                  <a:pt x="98" y="3"/>
                </a:lnTo>
                <a:lnTo>
                  <a:pt x="99" y="3"/>
                </a:lnTo>
                <a:lnTo>
                  <a:pt x="100" y="3"/>
                </a:lnTo>
                <a:lnTo>
                  <a:pt x="101" y="2"/>
                </a:lnTo>
                <a:lnTo>
                  <a:pt x="102" y="2"/>
                </a:lnTo>
                <a:lnTo>
                  <a:pt x="104" y="1"/>
                </a:lnTo>
                <a:lnTo>
                  <a:pt x="105" y="1"/>
                </a:lnTo>
                <a:lnTo>
                  <a:pt x="106" y="1"/>
                </a:lnTo>
                <a:lnTo>
                  <a:pt x="107" y="1"/>
                </a:lnTo>
                <a:lnTo>
                  <a:pt x="108" y="0"/>
                </a:lnTo>
                <a:lnTo>
                  <a:pt x="110" y="0"/>
                </a:lnTo>
                <a:lnTo>
                  <a:pt x="111" y="0"/>
                </a:lnTo>
                <a:lnTo>
                  <a:pt x="112" y="0"/>
                </a:lnTo>
                <a:lnTo>
                  <a:pt x="113" y="0"/>
                </a:lnTo>
                <a:lnTo>
                  <a:pt x="114" y="0"/>
                </a:lnTo>
                <a:lnTo>
                  <a:pt x="116" y="0"/>
                </a:lnTo>
                <a:lnTo>
                  <a:pt x="117" y="0"/>
                </a:lnTo>
                <a:lnTo>
                  <a:pt x="118" y="0"/>
                </a:lnTo>
                <a:lnTo>
                  <a:pt x="119" y="0"/>
                </a:lnTo>
                <a:lnTo>
                  <a:pt x="120" y="0"/>
                </a:lnTo>
                <a:lnTo>
                  <a:pt x="122" y="0"/>
                </a:lnTo>
                <a:lnTo>
                  <a:pt x="123" y="1"/>
                </a:lnTo>
                <a:lnTo>
                  <a:pt x="124" y="1"/>
                </a:lnTo>
                <a:lnTo>
                  <a:pt x="125" y="1"/>
                </a:lnTo>
                <a:lnTo>
                  <a:pt x="126" y="1"/>
                </a:lnTo>
                <a:lnTo>
                  <a:pt x="128" y="2"/>
                </a:lnTo>
                <a:lnTo>
                  <a:pt x="129" y="2"/>
                </a:lnTo>
                <a:lnTo>
                  <a:pt x="130" y="3"/>
                </a:lnTo>
                <a:lnTo>
                  <a:pt x="131" y="3"/>
                </a:lnTo>
                <a:lnTo>
                  <a:pt x="132" y="3"/>
                </a:lnTo>
                <a:lnTo>
                  <a:pt x="134" y="4"/>
                </a:lnTo>
                <a:lnTo>
                  <a:pt x="135" y="4"/>
                </a:lnTo>
                <a:lnTo>
                  <a:pt x="136" y="5"/>
                </a:lnTo>
                <a:lnTo>
                  <a:pt x="137" y="5"/>
                </a:lnTo>
                <a:lnTo>
                  <a:pt x="138" y="6"/>
                </a:lnTo>
                <a:lnTo>
                  <a:pt x="141" y="7"/>
                </a:lnTo>
                <a:lnTo>
                  <a:pt x="142" y="8"/>
                </a:lnTo>
                <a:lnTo>
                  <a:pt x="144" y="9"/>
                </a:lnTo>
                <a:lnTo>
                  <a:pt x="147" y="10"/>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23" name="Freeform 60">
            <a:extLst>
              <a:ext uri="{FF2B5EF4-FFF2-40B4-BE49-F238E27FC236}">
                <a16:creationId xmlns:a16="http://schemas.microsoft.com/office/drawing/2014/main" id="{DD6C0E68-3C70-43F6-AC4C-E8E9CDA78962}"/>
              </a:ext>
            </a:extLst>
          </p:cNvPr>
          <p:cNvSpPr>
            <a:spLocks/>
          </p:cNvSpPr>
          <p:nvPr/>
        </p:nvSpPr>
        <p:spPr bwMode="auto">
          <a:xfrm>
            <a:off x="3622675" y="2176463"/>
            <a:ext cx="1419225" cy="944562"/>
          </a:xfrm>
          <a:custGeom>
            <a:avLst/>
            <a:gdLst>
              <a:gd name="T0" fmla="*/ 2147483646 w 145"/>
              <a:gd name="T1" fmla="*/ 2147483646 h 86"/>
              <a:gd name="T2" fmla="*/ 2147483646 w 145"/>
              <a:gd name="T3" fmla="*/ 2147483646 h 86"/>
              <a:gd name="T4" fmla="*/ 2147483646 w 145"/>
              <a:gd name="T5" fmla="*/ 2147483646 h 86"/>
              <a:gd name="T6" fmla="*/ 2147483646 w 145"/>
              <a:gd name="T7" fmla="*/ 2147483646 h 86"/>
              <a:gd name="T8" fmla="*/ 2147483646 w 145"/>
              <a:gd name="T9" fmla="*/ 2147483646 h 86"/>
              <a:gd name="T10" fmla="*/ 2147483646 w 145"/>
              <a:gd name="T11" fmla="*/ 2147483646 h 86"/>
              <a:gd name="T12" fmla="*/ 2147483646 w 145"/>
              <a:gd name="T13" fmla="*/ 2147483646 h 86"/>
              <a:gd name="T14" fmla="*/ 2147483646 w 145"/>
              <a:gd name="T15" fmla="*/ 2147483646 h 86"/>
              <a:gd name="T16" fmla="*/ 2147483646 w 145"/>
              <a:gd name="T17" fmla="*/ 2147483646 h 86"/>
              <a:gd name="T18" fmla="*/ 2147483646 w 145"/>
              <a:gd name="T19" fmla="*/ 2147483646 h 86"/>
              <a:gd name="T20" fmla="*/ 2147483646 w 145"/>
              <a:gd name="T21" fmla="*/ 2147483646 h 86"/>
              <a:gd name="T22" fmla="*/ 2147483646 w 145"/>
              <a:gd name="T23" fmla="*/ 2147483646 h 86"/>
              <a:gd name="T24" fmla="*/ 2147483646 w 145"/>
              <a:gd name="T25" fmla="*/ 2147483646 h 86"/>
              <a:gd name="T26" fmla="*/ 2147483646 w 145"/>
              <a:gd name="T27" fmla="*/ 2147483646 h 86"/>
              <a:gd name="T28" fmla="*/ 2147483646 w 145"/>
              <a:gd name="T29" fmla="*/ 2147483646 h 86"/>
              <a:gd name="T30" fmla="*/ 2147483646 w 145"/>
              <a:gd name="T31" fmla="*/ 2147483646 h 86"/>
              <a:gd name="T32" fmla="*/ 2147483646 w 145"/>
              <a:gd name="T33" fmla="*/ 2147483646 h 86"/>
              <a:gd name="T34" fmla="*/ 2147483646 w 145"/>
              <a:gd name="T35" fmla="*/ 2147483646 h 86"/>
              <a:gd name="T36" fmla="*/ 2147483646 w 145"/>
              <a:gd name="T37" fmla="*/ 2147483646 h 86"/>
              <a:gd name="T38" fmla="*/ 2147483646 w 145"/>
              <a:gd name="T39" fmla="*/ 2147483646 h 86"/>
              <a:gd name="T40" fmla="*/ 2147483646 w 145"/>
              <a:gd name="T41" fmla="*/ 2147483646 h 86"/>
              <a:gd name="T42" fmla="*/ 2147483646 w 145"/>
              <a:gd name="T43" fmla="*/ 2147483646 h 86"/>
              <a:gd name="T44" fmla="*/ 2147483646 w 145"/>
              <a:gd name="T45" fmla="*/ 2147483646 h 86"/>
              <a:gd name="T46" fmla="*/ 2147483646 w 145"/>
              <a:gd name="T47" fmla="*/ 2147483646 h 86"/>
              <a:gd name="T48" fmla="*/ 2147483646 w 145"/>
              <a:gd name="T49" fmla="*/ 2147483646 h 86"/>
              <a:gd name="T50" fmla="*/ 2147483646 w 145"/>
              <a:gd name="T51" fmla="*/ 2147483646 h 86"/>
              <a:gd name="T52" fmla="*/ 2147483646 w 145"/>
              <a:gd name="T53" fmla="*/ 2147483646 h 86"/>
              <a:gd name="T54" fmla="*/ 2147483646 w 145"/>
              <a:gd name="T55" fmla="*/ 2147483646 h 86"/>
              <a:gd name="T56" fmla="*/ 2147483646 w 145"/>
              <a:gd name="T57" fmla="*/ 2147483646 h 86"/>
              <a:gd name="T58" fmla="*/ 2147483646 w 145"/>
              <a:gd name="T59" fmla="*/ 2147483646 h 86"/>
              <a:gd name="T60" fmla="*/ 2147483646 w 145"/>
              <a:gd name="T61" fmla="*/ 2147483646 h 86"/>
              <a:gd name="T62" fmla="*/ 2147483646 w 145"/>
              <a:gd name="T63" fmla="*/ 2147483646 h 86"/>
              <a:gd name="T64" fmla="*/ 2147483646 w 145"/>
              <a:gd name="T65" fmla="*/ 2147483646 h 86"/>
              <a:gd name="T66" fmla="*/ 2147483646 w 145"/>
              <a:gd name="T67" fmla="*/ 2147483646 h 86"/>
              <a:gd name="T68" fmla="*/ 2147483646 w 145"/>
              <a:gd name="T69" fmla="*/ 2147483646 h 86"/>
              <a:gd name="T70" fmla="*/ 2147483646 w 145"/>
              <a:gd name="T71" fmla="*/ 2147483646 h 86"/>
              <a:gd name="T72" fmla="*/ 2147483646 w 145"/>
              <a:gd name="T73" fmla="*/ 2147483646 h 86"/>
              <a:gd name="T74" fmla="*/ 2147483646 w 145"/>
              <a:gd name="T75" fmla="*/ 2147483646 h 86"/>
              <a:gd name="T76" fmla="*/ 2147483646 w 145"/>
              <a:gd name="T77" fmla="*/ 2147483646 h 86"/>
              <a:gd name="T78" fmla="*/ 2147483646 w 145"/>
              <a:gd name="T79" fmla="*/ 2147483646 h 86"/>
              <a:gd name="T80" fmla="*/ 2147483646 w 145"/>
              <a:gd name="T81" fmla="*/ 2147483646 h 86"/>
              <a:gd name="T82" fmla="*/ 2147483646 w 145"/>
              <a:gd name="T83" fmla="*/ 2147483646 h 8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5"/>
              <a:gd name="T127" fmla="*/ 0 h 86"/>
              <a:gd name="T128" fmla="*/ 145 w 145"/>
              <a:gd name="T129" fmla="*/ 86 h 8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5" h="86">
                <a:moveTo>
                  <a:pt x="0" y="0"/>
                </a:moveTo>
                <a:lnTo>
                  <a:pt x="0" y="1"/>
                </a:lnTo>
                <a:lnTo>
                  <a:pt x="2" y="2"/>
                </a:lnTo>
                <a:lnTo>
                  <a:pt x="5" y="3"/>
                </a:lnTo>
                <a:lnTo>
                  <a:pt x="5" y="4"/>
                </a:lnTo>
                <a:lnTo>
                  <a:pt x="6" y="4"/>
                </a:lnTo>
                <a:lnTo>
                  <a:pt x="8" y="5"/>
                </a:lnTo>
                <a:lnTo>
                  <a:pt x="8" y="6"/>
                </a:lnTo>
                <a:lnTo>
                  <a:pt x="11" y="7"/>
                </a:lnTo>
                <a:lnTo>
                  <a:pt x="11" y="8"/>
                </a:lnTo>
                <a:lnTo>
                  <a:pt x="13" y="9"/>
                </a:lnTo>
                <a:lnTo>
                  <a:pt x="13" y="10"/>
                </a:lnTo>
                <a:lnTo>
                  <a:pt x="14" y="11"/>
                </a:lnTo>
                <a:lnTo>
                  <a:pt x="17" y="12"/>
                </a:lnTo>
                <a:lnTo>
                  <a:pt x="17" y="13"/>
                </a:lnTo>
                <a:lnTo>
                  <a:pt x="18" y="13"/>
                </a:lnTo>
                <a:lnTo>
                  <a:pt x="18" y="14"/>
                </a:lnTo>
                <a:lnTo>
                  <a:pt x="20" y="15"/>
                </a:lnTo>
                <a:lnTo>
                  <a:pt x="20" y="16"/>
                </a:lnTo>
                <a:lnTo>
                  <a:pt x="23" y="17"/>
                </a:lnTo>
                <a:lnTo>
                  <a:pt x="23" y="18"/>
                </a:lnTo>
                <a:lnTo>
                  <a:pt x="25" y="19"/>
                </a:lnTo>
                <a:lnTo>
                  <a:pt x="25" y="20"/>
                </a:lnTo>
                <a:lnTo>
                  <a:pt x="27" y="21"/>
                </a:lnTo>
                <a:lnTo>
                  <a:pt x="27" y="23"/>
                </a:lnTo>
                <a:lnTo>
                  <a:pt x="30" y="23"/>
                </a:lnTo>
                <a:lnTo>
                  <a:pt x="30" y="24"/>
                </a:lnTo>
                <a:lnTo>
                  <a:pt x="32" y="25"/>
                </a:lnTo>
                <a:lnTo>
                  <a:pt x="32" y="26"/>
                </a:lnTo>
                <a:lnTo>
                  <a:pt x="33" y="27"/>
                </a:lnTo>
                <a:lnTo>
                  <a:pt x="35" y="28"/>
                </a:lnTo>
                <a:lnTo>
                  <a:pt x="35" y="29"/>
                </a:lnTo>
                <a:lnTo>
                  <a:pt x="37" y="30"/>
                </a:lnTo>
                <a:lnTo>
                  <a:pt x="37" y="31"/>
                </a:lnTo>
                <a:lnTo>
                  <a:pt x="39" y="32"/>
                </a:lnTo>
                <a:lnTo>
                  <a:pt x="39" y="33"/>
                </a:lnTo>
                <a:lnTo>
                  <a:pt x="41" y="33"/>
                </a:lnTo>
                <a:lnTo>
                  <a:pt x="41" y="34"/>
                </a:lnTo>
                <a:lnTo>
                  <a:pt x="43" y="35"/>
                </a:lnTo>
                <a:lnTo>
                  <a:pt x="43" y="36"/>
                </a:lnTo>
                <a:lnTo>
                  <a:pt x="45" y="37"/>
                </a:lnTo>
                <a:lnTo>
                  <a:pt x="45" y="38"/>
                </a:lnTo>
                <a:lnTo>
                  <a:pt x="47" y="39"/>
                </a:lnTo>
                <a:lnTo>
                  <a:pt x="47" y="40"/>
                </a:lnTo>
                <a:lnTo>
                  <a:pt x="49" y="41"/>
                </a:lnTo>
                <a:lnTo>
                  <a:pt x="49" y="42"/>
                </a:lnTo>
                <a:lnTo>
                  <a:pt x="51" y="43"/>
                </a:lnTo>
                <a:lnTo>
                  <a:pt x="51" y="44"/>
                </a:lnTo>
                <a:lnTo>
                  <a:pt x="54" y="44"/>
                </a:lnTo>
                <a:lnTo>
                  <a:pt x="54" y="45"/>
                </a:lnTo>
                <a:lnTo>
                  <a:pt x="56" y="46"/>
                </a:lnTo>
                <a:lnTo>
                  <a:pt x="56" y="47"/>
                </a:lnTo>
                <a:lnTo>
                  <a:pt x="59" y="48"/>
                </a:lnTo>
                <a:lnTo>
                  <a:pt x="59" y="49"/>
                </a:lnTo>
                <a:lnTo>
                  <a:pt x="61" y="50"/>
                </a:lnTo>
                <a:lnTo>
                  <a:pt x="61" y="51"/>
                </a:lnTo>
                <a:lnTo>
                  <a:pt x="63" y="52"/>
                </a:lnTo>
                <a:lnTo>
                  <a:pt x="63" y="53"/>
                </a:lnTo>
                <a:lnTo>
                  <a:pt x="66" y="54"/>
                </a:lnTo>
                <a:lnTo>
                  <a:pt x="66" y="55"/>
                </a:lnTo>
                <a:lnTo>
                  <a:pt x="67" y="56"/>
                </a:lnTo>
                <a:lnTo>
                  <a:pt x="69" y="57"/>
                </a:lnTo>
                <a:lnTo>
                  <a:pt x="69" y="58"/>
                </a:lnTo>
                <a:lnTo>
                  <a:pt x="72" y="59"/>
                </a:lnTo>
                <a:lnTo>
                  <a:pt x="74" y="60"/>
                </a:lnTo>
                <a:lnTo>
                  <a:pt x="74" y="61"/>
                </a:lnTo>
                <a:lnTo>
                  <a:pt x="75" y="62"/>
                </a:lnTo>
                <a:lnTo>
                  <a:pt x="78" y="63"/>
                </a:lnTo>
                <a:lnTo>
                  <a:pt x="78" y="64"/>
                </a:lnTo>
                <a:lnTo>
                  <a:pt x="79" y="64"/>
                </a:lnTo>
                <a:lnTo>
                  <a:pt x="81" y="65"/>
                </a:lnTo>
                <a:lnTo>
                  <a:pt x="84" y="66"/>
                </a:lnTo>
                <a:lnTo>
                  <a:pt x="84" y="67"/>
                </a:lnTo>
                <a:lnTo>
                  <a:pt x="85" y="67"/>
                </a:lnTo>
                <a:lnTo>
                  <a:pt x="87" y="68"/>
                </a:lnTo>
                <a:lnTo>
                  <a:pt x="87" y="69"/>
                </a:lnTo>
                <a:lnTo>
                  <a:pt x="89" y="69"/>
                </a:lnTo>
                <a:lnTo>
                  <a:pt x="91" y="70"/>
                </a:lnTo>
                <a:lnTo>
                  <a:pt x="91" y="71"/>
                </a:lnTo>
                <a:lnTo>
                  <a:pt x="92" y="71"/>
                </a:lnTo>
                <a:lnTo>
                  <a:pt x="93" y="72"/>
                </a:lnTo>
                <a:lnTo>
                  <a:pt x="96" y="73"/>
                </a:lnTo>
                <a:lnTo>
                  <a:pt x="97" y="74"/>
                </a:lnTo>
                <a:lnTo>
                  <a:pt x="98" y="74"/>
                </a:lnTo>
                <a:lnTo>
                  <a:pt x="99" y="75"/>
                </a:lnTo>
                <a:lnTo>
                  <a:pt x="101" y="75"/>
                </a:lnTo>
                <a:lnTo>
                  <a:pt x="102" y="76"/>
                </a:lnTo>
                <a:lnTo>
                  <a:pt x="103" y="76"/>
                </a:lnTo>
                <a:lnTo>
                  <a:pt x="104" y="77"/>
                </a:lnTo>
                <a:lnTo>
                  <a:pt x="105" y="77"/>
                </a:lnTo>
                <a:lnTo>
                  <a:pt x="107" y="78"/>
                </a:lnTo>
                <a:lnTo>
                  <a:pt x="108" y="78"/>
                </a:lnTo>
                <a:lnTo>
                  <a:pt x="109" y="78"/>
                </a:lnTo>
                <a:lnTo>
                  <a:pt x="110" y="79"/>
                </a:lnTo>
                <a:lnTo>
                  <a:pt x="111" y="79"/>
                </a:lnTo>
                <a:lnTo>
                  <a:pt x="113" y="80"/>
                </a:lnTo>
                <a:lnTo>
                  <a:pt x="114" y="80"/>
                </a:lnTo>
                <a:lnTo>
                  <a:pt x="115" y="80"/>
                </a:lnTo>
                <a:lnTo>
                  <a:pt x="116" y="81"/>
                </a:lnTo>
                <a:lnTo>
                  <a:pt x="117" y="81"/>
                </a:lnTo>
                <a:lnTo>
                  <a:pt x="119" y="81"/>
                </a:lnTo>
                <a:lnTo>
                  <a:pt x="120" y="82"/>
                </a:lnTo>
                <a:lnTo>
                  <a:pt x="121" y="82"/>
                </a:lnTo>
                <a:lnTo>
                  <a:pt x="122" y="82"/>
                </a:lnTo>
                <a:lnTo>
                  <a:pt x="123" y="83"/>
                </a:lnTo>
                <a:lnTo>
                  <a:pt x="125" y="83"/>
                </a:lnTo>
                <a:lnTo>
                  <a:pt x="126" y="83"/>
                </a:lnTo>
                <a:lnTo>
                  <a:pt x="127" y="83"/>
                </a:lnTo>
                <a:lnTo>
                  <a:pt x="128" y="84"/>
                </a:lnTo>
                <a:lnTo>
                  <a:pt x="129" y="84"/>
                </a:lnTo>
                <a:lnTo>
                  <a:pt x="131" y="84"/>
                </a:lnTo>
                <a:lnTo>
                  <a:pt x="132" y="84"/>
                </a:lnTo>
                <a:lnTo>
                  <a:pt x="133" y="85"/>
                </a:lnTo>
                <a:lnTo>
                  <a:pt x="134" y="85"/>
                </a:lnTo>
                <a:lnTo>
                  <a:pt x="135" y="85"/>
                </a:lnTo>
                <a:lnTo>
                  <a:pt x="137" y="85"/>
                </a:lnTo>
                <a:lnTo>
                  <a:pt x="138" y="85"/>
                </a:lnTo>
                <a:lnTo>
                  <a:pt x="139" y="86"/>
                </a:lnTo>
                <a:lnTo>
                  <a:pt x="140" y="86"/>
                </a:lnTo>
                <a:lnTo>
                  <a:pt x="141" y="86"/>
                </a:lnTo>
                <a:lnTo>
                  <a:pt x="143" y="86"/>
                </a:lnTo>
                <a:lnTo>
                  <a:pt x="144" y="86"/>
                </a:lnTo>
                <a:lnTo>
                  <a:pt x="145" y="86"/>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24" name="Freeform 61">
            <a:extLst>
              <a:ext uri="{FF2B5EF4-FFF2-40B4-BE49-F238E27FC236}">
                <a16:creationId xmlns:a16="http://schemas.microsoft.com/office/drawing/2014/main" id="{589ADF33-51FE-4876-A2D6-3EA443E13089}"/>
              </a:ext>
            </a:extLst>
          </p:cNvPr>
          <p:cNvSpPr>
            <a:spLocks/>
          </p:cNvSpPr>
          <p:nvPr/>
        </p:nvSpPr>
        <p:spPr bwMode="auto">
          <a:xfrm>
            <a:off x="5041900" y="3121025"/>
            <a:ext cx="892175" cy="33338"/>
          </a:xfrm>
          <a:custGeom>
            <a:avLst/>
            <a:gdLst>
              <a:gd name="T0" fmla="*/ 2147483646 w 91"/>
              <a:gd name="T1" fmla="*/ 0 h 3"/>
              <a:gd name="T2" fmla="*/ 2147483646 w 91"/>
              <a:gd name="T3" fmla="*/ 0 h 3"/>
              <a:gd name="T4" fmla="*/ 2147483646 w 91"/>
              <a:gd name="T5" fmla="*/ 2147483646 h 3"/>
              <a:gd name="T6" fmla="*/ 2147483646 w 91"/>
              <a:gd name="T7" fmla="*/ 2147483646 h 3"/>
              <a:gd name="T8" fmla="*/ 2147483646 w 91"/>
              <a:gd name="T9" fmla="*/ 2147483646 h 3"/>
              <a:gd name="T10" fmla="*/ 2147483646 w 91"/>
              <a:gd name="T11" fmla="*/ 2147483646 h 3"/>
              <a:gd name="T12" fmla="*/ 2147483646 w 91"/>
              <a:gd name="T13" fmla="*/ 2147483646 h 3"/>
              <a:gd name="T14" fmla="*/ 2147483646 w 91"/>
              <a:gd name="T15" fmla="*/ 2147483646 h 3"/>
              <a:gd name="T16" fmla="*/ 2147483646 w 91"/>
              <a:gd name="T17" fmla="*/ 2147483646 h 3"/>
              <a:gd name="T18" fmla="*/ 2147483646 w 91"/>
              <a:gd name="T19" fmla="*/ 2147483646 h 3"/>
              <a:gd name="T20" fmla="*/ 2147483646 w 91"/>
              <a:gd name="T21" fmla="*/ 2147483646 h 3"/>
              <a:gd name="T22" fmla="*/ 2147483646 w 91"/>
              <a:gd name="T23" fmla="*/ 2147483646 h 3"/>
              <a:gd name="T24" fmla="*/ 2147483646 w 91"/>
              <a:gd name="T25" fmla="*/ 2147483646 h 3"/>
              <a:gd name="T26" fmla="*/ 2147483646 w 91"/>
              <a:gd name="T27" fmla="*/ 2147483646 h 3"/>
              <a:gd name="T28" fmla="*/ 2147483646 w 91"/>
              <a:gd name="T29" fmla="*/ 2147483646 h 3"/>
              <a:gd name="T30" fmla="*/ 2147483646 w 91"/>
              <a:gd name="T31" fmla="*/ 2147483646 h 3"/>
              <a:gd name="T32" fmla="*/ 2147483646 w 91"/>
              <a:gd name="T33" fmla="*/ 2147483646 h 3"/>
              <a:gd name="T34" fmla="*/ 2147483646 w 91"/>
              <a:gd name="T35" fmla="*/ 2147483646 h 3"/>
              <a:gd name="T36" fmla="*/ 2147483646 w 91"/>
              <a:gd name="T37" fmla="*/ 2147483646 h 3"/>
              <a:gd name="T38" fmla="*/ 2147483646 w 91"/>
              <a:gd name="T39" fmla="*/ 2147483646 h 3"/>
              <a:gd name="T40" fmla="*/ 2147483646 w 91"/>
              <a:gd name="T41" fmla="*/ 2147483646 h 3"/>
              <a:gd name="T42" fmla="*/ 2147483646 w 91"/>
              <a:gd name="T43" fmla="*/ 2147483646 h 3"/>
              <a:gd name="T44" fmla="*/ 2147483646 w 91"/>
              <a:gd name="T45" fmla="*/ 2147483646 h 3"/>
              <a:gd name="T46" fmla="*/ 2147483646 w 91"/>
              <a:gd name="T47" fmla="*/ 2147483646 h 3"/>
              <a:gd name="T48" fmla="*/ 2147483646 w 91"/>
              <a:gd name="T49" fmla="*/ 2147483646 h 3"/>
              <a:gd name="T50" fmla="*/ 2147483646 w 91"/>
              <a:gd name="T51" fmla="*/ 2147483646 h 3"/>
              <a:gd name="T52" fmla="*/ 2147483646 w 91"/>
              <a:gd name="T53" fmla="*/ 2147483646 h 3"/>
              <a:gd name="T54" fmla="*/ 2147483646 w 91"/>
              <a:gd name="T55" fmla="*/ 2147483646 h 3"/>
              <a:gd name="T56" fmla="*/ 2147483646 w 91"/>
              <a:gd name="T57" fmla="*/ 2147483646 h 3"/>
              <a:gd name="T58" fmla="*/ 2147483646 w 91"/>
              <a:gd name="T59" fmla="*/ 2147483646 h 3"/>
              <a:gd name="T60" fmla="*/ 2147483646 w 91"/>
              <a:gd name="T61" fmla="*/ 2147483646 h 3"/>
              <a:gd name="T62" fmla="*/ 2147483646 w 91"/>
              <a:gd name="T63" fmla="*/ 2147483646 h 3"/>
              <a:gd name="T64" fmla="*/ 2147483646 w 91"/>
              <a:gd name="T65" fmla="*/ 2147483646 h 3"/>
              <a:gd name="T66" fmla="*/ 2147483646 w 91"/>
              <a:gd name="T67" fmla="*/ 2147483646 h 3"/>
              <a:gd name="T68" fmla="*/ 2147483646 w 91"/>
              <a:gd name="T69" fmla="*/ 2147483646 h 3"/>
              <a:gd name="T70" fmla="*/ 2147483646 w 91"/>
              <a:gd name="T71" fmla="*/ 2147483646 h 3"/>
              <a:gd name="T72" fmla="*/ 2147483646 w 91"/>
              <a:gd name="T73" fmla="*/ 2147483646 h 3"/>
              <a:gd name="T74" fmla="*/ 2147483646 w 91"/>
              <a:gd name="T75" fmla="*/ 2147483646 h 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1"/>
              <a:gd name="T115" fmla="*/ 0 h 3"/>
              <a:gd name="T116" fmla="*/ 91 w 91"/>
              <a:gd name="T117" fmla="*/ 3 h 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1" h="3">
                <a:moveTo>
                  <a:pt x="0" y="0"/>
                </a:moveTo>
                <a:lnTo>
                  <a:pt x="1" y="0"/>
                </a:lnTo>
                <a:lnTo>
                  <a:pt x="2" y="0"/>
                </a:lnTo>
                <a:lnTo>
                  <a:pt x="4" y="0"/>
                </a:lnTo>
                <a:lnTo>
                  <a:pt x="5" y="0"/>
                </a:lnTo>
                <a:lnTo>
                  <a:pt x="6" y="1"/>
                </a:lnTo>
                <a:lnTo>
                  <a:pt x="7" y="1"/>
                </a:lnTo>
                <a:lnTo>
                  <a:pt x="8" y="1"/>
                </a:lnTo>
                <a:lnTo>
                  <a:pt x="10" y="1"/>
                </a:lnTo>
                <a:lnTo>
                  <a:pt x="11" y="1"/>
                </a:lnTo>
                <a:lnTo>
                  <a:pt x="12" y="1"/>
                </a:lnTo>
                <a:lnTo>
                  <a:pt x="13" y="1"/>
                </a:lnTo>
                <a:lnTo>
                  <a:pt x="14" y="1"/>
                </a:lnTo>
                <a:lnTo>
                  <a:pt x="16" y="1"/>
                </a:lnTo>
                <a:lnTo>
                  <a:pt x="17" y="1"/>
                </a:lnTo>
                <a:lnTo>
                  <a:pt x="18" y="2"/>
                </a:lnTo>
                <a:lnTo>
                  <a:pt x="19" y="2"/>
                </a:lnTo>
                <a:lnTo>
                  <a:pt x="20" y="2"/>
                </a:lnTo>
                <a:lnTo>
                  <a:pt x="22" y="2"/>
                </a:lnTo>
                <a:lnTo>
                  <a:pt x="23" y="2"/>
                </a:lnTo>
                <a:lnTo>
                  <a:pt x="24" y="2"/>
                </a:lnTo>
                <a:lnTo>
                  <a:pt x="25" y="2"/>
                </a:lnTo>
                <a:lnTo>
                  <a:pt x="26" y="2"/>
                </a:lnTo>
                <a:lnTo>
                  <a:pt x="28" y="2"/>
                </a:lnTo>
                <a:lnTo>
                  <a:pt x="29" y="2"/>
                </a:lnTo>
                <a:lnTo>
                  <a:pt x="30" y="2"/>
                </a:lnTo>
                <a:lnTo>
                  <a:pt x="31" y="2"/>
                </a:lnTo>
                <a:lnTo>
                  <a:pt x="32" y="2"/>
                </a:lnTo>
                <a:lnTo>
                  <a:pt x="34" y="2"/>
                </a:lnTo>
                <a:lnTo>
                  <a:pt x="35" y="2"/>
                </a:lnTo>
                <a:lnTo>
                  <a:pt x="36" y="2"/>
                </a:lnTo>
                <a:lnTo>
                  <a:pt x="37" y="2"/>
                </a:lnTo>
                <a:lnTo>
                  <a:pt x="38" y="2"/>
                </a:lnTo>
                <a:lnTo>
                  <a:pt x="40" y="2"/>
                </a:lnTo>
                <a:lnTo>
                  <a:pt x="41" y="2"/>
                </a:lnTo>
                <a:lnTo>
                  <a:pt x="42" y="3"/>
                </a:lnTo>
                <a:lnTo>
                  <a:pt x="43" y="3"/>
                </a:lnTo>
                <a:lnTo>
                  <a:pt x="44" y="3"/>
                </a:lnTo>
                <a:lnTo>
                  <a:pt x="46" y="3"/>
                </a:lnTo>
                <a:lnTo>
                  <a:pt x="47" y="3"/>
                </a:lnTo>
                <a:lnTo>
                  <a:pt x="48" y="3"/>
                </a:lnTo>
                <a:lnTo>
                  <a:pt x="49" y="3"/>
                </a:lnTo>
                <a:lnTo>
                  <a:pt x="50" y="3"/>
                </a:lnTo>
                <a:lnTo>
                  <a:pt x="52" y="3"/>
                </a:lnTo>
                <a:lnTo>
                  <a:pt x="53" y="3"/>
                </a:lnTo>
                <a:lnTo>
                  <a:pt x="54" y="3"/>
                </a:lnTo>
                <a:lnTo>
                  <a:pt x="55" y="3"/>
                </a:lnTo>
                <a:lnTo>
                  <a:pt x="56" y="3"/>
                </a:lnTo>
                <a:lnTo>
                  <a:pt x="58" y="3"/>
                </a:lnTo>
                <a:lnTo>
                  <a:pt x="59" y="3"/>
                </a:lnTo>
                <a:lnTo>
                  <a:pt x="60" y="3"/>
                </a:lnTo>
                <a:lnTo>
                  <a:pt x="61" y="3"/>
                </a:lnTo>
                <a:lnTo>
                  <a:pt x="62" y="3"/>
                </a:lnTo>
                <a:lnTo>
                  <a:pt x="64" y="3"/>
                </a:lnTo>
                <a:lnTo>
                  <a:pt x="65" y="3"/>
                </a:lnTo>
                <a:lnTo>
                  <a:pt x="66" y="3"/>
                </a:lnTo>
                <a:lnTo>
                  <a:pt x="67" y="3"/>
                </a:lnTo>
                <a:lnTo>
                  <a:pt x="68" y="3"/>
                </a:lnTo>
                <a:lnTo>
                  <a:pt x="70" y="3"/>
                </a:lnTo>
                <a:lnTo>
                  <a:pt x="71" y="3"/>
                </a:lnTo>
                <a:lnTo>
                  <a:pt x="72" y="3"/>
                </a:lnTo>
                <a:lnTo>
                  <a:pt x="73" y="3"/>
                </a:lnTo>
                <a:lnTo>
                  <a:pt x="74" y="3"/>
                </a:lnTo>
                <a:lnTo>
                  <a:pt x="76" y="3"/>
                </a:lnTo>
                <a:lnTo>
                  <a:pt x="77" y="3"/>
                </a:lnTo>
                <a:lnTo>
                  <a:pt x="78" y="3"/>
                </a:lnTo>
                <a:lnTo>
                  <a:pt x="79" y="3"/>
                </a:lnTo>
                <a:lnTo>
                  <a:pt x="80" y="3"/>
                </a:lnTo>
                <a:lnTo>
                  <a:pt x="82" y="3"/>
                </a:lnTo>
                <a:lnTo>
                  <a:pt x="83" y="3"/>
                </a:lnTo>
                <a:lnTo>
                  <a:pt x="84" y="3"/>
                </a:lnTo>
                <a:lnTo>
                  <a:pt x="85" y="3"/>
                </a:lnTo>
                <a:lnTo>
                  <a:pt x="86" y="3"/>
                </a:lnTo>
                <a:lnTo>
                  <a:pt x="88" y="3"/>
                </a:lnTo>
                <a:lnTo>
                  <a:pt x="89" y="3"/>
                </a:lnTo>
                <a:lnTo>
                  <a:pt x="90" y="3"/>
                </a:lnTo>
                <a:lnTo>
                  <a:pt x="91" y="3"/>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25" name="Freeform 64">
            <a:extLst>
              <a:ext uri="{FF2B5EF4-FFF2-40B4-BE49-F238E27FC236}">
                <a16:creationId xmlns:a16="http://schemas.microsoft.com/office/drawing/2014/main" id="{3CF4BE49-AE82-4CDD-A8D5-92466F99CE57}"/>
              </a:ext>
            </a:extLst>
          </p:cNvPr>
          <p:cNvSpPr>
            <a:spLocks/>
          </p:cNvSpPr>
          <p:nvPr/>
        </p:nvSpPr>
        <p:spPr bwMode="auto">
          <a:xfrm>
            <a:off x="2652713" y="3154363"/>
            <a:ext cx="96837" cy="9525"/>
          </a:xfrm>
          <a:custGeom>
            <a:avLst/>
            <a:gdLst>
              <a:gd name="T0" fmla="*/ 0 w 10"/>
              <a:gd name="T1" fmla="*/ 0 h 10979"/>
              <a:gd name="T2" fmla="*/ 2147483646 w 10"/>
              <a:gd name="T3" fmla="*/ 0 h 10979"/>
              <a:gd name="T4" fmla="*/ 2147483646 w 10"/>
              <a:gd name="T5" fmla="*/ 0 h 10979"/>
              <a:gd name="T6" fmla="*/ 2147483646 w 10"/>
              <a:gd name="T7" fmla="*/ 0 h 10979"/>
              <a:gd name="T8" fmla="*/ 2147483646 w 10"/>
              <a:gd name="T9" fmla="*/ 0 h 10979"/>
              <a:gd name="T10" fmla="*/ 2147483646 w 10"/>
              <a:gd name="T11" fmla="*/ 0 h 10979"/>
              <a:gd name="T12" fmla="*/ 2147483646 w 10"/>
              <a:gd name="T13" fmla="*/ 0 h 10979"/>
              <a:gd name="T14" fmla="*/ 2147483646 w 10"/>
              <a:gd name="T15" fmla="*/ 0 h 10979"/>
              <a:gd name="T16" fmla="*/ 2147483646 w 10"/>
              <a:gd name="T17" fmla="*/ 0 h 109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0979"/>
              <a:gd name="T29" fmla="*/ 10 w 10"/>
              <a:gd name="T30" fmla="*/ 10979 h 109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0979">
                <a:moveTo>
                  <a:pt x="0" y="0"/>
                </a:moveTo>
                <a:lnTo>
                  <a:pt x="2" y="0"/>
                </a:lnTo>
                <a:lnTo>
                  <a:pt x="3" y="0"/>
                </a:lnTo>
                <a:lnTo>
                  <a:pt x="4" y="0"/>
                </a:lnTo>
                <a:lnTo>
                  <a:pt x="5" y="0"/>
                </a:lnTo>
                <a:lnTo>
                  <a:pt x="6" y="0"/>
                </a:lnTo>
                <a:lnTo>
                  <a:pt x="8" y="0"/>
                </a:lnTo>
                <a:lnTo>
                  <a:pt x="9" y="0"/>
                </a:lnTo>
                <a:lnTo>
                  <a:pt x="10" y="0"/>
                </a:lnTo>
              </a:path>
            </a:pathLst>
          </a:custGeom>
          <a:noFill/>
          <a:ln w="381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26" name="Freeform 65">
            <a:extLst>
              <a:ext uri="{FF2B5EF4-FFF2-40B4-BE49-F238E27FC236}">
                <a16:creationId xmlns:a16="http://schemas.microsoft.com/office/drawing/2014/main" id="{8C629949-7D38-4644-96C0-4C00201F2CD5}"/>
              </a:ext>
            </a:extLst>
          </p:cNvPr>
          <p:cNvSpPr>
            <a:spLocks/>
          </p:cNvSpPr>
          <p:nvPr/>
        </p:nvSpPr>
        <p:spPr bwMode="auto">
          <a:xfrm>
            <a:off x="1565275" y="3121025"/>
            <a:ext cx="1489075" cy="33338"/>
          </a:xfrm>
          <a:custGeom>
            <a:avLst/>
            <a:gdLst>
              <a:gd name="T0" fmla="*/ 2147483646 w 152"/>
              <a:gd name="T1" fmla="*/ 2147483646 h 3"/>
              <a:gd name="T2" fmla="*/ 2147483646 w 152"/>
              <a:gd name="T3" fmla="*/ 2147483646 h 3"/>
              <a:gd name="T4" fmla="*/ 2147483646 w 152"/>
              <a:gd name="T5" fmla="*/ 2147483646 h 3"/>
              <a:gd name="T6" fmla="*/ 2147483646 w 152"/>
              <a:gd name="T7" fmla="*/ 2147483646 h 3"/>
              <a:gd name="T8" fmla="*/ 2147483646 w 152"/>
              <a:gd name="T9" fmla="*/ 2147483646 h 3"/>
              <a:gd name="T10" fmla="*/ 2147483646 w 152"/>
              <a:gd name="T11" fmla="*/ 2147483646 h 3"/>
              <a:gd name="T12" fmla="*/ 2147483646 w 152"/>
              <a:gd name="T13" fmla="*/ 2147483646 h 3"/>
              <a:gd name="T14" fmla="*/ 2147483646 w 152"/>
              <a:gd name="T15" fmla="*/ 2147483646 h 3"/>
              <a:gd name="T16" fmla="*/ 2147483646 w 152"/>
              <a:gd name="T17" fmla="*/ 2147483646 h 3"/>
              <a:gd name="T18" fmla="*/ 2147483646 w 152"/>
              <a:gd name="T19" fmla="*/ 2147483646 h 3"/>
              <a:gd name="T20" fmla="*/ 2147483646 w 152"/>
              <a:gd name="T21" fmla="*/ 2147483646 h 3"/>
              <a:gd name="T22" fmla="*/ 2147483646 w 152"/>
              <a:gd name="T23" fmla="*/ 2147483646 h 3"/>
              <a:gd name="T24" fmla="*/ 2147483646 w 152"/>
              <a:gd name="T25" fmla="*/ 2147483646 h 3"/>
              <a:gd name="T26" fmla="*/ 2147483646 w 152"/>
              <a:gd name="T27" fmla="*/ 2147483646 h 3"/>
              <a:gd name="T28" fmla="*/ 2147483646 w 152"/>
              <a:gd name="T29" fmla="*/ 2147483646 h 3"/>
              <a:gd name="T30" fmla="*/ 2147483646 w 152"/>
              <a:gd name="T31" fmla="*/ 2147483646 h 3"/>
              <a:gd name="T32" fmla="*/ 2147483646 w 152"/>
              <a:gd name="T33" fmla="*/ 2147483646 h 3"/>
              <a:gd name="T34" fmla="*/ 2147483646 w 152"/>
              <a:gd name="T35" fmla="*/ 2147483646 h 3"/>
              <a:gd name="T36" fmla="*/ 2147483646 w 152"/>
              <a:gd name="T37" fmla="*/ 2147483646 h 3"/>
              <a:gd name="T38" fmla="*/ 2147483646 w 152"/>
              <a:gd name="T39" fmla="*/ 2147483646 h 3"/>
              <a:gd name="T40" fmla="*/ 2147483646 w 152"/>
              <a:gd name="T41" fmla="*/ 2147483646 h 3"/>
              <a:gd name="T42" fmla="*/ 2147483646 w 152"/>
              <a:gd name="T43" fmla="*/ 2147483646 h 3"/>
              <a:gd name="T44" fmla="*/ 2147483646 w 152"/>
              <a:gd name="T45" fmla="*/ 2147483646 h 3"/>
              <a:gd name="T46" fmla="*/ 2147483646 w 152"/>
              <a:gd name="T47" fmla="*/ 2147483646 h 3"/>
              <a:gd name="T48" fmla="*/ 2147483646 w 152"/>
              <a:gd name="T49" fmla="*/ 2147483646 h 3"/>
              <a:gd name="T50" fmla="*/ 2147483646 w 152"/>
              <a:gd name="T51" fmla="*/ 2147483646 h 3"/>
              <a:gd name="T52" fmla="*/ 2147483646 w 152"/>
              <a:gd name="T53" fmla="*/ 2147483646 h 3"/>
              <a:gd name="T54" fmla="*/ 2147483646 w 152"/>
              <a:gd name="T55" fmla="*/ 2147483646 h 3"/>
              <a:gd name="T56" fmla="*/ 2147483646 w 152"/>
              <a:gd name="T57" fmla="*/ 2147483646 h 3"/>
              <a:gd name="T58" fmla="*/ 2147483646 w 152"/>
              <a:gd name="T59" fmla="*/ 2147483646 h 3"/>
              <a:gd name="T60" fmla="*/ 2147483646 w 152"/>
              <a:gd name="T61" fmla="*/ 2147483646 h 3"/>
              <a:gd name="T62" fmla="*/ 2147483646 w 152"/>
              <a:gd name="T63" fmla="*/ 2147483646 h 3"/>
              <a:gd name="T64" fmla="*/ 2147483646 w 152"/>
              <a:gd name="T65" fmla="*/ 2147483646 h 3"/>
              <a:gd name="T66" fmla="*/ 2147483646 w 152"/>
              <a:gd name="T67" fmla="*/ 2147483646 h 3"/>
              <a:gd name="T68" fmla="*/ 2147483646 w 152"/>
              <a:gd name="T69" fmla="*/ 2147483646 h 3"/>
              <a:gd name="T70" fmla="*/ 2147483646 w 152"/>
              <a:gd name="T71" fmla="*/ 2147483646 h 3"/>
              <a:gd name="T72" fmla="*/ 2147483646 w 152"/>
              <a:gd name="T73" fmla="*/ 2147483646 h 3"/>
              <a:gd name="T74" fmla="*/ 2147483646 w 152"/>
              <a:gd name="T75" fmla="*/ 0 h 3"/>
              <a:gd name="T76" fmla="*/ 2147483646 w 152"/>
              <a:gd name="T77" fmla="*/ 0 h 3"/>
              <a:gd name="T78" fmla="*/ 2147483646 w 152"/>
              <a:gd name="T79" fmla="*/ 0 h 3"/>
              <a:gd name="T80" fmla="*/ 2147483646 w 152"/>
              <a:gd name="T81" fmla="*/ 0 h 3"/>
              <a:gd name="T82" fmla="*/ 2147483646 w 152"/>
              <a:gd name="T83" fmla="*/ 0 h 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3"/>
              <a:gd name="T128" fmla="*/ 152 w 152"/>
              <a:gd name="T129" fmla="*/ 3 h 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3">
                <a:moveTo>
                  <a:pt x="0" y="3"/>
                </a:moveTo>
                <a:lnTo>
                  <a:pt x="1" y="3"/>
                </a:lnTo>
                <a:lnTo>
                  <a:pt x="2" y="3"/>
                </a:lnTo>
                <a:lnTo>
                  <a:pt x="3" y="3"/>
                </a:lnTo>
                <a:lnTo>
                  <a:pt x="5" y="3"/>
                </a:lnTo>
                <a:lnTo>
                  <a:pt x="6" y="3"/>
                </a:lnTo>
                <a:lnTo>
                  <a:pt x="7" y="3"/>
                </a:lnTo>
                <a:lnTo>
                  <a:pt x="8" y="3"/>
                </a:lnTo>
                <a:lnTo>
                  <a:pt x="9" y="3"/>
                </a:lnTo>
                <a:lnTo>
                  <a:pt x="11" y="3"/>
                </a:lnTo>
                <a:lnTo>
                  <a:pt x="12" y="3"/>
                </a:lnTo>
                <a:lnTo>
                  <a:pt x="13" y="3"/>
                </a:lnTo>
                <a:lnTo>
                  <a:pt x="14" y="3"/>
                </a:lnTo>
                <a:lnTo>
                  <a:pt x="15" y="3"/>
                </a:lnTo>
                <a:lnTo>
                  <a:pt x="17" y="3"/>
                </a:lnTo>
                <a:lnTo>
                  <a:pt x="18" y="3"/>
                </a:lnTo>
                <a:lnTo>
                  <a:pt x="19" y="3"/>
                </a:lnTo>
                <a:lnTo>
                  <a:pt x="20" y="3"/>
                </a:lnTo>
                <a:lnTo>
                  <a:pt x="21" y="3"/>
                </a:lnTo>
                <a:lnTo>
                  <a:pt x="23" y="3"/>
                </a:lnTo>
                <a:lnTo>
                  <a:pt x="24" y="3"/>
                </a:lnTo>
                <a:lnTo>
                  <a:pt x="25" y="3"/>
                </a:lnTo>
                <a:lnTo>
                  <a:pt x="26" y="3"/>
                </a:lnTo>
                <a:lnTo>
                  <a:pt x="27" y="3"/>
                </a:lnTo>
                <a:lnTo>
                  <a:pt x="29" y="3"/>
                </a:lnTo>
                <a:lnTo>
                  <a:pt x="30" y="3"/>
                </a:lnTo>
                <a:lnTo>
                  <a:pt x="31" y="3"/>
                </a:lnTo>
                <a:lnTo>
                  <a:pt x="32" y="3"/>
                </a:lnTo>
                <a:lnTo>
                  <a:pt x="33" y="3"/>
                </a:lnTo>
                <a:lnTo>
                  <a:pt x="35" y="3"/>
                </a:lnTo>
                <a:lnTo>
                  <a:pt x="36" y="3"/>
                </a:lnTo>
                <a:lnTo>
                  <a:pt x="37" y="3"/>
                </a:lnTo>
                <a:lnTo>
                  <a:pt x="38" y="3"/>
                </a:lnTo>
                <a:lnTo>
                  <a:pt x="39" y="3"/>
                </a:lnTo>
                <a:lnTo>
                  <a:pt x="41" y="3"/>
                </a:lnTo>
                <a:lnTo>
                  <a:pt x="42" y="3"/>
                </a:lnTo>
                <a:lnTo>
                  <a:pt x="43" y="3"/>
                </a:lnTo>
                <a:lnTo>
                  <a:pt x="44" y="3"/>
                </a:lnTo>
                <a:lnTo>
                  <a:pt x="45" y="3"/>
                </a:lnTo>
                <a:lnTo>
                  <a:pt x="47" y="3"/>
                </a:lnTo>
                <a:lnTo>
                  <a:pt x="48" y="3"/>
                </a:lnTo>
                <a:lnTo>
                  <a:pt x="49" y="3"/>
                </a:lnTo>
                <a:lnTo>
                  <a:pt x="50" y="3"/>
                </a:lnTo>
                <a:lnTo>
                  <a:pt x="51" y="3"/>
                </a:lnTo>
                <a:lnTo>
                  <a:pt x="53" y="3"/>
                </a:lnTo>
                <a:lnTo>
                  <a:pt x="54" y="3"/>
                </a:lnTo>
                <a:lnTo>
                  <a:pt x="55" y="3"/>
                </a:lnTo>
                <a:lnTo>
                  <a:pt x="56" y="3"/>
                </a:lnTo>
                <a:lnTo>
                  <a:pt x="57" y="3"/>
                </a:lnTo>
                <a:lnTo>
                  <a:pt x="59" y="3"/>
                </a:lnTo>
                <a:lnTo>
                  <a:pt x="60" y="3"/>
                </a:lnTo>
                <a:lnTo>
                  <a:pt x="61" y="3"/>
                </a:lnTo>
                <a:lnTo>
                  <a:pt x="62" y="3"/>
                </a:lnTo>
                <a:lnTo>
                  <a:pt x="63" y="3"/>
                </a:lnTo>
                <a:lnTo>
                  <a:pt x="65" y="3"/>
                </a:lnTo>
                <a:lnTo>
                  <a:pt x="66" y="3"/>
                </a:lnTo>
                <a:lnTo>
                  <a:pt x="67" y="3"/>
                </a:lnTo>
                <a:lnTo>
                  <a:pt x="68" y="3"/>
                </a:lnTo>
                <a:lnTo>
                  <a:pt x="69" y="3"/>
                </a:lnTo>
                <a:lnTo>
                  <a:pt x="71" y="3"/>
                </a:lnTo>
                <a:lnTo>
                  <a:pt x="72" y="3"/>
                </a:lnTo>
                <a:lnTo>
                  <a:pt x="73" y="3"/>
                </a:lnTo>
                <a:lnTo>
                  <a:pt x="74" y="3"/>
                </a:lnTo>
                <a:lnTo>
                  <a:pt x="75" y="3"/>
                </a:lnTo>
                <a:lnTo>
                  <a:pt x="77" y="3"/>
                </a:lnTo>
                <a:lnTo>
                  <a:pt x="78" y="3"/>
                </a:lnTo>
                <a:lnTo>
                  <a:pt x="79" y="3"/>
                </a:lnTo>
                <a:lnTo>
                  <a:pt x="80" y="3"/>
                </a:lnTo>
                <a:lnTo>
                  <a:pt x="81" y="2"/>
                </a:lnTo>
                <a:lnTo>
                  <a:pt x="83" y="2"/>
                </a:lnTo>
                <a:lnTo>
                  <a:pt x="84" y="2"/>
                </a:lnTo>
                <a:lnTo>
                  <a:pt x="85" y="2"/>
                </a:lnTo>
                <a:lnTo>
                  <a:pt x="86" y="2"/>
                </a:lnTo>
                <a:lnTo>
                  <a:pt x="87" y="2"/>
                </a:lnTo>
                <a:lnTo>
                  <a:pt x="89" y="2"/>
                </a:lnTo>
                <a:lnTo>
                  <a:pt x="90" y="2"/>
                </a:lnTo>
                <a:lnTo>
                  <a:pt x="91" y="2"/>
                </a:lnTo>
                <a:lnTo>
                  <a:pt x="92" y="2"/>
                </a:lnTo>
                <a:lnTo>
                  <a:pt x="93" y="2"/>
                </a:lnTo>
                <a:lnTo>
                  <a:pt x="95" y="2"/>
                </a:lnTo>
                <a:lnTo>
                  <a:pt x="96" y="2"/>
                </a:lnTo>
                <a:lnTo>
                  <a:pt x="97" y="2"/>
                </a:lnTo>
                <a:lnTo>
                  <a:pt x="98" y="2"/>
                </a:lnTo>
                <a:lnTo>
                  <a:pt x="99" y="2"/>
                </a:lnTo>
                <a:lnTo>
                  <a:pt x="101" y="2"/>
                </a:lnTo>
                <a:lnTo>
                  <a:pt x="102" y="2"/>
                </a:lnTo>
                <a:lnTo>
                  <a:pt x="103" y="2"/>
                </a:lnTo>
                <a:lnTo>
                  <a:pt x="104" y="2"/>
                </a:lnTo>
                <a:lnTo>
                  <a:pt x="105" y="2"/>
                </a:lnTo>
                <a:lnTo>
                  <a:pt x="107" y="2"/>
                </a:lnTo>
                <a:lnTo>
                  <a:pt x="108" y="2"/>
                </a:lnTo>
                <a:lnTo>
                  <a:pt x="109" y="2"/>
                </a:lnTo>
                <a:lnTo>
                  <a:pt x="110" y="2"/>
                </a:lnTo>
                <a:lnTo>
                  <a:pt x="111" y="2"/>
                </a:lnTo>
                <a:lnTo>
                  <a:pt x="113" y="2"/>
                </a:lnTo>
                <a:lnTo>
                  <a:pt x="114" y="2"/>
                </a:lnTo>
                <a:lnTo>
                  <a:pt x="115" y="2"/>
                </a:lnTo>
                <a:lnTo>
                  <a:pt x="116" y="2"/>
                </a:lnTo>
                <a:lnTo>
                  <a:pt x="117" y="1"/>
                </a:lnTo>
                <a:lnTo>
                  <a:pt x="119" y="1"/>
                </a:lnTo>
                <a:lnTo>
                  <a:pt x="120" y="1"/>
                </a:lnTo>
                <a:lnTo>
                  <a:pt x="121" y="1"/>
                </a:lnTo>
                <a:lnTo>
                  <a:pt x="122" y="1"/>
                </a:lnTo>
                <a:lnTo>
                  <a:pt x="123" y="1"/>
                </a:lnTo>
                <a:lnTo>
                  <a:pt x="125" y="1"/>
                </a:lnTo>
                <a:lnTo>
                  <a:pt x="126" y="1"/>
                </a:lnTo>
                <a:lnTo>
                  <a:pt x="127" y="1"/>
                </a:lnTo>
                <a:lnTo>
                  <a:pt x="128" y="1"/>
                </a:lnTo>
                <a:lnTo>
                  <a:pt x="129" y="1"/>
                </a:lnTo>
                <a:lnTo>
                  <a:pt x="131" y="1"/>
                </a:lnTo>
                <a:lnTo>
                  <a:pt x="132" y="1"/>
                </a:lnTo>
                <a:lnTo>
                  <a:pt x="133" y="1"/>
                </a:lnTo>
                <a:lnTo>
                  <a:pt x="134" y="1"/>
                </a:lnTo>
                <a:lnTo>
                  <a:pt x="135" y="0"/>
                </a:lnTo>
                <a:lnTo>
                  <a:pt x="137" y="0"/>
                </a:lnTo>
                <a:lnTo>
                  <a:pt x="138" y="0"/>
                </a:lnTo>
                <a:lnTo>
                  <a:pt x="139" y="0"/>
                </a:lnTo>
                <a:lnTo>
                  <a:pt x="140" y="0"/>
                </a:lnTo>
                <a:lnTo>
                  <a:pt x="141" y="0"/>
                </a:lnTo>
                <a:lnTo>
                  <a:pt x="143" y="0"/>
                </a:lnTo>
                <a:lnTo>
                  <a:pt x="144" y="0"/>
                </a:lnTo>
                <a:lnTo>
                  <a:pt x="145" y="0"/>
                </a:lnTo>
                <a:lnTo>
                  <a:pt x="146" y="0"/>
                </a:lnTo>
                <a:lnTo>
                  <a:pt x="147" y="0"/>
                </a:lnTo>
                <a:lnTo>
                  <a:pt x="149" y="0"/>
                </a:lnTo>
                <a:lnTo>
                  <a:pt x="150" y="0"/>
                </a:lnTo>
                <a:lnTo>
                  <a:pt x="151" y="0"/>
                </a:lnTo>
                <a:lnTo>
                  <a:pt x="152" y="0"/>
                </a:lnTo>
              </a:path>
            </a:pathLst>
          </a:custGeom>
          <a:noFill/>
          <a:ln w="381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27" name="Freeform 66">
            <a:extLst>
              <a:ext uri="{FF2B5EF4-FFF2-40B4-BE49-F238E27FC236}">
                <a16:creationId xmlns:a16="http://schemas.microsoft.com/office/drawing/2014/main" id="{7FDDE94E-A121-44E8-9576-889CEEF59603}"/>
              </a:ext>
            </a:extLst>
          </p:cNvPr>
          <p:cNvSpPr>
            <a:spLocks/>
          </p:cNvSpPr>
          <p:nvPr/>
        </p:nvSpPr>
        <p:spPr bwMode="auto">
          <a:xfrm>
            <a:off x="3054350" y="2616200"/>
            <a:ext cx="1498600" cy="504825"/>
          </a:xfrm>
          <a:custGeom>
            <a:avLst/>
            <a:gdLst>
              <a:gd name="T0" fmla="*/ 2147483646 w 153"/>
              <a:gd name="T1" fmla="*/ 2147483646 h 46"/>
              <a:gd name="T2" fmla="*/ 2147483646 w 153"/>
              <a:gd name="T3" fmla="*/ 2147483646 h 46"/>
              <a:gd name="T4" fmla="*/ 2147483646 w 153"/>
              <a:gd name="T5" fmla="*/ 2147483646 h 46"/>
              <a:gd name="T6" fmla="*/ 2147483646 w 153"/>
              <a:gd name="T7" fmla="*/ 2147483646 h 46"/>
              <a:gd name="T8" fmla="*/ 2147483646 w 153"/>
              <a:gd name="T9" fmla="*/ 2147483646 h 46"/>
              <a:gd name="T10" fmla="*/ 2147483646 w 153"/>
              <a:gd name="T11" fmla="*/ 2147483646 h 46"/>
              <a:gd name="T12" fmla="*/ 2147483646 w 153"/>
              <a:gd name="T13" fmla="*/ 2147483646 h 46"/>
              <a:gd name="T14" fmla="*/ 2147483646 w 153"/>
              <a:gd name="T15" fmla="*/ 2147483646 h 46"/>
              <a:gd name="T16" fmla="*/ 2147483646 w 153"/>
              <a:gd name="T17" fmla="*/ 2147483646 h 46"/>
              <a:gd name="T18" fmla="*/ 2147483646 w 153"/>
              <a:gd name="T19" fmla="*/ 2147483646 h 46"/>
              <a:gd name="T20" fmla="*/ 2147483646 w 153"/>
              <a:gd name="T21" fmla="*/ 2147483646 h 46"/>
              <a:gd name="T22" fmla="*/ 2147483646 w 153"/>
              <a:gd name="T23" fmla="*/ 2147483646 h 46"/>
              <a:gd name="T24" fmla="*/ 2147483646 w 153"/>
              <a:gd name="T25" fmla="*/ 2147483646 h 46"/>
              <a:gd name="T26" fmla="*/ 2147483646 w 153"/>
              <a:gd name="T27" fmla="*/ 2147483646 h 46"/>
              <a:gd name="T28" fmla="*/ 2147483646 w 153"/>
              <a:gd name="T29" fmla="*/ 2147483646 h 46"/>
              <a:gd name="T30" fmla="*/ 2147483646 w 153"/>
              <a:gd name="T31" fmla="*/ 2147483646 h 46"/>
              <a:gd name="T32" fmla="*/ 2147483646 w 153"/>
              <a:gd name="T33" fmla="*/ 2147483646 h 46"/>
              <a:gd name="T34" fmla="*/ 2147483646 w 153"/>
              <a:gd name="T35" fmla="*/ 2147483646 h 46"/>
              <a:gd name="T36" fmla="*/ 2147483646 w 153"/>
              <a:gd name="T37" fmla="*/ 2147483646 h 46"/>
              <a:gd name="T38" fmla="*/ 2147483646 w 153"/>
              <a:gd name="T39" fmla="*/ 2147483646 h 46"/>
              <a:gd name="T40" fmla="*/ 2147483646 w 153"/>
              <a:gd name="T41" fmla="*/ 2147483646 h 46"/>
              <a:gd name="T42" fmla="*/ 2147483646 w 153"/>
              <a:gd name="T43" fmla="*/ 2147483646 h 46"/>
              <a:gd name="T44" fmla="*/ 2147483646 w 153"/>
              <a:gd name="T45" fmla="*/ 2147483646 h 46"/>
              <a:gd name="T46" fmla="*/ 2147483646 w 153"/>
              <a:gd name="T47" fmla="*/ 2147483646 h 46"/>
              <a:gd name="T48" fmla="*/ 2147483646 w 153"/>
              <a:gd name="T49" fmla="*/ 2147483646 h 46"/>
              <a:gd name="T50" fmla="*/ 2147483646 w 153"/>
              <a:gd name="T51" fmla="*/ 2147483646 h 46"/>
              <a:gd name="T52" fmla="*/ 2147483646 w 153"/>
              <a:gd name="T53" fmla="*/ 2147483646 h 46"/>
              <a:gd name="T54" fmla="*/ 2147483646 w 153"/>
              <a:gd name="T55" fmla="*/ 2147483646 h 46"/>
              <a:gd name="T56" fmla="*/ 2147483646 w 153"/>
              <a:gd name="T57" fmla="*/ 2147483646 h 46"/>
              <a:gd name="T58" fmla="*/ 2147483646 w 153"/>
              <a:gd name="T59" fmla="*/ 2147483646 h 46"/>
              <a:gd name="T60" fmla="*/ 2147483646 w 153"/>
              <a:gd name="T61" fmla="*/ 2147483646 h 46"/>
              <a:gd name="T62" fmla="*/ 2147483646 w 153"/>
              <a:gd name="T63" fmla="*/ 2147483646 h 46"/>
              <a:gd name="T64" fmla="*/ 2147483646 w 153"/>
              <a:gd name="T65" fmla="*/ 2147483646 h 46"/>
              <a:gd name="T66" fmla="*/ 2147483646 w 153"/>
              <a:gd name="T67" fmla="*/ 2147483646 h 46"/>
              <a:gd name="T68" fmla="*/ 2147483646 w 153"/>
              <a:gd name="T69" fmla="*/ 2147483646 h 46"/>
              <a:gd name="T70" fmla="*/ 2147483646 w 153"/>
              <a:gd name="T71" fmla="*/ 2147483646 h 46"/>
              <a:gd name="T72" fmla="*/ 2147483646 w 153"/>
              <a:gd name="T73" fmla="*/ 2147483646 h 46"/>
              <a:gd name="T74" fmla="*/ 2147483646 w 153"/>
              <a:gd name="T75" fmla="*/ 2147483646 h 46"/>
              <a:gd name="T76" fmla="*/ 2147483646 w 153"/>
              <a:gd name="T77" fmla="*/ 2147483646 h 46"/>
              <a:gd name="T78" fmla="*/ 2147483646 w 153"/>
              <a:gd name="T79" fmla="*/ 2147483646 h 46"/>
              <a:gd name="T80" fmla="*/ 2147483646 w 153"/>
              <a:gd name="T81" fmla="*/ 2147483646 h 46"/>
              <a:gd name="T82" fmla="*/ 2147483646 w 153"/>
              <a:gd name="T83" fmla="*/ 2147483646 h 4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3"/>
              <a:gd name="T127" fmla="*/ 0 h 46"/>
              <a:gd name="T128" fmla="*/ 153 w 153"/>
              <a:gd name="T129" fmla="*/ 46 h 4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3" h="46">
                <a:moveTo>
                  <a:pt x="0" y="46"/>
                </a:moveTo>
                <a:lnTo>
                  <a:pt x="1" y="45"/>
                </a:lnTo>
                <a:lnTo>
                  <a:pt x="3" y="45"/>
                </a:lnTo>
                <a:lnTo>
                  <a:pt x="4" y="45"/>
                </a:lnTo>
                <a:lnTo>
                  <a:pt x="5" y="45"/>
                </a:lnTo>
                <a:lnTo>
                  <a:pt x="6" y="45"/>
                </a:lnTo>
                <a:lnTo>
                  <a:pt x="7" y="45"/>
                </a:lnTo>
                <a:lnTo>
                  <a:pt x="9" y="45"/>
                </a:lnTo>
                <a:lnTo>
                  <a:pt x="10" y="45"/>
                </a:lnTo>
                <a:lnTo>
                  <a:pt x="11" y="44"/>
                </a:lnTo>
                <a:lnTo>
                  <a:pt x="12" y="44"/>
                </a:lnTo>
                <a:lnTo>
                  <a:pt x="13" y="44"/>
                </a:lnTo>
                <a:lnTo>
                  <a:pt x="15" y="44"/>
                </a:lnTo>
                <a:lnTo>
                  <a:pt x="16" y="44"/>
                </a:lnTo>
                <a:lnTo>
                  <a:pt x="17" y="44"/>
                </a:lnTo>
                <a:lnTo>
                  <a:pt x="18" y="43"/>
                </a:lnTo>
                <a:lnTo>
                  <a:pt x="19" y="43"/>
                </a:lnTo>
                <a:lnTo>
                  <a:pt x="21" y="43"/>
                </a:lnTo>
                <a:lnTo>
                  <a:pt x="22" y="43"/>
                </a:lnTo>
                <a:lnTo>
                  <a:pt x="23" y="43"/>
                </a:lnTo>
                <a:lnTo>
                  <a:pt x="24" y="43"/>
                </a:lnTo>
                <a:lnTo>
                  <a:pt x="25" y="42"/>
                </a:lnTo>
                <a:lnTo>
                  <a:pt x="27" y="42"/>
                </a:lnTo>
                <a:lnTo>
                  <a:pt x="28" y="42"/>
                </a:lnTo>
                <a:lnTo>
                  <a:pt x="29" y="42"/>
                </a:lnTo>
                <a:lnTo>
                  <a:pt x="30" y="42"/>
                </a:lnTo>
                <a:lnTo>
                  <a:pt x="31" y="41"/>
                </a:lnTo>
                <a:lnTo>
                  <a:pt x="33" y="41"/>
                </a:lnTo>
                <a:lnTo>
                  <a:pt x="34" y="41"/>
                </a:lnTo>
                <a:lnTo>
                  <a:pt x="35" y="41"/>
                </a:lnTo>
                <a:lnTo>
                  <a:pt x="36" y="41"/>
                </a:lnTo>
                <a:lnTo>
                  <a:pt x="37" y="40"/>
                </a:lnTo>
                <a:lnTo>
                  <a:pt x="39" y="40"/>
                </a:lnTo>
                <a:lnTo>
                  <a:pt x="40" y="40"/>
                </a:lnTo>
                <a:lnTo>
                  <a:pt x="41" y="40"/>
                </a:lnTo>
                <a:lnTo>
                  <a:pt x="42" y="39"/>
                </a:lnTo>
                <a:lnTo>
                  <a:pt x="43" y="39"/>
                </a:lnTo>
                <a:lnTo>
                  <a:pt x="45" y="39"/>
                </a:lnTo>
                <a:lnTo>
                  <a:pt x="46" y="39"/>
                </a:lnTo>
                <a:lnTo>
                  <a:pt x="47" y="38"/>
                </a:lnTo>
                <a:lnTo>
                  <a:pt x="48" y="38"/>
                </a:lnTo>
                <a:lnTo>
                  <a:pt x="49" y="38"/>
                </a:lnTo>
                <a:lnTo>
                  <a:pt x="51" y="37"/>
                </a:lnTo>
                <a:lnTo>
                  <a:pt x="52" y="37"/>
                </a:lnTo>
                <a:lnTo>
                  <a:pt x="53" y="37"/>
                </a:lnTo>
                <a:lnTo>
                  <a:pt x="54" y="37"/>
                </a:lnTo>
                <a:lnTo>
                  <a:pt x="55" y="36"/>
                </a:lnTo>
                <a:lnTo>
                  <a:pt x="57" y="36"/>
                </a:lnTo>
                <a:lnTo>
                  <a:pt x="58" y="36"/>
                </a:lnTo>
                <a:lnTo>
                  <a:pt x="59" y="35"/>
                </a:lnTo>
                <a:lnTo>
                  <a:pt x="60" y="35"/>
                </a:lnTo>
                <a:lnTo>
                  <a:pt x="61" y="35"/>
                </a:lnTo>
                <a:lnTo>
                  <a:pt x="63" y="34"/>
                </a:lnTo>
                <a:lnTo>
                  <a:pt x="64" y="34"/>
                </a:lnTo>
                <a:lnTo>
                  <a:pt x="65" y="34"/>
                </a:lnTo>
                <a:lnTo>
                  <a:pt x="66" y="33"/>
                </a:lnTo>
                <a:lnTo>
                  <a:pt x="67" y="33"/>
                </a:lnTo>
                <a:lnTo>
                  <a:pt x="69" y="33"/>
                </a:lnTo>
                <a:lnTo>
                  <a:pt x="70" y="32"/>
                </a:lnTo>
                <a:lnTo>
                  <a:pt x="71" y="32"/>
                </a:lnTo>
                <a:lnTo>
                  <a:pt x="72" y="32"/>
                </a:lnTo>
                <a:lnTo>
                  <a:pt x="73" y="31"/>
                </a:lnTo>
                <a:lnTo>
                  <a:pt x="75" y="31"/>
                </a:lnTo>
                <a:lnTo>
                  <a:pt x="76" y="30"/>
                </a:lnTo>
                <a:lnTo>
                  <a:pt x="77" y="30"/>
                </a:lnTo>
                <a:lnTo>
                  <a:pt x="78" y="30"/>
                </a:lnTo>
                <a:lnTo>
                  <a:pt x="79" y="29"/>
                </a:lnTo>
                <a:lnTo>
                  <a:pt x="81" y="29"/>
                </a:lnTo>
                <a:lnTo>
                  <a:pt x="82" y="28"/>
                </a:lnTo>
                <a:lnTo>
                  <a:pt x="83" y="28"/>
                </a:lnTo>
                <a:lnTo>
                  <a:pt x="84" y="28"/>
                </a:lnTo>
                <a:lnTo>
                  <a:pt x="85" y="27"/>
                </a:lnTo>
                <a:lnTo>
                  <a:pt x="87" y="27"/>
                </a:lnTo>
                <a:lnTo>
                  <a:pt x="88" y="26"/>
                </a:lnTo>
                <a:lnTo>
                  <a:pt x="89" y="26"/>
                </a:lnTo>
                <a:lnTo>
                  <a:pt x="90" y="25"/>
                </a:lnTo>
                <a:lnTo>
                  <a:pt x="91" y="25"/>
                </a:lnTo>
                <a:lnTo>
                  <a:pt x="93" y="25"/>
                </a:lnTo>
                <a:lnTo>
                  <a:pt x="94" y="25"/>
                </a:lnTo>
                <a:lnTo>
                  <a:pt x="95" y="24"/>
                </a:lnTo>
                <a:lnTo>
                  <a:pt x="96" y="24"/>
                </a:lnTo>
                <a:lnTo>
                  <a:pt x="97" y="23"/>
                </a:lnTo>
                <a:lnTo>
                  <a:pt x="99" y="23"/>
                </a:lnTo>
                <a:lnTo>
                  <a:pt x="100" y="22"/>
                </a:lnTo>
                <a:lnTo>
                  <a:pt x="101" y="22"/>
                </a:lnTo>
                <a:lnTo>
                  <a:pt x="102" y="21"/>
                </a:lnTo>
                <a:lnTo>
                  <a:pt x="103" y="21"/>
                </a:lnTo>
                <a:lnTo>
                  <a:pt x="105" y="20"/>
                </a:lnTo>
                <a:lnTo>
                  <a:pt x="106" y="20"/>
                </a:lnTo>
                <a:lnTo>
                  <a:pt x="107" y="19"/>
                </a:lnTo>
                <a:lnTo>
                  <a:pt x="108" y="19"/>
                </a:lnTo>
                <a:lnTo>
                  <a:pt x="109" y="18"/>
                </a:lnTo>
                <a:lnTo>
                  <a:pt x="111" y="18"/>
                </a:lnTo>
                <a:lnTo>
                  <a:pt x="112" y="17"/>
                </a:lnTo>
                <a:lnTo>
                  <a:pt x="113" y="17"/>
                </a:lnTo>
                <a:lnTo>
                  <a:pt x="114" y="16"/>
                </a:lnTo>
                <a:lnTo>
                  <a:pt x="115" y="16"/>
                </a:lnTo>
                <a:lnTo>
                  <a:pt x="117" y="15"/>
                </a:lnTo>
                <a:lnTo>
                  <a:pt x="118" y="15"/>
                </a:lnTo>
                <a:lnTo>
                  <a:pt x="119" y="14"/>
                </a:lnTo>
                <a:lnTo>
                  <a:pt x="120" y="14"/>
                </a:lnTo>
                <a:lnTo>
                  <a:pt x="121" y="13"/>
                </a:lnTo>
                <a:lnTo>
                  <a:pt x="123" y="13"/>
                </a:lnTo>
                <a:lnTo>
                  <a:pt x="124" y="12"/>
                </a:lnTo>
                <a:lnTo>
                  <a:pt x="125" y="12"/>
                </a:lnTo>
                <a:lnTo>
                  <a:pt x="126" y="11"/>
                </a:lnTo>
                <a:lnTo>
                  <a:pt x="127" y="11"/>
                </a:lnTo>
                <a:lnTo>
                  <a:pt x="129" y="10"/>
                </a:lnTo>
                <a:lnTo>
                  <a:pt x="130" y="10"/>
                </a:lnTo>
                <a:lnTo>
                  <a:pt x="131" y="9"/>
                </a:lnTo>
                <a:lnTo>
                  <a:pt x="133" y="8"/>
                </a:lnTo>
                <a:lnTo>
                  <a:pt x="135" y="7"/>
                </a:lnTo>
                <a:lnTo>
                  <a:pt x="136" y="7"/>
                </a:lnTo>
                <a:lnTo>
                  <a:pt x="137" y="6"/>
                </a:lnTo>
                <a:lnTo>
                  <a:pt x="138" y="6"/>
                </a:lnTo>
                <a:lnTo>
                  <a:pt x="139" y="5"/>
                </a:lnTo>
                <a:lnTo>
                  <a:pt x="141" y="5"/>
                </a:lnTo>
                <a:lnTo>
                  <a:pt x="142" y="4"/>
                </a:lnTo>
                <a:lnTo>
                  <a:pt x="143" y="4"/>
                </a:lnTo>
                <a:lnTo>
                  <a:pt x="144" y="4"/>
                </a:lnTo>
                <a:lnTo>
                  <a:pt x="145" y="3"/>
                </a:lnTo>
                <a:lnTo>
                  <a:pt x="147" y="3"/>
                </a:lnTo>
                <a:lnTo>
                  <a:pt x="148" y="2"/>
                </a:lnTo>
                <a:lnTo>
                  <a:pt x="150" y="1"/>
                </a:lnTo>
                <a:lnTo>
                  <a:pt x="151" y="0"/>
                </a:lnTo>
                <a:lnTo>
                  <a:pt x="153" y="0"/>
                </a:lnTo>
              </a:path>
            </a:pathLst>
          </a:custGeom>
          <a:noFill/>
          <a:ln w="635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28" name="Freeform 67">
            <a:extLst>
              <a:ext uri="{FF2B5EF4-FFF2-40B4-BE49-F238E27FC236}">
                <a16:creationId xmlns:a16="http://schemas.microsoft.com/office/drawing/2014/main" id="{51A22A1F-3588-4532-B6D2-F61600E929A3}"/>
              </a:ext>
            </a:extLst>
          </p:cNvPr>
          <p:cNvSpPr>
            <a:spLocks/>
          </p:cNvSpPr>
          <p:nvPr/>
        </p:nvSpPr>
        <p:spPr bwMode="auto">
          <a:xfrm>
            <a:off x="4552950" y="2397125"/>
            <a:ext cx="1489075" cy="219075"/>
          </a:xfrm>
          <a:custGeom>
            <a:avLst/>
            <a:gdLst>
              <a:gd name="T0" fmla="*/ 2147483646 w 152"/>
              <a:gd name="T1" fmla="*/ 2147483646 h 20"/>
              <a:gd name="T2" fmla="*/ 2147483646 w 152"/>
              <a:gd name="T3" fmla="*/ 2147483646 h 20"/>
              <a:gd name="T4" fmla="*/ 2147483646 w 152"/>
              <a:gd name="T5" fmla="*/ 2147483646 h 20"/>
              <a:gd name="T6" fmla="*/ 2147483646 w 152"/>
              <a:gd name="T7" fmla="*/ 2147483646 h 20"/>
              <a:gd name="T8" fmla="*/ 2147483646 w 152"/>
              <a:gd name="T9" fmla="*/ 2147483646 h 20"/>
              <a:gd name="T10" fmla="*/ 2147483646 w 152"/>
              <a:gd name="T11" fmla="*/ 2147483646 h 20"/>
              <a:gd name="T12" fmla="*/ 2147483646 w 152"/>
              <a:gd name="T13" fmla="*/ 2147483646 h 20"/>
              <a:gd name="T14" fmla="*/ 2147483646 w 152"/>
              <a:gd name="T15" fmla="*/ 2147483646 h 20"/>
              <a:gd name="T16" fmla="*/ 2147483646 w 152"/>
              <a:gd name="T17" fmla="*/ 2147483646 h 20"/>
              <a:gd name="T18" fmla="*/ 2147483646 w 152"/>
              <a:gd name="T19" fmla="*/ 2147483646 h 20"/>
              <a:gd name="T20" fmla="*/ 2147483646 w 152"/>
              <a:gd name="T21" fmla="*/ 2147483646 h 20"/>
              <a:gd name="T22" fmla="*/ 2147483646 w 152"/>
              <a:gd name="T23" fmla="*/ 2147483646 h 20"/>
              <a:gd name="T24" fmla="*/ 2147483646 w 152"/>
              <a:gd name="T25" fmla="*/ 2147483646 h 20"/>
              <a:gd name="T26" fmla="*/ 2147483646 w 152"/>
              <a:gd name="T27" fmla="*/ 2147483646 h 20"/>
              <a:gd name="T28" fmla="*/ 2147483646 w 152"/>
              <a:gd name="T29" fmla="*/ 2147483646 h 20"/>
              <a:gd name="T30" fmla="*/ 2147483646 w 152"/>
              <a:gd name="T31" fmla="*/ 2147483646 h 20"/>
              <a:gd name="T32" fmla="*/ 2147483646 w 152"/>
              <a:gd name="T33" fmla="*/ 2147483646 h 20"/>
              <a:gd name="T34" fmla="*/ 2147483646 w 152"/>
              <a:gd name="T35" fmla="*/ 2147483646 h 20"/>
              <a:gd name="T36" fmla="*/ 2147483646 w 152"/>
              <a:gd name="T37" fmla="*/ 2147483646 h 20"/>
              <a:gd name="T38" fmla="*/ 2147483646 w 152"/>
              <a:gd name="T39" fmla="*/ 0 h 20"/>
              <a:gd name="T40" fmla="*/ 2147483646 w 152"/>
              <a:gd name="T41" fmla="*/ 0 h 20"/>
              <a:gd name="T42" fmla="*/ 2147483646 w 152"/>
              <a:gd name="T43" fmla="*/ 0 h 20"/>
              <a:gd name="T44" fmla="*/ 2147483646 w 152"/>
              <a:gd name="T45" fmla="*/ 0 h 20"/>
              <a:gd name="T46" fmla="*/ 2147483646 w 152"/>
              <a:gd name="T47" fmla="*/ 0 h 20"/>
              <a:gd name="T48" fmla="*/ 2147483646 w 152"/>
              <a:gd name="T49" fmla="*/ 2147483646 h 20"/>
              <a:gd name="T50" fmla="*/ 2147483646 w 152"/>
              <a:gd name="T51" fmla="*/ 2147483646 h 20"/>
              <a:gd name="T52" fmla="*/ 2147483646 w 152"/>
              <a:gd name="T53" fmla="*/ 2147483646 h 20"/>
              <a:gd name="T54" fmla="*/ 2147483646 w 152"/>
              <a:gd name="T55" fmla="*/ 2147483646 h 20"/>
              <a:gd name="T56" fmla="*/ 2147483646 w 152"/>
              <a:gd name="T57" fmla="*/ 2147483646 h 20"/>
              <a:gd name="T58" fmla="*/ 2147483646 w 152"/>
              <a:gd name="T59" fmla="*/ 2147483646 h 20"/>
              <a:gd name="T60" fmla="*/ 2147483646 w 152"/>
              <a:gd name="T61" fmla="*/ 2147483646 h 20"/>
              <a:gd name="T62" fmla="*/ 2147483646 w 152"/>
              <a:gd name="T63" fmla="*/ 2147483646 h 20"/>
              <a:gd name="T64" fmla="*/ 2147483646 w 152"/>
              <a:gd name="T65" fmla="*/ 2147483646 h 20"/>
              <a:gd name="T66" fmla="*/ 2147483646 w 152"/>
              <a:gd name="T67" fmla="*/ 2147483646 h 20"/>
              <a:gd name="T68" fmla="*/ 2147483646 w 152"/>
              <a:gd name="T69" fmla="*/ 2147483646 h 20"/>
              <a:gd name="T70" fmla="*/ 2147483646 w 152"/>
              <a:gd name="T71" fmla="*/ 2147483646 h 20"/>
              <a:gd name="T72" fmla="*/ 2147483646 w 152"/>
              <a:gd name="T73" fmla="*/ 2147483646 h 20"/>
              <a:gd name="T74" fmla="*/ 2147483646 w 152"/>
              <a:gd name="T75" fmla="*/ 2147483646 h 20"/>
              <a:gd name="T76" fmla="*/ 2147483646 w 152"/>
              <a:gd name="T77" fmla="*/ 2147483646 h 20"/>
              <a:gd name="T78" fmla="*/ 2147483646 w 152"/>
              <a:gd name="T79" fmla="*/ 2147483646 h 20"/>
              <a:gd name="T80" fmla="*/ 2147483646 w 152"/>
              <a:gd name="T81" fmla="*/ 2147483646 h 20"/>
              <a:gd name="T82" fmla="*/ 2147483646 w 152"/>
              <a:gd name="T83" fmla="*/ 2147483646 h 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0"/>
              <a:gd name="T128" fmla="*/ 152 w 152"/>
              <a:gd name="T129" fmla="*/ 20 h 2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0">
                <a:moveTo>
                  <a:pt x="0" y="20"/>
                </a:moveTo>
                <a:lnTo>
                  <a:pt x="1" y="19"/>
                </a:lnTo>
                <a:lnTo>
                  <a:pt x="2" y="19"/>
                </a:lnTo>
                <a:lnTo>
                  <a:pt x="3" y="18"/>
                </a:lnTo>
                <a:lnTo>
                  <a:pt x="4" y="18"/>
                </a:lnTo>
                <a:lnTo>
                  <a:pt x="6" y="17"/>
                </a:lnTo>
                <a:lnTo>
                  <a:pt x="7" y="17"/>
                </a:lnTo>
                <a:lnTo>
                  <a:pt x="8" y="16"/>
                </a:lnTo>
                <a:lnTo>
                  <a:pt x="9" y="16"/>
                </a:lnTo>
                <a:lnTo>
                  <a:pt x="10" y="15"/>
                </a:lnTo>
                <a:lnTo>
                  <a:pt x="12" y="15"/>
                </a:lnTo>
                <a:lnTo>
                  <a:pt x="13" y="14"/>
                </a:lnTo>
                <a:lnTo>
                  <a:pt x="14" y="14"/>
                </a:lnTo>
                <a:lnTo>
                  <a:pt x="15" y="13"/>
                </a:lnTo>
                <a:lnTo>
                  <a:pt x="16" y="13"/>
                </a:lnTo>
                <a:lnTo>
                  <a:pt x="18" y="13"/>
                </a:lnTo>
                <a:lnTo>
                  <a:pt x="19" y="12"/>
                </a:lnTo>
                <a:lnTo>
                  <a:pt x="20" y="12"/>
                </a:lnTo>
                <a:lnTo>
                  <a:pt x="21" y="11"/>
                </a:lnTo>
                <a:lnTo>
                  <a:pt x="22" y="11"/>
                </a:lnTo>
                <a:lnTo>
                  <a:pt x="24" y="10"/>
                </a:lnTo>
                <a:lnTo>
                  <a:pt x="25" y="10"/>
                </a:lnTo>
                <a:lnTo>
                  <a:pt x="26" y="9"/>
                </a:lnTo>
                <a:lnTo>
                  <a:pt x="27" y="9"/>
                </a:lnTo>
                <a:lnTo>
                  <a:pt x="28" y="9"/>
                </a:lnTo>
                <a:lnTo>
                  <a:pt x="30" y="8"/>
                </a:lnTo>
                <a:lnTo>
                  <a:pt x="31" y="8"/>
                </a:lnTo>
                <a:lnTo>
                  <a:pt x="32" y="7"/>
                </a:lnTo>
                <a:lnTo>
                  <a:pt x="33" y="7"/>
                </a:lnTo>
                <a:lnTo>
                  <a:pt x="34" y="7"/>
                </a:lnTo>
                <a:lnTo>
                  <a:pt x="36" y="6"/>
                </a:lnTo>
                <a:lnTo>
                  <a:pt x="37" y="6"/>
                </a:lnTo>
                <a:lnTo>
                  <a:pt x="38" y="6"/>
                </a:lnTo>
                <a:lnTo>
                  <a:pt x="39" y="5"/>
                </a:lnTo>
                <a:lnTo>
                  <a:pt x="40" y="5"/>
                </a:lnTo>
                <a:lnTo>
                  <a:pt x="42" y="5"/>
                </a:lnTo>
                <a:lnTo>
                  <a:pt x="43" y="4"/>
                </a:lnTo>
                <a:lnTo>
                  <a:pt x="44" y="4"/>
                </a:lnTo>
                <a:lnTo>
                  <a:pt x="45" y="4"/>
                </a:lnTo>
                <a:lnTo>
                  <a:pt x="46" y="4"/>
                </a:lnTo>
                <a:lnTo>
                  <a:pt x="48" y="3"/>
                </a:lnTo>
                <a:lnTo>
                  <a:pt x="49" y="3"/>
                </a:lnTo>
                <a:lnTo>
                  <a:pt x="50" y="3"/>
                </a:lnTo>
                <a:lnTo>
                  <a:pt x="51" y="3"/>
                </a:lnTo>
                <a:lnTo>
                  <a:pt x="52" y="3"/>
                </a:lnTo>
                <a:lnTo>
                  <a:pt x="54" y="2"/>
                </a:lnTo>
                <a:lnTo>
                  <a:pt x="55" y="2"/>
                </a:lnTo>
                <a:lnTo>
                  <a:pt x="56" y="2"/>
                </a:lnTo>
                <a:lnTo>
                  <a:pt x="57" y="2"/>
                </a:lnTo>
                <a:lnTo>
                  <a:pt x="58" y="2"/>
                </a:lnTo>
                <a:lnTo>
                  <a:pt x="60" y="2"/>
                </a:lnTo>
                <a:lnTo>
                  <a:pt x="61" y="1"/>
                </a:lnTo>
                <a:lnTo>
                  <a:pt x="62" y="1"/>
                </a:lnTo>
                <a:lnTo>
                  <a:pt x="63" y="1"/>
                </a:lnTo>
                <a:lnTo>
                  <a:pt x="64" y="1"/>
                </a:lnTo>
                <a:lnTo>
                  <a:pt x="66" y="1"/>
                </a:lnTo>
                <a:lnTo>
                  <a:pt x="67" y="1"/>
                </a:lnTo>
                <a:lnTo>
                  <a:pt x="68" y="1"/>
                </a:lnTo>
                <a:lnTo>
                  <a:pt x="69" y="1"/>
                </a:lnTo>
                <a:lnTo>
                  <a:pt x="70" y="0"/>
                </a:lnTo>
                <a:lnTo>
                  <a:pt x="72" y="0"/>
                </a:lnTo>
                <a:lnTo>
                  <a:pt x="73" y="0"/>
                </a:lnTo>
                <a:lnTo>
                  <a:pt x="74" y="0"/>
                </a:lnTo>
                <a:lnTo>
                  <a:pt x="75" y="0"/>
                </a:lnTo>
                <a:lnTo>
                  <a:pt x="76" y="0"/>
                </a:lnTo>
                <a:lnTo>
                  <a:pt x="78" y="0"/>
                </a:lnTo>
                <a:lnTo>
                  <a:pt x="79" y="0"/>
                </a:lnTo>
                <a:lnTo>
                  <a:pt x="80" y="0"/>
                </a:lnTo>
                <a:lnTo>
                  <a:pt x="81" y="0"/>
                </a:lnTo>
                <a:lnTo>
                  <a:pt x="82" y="0"/>
                </a:lnTo>
                <a:lnTo>
                  <a:pt x="84" y="0"/>
                </a:lnTo>
                <a:lnTo>
                  <a:pt x="85" y="0"/>
                </a:lnTo>
                <a:lnTo>
                  <a:pt x="86" y="0"/>
                </a:lnTo>
                <a:lnTo>
                  <a:pt x="87" y="0"/>
                </a:lnTo>
                <a:lnTo>
                  <a:pt x="88" y="1"/>
                </a:lnTo>
                <a:lnTo>
                  <a:pt x="90" y="1"/>
                </a:lnTo>
                <a:lnTo>
                  <a:pt x="91" y="1"/>
                </a:lnTo>
                <a:lnTo>
                  <a:pt x="92" y="1"/>
                </a:lnTo>
                <a:lnTo>
                  <a:pt x="93" y="1"/>
                </a:lnTo>
                <a:lnTo>
                  <a:pt x="94" y="1"/>
                </a:lnTo>
                <a:lnTo>
                  <a:pt x="96" y="1"/>
                </a:lnTo>
                <a:lnTo>
                  <a:pt x="97" y="1"/>
                </a:lnTo>
                <a:lnTo>
                  <a:pt x="98" y="2"/>
                </a:lnTo>
                <a:lnTo>
                  <a:pt x="99" y="2"/>
                </a:lnTo>
                <a:lnTo>
                  <a:pt x="100" y="2"/>
                </a:lnTo>
                <a:lnTo>
                  <a:pt x="102" y="2"/>
                </a:lnTo>
                <a:lnTo>
                  <a:pt x="103" y="2"/>
                </a:lnTo>
                <a:lnTo>
                  <a:pt x="104" y="3"/>
                </a:lnTo>
                <a:lnTo>
                  <a:pt x="105" y="3"/>
                </a:lnTo>
                <a:lnTo>
                  <a:pt x="106" y="3"/>
                </a:lnTo>
                <a:lnTo>
                  <a:pt x="108" y="3"/>
                </a:lnTo>
                <a:lnTo>
                  <a:pt x="109" y="3"/>
                </a:lnTo>
                <a:lnTo>
                  <a:pt x="110" y="3"/>
                </a:lnTo>
                <a:lnTo>
                  <a:pt x="111" y="4"/>
                </a:lnTo>
                <a:lnTo>
                  <a:pt x="112" y="4"/>
                </a:lnTo>
                <a:lnTo>
                  <a:pt x="114" y="4"/>
                </a:lnTo>
                <a:lnTo>
                  <a:pt x="115" y="5"/>
                </a:lnTo>
                <a:lnTo>
                  <a:pt x="116" y="5"/>
                </a:lnTo>
                <a:lnTo>
                  <a:pt x="117" y="5"/>
                </a:lnTo>
                <a:lnTo>
                  <a:pt x="118" y="6"/>
                </a:lnTo>
                <a:lnTo>
                  <a:pt x="120" y="6"/>
                </a:lnTo>
                <a:lnTo>
                  <a:pt x="121" y="6"/>
                </a:lnTo>
                <a:lnTo>
                  <a:pt x="122" y="7"/>
                </a:lnTo>
                <a:lnTo>
                  <a:pt x="123" y="7"/>
                </a:lnTo>
                <a:lnTo>
                  <a:pt x="124" y="7"/>
                </a:lnTo>
                <a:lnTo>
                  <a:pt x="126" y="8"/>
                </a:lnTo>
                <a:lnTo>
                  <a:pt x="127" y="8"/>
                </a:lnTo>
                <a:lnTo>
                  <a:pt x="128" y="9"/>
                </a:lnTo>
                <a:lnTo>
                  <a:pt x="129" y="9"/>
                </a:lnTo>
                <a:lnTo>
                  <a:pt x="130" y="9"/>
                </a:lnTo>
                <a:lnTo>
                  <a:pt x="132" y="10"/>
                </a:lnTo>
                <a:lnTo>
                  <a:pt x="133" y="10"/>
                </a:lnTo>
                <a:lnTo>
                  <a:pt x="134" y="11"/>
                </a:lnTo>
                <a:lnTo>
                  <a:pt x="135" y="11"/>
                </a:lnTo>
                <a:lnTo>
                  <a:pt x="136" y="12"/>
                </a:lnTo>
                <a:lnTo>
                  <a:pt x="138" y="12"/>
                </a:lnTo>
                <a:lnTo>
                  <a:pt x="139" y="12"/>
                </a:lnTo>
                <a:lnTo>
                  <a:pt x="140" y="13"/>
                </a:lnTo>
                <a:lnTo>
                  <a:pt x="141" y="13"/>
                </a:lnTo>
                <a:lnTo>
                  <a:pt x="142" y="14"/>
                </a:lnTo>
                <a:lnTo>
                  <a:pt x="144" y="14"/>
                </a:lnTo>
                <a:lnTo>
                  <a:pt x="145" y="15"/>
                </a:lnTo>
                <a:lnTo>
                  <a:pt x="146" y="15"/>
                </a:lnTo>
                <a:lnTo>
                  <a:pt x="147" y="16"/>
                </a:lnTo>
                <a:lnTo>
                  <a:pt x="148" y="16"/>
                </a:lnTo>
                <a:lnTo>
                  <a:pt x="150" y="17"/>
                </a:lnTo>
                <a:lnTo>
                  <a:pt x="151" y="17"/>
                </a:lnTo>
                <a:lnTo>
                  <a:pt x="152" y="18"/>
                </a:lnTo>
              </a:path>
            </a:pathLst>
          </a:custGeom>
          <a:noFill/>
          <a:ln w="635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29" name="Freeform 68">
            <a:extLst>
              <a:ext uri="{FF2B5EF4-FFF2-40B4-BE49-F238E27FC236}">
                <a16:creationId xmlns:a16="http://schemas.microsoft.com/office/drawing/2014/main" id="{42B45FEA-AEC6-4826-BB6A-6B28E9270B69}"/>
              </a:ext>
            </a:extLst>
          </p:cNvPr>
          <p:cNvSpPr>
            <a:spLocks/>
          </p:cNvSpPr>
          <p:nvPr/>
        </p:nvSpPr>
        <p:spPr bwMode="auto">
          <a:xfrm>
            <a:off x="6042025" y="2593975"/>
            <a:ext cx="1489075" cy="515938"/>
          </a:xfrm>
          <a:custGeom>
            <a:avLst/>
            <a:gdLst>
              <a:gd name="T0" fmla="*/ 2147483646 w 152"/>
              <a:gd name="T1" fmla="*/ 2147483646 h 47"/>
              <a:gd name="T2" fmla="*/ 2147483646 w 152"/>
              <a:gd name="T3" fmla="*/ 2147483646 h 47"/>
              <a:gd name="T4" fmla="*/ 2147483646 w 152"/>
              <a:gd name="T5" fmla="*/ 2147483646 h 47"/>
              <a:gd name="T6" fmla="*/ 2147483646 w 152"/>
              <a:gd name="T7" fmla="*/ 2147483646 h 47"/>
              <a:gd name="T8" fmla="*/ 2147483646 w 152"/>
              <a:gd name="T9" fmla="*/ 2147483646 h 47"/>
              <a:gd name="T10" fmla="*/ 2147483646 w 152"/>
              <a:gd name="T11" fmla="*/ 2147483646 h 47"/>
              <a:gd name="T12" fmla="*/ 2147483646 w 152"/>
              <a:gd name="T13" fmla="*/ 2147483646 h 47"/>
              <a:gd name="T14" fmla="*/ 2147483646 w 152"/>
              <a:gd name="T15" fmla="*/ 2147483646 h 47"/>
              <a:gd name="T16" fmla="*/ 2147483646 w 152"/>
              <a:gd name="T17" fmla="*/ 2147483646 h 47"/>
              <a:gd name="T18" fmla="*/ 2147483646 w 152"/>
              <a:gd name="T19" fmla="*/ 2147483646 h 47"/>
              <a:gd name="T20" fmla="*/ 2147483646 w 152"/>
              <a:gd name="T21" fmla="*/ 2147483646 h 47"/>
              <a:gd name="T22" fmla="*/ 2147483646 w 152"/>
              <a:gd name="T23" fmla="*/ 2147483646 h 47"/>
              <a:gd name="T24" fmla="*/ 2147483646 w 152"/>
              <a:gd name="T25" fmla="*/ 2147483646 h 47"/>
              <a:gd name="T26" fmla="*/ 2147483646 w 152"/>
              <a:gd name="T27" fmla="*/ 2147483646 h 47"/>
              <a:gd name="T28" fmla="*/ 2147483646 w 152"/>
              <a:gd name="T29" fmla="*/ 2147483646 h 47"/>
              <a:gd name="T30" fmla="*/ 2147483646 w 152"/>
              <a:gd name="T31" fmla="*/ 2147483646 h 47"/>
              <a:gd name="T32" fmla="*/ 2147483646 w 152"/>
              <a:gd name="T33" fmla="*/ 2147483646 h 47"/>
              <a:gd name="T34" fmla="*/ 2147483646 w 152"/>
              <a:gd name="T35" fmla="*/ 2147483646 h 47"/>
              <a:gd name="T36" fmla="*/ 2147483646 w 152"/>
              <a:gd name="T37" fmla="*/ 2147483646 h 47"/>
              <a:gd name="T38" fmla="*/ 2147483646 w 152"/>
              <a:gd name="T39" fmla="*/ 2147483646 h 47"/>
              <a:gd name="T40" fmla="*/ 2147483646 w 152"/>
              <a:gd name="T41" fmla="*/ 2147483646 h 47"/>
              <a:gd name="T42" fmla="*/ 2147483646 w 152"/>
              <a:gd name="T43" fmla="*/ 2147483646 h 47"/>
              <a:gd name="T44" fmla="*/ 2147483646 w 152"/>
              <a:gd name="T45" fmla="*/ 2147483646 h 47"/>
              <a:gd name="T46" fmla="*/ 2147483646 w 152"/>
              <a:gd name="T47" fmla="*/ 2147483646 h 47"/>
              <a:gd name="T48" fmla="*/ 2147483646 w 152"/>
              <a:gd name="T49" fmla="*/ 2147483646 h 47"/>
              <a:gd name="T50" fmla="*/ 2147483646 w 152"/>
              <a:gd name="T51" fmla="*/ 2147483646 h 47"/>
              <a:gd name="T52" fmla="*/ 2147483646 w 152"/>
              <a:gd name="T53" fmla="*/ 2147483646 h 47"/>
              <a:gd name="T54" fmla="*/ 2147483646 w 152"/>
              <a:gd name="T55" fmla="*/ 2147483646 h 47"/>
              <a:gd name="T56" fmla="*/ 2147483646 w 152"/>
              <a:gd name="T57" fmla="*/ 2147483646 h 47"/>
              <a:gd name="T58" fmla="*/ 2147483646 w 152"/>
              <a:gd name="T59" fmla="*/ 2147483646 h 47"/>
              <a:gd name="T60" fmla="*/ 2147483646 w 152"/>
              <a:gd name="T61" fmla="*/ 2147483646 h 47"/>
              <a:gd name="T62" fmla="*/ 2147483646 w 152"/>
              <a:gd name="T63" fmla="*/ 2147483646 h 47"/>
              <a:gd name="T64" fmla="*/ 2147483646 w 152"/>
              <a:gd name="T65" fmla="*/ 2147483646 h 47"/>
              <a:gd name="T66" fmla="*/ 2147483646 w 152"/>
              <a:gd name="T67" fmla="*/ 2147483646 h 47"/>
              <a:gd name="T68" fmla="*/ 2147483646 w 152"/>
              <a:gd name="T69" fmla="*/ 2147483646 h 47"/>
              <a:gd name="T70" fmla="*/ 2147483646 w 152"/>
              <a:gd name="T71" fmla="*/ 2147483646 h 47"/>
              <a:gd name="T72" fmla="*/ 2147483646 w 152"/>
              <a:gd name="T73" fmla="*/ 2147483646 h 47"/>
              <a:gd name="T74" fmla="*/ 2147483646 w 152"/>
              <a:gd name="T75" fmla="*/ 2147483646 h 47"/>
              <a:gd name="T76" fmla="*/ 2147483646 w 152"/>
              <a:gd name="T77" fmla="*/ 2147483646 h 47"/>
              <a:gd name="T78" fmla="*/ 2147483646 w 152"/>
              <a:gd name="T79" fmla="*/ 2147483646 h 47"/>
              <a:gd name="T80" fmla="*/ 2147483646 w 152"/>
              <a:gd name="T81" fmla="*/ 2147483646 h 47"/>
              <a:gd name="T82" fmla="*/ 2147483646 w 152"/>
              <a:gd name="T83" fmla="*/ 2147483646 h 4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47"/>
              <a:gd name="T128" fmla="*/ 152 w 152"/>
              <a:gd name="T129" fmla="*/ 47 h 4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47">
                <a:moveTo>
                  <a:pt x="0" y="0"/>
                </a:moveTo>
                <a:lnTo>
                  <a:pt x="1" y="0"/>
                </a:lnTo>
                <a:lnTo>
                  <a:pt x="2" y="1"/>
                </a:lnTo>
                <a:lnTo>
                  <a:pt x="4" y="1"/>
                </a:lnTo>
                <a:lnTo>
                  <a:pt x="5" y="2"/>
                </a:lnTo>
                <a:lnTo>
                  <a:pt x="6" y="2"/>
                </a:lnTo>
                <a:lnTo>
                  <a:pt x="7" y="3"/>
                </a:lnTo>
                <a:lnTo>
                  <a:pt x="8" y="3"/>
                </a:lnTo>
                <a:lnTo>
                  <a:pt x="10" y="4"/>
                </a:lnTo>
                <a:lnTo>
                  <a:pt x="11" y="4"/>
                </a:lnTo>
                <a:lnTo>
                  <a:pt x="12" y="5"/>
                </a:lnTo>
                <a:lnTo>
                  <a:pt x="13" y="5"/>
                </a:lnTo>
                <a:lnTo>
                  <a:pt x="16" y="6"/>
                </a:lnTo>
                <a:lnTo>
                  <a:pt x="17" y="7"/>
                </a:lnTo>
                <a:lnTo>
                  <a:pt x="18" y="7"/>
                </a:lnTo>
                <a:lnTo>
                  <a:pt x="19" y="8"/>
                </a:lnTo>
                <a:lnTo>
                  <a:pt x="20" y="8"/>
                </a:lnTo>
                <a:lnTo>
                  <a:pt x="22" y="9"/>
                </a:lnTo>
                <a:lnTo>
                  <a:pt x="23" y="9"/>
                </a:lnTo>
                <a:lnTo>
                  <a:pt x="24" y="10"/>
                </a:lnTo>
                <a:lnTo>
                  <a:pt x="25" y="10"/>
                </a:lnTo>
                <a:lnTo>
                  <a:pt x="26" y="11"/>
                </a:lnTo>
                <a:lnTo>
                  <a:pt x="28" y="11"/>
                </a:lnTo>
                <a:lnTo>
                  <a:pt x="29" y="12"/>
                </a:lnTo>
                <a:lnTo>
                  <a:pt x="30" y="12"/>
                </a:lnTo>
                <a:lnTo>
                  <a:pt x="32" y="13"/>
                </a:lnTo>
                <a:lnTo>
                  <a:pt x="32" y="14"/>
                </a:lnTo>
                <a:lnTo>
                  <a:pt x="34" y="14"/>
                </a:lnTo>
                <a:lnTo>
                  <a:pt x="35" y="15"/>
                </a:lnTo>
                <a:lnTo>
                  <a:pt x="36" y="15"/>
                </a:lnTo>
                <a:lnTo>
                  <a:pt x="37" y="16"/>
                </a:lnTo>
                <a:lnTo>
                  <a:pt x="38" y="16"/>
                </a:lnTo>
                <a:lnTo>
                  <a:pt x="40" y="17"/>
                </a:lnTo>
                <a:lnTo>
                  <a:pt x="41" y="17"/>
                </a:lnTo>
                <a:lnTo>
                  <a:pt x="42" y="18"/>
                </a:lnTo>
                <a:lnTo>
                  <a:pt x="43" y="18"/>
                </a:lnTo>
                <a:lnTo>
                  <a:pt x="44" y="19"/>
                </a:lnTo>
                <a:lnTo>
                  <a:pt x="46" y="19"/>
                </a:lnTo>
                <a:lnTo>
                  <a:pt x="47" y="20"/>
                </a:lnTo>
                <a:lnTo>
                  <a:pt x="48" y="20"/>
                </a:lnTo>
                <a:lnTo>
                  <a:pt x="49" y="21"/>
                </a:lnTo>
                <a:lnTo>
                  <a:pt x="50" y="21"/>
                </a:lnTo>
                <a:lnTo>
                  <a:pt x="52" y="22"/>
                </a:lnTo>
                <a:lnTo>
                  <a:pt x="53" y="22"/>
                </a:lnTo>
                <a:lnTo>
                  <a:pt x="54" y="23"/>
                </a:lnTo>
                <a:lnTo>
                  <a:pt x="55" y="23"/>
                </a:lnTo>
                <a:lnTo>
                  <a:pt x="56" y="24"/>
                </a:lnTo>
                <a:lnTo>
                  <a:pt x="58" y="24"/>
                </a:lnTo>
                <a:lnTo>
                  <a:pt x="59" y="25"/>
                </a:lnTo>
                <a:lnTo>
                  <a:pt x="60" y="25"/>
                </a:lnTo>
                <a:lnTo>
                  <a:pt x="61" y="26"/>
                </a:lnTo>
                <a:lnTo>
                  <a:pt x="62" y="26"/>
                </a:lnTo>
                <a:lnTo>
                  <a:pt x="64" y="27"/>
                </a:lnTo>
                <a:lnTo>
                  <a:pt x="65" y="27"/>
                </a:lnTo>
                <a:lnTo>
                  <a:pt x="66" y="27"/>
                </a:lnTo>
                <a:lnTo>
                  <a:pt x="67" y="27"/>
                </a:lnTo>
                <a:lnTo>
                  <a:pt x="68" y="28"/>
                </a:lnTo>
                <a:lnTo>
                  <a:pt x="70" y="28"/>
                </a:lnTo>
                <a:lnTo>
                  <a:pt x="71" y="29"/>
                </a:lnTo>
                <a:lnTo>
                  <a:pt x="72" y="29"/>
                </a:lnTo>
                <a:lnTo>
                  <a:pt x="73" y="30"/>
                </a:lnTo>
                <a:lnTo>
                  <a:pt x="74" y="30"/>
                </a:lnTo>
                <a:lnTo>
                  <a:pt x="76" y="30"/>
                </a:lnTo>
                <a:lnTo>
                  <a:pt x="77" y="31"/>
                </a:lnTo>
                <a:lnTo>
                  <a:pt x="78" y="31"/>
                </a:lnTo>
                <a:lnTo>
                  <a:pt x="79" y="32"/>
                </a:lnTo>
                <a:lnTo>
                  <a:pt x="80" y="32"/>
                </a:lnTo>
                <a:lnTo>
                  <a:pt x="82" y="32"/>
                </a:lnTo>
                <a:lnTo>
                  <a:pt x="83" y="33"/>
                </a:lnTo>
                <a:lnTo>
                  <a:pt x="84" y="33"/>
                </a:lnTo>
                <a:lnTo>
                  <a:pt x="85" y="33"/>
                </a:lnTo>
                <a:lnTo>
                  <a:pt x="86" y="34"/>
                </a:lnTo>
                <a:lnTo>
                  <a:pt x="88" y="34"/>
                </a:lnTo>
                <a:lnTo>
                  <a:pt x="89" y="35"/>
                </a:lnTo>
                <a:lnTo>
                  <a:pt x="90" y="35"/>
                </a:lnTo>
                <a:lnTo>
                  <a:pt x="91" y="35"/>
                </a:lnTo>
                <a:lnTo>
                  <a:pt x="92" y="36"/>
                </a:lnTo>
                <a:lnTo>
                  <a:pt x="94" y="36"/>
                </a:lnTo>
                <a:lnTo>
                  <a:pt x="95" y="36"/>
                </a:lnTo>
                <a:lnTo>
                  <a:pt x="96" y="37"/>
                </a:lnTo>
                <a:lnTo>
                  <a:pt x="97" y="37"/>
                </a:lnTo>
                <a:lnTo>
                  <a:pt x="98" y="37"/>
                </a:lnTo>
                <a:lnTo>
                  <a:pt x="100" y="38"/>
                </a:lnTo>
                <a:lnTo>
                  <a:pt x="101" y="38"/>
                </a:lnTo>
                <a:lnTo>
                  <a:pt x="102" y="38"/>
                </a:lnTo>
                <a:lnTo>
                  <a:pt x="103" y="39"/>
                </a:lnTo>
                <a:lnTo>
                  <a:pt x="104" y="39"/>
                </a:lnTo>
                <a:lnTo>
                  <a:pt x="106" y="39"/>
                </a:lnTo>
                <a:lnTo>
                  <a:pt x="107" y="39"/>
                </a:lnTo>
                <a:lnTo>
                  <a:pt x="108" y="40"/>
                </a:lnTo>
                <a:lnTo>
                  <a:pt x="109" y="40"/>
                </a:lnTo>
                <a:lnTo>
                  <a:pt x="110" y="40"/>
                </a:lnTo>
                <a:lnTo>
                  <a:pt x="112" y="41"/>
                </a:lnTo>
                <a:lnTo>
                  <a:pt x="113" y="41"/>
                </a:lnTo>
                <a:lnTo>
                  <a:pt x="114" y="41"/>
                </a:lnTo>
                <a:lnTo>
                  <a:pt x="115" y="41"/>
                </a:lnTo>
                <a:lnTo>
                  <a:pt x="116" y="42"/>
                </a:lnTo>
                <a:lnTo>
                  <a:pt x="118" y="42"/>
                </a:lnTo>
                <a:lnTo>
                  <a:pt x="119" y="42"/>
                </a:lnTo>
                <a:lnTo>
                  <a:pt x="120" y="42"/>
                </a:lnTo>
                <a:lnTo>
                  <a:pt x="121" y="42"/>
                </a:lnTo>
                <a:lnTo>
                  <a:pt x="122" y="43"/>
                </a:lnTo>
                <a:lnTo>
                  <a:pt x="124" y="43"/>
                </a:lnTo>
                <a:lnTo>
                  <a:pt x="125" y="43"/>
                </a:lnTo>
                <a:lnTo>
                  <a:pt x="126" y="43"/>
                </a:lnTo>
                <a:lnTo>
                  <a:pt x="127" y="44"/>
                </a:lnTo>
                <a:lnTo>
                  <a:pt x="128" y="44"/>
                </a:lnTo>
                <a:lnTo>
                  <a:pt x="130" y="44"/>
                </a:lnTo>
                <a:lnTo>
                  <a:pt x="131" y="44"/>
                </a:lnTo>
                <a:lnTo>
                  <a:pt x="132" y="44"/>
                </a:lnTo>
                <a:lnTo>
                  <a:pt x="133" y="45"/>
                </a:lnTo>
                <a:lnTo>
                  <a:pt x="134" y="45"/>
                </a:lnTo>
                <a:lnTo>
                  <a:pt x="136" y="45"/>
                </a:lnTo>
                <a:lnTo>
                  <a:pt x="137" y="45"/>
                </a:lnTo>
                <a:lnTo>
                  <a:pt x="138" y="45"/>
                </a:lnTo>
                <a:lnTo>
                  <a:pt x="139" y="45"/>
                </a:lnTo>
                <a:lnTo>
                  <a:pt x="140" y="46"/>
                </a:lnTo>
                <a:lnTo>
                  <a:pt x="142" y="46"/>
                </a:lnTo>
                <a:lnTo>
                  <a:pt x="143" y="46"/>
                </a:lnTo>
                <a:lnTo>
                  <a:pt x="144" y="46"/>
                </a:lnTo>
                <a:lnTo>
                  <a:pt x="145" y="46"/>
                </a:lnTo>
                <a:lnTo>
                  <a:pt x="146" y="46"/>
                </a:lnTo>
                <a:lnTo>
                  <a:pt x="148" y="47"/>
                </a:lnTo>
                <a:lnTo>
                  <a:pt x="149" y="47"/>
                </a:lnTo>
                <a:lnTo>
                  <a:pt x="150" y="47"/>
                </a:lnTo>
                <a:lnTo>
                  <a:pt x="151" y="47"/>
                </a:lnTo>
                <a:lnTo>
                  <a:pt x="152" y="47"/>
                </a:lnTo>
              </a:path>
            </a:pathLst>
          </a:custGeom>
          <a:noFill/>
          <a:ln w="635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30" name="Freeform 73">
            <a:extLst>
              <a:ext uri="{FF2B5EF4-FFF2-40B4-BE49-F238E27FC236}">
                <a16:creationId xmlns:a16="http://schemas.microsoft.com/office/drawing/2014/main" id="{7996DEE7-7264-45D7-9A45-7BFF01C2AE8F}"/>
              </a:ext>
            </a:extLst>
          </p:cNvPr>
          <p:cNvSpPr>
            <a:spLocks/>
          </p:cNvSpPr>
          <p:nvPr/>
        </p:nvSpPr>
        <p:spPr bwMode="auto">
          <a:xfrm>
            <a:off x="692150" y="2901950"/>
            <a:ext cx="1489075" cy="252413"/>
          </a:xfrm>
          <a:custGeom>
            <a:avLst/>
            <a:gdLst>
              <a:gd name="T0" fmla="*/ 2147483646 w 152"/>
              <a:gd name="T1" fmla="*/ 2147483646 h 23"/>
              <a:gd name="T2" fmla="*/ 2147483646 w 152"/>
              <a:gd name="T3" fmla="*/ 2147483646 h 23"/>
              <a:gd name="T4" fmla="*/ 2147483646 w 152"/>
              <a:gd name="T5" fmla="*/ 2147483646 h 23"/>
              <a:gd name="T6" fmla="*/ 2147483646 w 152"/>
              <a:gd name="T7" fmla="*/ 2147483646 h 23"/>
              <a:gd name="T8" fmla="*/ 2147483646 w 152"/>
              <a:gd name="T9" fmla="*/ 2147483646 h 23"/>
              <a:gd name="T10" fmla="*/ 2147483646 w 152"/>
              <a:gd name="T11" fmla="*/ 2147483646 h 23"/>
              <a:gd name="T12" fmla="*/ 2147483646 w 152"/>
              <a:gd name="T13" fmla="*/ 2147483646 h 23"/>
              <a:gd name="T14" fmla="*/ 2147483646 w 152"/>
              <a:gd name="T15" fmla="*/ 2147483646 h 23"/>
              <a:gd name="T16" fmla="*/ 2147483646 w 152"/>
              <a:gd name="T17" fmla="*/ 2147483646 h 23"/>
              <a:gd name="T18" fmla="*/ 2147483646 w 152"/>
              <a:gd name="T19" fmla="*/ 2147483646 h 23"/>
              <a:gd name="T20" fmla="*/ 2147483646 w 152"/>
              <a:gd name="T21" fmla="*/ 2147483646 h 23"/>
              <a:gd name="T22" fmla="*/ 2147483646 w 152"/>
              <a:gd name="T23" fmla="*/ 2147483646 h 23"/>
              <a:gd name="T24" fmla="*/ 2147483646 w 152"/>
              <a:gd name="T25" fmla="*/ 2147483646 h 23"/>
              <a:gd name="T26" fmla="*/ 2147483646 w 152"/>
              <a:gd name="T27" fmla="*/ 2147483646 h 23"/>
              <a:gd name="T28" fmla="*/ 2147483646 w 152"/>
              <a:gd name="T29" fmla="*/ 2147483646 h 23"/>
              <a:gd name="T30" fmla="*/ 2147483646 w 152"/>
              <a:gd name="T31" fmla="*/ 2147483646 h 23"/>
              <a:gd name="T32" fmla="*/ 2147483646 w 152"/>
              <a:gd name="T33" fmla="*/ 2147483646 h 23"/>
              <a:gd name="T34" fmla="*/ 2147483646 w 152"/>
              <a:gd name="T35" fmla="*/ 2147483646 h 23"/>
              <a:gd name="T36" fmla="*/ 2147483646 w 152"/>
              <a:gd name="T37" fmla="*/ 2147483646 h 23"/>
              <a:gd name="T38" fmla="*/ 2147483646 w 152"/>
              <a:gd name="T39" fmla="*/ 2147483646 h 23"/>
              <a:gd name="T40" fmla="*/ 2147483646 w 152"/>
              <a:gd name="T41" fmla="*/ 2147483646 h 23"/>
              <a:gd name="T42" fmla="*/ 2147483646 w 152"/>
              <a:gd name="T43" fmla="*/ 2147483646 h 23"/>
              <a:gd name="T44" fmla="*/ 2147483646 w 152"/>
              <a:gd name="T45" fmla="*/ 2147483646 h 23"/>
              <a:gd name="T46" fmla="*/ 2147483646 w 152"/>
              <a:gd name="T47" fmla="*/ 2147483646 h 23"/>
              <a:gd name="T48" fmla="*/ 2147483646 w 152"/>
              <a:gd name="T49" fmla="*/ 2147483646 h 23"/>
              <a:gd name="T50" fmla="*/ 2147483646 w 152"/>
              <a:gd name="T51" fmla="*/ 2147483646 h 23"/>
              <a:gd name="T52" fmla="*/ 2147483646 w 152"/>
              <a:gd name="T53" fmla="*/ 2147483646 h 23"/>
              <a:gd name="T54" fmla="*/ 2147483646 w 152"/>
              <a:gd name="T55" fmla="*/ 2147483646 h 23"/>
              <a:gd name="T56" fmla="*/ 2147483646 w 152"/>
              <a:gd name="T57" fmla="*/ 2147483646 h 23"/>
              <a:gd name="T58" fmla="*/ 2147483646 w 152"/>
              <a:gd name="T59" fmla="*/ 2147483646 h 23"/>
              <a:gd name="T60" fmla="*/ 2147483646 w 152"/>
              <a:gd name="T61" fmla="*/ 2147483646 h 23"/>
              <a:gd name="T62" fmla="*/ 2147483646 w 152"/>
              <a:gd name="T63" fmla="*/ 2147483646 h 23"/>
              <a:gd name="T64" fmla="*/ 2147483646 w 152"/>
              <a:gd name="T65" fmla="*/ 2147483646 h 23"/>
              <a:gd name="T66" fmla="*/ 2147483646 w 152"/>
              <a:gd name="T67" fmla="*/ 2147483646 h 23"/>
              <a:gd name="T68" fmla="*/ 2147483646 w 152"/>
              <a:gd name="T69" fmla="*/ 2147483646 h 23"/>
              <a:gd name="T70" fmla="*/ 2147483646 w 152"/>
              <a:gd name="T71" fmla="*/ 2147483646 h 23"/>
              <a:gd name="T72" fmla="*/ 2147483646 w 152"/>
              <a:gd name="T73" fmla="*/ 2147483646 h 23"/>
              <a:gd name="T74" fmla="*/ 2147483646 w 152"/>
              <a:gd name="T75" fmla="*/ 2147483646 h 23"/>
              <a:gd name="T76" fmla="*/ 2147483646 w 152"/>
              <a:gd name="T77" fmla="*/ 2147483646 h 23"/>
              <a:gd name="T78" fmla="*/ 2147483646 w 152"/>
              <a:gd name="T79" fmla="*/ 2147483646 h 23"/>
              <a:gd name="T80" fmla="*/ 2147483646 w 152"/>
              <a:gd name="T81" fmla="*/ 2147483646 h 23"/>
              <a:gd name="T82" fmla="*/ 2147483646 w 152"/>
              <a:gd name="T83" fmla="*/ 2147483646 h 2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3"/>
              <a:gd name="T128" fmla="*/ 152 w 152"/>
              <a:gd name="T129" fmla="*/ 23 h 2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3">
                <a:moveTo>
                  <a:pt x="0" y="23"/>
                </a:moveTo>
                <a:lnTo>
                  <a:pt x="1" y="23"/>
                </a:lnTo>
                <a:lnTo>
                  <a:pt x="2" y="23"/>
                </a:lnTo>
                <a:lnTo>
                  <a:pt x="4" y="23"/>
                </a:lnTo>
                <a:lnTo>
                  <a:pt x="5" y="23"/>
                </a:lnTo>
                <a:lnTo>
                  <a:pt x="6" y="23"/>
                </a:lnTo>
                <a:lnTo>
                  <a:pt x="7" y="23"/>
                </a:lnTo>
                <a:lnTo>
                  <a:pt x="8" y="23"/>
                </a:lnTo>
                <a:lnTo>
                  <a:pt x="10" y="23"/>
                </a:lnTo>
                <a:lnTo>
                  <a:pt x="11" y="23"/>
                </a:lnTo>
                <a:lnTo>
                  <a:pt x="12" y="23"/>
                </a:lnTo>
                <a:lnTo>
                  <a:pt x="13" y="23"/>
                </a:lnTo>
                <a:lnTo>
                  <a:pt x="14" y="23"/>
                </a:lnTo>
                <a:lnTo>
                  <a:pt x="16" y="23"/>
                </a:lnTo>
                <a:lnTo>
                  <a:pt x="17" y="23"/>
                </a:lnTo>
                <a:lnTo>
                  <a:pt x="18" y="23"/>
                </a:lnTo>
                <a:lnTo>
                  <a:pt x="19" y="23"/>
                </a:lnTo>
                <a:lnTo>
                  <a:pt x="20" y="23"/>
                </a:lnTo>
                <a:lnTo>
                  <a:pt x="22" y="23"/>
                </a:lnTo>
                <a:lnTo>
                  <a:pt x="23" y="23"/>
                </a:lnTo>
                <a:lnTo>
                  <a:pt x="24" y="23"/>
                </a:lnTo>
                <a:lnTo>
                  <a:pt x="25" y="23"/>
                </a:lnTo>
                <a:lnTo>
                  <a:pt x="26" y="23"/>
                </a:lnTo>
                <a:lnTo>
                  <a:pt x="28" y="23"/>
                </a:lnTo>
                <a:lnTo>
                  <a:pt x="29" y="23"/>
                </a:lnTo>
                <a:lnTo>
                  <a:pt x="30" y="23"/>
                </a:lnTo>
                <a:lnTo>
                  <a:pt x="31" y="23"/>
                </a:lnTo>
                <a:lnTo>
                  <a:pt x="32" y="23"/>
                </a:lnTo>
                <a:lnTo>
                  <a:pt x="34" y="23"/>
                </a:lnTo>
                <a:lnTo>
                  <a:pt x="35" y="23"/>
                </a:lnTo>
                <a:lnTo>
                  <a:pt x="36" y="23"/>
                </a:lnTo>
                <a:lnTo>
                  <a:pt x="37" y="23"/>
                </a:lnTo>
                <a:lnTo>
                  <a:pt x="38" y="23"/>
                </a:lnTo>
                <a:lnTo>
                  <a:pt x="40" y="23"/>
                </a:lnTo>
                <a:lnTo>
                  <a:pt x="41" y="23"/>
                </a:lnTo>
                <a:lnTo>
                  <a:pt x="42" y="23"/>
                </a:lnTo>
                <a:lnTo>
                  <a:pt x="43" y="23"/>
                </a:lnTo>
                <a:lnTo>
                  <a:pt x="44" y="23"/>
                </a:lnTo>
                <a:lnTo>
                  <a:pt x="46" y="23"/>
                </a:lnTo>
                <a:lnTo>
                  <a:pt x="47" y="23"/>
                </a:lnTo>
                <a:lnTo>
                  <a:pt x="48" y="23"/>
                </a:lnTo>
                <a:lnTo>
                  <a:pt x="49" y="22"/>
                </a:lnTo>
                <a:lnTo>
                  <a:pt x="50" y="22"/>
                </a:lnTo>
                <a:lnTo>
                  <a:pt x="52" y="22"/>
                </a:lnTo>
                <a:lnTo>
                  <a:pt x="53" y="22"/>
                </a:lnTo>
                <a:lnTo>
                  <a:pt x="54" y="22"/>
                </a:lnTo>
                <a:lnTo>
                  <a:pt x="55" y="22"/>
                </a:lnTo>
                <a:lnTo>
                  <a:pt x="56" y="22"/>
                </a:lnTo>
                <a:lnTo>
                  <a:pt x="58" y="22"/>
                </a:lnTo>
                <a:lnTo>
                  <a:pt x="59" y="22"/>
                </a:lnTo>
                <a:lnTo>
                  <a:pt x="60" y="22"/>
                </a:lnTo>
                <a:lnTo>
                  <a:pt x="61" y="22"/>
                </a:lnTo>
                <a:lnTo>
                  <a:pt x="62" y="22"/>
                </a:lnTo>
                <a:lnTo>
                  <a:pt x="64" y="22"/>
                </a:lnTo>
                <a:lnTo>
                  <a:pt x="65" y="22"/>
                </a:lnTo>
                <a:lnTo>
                  <a:pt x="66" y="22"/>
                </a:lnTo>
                <a:lnTo>
                  <a:pt x="67" y="22"/>
                </a:lnTo>
                <a:lnTo>
                  <a:pt x="68" y="22"/>
                </a:lnTo>
                <a:lnTo>
                  <a:pt x="70" y="22"/>
                </a:lnTo>
                <a:lnTo>
                  <a:pt x="71" y="22"/>
                </a:lnTo>
                <a:lnTo>
                  <a:pt x="72" y="22"/>
                </a:lnTo>
                <a:lnTo>
                  <a:pt x="73" y="21"/>
                </a:lnTo>
                <a:lnTo>
                  <a:pt x="74" y="21"/>
                </a:lnTo>
                <a:lnTo>
                  <a:pt x="76" y="21"/>
                </a:lnTo>
                <a:lnTo>
                  <a:pt x="77" y="21"/>
                </a:lnTo>
                <a:lnTo>
                  <a:pt x="78" y="21"/>
                </a:lnTo>
                <a:lnTo>
                  <a:pt x="79" y="21"/>
                </a:lnTo>
                <a:lnTo>
                  <a:pt x="80" y="21"/>
                </a:lnTo>
                <a:lnTo>
                  <a:pt x="82" y="21"/>
                </a:lnTo>
                <a:lnTo>
                  <a:pt x="83" y="21"/>
                </a:lnTo>
                <a:lnTo>
                  <a:pt x="84" y="21"/>
                </a:lnTo>
                <a:lnTo>
                  <a:pt x="85" y="20"/>
                </a:lnTo>
                <a:lnTo>
                  <a:pt x="86" y="20"/>
                </a:lnTo>
                <a:lnTo>
                  <a:pt x="88" y="20"/>
                </a:lnTo>
                <a:lnTo>
                  <a:pt x="89" y="20"/>
                </a:lnTo>
                <a:lnTo>
                  <a:pt x="90" y="20"/>
                </a:lnTo>
                <a:lnTo>
                  <a:pt x="91" y="20"/>
                </a:lnTo>
                <a:lnTo>
                  <a:pt x="92" y="20"/>
                </a:lnTo>
                <a:lnTo>
                  <a:pt x="94" y="20"/>
                </a:lnTo>
                <a:lnTo>
                  <a:pt x="95" y="20"/>
                </a:lnTo>
                <a:lnTo>
                  <a:pt x="96" y="20"/>
                </a:lnTo>
                <a:lnTo>
                  <a:pt x="97" y="19"/>
                </a:lnTo>
                <a:lnTo>
                  <a:pt x="98" y="19"/>
                </a:lnTo>
                <a:lnTo>
                  <a:pt x="100" y="19"/>
                </a:lnTo>
                <a:lnTo>
                  <a:pt x="101" y="19"/>
                </a:lnTo>
                <a:lnTo>
                  <a:pt x="102" y="19"/>
                </a:lnTo>
                <a:lnTo>
                  <a:pt x="103" y="18"/>
                </a:lnTo>
                <a:lnTo>
                  <a:pt x="104" y="18"/>
                </a:lnTo>
                <a:lnTo>
                  <a:pt x="106" y="18"/>
                </a:lnTo>
                <a:lnTo>
                  <a:pt x="107" y="18"/>
                </a:lnTo>
                <a:lnTo>
                  <a:pt x="108" y="17"/>
                </a:lnTo>
                <a:lnTo>
                  <a:pt x="109" y="17"/>
                </a:lnTo>
                <a:lnTo>
                  <a:pt x="110" y="17"/>
                </a:lnTo>
                <a:lnTo>
                  <a:pt x="112" y="17"/>
                </a:lnTo>
                <a:lnTo>
                  <a:pt x="113" y="16"/>
                </a:lnTo>
                <a:lnTo>
                  <a:pt x="114" y="16"/>
                </a:lnTo>
                <a:lnTo>
                  <a:pt x="115" y="16"/>
                </a:lnTo>
                <a:lnTo>
                  <a:pt x="116" y="15"/>
                </a:lnTo>
                <a:lnTo>
                  <a:pt x="118" y="15"/>
                </a:lnTo>
                <a:lnTo>
                  <a:pt x="119" y="15"/>
                </a:lnTo>
                <a:lnTo>
                  <a:pt x="120" y="14"/>
                </a:lnTo>
                <a:lnTo>
                  <a:pt x="121" y="14"/>
                </a:lnTo>
                <a:lnTo>
                  <a:pt x="122" y="14"/>
                </a:lnTo>
                <a:lnTo>
                  <a:pt x="124" y="13"/>
                </a:lnTo>
                <a:lnTo>
                  <a:pt x="125" y="13"/>
                </a:lnTo>
                <a:lnTo>
                  <a:pt x="126" y="12"/>
                </a:lnTo>
                <a:lnTo>
                  <a:pt x="127" y="12"/>
                </a:lnTo>
                <a:lnTo>
                  <a:pt x="128" y="12"/>
                </a:lnTo>
                <a:lnTo>
                  <a:pt x="130" y="11"/>
                </a:lnTo>
                <a:lnTo>
                  <a:pt x="131" y="11"/>
                </a:lnTo>
                <a:lnTo>
                  <a:pt x="132" y="10"/>
                </a:lnTo>
                <a:lnTo>
                  <a:pt x="133" y="10"/>
                </a:lnTo>
                <a:lnTo>
                  <a:pt x="134" y="9"/>
                </a:lnTo>
                <a:lnTo>
                  <a:pt x="136" y="9"/>
                </a:lnTo>
                <a:lnTo>
                  <a:pt x="137" y="8"/>
                </a:lnTo>
                <a:lnTo>
                  <a:pt x="138" y="8"/>
                </a:lnTo>
                <a:lnTo>
                  <a:pt x="139" y="7"/>
                </a:lnTo>
                <a:lnTo>
                  <a:pt x="140" y="7"/>
                </a:lnTo>
                <a:lnTo>
                  <a:pt x="143" y="6"/>
                </a:lnTo>
                <a:lnTo>
                  <a:pt x="143" y="5"/>
                </a:lnTo>
                <a:lnTo>
                  <a:pt x="144" y="5"/>
                </a:lnTo>
                <a:lnTo>
                  <a:pt x="145" y="4"/>
                </a:lnTo>
                <a:lnTo>
                  <a:pt x="148" y="3"/>
                </a:lnTo>
                <a:lnTo>
                  <a:pt x="149" y="2"/>
                </a:lnTo>
                <a:lnTo>
                  <a:pt x="151" y="1"/>
                </a:lnTo>
                <a:lnTo>
                  <a:pt x="152" y="0"/>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31" name="Freeform 74">
            <a:extLst>
              <a:ext uri="{FF2B5EF4-FFF2-40B4-BE49-F238E27FC236}">
                <a16:creationId xmlns:a16="http://schemas.microsoft.com/office/drawing/2014/main" id="{422C6C55-98A6-4118-8A0E-6EC4B2649A3F}"/>
              </a:ext>
            </a:extLst>
          </p:cNvPr>
          <p:cNvSpPr>
            <a:spLocks/>
          </p:cNvSpPr>
          <p:nvPr/>
        </p:nvSpPr>
        <p:spPr bwMode="auto">
          <a:xfrm>
            <a:off x="2181225" y="2066925"/>
            <a:ext cx="1441450" cy="835025"/>
          </a:xfrm>
          <a:custGeom>
            <a:avLst/>
            <a:gdLst>
              <a:gd name="T0" fmla="*/ 2147483646 w 147"/>
              <a:gd name="T1" fmla="*/ 2147483646 h 76"/>
              <a:gd name="T2" fmla="*/ 2147483646 w 147"/>
              <a:gd name="T3" fmla="*/ 2147483646 h 76"/>
              <a:gd name="T4" fmla="*/ 2147483646 w 147"/>
              <a:gd name="T5" fmla="*/ 2147483646 h 76"/>
              <a:gd name="T6" fmla="*/ 2147483646 w 147"/>
              <a:gd name="T7" fmla="*/ 2147483646 h 76"/>
              <a:gd name="T8" fmla="*/ 2147483646 w 147"/>
              <a:gd name="T9" fmla="*/ 2147483646 h 76"/>
              <a:gd name="T10" fmla="*/ 2147483646 w 147"/>
              <a:gd name="T11" fmla="*/ 2147483646 h 76"/>
              <a:gd name="T12" fmla="*/ 2147483646 w 147"/>
              <a:gd name="T13" fmla="*/ 2147483646 h 76"/>
              <a:gd name="T14" fmla="*/ 2147483646 w 147"/>
              <a:gd name="T15" fmla="*/ 2147483646 h 76"/>
              <a:gd name="T16" fmla="*/ 2147483646 w 147"/>
              <a:gd name="T17" fmla="*/ 2147483646 h 76"/>
              <a:gd name="T18" fmla="*/ 2147483646 w 147"/>
              <a:gd name="T19" fmla="*/ 2147483646 h 76"/>
              <a:gd name="T20" fmla="*/ 2147483646 w 147"/>
              <a:gd name="T21" fmla="*/ 2147483646 h 76"/>
              <a:gd name="T22" fmla="*/ 2147483646 w 147"/>
              <a:gd name="T23" fmla="*/ 2147483646 h 76"/>
              <a:gd name="T24" fmla="*/ 2147483646 w 147"/>
              <a:gd name="T25" fmla="*/ 2147483646 h 76"/>
              <a:gd name="T26" fmla="*/ 2147483646 w 147"/>
              <a:gd name="T27" fmla="*/ 2147483646 h 76"/>
              <a:gd name="T28" fmla="*/ 2147483646 w 147"/>
              <a:gd name="T29" fmla="*/ 2147483646 h 76"/>
              <a:gd name="T30" fmla="*/ 2147483646 w 147"/>
              <a:gd name="T31" fmla="*/ 2147483646 h 76"/>
              <a:gd name="T32" fmla="*/ 2147483646 w 147"/>
              <a:gd name="T33" fmla="*/ 2147483646 h 76"/>
              <a:gd name="T34" fmla="*/ 2147483646 w 147"/>
              <a:gd name="T35" fmla="*/ 2147483646 h 76"/>
              <a:gd name="T36" fmla="*/ 2147483646 w 147"/>
              <a:gd name="T37" fmla="*/ 2147483646 h 76"/>
              <a:gd name="T38" fmla="*/ 2147483646 w 147"/>
              <a:gd name="T39" fmla="*/ 2147483646 h 76"/>
              <a:gd name="T40" fmla="*/ 2147483646 w 147"/>
              <a:gd name="T41" fmla="*/ 2147483646 h 76"/>
              <a:gd name="T42" fmla="*/ 2147483646 w 147"/>
              <a:gd name="T43" fmla="*/ 2147483646 h 76"/>
              <a:gd name="T44" fmla="*/ 2147483646 w 147"/>
              <a:gd name="T45" fmla="*/ 2147483646 h 76"/>
              <a:gd name="T46" fmla="*/ 2147483646 w 147"/>
              <a:gd name="T47" fmla="*/ 2147483646 h 76"/>
              <a:gd name="T48" fmla="*/ 2147483646 w 147"/>
              <a:gd name="T49" fmla="*/ 2147483646 h 76"/>
              <a:gd name="T50" fmla="*/ 2147483646 w 147"/>
              <a:gd name="T51" fmla="*/ 2147483646 h 76"/>
              <a:gd name="T52" fmla="*/ 2147483646 w 147"/>
              <a:gd name="T53" fmla="*/ 2147483646 h 76"/>
              <a:gd name="T54" fmla="*/ 2147483646 w 147"/>
              <a:gd name="T55" fmla="*/ 2147483646 h 76"/>
              <a:gd name="T56" fmla="*/ 2147483646 w 147"/>
              <a:gd name="T57" fmla="*/ 2147483646 h 76"/>
              <a:gd name="T58" fmla="*/ 2147483646 w 147"/>
              <a:gd name="T59" fmla="*/ 2147483646 h 76"/>
              <a:gd name="T60" fmla="*/ 2147483646 w 147"/>
              <a:gd name="T61" fmla="*/ 2147483646 h 76"/>
              <a:gd name="T62" fmla="*/ 2147483646 w 147"/>
              <a:gd name="T63" fmla="*/ 2147483646 h 76"/>
              <a:gd name="T64" fmla="*/ 2147483646 w 147"/>
              <a:gd name="T65" fmla="*/ 0 h 76"/>
              <a:gd name="T66" fmla="*/ 2147483646 w 147"/>
              <a:gd name="T67" fmla="*/ 0 h 76"/>
              <a:gd name="T68" fmla="*/ 2147483646 w 147"/>
              <a:gd name="T69" fmla="*/ 0 h 76"/>
              <a:gd name="T70" fmla="*/ 2147483646 w 147"/>
              <a:gd name="T71" fmla="*/ 0 h 76"/>
              <a:gd name="T72" fmla="*/ 2147483646 w 147"/>
              <a:gd name="T73" fmla="*/ 2147483646 h 76"/>
              <a:gd name="T74" fmla="*/ 2147483646 w 147"/>
              <a:gd name="T75" fmla="*/ 2147483646 h 76"/>
              <a:gd name="T76" fmla="*/ 2147483646 w 147"/>
              <a:gd name="T77" fmla="*/ 2147483646 h 76"/>
              <a:gd name="T78" fmla="*/ 2147483646 w 147"/>
              <a:gd name="T79" fmla="*/ 2147483646 h 76"/>
              <a:gd name="T80" fmla="*/ 2147483646 w 147"/>
              <a:gd name="T81" fmla="*/ 2147483646 h 76"/>
              <a:gd name="T82" fmla="*/ 2147483646 w 147"/>
              <a:gd name="T83" fmla="*/ 2147483646 h 7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7"/>
              <a:gd name="T127" fmla="*/ 0 h 76"/>
              <a:gd name="T128" fmla="*/ 147 w 147"/>
              <a:gd name="T129" fmla="*/ 76 h 7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7" h="76">
                <a:moveTo>
                  <a:pt x="0" y="76"/>
                </a:moveTo>
                <a:lnTo>
                  <a:pt x="3" y="75"/>
                </a:lnTo>
                <a:lnTo>
                  <a:pt x="5" y="74"/>
                </a:lnTo>
                <a:lnTo>
                  <a:pt x="8" y="73"/>
                </a:lnTo>
                <a:lnTo>
                  <a:pt x="8" y="72"/>
                </a:lnTo>
                <a:lnTo>
                  <a:pt x="9" y="71"/>
                </a:lnTo>
                <a:lnTo>
                  <a:pt x="11" y="70"/>
                </a:lnTo>
                <a:lnTo>
                  <a:pt x="11" y="69"/>
                </a:lnTo>
                <a:lnTo>
                  <a:pt x="12" y="69"/>
                </a:lnTo>
                <a:lnTo>
                  <a:pt x="15" y="68"/>
                </a:lnTo>
                <a:lnTo>
                  <a:pt x="15" y="67"/>
                </a:lnTo>
                <a:lnTo>
                  <a:pt x="17" y="66"/>
                </a:lnTo>
                <a:lnTo>
                  <a:pt x="17" y="65"/>
                </a:lnTo>
                <a:lnTo>
                  <a:pt x="20" y="64"/>
                </a:lnTo>
                <a:lnTo>
                  <a:pt x="20" y="63"/>
                </a:lnTo>
                <a:lnTo>
                  <a:pt x="22" y="62"/>
                </a:lnTo>
                <a:lnTo>
                  <a:pt x="22" y="61"/>
                </a:lnTo>
                <a:lnTo>
                  <a:pt x="24" y="60"/>
                </a:lnTo>
                <a:lnTo>
                  <a:pt x="24" y="59"/>
                </a:lnTo>
                <a:lnTo>
                  <a:pt x="27" y="58"/>
                </a:lnTo>
                <a:lnTo>
                  <a:pt x="27" y="57"/>
                </a:lnTo>
                <a:lnTo>
                  <a:pt x="29" y="56"/>
                </a:lnTo>
                <a:lnTo>
                  <a:pt x="29" y="55"/>
                </a:lnTo>
                <a:lnTo>
                  <a:pt x="32" y="54"/>
                </a:lnTo>
                <a:lnTo>
                  <a:pt x="34" y="53"/>
                </a:lnTo>
                <a:lnTo>
                  <a:pt x="34" y="52"/>
                </a:lnTo>
                <a:lnTo>
                  <a:pt x="36" y="51"/>
                </a:lnTo>
                <a:lnTo>
                  <a:pt x="36" y="50"/>
                </a:lnTo>
                <a:lnTo>
                  <a:pt x="38" y="49"/>
                </a:lnTo>
                <a:lnTo>
                  <a:pt x="38" y="48"/>
                </a:lnTo>
                <a:lnTo>
                  <a:pt x="40" y="47"/>
                </a:lnTo>
                <a:lnTo>
                  <a:pt x="40" y="46"/>
                </a:lnTo>
                <a:lnTo>
                  <a:pt x="42" y="45"/>
                </a:lnTo>
                <a:lnTo>
                  <a:pt x="42" y="44"/>
                </a:lnTo>
                <a:lnTo>
                  <a:pt x="44" y="44"/>
                </a:lnTo>
                <a:lnTo>
                  <a:pt x="44" y="43"/>
                </a:lnTo>
                <a:lnTo>
                  <a:pt x="45" y="43"/>
                </a:lnTo>
                <a:lnTo>
                  <a:pt x="45" y="42"/>
                </a:lnTo>
                <a:lnTo>
                  <a:pt x="47" y="41"/>
                </a:lnTo>
                <a:lnTo>
                  <a:pt x="47" y="40"/>
                </a:lnTo>
                <a:lnTo>
                  <a:pt x="50" y="39"/>
                </a:lnTo>
                <a:lnTo>
                  <a:pt x="50" y="38"/>
                </a:lnTo>
                <a:lnTo>
                  <a:pt x="51" y="37"/>
                </a:lnTo>
                <a:lnTo>
                  <a:pt x="51" y="36"/>
                </a:lnTo>
                <a:lnTo>
                  <a:pt x="53" y="35"/>
                </a:lnTo>
                <a:lnTo>
                  <a:pt x="53" y="34"/>
                </a:lnTo>
                <a:lnTo>
                  <a:pt x="56" y="33"/>
                </a:lnTo>
                <a:lnTo>
                  <a:pt x="57" y="32"/>
                </a:lnTo>
                <a:lnTo>
                  <a:pt x="57" y="31"/>
                </a:lnTo>
                <a:lnTo>
                  <a:pt x="59" y="30"/>
                </a:lnTo>
                <a:lnTo>
                  <a:pt x="59" y="29"/>
                </a:lnTo>
                <a:lnTo>
                  <a:pt x="62" y="28"/>
                </a:lnTo>
                <a:lnTo>
                  <a:pt x="62" y="27"/>
                </a:lnTo>
                <a:lnTo>
                  <a:pt x="64" y="26"/>
                </a:lnTo>
                <a:lnTo>
                  <a:pt x="64" y="25"/>
                </a:lnTo>
                <a:lnTo>
                  <a:pt x="66" y="24"/>
                </a:lnTo>
                <a:lnTo>
                  <a:pt x="66" y="23"/>
                </a:lnTo>
                <a:lnTo>
                  <a:pt x="68" y="23"/>
                </a:lnTo>
                <a:lnTo>
                  <a:pt x="68" y="22"/>
                </a:lnTo>
                <a:lnTo>
                  <a:pt x="70" y="21"/>
                </a:lnTo>
                <a:lnTo>
                  <a:pt x="70" y="20"/>
                </a:lnTo>
                <a:lnTo>
                  <a:pt x="72" y="19"/>
                </a:lnTo>
                <a:lnTo>
                  <a:pt x="72" y="18"/>
                </a:lnTo>
                <a:lnTo>
                  <a:pt x="75" y="17"/>
                </a:lnTo>
                <a:lnTo>
                  <a:pt x="75" y="16"/>
                </a:lnTo>
                <a:lnTo>
                  <a:pt x="77" y="15"/>
                </a:lnTo>
                <a:lnTo>
                  <a:pt x="77" y="14"/>
                </a:lnTo>
                <a:lnTo>
                  <a:pt x="78" y="14"/>
                </a:lnTo>
                <a:lnTo>
                  <a:pt x="81" y="13"/>
                </a:lnTo>
                <a:lnTo>
                  <a:pt x="81" y="12"/>
                </a:lnTo>
                <a:lnTo>
                  <a:pt x="82" y="12"/>
                </a:lnTo>
                <a:lnTo>
                  <a:pt x="84" y="11"/>
                </a:lnTo>
                <a:lnTo>
                  <a:pt x="84" y="10"/>
                </a:lnTo>
                <a:lnTo>
                  <a:pt x="87" y="9"/>
                </a:lnTo>
                <a:lnTo>
                  <a:pt x="89" y="8"/>
                </a:lnTo>
                <a:lnTo>
                  <a:pt x="89" y="7"/>
                </a:lnTo>
                <a:lnTo>
                  <a:pt x="90" y="7"/>
                </a:lnTo>
                <a:lnTo>
                  <a:pt x="92" y="6"/>
                </a:lnTo>
                <a:lnTo>
                  <a:pt x="94" y="5"/>
                </a:lnTo>
                <a:lnTo>
                  <a:pt x="95" y="4"/>
                </a:lnTo>
                <a:lnTo>
                  <a:pt x="96" y="4"/>
                </a:lnTo>
                <a:lnTo>
                  <a:pt x="98" y="3"/>
                </a:lnTo>
                <a:lnTo>
                  <a:pt x="99" y="3"/>
                </a:lnTo>
                <a:lnTo>
                  <a:pt x="100" y="3"/>
                </a:lnTo>
                <a:lnTo>
                  <a:pt x="101" y="2"/>
                </a:lnTo>
                <a:lnTo>
                  <a:pt x="102" y="2"/>
                </a:lnTo>
                <a:lnTo>
                  <a:pt x="104" y="1"/>
                </a:lnTo>
                <a:lnTo>
                  <a:pt x="105" y="1"/>
                </a:lnTo>
                <a:lnTo>
                  <a:pt x="106" y="1"/>
                </a:lnTo>
                <a:lnTo>
                  <a:pt x="107" y="1"/>
                </a:lnTo>
                <a:lnTo>
                  <a:pt x="108" y="0"/>
                </a:lnTo>
                <a:lnTo>
                  <a:pt x="110" y="0"/>
                </a:lnTo>
                <a:lnTo>
                  <a:pt x="111" y="0"/>
                </a:lnTo>
                <a:lnTo>
                  <a:pt x="112" y="0"/>
                </a:lnTo>
                <a:lnTo>
                  <a:pt x="113" y="0"/>
                </a:lnTo>
                <a:lnTo>
                  <a:pt x="114" y="0"/>
                </a:lnTo>
                <a:lnTo>
                  <a:pt x="116" y="0"/>
                </a:lnTo>
                <a:lnTo>
                  <a:pt x="117" y="0"/>
                </a:lnTo>
                <a:lnTo>
                  <a:pt x="118" y="0"/>
                </a:lnTo>
                <a:lnTo>
                  <a:pt x="119" y="0"/>
                </a:lnTo>
                <a:lnTo>
                  <a:pt x="120" y="0"/>
                </a:lnTo>
                <a:lnTo>
                  <a:pt x="122" y="0"/>
                </a:lnTo>
                <a:lnTo>
                  <a:pt x="123" y="1"/>
                </a:lnTo>
                <a:lnTo>
                  <a:pt x="124" y="1"/>
                </a:lnTo>
                <a:lnTo>
                  <a:pt x="125" y="1"/>
                </a:lnTo>
                <a:lnTo>
                  <a:pt x="126" y="1"/>
                </a:lnTo>
                <a:lnTo>
                  <a:pt x="128" y="2"/>
                </a:lnTo>
                <a:lnTo>
                  <a:pt x="129" y="2"/>
                </a:lnTo>
                <a:lnTo>
                  <a:pt x="130" y="3"/>
                </a:lnTo>
                <a:lnTo>
                  <a:pt x="131" y="3"/>
                </a:lnTo>
                <a:lnTo>
                  <a:pt x="132" y="3"/>
                </a:lnTo>
                <a:lnTo>
                  <a:pt x="134" y="4"/>
                </a:lnTo>
                <a:lnTo>
                  <a:pt x="135" y="4"/>
                </a:lnTo>
                <a:lnTo>
                  <a:pt x="136" y="5"/>
                </a:lnTo>
                <a:lnTo>
                  <a:pt x="137" y="5"/>
                </a:lnTo>
                <a:lnTo>
                  <a:pt x="138" y="6"/>
                </a:lnTo>
                <a:lnTo>
                  <a:pt x="141" y="7"/>
                </a:lnTo>
                <a:lnTo>
                  <a:pt x="142" y="8"/>
                </a:lnTo>
                <a:lnTo>
                  <a:pt x="144" y="9"/>
                </a:lnTo>
                <a:lnTo>
                  <a:pt x="147" y="10"/>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32" name="Freeform 75">
            <a:extLst>
              <a:ext uri="{FF2B5EF4-FFF2-40B4-BE49-F238E27FC236}">
                <a16:creationId xmlns:a16="http://schemas.microsoft.com/office/drawing/2014/main" id="{992E1A2D-B0D5-4B95-A1F9-175118AF6C42}"/>
              </a:ext>
            </a:extLst>
          </p:cNvPr>
          <p:cNvSpPr>
            <a:spLocks/>
          </p:cNvSpPr>
          <p:nvPr/>
        </p:nvSpPr>
        <p:spPr bwMode="auto">
          <a:xfrm>
            <a:off x="3622675" y="2176463"/>
            <a:ext cx="1419225" cy="944562"/>
          </a:xfrm>
          <a:custGeom>
            <a:avLst/>
            <a:gdLst>
              <a:gd name="T0" fmla="*/ 2147483646 w 145"/>
              <a:gd name="T1" fmla="*/ 2147483646 h 86"/>
              <a:gd name="T2" fmla="*/ 2147483646 w 145"/>
              <a:gd name="T3" fmla="*/ 2147483646 h 86"/>
              <a:gd name="T4" fmla="*/ 2147483646 w 145"/>
              <a:gd name="T5" fmla="*/ 2147483646 h 86"/>
              <a:gd name="T6" fmla="*/ 2147483646 w 145"/>
              <a:gd name="T7" fmla="*/ 2147483646 h 86"/>
              <a:gd name="T8" fmla="*/ 2147483646 w 145"/>
              <a:gd name="T9" fmla="*/ 2147483646 h 86"/>
              <a:gd name="T10" fmla="*/ 2147483646 w 145"/>
              <a:gd name="T11" fmla="*/ 2147483646 h 86"/>
              <a:gd name="T12" fmla="*/ 2147483646 w 145"/>
              <a:gd name="T13" fmla="*/ 2147483646 h 86"/>
              <a:gd name="T14" fmla="*/ 2147483646 w 145"/>
              <a:gd name="T15" fmla="*/ 2147483646 h 86"/>
              <a:gd name="T16" fmla="*/ 2147483646 w 145"/>
              <a:gd name="T17" fmla="*/ 2147483646 h 86"/>
              <a:gd name="T18" fmla="*/ 2147483646 w 145"/>
              <a:gd name="T19" fmla="*/ 2147483646 h 86"/>
              <a:gd name="T20" fmla="*/ 2147483646 w 145"/>
              <a:gd name="T21" fmla="*/ 2147483646 h 86"/>
              <a:gd name="T22" fmla="*/ 2147483646 w 145"/>
              <a:gd name="T23" fmla="*/ 2147483646 h 86"/>
              <a:gd name="T24" fmla="*/ 2147483646 w 145"/>
              <a:gd name="T25" fmla="*/ 2147483646 h 86"/>
              <a:gd name="T26" fmla="*/ 2147483646 w 145"/>
              <a:gd name="T27" fmla="*/ 2147483646 h 86"/>
              <a:gd name="T28" fmla="*/ 2147483646 w 145"/>
              <a:gd name="T29" fmla="*/ 2147483646 h 86"/>
              <a:gd name="T30" fmla="*/ 2147483646 w 145"/>
              <a:gd name="T31" fmla="*/ 2147483646 h 86"/>
              <a:gd name="T32" fmla="*/ 2147483646 w 145"/>
              <a:gd name="T33" fmla="*/ 2147483646 h 86"/>
              <a:gd name="T34" fmla="*/ 2147483646 w 145"/>
              <a:gd name="T35" fmla="*/ 2147483646 h 86"/>
              <a:gd name="T36" fmla="*/ 2147483646 w 145"/>
              <a:gd name="T37" fmla="*/ 2147483646 h 86"/>
              <a:gd name="T38" fmla="*/ 2147483646 w 145"/>
              <a:gd name="T39" fmla="*/ 2147483646 h 86"/>
              <a:gd name="T40" fmla="*/ 2147483646 w 145"/>
              <a:gd name="T41" fmla="*/ 2147483646 h 86"/>
              <a:gd name="T42" fmla="*/ 2147483646 w 145"/>
              <a:gd name="T43" fmla="*/ 2147483646 h 86"/>
              <a:gd name="T44" fmla="*/ 2147483646 w 145"/>
              <a:gd name="T45" fmla="*/ 2147483646 h 86"/>
              <a:gd name="T46" fmla="*/ 2147483646 w 145"/>
              <a:gd name="T47" fmla="*/ 2147483646 h 86"/>
              <a:gd name="T48" fmla="*/ 2147483646 w 145"/>
              <a:gd name="T49" fmla="*/ 2147483646 h 86"/>
              <a:gd name="T50" fmla="*/ 2147483646 w 145"/>
              <a:gd name="T51" fmla="*/ 2147483646 h 86"/>
              <a:gd name="T52" fmla="*/ 2147483646 w 145"/>
              <a:gd name="T53" fmla="*/ 2147483646 h 86"/>
              <a:gd name="T54" fmla="*/ 2147483646 w 145"/>
              <a:gd name="T55" fmla="*/ 2147483646 h 86"/>
              <a:gd name="T56" fmla="*/ 2147483646 w 145"/>
              <a:gd name="T57" fmla="*/ 2147483646 h 86"/>
              <a:gd name="T58" fmla="*/ 2147483646 w 145"/>
              <a:gd name="T59" fmla="*/ 2147483646 h 86"/>
              <a:gd name="T60" fmla="*/ 2147483646 w 145"/>
              <a:gd name="T61" fmla="*/ 2147483646 h 86"/>
              <a:gd name="T62" fmla="*/ 2147483646 w 145"/>
              <a:gd name="T63" fmla="*/ 2147483646 h 86"/>
              <a:gd name="T64" fmla="*/ 2147483646 w 145"/>
              <a:gd name="T65" fmla="*/ 2147483646 h 86"/>
              <a:gd name="T66" fmla="*/ 2147483646 w 145"/>
              <a:gd name="T67" fmla="*/ 2147483646 h 86"/>
              <a:gd name="T68" fmla="*/ 2147483646 w 145"/>
              <a:gd name="T69" fmla="*/ 2147483646 h 86"/>
              <a:gd name="T70" fmla="*/ 2147483646 w 145"/>
              <a:gd name="T71" fmla="*/ 2147483646 h 86"/>
              <a:gd name="T72" fmla="*/ 2147483646 w 145"/>
              <a:gd name="T73" fmla="*/ 2147483646 h 86"/>
              <a:gd name="T74" fmla="*/ 2147483646 w 145"/>
              <a:gd name="T75" fmla="*/ 2147483646 h 86"/>
              <a:gd name="T76" fmla="*/ 2147483646 w 145"/>
              <a:gd name="T77" fmla="*/ 2147483646 h 86"/>
              <a:gd name="T78" fmla="*/ 2147483646 w 145"/>
              <a:gd name="T79" fmla="*/ 2147483646 h 86"/>
              <a:gd name="T80" fmla="*/ 2147483646 w 145"/>
              <a:gd name="T81" fmla="*/ 2147483646 h 86"/>
              <a:gd name="T82" fmla="*/ 2147483646 w 145"/>
              <a:gd name="T83" fmla="*/ 2147483646 h 8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5"/>
              <a:gd name="T127" fmla="*/ 0 h 86"/>
              <a:gd name="T128" fmla="*/ 145 w 145"/>
              <a:gd name="T129" fmla="*/ 86 h 8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5" h="86">
                <a:moveTo>
                  <a:pt x="0" y="0"/>
                </a:moveTo>
                <a:lnTo>
                  <a:pt x="0" y="1"/>
                </a:lnTo>
                <a:lnTo>
                  <a:pt x="2" y="2"/>
                </a:lnTo>
                <a:lnTo>
                  <a:pt x="5" y="3"/>
                </a:lnTo>
                <a:lnTo>
                  <a:pt x="5" y="4"/>
                </a:lnTo>
                <a:lnTo>
                  <a:pt x="6" y="4"/>
                </a:lnTo>
                <a:lnTo>
                  <a:pt x="8" y="5"/>
                </a:lnTo>
                <a:lnTo>
                  <a:pt x="8" y="6"/>
                </a:lnTo>
                <a:lnTo>
                  <a:pt x="11" y="7"/>
                </a:lnTo>
                <a:lnTo>
                  <a:pt x="11" y="8"/>
                </a:lnTo>
                <a:lnTo>
                  <a:pt x="13" y="9"/>
                </a:lnTo>
                <a:lnTo>
                  <a:pt x="13" y="10"/>
                </a:lnTo>
                <a:lnTo>
                  <a:pt x="14" y="11"/>
                </a:lnTo>
                <a:lnTo>
                  <a:pt x="17" y="12"/>
                </a:lnTo>
                <a:lnTo>
                  <a:pt x="17" y="13"/>
                </a:lnTo>
                <a:lnTo>
                  <a:pt x="18" y="13"/>
                </a:lnTo>
                <a:lnTo>
                  <a:pt x="18" y="14"/>
                </a:lnTo>
                <a:lnTo>
                  <a:pt x="20" y="15"/>
                </a:lnTo>
                <a:lnTo>
                  <a:pt x="20" y="16"/>
                </a:lnTo>
                <a:lnTo>
                  <a:pt x="23" y="17"/>
                </a:lnTo>
                <a:lnTo>
                  <a:pt x="23" y="18"/>
                </a:lnTo>
                <a:lnTo>
                  <a:pt x="25" y="19"/>
                </a:lnTo>
                <a:lnTo>
                  <a:pt x="25" y="20"/>
                </a:lnTo>
                <a:lnTo>
                  <a:pt x="27" y="21"/>
                </a:lnTo>
                <a:lnTo>
                  <a:pt x="27" y="23"/>
                </a:lnTo>
                <a:lnTo>
                  <a:pt x="30" y="23"/>
                </a:lnTo>
                <a:lnTo>
                  <a:pt x="30" y="24"/>
                </a:lnTo>
                <a:lnTo>
                  <a:pt x="32" y="25"/>
                </a:lnTo>
                <a:lnTo>
                  <a:pt x="32" y="26"/>
                </a:lnTo>
                <a:lnTo>
                  <a:pt x="33" y="27"/>
                </a:lnTo>
                <a:lnTo>
                  <a:pt x="35" y="28"/>
                </a:lnTo>
                <a:lnTo>
                  <a:pt x="35" y="29"/>
                </a:lnTo>
                <a:lnTo>
                  <a:pt x="37" y="30"/>
                </a:lnTo>
                <a:lnTo>
                  <a:pt x="37" y="31"/>
                </a:lnTo>
                <a:lnTo>
                  <a:pt x="39" y="32"/>
                </a:lnTo>
                <a:lnTo>
                  <a:pt x="39" y="33"/>
                </a:lnTo>
                <a:lnTo>
                  <a:pt x="41" y="33"/>
                </a:lnTo>
                <a:lnTo>
                  <a:pt x="41" y="34"/>
                </a:lnTo>
                <a:lnTo>
                  <a:pt x="43" y="35"/>
                </a:lnTo>
                <a:lnTo>
                  <a:pt x="43" y="36"/>
                </a:lnTo>
                <a:lnTo>
                  <a:pt x="45" y="37"/>
                </a:lnTo>
                <a:lnTo>
                  <a:pt x="45" y="38"/>
                </a:lnTo>
                <a:lnTo>
                  <a:pt x="47" y="39"/>
                </a:lnTo>
                <a:lnTo>
                  <a:pt x="47" y="40"/>
                </a:lnTo>
                <a:lnTo>
                  <a:pt x="49" y="41"/>
                </a:lnTo>
                <a:lnTo>
                  <a:pt x="49" y="42"/>
                </a:lnTo>
                <a:lnTo>
                  <a:pt x="51" y="43"/>
                </a:lnTo>
                <a:lnTo>
                  <a:pt x="51" y="44"/>
                </a:lnTo>
                <a:lnTo>
                  <a:pt x="54" y="44"/>
                </a:lnTo>
                <a:lnTo>
                  <a:pt x="54" y="45"/>
                </a:lnTo>
                <a:lnTo>
                  <a:pt x="56" y="46"/>
                </a:lnTo>
                <a:lnTo>
                  <a:pt x="56" y="47"/>
                </a:lnTo>
                <a:lnTo>
                  <a:pt x="59" y="48"/>
                </a:lnTo>
                <a:lnTo>
                  <a:pt x="59" y="49"/>
                </a:lnTo>
                <a:lnTo>
                  <a:pt x="61" y="50"/>
                </a:lnTo>
                <a:lnTo>
                  <a:pt x="61" y="51"/>
                </a:lnTo>
                <a:lnTo>
                  <a:pt x="63" y="52"/>
                </a:lnTo>
                <a:lnTo>
                  <a:pt x="63" y="53"/>
                </a:lnTo>
                <a:lnTo>
                  <a:pt x="66" y="54"/>
                </a:lnTo>
                <a:lnTo>
                  <a:pt x="66" y="55"/>
                </a:lnTo>
                <a:lnTo>
                  <a:pt x="67" y="56"/>
                </a:lnTo>
                <a:lnTo>
                  <a:pt x="69" y="57"/>
                </a:lnTo>
                <a:lnTo>
                  <a:pt x="69" y="58"/>
                </a:lnTo>
                <a:lnTo>
                  <a:pt x="72" y="59"/>
                </a:lnTo>
                <a:lnTo>
                  <a:pt x="74" y="60"/>
                </a:lnTo>
                <a:lnTo>
                  <a:pt x="74" y="61"/>
                </a:lnTo>
                <a:lnTo>
                  <a:pt x="75" y="62"/>
                </a:lnTo>
                <a:lnTo>
                  <a:pt x="78" y="63"/>
                </a:lnTo>
                <a:lnTo>
                  <a:pt x="78" y="64"/>
                </a:lnTo>
                <a:lnTo>
                  <a:pt x="79" y="64"/>
                </a:lnTo>
                <a:lnTo>
                  <a:pt x="81" y="65"/>
                </a:lnTo>
                <a:lnTo>
                  <a:pt x="84" y="66"/>
                </a:lnTo>
                <a:lnTo>
                  <a:pt x="84" y="67"/>
                </a:lnTo>
                <a:lnTo>
                  <a:pt x="85" y="67"/>
                </a:lnTo>
                <a:lnTo>
                  <a:pt x="87" y="68"/>
                </a:lnTo>
                <a:lnTo>
                  <a:pt x="87" y="69"/>
                </a:lnTo>
                <a:lnTo>
                  <a:pt x="89" y="69"/>
                </a:lnTo>
                <a:lnTo>
                  <a:pt x="91" y="70"/>
                </a:lnTo>
                <a:lnTo>
                  <a:pt x="91" y="71"/>
                </a:lnTo>
                <a:lnTo>
                  <a:pt x="92" y="71"/>
                </a:lnTo>
                <a:lnTo>
                  <a:pt x="93" y="72"/>
                </a:lnTo>
                <a:lnTo>
                  <a:pt x="96" y="73"/>
                </a:lnTo>
                <a:lnTo>
                  <a:pt x="97" y="74"/>
                </a:lnTo>
                <a:lnTo>
                  <a:pt x="98" y="74"/>
                </a:lnTo>
                <a:lnTo>
                  <a:pt x="99" y="75"/>
                </a:lnTo>
                <a:lnTo>
                  <a:pt x="101" y="75"/>
                </a:lnTo>
                <a:lnTo>
                  <a:pt x="102" y="76"/>
                </a:lnTo>
                <a:lnTo>
                  <a:pt x="103" y="76"/>
                </a:lnTo>
                <a:lnTo>
                  <a:pt x="104" y="77"/>
                </a:lnTo>
                <a:lnTo>
                  <a:pt x="105" y="77"/>
                </a:lnTo>
                <a:lnTo>
                  <a:pt x="107" y="78"/>
                </a:lnTo>
                <a:lnTo>
                  <a:pt x="108" y="78"/>
                </a:lnTo>
                <a:lnTo>
                  <a:pt x="109" y="78"/>
                </a:lnTo>
                <a:lnTo>
                  <a:pt x="110" y="79"/>
                </a:lnTo>
                <a:lnTo>
                  <a:pt x="111" y="79"/>
                </a:lnTo>
                <a:lnTo>
                  <a:pt x="113" y="80"/>
                </a:lnTo>
                <a:lnTo>
                  <a:pt x="114" y="80"/>
                </a:lnTo>
                <a:lnTo>
                  <a:pt x="115" y="80"/>
                </a:lnTo>
                <a:lnTo>
                  <a:pt x="116" y="81"/>
                </a:lnTo>
                <a:lnTo>
                  <a:pt x="117" y="81"/>
                </a:lnTo>
                <a:lnTo>
                  <a:pt x="119" y="81"/>
                </a:lnTo>
                <a:lnTo>
                  <a:pt x="120" y="82"/>
                </a:lnTo>
                <a:lnTo>
                  <a:pt x="121" y="82"/>
                </a:lnTo>
                <a:lnTo>
                  <a:pt x="122" y="82"/>
                </a:lnTo>
                <a:lnTo>
                  <a:pt x="123" y="83"/>
                </a:lnTo>
                <a:lnTo>
                  <a:pt x="125" y="83"/>
                </a:lnTo>
                <a:lnTo>
                  <a:pt x="126" y="83"/>
                </a:lnTo>
                <a:lnTo>
                  <a:pt x="127" y="83"/>
                </a:lnTo>
                <a:lnTo>
                  <a:pt x="128" y="84"/>
                </a:lnTo>
                <a:lnTo>
                  <a:pt x="129" y="84"/>
                </a:lnTo>
                <a:lnTo>
                  <a:pt x="131" y="84"/>
                </a:lnTo>
                <a:lnTo>
                  <a:pt x="132" y="84"/>
                </a:lnTo>
                <a:lnTo>
                  <a:pt x="133" y="85"/>
                </a:lnTo>
                <a:lnTo>
                  <a:pt x="134" y="85"/>
                </a:lnTo>
                <a:lnTo>
                  <a:pt x="135" y="85"/>
                </a:lnTo>
                <a:lnTo>
                  <a:pt x="137" y="85"/>
                </a:lnTo>
                <a:lnTo>
                  <a:pt x="138" y="85"/>
                </a:lnTo>
                <a:lnTo>
                  <a:pt x="139" y="86"/>
                </a:lnTo>
                <a:lnTo>
                  <a:pt x="140" y="86"/>
                </a:lnTo>
                <a:lnTo>
                  <a:pt x="141" y="86"/>
                </a:lnTo>
                <a:lnTo>
                  <a:pt x="143" y="86"/>
                </a:lnTo>
                <a:lnTo>
                  <a:pt x="144" y="86"/>
                </a:lnTo>
                <a:lnTo>
                  <a:pt x="145" y="86"/>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33" name="Freeform 76">
            <a:extLst>
              <a:ext uri="{FF2B5EF4-FFF2-40B4-BE49-F238E27FC236}">
                <a16:creationId xmlns:a16="http://schemas.microsoft.com/office/drawing/2014/main" id="{8D621B77-8D42-449D-A29C-F80C3B4FAEE9}"/>
              </a:ext>
            </a:extLst>
          </p:cNvPr>
          <p:cNvSpPr>
            <a:spLocks/>
          </p:cNvSpPr>
          <p:nvPr/>
        </p:nvSpPr>
        <p:spPr bwMode="auto">
          <a:xfrm>
            <a:off x="5041900" y="3121025"/>
            <a:ext cx="892175" cy="33338"/>
          </a:xfrm>
          <a:custGeom>
            <a:avLst/>
            <a:gdLst>
              <a:gd name="T0" fmla="*/ 2147483646 w 91"/>
              <a:gd name="T1" fmla="*/ 0 h 3"/>
              <a:gd name="T2" fmla="*/ 2147483646 w 91"/>
              <a:gd name="T3" fmla="*/ 0 h 3"/>
              <a:gd name="T4" fmla="*/ 2147483646 w 91"/>
              <a:gd name="T5" fmla="*/ 2147483646 h 3"/>
              <a:gd name="T6" fmla="*/ 2147483646 w 91"/>
              <a:gd name="T7" fmla="*/ 2147483646 h 3"/>
              <a:gd name="T8" fmla="*/ 2147483646 w 91"/>
              <a:gd name="T9" fmla="*/ 2147483646 h 3"/>
              <a:gd name="T10" fmla="*/ 2147483646 w 91"/>
              <a:gd name="T11" fmla="*/ 2147483646 h 3"/>
              <a:gd name="T12" fmla="*/ 2147483646 w 91"/>
              <a:gd name="T13" fmla="*/ 2147483646 h 3"/>
              <a:gd name="T14" fmla="*/ 2147483646 w 91"/>
              <a:gd name="T15" fmla="*/ 2147483646 h 3"/>
              <a:gd name="T16" fmla="*/ 2147483646 w 91"/>
              <a:gd name="T17" fmla="*/ 2147483646 h 3"/>
              <a:gd name="T18" fmla="*/ 2147483646 w 91"/>
              <a:gd name="T19" fmla="*/ 2147483646 h 3"/>
              <a:gd name="T20" fmla="*/ 2147483646 w 91"/>
              <a:gd name="T21" fmla="*/ 2147483646 h 3"/>
              <a:gd name="T22" fmla="*/ 2147483646 w 91"/>
              <a:gd name="T23" fmla="*/ 2147483646 h 3"/>
              <a:gd name="T24" fmla="*/ 2147483646 w 91"/>
              <a:gd name="T25" fmla="*/ 2147483646 h 3"/>
              <a:gd name="T26" fmla="*/ 2147483646 w 91"/>
              <a:gd name="T27" fmla="*/ 2147483646 h 3"/>
              <a:gd name="T28" fmla="*/ 2147483646 w 91"/>
              <a:gd name="T29" fmla="*/ 2147483646 h 3"/>
              <a:gd name="T30" fmla="*/ 2147483646 w 91"/>
              <a:gd name="T31" fmla="*/ 2147483646 h 3"/>
              <a:gd name="T32" fmla="*/ 2147483646 w 91"/>
              <a:gd name="T33" fmla="*/ 2147483646 h 3"/>
              <a:gd name="T34" fmla="*/ 2147483646 w 91"/>
              <a:gd name="T35" fmla="*/ 2147483646 h 3"/>
              <a:gd name="T36" fmla="*/ 2147483646 w 91"/>
              <a:gd name="T37" fmla="*/ 2147483646 h 3"/>
              <a:gd name="T38" fmla="*/ 2147483646 w 91"/>
              <a:gd name="T39" fmla="*/ 2147483646 h 3"/>
              <a:gd name="T40" fmla="*/ 2147483646 w 91"/>
              <a:gd name="T41" fmla="*/ 2147483646 h 3"/>
              <a:gd name="T42" fmla="*/ 2147483646 w 91"/>
              <a:gd name="T43" fmla="*/ 2147483646 h 3"/>
              <a:gd name="T44" fmla="*/ 2147483646 w 91"/>
              <a:gd name="T45" fmla="*/ 2147483646 h 3"/>
              <a:gd name="T46" fmla="*/ 2147483646 w 91"/>
              <a:gd name="T47" fmla="*/ 2147483646 h 3"/>
              <a:gd name="T48" fmla="*/ 2147483646 w 91"/>
              <a:gd name="T49" fmla="*/ 2147483646 h 3"/>
              <a:gd name="T50" fmla="*/ 2147483646 w 91"/>
              <a:gd name="T51" fmla="*/ 2147483646 h 3"/>
              <a:gd name="T52" fmla="*/ 2147483646 w 91"/>
              <a:gd name="T53" fmla="*/ 2147483646 h 3"/>
              <a:gd name="T54" fmla="*/ 2147483646 w 91"/>
              <a:gd name="T55" fmla="*/ 2147483646 h 3"/>
              <a:gd name="T56" fmla="*/ 2147483646 w 91"/>
              <a:gd name="T57" fmla="*/ 2147483646 h 3"/>
              <a:gd name="T58" fmla="*/ 2147483646 w 91"/>
              <a:gd name="T59" fmla="*/ 2147483646 h 3"/>
              <a:gd name="T60" fmla="*/ 2147483646 w 91"/>
              <a:gd name="T61" fmla="*/ 2147483646 h 3"/>
              <a:gd name="T62" fmla="*/ 2147483646 w 91"/>
              <a:gd name="T63" fmla="*/ 2147483646 h 3"/>
              <a:gd name="T64" fmla="*/ 2147483646 w 91"/>
              <a:gd name="T65" fmla="*/ 2147483646 h 3"/>
              <a:gd name="T66" fmla="*/ 2147483646 w 91"/>
              <a:gd name="T67" fmla="*/ 2147483646 h 3"/>
              <a:gd name="T68" fmla="*/ 2147483646 w 91"/>
              <a:gd name="T69" fmla="*/ 2147483646 h 3"/>
              <a:gd name="T70" fmla="*/ 2147483646 w 91"/>
              <a:gd name="T71" fmla="*/ 2147483646 h 3"/>
              <a:gd name="T72" fmla="*/ 2147483646 w 91"/>
              <a:gd name="T73" fmla="*/ 2147483646 h 3"/>
              <a:gd name="T74" fmla="*/ 2147483646 w 91"/>
              <a:gd name="T75" fmla="*/ 2147483646 h 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1"/>
              <a:gd name="T115" fmla="*/ 0 h 3"/>
              <a:gd name="T116" fmla="*/ 91 w 91"/>
              <a:gd name="T117" fmla="*/ 3 h 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1" h="3">
                <a:moveTo>
                  <a:pt x="0" y="0"/>
                </a:moveTo>
                <a:lnTo>
                  <a:pt x="1" y="0"/>
                </a:lnTo>
                <a:lnTo>
                  <a:pt x="2" y="0"/>
                </a:lnTo>
                <a:lnTo>
                  <a:pt x="4" y="0"/>
                </a:lnTo>
                <a:lnTo>
                  <a:pt x="5" y="0"/>
                </a:lnTo>
                <a:lnTo>
                  <a:pt x="6" y="1"/>
                </a:lnTo>
                <a:lnTo>
                  <a:pt x="7" y="1"/>
                </a:lnTo>
                <a:lnTo>
                  <a:pt x="8" y="1"/>
                </a:lnTo>
                <a:lnTo>
                  <a:pt x="10" y="1"/>
                </a:lnTo>
                <a:lnTo>
                  <a:pt x="11" y="1"/>
                </a:lnTo>
                <a:lnTo>
                  <a:pt x="12" y="1"/>
                </a:lnTo>
                <a:lnTo>
                  <a:pt x="13" y="1"/>
                </a:lnTo>
                <a:lnTo>
                  <a:pt x="14" y="1"/>
                </a:lnTo>
                <a:lnTo>
                  <a:pt x="16" y="1"/>
                </a:lnTo>
                <a:lnTo>
                  <a:pt x="17" y="1"/>
                </a:lnTo>
                <a:lnTo>
                  <a:pt x="18" y="2"/>
                </a:lnTo>
                <a:lnTo>
                  <a:pt x="19" y="2"/>
                </a:lnTo>
                <a:lnTo>
                  <a:pt x="20" y="2"/>
                </a:lnTo>
                <a:lnTo>
                  <a:pt x="22" y="2"/>
                </a:lnTo>
                <a:lnTo>
                  <a:pt x="23" y="2"/>
                </a:lnTo>
                <a:lnTo>
                  <a:pt x="24" y="2"/>
                </a:lnTo>
                <a:lnTo>
                  <a:pt x="25" y="2"/>
                </a:lnTo>
                <a:lnTo>
                  <a:pt x="26" y="2"/>
                </a:lnTo>
                <a:lnTo>
                  <a:pt x="28" y="2"/>
                </a:lnTo>
                <a:lnTo>
                  <a:pt x="29" y="2"/>
                </a:lnTo>
                <a:lnTo>
                  <a:pt x="30" y="2"/>
                </a:lnTo>
                <a:lnTo>
                  <a:pt x="31" y="2"/>
                </a:lnTo>
                <a:lnTo>
                  <a:pt x="32" y="2"/>
                </a:lnTo>
                <a:lnTo>
                  <a:pt x="34" y="2"/>
                </a:lnTo>
                <a:lnTo>
                  <a:pt x="35" y="2"/>
                </a:lnTo>
                <a:lnTo>
                  <a:pt x="36" y="2"/>
                </a:lnTo>
                <a:lnTo>
                  <a:pt x="37" y="2"/>
                </a:lnTo>
                <a:lnTo>
                  <a:pt x="38" y="2"/>
                </a:lnTo>
                <a:lnTo>
                  <a:pt x="40" y="2"/>
                </a:lnTo>
                <a:lnTo>
                  <a:pt x="41" y="2"/>
                </a:lnTo>
                <a:lnTo>
                  <a:pt x="42" y="3"/>
                </a:lnTo>
                <a:lnTo>
                  <a:pt x="43" y="3"/>
                </a:lnTo>
                <a:lnTo>
                  <a:pt x="44" y="3"/>
                </a:lnTo>
                <a:lnTo>
                  <a:pt x="46" y="3"/>
                </a:lnTo>
                <a:lnTo>
                  <a:pt x="47" y="3"/>
                </a:lnTo>
                <a:lnTo>
                  <a:pt x="48" y="3"/>
                </a:lnTo>
                <a:lnTo>
                  <a:pt x="49" y="3"/>
                </a:lnTo>
                <a:lnTo>
                  <a:pt x="50" y="3"/>
                </a:lnTo>
                <a:lnTo>
                  <a:pt x="52" y="3"/>
                </a:lnTo>
                <a:lnTo>
                  <a:pt x="53" y="3"/>
                </a:lnTo>
                <a:lnTo>
                  <a:pt x="54" y="3"/>
                </a:lnTo>
                <a:lnTo>
                  <a:pt x="55" y="3"/>
                </a:lnTo>
                <a:lnTo>
                  <a:pt x="56" y="3"/>
                </a:lnTo>
                <a:lnTo>
                  <a:pt x="58" y="3"/>
                </a:lnTo>
                <a:lnTo>
                  <a:pt x="59" y="3"/>
                </a:lnTo>
                <a:lnTo>
                  <a:pt x="60" y="3"/>
                </a:lnTo>
                <a:lnTo>
                  <a:pt x="61" y="3"/>
                </a:lnTo>
                <a:lnTo>
                  <a:pt x="62" y="3"/>
                </a:lnTo>
                <a:lnTo>
                  <a:pt x="64" y="3"/>
                </a:lnTo>
                <a:lnTo>
                  <a:pt x="65" y="3"/>
                </a:lnTo>
                <a:lnTo>
                  <a:pt x="66" y="3"/>
                </a:lnTo>
                <a:lnTo>
                  <a:pt x="67" y="3"/>
                </a:lnTo>
                <a:lnTo>
                  <a:pt x="68" y="3"/>
                </a:lnTo>
                <a:lnTo>
                  <a:pt x="70" y="3"/>
                </a:lnTo>
                <a:lnTo>
                  <a:pt x="71" y="3"/>
                </a:lnTo>
                <a:lnTo>
                  <a:pt x="72" y="3"/>
                </a:lnTo>
                <a:lnTo>
                  <a:pt x="73" y="3"/>
                </a:lnTo>
                <a:lnTo>
                  <a:pt x="74" y="3"/>
                </a:lnTo>
                <a:lnTo>
                  <a:pt x="76" y="3"/>
                </a:lnTo>
                <a:lnTo>
                  <a:pt x="77" y="3"/>
                </a:lnTo>
                <a:lnTo>
                  <a:pt x="78" y="3"/>
                </a:lnTo>
                <a:lnTo>
                  <a:pt x="79" y="3"/>
                </a:lnTo>
                <a:lnTo>
                  <a:pt x="80" y="3"/>
                </a:lnTo>
                <a:lnTo>
                  <a:pt x="82" y="3"/>
                </a:lnTo>
                <a:lnTo>
                  <a:pt x="83" y="3"/>
                </a:lnTo>
                <a:lnTo>
                  <a:pt x="84" y="3"/>
                </a:lnTo>
                <a:lnTo>
                  <a:pt x="85" y="3"/>
                </a:lnTo>
                <a:lnTo>
                  <a:pt x="86" y="3"/>
                </a:lnTo>
                <a:lnTo>
                  <a:pt x="88" y="3"/>
                </a:lnTo>
                <a:lnTo>
                  <a:pt x="89" y="3"/>
                </a:lnTo>
                <a:lnTo>
                  <a:pt x="90" y="3"/>
                </a:lnTo>
                <a:lnTo>
                  <a:pt x="91" y="3"/>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34" name="Freeform 79">
            <a:extLst>
              <a:ext uri="{FF2B5EF4-FFF2-40B4-BE49-F238E27FC236}">
                <a16:creationId xmlns:a16="http://schemas.microsoft.com/office/drawing/2014/main" id="{EF870293-88F2-4248-89E6-F1CFE5C36428}"/>
              </a:ext>
            </a:extLst>
          </p:cNvPr>
          <p:cNvSpPr>
            <a:spLocks/>
          </p:cNvSpPr>
          <p:nvPr/>
        </p:nvSpPr>
        <p:spPr bwMode="auto">
          <a:xfrm>
            <a:off x="2652713" y="3154363"/>
            <a:ext cx="96837" cy="9525"/>
          </a:xfrm>
          <a:custGeom>
            <a:avLst/>
            <a:gdLst>
              <a:gd name="T0" fmla="*/ 0 w 10"/>
              <a:gd name="T1" fmla="*/ 0 h 10979"/>
              <a:gd name="T2" fmla="*/ 2147483646 w 10"/>
              <a:gd name="T3" fmla="*/ 0 h 10979"/>
              <a:gd name="T4" fmla="*/ 2147483646 w 10"/>
              <a:gd name="T5" fmla="*/ 0 h 10979"/>
              <a:gd name="T6" fmla="*/ 2147483646 w 10"/>
              <a:gd name="T7" fmla="*/ 0 h 10979"/>
              <a:gd name="T8" fmla="*/ 2147483646 w 10"/>
              <a:gd name="T9" fmla="*/ 0 h 10979"/>
              <a:gd name="T10" fmla="*/ 2147483646 w 10"/>
              <a:gd name="T11" fmla="*/ 0 h 10979"/>
              <a:gd name="T12" fmla="*/ 2147483646 w 10"/>
              <a:gd name="T13" fmla="*/ 0 h 10979"/>
              <a:gd name="T14" fmla="*/ 2147483646 w 10"/>
              <a:gd name="T15" fmla="*/ 0 h 10979"/>
              <a:gd name="T16" fmla="*/ 2147483646 w 10"/>
              <a:gd name="T17" fmla="*/ 0 h 109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0979"/>
              <a:gd name="T29" fmla="*/ 10 w 10"/>
              <a:gd name="T30" fmla="*/ 10979 h 109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0979">
                <a:moveTo>
                  <a:pt x="0" y="0"/>
                </a:moveTo>
                <a:lnTo>
                  <a:pt x="2" y="0"/>
                </a:lnTo>
                <a:lnTo>
                  <a:pt x="3" y="0"/>
                </a:lnTo>
                <a:lnTo>
                  <a:pt x="4" y="0"/>
                </a:lnTo>
                <a:lnTo>
                  <a:pt x="5" y="0"/>
                </a:lnTo>
                <a:lnTo>
                  <a:pt x="6" y="0"/>
                </a:lnTo>
                <a:lnTo>
                  <a:pt x="8" y="0"/>
                </a:lnTo>
                <a:lnTo>
                  <a:pt x="9" y="0"/>
                </a:lnTo>
                <a:lnTo>
                  <a:pt x="10" y="0"/>
                </a:lnTo>
              </a:path>
            </a:pathLst>
          </a:custGeom>
          <a:noFill/>
          <a:ln w="381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35" name="Freeform 80">
            <a:extLst>
              <a:ext uri="{FF2B5EF4-FFF2-40B4-BE49-F238E27FC236}">
                <a16:creationId xmlns:a16="http://schemas.microsoft.com/office/drawing/2014/main" id="{94E01B33-2BBB-461C-AECC-26A9AFF8A04E}"/>
              </a:ext>
            </a:extLst>
          </p:cNvPr>
          <p:cNvSpPr>
            <a:spLocks/>
          </p:cNvSpPr>
          <p:nvPr/>
        </p:nvSpPr>
        <p:spPr bwMode="auto">
          <a:xfrm>
            <a:off x="1565275" y="3121025"/>
            <a:ext cx="1489075" cy="33338"/>
          </a:xfrm>
          <a:custGeom>
            <a:avLst/>
            <a:gdLst>
              <a:gd name="T0" fmla="*/ 2147483646 w 152"/>
              <a:gd name="T1" fmla="*/ 2147483646 h 3"/>
              <a:gd name="T2" fmla="*/ 2147483646 w 152"/>
              <a:gd name="T3" fmla="*/ 2147483646 h 3"/>
              <a:gd name="T4" fmla="*/ 2147483646 w 152"/>
              <a:gd name="T5" fmla="*/ 2147483646 h 3"/>
              <a:gd name="T6" fmla="*/ 2147483646 w 152"/>
              <a:gd name="T7" fmla="*/ 2147483646 h 3"/>
              <a:gd name="T8" fmla="*/ 2147483646 w 152"/>
              <a:gd name="T9" fmla="*/ 2147483646 h 3"/>
              <a:gd name="T10" fmla="*/ 2147483646 w 152"/>
              <a:gd name="T11" fmla="*/ 2147483646 h 3"/>
              <a:gd name="T12" fmla="*/ 2147483646 w 152"/>
              <a:gd name="T13" fmla="*/ 2147483646 h 3"/>
              <a:gd name="T14" fmla="*/ 2147483646 w 152"/>
              <a:gd name="T15" fmla="*/ 2147483646 h 3"/>
              <a:gd name="T16" fmla="*/ 2147483646 w 152"/>
              <a:gd name="T17" fmla="*/ 2147483646 h 3"/>
              <a:gd name="T18" fmla="*/ 2147483646 w 152"/>
              <a:gd name="T19" fmla="*/ 2147483646 h 3"/>
              <a:gd name="T20" fmla="*/ 2147483646 w 152"/>
              <a:gd name="T21" fmla="*/ 2147483646 h 3"/>
              <a:gd name="T22" fmla="*/ 2147483646 w 152"/>
              <a:gd name="T23" fmla="*/ 2147483646 h 3"/>
              <a:gd name="T24" fmla="*/ 2147483646 w 152"/>
              <a:gd name="T25" fmla="*/ 2147483646 h 3"/>
              <a:gd name="T26" fmla="*/ 2147483646 w 152"/>
              <a:gd name="T27" fmla="*/ 2147483646 h 3"/>
              <a:gd name="T28" fmla="*/ 2147483646 w 152"/>
              <a:gd name="T29" fmla="*/ 2147483646 h 3"/>
              <a:gd name="T30" fmla="*/ 2147483646 w 152"/>
              <a:gd name="T31" fmla="*/ 2147483646 h 3"/>
              <a:gd name="T32" fmla="*/ 2147483646 w 152"/>
              <a:gd name="T33" fmla="*/ 2147483646 h 3"/>
              <a:gd name="T34" fmla="*/ 2147483646 w 152"/>
              <a:gd name="T35" fmla="*/ 2147483646 h 3"/>
              <a:gd name="T36" fmla="*/ 2147483646 w 152"/>
              <a:gd name="T37" fmla="*/ 2147483646 h 3"/>
              <a:gd name="T38" fmla="*/ 2147483646 w 152"/>
              <a:gd name="T39" fmla="*/ 2147483646 h 3"/>
              <a:gd name="T40" fmla="*/ 2147483646 w 152"/>
              <a:gd name="T41" fmla="*/ 2147483646 h 3"/>
              <a:gd name="T42" fmla="*/ 2147483646 w 152"/>
              <a:gd name="T43" fmla="*/ 2147483646 h 3"/>
              <a:gd name="T44" fmla="*/ 2147483646 w 152"/>
              <a:gd name="T45" fmla="*/ 2147483646 h 3"/>
              <a:gd name="T46" fmla="*/ 2147483646 w 152"/>
              <a:gd name="T47" fmla="*/ 2147483646 h 3"/>
              <a:gd name="T48" fmla="*/ 2147483646 w 152"/>
              <a:gd name="T49" fmla="*/ 2147483646 h 3"/>
              <a:gd name="T50" fmla="*/ 2147483646 w 152"/>
              <a:gd name="T51" fmla="*/ 2147483646 h 3"/>
              <a:gd name="T52" fmla="*/ 2147483646 w 152"/>
              <a:gd name="T53" fmla="*/ 2147483646 h 3"/>
              <a:gd name="T54" fmla="*/ 2147483646 w 152"/>
              <a:gd name="T55" fmla="*/ 2147483646 h 3"/>
              <a:gd name="T56" fmla="*/ 2147483646 w 152"/>
              <a:gd name="T57" fmla="*/ 2147483646 h 3"/>
              <a:gd name="T58" fmla="*/ 2147483646 w 152"/>
              <a:gd name="T59" fmla="*/ 2147483646 h 3"/>
              <a:gd name="T60" fmla="*/ 2147483646 w 152"/>
              <a:gd name="T61" fmla="*/ 2147483646 h 3"/>
              <a:gd name="T62" fmla="*/ 2147483646 w 152"/>
              <a:gd name="T63" fmla="*/ 2147483646 h 3"/>
              <a:gd name="T64" fmla="*/ 2147483646 w 152"/>
              <a:gd name="T65" fmla="*/ 2147483646 h 3"/>
              <a:gd name="T66" fmla="*/ 2147483646 w 152"/>
              <a:gd name="T67" fmla="*/ 2147483646 h 3"/>
              <a:gd name="T68" fmla="*/ 2147483646 w 152"/>
              <a:gd name="T69" fmla="*/ 2147483646 h 3"/>
              <a:gd name="T70" fmla="*/ 2147483646 w 152"/>
              <a:gd name="T71" fmla="*/ 2147483646 h 3"/>
              <a:gd name="T72" fmla="*/ 2147483646 w 152"/>
              <a:gd name="T73" fmla="*/ 2147483646 h 3"/>
              <a:gd name="T74" fmla="*/ 2147483646 w 152"/>
              <a:gd name="T75" fmla="*/ 0 h 3"/>
              <a:gd name="T76" fmla="*/ 2147483646 w 152"/>
              <a:gd name="T77" fmla="*/ 0 h 3"/>
              <a:gd name="T78" fmla="*/ 2147483646 w 152"/>
              <a:gd name="T79" fmla="*/ 0 h 3"/>
              <a:gd name="T80" fmla="*/ 2147483646 w 152"/>
              <a:gd name="T81" fmla="*/ 0 h 3"/>
              <a:gd name="T82" fmla="*/ 2147483646 w 152"/>
              <a:gd name="T83" fmla="*/ 0 h 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3"/>
              <a:gd name="T128" fmla="*/ 152 w 152"/>
              <a:gd name="T129" fmla="*/ 3 h 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3">
                <a:moveTo>
                  <a:pt x="0" y="3"/>
                </a:moveTo>
                <a:lnTo>
                  <a:pt x="1" y="3"/>
                </a:lnTo>
                <a:lnTo>
                  <a:pt x="2" y="3"/>
                </a:lnTo>
                <a:lnTo>
                  <a:pt x="3" y="3"/>
                </a:lnTo>
                <a:lnTo>
                  <a:pt x="5" y="3"/>
                </a:lnTo>
                <a:lnTo>
                  <a:pt x="6" y="3"/>
                </a:lnTo>
                <a:lnTo>
                  <a:pt x="7" y="3"/>
                </a:lnTo>
                <a:lnTo>
                  <a:pt x="8" y="3"/>
                </a:lnTo>
                <a:lnTo>
                  <a:pt x="9" y="3"/>
                </a:lnTo>
                <a:lnTo>
                  <a:pt x="11" y="3"/>
                </a:lnTo>
                <a:lnTo>
                  <a:pt x="12" y="3"/>
                </a:lnTo>
                <a:lnTo>
                  <a:pt x="13" y="3"/>
                </a:lnTo>
                <a:lnTo>
                  <a:pt x="14" y="3"/>
                </a:lnTo>
                <a:lnTo>
                  <a:pt x="15" y="3"/>
                </a:lnTo>
                <a:lnTo>
                  <a:pt x="17" y="3"/>
                </a:lnTo>
                <a:lnTo>
                  <a:pt x="18" y="3"/>
                </a:lnTo>
                <a:lnTo>
                  <a:pt x="19" y="3"/>
                </a:lnTo>
                <a:lnTo>
                  <a:pt x="20" y="3"/>
                </a:lnTo>
                <a:lnTo>
                  <a:pt x="21" y="3"/>
                </a:lnTo>
                <a:lnTo>
                  <a:pt x="23" y="3"/>
                </a:lnTo>
                <a:lnTo>
                  <a:pt x="24" y="3"/>
                </a:lnTo>
                <a:lnTo>
                  <a:pt x="25" y="3"/>
                </a:lnTo>
                <a:lnTo>
                  <a:pt x="26" y="3"/>
                </a:lnTo>
                <a:lnTo>
                  <a:pt x="27" y="3"/>
                </a:lnTo>
                <a:lnTo>
                  <a:pt x="29" y="3"/>
                </a:lnTo>
                <a:lnTo>
                  <a:pt x="30" y="3"/>
                </a:lnTo>
                <a:lnTo>
                  <a:pt x="31" y="3"/>
                </a:lnTo>
                <a:lnTo>
                  <a:pt x="32" y="3"/>
                </a:lnTo>
                <a:lnTo>
                  <a:pt x="33" y="3"/>
                </a:lnTo>
                <a:lnTo>
                  <a:pt x="35" y="3"/>
                </a:lnTo>
                <a:lnTo>
                  <a:pt x="36" y="3"/>
                </a:lnTo>
                <a:lnTo>
                  <a:pt x="37" y="3"/>
                </a:lnTo>
                <a:lnTo>
                  <a:pt x="38" y="3"/>
                </a:lnTo>
                <a:lnTo>
                  <a:pt x="39" y="3"/>
                </a:lnTo>
                <a:lnTo>
                  <a:pt x="41" y="3"/>
                </a:lnTo>
                <a:lnTo>
                  <a:pt x="42" y="3"/>
                </a:lnTo>
                <a:lnTo>
                  <a:pt x="43" y="3"/>
                </a:lnTo>
                <a:lnTo>
                  <a:pt x="44" y="3"/>
                </a:lnTo>
                <a:lnTo>
                  <a:pt x="45" y="3"/>
                </a:lnTo>
                <a:lnTo>
                  <a:pt x="47" y="3"/>
                </a:lnTo>
                <a:lnTo>
                  <a:pt x="48" y="3"/>
                </a:lnTo>
                <a:lnTo>
                  <a:pt x="49" y="3"/>
                </a:lnTo>
                <a:lnTo>
                  <a:pt x="50" y="3"/>
                </a:lnTo>
                <a:lnTo>
                  <a:pt x="51" y="3"/>
                </a:lnTo>
                <a:lnTo>
                  <a:pt x="53" y="3"/>
                </a:lnTo>
                <a:lnTo>
                  <a:pt x="54" y="3"/>
                </a:lnTo>
                <a:lnTo>
                  <a:pt x="55" y="3"/>
                </a:lnTo>
                <a:lnTo>
                  <a:pt x="56" y="3"/>
                </a:lnTo>
                <a:lnTo>
                  <a:pt x="57" y="3"/>
                </a:lnTo>
                <a:lnTo>
                  <a:pt x="59" y="3"/>
                </a:lnTo>
                <a:lnTo>
                  <a:pt x="60" y="3"/>
                </a:lnTo>
                <a:lnTo>
                  <a:pt x="61" y="3"/>
                </a:lnTo>
                <a:lnTo>
                  <a:pt x="62" y="3"/>
                </a:lnTo>
                <a:lnTo>
                  <a:pt x="63" y="3"/>
                </a:lnTo>
                <a:lnTo>
                  <a:pt x="65" y="3"/>
                </a:lnTo>
                <a:lnTo>
                  <a:pt x="66" y="3"/>
                </a:lnTo>
                <a:lnTo>
                  <a:pt x="67" y="3"/>
                </a:lnTo>
                <a:lnTo>
                  <a:pt x="68" y="3"/>
                </a:lnTo>
                <a:lnTo>
                  <a:pt x="69" y="3"/>
                </a:lnTo>
                <a:lnTo>
                  <a:pt x="71" y="3"/>
                </a:lnTo>
                <a:lnTo>
                  <a:pt x="72" y="3"/>
                </a:lnTo>
                <a:lnTo>
                  <a:pt x="73" y="3"/>
                </a:lnTo>
                <a:lnTo>
                  <a:pt x="74" y="3"/>
                </a:lnTo>
                <a:lnTo>
                  <a:pt x="75" y="3"/>
                </a:lnTo>
                <a:lnTo>
                  <a:pt x="77" y="3"/>
                </a:lnTo>
                <a:lnTo>
                  <a:pt x="78" y="3"/>
                </a:lnTo>
                <a:lnTo>
                  <a:pt x="79" y="3"/>
                </a:lnTo>
                <a:lnTo>
                  <a:pt x="80" y="3"/>
                </a:lnTo>
                <a:lnTo>
                  <a:pt x="81" y="2"/>
                </a:lnTo>
                <a:lnTo>
                  <a:pt x="83" y="2"/>
                </a:lnTo>
                <a:lnTo>
                  <a:pt x="84" y="2"/>
                </a:lnTo>
                <a:lnTo>
                  <a:pt x="85" y="2"/>
                </a:lnTo>
                <a:lnTo>
                  <a:pt x="86" y="2"/>
                </a:lnTo>
                <a:lnTo>
                  <a:pt x="87" y="2"/>
                </a:lnTo>
                <a:lnTo>
                  <a:pt x="89" y="2"/>
                </a:lnTo>
                <a:lnTo>
                  <a:pt x="90" y="2"/>
                </a:lnTo>
                <a:lnTo>
                  <a:pt x="91" y="2"/>
                </a:lnTo>
                <a:lnTo>
                  <a:pt x="92" y="2"/>
                </a:lnTo>
                <a:lnTo>
                  <a:pt x="93" y="2"/>
                </a:lnTo>
                <a:lnTo>
                  <a:pt x="95" y="2"/>
                </a:lnTo>
                <a:lnTo>
                  <a:pt x="96" y="2"/>
                </a:lnTo>
                <a:lnTo>
                  <a:pt x="97" y="2"/>
                </a:lnTo>
                <a:lnTo>
                  <a:pt x="98" y="2"/>
                </a:lnTo>
                <a:lnTo>
                  <a:pt x="99" y="2"/>
                </a:lnTo>
                <a:lnTo>
                  <a:pt x="101" y="2"/>
                </a:lnTo>
                <a:lnTo>
                  <a:pt x="102" y="2"/>
                </a:lnTo>
                <a:lnTo>
                  <a:pt x="103" y="2"/>
                </a:lnTo>
                <a:lnTo>
                  <a:pt x="104" y="2"/>
                </a:lnTo>
                <a:lnTo>
                  <a:pt x="105" y="2"/>
                </a:lnTo>
                <a:lnTo>
                  <a:pt x="107" y="2"/>
                </a:lnTo>
                <a:lnTo>
                  <a:pt x="108" y="2"/>
                </a:lnTo>
                <a:lnTo>
                  <a:pt x="109" y="2"/>
                </a:lnTo>
                <a:lnTo>
                  <a:pt x="110" y="2"/>
                </a:lnTo>
                <a:lnTo>
                  <a:pt x="111" y="2"/>
                </a:lnTo>
                <a:lnTo>
                  <a:pt x="113" y="2"/>
                </a:lnTo>
                <a:lnTo>
                  <a:pt x="114" y="2"/>
                </a:lnTo>
                <a:lnTo>
                  <a:pt x="115" y="2"/>
                </a:lnTo>
                <a:lnTo>
                  <a:pt x="116" y="2"/>
                </a:lnTo>
                <a:lnTo>
                  <a:pt x="117" y="1"/>
                </a:lnTo>
                <a:lnTo>
                  <a:pt x="119" y="1"/>
                </a:lnTo>
                <a:lnTo>
                  <a:pt x="120" y="1"/>
                </a:lnTo>
                <a:lnTo>
                  <a:pt x="121" y="1"/>
                </a:lnTo>
                <a:lnTo>
                  <a:pt x="122" y="1"/>
                </a:lnTo>
                <a:lnTo>
                  <a:pt x="123" y="1"/>
                </a:lnTo>
                <a:lnTo>
                  <a:pt x="125" y="1"/>
                </a:lnTo>
                <a:lnTo>
                  <a:pt x="126" y="1"/>
                </a:lnTo>
                <a:lnTo>
                  <a:pt x="127" y="1"/>
                </a:lnTo>
                <a:lnTo>
                  <a:pt x="128" y="1"/>
                </a:lnTo>
                <a:lnTo>
                  <a:pt x="129" y="1"/>
                </a:lnTo>
                <a:lnTo>
                  <a:pt x="131" y="1"/>
                </a:lnTo>
                <a:lnTo>
                  <a:pt x="132" y="1"/>
                </a:lnTo>
                <a:lnTo>
                  <a:pt x="133" y="1"/>
                </a:lnTo>
                <a:lnTo>
                  <a:pt x="134" y="1"/>
                </a:lnTo>
                <a:lnTo>
                  <a:pt x="135" y="0"/>
                </a:lnTo>
                <a:lnTo>
                  <a:pt x="137" y="0"/>
                </a:lnTo>
                <a:lnTo>
                  <a:pt x="138" y="0"/>
                </a:lnTo>
                <a:lnTo>
                  <a:pt x="139" y="0"/>
                </a:lnTo>
                <a:lnTo>
                  <a:pt x="140" y="0"/>
                </a:lnTo>
                <a:lnTo>
                  <a:pt x="141" y="0"/>
                </a:lnTo>
                <a:lnTo>
                  <a:pt x="143" y="0"/>
                </a:lnTo>
                <a:lnTo>
                  <a:pt x="144" y="0"/>
                </a:lnTo>
                <a:lnTo>
                  <a:pt x="145" y="0"/>
                </a:lnTo>
                <a:lnTo>
                  <a:pt x="146" y="0"/>
                </a:lnTo>
                <a:lnTo>
                  <a:pt x="147" y="0"/>
                </a:lnTo>
                <a:lnTo>
                  <a:pt x="149" y="0"/>
                </a:lnTo>
                <a:lnTo>
                  <a:pt x="150" y="0"/>
                </a:lnTo>
                <a:lnTo>
                  <a:pt x="151" y="0"/>
                </a:lnTo>
                <a:lnTo>
                  <a:pt x="152" y="0"/>
                </a:lnTo>
              </a:path>
            </a:pathLst>
          </a:custGeom>
          <a:noFill/>
          <a:ln w="381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36" name="Freeform 81">
            <a:extLst>
              <a:ext uri="{FF2B5EF4-FFF2-40B4-BE49-F238E27FC236}">
                <a16:creationId xmlns:a16="http://schemas.microsoft.com/office/drawing/2014/main" id="{1C5AA401-BE56-4012-A7F6-7A03749CA120}"/>
              </a:ext>
            </a:extLst>
          </p:cNvPr>
          <p:cNvSpPr>
            <a:spLocks/>
          </p:cNvSpPr>
          <p:nvPr/>
        </p:nvSpPr>
        <p:spPr bwMode="auto">
          <a:xfrm>
            <a:off x="3054350" y="2616200"/>
            <a:ext cx="1498600" cy="504825"/>
          </a:xfrm>
          <a:custGeom>
            <a:avLst/>
            <a:gdLst>
              <a:gd name="T0" fmla="*/ 2147483646 w 153"/>
              <a:gd name="T1" fmla="*/ 2147483646 h 46"/>
              <a:gd name="T2" fmla="*/ 2147483646 w 153"/>
              <a:gd name="T3" fmla="*/ 2147483646 h 46"/>
              <a:gd name="T4" fmla="*/ 2147483646 w 153"/>
              <a:gd name="T5" fmla="*/ 2147483646 h 46"/>
              <a:gd name="T6" fmla="*/ 2147483646 w 153"/>
              <a:gd name="T7" fmla="*/ 2147483646 h 46"/>
              <a:gd name="T8" fmla="*/ 2147483646 w 153"/>
              <a:gd name="T9" fmla="*/ 2147483646 h 46"/>
              <a:gd name="T10" fmla="*/ 2147483646 w 153"/>
              <a:gd name="T11" fmla="*/ 2147483646 h 46"/>
              <a:gd name="T12" fmla="*/ 2147483646 w 153"/>
              <a:gd name="T13" fmla="*/ 2147483646 h 46"/>
              <a:gd name="T14" fmla="*/ 2147483646 w 153"/>
              <a:gd name="T15" fmla="*/ 2147483646 h 46"/>
              <a:gd name="T16" fmla="*/ 2147483646 w 153"/>
              <a:gd name="T17" fmla="*/ 2147483646 h 46"/>
              <a:gd name="T18" fmla="*/ 2147483646 w 153"/>
              <a:gd name="T19" fmla="*/ 2147483646 h 46"/>
              <a:gd name="T20" fmla="*/ 2147483646 w 153"/>
              <a:gd name="T21" fmla="*/ 2147483646 h 46"/>
              <a:gd name="T22" fmla="*/ 2147483646 w 153"/>
              <a:gd name="T23" fmla="*/ 2147483646 h 46"/>
              <a:gd name="T24" fmla="*/ 2147483646 w 153"/>
              <a:gd name="T25" fmla="*/ 2147483646 h 46"/>
              <a:gd name="T26" fmla="*/ 2147483646 w 153"/>
              <a:gd name="T27" fmla="*/ 2147483646 h 46"/>
              <a:gd name="T28" fmla="*/ 2147483646 w 153"/>
              <a:gd name="T29" fmla="*/ 2147483646 h 46"/>
              <a:gd name="T30" fmla="*/ 2147483646 w 153"/>
              <a:gd name="T31" fmla="*/ 2147483646 h 46"/>
              <a:gd name="T32" fmla="*/ 2147483646 w 153"/>
              <a:gd name="T33" fmla="*/ 2147483646 h 46"/>
              <a:gd name="T34" fmla="*/ 2147483646 w 153"/>
              <a:gd name="T35" fmla="*/ 2147483646 h 46"/>
              <a:gd name="T36" fmla="*/ 2147483646 w 153"/>
              <a:gd name="T37" fmla="*/ 2147483646 h 46"/>
              <a:gd name="T38" fmla="*/ 2147483646 w 153"/>
              <a:gd name="T39" fmla="*/ 2147483646 h 46"/>
              <a:gd name="T40" fmla="*/ 2147483646 w 153"/>
              <a:gd name="T41" fmla="*/ 2147483646 h 46"/>
              <a:gd name="T42" fmla="*/ 2147483646 w 153"/>
              <a:gd name="T43" fmla="*/ 2147483646 h 46"/>
              <a:gd name="T44" fmla="*/ 2147483646 w 153"/>
              <a:gd name="T45" fmla="*/ 2147483646 h 46"/>
              <a:gd name="T46" fmla="*/ 2147483646 w 153"/>
              <a:gd name="T47" fmla="*/ 2147483646 h 46"/>
              <a:gd name="T48" fmla="*/ 2147483646 w 153"/>
              <a:gd name="T49" fmla="*/ 2147483646 h 46"/>
              <a:gd name="T50" fmla="*/ 2147483646 w 153"/>
              <a:gd name="T51" fmla="*/ 2147483646 h 46"/>
              <a:gd name="T52" fmla="*/ 2147483646 w 153"/>
              <a:gd name="T53" fmla="*/ 2147483646 h 46"/>
              <a:gd name="T54" fmla="*/ 2147483646 w 153"/>
              <a:gd name="T55" fmla="*/ 2147483646 h 46"/>
              <a:gd name="T56" fmla="*/ 2147483646 w 153"/>
              <a:gd name="T57" fmla="*/ 2147483646 h 46"/>
              <a:gd name="T58" fmla="*/ 2147483646 w 153"/>
              <a:gd name="T59" fmla="*/ 2147483646 h 46"/>
              <a:gd name="T60" fmla="*/ 2147483646 w 153"/>
              <a:gd name="T61" fmla="*/ 2147483646 h 46"/>
              <a:gd name="T62" fmla="*/ 2147483646 w 153"/>
              <a:gd name="T63" fmla="*/ 2147483646 h 46"/>
              <a:gd name="T64" fmla="*/ 2147483646 w 153"/>
              <a:gd name="T65" fmla="*/ 2147483646 h 46"/>
              <a:gd name="T66" fmla="*/ 2147483646 w 153"/>
              <a:gd name="T67" fmla="*/ 2147483646 h 46"/>
              <a:gd name="T68" fmla="*/ 2147483646 w 153"/>
              <a:gd name="T69" fmla="*/ 2147483646 h 46"/>
              <a:gd name="T70" fmla="*/ 2147483646 w 153"/>
              <a:gd name="T71" fmla="*/ 2147483646 h 46"/>
              <a:gd name="T72" fmla="*/ 2147483646 w 153"/>
              <a:gd name="T73" fmla="*/ 2147483646 h 46"/>
              <a:gd name="T74" fmla="*/ 2147483646 w 153"/>
              <a:gd name="T75" fmla="*/ 2147483646 h 46"/>
              <a:gd name="T76" fmla="*/ 2147483646 w 153"/>
              <a:gd name="T77" fmla="*/ 2147483646 h 46"/>
              <a:gd name="T78" fmla="*/ 2147483646 w 153"/>
              <a:gd name="T79" fmla="*/ 2147483646 h 46"/>
              <a:gd name="T80" fmla="*/ 2147483646 w 153"/>
              <a:gd name="T81" fmla="*/ 2147483646 h 46"/>
              <a:gd name="T82" fmla="*/ 2147483646 w 153"/>
              <a:gd name="T83" fmla="*/ 2147483646 h 4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3"/>
              <a:gd name="T127" fmla="*/ 0 h 46"/>
              <a:gd name="T128" fmla="*/ 153 w 153"/>
              <a:gd name="T129" fmla="*/ 46 h 4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3" h="46">
                <a:moveTo>
                  <a:pt x="0" y="46"/>
                </a:moveTo>
                <a:lnTo>
                  <a:pt x="1" y="45"/>
                </a:lnTo>
                <a:lnTo>
                  <a:pt x="3" y="45"/>
                </a:lnTo>
                <a:lnTo>
                  <a:pt x="4" y="45"/>
                </a:lnTo>
                <a:lnTo>
                  <a:pt x="5" y="45"/>
                </a:lnTo>
                <a:lnTo>
                  <a:pt x="6" y="45"/>
                </a:lnTo>
                <a:lnTo>
                  <a:pt x="7" y="45"/>
                </a:lnTo>
                <a:lnTo>
                  <a:pt x="9" y="45"/>
                </a:lnTo>
                <a:lnTo>
                  <a:pt x="10" y="45"/>
                </a:lnTo>
                <a:lnTo>
                  <a:pt x="11" y="44"/>
                </a:lnTo>
                <a:lnTo>
                  <a:pt x="12" y="44"/>
                </a:lnTo>
                <a:lnTo>
                  <a:pt x="13" y="44"/>
                </a:lnTo>
                <a:lnTo>
                  <a:pt x="15" y="44"/>
                </a:lnTo>
                <a:lnTo>
                  <a:pt x="16" y="44"/>
                </a:lnTo>
                <a:lnTo>
                  <a:pt x="17" y="44"/>
                </a:lnTo>
                <a:lnTo>
                  <a:pt x="18" y="43"/>
                </a:lnTo>
                <a:lnTo>
                  <a:pt x="19" y="43"/>
                </a:lnTo>
                <a:lnTo>
                  <a:pt x="21" y="43"/>
                </a:lnTo>
                <a:lnTo>
                  <a:pt x="22" y="43"/>
                </a:lnTo>
                <a:lnTo>
                  <a:pt x="23" y="43"/>
                </a:lnTo>
                <a:lnTo>
                  <a:pt x="24" y="43"/>
                </a:lnTo>
                <a:lnTo>
                  <a:pt x="25" y="42"/>
                </a:lnTo>
                <a:lnTo>
                  <a:pt x="27" y="42"/>
                </a:lnTo>
                <a:lnTo>
                  <a:pt x="28" y="42"/>
                </a:lnTo>
                <a:lnTo>
                  <a:pt x="29" y="42"/>
                </a:lnTo>
                <a:lnTo>
                  <a:pt x="30" y="42"/>
                </a:lnTo>
                <a:lnTo>
                  <a:pt x="31" y="41"/>
                </a:lnTo>
                <a:lnTo>
                  <a:pt x="33" y="41"/>
                </a:lnTo>
                <a:lnTo>
                  <a:pt x="34" y="41"/>
                </a:lnTo>
                <a:lnTo>
                  <a:pt x="35" y="41"/>
                </a:lnTo>
                <a:lnTo>
                  <a:pt x="36" y="41"/>
                </a:lnTo>
                <a:lnTo>
                  <a:pt x="37" y="40"/>
                </a:lnTo>
                <a:lnTo>
                  <a:pt x="39" y="40"/>
                </a:lnTo>
                <a:lnTo>
                  <a:pt x="40" y="40"/>
                </a:lnTo>
                <a:lnTo>
                  <a:pt x="41" y="40"/>
                </a:lnTo>
                <a:lnTo>
                  <a:pt x="42" y="39"/>
                </a:lnTo>
                <a:lnTo>
                  <a:pt x="43" y="39"/>
                </a:lnTo>
                <a:lnTo>
                  <a:pt x="45" y="39"/>
                </a:lnTo>
                <a:lnTo>
                  <a:pt x="46" y="39"/>
                </a:lnTo>
                <a:lnTo>
                  <a:pt x="47" y="38"/>
                </a:lnTo>
                <a:lnTo>
                  <a:pt x="48" y="38"/>
                </a:lnTo>
                <a:lnTo>
                  <a:pt x="49" y="38"/>
                </a:lnTo>
                <a:lnTo>
                  <a:pt x="51" y="37"/>
                </a:lnTo>
                <a:lnTo>
                  <a:pt x="52" y="37"/>
                </a:lnTo>
                <a:lnTo>
                  <a:pt x="53" y="37"/>
                </a:lnTo>
                <a:lnTo>
                  <a:pt x="54" y="37"/>
                </a:lnTo>
                <a:lnTo>
                  <a:pt x="55" y="36"/>
                </a:lnTo>
                <a:lnTo>
                  <a:pt x="57" y="36"/>
                </a:lnTo>
                <a:lnTo>
                  <a:pt x="58" y="36"/>
                </a:lnTo>
                <a:lnTo>
                  <a:pt x="59" y="35"/>
                </a:lnTo>
                <a:lnTo>
                  <a:pt x="60" y="35"/>
                </a:lnTo>
                <a:lnTo>
                  <a:pt x="61" y="35"/>
                </a:lnTo>
                <a:lnTo>
                  <a:pt x="63" y="34"/>
                </a:lnTo>
                <a:lnTo>
                  <a:pt x="64" y="34"/>
                </a:lnTo>
                <a:lnTo>
                  <a:pt x="65" y="34"/>
                </a:lnTo>
                <a:lnTo>
                  <a:pt x="66" y="33"/>
                </a:lnTo>
                <a:lnTo>
                  <a:pt x="67" y="33"/>
                </a:lnTo>
                <a:lnTo>
                  <a:pt x="69" y="33"/>
                </a:lnTo>
                <a:lnTo>
                  <a:pt x="70" y="32"/>
                </a:lnTo>
                <a:lnTo>
                  <a:pt x="71" y="32"/>
                </a:lnTo>
                <a:lnTo>
                  <a:pt x="72" y="32"/>
                </a:lnTo>
                <a:lnTo>
                  <a:pt x="73" y="31"/>
                </a:lnTo>
                <a:lnTo>
                  <a:pt x="75" y="31"/>
                </a:lnTo>
                <a:lnTo>
                  <a:pt x="76" y="30"/>
                </a:lnTo>
                <a:lnTo>
                  <a:pt x="77" y="30"/>
                </a:lnTo>
                <a:lnTo>
                  <a:pt x="78" y="30"/>
                </a:lnTo>
                <a:lnTo>
                  <a:pt x="79" y="29"/>
                </a:lnTo>
                <a:lnTo>
                  <a:pt x="81" y="29"/>
                </a:lnTo>
                <a:lnTo>
                  <a:pt x="82" y="28"/>
                </a:lnTo>
                <a:lnTo>
                  <a:pt x="83" y="28"/>
                </a:lnTo>
                <a:lnTo>
                  <a:pt x="84" y="28"/>
                </a:lnTo>
                <a:lnTo>
                  <a:pt x="85" y="27"/>
                </a:lnTo>
                <a:lnTo>
                  <a:pt x="87" y="27"/>
                </a:lnTo>
                <a:lnTo>
                  <a:pt x="88" y="26"/>
                </a:lnTo>
                <a:lnTo>
                  <a:pt x="89" y="26"/>
                </a:lnTo>
                <a:lnTo>
                  <a:pt x="90" y="25"/>
                </a:lnTo>
                <a:lnTo>
                  <a:pt x="91" y="25"/>
                </a:lnTo>
                <a:lnTo>
                  <a:pt x="93" y="25"/>
                </a:lnTo>
                <a:lnTo>
                  <a:pt x="94" y="25"/>
                </a:lnTo>
                <a:lnTo>
                  <a:pt x="95" y="24"/>
                </a:lnTo>
                <a:lnTo>
                  <a:pt x="96" y="24"/>
                </a:lnTo>
                <a:lnTo>
                  <a:pt x="97" y="23"/>
                </a:lnTo>
                <a:lnTo>
                  <a:pt x="99" y="23"/>
                </a:lnTo>
                <a:lnTo>
                  <a:pt x="100" y="22"/>
                </a:lnTo>
                <a:lnTo>
                  <a:pt x="101" y="22"/>
                </a:lnTo>
                <a:lnTo>
                  <a:pt x="102" y="21"/>
                </a:lnTo>
                <a:lnTo>
                  <a:pt x="103" y="21"/>
                </a:lnTo>
                <a:lnTo>
                  <a:pt x="105" y="20"/>
                </a:lnTo>
                <a:lnTo>
                  <a:pt x="106" y="20"/>
                </a:lnTo>
                <a:lnTo>
                  <a:pt x="107" y="19"/>
                </a:lnTo>
                <a:lnTo>
                  <a:pt x="108" y="19"/>
                </a:lnTo>
                <a:lnTo>
                  <a:pt x="109" y="18"/>
                </a:lnTo>
                <a:lnTo>
                  <a:pt x="111" y="18"/>
                </a:lnTo>
                <a:lnTo>
                  <a:pt x="112" y="17"/>
                </a:lnTo>
                <a:lnTo>
                  <a:pt x="113" y="17"/>
                </a:lnTo>
                <a:lnTo>
                  <a:pt x="114" y="16"/>
                </a:lnTo>
                <a:lnTo>
                  <a:pt x="115" y="16"/>
                </a:lnTo>
                <a:lnTo>
                  <a:pt x="117" y="15"/>
                </a:lnTo>
                <a:lnTo>
                  <a:pt x="118" y="15"/>
                </a:lnTo>
                <a:lnTo>
                  <a:pt x="119" y="14"/>
                </a:lnTo>
                <a:lnTo>
                  <a:pt x="120" y="14"/>
                </a:lnTo>
                <a:lnTo>
                  <a:pt x="121" y="13"/>
                </a:lnTo>
                <a:lnTo>
                  <a:pt x="123" y="13"/>
                </a:lnTo>
                <a:lnTo>
                  <a:pt x="124" y="12"/>
                </a:lnTo>
                <a:lnTo>
                  <a:pt x="125" y="12"/>
                </a:lnTo>
                <a:lnTo>
                  <a:pt x="126" y="11"/>
                </a:lnTo>
                <a:lnTo>
                  <a:pt x="127" y="11"/>
                </a:lnTo>
                <a:lnTo>
                  <a:pt x="129" y="10"/>
                </a:lnTo>
                <a:lnTo>
                  <a:pt x="130" y="10"/>
                </a:lnTo>
                <a:lnTo>
                  <a:pt x="131" y="9"/>
                </a:lnTo>
                <a:lnTo>
                  <a:pt x="133" y="8"/>
                </a:lnTo>
                <a:lnTo>
                  <a:pt x="135" y="7"/>
                </a:lnTo>
                <a:lnTo>
                  <a:pt x="136" y="7"/>
                </a:lnTo>
                <a:lnTo>
                  <a:pt x="137" y="6"/>
                </a:lnTo>
                <a:lnTo>
                  <a:pt x="138" y="6"/>
                </a:lnTo>
                <a:lnTo>
                  <a:pt x="139" y="5"/>
                </a:lnTo>
                <a:lnTo>
                  <a:pt x="141" y="5"/>
                </a:lnTo>
                <a:lnTo>
                  <a:pt x="142" y="4"/>
                </a:lnTo>
                <a:lnTo>
                  <a:pt x="143" y="4"/>
                </a:lnTo>
                <a:lnTo>
                  <a:pt x="144" y="4"/>
                </a:lnTo>
                <a:lnTo>
                  <a:pt x="145" y="3"/>
                </a:lnTo>
                <a:lnTo>
                  <a:pt x="147" y="3"/>
                </a:lnTo>
                <a:lnTo>
                  <a:pt x="148" y="2"/>
                </a:lnTo>
                <a:lnTo>
                  <a:pt x="150" y="1"/>
                </a:lnTo>
                <a:lnTo>
                  <a:pt x="151" y="0"/>
                </a:lnTo>
                <a:lnTo>
                  <a:pt x="153" y="0"/>
                </a:lnTo>
              </a:path>
            </a:pathLst>
          </a:custGeom>
          <a:noFill/>
          <a:ln w="635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37" name="Freeform 82">
            <a:extLst>
              <a:ext uri="{FF2B5EF4-FFF2-40B4-BE49-F238E27FC236}">
                <a16:creationId xmlns:a16="http://schemas.microsoft.com/office/drawing/2014/main" id="{06F35124-A3D3-4CCE-88FC-467E26929635}"/>
              </a:ext>
            </a:extLst>
          </p:cNvPr>
          <p:cNvSpPr>
            <a:spLocks/>
          </p:cNvSpPr>
          <p:nvPr/>
        </p:nvSpPr>
        <p:spPr bwMode="auto">
          <a:xfrm>
            <a:off x="4552950" y="2397125"/>
            <a:ext cx="1489075" cy="219075"/>
          </a:xfrm>
          <a:custGeom>
            <a:avLst/>
            <a:gdLst>
              <a:gd name="T0" fmla="*/ 2147483646 w 152"/>
              <a:gd name="T1" fmla="*/ 2147483646 h 20"/>
              <a:gd name="T2" fmla="*/ 2147483646 w 152"/>
              <a:gd name="T3" fmla="*/ 2147483646 h 20"/>
              <a:gd name="T4" fmla="*/ 2147483646 w 152"/>
              <a:gd name="T5" fmla="*/ 2147483646 h 20"/>
              <a:gd name="T6" fmla="*/ 2147483646 w 152"/>
              <a:gd name="T7" fmla="*/ 2147483646 h 20"/>
              <a:gd name="T8" fmla="*/ 2147483646 w 152"/>
              <a:gd name="T9" fmla="*/ 2147483646 h 20"/>
              <a:gd name="T10" fmla="*/ 2147483646 w 152"/>
              <a:gd name="T11" fmla="*/ 2147483646 h 20"/>
              <a:gd name="T12" fmla="*/ 2147483646 w 152"/>
              <a:gd name="T13" fmla="*/ 2147483646 h 20"/>
              <a:gd name="T14" fmla="*/ 2147483646 w 152"/>
              <a:gd name="T15" fmla="*/ 2147483646 h 20"/>
              <a:gd name="T16" fmla="*/ 2147483646 w 152"/>
              <a:gd name="T17" fmla="*/ 2147483646 h 20"/>
              <a:gd name="T18" fmla="*/ 2147483646 w 152"/>
              <a:gd name="T19" fmla="*/ 2147483646 h 20"/>
              <a:gd name="T20" fmla="*/ 2147483646 w 152"/>
              <a:gd name="T21" fmla="*/ 2147483646 h 20"/>
              <a:gd name="T22" fmla="*/ 2147483646 w 152"/>
              <a:gd name="T23" fmla="*/ 2147483646 h 20"/>
              <a:gd name="T24" fmla="*/ 2147483646 w 152"/>
              <a:gd name="T25" fmla="*/ 2147483646 h 20"/>
              <a:gd name="T26" fmla="*/ 2147483646 w 152"/>
              <a:gd name="T27" fmla="*/ 2147483646 h 20"/>
              <a:gd name="T28" fmla="*/ 2147483646 w 152"/>
              <a:gd name="T29" fmla="*/ 2147483646 h 20"/>
              <a:gd name="T30" fmla="*/ 2147483646 w 152"/>
              <a:gd name="T31" fmla="*/ 2147483646 h 20"/>
              <a:gd name="T32" fmla="*/ 2147483646 w 152"/>
              <a:gd name="T33" fmla="*/ 2147483646 h 20"/>
              <a:gd name="T34" fmla="*/ 2147483646 w 152"/>
              <a:gd name="T35" fmla="*/ 2147483646 h 20"/>
              <a:gd name="T36" fmla="*/ 2147483646 w 152"/>
              <a:gd name="T37" fmla="*/ 2147483646 h 20"/>
              <a:gd name="T38" fmla="*/ 2147483646 w 152"/>
              <a:gd name="T39" fmla="*/ 0 h 20"/>
              <a:gd name="T40" fmla="*/ 2147483646 w 152"/>
              <a:gd name="T41" fmla="*/ 0 h 20"/>
              <a:gd name="T42" fmla="*/ 2147483646 w 152"/>
              <a:gd name="T43" fmla="*/ 0 h 20"/>
              <a:gd name="T44" fmla="*/ 2147483646 w 152"/>
              <a:gd name="T45" fmla="*/ 0 h 20"/>
              <a:gd name="T46" fmla="*/ 2147483646 w 152"/>
              <a:gd name="T47" fmla="*/ 0 h 20"/>
              <a:gd name="T48" fmla="*/ 2147483646 w 152"/>
              <a:gd name="T49" fmla="*/ 2147483646 h 20"/>
              <a:gd name="T50" fmla="*/ 2147483646 w 152"/>
              <a:gd name="T51" fmla="*/ 2147483646 h 20"/>
              <a:gd name="T52" fmla="*/ 2147483646 w 152"/>
              <a:gd name="T53" fmla="*/ 2147483646 h 20"/>
              <a:gd name="T54" fmla="*/ 2147483646 w 152"/>
              <a:gd name="T55" fmla="*/ 2147483646 h 20"/>
              <a:gd name="T56" fmla="*/ 2147483646 w 152"/>
              <a:gd name="T57" fmla="*/ 2147483646 h 20"/>
              <a:gd name="T58" fmla="*/ 2147483646 w 152"/>
              <a:gd name="T59" fmla="*/ 2147483646 h 20"/>
              <a:gd name="T60" fmla="*/ 2147483646 w 152"/>
              <a:gd name="T61" fmla="*/ 2147483646 h 20"/>
              <a:gd name="T62" fmla="*/ 2147483646 w 152"/>
              <a:gd name="T63" fmla="*/ 2147483646 h 20"/>
              <a:gd name="T64" fmla="*/ 2147483646 w 152"/>
              <a:gd name="T65" fmla="*/ 2147483646 h 20"/>
              <a:gd name="T66" fmla="*/ 2147483646 w 152"/>
              <a:gd name="T67" fmla="*/ 2147483646 h 20"/>
              <a:gd name="T68" fmla="*/ 2147483646 w 152"/>
              <a:gd name="T69" fmla="*/ 2147483646 h 20"/>
              <a:gd name="T70" fmla="*/ 2147483646 w 152"/>
              <a:gd name="T71" fmla="*/ 2147483646 h 20"/>
              <a:gd name="T72" fmla="*/ 2147483646 w 152"/>
              <a:gd name="T73" fmla="*/ 2147483646 h 20"/>
              <a:gd name="T74" fmla="*/ 2147483646 w 152"/>
              <a:gd name="T75" fmla="*/ 2147483646 h 20"/>
              <a:gd name="T76" fmla="*/ 2147483646 w 152"/>
              <a:gd name="T77" fmla="*/ 2147483646 h 20"/>
              <a:gd name="T78" fmla="*/ 2147483646 w 152"/>
              <a:gd name="T79" fmla="*/ 2147483646 h 20"/>
              <a:gd name="T80" fmla="*/ 2147483646 w 152"/>
              <a:gd name="T81" fmla="*/ 2147483646 h 20"/>
              <a:gd name="T82" fmla="*/ 2147483646 w 152"/>
              <a:gd name="T83" fmla="*/ 2147483646 h 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0"/>
              <a:gd name="T128" fmla="*/ 152 w 152"/>
              <a:gd name="T129" fmla="*/ 20 h 2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0">
                <a:moveTo>
                  <a:pt x="0" y="20"/>
                </a:moveTo>
                <a:lnTo>
                  <a:pt x="1" y="19"/>
                </a:lnTo>
                <a:lnTo>
                  <a:pt x="2" y="19"/>
                </a:lnTo>
                <a:lnTo>
                  <a:pt x="3" y="18"/>
                </a:lnTo>
                <a:lnTo>
                  <a:pt x="4" y="18"/>
                </a:lnTo>
                <a:lnTo>
                  <a:pt x="6" y="17"/>
                </a:lnTo>
                <a:lnTo>
                  <a:pt x="7" y="17"/>
                </a:lnTo>
                <a:lnTo>
                  <a:pt x="8" y="16"/>
                </a:lnTo>
                <a:lnTo>
                  <a:pt x="9" y="16"/>
                </a:lnTo>
                <a:lnTo>
                  <a:pt x="10" y="15"/>
                </a:lnTo>
                <a:lnTo>
                  <a:pt x="12" y="15"/>
                </a:lnTo>
                <a:lnTo>
                  <a:pt x="13" y="14"/>
                </a:lnTo>
                <a:lnTo>
                  <a:pt x="14" y="14"/>
                </a:lnTo>
                <a:lnTo>
                  <a:pt x="15" y="13"/>
                </a:lnTo>
                <a:lnTo>
                  <a:pt x="16" y="13"/>
                </a:lnTo>
                <a:lnTo>
                  <a:pt x="18" y="13"/>
                </a:lnTo>
                <a:lnTo>
                  <a:pt x="19" y="12"/>
                </a:lnTo>
                <a:lnTo>
                  <a:pt x="20" y="12"/>
                </a:lnTo>
                <a:lnTo>
                  <a:pt x="21" y="11"/>
                </a:lnTo>
                <a:lnTo>
                  <a:pt x="22" y="11"/>
                </a:lnTo>
                <a:lnTo>
                  <a:pt x="24" y="10"/>
                </a:lnTo>
                <a:lnTo>
                  <a:pt x="25" y="10"/>
                </a:lnTo>
                <a:lnTo>
                  <a:pt x="26" y="9"/>
                </a:lnTo>
                <a:lnTo>
                  <a:pt x="27" y="9"/>
                </a:lnTo>
                <a:lnTo>
                  <a:pt x="28" y="9"/>
                </a:lnTo>
                <a:lnTo>
                  <a:pt x="30" y="8"/>
                </a:lnTo>
                <a:lnTo>
                  <a:pt x="31" y="8"/>
                </a:lnTo>
                <a:lnTo>
                  <a:pt x="32" y="7"/>
                </a:lnTo>
                <a:lnTo>
                  <a:pt x="33" y="7"/>
                </a:lnTo>
                <a:lnTo>
                  <a:pt x="34" y="7"/>
                </a:lnTo>
                <a:lnTo>
                  <a:pt x="36" y="6"/>
                </a:lnTo>
                <a:lnTo>
                  <a:pt x="37" y="6"/>
                </a:lnTo>
                <a:lnTo>
                  <a:pt x="38" y="6"/>
                </a:lnTo>
                <a:lnTo>
                  <a:pt x="39" y="5"/>
                </a:lnTo>
                <a:lnTo>
                  <a:pt x="40" y="5"/>
                </a:lnTo>
                <a:lnTo>
                  <a:pt x="42" y="5"/>
                </a:lnTo>
                <a:lnTo>
                  <a:pt x="43" y="4"/>
                </a:lnTo>
                <a:lnTo>
                  <a:pt x="44" y="4"/>
                </a:lnTo>
                <a:lnTo>
                  <a:pt x="45" y="4"/>
                </a:lnTo>
                <a:lnTo>
                  <a:pt x="46" y="4"/>
                </a:lnTo>
                <a:lnTo>
                  <a:pt x="48" y="3"/>
                </a:lnTo>
                <a:lnTo>
                  <a:pt x="49" y="3"/>
                </a:lnTo>
                <a:lnTo>
                  <a:pt x="50" y="3"/>
                </a:lnTo>
                <a:lnTo>
                  <a:pt x="51" y="3"/>
                </a:lnTo>
                <a:lnTo>
                  <a:pt x="52" y="3"/>
                </a:lnTo>
                <a:lnTo>
                  <a:pt x="54" y="2"/>
                </a:lnTo>
                <a:lnTo>
                  <a:pt x="55" y="2"/>
                </a:lnTo>
                <a:lnTo>
                  <a:pt x="56" y="2"/>
                </a:lnTo>
                <a:lnTo>
                  <a:pt x="57" y="2"/>
                </a:lnTo>
                <a:lnTo>
                  <a:pt x="58" y="2"/>
                </a:lnTo>
                <a:lnTo>
                  <a:pt x="60" y="2"/>
                </a:lnTo>
                <a:lnTo>
                  <a:pt x="61" y="1"/>
                </a:lnTo>
                <a:lnTo>
                  <a:pt x="62" y="1"/>
                </a:lnTo>
                <a:lnTo>
                  <a:pt x="63" y="1"/>
                </a:lnTo>
                <a:lnTo>
                  <a:pt x="64" y="1"/>
                </a:lnTo>
                <a:lnTo>
                  <a:pt x="66" y="1"/>
                </a:lnTo>
                <a:lnTo>
                  <a:pt x="67" y="1"/>
                </a:lnTo>
                <a:lnTo>
                  <a:pt x="68" y="1"/>
                </a:lnTo>
                <a:lnTo>
                  <a:pt x="69" y="1"/>
                </a:lnTo>
                <a:lnTo>
                  <a:pt x="70" y="0"/>
                </a:lnTo>
                <a:lnTo>
                  <a:pt x="72" y="0"/>
                </a:lnTo>
                <a:lnTo>
                  <a:pt x="73" y="0"/>
                </a:lnTo>
                <a:lnTo>
                  <a:pt x="74" y="0"/>
                </a:lnTo>
                <a:lnTo>
                  <a:pt x="75" y="0"/>
                </a:lnTo>
                <a:lnTo>
                  <a:pt x="76" y="0"/>
                </a:lnTo>
                <a:lnTo>
                  <a:pt x="78" y="0"/>
                </a:lnTo>
                <a:lnTo>
                  <a:pt x="79" y="0"/>
                </a:lnTo>
                <a:lnTo>
                  <a:pt x="80" y="0"/>
                </a:lnTo>
                <a:lnTo>
                  <a:pt x="81" y="0"/>
                </a:lnTo>
                <a:lnTo>
                  <a:pt x="82" y="0"/>
                </a:lnTo>
                <a:lnTo>
                  <a:pt x="84" y="0"/>
                </a:lnTo>
                <a:lnTo>
                  <a:pt x="85" y="0"/>
                </a:lnTo>
                <a:lnTo>
                  <a:pt x="86" y="0"/>
                </a:lnTo>
                <a:lnTo>
                  <a:pt x="87" y="0"/>
                </a:lnTo>
                <a:lnTo>
                  <a:pt x="88" y="1"/>
                </a:lnTo>
                <a:lnTo>
                  <a:pt x="90" y="1"/>
                </a:lnTo>
                <a:lnTo>
                  <a:pt x="91" y="1"/>
                </a:lnTo>
                <a:lnTo>
                  <a:pt x="92" y="1"/>
                </a:lnTo>
                <a:lnTo>
                  <a:pt x="93" y="1"/>
                </a:lnTo>
                <a:lnTo>
                  <a:pt x="94" y="1"/>
                </a:lnTo>
                <a:lnTo>
                  <a:pt x="96" y="1"/>
                </a:lnTo>
                <a:lnTo>
                  <a:pt x="97" y="1"/>
                </a:lnTo>
                <a:lnTo>
                  <a:pt x="98" y="2"/>
                </a:lnTo>
                <a:lnTo>
                  <a:pt x="99" y="2"/>
                </a:lnTo>
                <a:lnTo>
                  <a:pt x="100" y="2"/>
                </a:lnTo>
                <a:lnTo>
                  <a:pt x="102" y="2"/>
                </a:lnTo>
                <a:lnTo>
                  <a:pt x="103" y="2"/>
                </a:lnTo>
                <a:lnTo>
                  <a:pt x="104" y="3"/>
                </a:lnTo>
                <a:lnTo>
                  <a:pt x="105" y="3"/>
                </a:lnTo>
                <a:lnTo>
                  <a:pt x="106" y="3"/>
                </a:lnTo>
                <a:lnTo>
                  <a:pt x="108" y="3"/>
                </a:lnTo>
                <a:lnTo>
                  <a:pt x="109" y="3"/>
                </a:lnTo>
                <a:lnTo>
                  <a:pt x="110" y="3"/>
                </a:lnTo>
                <a:lnTo>
                  <a:pt x="111" y="4"/>
                </a:lnTo>
                <a:lnTo>
                  <a:pt x="112" y="4"/>
                </a:lnTo>
                <a:lnTo>
                  <a:pt x="114" y="4"/>
                </a:lnTo>
                <a:lnTo>
                  <a:pt x="115" y="5"/>
                </a:lnTo>
                <a:lnTo>
                  <a:pt x="116" y="5"/>
                </a:lnTo>
                <a:lnTo>
                  <a:pt x="117" y="5"/>
                </a:lnTo>
                <a:lnTo>
                  <a:pt x="118" y="6"/>
                </a:lnTo>
                <a:lnTo>
                  <a:pt x="120" y="6"/>
                </a:lnTo>
                <a:lnTo>
                  <a:pt x="121" y="6"/>
                </a:lnTo>
                <a:lnTo>
                  <a:pt x="122" y="7"/>
                </a:lnTo>
                <a:lnTo>
                  <a:pt x="123" y="7"/>
                </a:lnTo>
                <a:lnTo>
                  <a:pt x="124" y="7"/>
                </a:lnTo>
                <a:lnTo>
                  <a:pt x="126" y="8"/>
                </a:lnTo>
                <a:lnTo>
                  <a:pt x="127" y="8"/>
                </a:lnTo>
                <a:lnTo>
                  <a:pt x="128" y="9"/>
                </a:lnTo>
                <a:lnTo>
                  <a:pt x="129" y="9"/>
                </a:lnTo>
                <a:lnTo>
                  <a:pt x="130" y="9"/>
                </a:lnTo>
                <a:lnTo>
                  <a:pt x="132" y="10"/>
                </a:lnTo>
                <a:lnTo>
                  <a:pt x="133" y="10"/>
                </a:lnTo>
                <a:lnTo>
                  <a:pt x="134" y="11"/>
                </a:lnTo>
                <a:lnTo>
                  <a:pt x="135" y="11"/>
                </a:lnTo>
                <a:lnTo>
                  <a:pt x="136" y="12"/>
                </a:lnTo>
                <a:lnTo>
                  <a:pt x="138" y="12"/>
                </a:lnTo>
                <a:lnTo>
                  <a:pt x="139" y="12"/>
                </a:lnTo>
                <a:lnTo>
                  <a:pt x="140" y="13"/>
                </a:lnTo>
                <a:lnTo>
                  <a:pt x="141" y="13"/>
                </a:lnTo>
                <a:lnTo>
                  <a:pt x="142" y="14"/>
                </a:lnTo>
                <a:lnTo>
                  <a:pt x="144" y="14"/>
                </a:lnTo>
                <a:lnTo>
                  <a:pt x="145" y="15"/>
                </a:lnTo>
                <a:lnTo>
                  <a:pt x="146" y="15"/>
                </a:lnTo>
                <a:lnTo>
                  <a:pt x="147" y="16"/>
                </a:lnTo>
                <a:lnTo>
                  <a:pt x="148" y="16"/>
                </a:lnTo>
                <a:lnTo>
                  <a:pt x="150" y="17"/>
                </a:lnTo>
                <a:lnTo>
                  <a:pt x="151" y="17"/>
                </a:lnTo>
                <a:lnTo>
                  <a:pt x="152" y="18"/>
                </a:lnTo>
              </a:path>
            </a:pathLst>
          </a:custGeom>
          <a:noFill/>
          <a:ln w="635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38" name="Freeform 83">
            <a:extLst>
              <a:ext uri="{FF2B5EF4-FFF2-40B4-BE49-F238E27FC236}">
                <a16:creationId xmlns:a16="http://schemas.microsoft.com/office/drawing/2014/main" id="{103B1255-51DE-4A2E-A7E0-CE4D6C92D0EC}"/>
              </a:ext>
            </a:extLst>
          </p:cNvPr>
          <p:cNvSpPr>
            <a:spLocks/>
          </p:cNvSpPr>
          <p:nvPr/>
        </p:nvSpPr>
        <p:spPr bwMode="auto">
          <a:xfrm>
            <a:off x="6042025" y="2593975"/>
            <a:ext cx="1489075" cy="515938"/>
          </a:xfrm>
          <a:custGeom>
            <a:avLst/>
            <a:gdLst>
              <a:gd name="T0" fmla="*/ 2147483646 w 152"/>
              <a:gd name="T1" fmla="*/ 2147483646 h 47"/>
              <a:gd name="T2" fmla="*/ 2147483646 w 152"/>
              <a:gd name="T3" fmla="*/ 2147483646 h 47"/>
              <a:gd name="T4" fmla="*/ 2147483646 w 152"/>
              <a:gd name="T5" fmla="*/ 2147483646 h 47"/>
              <a:gd name="T6" fmla="*/ 2147483646 w 152"/>
              <a:gd name="T7" fmla="*/ 2147483646 h 47"/>
              <a:gd name="T8" fmla="*/ 2147483646 w 152"/>
              <a:gd name="T9" fmla="*/ 2147483646 h 47"/>
              <a:gd name="T10" fmla="*/ 2147483646 w 152"/>
              <a:gd name="T11" fmla="*/ 2147483646 h 47"/>
              <a:gd name="T12" fmla="*/ 2147483646 w 152"/>
              <a:gd name="T13" fmla="*/ 2147483646 h 47"/>
              <a:gd name="T14" fmla="*/ 2147483646 w 152"/>
              <a:gd name="T15" fmla="*/ 2147483646 h 47"/>
              <a:gd name="T16" fmla="*/ 2147483646 w 152"/>
              <a:gd name="T17" fmla="*/ 2147483646 h 47"/>
              <a:gd name="T18" fmla="*/ 2147483646 w 152"/>
              <a:gd name="T19" fmla="*/ 2147483646 h 47"/>
              <a:gd name="T20" fmla="*/ 2147483646 w 152"/>
              <a:gd name="T21" fmla="*/ 2147483646 h 47"/>
              <a:gd name="T22" fmla="*/ 2147483646 w 152"/>
              <a:gd name="T23" fmla="*/ 2147483646 h 47"/>
              <a:gd name="T24" fmla="*/ 2147483646 w 152"/>
              <a:gd name="T25" fmla="*/ 2147483646 h 47"/>
              <a:gd name="T26" fmla="*/ 2147483646 w 152"/>
              <a:gd name="T27" fmla="*/ 2147483646 h 47"/>
              <a:gd name="T28" fmla="*/ 2147483646 w 152"/>
              <a:gd name="T29" fmla="*/ 2147483646 h 47"/>
              <a:gd name="T30" fmla="*/ 2147483646 w 152"/>
              <a:gd name="T31" fmla="*/ 2147483646 h 47"/>
              <a:gd name="T32" fmla="*/ 2147483646 w 152"/>
              <a:gd name="T33" fmla="*/ 2147483646 h 47"/>
              <a:gd name="T34" fmla="*/ 2147483646 w 152"/>
              <a:gd name="T35" fmla="*/ 2147483646 h 47"/>
              <a:gd name="T36" fmla="*/ 2147483646 w 152"/>
              <a:gd name="T37" fmla="*/ 2147483646 h 47"/>
              <a:gd name="T38" fmla="*/ 2147483646 w 152"/>
              <a:gd name="T39" fmla="*/ 2147483646 h 47"/>
              <a:gd name="T40" fmla="*/ 2147483646 w 152"/>
              <a:gd name="T41" fmla="*/ 2147483646 h 47"/>
              <a:gd name="T42" fmla="*/ 2147483646 w 152"/>
              <a:gd name="T43" fmla="*/ 2147483646 h 47"/>
              <a:gd name="T44" fmla="*/ 2147483646 w 152"/>
              <a:gd name="T45" fmla="*/ 2147483646 h 47"/>
              <a:gd name="T46" fmla="*/ 2147483646 w 152"/>
              <a:gd name="T47" fmla="*/ 2147483646 h 47"/>
              <a:gd name="T48" fmla="*/ 2147483646 w 152"/>
              <a:gd name="T49" fmla="*/ 2147483646 h 47"/>
              <a:gd name="T50" fmla="*/ 2147483646 w 152"/>
              <a:gd name="T51" fmla="*/ 2147483646 h 47"/>
              <a:gd name="T52" fmla="*/ 2147483646 w 152"/>
              <a:gd name="T53" fmla="*/ 2147483646 h 47"/>
              <a:gd name="T54" fmla="*/ 2147483646 w 152"/>
              <a:gd name="T55" fmla="*/ 2147483646 h 47"/>
              <a:gd name="T56" fmla="*/ 2147483646 w 152"/>
              <a:gd name="T57" fmla="*/ 2147483646 h 47"/>
              <a:gd name="T58" fmla="*/ 2147483646 w 152"/>
              <a:gd name="T59" fmla="*/ 2147483646 h 47"/>
              <a:gd name="T60" fmla="*/ 2147483646 w 152"/>
              <a:gd name="T61" fmla="*/ 2147483646 h 47"/>
              <a:gd name="T62" fmla="*/ 2147483646 w 152"/>
              <a:gd name="T63" fmla="*/ 2147483646 h 47"/>
              <a:gd name="T64" fmla="*/ 2147483646 w 152"/>
              <a:gd name="T65" fmla="*/ 2147483646 h 47"/>
              <a:gd name="T66" fmla="*/ 2147483646 w 152"/>
              <a:gd name="T67" fmla="*/ 2147483646 h 47"/>
              <a:gd name="T68" fmla="*/ 2147483646 w 152"/>
              <a:gd name="T69" fmla="*/ 2147483646 h 47"/>
              <a:gd name="T70" fmla="*/ 2147483646 w 152"/>
              <a:gd name="T71" fmla="*/ 2147483646 h 47"/>
              <a:gd name="T72" fmla="*/ 2147483646 w 152"/>
              <a:gd name="T73" fmla="*/ 2147483646 h 47"/>
              <a:gd name="T74" fmla="*/ 2147483646 w 152"/>
              <a:gd name="T75" fmla="*/ 2147483646 h 47"/>
              <a:gd name="T76" fmla="*/ 2147483646 w 152"/>
              <a:gd name="T77" fmla="*/ 2147483646 h 47"/>
              <a:gd name="T78" fmla="*/ 2147483646 w 152"/>
              <a:gd name="T79" fmla="*/ 2147483646 h 47"/>
              <a:gd name="T80" fmla="*/ 2147483646 w 152"/>
              <a:gd name="T81" fmla="*/ 2147483646 h 47"/>
              <a:gd name="T82" fmla="*/ 2147483646 w 152"/>
              <a:gd name="T83" fmla="*/ 2147483646 h 4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47"/>
              <a:gd name="T128" fmla="*/ 152 w 152"/>
              <a:gd name="T129" fmla="*/ 47 h 4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47">
                <a:moveTo>
                  <a:pt x="0" y="0"/>
                </a:moveTo>
                <a:lnTo>
                  <a:pt x="1" y="0"/>
                </a:lnTo>
                <a:lnTo>
                  <a:pt x="2" y="1"/>
                </a:lnTo>
                <a:lnTo>
                  <a:pt x="4" y="1"/>
                </a:lnTo>
                <a:lnTo>
                  <a:pt x="5" y="2"/>
                </a:lnTo>
                <a:lnTo>
                  <a:pt x="6" y="2"/>
                </a:lnTo>
                <a:lnTo>
                  <a:pt x="7" y="3"/>
                </a:lnTo>
                <a:lnTo>
                  <a:pt x="8" y="3"/>
                </a:lnTo>
                <a:lnTo>
                  <a:pt x="10" y="4"/>
                </a:lnTo>
                <a:lnTo>
                  <a:pt x="11" y="4"/>
                </a:lnTo>
                <a:lnTo>
                  <a:pt x="12" y="5"/>
                </a:lnTo>
                <a:lnTo>
                  <a:pt x="13" y="5"/>
                </a:lnTo>
                <a:lnTo>
                  <a:pt x="16" y="6"/>
                </a:lnTo>
                <a:lnTo>
                  <a:pt x="17" y="7"/>
                </a:lnTo>
                <a:lnTo>
                  <a:pt x="18" y="7"/>
                </a:lnTo>
                <a:lnTo>
                  <a:pt x="19" y="8"/>
                </a:lnTo>
                <a:lnTo>
                  <a:pt x="20" y="8"/>
                </a:lnTo>
                <a:lnTo>
                  <a:pt x="22" y="9"/>
                </a:lnTo>
                <a:lnTo>
                  <a:pt x="23" y="9"/>
                </a:lnTo>
                <a:lnTo>
                  <a:pt x="24" y="10"/>
                </a:lnTo>
                <a:lnTo>
                  <a:pt x="25" y="10"/>
                </a:lnTo>
                <a:lnTo>
                  <a:pt x="26" y="11"/>
                </a:lnTo>
                <a:lnTo>
                  <a:pt x="28" y="11"/>
                </a:lnTo>
                <a:lnTo>
                  <a:pt x="29" y="12"/>
                </a:lnTo>
                <a:lnTo>
                  <a:pt x="30" y="12"/>
                </a:lnTo>
                <a:lnTo>
                  <a:pt x="32" y="13"/>
                </a:lnTo>
                <a:lnTo>
                  <a:pt x="32" y="14"/>
                </a:lnTo>
                <a:lnTo>
                  <a:pt x="34" y="14"/>
                </a:lnTo>
                <a:lnTo>
                  <a:pt x="35" y="15"/>
                </a:lnTo>
                <a:lnTo>
                  <a:pt x="36" y="15"/>
                </a:lnTo>
                <a:lnTo>
                  <a:pt x="37" y="16"/>
                </a:lnTo>
                <a:lnTo>
                  <a:pt x="38" y="16"/>
                </a:lnTo>
                <a:lnTo>
                  <a:pt x="40" y="17"/>
                </a:lnTo>
                <a:lnTo>
                  <a:pt x="41" y="17"/>
                </a:lnTo>
                <a:lnTo>
                  <a:pt x="42" y="18"/>
                </a:lnTo>
                <a:lnTo>
                  <a:pt x="43" y="18"/>
                </a:lnTo>
                <a:lnTo>
                  <a:pt x="44" y="19"/>
                </a:lnTo>
                <a:lnTo>
                  <a:pt x="46" y="19"/>
                </a:lnTo>
                <a:lnTo>
                  <a:pt x="47" y="20"/>
                </a:lnTo>
                <a:lnTo>
                  <a:pt x="48" y="20"/>
                </a:lnTo>
                <a:lnTo>
                  <a:pt x="49" y="21"/>
                </a:lnTo>
                <a:lnTo>
                  <a:pt x="50" y="21"/>
                </a:lnTo>
                <a:lnTo>
                  <a:pt x="52" y="22"/>
                </a:lnTo>
                <a:lnTo>
                  <a:pt x="53" y="22"/>
                </a:lnTo>
                <a:lnTo>
                  <a:pt x="54" y="23"/>
                </a:lnTo>
                <a:lnTo>
                  <a:pt x="55" y="23"/>
                </a:lnTo>
                <a:lnTo>
                  <a:pt x="56" y="24"/>
                </a:lnTo>
                <a:lnTo>
                  <a:pt x="58" y="24"/>
                </a:lnTo>
                <a:lnTo>
                  <a:pt x="59" y="25"/>
                </a:lnTo>
                <a:lnTo>
                  <a:pt x="60" y="25"/>
                </a:lnTo>
                <a:lnTo>
                  <a:pt x="61" y="26"/>
                </a:lnTo>
                <a:lnTo>
                  <a:pt x="62" y="26"/>
                </a:lnTo>
                <a:lnTo>
                  <a:pt x="64" y="27"/>
                </a:lnTo>
                <a:lnTo>
                  <a:pt x="65" y="27"/>
                </a:lnTo>
                <a:lnTo>
                  <a:pt x="66" y="27"/>
                </a:lnTo>
                <a:lnTo>
                  <a:pt x="67" y="27"/>
                </a:lnTo>
                <a:lnTo>
                  <a:pt x="68" y="28"/>
                </a:lnTo>
                <a:lnTo>
                  <a:pt x="70" y="28"/>
                </a:lnTo>
                <a:lnTo>
                  <a:pt x="71" y="29"/>
                </a:lnTo>
                <a:lnTo>
                  <a:pt x="72" y="29"/>
                </a:lnTo>
                <a:lnTo>
                  <a:pt x="73" y="30"/>
                </a:lnTo>
                <a:lnTo>
                  <a:pt x="74" y="30"/>
                </a:lnTo>
                <a:lnTo>
                  <a:pt x="76" y="30"/>
                </a:lnTo>
                <a:lnTo>
                  <a:pt x="77" y="31"/>
                </a:lnTo>
                <a:lnTo>
                  <a:pt x="78" y="31"/>
                </a:lnTo>
                <a:lnTo>
                  <a:pt x="79" y="32"/>
                </a:lnTo>
                <a:lnTo>
                  <a:pt x="80" y="32"/>
                </a:lnTo>
                <a:lnTo>
                  <a:pt x="82" y="32"/>
                </a:lnTo>
                <a:lnTo>
                  <a:pt x="83" y="33"/>
                </a:lnTo>
                <a:lnTo>
                  <a:pt x="84" y="33"/>
                </a:lnTo>
                <a:lnTo>
                  <a:pt x="85" y="33"/>
                </a:lnTo>
                <a:lnTo>
                  <a:pt x="86" y="34"/>
                </a:lnTo>
                <a:lnTo>
                  <a:pt x="88" y="34"/>
                </a:lnTo>
                <a:lnTo>
                  <a:pt x="89" y="35"/>
                </a:lnTo>
                <a:lnTo>
                  <a:pt x="90" y="35"/>
                </a:lnTo>
                <a:lnTo>
                  <a:pt x="91" y="35"/>
                </a:lnTo>
                <a:lnTo>
                  <a:pt x="92" y="36"/>
                </a:lnTo>
                <a:lnTo>
                  <a:pt x="94" y="36"/>
                </a:lnTo>
                <a:lnTo>
                  <a:pt x="95" y="36"/>
                </a:lnTo>
                <a:lnTo>
                  <a:pt x="96" y="37"/>
                </a:lnTo>
                <a:lnTo>
                  <a:pt x="97" y="37"/>
                </a:lnTo>
                <a:lnTo>
                  <a:pt x="98" y="37"/>
                </a:lnTo>
                <a:lnTo>
                  <a:pt x="100" y="38"/>
                </a:lnTo>
                <a:lnTo>
                  <a:pt x="101" y="38"/>
                </a:lnTo>
                <a:lnTo>
                  <a:pt x="102" y="38"/>
                </a:lnTo>
                <a:lnTo>
                  <a:pt x="103" y="39"/>
                </a:lnTo>
                <a:lnTo>
                  <a:pt x="104" y="39"/>
                </a:lnTo>
                <a:lnTo>
                  <a:pt x="106" y="39"/>
                </a:lnTo>
                <a:lnTo>
                  <a:pt x="107" y="39"/>
                </a:lnTo>
                <a:lnTo>
                  <a:pt x="108" y="40"/>
                </a:lnTo>
                <a:lnTo>
                  <a:pt x="109" y="40"/>
                </a:lnTo>
                <a:lnTo>
                  <a:pt x="110" y="40"/>
                </a:lnTo>
                <a:lnTo>
                  <a:pt x="112" y="41"/>
                </a:lnTo>
                <a:lnTo>
                  <a:pt x="113" y="41"/>
                </a:lnTo>
                <a:lnTo>
                  <a:pt x="114" y="41"/>
                </a:lnTo>
                <a:lnTo>
                  <a:pt x="115" y="41"/>
                </a:lnTo>
                <a:lnTo>
                  <a:pt x="116" y="42"/>
                </a:lnTo>
                <a:lnTo>
                  <a:pt x="118" y="42"/>
                </a:lnTo>
                <a:lnTo>
                  <a:pt x="119" y="42"/>
                </a:lnTo>
                <a:lnTo>
                  <a:pt x="120" y="42"/>
                </a:lnTo>
                <a:lnTo>
                  <a:pt x="121" y="42"/>
                </a:lnTo>
                <a:lnTo>
                  <a:pt x="122" y="43"/>
                </a:lnTo>
                <a:lnTo>
                  <a:pt x="124" y="43"/>
                </a:lnTo>
                <a:lnTo>
                  <a:pt x="125" y="43"/>
                </a:lnTo>
                <a:lnTo>
                  <a:pt x="126" y="43"/>
                </a:lnTo>
                <a:lnTo>
                  <a:pt x="127" y="44"/>
                </a:lnTo>
                <a:lnTo>
                  <a:pt x="128" y="44"/>
                </a:lnTo>
                <a:lnTo>
                  <a:pt x="130" y="44"/>
                </a:lnTo>
                <a:lnTo>
                  <a:pt x="131" y="44"/>
                </a:lnTo>
                <a:lnTo>
                  <a:pt x="132" y="44"/>
                </a:lnTo>
                <a:lnTo>
                  <a:pt x="133" y="45"/>
                </a:lnTo>
                <a:lnTo>
                  <a:pt x="134" y="45"/>
                </a:lnTo>
                <a:lnTo>
                  <a:pt x="136" y="45"/>
                </a:lnTo>
                <a:lnTo>
                  <a:pt x="137" y="45"/>
                </a:lnTo>
                <a:lnTo>
                  <a:pt x="138" y="45"/>
                </a:lnTo>
                <a:lnTo>
                  <a:pt x="139" y="45"/>
                </a:lnTo>
                <a:lnTo>
                  <a:pt x="140" y="46"/>
                </a:lnTo>
                <a:lnTo>
                  <a:pt x="142" y="46"/>
                </a:lnTo>
                <a:lnTo>
                  <a:pt x="143" y="46"/>
                </a:lnTo>
                <a:lnTo>
                  <a:pt x="144" y="46"/>
                </a:lnTo>
                <a:lnTo>
                  <a:pt x="145" y="46"/>
                </a:lnTo>
                <a:lnTo>
                  <a:pt x="146" y="46"/>
                </a:lnTo>
                <a:lnTo>
                  <a:pt x="148" y="47"/>
                </a:lnTo>
                <a:lnTo>
                  <a:pt x="149" y="47"/>
                </a:lnTo>
                <a:lnTo>
                  <a:pt x="150" y="47"/>
                </a:lnTo>
                <a:lnTo>
                  <a:pt x="151" y="47"/>
                </a:lnTo>
                <a:lnTo>
                  <a:pt x="152" y="47"/>
                </a:lnTo>
              </a:path>
            </a:pathLst>
          </a:custGeom>
          <a:noFill/>
          <a:ln w="635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39" name="Freeform 91">
            <a:extLst>
              <a:ext uri="{FF2B5EF4-FFF2-40B4-BE49-F238E27FC236}">
                <a16:creationId xmlns:a16="http://schemas.microsoft.com/office/drawing/2014/main" id="{714DAA58-51ED-4126-AB99-5CDAA59315E9}"/>
              </a:ext>
            </a:extLst>
          </p:cNvPr>
          <p:cNvSpPr>
            <a:spLocks/>
          </p:cNvSpPr>
          <p:nvPr/>
        </p:nvSpPr>
        <p:spPr bwMode="auto">
          <a:xfrm>
            <a:off x="692150" y="2901950"/>
            <a:ext cx="1489075" cy="252413"/>
          </a:xfrm>
          <a:custGeom>
            <a:avLst/>
            <a:gdLst>
              <a:gd name="T0" fmla="*/ 2147483646 w 152"/>
              <a:gd name="T1" fmla="*/ 2147483646 h 23"/>
              <a:gd name="T2" fmla="*/ 2147483646 w 152"/>
              <a:gd name="T3" fmla="*/ 2147483646 h 23"/>
              <a:gd name="T4" fmla="*/ 2147483646 w 152"/>
              <a:gd name="T5" fmla="*/ 2147483646 h 23"/>
              <a:gd name="T6" fmla="*/ 2147483646 w 152"/>
              <a:gd name="T7" fmla="*/ 2147483646 h 23"/>
              <a:gd name="T8" fmla="*/ 2147483646 w 152"/>
              <a:gd name="T9" fmla="*/ 2147483646 h 23"/>
              <a:gd name="T10" fmla="*/ 2147483646 w 152"/>
              <a:gd name="T11" fmla="*/ 2147483646 h 23"/>
              <a:gd name="T12" fmla="*/ 2147483646 w 152"/>
              <a:gd name="T13" fmla="*/ 2147483646 h 23"/>
              <a:gd name="T14" fmla="*/ 2147483646 w 152"/>
              <a:gd name="T15" fmla="*/ 2147483646 h 23"/>
              <a:gd name="T16" fmla="*/ 2147483646 w 152"/>
              <a:gd name="T17" fmla="*/ 2147483646 h 23"/>
              <a:gd name="T18" fmla="*/ 2147483646 w 152"/>
              <a:gd name="T19" fmla="*/ 2147483646 h 23"/>
              <a:gd name="T20" fmla="*/ 2147483646 w 152"/>
              <a:gd name="T21" fmla="*/ 2147483646 h 23"/>
              <a:gd name="T22" fmla="*/ 2147483646 w 152"/>
              <a:gd name="T23" fmla="*/ 2147483646 h 23"/>
              <a:gd name="T24" fmla="*/ 2147483646 w 152"/>
              <a:gd name="T25" fmla="*/ 2147483646 h 23"/>
              <a:gd name="T26" fmla="*/ 2147483646 w 152"/>
              <a:gd name="T27" fmla="*/ 2147483646 h 23"/>
              <a:gd name="T28" fmla="*/ 2147483646 w 152"/>
              <a:gd name="T29" fmla="*/ 2147483646 h 23"/>
              <a:gd name="T30" fmla="*/ 2147483646 w 152"/>
              <a:gd name="T31" fmla="*/ 2147483646 h 23"/>
              <a:gd name="T32" fmla="*/ 2147483646 w 152"/>
              <a:gd name="T33" fmla="*/ 2147483646 h 23"/>
              <a:gd name="T34" fmla="*/ 2147483646 w 152"/>
              <a:gd name="T35" fmla="*/ 2147483646 h 23"/>
              <a:gd name="T36" fmla="*/ 2147483646 w 152"/>
              <a:gd name="T37" fmla="*/ 2147483646 h 23"/>
              <a:gd name="T38" fmla="*/ 2147483646 w 152"/>
              <a:gd name="T39" fmla="*/ 2147483646 h 23"/>
              <a:gd name="T40" fmla="*/ 2147483646 w 152"/>
              <a:gd name="T41" fmla="*/ 2147483646 h 23"/>
              <a:gd name="T42" fmla="*/ 2147483646 w 152"/>
              <a:gd name="T43" fmla="*/ 2147483646 h 23"/>
              <a:gd name="T44" fmla="*/ 2147483646 w 152"/>
              <a:gd name="T45" fmla="*/ 2147483646 h 23"/>
              <a:gd name="T46" fmla="*/ 2147483646 w 152"/>
              <a:gd name="T47" fmla="*/ 2147483646 h 23"/>
              <a:gd name="T48" fmla="*/ 2147483646 w 152"/>
              <a:gd name="T49" fmla="*/ 2147483646 h 23"/>
              <a:gd name="T50" fmla="*/ 2147483646 w 152"/>
              <a:gd name="T51" fmla="*/ 2147483646 h 23"/>
              <a:gd name="T52" fmla="*/ 2147483646 w 152"/>
              <a:gd name="T53" fmla="*/ 2147483646 h 23"/>
              <a:gd name="T54" fmla="*/ 2147483646 w 152"/>
              <a:gd name="T55" fmla="*/ 2147483646 h 23"/>
              <a:gd name="T56" fmla="*/ 2147483646 w 152"/>
              <a:gd name="T57" fmla="*/ 2147483646 h 23"/>
              <a:gd name="T58" fmla="*/ 2147483646 w 152"/>
              <a:gd name="T59" fmla="*/ 2147483646 h 23"/>
              <a:gd name="T60" fmla="*/ 2147483646 w 152"/>
              <a:gd name="T61" fmla="*/ 2147483646 h 23"/>
              <a:gd name="T62" fmla="*/ 2147483646 w 152"/>
              <a:gd name="T63" fmla="*/ 2147483646 h 23"/>
              <a:gd name="T64" fmla="*/ 2147483646 w 152"/>
              <a:gd name="T65" fmla="*/ 2147483646 h 23"/>
              <a:gd name="T66" fmla="*/ 2147483646 w 152"/>
              <a:gd name="T67" fmla="*/ 2147483646 h 23"/>
              <a:gd name="T68" fmla="*/ 2147483646 w 152"/>
              <a:gd name="T69" fmla="*/ 2147483646 h 23"/>
              <a:gd name="T70" fmla="*/ 2147483646 w 152"/>
              <a:gd name="T71" fmla="*/ 2147483646 h 23"/>
              <a:gd name="T72" fmla="*/ 2147483646 w 152"/>
              <a:gd name="T73" fmla="*/ 2147483646 h 23"/>
              <a:gd name="T74" fmla="*/ 2147483646 w 152"/>
              <a:gd name="T75" fmla="*/ 2147483646 h 23"/>
              <a:gd name="T76" fmla="*/ 2147483646 w 152"/>
              <a:gd name="T77" fmla="*/ 2147483646 h 23"/>
              <a:gd name="T78" fmla="*/ 2147483646 w 152"/>
              <a:gd name="T79" fmla="*/ 2147483646 h 23"/>
              <a:gd name="T80" fmla="*/ 2147483646 w 152"/>
              <a:gd name="T81" fmla="*/ 2147483646 h 23"/>
              <a:gd name="T82" fmla="*/ 2147483646 w 152"/>
              <a:gd name="T83" fmla="*/ 2147483646 h 2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3"/>
              <a:gd name="T128" fmla="*/ 152 w 152"/>
              <a:gd name="T129" fmla="*/ 23 h 2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3">
                <a:moveTo>
                  <a:pt x="0" y="23"/>
                </a:moveTo>
                <a:lnTo>
                  <a:pt x="1" y="23"/>
                </a:lnTo>
                <a:lnTo>
                  <a:pt x="2" y="23"/>
                </a:lnTo>
                <a:lnTo>
                  <a:pt x="4" y="23"/>
                </a:lnTo>
                <a:lnTo>
                  <a:pt x="5" y="23"/>
                </a:lnTo>
                <a:lnTo>
                  <a:pt x="6" y="23"/>
                </a:lnTo>
                <a:lnTo>
                  <a:pt x="7" y="23"/>
                </a:lnTo>
                <a:lnTo>
                  <a:pt x="8" y="23"/>
                </a:lnTo>
                <a:lnTo>
                  <a:pt x="10" y="23"/>
                </a:lnTo>
                <a:lnTo>
                  <a:pt x="11" y="23"/>
                </a:lnTo>
                <a:lnTo>
                  <a:pt x="12" y="23"/>
                </a:lnTo>
                <a:lnTo>
                  <a:pt x="13" y="23"/>
                </a:lnTo>
                <a:lnTo>
                  <a:pt x="14" y="23"/>
                </a:lnTo>
                <a:lnTo>
                  <a:pt x="16" y="23"/>
                </a:lnTo>
                <a:lnTo>
                  <a:pt x="17" y="23"/>
                </a:lnTo>
                <a:lnTo>
                  <a:pt x="18" y="23"/>
                </a:lnTo>
                <a:lnTo>
                  <a:pt x="19" y="23"/>
                </a:lnTo>
                <a:lnTo>
                  <a:pt x="20" y="23"/>
                </a:lnTo>
                <a:lnTo>
                  <a:pt x="22" y="23"/>
                </a:lnTo>
                <a:lnTo>
                  <a:pt x="23" y="23"/>
                </a:lnTo>
                <a:lnTo>
                  <a:pt x="24" y="23"/>
                </a:lnTo>
                <a:lnTo>
                  <a:pt x="25" y="23"/>
                </a:lnTo>
                <a:lnTo>
                  <a:pt x="26" y="23"/>
                </a:lnTo>
                <a:lnTo>
                  <a:pt x="28" y="23"/>
                </a:lnTo>
                <a:lnTo>
                  <a:pt x="29" y="23"/>
                </a:lnTo>
                <a:lnTo>
                  <a:pt x="30" y="23"/>
                </a:lnTo>
                <a:lnTo>
                  <a:pt x="31" y="23"/>
                </a:lnTo>
                <a:lnTo>
                  <a:pt x="32" y="23"/>
                </a:lnTo>
                <a:lnTo>
                  <a:pt x="34" y="23"/>
                </a:lnTo>
                <a:lnTo>
                  <a:pt x="35" y="23"/>
                </a:lnTo>
                <a:lnTo>
                  <a:pt x="36" y="23"/>
                </a:lnTo>
                <a:lnTo>
                  <a:pt x="37" y="23"/>
                </a:lnTo>
                <a:lnTo>
                  <a:pt x="38" y="23"/>
                </a:lnTo>
                <a:lnTo>
                  <a:pt x="40" y="23"/>
                </a:lnTo>
                <a:lnTo>
                  <a:pt x="41" y="23"/>
                </a:lnTo>
                <a:lnTo>
                  <a:pt x="42" y="23"/>
                </a:lnTo>
                <a:lnTo>
                  <a:pt x="43" y="23"/>
                </a:lnTo>
                <a:lnTo>
                  <a:pt x="44" y="23"/>
                </a:lnTo>
                <a:lnTo>
                  <a:pt x="46" y="23"/>
                </a:lnTo>
                <a:lnTo>
                  <a:pt x="47" y="23"/>
                </a:lnTo>
                <a:lnTo>
                  <a:pt x="48" y="23"/>
                </a:lnTo>
                <a:lnTo>
                  <a:pt x="49" y="22"/>
                </a:lnTo>
                <a:lnTo>
                  <a:pt x="50" y="22"/>
                </a:lnTo>
                <a:lnTo>
                  <a:pt x="52" y="22"/>
                </a:lnTo>
                <a:lnTo>
                  <a:pt x="53" y="22"/>
                </a:lnTo>
                <a:lnTo>
                  <a:pt x="54" y="22"/>
                </a:lnTo>
                <a:lnTo>
                  <a:pt x="55" y="22"/>
                </a:lnTo>
                <a:lnTo>
                  <a:pt x="56" y="22"/>
                </a:lnTo>
                <a:lnTo>
                  <a:pt x="58" y="22"/>
                </a:lnTo>
                <a:lnTo>
                  <a:pt x="59" y="22"/>
                </a:lnTo>
                <a:lnTo>
                  <a:pt x="60" y="22"/>
                </a:lnTo>
                <a:lnTo>
                  <a:pt x="61" y="22"/>
                </a:lnTo>
                <a:lnTo>
                  <a:pt x="62" y="22"/>
                </a:lnTo>
                <a:lnTo>
                  <a:pt x="64" y="22"/>
                </a:lnTo>
                <a:lnTo>
                  <a:pt x="65" y="22"/>
                </a:lnTo>
                <a:lnTo>
                  <a:pt x="66" y="22"/>
                </a:lnTo>
                <a:lnTo>
                  <a:pt x="67" y="22"/>
                </a:lnTo>
                <a:lnTo>
                  <a:pt x="68" y="22"/>
                </a:lnTo>
                <a:lnTo>
                  <a:pt x="70" y="22"/>
                </a:lnTo>
                <a:lnTo>
                  <a:pt x="71" y="22"/>
                </a:lnTo>
                <a:lnTo>
                  <a:pt x="72" y="22"/>
                </a:lnTo>
                <a:lnTo>
                  <a:pt x="73" y="21"/>
                </a:lnTo>
                <a:lnTo>
                  <a:pt x="74" y="21"/>
                </a:lnTo>
                <a:lnTo>
                  <a:pt x="76" y="21"/>
                </a:lnTo>
                <a:lnTo>
                  <a:pt x="77" y="21"/>
                </a:lnTo>
                <a:lnTo>
                  <a:pt x="78" y="21"/>
                </a:lnTo>
                <a:lnTo>
                  <a:pt x="79" y="21"/>
                </a:lnTo>
                <a:lnTo>
                  <a:pt x="80" y="21"/>
                </a:lnTo>
                <a:lnTo>
                  <a:pt x="82" y="21"/>
                </a:lnTo>
                <a:lnTo>
                  <a:pt x="83" y="21"/>
                </a:lnTo>
                <a:lnTo>
                  <a:pt x="84" y="21"/>
                </a:lnTo>
                <a:lnTo>
                  <a:pt x="85" y="20"/>
                </a:lnTo>
                <a:lnTo>
                  <a:pt x="86" y="20"/>
                </a:lnTo>
                <a:lnTo>
                  <a:pt x="88" y="20"/>
                </a:lnTo>
                <a:lnTo>
                  <a:pt x="89" y="20"/>
                </a:lnTo>
                <a:lnTo>
                  <a:pt x="90" y="20"/>
                </a:lnTo>
                <a:lnTo>
                  <a:pt x="91" y="20"/>
                </a:lnTo>
                <a:lnTo>
                  <a:pt x="92" y="20"/>
                </a:lnTo>
                <a:lnTo>
                  <a:pt x="94" y="20"/>
                </a:lnTo>
                <a:lnTo>
                  <a:pt x="95" y="20"/>
                </a:lnTo>
                <a:lnTo>
                  <a:pt x="96" y="20"/>
                </a:lnTo>
                <a:lnTo>
                  <a:pt x="97" y="19"/>
                </a:lnTo>
                <a:lnTo>
                  <a:pt x="98" y="19"/>
                </a:lnTo>
                <a:lnTo>
                  <a:pt x="100" y="19"/>
                </a:lnTo>
                <a:lnTo>
                  <a:pt x="101" y="19"/>
                </a:lnTo>
                <a:lnTo>
                  <a:pt x="102" y="19"/>
                </a:lnTo>
                <a:lnTo>
                  <a:pt x="103" y="18"/>
                </a:lnTo>
                <a:lnTo>
                  <a:pt x="104" y="18"/>
                </a:lnTo>
                <a:lnTo>
                  <a:pt x="106" y="18"/>
                </a:lnTo>
                <a:lnTo>
                  <a:pt x="107" y="18"/>
                </a:lnTo>
                <a:lnTo>
                  <a:pt x="108" y="17"/>
                </a:lnTo>
                <a:lnTo>
                  <a:pt x="109" y="17"/>
                </a:lnTo>
                <a:lnTo>
                  <a:pt x="110" y="17"/>
                </a:lnTo>
                <a:lnTo>
                  <a:pt x="112" y="17"/>
                </a:lnTo>
                <a:lnTo>
                  <a:pt x="113" y="16"/>
                </a:lnTo>
                <a:lnTo>
                  <a:pt x="114" y="16"/>
                </a:lnTo>
                <a:lnTo>
                  <a:pt x="115" y="16"/>
                </a:lnTo>
                <a:lnTo>
                  <a:pt x="116" y="15"/>
                </a:lnTo>
                <a:lnTo>
                  <a:pt x="118" y="15"/>
                </a:lnTo>
                <a:lnTo>
                  <a:pt x="119" y="15"/>
                </a:lnTo>
                <a:lnTo>
                  <a:pt x="120" y="14"/>
                </a:lnTo>
                <a:lnTo>
                  <a:pt x="121" y="14"/>
                </a:lnTo>
                <a:lnTo>
                  <a:pt x="122" y="14"/>
                </a:lnTo>
                <a:lnTo>
                  <a:pt x="124" y="13"/>
                </a:lnTo>
                <a:lnTo>
                  <a:pt x="125" y="13"/>
                </a:lnTo>
                <a:lnTo>
                  <a:pt x="126" y="12"/>
                </a:lnTo>
                <a:lnTo>
                  <a:pt x="127" y="12"/>
                </a:lnTo>
                <a:lnTo>
                  <a:pt x="128" y="12"/>
                </a:lnTo>
                <a:lnTo>
                  <a:pt x="130" y="11"/>
                </a:lnTo>
                <a:lnTo>
                  <a:pt x="131" y="11"/>
                </a:lnTo>
                <a:lnTo>
                  <a:pt x="132" y="10"/>
                </a:lnTo>
                <a:lnTo>
                  <a:pt x="133" y="10"/>
                </a:lnTo>
                <a:lnTo>
                  <a:pt x="134" y="9"/>
                </a:lnTo>
                <a:lnTo>
                  <a:pt x="136" y="9"/>
                </a:lnTo>
                <a:lnTo>
                  <a:pt x="137" y="8"/>
                </a:lnTo>
                <a:lnTo>
                  <a:pt x="138" y="8"/>
                </a:lnTo>
                <a:lnTo>
                  <a:pt x="139" y="7"/>
                </a:lnTo>
                <a:lnTo>
                  <a:pt x="140" y="7"/>
                </a:lnTo>
                <a:lnTo>
                  <a:pt x="143" y="6"/>
                </a:lnTo>
                <a:lnTo>
                  <a:pt x="143" y="5"/>
                </a:lnTo>
                <a:lnTo>
                  <a:pt x="144" y="5"/>
                </a:lnTo>
                <a:lnTo>
                  <a:pt x="145" y="4"/>
                </a:lnTo>
                <a:lnTo>
                  <a:pt x="148" y="3"/>
                </a:lnTo>
                <a:lnTo>
                  <a:pt x="149" y="2"/>
                </a:lnTo>
                <a:lnTo>
                  <a:pt x="151" y="1"/>
                </a:lnTo>
                <a:lnTo>
                  <a:pt x="152" y="0"/>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40" name="Freeform 92">
            <a:extLst>
              <a:ext uri="{FF2B5EF4-FFF2-40B4-BE49-F238E27FC236}">
                <a16:creationId xmlns:a16="http://schemas.microsoft.com/office/drawing/2014/main" id="{BFE3119F-6CB1-4307-A41A-321EE731735C}"/>
              </a:ext>
            </a:extLst>
          </p:cNvPr>
          <p:cNvSpPr>
            <a:spLocks/>
          </p:cNvSpPr>
          <p:nvPr/>
        </p:nvSpPr>
        <p:spPr bwMode="auto">
          <a:xfrm>
            <a:off x="2181225" y="2066925"/>
            <a:ext cx="1441450" cy="835025"/>
          </a:xfrm>
          <a:custGeom>
            <a:avLst/>
            <a:gdLst>
              <a:gd name="T0" fmla="*/ 2147483646 w 147"/>
              <a:gd name="T1" fmla="*/ 2147483646 h 76"/>
              <a:gd name="T2" fmla="*/ 2147483646 w 147"/>
              <a:gd name="T3" fmla="*/ 2147483646 h 76"/>
              <a:gd name="T4" fmla="*/ 2147483646 w 147"/>
              <a:gd name="T5" fmla="*/ 2147483646 h 76"/>
              <a:gd name="T6" fmla="*/ 2147483646 w 147"/>
              <a:gd name="T7" fmla="*/ 2147483646 h 76"/>
              <a:gd name="T8" fmla="*/ 2147483646 w 147"/>
              <a:gd name="T9" fmla="*/ 2147483646 h 76"/>
              <a:gd name="T10" fmla="*/ 2147483646 w 147"/>
              <a:gd name="T11" fmla="*/ 2147483646 h 76"/>
              <a:gd name="T12" fmla="*/ 2147483646 w 147"/>
              <a:gd name="T13" fmla="*/ 2147483646 h 76"/>
              <a:gd name="T14" fmla="*/ 2147483646 w 147"/>
              <a:gd name="T15" fmla="*/ 2147483646 h 76"/>
              <a:gd name="T16" fmla="*/ 2147483646 w 147"/>
              <a:gd name="T17" fmla="*/ 2147483646 h 76"/>
              <a:gd name="T18" fmla="*/ 2147483646 w 147"/>
              <a:gd name="T19" fmla="*/ 2147483646 h 76"/>
              <a:gd name="T20" fmla="*/ 2147483646 w 147"/>
              <a:gd name="T21" fmla="*/ 2147483646 h 76"/>
              <a:gd name="T22" fmla="*/ 2147483646 w 147"/>
              <a:gd name="T23" fmla="*/ 2147483646 h 76"/>
              <a:gd name="T24" fmla="*/ 2147483646 w 147"/>
              <a:gd name="T25" fmla="*/ 2147483646 h 76"/>
              <a:gd name="T26" fmla="*/ 2147483646 w 147"/>
              <a:gd name="T27" fmla="*/ 2147483646 h 76"/>
              <a:gd name="T28" fmla="*/ 2147483646 w 147"/>
              <a:gd name="T29" fmla="*/ 2147483646 h 76"/>
              <a:gd name="T30" fmla="*/ 2147483646 w 147"/>
              <a:gd name="T31" fmla="*/ 2147483646 h 76"/>
              <a:gd name="T32" fmla="*/ 2147483646 w 147"/>
              <a:gd name="T33" fmla="*/ 2147483646 h 76"/>
              <a:gd name="T34" fmla="*/ 2147483646 w 147"/>
              <a:gd name="T35" fmla="*/ 2147483646 h 76"/>
              <a:gd name="T36" fmla="*/ 2147483646 w 147"/>
              <a:gd name="T37" fmla="*/ 2147483646 h 76"/>
              <a:gd name="T38" fmla="*/ 2147483646 w 147"/>
              <a:gd name="T39" fmla="*/ 2147483646 h 76"/>
              <a:gd name="T40" fmla="*/ 2147483646 w 147"/>
              <a:gd name="T41" fmla="*/ 2147483646 h 76"/>
              <a:gd name="T42" fmla="*/ 2147483646 w 147"/>
              <a:gd name="T43" fmla="*/ 2147483646 h 76"/>
              <a:gd name="T44" fmla="*/ 2147483646 w 147"/>
              <a:gd name="T45" fmla="*/ 2147483646 h 76"/>
              <a:gd name="T46" fmla="*/ 2147483646 w 147"/>
              <a:gd name="T47" fmla="*/ 2147483646 h 76"/>
              <a:gd name="T48" fmla="*/ 2147483646 w 147"/>
              <a:gd name="T49" fmla="*/ 2147483646 h 76"/>
              <a:gd name="T50" fmla="*/ 2147483646 w 147"/>
              <a:gd name="T51" fmla="*/ 2147483646 h 76"/>
              <a:gd name="T52" fmla="*/ 2147483646 w 147"/>
              <a:gd name="T53" fmla="*/ 2147483646 h 76"/>
              <a:gd name="T54" fmla="*/ 2147483646 w 147"/>
              <a:gd name="T55" fmla="*/ 2147483646 h 76"/>
              <a:gd name="T56" fmla="*/ 2147483646 w 147"/>
              <a:gd name="T57" fmla="*/ 2147483646 h 76"/>
              <a:gd name="T58" fmla="*/ 2147483646 w 147"/>
              <a:gd name="T59" fmla="*/ 2147483646 h 76"/>
              <a:gd name="T60" fmla="*/ 2147483646 w 147"/>
              <a:gd name="T61" fmla="*/ 2147483646 h 76"/>
              <a:gd name="T62" fmla="*/ 2147483646 w 147"/>
              <a:gd name="T63" fmla="*/ 2147483646 h 76"/>
              <a:gd name="T64" fmla="*/ 2147483646 w 147"/>
              <a:gd name="T65" fmla="*/ 0 h 76"/>
              <a:gd name="T66" fmla="*/ 2147483646 w 147"/>
              <a:gd name="T67" fmla="*/ 0 h 76"/>
              <a:gd name="T68" fmla="*/ 2147483646 w 147"/>
              <a:gd name="T69" fmla="*/ 0 h 76"/>
              <a:gd name="T70" fmla="*/ 2147483646 w 147"/>
              <a:gd name="T71" fmla="*/ 0 h 76"/>
              <a:gd name="T72" fmla="*/ 2147483646 w 147"/>
              <a:gd name="T73" fmla="*/ 2147483646 h 76"/>
              <a:gd name="T74" fmla="*/ 2147483646 w 147"/>
              <a:gd name="T75" fmla="*/ 2147483646 h 76"/>
              <a:gd name="T76" fmla="*/ 2147483646 w 147"/>
              <a:gd name="T77" fmla="*/ 2147483646 h 76"/>
              <a:gd name="T78" fmla="*/ 2147483646 w 147"/>
              <a:gd name="T79" fmla="*/ 2147483646 h 76"/>
              <a:gd name="T80" fmla="*/ 2147483646 w 147"/>
              <a:gd name="T81" fmla="*/ 2147483646 h 76"/>
              <a:gd name="T82" fmla="*/ 2147483646 w 147"/>
              <a:gd name="T83" fmla="*/ 2147483646 h 7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7"/>
              <a:gd name="T127" fmla="*/ 0 h 76"/>
              <a:gd name="T128" fmla="*/ 147 w 147"/>
              <a:gd name="T129" fmla="*/ 76 h 7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7" h="76">
                <a:moveTo>
                  <a:pt x="0" y="76"/>
                </a:moveTo>
                <a:lnTo>
                  <a:pt x="3" y="75"/>
                </a:lnTo>
                <a:lnTo>
                  <a:pt x="5" y="74"/>
                </a:lnTo>
                <a:lnTo>
                  <a:pt x="8" y="73"/>
                </a:lnTo>
                <a:lnTo>
                  <a:pt x="8" y="72"/>
                </a:lnTo>
                <a:lnTo>
                  <a:pt x="9" y="71"/>
                </a:lnTo>
                <a:lnTo>
                  <a:pt x="11" y="70"/>
                </a:lnTo>
                <a:lnTo>
                  <a:pt x="11" y="69"/>
                </a:lnTo>
                <a:lnTo>
                  <a:pt x="12" y="69"/>
                </a:lnTo>
                <a:lnTo>
                  <a:pt x="15" y="68"/>
                </a:lnTo>
                <a:lnTo>
                  <a:pt x="15" y="67"/>
                </a:lnTo>
                <a:lnTo>
                  <a:pt x="17" y="66"/>
                </a:lnTo>
                <a:lnTo>
                  <a:pt x="17" y="65"/>
                </a:lnTo>
                <a:lnTo>
                  <a:pt x="20" y="64"/>
                </a:lnTo>
                <a:lnTo>
                  <a:pt x="20" y="63"/>
                </a:lnTo>
                <a:lnTo>
                  <a:pt x="22" y="62"/>
                </a:lnTo>
                <a:lnTo>
                  <a:pt x="22" y="61"/>
                </a:lnTo>
                <a:lnTo>
                  <a:pt x="24" y="60"/>
                </a:lnTo>
                <a:lnTo>
                  <a:pt x="24" y="59"/>
                </a:lnTo>
                <a:lnTo>
                  <a:pt x="27" y="58"/>
                </a:lnTo>
                <a:lnTo>
                  <a:pt x="27" y="57"/>
                </a:lnTo>
                <a:lnTo>
                  <a:pt x="29" y="56"/>
                </a:lnTo>
                <a:lnTo>
                  <a:pt x="29" y="55"/>
                </a:lnTo>
                <a:lnTo>
                  <a:pt x="32" y="54"/>
                </a:lnTo>
                <a:lnTo>
                  <a:pt x="34" y="53"/>
                </a:lnTo>
                <a:lnTo>
                  <a:pt x="34" y="52"/>
                </a:lnTo>
                <a:lnTo>
                  <a:pt x="36" y="51"/>
                </a:lnTo>
                <a:lnTo>
                  <a:pt x="36" y="50"/>
                </a:lnTo>
                <a:lnTo>
                  <a:pt x="38" y="49"/>
                </a:lnTo>
                <a:lnTo>
                  <a:pt x="38" y="48"/>
                </a:lnTo>
                <a:lnTo>
                  <a:pt x="40" y="47"/>
                </a:lnTo>
                <a:lnTo>
                  <a:pt x="40" y="46"/>
                </a:lnTo>
                <a:lnTo>
                  <a:pt x="42" y="45"/>
                </a:lnTo>
                <a:lnTo>
                  <a:pt x="42" y="44"/>
                </a:lnTo>
                <a:lnTo>
                  <a:pt x="44" y="44"/>
                </a:lnTo>
                <a:lnTo>
                  <a:pt x="44" y="43"/>
                </a:lnTo>
                <a:lnTo>
                  <a:pt x="45" y="43"/>
                </a:lnTo>
                <a:lnTo>
                  <a:pt x="45" y="42"/>
                </a:lnTo>
                <a:lnTo>
                  <a:pt x="47" y="41"/>
                </a:lnTo>
                <a:lnTo>
                  <a:pt x="47" y="40"/>
                </a:lnTo>
                <a:lnTo>
                  <a:pt x="50" y="39"/>
                </a:lnTo>
                <a:lnTo>
                  <a:pt x="50" y="38"/>
                </a:lnTo>
                <a:lnTo>
                  <a:pt x="51" y="37"/>
                </a:lnTo>
                <a:lnTo>
                  <a:pt x="51" y="36"/>
                </a:lnTo>
                <a:lnTo>
                  <a:pt x="53" y="35"/>
                </a:lnTo>
                <a:lnTo>
                  <a:pt x="53" y="34"/>
                </a:lnTo>
                <a:lnTo>
                  <a:pt x="56" y="33"/>
                </a:lnTo>
                <a:lnTo>
                  <a:pt x="57" y="32"/>
                </a:lnTo>
                <a:lnTo>
                  <a:pt x="57" y="31"/>
                </a:lnTo>
                <a:lnTo>
                  <a:pt x="59" y="30"/>
                </a:lnTo>
                <a:lnTo>
                  <a:pt x="59" y="29"/>
                </a:lnTo>
                <a:lnTo>
                  <a:pt x="62" y="28"/>
                </a:lnTo>
                <a:lnTo>
                  <a:pt x="62" y="27"/>
                </a:lnTo>
                <a:lnTo>
                  <a:pt x="64" y="26"/>
                </a:lnTo>
                <a:lnTo>
                  <a:pt x="64" y="25"/>
                </a:lnTo>
                <a:lnTo>
                  <a:pt x="66" y="24"/>
                </a:lnTo>
                <a:lnTo>
                  <a:pt x="66" y="23"/>
                </a:lnTo>
                <a:lnTo>
                  <a:pt x="68" y="23"/>
                </a:lnTo>
                <a:lnTo>
                  <a:pt x="68" y="22"/>
                </a:lnTo>
                <a:lnTo>
                  <a:pt x="70" y="21"/>
                </a:lnTo>
                <a:lnTo>
                  <a:pt x="70" y="20"/>
                </a:lnTo>
                <a:lnTo>
                  <a:pt x="72" y="19"/>
                </a:lnTo>
                <a:lnTo>
                  <a:pt x="72" y="18"/>
                </a:lnTo>
                <a:lnTo>
                  <a:pt x="75" y="17"/>
                </a:lnTo>
                <a:lnTo>
                  <a:pt x="75" y="16"/>
                </a:lnTo>
                <a:lnTo>
                  <a:pt x="77" y="15"/>
                </a:lnTo>
                <a:lnTo>
                  <a:pt x="77" y="14"/>
                </a:lnTo>
                <a:lnTo>
                  <a:pt x="78" y="14"/>
                </a:lnTo>
                <a:lnTo>
                  <a:pt x="81" y="13"/>
                </a:lnTo>
                <a:lnTo>
                  <a:pt x="81" y="12"/>
                </a:lnTo>
                <a:lnTo>
                  <a:pt x="82" y="12"/>
                </a:lnTo>
                <a:lnTo>
                  <a:pt x="84" y="11"/>
                </a:lnTo>
                <a:lnTo>
                  <a:pt x="84" y="10"/>
                </a:lnTo>
                <a:lnTo>
                  <a:pt x="87" y="9"/>
                </a:lnTo>
                <a:lnTo>
                  <a:pt x="89" y="8"/>
                </a:lnTo>
                <a:lnTo>
                  <a:pt x="89" y="7"/>
                </a:lnTo>
                <a:lnTo>
                  <a:pt x="90" y="7"/>
                </a:lnTo>
                <a:lnTo>
                  <a:pt x="92" y="6"/>
                </a:lnTo>
                <a:lnTo>
                  <a:pt x="94" y="5"/>
                </a:lnTo>
                <a:lnTo>
                  <a:pt x="95" y="4"/>
                </a:lnTo>
                <a:lnTo>
                  <a:pt x="96" y="4"/>
                </a:lnTo>
                <a:lnTo>
                  <a:pt x="98" y="3"/>
                </a:lnTo>
                <a:lnTo>
                  <a:pt x="99" y="3"/>
                </a:lnTo>
                <a:lnTo>
                  <a:pt x="100" y="3"/>
                </a:lnTo>
                <a:lnTo>
                  <a:pt x="101" y="2"/>
                </a:lnTo>
                <a:lnTo>
                  <a:pt x="102" y="2"/>
                </a:lnTo>
                <a:lnTo>
                  <a:pt x="104" y="1"/>
                </a:lnTo>
                <a:lnTo>
                  <a:pt x="105" y="1"/>
                </a:lnTo>
                <a:lnTo>
                  <a:pt x="106" y="1"/>
                </a:lnTo>
                <a:lnTo>
                  <a:pt x="107" y="1"/>
                </a:lnTo>
                <a:lnTo>
                  <a:pt x="108" y="0"/>
                </a:lnTo>
                <a:lnTo>
                  <a:pt x="110" y="0"/>
                </a:lnTo>
                <a:lnTo>
                  <a:pt x="111" y="0"/>
                </a:lnTo>
                <a:lnTo>
                  <a:pt x="112" y="0"/>
                </a:lnTo>
                <a:lnTo>
                  <a:pt x="113" y="0"/>
                </a:lnTo>
                <a:lnTo>
                  <a:pt x="114" y="0"/>
                </a:lnTo>
                <a:lnTo>
                  <a:pt x="116" y="0"/>
                </a:lnTo>
                <a:lnTo>
                  <a:pt x="117" y="0"/>
                </a:lnTo>
                <a:lnTo>
                  <a:pt x="118" y="0"/>
                </a:lnTo>
                <a:lnTo>
                  <a:pt x="119" y="0"/>
                </a:lnTo>
                <a:lnTo>
                  <a:pt x="120" y="0"/>
                </a:lnTo>
                <a:lnTo>
                  <a:pt x="122" y="0"/>
                </a:lnTo>
                <a:lnTo>
                  <a:pt x="123" y="1"/>
                </a:lnTo>
                <a:lnTo>
                  <a:pt x="124" y="1"/>
                </a:lnTo>
                <a:lnTo>
                  <a:pt x="125" y="1"/>
                </a:lnTo>
                <a:lnTo>
                  <a:pt x="126" y="1"/>
                </a:lnTo>
                <a:lnTo>
                  <a:pt x="128" y="2"/>
                </a:lnTo>
                <a:lnTo>
                  <a:pt x="129" y="2"/>
                </a:lnTo>
                <a:lnTo>
                  <a:pt x="130" y="3"/>
                </a:lnTo>
                <a:lnTo>
                  <a:pt x="131" y="3"/>
                </a:lnTo>
                <a:lnTo>
                  <a:pt x="132" y="3"/>
                </a:lnTo>
                <a:lnTo>
                  <a:pt x="134" y="4"/>
                </a:lnTo>
                <a:lnTo>
                  <a:pt x="135" y="4"/>
                </a:lnTo>
                <a:lnTo>
                  <a:pt x="136" y="5"/>
                </a:lnTo>
                <a:lnTo>
                  <a:pt x="137" y="5"/>
                </a:lnTo>
                <a:lnTo>
                  <a:pt x="138" y="6"/>
                </a:lnTo>
                <a:lnTo>
                  <a:pt x="141" y="7"/>
                </a:lnTo>
                <a:lnTo>
                  <a:pt x="142" y="8"/>
                </a:lnTo>
                <a:lnTo>
                  <a:pt x="144" y="9"/>
                </a:lnTo>
                <a:lnTo>
                  <a:pt x="147" y="10"/>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41" name="Freeform 93">
            <a:extLst>
              <a:ext uri="{FF2B5EF4-FFF2-40B4-BE49-F238E27FC236}">
                <a16:creationId xmlns:a16="http://schemas.microsoft.com/office/drawing/2014/main" id="{7B02B7FF-EEE4-4D4F-A396-92CEF0FAB15A}"/>
              </a:ext>
            </a:extLst>
          </p:cNvPr>
          <p:cNvSpPr>
            <a:spLocks/>
          </p:cNvSpPr>
          <p:nvPr/>
        </p:nvSpPr>
        <p:spPr bwMode="auto">
          <a:xfrm>
            <a:off x="3622675" y="2176463"/>
            <a:ext cx="1419225" cy="944562"/>
          </a:xfrm>
          <a:custGeom>
            <a:avLst/>
            <a:gdLst>
              <a:gd name="T0" fmla="*/ 2147483646 w 145"/>
              <a:gd name="T1" fmla="*/ 2147483646 h 86"/>
              <a:gd name="T2" fmla="*/ 2147483646 w 145"/>
              <a:gd name="T3" fmla="*/ 2147483646 h 86"/>
              <a:gd name="T4" fmla="*/ 2147483646 w 145"/>
              <a:gd name="T5" fmla="*/ 2147483646 h 86"/>
              <a:gd name="T6" fmla="*/ 2147483646 w 145"/>
              <a:gd name="T7" fmla="*/ 2147483646 h 86"/>
              <a:gd name="T8" fmla="*/ 2147483646 w 145"/>
              <a:gd name="T9" fmla="*/ 2147483646 h 86"/>
              <a:gd name="T10" fmla="*/ 2147483646 w 145"/>
              <a:gd name="T11" fmla="*/ 2147483646 h 86"/>
              <a:gd name="T12" fmla="*/ 2147483646 w 145"/>
              <a:gd name="T13" fmla="*/ 2147483646 h 86"/>
              <a:gd name="T14" fmla="*/ 2147483646 w 145"/>
              <a:gd name="T15" fmla="*/ 2147483646 h 86"/>
              <a:gd name="T16" fmla="*/ 2147483646 w 145"/>
              <a:gd name="T17" fmla="*/ 2147483646 h 86"/>
              <a:gd name="T18" fmla="*/ 2147483646 w 145"/>
              <a:gd name="T19" fmla="*/ 2147483646 h 86"/>
              <a:gd name="T20" fmla="*/ 2147483646 w 145"/>
              <a:gd name="T21" fmla="*/ 2147483646 h 86"/>
              <a:gd name="T22" fmla="*/ 2147483646 w 145"/>
              <a:gd name="T23" fmla="*/ 2147483646 h 86"/>
              <a:gd name="T24" fmla="*/ 2147483646 w 145"/>
              <a:gd name="T25" fmla="*/ 2147483646 h 86"/>
              <a:gd name="T26" fmla="*/ 2147483646 w 145"/>
              <a:gd name="T27" fmla="*/ 2147483646 h 86"/>
              <a:gd name="T28" fmla="*/ 2147483646 w 145"/>
              <a:gd name="T29" fmla="*/ 2147483646 h 86"/>
              <a:gd name="T30" fmla="*/ 2147483646 w 145"/>
              <a:gd name="T31" fmla="*/ 2147483646 h 86"/>
              <a:gd name="T32" fmla="*/ 2147483646 w 145"/>
              <a:gd name="T33" fmla="*/ 2147483646 h 86"/>
              <a:gd name="T34" fmla="*/ 2147483646 w 145"/>
              <a:gd name="T35" fmla="*/ 2147483646 h 86"/>
              <a:gd name="T36" fmla="*/ 2147483646 w 145"/>
              <a:gd name="T37" fmla="*/ 2147483646 h 86"/>
              <a:gd name="T38" fmla="*/ 2147483646 w 145"/>
              <a:gd name="T39" fmla="*/ 2147483646 h 86"/>
              <a:gd name="T40" fmla="*/ 2147483646 w 145"/>
              <a:gd name="T41" fmla="*/ 2147483646 h 86"/>
              <a:gd name="T42" fmla="*/ 2147483646 w 145"/>
              <a:gd name="T43" fmla="*/ 2147483646 h 86"/>
              <a:gd name="T44" fmla="*/ 2147483646 w 145"/>
              <a:gd name="T45" fmla="*/ 2147483646 h 86"/>
              <a:gd name="T46" fmla="*/ 2147483646 w 145"/>
              <a:gd name="T47" fmla="*/ 2147483646 h 86"/>
              <a:gd name="T48" fmla="*/ 2147483646 w 145"/>
              <a:gd name="T49" fmla="*/ 2147483646 h 86"/>
              <a:gd name="T50" fmla="*/ 2147483646 w 145"/>
              <a:gd name="T51" fmla="*/ 2147483646 h 86"/>
              <a:gd name="T52" fmla="*/ 2147483646 w 145"/>
              <a:gd name="T53" fmla="*/ 2147483646 h 86"/>
              <a:gd name="T54" fmla="*/ 2147483646 w 145"/>
              <a:gd name="T55" fmla="*/ 2147483646 h 86"/>
              <a:gd name="T56" fmla="*/ 2147483646 w 145"/>
              <a:gd name="T57" fmla="*/ 2147483646 h 86"/>
              <a:gd name="T58" fmla="*/ 2147483646 w 145"/>
              <a:gd name="T59" fmla="*/ 2147483646 h 86"/>
              <a:gd name="T60" fmla="*/ 2147483646 w 145"/>
              <a:gd name="T61" fmla="*/ 2147483646 h 86"/>
              <a:gd name="T62" fmla="*/ 2147483646 w 145"/>
              <a:gd name="T63" fmla="*/ 2147483646 h 86"/>
              <a:gd name="T64" fmla="*/ 2147483646 w 145"/>
              <a:gd name="T65" fmla="*/ 2147483646 h 86"/>
              <a:gd name="T66" fmla="*/ 2147483646 w 145"/>
              <a:gd name="T67" fmla="*/ 2147483646 h 86"/>
              <a:gd name="T68" fmla="*/ 2147483646 w 145"/>
              <a:gd name="T69" fmla="*/ 2147483646 h 86"/>
              <a:gd name="T70" fmla="*/ 2147483646 w 145"/>
              <a:gd name="T71" fmla="*/ 2147483646 h 86"/>
              <a:gd name="T72" fmla="*/ 2147483646 w 145"/>
              <a:gd name="T73" fmla="*/ 2147483646 h 86"/>
              <a:gd name="T74" fmla="*/ 2147483646 w 145"/>
              <a:gd name="T75" fmla="*/ 2147483646 h 86"/>
              <a:gd name="T76" fmla="*/ 2147483646 w 145"/>
              <a:gd name="T77" fmla="*/ 2147483646 h 86"/>
              <a:gd name="T78" fmla="*/ 2147483646 w 145"/>
              <a:gd name="T79" fmla="*/ 2147483646 h 86"/>
              <a:gd name="T80" fmla="*/ 2147483646 w 145"/>
              <a:gd name="T81" fmla="*/ 2147483646 h 86"/>
              <a:gd name="T82" fmla="*/ 2147483646 w 145"/>
              <a:gd name="T83" fmla="*/ 2147483646 h 8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5"/>
              <a:gd name="T127" fmla="*/ 0 h 86"/>
              <a:gd name="T128" fmla="*/ 145 w 145"/>
              <a:gd name="T129" fmla="*/ 86 h 8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5" h="86">
                <a:moveTo>
                  <a:pt x="0" y="0"/>
                </a:moveTo>
                <a:lnTo>
                  <a:pt x="0" y="1"/>
                </a:lnTo>
                <a:lnTo>
                  <a:pt x="2" y="2"/>
                </a:lnTo>
                <a:lnTo>
                  <a:pt x="5" y="3"/>
                </a:lnTo>
                <a:lnTo>
                  <a:pt x="5" y="4"/>
                </a:lnTo>
                <a:lnTo>
                  <a:pt x="6" y="4"/>
                </a:lnTo>
                <a:lnTo>
                  <a:pt x="8" y="5"/>
                </a:lnTo>
                <a:lnTo>
                  <a:pt x="8" y="6"/>
                </a:lnTo>
                <a:lnTo>
                  <a:pt x="11" y="7"/>
                </a:lnTo>
                <a:lnTo>
                  <a:pt x="11" y="8"/>
                </a:lnTo>
                <a:lnTo>
                  <a:pt x="13" y="9"/>
                </a:lnTo>
                <a:lnTo>
                  <a:pt x="13" y="10"/>
                </a:lnTo>
                <a:lnTo>
                  <a:pt x="14" y="11"/>
                </a:lnTo>
                <a:lnTo>
                  <a:pt x="17" y="12"/>
                </a:lnTo>
                <a:lnTo>
                  <a:pt x="17" y="13"/>
                </a:lnTo>
                <a:lnTo>
                  <a:pt x="18" y="13"/>
                </a:lnTo>
                <a:lnTo>
                  <a:pt x="18" y="14"/>
                </a:lnTo>
                <a:lnTo>
                  <a:pt x="20" y="15"/>
                </a:lnTo>
                <a:lnTo>
                  <a:pt x="20" y="16"/>
                </a:lnTo>
                <a:lnTo>
                  <a:pt x="23" y="17"/>
                </a:lnTo>
                <a:lnTo>
                  <a:pt x="23" y="18"/>
                </a:lnTo>
                <a:lnTo>
                  <a:pt x="25" y="19"/>
                </a:lnTo>
                <a:lnTo>
                  <a:pt x="25" y="20"/>
                </a:lnTo>
                <a:lnTo>
                  <a:pt x="27" y="21"/>
                </a:lnTo>
                <a:lnTo>
                  <a:pt x="27" y="23"/>
                </a:lnTo>
                <a:lnTo>
                  <a:pt x="30" y="23"/>
                </a:lnTo>
                <a:lnTo>
                  <a:pt x="30" y="24"/>
                </a:lnTo>
                <a:lnTo>
                  <a:pt x="32" y="25"/>
                </a:lnTo>
                <a:lnTo>
                  <a:pt x="32" y="26"/>
                </a:lnTo>
                <a:lnTo>
                  <a:pt x="33" y="27"/>
                </a:lnTo>
                <a:lnTo>
                  <a:pt x="35" y="28"/>
                </a:lnTo>
                <a:lnTo>
                  <a:pt x="35" y="29"/>
                </a:lnTo>
                <a:lnTo>
                  <a:pt x="37" y="30"/>
                </a:lnTo>
                <a:lnTo>
                  <a:pt x="37" y="31"/>
                </a:lnTo>
                <a:lnTo>
                  <a:pt x="39" y="32"/>
                </a:lnTo>
                <a:lnTo>
                  <a:pt x="39" y="33"/>
                </a:lnTo>
                <a:lnTo>
                  <a:pt x="41" y="33"/>
                </a:lnTo>
                <a:lnTo>
                  <a:pt x="41" y="34"/>
                </a:lnTo>
                <a:lnTo>
                  <a:pt x="43" y="35"/>
                </a:lnTo>
                <a:lnTo>
                  <a:pt x="43" y="36"/>
                </a:lnTo>
                <a:lnTo>
                  <a:pt x="45" y="37"/>
                </a:lnTo>
                <a:lnTo>
                  <a:pt x="45" y="38"/>
                </a:lnTo>
                <a:lnTo>
                  <a:pt x="47" y="39"/>
                </a:lnTo>
                <a:lnTo>
                  <a:pt x="47" y="40"/>
                </a:lnTo>
                <a:lnTo>
                  <a:pt x="49" y="41"/>
                </a:lnTo>
                <a:lnTo>
                  <a:pt x="49" y="42"/>
                </a:lnTo>
                <a:lnTo>
                  <a:pt x="51" y="43"/>
                </a:lnTo>
                <a:lnTo>
                  <a:pt x="51" y="44"/>
                </a:lnTo>
                <a:lnTo>
                  <a:pt x="54" y="44"/>
                </a:lnTo>
                <a:lnTo>
                  <a:pt x="54" y="45"/>
                </a:lnTo>
                <a:lnTo>
                  <a:pt x="56" y="46"/>
                </a:lnTo>
                <a:lnTo>
                  <a:pt x="56" y="47"/>
                </a:lnTo>
                <a:lnTo>
                  <a:pt x="59" y="48"/>
                </a:lnTo>
                <a:lnTo>
                  <a:pt x="59" y="49"/>
                </a:lnTo>
                <a:lnTo>
                  <a:pt x="61" y="50"/>
                </a:lnTo>
                <a:lnTo>
                  <a:pt x="61" y="51"/>
                </a:lnTo>
                <a:lnTo>
                  <a:pt x="63" y="52"/>
                </a:lnTo>
                <a:lnTo>
                  <a:pt x="63" y="53"/>
                </a:lnTo>
                <a:lnTo>
                  <a:pt x="66" y="54"/>
                </a:lnTo>
                <a:lnTo>
                  <a:pt x="66" y="55"/>
                </a:lnTo>
                <a:lnTo>
                  <a:pt x="67" y="56"/>
                </a:lnTo>
                <a:lnTo>
                  <a:pt x="69" y="57"/>
                </a:lnTo>
                <a:lnTo>
                  <a:pt x="69" y="58"/>
                </a:lnTo>
                <a:lnTo>
                  <a:pt x="72" y="59"/>
                </a:lnTo>
                <a:lnTo>
                  <a:pt x="74" y="60"/>
                </a:lnTo>
                <a:lnTo>
                  <a:pt x="74" y="61"/>
                </a:lnTo>
                <a:lnTo>
                  <a:pt x="75" y="62"/>
                </a:lnTo>
                <a:lnTo>
                  <a:pt x="78" y="63"/>
                </a:lnTo>
                <a:lnTo>
                  <a:pt x="78" y="64"/>
                </a:lnTo>
                <a:lnTo>
                  <a:pt x="79" y="64"/>
                </a:lnTo>
                <a:lnTo>
                  <a:pt x="81" y="65"/>
                </a:lnTo>
                <a:lnTo>
                  <a:pt x="84" y="66"/>
                </a:lnTo>
                <a:lnTo>
                  <a:pt x="84" y="67"/>
                </a:lnTo>
                <a:lnTo>
                  <a:pt x="85" y="67"/>
                </a:lnTo>
                <a:lnTo>
                  <a:pt x="87" y="68"/>
                </a:lnTo>
                <a:lnTo>
                  <a:pt x="87" y="69"/>
                </a:lnTo>
                <a:lnTo>
                  <a:pt x="89" y="69"/>
                </a:lnTo>
                <a:lnTo>
                  <a:pt x="91" y="70"/>
                </a:lnTo>
                <a:lnTo>
                  <a:pt x="91" y="71"/>
                </a:lnTo>
                <a:lnTo>
                  <a:pt x="92" y="71"/>
                </a:lnTo>
                <a:lnTo>
                  <a:pt x="93" y="72"/>
                </a:lnTo>
                <a:lnTo>
                  <a:pt x="96" y="73"/>
                </a:lnTo>
                <a:lnTo>
                  <a:pt x="97" y="74"/>
                </a:lnTo>
                <a:lnTo>
                  <a:pt x="98" y="74"/>
                </a:lnTo>
                <a:lnTo>
                  <a:pt x="99" y="75"/>
                </a:lnTo>
                <a:lnTo>
                  <a:pt x="101" y="75"/>
                </a:lnTo>
                <a:lnTo>
                  <a:pt x="102" y="76"/>
                </a:lnTo>
                <a:lnTo>
                  <a:pt x="103" y="76"/>
                </a:lnTo>
                <a:lnTo>
                  <a:pt x="104" y="77"/>
                </a:lnTo>
                <a:lnTo>
                  <a:pt x="105" y="77"/>
                </a:lnTo>
                <a:lnTo>
                  <a:pt x="107" y="78"/>
                </a:lnTo>
                <a:lnTo>
                  <a:pt x="108" y="78"/>
                </a:lnTo>
                <a:lnTo>
                  <a:pt x="109" y="78"/>
                </a:lnTo>
                <a:lnTo>
                  <a:pt x="110" y="79"/>
                </a:lnTo>
                <a:lnTo>
                  <a:pt x="111" y="79"/>
                </a:lnTo>
                <a:lnTo>
                  <a:pt x="113" y="80"/>
                </a:lnTo>
                <a:lnTo>
                  <a:pt x="114" y="80"/>
                </a:lnTo>
                <a:lnTo>
                  <a:pt x="115" y="80"/>
                </a:lnTo>
                <a:lnTo>
                  <a:pt x="116" y="81"/>
                </a:lnTo>
                <a:lnTo>
                  <a:pt x="117" y="81"/>
                </a:lnTo>
                <a:lnTo>
                  <a:pt x="119" y="81"/>
                </a:lnTo>
                <a:lnTo>
                  <a:pt x="120" y="82"/>
                </a:lnTo>
                <a:lnTo>
                  <a:pt x="121" y="82"/>
                </a:lnTo>
                <a:lnTo>
                  <a:pt x="122" y="82"/>
                </a:lnTo>
                <a:lnTo>
                  <a:pt x="123" y="83"/>
                </a:lnTo>
                <a:lnTo>
                  <a:pt x="125" y="83"/>
                </a:lnTo>
                <a:lnTo>
                  <a:pt x="126" y="83"/>
                </a:lnTo>
                <a:lnTo>
                  <a:pt x="127" y="83"/>
                </a:lnTo>
                <a:lnTo>
                  <a:pt x="128" y="84"/>
                </a:lnTo>
                <a:lnTo>
                  <a:pt x="129" y="84"/>
                </a:lnTo>
                <a:lnTo>
                  <a:pt x="131" y="84"/>
                </a:lnTo>
                <a:lnTo>
                  <a:pt x="132" y="84"/>
                </a:lnTo>
                <a:lnTo>
                  <a:pt x="133" y="85"/>
                </a:lnTo>
                <a:lnTo>
                  <a:pt x="134" y="85"/>
                </a:lnTo>
                <a:lnTo>
                  <a:pt x="135" y="85"/>
                </a:lnTo>
                <a:lnTo>
                  <a:pt x="137" y="85"/>
                </a:lnTo>
                <a:lnTo>
                  <a:pt x="138" y="85"/>
                </a:lnTo>
                <a:lnTo>
                  <a:pt x="139" y="86"/>
                </a:lnTo>
                <a:lnTo>
                  <a:pt x="140" y="86"/>
                </a:lnTo>
                <a:lnTo>
                  <a:pt x="141" y="86"/>
                </a:lnTo>
                <a:lnTo>
                  <a:pt x="143" y="86"/>
                </a:lnTo>
                <a:lnTo>
                  <a:pt x="144" y="86"/>
                </a:lnTo>
                <a:lnTo>
                  <a:pt x="145" y="86"/>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42" name="Freeform 94">
            <a:extLst>
              <a:ext uri="{FF2B5EF4-FFF2-40B4-BE49-F238E27FC236}">
                <a16:creationId xmlns:a16="http://schemas.microsoft.com/office/drawing/2014/main" id="{5C4C1317-1AB0-476D-9519-91E00C200C03}"/>
              </a:ext>
            </a:extLst>
          </p:cNvPr>
          <p:cNvSpPr>
            <a:spLocks/>
          </p:cNvSpPr>
          <p:nvPr/>
        </p:nvSpPr>
        <p:spPr bwMode="auto">
          <a:xfrm>
            <a:off x="5041900" y="3121025"/>
            <a:ext cx="892175" cy="33338"/>
          </a:xfrm>
          <a:custGeom>
            <a:avLst/>
            <a:gdLst>
              <a:gd name="T0" fmla="*/ 2147483646 w 91"/>
              <a:gd name="T1" fmla="*/ 0 h 3"/>
              <a:gd name="T2" fmla="*/ 2147483646 w 91"/>
              <a:gd name="T3" fmla="*/ 0 h 3"/>
              <a:gd name="T4" fmla="*/ 2147483646 w 91"/>
              <a:gd name="T5" fmla="*/ 2147483646 h 3"/>
              <a:gd name="T6" fmla="*/ 2147483646 w 91"/>
              <a:gd name="T7" fmla="*/ 2147483646 h 3"/>
              <a:gd name="T8" fmla="*/ 2147483646 w 91"/>
              <a:gd name="T9" fmla="*/ 2147483646 h 3"/>
              <a:gd name="T10" fmla="*/ 2147483646 w 91"/>
              <a:gd name="T11" fmla="*/ 2147483646 h 3"/>
              <a:gd name="T12" fmla="*/ 2147483646 w 91"/>
              <a:gd name="T13" fmla="*/ 2147483646 h 3"/>
              <a:gd name="T14" fmla="*/ 2147483646 w 91"/>
              <a:gd name="T15" fmla="*/ 2147483646 h 3"/>
              <a:gd name="T16" fmla="*/ 2147483646 w 91"/>
              <a:gd name="T17" fmla="*/ 2147483646 h 3"/>
              <a:gd name="T18" fmla="*/ 2147483646 w 91"/>
              <a:gd name="T19" fmla="*/ 2147483646 h 3"/>
              <a:gd name="T20" fmla="*/ 2147483646 w 91"/>
              <a:gd name="T21" fmla="*/ 2147483646 h 3"/>
              <a:gd name="T22" fmla="*/ 2147483646 w 91"/>
              <a:gd name="T23" fmla="*/ 2147483646 h 3"/>
              <a:gd name="T24" fmla="*/ 2147483646 w 91"/>
              <a:gd name="T25" fmla="*/ 2147483646 h 3"/>
              <a:gd name="T26" fmla="*/ 2147483646 w 91"/>
              <a:gd name="T27" fmla="*/ 2147483646 h 3"/>
              <a:gd name="T28" fmla="*/ 2147483646 w 91"/>
              <a:gd name="T29" fmla="*/ 2147483646 h 3"/>
              <a:gd name="T30" fmla="*/ 2147483646 w 91"/>
              <a:gd name="T31" fmla="*/ 2147483646 h 3"/>
              <a:gd name="T32" fmla="*/ 2147483646 w 91"/>
              <a:gd name="T33" fmla="*/ 2147483646 h 3"/>
              <a:gd name="T34" fmla="*/ 2147483646 w 91"/>
              <a:gd name="T35" fmla="*/ 2147483646 h 3"/>
              <a:gd name="T36" fmla="*/ 2147483646 w 91"/>
              <a:gd name="T37" fmla="*/ 2147483646 h 3"/>
              <a:gd name="T38" fmla="*/ 2147483646 w 91"/>
              <a:gd name="T39" fmla="*/ 2147483646 h 3"/>
              <a:gd name="T40" fmla="*/ 2147483646 w 91"/>
              <a:gd name="T41" fmla="*/ 2147483646 h 3"/>
              <a:gd name="T42" fmla="*/ 2147483646 w 91"/>
              <a:gd name="T43" fmla="*/ 2147483646 h 3"/>
              <a:gd name="T44" fmla="*/ 2147483646 w 91"/>
              <a:gd name="T45" fmla="*/ 2147483646 h 3"/>
              <a:gd name="T46" fmla="*/ 2147483646 w 91"/>
              <a:gd name="T47" fmla="*/ 2147483646 h 3"/>
              <a:gd name="T48" fmla="*/ 2147483646 w 91"/>
              <a:gd name="T49" fmla="*/ 2147483646 h 3"/>
              <a:gd name="T50" fmla="*/ 2147483646 w 91"/>
              <a:gd name="T51" fmla="*/ 2147483646 h 3"/>
              <a:gd name="T52" fmla="*/ 2147483646 w 91"/>
              <a:gd name="T53" fmla="*/ 2147483646 h 3"/>
              <a:gd name="T54" fmla="*/ 2147483646 w 91"/>
              <a:gd name="T55" fmla="*/ 2147483646 h 3"/>
              <a:gd name="T56" fmla="*/ 2147483646 w 91"/>
              <a:gd name="T57" fmla="*/ 2147483646 h 3"/>
              <a:gd name="T58" fmla="*/ 2147483646 w 91"/>
              <a:gd name="T59" fmla="*/ 2147483646 h 3"/>
              <a:gd name="T60" fmla="*/ 2147483646 w 91"/>
              <a:gd name="T61" fmla="*/ 2147483646 h 3"/>
              <a:gd name="T62" fmla="*/ 2147483646 w 91"/>
              <a:gd name="T63" fmla="*/ 2147483646 h 3"/>
              <a:gd name="T64" fmla="*/ 2147483646 w 91"/>
              <a:gd name="T65" fmla="*/ 2147483646 h 3"/>
              <a:gd name="T66" fmla="*/ 2147483646 w 91"/>
              <a:gd name="T67" fmla="*/ 2147483646 h 3"/>
              <a:gd name="T68" fmla="*/ 2147483646 w 91"/>
              <a:gd name="T69" fmla="*/ 2147483646 h 3"/>
              <a:gd name="T70" fmla="*/ 2147483646 w 91"/>
              <a:gd name="T71" fmla="*/ 2147483646 h 3"/>
              <a:gd name="T72" fmla="*/ 2147483646 w 91"/>
              <a:gd name="T73" fmla="*/ 2147483646 h 3"/>
              <a:gd name="T74" fmla="*/ 2147483646 w 91"/>
              <a:gd name="T75" fmla="*/ 2147483646 h 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1"/>
              <a:gd name="T115" fmla="*/ 0 h 3"/>
              <a:gd name="T116" fmla="*/ 91 w 91"/>
              <a:gd name="T117" fmla="*/ 3 h 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1" h="3">
                <a:moveTo>
                  <a:pt x="0" y="0"/>
                </a:moveTo>
                <a:lnTo>
                  <a:pt x="1" y="0"/>
                </a:lnTo>
                <a:lnTo>
                  <a:pt x="2" y="0"/>
                </a:lnTo>
                <a:lnTo>
                  <a:pt x="4" y="0"/>
                </a:lnTo>
                <a:lnTo>
                  <a:pt x="5" y="0"/>
                </a:lnTo>
                <a:lnTo>
                  <a:pt x="6" y="1"/>
                </a:lnTo>
                <a:lnTo>
                  <a:pt x="7" y="1"/>
                </a:lnTo>
                <a:lnTo>
                  <a:pt x="8" y="1"/>
                </a:lnTo>
                <a:lnTo>
                  <a:pt x="10" y="1"/>
                </a:lnTo>
                <a:lnTo>
                  <a:pt x="11" y="1"/>
                </a:lnTo>
                <a:lnTo>
                  <a:pt x="12" y="1"/>
                </a:lnTo>
                <a:lnTo>
                  <a:pt x="13" y="1"/>
                </a:lnTo>
                <a:lnTo>
                  <a:pt x="14" y="1"/>
                </a:lnTo>
                <a:lnTo>
                  <a:pt x="16" y="1"/>
                </a:lnTo>
                <a:lnTo>
                  <a:pt x="17" y="1"/>
                </a:lnTo>
                <a:lnTo>
                  <a:pt x="18" y="2"/>
                </a:lnTo>
                <a:lnTo>
                  <a:pt x="19" y="2"/>
                </a:lnTo>
                <a:lnTo>
                  <a:pt x="20" y="2"/>
                </a:lnTo>
                <a:lnTo>
                  <a:pt x="22" y="2"/>
                </a:lnTo>
                <a:lnTo>
                  <a:pt x="23" y="2"/>
                </a:lnTo>
                <a:lnTo>
                  <a:pt x="24" y="2"/>
                </a:lnTo>
                <a:lnTo>
                  <a:pt x="25" y="2"/>
                </a:lnTo>
                <a:lnTo>
                  <a:pt x="26" y="2"/>
                </a:lnTo>
                <a:lnTo>
                  <a:pt x="28" y="2"/>
                </a:lnTo>
                <a:lnTo>
                  <a:pt x="29" y="2"/>
                </a:lnTo>
                <a:lnTo>
                  <a:pt x="30" y="2"/>
                </a:lnTo>
                <a:lnTo>
                  <a:pt x="31" y="2"/>
                </a:lnTo>
                <a:lnTo>
                  <a:pt x="32" y="2"/>
                </a:lnTo>
                <a:lnTo>
                  <a:pt x="34" y="2"/>
                </a:lnTo>
                <a:lnTo>
                  <a:pt x="35" y="2"/>
                </a:lnTo>
                <a:lnTo>
                  <a:pt x="36" y="2"/>
                </a:lnTo>
                <a:lnTo>
                  <a:pt x="37" y="2"/>
                </a:lnTo>
                <a:lnTo>
                  <a:pt x="38" y="2"/>
                </a:lnTo>
                <a:lnTo>
                  <a:pt x="40" y="2"/>
                </a:lnTo>
                <a:lnTo>
                  <a:pt x="41" y="2"/>
                </a:lnTo>
                <a:lnTo>
                  <a:pt x="42" y="3"/>
                </a:lnTo>
                <a:lnTo>
                  <a:pt x="43" y="3"/>
                </a:lnTo>
                <a:lnTo>
                  <a:pt x="44" y="3"/>
                </a:lnTo>
                <a:lnTo>
                  <a:pt x="46" y="3"/>
                </a:lnTo>
                <a:lnTo>
                  <a:pt x="47" y="3"/>
                </a:lnTo>
                <a:lnTo>
                  <a:pt x="48" y="3"/>
                </a:lnTo>
                <a:lnTo>
                  <a:pt x="49" y="3"/>
                </a:lnTo>
                <a:lnTo>
                  <a:pt x="50" y="3"/>
                </a:lnTo>
                <a:lnTo>
                  <a:pt x="52" y="3"/>
                </a:lnTo>
                <a:lnTo>
                  <a:pt x="53" y="3"/>
                </a:lnTo>
                <a:lnTo>
                  <a:pt x="54" y="3"/>
                </a:lnTo>
                <a:lnTo>
                  <a:pt x="55" y="3"/>
                </a:lnTo>
                <a:lnTo>
                  <a:pt x="56" y="3"/>
                </a:lnTo>
                <a:lnTo>
                  <a:pt x="58" y="3"/>
                </a:lnTo>
                <a:lnTo>
                  <a:pt x="59" y="3"/>
                </a:lnTo>
                <a:lnTo>
                  <a:pt x="60" y="3"/>
                </a:lnTo>
                <a:lnTo>
                  <a:pt x="61" y="3"/>
                </a:lnTo>
                <a:lnTo>
                  <a:pt x="62" y="3"/>
                </a:lnTo>
                <a:lnTo>
                  <a:pt x="64" y="3"/>
                </a:lnTo>
                <a:lnTo>
                  <a:pt x="65" y="3"/>
                </a:lnTo>
                <a:lnTo>
                  <a:pt x="66" y="3"/>
                </a:lnTo>
                <a:lnTo>
                  <a:pt x="67" y="3"/>
                </a:lnTo>
                <a:lnTo>
                  <a:pt x="68" y="3"/>
                </a:lnTo>
                <a:lnTo>
                  <a:pt x="70" y="3"/>
                </a:lnTo>
                <a:lnTo>
                  <a:pt x="71" y="3"/>
                </a:lnTo>
                <a:lnTo>
                  <a:pt x="72" y="3"/>
                </a:lnTo>
                <a:lnTo>
                  <a:pt x="73" y="3"/>
                </a:lnTo>
                <a:lnTo>
                  <a:pt x="74" y="3"/>
                </a:lnTo>
                <a:lnTo>
                  <a:pt x="76" y="3"/>
                </a:lnTo>
                <a:lnTo>
                  <a:pt x="77" y="3"/>
                </a:lnTo>
                <a:lnTo>
                  <a:pt x="78" y="3"/>
                </a:lnTo>
                <a:lnTo>
                  <a:pt x="79" y="3"/>
                </a:lnTo>
                <a:lnTo>
                  <a:pt x="80" y="3"/>
                </a:lnTo>
                <a:lnTo>
                  <a:pt x="82" y="3"/>
                </a:lnTo>
                <a:lnTo>
                  <a:pt x="83" y="3"/>
                </a:lnTo>
                <a:lnTo>
                  <a:pt x="84" y="3"/>
                </a:lnTo>
                <a:lnTo>
                  <a:pt x="85" y="3"/>
                </a:lnTo>
                <a:lnTo>
                  <a:pt x="86" y="3"/>
                </a:lnTo>
                <a:lnTo>
                  <a:pt x="88" y="3"/>
                </a:lnTo>
                <a:lnTo>
                  <a:pt x="89" y="3"/>
                </a:lnTo>
                <a:lnTo>
                  <a:pt x="90" y="3"/>
                </a:lnTo>
                <a:lnTo>
                  <a:pt x="91" y="3"/>
                </a:lnTo>
              </a:path>
            </a:pathLst>
          </a:custGeom>
          <a:noFill/>
          <a:ln w="635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43" name="Freeform 97">
            <a:extLst>
              <a:ext uri="{FF2B5EF4-FFF2-40B4-BE49-F238E27FC236}">
                <a16:creationId xmlns:a16="http://schemas.microsoft.com/office/drawing/2014/main" id="{BAB3C7F4-6160-4F56-9341-3D996AAA398F}"/>
              </a:ext>
            </a:extLst>
          </p:cNvPr>
          <p:cNvSpPr>
            <a:spLocks/>
          </p:cNvSpPr>
          <p:nvPr/>
        </p:nvSpPr>
        <p:spPr bwMode="auto">
          <a:xfrm>
            <a:off x="2652713" y="3154363"/>
            <a:ext cx="96837" cy="9525"/>
          </a:xfrm>
          <a:custGeom>
            <a:avLst/>
            <a:gdLst>
              <a:gd name="T0" fmla="*/ 0 w 10"/>
              <a:gd name="T1" fmla="*/ 0 h 10979"/>
              <a:gd name="T2" fmla="*/ 2147483646 w 10"/>
              <a:gd name="T3" fmla="*/ 0 h 10979"/>
              <a:gd name="T4" fmla="*/ 2147483646 w 10"/>
              <a:gd name="T5" fmla="*/ 0 h 10979"/>
              <a:gd name="T6" fmla="*/ 2147483646 w 10"/>
              <a:gd name="T7" fmla="*/ 0 h 10979"/>
              <a:gd name="T8" fmla="*/ 2147483646 w 10"/>
              <a:gd name="T9" fmla="*/ 0 h 10979"/>
              <a:gd name="T10" fmla="*/ 2147483646 w 10"/>
              <a:gd name="T11" fmla="*/ 0 h 10979"/>
              <a:gd name="T12" fmla="*/ 2147483646 w 10"/>
              <a:gd name="T13" fmla="*/ 0 h 10979"/>
              <a:gd name="T14" fmla="*/ 2147483646 w 10"/>
              <a:gd name="T15" fmla="*/ 0 h 10979"/>
              <a:gd name="T16" fmla="*/ 2147483646 w 10"/>
              <a:gd name="T17" fmla="*/ 0 h 109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0979"/>
              <a:gd name="T29" fmla="*/ 10 w 10"/>
              <a:gd name="T30" fmla="*/ 10979 h 109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0979">
                <a:moveTo>
                  <a:pt x="0" y="0"/>
                </a:moveTo>
                <a:lnTo>
                  <a:pt x="2" y="0"/>
                </a:lnTo>
                <a:lnTo>
                  <a:pt x="3" y="0"/>
                </a:lnTo>
                <a:lnTo>
                  <a:pt x="4" y="0"/>
                </a:lnTo>
                <a:lnTo>
                  <a:pt x="5" y="0"/>
                </a:lnTo>
                <a:lnTo>
                  <a:pt x="6" y="0"/>
                </a:lnTo>
                <a:lnTo>
                  <a:pt x="8" y="0"/>
                </a:lnTo>
                <a:lnTo>
                  <a:pt x="9" y="0"/>
                </a:lnTo>
                <a:lnTo>
                  <a:pt x="10" y="0"/>
                </a:lnTo>
              </a:path>
            </a:pathLst>
          </a:custGeom>
          <a:noFill/>
          <a:ln w="381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44" name="Freeform 98">
            <a:extLst>
              <a:ext uri="{FF2B5EF4-FFF2-40B4-BE49-F238E27FC236}">
                <a16:creationId xmlns:a16="http://schemas.microsoft.com/office/drawing/2014/main" id="{7CB7BE55-7875-4B9D-BF25-7AE5811729B2}"/>
              </a:ext>
            </a:extLst>
          </p:cNvPr>
          <p:cNvSpPr>
            <a:spLocks/>
          </p:cNvSpPr>
          <p:nvPr/>
        </p:nvSpPr>
        <p:spPr bwMode="auto">
          <a:xfrm>
            <a:off x="1565275" y="3121025"/>
            <a:ext cx="1489075" cy="33338"/>
          </a:xfrm>
          <a:custGeom>
            <a:avLst/>
            <a:gdLst>
              <a:gd name="T0" fmla="*/ 2147483646 w 152"/>
              <a:gd name="T1" fmla="*/ 2147483646 h 3"/>
              <a:gd name="T2" fmla="*/ 2147483646 w 152"/>
              <a:gd name="T3" fmla="*/ 2147483646 h 3"/>
              <a:gd name="T4" fmla="*/ 2147483646 w 152"/>
              <a:gd name="T5" fmla="*/ 2147483646 h 3"/>
              <a:gd name="T6" fmla="*/ 2147483646 w 152"/>
              <a:gd name="T7" fmla="*/ 2147483646 h 3"/>
              <a:gd name="T8" fmla="*/ 2147483646 w 152"/>
              <a:gd name="T9" fmla="*/ 2147483646 h 3"/>
              <a:gd name="T10" fmla="*/ 2147483646 w 152"/>
              <a:gd name="T11" fmla="*/ 2147483646 h 3"/>
              <a:gd name="T12" fmla="*/ 2147483646 w 152"/>
              <a:gd name="T13" fmla="*/ 2147483646 h 3"/>
              <a:gd name="T14" fmla="*/ 2147483646 w 152"/>
              <a:gd name="T15" fmla="*/ 2147483646 h 3"/>
              <a:gd name="T16" fmla="*/ 2147483646 w 152"/>
              <a:gd name="T17" fmla="*/ 2147483646 h 3"/>
              <a:gd name="T18" fmla="*/ 2147483646 w 152"/>
              <a:gd name="T19" fmla="*/ 2147483646 h 3"/>
              <a:gd name="T20" fmla="*/ 2147483646 w 152"/>
              <a:gd name="T21" fmla="*/ 2147483646 h 3"/>
              <a:gd name="T22" fmla="*/ 2147483646 w 152"/>
              <a:gd name="T23" fmla="*/ 2147483646 h 3"/>
              <a:gd name="T24" fmla="*/ 2147483646 w 152"/>
              <a:gd name="T25" fmla="*/ 2147483646 h 3"/>
              <a:gd name="T26" fmla="*/ 2147483646 w 152"/>
              <a:gd name="T27" fmla="*/ 2147483646 h 3"/>
              <a:gd name="T28" fmla="*/ 2147483646 w 152"/>
              <a:gd name="T29" fmla="*/ 2147483646 h 3"/>
              <a:gd name="T30" fmla="*/ 2147483646 w 152"/>
              <a:gd name="T31" fmla="*/ 2147483646 h 3"/>
              <a:gd name="T32" fmla="*/ 2147483646 w 152"/>
              <a:gd name="T33" fmla="*/ 2147483646 h 3"/>
              <a:gd name="T34" fmla="*/ 2147483646 w 152"/>
              <a:gd name="T35" fmla="*/ 2147483646 h 3"/>
              <a:gd name="T36" fmla="*/ 2147483646 w 152"/>
              <a:gd name="T37" fmla="*/ 2147483646 h 3"/>
              <a:gd name="T38" fmla="*/ 2147483646 w 152"/>
              <a:gd name="T39" fmla="*/ 2147483646 h 3"/>
              <a:gd name="T40" fmla="*/ 2147483646 w 152"/>
              <a:gd name="T41" fmla="*/ 2147483646 h 3"/>
              <a:gd name="T42" fmla="*/ 2147483646 w 152"/>
              <a:gd name="T43" fmla="*/ 2147483646 h 3"/>
              <a:gd name="T44" fmla="*/ 2147483646 w 152"/>
              <a:gd name="T45" fmla="*/ 2147483646 h 3"/>
              <a:gd name="T46" fmla="*/ 2147483646 w 152"/>
              <a:gd name="T47" fmla="*/ 2147483646 h 3"/>
              <a:gd name="T48" fmla="*/ 2147483646 w 152"/>
              <a:gd name="T49" fmla="*/ 2147483646 h 3"/>
              <a:gd name="T50" fmla="*/ 2147483646 w 152"/>
              <a:gd name="T51" fmla="*/ 2147483646 h 3"/>
              <a:gd name="T52" fmla="*/ 2147483646 w 152"/>
              <a:gd name="T53" fmla="*/ 2147483646 h 3"/>
              <a:gd name="T54" fmla="*/ 2147483646 w 152"/>
              <a:gd name="T55" fmla="*/ 2147483646 h 3"/>
              <a:gd name="T56" fmla="*/ 2147483646 w 152"/>
              <a:gd name="T57" fmla="*/ 2147483646 h 3"/>
              <a:gd name="T58" fmla="*/ 2147483646 w 152"/>
              <a:gd name="T59" fmla="*/ 2147483646 h 3"/>
              <a:gd name="T60" fmla="*/ 2147483646 w 152"/>
              <a:gd name="T61" fmla="*/ 2147483646 h 3"/>
              <a:gd name="T62" fmla="*/ 2147483646 w 152"/>
              <a:gd name="T63" fmla="*/ 2147483646 h 3"/>
              <a:gd name="T64" fmla="*/ 2147483646 w 152"/>
              <a:gd name="T65" fmla="*/ 2147483646 h 3"/>
              <a:gd name="T66" fmla="*/ 2147483646 w 152"/>
              <a:gd name="T67" fmla="*/ 2147483646 h 3"/>
              <a:gd name="T68" fmla="*/ 2147483646 w 152"/>
              <a:gd name="T69" fmla="*/ 2147483646 h 3"/>
              <a:gd name="T70" fmla="*/ 2147483646 w 152"/>
              <a:gd name="T71" fmla="*/ 2147483646 h 3"/>
              <a:gd name="T72" fmla="*/ 2147483646 w 152"/>
              <a:gd name="T73" fmla="*/ 2147483646 h 3"/>
              <a:gd name="T74" fmla="*/ 2147483646 w 152"/>
              <a:gd name="T75" fmla="*/ 0 h 3"/>
              <a:gd name="T76" fmla="*/ 2147483646 w 152"/>
              <a:gd name="T77" fmla="*/ 0 h 3"/>
              <a:gd name="T78" fmla="*/ 2147483646 w 152"/>
              <a:gd name="T79" fmla="*/ 0 h 3"/>
              <a:gd name="T80" fmla="*/ 2147483646 w 152"/>
              <a:gd name="T81" fmla="*/ 0 h 3"/>
              <a:gd name="T82" fmla="*/ 2147483646 w 152"/>
              <a:gd name="T83" fmla="*/ 0 h 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3"/>
              <a:gd name="T128" fmla="*/ 152 w 152"/>
              <a:gd name="T129" fmla="*/ 3 h 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3">
                <a:moveTo>
                  <a:pt x="0" y="3"/>
                </a:moveTo>
                <a:lnTo>
                  <a:pt x="1" y="3"/>
                </a:lnTo>
                <a:lnTo>
                  <a:pt x="2" y="3"/>
                </a:lnTo>
                <a:lnTo>
                  <a:pt x="3" y="3"/>
                </a:lnTo>
                <a:lnTo>
                  <a:pt x="5" y="3"/>
                </a:lnTo>
                <a:lnTo>
                  <a:pt x="6" y="3"/>
                </a:lnTo>
                <a:lnTo>
                  <a:pt x="7" y="3"/>
                </a:lnTo>
                <a:lnTo>
                  <a:pt x="8" y="3"/>
                </a:lnTo>
                <a:lnTo>
                  <a:pt x="9" y="3"/>
                </a:lnTo>
                <a:lnTo>
                  <a:pt x="11" y="3"/>
                </a:lnTo>
                <a:lnTo>
                  <a:pt x="12" y="3"/>
                </a:lnTo>
                <a:lnTo>
                  <a:pt x="13" y="3"/>
                </a:lnTo>
                <a:lnTo>
                  <a:pt x="14" y="3"/>
                </a:lnTo>
                <a:lnTo>
                  <a:pt x="15" y="3"/>
                </a:lnTo>
                <a:lnTo>
                  <a:pt x="17" y="3"/>
                </a:lnTo>
                <a:lnTo>
                  <a:pt x="18" y="3"/>
                </a:lnTo>
                <a:lnTo>
                  <a:pt x="19" y="3"/>
                </a:lnTo>
                <a:lnTo>
                  <a:pt x="20" y="3"/>
                </a:lnTo>
                <a:lnTo>
                  <a:pt x="21" y="3"/>
                </a:lnTo>
                <a:lnTo>
                  <a:pt x="23" y="3"/>
                </a:lnTo>
                <a:lnTo>
                  <a:pt x="24" y="3"/>
                </a:lnTo>
                <a:lnTo>
                  <a:pt x="25" y="3"/>
                </a:lnTo>
                <a:lnTo>
                  <a:pt x="26" y="3"/>
                </a:lnTo>
                <a:lnTo>
                  <a:pt x="27" y="3"/>
                </a:lnTo>
                <a:lnTo>
                  <a:pt x="29" y="3"/>
                </a:lnTo>
                <a:lnTo>
                  <a:pt x="30" y="3"/>
                </a:lnTo>
                <a:lnTo>
                  <a:pt x="31" y="3"/>
                </a:lnTo>
                <a:lnTo>
                  <a:pt x="32" y="3"/>
                </a:lnTo>
                <a:lnTo>
                  <a:pt x="33" y="3"/>
                </a:lnTo>
                <a:lnTo>
                  <a:pt x="35" y="3"/>
                </a:lnTo>
                <a:lnTo>
                  <a:pt x="36" y="3"/>
                </a:lnTo>
                <a:lnTo>
                  <a:pt x="37" y="3"/>
                </a:lnTo>
                <a:lnTo>
                  <a:pt x="38" y="3"/>
                </a:lnTo>
                <a:lnTo>
                  <a:pt x="39" y="3"/>
                </a:lnTo>
                <a:lnTo>
                  <a:pt x="41" y="3"/>
                </a:lnTo>
                <a:lnTo>
                  <a:pt x="42" y="3"/>
                </a:lnTo>
                <a:lnTo>
                  <a:pt x="43" y="3"/>
                </a:lnTo>
                <a:lnTo>
                  <a:pt x="44" y="3"/>
                </a:lnTo>
                <a:lnTo>
                  <a:pt x="45" y="3"/>
                </a:lnTo>
                <a:lnTo>
                  <a:pt x="47" y="3"/>
                </a:lnTo>
                <a:lnTo>
                  <a:pt x="48" y="3"/>
                </a:lnTo>
                <a:lnTo>
                  <a:pt x="49" y="3"/>
                </a:lnTo>
                <a:lnTo>
                  <a:pt x="50" y="3"/>
                </a:lnTo>
                <a:lnTo>
                  <a:pt x="51" y="3"/>
                </a:lnTo>
                <a:lnTo>
                  <a:pt x="53" y="3"/>
                </a:lnTo>
                <a:lnTo>
                  <a:pt x="54" y="3"/>
                </a:lnTo>
                <a:lnTo>
                  <a:pt x="55" y="3"/>
                </a:lnTo>
                <a:lnTo>
                  <a:pt x="56" y="3"/>
                </a:lnTo>
                <a:lnTo>
                  <a:pt x="57" y="3"/>
                </a:lnTo>
                <a:lnTo>
                  <a:pt x="59" y="3"/>
                </a:lnTo>
                <a:lnTo>
                  <a:pt x="60" y="3"/>
                </a:lnTo>
                <a:lnTo>
                  <a:pt x="61" y="3"/>
                </a:lnTo>
                <a:lnTo>
                  <a:pt x="62" y="3"/>
                </a:lnTo>
                <a:lnTo>
                  <a:pt x="63" y="3"/>
                </a:lnTo>
                <a:lnTo>
                  <a:pt x="65" y="3"/>
                </a:lnTo>
                <a:lnTo>
                  <a:pt x="66" y="3"/>
                </a:lnTo>
                <a:lnTo>
                  <a:pt x="67" y="3"/>
                </a:lnTo>
                <a:lnTo>
                  <a:pt x="68" y="3"/>
                </a:lnTo>
                <a:lnTo>
                  <a:pt x="69" y="3"/>
                </a:lnTo>
                <a:lnTo>
                  <a:pt x="71" y="3"/>
                </a:lnTo>
                <a:lnTo>
                  <a:pt x="72" y="3"/>
                </a:lnTo>
                <a:lnTo>
                  <a:pt x="73" y="3"/>
                </a:lnTo>
                <a:lnTo>
                  <a:pt x="74" y="3"/>
                </a:lnTo>
                <a:lnTo>
                  <a:pt x="75" y="3"/>
                </a:lnTo>
                <a:lnTo>
                  <a:pt x="77" y="3"/>
                </a:lnTo>
                <a:lnTo>
                  <a:pt x="78" y="3"/>
                </a:lnTo>
                <a:lnTo>
                  <a:pt x="79" y="3"/>
                </a:lnTo>
                <a:lnTo>
                  <a:pt x="80" y="3"/>
                </a:lnTo>
                <a:lnTo>
                  <a:pt x="81" y="2"/>
                </a:lnTo>
                <a:lnTo>
                  <a:pt x="83" y="2"/>
                </a:lnTo>
                <a:lnTo>
                  <a:pt x="84" y="2"/>
                </a:lnTo>
                <a:lnTo>
                  <a:pt x="85" y="2"/>
                </a:lnTo>
                <a:lnTo>
                  <a:pt x="86" y="2"/>
                </a:lnTo>
                <a:lnTo>
                  <a:pt x="87" y="2"/>
                </a:lnTo>
                <a:lnTo>
                  <a:pt x="89" y="2"/>
                </a:lnTo>
                <a:lnTo>
                  <a:pt x="90" y="2"/>
                </a:lnTo>
                <a:lnTo>
                  <a:pt x="91" y="2"/>
                </a:lnTo>
                <a:lnTo>
                  <a:pt x="92" y="2"/>
                </a:lnTo>
                <a:lnTo>
                  <a:pt x="93" y="2"/>
                </a:lnTo>
                <a:lnTo>
                  <a:pt x="95" y="2"/>
                </a:lnTo>
                <a:lnTo>
                  <a:pt x="96" y="2"/>
                </a:lnTo>
                <a:lnTo>
                  <a:pt x="97" y="2"/>
                </a:lnTo>
                <a:lnTo>
                  <a:pt x="98" y="2"/>
                </a:lnTo>
                <a:lnTo>
                  <a:pt x="99" y="2"/>
                </a:lnTo>
                <a:lnTo>
                  <a:pt x="101" y="2"/>
                </a:lnTo>
                <a:lnTo>
                  <a:pt x="102" y="2"/>
                </a:lnTo>
                <a:lnTo>
                  <a:pt x="103" y="2"/>
                </a:lnTo>
                <a:lnTo>
                  <a:pt x="104" y="2"/>
                </a:lnTo>
                <a:lnTo>
                  <a:pt x="105" y="2"/>
                </a:lnTo>
                <a:lnTo>
                  <a:pt x="107" y="2"/>
                </a:lnTo>
                <a:lnTo>
                  <a:pt x="108" y="2"/>
                </a:lnTo>
                <a:lnTo>
                  <a:pt x="109" y="2"/>
                </a:lnTo>
                <a:lnTo>
                  <a:pt x="110" y="2"/>
                </a:lnTo>
                <a:lnTo>
                  <a:pt x="111" y="2"/>
                </a:lnTo>
                <a:lnTo>
                  <a:pt x="113" y="2"/>
                </a:lnTo>
                <a:lnTo>
                  <a:pt x="114" y="2"/>
                </a:lnTo>
                <a:lnTo>
                  <a:pt x="115" y="2"/>
                </a:lnTo>
                <a:lnTo>
                  <a:pt x="116" y="2"/>
                </a:lnTo>
                <a:lnTo>
                  <a:pt x="117" y="1"/>
                </a:lnTo>
                <a:lnTo>
                  <a:pt x="119" y="1"/>
                </a:lnTo>
                <a:lnTo>
                  <a:pt x="120" y="1"/>
                </a:lnTo>
                <a:lnTo>
                  <a:pt x="121" y="1"/>
                </a:lnTo>
                <a:lnTo>
                  <a:pt x="122" y="1"/>
                </a:lnTo>
                <a:lnTo>
                  <a:pt x="123" y="1"/>
                </a:lnTo>
                <a:lnTo>
                  <a:pt x="125" y="1"/>
                </a:lnTo>
                <a:lnTo>
                  <a:pt x="126" y="1"/>
                </a:lnTo>
                <a:lnTo>
                  <a:pt x="127" y="1"/>
                </a:lnTo>
                <a:lnTo>
                  <a:pt x="128" y="1"/>
                </a:lnTo>
                <a:lnTo>
                  <a:pt x="129" y="1"/>
                </a:lnTo>
                <a:lnTo>
                  <a:pt x="131" y="1"/>
                </a:lnTo>
                <a:lnTo>
                  <a:pt x="132" y="1"/>
                </a:lnTo>
                <a:lnTo>
                  <a:pt x="133" y="1"/>
                </a:lnTo>
                <a:lnTo>
                  <a:pt x="134" y="1"/>
                </a:lnTo>
                <a:lnTo>
                  <a:pt x="135" y="0"/>
                </a:lnTo>
                <a:lnTo>
                  <a:pt x="137" y="0"/>
                </a:lnTo>
                <a:lnTo>
                  <a:pt x="138" y="0"/>
                </a:lnTo>
                <a:lnTo>
                  <a:pt x="139" y="0"/>
                </a:lnTo>
                <a:lnTo>
                  <a:pt x="140" y="0"/>
                </a:lnTo>
                <a:lnTo>
                  <a:pt x="141" y="0"/>
                </a:lnTo>
                <a:lnTo>
                  <a:pt x="143" y="0"/>
                </a:lnTo>
                <a:lnTo>
                  <a:pt x="144" y="0"/>
                </a:lnTo>
                <a:lnTo>
                  <a:pt x="145" y="0"/>
                </a:lnTo>
                <a:lnTo>
                  <a:pt x="146" y="0"/>
                </a:lnTo>
                <a:lnTo>
                  <a:pt x="147" y="0"/>
                </a:lnTo>
                <a:lnTo>
                  <a:pt x="149" y="0"/>
                </a:lnTo>
                <a:lnTo>
                  <a:pt x="150" y="0"/>
                </a:lnTo>
                <a:lnTo>
                  <a:pt x="151" y="0"/>
                </a:lnTo>
                <a:lnTo>
                  <a:pt x="152" y="0"/>
                </a:lnTo>
              </a:path>
            </a:pathLst>
          </a:custGeom>
          <a:noFill/>
          <a:ln w="381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45" name="Freeform 99">
            <a:extLst>
              <a:ext uri="{FF2B5EF4-FFF2-40B4-BE49-F238E27FC236}">
                <a16:creationId xmlns:a16="http://schemas.microsoft.com/office/drawing/2014/main" id="{AE65661B-616A-484B-B056-FB22EFB7D42C}"/>
              </a:ext>
            </a:extLst>
          </p:cNvPr>
          <p:cNvSpPr>
            <a:spLocks/>
          </p:cNvSpPr>
          <p:nvPr/>
        </p:nvSpPr>
        <p:spPr bwMode="auto">
          <a:xfrm>
            <a:off x="3054350" y="2616200"/>
            <a:ext cx="1498600" cy="504825"/>
          </a:xfrm>
          <a:custGeom>
            <a:avLst/>
            <a:gdLst>
              <a:gd name="T0" fmla="*/ 2147483646 w 153"/>
              <a:gd name="T1" fmla="*/ 2147483646 h 46"/>
              <a:gd name="T2" fmla="*/ 2147483646 w 153"/>
              <a:gd name="T3" fmla="*/ 2147483646 h 46"/>
              <a:gd name="T4" fmla="*/ 2147483646 w 153"/>
              <a:gd name="T5" fmla="*/ 2147483646 h 46"/>
              <a:gd name="T6" fmla="*/ 2147483646 w 153"/>
              <a:gd name="T7" fmla="*/ 2147483646 h 46"/>
              <a:gd name="T8" fmla="*/ 2147483646 w 153"/>
              <a:gd name="T9" fmla="*/ 2147483646 h 46"/>
              <a:gd name="T10" fmla="*/ 2147483646 w 153"/>
              <a:gd name="T11" fmla="*/ 2147483646 h 46"/>
              <a:gd name="T12" fmla="*/ 2147483646 w 153"/>
              <a:gd name="T13" fmla="*/ 2147483646 h 46"/>
              <a:gd name="T14" fmla="*/ 2147483646 w 153"/>
              <a:gd name="T15" fmla="*/ 2147483646 h 46"/>
              <a:gd name="T16" fmla="*/ 2147483646 w 153"/>
              <a:gd name="T17" fmla="*/ 2147483646 h 46"/>
              <a:gd name="T18" fmla="*/ 2147483646 w 153"/>
              <a:gd name="T19" fmla="*/ 2147483646 h 46"/>
              <a:gd name="T20" fmla="*/ 2147483646 w 153"/>
              <a:gd name="T21" fmla="*/ 2147483646 h 46"/>
              <a:gd name="T22" fmla="*/ 2147483646 w 153"/>
              <a:gd name="T23" fmla="*/ 2147483646 h 46"/>
              <a:gd name="T24" fmla="*/ 2147483646 w 153"/>
              <a:gd name="T25" fmla="*/ 2147483646 h 46"/>
              <a:gd name="T26" fmla="*/ 2147483646 w 153"/>
              <a:gd name="T27" fmla="*/ 2147483646 h 46"/>
              <a:gd name="T28" fmla="*/ 2147483646 w 153"/>
              <a:gd name="T29" fmla="*/ 2147483646 h 46"/>
              <a:gd name="T30" fmla="*/ 2147483646 w 153"/>
              <a:gd name="T31" fmla="*/ 2147483646 h 46"/>
              <a:gd name="T32" fmla="*/ 2147483646 w 153"/>
              <a:gd name="T33" fmla="*/ 2147483646 h 46"/>
              <a:gd name="T34" fmla="*/ 2147483646 w 153"/>
              <a:gd name="T35" fmla="*/ 2147483646 h 46"/>
              <a:gd name="T36" fmla="*/ 2147483646 w 153"/>
              <a:gd name="T37" fmla="*/ 2147483646 h 46"/>
              <a:gd name="T38" fmla="*/ 2147483646 w 153"/>
              <a:gd name="T39" fmla="*/ 2147483646 h 46"/>
              <a:gd name="T40" fmla="*/ 2147483646 w 153"/>
              <a:gd name="T41" fmla="*/ 2147483646 h 46"/>
              <a:gd name="T42" fmla="*/ 2147483646 w 153"/>
              <a:gd name="T43" fmla="*/ 2147483646 h 46"/>
              <a:gd name="T44" fmla="*/ 2147483646 w 153"/>
              <a:gd name="T45" fmla="*/ 2147483646 h 46"/>
              <a:gd name="T46" fmla="*/ 2147483646 w 153"/>
              <a:gd name="T47" fmla="*/ 2147483646 h 46"/>
              <a:gd name="T48" fmla="*/ 2147483646 w 153"/>
              <a:gd name="T49" fmla="*/ 2147483646 h 46"/>
              <a:gd name="T50" fmla="*/ 2147483646 w 153"/>
              <a:gd name="T51" fmla="*/ 2147483646 h 46"/>
              <a:gd name="T52" fmla="*/ 2147483646 w 153"/>
              <a:gd name="T53" fmla="*/ 2147483646 h 46"/>
              <a:gd name="T54" fmla="*/ 2147483646 w 153"/>
              <a:gd name="T55" fmla="*/ 2147483646 h 46"/>
              <a:gd name="T56" fmla="*/ 2147483646 w 153"/>
              <a:gd name="T57" fmla="*/ 2147483646 h 46"/>
              <a:gd name="T58" fmla="*/ 2147483646 w 153"/>
              <a:gd name="T59" fmla="*/ 2147483646 h 46"/>
              <a:gd name="T60" fmla="*/ 2147483646 w 153"/>
              <a:gd name="T61" fmla="*/ 2147483646 h 46"/>
              <a:gd name="T62" fmla="*/ 2147483646 w 153"/>
              <a:gd name="T63" fmla="*/ 2147483646 h 46"/>
              <a:gd name="T64" fmla="*/ 2147483646 w 153"/>
              <a:gd name="T65" fmla="*/ 2147483646 h 46"/>
              <a:gd name="T66" fmla="*/ 2147483646 w 153"/>
              <a:gd name="T67" fmla="*/ 2147483646 h 46"/>
              <a:gd name="T68" fmla="*/ 2147483646 w 153"/>
              <a:gd name="T69" fmla="*/ 2147483646 h 46"/>
              <a:gd name="T70" fmla="*/ 2147483646 w 153"/>
              <a:gd name="T71" fmla="*/ 2147483646 h 46"/>
              <a:gd name="T72" fmla="*/ 2147483646 w 153"/>
              <a:gd name="T73" fmla="*/ 2147483646 h 46"/>
              <a:gd name="T74" fmla="*/ 2147483646 w 153"/>
              <a:gd name="T75" fmla="*/ 2147483646 h 46"/>
              <a:gd name="T76" fmla="*/ 2147483646 w 153"/>
              <a:gd name="T77" fmla="*/ 2147483646 h 46"/>
              <a:gd name="T78" fmla="*/ 2147483646 w 153"/>
              <a:gd name="T79" fmla="*/ 2147483646 h 46"/>
              <a:gd name="T80" fmla="*/ 2147483646 w 153"/>
              <a:gd name="T81" fmla="*/ 2147483646 h 46"/>
              <a:gd name="T82" fmla="*/ 2147483646 w 153"/>
              <a:gd name="T83" fmla="*/ 2147483646 h 4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3"/>
              <a:gd name="T127" fmla="*/ 0 h 46"/>
              <a:gd name="T128" fmla="*/ 153 w 153"/>
              <a:gd name="T129" fmla="*/ 46 h 4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3" h="46">
                <a:moveTo>
                  <a:pt x="0" y="46"/>
                </a:moveTo>
                <a:lnTo>
                  <a:pt x="1" y="45"/>
                </a:lnTo>
                <a:lnTo>
                  <a:pt x="3" y="45"/>
                </a:lnTo>
                <a:lnTo>
                  <a:pt x="4" y="45"/>
                </a:lnTo>
                <a:lnTo>
                  <a:pt x="5" y="45"/>
                </a:lnTo>
                <a:lnTo>
                  <a:pt x="6" y="45"/>
                </a:lnTo>
                <a:lnTo>
                  <a:pt x="7" y="45"/>
                </a:lnTo>
                <a:lnTo>
                  <a:pt x="9" y="45"/>
                </a:lnTo>
                <a:lnTo>
                  <a:pt x="10" y="45"/>
                </a:lnTo>
                <a:lnTo>
                  <a:pt x="11" y="44"/>
                </a:lnTo>
                <a:lnTo>
                  <a:pt x="12" y="44"/>
                </a:lnTo>
                <a:lnTo>
                  <a:pt x="13" y="44"/>
                </a:lnTo>
                <a:lnTo>
                  <a:pt x="15" y="44"/>
                </a:lnTo>
                <a:lnTo>
                  <a:pt x="16" y="44"/>
                </a:lnTo>
                <a:lnTo>
                  <a:pt x="17" y="44"/>
                </a:lnTo>
                <a:lnTo>
                  <a:pt x="18" y="43"/>
                </a:lnTo>
                <a:lnTo>
                  <a:pt x="19" y="43"/>
                </a:lnTo>
                <a:lnTo>
                  <a:pt x="21" y="43"/>
                </a:lnTo>
                <a:lnTo>
                  <a:pt x="22" y="43"/>
                </a:lnTo>
                <a:lnTo>
                  <a:pt x="23" y="43"/>
                </a:lnTo>
                <a:lnTo>
                  <a:pt x="24" y="43"/>
                </a:lnTo>
                <a:lnTo>
                  <a:pt x="25" y="42"/>
                </a:lnTo>
                <a:lnTo>
                  <a:pt x="27" y="42"/>
                </a:lnTo>
                <a:lnTo>
                  <a:pt x="28" y="42"/>
                </a:lnTo>
                <a:lnTo>
                  <a:pt x="29" y="42"/>
                </a:lnTo>
                <a:lnTo>
                  <a:pt x="30" y="42"/>
                </a:lnTo>
                <a:lnTo>
                  <a:pt x="31" y="41"/>
                </a:lnTo>
                <a:lnTo>
                  <a:pt x="33" y="41"/>
                </a:lnTo>
                <a:lnTo>
                  <a:pt x="34" y="41"/>
                </a:lnTo>
                <a:lnTo>
                  <a:pt x="35" y="41"/>
                </a:lnTo>
                <a:lnTo>
                  <a:pt x="36" y="41"/>
                </a:lnTo>
                <a:lnTo>
                  <a:pt x="37" y="40"/>
                </a:lnTo>
                <a:lnTo>
                  <a:pt x="39" y="40"/>
                </a:lnTo>
                <a:lnTo>
                  <a:pt x="40" y="40"/>
                </a:lnTo>
                <a:lnTo>
                  <a:pt x="41" y="40"/>
                </a:lnTo>
                <a:lnTo>
                  <a:pt x="42" y="39"/>
                </a:lnTo>
                <a:lnTo>
                  <a:pt x="43" y="39"/>
                </a:lnTo>
                <a:lnTo>
                  <a:pt x="45" y="39"/>
                </a:lnTo>
                <a:lnTo>
                  <a:pt x="46" y="39"/>
                </a:lnTo>
                <a:lnTo>
                  <a:pt x="47" y="38"/>
                </a:lnTo>
                <a:lnTo>
                  <a:pt x="48" y="38"/>
                </a:lnTo>
                <a:lnTo>
                  <a:pt x="49" y="38"/>
                </a:lnTo>
                <a:lnTo>
                  <a:pt x="51" y="37"/>
                </a:lnTo>
                <a:lnTo>
                  <a:pt x="52" y="37"/>
                </a:lnTo>
                <a:lnTo>
                  <a:pt x="53" y="37"/>
                </a:lnTo>
                <a:lnTo>
                  <a:pt x="54" y="37"/>
                </a:lnTo>
                <a:lnTo>
                  <a:pt x="55" y="36"/>
                </a:lnTo>
                <a:lnTo>
                  <a:pt x="57" y="36"/>
                </a:lnTo>
                <a:lnTo>
                  <a:pt x="58" y="36"/>
                </a:lnTo>
                <a:lnTo>
                  <a:pt x="59" y="35"/>
                </a:lnTo>
                <a:lnTo>
                  <a:pt x="60" y="35"/>
                </a:lnTo>
                <a:lnTo>
                  <a:pt x="61" y="35"/>
                </a:lnTo>
                <a:lnTo>
                  <a:pt x="63" y="34"/>
                </a:lnTo>
                <a:lnTo>
                  <a:pt x="64" y="34"/>
                </a:lnTo>
                <a:lnTo>
                  <a:pt x="65" y="34"/>
                </a:lnTo>
                <a:lnTo>
                  <a:pt x="66" y="33"/>
                </a:lnTo>
                <a:lnTo>
                  <a:pt x="67" y="33"/>
                </a:lnTo>
                <a:lnTo>
                  <a:pt x="69" y="33"/>
                </a:lnTo>
                <a:lnTo>
                  <a:pt x="70" y="32"/>
                </a:lnTo>
                <a:lnTo>
                  <a:pt x="71" y="32"/>
                </a:lnTo>
                <a:lnTo>
                  <a:pt x="72" y="32"/>
                </a:lnTo>
                <a:lnTo>
                  <a:pt x="73" y="31"/>
                </a:lnTo>
                <a:lnTo>
                  <a:pt x="75" y="31"/>
                </a:lnTo>
                <a:lnTo>
                  <a:pt x="76" y="30"/>
                </a:lnTo>
                <a:lnTo>
                  <a:pt x="77" y="30"/>
                </a:lnTo>
                <a:lnTo>
                  <a:pt x="78" y="30"/>
                </a:lnTo>
                <a:lnTo>
                  <a:pt x="79" y="29"/>
                </a:lnTo>
                <a:lnTo>
                  <a:pt x="81" y="29"/>
                </a:lnTo>
                <a:lnTo>
                  <a:pt x="82" y="28"/>
                </a:lnTo>
                <a:lnTo>
                  <a:pt x="83" y="28"/>
                </a:lnTo>
                <a:lnTo>
                  <a:pt x="84" y="28"/>
                </a:lnTo>
                <a:lnTo>
                  <a:pt x="85" y="27"/>
                </a:lnTo>
                <a:lnTo>
                  <a:pt x="87" y="27"/>
                </a:lnTo>
                <a:lnTo>
                  <a:pt x="88" y="26"/>
                </a:lnTo>
                <a:lnTo>
                  <a:pt x="89" y="26"/>
                </a:lnTo>
                <a:lnTo>
                  <a:pt x="90" y="25"/>
                </a:lnTo>
                <a:lnTo>
                  <a:pt x="91" y="25"/>
                </a:lnTo>
                <a:lnTo>
                  <a:pt x="93" y="25"/>
                </a:lnTo>
                <a:lnTo>
                  <a:pt x="94" y="25"/>
                </a:lnTo>
                <a:lnTo>
                  <a:pt x="95" y="24"/>
                </a:lnTo>
                <a:lnTo>
                  <a:pt x="96" y="24"/>
                </a:lnTo>
                <a:lnTo>
                  <a:pt x="97" y="23"/>
                </a:lnTo>
                <a:lnTo>
                  <a:pt x="99" y="23"/>
                </a:lnTo>
                <a:lnTo>
                  <a:pt x="100" y="22"/>
                </a:lnTo>
                <a:lnTo>
                  <a:pt x="101" y="22"/>
                </a:lnTo>
                <a:lnTo>
                  <a:pt x="102" y="21"/>
                </a:lnTo>
                <a:lnTo>
                  <a:pt x="103" y="21"/>
                </a:lnTo>
                <a:lnTo>
                  <a:pt x="105" y="20"/>
                </a:lnTo>
                <a:lnTo>
                  <a:pt x="106" y="20"/>
                </a:lnTo>
                <a:lnTo>
                  <a:pt x="107" y="19"/>
                </a:lnTo>
                <a:lnTo>
                  <a:pt x="108" y="19"/>
                </a:lnTo>
                <a:lnTo>
                  <a:pt x="109" y="18"/>
                </a:lnTo>
                <a:lnTo>
                  <a:pt x="111" y="18"/>
                </a:lnTo>
                <a:lnTo>
                  <a:pt x="112" y="17"/>
                </a:lnTo>
                <a:lnTo>
                  <a:pt x="113" y="17"/>
                </a:lnTo>
                <a:lnTo>
                  <a:pt x="114" y="16"/>
                </a:lnTo>
                <a:lnTo>
                  <a:pt x="115" y="16"/>
                </a:lnTo>
                <a:lnTo>
                  <a:pt x="117" y="15"/>
                </a:lnTo>
                <a:lnTo>
                  <a:pt x="118" y="15"/>
                </a:lnTo>
                <a:lnTo>
                  <a:pt x="119" y="14"/>
                </a:lnTo>
                <a:lnTo>
                  <a:pt x="120" y="14"/>
                </a:lnTo>
                <a:lnTo>
                  <a:pt x="121" y="13"/>
                </a:lnTo>
                <a:lnTo>
                  <a:pt x="123" y="13"/>
                </a:lnTo>
                <a:lnTo>
                  <a:pt x="124" y="12"/>
                </a:lnTo>
                <a:lnTo>
                  <a:pt x="125" y="12"/>
                </a:lnTo>
                <a:lnTo>
                  <a:pt x="126" y="11"/>
                </a:lnTo>
                <a:lnTo>
                  <a:pt x="127" y="11"/>
                </a:lnTo>
                <a:lnTo>
                  <a:pt x="129" y="10"/>
                </a:lnTo>
                <a:lnTo>
                  <a:pt x="130" y="10"/>
                </a:lnTo>
                <a:lnTo>
                  <a:pt x="131" y="9"/>
                </a:lnTo>
                <a:lnTo>
                  <a:pt x="133" y="8"/>
                </a:lnTo>
                <a:lnTo>
                  <a:pt x="135" y="7"/>
                </a:lnTo>
                <a:lnTo>
                  <a:pt x="136" y="7"/>
                </a:lnTo>
                <a:lnTo>
                  <a:pt x="137" y="6"/>
                </a:lnTo>
                <a:lnTo>
                  <a:pt x="138" y="6"/>
                </a:lnTo>
                <a:lnTo>
                  <a:pt x="139" y="5"/>
                </a:lnTo>
                <a:lnTo>
                  <a:pt x="141" y="5"/>
                </a:lnTo>
                <a:lnTo>
                  <a:pt x="142" y="4"/>
                </a:lnTo>
                <a:lnTo>
                  <a:pt x="143" y="4"/>
                </a:lnTo>
                <a:lnTo>
                  <a:pt x="144" y="4"/>
                </a:lnTo>
                <a:lnTo>
                  <a:pt x="145" y="3"/>
                </a:lnTo>
                <a:lnTo>
                  <a:pt x="147" y="3"/>
                </a:lnTo>
                <a:lnTo>
                  <a:pt x="148" y="2"/>
                </a:lnTo>
                <a:lnTo>
                  <a:pt x="150" y="1"/>
                </a:lnTo>
                <a:lnTo>
                  <a:pt x="151" y="0"/>
                </a:lnTo>
                <a:lnTo>
                  <a:pt x="153" y="0"/>
                </a:lnTo>
              </a:path>
            </a:pathLst>
          </a:custGeom>
          <a:noFill/>
          <a:ln w="635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46" name="Freeform 100">
            <a:extLst>
              <a:ext uri="{FF2B5EF4-FFF2-40B4-BE49-F238E27FC236}">
                <a16:creationId xmlns:a16="http://schemas.microsoft.com/office/drawing/2014/main" id="{56CF3367-C929-40DE-B778-5DE452B7C503}"/>
              </a:ext>
            </a:extLst>
          </p:cNvPr>
          <p:cNvSpPr>
            <a:spLocks/>
          </p:cNvSpPr>
          <p:nvPr/>
        </p:nvSpPr>
        <p:spPr bwMode="auto">
          <a:xfrm>
            <a:off x="4552950" y="2397125"/>
            <a:ext cx="1489075" cy="219075"/>
          </a:xfrm>
          <a:custGeom>
            <a:avLst/>
            <a:gdLst>
              <a:gd name="T0" fmla="*/ 2147483646 w 152"/>
              <a:gd name="T1" fmla="*/ 2147483646 h 20"/>
              <a:gd name="T2" fmla="*/ 2147483646 w 152"/>
              <a:gd name="T3" fmla="*/ 2147483646 h 20"/>
              <a:gd name="T4" fmla="*/ 2147483646 w 152"/>
              <a:gd name="T5" fmla="*/ 2147483646 h 20"/>
              <a:gd name="T6" fmla="*/ 2147483646 w 152"/>
              <a:gd name="T7" fmla="*/ 2147483646 h 20"/>
              <a:gd name="T8" fmla="*/ 2147483646 w 152"/>
              <a:gd name="T9" fmla="*/ 2147483646 h 20"/>
              <a:gd name="T10" fmla="*/ 2147483646 w 152"/>
              <a:gd name="T11" fmla="*/ 2147483646 h 20"/>
              <a:gd name="T12" fmla="*/ 2147483646 w 152"/>
              <a:gd name="T13" fmla="*/ 2147483646 h 20"/>
              <a:gd name="T14" fmla="*/ 2147483646 w 152"/>
              <a:gd name="T15" fmla="*/ 2147483646 h 20"/>
              <a:gd name="T16" fmla="*/ 2147483646 w 152"/>
              <a:gd name="T17" fmla="*/ 2147483646 h 20"/>
              <a:gd name="T18" fmla="*/ 2147483646 w 152"/>
              <a:gd name="T19" fmla="*/ 2147483646 h 20"/>
              <a:gd name="T20" fmla="*/ 2147483646 w 152"/>
              <a:gd name="T21" fmla="*/ 2147483646 h 20"/>
              <a:gd name="T22" fmla="*/ 2147483646 w 152"/>
              <a:gd name="T23" fmla="*/ 2147483646 h 20"/>
              <a:gd name="T24" fmla="*/ 2147483646 w 152"/>
              <a:gd name="T25" fmla="*/ 2147483646 h 20"/>
              <a:gd name="T26" fmla="*/ 2147483646 w 152"/>
              <a:gd name="T27" fmla="*/ 2147483646 h 20"/>
              <a:gd name="T28" fmla="*/ 2147483646 w 152"/>
              <a:gd name="T29" fmla="*/ 2147483646 h 20"/>
              <a:gd name="T30" fmla="*/ 2147483646 w 152"/>
              <a:gd name="T31" fmla="*/ 2147483646 h 20"/>
              <a:gd name="T32" fmla="*/ 2147483646 w 152"/>
              <a:gd name="T33" fmla="*/ 2147483646 h 20"/>
              <a:gd name="T34" fmla="*/ 2147483646 w 152"/>
              <a:gd name="T35" fmla="*/ 2147483646 h 20"/>
              <a:gd name="T36" fmla="*/ 2147483646 w 152"/>
              <a:gd name="T37" fmla="*/ 2147483646 h 20"/>
              <a:gd name="T38" fmla="*/ 2147483646 w 152"/>
              <a:gd name="T39" fmla="*/ 0 h 20"/>
              <a:gd name="T40" fmla="*/ 2147483646 w 152"/>
              <a:gd name="T41" fmla="*/ 0 h 20"/>
              <a:gd name="T42" fmla="*/ 2147483646 w 152"/>
              <a:gd name="T43" fmla="*/ 0 h 20"/>
              <a:gd name="T44" fmla="*/ 2147483646 w 152"/>
              <a:gd name="T45" fmla="*/ 0 h 20"/>
              <a:gd name="T46" fmla="*/ 2147483646 w 152"/>
              <a:gd name="T47" fmla="*/ 0 h 20"/>
              <a:gd name="T48" fmla="*/ 2147483646 w 152"/>
              <a:gd name="T49" fmla="*/ 2147483646 h 20"/>
              <a:gd name="T50" fmla="*/ 2147483646 w 152"/>
              <a:gd name="T51" fmla="*/ 2147483646 h 20"/>
              <a:gd name="T52" fmla="*/ 2147483646 w 152"/>
              <a:gd name="T53" fmla="*/ 2147483646 h 20"/>
              <a:gd name="T54" fmla="*/ 2147483646 w 152"/>
              <a:gd name="T55" fmla="*/ 2147483646 h 20"/>
              <a:gd name="T56" fmla="*/ 2147483646 w 152"/>
              <a:gd name="T57" fmla="*/ 2147483646 h 20"/>
              <a:gd name="T58" fmla="*/ 2147483646 w 152"/>
              <a:gd name="T59" fmla="*/ 2147483646 h 20"/>
              <a:gd name="T60" fmla="*/ 2147483646 w 152"/>
              <a:gd name="T61" fmla="*/ 2147483646 h 20"/>
              <a:gd name="T62" fmla="*/ 2147483646 w 152"/>
              <a:gd name="T63" fmla="*/ 2147483646 h 20"/>
              <a:gd name="T64" fmla="*/ 2147483646 w 152"/>
              <a:gd name="T65" fmla="*/ 2147483646 h 20"/>
              <a:gd name="T66" fmla="*/ 2147483646 w 152"/>
              <a:gd name="T67" fmla="*/ 2147483646 h 20"/>
              <a:gd name="T68" fmla="*/ 2147483646 w 152"/>
              <a:gd name="T69" fmla="*/ 2147483646 h 20"/>
              <a:gd name="T70" fmla="*/ 2147483646 w 152"/>
              <a:gd name="T71" fmla="*/ 2147483646 h 20"/>
              <a:gd name="T72" fmla="*/ 2147483646 w 152"/>
              <a:gd name="T73" fmla="*/ 2147483646 h 20"/>
              <a:gd name="T74" fmla="*/ 2147483646 w 152"/>
              <a:gd name="T75" fmla="*/ 2147483646 h 20"/>
              <a:gd name="T76" fmla="*/ 2147483646 w 152"/>
              <a:gd name="T77" fmla="*/ 2147483646 h 20"/>
              <a:gd name="T78" fmla="*/ 2147483646 w 152"/>
              <a:gd name="T79" fmla="*/ 2147483646 h 20"/>
              <a:gd name="T80" fmla="*/ 2147483646 w 152"/>
              <a:gd name="T81" fmla="*/ 2147483646 h 20"/>
              <a:gd name="T82" fmla="*/ 2147483646 w 152"/>
              <a:gd name="T83" fmla="*/ 2147483646 h 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0"/>
              <a:gd name="T128" fmla="*/ 152 w 152"/>
              <a:gd name="T129" fmla="*/ 20 h 2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0">
                <a:moveTo>
                  <a:pt x="0" y="20"/>
                </a:moveTo>
                <a:lnTo>
                  <a:pt x="1" y="19"/>
                </a:lnTo>
                <a:lnTo>
                  <a:pt x="2" y="19"/>
                </a:lnTo>
                <a:lnTo>
                  <a:pt x="3" y="18"/>
                </a:lnTo>
                <a:lnTo>
                  <a:pt x="4" y="18"/>
                </a:lnTo>
                <a:lnTo>
                  <a:pt x="6" y="17"/>
                </a:lnTo>
                <a:lnTo>
                  <a:pt x="7" y="17"/>
                </a:lnTo>
                <a:lnTo>
                  <a:pt x="8" y="16"/>
                </a:lnTo>
                <a:lnTo>
                  <a:pt x="9" y="16"/>
                </a:lnTo>
                <a:lnTo>
                  <a:pt x="10" y="15"/>
                </a:lnTo>
                <a:lnTo>
                  <a:pt x="12" y="15"/>
                </a:lnTo>
                <a:lnTo>
                  <a:pt x="13" y="14"/>
                </a:lnTo>
                <a:lnTo>
                  <a:pt x="14" y="14"/>
                </a:lnTo>
                <a:lnTo>
                  <a:pt x="15" y="13"/>
                </a:lnTo>
                <a:lnTo>
                  <a:pt x="16" y="13"/>
                </a:lnTo>
                <a:lnTo>
                  <a:pt x="18" y="13"/>
                </a:lnTo>
                <a:lnTo>
                  <a:pt x="19" y="12"/>
                </a:lnTo>
                <a:lnTo>
                  <a:pt x="20" y="12"/>
                </a:lnTo>
                <a:lnTo>
                  <a:pt x="21" y="11"/>
                </a:lnTo>
                <a:lnTo>
                  <a:pt x="22" y="11"/>
                </a:lnTo>
                <a:lnTo>
                  <a:pt x="24" y="10"/>
                </a:lnTo>
                <a:lnTo>
                  <a:pt x="25" y="10"/>
                </a:lnTo>
                <a:lnTo>
                  <a:pt x="26" y="9"/>
                </a:lnTo>
                <a:lnTo>
                  <a:pt x="27" y="9"/>
                </a:lnTo>
                <a:lnTo>
                  <a:pt x="28" y="9"/>
                </a:lnTo>
                <a:lnTo>
                  <a:pt x="30" y="8"/>
                </a:lnTo>
                <a:lnTo>
                  <a:pt x="31" y="8"/>
                </a:lnTo>
                <a:lnTo>
                  <a:pt x="32" y="7"/>
                </a:lnTo>
                <a:lnTo>
                  <a:pt x="33" y="7"/>
                </a:lnTo>
                <a:lnTo>
                  <a:pt x="34" y="7"/>
                </a:lnTo>
                <a:lnTo>
                  <a:pt x="36" y="6"/>
                </a:lnTo>
                <a:lnTo>
                  <a:pt x="37" y="6"/>
                </a:lnTo>
                <a:lnTo>
                  <a:pt x="38" y="6"/>
                </a:lnTo>
                <a:lnTo>
                  <a:pt x="39" y="5"/>
                </a:lnTo>
                <a:lnTo>
                  <a:pt x="40" y="5"/>
                </a:lnTo>
                <a:lnTo>
                  <a:pt x="42" y="5"/>
                </a:lnTo>
                <a:lnTo>
                  <a:pt x="43" y="4"/>
                </a:lnTo>
                <a:lnTo>
                  <a:pt x="44" y="4"/>
                </a:lnTo>
                <a:lnTo>
                  <a:pt x="45" y="4"/>
                </a:lnTo>
                <a:lnTo>
                  <a:pt x="46" y="4"/>
                </a:lnTo>
                <a:lnTo>
                  <a:pt x="48" y="3"/>
                </a:lnTo>
                <a:lnTo>
                  <a:pt x="49" y="3"/>
                </a:lnTo>
                <a:lnTo>
                  <a:pt x="50" y="3"/>
                </a:lnTo>
                <a:lnTo>
                  <a:pt x="51" y="3"/>
                </a:lnTo>
                <a:lnTo>
                  <a:pt x="52" y="3"/>
                </a:lnTo>
                <a:lnTo>
                  <a:pt x="54" y="2"/>
                </a:lnTo>
                <a:lnTo>
                  <a:pt x="55" y="2"/>
                </a:lnTo>
                <a:lnTo>
                  <a:pt x="56" y="2"/>
                </a:lnTo>
                <a:lnTo>
                  <a:pt x="57" y="2"/>
                </a:lnTo>
                <a:lnTo>
                  <a:pt x="58" y="2"/>
                </a:lnTo>
                <a:lnTo>
                  <a:pt x="60" y="2"/>
                </a:lnTo>
                <a:lnTo>
                  <a:pt x="61" y="1"/>
                </a:lnTo>
                <a:lnTo>
                  <a:pt x="62" y="1"/>
                </a:lnTo>
                <a:lnTo>
                  <a:pt x="63" y="1"/>
                </a:lnTo>
                <a:lnTo>
                  <a:pt x="64" y="1"/>
                </a:lnTo>
                <a:lnTo>
                  <a:pt x="66" y="1"/>
                </a:lnTo>
                <a:lnTo>
                  <a:pt x="67" y="1"/>
                </a:lnTo>
                <a:lnTo>
                  <a:pt x="68" y="1"/>
                </a:lnTo>
                <a:lnTo>
                  <a:pt x="69" y="1"/>
                </a:lnTo>
                <a:lnTo>
                  <a:pt x="70" y="0"/>
                </a:lnTo>
                <a:lnTo>
                  <a:pt x="72" y="0"/>
                </a:lnTo>
                <a:lnTo>
                  <a:pt x="73" y="0"/>
                </a:lnTo>
                <a:lnTo>
                  <a:pt x="74" y="0"/>
                </a:lnTo>
                <a:lnTo>
                  <a:pt x="75" y="0"/>
                </a:lnTo>
                <a:lnTo>
                  <a:pt x="76" y="0"/>
                </a:lnTo>
                <a:lnTo>
                  <a:pt x="78" y="0"/>
                </a:lnTo>
                <a:lnTo>
                  <a:pt x="79" y="0"/>
                </a:lnTo>
                <a:lnTo>
                  <a:pt x="80" y="0"/>
                </a:lnTo>
                <a:lnTo>
                  <a:pt x="81" y="0"/>
                </a:lnTo>
                <a:lnTo>
                  <a:pt x="82" y="0"/>
                </a:lnTo>
                <a:lnTo>
                  <a:pt x="84" y="0"/>
                </a:lnTo>
                <a:lnTo>
                  <a:pt x="85" y="0"/>
                </a:lnTo>
                <a:lnTo>
                  <a:pt x="86" y="0"/>
                </a:lnTo>
                <a:lnTo>
                  <a:pt x="87" y="0"/>
                </a:lnTo>
                <a:lnTo>
                  <a:pt x="88" y="1"/>
                </a:lnTo>
                <a:lnTo>
                  <a:pt x="90" y="1"/>
                </a:lnTo>
                <a:lnTo>
                  <a:pt x="91" y="1"/>
                </a:lnTo>
                <a:lnTo>
                  <a:pt x="92" y="1"/>
                </a:lnTo>
                <a:lnTo>
                  <a:pt x="93" y="1"/>
                </a:lnTo>
                <a:lnTo>
                  <a:pt x="94" y="1"/>
                </a:lnTo>
                <a:lnTo>
                  <a:pt x="96" y="1"/>
                </a:lnTo>
                <a:lnTo>
                  <a:pt x="97" y="1"/>
                </a:lnTo>
                <a:lnTo>
                  <a:pt x="98" y="2"/>
                </a:lnTo>
                <a:lnTo>
                  <a:pt x="99" y="2"/>
                </a:lnTo>
                <a:lnTo>
                  <a:pt x="100" y="2"/>
                </a:lnTo>
                <a:lnTo>
                  <a:pt x="102" y="2"/>
                </a:lnTo>
                <a:lnTo>
                  <a:pt x="103" y="2"/>
                </a:lnTo>
                <a:lnTo>
                  <a:pt x="104" y="3"/>
                </a:lnTo>
                <a:lnTo>
                  <a:pt x="105" y="3"/>
                </a:lnTo>
                <a:lnTo>
                  <a:pt x="106" y="3"/>
                </a:lnTo>
                <a:lnTo>
                  <a:pt x="108" y="3"/>
                </a:lnTo>
                <a:lnTo>
                  <a:pt x="109" y="3"/>
                </a:lnTo>
                <a:lnTo>
                  <a:pt x="110" y="3"/>
                </a:lnTo>
                <a:lnTo>
                  <a:pt x="111" y="4"/>
                </a:lnTo>
                <a:lnTo>
                  <a:pt x="112" y="4"/>
                </a:lnTo>
                <a:lnTo>
                  <a:pt x="114" y="4"/>
                </a:lnTo>
                <a:lnTo>
                  <a:pt x="115" y="5"/>
                </a:lnTo>
                <a:lnTo>
                  <a:pt x="116" y="5"/>
                </a:lnTo>
                <a:lnTo>
                  <a:pt x="117" y="5"/>
                </a:lnTo>
                <a:lnTo>
                  <a:pt x="118" y="6"/>
                </a:lnTo>
                <a:lnTo>
                  <a:pt x="120" y="6"/>
                </a:lnTo>
                <a:lnTo>
                  <a:pt x="121" y="6"/>
                </a:lnTo>
                <a:lnTo>
                  <a:pt x="122" y="7"/>
                </a:lnTo>
                <a:lnTo>
                  <a:pt x="123" y="7"/>
                </a:lnTo>
                <a:lnTo>
                  <a:pt x="124" y="7"/>
                </a:lnTo>
                <a:lnTo>
                  <a:pt x="126" y="8"/>
                </a:lnTo>
                <a:lnTo>
                  <a:pt x="127" y="8"/>
                </a:lnTo>
                <a:lnTo>
                  <a:pt x="128" y="9"/>
                </a:lnTo>
                <a:lnTo>
                  <a:pt x="129" y="9"/>
                </a:lnTo>
                <a:lnTo>
                  <a:pt x="130" y="9"/>
                </a:lnTo>
                <a:lnTo>
                  <a:pt x="132" y="10"/>
                </a:lnTo>
                <a:lnTo>
                  <a:pt x="133" y="10"/>
                </a:lnTo>
                <a:lnTo>
                  <a:pt x="134" y="11"/>
                </a:lnTo>
                <a:lnTo>
                  <a:pt x="135" y="11"/>
                </a:lnTo>
                <a:lnTo>
                  <a:pt x="136" y="12"/>
                </a:lnTo>
                <a:lnTo>
                  <a:pt x="138" y="12"/>
                </a:lnTo>
                <a:lnTo>
                  <a:pt x="139" y="12"/>
                </a:lnTo>
                <a:lnTo>
                  <a:pt x="140" y="13"/>
                </a:lnTo>
                <a:lnTo>
                  <a:pt x="141" y="13"/>
                </a:lnTo>
                <a:lnTo>
                  <a:pt x="142" y="14"/>
                </a:lnTo>
                <a:lnTo>
                  <a:pt x="144" y="14"/>
                </a:lnTo>
                <a:lnTo>
                  <a:pt x="145" y="15"/>
                </a:lnTo>
                <a:lnTo>
                  <a:pt x="146" y="15"/>
                </a:lnTo>
                <a:lnTo>
                  <a:pt x="147" y="16"/>
                </a:lnTo>
                <a:lnTo>
                  <a:pt x="148" y="16"/>
                </a:lnTo>
                <a:lnTo>
                  <a:pt x="150" y="17"/>
                </a:lnTo>
                <a:lnTo>
                  <a:pt x="151" y="17"/>
                </a:lnTo>
                <a:lnTo>
                  <a:pt x="152" y="18"/>
                </a:lnTo>
              </a:path>
            </a:pathLst>
          </a:custGeom>
          <a:noFill/>
          <a:ln w="635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47" name="Freeform 101">
            <a:extLst>
              <a:ext uri="{FF2B5EF4-FFF2-40B4-BE49-F238E27FC236}">
                <a16:creationId xmlns:a16="http://schemas.microsoft.com/office/drawing/2014/main" id="{E7374DC7-7565-426A-952B-DB83D6C1109D}"/>
              </a:ext>
            </a:extLst>
          </p:cNvPr>
          <p:cNvSpPr>
            <a:spLocks/>
          </p:cNvSpPr>
          <p:nvPr/>
        </p:nvSpPr>
        <p:spPr bwMode="auto">
          <a:xfrm>
            <a:off x="6042025" y="2593975"/>
            <a:ext cx="1489075" cy="515938"/>
          </a:xfrm>
          <a:custGeom>
            <a:avLst/>
            <a:gdLst>
              <a:gd name="T0" fmla="*/ 2147483646 w 152"/>
              <a:gd name="T1" fmla="*/ 2147483646 h 47"/>
              <a:gd name="T2" fmla="*/ 2147483646 w 152"/>
              <a:gd name="T3" fmla="*/ 2147483646 h 47"/>
              <a:gd name="T4" fmla="*/ 2147483646 w 152"/>
              <a:gd name="T5" fmla="*/ 2147483646 h 47"/>
              <a:gd name="T6" fmla="*/ 2147483646 w 152"/>
              <a:gd name="T7" fmla="*/ 2147483646 h 47"/>
              <a:gd name="T8" fmla="*/ 2147483646 w 152"/>
              <a:gd name="T9" fmla="*/ 2147483646 h 47"/>
              <a:gd name="T10" fmla="*/ 2147483646 w 152"/>
              <a:gd name="T11" fmla="*/ 2147483646 h 47"/>
              <a:gd name="T12" fmla="*/ 2147483646 w 152"/>
              <a:gd name="T13" fmla="*/ 2147483646 h 47"/>
              <a:gd name="T14" fmla="*/ 2147483646 w 152"/>
              <a:gd name="T15" fmla="*/ 2147483646 h 47"/>
              <a:gd name="T16" fmla="*/ 2147483646 w 152"/>
              <a:gd name="T17" fmla="*/ 2147483646 h 47"/>
              <a:gd name="T18" fmla="*/ 2147483646 w 152"/>
              <a:gd name="T19" fmla="*/ 2147483646 h 47"/>
              <a:gd name="T20" fmla="*/ 2147483646 w 152"/>
              <a:gd name="T21" fmla="*/ 2147483646 h 47"/>
              <a:gd name="T22" fmla="*/ 2147483646 w 152"/>
              <a:gd name="T23" fmla="*/ 2147483646 h 47"/>
              <a:gd name="T24" fmla="*/ 2147483646 w 152"/>
              <a:gd name="T25" fmla="*/ 2147483646 h 47"/>
              <a:gd name="T26" fmla="*/ 2147483646 w 152"/>
              <a:gd name="T27" fmla="*/ 2147483646 h 47"/>
              <a:gd name="T28" fmla="*/ 2147483646 w 152"/>
              <a:gd name="T29" fmla="*/ 2147483646 h 47"/>
              <a:gd name="T30" fmla="*/ 2147483646 w 152"/>
              <a:gd name="T31" fmla="*/ 2147483646 h 47"/>
              <a:gd name="T32" fmla="*/ 2147483646 w 152"/>
              <a:gd name="T33" fmla="*/ 2147483646 h 47"/>
              <a:gd name="T34" fmla="*/ 2147483646 w 152"/>
              <a:gd name="T35" fmla="*/ 2147483646 h 47"/>
              <a:gd name="T36" fmla="*/ 2147483646 w 152"/>
              <a:gd name="T37" fmla="*/ 2147483646 h 47"/>
              <a:gd name="T38" fmla="*/ 2147483646 w 152"/>
              <a:gd name="T39" fmla="*/ 2147483646 h 47"/>
              <a:gd name="T40" fmla="*/ 2147483646 w 152"/>
              <a:gd name="T41" fmla="*/ 2147483646 h 47"/>
              <a:gd name="T42" fmla="*/ 2147483646 w 152"/>
              <a:gd name="T43" fmla="*/ 2147483646 h 47"/>
              <a:gd name="T44" fmla="*/ 2147483646 w 152"/>
              <a:gd name="T45" fmla="*/ 2147483646 h 47"/>
              <a:gd name="T46" fmla="*/ 2147483646 w 152"/>
              <a:gd name="T47" fmla="*/ 2147483646 h 47"/>
              <a:gd name="T48" fmla="*/ 2147483646 w 152"/>
              <a:gd name="T49" fmla="*/ 2147483646 h 47"/>
              <a:gd name="T50" fmla="*/ 2147483646 w 152"/>
              <a:gd name="T51" fmla="*/ 2147483646 h 47"/>
              <a:gd name="T52" fmla="*/ 2147483646 w 152"/>
              <a:gd name="T53" fmla="*/ 2147483646 h 47"/>
              <a:gd name="T54" fmla="*/ 2147483646 w 152"/>
              <a:gd name="T55" fmla="*/ 2147483646 h 47"/>
              <a:gd name="T56" fmla="*/ 2147483646 w 152"/>
              <a:gd name="T57" fmla="*/ 2147483646 h 47"/>
              <a:gd name="T58" fmla="*/ 2147483646 w 152"/>
              <a:gd name="T59" fmla="*/ 2147483646 h 47"/>
              <a:gd name="T60" fmla="*/ 2147483646 w 152"/>
              <a:gd name="T61" fmla="*/ 2147483646 h 47"/>
              <a:gd name="T62" fmla="*/ 2147483646 w 152"/>
              <a:gd name="T63" fmla="*/ 2147483646 h 47"/>
              <a:gd name="T64" fmla="*/ 2147483646 w 152"/>
              <a:gd name="T65" fmla="*/ 2147483646 h 47"/>
              <a:gd name="T66" fmla="*/ 2147483646 w 152"/>
              <a:gd name="T67" fmla="*/ 2147483646 h 47"/>
              <a:gd name="T68" fmla="*/ 2147483646 w 152"/>
              <a:gd name="T69" fmla="*/ 2147483646 h 47"/>
              <a:gd name="T70" fmla="*/ 2147483646 w 152"/>
              <a:gd name="T71" fmla="*/ 2147483646 h 47"/>
              <a:gd name="T72" fmla="*/ 2147483646 w 152"/>
              <a:gd name="T73" fmla="*/ 2147483646 h 47"/>
              <a:gd name="T74" fmla="*/ 2147483646 w 152"/>
              <a:gd name="T75" fmla="*/ 2147483646 h 47"/>
              <a:gd name="T76" fmla="*/ 2147483646 w 152"/>
              <a:gd name="T77" fmla="*/ 2147483646 h 47"/>
              <a:gd name="T78" fmla="*/ 2147483646 w 152"/>
              <a:gd name="T79" fmla="*/ 2147483646 h 47"/>
              <a:gd name="T80" fmla="*/ 2147483646 w 152"/>
              <a:gd name="T81" fmla="*/ 2147483646 h 47"/>
              <a:gd name="T82" fmla="*/ 2147483646 w 152"/>
              <a:gd name="T83" fmla="*/ 2147483646 h 4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47"/>
              <a:gd name="T128" fmla="*/ 152 w 152"/>
              <a:gd name="T129" fmla="*/ 47 h 4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47">
                <a:moveTo>
                  <a:pt x="0" y="0"/>
                </a:moveTo>
                <a:lnTo>
                  <a:pt x="1" y="0"/>
                </a:lnTo>
                <a:lnTo>
                  <a:pt x="2" y="1"/>
                </a:lnTo>
                <a:lnTo>
                  <a:pt x="4" y="1"/>
                </a:lnTo>
                <a:lnTo>
                  <a:pt x="5" y="2"/>
                </a:lnTo>
                <a:lnTo>
                  <a:pt x="6" y="2"/>
                </a:lnTo>
                <a:lnTo>
                  <a:pt x="7" y="3"/>
                </a:lnTo>
                <a:lnTo>
                  <a:pt x="8" y="3"/>
                </a:lnTo>
                <a:lnTo>
                  <a:pt x="10" y="4"/>
                </a:lnTo>
                <a:lnTo>
                  <a:pt x="11" y="4"/>
                </a:lnTo>
                <a:lnTo>
                  <a:pt x="12" y="5"/>
                </a:lnTo>
                <a:lnTo>
                  <a:pt x="13" y="5"/>
                </a:lnTo>
                <a:lnTo>
                  <a:pt x="16" y="6"/>
                </a:lnTo>
                <a:lnTo>
                  <a:pt x="17" y="7"/>
                </a:lnTo>
                <a:lnTo>
                  <a:pt x="18" y="7"/>
                </a:lnTo>
                <a:lnTo>
                  <a:pt x="19" y="8"/>
                </a:lnTo>
                <a:lnTo>
                  <a:pt x="20" y="8"/>
                </a:lnTo>
                <a:lnTo>
                  <a:pt x="22" y="9"/>
                </a:lnTo>
                <a:lnTo>
                  <a:pt x="23" y="9"/>
                </a:lnTo>
                <a:lnTo>
                  <a:pt x="24" y="10"/>
                </a:lnTo>
                <a:lnTo>
                  <a:pt x="25" y="10"/>
                </a:lnTo>
                <a:lnTo>
                  <a:pt x="26" y="11"/>
                </a:lnTo>
                <a:lnTo>
                  <a:pt x="28" y="11"/>
                </a:lnTo>
                <a:lnTo>
                  <a:pt x="29" y="12"/>
                </a:lnTo>
                <a:lnTo>
                  <a:pt x="30" y="12"/>
                </a:lnTo>
                <a:lnTo>
                  <a:pt x="32" y="13"/>
                </a:lnTo>
                <a:lnTo>
                  <a:pt x="32" y="14"/>
                </a:lnTo>
                <a:lnTo>
                  <a:pt x="34" y="14"/>
                </a:lnTo>
                <a:lnTo>
                  <a:pt x="35" y="15"/>
                </a:lnTo>
                <a:lnTo>
                  <a:pt x="36" y="15"/>
                </a:lnTo>
                <a:lnTo>
                  <a:pt x="37" y="16"/>
                </a:lnTo>
                <a:lnTo>
                  <a:pt x="38" y="16"/>
                </a:lnTo>
                <a:lnTo>
                  <a:pt x="40" y="17"/>
                </a:lnTo>
                <a:lnTo>
                  <a:pt x="41" y="17"/>
                </a:lnTo>
                <a:lnTo>
                  <a:pt x="42" y="18"/>
                </a:lnTo>
                <a:lnTo>
                  <a:pt x="43" y="18"/>
                </a:lnTo>
                <a:lnTo>
                  <a:pt x="44" y="19"/>
                </a:lnTo>
                <a:lnTo>
                  <a:pt x="46" y="19"/>
                </a:lnTo>
                <a:lnTo>
                  <a:pt x="47" y="20"/>
                </a:lnTo>
                <a:lnTo>
                  <a:pt x="48" y="20"/>
                </a:lnTo>
                <a:lnTo>
                  <a:pt x="49" y="21"/>
                </a:lnTo>
                <a:lnTo>
                  <a:pt x="50" y="21"/>
                </a:lnTo>
                <a:lnTo>
                  <a:pt x="52" y="22"/>
                </a:lnTo>
                <a:lnTo>
                  <a:pt x="53" y="22"/>
                </a:lnTo>
                <a:lnTo>
                  <a:pt x="54" y="23"/>
                </a:lnTo>
                <a:lnTo>
                  <a:pt x="55" y="23"/>
                </a:lnTo>
                <a:lnTo>
                  <a:pt x="56" y="24"/>
                </a:lnTo>
                <a:lnTo>
                  <a:pt x="58" y="24"/>
                </a:lnTo>
                <a:lnTo>
                  <a:pt x="59" y="25"/>
                </a:lnTo>
                <a:lnTo>
                  <a:pt x="60" y="25"/>
                </a:lnTo>
                <a:lnTo>
                  <a:pt x="61" y="26"/>
                </a:lnTo>
                <a:lnTo>
                  <a:pt x="62" y="26"/>
                </a:lnTo>
                <a:lnTo>
                  <a:pt x="64" y="27"/>
                </a:lnTo>
                <a:lnTo>
                  <a:pt x="65" y="27"/>
                </a:lnTo>
                <a:lnTo>
                  <a:pt x="66" y="27"/>
                </a:lnTo>
                <a:lnTo>
                  <a:pt x="67" y="27"/>
                </a:lnTo>
                <a:lnTo>
                  <a:pt x="68" y="28"/>
                </a:lnTo>
                <a:lnTo>
                  <a:pt x="70" y="28"/>
                </a:lnTo>
                <a:lnTo>
                  <a:pt x="71" y="29"/>
                </a:lnTo>
                <a:lnTo>
                  <a:pt x="72" y="29"/>
                </a:lnTo>
                <a:lnTo>
                  <a:pt x="73" y="30"/>
                </a:lnTo>
                <a:lnTo>
                  <a:pt x="74" y="30"/>
                </a:lnTo>
                <a:lnTo>
                  <a:pt x="76" y="30"/>
                </a:lnTo>
                <a:lnTo>
                  <a:pt x="77" y="31"/>
                </a:lnTo>
                <a:lnTo>
                  <a:pt x="78" y="31"/>
                </a:lnTo>
                <a:lnTo>
                  <a:pt x="79" y="32"/>
                </a:lnTo>
                <a:lnTo>
                  <a:pt x="80" y="32"/>
                </a:lnTo>
                <a:lnTo>
                  <a:pt x="82" y="32"/>
                </a:lnTo>
                <a:lnTo>
                  <a:pt x="83" y="33"/>
                </a:lnTo>
                <a:lnTo>
                  <a:pt x="84" y="33"/>
                </a:lnTo>
                <a:lnTo>
                  <a:pt x="85" y="33"/>
                </a:lnTo>
                <a:lnTo>
                  <a:pt x="86" y="34"/>
                </a:lnTo>
                <a:lnTo>
                  <a:pt x="88" y="34"/>
                </a:lnTo>
                <a:lnTo>
                  <a:pt x="89" y="35"/>
                </a:lnTo>
                <a:lnTo>
                  <a:pt x="90" y="35"/>
                </a:lnTo>
                <a:lnTo>
                  <a:pt x="91" y="35"/>
                </a:lnTo>
                <a:lnTo>
                  <a:pt x="92" y="36"/>
                </a:lnTo>
                <a:lnTo>
                  <a:pt x="94" y="36"/>
                </a:lnTo>
                <a:lnTo>
                  <a:pt x="95" y="36"/>
                </a:lnTo>
                <a:lnTo>
                  <a:pt x="96" y="37"/>
                </a:lnTo>
                <a:lnTo>
                  <a:pt x="97" y="37"/>
                </a:lnTo>
                <a:lnTo>
                  <a:pt x="98" y="37"/>
                </a:lnTo>
                <a:lnTo>
                  <a:pt x="100" y="38"/>
                </a:lnTo>
                <a:lnTo>
                  <a:pt x="101" y="38"/>
                </a:lnTo>
                <a:lnTo>
                  <a:pt x="102" y="38"/>
                </a:lnTo>
                <a:lnTo>
                  <a:pt x="103" y="39"/>
                </a:lnTo>
                <a:lnTo>
                  <a:pt x="104" y="39"/>
                </a:lnTo>
                <a:lnTo>
                  <a:pt x="106" y="39"/>
                </a:lnTo>
                <a:lnTo>
                  <a:pt x="107" y="39"/>
                </a:lnTo>
                <a:lnTo>
                  <a:pt x="108" y="40"/>
                </a:lnTo>
                <a:lnTo>
                  <a:pt x="109" y="40"/>
                </a:lnTo>
                <a:lnTo>
                  <a:pt x="110" y="40"/>
                </a:lnTo>
                <a:lnTo>
                  <a:pt x="112" y="41"/>
                </a:lnTo>
                <a:lnTo>
                  <a:pt x="113" y="41"/>
                </a:lnTo>
                <a:lnTo>
                  <a:pt x="114" y="41"/>
                </a:lnTo>
                <a:lnTo>
                  <a:pt x="115" y="41"/>
                </a:lnTo>
                <a:lnTo>
                  <a:pt x="116" y="42"/>
                </a:lnTo>
                <a:lnTo>
                  <a:pt x="118" y="42"/>
                </a:lnTo>
                <a:lnTo>
                  <a:pt x="119" y="42"/>
                </a:lnTo>
                <a:lnTo>
                  <a:pt x="120" y="42"/>
                </a:lnTo>
                <a:lnTo>
                  <a:pt x="121" y="42"/>
                </a:lnTo>
                <a:lnTo>
                  <a:pt x="122" y="43"/>
                </a:lnTo>
                <a:lnTo>
                  <a:pt x="124" y="43"/>
                </a:lnTo>
                <a:lnTo>
                  <a:pt x="125" y="43"/>
                </a:lnTo>
                <a:lnTo>
                  <a:pt x="126" y="43"/>
                </a:lnTo>
                <a:lnTo>
                  <a:pt x="127" y="44"/>
                </a:lnTo>
                <a:lnTo>
                  <a:pt x="128" y="44"/>
                </a:lnTo>
                <a:lnTo>
                  <a:pt x="130" y="44"/>
                </a:lnTo>
                <a:lnTo>
                  <a:pt x="131" y="44"/>
                </a:lnTo>
                <a:lnTo>
                  <a:pt x="132" y="44"/>
                </a:lnTo>
                <a:lnTo>
                  <a:pt x="133" y="45"/>
                </a:lnTo>
                <a:lnTo>
                  <a:pt x="134" y="45"/>
                </a:lnTo>
                <a:lnTo>
                  <a:pt x="136" y="45"/>
                </a:lnTo>
                <a:lnTo>
                  <a:pt x="137" y="45"/>
                </a:lnTo>
                <a:lnTo>
                  <a:pt x="138" y="45"/>
                </a:lnTo>
                <a:lnTo>
                  <a:pt x="139" y="45"/>
                </a:lnTo>
                <a:lnTo>
                  <a:pt x="140" y="46"/>
                </a:lnTo>
                <a:lnTo>
                  <a:pt x="142" y="46"/>
                </a:lnTo>
                <a:lnTo>
                  <a:pt x="143" y="46"/>
                </a:lnTo>
                <a:lnTo>
                  <a:pt x="144" y="46"/>
                </a:lnTo>
                <a:lnTo>
                  <a:pt x="145" y="46"/>
                </a:lnTo>
                <a:lnTo>
                  <a:pt x="146" y="46"/>
                </a:lnTo>
                <a:lnTo>
                  <a:pt x="148" y="47"/>
                </a:lnTo>
                <a:lnTo>
                  <a:pt x="149" y="47"/>
                </a:lnTo>
                <a:lnTo>
                  <a:pt x="150" y="47"/>
                </a:lnTo>
                <a:lnTo>
                  <a:pt x="151" y="47"/>
                </a:lnTo>
                <a:lnTo>
                  <a:pt x="152" y="47"/>
                </a:lnTo>
              </a:path>
            </a:pathLst>
          </a:custGeom>
          <a:noFill/>
          <a:ln w="635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48" name="Freeform 111">
            <a:extLst>
              <a:ext uri="{FF2B5EF4-FFF2-40B4-BE49-F238E27FC236}">
                <a16:creationId xmlns:a16="http://schemas.microsoft.com/office/drawing/2014/main" id="{AB78A5A8-D271-464B-B5E3-A3A6F3E6A6E5}"/>
              </a:ext>
            </a:extLst>
          </p:cNvPr>
          <p:cNvSpPr>
            <a:spLocks/>
          </p:cNvSpPr>
          <p:nvPr/>
        </p:nvSpPr>
        <p:spPr bwMode="auto">
          <a:xfrm>
            <a:off x="692150" y="2901950"/>
            <a:ext cx="1489075" cy="252413"/>
          </a:xfrm>
          <a:custGeom>
            <a:avLst/>
            <a:gdLst>
              <a:gd name="T0" fmla="*/ 2147483646 w 152"/>
              <a:gd name="T1" fmla="*/ 2147483646 h 23"/>
              <a:gd name="T2" fmla="*/ 2147483646 w 152"/>
              <a:gd name="T3" fmla="*/ 2147483646 h 23"/>
              <a:gd name="T4" fmla="*/ 2147483646 w 152"/>
              <a:gd name="T5" fmla="*/ 2147483646 h 23"/>
              <a:gd name="T6" fmla="*/ 2147483646 w 152"/>
              <a:gd name="T7" fmla="*/ 2147483646 h 23"/>
              <a:gd name="T8" fmla="*/ 2147483646 w 152"/>
              <a:gd name="T9" fmla="*/ 2147483646 h 23"/>
              <a:gd name="T10" fmla="*/ 2147483646 w 152"/>
              <a:gd name="T11" fmla="*/ 2147483646 h 23"/>
              <a:gd name="T12" fmla="*/ 2147483646 w 152"/>
              <a:gd name="T13" fmla="*/ 2147483646 h 23"/>
              <a:gd name="T14" fmla="*/ 2147483646 w 152"/>
              <a:gd name="T15" fmla="*/ 2147483646 h 23"/>
              <a:gd name="T16" fmla="*/ 2147483646 w 152"/>
              <a:gd name="T17" fmla="*/ 2147483646 h 23"/>
              <a:gd name="T18" fmla="*/ 2147483646 w 152"/>
              <a:gd name="T19" fmla="*/ 2147483646 h 23"/>
              <a:gd name="T20" fmla="*/ 2147483646 w 152"/>
              <a:gd name="T21" fmla="*/ 2147483646 h 23"/>
              <a:gd name="T22" fmla="*/ 2147483646 w 152"/>
              <a:gd name="T23" fmla="*/ 2147483646 h 23"/>
              <a:gd name="T24" fmla="*/ 2147483646 w 152"/>
              <a:gd name="T25" fmla="*/ 2147483646 h 23"/>
              <a:gd name="T26" fmla="*/ 2147483646 w 152"/>
              <a:gd name="T27" fmla="*/ 2147483646 h 23"/>
              <a:gd name="T28" fmla="*/ 2147483646 w 152"/>
              <a:gd name="T29" fmla="*/ 2147483646 h 23"/>
              <a:gd name="T30" fmla="*/ 2147483646 w 152"/>
              <a:gd name="T31" fmla="*/ 2147483646 h 23"/>
              <a:gd name="T32" fmla="*/ 2147483646 w 152"/>
              <a:gd name="T33" fmla="*/ 2147483646 h 23"/>
              <a:gd name="T34" fmla="*/ 2147483646 w 152"/>
              <a:gd name="T35" fmla="*/ 2147483646 h 23"/>
              <a:gd name="T36" fmla="*/ 2147483646 w 152"/>
              <a:gd name="T37" fmla="*/ 2147483646 h 23"/>
              <a:gd name="T38" fmla="*/ 2147483646 w 152"/>
              <a:gd name="T39" fmla="*/ 2147483646 h 23"/>
              <a:gd name="T40" fmla="*/ 2147483646 w 152"/>
              <a:gd name="T41" fmla="*/ 2147483646 h 23"/>
              <a:gd name="T42" fmla="*/ 2147483646 w 152"/>
              <a:gd name="T43" fmla="*/ 2147483646 h 23"/>
              <a:gd name="T44" fmla="*/ 2147483646 w 152"/>
              <a:gd name="T45" fmla="*/ 2147483646 h 23"/>
              <a:gd name="T46" fmla="*/ 2147483646 w 152"/>
              <a:gd name="T47" fmla="*/ 2147483646 h 23"/>
              <a:gd name="T48" fmla="*/ 2147483646 w 152"/>
              <a:gd name="T49" fmla="*/ 2147483646 h 23"/>
              <a:gd name="T50" fmla="*/ 2147483646 w 152"/>
              <a:gd name="T51" fmla="*/ 2147483646 h 23"/>
              <a:gd name="T52" fmla="*/ 2147483646 w 152"/>
              <a:gd name="T53" fmla="*/ 2147483646 h 23"/>
              <a:gd name="T54" fmla="*/ 2147483646 w 152"/>
              <a:gd name="T55" fmla="*/ 2147483646 h 23"/>
              <a:gd name="T56" fmla="*/ 2147483646 w 152"/>
              <a:gd name="T57" fmla="*/ 2147483646 h 23"/>
              <a:gd name="T58" fmla="*/ 2147483646 w 152"/>
              <a:gd name="T59" fmla="*/ 2147483646 h 23"/>
              <a:gd name="T60" fmla="*/ 2147483646 w 152"/>
              <a:gd name="T61" fmla="*/ 2147483646 h 23"/>
              <a:gd name="T62" fmla="*/ 2147483646 w 152"/>
              <a:gd name="T63" fmla="*/ 2147483646 h 23"/>
              <a:gd name="T64" fmla="*/ 2147483646 w 152"/>
              <a:gd name="T65" fmla="*/ 2147483646 h 23"/>
              <a:gd name="T66" fmla="*/ 2147483646 w 152"/>
              <a:gd name="T67" fmla="*/ 2147483646 h 23"/>
              <a:gd name="T68" fmla="*/ 2147483646 w 152"/>
              <a:gd name="T69" fmla="*/ 2147483646 h 23"/>
              <a:gd name="T70" fmla="*/ 2147483646 w 152"/>
              <a:gd name="T71" fmla="*/ 2147483646 h 23"/>
              <a:gd name="T72" fmla="*/ 2147483646 w 152"/>
              <a:gd name="T73" fmla="*/ 2147483646 h 23"/>
              <a:gd name="T74" fmla="*/ 2147483646 w 152"/>
              <a:gd name="T75" fmla="*/ 2147483646 h 23"/>
              <a:gd name="T76" fmla="*/ 2147483646 w 152"/>
              <a:gd name="T77" fmla="*/ 2147483646 h 23"/>
              <a:gd name="T78" fmla="*/ 2147483646 w 152"/>
              <a:gd name="T79" fmla="*/ 2147483646 h 23"/>
              <a:gd name="T80" fmla="*/ 2147483646 w 152"/>
              <a:gd name="T81" fmla="*/ 2147483646 h 23"/>
              <a:gd name="T82" fmla="*/ 2147483646 w 152"/>
              <a:gd name="T83" fmla="*/ 2147483646 h 2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3"/>
              <a:gd name="T128" fmla="*/ 152 w 152"/>
              <a:gd name="T129" fmla="*/ 23 h 2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3">
                <a:moveTo>
                  <a:pt x="0" y="23"/>
                </a:moveTo>
                <a:lnTo>
                  <a:pt x="1" y="23"/>
                </a:lnTo>
                <a:lnTo>
                  <a:pt x="2" y="23"/>
                </a:lnTo>
                <a:lnTo>
                  <a:pt x="4" y="23"/>
                </a:lnTo>
                <a:lnTo>
                  <a:pt x="5" y="23"/>
                </a:lnTo>
                <a:lnTo>
                  <a:pt x="6" y="23"/>
                </a:lnTo>
                <a:lnTo>
                  <a:pt x="7" y="23"/>
                </a:lnTo>
                <a:lnTo>
                  <a:pt x="8" y="23"/>
                </a:lnTo>
                <a:lnTo>
                  <a:pt x="10" y="23"/>
                </a:lnTo>
                <a:lnTo>
                  <a:pt x="11" y="23"/>
                </a:lnTo>
                <a:lnTo>
                  <a:pt x="12" y="23"/>
                </a:lnTo>
                <a:lnTo>
                  <a:pt x="13" y="23"/>
                </a:lnTo>
                <a:lnTo>
                  <a:pt x="14" y="23"/>
                </a:lnTo>
                <a:lnTo>
                  <a:pt x="16" y="23"/>
                </a:lnTo>
                <a:lnTo>
                  <a:pt x="17" y="23"/>
                </a:lnTo>
                <a:lnTo>
                  <a:pt x="18" y="23"/>
                </a:lnTo>
                <a:lnTo>
                  <a:pt x="19" y="23"/>
                </a:lnTo>
                <a:lnTo>
                  <a:pt x="20" y="23"/>
                </a:lnTo>
                <a:lnTo>
                  <a:pt x="22" y="23"/>
                </a:lnTo>
                <a:lnTo>
                  <a:pt x="23" y="23"/>
                </a:lnTo>
                <a:lnTo>
                  <a:pt x="24" y="23"/>
                </a:lnTo>
                <a:lnTo>
                  <a:pt x="25" y="23"/>
                </a:lnTo>
                <a:lnTo>
                  <a:pt x="26" y="23"/>
                </a:lnTo>
                <a:lnTo>
                  <a:pt x="28" y="23"/>
                </a:lnTo>
                <a:lnTo>
                  <a:pt x="29" y="23"/>
                </a:lnTo>
                <a:lnTo>
                  <a:pt x="30" y="23"/>
                </a:lnTo>
                <a:lnTo>
                  <a:pt x="31" y="23"/>
                </a:lnTo>
                <a:lnTo>
                  <a:pt x="32" y="23"/>
                </a:lnTo>
                <a:lnTo>
                  <a:pt x="34" y="23"/>
                </a:lnTo>
                <a:lnTo>
                  <a:pt x="35" y="23"/>
                </a:lnTo>
                <a:lnTo>
                  <a:pt x="36" y="23"/>
                </a:lnTo>
                <a:lnTo>
                  <a:pt x="37" y="23"/>
                </a:lnTo>
                <a:lnTo>
                  <a:pt x="38" y="23"/>
                </a:lnTo>
                <a:lnTo>
                  <a:pt x="40" y="23"/>
                </a:lnTo>
                <a:lnTo>
                  <a:pt x="41" y="23"/>
                </a:lnTo>
                <a:lnTo>
                  <a:pt x="42" y="23"/>
                </a:lnTo>
                <a:lnTo>
                  <a:pt x="43" y="23"/>
                </a:lnTo>
                <a:lnTo>
                  <a:pt x="44" y="23"/>
                </a:lnTo>
                <a:lnTo>
                  <a:pt x="46" y="23"/>
                </a:lnTo>
                <a:lnTo>
                  <a:pt x="47" y="23"/>
                </a:lnTo>
                <a:lnTo>
                  <a:pt x="48" y="23"/>
                </a:lnTo>
                <a:lnTo>
                  <a:pt x="49" y="22"/>
                </a:lnTo>
                <a:lnTo>
                  <a:pt x="50" y="22"/>
                </a:lnTo>
                <a:lnTo>
                  <a:pt x="52" y="22"/>
                </a:lnTo>
                <a:lnTo>
                  <a:pt x="53" y="22"/>
                </a:lnTo>
                <a:lnTo>
                  <a:pt x="54" y="22"/>
                </a:lnTo>
                <a:lnTo>
                  <a:pt x="55" y="22"/>
                </a:lnTo>
                <a:lnTo>
                  <a:pt x="56" y="22"/>
                </a:lnTo>
                <a:lnTo>
                  <a:pt x="58" y="22"/>
                </a:lnTo>
                <a:lnTo>
                  <a:pt x="59" y="22"/>
                </a:lnTo>
                <a:lnTo>
                  <a:pt x="60" y="22"/>
                </a:lnTo>
                <a:lnTo>
                  <a:pt x="61" y="22"/>
                </a:lnTo>
                <a:lnTo>
                  <a:pt x="62" y="22"/>
                </a:lnTo>
                <a:lnTo>
                  <a:pt x="64" y="22"/>
                </a:lnTo>
                <a:lnTo>
                  <a:pt x="65" y="22"/>
                </a:lnTo>
                <a:lnTo>
                  <a:pt x="66" y="22"/>
                </a:lnTo>
                <a:lnTo>
                  <a:pt x="67" y="22"/>
                </a:lnTo>
                <a:lnTo>
                  <a:pt x="68" y="22"/>
                </a:lnTo>
                <a:lnTo>
                  <a:pt x="70" y="22"/>
                </a:lnTo>
                <a:lnTo>
                  <a:pt x="71" y="22"/>
                </a:lnTo>
                <a:lnTo>
                  <a:pt x="72" y="22"/>
                </a:lnTo>
                <a:lnTo>
                  <a:pt x="73" y="21"/>
                </a:lnTo>
                <a:lnTo>
                  <a:pt x="74" y="21"/>
                </a:lnTo>
                <a:lnTo>
                  <a:pt x="76" y="21"/>
                </a:lnTo>
                <a:lnTo>
                  <a:pt x="77" y="21"/>
                </a:lnTo>
                <a:lnTo>
                  <a:pt x="78" y="21"/>
                </a:lnTo>
                <a:lnTo>
                  <a:pt x="79" y="21"/>
                </a:lnTo>
                <a:lnTo>
                  <a:pt x="80" y="21"/>
                </a:lnTo>
                <a:lnTo>
                  <a:pt x="82" y="21"/>
                </a:lnTo>
                <a:lnTo>
                  <a:pt x="83" y="21"/>
                </a:lnTo>
                <a:lnTo>
                  <a:pt x="84" y="21"/>
                </a:lnTo>
                <a:lnTo>
                  <a:pt x="85" y="20"/>
                </a:lnTo>
                <a:lnTo>
                  <a:pt x="86" y="20"/>
                </a:lnTo>
                <a:lnTo>
                  <a:pt x="88" y="20"/>
                </a:lnTo>
                <a:lnTo>
                  <a:pt x="89" y="20"/>
                </a:lnTo>
                <a:lnTo>
                  <a:pt x="90" y="20"/>
                </a:lnTo>
                <a:lnTo>
                  <a:pt x="91" y="20"/>
                </a:lnTo>
                <a:lnTo>
                  <a:pt x="92" y="20"/>
                </a:lnTo>
                <a:lnTo>
                  <a:pt x="94" y="20"/>
                </a:lnTo>
                <a:lnTo>
                  <a:pt x="95" y="20"/>
                </a:lnTo>
                <a:lnTo>
                  <a:pt x="96" y="20"/>
                </a:lnTo>
                <a:lnTo>
                  <a:pt x="97" y="19"/>
                </a:lnTo>
                <a:lnTo>
                  <a:pt x="98" y="19"/>
                </a:lnTo>
                <a:lnTo>
                  <a:pt x="100" y="19"/>
                </a:lnTo>
                <a:lnTo>
                  <a:pt x="101" y="19"/>
                </a:lnTo>
                <a:lnTo>
                  <a:pt x="102" y="19"/>
                </a:lnTo>
                <a:lnTo>
                  <a:pt x="103" y="18"/>
                </a:lnTo>
                <a:lnTo>
                  <a:pt x="104" y="18"/>
                </a:lnTo>
                <a:lnTo>
                  <a:pt x="106" y="18"/>
                </a:lnTo>
                <a:lnTo>
                  <a:pt x="107" y="18"/>
                </a:lnTo>
                <a:lnTo>
                  <a:pt x="108" y="17"/>
                </a:lnTo>
                <a:lnTo>
                  <a:pt x="109" y="17"/>
                </a:lnTo>
                <a:lnTo>
                  <a:pt x="110" y="17"/>
                </a:lnTo>
                <a:lnTo>
                  <a:pt x="112" y="17"/>
                </a:lnTo>
                <a:lnTo>
                  <a:pt x="113" y="16"/>
                </a:lnTo>
                <a:lnTo>
                  <a:pt x="114" y="16"/>
                </a:lnTo>
                <a:lnTo>
                  <a:pt x="115" y="16"/>
                </a:lnTo>
                <a:lnTo>
                  <a:pt x="116" y="15"/>
                </a:lnTo>
                <a:lnTo>
                  <a:pt x="118" y="15"/>
                </a:lnTo>
                <a:lnTo>
                  <a:pt x="119" y="15"/>
                </a:lnTo>
                <a:lnTo>
                  <a:pt x="120" y="14"/>
                </a:lnTo>
                <a:lnTo>
                  <a:pt x="121" y="14"/>
                </a:lnTo>
                <a:lnTo>
                  <a:pt x="122" y="14"/>
                </a:lnTo>
                <a:lnTo>
                  <a:pt x="124" y="13"/>
                </a:lnTo>
                <a:lnTo>
                  <a:pt x="125" y="13"/>
                </a:lnTo>
                <a:lnTo>
                  <a:pt x="126" y="12"/>
                </a:lnTo>
                <a:lnTo>
                  <a:pt x="127" y="12"/>
                </a:lnTo>
                <a:lnTo>
                  <a:pt x="128" y="12"/>
                </a:lnTo>
                <a:lnTo>
                  <a:pt x="130" y="11"/>
                </a:lnTo>
                <a:lnTo>
                  <a:pt x="131" y="11"/>
                </a:lnTo>
                <a:lnTo>
                  <a:pt x="132" y="10"/>
                </a:lnTo>
                <a:lnTo>
                  <a:pt x="133" y="10"/>
                </a:lnTo>
                <a:lnTo>
                  <a:pt x="134" y="9"/>
                </a:lnTo>
                <a:lnTo>
                  <a:pt x="136" y="9"/>
                </a:lnTo>
                <a:lnTo>
                  <a:pt x="137" y="8"/>
                </a:lnTo>
                <a:lnTo>
                  <a:pt x="138" y="8"/>
                </a:lnTo>
                <a:lnTo>
                  <a:pt x="139" y="7"/>
                </a:lnTo>
                <a:lnTo>
                  <a:pt x="140" y="7"/>
                </a:lnTo>
                <a:lnTo>
                  <a:pt x="143" y="6"/>
                </a:lnTo>
                <a:lnTo>
                  <a:pt x="143" y="5"/>
                </a:lnTo>
                <a:lnTo>
                  <a:pt x="144" y="5"/>
                </a:lnTo>
                <a:lnTo>
                  <a:pt x="145" y="4"/>
                </a:lnTo>
                <a:lnTo>
                  <a:pt x="148" y="3"/>
                </a:lnTo>
                <a:lnTo>
                  <a:pt x="149" y="2"/>
                </a:lnTo>
                <a:lnTo>
                  <a:pt x="151" y="1"/>
                </a:lnTo>
                <a:lnTo>
                  <a:pt x="152" y="0"/>
                </a:lnTo>
              </a:path>
            </a:pathLst>
          </a:custGeom>
          <a:noFill/>
          <a:ln w="381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49" name="Freeform 112">
            <a:extLst>
              <a:ext uri="{FF2B5EF4-FFF2-40B4-BE49-F238E27FC236}">
                <a16:creationId xmlns:a16="http://schemas.microsoft.com/office/drawing/2014/main" id="{832F50C7-8B44-4080-9B20-D54CC6FF17C6}"/>
              </a:ext>
            </a:extLst>
          </p:cNvPr>
          <p:cNvSpPr>
            <a:spLocks/>
          </p:cNvSpPr>
          <p:nvPr/>
        </p:nvSpPr>
        <p:spPr bwMode="auto">
          <a:xfrm>
            <a:off x="2181225" y="2066925"/>
            <a:ext cx="1441450" cy="835025"/>
          </a:xfrm>
          <a:custGeom>
            <a:avLst/>
            <a:gdLst>
              <a:gd name="T0" fmla="*/ 2147483646 w 147"/>
              <a:gd name="T1" fmla="*/ 2147483646 h 76"/>
              <a:gd name="T2" fmla="*/ 2147483646 w 147"/>
              <a:gd name="T3" fmla="*/ 2147483646 h 76"/>
              <a:gd name="T4" fmla="*/ 2147483646 w 147"/>
              <a:gd name="T5" fmla="*/ 2147483646 h 76"/>
              <a:gd name="T6" fmla="*/ 2147483646 w 147"/>
              <a:gd name="T7" fmla="*/ 2147483646 h 76"/>
              <a:gd name="T8" fmla="*/ 2147483646 w 147"/>
              <a:gd name="T9" fmla="*/ 2147483646 h 76"/>
              <a:gd name="T10" fmla="*/ 2147483646 w 147"/>
              <a:gd name="T11" fmla="*/ 2147483646 h 76"/>
              <a:gd name="T12" fmla="*/ 2147483646 w 147"/>
              <a:gd name="T13" fmla="*/ 2147483646 h 76"/>
              <a:gd name="T14" fmla="*/ 2147483646 w 147"/>
              <a:gd name="T15" fmla="*/ 2147483646 h 76"/>
              <a:gd name="T16" fmla="*/ 2147483646 w 147"/>
              <a:gd name="T17" fmla="*/ 2147483646 h 76"/>
              <a:gd name="T18" fmla="*/ 2147483646 w 147"/>
              <a:gd name="T19" fmla="*/ 2147483646 h 76"/>
              <a:gd name="T20" fmla="*/ 2147483646 w 147"/>
              <a:gd name="T21" fmla="*/ 2147483646 h 76"/>
              <a:gd name="T22" fmla="*/ 2147483646 w 147"/>
              <a:gd name="T23" fmla="*/ 2147483646 h 76"/>
              <a:gd name="T24" fmla="*/ 2147483646 w 147"/>
              <a:gd name="T25" fmla="*/ 2147483646 h 76"/>
              <a:gd name="T26" fmla="*/ 2147483646 w 147"/>
              <a:gd name="T27" fmla="*/ 2147483646 h 76"/>
              <a:gd name="T28" fmla="*/ 2147483646 w 147"/>
              <a:gd name="T29" fmla="*/ 2147483646 h 76"/>
              <a:gd name="T30" fmla="*/ 2147483646 w 147"/>
              <a:gd name="T31" fmla="*/ 2147483646 h 76"/>
              <a:gd name="T32" fmla="*/ 2147483646 w 147"/>
              <a:gd name="T33" fmla="*/ 2147483646 h 76"/>
              <a:gd name="T34" fmla="*/ 2147483646 w 147"/>
              <a:gd name="T35" fmla="*/ 2147483646 h 76"/>
              <a:gd name="T36" fmla="*/ 2147483646 w 147"/>
              <a:gd name="T37" fmla="*/ 2147483646 h 76"/>
              <a:gd name="T38" fmla="*/ 2147483646 w 147"/>
              <a:gd name="T39" fmla="*/ 2147483646 h 76"/>
              <a:gd name="T40" fmla="*/ 2147483646 w 147"/>
              <a:gd name="T41" fmla="*/ 2147483646 h 76"/>
              <a:gd name="T42" fmla="*/ 2147483646 w 147"/>
              <a:gd name="T43" fmla="*/ 2147483646 h 76"/>
              <a:gd name="T44" fmla="*/ 2147483646 w 147"/>
              <a:gd name="T45" fmla="*/ 2147483646 h 76"/>
              <a:gd name="T46" fmla="*/ 2147483646 w 147"/>
              <a:gd name="T47" fmla="*/ 2147483646 h 76"/>
              <a:gd name="T48" fmla="*/ 2147483646 w 147"/>
              <a:gd name="T49" fmla="*/ 2147483646 h 76"/>
              <a:gd name="T50" fmla="*/ 2147483646 w 147"/>
              <a:gd name="T51" fmla="*/ 2147483646 h 76"/>
              <a:gd name="T52" fmla="*/ 2147483646 w 147"/>
              <a:gd name="T53" fmla="*/ 2147483646 h 76"/>
              <a:gd name="T54" fmla="*/ 2147483646 w 147"/>
              <a:gd name="T55" fmla="*/ 2147483646 h 76"/>
              <a:gd name="T56" fmla="*/ 2147483646 w 147"/>
              <a:gd name="T57" fmla="*/ 2147483646 h 76"/>
              <a:gd name="T58" fmla="*/ 2147483646 w 147"/>
              <a:gd name="T59" fmla="*/ 2147483646 h 76"/>
              <a:gd name="T60" fmla="*/ 2147483646 w 147"/>
              <a:gd name="T61" fmla="*/ 2147483646 h 76"/>
              <a:gd name="T62" fmla="*/ 2147483646 w 147"/>
              <a:gd name="T63" fmla="*/ 2147483646 h 76"/>
              <a:gd name="T64" fmla="*/ 2147483646 w 147"/>
              <a:gd name="T65" fmla="*/ 0 h 76"/>
              <a:gd name="T66" fmla="*/ 2147483646 w 147"/>
              <a:gd name="T67" fmla="*/ 0 h 76"/>
              <a:gd name="T68" fmla="*/ 2147483646 w 147"/>
              <a:gd name="T69" fmla="*/ 0 h 76"/>
              <a:gd name="T70" fmla="*/ 2147483646 w 147"/>
              <a:gd name="T71" fmla="*/ 0 h 76"/>
              <a:gd name="T72" fmla="*/ 2147483646 w 147"/>
              <a:gd name="T73" fmla="*/ 2147483646 h 76"/>
              <a:gd name="T74" fmla="*/ 2147483646 w 147"/>
              <a:gd name="T75" fmla="*/ 2147483646 h 76"/>
              <a:gd name="T76" fmla="*/ 2147483646 w 147"/>
              <a:gd name="T77" fmla="*/ 2147483646 h 76"/>
              <a:gd name="T78" fmla="*/ 2147483646 w 147"/>
              <a:gd name="T79" fmla="*/ 2147483646 h 76"/>
              <a:gd name="T80" fmla="*/ 2147483646 w 147"/>
              <a:gd name="T81" fmla="*/ 2147483646 h 76"/>
              <a:gd name="T82" fmla="*/ 2147483646 w 147"/>
              <a:gd name="T83" fmla="*/ 2147483646 h 7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7"/>
              <a:gd name="T127" fmla="*/ 0 h 76"/>
              <a:gd name="T128" fmla="*/ 147 w 147"/>
              <a:gd name="T129" fmla="*/ 76 h 7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7" h="76">
                <a:moveTo>
                  <a:pt x="0" y="76"/>
                </a:moveTo>
                <a:lnTo>
                  <a:pt x="3" y="75"/>
                </a:lnTo>
                <a:lnTo>
                  <a:pt x="5" y="74"/>
                </a:lnTo>
                <a:lnTo>
                  <a:pt x="8" y="73"/>
                </a:lnTo>
                <a:lnTo>
                  <a:pt x="8" y="72"/>
                </a:lnTo>
                <a:lnTo>
                  <a:pt x="9" y="71"/>
                </a:lnTo>
                <a:lnTo>
                  <a:pt x="11" y="70"/>
                </a:lnTo>
                <a:lnTo>
                  <a:pt x="11" y="69"/>
                </a:lnTo>
                <a:lnTo>
                  <a:pt x="12" y="69"/>
                </a:lnTo>
                <a:lnTo>
                  <a:pt x="15" y="68"/>
                </a:lnTo>
                <a:lnTo>
                  <a:pt x="15" y="67"/>
                </a:lnTo>
                <a:lnTo>
                  <a:pt x="17" y="66"/>
                </a:lnTo>
                <a:lnTo>
                  <a:pt x="17" y="65"/>
                </a:lnTo>
                <a:lnTo>
                  <a:pt x="20" y="64"/>
                </a:lnTo>
                <a:lnTo>
                  <a:pt x="20" y="63"/>
                </a:lnTo>
                <a:lnTo>
                  <a:pt x="22" y="62"/>
                </a:lnTo>
                <a:lnTo>
                  <a:pt x="22" y="61"/>
                </a:lnTo>
                <a:lnTo>
                  <a:pt x="24" y="60"/>
                </a:lnTo>
                <a:lnTo>
                  <a:pt x="24" y="59"/>
                </a:lnTo>
                <a:lnTo>
                  <a:pt x="27" y="58"/>
                </a:lnTo>
                <a:lnTo>
                  <a:pt x="27" y="57"/>
                </a:lnTo>
                <a:lnTo>
                  <a:pt x="29" y="56"/>
                </a:lnTo>
                <a:lnTo>
                  <a:pt x="29" y="55"/>
                </a:lnTo>
                <a:lnTo>
                  <a:pt x="32" y="54"/>
                </a:lnTo>
                <a:lnTo>
                  <a:pt x="34" y="53"/>
                </a:lnTo>
                <a:lnTo>
                  <a:pt x="34" y="52"/>
                </a:lnTo>
                <a:lnTo>
                  <a:pt x="36" y="51"/>
                </a:lnTo>
                <a:lnTo>
                  <a:pt x="36" y="50"/>
                </a:lnTo>
                <a:lnTo>
                  <a:pt x="38" y="49"/>
                </a:lnTo>
                <a:lnTo>
                  <a:pt x="38" y="48"/>
                </a:lnTo>
                <a:lnTo>
                  <a:pt x="40" y="47"/>
                </a:lnTo>
                <a:lnTo>
                  <a:pt x="40" y="46"/>
                </a:lnTo>
                <a:lnTo>
                  <a:pt x="42" y="45"/>
                </a:lnTo>
                <a:lnTo>
                  <a:pt x="42" y="44"/>
                </a:lnTo>
                <a:lnTo>
                  <a:pt x="44" y="44"/>
                </a:lnTo>
                <a:lnTo>
                  <a:pt x="44" y="43"/>
                </a:lnTo>
                <a:lnTo>
                  <a:pt x="45" y="43"/>
                </a:lnTo>
                <a:lnTo>
                  <a:pt x="45" y="42"/>
                </a:lnTo>
                <a:lnTo>
                  <a:pt x="47" y="41"/>
                </a:lnTo>
                <a:lnTo>
                  <a:pt x="47" y="40"/>
                </a:lnTo>
                <a:lnTo>
                  <a:pt x="50" y="39"/>
                </a:lnTo>
                <a:lnTo>
                  <a:pt x="50" y="38"/>
                </a:lnTo>
                <a:lnTo>
                  <a:pt x="51" y="37"/>
                </a:lnTo>
                <a:lnTo>
                  <a:pt x="51" y="36"/>
                </a:lnTo>
                <a:lnTo>
                  <a:pt x="53" y="35"/>
                </a:lnTo>
                <a:lnTo>
                  <a:pt x="53" y="34"/>
                </a:lnTo>
                <a:lnTo>
                  <a:pt x="56" y="33"/>
                </a:lnTo>
                <a:lnTo>
                  <a:pt x="57" y="32"/>
                </a:lnTo>
                <a:lnTo>
                  <a:pt x="57" y="31"/>
                </a:lnTo>
                <a:lnTo>
                  <a:pt x="59" y="30"/>
                </a:lnTo>
                <a:lnTo>
                  <a:pt x="59" y="29"/>
                </a:lnTo>
                <a:lnTo>
                  <a:pt x="62" y="28"/>
                </a:lnTo>
                <a:lnTo>
                  <a:pt x="62" y="27"/>
                </a:lnTo>
                <a:lnTo>
                  <a:pt x="64" y="26"/>
                </a:lnTo>
                <a:lnTo>
                  <a:pt x="64" y="25"/>
                </a:lnTo>
                <a:lnTo>
                  <a:pt x="66" y="24"/>
                </a:lnTo>
                <a:lnTo>
                  <a:pt x="66" y="23"/>
                </a:lnTo>
                <a:lnTo>
                  <a:pt x="68" y="23"/>
                </a:lnTo>
                <a:lnTo>
                  <a:pt x="68" y="22"/>
                </a:lnTo>
                <a:lnTo>
                  <a:pt x="70" y="21"/>
                </a:lnTo>
                <a:lnTo>
                  <a:pt x="70" y="20"/>
                </a:lnTo>
                <a:lnTo>
                  <a:pt x="72" y="19"/>
                </a:lnTo>
                <a:lnTo>
                  <a:pt x="72" y="18"/>
                </a:lnTo>
                <a:lnTo>
                  <a:pt x="75" y="17"/>
                </a:lnTo>
                <a:lnTo>
                  <a:pt x="75" y="16"/>
                </a:lnTo>
                <a:lnTo>
                  <a:pt x="77" y="15"/>
                </a:lnTo>
                <a:lnTo>
                  <a:pt x="77" y="14"/>
                </a:lnTo>
                <a:lnTo>
                  <a:pt x="78" y="14"/>
                </a:lnTo>
                <a:lnTo>
                  <a:pt x="81" y="13"/>
                </a:lnTo>
                <a:lnTo>
                  <a:pt x="81" y="12"/>
                </a:lnTo>
                <a:lnTo>
                  <a:pt x="82" y="12"/>
                </a:lnTo>
                <a:lnTo>
                  <a:pt x="84" y="11"/>
                </a:lnTo>
                <a:lnTo>
                  <a:pt x="84" y="10"/>
                </a:lnTo>
                <a:lnTo>
                  <a:pt x="87" y="9"/>
                </a:lnTo>
                <a:lnTo>
                  <a:pt x="89" y="8"/>
                </a:lnTo>
                <a:lnTo>
                  <a:pt x="89" y="7"/>
                </a:lnTo>
                <a:lnTo>
                  <a:pt x="90" y="7"/>
                </a:lnTo>
                <a:lnTo>
                  <a:pt x="92" y="6"/>
                </a:lnTo>
                <a:lnTo>
                  <a:pt x="94" y="5"/>
                </a:lnTo>
                <a:lnTo>
                  <a:pt x="95" y="4"/>
                </a:lnTo>
                <a:lnTo>
                  <a:pt x="96" y="4"/>
                </a:lnTo>
                <a:lnTo>
                  <a:pt x="98" y="3"/>
                </a:lnTo>
                <a:lnTo>
                  <a:pt x="99" y="3"/>
                </a:lnTo>
                <a:lnTo>
                  <a:pt x="100" y="3"/>
                </a:lnTo>
                <a:lnTo>
                  <a:pt x="101" y="2"/>
                </a:lnTo>
                <a:lnTo>
                  <a:pt x="102" y="2"/>
                </a:lnTo>
                <a:lnTo>
                  <a:pt x="104" y="1"/>
                </a:lnTo>
                <a:lnTo>
                  <a:pt x="105" y="1"/>
                </a:lnTo>
                <a:lnTo>
                  <a:pt x="106" y="1"/>
                </a:lnTo>
                <a:lnTo>
                  <a:pt x="107" y="1"/>
                </a:lnTo>
                <a:lnTo>
                  <a:pt x="108" y="0"/>
                </a:lnTo>
                <a:lnTo>
                  <a:pt x="110" y="0"/>
                </a:lnTo>
                <a:lnTo>
                  <a:pt x="111" y="0"/>
                </a:lnTo>
                <a:lnTo>
                  <a:pt x="112" y="0"/>
                </a:lnTo>
                <a:lnTo>
                  <a:pt x="113" y="0"/>
                </a:lnTo>
                <a:lnTo>
                  <a:pt x="114" y="0"/>
                </a:lnTo>
                <a:lnTo>
                  <a:pt x="116" y="0"/>
                </a:lnTo>
                <a:lnTo>
                  <a:pt x="117" y="0"/>
                </a:lnTo>
                <a:lnTo>
                  <a:pt x="118" y="0"/>
                </a:lnTo>
                <a:lnTo>
                  <a:pt x="119" y="0"/>
                </a:lnTo>
                <a:lnTo>
                  <a:pt x="120" y="0"/>
                </a:lnTo>
                <a:lnTo>
                  <a:pt x="122" y="0"/>
                </a:lnTo>
                <a:lnTo>
                  <a:pt x="123" y="1"/>
                </a:lnTo>
                <a:lnTo>
                  <a:pt x="124" y="1"/>
                </a:lnTo>
                <a:lnTo>
                  <a:pt x="125" y="1"/>
                </a:lnTo>
                <a:lnTo>
                  <a:pt x="126" y="1"/>
                </a:lnTo>
                <a:lnTo>
                  <a:pt x="128" y="2"/>
                </a:lnTo>
                <a:lnTo>
                  <a:pt x="129" y="2"/>
                </a:lnTo>
                <a:lnTo>
                  <a:pt x="130" y="3"/>
                </a:lnTo>
                <a:lnTo>
                  <a:pt x="131" y="3"/>
                </a:lnTo>
                <a:lnTo>
                  <a:pt x="132" y="3"/>
                </a:lnTo>
                <a:lnTo>
                  <a:pt x="134" y="4"/>
                </a:lnTo>
                <a:lnTo>
                  <a:pt x="135" y="4"/>
                </a:lnTo>
                <a:lnTo>
                  <a:pt x="136" y="5"/>
                </a:lnTo>
                <a:lnTo>
                  <a:pt x="137" y="5"/>
                </a:lnTo>
                <a:lnTo>
                  <a:pt x="138" y="6"/>
                </a:lnTo>
                <a:lnTo>
                  <a:pt x="141" y="7"/>
                </a:lnTo>
                <a:lnTo>
                  <a:pt x="142" y="8"/>
                </a:lnTo>
                <a:lnTo>
                  <a:pt x="144" y="9"/>
                </a:lnTo>
                <a:lnTo>
                  <a:pt x="147" y="10"/>
                </a:lnTo>
              </a:path>
            </a:pathLst>
          </a:custGeom>
          <a:noFill/>
          <a:ln w="381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50" name="Freeform 113">
            <a:extLst>
              <a:ext uri="{FF2B5EF4-FFF2-40B4-BE49-F238E27FC236}">
                <a16:creationId xmlns:a16="http://schemas.microsoft.com/office/drawing/2014/main" id="{F454A9C9-BAF2-4170-8D7E-C3117013EC5A}"/>
              </a:ext>
            </a:extLst>
          </p:cNvPr>
          <p:cNvSpPr>
            <a:spLocks/>
          </p:cNvSpPr>
          <p:nvPr/>
        </p:nvSpPr>
        <p:spPr bwMode="auto">
          <a:xfrm>
            <a:off x="3622675" y="2176463"/>
            <a:ext cx="1419225" cy="944562"/>
          </a:xfrm>
          <a:custGeom>
            <a:avLst/>
            <a:gdLst>
              <a:gd name="T0" fmla="*/ 2147483646 w 145"/>
              <a:gd name="T1" fmla="*/ 2147483646 h 86"/>
              <a:gd name="T2" fmla="*/ 2147483646 w 145"/>
              <a:gd name="T3" fmla="*/ 2147483646 h 86"/>
              <a:gd name="T4" fmla="*/ 2147483646 w 145"/>
              <a:gd name="T5" fmla="*/ 2147483646 h 86"/>
              <a:gd name="T6" fmla="*/ 2147483646 w 145"/>
              <a:gd name="T7" fmla="*/ 2147483646 h 86"/>
              <a:gd name="T8" fmla="*/ 2147483646 w 145"/>
              <a:gd name="T9" fmla="*/ 2147483646 h 86"/>
              <a:gd name="T10" fmla="*/ 2147483646 w 145"/>
              <a:gd name="T11" fmla="*/ 2147483646 h 86"/>
              <a:gd name="T12" fmla="*/ 2147483646 w 145"/>
              <a:gd name="T13" fmla="*/ 2147483646 h 86"/>
              <a:gd name="T14" fmla="*/ 2147483646 w 145"/>
              <a:gd name="T15" fmla="*/ 2147483646 h 86"/>
              <a:gd name="T16" fmla="*/ 2147483646 w 145"/>
              <a:gd name="T17" fmla="*/ 2147483646 h 86"/>
              <a:gd name="T18" fmla="*/ 2147483646 w 145"/>
              <a:gd name="T19" fmla="*/ 2147483646 h 86"/>
              <a:gd name="T20" fmla="*/ 2147483646 w 145"/>
              <a:gd name="T21" fmla="*/ 2147483646 h 86"/>
              <a:gd name="T22" fmla="*/ 2147483646 w 145"/>
              <a:gd name="T23" fmla="*/ 2147483646 h 86"/>
              <a:gd name="T24" fmla="*/ 2147483646 w 145"/>
              <a:gd name="T25" fmla="*/ 2147483646 h 86"/>
              <a:gd name="T26" fmla="*/ 2147483646 w 145"/>
              <a:gd name="T27" fmla="*/ 2147483646 h 86"/>
              <a:gd name="T28" fmla="*/ 2147483646 w 145"/>
              <a:gd name="T29" fmla="*/ 2147483646 h 86"/>
              <a:gd name="T30" fmla="*/ 2147483646 w 145"/>
              <a:gd name="T31" fmla="*/ 2147483646 h 86"/>
              <a:gd name="T32" fmla="*/ 2147483646 w 145"/>
              <a:gd name="T33" fmla="*/ 2147483646 h 86"/>
              <a:gd name="T34" fmla="*/ 2147483646 w 145"/>
              <a:gd name="T35" fmla="*/ 2147483646 h 86"/>
              <a:gd name="T36" fmla="*/ 2147483646 w 145"/>
              <a:gd name="T37" fmla="*/ 2147483646 h 86"/>
              <a:gd name="T38" fmla="*/ 2147483646 w 145"/>
              <a:gd name="T39" fmla="*/ 2147483646 h 86"/>
              <a:gd name="T40" fmla="*/ 2147483646 w 145"/>
              <a:gd name="T41" fmla="*/ 2147483646 h 86"/>
              <a:gd name="T42" fmla="*/ 2147483646 w 145"/>
              <a:gd name="T43" fmla="*/ 2147483646 h 86"/>
              <a:gd name="T44" fmla="*/ 2147483646 w 145"/>
              <a:gd name="T45" fmla="*/ 2147483646 h 86"/>
              <a:gd name="T46" fmla="*/ 2147483646 w 145"/>
              <a:gd name="T47" fmla="*/ 2147483646 h 86"/>
              <a:gd name="T48" fmla="*/ 2147483646 w 145"/>
              <a:gd name="T49" fmla="*/ 2147483646 h 86"/>
              <a:gd name="T50" fmla="*/ 2147483646 w 145"/>
              <a:gd name="T51" fmla="*/ 2147483646 h 86"/>
              <a:gd name="T52" fmla="*/ 2147483646 w 145"/>
              <a:gd name="T53" fmla="*/ 2147483646 h 86"/>
              <a:gd name="T54" fmla="*/ 2147483646 w 145"/>
              <a:gd name="T55" fmla="*/ 2147483646 h 86"/>
              <a:gd name="T56" fmla="*/ 2147483646 w 145"/>
              <a:gd name="T57" fmla="*/ 2147483646 h 86"/>
              <a:gd name="T58" fmla="*/ 2147483646 w 145"/>
              <a:gd name="T59" fmla="*/ 2147483646 h 86"/>
              <a:gd name="T60" fmla="*/ 2147483646 w 145"/>
              <a:gd name="T61" fmla="*/ 2147483646 h 86"/>
              <a:gd name="T62" fmla="*/ 2147483646 w 145"/>
              <a:gd name="T63" fmla="*/ 2147483646 h 86"/>
              <a:gd name="T64" fmla="*/ 2147483646 w 145"/>
              <a:gd name="T65" fmla="*/ 2147483646 h 86"/>
              <a:gd name="T66" fmla="*/ 2147483646 w 145"/>
              <a:gd name="T67" fmla="*/ 2147483646 h 86"/>
              <a:gd name="T68" fmla="*/ 2147483646 w 145"/>
              <a:gd name="T69" fmla="*/ 2147483646 h 86"/>
              <a:gd name="T70" fmla="*/ 2147483646 w 145"/>
              <a:gd name="T71" fmla="*/ 2147483646 h 86"/>
              <a:gd name="T72" fmla="*/ 2147483646 w 145"/>
              <a:gd name="T73" fmla="*/ 2147483646 h 86"/>
              <a:gd name="T74" fmla="*/ 2147483646 w 145"/>
              <a:gd name="T75" fmla="*/ 2147483646 h 86"/>
              <a:gd name="T76" fmla="*/ 2147483646 w 145"/>
              <a:gd name="T77" fmla="*/ 2147483646 h 86"/>
              <a:gd name="T78" fmla="*/ 2147483646 w 145"/>
              <a:gd name="T79" fmla="*/ 2147483646 h 86"/>
              <a:gd name="T80" fmla="*/ 2147483646 w 145"/>
              <a:gd name="T81" fmla="*/ 2147483646 h 86"/>
              <a:gd name="T82" fmla="*/ 2147483646 w 145"/>
              <a:gd name="T83" fmla="*/ 2147483646 h 8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5"/>
              <a:gd name="T127" fmla="*/ 0 h 86"/>
              <a:gd name="T128" fmla="*/ 145 w 145"/>
              <a:gd name="T129" fmla="*/ 86 h 8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5" h="86">
                <a:moveTo>
                  <a:pt x="0" y="0"/>
                </a:moveTo>
                <a:lnTo>
                  <a:pt x="0" y="1"/>
                </a:lnTo>
                <a:lnTo>
                  <a:pt x="2" y="2"/>
                </a:lnTo>
                <a:lnTo>
                  <a:pt x="5" y="3"/>
                </a:lnTo>
                <a:lnTo>
                  <a:pt x="5" y="4"/>
                </a:lnTo>
                <a:lnTo>
                  <a:pt x="6" y="4"/>
                </a:lnTo>
                <a:lnTo>
                  <a:pt x="8" y="5"/>
                </a:lnTo>
                <a:lnTo>
                  <a:pt x="8" y="6"/>
                </a:lnTo>
                <a:lnTo>
                  <a:pt x="11" y="7"/>
                </a:lnTo>
                <a:lnTo>
                  <a:pt x="11" y="8"/>
                </a:lnTo>
                <a:lnTo>
                  <a:pt x="13" y="9"/>
                </a:lnTo>
                <a:lnTo>
                  <a:pt x="13" y="10"/>
                </a:lnTo>
                <a:lnTo>
                  <a:pt x="14" y="11"/>
                </a:lnTo>
                <a:lnTo>
                  <a:pt x="17" y="12"/>
                </a:lnTo>
                <a:lnTo>
                  <a:pt x="17" y="13"/>
                </a:lnTo>
                <a:lnTo>
                  <a:pt x="18" y="13"/>
                </a:lnTo>
                <a:lnTo>
                  <a:pt x="18" y="14"/>
                </a:lnTo>
                <a:lnTo>
                  <a:pt x="20" y="15"/>
                </a:lnTo>
                <a:lnTo>
                  <a:pt x="20" y="16"/>
                </a:lnTo>
                <a:lnTo>
                  <a:pt x="23" y="17"/>
                </a:lnTo>
                <a:lnTo>
                  <a:pt x="23" y="18"/>
                </a:lnTo>
                <a:lnTo>
                  <a:pt x="25" y="19"/>
                </a:lnTo>
                <a:lnTo>
                  <a:pt x="25" y="20"/>
                </a:lnTo>
                <a:lnTo>
                  <a:pt x="27" y="21"/>
                </a:lnTo>
                <a:lnTo>
                  <a:pt x="27" y="23"/>
                </a:lnTo>
                <a:lnTo>
                  <a:pt x="30" y="23"/>
                </a:lnTo>
                <a:lnTo>
                  <a:pt x="30" y="24"/>
                </a:lnTo>
                <a:lnTo>
                  <a:pt x="32" y="25"/>
                </a:lnTo>
                <a:lnTo>
                  <a:pt x="32" y="26"/>
                </a:lnTo>
                <a:lnTo>
                  <a:pt x="33" y="27"/>
                </a:lnTo>
                <a:lnTo>
                  <a:pt x="35" y="28"/>
                </a:lnTo>
                <a:lnTo>
                  <a:pt x="35" y="29"/>
                </a:lnTo>
                <a:lnTo>
                  <a:pt x="37" y="30"/>
                </a:lnTo>
                <a:lnTo>
                  <a:pt x="37" y="31"/>
                </a:lnTo>
                <a:lnTo>
                  <a:pt x="39" y="32"/>
                </a:lnTo>
                <a:lnTo>
                  <a:pt x="39" y="33"/>
                </a:lnTo>
                <a:lnTo>
                  <a:pt x="41" y="33"/>
                </a:lnTo>
                <a:lnTo>
                  <a:pt x="41" y="34"/>
                </a:lnTo>
                <a:lnTo>
                  <a:pt x="43" y="35"/>
                </a:lnTo>
                <a:lnTo>
                  <a:pt x="43" y="36"/>
                </a:lnTo>
                <a:lnTo>
                  <a:pt x="45" y="37"/>
                </a:lnTo>
                <a:lnTo>
                  <a:pt x="45" y="38"/>
                </a:lnTo>
                <a:lnTo>
                  <a:pt x="47" y="39"/>
                </a:lnTo>
                <a:lnTo>
                  <a:pt x="47" y="40"/>
                </a:lnTo>
                <a:lnTo>
                  <a:pt x="49" y="41"/>
                </a:lnTo>
                <a:lnTo>
                  <a:pt x="49" y="42"/>
                </a:lnTo>
                <a:lnTo>
                  <a:pt x="51" y="43"/>
                </a:lnTo>
                <a:lnTo>
                  <a:pt x="51" y="44"/>
                </a:lnTo>
                <a:lnTo>
                  <a:pt x="54" y="44"/>
                </a:lnTo>
                <a:lnTo>
                  <a:pt x="54" y="45"/>
                </a:lnTo>
                <a:lnTo>
                  <a:pt x="56" y="46"/>
                </a:lnTo>
                <a:lnTo>
                  <a:pt x="56" y="47"/>
                </a:lnTo>
                <a:lnTo>
                  <a:pt x="59" y="48"/>
                </a:lnTo>
                <a:lnTo>
                  <a:pt x="59" y="49"/>
                </a:lnTo>
                <a:lnTo>
                  <a:pt x="61" y="50"/>
                </a:lnTo>
                <a:lnTo>
                  <a:pt x="61" y="51"/>
                </a:lnTo>
                <a:lnTo>
                  <a:pt x="63" y="52"/>
                </a:lnTo>
                <a:lnTo>
                  <a:pt x="63" y="53"/>
                </a:lnTo>
                <a:lnTo>
                  <a:pt x="66" y="54"/>
                </a:lnTo>
                <a:lnTo>
                  <a:pt x="66" y="55"/>
                </a:lnTo>
                <a:lnTo>
                  <a:pt x="67" y="56"/>
                </a:lnTo>
                <a:lnTo>
                  <a:pt x="69" y="57"/>
                </a:lnTo>
                <a:lnTo>
                  <a:pt x="69" y="58"/>
                </a:lnTo>
                <a:lnTo>
                  <a:pt x="72" y="59"/>
                </a:lnTo>
                <a:lnTo>
                  <a:pt x="74" y="60"/>
                </a:lnTo>
                <a:lnTo>
                  <a:pt x="74" y="61"/>
                </a:lnTo>
                <a:lnTo>
                  <a:pt x="75" y="62"/>
                </a:lnTo>
                <a:lnTo>
                  <a:pt x="78" y="63"/>
                </a:lnTo>
                <a:lnTo>
                  <a:pt x="78" y="64"/>
                </a:lnTo>
                <a:lnTo>
                  <a:pt x="79" y="64"/>
                </a:lnTo>
                <a:lnTo>
                  <a:pt x="81" y="65"/>
                </a:lnTo>
                <a:lnTo>
                  <a:pt x="84" y="66"/>
                </a:lnTo>
                <a:lnTo>
                  <a:pt x="84" y="67"/>
                </a:lnTo>
                <a:lnTo>
                  <a:pt x="85" y="67"/>
                </a:lnTo>
                <a:lnTo>
                  <a:pt x="87" y="68"/>
                </a:lnTo>
                <a:lnTo>
                  <a:pt x="87" y="69"/>
                </a:lnTo>
                <a:lnTo>
                  <a:pt x="89" y="69"/>
                </a:lnTo>
                <a:lnTo>
                  <a:pt x="91" y="70"/>
                </a:lnTo>
                <a:lnTo>
                  <a:pt x="91" y="71"/>
                </a:lnTo>
                <a:lnTo>
                  <a:pt x="92" y="71"/>
                </a:lnTo>
                <a:lnTo>
                  <a:pt x="93" y="72"/>
                </a:lnTo>
                <a:lnTo>
                  <a:pt x="96" y="73"/>
                </a:lnTo>
                <a:lnTo>
                  <a:pt x="97" y="74"/>
                </a:lnTo>
                <a:lnTo>
                  <a:pt x="98" y="74"/>
                </a:lnTo>
                <a:lnTo>
                  <a:pt x="99" y="75"/>
                </a:lnTo>
                <a:lnTo>
                  <a:pt x="101" y="75"/>
                </a:lnTo>
                <a:lnTo>
                  <a:pt x="102" y="76"/>
                </a:lnTo>
                <a:lnTo>
                  <a:pt x="103" y="76"/>
                </a:lnTo>
                <a:lnTo>
                  <a:pt x="104" y="77"/>
                </a:lnTo>
                <a:lnTo>
                  <a:pt x="105" y="77"/>
                </a:lnTo>
                <a:lnTo>
                  <a:pt x="107" y="78"/>
                </a:lnTo>
                <a:lnTo>
                  <a:pt x="108" y="78"/>
                </a:lnTo>
                <a:lnTo>
                  <a:pt x="109" y="78"/>
                </a:lnTo>
                <a:lnTo>
                  <a:pt x="110" y="79"/>
                </a:lnTo>
                <a:lnTo>
                  <a:pt x="111" y="79"/>
                </a:lnTo>
                <a:lnTo>
                  <a:pt x="113" y="80"/>
                </a:lnTo>
                <a:lnTo>
                  <a:pt x="114" y="80"/>
                </a:lnTo>
                <a:lnTo>
                  <a:pt x="115" y="80"/>
                </a:lnTo>
                <a:lnTo>
                  <a:pt x="116" y="81"/>
                </a:lnTo>
                <a:lnTo>
                  <a:pt x="117" y="81"/>
                </a:lnTo>
                <a:lnTo>
                  <a:pt x="119" y="81"/>
                </a:lnTo>
                <a:lnTo>
                  <a:pt x="120" y="82"/>
                </a:lnTo>
                <a:lnTo>
                  <a:pt x="121" y="82"/>
                </a:lnTo>
                <a:lnTo>
                  <a:pt x="122" y="82"/>
                </a:lnTo>
                <a:lnTo>
                  <a:pt x="123" y="83"/>
                </a:lnTo>
                <a:lnTo>
                  <a:pt x="125" y="83"/>
                </a:lnTo>
                <a:lnTo>
                  <a:pt x="126" y="83"/>
                </a:lnTo>
                <a:lnTo>
                  <a:pt x="127" y="83"/>
                </a:lnTo>
                <a:lnTo>
                  <a:pt x="128" y="84"/>
                </a:lnTo>
                <a:lnTo>
                  <a:pt x="129" y="84"/>
                </a:lnTo>
                <a:lnTo>
                  <a:pt x="131" y="84"/>
                </a:lnTo>
                <a:lnTo>
                  <a:pt x="132" y="84"/>
                </a:lnTo>
                <a:lnTo>
                  <a:pt x="133" y="85"/>
                </a:lnTo>
                <a:lnTo>
                  <a:pt x="134" y="85"/>
                </a:lnTo>
                <a:lnTo>
                  <a:pt x="135" y="85"/>
                </a:lnTo>
                <a:lnTo>
                  <a:pt x="137" y="85"/>
                </a:lnTo>
                <a:lnTo>
                  <a:pt x="138" y="85"/>
                </a:lnTo>
                <a:lnTo>
                  <a:pt x="139" y="86"/>
                </a:lnTo>
                <a:lnTo>
                  <a:pt x="140" y="86"/>
                </a:lnTo>
                <a:lnTo>
                  <a:pt x="141" y="86"/>
                </a:lnTo>
                <a:lnTo>
                  <a:pt x="143" y="86"/>
                </a:lnTo>
                <a:lnTo>
                  <a:pt x="144" y="86"/>
                </a:lnTo>
                <a:lnTo>
                  <a:pt x="145" y="86"/>
                </a:lnTo>
              </a:path>
            </a:pathLst>
          </a:custGeom>
          <a:noFill/>
          <a:ln w="381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51" name="Freeform 114">
            <a:extLst>
              <a:ext uri="{FF2B5EF4-FFF2-40B4-BE49-F238E27FC236}">
                <a16:creationId xmlns:a16="http://schemas.microsoft.com/office/drawing/2014/main" id="{FA8B9336-6D39-4EBE-B8E4-DF9C3CAD8C6A}"/>
              </a:ext>
            </a:extLst>
          </p:cNvPr>
          <p:cNvSpPr>
            <a:spLocks/>
          </p:cNvSpPr>
          <p:nvPr/>
        </p:nvSpPr>
        <p:spPr bwMode="auto">
          <a:xfrm>
            <a:off x="5041900" y="3121025"/>
            <a:ext cx="892175" cy="33338"/>
          </a:xfrm>
          <a:custGeom>
            <a:avLst/>
            <a:gdLst>
              <a:gd name="T0" fmla="*/ 2147483646 w 91"/>
              <a:gd name="T1" fmla="*/ 0 h 3"/>
              <a:gd name="T2" fmla="*/ 2147483646 w 91"/>
              <a:gd name="T3" fmla="*/ 0 h 3"/>
              <a:gd name="T4" fmla="*/ 2147483646 w 91"/>
              <a:gd name="T5" fmla="*/ 2147483646 h 3"/>
              <a:gd name="T6" fmla="*/ 2147483646 w 91"/>
              <a:gd name="T7" fmla="*/ 2147483646 h 3"/>
              <a:gd name="T8" fmla="*/ 2147483646 w 91"/>
              <a:gd name="T9" fmla="*/ 2147483646 h 3"/>
              <a:gd name="T10" fmla="*/ 2147483646 w 91"/>
              <a:gd name="T11" fmla="*/ 2147483646 h 3"/>
              <a:gd name="T12" fmla="*/ 2147483646 w 91"/>
              <a:gd name="T13" fmla="*/ 2147483646 h 3"/>
              <a:gd name="T14" fmla="*/ 2147483646 w 91"/>
              <a:gd name="T15" fmla="*/ 2147483646 h 3"/>
              <a:gd name="T16" fmla="*/ 2147483646 w 91"/>
              <a:gd name="T17" fmla="*/ 2147483646 h 3"/>
              <a:gd name="T18" fmla="*/ 2147483646 w 91"/>
              <a:gd name="T19" fmla="*/ 2147483646 h 3"/>
              <a:gd name="T20" fmla="*/ 2147483646 w 91"/>
              <a:gd name="T21" fmla="*/ 2147483646 h 3"/>
              <a:gd name="T22" fmla="*/ 2147483646 w 91"/>
              <a:gd name="T23" fmla="*/ 2147483646 h 3"/>
              <a:gd name="T24" fmla="*/ 2147483646 w 91"/>
              <a:gd name="T25" fmla="*/ 2147483646 h 3"/>
              <a:gd name="T26" fmla="*/ 2147483646 w 91"/>
              <a:gd name="T27" fmla="*/ 2147483646 h 3"/>
              <a:gd name="T28" fmla="*/ 2147483646 w 91"/>
              <a:gd name="T29" fmla="*/ 2147483646 h 3"/>
              <a:gd name="T30" fmla="*/ 2147483646 w 91"/>
              <a:gd name="T31" fmla="*/ 2147483646 h 3"/>
              <a:gd name="T32" fmla="*/ 2147483646 w 91"/>
              <a:gd name="T33" fmla="*/ 2147483646 h 3"/>
              <a:gd name="T34" fmla="*/ 2147483646 w 91"/>
              <a:gd name="T35" fmla="*/ 2147483646 h 3"/>
              <a:gd name="T36" fmla="*/ 2147483646 w 91"/>
              <a:gd name="T37" fmla="*/ 2147483646 h 3"/>
              <a:gd name="T38" fmla="*/ 2147483646 w 91"/>
              <a:gd name="T39" fmla="*/ 2147483646 h 3"/>
              <a:gd name="T40" fmla="*/ 2147483646 w 91"/>
              <a:gd name="T41" fmla="*/ 2147483646 h 3"/>
              <a:gd name="T42" fmla="*/ 2147483646 w 91"/>
              <a:gd name="T43" fmla="*/ 2147483646 h 3"/>
              <a:gd name="T44" fmla="*/ 2147483646 w 91"/>
              <a:gd name="T45" fmla="*/ 2147483646 h 3"/>
              <a:gd name="T46" fmla="*/ 2147483646 w 91"/>
              <a:gd name="T47" fmla="*/ 2147483646 h 3"/>
              <a:gd name="T48" fmla="*/ 2147483646 w 91"/>
              <a:gd name="T49" fmla="*/ 2147483646 h 3"/>
              <a:gd name="T50" fmla="*/ 2147483646 w 91"/>
              <a:gd name="T51" fmla="*/ 2147483646 h 3"/>
              <a:gd name="T52" fmla="*/ 2147483646 w 91"/>
              <a:gd name="T53" fmla="*/ 2147483646 h 3"/>
              <a:gd name="T54" fmla="*/ 2147483646 w 91"/>
              <a:gd name="T55" fmla="*/ 2147483646 h 3"/>
              <a:gd name="T56" fmla="*/ 2147483646 w 91"/>
              <a:gd name="T57" fmla="*/ 2147483646 h 3"/>
              <a:gd name="T58" fmla="*/ 2147483646 w 91"/>
              <a:gd name="T59" fmla="*/ 2147483646 h 3"/>
              <a:gd name="T60" fmla="*/ 2147483646 w 91"/>
              <a:gd name="T61" fmla="*/ 2147483646 h 3"/>
              <a:gd name="T62" fmla="*/ 2147483646 w 91"/>
              <a:gd name="T63" fmla="*/ 2147483646 h 3"/>
              <a:gd name="T64" fmla="*/ 2147483646 w 91"/>
              <a:gd name="T65" fmla="*/ 2147483646 h 3"/>
              <a:gd name="T66" fmla="*/ 2147483646 w 91"/>
              <a:gd name="T67" fmla="*/ 2147483646 h 3"/>
              <a:gd name="T68" fmla="*/ 2147483646 w 91"/>
              <a:gd name="T69" fmla="*/ 2147483646 h 3"/>
              <a:gd name="T70" fmla="*/ 2147483646 w 91"/>
              <a:gd name="T71" fmla="*/ 2147483646 h 3"/>
              <a:gd name="T72" fmla="*/ 2147483646 w 91"/>
              <a:gd name="T73" fmla="*/ 2147483646 h 3"/>
              <a:gd name="T74" fmla="*/ 2147483646 w 91"/>
              <a:gd name="T75" fmla="*/ 2147483646 h 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1"/>
              <a:gd name="T115" fmla="*/ 0 h 3"/>
              <a:gd name="T116" fmla="*/ 91 w 91"/>
              <a:gd name="T117" fmla="*/ 3 h 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1" h="3">
                <a:moveTo>
                  <a:pt x="0" y="0"/>
                </a:moveTo>
                <a:lnTo>
                  <a:pt x="1" y="0"/>
                </a:lnTo>
                <a:lnTo>
                  <a:pt x="2" y="0"/>
                </a:lnTo>
                <a:lnTo>
                  <a:pt x="4" y="0"/>
                </a:lnTo>
                <a:lnTo>
                  <a:pt x="5" y="0"/>
                </a:lnTo>
                <a:lnTo>
                  <a:pt x="6" y="1"/>
                </a:lnTo>
                <a:lnTo>
                  <a:pt x="7" y="1"/>
                </a:lnTo>
                <a:lnTo>
                  <a:pt x="8" y="1"/>
                </a:lnTo>
                <a:lnTo>
                  <a:pt x="10" y="1"/>
                </a:lnTo>
                <a:lnTo>
                  <a:pt x="11" y="1"/>
                </a:lnTo>
                <a:lnTo>
                  <a:pt x="12" y="1"/>
                </a:lnTo>
                <a:lnTo>
                  <a:pt x="13" y="1"/>
                </a:lnTo>
                <a:lnTo>
                  <a:pt x="14" y="1"/>
                </a:lnTo>
                <a:lnTo>
                  <a:pt x="16" y="1"/>
                </a:lnTo>
                <a:lnTo>
                  <a:pt x="17" y="1"/>
                </a:lnTo>
                <a:lnTo>
                  <a:pt x="18" y="2"/>
                </a:lnTo>
                <a:lnTo>
                  <a:pt x="19" y="2"/>
                </a:lnTo>
                <a:lnTo>
                  <a:pt x="20" y="2"/>
                </a:lnTo>
                <a:lnTo>
                  <a:pt x="22" y="2"/>
                </a:lnTo>
                <a:lnTo>
                  <a:pt x="23" y="2"/>
                </a:lnTo>
                <a:lnTo>
                  <a:pt x="24" y="2"/>
                </a:lnTo>
                <a:lnTo>
                  <a:pt x="25" y="2"/>
                </a:lnTo>
                <a:lnTo>
                  <a:pt x="26" y="2"/>
                </a:lnTo>
                <a:lnTo>
                  <a:pt x="28" y="2"/>
                </a:lnTo>
                <a:lnTo>
                  <a:pt x="29" y="2"/>
                </a:lnTo>
                <a:lnTo>
                  <a:pt x="30" y="2"/>
                </a:lnTo>
                <a:lnTo>
                  <a:pt x="31" y="2"/>
                </a:lnTo>
                <a:lnTo>
                  <a:pt x="32" y="2"/>
                </a:lnTo>
                <a:lnTo>
                  <a:pt x="34" y="2"/>
                </a:lnTo>
                <a:lnTo>
                  <a:pt x="35" y="2"/>
                </a:lnTo>
                <a:lnTo>
                  <a:pt x="36" y="2"/>
                </a:lnTo>
                <a:lnTo>
                  <a:pt x="37" y="2"/>
                </a:lnTo>
                <a:lnTo>
                  <a:pt x="38" y="2"/>
                </a:lnTo>
                <a:lnTo>
                  <a:pt x="40" y="2"/>
                </a:lnTo>
                <a:lnTo>
                  <a:pt x="41" y="2"/>
                </a:lnTo>
                <a:lnTo>
                  <a:pt x="42" y="3"/>
                </a:lnTo>
                <a:lnTo>
                  <a:pt x="43" y="3"/>
                </a:lnTo>
                <a:lnTo>
                  <a:pt x="44" y="3"/>
                </a:lnTo>
                <a:lnTo>
                  <a:pt x="46" y="3"/>
                </a:lnTo>
                <a:lnTo>
                  <a:pt x="47" y="3"/>
                </a:lnTo>
                <a:lnTo>
                  <a:pt x="48" y="3"/>
                </a:lnTo>
                <a:lnTo>
                  <a:pt x="49" y="3"/>
                </a:lnTo>
                <a:lnTo>
                  <a:pt x="50" y="3"/>
                </a:lnTo>
                <a:lnTo>
                  <a:pt x="52" y="3"/>
                </a:lnTo>
                <a:lnTo>
                  <a:pt x="53" y="3"/>
                </a:lnTo>
                <a:lnTo>
                  <a:pt x="54" y="3"/>
                </a:lnTo>
                <a:lnTo>
                  <a:pt x="55" y="3"/>
                </a:lnTo>
                <a:lnTo>
                  <a:pt x="56" y="3"/>
                </a:lnTo>
                <a:lnTo>
                  <a:pt x="58" y="3"/>
                </a:lnTo>
                <a:lnTo>
                  <a:pt x="59" y="3"/>
                </a:lnTo>
                <a:lnTo>
                  <a:pt x="60" y="3"/>
                </a:lnTo>
                <a:lnTo>
                  <a:pt x="61" y="3"/>
                </a:lnTo>
                <a:lnTo>
                  <a:pt x="62" y="3"/>
                </a:lnTo>
                <a:lnTo>
                  <a:pt x="64" y="3"/>
                </a:lnTo>
                <a:lnTo>
                  <a:pt x="65" y="3"/>
                </a:lnTo>
                <a:lnTo>
                  <a:pt x="66" y="3"/>
                </a:lnTo>
                <a:lnTo>
                  <a:pt x="67" y="3"/>
                </a:lnTo>
                <a:lnTo>
                  <a:pt x="68" y="3"/>
                </a:lnTo>
                <a:lnTo>
                  <a:pt x="70" y="3"/>
                </a:lnTo>
                <a:lnTo>
                  <a:pt x="71" y="3"/>
                </a:lnTo>
                <a:lnTo>
                  <a:pt x="72" y="3"/>
                </a:lnTo>
                <a:lnTo>
                  <a:pt x="73" y="3"/>
                </a:lnTo>
                <a:lnTo>
                  <a:pt x="74" y="3"/>
                </a:lnTo>
                <a:lnTo>
                  <a:pt x="76" y="3"/>
                </a:lnTo>
                <a:lnTo>
                  <a:pt x="77" y="3"/>
                </a:lnTo>
                <a:lnTo>
                  <a:pt x="78" y="3"/>
                </a:lnTo>
                <a:lnTo>
                  <a:pt x="79" y="3"/>
                </a:lnTo>
                <a:lnTo>
                  <a:pt x="80" y="3"/>
                </a:lnTo>
                <a:lnTo>
                  <a:pt x="82" y="3"/>
                </a:lnTo>
                <a:lnTo>
                  <a:pt x="83" y="3"/>
                </a:lnTo>
                <a:lnTo>
                  <a:pt x="84" y="3"/>
                </a:lnTo>
                <a:lnTo>
                  <a:pt x="85" y="3"/>
                </a:lnTo>
                <a:lnTo>
                  <a:pt x="86" y="3"/>
                </a:lnTo>
                <a:lnTo>
                  <a:pt x="88" y="3"/>
                </a:lnTo>
                <a:lnTo>
                  <a:pt x="89" y="3"/>
                </a:lnTo>
                <a:lnTo>
                  <a:pt x="90" y="3"/>
                </a:lnTo>
                <a:lnTo>
                  <a:pt x="91" y="3"/>
                </a:lnTo>
              </a:path>
            </a:pathLst>
          </a:custGeom>
          <a:noFill/>
          <a:ln w="2857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52" name="Freeform 117">
            <a:extLst>
              <a:ext uri="{FF2B5EF4-FFF2-40B4-BE49-F238E27FC236}">
                <a16:creationId xmlns:a16="http://schemas.microsoft.com/office/drawing/2014/main" id="{04908E22-4729-4ACE-A49A-F693C6CF80F4}"/>
              </a:ext>
            </a:extLst>
          </p:cNvPr>
          <p:cNvSpPr>
            <a:spLocks/>
          </p:cNvSpPr>
          <p:nvPr/>
        </p:nvSpPr>
        <p:spPr bwMode="auto">
          <a:xfrm>
            <a:off x="2652713" y="3154363"/>
            <a:ext cx="96837" cy="9525"/>
          </a:xfrm>
          <a:custGeom>
            <a:avLst/>
            <a:gdLst>
              <a:gd name="T0" fmla="*/ 0 w 10"/>
              <a:gd name="T1" fmla="*/ 0 h 10979"/>
              <a:gd name="T2" fmla="*/ 2147483646 w 10"/>
              <a:gd name="T3" fmla="*/ 0 h 10979"/>
              <a:gd name="T4" fmla="*/ 2147483646 w 10"/>
              <a:gd name="T5" fmla="*/ 0 h 10979"/>
              <a:gd name="T6" fmla="*/ 2147483646 w 10"/>
              <a:gd name="T7" fmla="*/ 0 h 10979"/>
              <a:gd name="T8" fmla="*/ 2147483646 w 10"/>
              <a:gd name="T9" fmla="*/ 0 h 10979"/>
              <a:gd name="T10" fmla="*/ 2147483646 w 10"/>
              <a:gd name="T11" fmla="*/ 0 h 10979"/>
              <a:gd name="T12" fmla="*/ 2147483646 w 10"/>
              <a:gd name="T13" fmla="*/ 0 h 10979"/>
              <a:gd name="T14" fmla="*/ 2147483646 w 10"/>
              <a:gd name="T15" fmla="*/ 0 h 10979"/>
              <a:gd name="T16" fmla="*/ 2147483646 w 10"/>
              <a:gd name="T17" fmla="*/ 0 h 109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0979"/>
              <a:gd name="T29" fmla="*/ 10 w 10"/>
              <a:gd name="T30" fmla="*/ 10979 h 109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0979">
                <a:moveTo>
                  <a:pt x="0" y="0"/>
                </a:moveTo>
                <a:lnTo>
                  <a:pt x="2" y="0"/>
                </a:lnTo>
                <a:lnTo>
                  <a:pt x="3" y="0"/>
                </a:lnTo>
                <a:lnTo>
                  <a:pt x="4" y="0"/>
                </a:lnTo>
                <a:lnTo>
                  <a:pt x="5" y="0"/>
                </a:lnTo>
                <a:lnTo>
                  <a:pt x="6" y="0"/>
                </a:lnTo>
                <a:lnTo>
                  <a:pt x="8" y="0"/>
                </a:lnTo>
                <a:lnTo>
                  <a:pt x="9" y="0"/>
                </a:lnTo>
                <a:lnTo>
                  <a:pt x="10" y="0"/>
                </a:lnTo>
              </a:path>
            </a:pathLst>
          </a:custGeom>
          <a:noFill/>
          <a:ln w="381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53" name="Freeform 118">
            <a:extLst>
              <a:ext uri="{FF2B5EF4-FFF2-40B4-BE49-F238E27FC236}">
                <a16:creationId xmlns:a16="http://schemas.microsoft.com/office/drawing/2014/main" id="{DEE728F5-DFF1-4F42-A4F0-433E8FF36676}"/>
              </a:ext>
            </a:extLst>
          </p:cNvPr>
          <p:cNvSpPr>
            <a:spLocks/>
          </p:cNvSpPr>
          <p:nvPr/>
        </p:nvSpPr>
        <p:spPr bwMode="auto">
          <a:xfrm>
            <a:off x="1565275" y="3121025"/>
            <a:ext cx="1489075" cy="33338"/>
          </a:xfrm>
          <a:custGeom>
            <a:avLst/>
            <a:gdLst>
              <a:gd name="T0" fmla="*/ 2147483646 w 152"/>
              <a:gd name="T1" fmla="*/ 2147483646 h 3"/>
              <a:gd name="T2" fmla="*/ 2147483646 w 152"/>
              <a:gd name="T3" fmla="*/ 2147483646 h 3"/>
              <a:gd name="T4" fmla="*/ 2147483646 w 152"/>
              <a:gd name="T5" fmla="*/ 2147483646 h 3"/>
              <a:gd name="T6" fmla="*/ 2147483646 w 152"/>
              <a:gd name="T7" fmla="*/ 2147483646 h 3"/>
              <a:gd name="T8" fmla="*/ 2147483646 w 152"/>
              <a:gd name="T9" fmla="*/ 2147483646 h 3"/>
              <a:gd name="T10" fmla="*/ 2147483646 w 152"/>
              <a:gd name="T11" fmla="*/ 2147483646 h 3"/>
              <a:gd name="T12" fmla="*/ 2147483646 w 152"/>
              <a:gd name="T13" fmla="*/ 2147483646 h 3"/>
              <a:gd name="T14" fmla="*/ 2147483646 w 152"/>
              <a:gd name="T15" fmla="*/ 2147483646 h 3"/>
              <a:gd name="T16" fmla="*/ 2147483646 w 152"/>
              <a:gd name="T17" fmla="*/ 2147483646 h 3"/>
              <a:gd name="T18" fmla="*/ 2147483646 w 152"/>
              <a:gd name="T19" fmla="*/ 2147483646 h 3"/>
              <a:gd name="T20" fmla="*/ 2147483646 w 152"/>
              <a:gd name="T21" fmla="*/ 2147483646 h 3"/>
              <a:gd name="T22" fmla="*/ 2147483646 w 152"/>
              <a:gd name="T23" fmla="*/ 2147483646 h 3"/>
              <a:gd name="T24" fmla="*/ 2147483646 w 152"/>
              <a:gd name="T25" fmla="*/ 2147483646 h 3"/>
              <a:gd name="T26" fmla="*/ 2147483646 w 152"/>
              <a:gd name="T27" fmla="*/ 2147483646 h 3"/>
              <a:gd name="T28" fmla="*/ 2147483646 w 152"/>
              <a:gd name="T29" fmla="*/ 2147483646 h 3"/>
              <a:gd name="T30" fmla="*/ 2147483646 w 152"/>
              <a:gd name="T31" fmla="*/ 2147483646 h 3"/>
              <a:gd name="T32" fmla="*/ 2147483646 w 152"/>
              <a:gd name="T33" fmla="*/ 2147483646 h 3"/>
              <a:gd name="T34" fmla="*/ 2147483646 w 152"/>
              <a:gd name="T35" fmla="*/ 2147483646 h 3"/>
              <a:gd name="T36" fmla="*/ 2147483646 w 152"/>
              <a:gd name="T37" fmla="*/ 2147483646 h 3"/>
              <a:gd name="T38" fmla="*/ 2147483646 w 152"/>
              <a:gd name="T39" fmla="*/ 2147483646 h 3"/>
              <a:gd name="T40" fmla="*/ 2147483646 w 152"/>
              <a:gd name="T41" fmla="*/ 2147483646 h 3"/>
              <a:gd name="T42" fmla="*/ 2147483646 w 152"/>
              <a:gd name="T43" fmla="*/ 2147483646 h 3"/>
              <a:gd name="T44" fmla="*/ 2147483646 w 152"/>
              <a:gd name="T45" fmla="*/ 2147483646 h 3"/>
              <a:gd name="T46" fmla="*/ 2147483646 w 152"/>
              <a:gd name="T47" fmla="*/ 2147483646 h 3"/>
              <a:gd name="T48" fmla="*/ 2147483646 w 152"/>
              <a:gd name="T49" fmla="*/ 2147483646 h 3"/>
              <a:gd name="T50" fmla="*/ 2147483646 w 152"/>
              <a:gd name="T51" fmla="*/ 2147483646 h 3"/>
              <a:gd name="T52" fmla="*/ 2147483646 w 152"/>
              <a:gd name="T53" fmla="*/ 2147483646 h 3"/>
              <a:gd name="T54" fmla="*/ 2147483646 w 152"/>
              <a:gd name="T55" fmla="*/ 2147483646 h 3"/>
              <a:gd name="T56" fmla="*/ 2147483646 w 152"/>
              <a:gd name="T57" fmla="*/ 2147483646 h 3"/>
              <a:gd name="T58" fmla="*/ 2147483646 w 152"/>
              <a:gd name="T59" fmla="*/ 2147483646 h 3"/>
              <a:gd name="T60" fmla="*/ 2147483646 w 152"/>
              <a:gd name="T61" fmla="*/ 2147483646 h 3"/>
              <a:gd name="T62" fmla="*/ 2147483646 w 152"/>
              <a:gd name="T63" fmla="*/ 2147483646 h 3"/>
              <a:gd name="T64" fmla="*/ 2147483646 w 152"/>
              <a:gd name="T65" fmla="*/ 2147483646 h 3"/>
              <a:gd name="T66" fmla="*/ 2147483646 w 152"/>
              <a:gd name="T67" fmla="*/ 2147483646 h 3"/>
              <a:gd name="T68" fmla="*/ 2147483646 w 152"/>
              <a:gd name="T69" fmla="*/ 2147483646 h 3"/>
              <a:gd name="T70" fmla="*/ 2147483646 w 152"/>
              <a:gd name="T71" fmla="*/ 2147483646 h 3"/>
              <a:gd name="T72" fmla="*/ 2147483646 w 152"/>
              <a:gd name="T73" fmla="*/ 2147483646 h 3"/>
              <a:gd name="T74" fmla="*/ 2147483646 w 152"/>
              <a:gd name="T75" fmla="*/ 0 h 3"/>
              <a:gd name="T76" fmla="*/ 2147483646 w 152"/>
              <a:gd name="T77" fmla="*/ 0 h 3"/>
              <a:gd name="T78" fmla="*/ 2147483646 w 152"/>
              <a:gd name="T79" fmla="*/ 0 h 3"/>
              <a:gd name="T80" fmla="*/ 2147483646 w 152"/>
              <a:gd name="T81" fmla="*/ 0 h 3"/>
              <a:gd name="T82" fmla="*/ 2147483646 w 152"/>
              <a:gd name="T83" fmla="*/ 0 h 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3"/>
              <a:gd name="T128" fmla="*/ 152 w 152"/>
              <a:gd name="T129" fmla="*/ 3 h 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3">
                <a:moveTo>
                  <a:pt x="0" y="3"/>
                </a:moveTo>
                <a:lnTo>
                  <a:pt x="1" y="3"/>
                </a:lnTo>
                <a:lnTo>
                  <a:pt x="2" y="3"/>
                </a:lnTo>
                <a:lnTo>
                  <a:pt x="3" y="3"/>
                </a:lnTo>
                <a:lnTo>
                  <a:pt x="5" y="3"/>
                </a:lnTo>
                <a:lnTo>
                  <a:pt x="6" y="3"/>
                </a:lnTo>
                <a:lnTo>
                  <a:pt x="7" y="3"/>
                </a:lnTo>
                <a:lnTo>
                  <a:pt x="8" y="3"/>
                </a:lnTo>
                <a:lnTo>
                  <a:pt x="9" y="3"/>
                </a:lnTo>
                <a:lnTo>
                  <a:pt x="11" y="3"/>
                </a:lnTo>
                <a:lnTo>
                  <a:pt x="12" y="3"/>
                </a:lnTo>
                <a:lnTo>
                  <a:pt x="13" y="3"/>
                </a:lnTo>
                <a:lnTo>
                  <a:pt x="14" y="3"/>
                </a:lnTo>
                <a:lnTo>
                  <a:pt x="15" y="3"/>
                </a:lnTo>
                <a:lnTo>
                  <a:pt x="17" y="3"/>
                </a:lnTo>
                <a:lnTo>
                  <a:pt x="18" y="3"/>
                </a:lnTo>
                <a:lnTo>
                  <a:pt x="19" y="3"/>
                </a:lnTo>
                <a:lnTo>
                  <a:pt x="20" y="3"/>
                </a:lnTo>
                <a:lnTo>
                  <a:pt x="21" y="3"/>
                </a:lnTo>
                <a:lnTo>
                  <a:pt x="23" y="3"/>
                </a:lnTo>
                <a:lnTo>
                  <a:pt x="24" y="3"/>
                </a:lnTo>
                <a:lnTo>
                  <a:pt x="25" y="3"/>
                </a:lnTo>
                <a:lnTo>
                  <a:pt x="26" y="3"/>
                </a:lnTo>
                <a:lnTo>
                  <a:pt x="27" y="3"/>
                </a:lnTo>
                <a:lnTo>
                  <a:pt x="29" y="3"/>
                </a:lnTo>
                <a:lnTo>
                  <a:pt x="30" y="3"/>
                </a:lnTo>
                <a:lnTo>
                  <a:pt x="31" y="3"/>
                </a:lnTo>
                <a:lnTo>
                  <a:pt x="32" y="3"/>
                </a:lnTo>
                <a:lnTo>
                  <a:pt x="33" y="3"/>
                </a:lnTo>
                <a:lnTo>
                  <a:pt x="35" y="3"/>
                </a:lnTo>
                <a:lnTo>
                  <a:pt x="36" y="3"/>
                </a:lnTo>
                <a:lnTo>
                  <a:pt x="37" y="3"/>
                </a:lnTo>
                <a:lnTo>
                  <a:pt x="38" y="3"/>
                </a:lnTo>
                <a:lnTo>
                  <a:pt x="39" y="3"/>
                </a:lnTo>
                <a:lnTo>
                  <a:pt x="41" y="3"/>
                </a:lnTo>
                <a:lnTo>
                  <a:pt x="42" y="3"/>
                </a:lnTo>
                <a:lnTo>
                  <a:pt x="43" y="3"/>
                </a:lnTo>
                <a:lnTo>
                  <a:pt x="44" y="3"/>
                </a:lnTo>
                <a:lnTo>
                  <a:pt x="45" y="3"/>
                </a:lnTo>
                <a:lnTo>
                  <a:pt x="47" y="3"/>
                </a:lnTo>
                <a:lnTo>
                  <a:pt x="48" y="3"/>
                </a:lnTo>
                <a:lnTo>
                  <a:pt x="49" y="3"/>
                </a:lnTo>
                <a:lnTo>
                  <a:pt x="50" y="3"/>
                </a:lnTo>
                <a:lnTo>
                  <a:pt x="51" y="3"/>
                </a:lnTo>
                <a:lnTo>
                  <a:pt x="53" y="3"/>
                </a:lnTo>
                <a:lnTo>
                  <a:pt x="54" y="3"/>
                </a:lnTo>
                <a:lnTo>
                  <a:pt x="55" y="3"/>
                </a:lnTo>
                <a:lnTo>
                  <a:pt x="56" y="3"/>
                </a:lnTo>
                <a:lnTo>
                  <a:pt x="57" y="3"/>
                </a:lnTo>
                <a:lnTo>
                  <a:pt x="59" y="3"/>
                </a:lnTo>
                <a:lnTo>
                  <a:pt x="60" y="3"/>
                </a:lnTo>
                <a:lnTo>
                  <a:pt x="61" y="3"/>
                </a:lnTo>
                <a:lnTo>
                  <a:pt x="62" y="3"/>
                </a:lnTo>
                <a:lnTo>
                  <a:pt x="63" y="3"/>
                </a:lnTo>
                <a:lnTo>
                  <a:pt x="65" y="3"/>
                </a:lnTo>
                <a:lnTo>
                  <a:pt x="66" y="3"/>
                </a:lnTo>
                <a:lnTo>
                  <a:pt x="67" y="3"/>
                </a:lnTo>
                <a:lnTo>
                  <a:pt x="68" y="3"/>
                </a:lnTo>
                <a:lnTo>
                  <a:pt x="69" y="3"/>
                </a:lnTo>
                <a:lnTo>
                  <a:pt x="71" y="3"/>
                </a:lnTo>
                <a:lnTo>
                  <a:pt x="72" y="3"/>
                </a:lnTo>
                <a:lnTo>
                  <a:pt x="73" y="3"/>
                </a:lnTo>
                <a:lnTo>
                  <a:pt x="74" y="3"/>
                </a:lnTo>
                <a:lnTo>
                  <a:pt x="75" y="3"/>
                </a:lnTo>
                <a:lnTo>
                  <a:pt x="77" y="3"/>
                </a:lnTo>
                <a:lnTo>
                  <a:pt x="78" y="3"/>
                </a:lnTo>
                <a:lnTo>
                  <a:pt x="79" y="3"/>
                </a:lnTo>
                <a:lnTo>
                  <a:pt x="80" y="3"/>
                </a:lnTo>
                <a:lnTo>
                  <a:pt x="81" y="2"/>
                </a:lnTo>
                <a:lnTo>
                  <a:pt x="83" y="2"/>
                </a:lnTo>
                <a:lnTo>
                  <a:pt x="84" y="2"/>
                </a:lnTo>
                <a:lnTo>
                  <a:pt x="85" y="2"/>
                </a:lnTo>
                <a:lnTo>
                  <a:pt x="86" y="2"/>
                </a:lnTo>
                <a:lnTo>
                  <a:pt x="87" y="2"/>
                </a:lnTo>
                <a:lnTo>
                  <a:pt x="89" y="2"/>
                </a:lnTo>
                <a:lnTo>
                  <a:pt x="90" y="2"/>
                </a:lnTo>
                <a:lnTo>
                  <a:pt x="91" y="2"/>
                </a:lnTo>
                <a:lnTo>
                  <a:pt x="92" y="2"/>
                </a:lnTo>
                <a:lnTo>
                  <a:pt x="93" y="2"/>
                </a:lnTo>
                <a:lnTo>
                  <a:pt x="95" y="2"/>
                </a:lnTo>
                <a:lnTo>
                  <a:pt x="96" y="2"/>
                </a:lnTo>
                <a:lnTo>
                  <a:pt x="97" y="2"/>
                </a:lnTo>
                <a:lnTo>
                  <a:pt x="98" y="2"/>
                </a:lnTo>
                <a:lnTo>
                  <a:pt x="99" y="2"/>
                </a:lnTo>
                <a:lnTo>
                  <a:pt x="101" y="2"/>
                </a:lnTo>
                <a:lnTo>
                  <a:pt x="102" y="2"/>
                </a:lnTo>
                <a:lnTo>
                  <a:pt x="103" y="2"/>
                </a:lnTo>
                <a:lnTo>
                  <a:pt x="104" y="2"/>
                </a:lnTo>
                <a:lnTo>
                  <a:pt x="105" y="2"/>
                </a:lnTo>
                <a:lnTo>
                  <a:pt x="107" y="2"/>
                </a:lnTo>
                <a:lnTo>
                  <a:pt x="108" y="2"/>
                </a:lnTo>
                <a:lnTo>
                  <a:pt x="109" y="2"/>
                </a:lnTo>
                <a:lnTo>
                  <a:pt x="110" y="2"/>
                </a:lnTo>
                <a:lnTo>
                  <a:pt x="111" y="2"/>
                </a:lnTo>
                <a:lnTo>
                  <a:pt x="113" y="2"/>
                </a:lnTo>
                <a:lnTo>
                  <a:pt x="114" y="2"/>
                </a:lnTo>
                <a:lnTo>
                  <a:pt x="115" y="2"/>
                </a:lnTo>
                <a:lnTo>
                  <a:pt x="116" y="2"/>
                </a:lnTo>
                <a:lnTo>
                  <a:pt x="117" y="1"/>
                </a:lnTo>
                <a:lnTo>
                  <a:pt x="119" y="1"/>
                </a:lnTo>
                <a:lnTo>
                  <a:pt x="120" y="1"/>
                </a:lnTo>
                <a:lnTo>
                  <a:pt x="121" y="1"/>
                </a:lnTo>
                <a:lnTo>
                  <a:pt x="122" y="1"/>
                </a:lnTo>
                <a:lnTo>
                  <a:pt x="123" y="1"/>
                </a:lnTo>
                <a:lnTo>
                  <a:pt x="125" y="1"/>
                </a:lnTo>
                <a:lnTo>
                  <a:pt x="126" y="1"/>
                </a:lnTo>
                <a:lnTo>
                  <a:pt x="127" y="1"/>
                </a:lnTo>
                <a:lnTo>
                  <a:pt x="128" y="1"/>
                </a:lnTo>
                <a:lnTo>
                  <a:pt x="129" y="1"/>
                </a:lnTo>
                <a:lnTo>
                  <a:pt x="131" y="1"/>
                </a:lnTo>
                <a:lnTo>
                  <a:pt x="132" y="1"/>
                </a:lnTo>
                <a:lnTo>
                  <a:pt x="133" y="1"/>
                </a:lnTo>
                <a:lnTo>
                  <a:pt x="134" y="1"/>
                </a:lnTo>
                <a:lnTo>
                  <a:pt x="135" y="0"/>
                </a:lnTo>
                <a:lnTo>
                  <a:pt x="137" y="0"/>
                </a:lnTo>
                <a:lnTo>
                  <a:pt x="138" y="0"/>
                </a:lnTo>
                <a:lnTo>
                  <a:pt x="139" y="0"/>
                </a:lnTo>
                <a:lnTo>
                  <a:pt x="140" y="0"/>
                </a:lnTo>
                <a:lnTo>
                  <a:pt x="141" y="0"/>
                </a:lnTo>
                <a:lnTo>
                  <a:pt x="143" y="0"/>
                </a:lnTo>
                <a:lnTo>
                  <a:pt x="144" y="0"/>
                </a:lnTo>
                <a:lnTo>
                  <a:pt x="145" y="0"/>
                </a:lnTo>
                <a:lnTo>
                  <a:pt x="146" y="0"/>
                </a:lnTo>
                <a:lnTo>
                  <a:pt x="147" y="0"/>
                </a:lnTo>
                <a:lnTo>
                  <a:pt x="149" y="0"/>
                </a:lnTo>
                <a:lnTo>
                  <a:pt x="150" y="0"/>
                </a:lnTo>
                <a:lnTo>
                  <a:pt x="151" y="0"/>
                </a:lnTo>
                <a:lnTo>
                  <a:pt x="152" y="0"/>
                </a:lnTo>
              </a:path>
            </a:pathLst>
          </a:custGeom>
          <a:noFill/>
          <a:ln w="381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54" name="Freeform 119">
            <a:extLst>
              <a:ext uri="{FF2B5EF4-FFF2-40B4-BE49-F238E27FC236}">
                <a16:creationId xmlns:a16="http://schemas.microsoft.com/office/drawing/2014/main" id="{1FF5638C-CC92-47A7-8330-806A6F6E0B1F}"/>
              </a:ext>
            </a:extLst>
          </p:cNvPr>
          <p:cNvSpPr>
            <a:spLocks/>
          </p:cNvSpPr>
          <p:nvPr/>
        </p:nvSpPr>
        <p:spPr bwMode="auto">
          <a:xfrm>
            <a:off x="3054350" y="2616200"/>
            <a:ext cx="1498600" cy="504825"/>
          </a:xfrm>
          <a:custGeom>
            <a:avLst/>
            <a:gdLst>
              <a:gd name="T0" fmla="*/ 2147483646 w 153"/>
              <a:gd name="T1" fmla="*/ 2147483646 h 46"/>
              <a:gd name="T2" fmla="*/ 2147483646 w 153"/>
              <a:gd name="T3" fmla="*/ 2147483646 h 46"/>
              <a:gd name="T4" fmla="*/ 2147483646 w 153"/>
              <a:gd name="T5" fmla="*/ 2147483646 h 46"/>
              <a:gd name="T6" fmla="*/ 2147483646 w 153"/>
              <a:gd name="T7" fmla="*/ 2147483646 h 46"/>
              <a:gd name="T8" fmla="*/ 2147483646 w 153"/>
              <a:gd name="T9" fmla="*/ 2147483646 h 46"/>
              <a:gd name="T10" fmla="*/ 2147483646 w 153"/>
              <a:gd name="T11" fmla="*/ 2147483646 h 46"/>
              <a:gd name="T12" fmla="*/ 2147483646 w 153"/>
              <a:gd name="T13" fmla="*/ 2147483646 h 46"/>
              <a:gd name="T14" fmla="*/ 2147483646 w 153"/>
              <a:gd name="T15" fmla="*/ 2147483646 h 46"/>
              <a:gd name="T16" fmla="*/ 2147483646 w 153"/>
              <a:gd name="T17" fmla="*/ 2147483646 h 46"/>
              <a:gd name="T18" fmla="*/ 2147483646 w 153"/>
              <a:gd name="T19" fmla="*/ 2147483646 h 46"/>
              <a:gd name="T20" fmla="*/ 2147483646 w 153"/>
              <a:gd name="T21" fmla="*/ 2147483646 h 46"/>
              <a:gd name="T22" fmla="*/ 2147483646 w 153"/>
              <a:gd name="T23" fmla="*/ 2147483646 h 46"/>
              <a:gd name="T24" fmla="*/ 2147483646 w 153"/>
              <a:gd name="T25" fmla="*/ 2147483646 h 46"/>
              <a:gd name="T26" fmla="*/ 2147483646 w 153"/>
              <a:gd name="T27" fmla="*/ 2147483646 h 46"/>
              <a:gd name="T28" fmla="*/ 2147483646 w 153"/>
              <a:gd name="T29" fmla="*/ 2147483646 h 46"/>
              <a:gd name="T30" fmla="*/ 2147483646 w 153"/>
              <a:gd name="T31" fmla="*/ 2147483646 h 46"/>
              <a:gd name="T32" fmla="*/ 2147483646 w 153"/>
              <a:gd name="T33" fmla="*/ 2147483646 h 46"/>
              <a:gd name="T34" fmla="*/ 2147483646 w 153"/>
              <a:gd name="T35" fmla="*/ 2147483646 h 46"/>
              <a:gd name="T36" fmla="*/ 2147483646 w 153"/>
              <a:gd name="T37" fmla="*/ 2147483646 h 46"/>
              <a:gd name="T38" fmla="*/ 2147483646 w 153"/>
              <a:gd name="T39" fmla="*/ 2147483646 h 46"/>
              <a:gd name="T40" fmla="*/ 2147483646 w 153"/>
              <a:gd name="T41" fmla="*/ 2147483646 h 46"/>
              <a:gd name="T42" fmla="*/ 2147483646 w 153"/>
              <a:gd name="T43" fmla="*/ 2147483646 h 46"/>
              <a:gd name="T44" fmla="*/ 2147483646 w 153"/>
              <a:gd name="T45" fmla="*/ 2147483646 h 46"/>
              <a:gd name="T46" fmla="*/ 2147483646 w 153"/>
              <a:gd name="T47" fmla="*/ 2147483646 h 46"/>
              <a:gd name="T48" fmla="*/ 2147483646 w 153"/>
              <a:gd name="T49" fmla="*/ 2147483646 h 46"/>
              <a:gd name="T50" fmla="*/ 2147483646 w 153"/>
              <a:gd name="T51" fmla="*/ 2147483646 h 46"/>
              <a:gd name="T52" fmla="*/ 2147483646 w 153"/>
              <a:gd name="T53" fmla="*/ 2147483646 h 46"/>
              <a:gd name="T54" fmla="*/ 2147483646 w 153"/>
              <a:gd name="T55" fmla="*/ 2147483646 h 46"/>
              <a:gd name="T56" fmla="*/ 2147483646 w 153"/>
              <a:gd name="T57" fmla="*/ 2147483646 h 46"/>
              <a:gd name="T58" fmla="*/ 2147483646 w 153"/>
              <a:gd name="T59" fmla="*/ 2147483646 h 46"/>
              <a:gd name="T60" fmla="*/ 2147483646 w 153"/>
              <a:gd name="T61" fmla="*/ 2147483646 h 46"/>
              <a:gd name="T62" fmla="*/ 2147483646 w 153"/>
              <a:gd name="T63" fmla="*/ 2147483646 h 46"/>
              <a:gd name="T64" fmla="*/ 2147483646 w 153"/>
              <a:gd name="T65" fmla="*/ 2147483646 h 46"/>
              <a:gd name="T66" fmla="*/ 2147483646 w 153"/>
              <a:gd name="T67" fmla="*/ 2147483646 h 46"/>
              <a:gd name="T68" fmla="*/ 2147483646 w 153"/>
              <a:gd name="T69" fmla="*/ 2147483646 h 46"/>
              <a:gd name="T70" fmla="*/ 2147483646 w 153"/>
              <a:gd name="T71" fmla="*/ 2147483646 h 46"/>
              <a:gd name="T72" fmla="*/ 2147483646 w 153"/>
              <a:gd name="T73" fmla="*/ 2147483646 h 46"/>
              <a:gd name="T74" fmla="*/ 2147483646 w 153"/>
              <a:gd name="T75" fmla="*/ 2147483646 h 46"/>
              <a:gd name="T76" fmla="*/ 2147483646 w 153"/>
              <a:gd name="T77" fmla="*/ 2147483646 h 46"/>
              <a:gd name="T78" fmla="*/ 2147483646 w 153"/>
              <a:gd name="T79" fmla="*/ 2147483646 h 46"/>
              <a:gd name="T80" fmla="*/ 2147483646 w 153"/>
              <a:gd name="T81" fmla="*/ 2147483646 h 46"/>
              <a:gd name="T82" fmla="*/ 2147483646 w 153"/>
              <a:gd name="T83" fmla="*/ 2147483646 h 4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3"/>
              <a:gd name="T127" fmla="*/ 0 h 46"/>
              <a:gd name="T128" fmla="*/ 153 w 153"/>
              <a:gd name="T129" fmla="*/ 46 h 4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3" h="46">
                <a:moveTo>
                  <a:pt x="0" y="46"/>
                </a:moveTo>
                <a:lnTo>
                  <a:pt x="1" y="45"/>
                </a:lnTo>
                <a:lnTo>
                  <a:pt x="3" y="45"/>
                </a:lnTo>
                <a:lnTo>
                  <a:pt x="4" y="45"/>
                </a:lnTo>
                <a:lnTo>
                  <a:pt x="5" y="45"/>
                </a:lnTo>
                <a:lnTo>
                  <a:pt x="6" y="45"/>
                </a:lnTo>
                <a:lnTo>
                  <a:pt x="7" y="45"/>
                </a:lnTo>
                <a:lnTo>
                  <a:pt x="9" y="45"/>
                </a:lnTo>
                <a:lnTo>
                  <a:pt x="10" y="45"/>
                </a:lnTo>
                <a:lnTo>
                  <a:pt x="11" y="44"/>
                </a:lnTo>
                <a:lnTo>
                  <a:pt x="12" y="44"/>
                </a:lnTo>
                <a:lnTo>
                  <a:pt x="13" y="44"/>
                </a:lnTo>
                <a:lnTo>
                  <a:pt x="15" y="44"/>
                </a:lnTo>
                <a:lnTo>
                  <a:pt x="16" y="44"/>
                </a:lnTo>
                <a:lnTo>
                  <a:pt x="17" y="44"/>
                </a:lnTo>
                <a:lnTo>
                  <a:pt x="18" y="43"/>
                </a:lnTo>
                <a:lnTo>
                  <a:pt x="19" y="43"/>
                </a:lnTo>
                <a:lnTo>
                  <a:pt x="21" y="43"/>
                </a:lnTo>
                <a:lnTo>
                  <a:pt x="22" y="43"/>
                </a:lnTo>
                <a:lnTo>
                  <a:pt x="23" y="43"/>
                </a:lnTo>
                <a:lnTo>
                  <a:pt x="24" y="43"/>
                </a:lnTo>
                <a:lnTo>
                  <a:pt x="25" y="42"/>
                </a:lnTo>
                <a:lnTo>
                  <a:pt x="27" y="42"/>
                </a:lnTo>
                <a:lnTo>
                  <a:pt x="28" y="42"/>
                </a:lnTo>
                <a:lnTo>
                  <a:pt x="29" y="42"/>
                </a:lnTo>
                <a:lnTo>
                  <a:pt x="30" y="42"/>
                </a:lnTo>
                <a:lnTo>
                  <a:pt x="31" y="41"/>
                </a:lnTo>
                <a:lnTo>
                  <a:pt x="33" y="41"/>
                </a:lnTo>
                <a:lnTo>
                  <a:pt x="34" y="41"/>
                </a:lnTo>
                <a:lnTo>
                  <a:pt x="35" y="41"/>
                </a:lnTo>
                <a:lnTo>
                  <a:pt x="36" y="41"/>
                </a:lnTo>
                <a:lnTo>
                  <a:pt x="37" y="40"/>
                </a:lnTo>
                <a:lnTo>
                  <a:pt x="39" y="40"/>
                </a:lnTo>
                <a:lnTo>
                  <a:pt x="40" y="40"/>
                </a:lnTo>
                <a:lnTo>
                  <a:pt x="41" y="40"/>
                </a:lnTo>
                <a:lnTo>
                  <a:pt x="42" y="39"/>
                </a:lnTo>
                <a:lnTo>
                  <a:pt x="43" y="39"/>
                </a:lnTo>
                <a:lnTo>
                  <a:pt x="45" y="39"/>
                </a:lnTo>
                <a:lnTo>
                  <a:pt x="46" y="39"/>
                </a:lnTo>
                <a:lnTo>
                  <a:pt x="47" y="38"/>
                </a:lnTo>
                <a:lnTo>
                  <a:pt x="48" y="38"/>
                </a:lnTo>
                <a:lnTo>
                  <a:pt x="49" y="38"/>
                </a:lnTo>
                <a:lnTo>
                  <a:pt x="51" y="37"/>
                </a:lnTo>
                <a:lnTo>
                  <a:pt x="52" y="37"/>
                </a:lnTo>
                <a:lnTo>
                  <a:pt x="53" y="37"/>
                </a:lnTo>
                <a:lnTo>
                  <a:pt x="54" y="37"/>
                </a:lnTo>
                <a:lnTo>
                  <a:pt x="55" y="36"/>
                </a:lnTo>
                <a:lnTo>
                  <a:pt x="57" y="36"/>
                </a:lnTo>
                <a:lnTo>
                  <a:pt x="58" y="36"/>
                </a:lnTo>
                <a:lnTo>
                  <a:pt x="59" y="35"/>
                </a:lnTo>
                <a:lnTo>
                  <a:pt x="60" y="35"/>
                </a:lnTo>
                <a:lnTo>
                  <a:pt x="61" y="35"/>
                </a:lnTo>
                <a:lnTo>
                  <a:pt x="63" y="34"/>
                </a:lnTo>
                <a:lnTo>
                  <a:pt x="64" y="34"/>
                </a:lnTo>
                <a:lnTo>
                  <a:pt x="65" y="34"/>
                </a:lnTo>
                <a:lnTo>
                  <a:pt x="66" y="33"/>
                </a:lnTo>
                <a:lnTo>
                  <a:pt x="67" y="33"/>
                </a:lnTo>
                <a:lnTo>
                  <a:pt x="69" y="33"/>
                </a:lnTo>
                <a:lnTo>
                  <a:pt x="70" y="32"/>
                </a:lnTo>
                <a:lnTo>
                  <a:pt x="71" y="32"/>
                </a:lnTo>
                <a:lnTo>
                  <a:pt x="72" y="32"/>
                </a:lnTo>
                <a:lnTo>
                  <a:pt x="73" y="31"/>
                </a:lnTo>
                <a:lnTo>
                  <a:pt x="75" y="31"/>
                </a:lnTo>
                <a:lnTo>
                  <a:pt x="76" y="30"/>
                </a:lnTo>
                <a:lnTo>
                  <a:pt x="77" y="30"/>
                </a:lnTo>
                <a:lnTo>
                  <a:pt x="78" y="30"/>
                </a:lnTo>
                <a:lnTo>
                  <a:pt x="79" y="29"/>
                </a:lnTo>
                <a:lnTo>
                  <a:pt x="81" y="29"/>
                </a:lnTo>
                <a:lnTo>
                  <a:pt x="82" y="28"/>
                </a:lnTo>
                <a:lnTo>
                  <a:pt x="83" y="28"/>
                </a:lnTo>
                <a:lnTo>
                  <a:pt x="84" y="28"/>
                </a:lnTo>
                <a:lnTo>
                  <a:pt x="85" y="27"/>
                </a:lnTo>
                <a:lnTo>
                  <a:pt x="87" y="27"/>
                </a:lnTo>
                <a:lnTo>
                  <a:pt x="88" y="26"/>
                </a:lnTo>
                <a:lnTo>
                  <a:pt x="89" y="26"/>
                </a:lnTo>
                <a:lnTo>
                  <a:pt x="90" y="25"/>
                </a:lnTo>
                <a:lnTo>
                  <a:pt x="91" y="25"/>
                </a:lnTo>
                <a:lnTo>
                  <a:pt x="93" y="25"/>
                </a:lnTo>
                <a:lnTo>
                  <a:pt x="94" y="25"/>
                </a:lnTo>
                <a:lnTo>
                  <a:pt x="95" y="24"/>
                </a:lnTo>
                <a:lnTo>
                  <a:pt x="96" y="24"/>
                </a:lnTo>
                <a:lnTo>
                  <a:pt x="97" y="23"/>
                </a:lnTo>
                <a:lnTo>
                  <a:pt x="99" y="23"/>
                </a:lnTo>
                <a:lnTo>
                  <a:pt x="100" y="22"/>
                </a:lnTo>
                <a:lnTo>
                  <a:pt x="101" y="22"/>
                </a:lnTo>
                <a:lnTo>
                  <a:pt x="102" y="21"/>
                </a:lnTo>
                <a:lnTo>
                  <a:pt x="103" y="21"/>
                </a:lnTo>
                <a:lnTo>
                  <a:pt x="105" y="20"/>
                </a:lnTo>
                <a:lnTo>
                  <a:pt x="106" y="20"/>
                </a:lnTo>
                <a:lnTo>
                  <a:pt x="107" y="19"/>
                </a:lnTo>
                <a:lnTo>
                  <a:pt x="108" y="19"/>
                </a:lnTo>
                <a:lnTo>
                  <a:pt x="109" y="18"/>
                </a:lnTo>
                <a:lnTo>
                  <a:pt x="111" y="18"/>
                </a:lnTo>
                <a:lnTo>
                  <a:pt x="112" y="17"/>
                </a:lnTo>
                <a:lnTo>
                  <a:pt x="113" y="17"/>
                </a:lnTo>
                <a:lnTo>
                  <a:pt x="114" y="16"/>
                </a:lnTo>
                <a:lnTo>
                  <a:pt x="115" y="16"/>
                </a:lnTo>
                <a:lnTo>
                  <a:pt x="117" y="15"/>
                </a:lnTo>
                <a:lnTo>
                  <a:pt x="118" y="15"/>
                </a:lnTo>
                <a:lnTo>
                  <a:pt x="119" y="14"/>
                </a:lnTo>
                <a:lnTo>
                  <a:pt x="120" y="14"/>
                </a:lnTo>
                <a:lnTo>
                  <a:pt x="121" y="13"/>
                </a:lnTo>
                <a:lnTo>
                  <a:pt x="123" y="13"/>
                </a:lnTo>
                <a:lnTo>
                  <a:pt x="124" y="12"/>
                </a:lnTo>
                <a:lnTo>
                  <a:pt x="125" y="12"/>
                </a:lnTo>
                <a:lnTo>
                  <a:pt x="126" y="11"/>
                </a:lnTo>
                <a:lnTo>
                  <a:pt x="127" y="11"/>
                </a:lnTo>
                <a:lnTo>
                  <a:pt x="129" y="10"/>
                </a:lnTo>
                <a:lnTo>
                  <a:pt x="130" y="10"/>
                </a:lnTo>
                <a:lnTo>
                  <a:pt x="131" y="9"/>
                </a:lnTo>
                <a:lnTo>
                  <a:pt x="133" y="8"/>
                </a:lnTo>
                <a:lnTo>
                  <a:pt x="135" y="7"/>
                </a:lnTo>
                <a:lnTo>
                  <a:pt x="136" y="7"/>
                </a:lnTo>
                <a:lnTo>
                  <a:pt x="137" y="6"/>
                </a:lnTo>
                <a:lnTo>
                  <a:pt x="138" y="6"/>
                </a:lnTo>
                <a:lnTo>
                  <a:pt x="139" y="5"/>
                </a:lnTo>
                <a:lnTo>
                  <a:pt x="141" y="5"/>
                </a:lnTo>
                <a:lnTo>
                  <a:pt x="142" y="4"/>
                </a:lnTo>
                <a:lnTo>
                  <a:pt x="143" y="4"/>
                </a:lnTo>
                <a:lnTo>
                  <a:pt x="144" y="4"/>
                </a:lnTo>
                <a:lnTo>
                  <a:pt x="145" y="3"/>
                </a:lnTo>
                <a:lnTo>
                  <a:pt x="147" y="3"/>
                </a:lnTo>
                <a:lnTo>
                  <a:pt x="148" y="2"/>
                </a:lnTo>
                <a:lnTo>
                  <a:pt x="150" y="1"/>
                </a:lnTo>
                <a:lnTo>
                  <a:pt x="151" y="0"/>
                </a:lnTo>
                <a:lnTo>
                  <a:pt x="153" y="0"/>
                </a:lnTo>
              </a:path>
            </a:pathLst>
          </a:custGeom>
          <a:noFill/>
          <a:ln w="381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55" name="Freeform 120">
            <a:extLst>
              <a:ext uri="{FF2B5EF4-FFF2-40B4-BE49-F238E27FC236}">
                <a16:creationId xmlns:a16="http://schemas.microsoft.com/office/drawing/2014/main" id="{F2AA0420-4596-4530-8F18-AD2F5AEEF3A1}"/>
              </a:ext>
            </a:extLst>
          </p:cNvPr>
          <p:cNvSpPr>
            <a:spLocks/>
          </p:cNvSpPr>
          <p:nvPr/>
        </p:nvSpPr>
        <p:spPr bwMode="auto">
          <a:xfrm>
            <a:off x="4552950" y="2397125"/>
            <a:ext cx="1489075" cy="219075"/>
          </a:xfrm>
          <a:custGeom>
            <a:avLst/>
            <a:gdLst>
              <a:gd name="T0" fmla="*/ 2147483646 w 152"/>
              <a:gd name="T1" fmla="*/ 2147483646 h 20"/>
              <a:gd name="T2" fmla="*/ 2147483646 w 152"/>
              <a:gd name="T3" fmla="*/ 2147483646 h 20"/>
              <a:gd name="T4" fmla="*/ 2147483646 w 152"/>
              <a:gd name="T5" fmla="*/ 2147483646 h 20"/>
              <a:gd name="T6" fmla="*/ 2147483646 w 152"/>
              <a:gd name="T7" fmla="*/ 2147483646 h 20"/>
              <a:gd name="T8" fmla="*/ 2147483646 w 152"/>
              <a:gd name="T9" fmla="*/ 2147483646 h 20"/>
              <a:gd name="T10" fmla="*/ 2147483646 w 152"/>
              <a:gd name="T11" fmla="*/ 2147483646 h 20"/>
              <a:gd name="T12" fmla="*/ 2147483646 w 152"/>
              <a:gd name="T13" fmla="*/ 2147483646 h 20"/>
              <a:gd name="T14" fmla="*/ 2147483646 w 152"/>
              <a:gd name="T15" fmla="*/ 2147483646 h 20"/>
              <a:gd name="T16" fmla="*/ 2147483646 w 152"/>
              <a:gd name="T17" fmla="*/ 2147483646 h 20"/>
              <a:gd name="T18" fmla="*/ 2147483646 w 152"/>
              <a:gd name="T19" fmla="*/ 2147483646 h 20"/>
              <a:gd name="T20" fmla="*/ 2147483646 w 152"/>
              <a:gd name="T21" fmla="*/ 2147483646 h 20"/>
              <a:gd name="T22" fmla="*/ 2147483646 w 152"/>
              <a:gd name="T23" fmla="*/ 2147483646 h 20"/>
              <a:gd name="T24" fmla="*/ 2147483646 w 152"/>
              <a:gd name="T25" fmla="*/ 2147483646 h 20"/>
              <a:gd name="T26" fmla="*/ 2147483646 w 152"/>
              <a:gd name="T27" fmla="*/ 2147483646 h 20"/>
              <a:gd name="T28" fmla="*/ 2147483646 w 152"/>
              <a:gd name="T29" fmla="*/ 2147483646 h 20"/>
              <a:gd name="T30" fmla="*/ 2147483646 w 152"/>
              <a:gd name="T31" fmla="*/ 2147483646 h 20"/>
              <a:gd name="T32" fmla="*/ 2147483646 w 152"/>
              <a:gd name="T33" fmla="*/ 2147483646 h 20"/>
              <a:gd name="T34" fmla="*/ 2147483646 w 152"/>
              <a:gd name="T35" fmla="*/ 2147483646 h 20"/>
              <a:gd name="T36" fmla="*/ 2147483646 w 152"/>
              <a:gd name="T37" fmla="*/ 2147483646 h 20"/>
              <a:gd name="T38" fmla="*/ 2147483646 w 152"/>
              <a:gd name="T39" fmla="*/ 0 h 20"/>
              <a:gd name="T40" fmla="*/ 2147483646 w 152"/>
              <a:gd name="T41" fmla="*/ 0 h 20"/>
              <a:gd name="T42" fmla="*/ 2147483646 w 152"/>
              <a:gd name="T43" fmla="*/ 0 h 20"/>
              <a:gd name="T44" fmla="*/ 2147483646 w 152"/>
              <a:gd name="T45" fmla="*/ 0 h 20"/>
              <a:gd name="T46" fmla="*/ 2147483646 w 152"/>
              <a:gd name="T47" fmla="*/ 0 h 20"/>
              <a:gd name="T48" fmla="*/ 2147483646 w 152"/>
              <a:gd name="T49" fmla="*/ 2147483646 h 20"/>
              <a:gd name="T50" fmla="*/ 2147483646 w 152"/>
              <a:gd name="T51" fmla="*/ 2147483646 h 20"/>
              <a:gd name="T52" fmla="*/ 2147483646 w 152"/>
              <a:gd name="T53" fmla="*/ 2147483646 h 20"/>
              <a:gd name="T54" fmla="*/ 2147483646 w 152"/>
              <a:gd name="T55" fmla="*/ 2147483646 h 20"/>
              <a:gd name="T56" fmla="*/ 2147483646 w 152"/>
              <a:gd name="T57" fmla="*/ 2147483646 h 20"/>
              <a:gd name="T58" fmla="*/ 2147483646 w 152"/>
              <a:gd name="T59" fmla="*/ 2147483646 h 20"/>
              <a:gd name="T60" fmla="*/ 2147483646 w 152"/>
              <a:gd name="T61" fmla="*/ 2147483646 h 20"/>
              <a:gd name="T62" fmla="*/ 2147483646 w 152"/>
              <a:gd name="T63" fmla="*/ 2147483646 h 20"/>
              <a:gd name="T64" fmla="*/ 2147483646 w 152"/>
              <a:gd name="T65" fmla="*/ 2147483646 h 20"/>
              <a:gd name="T66" fmla="*/ 2147483646 w 152"/>
              <a:gd name="T67" fmla="*/ 2147483646 h 20"/>
              <a:gd name="T68" fmla="*/ 2147483646 w 152"/>
              <a:gd name="T69" fmla="*/ 2147483646 h 20"/>
              <a:gd name="T70" fmla="*/ 2147483646 w 152"/>
              <a:gd name="T71" fmla="*/ 2147483646 h 20"/>
              <a:gd name="T72" fmla="*/ 2147483646 w 152"/>
              <a:gd name="T73" fmla="*/ 2147483646 h 20"/>
              <a:gd name="T74" fmla="*/ 2147483646 w 152"/>
              <a:gd name="T75" fmla="*/ 2147483646 h 20"/>
              <a:gd name="T76" fmla="*/ 2147483646 w 152"/>
              <a:gd name="T77" fmla="*/ 2147483646 h 20"/>
              <a:gd name="T78" fmla="*/ 2147483646 w 152"/>
              <a:gd name="T79" fmla="*/ 2147483646 h 20"/>
              <a:gd name="T80" fmla="*/ 2147483646 w 152"/>
              <a:gd name="T81" fmla="*/ 2147483646 h 20"/>
              <a:gd name="T82" fmla="*/ 2147483646 w 152"/>
              <a:gd name="T83" fmla="*/ 2147483646 h 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0"/>
              <a:gd name="T128" fmla="*/ 152 w 152"/>
              <a:gd name="T129" fmla="*/ 20 h 2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0">
                <a:moveTo>
                  <a:pt x="0" y="20"/>
                </a:moveTo>
                <a:lnTo>
                  <a:pt x="1" y="19"/>
                </a:lnTo>
                <a:lnTo>
                  <a:pt x="2" y="19"/>
                </a:lnTo>
                <a:lnTo>
                  <a:pt x="3" y="18"/>
                </a:lnTo>
                <a:lnTo>
                  <a:pt x="4" y="18"/>
                </a:lnTo>
                <a:lnTo>
                  <a:pt x="6" y="17"/>
                </a:lnTo>
                <a:lnTo>
                  <a:pt x="7" y="17"/>
                </a:lnTo>
                <a:lnTo>
                  <a:pt x="8" y="16"/>
                </a:lnTo>
                <a:lnTo>
                  <a:pt x="9" y="16"/>
                </a:lnTo>
                <a:lnTo>
                  <a:pt x="10" y="15"/>
                </a:lnTo>
                <a:lnTo>
                  <a:pt x="12" y="15"/>
                </a:lnTo>
                <a:lnTo>
                  <a:pt x="13" y="14"/>
                </a:lnTo>
                <a:lnTo>
                  <a:pt x="14" y="14"/>
                </a:lnTo>
                <a:lnTo>
                  <a:pt x="15" y="13"/>
                </a:lnTo>
                <a:lnTo>
                  <a:pt x="16" y="13"/>
                </a:lnTo>
                <a:lnTo>
                  <a:pt x="18" y="13"/>
                </a:lnTo>
                <a:lnTo>
                  <a:pt x="19" y="12"/>
                </a:lnTo>
                <a:lnTo>
                  <a:pt x="20" y="12"/>
                </a:lnTo>
                <a:lnTo>
                  <a:pt x="21" y="11"/>
                </a:lnTo>
                <a:lnTo>
                  <a:pt x="22" y="11"/>
                </a:lnTo>
                <a:lnTo>
                  <a:pt x="24" y="10"/>
                </a:lnTo>
                <a:lnTo>
                  <a:pt x="25" y="10"/>
                </a:lnTo>
                <a:lnTo>
                  <a:pt x="26" y="9"/>
                </a:lnTo>
                <a:lnTo>
                  <a:pt x="27" y="9"/>
                </a:lnTo>
                <a:lnTo>
                  <a:pt x="28" y="9"/>
                </a:lnTo>
                <a:lnTo>
                  <a:pt x="30" y="8"/>
                </a:lnTo>
                <a:lnTo>
                  <a:pt x="31" y="8"/>
                </a:lnTo>
                <a:lnTo>
                  <a:pt x="32" y="7"/>
                </a:lnTo>
                <a:lnTo>
                  <a:pt x="33" y="7"/>
                </a:lnTo>
                <a:lnTo>
                  <a:pt x="34" y="7"/>
                </a:lnTo>
                <a:lnTo>
                  <a:pt x="36" y="6"/>
                </a:lnTo>
                <a:lnTo>
                  <a:pt x="37" y="6"/>
                </a:lnTo>
                <a:lnTo>
                  <a:pt x="38" y="6"/>
                </a:lnTo>
                <a:lnTo>
                  <a:pt x="39" y="5"/>
                </a:lnTo>
                <a:lnTo>
                  <a:pt x="40" y="5"/>
                </a:lnTo>
                <a:lnTo>
                  <a:pt x="42" y="5"/>
                </a:lnTo>
                <a:lnTo>
                  <a:pt x="43" y="4"/>
                </a:lnTo>
                <a:lnTo>
                  <a:pt x="44" y="4"/>
                </a:lnTo>
                <a:lnTo>
                  <a:pt x="45" y="4"/>
                </a:lnTo>
                <a:lnTo>
                  <a:pt x="46" y="4"/>
                </a:lnTo>
                <a:lnTo>
                  <a:pt x="48" y="3"/>
                </a:lnTo>
                <a:lnTo>
                  <a:pt x="49" y="3"/>
                </a:lnTo>
                <a:lnTo>
                  <a:pt x="50" y="3"/>
                </a:lnTo>
                <a:lnTo>
                  <a:pt x="51" y="3"/>
                </a:lnTo>
                <a:lnTo>
                  <a:pt x="52" y="3"/>
                </a:lnTo>
                <a:lnTo>
                  <a:pt x="54" y="2"/>
                </a:lnTo>
                <a:lnTo>
                  <a:pt x="55" y="2"/>
                </a:lnTo>
                <a:lnTo>
                  <a:pt x="56" y="2"/>
                </a:lnTo>
                <a:lnTo>
                  <a:pt x="57" y="2"/>
                </a:lnTo>
                <a:lnTo>
                  <a:pt x="58" y="2"/>
                </a:lnTo>
                <a:lnTo>
                  <a:pt x="60" y="2"/>
                </a:lnTo>
                <a:lnTo>
                  <a:pt x="61" y="1"/>
                </a:lnTo>
                <a:lnTo>
                  <a:pt x="62" y="1"/>
                </a:lnTo>
                <a:lnTo>
                  <a:pt x="63" y="1"/>
                </a:lnTo>
                <a:lnTo>
                  <a:pt x="64" y="1"/>
                </a:lnTo>
                <a:lnTo>
                  <a:pt x="66" y="1"/>
                </a:lnTo>
                <a:lnTo>
                  <a:pt x="67" y="1"/>
                </a:lnTo>
                <a:lnTo>
                  <a:pt x="68" y="1"/>
                </a:lnTo>
                <a:lnTo>
                  <a:pt x="69" y="1"/>
                </a:lnTo>
                <a:lnTo>
                  <a:pt x="70" y="0"/>
                </a:lnTo>
                <a:lnTo>
                  <a:pt x="72" y="0"/>
                </a:lnTo>
                <a:lnTo>
                  <a:pt x="73" y="0"/>
                </a:lnTo>
                <a:lnTo>
                  <a:pt x="74" y="0"/>
                </a:lnTo>
                <a:lnTo>
                  <a:pt x="75" y="0"/>
                </a:lnTo>
                <a:lnTo>
                  <a:pt x="76" y="0"/>
                </a:lnTo>
                <a:lnTo>
                  <a:pt x="78" y="0"/>
                </a:lnTo>
                <a:lnTo>
                  <a:pt x="79" y="0"/>
                </a:lnTo>
                <a:lnTo>
                  <a:pt x="80" y="0"/>
                </a:lnTo>
                <a:lnTo>
                  <a:pt x="81" y="0"/>
                </a:lnTo>
                <a:lnTo>
                  <a:pt x="82" y="0"/>
                </a:lnTo>
                <a:lnTo>
                  <a:pt x="84" y="0"/>
                </a:lnTo>
                <a:lnTo>
                  <a:pt x="85" y="0"/>
                </a:lnTo>
                <a:lnTo>
                  <a:pt x="86" y="0"/>
                </a:lnTo>
                <a:lnTo>
                  <a:pt x="87" y="0"/>
                </a:lnTo>
                <a:lnTo>
                  <a:pt x="88" y="1"/>
                </a:lnTo>
                <a:lnTo>
                  <a:pt x="90" y="1"/>
                </a:lnTo>
                <a:lnTo>
                  <a:pt x="91" y="1"/>
                </a:lnTo>
                <a:lnTo>
                  <a:pt x="92" y="1"/>
                </a:lnTo>
                <a:lnTo>
                  <a:pt x="93" y="1"/>
                </a:lnTo>
                <a:lnTo>
                  <a:pt x="94" y="1"/>
                </a:lnTo>
                <a:lnTo>
                  <a:pt x="96" y="1"/>
                </a:lnTo>
                <a:lnTo>
                  <a:pt x="97" y="1"/>
                </a:lnTo>
                <a:lnTo>
                  <a:pt x="98" y="2"/>
                </a:lnTo>
                <a:lnTo>
                  <a:pt x="99" y="2"/>
                </a:lnTo>
                <a:lnTo>
                  <a:pt x="100" y="2"/>
                </a:lnTo>
                <a:lnTo>
                  <a:pt x="102" y="2"/>
                </a:lnTo>
                <a:lnTo>
                  <a:pt x="103" y="2"/>
                </a:lnTo>
                <a:lnTo>
                  <a:pt x="104" y="3"/>
                </a:lnTo>
                <a:lnTo>
                  <a:pt x="105" y="3"/>
                </a:lnTo>
                <a:lnTo>
                  <a:pt x="106" y="3"/>
                </a:lnTo>
                <a:lnTo>
                  <a:pt x="108" y="3"/>
                </a:lnTo>
                <a:lnTo>
                  <a:pt x="109" y="3"/>
                </a:lnTo>
                <a:lnTo>
                  <a:pt x="110" y="3"/>
                </a:lnTo>
                <a:lnTo>
                  <a:pt x="111" y="4"/>
                </a:lnTo>
                <a:lnTo>
                  <a:pt x="112" y="4"/>
                </a:lnTo>
                <a:lnTo>
                  <a:pt x="114" y="4"/>
                </a:lnTo>
                <a:lnTo>
                  <a:pt x="115" y="5"/>
                </a:lnTo>
                <a:lnTo>
                  <a:pt x="116" y="5"/>
                </a:lnTo>
                <a:lnTo>
                  <a:pt x="117" y="5"/>
                </a:lnTo>
                <a:lnTo>
                  <a:pt x="118" y="6"/>
                </a:lnTo>
                <a:lnTo>
                  <a:pt x="120" y="6"/>
                </a:lnTo>
                <a:lnTo>
                  <a:pt x="121" y="6"/>
                </a:lnTo>
                <a:lnTo>
                  <a:pt x="122" y="7"/>
                </a:lnTo>
                <a:lnTo>
                  <a:pt x="123" y="7"/>
                </a:lnTo>
                <a:lnTo>
                  <a:pt x="124" y="7"/>
                </a:lnTo>
                <a:lnTo>
                  <a:pt x="126" y="8"/>
                </a:lnTo>
                <a:lnTo>
                  <a:pt x="127" y="8"/>
                </a:lnTo>
                <a:lnTo>
                  <a:pt x="128" y="9"/>
                </a:lnTo>
                <a:lnTo>
                  <a:pt x="129" y="9"/>
                </a:lnTo>
                <a:lnTo>
                  <a:pt x="130" y="9"/>
                </a:lnTo>
                <a:lnTo>
                  <a:pt x="132" y="10"/>
                </a:lnTo>
                <a:lnTo>
                  <a:pt x="133" y="10"/>
                </a:lnTo>
                <a:lnTo>
                  <a:pt x="134" y="11"/>
                </a:lnTo>
                <a:lnTo>
                  <a:pt x="135" y="11"/>
                </a:lnTo>
                <a:lnTo>
                  <a:pt x="136" y="12"/>
                </a:lnTo>
                <a:lnTo>
                  <a:pt x="138" y="12"/>
                </a:lnTo>
                <a:lnTo>
                  <a:pt x="139" y="12"/>
                </a:lnTo>
                <a:lnTo>
                  <a:pt x="140" y="13"/>
                </a:lnTo>
                <a:lnTo>
                  <a:pt x="141" y="13"/>
                </a:lnTo>
                <a:lnTo>
                  <a:pt x="142" y="14"/>
                </a:lnTo>
                <a:lnTo>
                  <a:pt x="144" y="14"/>
                </a:lnTo>
                <a:lnTo>
                  <a:pt x="145" y="15"/>
                </a:lnTo>
                <a:lnTo>
                  <a:pt x="146" y="15"/>
                </a:lnTo>
                <a:lnTo>
                  <a:pt x="147" y="16"/>
                </a:lnTo>
                <a:lnTo>
                  <a:pt x="148" y="16"/>
                </a:lnTo>
                <a:lnTo>
                  <a:pt x="150" y="17"/>
                </a:lnTo>
                <a:lnTo>
                  <a:pt x="151" y="17"/>
                </a:lnTo>
                <a:lnTo>
                  <a:pt x="152" y="18"/>
                </a:lnTo>
              </a:path>
            </a:pathLst>
          </a:custGeom>
          <a:noFill/>
          <a:ln w="381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56" name="Freeform 121">
            <a:extLst>
              <a:ext uri="{FF2B5EF4-FFF2-40B4-BE49-F238E27FC236}">
                <a16:creationId xmlns:a16="http://schemas.microsoft.com/office/drawing/2014/main" id="{37905287-CC89-4076-BAD0-20D2164310D8}"/>
              </a:ext>
            </a:extLst>
          </p:cNvPr>
          <p:cNvSpPr>
            <a:spLocks/>
          </p:cNvSpPr>
          <p:nvPr/>
        </p:nvSpPr>
        <p:spPr bwMode="auto">
          <a:xfrm>
            <a:off x="6042025" y="2593975"/>
            <a:ext cx="1489075" cy="515938"/>
          </a:xfrm>
          <a:custGeom>
            <a:avLst/>
            <a:gdLst>
              <a:gd name="T0" fmla="*/ 2147483646 w 152"/>
              <a:gd name="T1" fmla="*/ 2147483646 h 47"/>
              <a:gd name="T2" fmla="*/ 2147483646 w 152"/>
              <a:gd name="T3" fmla="*/ 2147483646 h 47"/>
              <a:gd name="T4" fmla="*/ 2147483646 w 152"/>
              <a:gd name="T5" fmla="*/ 2147483646 h 47"/>
              <a:gd name="T6" fmla="*/ 2147483646 w 152"/>
              <a:gd name="T7" fmla="*/ 2147483646 h 47"/>
              <a:gd name="T8" fmla="*/ 2147483646 w 152"/>
              <a:gd name="T9" fmla="*/ 2147483646 h 47"/>
              <a:gd name="T10" fmla="*/ 2147483646 w 152"/>
              <a:gd name="T11" fmla="*/ 2147483646 h 47"/>
              <a:gd name="T12" fmla="*/ 2147483646 w 152"/>
              <a:gd name="T13" fmla="*/ 2147483646 h 47"/>
              <a:gd name="T14" fmla="*/ 2147483646 w 152"/>
              <a:gd name="T15" fmla="*/ 2147483646 h 47"/>
              <a:gd name="T16" fmla="*/ 2147483646 w 152"/>
              <a:gd name="T17" fmla="*/ 2147483646 h 47"/>
              <a:gd name="T18" fmla="*/ 2147483646 w 152"/>
              <a:gd name="T19" fmla="*/ 2147483646 h 47"/>
              <a:gd name="T20" fmla="*/ 2147483646 w 152"/>
              <a:gd name="T21" fmla="*/ 2147483646 h 47"/>
              <a:gd name="T22" fmla="*/ 2147483646 w 152"/>
              <a:gd name="T23" fmla="*/ 2147483646 h 47"/>
              <a:gd name="T24" fmla="*/ 2147483646 w 152"/>
              <a:gd name="T25" fmla="*/ 2147483646 h 47"/>
              <a:gd name="T26" fmla="*/ 2147483646 w 152"/>
              <a:gd name="T27" fmla="*/ 2147483646 h 47"/>
              <a:gd name="T28" fmla="*/ 2147483646 w 152"/>
              <a:gd name="T29" fmla="*/ 2147483646 h 47"/>
              <a:gd name="T30" fmla="*/ 2147483646 w 152"/>
              <a:gd name="T31" fmla="*/ 2147483646 h 47"/>
              <a:gd name="T32" fmla="*/ 2147483646 w 152"/>
              <a:gd name="T33" fmla="*/ 2147483646 h 47"/>
              <a:gd name="T34" fmla="*/ 2147483646 w 152"/>
              <a:gd name="T35" fmla="*/ 2147483646 h 47"/>
              <a:gd name="T36" fmla="*/ 2147483646 w 152"/>
              <a:gd name="T37" fmla="*/ 2147483646 h 47"/>
              <a:gd name="T38" fmla="*/ 2147483646 w 152"/>
              <a:gd name="T39" fmla="*/ 2147483646 h 47"/>
              <a:gd name="T40" fmla="*/ 2147483646 w 152"/>
              <a:gd name="T41" fmla="*/ 2147483646 h 47"/>
              <a:gd name="T42" fmla="*/ 2147483646 w 152"/>
              <a:gd name="T43" fmla="*/ 2147483646 h 47"/>
              <a:gd name="T44" fmla="*/ 2147483646 w 152"/>
              <a:gd name="T45" fmla="*/ 2147483646 h 47"/>
              <a:gd name="T46" fmla="*/ 2147483646 w 152"/>
              <a:gd name="T47" fmla="*/ 2147483646 h 47"/>
              <a:gd name="T48" fmla="*/ 2147483646 w 152"/>
              <a:gd name="T49" fmla="*/ 2147483646 h 47"/>
              <a:gd name="T50" fmla="*/ 2147483646 w 152"/>
              <a:gd name="T51" fmla="*/ 2147483646 h 47"/>
              <a:gd name="T52" fmla="*/ 2147483646 w 152"/>
              <a:gd name="T53" fmla="*/ 2147483646 h 47"/>
              <a:gd name="T54" fmla="*/ 2147483646 w 152"/>
              <a:gd name="T55" fmla="*/ 2147483646 h 47"/>
              <a:gd name="T56" fmla="*/ 2147483646 w 152"/>
              <a:gd name="T57" fmla="*/ 2147483646 h 47"/>
              <a:gd name="T58" fmla="*/ 2147483646 w 152"/>
              <a:gd name="T59" fmla="*/ 2147483646 h 47"/>
              <a:gd name="T60" fmla="*/ 2147483646 w 152"/>
              <a:gd name="T61" fmla="*/ 2147483646 h 47"/>
              <a:gd name="T62" fmla="*/ 2147483646 w 152"/>
              <a:gd name="T63" fmla="*/ 2147483646 h 47"/>
              <a:gd name="T64" fmla="*/ 2147483646 w 152"/>
              <a:gd name="T65" fmla="*/ 2147483646 h 47"/>
              <a:gd name="T66" fmla="*/ 2147483646 w 152"/>
              <a:gd name="T67" fmla="*/ 2147483646 h 47"/>
              <a:gd name="T68" fmla="*/ 2147483646 w 152"/>
              <a:gd name="T69" fmla="*/ 2147483646 h 47"/>
              <a:gd name="T70" fmla="*/ 2147483646 w 152"/>
              <a:gd name="T71" fmla="*/ 2147483646 h 47"/>
              <a:gd name="T72" fmla="*/ 2147483646 w 152"/>
              <a:gd name="T73" fmla="*/ 2147483646 h 47"/>
              <a:gd name="T74" fmla="*/ 2147483646 w 152"/>
              <a:gd name="T75" fmla="*/ 2147483646 h 47"/>
              <a:gd name="T76" fmla="*/ 2147483646 w 152"/>
              <a:gd name="T77" fmla="*/ 2147483646 h 47"/>
              <a:gd name="T78" fmla="*/ 2147483646 w 152"/>
              <a:gd name="T79" fmla="*/ 2147483646 h 47"/>
              <a:gd name="T80" fmla="*/ 2147483646 w 152"/>
              <a:gd name="T81" fmla="*/ 2147483646 h 47"/>
              <a:gd name="T82" fmla="*/ 2147483646 w 152"/>
              <a:gd name="T83" fmla="*/ 2147483646 h 4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47"/>
              <a:gd name="T128" fmla="*/ 152 w 152"/>
              <a:gd name="T129" fmla="*/ 47 h 4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47">
                <a:moveTo>
                  <a:pt x="0" y="0"/>
                </a:moveTo>
                <a:lnTo>
                  <a:pt x="1" y="0"/>
                </a:lnTo>
                <a:lnTo>
                  <a:pt x="2" y="1"/>
                </a:lnTo>
                <a:lnTo>
                  <a:pt x="4" y="1"/>
                </a:lnTo>
                <a:lnTo>
                  <a:pt x="5" y="2"/>
                </a:lnTo>
                <a:lnTo>
                  <a:pt x="6" y="2"/>
                </a:lnTo>
                <a:lnTo>
                  <a:pt x="7" y="3"/>
                </a:lnTo>
                <a:lnTo>
                  <a:pt x="8" y="3"/>
                </a:lnTo>
                <a:lnTo>
                  <a:pt x="10" y="4"/>
                </a:lnTo>
                <a:lnTo>
                  <a:pt x="11" y="4"/>
                </a:lnTo>
                <a:lnTo>
                  <a:pt x="12" y="5"/>
                </a:lnTo>
                <a:lnTo>
                  <a:pt x="13" y="5"/>
                </a:lnTo>
                <a:lnTo>
                  <a:pt x="16" y="6"/>
                </a:lnTo>
                <a:lnTo>
                  <a:pt x="17" y="7"/>
                </a:lnTo>
                <a:lnTo>
                  <a:pt x="18" y="7"/>
                </a:lnTo>
                <a:lnTo>
                  <a:pt x="19" y="8"/>
                </a:lnTo>
                <a:lnTo>
                  <a:pt x="20" y="8"/>
                </a:lnTo>
                <a:lnTo>
                  <a:pt x="22" y="9"/>
                </a:lnTo>
                <a:lnTo>
                  <a:pt x="23" y="9"/>
                </a:lnTo>
                <a:lnTo>
                  <a:pt x="24" y="10"/>
                </a:lnTo>
                <a:lnTo>
                  <a:pt x="25" y="10"/>
                </a:lnTo>
                <a:lnTo>
                  <a:pt x="26" y="11"/>
                </a:lnTo>
                <a:lnTo>
                  <a:pt x="28" y="11"/>
                </a:lnTo>
                <a:lnTo>
                  <a:pt x="29" y="12"/>
                </a:lnTo>
                <a:lnTo>
                  <a:pt x="30" y="12"/>
                </a:lnTo>
                <a:lnTo>
                  <a:pt x="32" y="13"/>
                </a:lnTo>
                <a:lnTo>
                  <a:pt x="32" y="14"/>
                </a:lnTo>
                <a:lnTo>
                  <a:pt x="34" y="14"/>
                </a:lnTo>
                <a:lnTo>
                  <a:pt x="35" y="15"/>
                </a:lnTo>
                <a:lnTo>
                  <a:pt x="36" y="15"/>
                </a:lnTo>
                <a:lnTo>
                  <a:pt x="37" y="16"/>
                </a:lnTo>
                <a:lnTo>
                  <a:pt x="38" y="16"/>
                </a:lnTo>
                <a:lnTo>
                  <a:pt x="40" y="17"/>
                </a:lnTo>
                <a:lnTo>
                  <a:pt x="41" y="17"/>
                </a:lnTo>
                <a:lnTo>
                  <a:pt x="42" y="18"/>
                </a:lnTo>
                <a:lnTo>
                  <a:pt x="43" y="18"/>
                </a:lnTo>
                <a:lnTo>
                  <a:pt x="44" y="19"/>
                </a:lnTo>
                <a:lnTo>
                  <a:pt x="46" y="19"/>
                </a:lnTo>
                <a:lnTo>
                  <a:pt x="47" y="20"/>
                </a:lnTo>
                <a:lnTo>
                  <a:pt x="48" y="20"/>
                </a:lnTo>
                <a:lnTo>
                  <a:pt x="49" y="21"/>
                </a:lnTo>
                <a:lnTo>
                  <a:pt x="50" y="21"/>
                </a:lnTo>
                <a:lnTo>
                  <a:pt x="52" y="22"/>
                </a:lnTo>
                <a:lnTo>
                  <a:pt x="53" y="22"/>
                </a:lnTo>
                <a:lnTo>
                  <a:pt x="54" y="23"/>
                </a:lnTo>
                <a:lnTo>
                  <a:pt x="55" y="23"/>
                </a:lnTo>
                <a:lnTo>
                  <a:pt x="56" y="24"/>
                </a:lnTo>
                <a:lnTo>
                  <a:pt x="58" y="24"/>
                </a:lnTo>
                <a:lnTo>
                  <a:pt x="59" y="25"/>
                </a:lnTo>
                <a:lnTo>
                  <a:pt x="60" y="25"/>
                </a:lnTo>
                <a:lnTo>
                  <a:pt x="61" y="26"/>
                </a:lnTo>
                <a:lnTo>
                  <a:pt x="62" y="26"/>
                </a:lnTo>
                <a:lnTo>
                  <a:pt x="64" y="27"/>
                </a:lnTo>
                <a:lnTo>
                  <a:pt x="65" y="27"/>
                </a:lnTo>
                <a:lnTo>
                  <a:pt x="66" y="27"/>
                </a:lnTo>
                <a:lnTo>
                  <a:pt x="67" y="27"/>
                </a:lnTo>
                <a:lnTo>
                  <a:pt x="68" y="28"/>
                </a:lnTo>
                <a:lnTo>
                  <a:pt x="70" y="28"/>
                </a:lnTo>
                <a:lnTo>
                  <a:pt x="71" y="29"/>
                </a:lnTo>
                <a:lnTo>
                  <a:pt x="72" y="29"/>
                </a:lnTo>
                <a:lnTo>
                  <a:pt x="73" y="30"/>
                </a:lnTo>
                <a:lnTo>
                  <a:pt x="74" y="30"/>
                </a:lnTo>
                <a:lnTo>
                  <a:pt x="76" y="30"/>
                </a:lnTo>
                <a:lnTo>
                  <a:pt x="77" y="31"/>
                </a:lnTo>
                <a:lnTo>
                  <a:pt x="78" y="31"/>
                </a:lnTo>
                <a:lnTo>
                  <a:pt x="79" y="32"/>
                </a:lnTo>
                <a:lnTo>
                  <a:pt x="80" y="32"/>
                </a:lnTo>
                <a:lnTo>
                  <a:pt x="82" y="32"/>
                </a:lnTo>
                <a:lnTo>
                  <a:pt x="83" y="33"/>
                </a:lnTo>
                <a:lnTo>
                  <a:pt x="84" y="33"/>
                </a:lnTo>
                <a:lnTo>
                  <a:pt x="85" y="33"/>
                </a:lnTo>
                <a:lnTo>
                  <a:pt x="86" y="34"/>
                </a:lnTo>
                <a:lnTo>
                  <a:pt x="88" y="34"/>
                </a:lnTo>
                <a:lnTo>
                  <a:pt x="89" y="35"/>
                </a:lnTo>
                <a:lnTo>
                  <a:pt x="90" y="35"/>
                </a:lnTo>
                <a:lnTo>
                  <a:pt x="91" y="35"/>
                </a:lnTo>
                <a:lnTo>
                  <a:pt x="92" y="36"/>
                </a:lnTo>
                <a:lnTo>
                  <a:pt x="94" y="36"/>
                </a:lnTo>
                <a:lnTo>
                  <a:pt x="95" y="36"/>
                </a:lnTo>
                <a:lnTo>
                  <a:pt x="96" y="37"/>
                </a:lnTo>
                <a:lnTo>
                  <a:pt x="97" y="37"/>
                </a:lnTo>
                <a:lnTo>
                  <a:pt x="98" y="37"/>
                </a:lnTo>
                <a:lnTo>
                  <a:pt x="100" y="38"/>
                </a:lnTo>
                <a:lnTo>
                  <a:pt x="101" y="38"/>
                </a:lnTo>
                <a:lnTo>
                  <a:pt x="102" y="38"/>
                </a:lnTo>
                <a:lnTo>
                  <a:pt x="103" y="39"/>
                </a:lnTo>
                <a:lnTo>
                  <a:pt x="104" y="39"/>
                </a:lnTo>
                <a:lnTo>
                  <a:pt x="106" y="39"/>
                </a:lnTo>
                <a:lnTo>
                  <a:pt x="107" y="39"/>
                </a:lnTo>
                <a:lnTo>
                  <a:pt x="108" y="40"/>
                </a:lnTo>
                <a:lnTo>
                  <a:pt x="109" y="40"/>
                </a:lnTo>
                <a:lnTo>
                  <a:pt x="110" y="40"/>
                </a:lnTo>
                <a:lnTo>
                  <a:pt x="112" y="41"/>
                </a:lnTo>
                <a:lnTo>
                  <a:pt x="113" y="41"/>
                </a:lnTo>
                <a:lnTo>
                  <a:pt x="114" y="41"/>
                </a:lnTo>
                <a:lnTo>
                  <a:pt x="115" y="41"/>
                </a:lnTo>
                <a:lnTo>
                  <a:pt x="116" y="42"/>
                </a:lnTo>
                <a:lnTo>
                  <a:pt x="118" y="42"/>
                </a:lnTo>
                <a:lnTo>
                  <a:pt x="119" y="42"/>
                </a:lnTo>
                <a:lnTo>
                  <a:pt x="120" y="42"/>
                </a:lnTo>
                <a:lnTo>
                  <a:pt x="121" y="42"/>
                </a:lnTo>
                <a:lnTo>
                  <a:pt x="122" y="43"/>
                </a:lnTo>
                <a:lnTo>
                  <a:pt x="124" y="43"/>
                </a:lnTo>
                <a:lnTo>
                  <a:pt x="125" y="43"/>
                </a:lnTo>
                <a:lnTo>
                  <a:pt x="126" y="43"/>
                </a:lnTo>
                <a:lnTo>
                  <a:pt x="127" y="44"/>
                </a:lnTo>
                <a:lnTo>
                  <a:pt x="128" y="44"/>
                </a:lnTo>
                <a:lnTo>
                  <a:pt x="130" y="44"/>
                </a:lnTo>
                <a:lnTo>
                  <a:pt x="131" y="44"/>
                </a:lnTo>
                <a:lnTo>
                  <a:pt x="132" y="44"/>
                </a:lnTo>
                <a:lnTo>
                  <a:pt x="133" y="45"/>
                </a:lnTo>
                <a:lnTo>
                  <a:pt x="134" y="45"/>
                </a:lnTo>
                <a:lnTo>
                  <a:pt x="136" y="45"/>
                </a:lnTo>
                <a:lnTo>
                  <a:pt x="137" y="45"/>
                </a:lnTo>
                <a:lnTo>
                  <a:pt x="138" y="45"/>
                </a:lnTo>
                <a:lnTo>
                  <a:pt x="139" y="45"/>
                </a:lnTo>
                <a:lnTo>
                  <a:pt x="140" y="46"/>
                </a:lnTo>
                <a:lnTo>
                  <a:pt x="142" y="46"/>
                </a:lnTo>
                <a:lnTo>
                  <a:pt x="143" y="46"/>
                </a:lnTo>
                <a:lnTo>
                  <a:pt x="144" y="46"/>
                </a:lnTo>
                <a:lnTo>
                  <a:pt x="145" y="46"/>
                </a:lnTo>
                <a:lnTo>
                  <a:pt x="146" y="46"/>
                </a:lnTo>
                <a:lnTo>
                  <a:pt x="148" y="47"/>
                </a:lnTo>
                <a:lnTo>
                  <a:pt x="149" y="47"/>
                </a:lnTo>
                <a:lnTo>
                  <a:pt x="150" y="47"/>
                </a:lnTo>
                <a:lnTo>
                  <a:pt x="151" y="47"/>
                </a:lnTo>
                <a:lnTo>
                  <a:pt x="152" y="47"/>
                </a:lnTo>
              </a:path>
            </a:pathLst>
          </a:custGeom>
          <a:noFill/>
          <a:ln w="381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57" name="Line 21">
            <a:extLst>
              <a:ext uri="{FF2B5EF4-FFF2-40B4-BE49-F238E27FC236}">
                <a16:creationId xmlns:a16="http://schemas.microsoft.com/office/drawing/2014/main" id="{843D6220-9BCD-4E22-985D-87530869F74B}"/>
              </a:ext>
            </a:extLst>
          </p:cNvPr>
          <p:cNvSpPr>
            <a:spLocks noChangeShapeType="1"/>
          </p:cNvSpPr>
          <p:nvPr/>
        </p:nvSpPr>
        <p:spPr bwMode="auto">
          <a:xfrm flipV="1">
            <a:off x="1682750" y="3076575"/>
            <a:ext cx="9525" cy="777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58" name="Rectangle 22">
            <a:extLst>
              <a:ext uri="{FF2B5EF4-FFF2-40B4-BE49-F238E27FC236}">
                <a16:creationId xmlns:a16="http://schemas.microsoft.com/office/drawing/2014/main" id="{1BA78D59-4C76-4E95-955B-F0107D23B126}"/>
              </a:ext>
            </a:extLst>
          </p:cNvPr>
          <p:cNvSpPr>
            <a:spLocks noChangeArrowheads="1"/>
          </p:cNvSpPr>
          <p:nvPr/>
        </p:nvSpPr>
        <p:spPr bwMode="auto">
          <a:xfrm>
            <a:off x="1563688" y="3175000"/>
            <a:ext cx="447675" cy="35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200">
                <a:solidFill>
                  <a:srgbClr val="000000"/>
                </a:solidFill>
                <a:cs typeface="Times New Roman" panose="02020603050405020304" pitchFamily="18" charset="0"/>
              </a:rPr>
              <a:t>400</a:t>
            </a:r>
            <a:endParaRPr lang="en-US" altLang="en-US" sz="7200">
              <a:cs typeface="Times New Roman" panose="02020603050405020304" pitchFamily="18" charset="0"/>
            </a:endParaRPr>
          </a:p>
        </p:txBody>
      </p:sp>
      <p:sp>
        <p:nvSpPr>
          <p:cNvPr id="94259" name="Line 23">
            <a:extLst>
              <a:ext uri="{FF2B5EF4-FFF2-40B4-BE49-F238E27FC236}">
                <a16:creationId xmlns:a16="http://schemas.microsoft.com/office/drawing/2014/main" id="{4E0D35F1-E5E9-44F6-8611-85666D3C450E}"/>
              </a:ext>
            </a:extLst>
          </p:cNvPr>
          <p:cNvSpPr>
            <a:spLocks noChangeShapeType="1"/>
          </p:cNvSpPr>
          <p:nvPr/>
        </p:nvSpPr>
        <p:spPr bwMode="auto">
          <a:xfrm flipV="1">
            <a:off x="3867150" y="3076575"/>
            <a:ext cx="9525" cy="777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60" name="Rectangle 24">
            <a:extLst>
              <a:ext uri="{FF2B5EF4-FFF2-40B4-BE49-F238E27FC236}">
                <a16:creationId xmlns:a16="http://schemas.microsoft.com/office/drawing/2014/main" id="{4DD972EC-11A9-40C0-AE2E-AC89A2F06EB6}"/>
              </a:ext>
            </a:extLst>
          </p:cNvPr>
          <p:cNvSpPr>
            <a:spLocks noChangeArrowheads="1"/>
          </p:cNvSpPr>
          <p:nvPr/>
        </p:nvSpPr>
        <p:spPr bwMode="auto">
          <a:xfrm>
            <a:off x="3749675" y="3175000"/>
            <a:ext cx="447675" cy="35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200">
                <a:solidFill>
                  <a:srgbClr val="000000"/>
                </a:solidFill>
                <a:cs typeface="Times New Roman" panose="02020603050405020304" pitchFamily="18" charset="0"/>
              </a:rPr>
              <a:t>500</a:t>
            </a:r>
            <a:endParaRPr lang="en-US" altLang="en-US" sz="7200">
              <a:cs typeface="Times New Roman" panose="02020603050405020304" pitchFamily="18" charset="0"/>
            </a:endParaRPr>
          </a:p>
        </p:txBody>
      </p:sp>
      <p:sp>
        <p:nvSpPr>
          <p:cNvPr id="94261" name="Line 25">
            <a:extLst>
              <a:ext uri="{FF2B5EF4-FFF2-40B4-BE49-F238E27FC236}">
                <a16:creationId xmlns:a16="http://schemas.microsoft.com/office/drawing/2014/main" id="{3A800ADA-B2C1-4424-BA27-AEC949F22298}"/>
              </a:ext>
            </a:extLst>
          </p:cNvPr>
          <p:cNvSpPr>
            <a:spLocks noChangeShapeType="1"/>
          </p:cNvSpPr>
          <p:nvPr/>
        </p:nvSpPr>
        <p:spPr bwMode="auto">
          <a:xfrm flipV="1">
            <a:off x="6051550" y="3076575"/>
            <a:ext cx="9525" cy="777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62" name="Rectangle 26">
            <a:extLst>
              <a:ext uri="{FF2B5EF4-FFF2-40B4-BE49-F238E27FC236}">
                <a16:creationId xmlns:a16="http://schemas.microsoft.com/office/drawing/2014/main" id="{0972D47E-C153-433C-BE1B-2D46FEBA91CF}"/>
              </a:ext>
            </a:extLst>
          </p:cNvPr>
          <p:cNvSpPr>
            <a:spLocks noChangeArrowheads="1"/>
          </p:cNvSpPr>
          <p:nvPr/>
        </p:nvSpPr>
        <p:spPr bwMode="auto">
          <a:xfrm>
            <a:off x="5934075" y="3175000"/>
            <a:ext cx="447675" cy="35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200">
                <a:solidFill>
                  <a:srgbClr val="000000"/>
                </a:solidFill>
                <a:cs typeface="Times New Roman" panose="02020603050405020304" pitchFamily="18" charset="0"/>
              </a:rPr>
              <a:t>600</a:t>
            </a:r>
            <a:endParaRPr lang="en-US" altLang="en-US" sz="7200">
              <a:cs typeface="Times New Roman" panose="02020603050405020304" pitchFamily="18" charset="0"/>
            </a:endParaRPr>
          </a:p>
        </p:txBody>
      </p:sp>
      <p:sp>
        <p:nvSpPr>
          <p:cNvPr id="94263" name="Line 27">
            <a:extLst>
              <a:ext uri="{FF2B5EF4-FFF2-40B4-BE49-F238E27FC236}">
                <a16:creationId xmlns:a16="http://schemas.microsoft.com/office/drawing/2014/main" id="{A5EA43A4-AEF6-42C8-A2FB-BAFF91E1ED4B}"/>
              </a:ext>
            </a:extLst>
          </p:cNvPr>
          <p:cNvSpPr>
            <a:spLocks noChangeShapeType="1"/>
          </p:cNvSpPr>
          <p:nvPr/>
        </p:nvSpPr>
        <p:spPr bwMode="auto">
          <a:xfrm flipV="1">
            <a:off x="8191500" y="3076575"/>
            <a:ext cx="9525" cy="777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64" name="Rectangle 28">
            <a:extLst>
              <a:ext uri="{FF2B5EF4-FFF2-40B4-BE49-F238E27FC236}">
                <a16:creationId xmlns:a16="http://schemas.microsoft.com/office/drawing/2014/main" id="{92AF0922-9183-4A3E-992F-55449B6B344B}"/>
              </a:ext>
            </a:extLst>
          </p:cNvPr>
          <p:cNvSpPr>
            <a:spLocks noChangeArrowheads="1"/>
          </p:cNvSpPr>
          <p:nvPr/>
        </p:nvSpPr>
        <p:spPr bwMode="auto">
          <a:xfrm>
            <a:off x="8118475" y="3175000"/>
            <a:ext cx="447675" cy="35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200">
                <a:solidFill>
                  <a:srgbClr val="000000"/>
                </a:solidFill>
                <a:cs typeface="Times New Roman" panose="02020603050405020304" pitchFamily="18" charset="0"/>
              </a:rPr>
              <a:t>700</a:t>
            </a:r>
            <a:endParaRPr lang="en-US" altLang="en-US" sz="7200">
              <a:cs typeface="Times New Roman" panose="02020603050405020304" pitchFamily="18" charset="0"/>
            </a:endParaRPr>
          </a:p>
        </p:txBody>
      </p:sp>
      <p:sp>
        <p:nvSpPr>
          <p:cNvPr id="94265" name="Line 11">
            <a:extLst>
              <a:ext uri="{FF2B5EF4-FFF2-40B4-BE49-F238E27FC236}">
                <a16:creationId xmlns:a16="http://schemas.microsoft.com/office/drawing/2014/main" id="{13BE61D4-3AE1-4DEB-B7BC-5355F1986FA4}"/>
              </a:ext>
            </a:extLst>
          </p:cNvPr>
          <p:cNvSpPr>
            <a:spLocks noChangeShapeType="1"/>
          </p:cNvSpPr>
          <p:nvPr/>
        </p:nvSpPr>
        <p:spPr bwMode="auto">
          <a:xfrm>
            <a:off x="428625" y="3154363"/>
            <a:ext cx="774065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94266" name="Picture 2">
            <a:extLst>
              <a:ext uri="{FF2B5EF4-FFF2-40B4-BE49-F238E27FC236}">
                <a16:creationId xmlns:a16="http://schemas.microsoft.com/office/drawing/2014/main" id="{E434E590-F1D5-496E-BF3A-8D214F8D08C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2124075" cy="2530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miter lim="800000"/>
                <a:headEnd/>
                <a:tailEnd/>
              </a14:hiddenLine>
            </a:ext>
          </a:extLst>
        </p:spPr>
      </p:pic>
      <p:pic>
        <p:nvPicPr>
          <p:cNvPr id="94267" name="Picture 4">
            <a:extLst>
              <a:ext uri="{FF2B5EF4-FFF2-40B4-BE49-F238E27FC236}">
                <a16:creationId xmlns:a16="http://schemas.microsoft.com/office/drawing/2014/main" id="{612672BB-7749-4924-9081-1FA66690C30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889625" y="0"/>
            <a:ext cx="3254375" cy="2152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4268" name="Rectangle 72">
            <a:extLst>
              <a:ext uri="{FF2B5EF4-FFF2-40B4-BE49-F238E27FC236}">
                <a16:creationId xmlns:a16="http://schemas.microsoft.com/office/drawing/2014/main" id="{C33CC792-E634-4488-A0C6-0C66C01EFE7F}"/>
              </a:ext>
            </a:extLst>
          </p:cNvPr>
          <p:cNvSpPr>
            <a:spLocks noChangeArrowheads="1"/>
          </p:cNvSpPr>
          <p:nvPr/>
        </p:nvSpPr>
        <p:spPr bwMode="auto">
          <a:xfrm>
            <a:off x="4049713" y="2189163"/>
            <a:ext cx="4921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sz="1600"/>
              <a:t>517</a:t>
            </a:r>
            <a:endParaRPr lang="en-US" altLang="en-US" sz="2400"/>
          </a:p>
        </p:txBody>
      </p:sp>
      <p:cxnSp>
        <p:nvCxnSpPr>
          <p:cNvPr id="94269" name="Straight Connector 74">
            <a:extLst>
              <a:ext uri="{FF2B5EF4-FFF2-40B4-BE49-F238E27FC236}">
                <a16:creationId xmlns:a16="http://schemas.microsoft.com/office/drawing/2014/main" id="{EE3EA89E-B336-4F21-8FFE-171F644CB22E}"/>
              </a:ext>
            </a:extLst>
          </p:cNvPr>
          <p:cNvCxnSpPr>
            <a:cxnSpLocks noChangeShapeType="1"/>
          </p:cNvCxnSpPr>
          <p:nvPr/>
        </p:nvCxnSpPr>
        <p:spPr bwMode="auto">
          <a:xfrm rot="5400000">
            <a:off x="3609975" y="3314700"/>
            <a:ext cx="1257300" cy="0"/>
          </a:xfrm>
          <a:prstGeom prst="line">
            <a:avLst/>
          </a:prstGeom>
          <a:noFill/>
          <a:ln w="0" algn="ctr">
            <a:solidFill>
              <a:srgbClr val="000000"/>
            </a:solidFill>
            <a:round/>
            <a:headEnd/>
            <a:tailEnd/>
          </a:ln>
          <a:extLst>
            <a:ext uri="{909E8E84-426E-40DD-AFC4-6F175D3DCCD1}">
              <a14:hiddenFill xmlns:a14="http://schemas.microsoft.com/office/drawing/2010/main">
                <a:noFill/>
              </a14:hiddenFill>
            </a:ext>
          </a:extLst>
        </p:spPr>
      </p:cxnSp>
      <p:pic>
        <p:nvPicPr>
          <p:cNvPr id="64" name="Picture 5">
            <a:extLst>
              <a:ext uri="{FF2B5EF4-FFF2-40B4-BE49-F238E27FC236}">
                <a16:creationId xmlns:a16="http://schemas.microsoft.com/office/drawing/2014/main" id="{7FF99050-F68E-4E3B-87E3-A27F85773791}"/>
              </a:ext>
            </a:extLst>
          </p:cNvPr>
          <p:cNvPicPr>
            <a:picLocks noChangeAspect="1" noChangeArrowheads="1"/>
          </p:cNvPicPr>
          <p:nvPr/>
        </p:nvPicPr>
        <p:blipFill>
          <a:blip r:embed="rId2" cstate="print">
            <a:duotone>
              <a:schemeClr val="accent6">
                <a:shade val="45000"/>
                <a:satMod val="135000"/>
              </a:schemeClr>
              <a:prstClr val="white"/>
            </a:duotone>
            <a:lum bright="-21000" contrast="100000"/>
          </a:blip>
          <a:srcRect l="4628" b="3605"/>
          <a:stretch>
            <a:fillRect/>
          </a:stretch>
        </p:blipFill>
        <p:spPr bwMode="auto">
          <a:xfrm flipH="1">
            <a:off x="4876800" y="4695825"/>
            <a:ext cx="1638300" cy="485775"/>
          </a:xfrm>
          <a:prstGeom prst="rect">
            <a:avLst/>
          </a:prstGeom>
          <a:noFill/>
          <a:ln w="0" cap="flat" cmpd="sng">
            <a:noFill/>
            <a:prstDash val="solid"/>
            <a:miter lim="800000"/>
            <a:headEnd type="none" w="med" len="med"/>
            <a:tailEnd type="none" w="med" len="med"/>
          </a:ln>
        </p:spPr>
      </p:pic>
      <p:pic>
        <p:nvPicPr>
          <p:cNvPr id="94271" name="Picture 5">
            <a:extLst>
              <a:ext uri="{FF2B5EF4-FFF2-40B4-BE49-F238E27FC236}">
                <a16:creationId xmlns:a16="http://schemas.microsoft.com/office/drawing/2014/main" id="{BCCA8A25-E9CC-4882-941F-43C71C42D8F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l="4628" b="3606"/>
          <a:stretch>
            <a:fillRect/>
          </a:stretch>
        </p:blipFill>
        <p:spPr bwMode="auto">
          <a:xfrm>
            <a:off x="6724650" y="4724400"/>
            <a:ext cx="1057275" cy="485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rgbClr val="000000"/>
                </a:solidFill>
                <a:miter lim="800000"/>
                <a:headEnd/>
                <a:tailEnd/>
              </a14:hiddenLine>
            </a:ext>
          </a:extLst>
        </p:spPr>
      </p:pic>
      <p:sp>
        <p:nvSpPr>
          <p:cNvPr id="94272" name="Rectangle 65">
            <a:extLst>
              <a:ext uri="{FF2B5EF4-FFF2-40B4-BE49-F238E27FC236}">
                <a16:creationId xmlns:a16="http://schemas.microsoft.com/office/drawing/2014/main" id="{FCEA607A-9653-4EFD-95A9-AF99EC55B56E}"/>
              </a:ext>
            </a:extLst>
          </p:cNvPr>
          <p:cNvSpPr>
            <a:spLocks noChangeArrowheads="1"/>
          </p:cNvSpPr>
          <p:nvPr/>
        </p:nvSpPr>
        <p:spPr bwMode="auto">
          <a:xfrm>
            <a:off x="4762500" y="4246563"/>
            <a:ext cx="1495425"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600"/>
              <a:t>12.2% of the area under the pink curve</a:t>
            </a:r>
            <a:endParaRPr lang="en-US" altLang="en-US" sz="2400"/>
          </a:p>
        </p:txBody>
      </p:sp>
      <p:sp>
        <p:nvSpPr>
          <p:cNvPr id="94273" name="Rectangle 66">
            <a:extLst>
              <a:ext uri="{FF2B5EF4-FFF2-40B4-BE49-F238E27FC236}">
                <a16:creationId xmlns:a16="http://schemas.microsoft.com/office/drawing/2014/main" id="{95AAD368-0AA1-408C-B11B-52DF3DD4E7F3}"/>
              </a:ext>
            </a:extLst>
          </p:cNvPr>
          <p:cNvSpPr>
            <a:spLocks noChangeArrowheads="1"/>
          </p:cNvSpPr>
          <p:nvPr/>
        </p:nvSpPr>
        <p:spPr bwMode="auto">
          <a:xfrm>
            <a:off x="6886575" y="4160838"/>
            <a:ext cx="1495425"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600"/>
              <a:t>8.02% of the area under the red curve</a:t>
            </a:r>
            <a:endParaRPr lang="en-US" altLang="en-US" sz="2400"/>
          </a:p>
        </p:txBody>
      </p:sp>
      <p:sp>
        <p:nvSpPr>
          <p:cNvPr id="94274" name="TextBox 65">
            <a:extLst>
              <a:ext uri="{FF2B5EF4-FFF2-40B4-BE49-F238E27FC236}">
                <a16:creationId xmlns:a16="http://schemas.microsoft.com/office/drawing/2014/main" id="{4C1C5901-E618-40E3-A952-3E666A896002}"/>
              </a:ext>
            </a:extLst>
          </p:cNvPr>
          <p:cNvSpPr txBox="1">
            <a:spLocks noChangeArrowheads="1"/>
          </p:cNvSpPr>
          <p:nvPr/>
        </p:nvSpPr>
        <p:spPr bwMode="auto">
          <a:xfrm>
            <a:off x="581025" y="4257675"/>
            <a:ext cx="29321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t>What is the error rate?</a:t>
            </a:r>
          </a:p>
        </p:txBody>
      </p:sp>
      <p:sp>
        <p:nvSpPr>
          <p:cNvPr id="94275" name="TextBox 66">
            <a:extLst>
              <a:ext uri="{FF2B5EF4-FFF2-40B4-BE49-F238E27FC236}">
                <a16:creationId xmlns:a16="http://schemas.microsoft.com/office/drawing/2014/main" id="{6307C2F7-FD25-4238-856C-1A4F5A4B3277}"/>
              </a:ext>
            </a:extLst>
          </p:cNvPr>
          <p:cNvSpPr txBox="1">
            <a:spLocks noChangeArrowheads="1"/>
          </p:cNvSpPr>
          <p:nvPr/>
        </p:nvSpPr>
        <p:spPr bwMode="auto">
          <a:xfrm>
            <a:off x="476250" y="6219825"/>
            <a:ext cx="34623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t>Can we get more features?</a:t>
            </a:r>
          </a:p>
        </p:txBody>
      </p:sp>
    </p:spTree>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6831400A-CE53-4EEB-8037-61E39B6DEDFE}"/>
              </a:ext>
            </a:extLst>
          </p:cNvPr>
          <p:cNvSpPr/>
          <p:nvPr/>
        </p:nvSpPr>
        <p:spPr bwMode="auto">
          <a:xfrm>
            <a:off x="7085013" y="2279650"/>
            <a:ext cx="901700" cy="246380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sz="7200"/>
          </a:p>
        </p:txBody>
      </p:sp>
      <p:sp>
        <p:nvSpPr>
          <p:cNvPr id="4" name="Rectangle 3">
            <a:extLst>
              <a:ext uri="{FF2B5EF4-FFF2-40B4-BE49-F238E27FC236}">
                <a16:creationId xmlns:a16="http://schemas.microsoft.com/office/drawing/2014/main" id="{3520B001-3BCE-463B-B451-835B27EC8395}"/>
              </a:ext>
            </a:extLst>
          </p:cNvPr>
          <p:cNvSpPr/>
          <p:nvPr/>
        </p:nvSpPr>
        <p:spPr bwMode="auto">
          <a:xfrm>
            <a:off x="812800" y="2286000"/>
            <a:ext cx="901700" cy="2462213"/>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sz="7200"/>
          </a:p>
        </p:txBody>
      </p:sp>
      <p:sp>
        <p:nvSpPr>
          <p:cNvPr id="95236" name="Rectangle 129">
            <a:extLst>
              <a:ext uri="{FF2B5EF4-FFF2-40B4-BE49-F238E27FC236}">
                <a16:creationId xmlns:a16="http://schemas.microsoft.com/office/drawing/2014/main" id="{1BB590B8-77A9-4A4D-BA60-15FB59EF07ED}"/>
              </a:ext>
            </a:extLst>
          </p:cNvPr>
          <p:cNvSpPr>
            <a:spLocks noChangeArrowheads="1"/>
          </p:cNvSpPr>
          <p:nvPr/>
        </p:nvSpPr>
        <p:spPr bwMode="auto">
          <a:xfrm>
            <a:off x="606425" y="4979988"/>
            <a:ext cx="114458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solidFill>
                  <a:srgbClr val="000000"/>
                </a:solidFill>
                <a:cs typeface="Times New Roman" panose="02020603050405020304" pitchFamily="18" charset="0"/>
              </a:rPr>
              <a:t>Midnight</a:t>
            </a:r>
            <a:endParaRPr lang="en-US" altLang="en-US" sz="4800">
              <a:cs typeface="Times New Roman" panose="02020603050405020304" pitchFamily="18" charset="0"/>
            </a:endParaRPr>
          </a:p>
        </p:txBody>
      </p:sp>
      <p:sp>
        <p:nvSpPr>
          <p:cNvPr id="95237" name="Freeform 75">
            <a:extLst>
              <a:ext uri="{FF2B5EF4-FFF2-40B4-BE49-F238E27FC236}">
                <a16:creationId xmlns:a16="http://schemas.microsoft.com/office/drawing/2014/main" id="{150FDDF3-5DF8-463A-A78E-67A8BD9FE61B}"/>
              </a:ext>
            </a:extLst>
          </p:cNvPr>
          <p:cNvSpPr>
            <a:spLocks/>
          </p:cNvSpPr>
          <p:nvPr/>
        </p:nvSpPr>
        <p:spPr bwMode="auto">
          <a:xfrm>
            <a:off x="825500" y="2419350"/>
            <a:ext cx="7170738" cy="1924050"/>
          </a:xfrm>
          <a:custGeom>
            <a:avLst/>
            <a:gdLst>
              <a:gd name="T0" fmla="*/ 2147483646 w 2496"/>
              <a:gd name="T1" fmla="*/ 2147483646 h 1830"/>
              <a:gd name="T2" fmla="*/ 2147483646 w 2496"/>
              <a:gd name="T3" fmla="*/ 2147483646 h 1830"/>
              <a:gd name="T4" fmla="*/ 2147483646 w 2496"/>
              <a:gd name="T5" fmla="*/ 2147483646 h 1830"/>
              <a:gd name="T6" fmla="*/ 2147483646 w 2496"/>
              <a:gd name="T7" fmla="*/ 2147483646 h 1830"/>
              <a:gd name="T8" fmla="*/ 2147483646 w 2496"/>
              <a:gd name="T9" fmla="*/ 2147483646 h 1830"/>
              <a:gd name="T10" fmla="*/ 2147483646 w 2496"/>
              <a:gd name="T11" fmla="*/ 2147483646 h 1830"/>
              <a:gd name="T12" fmla="*/ 2147483646 w 2496"/>
              <a:gd name="T13" fmla="*/ 2147483646 h 1830"/>
              <a:gd name="T14" fmla="*/ 2147483646 w 2496"/>
              <a:gd name="T15" fmla="*/ 2147483646 h 1830"/>
              <a:gd name="T16" fmla="*/ 2147483646 w 2496"/>
              <a:gd name="T17" fmla="*/ 2147483646 h 1830"/>
              <a:gd name="T18" fmla="*/ 2147483646 w 2496"/>
              <a:gd name="T19" fmla="*/ 2147483646 h 1830"/>
              <a:gd name="T20" fmla="*/ 2147483646 w 2496"/>
              <a:gd name="T21" fmla="*/ 2147483646 h 1830"/>
              <a:gd name="T22" fmla="*/ 2147483646 w 2496"/>
              <a:gd name="T23" fmla="*/ 2147483646 h 1830"/>
              <a:gd name="T24" fmla="*/ 2147483646 w 2496"/>
              <a:gd name="T25" fmla="*/ 2147483646 h 1830"/>
              <a:gd name="T26" fmla="*/ 2147483646 w 2496"/>
              <a:gd name="T27" fmla="*/ 2147483646 h 1830"/>
              <a:gd name="T28" fmla="*/ 2147483646 w 2496"/>
              <a:gd name="T29" fmla="*/ 2147483646 h 1830"/>
              <a:gd name="T30" fmla="*/ 2147483646 w 2496"/>
              <a:gd name="T31" fmla="*/ 2147483646 h 1830"/>
              <a:gd name="T32" fmla="*/ 2147483646 w 2496"/>
              <a:gd name="T33" fmla="*/ 2147483646 h 1830"/>
              <a:gd name="T34" fmla="*/ 2147483646 w 2496"/>
              <a:gd name="T35" fmla="*/ 2147483646 h 1830"/>
              <a:gd name="T36" fmla="*/ 2147483646 w 2496"/>
              <a:gd name="T37" fmla="*/ 2147483646 h 1830"/>
              <a:gd name="T38" fmla="*/ 2147483646 w 2496"/>
              <a:gd name="T39" fmla="*/ 2147483646 h 1830"/>
              <a:gd name="T40" fmla="*/ 2147483646 w 2496"/>
              <a:gd name="T41" fmla="*/ 2147483646 h 1830"/>
              <a:gd name="T42" fmla="*/ 2147483646 w 2496"/>
              <a:gd name="T43" fmla="*/ 2147483646 h 1830"/>
              <a:gd name="T44" fmla="*/ 2147483646 w 2496"/>
              <a:gd name="T45" fmla="*/ 2147483646 h 1830"/>
              <a:gd name="T46" fmla="*/ 2147483646 w 2496"/>
              <a:gd name="T47" fmla="*/ 2147483646 h 1830"/>
              <a:gd name="T48" fmla="*/ 2147483646 w 2496"/>
              <a:gd name="T49" fmla="*/ 2147483646 h 1830"/>
              <a:gd name="T50" fmla="*/ 2147483646 w 2496"/>
              <a:gd name="T51" fmla="*/ 2147483646 h 1830"/>
              <a:gd name="T52" fmla="*/ 2147483646 w 2496"/>
              <a:gd name="T53" fmla="*/ 2147483646 h 1830"/>
              <a:gd name="T54" fmla="*/ 2147483646 w 2496"/>
              <a:gd name="T55" fmla="*/ 2147483646 h 1830"/>
              <a:gd name="T56" fmla="*/ 2147483646 w 2496"/>
              <a:gd name="T57" fmla="*/ 2147483646 h 1830"/>
              <a:gd name="T58" fmla="*/ 2147483646 w 2496"/>
              <a:gd name="T59" fmla="*/ 2147483646 h 1830"/>
              <a:gd name="T60" fmla="*/ 2147483646 w 2496"/>
              <a:gd name="T61" fmla="*/ 2147483646 h 1830"/>
              <a:gd name="T62" fmla="*/ 2147483646 w 2496"/>
              <a:gd name="T63" fmla="*/ 2147483646 h 1830"/>
              <a:gd name="T64" fmla="*/ 2147483646 w 2496"/>
              <a:gd name="T65" fmla="*/ 2147483646 h 1830"/>
              <a:gd name="T66" fmla="*/ 2147483646 w 2496"/>
              <a:gd name="T67" fmla="*/ 2147483646 h 1830"/>
              <a:gd name="T68" fmla="*/ 2147483646 w 2496"/>
              <a:gd name="T69" fmla="*/ 2147483646 h 1830"/>
              <a:gd name="T70" fmla="*/ 2147483646 w 2496"/>
              <a:gd name="T71" fmla="*/ 2147483646 h 1830"/>
              <a:gd name="T72" fmla="*/ 2147483646 w 2496"/>
              <a:gd name="T73" fmla="*/ 2147483646 h 1830"/>
              <a:gd name="T74" fmla="*/ 2147483646 w 2496"/>
              <a:gd name="T75" fmla="*/ 2147483646 h 1830"/>
              <a:gd name="T76" fmla="*/ 2147483646 w 2496"/>
              <a:gd name="T77" fmla="*/ 2147483646 h 1830"/>
              <a:gd name="T78" fmla="*/ 2147483646 w 2496"/>
              <a:gd name="T79" fmla="*/ 2147483646 h 1830"/>
              <a:gd name="T80" fmla="*/ 2147483646 w 2496"/>
              <a:gd name="T81" fmla="*/ 2147483646 h 1830"/>
              <a:gd name="T82" fmla="*/ 2147483646 w 2496"/>
              <a:gd name="T83" fmla="*/ 2147483646 h 1830"/>
              <a:gd name="T84" fmla="*/ 2147483646 w 2496"/>
              <a:gd name="T85" fmla="*/ 2147483646 h 1830"/>
              <a:gd name="T86" fmla="*/ 2147483646 w 2496"/>
              <a:gd name="T87" fmla="*/ 2147483646 h 1830"/>
              <a:gd name="T88" fmla="*/ 2147483646 w 2496"/>
              <a:gd name="T89" fmla="*/ 2147483646 h 1830"/>
              <a:gd name="T90" fmla="*/ 2147483646 w 2496"/>
              <a:gd name="T91" fmla="*/ 2147483646 h 1830"/>
              <a:gd name="T92" fmla="*/ 2147483646 w 2496"/>
              <a:gd name="T93" fmla="*/ 2147483646 h 1830"/>
              <a:gd name="T94" fmla="*/ 2147483646 w 2496"/>
              <a:gd name="T95" fmla="*/ 2147483646 h 183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496"/>
              <a:gd name="T145" fmla="*/ 0 h 1830"/>
              <a:gd name="T146" fmla="*/ 2496 w 2496"/>
              <a:gd name="T147" fmla="*/ 1830 h 183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496" h="1830">
                <a:moveTo>
                  <a:pt x="0" y="1830"/>
                </a:moveTo>
                <a:lnTo>
                  <a:pt x="24" y="1830"/>
                </a:lnTo>
                <a:lnTo>
                  <a:pt x="54" y="1830"/>
                </a:lnTo>
                <a:lnTo>
                  <a:pt x="78" y="1830"/>
                </a:lnTo>
                <a:lnTo>
                  <a:pt x="102" y="1830"/>
                </a:lnTo>
                <a:lnTo>
                  <a:pt x="132" y="1830"/>
                </a:lnTo>
                <a:lnTo>
                  <a:pt x="156" y="1830"/>
                </a:lnTo>
                <a:lnTo>
                  <a:pt x="180" y="1830"/>
                </a:lnTo>
                <a:lnTo>
                  <a:pt x="210" y="1800"/>
                </a:lnTo>
                <a:lnTo>
                  <a:pt x="234" y="1770"/>
                </a:lnTo>
                <a:lnTo>
                  <a:pt x="258" y="1740"/>
                </a:lnTo>
                <a:lnTo>
                  <a:pt x="288" y="1710"/>
                </a:lnTo>
                <a:lnTo>
                  <a:pt x="312" y="1290"/>
                </a:lnTo>
                <a:lnTo>
                  <a:pt x="336" y="900"/>
                </a:lnTo>
                <a:lnTo>
                  <a:pt x="366" y="510"/>
                </a:lnTo>
                <a:lnTo>
                  <a:pt x="390" y="120"/>
                </a:lnTo>
                <a:lnTo>
                  <a:pt x="414" y="0"/>
                </a:lnTo>
                <a:lnTo>
                  <a:pt x="444" y="270"/>
                </a:lnTo>
                <a:lnTo>
                  <a:pt x="468" y="540"/>
                </a:lnTo>
                <a:lnTo>
                  <a:pt x="492" y="810"/>
                </a:lnTo>
                <a:lnTo>
                  <a:pt x="522" y="1140"/>
                </a:lnTo>
                <a:lnTo>
                  <a:pt x="546" y="1200"/>
                </a:lnTo>
                <a:lnTo>
                  <a:pt x="570" y="1260"/>
                </a:lnTo>
                <a:lnTo>
                  <a:pt x="600" y="1320"/>
                </a:lnTo>
                <a:lnTo>
                  <a:pt x="624" y="1380"/>
                </a:lnTo>
                <a:lnTo>
                  <a:pt x="648" y="1380"/>
                </a:lnTo>
                <a:lnTo>
                  <a:pt x="678" y="1380"/>
                </a:lnTo>
                <a:lnTo>
                  <a:pt x="702" y="1380"/>
                </a:lnTo>
                <a:lnTo>
                  <a:pt x="726" y="1350"/>
                </a:lnTo>
                <a:lnTo>
                  <a:pt x="756" y="1320"/>
                </a:lnTo>
                <a:lnTo>
                  <a:pt x="780" y="1290"/>
                </a:lnTo>
                <a:lnTo>
                  <a:pt x="804" y="1260"/>
                </a:lnTo>
                <a:lnTo>
                  <a:pt x="834" y="1290"/>
                </a:lnTo>
                <a:lnTo>
                  <a:pt x="858" y="1350"/>
                </a:lnTo>
                <a:lnTo>
                  <a:pt x="882" y="1410"/>
                </a:lnTo>
                <a:lnTo>
                  <a:pt x="912" y="1470"/>
                </a:lnTo>
                <a:lnTo>
                  <a:pt x="936" y="1560"/>
                </a:lnTo>
                <a:lnTo>
                  <a:pt x="960" y="1590"/>
                </a:lnTo>
                <a:lnTo>
                  <a:pt x="990" y="1620"/>
                </a:lnTo>
                <a:lnTo>
                  <a:pt x="1014" y="1650"/>
                </a:lnTo>
                <a:lnTo>
                  <a:pt x="1038" y="1650"/>
                </a:lnTo>
                <a:lnTo>
                  <a:pt x="1068" y="1620"/>
                </a:lnTo>
                <a:lnTo>
                  <a:pt x="1092" y="1590"/>
                </a:lnTo>
                <a:lnTo>
                  <a:pt x="1116" y="1560"/>
                </a:lnTo>
                <a:lnTo>
                  <a:pt x="1146" y="1530"/>
                </a:lnTo>
                <a:lnTo>
                  <a:pt x="1170" y="1530"/>
                </a:lnTo>
                <a:lnTo>
                  <a:pt x="1194" y="1530"/>
                </a:lnTo>
                <a:lnTo>
                  <a:pt x="1224" y="1530"/>
                </a:lnTo>
                <a:lnTo>
                  <a:pt x="1248" y="1530"/>
                </a:lnTo>
                <a:lnTo>
                  <a:pt x="1278" y="1530"/>
                </a:lnTo>
                <a:lnTo>
                  <a:pt x="1302" y="1530"/>
                </a:lnTo>
                <a:lnTo>
                  <a:pt x="1326" y="1530"/>
                </a:lnTo>
                <a:lnTo>
                  <a:pt x="1356" y="1530"/>
                </a:lnTo>
                <a:lnTo>
                  <a:pt x="1380" y="1530"/>
                </a:lnTo>
                <a:lnTo>
                  <a:pt x="1404" y="1530"/>
                </a:lnTo>
                <a:lnTo>
                  <a:pt x="1434" y="1530"/>
                </a:lnTo>
                <a:lnTo>
                  <a:pt x="1458" y="1560"/>
                </a:lnTo>
                <a:lnTo>
                  <a:pt x="1482" y="1590"/>
                </a:lnTo>
                <a:lnTo>
                  <a:pt x="1512" y="1620"/>
                </a:lnTo>
                <a:lnTo>
                  <a:pt x="1536" y="1650"/>
                </a:lnTo>
                <a:lnTo>
                  <a:pt x="1560" y="1620"/>
                </a:lnTo>
                <a:lnTo>
                  <a:pt x="1590" y="1560"/>
                </a:lnTo>
                <a:lnTo>
                  <a:pt x="1614" y="1500"/>
                </a:lnTo>
                <a:lnTo>
                  <a:pt x="1638" y="1440"/>
                </a:lnTo>
                <a:lnTo>
                  <a:pt x="1668" y="1320"/>
                </a:lnTo>
                <a:lnTo>
                  <a:pt x="1692" y="1260"/>
                </a:lnTo>
                <a:lnTo>
                  <a:pt x="1716" y="1200"/>
                </a:lnTo>
                <a:lnTo>
                  <a:pt x="1746" y="1140"/>
                </a:lnTo>
                <a:lnTo>
                  <a:pt x="1770" y="1080"/>
                </a:lnTo>
                <a:lnTo>
                  <a:pt x="1794" y="1080"/>
                </a:lnTo>
                <a:lnTo>
                  <a:pt x="1824" y="1080"/>
                </a:lnTo>
                <a:lnTo>
                  <a:pt x="1848" y="1080"/>
                </a:lnTo>
                <a:lnTo>
                  <a:pt x="1872" y="1110"/>
                </a:lnTo>
                <a:lnTo>
                  <a:pt x="1902" y="1140"/>
                </a:lnTo>
                <a:lnTo>
                  <a:pt x="1926" y="1170"/>
                </a:lnTo>
                <a:lnTo>
                  <a:pt x="1950" y="1200"/>
                </a:lnTo>
                <a:lnTo>
                  <a:pt x="1980" y="1350"/>
                </a:lnTo>
                <a:lnTo>
                  <a:pt x="2004" y="1470"/>
                </a:lnTo>
                <a:lnTo>
                  <a:pt x="2028" y="1590"/>
                </a:lnTo>
                <a:lnTo>
                  <a:pt x="2058" y="1710"/>
                </a:lnTo>
                <a:lnTo>
                  <a:pt x="2082" y="1830"/>
                </a:lnTo>
                <a:lnTo>
                  <a:pt x="2106" y="1830"/>
                </a:lnTo>
                <a:lnTo>
                  <a:pt x="2136" y="1830"/>
                </a:lnTo>
                <a:lnTo>
                  <a:pt x="2160" y="1830"/>
                </a:lnTo>
                <a:lnTo>
                  <a:pt x="2184" y="1830"/>
                </a:lnTo>
                <a:lnTo>
                  <a:pt x="2214" y="1830"/>
                </a:lnTo>
                <a:lnTo>
                  <a:pt x="2238" y="1830"/>
                </a:lnTo>
                <a:lnTo>
                  <a:pt x="2262" y="1830"/>
                </a:lnTo>
                <a:lnTo>
                  <a:pt x="2292" y="1830"/>
                </a:lnTo>
                <a:lnTo>
                  <a:pt x="2316" y="1830"/>
                </a:lnTo>
                <a:lnTo>
                  <a:pt x="2340" y="1830"/>
                </a:lnTo>
                <a:lnTo>
                  <a:pt x="2370" y="1830"/>
                </a:lnTo>
                <a:lnTo>
                  <a:pt x="2394" y="1830"/>
                </a:lnTo>
                <a:lnTo>
                  <a:pt x="2418" y="1830"/>
                </a:lnTo>
                <a:lnTo>
                  <a:pt x="2448" y="1830"/>
                </a:lnTo>
                <a:lnTo>
                  <a:pt x="2472" y="1830"/>
                </a:lnTo>
                <a:lnTo>
                  <a:pt x="2496" y="1830"/>
                </a:lnTo>
              </a:path>
            </a:pathLst>
          </a:custGeom>
          <a:noFill/>
          <a:ln w="47625">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5238" name="Line 88">
            <a:extLst>
              <a:ext uri="{FF2B5EF4-FFF2-40B4-BE49-F238E27FC236}">
                <a16:creationId xmlns:a16="http://schemas.microsoft.com/office/drawing/2014/main" id="{889C962A-BC1F-4427-BE6A-E18CB3A6022D}"/>
              </a:ext>
            </a:extLst>
          </p:cNvPr>
          <p:cNvSpPr>
            <a:spLocks noChangeShapeType="1"/>
          </p:cNvSpPr>
          <p:nvPr/>
        </p:nvSpPr>
        <p:spPr bwMode="auto">
          <a:xfrm flipV="1">
            <a:off x="808038" y="4670425"/>
            <a:ext cx="3175" cy="714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39" name="Rectangle 90">
            <a:extLst>
              <a:ext uri="{FF2B5EF4-FFF2-40B4-BE49-F238E27FC236}">
                <a16:creationId xmlns:a16="http://schemas.microsoft.com/office/drawing/2014/main" id="{68627C80-5897-4096-AC2F-620AE653D518}"/>
              </a:ext>
            </a:extLst>
          </p:cNvPr>
          <p:cNvSpPr>
            <a:spLocks noChangeArrowheads="1"/>
          </p:cNvSpPr>
          <p:nvPr/>
        </p:nvSpPr>
        <p:spPr bwMode="auto">
          <a:xfrm>
            <a:off x="755650" y="4784725"/>
            <a:ext cx="147638"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600">
                <a:solidFill>
                  <a:srgbClr val="000000"/>
                </a:solidFill>
                <a:cs typeface="Times New Roman" panose="02020603050405020304" pitchFamily="18" charset="0"/>
              </a:rPr>
              <a:t>0</a:t>
            </a:r>
            <a:endParaRPr lang="en-US" altLang="en-US" sz="3600">
              <a:cs typeface="Times New Roman" panose="02020603050405020304" pitchFamily="18" charset="0"/>
            </a:endParaRPr>
          </a:p>
        </p:txBody>
      </p:sp>
      <p:sp>
        <p:nvSpPr>
          <p:cNvPr id="95240" name="Line 91">
            <a:extLst>
              <a:ext uri="{FF2B5EF4-FFF2-40B4-BE49-F238E27FC236}">
                <a16:creationId xmlns:a16="http://schemas.microsoft.com/office/drawing/2014/main" id="{D5C82230-6CBB-4EF9-9D42-DC9EA7F04FED}"/>
              </a:ext>
            </a:extLst>
          </p:cNvPr>
          <p:cNvSpPr>
            <a:spLocks noChangeShapeType="1"/>
          </p:cNvSpPr>
          <p:nvPr/>
        </p:nvSpPr>
        <p:spPr bwMode="auto">
          <a:xfrm flipV="1">
            <a:off x="1100138" y="4670425"/>
            <a:ext cx="3175" cy="714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41" name="Line 94">
            <a:extLst>
              <a:ext uri="{FF2B5EF4-FFF2-40B4-BE49-F238E27FC236}">
                <a16:creationId xmlns:a16="http://schemas.microsoft.com/office/drawing/2014/main" id="{E57304BA-47F2-463B-B3E8-27ED6BDBD59F}"/>
              </a:ext>
            </a:extLst>
          </p:cNvPr>
          <p:cNvSpPr>
            <a:spLocks noChangeShapeType="1"/>
          </p:cNvSpPr>
          <p:nvPr/>
        </p:nvSpPr>
        <p:spPr bwMode="auto">
          <a:xfrm flipV="1">
            <a:off x="1393825" y="4670425"/>
            <a:ext cx="3175" cy="714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42" name="Line 97">
            <a:extLst>
              <a:ext uri="{FF2B5EF4-FFF2-40B4-BE49-F238E27FC236}">
                <a16:creationId xmlns:a16="http://schemas.microsoft.com/office/drawing/2014/main" id="{6E1A3C79-303E-4D65-AC3A-B8565A3CF951}"/>
              </a:ext>
            </a:extLst>
          </p:cNvPr>
          <p:cNvSpPr>
            <a:spLocks noChangeShapeType="1"/>
          </p:cNvSpPr>
          <p:nvPr/>
        </p:nvSpPr>
        <p:spPr bwMode="auto">
          <a:xfrm flipV="1">
            <a:off x="1703388" y="4670425"/>
            <a:ext cx="3175" cy="714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43" name="Line 100">
            <a:extLst>
              <a:ext uri="{FF2B5EF4-FFF2-40B4-BE49-F238E27FC236}">
                <a16:creationId xmlns:a16="http://schemas.microsoft.com/office/drawing/2014/main" id="{77E85594-33C3-4CC6-84A8-85B868C189E7}"/>
              </a:ext>
            </a:extLst>
          </p:cNvPr>
          <p:cNvSpPr>
            <a:spLocks noChangeShapeType="1"/>
          </p:cNvSpPr>
          <p:nvPr/>
        </p:nvSpPr>
        <p:spPr bwMode="auto">
          <a:xfrm flipV="1">
            <a:off x="1997075" y="4670425"/>
            <a:ext cx="3175" cy="714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44" name="Line 103">
            <a:extLst>
              <a:ext uri="{FF2B5EF4-FFF2-40B4-BE49-F238E27FC236}">
                <a16:creationId xmlns:a16="http://schemas.microsoft.com/office/drawing/2014/main" id="{5A932888-44FA-497B-953F-A827CC83074C}"/>
              </a:ext>
            </a:extLst>
          </p:cNvPr>
          <p:cNvSpPr>
            <a:spLocks noChangeShapeType="1"/>
          </p:cNvSpPr>
          <p:nvPr/>
        </p:nvSpPr>
        <p:spPr bwMode="auto">
          <a:xfrm flipV="1">
            <a:off x="2290763" y="4670425"/>
            <a:ext cx="1587" cy="714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45" name="Line 106">
            <a:extLst>
              <a:ext uri="{FF2B5EF4-FFF2-40B4-BE49-F238E27FC236}">
                <a16:creationId xmlns:a16="http://schemas.microsoft.com/office/drawing/2014/main" id="{DD16DA6A-FAD5-47C5-8339-E0ECA626F80A}"/>
              </a:ext>
            </a:extLst>
          </p:cNvPr>
          <p:cNvSpPr>
            <a:spLocks noChangeShapeType="1"/>
          </p:cNvSpPr>
          <p:nvPr/>
        </p:nvSpPr>
        <p:spPr bwMode="auto">
          <a:xfrm flipV="1">
            <a:off x="2600325" y="4670425"/>
            <a:ext cx="3175" cy="714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46" name="Line 109">
            <a:extLst>
              <a:ext uri="{FF2B5EF4-FFF2-40B4-BE49-F238E27FC236}">
                <a16:creationId xmlns:a16="http://schemas.microsoft.com/office/drawing/2014/main" id="{8090083A-A103-4381-B001-D6C0E1E8DB9B}"/>
              </a:ext>
            </a:extLst>
          </p:cNvPr>
          <p:cNvSpPr>
            <a:spLocks noChangeShapeType="1"/>
          </p:cNvSpPr>
          <p:nvPr/>
        </p:nvSpPr>
        <p:spPr bwMode="auto">
          <a:xfrm flipV="1">
            <a:off x="2894013" y="4670425"/>
            <a:ext cx="3175" cy="714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47" name="Line 112">
            <a:extLst>
              <a:ext uri="{FF2B5EF4-FFF2-40B4-BE49-F238E27FC236}">
                <a16:creationId xmlns:a16="http://schemas.microsoft.com/office/drawing/2014/main" id="{0242B1CE-B322-480D-B15E-3CDACA6CEA82}"/>
              </a:ext>
            </a:extLst>
          </p:cNvPr>
          <p:cNvSpPr>
            <a:spLocks noChangeShapeType="1"/>
          </p:cNvSpPr>
          <p:nvPr/>
        </p:nvSpPr>
        <p:spPr bwMode="auto">
          <a:xfrm flipV="1">
            <a:off x="3186113" y="4670425"/>
            <a:ext cx="3175" cy="714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48" name="Line 115">
            <a:extLst>
              <a:ext uri="{FF2B5EF4-FFF2-40B4-BE49-F238E27FC236}">
                <a16:creationId xmlns:a16="http://schemas.microsoft.com/office/drawing/2014/main" id="{B64B7C1F-E34B-4B90-84E9-1ADD31958098}"/>
              </a:ext>
            </a:extLst>
          </p:cNvPr>
          <p:cNvSpPr>
            <a:spLocks noChangeShapeType="1"/>
          </p:cNvSpPr>
          <p:nvPr/>
        </p:nvSpPr>
        <p:spPr bwMode="auto">
          <a:xfrm flipV="1">
            <a:off x="3497263" y="4670425"/>
            <a:ext cx="3175" cy="714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49" name="Line 118">
            <a:extLst>
              <a:ext uri="{FF2B5EF4-FFF2-40B4-BE49-F238E27FC236}">
                <a16:creationId xmlns:a16="http://schemas.microsoft.com/office/drawing/2014/main" id="{EF606007-8D9C-4967-B03A-4347B2D22BF5}"/>
              </a:ext>
            </a:extLst>
          </p:cNvPr>
          <p:cNvSpPr>
            <a:spLocks noChangeShapeType="1"/>
          </p:cNvSpPr>
          <p:nvPr/>
        </p:nvSpPr>
        <p:spPr bwMode="auto">
          <a:xfrm flipV="1">
            <a:off x="3790950" y="4670425"/>
            <a:ext cx="1588" cy="714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50" name="Line 121">
            <a:extLst>
              <a:ext uri="{FF2B5EF4-FFF2-40B4-BE49-F238E27FC236}">
                <a16:creationId xmlns:a16="http://schemas.microsoft.com/office/drawing/2014/main" id="{79458756-3589-42DF-B1CA-3A508C22B94E}"/>
              </a:ext>
            </a:extLst>
          </p:cNvPr>
          <p:cNvSpPr>
            <a:spLocks noChangeShapeType="1"/>
          </p:cNvSpPr>
          <p:nvPr/>
        </p:nvSpPr>
        <p:spPr bwMode="auto">
          <a:xfrm flipV="1">
            <a:off x="4083050" y="4670425"/>
            <a:ext cx="3175" cy="714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51" name="Line 124">
            <a:extLst>
              <a:ext uri="{FF2B5EF4-FFF2-40B4-BE49-F238E27FC236}">
                <a16:creationId xmlns:a16="http://schemas.microsoft.com/office/drawing/2014/main" id="{B81AC763-06DF-4945-9AB0-9F4E5A086777}"/>
              </a:ext>
            </a:extLst>
          </p:cNvPr>
          <p:cNvSpPr>
            <a:spLocks noChangeShapeType="1"/>
          </p:cNvSpPr>
          <p:nvPr/>
        </p:nvSpPr>
        <p:spPr bwMode="auto">
          <a:xfrm flipV="1">
            <a:off x="4394200" y="4670425"/>
            <a:ext cx="1588" cy="714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52" name="Rectangle 126">
            <a:extLst>
              <a:ext uri="{FF2B5EF4-FFF2-40B4-BE49-F238E27FC236}">
                <a16:creationId xmlns:a16="http://schemas.microsoft.com/office/drawing/2014/main" id="{19EF3D97-B42C-4197-83C7-DE8B5A394BCC}"/>
              </a:ext>
            </a:extLst>
          </p:cNvPr>
          <p:cNvSpPr>
            <a:spLocks noChangeArrowheads="1"/>
          </p:cNvSpPr>
          <p:nvPr/>
        </p:nvSpPr>
        <p:spPr bwMode="auto">
          <a:xfrm>
            <a:off x="4273550" y="4784725"/>
            <a:ext cx="295275"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600">
                <a:solidFill>
                  <a:srgbClr val="000000"/>
                </a:solidFill>
                <a:cs typeface="Times New Roman" panose="02020603050405020304" pitchFamily="18" charset="0"/>
              </a:rPr>
              <a:t>12</a:t>
            </a:r>
            <a:endParaRPr lang="en-US" altLang="en-US" sz="3600">
              <a:cs typeface="Times New Roman" panose="02020603050405020304" pitchFamily="18" charset="0"/>
            </a:endParaRPr>
          </a:p>
        </p:txBody>
      </p:sp>
      <p:sp>
        <p:nvSpPr>
          <p:cNvPr id="95253" name="Line 127">
            <a:extLst>
              <a:ext uri="{FF2B5EF4-FFF2-40B4-BE49-F238E27FC236}">
                <a16:creationId xmlns:a16="http://schemas.microsoft.com/office/drawing/2014/main" id="{74CE3F63-1788-42D3-9603-79F3E6E70730}"/>
              </a:ext>
            </a:extLst>
          </p:cNvPr>
          <p:cNvSpPr>
            <a:spLocks noChangeShapeType="1"/>
          </p:cNvSpPr>
          <p:nvPr/>
        </p:nvSpPr>
        <p:spPr bwMode="auto">
          <a:xfrm flipV="1">
            <a:off x="4686300" y="4670425"/>
            <a:ext cx="3175" cy="714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54" name="Line 130">
            <a:extLst>
              <a:ext uri="{FF2B5EF4-FFF2-40B4-BE49-F238E27FC236}">
                <a16:creationId xmlns:a16="http://schemas.microsoft.com/office/drawing/2014/main" id="{6B53F558-A63A-4E38-9BB9-0EBD24C3C7CE}"/>
              </a:ext>
            </a:extLst>
          </p:cNvPr>
          <p:cNvSpPr>
            <a:spLocks noChangeShapeType="1"/>
          </p:cNvSpPr>
          <p:nvPr/>
        </p:nvSpPr>
        <p:spPr bwMode="auto">
          <a:xfrm flipV="1">
            <a:off x="4997450" y="4670425"/>
            <a:ext cx="3175" cy="714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55" name="Line 133">
            <a:extLst>
              <a:ext uri="{FF2B5EF4-FFF2-40B4-BE49-F238E27FC236}">
                <a16:creationId xmlns:a16="http://schemas.microsoft.com/office/drawing/2014/main" id="{070A51D9-96D9-4FD7-B5A9-04DC6232F1FB}"/>
              </a:ext>
            </a:extLst>
          </p:cNvPr>
          <p:cNvSpPr>
            <a:spLocks noChangeShapeType="1"/>
          </p:cNvSpPr>
          <p:nvPr/>
        </p:nvSpPr>
        <p:spPr bwMode="auto">
          <a:xfrm flipV="1">
            <a:off x="5289550" y="4670425"/>
            <a:ext cx="3175" cy="714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56" name="Line 136">
            <a:extLst>
              <a:ext uri="{FF2B5EF4-FFF2-40B4-BE49-F238E27FC236}">
                <a16:creationId xmlns:a16="http://schemas.microsoft.com/office/drawing/2014/main" id="{3036145F-D0A4-4491-BF64-80954E29D529}"/>
              </a:ext>
            </a:extLst>
          </p:cNvPr>
          <p:cNvSpPr>
            <a:spLocks noChangeShapeType="1"/>
          </p:cNvSpPr>
          <p:nvPr/>
        </p:nvSpPr>
        <p:spPr bwMode="auto">
          <a:xfrm flipV="1">
            <a:off x="5583238" y="4670425"/>
            <a:ext cx="3175" cy="714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57" name="Line 139">
            <a:extLst>
              <a:ext uri="{FF2B5EF4-FFF2-40B4-BE49-F238E27FC236}">
                <a16:creationId xmlns:a16="http://schemas.microsoft.com/office/drawing/2014/main" id="{8DF36E14-4E23-4C03-B746-0AB856BE6702}"/>
              </a:ext>
            </a:extLst>
          </p:cNvPr>
          <p:cNvSpPr>
            <a:spLocks noChangeShapeType="1"/>
          </p:cNvSpPr>
          <p:nvPr/>
        </p:nvSpPr>
        <p:spPr bwMode="auto">
          <a:xfrm flipV="1">
            <a:off x="5892800" y="4670425"/>
            <a:ext cx="3175" cy="714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58" name="Line 142">
            <a:extLst>
              <a:ext uri="{FF2B5EF4-FFF2-40B4-BE49-F238E27FC236}">
                <a16:creationId xmlns:a16="http://schemas.microsoft.com/office/drawing/2014/main" id="{5EBE2066-8847-4A77-9774-E0A0315FBEAD}"/>
              </a:ext>
            </a:extLst>
          </p:cNvPr>
          <p:cNvSpPr>
            <a:spLocks noChangeShapeType="1"/>
          </p:cNvSpPr>
          <p:nvPr/>
        </p:nvSpPr>
        <p:spPr bwMode="auto">
          <a:xfrm flipV="1">
            <a:off x="6186488" y="4670425"/>
            <a:ext cx="3175" cy="714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59" name="Line 145">
            <a:extLst>
              <a:ext uri="{FF2B5EF4-FFF2-40B4-BE49-F238E27FC236}">
                <a16:creationId xmlns:a16="http://schemas.microsoft.com/office/drawing/2014/main" id="{FCA577A2-6C5F-444A-921E-8A8980AA3B70}"/>
              </a:ext>
            </a:extLst>
          </p:cNvPr>
          <p:cNvSpPr>
            <a:spLocks noChangeShapeType="1"/>
          </p:cNvSpPr>
          <p:nvPr/>
        </p:nvSpPr>
        <p:spPr bwMode="auto">
          <a:xfrm flipV="1">
            <a:off x="6480175" y="4670425"/>
            <a:ext cx="3175" cy="714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60" name="Line 148">
            <a:extLst>
              <a:ext uri="{FF2B5EF4-FFF2-40B4-BE49-F238E27FC236}">
                <a16:creationId xmlns:a16="http://schemas.microsoft.com/office/drawing/2014/main" id="{22C2596B-1B28-4049-9464-A87ED3444AA3}"/>
              </a:ext>
            </a:extLst>
          </p:cNvPr>
          <p:cNvSpPr>
            <a:spLocks noChangeShapeType="1"/>
          </p:cNvSpPr>
          <p:nvPr/>
        </p:nvSpPr>
        <p:spPr bwMode="auto">
          <a:xfrm flipV="1">
            <a:off x="6789738" y="4670425"/>
            <a:ext cx="3175" cy="714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61" name="Line 151">
            <a:extLst>
              <a:ext uri="{FF2B5EF4-FFF2-40B4-BE49-F238E27FC236}">
                <a16:creationId xmlns:a16="http://schemas.microsoft.com/office/drawing/2014/main" id="{42F3797B-D499-4CEA-95AF-1AD233100A92}"/>
              </a:ext>
            </a:extLst>
          </p:cNvPr>
          <p:cNvSpPr>
            <a:spLocks noChangeShapeType="1"/>
          </p:cNvSpPr>
          <p:nvPr/>
        </p:nvSpPr>
        <p:spPr bwMode="auto">
          <a:xfrm flipV="1">
            <a:off x="7083425" y="4670425"/>
            <a:ext cx="3175" cy="714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62" name="Line 154">
            <a:extLst>
              <a:ext uri="{FF2B5EF4-FFF2-40B4-BE49-F238E27FC236}">
                <a16:creationId xmlns:a16="http://schemas.microsoft.com/office/drawing/2014/main" id="{85C3EB6D-EA70-488D-A2EE-437C6F4ABF65}"/>
              </a:ext>
            </a:extLst>
          </p:cNvPr>
          <p:cNvSpPr>
            <a:spLocks noChangeShapeType="1"/>
          </p:cNvSpPr>
          <p:nvPr/>
        </p:nvSpPr>
        <p:spPr bwMode="auto">
          <a:xfrm flipV="1">
            <a:off x="7375525" y="4670425"/>
            <a:ext cx="3175" cy="714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63" name="Line 157">
            <a:extLst>
              <a:ext uri="{FF2B5EF4-FFF2-40B4-BE49-F238E27FC236}">
                <a16:creationId xmlns:a16="http://schemas.microsoft.com/office/drawing/2014/main" id="{029AF016-7518-4CC7-820F-2DD488011F03}"/>
              </a:ext>
            </a:extLst>
          </p:cNvPr>
          <p:cNvSpPr>
            <a:spLocks noChangeShapeType="1"/>
          </p:cNvSpPr>
          <p:nvPr/>
        </p:nvSpPr>
        <p:spPr bwMode="auto">
          <a:xfrm flipV="1">
            <a:off x="7686675" y="4670425"/>
            <a:ext cx="3175" cy="714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64" name="Line 160">
            <a:extLst>
              <a:ext uri="{FF2B5EF4-FFF2-40B4-BE49-F238E27FC236}">
                <a16:creationId xmlns:a16="http://schemas.microsoft.com/office/drawing/2014/main" id="{39DD3101-644C-41C6-953F-5603A058755D}"/>
              </a:ext>
            </a:extLst>
          </p:cNvPr>
          <p:cNvSpPr>
            <a:spLocks noChangeShapeType="1"/>
          </p:cNvSpPr>
          <p:nvPr/>
        </p:nvSpPr>
        <p:spPr bwMode="auto">
          <a:xfrm flipV="1">
            <a:off x="7980363" y="4670425"/>
            <a:ext cx="1587" cy="7143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65" name="Rectangle 162">
            <a:extLst>
              <a:ext uri="{FF2B5EF4-FFF2-40B4-BE49-F238E27FC236}">
                <a16:creationId xmlns:a16="http://schemas.microsoft.com/office/drawing/2014/main" id="{B0A04C26-9106-4A95-8AF3-B7671227C228}"/>
              </a:ext>
            </a:extLst>
          </p:cNvPr>
          <p:cNvSpPr>
            <a:spLocks noChangeArrowheads="1"/>
          </p:cNvSpPr>
          <p:nvPr/>
        </p:nvSpPr>
        <p:spPr bwMode="auto">
          <a:xfrm>
            <a:off x="7859713" y="4784725"/>
            <a:ext cx="295275"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600">
                <a:solidFill>
                  <a:srgbClr val="000000"/>
                </a:solidFill>
                <a:cs typeface="Times New Roman" panose="02020603050405020304" pitchFamily="18" charset="0"/>
              </a:rPr>
              <a:t>24</a:t>
            </a:r>
            <a:endParaRPr lang="en-US" altLang="en-US" sz="3600">
              <a:cs typeface="Times New Roman" panose="02020603050405020304" pitchFamily="18" charset="0"/>
            </a:endParaRPr>
          </a:p>
        </p:txBody>
      </p:sp>
      <p:sp>
        <p:nvSpPr>
          <p:cNvPr id="95266" name="Line 163">
            <a:extLst>
              <a:ext uri="{FF2B5EF4-FFF2-40B4-BE49-F238E27FC236}">
                <a16:creationId xmlns:a16="http://schemas.microsoft.com/office/drawing/2014/main" id="{731FEEDC-EFEC-4A0A-8840-A063F5243354}"/>
              </a:ext>
            </a:extLst>
          </p:cNvPr>
          <p:cNvSpPr>
            <a:spLocks noChangeShapeType="1"/>
          </p:cNvSpPr>
          <p:nvPr/>
        </p:nvSpPr>
        <p:spPr bwMode="auto">
          <a:xfrm>
            <a:off x="587375" y="4338638"/>
            <a:ext cx="166688"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67" name="Line 182">
            <a:extLst>
              <a:ext uri="{FF2B5EF4-FFF2-40B4-BE49-F238E27FC236}">
                <a16:creationId xmlns:a16="http://schemas.microsoft.com/office/drawing/2014/main" id="{6D9C0205-D8F5-4BF0-8059-9CD0716AEB54}"/>
              </a:ext>
            </a:extLst>
          </p:cNvPr>
          <p:cNvSpPr>
            <a:spLocks noChangeShapeType="1"/>
          </p:cNvSpPr>
          <p:nvPr/>
        </p:nvSpPr>
        <p:spPr bwMode="auto">
          <a:xfrm>
            <a:off x="808038" y="4741863"/>
            <a:ext cx="7180262"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68" name="Rectangle 129">
            <a:extLst>
              <a:ext uri="{FF2B5EF4-FFF2-40B4-BE49-F238E27FC236}">
                <a16:creationId xmlns:a16="http://schemas.microsoft.com/office/drawing/2014/main" id="{D5766B67-027B-49ED-9457-3C9BF0D4DB78}"/>
              </a:ext>
            </a:extLst>
          </p:cNvPr>
          <p:cNvSpPr>
            <a:spLocks noChangeArrowheads="1"/>
          </p:cNvSpPr>
          <p:nvPr/>
        </p:nvSpPr>
        <p:spPr bwMode="auto">
          <a:xfrm>
            <a:off x="7283450" y="4979988"/>
            <a:ext cx="114458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solidFill>
                  <a:srgbClr val="000000"/>
                </a:solidFill>
                <a:cs typeface="Times New Roman" panose="02020603050405020304" pitchFamily="18" charset="0"/>
              </a:rPr>
              <a:t>Midnight</a:t>
            </a:r>
            <a:endParaRPr lang="en-US" altLang="en-US" sz="4800">
              <a:cs typeface="Times New Roman" panose="02020603050405020304" pitchFamily="18" charset="0"/>
            </a:endParaRPr>
          </a:p>
        </p:txBody>
      </p:sp>
      <p:sp>
        <p:nvSpPr>
          <p:cNvPr id="95269" name="Rectangle 129">
            <a:extLst>
              <a:ext uri="{FF2B5EF4-FFF2-40B4-BE49-F238E27FC236}">
                <a16:creationId xmlns:a16="http://schemas.microsoft.com/office/drawing/2014/main" id="{8C0FED7C-0FA7-438B-A043-A6F097003502}"/>
              </a:ext>
            </a:extLst>
          </p:cNvPr>
          <p:cNvSpPr>
            <a:spLocks noChangeArrowheads="1"/>
          </p:cNvSpPr>
          <p:nvPr/>
        </p:nvSpPr>
        <p:spPr bwMode="auto">
          <a:xfrm>
            <a:off x="4021138" y="4979988"/>
            <a:ext cx="68421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solidFill>
                  <a:srgbClr val="000000"/>
                </a:solidFill>
                <a:cs typeface="Times New Roman" panose="02020603050405020304" pitchFamily="18" charset="0"/>
              </a:rPr>
              <a:t>Noon</a:t>
            </a:r>
            <a:endParaRPr lang="en-US" altLang="en-US" sz="4800">
              <a:cs typeface="Times New Roman" panose="02020603050405020304" pitchFamily="18" charset="0"/>
            </a:endParaRPr>
          </a:p>
        </p:txBody>
      </p:sp>
      <p:sp>
        <p:nvSpPr>
          <p:cNvPr id="95270" name="Rectangle 90">
            <a:extLst>
              <a:ext uri="{FF2B5EF4-FFF2-40B4-BE49-F238E27FC236}">
                <a16:creationId xmlns:a16="http://schemas.microsoft.com/office/drawing/2014/main" id="{EF4248E6-092E-48FA-A1AA-8F4D986F6F80}"/>
              </a:ext>
            </a:extLst>
          </p:cNvPr>
          <p:cNvSpPr>
            <a:spLocks noChangeArrowheads="1"/>
          </p:cNvSpPr>
          <p:nvPr/>
        </p:nvSpPr>
        <p:spPr bwMode="auto">
          <a:xfrm>
            <a:off x="671513" y="4340225"/>
            <a:ext cx="498475"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600">
                <a:solidFill>
                  <a:srgbClr val="000000"/>
                </a:solidFill>
                <a:cs typeface="Times New Roman" panose="02020603050405020304" pitchFamily="18" charset="0"/>
              </a:rPr>
              <a:t>0</a:t>
            </a:r>
            <a:endParaRPr lang="en-US" altLang="en-US" sz="3600">
              <a:cs typeface="Times New Roman" panose="02020603050405020304" pitchFamily="18" charset="0"/>
            </a:endParaRPr>
          </a:p>
        </p:txBody>
      </p:sp>
      <p:sp>
        <p:nvSpPr>
          <p:cNvPr id="95271" name="Rectangle 129">
            <a:extLst>
              <a:ext uri="{FF2B5EF4-FFF2-40B4-BE49-F238E27FC236}">
                <a16:creationId xmlns:a16="http://schemas.microsoft.com/office/drawing/2014/main" id="{A8068AD4-0B33-4E88-959E-BF1DB272DCBE}"/>
              </a:ext>
            </a:extLst>
          </p:cNvPr>
          <p:cNvSpPr>
            <a:spLocks noChangeArrowheads="1"/>
          </p:cNvSpPr>
          <p:nvPr/>
        </p:nvSpPr>
        <p:spPr bwMode="auto">
          <a:xfrm>
            <a:off x="2189163" y="4297363"/>
            <a:ext cx="6667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i="1">
                <a:solidFill>
                  <a:srgbClr val="000000"/>
                </a:solidFill>
                <a:cs typeface="Times New Roman" panose="02020603050405020304" pitchFamily="18" charset="0"/>
              </a:rPr>
              <a:t>dawn</a:t>
            </a:r>
            <a:endParaRPr lang="en-US" altLang="en-US" sz="4800" i="1">
              <a:cs typeface="Times New Roman" panose="02020603050405020304" pitchFamily="18" charset="0"/>
            </a:endParaRPr>
          </a:p>
        </p:txBody>
      </p:sp>
      <p:sp>
        <p:nvSpPr>
          <p:cNvPr id="95272" name="Rectangle 129">
            <a:extLst>
              <a:ext uri="{FF2B5EF4-FFF2-40B4-BE49-F238E27FC236}">
                <a16:creationId xmlns:a16="http://schemas.microsoft.com/office/drawing/2014/main" id="{20A41AD8-AECE-46E0-86B6-E42BB4D4F8EE}"/>
              </a:ext>
            </a:extLst>
          </p:cNvPr>
          <p:cNvSpPr>
            <a:spLocks noChangeArrowheads="1"/>
          </p:cNvSpPr>
          <p:nvPr/>
        </p:nvSpPr>
        <p:spPr bwMode="auto">
          <a:xfrm>
            <a:off x="6186488" y="4268788"/>
            <a:ext cx="56515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i="1">
                <a:solidFill>
                  <a:srgbClr val="000000"/>
                </a:solidFill>
                <a:cs typeface="Times New Roman" panose="02020603050405020304" pitchFamily="18" charset="0"/>
              </a:rPr>
              <a:t>dusk</a:t>
            </a:r>
            <a:endParaRPr lang="en-US" altLang="en-US" sz="4800" i="1">
              <a:cs typeface="Times New Roman" panose="02020603050405020304" pitchFamily="18" charset="0"/>
            </a:endParaRPr>
          </a:p>
        </p:txBody>
      </p:sp>
      <p:cxnSp>
        <p:nvCxnSpPr>
          <p:cNvPr id="42" name="Straight Arrow Connector 41">
            <a:extLst>
              <a:ext uri="{FF2B5EF4-FFF2-40B4-BE49-F238E27FC236}">
                <a16:creationId xmlns:a16="http://schemas.microsoft.com/office/drawing/2014/main" id="{0F9A356D-82B6-443A-B590-99C581FB0C98}"/>
              </a:ext>
            </a:extLst>
          </p:cNvPr>
          <p:cNvCxnSpPr/>
          <p:nvPr/>
        </p:nvCxnSpPr>
        <p:spPr bwMode="auto">
          <a:xfrm rot="10800000" flipV="1">
            <a:off x="1784350" y="4495800"/>
            <a:ext cx="373063" cy="92075"/>
          </a:xfrm>
          <a:prstGeom prst="straightConnector1">
            <a:avLst/>
          </a:prstGeom>
          <a:ln>
            <a:tailEnd type="stealth" w="sm" len="sm"/>
          </a:ln>
        </p:spPr>
        <p:style>
          <a:lnRef idx="1">
            <a:schemeClr val="accent1"/>
          </a:lnRef>
          <a:fillRef idx="0">
            <a:schemeClr val="accent1"/>
          </a:fillRef>
          <a:effectRef idx="0">
            <a:schemeClr val="accent1"/>
          </a:effectRef>
          <a:fontRef idx="minor">
            <a:schemeClr val="tx1"/>
          </a:fontRef>
        </p:style>
      </p:cxnSp>
      <p:cxnSp>
        <p:nvCxnSpPr>
          <p:cNvPr id="43" name="Straight Arrow Connector 42">
            <a:extLst>
              <a:ext uri="{FF2B5EF4-FFF2-40B4-BE49-F238E27FC236}">
                <a16:creationId xmlns:a16="http://schemas.microsoft.com/office/drawing/2014/main" id="{5373A96F-66E5-4303-A84F-4D897DD9066D}"/>
              </a:ext>
            </a:extLst>
          </p:cNvPr>
          <p:cNvCxnSpPr/>
          <p:nvPr/>
        </p:nvCxnSpPr>
        <p:spPr bwMode="auto">
          <a:xfrm>
            <a:off x="6716713" y="4502150"/>
            <a:ext cx="304800" cy="68263"/>
          </a:xfrm>
          <a:prstGeom prst="straightConnector1">
            <a:avLst/>
          </a:prstGeom>
          <a:ln>
            <a:tailEnd type="stealth" w="sm" len="sm"/>
          </a:ln>
        </p:spPr>
        <p:style>
          <a:lnRef idx="1">
            <a:schemeClr val="accent1"/>
          </a:lnRef>
          <a:fillRef idx="0">
            <a:schemeClr val="accent1"/>
          </a:fillRef>
          <a:effectRef idx="0">
            <a:schemeClr val="accent1"/>
          </a:effectRef>
          <a:fontRef idx="minor">
            <a:schemeClr val="tx1"/>
          </a:fontRef>
        </p:style>
      </p:cxnSp>
      <p:sp>
        <p:nvSpPr>
          <p:cNvPr id="95275" name="Rectangle 43">
            <a:extLst>
              <a:ext uri="{FF2B5EF4-FFF2-40B4-BE49-F238E27FC236}">
                <a16:creationId xmlns:a16="http://schemas.microsoft.com/office/drawing/2014/main" id="{0A4349B3-E532-413D-BAF4-4F2296718D01}"/>
              </a:ext>
            </a:extLst>
          </p:cNvPr>
          <p:cNvSpPr>
            <a:spLocks noChangeArrowheads="1"/>
          </p:cNvSpPr>
          <p:nvPr/>
        </p:nvSpPr>
        <p:spPr bwMode="auto">
          <a:xfrm>
            <a:off x="2074863" y="2230438"/>
            <a:ext cx="49498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pt-BR" altLang="en-US" sz="2400" i="1">
                <a:solidFill>
                  <a:srgbClr val="000000"/>
                </a:solidFill>
                <a:cs typeface="Times New Roman" panose="02020603050405020304" pitchFamily="18" charset="0"/>
              </a:rPr>
              <a:t>Aedes aegypti</a:t>
            </a:r>
            <a:r>
              <a:rPr lang="pt-BR" altLang="en-US" sz="2400">
                <a:solidFill>
                  <a:srgbClr val="000000"/>
                </a:solidFill>
                <a:cs typeface="Times New Roman" panose="02020603050405020304" pitchFamily="18" charset="0"/>
              </a:rPr>
              <a:t> (yellow fever mosquito)</a:t>
            </a:r>
            <a:endParaRPr lang="en-US" altLang="en-US" sz="7200"/>
          </a:p>
        </p:txBody>
      </p:sp>
      <p:pic>
        <p:nvPicPr>
          <p:cNvPr id="95276" name="Picture 186">
            <a:extLst>
              <a:ext uri="{FF2B5EF4-FFF2-40B4-BE49-F238E27FC236}">
                <a16:creationId xmlns:a16="http://schemas.microsoft.com/office/drawing/2014/main" id="{B5101D74-520E-400C-A3CF-50342E0D919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606800" y="2798763"/>
            <a:ext cx="1765300" cy="1100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277" name="Rectangle 45">
            <a:extLst>
              <a:ext uri="{FF2B5EF4-FFF2-40B4-BE49-F238E27FC236}">
                <a16:creationId xmlns:a16="http://schemas.microsoft.com/office/drawing/2014/main" id="{960EE5F9-BB0A-440C-BFA7-7A52847078E2}"/>
              </a:ext>
            </a:extLst>
          </p:cNvPr>
          <p:cNvSpPr>
            <a:spLocks noChangeArrowheads="1"/>
          </p:cNvSpPr>
          <p:nvPr/>
        </p:nvSpPr>
        <p:spPr bwMode="auto">
          <a:xfrm>
            <a:off x="1511300" y="207963"/>
            <a:ext cx="33782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en-US" altLang="en-US"/>
              <a:t>Circadian Features </a:t>
            </a:r>
          </a:p>
        </p:txBody>
      </p:sp>
    </p:spTree>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7">
            <a:extLst>
              <a:ext uri="{FF2B5EF4-FFF2-40B4-BE49-F238E27FC236}">
                <a16:creationId xmlns:a16="http://schemas.microsoft.com/office/drawing/2014/main" id="{74F82AAC-4E21-41CD-B870-8534AB7E4541}"/>
              </a:ext>
            </a:extLst>
          </p:cNvPr>
          <p:cNvSpPr>
            <a:spLocks noChangeArrowheads="1"/>
          </p:cNvSpPr>
          <p:nvPr/>
        </p:nvSpPr>
        <p:spPr bwMode="auto">
          <a:xfrm>
            <a:off x="4427538" y="146050"/>
            <a:ext cx="4497387" cy="3790950"/>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6259" name="Rectangle 22">
            <a:extLst>
              <a:ext uri="{FF2B5EF4-FFF2-40B4-BE49-F238E27FC236}">
                <a16:creationId xmlns:a16="http://schemas.microsoft.com/office/drawing/2014/main" id="{CDD37604-932E-4275-9DF8-4F7064ECC042}"/>
              </a:ext>
            </a:extLst>
          </p:cNvPr>
          <p:cNvSpPr>
            <a:spLocks noChangeArrowheads="1"/>
          </p:cNvSpPr>
          <p:nvPr/>
        </p:nvSpPr>
        <p:spPr bwMode="auto">
          <a:xfrm rot="-5400000">
            <a:off x="4354513" y="3303587"/>
            <a:ext cx="158750"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000">
                <a:solidFill>
                  <a:srgbClr val="000000"/>
                </a:solidFill>
                <a:cs typeface="Times New Roman" panose="02020603050405020304" pitchFamily="18" charset="0"/>
              </a:rPr>
              <a:t>400</a:t>
            </a:r>
            <a:endParaRPr lang="en-US" altLang="en-US" sz="5400">
              <a:cs typeface="Times New Roman" panose="02020603050405020304" pitchFamily="18" charset="0"/>
            </a:endParaRPr>
          </a:p>
        </p:txBody>
      </p:sp>
      <p:sp>
        <p:nvSpPr>
          <p:cNvPr id="96260" name="Rectangle 24">
            <a:extLst>
              <a:ext uri="{FF2B5EF4-FFF2-40B4-BE49-F238E27FC236}">
                <a16:creationId xmlns:a16="http://schemas.microsoft.com/office/drawing/2014/main" id="{233C52AB-528F-4970-A295-B4802A26B936}"/>
              </a:ext>
            </a:extLst>
          </p:cNvPr>
          <p:cNvSpPr>
            <a:spLocks noChangeArrowheads="1"/>
          </p:cNvSpPr>
          <p:nvPr/>
        </p:nvSpPr>
        <p:spPr bwMode="auto">
          <a:xfrm rot="-5400000">
            <a:off x="4354513" y="2208212"/>
            <a:ext cx="158750"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000">
                <a:solidFill>
                  <a:srgbClr val="000000"/>
                </a:solidFill>
                <a:cs typeface="Times New Roman" panose="02020603050405020304" pitchFamily="18" charset="0"/>
              </a:rPr>
              <a:t>500</a:t>
            </a:r>
            <a:endParaRPr lang="en-US" altLang="en-US" sz="5400">
              <a:cs typeface="Times New Roman" panose="02020603050405020304" pitchFamily="18" charset="0"/>
            </a:endParaRPr>
          </a:p>
        </p:txBody>
      </p:sp>
      <p:sp>
        <p:nvSpPr>
          <p:cNvPr id="96261" name="Rectangle 26">
            <a:extLst>
              <a:ext uri="{FF2B5EF4-FFF2-40B4-BE49-F238E27FC236}">
                <a16:creationId xmlns:a16="http://schemas.microsoft.com/office/drawing/2014/main" id="{C814245B-4E94-4F63-A4A7-B61BEF6B888B}"/>
              </a:ext>
            </a:extLst>
          </p:cNvPr>
          <p:cNvSpPr>
            <a:spLocks noChangeArrowheads="1"/>
          </p:cNvSpPr>
          <p:nvPr/>
        </p:nvSpPr>
        <p:spPr bwMode="auto">
          <a:xfrm rot="-5400000">
            <a:off x="4354513" y="1112837"/>
            <a:ext cx="158750"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000">
                <a:solidFill>
                  <a:srgbClr val="000000"/>
                </a:solidFill>
                <a:cs typeface="Times New Roman" panose="02020603050405020304" pitchFamily="18" charset="0"/>
              </a:rPr>
              <a:t>600</a:t>
            </a:r>
            <a:endParaRPr lang="en-US" altLang="en-US" sz="5400">
              <a:cs typeface="Times New Roman" panose="02020603050405020304" pitchFamily="18" charset="0"/>
            </a:endParaRPr>
          </a:p>
        </p:txBody>
      </p:sp>
      <p:sp>
        <p:nvSpPr>
          <p:cNvPr id="96262" name="Rectangle 28">
            <a:extLst>
              <a:ext uri="{FF2B5EF4-FFF2-40B4-BE49-F238E27FC236}">
                <a16:creationId xmlns:a16="http://schemas.microsoft.com/office/drawing/2014/main" id="{75EED5FE-343C-45D9-90CE-AA5E05C3CAED}"/>
              </a:ext>
            </a:extLst>
          </p:cNvPr>
          <p:cNvSpPr>
            <a:spLocks noChangeArrowheads="1"/>
          </p:cNvSpPr>
          <p:nvPr/>
        </p:nvSpPr>
        <p:spPr bwMode="auto">
          <a:xfrm rot="-5400000">
            <a:off x="4354513" y="17462"/>
            <a:ext cx="158750"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000">
                <a:solidFill>
                  <a:srgbClr val="000000"/>
                </a:solidFill>
                <a:cs typeface="Times New Roman" panose="02020603050405020304" pitchFamily="18" charset="0"/>
              </a:rPr>
              <a:t>700</a:t>
            </a:r>
            <a:endParaRPr lang="en-US" altLang="en-US" sz="5400">
              <a:cs typeface="Times New Roman" panose="02020603050405020304" pitchFamily="18" charset="0"/>
            </a:endParaRPr>
          </a:p>
        </p:txBody>
      </p:sp>
      <p:grpSp>
        <p:nvGrpSpPr>
          <p:cNvPr id="96263" name="Group 1105">
            <a:extLst>
              <a:ext uri="{FF2B5EF4-FFF2-40B4-BE49-F238E27FC236}">
                <a16:creationId xmlns:a16="http://schemas.microsoft.com/office/drawing/2014/main" id="{1AC1A9A6-851D-4E29-8861-EAF6427DCF98}"/>
              </a:ext>
            </a:extLst>
          </p:cNvPr>
          <p:cNvGrpSpPr>
            <a:grpSpLocks/>
          </p:cNvGrpSpPr>
          <p:nvPr/>
        </p:nvGrpSpPr>
        <p:grpSpPr bwMode="auto">
          <a:xfrm>
            <a:off x="3709988" y="157163"/>
            <a:ext cx="633412" cy="3789362"/>
            <a:chOff x="1726849" y="1874264"/>
            <a:chExt cx="471944" cy="2007175"/>
          </a:xfrm>
        </p:grpSpPr>
        <p:sp>
          <p:nvSpPr>
            <p:cNvPr id="96266" name="Freeform 45">
              <a:extLst>
                <a:ext uri="{FF2B5EF4-FFF2-40B4-BE49-F238E27FC236}">
                  <a16:creationId xmlns:a16="http://schemas.microsoft.com/office/drawing/2014/main" id="{0DA86DAA-25CF-4491-9323-609ADDE155A3}"/>
                </a:ext>
              </a:extLst>
            </p:cNvPr>
            <p:cNvSpPr>
              <a:spLocks/>
            </p:cNvSpPr>
            <p:nvPr/>
          </p:nvSpPr>
          <p:spPr bwMode="auto">
            <a:xfrm rot="-5400000">
              <a:off x="1979326" y="3650349"/>
              <a:ext cx="395399" cy="40055"/>
            </a:xfrm>
            <a:custGeom>
              <a:avLst/>
              <a:gdLst>
                <a:gd name="T0" fmla="*/ 2147483646 w 152"/>
                <a:gd name="T1" fmla="*/ 2147483646 h 23"/>
                <a:gd name="T2" fmla="*/ 2147483646 w 152"/>
                <a:gd name="T3" fmla="*/ 2147483646 h 23"/>
                <a:gd name="T4" fmla="*/ 2147483646 w 152"/>
                <a:gd name="T5" fmla="*/ 2147483646 h 23"/>
                <a:gd name="T6" fmla="*/ 2147483646 w 152"/>
                <a:gd name="T7" fmla="*/ 2147483646 h 23"/>
                <a:gd name="T8" fmla="*/ 2147483646 w 152"/>
                <a:gd name="T9" fmla="*/ 2147483646 h 23"/>
                <a:gd name="T10" fmla="*/ 2147483646 w 152"/>
                <a:gd name="T11" fmla="*/ 2147483646 h 23"/>
                <a:gd name="T12" fmla="*/ 2147483646 w 152"/>
                <a:gd name="T13" fmla="*/ 2147483646 h 23"/>
                <a:gd name="T14" fmla="*/ 2147483646 w 152"/>
                <a:gd name="T15" fmla="*/ 2147483646 h 23"/>
                <a:gd name="T16" fmla="*/ 2147483646 w 152"/>
                <a:gd name="T17" fmla="*/ 2147483646 h 23"/>
                <a:gd name="T18" fmla="*/ 2147483646 w 152"/>
                <a:gd name="T19" fmla="*/ 2147483646 h 23"/>
                <a:gd name="T20" fmla="*/ 2147483646 w 152"/>
                <a:gd name="T21" fmla="*/ 2147483646 h 23"/>
                <a:gd name="T22" fmla="*/ 2147483646 w 152"/>
                <a:gd name="T23" fmla="*/ 2147483646 h 23"/>
                <a:gd name="T24" fmla="*/ 2147483646 w 152"/>
                <a:gd name="T25" fmla="*/ 2147483646 h 23"/>
                <a:gd name="T26" fmla="*/ 2147483646 w 152"/>
                <a:gd name="T27" fmla="*/ 2147483646 h 23"/>
                <a:gd name="T28" fmla="*/ 2147483646 w 152"/>
                <a:gd name="T29" fmla="*/ 2147483646 h 23"/>
                <a:gd name="T30" fmla="*/ 2147483646 w 152"/>
                <a:gd name="T31" fmla="*/ 2147483646 h 23"/>
                <a:gd name="T32" fmla="*/ 2147483646 w 152"/>
                <a:gd name="T33" fmla="*/ 2147483646 h 23"/>
                <a:gd name="T34" fmla="*/ 2147483646 w 152"/>
                <a:gd name="T35" fmla="*/ 2147483646 h 23"/>
                <a:gd name="T36" fmla="*/ 2147483646 w 152"/>
                <a:gd name="T37" fmla="*/ 2147483646 h 23"/>
                <a:gd name="T38" fmla="*/ 2147483646 w 152"/>
                <a:gd name="T39" fmla="*/ 2147483646 h 23"/>
                <a:gd name="T40" fmla="*/ 2147483646 w 152"/>
                <a:gd name="T41" fmla="*/ 2147483646 h 23"/>
                <a:gd name="T42" fmla="*/ 2147483646 w 152"/>
                <a:gd name="T43" fmla="*/ 2147483646 h 23"/>
                <a:gd name="T44" fmla="*/ 2147483646 w 152"/>
                <a:gd name="T45" fmla="*/ 2147483646 h 23"/>
                <a:gd name="T46" fmla="*/ 2147483646 w 152"/>
                <a:gd name="T47" fmla="*/ 2147483646 h 23"/>
                <a:gd name="T48" fmla="*/ 2147483646 w 152"/>
                <a:gd name="T49" fmla="*/ 2147483646 h 23"/>
                <a:gd name="T50" fmla="*/ 2147483646 w 152"/>
                <a:gd name="T51" fmla="*/ 2147483646 h 23"/>
                <a:gd name="T52" fmla="*/ 2147483646 w 152"/>
                <a:gd name="T53" fmla="*/ 2147483646 h 23"/>
                <a:gd name="T54" fmla="*/ 2147483646 w 152"/>
                <a:gd name="T55" fmla="*/ 2147483646 h 23"/>
                <a:gd name="T56" fmla="*/ 2147483646 w 152"/>
                <a:gd name="T57" fmla="*/ 2147483646 h 23"/>
                <a:gd name="T58" fmla="*/ 2147483646 w 152"/>
                <a:gd name="T59" fmla="*/ 2147483646 h 23"/>
                <a:gd name="T60" fmla="*/ 2147483646 w 152"/>
                <a:gd name="T61" fmla="*/ 2147483646 h 23"/>
                <a:gd name="T62" fmla="*/ 2147483646 w 152"/>
                <a:gd name="T63" fmla="*/ 2147483646 h 23"/>
                <a:gd name="T64" fmla="*/ 2147483646 w 152"/>
                <a:gd name="T65" fmla="*/ 2147483646 h 23"/>
                <a:gd name="T66" fmla="*/ 2147483646 w 152"/>
                <a:gd name="T67" fmla="*/ 2147483646 h 23"/>
                <a:gd name="T68" fmla="*/ 2147483646 w 152"/>
                <a:gd name="T69" fmla="*/ 2147483646 h 23"/>
                <a:gd name="T70" fmla="*/ 2147483646 w 152"/>
                <a:gd name="T71" fmla="*/ 2147483646 h 23"/>
                <a:gd name="T72" fmla="*/ 2147483646 w 152"/>
                <a:gd name="T73" fmla="*/ 2147483646 h 23"/>
                <a:gd name="T74" fmla="*/ 2147483646 w 152"/>
                <a:gd name="T75" fmla="*/ 2147483646 h 23"/>
                <a:gd name="T76" fmla="*/ 2147483646 w 152"/>
                <a:gd name="T77" fmla="*/ 2147483646 h 23"/>
                <a:gd name="T78" fmla="*/ 2147483646 w 152"/>
                <a:gd name="T79" fmla="*/ 2147483646 h 23"/>
                <a:gd name="T80" fmla="*/ 2147483646 w 152"/>
                <a:gd name="T81" fmla="*/ 2147483646 h 23"/>
                <a:gd name="T82" fmla="*/ 2147483646 w 152"/>
                <a:gd name="T83" fmla="*/ 2147483646 h 2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3"/>
                <a:gd name="T128" fmla="*/ 152 w 152"/>
                <a:gd name="T129" fmla="*/ 23 h 2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3">
                  <a:moveTo>
                    <a:pt x="0" y="23"/>
                  </a:moveTo>
                  <a:lnTo>
                    <a:pt x="1" y="23"/>
                  </a:lnTo>
                  <a:lnTo>
                    <a:pt x="2" y="23"/>
                  </a:lnTo>
                  <a:lnTo>
                    <a:pt x="4" y="23"/>
                  </a:lnTo>
                  <a:lnTo>
                    <a:pt x="5" y="23"/>
                  </a:lnTo>
                  <a:lnTo>
                    <a:pt x="6" y="23"/>
                  </a:lnTo>
                  <a:lnTo>
                    <a:pt x="7" y="23"/>
                  </a:lnTo>
                  <a:lnTo>
                    <a:pt x="8" y="23"/>
                  </a:lnTo>
                  <a:lnTo>
                    <a:pt x="10" y="23"/>
                  </a:lnTo>
                  <a:lnTo>
                    <a:pt x="11" y="23"/>
                  </a:lnTo>
                  <a:lnTo>
                    <a:pt x="12" y="23"/>
                  </a:lnTo>
                  <a:lnTo>
                    <a:pt x="13" y="23"/>
                  </a:lnTo>
                  <a:lnTo>
                    <a:pt x="14" y="23"/>
                  </a:lnTo>
                  <a:lnTo>
                    <a:pt x="16" y="23"/>
                  </a:lnTo>
                  <a:lnTo>
                    <a:pt x="17" y="23"/>
                  </a:lnTo>
                  <a:lnTo>
                    <a:pt x="18" y="23"/>
                  </a:lnTo>
                  <a:lnTo>
                    <a:pt x="19" y="23"/>
                  </a:lnTo>
                  <a:lnTo>
                    <a:pt x="20" y="23"/>
                  </a:lnTo>
                  <a:lnTo>
                    <a:pt x="22" y="23"/>
                  </a:lnTo>
                  <a:lnTo>
                    <a:pt x="23" y="23"/>
                  </a:lnTo>
                  <a:lnTo>
                    <a:pt x="24" y="23"/>
                  </a:lnTo>
                  <a:lnTo>
                    <a:pt x="25" y="23"/>
                  </a:lnTo>
                  <a:lnTo>
                    <a:pt x="26" y="23"/>
                  </a:lnTo>
                  <a:lnTo>
                    <a:pt x="28" y="23"/>
                  </a:lnTo>
                  <a:lnTo>
                    <a:pt x="29" y="23"/>
                  </a:lnTo>
                  <a:lnTo>
                    <a:pt x="30" y="23"/>
                  </a:lnTo>
                  <a:lnTo>
                    <a:pt x="31" y="23"/>
                  </a:lnTo>
                  <a:lnTo>
                    <a:pt x="32" y="23"/>
                  </a:lnTo>
                  <a:lnTo>
                    <a:pt x="34" y="23"/>
                  </a:lnTo>
                  <a:lnTo>
                    <a:pt x="35" y="23"/>
                  </a:lnTo>
                  <a:lnTo>
                    <a:pt x="36" y="23"/>
                  </a:lnTo>
                  <a:lnTo>
                    <a:pt x="37" y="23"/>
                  </a:lnTo>
                  <a:lnTo>
                    <a:pt x="38" y="23"/>
                  </a:lnTo>
                  <a:lnTo>
                    <a:pt x="40" y="23"/>
                  </a:lnTo>
                  <a:lnTo>
                    <a:pt x="41" y="23"/>
                  </a:lnTo>
                  <a:lnTo>
                    <a:pt x="42" y="23"/>
                  </a:lnTo>
                  <a:lnTo>
                    <a:pt x="43" y="23"/>
                  </a:lnTo>
                  <a:lnTo>
                    <a:pt x="44" y="23"/>
                  </a:lnTo>
                  <a:lnTo>
                    <a:pt x="46" y="23"/>
                  </a:lnTo>
                  <a:lnTo>
                    <a:pt x="47" y="23"/>
                  </a:lnTo>
                  <a:lnTo>
                    <a:pt x="48" y="23"/>
                  </a:lnTo>
                  <a:lnTo>
                    <a:pt x="49" y="22"/>
                  </a:lnTo>
                  <a:lnTo>
                    <a:pt x="50" y="22"/>
                  </a:lnTo>
                  <a:lnTo>
                    <a:pt x="52" y="22"/>
                  </a:lnTo>
                  <a:lnTo>
                    <a:pt x="53" y="22"/>
                  </a:lnTo>
                  <a:lnTo>
                    <a:pt x="54" y="22"/>
                  </a:lnTo>
                  <a:lnTo>
                    <a:pt x="55" y="22"/>
                  </a:lnTo>
                  <a:lnTo>
                    <a:pt x="56" y="22"/>
                  </a:lnTo>
                  <a:lnTo>
                    <a:pt x="58" y="22"/>
                  </a:lnTo>
                  <a:lnTo>
                    <a:pt x="59" y="22"/>
                  </a:lnTo>
                  <a:lnTo>
                    <a:pt x="60" y="22"/>
                  </a:lnTo>
                  <a:lnTo>
                    <a:pt x="61" y="22"/>
                  </a:lnTo>
                  <a:lnTo>
                    <a:pt x="62" y="22"/>
                  </a:lnTo>
                  <a:lnTo>
                    <a:pt x="64" y="22"/>
                  </a:lnTo>
                  <a:lnTo>
                    <a:pt x="65" y="22"/>
                  </a:lnTo>
                  <a:lnTo>
                    <a:pt x="66" y="22"/>
                  </a:lnTo>
                  <a:lnTo>
                    <a:pt x="67" y="22"/>
                  </a:lnTo>
                  <a:lnTo>
                    <a:pt x="68" y="22"/>
                  </a:lnTo>
                  <a:lnTo>
                    <a:pt x="70" y="22"/>
                  </a:lnTo>
                  <a:lnTo>
                    <a:pt x="71" y="22"/>
                  </a:lnTo>
                  <a:lnTo>
                    <a:pt x="72" y="22"/>
                  </a:lnTo>
                  <a:lnTo>
                    <a:pt x="73" y="21"/>
                  </a:lnTo>
                  <a:lnTo>
                    <a:pt x="74" y="21"/>
                  </a:lnTo>
                  <a:lnTo>
                    <a:pt x="76" y="21"/>
                  </a:lnTo>
                  <a:lnTo>
                    <a:pt x="77" y="21"/>
                  </a:lnTo>
                  <a:lnTo>
                    <a:pt x="78" y="21"/>
                  </a:lnTo>
                  <a:lnTo>
                    <a:pt x="79" y="21"/>
                  </a:lnTo>
                  <a:lnTo>
                    <a:pt x="80" y="21"/>
                  </a:lnTo>
                  <a:lnTo>
                    <a:pt x="82" y="21"/>
                  </a:lnTo>
                  <a:lnTo>
                    <a:pt x="83" y="21"/>
                  </a:lnTo>
                  <a:lnTo>
                    <a:pt x="84" y="21"/>
                  </a:lnTo>
                  <a:lnTo>
                    <a:pt x="85" y="20"/>
                  </a:lnTo>
                  <a:lnTo>
                    <a:pt x="86" y="20"/>
                  </a:lnTo>
                  <a:lnTo>
                    <a:pt x="88" y="20"/>
                  </a:lnTo>
                  <a:lnTo>
                    <a:pt x="89" y="20"/>
                  </a:lnTo>
                  <a:lnTo>
                    <a:pt x="90" y="20"/>
                  </a:lnTo>
                  <a:lnTo>
                    <a:pt x="91" y="20"/>
                  </a:lnTo>
                  <a:lnTo>
                    <a:pt x="92" y="20"/>
                  </a:lnTo>
                  <a:lnTo>
                    <a:pt x="94" y="20"/>
                  </a:lnTo>
                  <a:lnTo>
                    <a:pt x="95" y="20"/>
                  </a:lnTo>
                  <a:lnTo>
                    <a:pt x="96" y="20"/>
                  </a:lnTo>
                  <a:lnTo>
                    <a:pt x="97" y="19"/>
                  </a:lnTo>
                  <a:lnTo>
                    <a:pt x="98" y="19"/>
                  </a:lnTo>
                  <a:lnTo>
                    <a:pt x="100" y="19"/>
                  </a:lnTo>
                  <a:lnTo>
                    <a:pt x="101" y="19"/>
                  </a:lnTo>
                  <a:lnTo>
                    <a:pt x="102" y="19"/>
                  </a:lnTo>
                  <a:lnTo>
                    <a:pt x="103" y="18"/>
                  </a:lnTo>
                  <a:lnTo>
                    <a:pt x="104" y="18"/>
                  </a:lnTo>
                  <a:lnTo>
                    <a:pt x="106" y="18"/>
                  </a:lnTo>
                  <a:lnTo>
                    <a:pt x="107" y="18"/>
                  </a:lnTo>
                  <a:lnTo>
                    <a:pt x="108" y="17"/>
                  </a:lnTo>
                  <a:lnTo>
                    <a:pt x="109" y="17"/>
                  </a:lnTo>
                  <a:lnTo>
                    <a:pt x="110" y="17"/>
                  </a:lnTo>
                  <a:lnTo>
                    <a:pt x="112" y="17"/>
                  </a:lnTo>
                  <a:lnTo>
                    <a:pt x="113" y="16"/>
                  </a:lnTo>
                  <a:lnTo>
                    <a:pt x="114" y="16"/>
                  </a:lnTo>
                  <a:lnTo>
                    <a:pt x="115" y="16"/>
                  </a:lnTo>
                  <a:lnTo>
                    <a:pt x="116" y="15"/>
                  </a:lnTo>
                  <a:lnTo>
                    <a:pt x="118" y="15"/>
                  </a:lnTo>
                  <a:lnTo>
                    <a:pt x="119" y="15"/>
                  </a:lnTo>
                  <a:lnTo>
                    <a:pt x="120" y="14"/>
                  </a:lnTo>
                  <a:lnTo>
                    <a:pt x="121" y="14"/>
                  </a:lnTo>
                  <a:lnTo>
                    <a:pt x="122" y="14"/>
                  </a:lnTo>
                  <a:lnTo>
                    <a:pt x="124" y="13"/>
                  </a:lnTo>
                  <a:lnTo>
                    <a:pt x="125" y="13"/>
                  </a:lnTo>
                  <a:lnTo>
                    <a:pt x="126" y="12"/>
                  </a:lnTo>
                  <a:lnTo>
                    <a:pt x="127" y="12"/>
                  </a:lnTo>
                  <a:lnTo>
                    <a:pt x="128" y="12"/>
                  </a:lnTo>
                  <a:lnTo>
                    <a:pt x="130" y="11"/>
                  </a:lnTo>
                  <a:lnTo>
                    <a:pt x="131" y="11"/>
                  </a:lnTo>
                  <a:lnTo>
                    <a:pt x="132" y="10"/>
                  </a:lnTo>
                  <a:lnTo>
                    <a:pt x="133" y="10"/>
                  </a:lnTo>
                  <a:lnTo>
                    <a:pt x="134" y="9"/>
                  </a:lnTo>
                  <a:lnTo>
                    <a:pt x="136" y="9"/>
                  </a:lnTo>
                  <a:lnTo>
                    <a:pt x="137" y="8"/>
                  </a:lnTo>
                  <a:lnTo>
                    <a:pt x="138" y="8"/>
                  </a:lnTo>
                  <a:lnTo>
                    <a:pt x="139" y="7"/>
                  </a:lnTo>
                  <a:lnTo>
                    <a:pt x="140" y="7"/>
                  </a:lnTo>
                  <a:lnTo>
                    <a:pt x="143" y="6"/>
                  </a:lnTo>
                  <a:lnTo>
                    <a:pt x="143" y="5"/>
                  </a:lnTo>
                  <a:lnTo>
                    <a:pt x="144" y="5"/>
                  </a:lnTo>
                  <a:lnTo>
                    <a:pt x="145" y="4"/>
                  </a:lnTo>
                  <a:lnTo>
                    <a:pt x="148" y="3"/>
                  </a:lnTo>
                  <a:lnTo>
                    <a:pt x="149" y="2"/>
                  </a:lnTo>
                  <a:lnTo>
                    <a:pt x="151" y="1"/>
                  </a:lnTo>
                  <a:lnTo>
                    <a:pt x="152" y="0"/>
                  </a:lnTo>
                </a:path>
              </a:pathLst>
            </a:custGeom>
            <a:noFill/>
            <a:ln w="254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67" name="Freeform 46">
              <a:extLst>
                <a:ext uri="{FF2B5EF4-FFF2-40B4-BE49-F238E27FC236}">
                  <a16:creationId xmlns:a16="http://schemas.microsoft.com/office/drawing/2014/main" id="{978EA1A9-1AA0-48AB-82F3-893311BB8118}"/>
                </a:ext>
              </a:extLst>
            </p:cNvPr>
            <p:cNvSpPr>
              <a:spLocks/>
            </p:cNvSpPr>
            <p:nvPr/>
          </p:nvSpPr>
          <p:spPr bwMode="auto">
            <a:xfrm rot="-5400000">
              <a:off x="1899625" y="3215305"/>
              <a:ext cx="382392" cy="132353"/>
            </a:xfrm>
            <a:custGeom>
              <a:avLst/>
              <a:gdLst>
                <a:gd name="T0" fmla="*/ 2147483646 w 147"/>
                <a:gd name="T1" fmla="*/ 2147483646 h 76"/>
                <a:gd name="T2" fmla="*/ 2147483646 w 147"/>
                <a:gd name="T3" fmla="*/ 2147483646 h 76"/>
                <a:gd name="T4" fmla="*/ 2147483646 w 147"/>
                <a:gd name="T5" fmla="*/ 2147483646 h 76"/>
                <a:gd name="T6" fmla="*/ 2147483646 w 147"/>
                <a:gd name="T7" fmla="*/ 2147483646 h 76"/>
                <a:gd name="T8" fmla="*/ 2147483646 w 147"/>
                <a:gd name="T9" fmla="*/ 2147483646 h 76"/>
                <a:gd name="T10" fmla="*/ 2147483646 w 147"/>
                <a:gd name="T11" fmla="*/ 2147483646 h 76"/>
                <a:gd name="T12" fmla="*/ 2147483646 w 147"/>
                <a:gd name="T13" fmla="*/ 2147483646 h 76"/>
                <a:gd name="T14" fmla="*/ 2147483646 w 147"/>
                <a:gd name="T15" fmla="*/ 2147483646 h 76"/>
                <a:gd name="T16" fmla="*/ 2147483646 w 147"/>
                <a:gd name="T17" fmla="*/ 2147483646 h 76"/>
                <a:gd name="T18" fmla="*/ 2147483646 w 147"/>
                <a:gd name="T19" fmla="*/ 2147483646 h 76"/>
                <a:gd name="T20" fmla="*/ 2147483646 w 147"/>
                <a:gd name="T21" fmla="*/ 2147483646 h 76"/>
                <a:gd name="T22" fmla="*/ 2147483646 w 147"/>
                <a:gd name="T23" fmla="*/ 2147483646 h 76"/>
                <a:gd name="T24" fmla="*/ 2147483646 w 147"/>
                <a:gd name="T25" fmla="*/ 2147483646 h 76"/>
                <a:gd name="T26" fmla="*/ 2147483646 w 147"/>
                <a:gd name="T27" fmla="*/ 2147483646 h 76"/>
                <a:gd name="T28" fmla="*/ 2147483646 w 147"/>
                <a:gd name="T29" fmla="*/ 2147483646 h 76"/>
                <a:gd name="T30" fmla="*/ 2147483646 w 147"/>
                <a:gd name="T31" fmla="*/ 2147483646 h 76"/>
                <a:gd name="T32" fmla="*/ 2147483646 w 147"/>
                <a:gd name="T33" fmla="*/ 2147483646 h 76"/>
                <a:gd name="T34" fmla="*/ 2147483646 w 147"/>
                <a:gd name="T35" fmla="*/ 2147483646 h 76"/>
                <a:gd name="T36" fmla="*/ 2147483646 w 147"/>
                <a:gd name="T37" fmla="*/ 2147483646 h 76"/>
                <a:gd name="T38" fmla="*/ 2147483646 w 147"/>
                <a:gd name="T39" fmla="*/ 2147483646 h 76"/>
                <a:gd name="T40" fmla="*/ 2147483646 w 147"/>
                <a:gd name="T41" fmla="*/ 2147483646 h 76"/>
                <a:gd name="T42" fmla="*/ 2147483646 w 147"/>
                <a:gd name="T43" fmla="*/ 2147483646 h 76"/>
                <a:gd name="T44" fmla="*/ 2147483646 w 147"/>
                <a:gd name="T45" fmla="*/ 2147483646 h 76"/>
                <a:gd name="T46" fmla="*/ 2147483646 w 147"/>
                <a:gd name="T47" fmla="*/ 2147483646 h 76"/>
                <a:gd name="T48" fmla="*/ 2147483646 w 147"/>
                <a:gd name="T49" fmla="*/ 2147483646 h 76"/>
                <a:gd name="T50" fmla="*/ 2147483646 w 147"/>
                <a:gd name="T51" fmla="*/ 2147483646 h 76"/>
                <a:gd name="T52" fmla="*/ 2147483646 w 147"/>
                <a:gd name="T53" fmla="*/ 2147483646 h 76"/>
                <a:gd name="T54" fmla="*/ 2147483646 w 147"/>
                <a:gd name="T55" fmla="*/ 2147483646 h 76"/>
                <a:gd name="T56" fmla="*/ 2147483646 w 147"/>
                <a:gd name="T57" fmla="*/ 2147483646 h 76"/>
                <a:gd name="T58" fmla="*/ 2147483646 w 147"/>
                <a:gd name="T59" fmla="*/ 2147483646 h 76"/>
                <a:gd name="T60" fmla="*/ 2147483646 w 147"/>
                <a:gd name="T61" fmla="*/ 2147483646 h 76"/>
                <a:gd name="T62" fmla="*/ 2147483646 w 147"/>
                <a:gd name="T63" fmla="*/ 2147483646 h 76"/>
                <a:gd name="T64" fmla="*/ 2147483646 w 147"/>
                <a:gd name="T65" fmla="*/ 0 h 76"/>
                <a:gd name="T66" fmla="*/ 2147483646 w 147"/>
                <a:gd name="T67" fmla="*/ 0 h 76"/>
                <a:gd name="T68" fmla="*/ 2147483646 w 147"/>
                <a:gd name="T69" fmla="*/ 0 h 76"/>
                <a:gd name="T70" fmla="*/ 2147483646 w 147"/>
                <a:gd name="T71" fmla="*/ 0 h 76"/>
                <a:gd name="T72" fmla="*/ 2147483646 w 147"/>
                <a:gd name="T73" fmla="*/ 2147483646 h 76"/>
                <a:gd name="T74" fmla="*/ 2147483646 w 147"/>
                <a:gd name="T75" fmla="*/ 2147483646 h 76"/>
                <a:gd name="T76" fmla="*/ 2147483646 w 147"/>
                <a:gd name="T77" fmla="*/ 2147483646 h 76"/>
                <a:gd name="T78" fmla="*/ 2147483646 w 147"/>
                <a:gd name="T79" fmla="*/ 2147483646 h 76"/>
                <a:gd name="T80" fmla="*/ 2147483646 w 147"/>
                <a:gd name="T81" fmla="*/ 2147483646 h 76"/>
                <a:gd name="T82" fmla="*/ 2147483646 w 147"/>
                <a:gd name="T83" fmla="*/ 2147483646 h 7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7"/>
                <a:gd name="T127" fmla="*/ 0 h 76"/>
                <a:gd name="T128" fmla="*/ 147 w 147"/>
                <a:gd name="T129" fmla="*/ 76 h 7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7" h="76">
                  <a:moveTo>
                    <a:pt x="0" y="76"/>
                  </a:moveTo>
                  <a:lnTo>
                    <a:pt x="3" y="75"/>
                  </a:lnTo>
                  <a:lnTo>
                    <a:pt x="5" y="74"/>
                  </a:lnTo>
                  <a:lnTo>
                    <a:pt x="8" y="73"/>
                  </a:lnTo>
                  <a:lnTo>
                    <a:pt x="8" y="72"/>
                  </a:lnTo>
                  <a:lnTo>
                    <a:pt x="9" y="71"/>
                  </a:lnTo>
                  <a:lnTo>
                    <a:pt x="11" y="70"/>
                  </a:lnTo>
                  <a:lnTo>
                    <a:pt x="11" y="69"/>
                  </a:lnTo>
                  <a:lnTo>
                    <a:pt x="12" y="69"/>
                  </a:lnTo>
                  <a:lnTo>
                    <a:pt x="15" y="68"/>
                  </a:lnTo>
                  <a:lnTo>
                    <a:pt x="15" y="67"/>
                  </a:lnTo>
                  <a:lnTo>
                    <a:pt x="17" y="66"/>
                  </a:lnTo>
                  <a:lnTo>
                    <a:pt x="17" y="65"/>
                  </a:lnTo>
                  <a:lnTo>
                    <a:pt x="20" y="64"/>
                  </a:lnTo>
                  <a:lnTo>
                    <a:pt x="20" y="63"/>
                  </a:lnTo>
                  <a:lnTo>
                    <a:pt x="22" y="62"/>
                  </a:lnTo>
                  <a:lnTo>
                    <a:pt x="22" y="61"/>
                  </a:lnTo>
                  <a:lnTo>
                    <a:pt x="24" y="60"/>
                  </a:lnTo>
                  <a:lnTo>
                    <a:pt x="24" y="59"/>
                  </a:lnTo>
                  <a:lnTo>
                    <a:pt x="27" y="58"/>
                  </a:lnTo>
                  <a:lnTo>
                    <a:pt x="27" y="57"/>
                  </a:lnTo>
                  <a:lnTo>
                    <a:pt x="29" y="56"/>
                  </a:lnTo>
                  <a:lnTo>
                    <a:pt x="29" y="55"/>
                  </a:lnTo>
                  <a:lnTo>
                    <a:pt x="32" y="54"/>
                  </a:lnTo>
                  <a:lnTo>
                    <a:pt x="34" y="53"/>
                  </a:lnTo>
                  <a:lnTo>
                    <a:pt x="34" y="52"/>
                  </a:lnTo>
                  <a:lnTo>
                    <a:pt x="36" y="51"/>
                  </a:lnTo>
                  <a:lnTo>
                    <a:pt x="36" y="50"/>
                  </a:lnTo>
                  <a:lnTo>
                    <a:pt x="38" y="49"/>
                  </a:lnTo>
                  <a:lnTo>
                    <a:pt x="38" y="48"/>
                  </a:lnTo>
                  <a:lnTo>
                    <a:pt x="40" y="47"/>
                  </a:lnTo>
                  <a:lnTo>
                    <a:pt x="40" y="46"/>
                  </a:lnTo>
                  <a:lnTo>
                    <a:pt x="42" y="45"/>
                  </a:lnTo>
                  <a:lnTo>
                    <a:pt x="42" y="44"/>
                  </a:lnTo>
                  <a:lnTo>
                    <a:pt x="44" y="44"/>
                  </a:lnTo>
                  <a:lnTo>
                    <a:pt x="44" y="43"/>
                  </a:lnTo>
                  <a:lnTo>
                    <a:pt x="45" y="43"/>
                  </a:lnTo>
                  <a:lnTo>
                    <a:pt x="45" y="42"/>
                  </a:lnTo>
                  <a:lnTo>
                    <a:pt x="47" y="41"/>
                  </a:lnTo>
                  <a:lnTo>
                    <a:pt x="47" y="40"/>
                  </a:lnTo>
                  <a:lnTo>
                    <a:pt x="50" y="39"/>
                  </a:lnTo>
                  <a:lnTo>
                    <a:pt x="50" y="38"/>
                  </a:lnTo>
                  <a:lnTo>
                    <a:pt x="51" y="37"/>
                  </a:lnTo>
                  <a:lnTo>
                    <a:pt x="51" y="36"/>
                  </a:lnTo>
                  <a:lnTo>
                    <a:pt x="53" y="35"/>
                  </a:lnTo>
                  <a:lnTo>
                    <a:pt x="53" y="34"/>
                  </a:lnTo>
                  <a:lnTo>
                    <a:pt x="56" y="33"/>
                  </a:lnTo>
                  <a:lnTo>
                    <a:pt x="57" y="32"/>
                  </a:lnTo>
                  <a:lnTo>
                    <a:pt x="57" y="31"/>
                  </a:lnTo>
                  <a:lnTo>
                    <a:pt x="59" y="30"/>
                  </a:lnTo>
                  <a:lnTo>
                    <a:pt x="59" y="29"/>
                  </a:lnTo>
                  <a:lnTo>
                    <a:pt x="62" y="28"/>
                  </a:lnTo>
                  <a:lnTo>
                    <a:pt x="62" y="27"/>
                  </a:lnTo>
                  <a:lnTo>
                    <a:pt x="64" y="26"/>
                  </a:lnTo>
                  <a:lnTo>
                    <a:pt x="64" y="25"/>
                  </a:lnTo>
                  <a:lnTo>
                    <a:pt x="66" y="24"/>
                  </a:lnTo>
                  <a:lnTo>
                    <a:pt x="66" y="23"/>
                  </a:lnTo>
                  <a:lnTo>
                    <a:pt x="68" y="23"/>
                  </a:lnTo>
                  <a:lnTo>
                    <a:pt x="68" y="22"/>
                  </a:lnTo>
                  <a:lnTo>
                    <a:pt x="70" y="21"/>
                  </a:lnTo>
                  <a:lnTo>
                    <a:pt x="70" y="20"/>
                  </a:lnTo>
                  <a:lnTo>
                    <a:pt x="72" y="19"/>
                  </a:lnTo>
                  <a:lnTo>
                    <a:pt x="72" y="18"/>
                  </a:lnTo>
                  <a:lnTo>
                    <a:pt x="75" y="17"/>
                  </a:lnTo>
                  <a:lnTo>
                    <a:pt x="75" y="16"/>
                  </a:lnTo>
                  <a:lnTo>
                    <a:pt x="77" y="15"/>
                  </a:lnTo>
                  <a:lnTo>
                    <a:pt x="77" y="14"/>
                  </a:lnTo>
                  <a:lnTo>
                    <a:pt x="78" y="14"/>
                  </a:lnTo>
                  <a:lnTo>
                    <a:pt x="81" y="13"/>
                  </a:lnTo>
                  <a:lnTo>
                    <a:pt x="81" y="12"/>
                  </a:lnTo>
                  <a:lnTo>
                    <a:pt x="82" y="12"/>
                  </a:lnTo>
                  <a:lnTo>
                    <a:pt x="84" y="11"/>
                  </a:lnTo>
                  <a:lnTo>
                    <a:pt x="84" y="10"/>
                  </a:lnTo>
                  <a:lnTo>
                    <a:pt x="87" y="9"/>
                  </a:lnTo>
                  <a:lnTo>
                    <a:pt x="89" y="8"/>
                  </a:lnTo>
                  <a:lnTo>
                    <a:pt x="89" y="7"/>
                  </a:lnTo>
                  <a:lnTo>
                    <a:pt x="90" y="7"/>
                  </a:lnTo>
                  <a:lnTo>
                    <a:pt x="92" y="6"/>
                  </a:lnTo>
                  <a:lnTo>
                    <a:pt x="94" y="5"/>
                  </a:lnTo>
                  <a:lnTo>
                    <a:pt x="95" y="4"/>
                  </a:lnTo>
                  <a:lnTo>
                    <a:pt x="96" y="4"/>
                  </a:lnTo>
                  <a:lnTo>
                    <a:pt x="98" y="3"/>
                  </a:lnTo>
                  <a:lnTo>
                    <a:pt x="99" y="3"/>
                  </a:lnTo>
                  <a:lnTo>
                    <a:pt x="100" y="3"/>
                  </a:lnTo>
                  <a:lnTo>
                    <a:pt x="101" y="2"/>
                  </a:lnTo>
                  <a:lnTo>
                    <a:pt x="102" y="2"/>
                  </a:lnTo>
                  <a:lnTo>
                    <a:pt x="104" y="1"/>
                  </a:lnTo>
                  <a:lnTo>
                    <a:pt x="105" y="1"/>
                  </a:lnTo>
                  <a:lnTo>
                    <a:pt x="106" y="1"/>
                  </a:lnTo>
                  <a:lnTo>
                    <a:pt x="107" y="1"/>
                  </a:lnTo>
                  <a:lnTo>
                    <a:pt x="108" y="0"/>
                  </a:lnTo>
                  <a:lnTo>
                    <a:pt x="110" y="0"/>
                  </a:lnTo>
                  <a:lnTo>
                    <a:pt x="111" y="0"/>
                  </a:lnTo>
                  <a:lnTo>
                    <a:pt x="112" y="0"/>
                  </a:lnTo>
                  <a:lnTo>
                    <a:pt x="113" y="0"/>
                  </a:lnTo>
                  <a:lnTo>
                    <a:pt x="114" y="0"/>
                  </a:lnTo>
                  <a:lnTo>
                    <a:pt x="116" y="0"/>
                  </a:lnTo>
                  <a:lnTo>
                    <a:pt x="117" y="0"/>
                  </a:lnTo>
                  <a:lnTo>
                    <a:pt x="118" y="0"/>
                  </a:lnTo>
                  <a:lnTo>
                    <a:pt x="119" y="0"/>
                  </a:lnTo>
                  <a:lnTo>
                    <a:pt x="120" y="0"/>
                  </a:lnTo>
                  <a:lnTo>
                    <a:pt x="122" y="0"/>
                  </a:lnTo>
                  <a:lnTo>
                    <a:pt x="123" y="1"/>
                  </a:lnTo>
                  <a:lnTo>
                    <a:pt x="124" y="1"/>
                  </a:lnTo>
                  <a:lnTo>
                    <a:pt x="125" y="1"/>
                  </a:lnTo>
                  <a:lnTo>
                    <a:pt x="126" y="1"/>
                  </a:lnTo>
                  <a:lnTo>
                    <a:pt x="128" y="2"/>
                  </a:lnTo>
                  <a:lnTo>
                    <a:pt x="129" y="2"/>
                  </a:lnTo>
                  <a:lnTo>
                    <a:pt x="130" y="3"/>
                  </a:lnTo>
                  <a:lnTo>
                    <a:pt x="131" y="3"/>
                  </a:lnTo>
                  <a:lnTo>
                    <a:pt x="132" y="3"/>
                  </a:lnTo>
                  <a:lnTo>
                    <a:pt x="134" y="4"/>
                  </a:lnTo>
                  <a:lnTo>
                    <a:pt x="135" y="4"/>
                  </a:lnTo>
                  <a:lnTo>
                    <a:pt x="136" y="5"/>
                  </a:lnTo>
                  <a:lnTo>
                    <a:pt x="137" y="5"/>
                  </a:lnTo>
                  <a:lnTo>
                    <a:pt x="138" y="6"/>
                  </a:lnTo>
                  <a:lnTo>
                    <a:pt x="141" y="7"/>
                  </a:lnTo>
                  <a:lnTo>
                    <a:pt x="142" y="8"/>
                  </a:lnTo>
                  <a:lnTo>
                    <a:pt x="144" y="9"/>
                  </a:lnTo>
                  <a:lnTo>
                    <a:pt x="147" y="10"/>
                  </a:lnTo>
                </a:path>
              </a:pathLst>
            </a:custGeom>
            <a:noFill/>
            <a:ln w="254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68" name="Freeform 47">
              <a:extLst>
                <a:ext uri="{FF2B5EF4-FFF2-40B4-BE49-F238E27FC236}">
                  <a16:creationId xmlns:a16="http://schemas.microsoft.com/office/drawing/2014/main" id="{E2206214-1D36-4DFB-BE0D-B57584E6C525}"/>
                </a:ext>
              </a:extLst>
            </p:cNvPr>
            <p:cNvSpPr>
              <a:spLocks/>
            </p:cNvSpPr>
            <p:nvPr/>
          </p:nvSpPr>
          <p:spPr bwMode="auto">
            <a:xfrm rot="-5400000">
              <a:off x="1928348" y="2826806"/>
              <a:ext cx="377190" cy="149768"/>
            </a:xfrm>
            <a:custGeom>
              <a:avLst/>
              <a:gdLst>
                <a:gd name="T0" fmla="*/ 2147483646 w 145"/>
                <a:gd name="T1" fmla="*/ 2147483646 h 86"/>
                <a:gd name="T2" fmla="*/ 2147483646 w 145"/>
                <a:gd name="T3" fmla="*/ 2147483646 h 86"/>
                <a:gd name="T4" fmla="*/ 2147483646 w 145"/>
                <a:gd name="T5" fmla="*/ 2147483646 h 86"/>
                <a:gd name="T6" fmla="*/ 2147483646 w 145"/>
                <a:gd name="T7" fmla="*/ 2147483646 h 86"/>
                <a:gd name="T8" fmla="*/ 2147483646 w 145"/>
                <a:gd name="T9" fmla="*/ 2147483646 h 86"/>
                <a:gd name="T10" fmla="*/ 2147483646 w 145"/>
                <a:gd name="T11" fmla="*/ 2147483646 h 86"/>
                <a:gd name="T12" fmla="*/ 2147483646 w 145"/>
                <a:gd name="T13" fmla="*/ 2147483646 h 86"/>
                <a:gd name="T14" fmla="*/ 2147483646 w 145"/>
                <a:gd name="T15" fmla="*/ 2147483646 h 86"/>
                <a:gd name="T16" fmla="*/ 2147483646 w 145"/>
                <a:gd name="T17" fmla="*/ 2147483646 h 86"/>
                <a:gd name="T18" fmla="*/ 2147483646 w 145"/>
                <a:gd name="T19" fmla="*/ 2147483646 h 86"/>
                <a:gd name="T20" fmla="*/ 2147483646 w 145"/>
                <a:gd name="T21" fmla="*/ 2147483646 h 86"/>
                <a:gd name="T22" fmla="*/ 2147483646 w 145"/>
                <a:gd name="T23" fmla="*/ 2147483646 h 86"/>
                <a:gd name="T24" fmla="*/ 2147483646 w 145"/>
                <a:gd name="T25" fmla="*/ 2147483646 h 86"/>
                <a:gd name="T26" fmla="*/ 2147483646 w 145"/>
                <a:gd name="T27" fmla="*/ 2147483646 h 86"/>
                <a:gd name="T28" fmla="*/ 2147483646 w 145"/>
                <a:gd name="T29" fmla="*/ 2147483646 h 86"/>
                <a:gd name="T30" fmla="*/ 2147483646 w 145"/>
                <a:gd name="T31" fmla="*/ 2147483646 h 86"/>
                <a:gd name="T32" fmla="*/ 2147483646 w 145"/>
                <a:gd name="T33" fmla="*/ 2147483646 h 86"/>
                <a:gd name="T34" fmla="*/ 2147483646 w 145"/>
                <a:gd name="T35" fmla="*/ 2147483646 h 86"/>
                <a:gd name="T36" fmla="*/ 2147483646 w 145"/>
                <a:gd name="T37" fmla="*/ 2147483646 h 86"/>
                <a:gd name="T38" fmla="*/ 2147483646 w 145"/>
                <a:gd name="T39" fmla="*/ 2147483646 h 86"/>
                <a:gd name="T40" fmla="*/ 2147483646 w 145"/>
                <a:gd name="T41" fmla="*/ 2147483646 h 86"/>
                <a:gd name="T42" fmla="*/ 2147483646 w 145"/>
                <a:gd name="T43" fmla="*/ 2147483646 h 86"/>
                <a:gd name="T44" fmla="*/ 2147483646 w 145"/>
                <a:gd name="T45" fmla="*/ 2147483646 h 86"/>
                <a:gd name="T46" fmla="*/ 2147483646 w 145"/>
                <a:gd name="T47" fmla="*/ 2147483646 h 86"/>
                <a:gd name="T48" fmla="*/ 2147483646 w 145"/>
                <a:gd name="T49" fmla="*/ 2147483646 h 86"/>
                <a:gd name="T50" fmla="*/ 2147483646 w 145"/>
                <a:gd name="T51" fmla="*/ 2147483646 h 86"/>
                <a:gd name="T52" fmla="*/ 2147483646 w 145"/>
                <a:gd name="T53" fmla="*/ 2147483646 h 86"/>
                <a:gd name="T54" fmla="*/ 2147483646 w 145"/>
                <a:gd name="T55" fmla="*/ 2147483646 h 86"/>
                <a:gd name="T56" fmla="*/ 2147483646 w 145"/>
                <a:gd name="T57" fmla="*/ 2147483646 h 86"/>
                <a:gd name="T58" fmla="*/ 2147483646 w 145"/>
                <a:gd name="T59" fmla="*/ 2147483646 h 86"/>
                <a:gd name="T60" fmla="*/ 2147483646 w 145"/>
                <a:gd name="T61" fmla="*/ 2147483646 h 86"/>
                <a:gd name="T62" fmla="*/ 2147483646 w 145"/>
                <a:gd name="T63" fmla="*/ 2147483646 h 86"/>
                <a:gd name="T64" fmla="*/ 2147483646 w 145"/>
                <a:gd name="T65" fmla="*/ 2147483646 h 86"/>
                <a:gd name="T66" fmla="*/ 2147483646 w 145"/>
                <a:gd name="T67" fmla="*/ 2147483646 h 86"/>
                <a:gd name="T68" fmla="*/ 2147483646 w 145"/>
                <a:gd name="T69" fmla="*/ 2147483646 h 86"/>
                <a:gd name="T70" fmla="*/ 2147483646 w 145"/>
                <a:gd name="T71" fmla="*/ 2147483646 h 86"/>
                <a:gd name="T72" fmla="*/ 2147483646 w 145"/>
                <a:gd name="T73" fmla="*/ 2147483646 h 86"/>
                <a:gd name="T74" fmla="*/ 2147483646 w 145"/>
                <a:gd name="T75" fmla="*/ 2147483646 h 86"/>
                <a:gd name="T76" fmla="*/ 2147483646 w 145"/>
                <a:gd name="T77" fmla="*/ 2147483646 h 86"/>
                <a:gd name="T78" fmla="*/ 2147483646 w 145"/>
                <a:gd name="T79" fmla="*/ 2147483646 h 86"/>
                <a:gd name="T80" fmla="*/ 2147483646 w 145"/>
                <a:gd name="T81" fmla="*/ 2147483646 h 86"/>
                <a:gd name="T82" fmla="*/ 2147483646 w 145"/>
                <a:gd name="T83" fmla="*/ 2147483646 h 8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5"/>
                <a:gd name="T127" fmla="*/ 0 h 86"/>
                <a:gd name="T128" fmla="*/ 145 w 145"/>
                <a:gd name="T129" fmla="*/ 86 h 8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5" h="86">
                  <a:moveTo>
                    <a:pt x="0" y="0"/>
                  </a:moveTo>
                  <a:lnTo>
                    <a:pt x="0" y="1"/>
                  </a:lnTo>
                  <a:lnTo>
                    <a:pt x="2" y="2"/>
                  </a:lnTo>
                  <a:lnTo>
                    <a:pt x="5" y="3"/>
                  </a:lnTo>
                  <a:lnTo>
                    <a:pt x="5" y="4"/>
                  </a:lnTo>
                  <a:lnTo>
                    <a:pt x="6" y="4"/>
                  </a:lnTo>
                  <a:lnTo>
                    <a:pt x="8" y="5"/>
                  </a:lnTo>
                  <a:lnTo>
                    <a:pt x="8" y="6"/>
                  </a:lnTo>
                  <a:lnTo>
                    <a:pt x="11" y="7"/>
                  </a:lnTo>
                  <a:lnTo>
                    <a:pt x="11" y="8"/>
                  </a:lnTo>
                  <a:lnTo>
                    <a:pt x="13" y="9"/>
                  </a:lnTo>
                  <a:lnTo>
                    <a:pt x="13" y="10"/>
                  </a:lnTo>
                  <a:lnTo>
                    <a:pt x="14" y="11"/>
                  </a:lnTo>
                  <a:lnTo>
                    <a:pt x="17" y="12"/>
                  </a:lnTo>
                  <a:lnTo>
                    <a:pt x="17" y="13"/>
                  </a:lnTo>
                  <a:lnTo>
                    <a:pt x="18" y="13"/>
                  </a:lnTo>
                  <a:lnTo>
                    <a:pt x="18" y="14"/>
                  </a:lnTo>
                  <a:lnTo>
                    <a:pt x="20" y="15"/>
                  </a:lnTo>
                  <a:lnTo>
                    <a:pt x="20" y="16"/>
                  </a:lnTo>
                  <a:lnTo>
                    <a:pt x="23" y="17"/>
                  </a:lnTo>
                  <a:lnTo>
                    <a:pt x="23" y="18"/>
                  </a:lnTo>
                  <a:lnTo>
                    <a:pt x="25" y="19"/>
                  </a:lnTo>
                  <a:lnTo>
                    <a:pt x="25" y="20"/>
                  </a:lnTo>
                  <a:lnTo>
                    <a:pt x="27" y="21"/>
                  </a:lnTo>
                  <a:lnTo>
                    <a:pt x="27" y="23"/>
                  </a:lnTo>
                  <a:lnTo>
                    <a:pt x="30" y="23"/>
                  </a:lnTo>
                  <a:lnTo>
                    <a:pt x="30" y="24"/>
                  </a:lnTo>
                  <a:lnTo>
                    <a:pt x="32" y="25"/>
                  </a:lnTo>
                  <a:lnTo>
                    <a:pt x="32" y="26"/>
                  </a:lnTo>
                  <a:lnTo>
                    <a:pt x="33" y="27"/>
                  </a:lnTo>
                  <a:lnTo>
                    <a:pt x="35" y="28"/>
                  </a:lnTo>
                  <a:lnTo>
                    <a:pt x="35" y="29"/>
                  </a:lnTo>
                  <a:lnTo>
                    <a:pt x="37" y="30"/>
                  </a:lnTo>
                  <a:lnTo>
                    <a:pt x="37" y="31"/>
                  </a:lnTo>
                  <a:lnTo>
                    <a:pt x="39" y="32"/>
                  </a:lnTo>
                  <a:lnTo>
                    <a:pt x="39" y="33"/>
                  </a:lnTo>
                  <a:lnTo>
                    <a:pt x="41" y="33"/>
                  </a:lnTo>
                  <a:lnTo>
                    <a:pt x="41" y="34"/>
                  </a:lnTo>
                  <a:lnTo>
                    <a:pt x="43" y="35"/>
                  </a:lnTo>
                  <a:lnTo>
                    <a:pt x="43" y="36"/>
                  </a:lnTo>
                  <a:lnTo>
                    <a:pt x="45" y="37"/>
                  </a:lnTo>
                  <a:lnTo>
                    <a:pt x="45" y="38"/>
                  </a:lnTo>
                  <a:lnTo>
                    <a:pt x="47" y="39"/>
                  </a:lnTo>
                  <a:lnTo>
                    <a:pt x="47" y="40"/>
                  </a:lnTo>
                  <a:lnTo>
                    <a:pt x="49" y="41"/>
                  </a:lnTo>
                  <a:lnTo>
                    <a:pt x="49" y="42"/>
                  </a:lnTo>
                  <a:lnTo>
                    <a:pt x="51" y="43"/>
                  </a:lnTo>
                  <a:lnTo>
                    <a:pt x="51" y="44"/>
                  </a:lnTo>
                  <a:lnTo>
                    <a:pt x="54" y="44"/>
                  </a:lnTo>
                  <a:lnTo>
                    <a:pt x="54" y="45"/>
                  </a:lnTo>
                  <a:lnTo>
                    <a:pt x="56" y="46"/>
                  </a:lnTo>
                  <a:lnTo>
                    <a:pt x="56" y="47"/>
                  </a:lnTo>
                  <a:lnTo>
                    <a:pt x="59" y="48"/>
                  </a:lnTo>
                  <a:lnTo>
                    <a:pt x="59" y="49"/>
                  </a:lnTo>
                  <a:lnTo>
                    <a:pt x="61" y="50"/>
                  </a:lnTo>
                  <a:lnTo>
                    <a:pt x="61" y="51"/>
                  </a:lnTo>
                  <a:lnTo>
                    <a:pt x="63" y="52"/>
                  </a:lnTo>
                  <a:lnTo>
                    <a:pt x="63" y="53"/>
                  </a:lnTo>
                  <a:lnTo>
                    <a:pt x="66" y="54"/>
                  </a:lnTo>
                  <a:lnTo>
                    <a:pt x="66" y="55"/>
                  </a:lnTo>
                  <a:lnTo>
                    <a:pt x="67" y="56"/>
                  </a:lnTo>
                  <a:lnTo>
                    <a:pt x="69" y="57"/>
                  </a:lnTo>
                  <a:lnTo>
                    <a:pt x="69" y="58"/>
                  </a:lnTo>
                  <a:lnTo>
                    <a:pt x="72" y="59"/>
                  </a:lnTo>
                  <a:lnTo>
                    <a:pt x="74" y="60"/>
                  </a:lnTo>
                  <a:lnTo>
                    <a:pt x="74" y="61"/>
                  </a:lnTo>
                  <a:lnTo>
                    <a:pt x="75" y="62"/>
                  </a:lnTo>
                  <a:lnTo>
                    <a:pt x="78" y="63"/>
                  </a:lnTo>
                  <a:lnTo>
                    <a:pt x="78" y="64"/>
                  </a:lnTo>
                  <a:lnTo>
                    <a:pt x="79" y="64"/>
                  </a:lnTo>
                  <a:lnTo>
                    <a:pt x="81" y="65"/>
                  </a:lnTo>
                  <a:lnTo>
                    <a:pt x="84" y="66"/>
                  </a:lnTo>
                  <a:lnTo>
                    <a:pt x="84" y="67"/>
                  </a:lnTo>
                  <a:lnTo>
                    <a:pt x="85" y="67"/>
                  </a:lnTo>
                  <a:lnTo>
                    <a:pt x="87" y="68"/>
                  </a:lnTo>
                  <a:lnTo>
                    <a:pt x="87" y="69"/>
                  </a:lnTo>
                  <a:lnTo>
                    <a:pt x="89" y="69"/>
                  </a:lnTo>
                  <a:lnTo>
                    <a:pt x="91" y="70"/>
                  </a:lnTo>
                  <a:lnTo>
                    <a:pt x="91" y="71"/>
                  </a:lnTo>
                  <a:lnTo>
                    <a:pt x="92" y="71"/>
                  </a:lnTo>
                  <a:lnTo>
                    <a:pt x="93" y="72"/>
                  </a:lnTo>
                  <a:lnTo>
                    <a:pt x="96" y="73"/>
                  </a:lnTo>
                  <a:lnTo>
                    <a:pt x="97" y="74"/>
                  </a:lnTo>
                  <a:lnTo>
                    <a:pt x="98" y="74"/>
                  </a:lnTo>
                  <a:lnTo>
                    <a:pt x="99" y="75"/>
                  </a:lnTo>
                  <a:lnTo>
                    <a:pt x="101" y="75"/>
                  </a:lnTo>
                  <a:lnTo>
                    <a:pt x="102" y="76"/>
                  </a:lnTo>
                  <a:lnTo>
                    <a:pt x="103" y="76"/>
                  </a:lnTo>
                  <a:lnTo>
                    <a:pt x="104" y="77"/>
                  </a:lnTo>
                  <a:lnTo>
                    <a:pt x="105" y="77"/>
                  </a:lnTo>
                  <a:lnTo>
                    <a:pt x="107" y="78"/>
                  </a:lnTo>
                  <a:lnTo>
                    <a:pt x="108" y="78"/>
                  </a:lnTo>
                  <a:lnTo>
                    <a:pt x="109" y="78"/>
                  </a:lnTo>
                  <a:lnTo>
                    <a:pt x="110" y="79"/>
                  </a:lnTo>
                  <a:lnTo>
                    <a:pt x="111" y="79"/>
                  </a:lnTo>
                  <a:lnTo>
                    <a:pt x="113" y="80"/>
                  </a:lnTo>
                  <a:lnTo>
                    <a:pt x="114" y="80"/>
                  </a:lnTo>
                  <a:lnTo>
                    <a:pt x="115" y="80"/>
                  </a:lnTo>
                  <a:lnTo>
                    <a:pt x="116" y="81"/>
                  </a:lnTo>
                  <a:lnTo>
                    <a:pt x="117" y="81"/>
                  </a:lnTo>
                  <a:lnTo>
                    <a:pt x="119" y="81"/>
                  </a:lnTo>
                  <a:lnTo>
                    <a:pt x="120" y="82"/>
                  </a:lnTo>
                  <a:lnTo>
                    <a:pt x="121" y="82"/>
                  </a:lnTo>
                  <a:lnTo>
                    <a:pt x="122" y="82"/>
                  </a:lnTo>
                  <a:lnTo>
                    <a:pt x="123" y="83"/>
                  </a:lnTo>
                  <a:lnTo>
                    <a:pt x="125" y="83"/>
                  </a:lnTo>
                  <a:lnTo>
                    <a:pt x="126" y="83"/>
                  </a:lnTo>
                  <a:lnTo>
                    <a:pt x="127" y="83"/>
                  </a:lnTo>
                  <a:lnTo>
                    <a:pt x="128" y="84"/>
                  </a:lnTo>
                  <a:lnTo>
                    <a:pt x="129" y="84"/>
                  </a:lnTo>
                  <a:lnTo>
                    <a:pt x="131" y="84"/>
                  </a:lnTo>
                  <a:lnTo>
                    <a:pt x="132" y="84"/>
                  </a:lnTo>
                  <a:lnTo>
                    <a:pt x="133" y="85"/>
                  </a:lnTo>
                  <a:lnTo>
                    <a:pt x="134" y="85"/>
                  </a:lnTo>
                  <a:lnTo>
                    <a:pt x="135" y="85"/>
                  </a:lnTo>
                  <a:lnTo>
                    <a:pt x="137" y="85"/>
                  </a:lnTo>
                  <a:lnTo>
                    <a:pt x="138" y="85"/>
                  </a:lnTo>
                  <a:lnTo>
                    <a:pt x="139" y="86"/>
                  </a:lnTo>
                  <a:lnTo>
                    <a:pt x="140" y="86"/>
                  </a:lnTo>
                  <a:lnTo>
                    <a:pt x="141" y="86"/>
                  </a:lnTo>
                  <a:lnTo>
                    <a:pt x="143" y="86"/>
                  </a:lnTo>
                  <a:lnTo>
                    <a:pt x="144" y="86"/>
                  </a:lnTo>
                  <a:lnTo>
                    <a:pt x="145" y="86"/>
                  </a:lnTo>
                </a:path>
              </a:pathLst>
            </a:custGeom>
            <a:noFill/>
            <a:ln w="254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69" name="Freeform 48">
              <a:extLst>
                <a:ext uri="{FF2B5EF4-FFF2-40B4-BE49-F238E27FC236}">
                  <a16:creationId xmlns:a16="http://schemas.microsoft.com/office/drawing/2014/main" id="{372336C7-51B7-46E4-864B-5CFDA80B6280}"/>
                </a:ext>
              </a:extLst>
            </p:cNvPr>
            <p:cNvSpPr>
              <a:spLocks/>
            </p:cNvSpPr>
            <p:nvPr/>
          </p:nvSpPr>
          <p:spPr bwMode="auto">
            <a:xfrm rot="-5400000">
              <a:off x="2076079" y="2592124"/>
              <a:ext cx="236721" cy="5225"/>
            </a:xfrm>
            <a:custGeom>
              <a:avLst/>
              <a:gdLst>
                <a:gd name="T0" fmla="*/ 2147483646 w 91"/>
                <a:gd name="T1" fmla="*/ 0 h 3"/>
                <a:gd name="T2" fmla="*/ 2147483646 w 91"/>
                <a:gd name="T3" fmla="*/ 0 h 3"/>
                <a:gd name="T4" fmla="*/ 2147483646 w 91"/>
                <a:gd name="T5" fmla="*/ 2147483646 h 3"/>
                <a:gd name="T6" fmla="*/ 2147483646 w 91"/>
                <a:gd name="T7" fmla="*/ 2147483646 h 3"/>
                <a:gd name="T8" fmla="*/ 2147483646 w 91"/>
                <a:gd name="T9" fmla="*/ 2147483646 h 3"/>
                <a:gd name="T10" fmla="*/ 2147483646 w 91"/>
                <a:gd name="T11" fmla="*/ 2147483646 h 3"/>
                <a:gd name="T12" fmla="*/ 2147483646 w 91"/>
                <a:gd name="T13" fmla="*/ 2147483646 h 3"/>
                <a:gd name="T14" fmla="*/ 2147483646 w 91"/>
                <a:gd name="T15" fmla="*/ 2147483646 h 3"/>
                <a:gd name="T16" fmla="*/ 2147483646 w 91"/>
                <a:gd name="T17" fmla="*/ 2147483646 h 3"/>
                <a:gd name="T18" fmla="*/ 2147483646 w 91"/>
                <a:gd name="T19" fmla="*/ 2147483646 h 3"/>
                <a:gd name="T20" fmla="*/ 2147483646 w 91"/>
                <a:gd name="T21" fmla="*/ 2147483646 h 3"/>
                <a:gd name="T22" fmla="*/ 2147483646 w 91"/>
                <a:gd name="T23" fmla="*/ 2147483646 h 3"/>
                <a:gd name="T24" fmla="*/ 2147483646 w 91"/>
                <a:gd name="T25" fmla="*/ 2147483646 h 3"/>
                <a:gd name="T26" fmla="*/ 2147483646 w 91"/>
                <a:gd name="T27" fmla="*/ 2147483646 h 3"/>
                <a:gd name="T28" fmla="*/ 2147483646 w 91"/>
                <a:gd name="T29" fmla="*/ 2147483646 h 3"/>
                <a:gd name="T30" fmla="*/ 2147483646 w 91"/>
                <a:gd name="T31" fmla="*/ 2147483646 h 3"/>
                <a:gd name="T32" fmla="*/ 2147483646 w 91"/>
                <a:gd name="T33" fmla="*/ 2147483646 h 3"/>
                <a:gd name="T34" fmla="*/ 2147483646 w 91"/>
                <a:gd name="T35" fmla="*/ 2147483646 h 3"/>
                <a:gd name="T36" fmla="*/ 2147483646 w 91"/>
                <a:gd name="T37" fmla="*/ 2147483646 h 3"/>
                <a:gd name="T38" fmla="*/ 2147483646 w 91"/>
                <a:gd name="T39" fmla="*/ 2147483646 h 3"/>
                <a:gd name="T40" fmla="*/ 2147483646 w 91"/>
                <a:gd name="T41" fmla="*/ 2147483646 h 3"/>
                <a:gd name="T42" fmla="*/ 2147483646 w 91"/>
                <a:gd name="T43" fmla="*/ 2147483646 h 3"/>
                <a:gd name="T44" fmla="*/ 2147483646 w 91"/>
                <a:gd name="T45" fmla="*/ 2147483646 h 3"/>
                <a:gd name="T46" fmla="*/ 2147483646 w 91"/>
                <a:gd name="T47" fmla="*/ 2147483646 h 3"/>
                <a:gd name="T48" fmla="*/ 2147483646 w 91"/>
                <a:gd name="T49" fmla="*/ 2147483646 h 3"/>
                <a:gd name="T50" fmla="*/ 2147483646 w 91"/>
                <a:gd name="T51" fmla="*/ 2147483646 h 3"/>
                <a:gd name="T52" fmla="*/ 2147483646 w 91"/>
                <a:gd name="T53" fmla="*/ 2147483646 h 3"/>
                <a:gd name="T54" fmla="*/ 2147483646 w 91"/>
                <a:gd name="T55" fmla="*/ 2147483646 h 3"/>
                <a:gd name="T56" fmla="*/ 2147483646 w 91"/>
                <a:gd name="T57" fmla="*/ 2147483646 h 3"/>
                <a:gd name="T58" fmla="*/ 2147483646 w 91"/>
                <a:gd name="T59" fmla="*/ 2147483646 h 3"/>
                <a:gd name="T60" fmla="*/ 2147483646 w 91"/>
                <a:gd name="T61" fmla="*/ 2147483646 h 3"/>
                <a:gd name="T62" fmla="*/ 2147483646 w 91"/>
                <a:gd name="T63" fmla="*/ 2147483646 h 3"/>
                <a:gd name="T64" fmla="*/ 2147483646 w 91"/>
                <a:gd name="T65" fmla="*/ 2147483646 h 3"/>
                <a:gd name="T66" fmla="*/ 2147483646 w 91"/>
                <a:gd name="T67" fmla="*/ 2147483646 h 3"/>
                <a:gd name="T68" fmla="*/ 2147483646 w 91"/>
                <a:gd name="T69" fmla="*/ 2147483646 h 3"/>
                <a:gd name="T70" fmla="*/ 2147483646 w 91"/>
                <a:gd name="T71" fmla="*/ 2147483646 h 3"/>
                <a:gd name="T72" fmla="*/ 2147483646 w 91"/>
                <a:gd name="T73" fmla="*/ 2147483646 h 3"/>
                <a:gd name="T74" fmla="*/ 2147483646 w 91"/>
                <a:gd name="T75" fmla="*/ 2147483646 h 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1"/>
                <a:gd name="T115" fmla="*/ 0 h 3"/>
                <a:gd name="T116" fmla="*/ 91 w 91"/>
                <a:gd name="T117" fmla="*/ 3 h 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1" h="3">
                  <a:moveTo>
                    <a:pt x="0" y="0"/>
                  </a:moveTo>
                  <a:lnTo>
                    <a:pt x="1" y="0"/>
                  </a:lnTo>
                  <a:lnTo>
                    <a:pt x="2" y="0"/>
                  </a:lnTo>
                  <a:lnTo>
                    <a:pt x="4" y="0"/>
                  </a:lnTo>
                  <a:lnTo>
                    <a:pt x="5" y="0"/>
                  </a:lnTo>
                  <a:lnTo>
                    <a:pt x="6" y="1"/>
                  </a:lnTo>
                  <a:lnTo>
                    <a:pt x="7" y="1"/>
                  </a:lnTo>
                  <a:lnTo>
                    <a:pt x="8" y="1"/>
                  </a:lnTo>
                  <a:lnTo>
                    <a:pt x="10" y="1"/>
                  </a:lnTo>
                  <a:lnTo>
                    <a:pt x="11" y="1"/>
                  </a:lnTo>
                  <a:lnTo>
                    <a:pt x="12" y="1"/>
                  </a:lnTo>
                  <a:lnTo>
                    <a:pt x="13" y="1"/>
                  </a:lnTo>
                  <a:lnTo>
                    <a:pt x="14" y="1"/>
                  </a:lnTo>
                  <a:lnTo>
                    <a:pt x="16" y="1"/>
                  </a:lnTo>
                  <a:lnTo>
                    <a:pt x="17" y="1"/>
                  </a:lnTo>
                  <a:lnTo>
                    <a:pt x="18" y="2"/>
                  </a:lnTo>
                  <a:lnTo>
                    <a:pt x="19" y="2"/>
                  </a:lnTo>
                  <a:lnTo>
                    <a:pt x="20" y="2"/>
                  </a:lnTo>
                  <a:lnTo>
                    <a:pt x="22" y="2"/>
                  </a:lnTo>
                  <a:lnTo>
                    <a:pt x="23" y="2"/>
                  </a:lnTo>
                  <a:lnTo>
                    <a:pt x="24" y="2"/>
                  </a:lnTo>
                  <a:lnTo>
                    <a:pt x="25" y="2"/>
                  </a:lnTo>
                  <a:lnTo>
                    <a:pt x="26" y="2"/>
                  </a:lnTo>
                  <a:lnTo>
                    <a:pt x="28" y="2"/>
                  </a:lnTo>
                  <a:lnTo>
                    <a:pt x="29" y="2"/>
                  </a:lnTo>
                  <a:lnTo>
                    <a:pt x="30" y="2"/>
                  </a:lnTo>
                  <a:lnTo>
                    <a:pt x="31" y="2"/>
                  </a:lnTo>
                  <a:lnTo>
                    <a:pt x="32" y="2"/>
                  </a:lnTo>
                  <a:lnTo>
                    <a:pt x="34" y="2"/>
                  </a:lnTo>
                  <a:lnTo>
                    <a:pt x="35" y="2"/>
                  </a:lnTo>
                  <a:lnTo>
                    <a:pt x="36" y="2"/>
                  </a:lnTo>
                  <a:lnTo>
                    <a:pt x="37" y="2"/>
                  </a:lnTo>
                  <a:lnTo>
                    <a:pt x="38" y="2"/>
                  </a:lnTo>
                  <a:lnTo>
                    <a:pt x="40" y="2"/>
                  </a:lnTo>
                  <a:lnTo>
                    <a:pt x="41" y="2"/>
                  </a:lnTo>
                  <a:lnTo>
                    <a:pt x="42" y="3"/>
                  </a:lnTo>
                  <a:lnTo>
                    <a:pt x="43" y="3"/>
                  </a:lnTo>
                  <a:lnTo>
                    <a:pt x="44" y="3"/>
                  </a:lnTo>
                  <a:lnTo>
                    <a:pt x="46" y="3"/>
                  </a:lnTo>
                  <a:lnTo>
                    <a:pt x="47" y="3"/>
                  </a:lnTo>
                  <a:lnTo>
                    <a:pt x="48" y="3"/>
                  </a:lnTo>
                  <a:lnTo>
                    <a:pt x="49" y="3"/>
                  </a:lnTo>
                  <a:lnTo>
                    <a:pt x="50" y="3"/>
                  </a:lnTo>
                  <a:lnTo>
                    <a:pt x="52" y="3"/>
                  </a:lnTo>
                  <a:lnTo>
                    <a:pt x="53" y="3"/>
                  </a:lnTo>
                  <a:lnTo>
                    <a:pt x="54" y="3"/>
                  </a:lnTo>
                  <a:lnTo>
                    <a:pt x="55" y="3"/>
                  </a:lnTo>
                  <a:lnTo>
                    <a:pt x="56" y="3"/>
                  </a:lnTo>
                  <a:lnTo>
                    <a:pt x="58" y="3"/>
                  </a:lnTo>
                  <a:lnTo>
                    <a:pt x="59" y="3"/>
                  </a:lnTo>
                  <a:lnTo>
                    <a:pt x="60" y="3"/>
                  </a:lnTo>
                  <a:lnTo>
                    <a:pt x="61" y="3"/>
                  </a:lnTo>
                  <a:lnTo>
                    <a:pt x="62" y="3"/>
                  </a:lnTo>
                  <a:lnTo>
                    <a:pt x="64" y="3"/>
                  </a:lnTo>
                  <a:lnTo>
                    <a:pt x="65" y="3"/>
                  </a:lnTo>
                  <a:lnTo>
                    <a:pt x="66" y="3"/>
                  </a:lnTo>
                  <a:lnTo>
                    <a:pt x="67" y="3"/>
                  </a:lnTo>
                  <a:lnTo>
                    <a:pt x="68" y="3"/>
                  </a:lnTo>
                  <a:lnTo>
                    <a:pt x="70" y="3"/>
                  </a:lnTo>
                  <a:lnTo>
                    <a:pt x="71" y="3"/>
                  </a:lnTo>
                  <a:lnTo>
                    <a:pt x="72" y="3"/>
                  </a:lnTo>
                  <a:lnTo>
                    <a:pt x="73" y="3"/>
                  </a:lnTo>
                  <a:lnTo>
                    <a:pt x="74" y="3"/>
                  </a:lnTo>
                  <a:lnTo>
                    <a:pt x="76" y="3"/>
                  </a:lnTo>
                  <a:lnTo>
                    <a:pt x="77" y="3"/>
                  </a:lnTo>
                  <a:lnTo>
                    <a:pt x="78" y="3"/>
                  </a:lnTo>
                  <a:lnTo>
                    <a:pt x="79" y="3"/>
                  </a:lnTo>
                  <a:lnTo>
                    <a:pt x="80" y="3"/>
                  </a:lnTo>
                  <a:lnTo>
                    <a:pt x="82" y="3"/>
                  </a:lnTo>
                  <a:lnTo>
                    <a:pt x="83" y="3"/>
                  </a:lnTo>
                  <a:lnTo>
                    <a:pt x="84" y="3"/>
                  </a:lnTo>
                  <a:lnTo>
                    <a:pt x="85" y="3"/>
                  </a:lnTo>
                  <a:lnTo>
                    <a:pt x="86" y="3"/>
                  </a:lnTo>
                  <a:lnTo>
                    <a:pt x="88" y="3"/>
                  </a:lnTo>
                  <a:lnTo>
                    <a:pt x="89" y="3"/>
                  </a:lnTo>
                  <a:lnTo>
                    <a:pt x="90" y="3"/>
                  </a:lnTo>
                  <a:lnTo>
                    <a:pt x="91" y="3"/>
                  </a:lnTo>
                </a:path>
              </a:pathLst>
            </a:custGeom>
            <a:noFill/>
            <a:ln w="254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70" name="Freeform 49">
              <a:extLst>
                <a:ext uri="{FF2B5EF4-FFF2-40B4-BE49-F238E27FC236}">
                  <a16:creationId xmlns:a16="http://schemas.microsoft.com/office/drawing/2014/main" id="{9C3779DC-D47A-4DCA-A0A2-30BDB2EB2D53}"/>
                </a:ext>
              </a:extLst>
            </p:cNvPr>
            <p:cNvSpPr>
              <a:spLocks/>
            </p:cNvSpPr>
            <p:nvPr/>
          </p:nvSpPr>
          <p:spPr bwMode="auto">
            <a:xfrm rot="-5400000">
              <a:off x="1841001" y="3478208"/>
              <a:ext cx="247125" cy="464977"/>
            </a:xfrm>
            <a:custGeom>
              <a:avLst/>
              <a:gdLst>
                <a:gd name="T0" fmla="*/ 2147483646 w 95"/>
                <a:gd name="T1" fmla="*/ 2147483646 h 267"/>
                <a:gd name="T2" fmla="*/ 2147483646 w 95"/>
                <a:gd name="T3" fmla="*/ 2147483646 h 267"/>
                <a:gd name="T4" fmla="*/ 2147483646 w 95"/>
                <a:gd name="T5" fmla="*/ 2147483646 h 267"/>
                <a:gd name="T6" fmla="*/ 2147483646 w 95"/>
                <a:gd name="T7" fmla="*/ 2147483646 h 267"/>
                <a:gd name="T8" fmla="*/ 2147483646 w 95"/>
                <a:gd name="T9" fmla="*/ 2147483646 h 267"/>
                <a:gd name="T10" fmla="*/ 2147483646 w 95"/>
                <a:gd name="T11" fmla="*/ 2147483646 h 267"/>
                <a:gd name="T12" fmla="*/ 2147483646 w 95"/>
                <a:gd name="T13" fmla="*/ 2147483646 h 267"/>
                <a:gd name="T14" fmla="*/ 2147483646 w 95"/>
                <a:gd name="T15" fmla="*/ 2147483646 h 267"/>
                <a:gd name="T16" fmla="*/ 2147483646 w 95"/>
                <a:gd name="T17" fmla="*/ 2147483646 h 267"/>
                <a:gd name="T18" fmla="*/ 2147483646 w 95"/>
                <a:gd name="T19" fmla="*/ 2147483646 h 267"/>
                <a:gd name="T20" fmla="*/ 2147483646 w 95"/>
                <a:gd name="T21" fmla="*/ 2147483646 h 267"/>
                <a:gd name="T22" fmla="*/ 2147483646 w 95"/>
                <a:gd name="T23" fmla="*/ 2147483646 h 267"/>
                <a:gd name="T24" fmla="*/ 2147483646 w 95"/>
                <a:gd name="T25" fmla="*/ 2147483646 h 267"/>
                <a:gd name="T26" fmla="*/ 2147483646 w 95"/>
                <a:gd name="T27" fmla="*/ 2147483646 h 267"/>
                <a:gd name="T28" fmla="*/ 2147483646 w 95"/>
                <a:gd name="T29" fmla="*/ 2147483646 h 267"/>
                <a:gd name="T30" fmla="*/ 2147483646 w 95"/>
                <a:gd name="T31" fmla="*/ 2147483646 h 267"/>
                <a:gd name="T32" fmla="*/ 2147483646 w 95"/>
                <a:gd name="T33" fmla="*/ 2147483646 h 267"/>
                <a:gd name="T34" fmla="*/ 2147483646 w 95"/>
                <a:gd name="T35" fmla="*/ 2147483646 h 267"/>
                <a:gd name="T36" fmla="*/ 2147483646 w 95"/>
                <a:gd name="T37" fmla="*/ 2147483646 h 267"/>
                <a:gd name="T38" fmla="*/ 2147483646 w 95"/>
                <a:gd name="T39" fmla="*/ 2147483646 h 267"/>
                <a:gd name="T40" fmla="*/ 2147483646 w 95"/>
                <a:gd name="T41" fmla="*/ 2147483646 h 267"/>
                <a:gd name="T42" fmla="*/ 2147483646 w 95"/>
                <a:gd name="T43" fmla="*/ 2147483646 h 267"/>
                <a:gd name="T44" fmla="*/ 2147483646 w 95"/>
                <a:gd name="T45" fmla="*/ 2147483646 h 267"/>
                <a:gd name="T46" fmla="*/ 2147483646 w 95"/>
                <a:gd name="T47" fmla="*/ 2147483646 h 267"/>
                <a:gd name="T48" fmla="*/ 2147483646 w 95"/>
                <a:gd name="T49" fmla="*/ 2147483646 h 267"/>
                <a:gd name="T50" fmla="*/ 2147483646 w 95"/>
                <a:gd name="T51" fmla="*/ 2147483646 h 267"/>
                <a:gd name="T52" fmla="*/ 2147483646 w 95"/>
                <a:gd name="T53" fmla="*/ 2147483646 h 267"/>
                <a:gd name="T54" fmla="*/ 2147483646 w 95"/>
                <a:gd name="T55" fmla="*/ 2147483646 h 267"/>
                <a:gd name="T56" fmla="*/ 2147483646 w 95"/>
                <a:gd name="T57" fmla="*/ 2147483646 h 267"/>
                <a:gd name="T58" fmla="*/ 2147483646 w 95"/>
                <a:gd name="T59" fmla="*/ 2147483646 h 267"/>
                <a:gd name="T60" fmla="*/ 2147483646 w 95"/>
                <a:gd name="T61" fmla="*/ 2147483646 h 267"/>
                <a:gd name="T62" fmla="*/ 2147483646 w 95"/>
                <a:gd name="T63" fmla="*/ 2147483646 h 267"/>
                <a:gd name="T64" fmla="*/ 2147483646 w 95"/>
                <a:gd name="T65" fmla="*/ 2147483646 h 267"/>
                <a:gd name="T66" fmla="*/ 2147483646 w 95"/>
                <a:gd name="T67" fmla="*/ 2147483646 h 267"/>
                <a:gd name="T68" fmla="*/ 2147483646 w 95"/>
                <a:gd name="T69" fmla="*/ 2147483646 h 267"/>
                <a:gd name="T70" fmla="*/ 2147483646 w 95"/>
                <a:gd name="T71" fmla="*/ 2147483646 h 267"/>
                <a:gd name="T72" fmla="*/ 2147483646 w 95"/>
                <a:gd name="T73" fmla="*/ 2147483646 h 267"/>
                <a:gd name="T74" fmla="*/ 2147483646 w 95"/>
                <a:gd name="T75" fmla="*/ 2147483646 h 267"/>
                <a:gd name="T76" fmla="*/ 2147483646 w 95"/>
                <a:gd name="T77" fmla="*/ 2147483646 h 267"/>
                <a:gd name="T78" fmla="*/ 2147483646 w 95"/>
                <a:gd name="T79" fmla="*/ 2147483646 h 267"/>
                <a:gd name="T80" fmla="*/ 2147483646 w 95"/>
                <a:gd name="T81" fmla="*/ 2147483646 h 267"/>
                <a:gd name="T82" fmla="*/ 2147483646 w 95"/>
                <a:gd name="T83" fmla="*/ 2147483646 h 26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5"/>
                <a:gd name="T127" fmla="*/ 0 h 267"/>
                <a:gd name="T128" fmla="*/ 95 w 95"/>
                <a:gd name="T129" fmla="*/ 267 h 26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5" h="267">
                  <a:moveTo>
                    <a:pt x="0" y="267"/>
                  </a:moveTo>
                  <a:lnTo>
                    <a:pt x="1" y="267"/>
                  </a:lnTo>
                  <a:lnTo>
                    <a:pt x="3" y="267"/>
                  </a:lnTo>
                  <a:lnTo>
                    <a:pt x="4" y="267"/>
                  </a:lnTo>
                  <a:lnTo>
                    <a:pt x="5" y="267"/>
                  </a:lnTo>
                  <a:lnTo>
                    <a:pt x="6" y="267"/>
                  </a:lnTo>
                  <a:lnTo>
                    <a:pt x="7" y="267"/>
                  </a:lnTo>
                  <a:lnTo>
                    <a:pt x="9" y="267"/>
                  </a:lnTo>
                  <a:lnTo>
                    <a:pt x="10" y="267"/>
                  </a:lnTo>
                  <a:lnTo>
                    <a:pt x="11" y="266"/>
                  </a:lnTo>
                  <a:lnTo>
                    <a:pt x="12" y="266"/>
                  </a:lnTo>
                  <a:lnTo>
                    <a:pt x="13" y="266"/>
                  </a:lnTo>
                  <a:lnTo>
                    <a:pt x="15" y="266"/>
                  </a:lnTo>
                  <a:lnTo>
                    <a:pt x="16" y="266"/>
                  </a:lnTo>
                  <a:lnTo>
                    <a:pt x="17" y="266"/>
                  </a:lnTo>
                  <a:lnTo>
                    <a:pt x="18" y="266"/>
                  </a:lnTo>
                  <a:lnTo>
                    <a:pt x="19" y="265"/>
                  </a:lnTo>
                  <a:lnTo>
                    <a:pt x="21" y="265"/>
                  </a:lnTo>
                  <a:lnTo>
                    <a:pt x="22" y="265"/>
                  </a:lnTo>
                  <a:lnTo>
                    <a:pt x="23" y="264"/>
                  </a:lnTo>
                  <a:lnTo>
                    <a:pt x="24" y="264"/>
                  </a:lnTo>
                  <a:lnTo>
                    <a:pt x="25" y="264"/>
                  </a:lnTo>
                  <a:lnTo>
                    <a:pt x="27" y="263"/>
                  </a:lnTo>
                  <a:lnTo>
                    <a:pt x="28" y="263"/>
                  </a:lnTo>
                  <a:lnTo>
                    <a:pt x="29" y="262"/>
                  </a:lnTo>
                  <a:lnTo>
                    <a:pt x="31" y="261"/>
                  </a:lnTo>
                  <a:lnTo>
                    <a:pt x="31" y="260"/>
                  </a:lnTo>
                  <a:lnTo>
                    <a:pt x="34" y="259"/>
                  </a:lnTo>
                  <a:lnTo>
                    <a:pt x="34" y="258"/>
                  </a:lnTo>
                  <a:lnTo>
                    <a:pt x="35" y="258"/>
                  </a:lnTo>
                  <a:lnTo>
                    <a:pt x="35" y="257"/>
                  </a:lnTo>
                  <a:lnTo>
                    <a:pt x="37" y="256"/>
                  </a:lnTo>
                  <a:lnTo>
                    <a:pt x="37" y="254"/>
                  </a:lnTo>
                  <a:lnTo>
                    <a:pt x="39" y="254"/>
                  </a:lnTo>
                  <a:lnTo>
                    <a:pt x="39" y="252"/>
                  </a:lnTo>
                  <a:lnTo>
                    <a:pt x="40" y="252"/>
                  </a:lnTo>
                  <a:lnTo>
                    <a:pt x="40" y="250"/>
                  </a:lnTo>
                  <a:lnTo>
                    <a:pt x="41" y="250"/>
                  </a:lnTo>
                  <a:lnTo>
                    <a:pt x="41" y="248"/>
                  </a:lnTo>
                  <a:lnTo>
                    <a:pt x="42" y="248"/>
                  </a:lnTo>
                  <a:lnTo>
                    <a:pt x="42" y="246"/>
                  </a:lnTo>
                  <a:lnTo>
                    <a:pt x="43" y="246"/>
                  </a:lnTo>
                  <a:lnTo>
                    <a:pt x="43" y="244"/>
                  </a:lnTo>
                  <a:lnTo>
                    <a:pt x="45" y="243"/>
                  </a:lnTo>
                  <a:lnTo>
                    <a:pt x="45" y="241"/>
                  </a:lnTo>
                  <a:lnTo>
                    <a:pt x="46" y="241"/>
                  </a:lnTo>
                  <a:lnTo>
                    <a:pt x="46" y="239"/>
                  </a:lnTo>
                  <a:lnTo>
                    <a:pt x="47" y="238"/>
                  </a:lnTo>
                  <a:lnTo>
                    <a:pt x="47" y="235"/>
                  </a:lnTo>
                  <a:lnTo>
                    <a:pt x="48" y="235"/>
                  </a:lnTo>
                  <a:lnTo>
                    <a:pt x="48" y="232"/>
                  </a:lnTo>
                  <a:lnTo>
                    <a:pt x="49" y="231"/>
                  </a:lnTo>
                  <a:lnTo>
                    <a:pt x="49" y="228"/>
                  </a:lnTo>
                  <a:lnTo>
                    <a:pt x="51" y="228"/>
                  </a:lnTo>
                  <a:lnTo>
                    <a:pt x="51" y="224"/>
                  </a:lnTo>
                  <a:lnTo>
                    <a:pt x="52" y="224"/>
                  </a:lnTo>
                  <a:lnTo>
                    <a:pt x="52" y="221"/>
                  </a:lnTo>
                  <a:lnTo>
                    <a:pt x="53" y="220"/>
                  </a:lnTo>
                  <a:lnTo>
                    <a:pt x="53" y="216"/>
                  </a:lnTo>
                  <a:lnTo>
                    <a:pt x="54" y="216"/>
                  </a:lnTo>
                  <a:lnTo>
                    <a:pt x="54" y="211"/>
                  </a:lnTo>
                  <a:lnTo>
                    <a:pt x="55" y="211"/>
                  </a:lnTo>
                  <a:lnTo>
                    <a:pt x="55" y="206"/>
                  </a:lnTo>
                  <a:lnTo>
                    <a:pt x="57" y="206"/>
                  </a:lnTo>
                  <a:lnTo>
                    <a:pt x="57" y="201"/>
                  </a:lnTo>
                  <a:lnTo>
                    <a:pt x="58" y="201"/>
                  </a:lnTo>
                  <a:lnTo>
                    <a:pt x="58" y="195"/>
                  </a:lnTo>
                  <a:lnTo>
                    <a:pt x="59" y="195"/>
                  </a:lnTo>
                  <a:lnTo>
                    <a:pt x="59" y="189"/>
                  </a:lnTo>
                  <a:lnTo>
                    <a:pt x="60" y="189"/>
                  </a:lnTo>
                  <a:lnTo>
                    <a:pt x="60" y="183"/>
                  </a:lnTo>
                  <a:lnTo>
                    <a:pt x="61" y="183"/>
                  </a:lnTo>
                  <a:lnTo>
                    <a:pt x="61" y="177"/>
                  </a:lnTo>
                  <a:lnTo>
                    <a:pt x="63" y="177"/>
                  </a:lnTo>
                  <a:lnTo>
                    <a:pt x="63" y="170"/>
                  </a:lnTo>
                  <a:lnTo>
                    <a:pt x="64" y="170"/>
                  </a:lnTo>
                  <a:lnTo>
                    <a:pt x="64" y="163"/>
                  </a:lnTo>
                  <a:lnTo>
                    <a:pt x="65" y="163"/>
                  </a:lnTo>
                  <a:lnTo>
                    <a:pt x="65" y="156"/>
                  </a:lnTo>
                  <a:lnTo>
                    <a:pt x="66" y="156"/>
                  </a:lnTo>
                  <a:lnTo>
                    <a:pt x="66" y="149"/>
                  </a:lnTo>
                  <a:lnTo>
                    <a:pt x="67" y="148"/>
                  </a:lnTo>
                  <a:lnTo>
                    <a:pt x="67" y="141"/>
                  </a:lnTo>
                  <a:lnTo>
                    <a:pt x="69" y="141"/>
                  </a:lnTo>
                  <a:lnTo>
                    <a:pt x="69" y="134"/>
                  </a:lnTo>
                  <a:lnTo>
                    <a:pt x="70" y="133"/>
                  </a:lnTo>
                  <a:lnTo>
                    <a:pt x="70" y="126"/>
                  </a:lnTo>
                  <a:lnTo>
                    <a:pt x="71" y="125"/>
                  </a:lnTo>
                  <a:lnTo>
                    <a:pt x="71" y="118"/>
                  </a:lnTo>
                  <a:lnTo>
                    <a:pt x="72" y="117"/>
                  </a:lnTo>
                  <a:lnTo>
                    <a:pt x="72" y="110"/>
                  </a:lnTo>
                  <a:lnTo>
                    <a:pt x="73" y="110"/>
                  </a:lnTo>
                  <a:lnTo>
                    <a:pt x="73" y="102"/>
                  </a:lnTo>
                  <a:lnTo>
                    <a:pt x="75" y="101"/>
                  </a:lnTo>
                  <a:lnTo>
                    <a:pt x="75" y="94"/>
                  </a:lnTo>
                  <a:lnTo>
                    <a:pt x="76" y="94"/>
                  </a:lnTo>
                  <a:lnTo>
                    <a:pt x="76" y="86"/>
                  </a:lnTo>
                  <a:lnTo>
                    <a:pt x="77" y="85"/>
                  </a:lnTo>
                  <a:lnTo>
                    <a:pt x="77" y="78"/>
                  </a:lnTo>
                  <a:lnTo>
                    <a:pt x="78" y="77"/>
                  </a:lnTo>
                  <a:lnTo>
                    <a:pt x="78" y="71"/>
                  </a:lnTo>
                  <a:lnTo>
                    <a:pt x="79" y="70"/>
                  </a:lnTo>
                  <a:lnTo>
                    <a:pt x="79" y="63"/>
                  </a:lnTo>
                  <a:lnTo>
                    <a:pt x="81" y="62"/>
                  </a:lnTo>
                  <a:lnTo>
                    <a:pt x="81" y="55"/>
                  </a:lnTo>
                  <a:lnTo>
                    <a:pt x="82" y="55"/>
                  </a:lnTo>
                  <a:lnTo>
                    <a:pt x="82" y="49"/>
                  </a:lnTo>
                  <a:lnTo>
                    <a:pt x="83" y="48"/>
                  </a:lnTo>
                  <a:lnTo>
                    <a:pt x="83" y="42"/>
                  </a:lnTo>
                  <a:lnTo>
                    <a:pt x="84" y="41"/>
                  </a:lnTo>
                  <a:lnTo>
                    <a:pt x="84" y="35"/>
                  </a:lnTo>
                  <a:lnTo>
                    <a:pt x="85" y="34"/>
                  </a:lnTo>
                  <a:lnTo>
                    <a:pt x="85" y="29"/>
                  </a:lnTo>
                  <a:lnTo>
                    <a:pt x="87" y="29"/>
                  </a:lnTo>
                  <a:lnTo>
                    <a:pt x="87" y="23"/>
                  </a:lnTo>
                  <a:lnTo>
                    <a:pt x="88" y="23"/>
                  </a:lnTo>
                  <a:lnTo>
                    <a:pt x="88" y="18"/>
                  </a:lnTo>
                  <a:lnTo>
                    <a:pt x="89" y="18"/>
                  </a:lnTo>
                  <a:lnTo>
                    <a:pt x="89" y="13"/>
                  </a:lnTo>
                  <a:lnTo>
                    <a:pt x="90" y="13"/>
                  </a:lnTo>
                  <a:lnTo>
                    <a:pt x="90" y="9"/>
                  </a:lnTo>
                  <a:lnTo>
                    <a:pt x="91" y="9"/>
                  </a:lnTo>
                  <a:lnTo>
                    <a:pt x="91" y="6"/>
                  </a:lnTo>
                  <a:lnTo>
                    <a:pt x="93" y="5"/>
                  </a:lnTo>
                  <a:lnTo>
                    <a:pt x="93" y="3"/>
                  </a:lnTo>
                  <a:lnTo>
                    <a:pt x="94" y="2"/>
                  </a:lnTo>
                  <a:lnTo>
                    <a:pt x="94" y="0"/>
                  </a:lnTo>
                  <a:lnTo>
                    <a:pt x="95" y="0"/>
                  </a:lnTo>
                </a:path>
              </a:pathLst>
            </a:custGeom>
            <a:noFill/>
            <a:ln w="254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71" name="Freeform 50">
              <a:extLst>
                <a:ext uri="{FF2B5EF4-FFF2-40B4-BE49-F238E27FC236}">
                  <a16:creationId xmlns:a16="http://schemas.microsoft.com/office/drawing/2014/main" id="{42917F6C-A92B-419A-A27E-9020EC24FCDC}"/>
                </a:ext>
              </a:extLst>
            </p:cNvPr>
            <p:cNvSpPr>
              <a:spLocks/>
            </p:cNvSpPr>
            <p:nvPr/>
          </p:nvSpPr>
          <p:spPr bwMode="auto">
            <a:xfrm rot="-5400000">
              <a:off x="1842290" y="3232375"/>
              <a:ext cx="239320" cy="470201"/>
            </a:xfrm>
            <a:custGeom>
              <a:avLst/>
              <a:gdLst>
                <a:gd name="T0" fmla="*/ 2147483646 w 92"/>
                <a:gd name="T1" fmla="*/ 0 h 270"/>
                <a:gd name="T2" fmla="*/ 2147483646 w 92"/>
                <a:gd name="T3" fmla="*/ 2147483646 h 270"/>
                <a:gd name="T4" fmla="*/ 2147483646 w 92"/>
                <a:gd name="T5" fmla="*/ 2147483646 h 270"/>
                <a:gd name="T6" fmla="*/ 2147483646 w 92"/>
                <a:gd name="T7" fmla="*/ 2147483646 h 270"/>
                <a:gd name="T8" fmla="*/ 2147483646 w 92"/>
                <a:gd name="T9" fmla="*/ 2147483646 h 270"/>
                <a:gd name="T10" fmla="*/ 2147483646 w 92"/>
                <a:gd name="T11" fmla="*/ 2147483646 h 270"/>
                <a:gd name="T12" fmla="*/ 2147483646 w 92"/>
                <a:gd name="T13" fmla="*/ 2147483646 h 270"/>
                <a:gd name="T14" fmla="*/ 2147483646 w 92"/>
                <a:gd name="T15" fmla="*/ 2147483646 h 270"/>
                <a:gd name="T16" fmla="*/ 2147483646 w 92"/>
                <a:gd name="T17" fmla="*/ 2147483646 h 270"/>
                <a:gd name="T18" fmla="*/ 2147483646 w 92"/>
                <a:gd name="T19" fmla="*/ 2147483646 h 270"/>
                <a:gd name="T20" fmla="*/ 2147483646 w 92"/>
                <a:gd name="T21" fmla="*/ 2147483646 h 270"/>
                <a:gd name="T22" fmla="*/ 2147483646 w 92"/>
                <a:gd name="T23" fmla="*/ 2147483646 h 270"/>
                <a:gd name="T24" fmla="*/ 2147483646 w 92"/>
                <a:gd name="T25" fmla="*/ 2147483646 h 270"/>
                <a:gd name="T26" fmla="*/ 2147483646 w 92"/>
                <a:gd name="T27" fmla="*/ 2147483646 h 270"/>
                <a:gd name="T28" fmla="*/ 2147483646 w 92"/>
                <a:gd name="T29" fmla="*/ 2147483646 h 270"/>
                <a:gd name="T30" fmla="*/ 2147483646 w 92"/>
                <a:gd name="T31" fmla="*/ 2147483646 h 270"/>
                <a:gd name="T32" fmla="*/ 2147483646 w 92"/>
                <a:gd name="T33" fmla="*/ 2147483646 h 270"/>
                <a:gd name="T34" fmla="*/ 2147483646 w 92"/>
                <a:gd name="T35" fmla="*/ 2147483646 h 270"/>
                <a:gd name="T36" fmla="*/ 2147483646 w 92"/>
                <a:gd name="T37" fmla="*/ 2147483646 h 270"/>
                <a:gd name="T38" fmla="*/ 2147483646 w 92"/>
                <a:gd name="T39" fmla="*/ 2147483646 h 270"/>
                <a:gd name="T40" fmla="*/ 2147483646 w 92"/>
                <a:gd name="T41" fmla="*/ 2147483646 h 270"/>
                <a:gd name="T42" fmla="*/ 2147483646 w 92"/>
                <a:gd name="T43" fmla="*/ 2147483646 h 270"/>
                <a:gd name="T44" fmla="*/ 2147483646 w 92"/>
                <a:gd name="T45" fmla="*/ 2147483646 h 270"/>
                <a:gd name="T46" fmla="*/ 2147483646 w 92"/>
                <a:gd name="T47" fmla="*/ 2147483646 h 270"/>
                <a:gd name="T48" fmla="*/ 2147483646 w 92"/>
                <a:gd name="T49" fmla="*/ 2147483646 h 270"/>
                <a:gd name="T50" fmla="*/ 2147483646 w 92"/>
                <a:gd name="T51" fmla="*/ 2147483646 h 270"/>
                <a:gd name="T52" fmla="*/ 2147483646 w 92"/>
                <a:gd name="T53" fmla="*/ 2147483646 h 270"/>
                <a:gd name="T54" fmla="*/ 2147483646 w 92"/>
                <a:gd name="T55" fmla="*/ 2147483646 h 270"/>
                <a:gd name="T56" fmla="*/ 2147483646 w 92"/>
                <a:gd name="T57" fmla="*/ 2147483646 h 270"/>
                <a:gd name="T58" fmla="*/ 2147483646 w 92"/>
                <a:gd name="T59" fmla="*/ 2147483646 h 270"/>
                <a:gd name="T60" fmla="*/ 2147483646 w 92"/>
                <a:gd name="T61" fmla="*/ 2147483646 h 270"/>
                <a:gd name="T62" fmla="*/ 2147483646 w 92"/>
                <a:gd name="T63" fmla="*/ 2147483646 h 270"/>
                <a:gd name="T64" fmla="*/ 2147483646 w 92"/>
                <a:gd name="T65" fmla="*/ 2147483646 h 270"/>
                <a:gd name="T66" fmla="*/ 2147483646 w 92"/>
                <a:gd name="T67" fmla="*/ 2147483646 h 270"/>
                <a:gd name="T68" fmla="*/ 2147483646 w 92"/>
                <a:gd name="T69" fmla="*/ 2147483646 h 270"/>
                <a:gd name="T70" fmla="*/ 2147483646 w 92"/>
                <a:gd name="T71" fmla="*/ 2147483646 h 270"/>
                <a:gd name="T72" fmla="*/ 2147483646 w 92"/>
                <a:gd name="T73" fmla="*/ 2147483646 h 270"/>
                <a:gd name="T74" fmla="*/ 2147483646 w 92"/>
                <a:gd name="T75" fmla="*/ 2147483646 h 270"/>
                <a:gd name="T76" fmla="*/ 2147483646 w 92"/>
                <a:gd name="T77" fmla="*/ 2147483646 h 270"/>
                <a:gd name="T78" fmla="*/ 2147483646 w 92"/>
                <a:gd name="T79" fmla="*/ 2147483646 h 270"/>
                <a:gd name="T80" fmla="*/ 2147483646 w 92"/>
                <a:gd name="T81" fmla="*/ 2147483646 h 270"/>
                <a:gd name="T82" fmla="*/ 2147483646 w 92"/>
                <a:gd name="T83" fmla="*/ 2147483646 h 2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2"/>
                <a:gd name="T127" fmla="*/ 0 h 270"/>
                <a:gd name="T128" fmla="*/ 92 w 92"/>
                <a:gd name="T129" fmla="*/ 270 h 2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2" h="270">
                  <a:moveTo>
                    <a:pt x="0" y="3"/>
                  </a:moveTo>
                  <a:lnTo>
                    <a:pt x="0" y="1"/>
                  </a:lnTo>
                  <a:lnTo>
                    <a:pt x="2" y="0"/>
                  </a:lnTo>
                  <a:lnTo>
                    <a:pt x="4" y="0"/>
                  </a:lnTo>
                  <a:lnTo>
                    <a:pt x="6" y="1"/>
                  </a:lnTo>
                  <a:lnTo>
                    <a:pt x="6" y="2"/>
                  </a:lnTo>
                  <a:lnTo>
                    <a:pt x="7" y="3"/>
                  </a:lnTo>
                  <a:lnTo>
                    <a:pt x="7" y="4"/>
                  </a:lnTo>
                  <a:lnTo>
                    <a:pt x="8" y="5"/>
                  </a:lnTo>
                  <a:lnTo>
                    <a:pt x="8" y="7"/>
                  </a:lnTo>
                  <a:lnTo>
                    <a:pt x="10" y="7"/>
                  </a:lnTo>
                  <a:lnTo>
                    <a:pt x="10" y="10"/>
                  </a:lnTo>
                  <a:lnTo>
                    <a:pt x="11" y="11"/>
                  </a:lnTo>
                  <a:lnTo>
                    <a:pt x="11" y="14"/>
                  </a:lnTo>
                  <a:lnTo>
                    <a:pt x="12" y="14"/>
                  </a:lnTo>
                  <a:lnTo>
                    <a:pt x="12" y="18"/>
                  </a:lnTo>
                  <a:lnTo>
                    <a:pt x="13" y="18"/>
                  </a:lnTo>
                  <a:lnTo>
                    <a:pt x="13" y="23"/>
                  </a:lnTo>
                  <a:lnTo>
                    <a:pt x="14" y="24"/>
                  </a:lnTo>
                  <a:lnTo>
                    <a:pt x="14" y="29"/>
                  </a:lnTo>
                  <a:lnTo>
                    <a:pt x="16" y="29"/>
                  </a:lnTo>
                  <a:lnTo>
                    <a:pt x="16" y="35"/>
                  </a:lnTo>
                  <a:lnTo>
                    <a:pt x="17" y="35"/>
                  </a:lnTo>
                  <a:lnTo>
                    <a:pt x="17" y="40"/>
                  </a:lnTo>
                  <a:lnTo>
                    <a:pt x="18" y="41"/>
                  </a:lnTo>
                  <a:lnTo>
                    <a:pt x="18" y="47"/>
                  </a:lnTo>
                  <a:lnTo>
                    <a:pt x="19" y="48"/>
                  </a:lnTo>
                  <a:lnTo>
                    <a:pt x="19" y="54"/>
                  </a:lnTo>
                  <a:lnTo>
                    <a:pt x="20" y="55"/>
                  </a:lnTo>
                  <a:lnTo>
                    <a:pt x="20" y="61"/>
                  </a:lnTo>
                  <a:lnTo>
                    <a:pt x="22" y="62"/>
                  </a:lnTo>
                  <a:lnTo>
                    <a:pt x="22" y="69"/>
                  </a:lnTo>
                  <a:lnTo>
                    <a:pt x="23" y="69"/>
                  </a:lnTo>
                  <a:lnTo>
                    <a:pt x="23" y="76"/>
                  </a:lnTo>
                  <a:lnTo>
                    <a:pt x="24" y="77"/>
                  </a:lnTo>
                  <a:lnTo>
                    <a:pt x="24" y="84"/>
                  </a:lnTo>
                  <a:lnTo>
                    <a:pt x="25" y="84"/>
                  </a:lnTo>
                  <a:lnTo>
                    <a:pt x="25" y="92"/>
                  </a:lnTo>
                  <a:lnTo>
                    <a:pt x="26" y="93"/>
                  </a:lnTo>
                  <a:lnTo>
                    <a:pt x="26" y="100"/>
                  </a:lnTo>
                  <a:lnTo>
                    <a:pt x="28" y="100"/>
                  </a:lnTo>
                  <a:lnTo>
                    <a:pt x="28" y="108"/>
                  </a:lnTo>
                  <a:lnTo>
                    <a:pt x="29" y="108"/>
                  </a:lnTo>
                  <a:lnTo>
                    <a:pt x="29" y="116"/>
                  </a:lnTo>
                  <a:lnTo>
                    <a:pt x="30" y="117"/>
                  </a:lnTo>
                  <a:lnTo>
                    <a:pt x="30" y="124"/>
                  </a:lnTo>
                  <a:lnTo>
                    <a:pt x="31" y="124"/>
                  </a:lnTo>
                  <a:lnTo>
                    <a:pt x="31" y="132"/>
                  </a:lnTo>
                  <a:lnTo>
                    <a:pt x="32" y="132"/>
                  </a:lnTo>
                  <a:lnTo>
                    <a:pt x="32" y="140"/>
                  </a:lnTo>
                  <a:lnTo>
                    <a:pt x="34" y="140"/>
                  </a:lnTo>
                  <a:lnTo>
                    <a:pt x="34" y="147"/>
                  </a:lnTo>
                  <a:lnTo>
                    <a:pt x="35" y="148"/>
                  </a:lnTo>
                  <a:lnTo>
                    <a:pt x="35" y="155"/>
                  </a:lnTo>
                  <a:lnTo>
                    <a:pt x="36" y="155"/>
                  </a:lnTo>
                  <a:lnTo>
                    <a:pt x="36" y="162"/>
                  </a:lnTo>
                  <a:lnTo>
                    <a:pt x="37" y="162"/>
                  </a:lnTo>
                  <a:lnTo>
                    <a:pt x="37" y="169"/>
                  </a:lnTo>
                  <a:lnTo>
                    <a:pt x="38" y="169"/>
                  </a:lnTo>
                  <a:lnTo>
                    <a:pt x="38" y="176"/>
                  </a:lnTo>
                  <a:lnTo>
                    <a:pt x="40" y="176"/>
                  </a:lnTo>
                  <a:lnTo>
                    <a:pt x="40" y="183"/>
                  </a:lnTo>
                  <a:lnTo>
                    <a:pt x="41" y="183"/>
                  </a:lnTo>
                  <a:lnTo>
                    <a:pt x="41" y="189"/>
                  </a:lnTo>
                  <a:lnTo>
                    <a:pt x="42" y="189"/>
                  </a:lnTo>
                  <a:lnTo>
                    <a:pt x="42" y="195"/>
                  </a:lnTo>
                  <a:lnTo>
                    <a:pt x="43" y="195"/>
                  </a:lnTo>
                  <a:lnTo>
                    <a:pt x="43" y="201"/>
                  </a:lnTo>
                  <a:lnTo>
                    <a:pt x="44" y="201"/>
                  </a:lnTo>
                  <a:lnTo>
                    <a:pt x="44" y="206"/>
                  </a:lnTo>
                  <a:lnTo>
                    <a:pt x="46" y="206"/>
                  </a:lnTo>
                  <a:lnTo>
                    <a:pt x="46" y="211"/>
                  </a:lnTo>
                  <a:lnTo>
                    <a:pt x="47" y="212"/>
                  </a:lnTo>
                  <a:lnTo>
                    <a:pt x="47" y="216"/>
                  </a:lnTo>
                  <a:lnTo>
                    <a:pt x="48" y="217"/>
                  </a:lnTo>
                  <a:lnTo>
                    <a:pt x="48" y="221"/>
                  </a:lnTo>
                  <a:lnTo>
                    <a:pt x="49" y="221"/>
                  </a:lnTo>
                  <a:lnTo>
                    <a:pt x="49" y="225"/>
                  </a:lnTo>
                  <a:lnTo>
                    <a:pt x="50" y="225"/>
                  </a:lnTo>
                  <a:lnTo>
                    <a:pt x="50" y="229"/>
                  </a:lnTo>
                  <a:lnTo>
                    <a:pt x="52" y="229"/>
                  </a:lnTo>
                  <a:lnTo>
                    <a:pt x="52" y="233"/>
                  </a:lnTo>
                  <a:lnTo>
                    <a:pt x="53" y="233"/>
                  </a:lnTo>
                  <a:lnTo>
                    <a:pt x="53" y="236"/>
                  </a:lnTo>
                  <a:lnTo>
                    <a:pt x="54" y="237"/>
                  </a:lnTo>
                  <a:lnTo>
                    <a:pt x="54" y="240"/>
                  </a:lnTo>
                  <a:lnTo>
                    <a:pt x="55" y="240"/>
                  </a:lnTo>
                  <a:lnTo>
                    <a:pt x="55" y="243"/>
                  </a:lnTo>
                  <a:lnTo>
                    <a:pt x="56" y="243"/>
                  </a:lnTo>
                  <a:lnTo>
                    <a:pt x="56" y="246"/>
                  </a:lnTo>
                  <a:lnTo>
                    <a:pt x="58" y="246"/>
                  </a:lnTo>
                  <a:lnTo>
                    <a:pt x="58" y="248"/>
                  </a:lnTo>
                  <a:lnTo>
                    <a:pt x="59" y="248"/>
                  </a:lnTo>
                  <a:lnTo>
                    <a:pt x="59" y="250"/>
                  </a:lnTo>
                  <a:lnTo>
                    <a:pt x="60" y="251"/>
                  </a:lnTo>
                  <a:lnTo>
                    <a:pt x="60" y="252"/>
                  </a:lnTo>
                  <a:lnTo>
                    <a:pt x="61" y="253"/>
                  </a:lnTo>
                  <a:lnTo>
                    <a:pt x="61" y="254"/>
                  </a:lnTo>
                  <a:lnTo>
                    <a:pt x="62" y="255"/>
                  </a:lnTo>
                  <a:lnTo>
                    <a:pt x="62" y="256"/>
                  </a:lnTo>
                  <a:lnTo>
                    <a:pt x="64" y="257"/>
                  </a:lnTo>
                  <a:lnTo>
                    <a:pt x="64" y="258"/>
                  </a:lnTo>
                  <a:lnTo>
                    <a:pt x="65" y="258"/>
                  </a:lnTo>
                  <a:lnTo>
                    <a:pt x="65" y="259"/>
                  </a:lnTo>
                  <a:lnTo>
                    <a:pt x="67" y="260"/>
                  </a:lnTo>
                  <a:lnTo>
                    <a:pt x="67" y="262"/>
                  </a:lnTo>
                  <a:lnTo>
                    <a:pt x="70" y="263"/>
                  </a:lnTo>
                  <a:lnTo>
                    <a:pt x="70" y="264"/>
                  </a:lnTo>
                  <a:lnTo>
                    <a:pt x="72" y="265"/>
                  </a:lnTo>
                  <a:lnTo>
                    <a:pt x="73" y="266"/>
                  </a:lnTo>
                  <a:lnTo>
                    <a:pt x="76" y="267"/>
                  </a:lnTo>
                  <a:lnTo>
                    <a:pt x="77" y="267"/>
                  </a:lnTo>
                  <a:lnTo>
                    <a:pt x="78" y="267"/>
                  </a:lnTo>
                  <a:lnTo>
                    <a:pt x="79" y="268"/>
                  </a:lnTo>
                  <a:lnTo>
                    <a:pt x="80" y="268"/>
                  </a:lnTo>
                  <a:lnTo>
                    <a:pt x="82" y="268"/>
                  </a:lnTo>
                  <a:lnTo>
                    <a:pt x="83" y="269"/>
                  </a:lnTo>
                  <a:lnTo>
                    <a:pt x="84" y="269"/>
                  </a:lnTo>
                  <a:lnTo>
                    <a:pt x="85" y="269"/>
                  </a:lnTo>
                  <a:lnTo>
                    <a:pt x="86" y="269"/>
                  </a:lnTo>
                  <a:lnTo>
                    <a:pt x="88" y="269"/>
                  </a:lnTo>
                  <a:lnTo>
                    <a:pt x="89" y="269"/>
                  </a:lnTo>
                  <a:lnTo>
                    <a:pt x="90" y="269"/>
                  </a:lnTo>
                  <a:lnTo>
                    <a:pt x="91" y="270"/>
                  </a:lnTo>
                  <a:lnTo>
                    <a:pt x="92" y="270"/>
                  </a:lnTo>
                </a:path>
              </a:pathLst>
            </a:custGeom>
            <a:noFill/>
            <a:ln w="254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72" name="Freeform 51">
              <a:extLst>
                <a:ext uri="{FF2B5EF4-FFF2-40B4-BE49-F238E27FC236}">
                  <a16:creationId xmlns:a16="http://schemas.microsoft.com/office/drawing/2014/main" id="{7FE4B7E2-E0C4-442D-954E-C83E7B39A5B3}"/>
                </a:ext>
              </a:extLst>
            </p:cNvPr>
            <p:cNvSpPr>
              <a:spLocks/>
            </p:cNvSpPr>
            <p:nvPr/>
          </p:nvSpPr>
          <p:spPr bwMode="auto">
            <a:xfrm rot="-5400000">
              <a:off x="2184915" y="3333938"/>
              <a:ext cx="26013" cy="1742"/>
            </a:xfrm>
            <a:custGeom>
              <a:avLst/>
              <a:gdLst>
                <a:gd name="T0" fmla="*/ 0 w 10"/>
                <a:gd name="T1" fmla="*/ 0 h 1742"/>
                <a:gd name="T2" fmla="*/ 2147483646 w 10"/>
                <a:gd name="T3" fmla="*/ 0 h 1742"/>
                <a:gd name="T4" fmla="*/ 2147483646 w 10"/>
                <a:gd name="T5" fmla="*/ 0 h 1742"/>
                <a:gd name="T6" fmla="*/ 2147483646 w 10"/>
                <a:gd name="T7" fmla="*/ 0 h 1742"/>
                <a:gd name="T8" fmla="*/ 2147483646 w 10"/>
                <a:gd name="T9" fmla="*/ 0 h 1742"/>
                <a:gd name="T10" fmla="*/ 2147483646 w 10"/>
                <a:gd name="T11" fmla="*/ 0 h 1742"/>
                <a:gd name="T12" fmla="*/ 2147483646 w 10"/>
                <a:gd name="T13" fmla="*/ 0 h 1742"/>
                <a:gd name="T14" fmla="*/ 2147483646 w 10"/>
                <a:gd name="T15" fmla="*/ 0 h 1742"/>
                <a:gd name="T16" fmla="*/ 2147483646 w 10"/>
                <a:gd name="T17" fmla="*/ 0 h 17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742"/>
                <a:gd name="T29" fmla="*/ 10 w 10"/>
                <a:gd name="T30" fmla="*/ 1742 h 17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742">
                  <a:moveTo>
                    <a:pt x="0" y="0"/>
                  </a:moveTo>
                  <a:lnTo>
                    <a:pt x="2" y="0"/>
                  </a:lnTo>
                  <a:lnTo>
                    <a:pt x="3" y="0"/>
                  </a:lnTo>
                  <a:lnTo>
                    <a:pt x="4" y="0"/>
                  </a:lnTo>
                  <a:lnTo>
                    <a:pt x="5" y="0"/>
                  </a:lnTo>
                  <a:lnTo>
                    <a:pt x="6" y="0"/>
                  </a:lnTo>
                  <a:lnTo>
                    <a:pt x="8" y="0"/>
                  </a:lnTo>
                  <a:lnTo>
                    <a:pt x="9" y="0"/>
                  </a:lnTo>
                  <a:lnTo>
                    <a:pt x="10" y="0"/>
                  </a:lnTo>
                </a:path>
              </a:pathLst>
            </a:custGeom>
            <a:noFill/>
            <a:ln w="254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73" name="Freeform 52">
              <a:extLst>
                <a:ext uri="{FF2B5EF4-FFF2-40B4-BE49-F238E27FC236}">
                  <a16:creationId xmlns:a16="http://schemas.microsoft.com/office/drawing/2014/main" id="{B0DBBD99-4841-4F02-8009-50E368E676BD}"/>
                </a:ext>
              </a:extLst>
            </p:cNvPr>
            <p:cNvSpPr>
              <a:spLocks/>
            </p:cNvSpPr>
            <p:nvPr/>
          </p:nvSpPr>
          <p:spPr bwMode="auto">
            <a:xfrm rot="-5400000">
              <a:off x="1996740" y="3436247"/>
              <a:ext cx="395399" cy="5225"/>
            </a:xfrm>
            <a:custGeom>
              <a:avLst/>
              <a:gdLst>
                <a:gd name="T0" fmla="*/ 2147483646 w 152"/>
                <a:gd name="T1" fmla="*/ 2147483646 h 3"/>
                <a:gd name="T2" fmla="*/ 2147483646 w 152"/>
                <a:gd name="T3" fmla="*/ 2147483646 h 3"/>
                <a:gd name="T4" fmla="*/ 2147483646 w 152"/>
                <a:gd name="T5" fmla="*/ 2147483646 h 3"/>
                <a:gd name="T6" fmla="*/ 2147483646 w 152"/>
                <a:gd name="T7" fmla="*/ 2147483646 h 3"/>
                <a:gd name="T8" fmla="*/ 2147483646 w 152"/>
                <a:gd name="T9" fmla="*/ 2147483646 h 3"/>
                <a:gd name="T10" fmla="*/ 2147483646 w 152"/>
                <a:gd name="T11" fmla="*/ 2147483646 h 3"/>
                <a:gd name="T12" fmla="*/ 2147483646 w 152"/>
                <a:gd name="T13" fmla="*/ 2147483646 h 3"/>
                <a:gd name="T14" fmla="*/ 2147483646 w 152"/>
                <a:gd name="T15" fmla="*/ 2147483646 h 3"/>
                <a:gd name="T16" fmla="*/ 2147483646 w 152"/>
                <a:gd name="T17" fmla="*/ 2147483646 h 3"/>
                <a:gd name="T18" fmla="*/ 2147483646 w 152"/>
                <a:gd name="T19" fmla="*/ 2147483646 h 3"/>
                <a:gd name="T20" fmla="*/ 2147483646 w 152"/>
                <a:gd name="T21" fmla="*/ 2147483646 h 3"/>
                <a:gd name="T22" fmla="*/ 2147483646 w 152"/>
                <a:gd name="T23" fmla="*/ 2147483646 h 3"/>
                <a:gd name="T24" fmla="*/ 2147483646 w 152"/>
                <a:gd name="T25" fmla="*/ 2147483646 h 3"/>
                <a:gd name="T26" fmla="*/ 2147483646 w 152"/>
                <a:gd name="T27" fmla="*/ 2147483646 h 3"/>
                <a:gd name="T28" fmla="*/ 2147483646 w 152"/>
                <a:gd name="T29" fmla="*/ 2147483646 h 3"/>
                <a:gd name="T30" fmla="*/ 2147483646 w 152"/>
                <a:gd name="T31" fmla="*/ 2147483646 h 3"/>
                <a:gd name="T32" fmla="*/ 2147483646 w 152"/>
                <a:gd name="T33" fmla="*/ 2147483646 h 3"/>
                <a:gd name="T34" fmla="*/ 2147483646 w 152"/>
                <a:gd name="T35" fmla="*/ 2147483646 h 3"/>
                <a:gd name="T36" fmla="*/ 2147483646 w 152"/>
                <a:gd name="T37" fmla="*/ 2147483646 h 3"/>
                <a:gd name="T38" fmla="*/ 2147483646 w 152"/>
                <a:gd name="T39" fmla="*/ 2147483646 h 3"/>
                <a:gd name="T40" fmla="*/ 2147483646 w 152"/>
                <a:gd name="T41" fmla="*/ 2147483646 h 3"/>
                <a:gd name="T42" fmla="*/ 2147483646 w 152"/>
                <a:gd name="T43" fmla="*/ 2147483646 h 3"/>
                <a:gd name="T44" fmla="*/ 2147483646 w 152"/>
                <a:gd name="T45" fmla="*/ 2147483646 h 3"/>
                <a:gd name="T46" fmla="*/ 2147483646 w 152"/>
                <a:gd name="T47" fmla="*/ 2147483646 h 3"/>
                <a:gd name="T48" fmla="*/ 2147483646 w 152"/>
                <a:gd name="T49" fmla="*/ 2147483646 h 3"/>
                <a:gd name="T50" fmla="*/ 2147483646 w 152"/>
                <a:gd name="T51" fmla="*/ 2147483646 h 3"/>
                <a:gd name="T52" fmla="*/ 2147483646 w 152"/>
                <a:gd name="T53" fmla="*/ 2147483646 h 3"/>
                <a:gd name="T54" fmla="*/ 2147483646 w 152"/>
                <a:gd name="T55" fmla="*/ 2147483646 h 3"/>
                <a:gd name="T56" fmla="*/ 2147483646 w 152"/>
                <a:gd name="T57" fmla="*/ 2147483646 h 3"/>
                <a:gd name="T58" fmla="*/ 2147483646 w 152"/>
                <a:gd name="T59" fmla="*/ 2147483646 h 3"/>
                <a:gd name="T60" fmla="*/ 2147483646 w 152"/>
                <a:gd name="T61" fmla="*/ 2147483646 h 3"/>
                <a:gd name="T62" fmla="*/ 2147483646 w 152"/>
                <a:gd name="T63" fmla="*/ 2147483646 h 3"/>
                <a:gd name="T64" fmla="*/ 2147483646 w 152"/>
                <a:gd name="T65" fmla="*/ 2147483646 h 3"/>
                <a:gd name="T66" fmla="*/ 2147483646 w 152"/>
                <a:gd name="T67" fmla="*/ 2147483646 h 3"/>
                <a:gd name="T68" fmla="*/ 2147483646 w 152"/>
                <a:gd name="T69" fmla="*/ 2147483646 h 3"/>
                <a:gd name="T70" fmla="*/ 2147483646 w 152"/>
                <a:gd name="T71" fmla="*/ 2147483646 h 3"/>
                <a:gd name="T72" fmla="*/ 2147483646 w 152"/>
                <a:gd name="T73" fmla="*/ 2147483646 h 3"/>
                <a:gd name="T74" fmla="*/ 2147483646 w 152"/>
                <a:gd name="T75" fmla="*/ 0 h 3"/>
                <a:gd name="T76" fmla="*/ 2147483646 w 152"/>
                <a:gd name="T77" fmla="*/ 0 h 3"/>
                <a:gd name="T78" fmla="*/ 2147483646 w 152"/>
                <a:gd name="T79" fmla="*/ 0 h 3"/>
                <a:gd name="T80" fmla="*/ 2147483646 w 152"/>
                <a:gd name="T81" fmla="*/ 0 h 3"/>
                <a:gd name="T82" fmla="*/ 2147483646 w 152"/>
                <a:gd name="T83" fmla="*/ 0 h 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3"/>
                <a:gd name="T128" fmla="*/ 152 w 152"/>
                <a:gd name="T129" fmla="*/ 3 h 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3">
                  <a:moveTo>
                    <a:pt x="0" y="3"/>
                  </a:moveTo>
                  <a:lnTo>
                    <a:pt x="1" y="3"/>
                  </a:lnTo>
                  <a:lnTo>
                    <a:pt x="2" y="3"/>
                  </a:lnTo>
                  <a:lnTo>
                    <a:pt x="3" y="3"/>
                  </a:lnTo>
                  <a:lnTo>
                    <a:pt x="5" y="3"/>
                  </a:lnTo>
                  <a:lnTo>
                    <a:pt x="6" y="3"/>
                  </a:lnTo>
                  <a:lnTo>
                    <a:pt x="7" y="3"/>
                  </a:lnTo>
                  <a:lnTo>
                    <a:pt x="8" y="3"/>
                  </a:lnTo>
                  <a:lnTo>
                    <a:pt x="9" y="3"/>
                  </a:lnTo>
                  <a:lnTo>
                    <a:pt x="11" y="3"/>
                  </a:lnTo>
                  <a:lnTo>
                    <a:pt x="12" y="3"/>
                  </a:lnTo>
                  <a:lnTo>
                    <a:pt x="13" y="3"/>
                  </a:lnTo>
                  <a:lnTo>
                    <a:pt x="14" y="3"/>
                  </a:lnTo>
                  <a:lnTo>
                    <a:pt x="15" y="3"/>
                  </a:lnTo>
                  <a:lnTo>
                    <a:pt x="17" y="3"/>
                  </a:lnTo>
                  <a:lnTo>
                    <a:pt x="18" y="3"/>
                  </a:lnTo>
                  <a:lnTo>
                    <a:pt x="19" y="3"/>
                  </a:lnTo>
                  <a:lnTo>
                    <a:pt x="20" y="3"/>
                  </a:lnTo>
                  <a:lnTo>
                    <a:pt x="21" y="3"/>
                  </a:lnTo>
                  <a:lnTo>
                    <a:pt x="23" y="3"/>
                  </a:lnTo>
                  <a:lnTo>
                    <a:pt x="24" y="3"/>
                  </a:lnTo>
                  <a:lnTo>
                    <a:pt x="25" y="3"/>
                  </a:lnTo>
                  <a:lnTo>
                    <a:pt x="26" y="3"/>
                  </a:lnTo>
                  <a:lnTo>
                    <a:pt x="27" y="3"/>
                  </a:lnTo>
                  <a:lnTo>
                    <a:pt x="29" y="3"/>
                  </a:lnTo>
                  <a:lnTo>
                    <a:pt x="30" y="3"/>
                  </a:lnTo>
                  <a:lnTo>
                    <a:pt x="31" y="3"/>
                  </a:lnTo>
                  <a:lnTo>
                    <a:pt x="32" y="3"/>
                  </a:lnTo>
                  <a:lnTo>
                    <a:pt x="33" y="3"/>
                  </a:lnTo>
                  <a:lnTo>
                    <a:pt x="35" y="3"/>
                  </a:lnTo>
                  <a:lnTo>
                    <a:pt x="36" y="3"/>
                  </a:lnTo>
                  <a:lnTo>
                    <a:pt x="37" y="3"/>
                  </a:lnTo>
                  <a:lnTo>
                    <a:pt x="38" y="3"/>
                  </a:lnTo>
                  <a:lnTo>
                    <a:pt x="39" y="3"/>
                  </a:lnTo>
                  <a:lnTo>
                    <a:pt x="41" y="3"/>
                  </a:lnTo>
                  <a:lnTo>
                    <a:pt x="42" y="3"/>
                  </a:lnTo>
                  <a:lnTo>
                    <a:pt x="43" y="3"/>
                  </a:lnTo>
                  <a:lnTo>
                    <a:pt x="44" y="3"/>
                  </a:lnTo>
                  <a:lnTo>
                    <a:pt x="45" y="3"/>
                  </a:lnTo>
                  <a:lnTo>
                    <a:pt x="47" y="3"/>
                  </a:lnTo>
                  <a:lnTo>
                    <a:pt x="48" y="3"/>
                  </a:lnTo>
                  <a:lnTo>
                    <a:pt x="49" y="3"/>
                  </a:lnTo>
                  <a:lnTo>
                    <a:pt x="50" y="3"/>
                  </a:lnTo>
                  <a:lnTo>
                    <a:pt x="51" y="3"/>
                  </a:lnTo>
                  <a:lnTo>
                    <a:pt x="53" y="3"/>
                  </a:lnTo>
                  <a:lnTo>
                    <a:pt x="54" y="3"/>
                  </a:lnTo>
                  <a:lnTo>
                    <a:pt x="55" y="3"/>
                  </a:lnTo>
                  <a:lnTo>
                    <a:pt x="56" y="3"/>
                  </a:lnTo>
                  <a:lnTo>
                    <a:pt x="57" y="3"/>
                  </a:lnTo>
                  <a:lnTo>
                    <a:pt x="59" y="3"/>
                  </a:lnTo>
                  <a:lnTo>
                    <a:pt x="60" y="3"/>
                  </a:lnTo>
                  <a:lnTo>
                    <a:pt x="61" y="3"/>
                  </a:lnTo>
                  <a:lnTo>
                    <a:pt x="62" y="3"/>
                  </a:lnTo>
                  <a:lnTo>
                    <a:pt x="63" y="3"/>
                  </a:lnTo>
                  <a:lnTo>
                    <a:pt x="65" y="3"/>
                  </a:lnTo>
                  <a:lnTo>
                    <a:pt x="66" y="3"/>
                  </a:lnTo>
                  <a:lnTo>
                    <a:pt x="67" y="3"/>
                  </a:lnTo>
                  <a:lnTo>
                    <a:pt x="68" y="3"/>
                  </a:lnTo>
                  <a:lnTo>
                    <a:pt x="69" y="3"/>
                  </a:lnTo>
                  <a:lnTo>
                    <a:pt x="71" y="3"/>
                  </a:lnTo>
                  <a:lnTo>
                    <a:pt x="72" y="3"/>
                  </a:lnTo>
                  <a:lnTo>
                    <a:pt x="73" y="3"/>
                  </a:lnTo>
                  <a:lnTo>
                    <a:pt x="74" y="3"/>
                  </a:lnTo>
                  <a:lnTo>
                    <a:pt x="75" y="3"/>
                  </a:lnTo>
                  <a:lnTo>
                    <a:pt x="77" y="3"/>
                  </a:lnTo>
                  <a:lnTo>
                    <a:pt x="78" y="3"/>
                  </a:lnTo>
                  <a:lnTo>
                    <a:pt x="79" y="3"/>
                  </a:lnTo>
                  <a:lnTo>
                    <a:pt x="80" y="3"/>
                  </a:lnTo>
                  <a:lnTo>
                    <a:pt x="81" y="2"/>
                  </a:lnTo>
                  <a:lnTo>
                    <a:pt x="83" y="2"/>
                  </a:lnTo>
                  <a:lnTo>
                    <a:pt x="84" y="2"/>
                  </a:lnTo>
                  <a:lnTo>
                    <a:pt x="85" y="2"/>
                  </a:lnTo>
                  <a:lnTo>
                    <a:pt x="86" y="2"/>
                  </a:lnTo>
                  <a:lnTo>
                    <a:pt x="87" y="2"/>
                  </a:lnTo>
                  <a:lnTo>
                    <a:pt x="89" y="2"/>
                  </a:lnTo>
                  <a:lnTo>
                    <a:pt x="90" y="2"/>
                  </a:lnTo>
                  <a:lnTo>
                    <a:pt x="91" y="2"/>
                  </a:lnTo>
                  <a:lnTo>
                    <a:pt x="92" y="2"/>
                  </a:lnTo>
                  <a:lnTo>
                    <a:pt x="93" y="2"/>
                  </a:lnTo>
                  <a:lnTo>
                    <a:pt x="95" y="2"/>
                  </a:lnTo>
                  <a:lnTo>
                    <a:pt x="96" y="2"/>
                  </a:lnTo>
                  <a:lnTo>
                    <a:pt x="97" y="2"/>
                  </a:lnTo>
                  <a:lnTo>
                    <a:pt x="98" y="2"/>
                  </a:lnTo>
                  <a:lnTo>
                    <a:pt x="99" y="2"/>
                  </a:lnTo>
                  <a:lnTo>
                    <a:pt x="101" y="2"/>
                  </a:lnTo>
                  <a:lnTo>
                    <a:pt x="102" y="2"/>
                  </a:lnTo>
                  <a:lnTo>
                    <a:pt x="103" y="2"/>
                  </a:lnTo>
                  <a:lnTo>
                    <a:pt x="104" y="2"/>
                  </a:lnTo>
                  <a:lnTo>
                    <a:pt x="105" y="2"/>
                  </a:lnTo>
                  <a:lnTo>
                    <a:pt x="107" y="2"/>
                  </a:lnTo>
                  <a:lnTo>
                    <a:pt x="108" y="2"/>
                  </a:lnTo>
                  <a:lnTo>
                    <a:pt x="109" y="2"/>
                  </a:lnTo>
                  <a:lnTo>
                    <a:pt x="110" y="2"/>
                  </a:lnTo>
                  <a:lnTo>
                    <a:pt x="111" y="2"/>
                  </a:lnTo>
                  <a:lnTo>
                    <a:pt x="113" y="2"/>
                  </a:lnTo>
                  <a:lnTo>
                    <a:pt x="114" y="2"/>
                  </a:lnTo>
                  <a:lnTo>
                    <a:pt x="115" y="2"/>
                  </a:lnTo>
                  <a:lnTo>
                    <a:pt x="116" y="2"/>
                  </a:lnTo>
                  <a:lnTo>
                    <a:pt x="117" y="1"/>
                  </a:lnTo>
                  <a:lnTo>
                    <a:pt x="119" y="1"/>
                  </a:lnTo>
                  <a:lnTo>
                    <a:pt x="120" y="1"/>
                  </a:lnTo>
                  <a:lnTo>
                    <a:pt x="121" y="1"/>
                  </a:lnTo>
                  <a:lnTo>
                    <a:pt x="122" y="1"/>
                  </a:lnTo>
                  <a:lnTo>
                    <a:pt x="123" y="1"/>
                  </a:lnTo>
                  <a:lnTo>
                    <a:pt x="125" y="1"/>
                  </a:lnTo>
                  <a:lnTo>
                    <a:pt x="126" y="1"/>
                  </a:lnTo>
                  <a:lnTo>
                    <a:pt x="127" y="1"/>
                  </a:lnTo>
                  <a:lnTo>
                    <a:pt x="128" y="1"/>
                  </a:lnTo>
                  <a:lnTo>
                    <a:pt x="129" y="1"/>
                  </a:lnTo>
                  <a:lnTo>
                    <a:pt x="131" y="1"/>
                  </a:lnTo>
                  <a:lnTo>
                    <a:pt x="132" y="1"/>
                  </a:lnTo>
                  <a:lnTo>
                    <a:pt x="133" y="1"/>
                  </a:lnTo>
                  <a:lnTo>
                    <a:pt x="134" y="1"/>
                  </a:lnTo>
                  <a:lnTo>
                    <a:pt x="135" y="0"/>
                  </a:lnTo>
                  <a:lnTo>
                    <a:pt x="137" y="0"/>
                  </a:lnTo>
                  <a:lnTo>
                    <a:pt x="138" y="0"/>
                  </a:lnTo>
                  <a:lnTo>
                    <a:pt x="139" y="0"/>
                  </a:lnTo>
                  <a:lnTo>
                    <a:pt x="140" y="0"/>
                  </a:lnTo>
                  <a:lnTo>
                    <a:pt x="141" y="0"/>
                  </a:lnTo>
                  <a:lnTo>
                    <a:pt x="143" y="0"/>
                  </a:lnTo>
                  <a:lnTo>
                    <a:pt x="144" y="0"/>
                  </a:lnTo>
                  <a:lnTo>
                    <a:pt x="145" y="0"/>
                  </a:lnTo>
                  <a:lnTo>
                    <a:pt x="146" y="0"/>
                  </a:lnTo>
                  <a:lnTo>
                    <a:pt x="147" y="0"/>
                  </a:lnTo>
                  <a:lnTo>
                    <a:pt x="149" y="0"/>
                  </a:lnTo>
                  <a:lnTo>
                    <a:pt x="150" y="0"/>
                  </a:lnTo>
                  <a:lnTo>
                    <a:pt x="151" y="0"/>
                  </a:lnTo>
                  <a:lnTo>
                    <a:pt x="152" y="0"/>
                  </a:lnTo>
                </a:path>
              </a:pathLst>
            </a:custGeom>
            <a:noFill/>
            <a:ln w="254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74" name="Freeform 53">
              <a:extLst>
                <a:ext uri="{FF2B5EF4-FFF2-40B4-BE49-F238E27FC236}">
                  <a16:creationId xmlns:a16="http://schemas.microsoft.com/office/drawing/2014/main" id="{C368EAB2-BF40-4471-A0E4-CE0449A167F7}"/>
                </a:ext>
              </a:extLst>
            </p:cNvPr>
            <p:cNvSpPr>
              <a:spLocks/>
            </p:cNvSpPr>
            <p:nvPr/>
          </p:nvSpPr>
          <p:spPr bwMode="auto">
            <a:xfrm rot="-5400000">
              <a:off x="1952772" y="3002107"/>
              <a:ext cx="398001" cy="80108"/>
            </a:xfrm>
            <a:custGeom>
              <a:avLst/>
              <a:gdLst>
                <a:gd name="T0" fmla="*/ 2147483646 w 153"/>
                <a:gd name="T1" fmla="*/ 2147483646 h 46"/>
                <a:gd name="T2" fmla="*/ 2147483646 w 153"/>
                <a:gd name="T3" fmla="*/ 2147483646 h 46"/>
                <a:gd name="T4" fmla="*/ 2147483646 w 153"/>
                <a:gd name="T5" fmla="*/ 2147483646 h 46"/>
                <a:gd name="T6" fmla="*/ 2147483646 w 153"/>
                <a:gd name="T7" fmla="*/ 2147483646 h 46"/>
                <a:gd name="T8" fmla="*/ 2147483646 w 153"/>
                <a:gd name="T9" fmla="*/ 2147483646 h 46"/>
                <a:gd name="T10" fmla="*/ 2147483646 w 153"/>
                <a:gd name="T11" fmla="*/ 2147483646 h 46"/>
                <a:gd name="T12" fmla="*/ 2147483646 w 153"/>
                <a:gd name="T13" fmla="*/ 2147483646 h 46"/>
                <a:gd name="T14" fmla="*/ 2147483646 w 153"/>
                <a:gd name="T15" fmla="*/ 2147483646 h 46"/>
                <a:gd name="T16" fmla="*/ 2147483646 w 153"/>
                <a:gd name="T17" fmla="*/ 2147483646 h 46"/>
                <a:gd name="T18" fmla="*/ 2147483646 w 153"/>
                <a:gd name="T19" fmla="*/ 2147483646 h 46"/>
                <a:gd name="T20" fmla="*/ 2147483646 w 153"/>
                <a:gd name="T21" fmla="*/ 2147483646 h 46"/>
                <a:gd name="T22" fmla="*/ 2147483646 w 153"/>
                <a:gd name="T23" fmla="*/ 2147483646 h 46"/>
                <a:gd name="T24" fmla="*/ 2147483646 w 153"/>
                <a:gd name="T25" fmla="*/ 2147483646 h 46"/>
                <a:gd name="T26" fmla="*/ 2147483646 w 153"/>
                <a:gd name="T27" fmla="*/ 2147483646 h 46"/>
                <a:gd name="T28" fmla="*/ 2147483646 w 153"/>
                <a:gd name="T29" fmla="*/ 2147483646 h 46"/>
                <a:gd name="T30" fmla="*/ 2147483646 w 153"/>
                <a:gd name="T31" fmla="*/ 2147483646 h 46"/>
                <a:gd name="T32" fmla="*/ 2147483646 w 153"/>
                <a:gd name="T33" fmla="*/ 2147483646 h 46"/>
                <a:gd name="T34" fmla="*/ 2147483646 w 153"/>
                <a:gd name="T35" fmla="*/ 2147483646 h 46"/>
                <a:gd name="T36" fmla="*/ 2147483646 w 153"/>
                <a:gd name="T37" fmla="*/ 2147483646 h 46"/>
                <a:gd name="T38" fmla="*/ 2147483646 w 153"/>
                <a:gd name="T39" fmla="*/ 2147483646 h 46"/>
                <a:gd name="T40" fmla="*/ 2147483646 w 153"/>
                <a:gd name="T41" fmla="*/ 2147483646 h 46"/>
                <a:gd name="T42" fmla="*/ 2147483646 w 153"/>
                <a:gd name="T43" fmla="*/ 2147483646 h 46"/>
                <a:gd name="T44" fmla="*/ 2147483646 w 153"/>
                <a:gd name="T45" fmla="*/ 2147483646 h 46"/>
                <a:gd name="T46" fmla="*/ 2147483646 w 153"/>
                <a:gd name="T47" fmla="*/ 2147483646 h 46"/>
                <a:gd name="T48" fmla="*/ 2147483646 w 153"/>
                <a:gd name="T49" fmla="*/ 2147483646 h 46"/>
                <a:gd name="T50" fmla="*/ 2147483646 w 153"/>
                <a:gd name="T51" fmla="*/ 2147483646 h 46"/>
                <a:gd name="T52" fmla="*/ 2147483646 w 153"/>
                <a:gd name="T53" fmla="*/ 2147483646 h 46"/>
                <a:gd name="T54" fmla="*/ 2147483646 w 153"/>
                <a:gd name="T55" fmla="*/ 2147483646 h 46"/>
                <a:gd name="T56" fmla="*/ 2147483646 w 153"/>
                <a:gd name="T57" fmla="*/ 2147483646 h 46"/>
                <a:gd name="T58" fmla="*/ 2147483646 w 153"/>
                <a:gd name="T59" fmla="*/ 2147483646 h 46"/>
                <a:gd name="T60" fmla="*/ 2147483646 w 153"/>
                <a:gd name="T61" fmla="*/ 2147483646 h 46"/>
                <a:gd name="T62" fmla="*/ 2147483646 w 153"/>
                <a:gd name="T63" fmla="*/ 2147483646 h 46"/>
                <a:gd name="T64" fmla="*/ 2147483646 w 153"/>
                <a:gd name="T65" fmla="*/ 2147483646 h 46"/>
                <a:gd name="T66" fmla="*/ 2147483646 w 153"/>
                <a:gd name="T67" fmla="*/ 2147483646 h 46"/>
                <a:gd name="T68" fmla="*/ 2147483646 w 153"/>
                <a:gd name="T69" fmla="*/ 2147483646 h 46"/>
                <a:gd name="T70" fmla="*/ 2147483646 w 153"/>
                <a:gd name="T71" fmla="*/ 2147483646 h 46"/>
                <a:gd name="T72" fmla="*/ 2147483646 w 153"/>
                <a:gd name="T73" fmla="*/ 2147483646 h 46"/>
                <a:gd name="T74" fmla="*/ 2147483646 w 153"/>
                <a:gd name="T75" fmla="*/ 2147483646 h 46"/>
                <a:gd name="T76" fmla="*/ 2147483646 w 153"/>
                <a:gd name="T77" fmla="*/ 2147483646 h 46"/>
                <a:gd name="T78" fmla="*/ 2147483646 w 153"/>
                <a:gd name="T79" fmla="*/ 2147483646 h 46"/>
                <a:gd name="T80" fmla="*/ 2147483646 w 153"/>
                <a:gd name="T81" fmla="*/ 2147483646 h 46"/>
                <a:gd name="T82" fmla="*/ 2147483646 w 153"/>
                <a:gd name="T83" fmla="*/ 2147483646 h 4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3"/>
                <a:gd name="T127" fmla="*/ 0 h 46"/>
                <a:gd name="T128" fmla="*/ 153 w 153"/>
                <a:gd name="T129" fmla="*/ 46 h 4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3" h="46">
                  <a:moveTo>
                    <a:pt x="0" y="46"/>
                  </a:moveTo>
                  <a:lnTo>
                    <a:pt x="1" y="45"/>
                  </a:lnTo>
                  <a:lnTo>
                    <a:pt x="3" y="45"/>
                  </a:lnTo>
                  <a:lnTo>
                    <a:pt x="4" y="45"/>
                  </a:lnTo>
                  <a:lnTo>
                    <a:pt x="5" y="45"/>
                  </a:lnTo>
                  <a:lnTo>
                    <a:pt x="6" y="45"/>
                  </a:lnTo>
                  <a:lnTo>
                    <a:pt x="7" y="45"/>
                  </a:lnTo>
                  <a:lnTo>
                    <a:pt x="9" y="45"/>
                  </a:lnTo>
                  <a:lnTo>
                    <a:pt x="10" y="45"/>
                  </a:lnTo>
                  <a:lnTo>
                    <a:pt x="11" y="44"/>
                  </a:lnTo>
                  <a:lnTo>
                    <a:pt x="12" y="44"/>
                  </a:lnTo>
                  <a:lnTo>
                    <a:pt x="13" y="44"/>
                  </a:lnTo>
                  <a:lnTo>
                    <a:pt x="15" y="44"/>
                  </a:lnTo>
                  <a:lnTo>
                    <a:pt x="16" y="44"/>
                  </a:lnTo>
                  <a:lnTo>
                    <a:pt x="17" y="44"/>
                  </a:lnTo>
                  <a:lnTo>
                    <a:pt x="18" y="43"/>
                  </a:lnTo>
                  <a:lnTo>
                    <a:pt x="19" y="43"/>
                  </a:lnTo>
                  <a:lnTo>
                    <a:pt x="21" y="43"/>
                  </a:lnTo>
                  <a:lnTo>
                    <a:pt x="22" y="43"/>
                  </a:lnTo>
                  <a:lnTo>
                    <a:pt x="23" y="43"/>
                  </a:lnTo>
                  <a:lnTo>
                    <a:pt x="24" y="43"/>
                  </a:lnTo>
                  <a:lnTo>
                    <a:pt x="25" y="42"/>
                  </a:lnTo>
                  <a:lnTo>
                    <a:pt x="27" y="42"/>
                  </a:lnTo>
                  <a:lnTo>
                    <a:pt x="28" y="42"/>
                  </a:lnTo>
                  <a:lnTo>
                    <a:pt x="29" y="42"/>
                  </a:lnTo>
                  <a:lnTo>
                    <a:pt x="30" y="42"/>
                  </a:lnTo>
                  <a:lnTo>
                    <a:pt x="31" y="41"/>
                  </a:lnTo>
                  <a:lnTo>
                    <a:pt x="33" y="41"/>
                  </a:lnTo>
                  <a:lnTo>
                    <a:pt x="34" y="41"/>
                  </a:lnTo>
                  <a:lnTo>
                    <a:pt x="35" y="41"/>
                  </a:lnTo>
                  <a:lnTo>
                    <a:pt x="36" y="41"/>
                  </a:lnTo>
                  <a:lnTo>
                    <a:pt x="37" y="40"/>
                  </a:lnTo>
                  <a:lnTo>
                    <a:pt x="39" y="40"/>
                  </a:lnTo>
                  <a:lnTo>
                    <a:pt x="40" y="40"/>
                  </a:lnTo>
                  <a:lnTo>
                    <a:pt x="41" y="40"/>
                  </a:lnTo>
                  <a:lnTo>
                    <a:pt x="42" y="39"/>
                  </a:lnTo>
                  <a:lnTo>
                    <a:pt x="43" y="39"/>
                  </a:lnTo>
                  <a:lnTo>
                    <a:pt x="45" y="39"/>
                  </a:lnTo>
                  <a:lnTo>
                    <a:pt x="46" y="39"/>
                  </a:lnTo>
                  <a:lnTo>
                    <a:pt x="47" y="38"/>
                  </a:lnTo>
                  <a:lnTo>
                    <a:pt x="48" y="38"/>
                  </a:lnTo>
                  <a:lnTo>
                    <a:pt x="49" y="38"/>
                  </a:lnTo>
                  <a:lnTo>
                    <a:pt x="51" y="37"/>
                  </a:lnTo>
                  <a:lnTo>
                    <a:pt x="52" y="37"/>
                  </a:lnTo>
                  <a:lnTo>
                    <a:pt x="53" y="37"/>
                  </a:lnTo>
                  <a:lnTo>
                    <a:pt x="54" y="37"/>
                  </a:lnTo>
                  <a:lnTo>
                    <a:pt x="55" y="36"/>
                  </a:lnTo>
                  <a:lnTo>
                    <a:pt x="57" y="36"/>
                  </a:lnTo>
                  <a:lnTo>
                    <a:pt x="58" y="36"/>
                  </a:lnTo>
                  <a:lnTo>
                    <a:pt x="59" y="35"/>
                  </a:lnTo>
                  <a:lnTo>
                    <a:pt x="60" y="35"/>
                  </a:lnTo>
                  <a:lnTo>
                    <a:pt x="61" y="35"/>
                  </a:lnTo>
                  <a:lnTo>
                    <a:pt x="63" y="34"/>
                  </a:lnTo>
                  <a:lnTo>
                    <a:pt x="64" y="34"/>
                  </a:lnTo>
                  <a:lnTo>
                    <a:pt x="65" y="34"/>
                  </a:lnTo>
                  <a:lnTo>
                    <a:pt x="66" y="33"/>
                  </a:lnTo>
                  <a:lnTo>
                    <a:pt x="67" y="33"/>
                  </a:lnTo>
                  <a:lnTo>
                    <a:pt x="69" y="33"/>
                  </a:lnTo>
                  <a:lnTo>
                    <a:pt x="70" y="32"/>
                  </a:lnTo>
                  <a:lnTo>
                    <a:pt x="71" y="32"/>
                  </a:lnTo>
                  <a:lnTo>
                    <a:pt x="72" y="32"/>
                  </a:lnTo>
                  <a:lnTo>
                    <a:pt x="73" y="31"/>
                  </a:lnTo>
                  <a:lnTo>
                    <a:pt x="75" y="31"/>
                  </a:lnTo>
                  <a:lnTo>
                    <a:pt x="76" y="30"/>
                  </a:lnTo>
                  <a:lnTo>
                    <a:pt x="77" y="30"/>
                  </a:lnTo>
                  <a:lnTo>
                    <a:pt x="78" y="30"/>
                  </a:lnTo>
                  <a:lnTo>
                    <a:pt x="79" y="29"/>
                  </a:lnTo>
                  <a:lnTo>
                    <a:pt x="81" y="29"/>
                  </a:lnTo>
                  <a:lnTo>
                    <a:pt x="82" y="28"/>
                  </a:lnTo>
                  <a:lnTo>
                    <a:pt x="83" y="28"/>
                  </a:lnTo>
                  <a:lnTo>
                    <a:pt x="84" y="28"/>
                  </a:lnTo>
                  <a:lnTo>
                    <a:pt x="85" y="27"/>
                  </a:lnTo>
                  <a:lnTo>
                    <a:pt x="87" y="27"/>
                  </a:lnTo>
                  <a:lnTo>
                    <a:pt x="88" y="26"/>
                  </a:lnTo>
                  <a:lnTo>
                    <a:pt x="89" y="26"/>
                  </a:lnTo>
                  <a:lnTo>
                    <a:pt x="90" y="25"/>
                  </a:lnTo>
                  <a:lnTo>
                    <a:pt x="91" y="25"/>
                  </a:lnTo>
                  <a:lnTo>
                    <a:pt x="93" y="25"/>
                  </a:lnTo>
                  <a:lnTo>
                    <a:pt x="94" y="25"/>
                  </a:lnTo>
                  <a:lnTo>
                    <a:pt x="95" y="24"/>
                  </a:lnTo>
                  <a:lnTo>
                    <a:pt x="96" y="24"/>
                  </a:lnTo>
                  <a:lnTo>
                    <a:pt x="97" y="23"/>
                  </a:lnTo>
                  <a:lnTo>
                    <a:pt x="99" y="23"/>
                  </a:lnTo>
                  <a:lnTo>
                    <a:pt x="100" y="22"/>
                  </a:lnTo>
                  <a:lnTo>
                    <a:pt x="101" y="22"/>
                  </a:lnTo>
                  <a:lnTo>
                    <a:pt x="102" y="21"/>
                  </a:lnTo>
                  <a:lnTo>
                    <a:pt x="103" y="21"/>
                  </a:lnTo>
                  <a:lnTo>
                    <a:pt x="105" y="20"/>
                  </a:lnTo>
                  <a:lnTo>
                    <a:pt x="106" y="20"/>
                  </a:lnTo>
                  <a:lnTo>
                    <a:pt x="107" y="19"/>
                  </a:lnTo>
                  <a:lnTo>
                    <a:pt x="108" y="19"/>
                  </a:lnTo>
                  <a:lnTo>
                    <a:pt x="109" y="18"/>
                  </a:lnTo>
                  <a:lnTo>
                    <a:pt x="111" y="18"/>
                  </a:lnTo>
                  <a:lnTo>
                    <a:pt x="112" y="17"/>
                  </a:lnTo>
                  <a:lnTo>
                    <a:pt x="113" y="17"/>
                  </a:lnTo>
                  <a:lnTo>
                    <a:pt x="114" y="16"/>
                  </a:lnTo>
                  <a:lnTo>
                    <a:pt x="115" y="16"/>
                  </a:lnTo>
                  <a:lnTo>
                    <a:pt x="117" y="15"/>
                  </a:lnTo>
                  <a:lnTo>
                    <a:pt x="118" y="15"/>
                  </a:lnTo>
                  <a:lnTo>
                    <a:pt x="119" y="14"/>
                  </a:lnTo>
                  <a:lnTo>
                    <a:pt x="120" y="14"/>
                  </a:lnTo>
                  <a:lnTo>
                    <a:pt x="121" y="13"/>
                  </a:lnTo>
                  <a:lnTo>
                    <a:pt x="123" y="13"/>
                  </a:lnTo>
                  <a:lnTo>
                    <a:pt x="124" y="12"/>
                  </a:lnTo>
                  <a:lnTo>
                    <a:pt x="125" y="12"/>
                  </a:lnTo>
                  <a:lnTo>
                    <a:pt x="126" y="11"/>
                  </a:lnTo>
                  <a:lnTo>
                    <a:pt x="127" y="11"/>
                  </a:lnTo>
                  <a:lnTo>
                    <a:pt x="129" y="10"/>
                  </a:lnTo>
                  <a:lnTo>
                    <a:pt x="130" y="10"/>
                  </a:lnTo>
                  <a:lnTo>
                    <a:pt x="131" y="9"/>
                  </a:lnTo>
                  <a:lnTo>
                    <a:pt x="133" y="8"/>
                  </a:lnTo>
                  <a:lnTo>
                    <a:pt x="135" y="7"/>
                  </a:lnTo>
                  <a:lnTo>
                    <a:pt x="136" y="7"/>
                  </a:lnTo>
                  <a:lnTo>
                    <a:pt x="137" y="6"/>
                  </a:lnTo>
                  <a:lnTo>
                    <a:pt x="138" y="6"/>
                  </a:lnTo>
                  <a:lnTo>
                    <a:pt x="139" y="5"/>
                  </a:lnTo>
                  <a:lnTo>
                    <a:pt x="141" y="5"/>
                  </a:lnTo>
                  <a:lnTo>
                    <a:pt x="142" y="4"/>
                  </a:lnTo>
                  <a:lnTo>
                    <a:pt x="143" y="4"/>
                  </a:lnTo>
                  <a:lnTo>
                    <a:pt x="144" y="4"/>
                  </a:lnTo>
                  <a:lnTo>
                    <a:pt x="145" y="3"/>
                  </a:lnTo>
                  <a:lnTo>
                    <a:pt x="147" y="3"/>
                  </a:lnTo>
                  <a:lnTo>
                    <a:pt x="148" y="2"/>
                  </a:lnTo>
                  <a:lnTo>
                    <a:pt x="150" y="1"/>
                  </a:lnTo>
                  <a:lnTo>
                    <a:pt x="151" y="0"/>
                  </a:lnTo>
                  <a:lnTo>
                    <a:pt x="153" y="0"/>
                  </a:lnTo>
                </a:path>
              </a:pathLst>
            </a:custGeom>
            <a:noFill/>
            <a:ln w="254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75" name="Freeform 54">
              <a:extLst>
                <a:ext uri="{FF2B5EF4-FFF2-40B4-BE49-F238E27FC236}">
                  <a16:creationId xmlns:a16="http://schemas.microsoft.com/office/drawing/2014/main" id="{F68CE40B-09CC-4D3F-AE3C-93B2EFE0ECAC}"/>
                </a:ext>
              </a:extLst>
            </p:cNvPr>
            <p:cNvSpPr>
              <a:spLocks/>
            </p:cNvSpPr>
            <p:nvPr/>
          </p:nvSpPr>
          <p:spPr bwMode="auto">
            <a:xfrm rot="-5400000">
              <a:off x="1896604" y="2628048"/>
              <a:ext cx="395399" cy="34830"/>
            </a:xfrm>
            <a:custGeom>
              <a:avLst/>
              <a:gdLst>
                <a:gd name="T0" fmla="*/ 2147483646 w 152"/>
                <a:gd name="T1" fmla="*/ 2147483646 h 20"/>
                <a:gd name="T2" fmla="*/ 2147483646 w 152"/>
                <a:gd name="T3" fmla="*/ 2147483646 h 20"/>
                <a:gd name="T4" fmla="*/ 2147483646 w 152"/>
                <a:gd name="T5" fmla="*/ 2147483646 h 20"/>
                <a:gd name="T6" fmla="*/ 2147483646 w 152"/>
                <a:gd name="T7" fmla="*/ 2147483646 h 20"/>
                <a:gd name="T8" fmla="*/ 2147483646 w 152"/>
                <a:gd name="T9" fmla="*/ 2147483646 h 20"/>
                <a:gd name="T10" fmla="*/ 2147483646 w 152"/>
                <a:gd name="T11" fmla="*/ 2147483646 h 20"/>
                <a:gd name="T12" fmla="*/ 2147483646 w 152"/>
                <a:gd name="T13" fmla="*/ 2147483646 h 20"/>
                <a:gd name="T14" fmla="*/ 2147483646 w 152"/>
                <a:gd name="T15" fmla="*/ 2147483646 h 20"/>
                <a:gd name="T16" fmla="*/ 2147483646 w 152"/>
                <a:gd name="T17" fmla="*/ 2147483646 h 20"/>
                <a:gd name="T18" fmla="*/ 2147483646 w 152"/>
                <a:gd name="T19" fmla="*/ 2147483646 h 20"/>
                <a:gd name="T20" fmla="*/ 2147483646 w 152"/>
                <a:gd name="T21" fmla="*/ 2147483646 h 20"/>
                <a:gd name="T22" fmla="*/ 2147483646 w 152"/>
                <a:gd name="T23" fmla="*/ 2147483646 h 20"/>
                <a:gd name="T24" fmla="*/ 2147483646 w 152"/>
                <a:gd name="T25" fmla="*/ 2147483646 h 20"/>
                <a:gd name="T26" fmla="*/ 2147483646 w 152"/>
                <a:gd name="T27" fmla="*/ 2147483646 h 20"/>
                <a:gd name="T28" fmla="*/ 2147483646 w 152"/>
                <a:gd name="T29" fmla="*/ 2147483646 h 20"/>
                <a:gd name="T30" fmla="*/ 2147483646 w 152"/>
                <a:gd name="T31" fmla="*/ 2147483646 h 20"/>
                <a:gd name="T32" fmla="*/ 2147483646 w 152"/>
                <a:gd name="T33" fmla="*/ 2147483646 h 20"/>
                <a:gd name="T34" fmla="*/ 2147483646 w 152"/>
                <a:gd name="T35" fmla="*/ 2147483646 h 20"/>
                <a:gd name="T36" fmla="*/ 2147483646 w 152"/>
                <a:gd name="T37" fmla="*/ 2147483646 h 20"/>
                <a:gd name="T38" fmla="*/ 2147483646 w 152"/>
                <a:gd name="T39" fmla="*/ 0 h 20"/>
                <a:gd name="T40" fmla="*/ 2147483646 w 152"/>
                <a:gd name="T41" fmla="*/ 0 h 20"/>
                <a:gd name="T42" fmla="*/ 2147483646 w 152"/>
                <a:gd name="T43" fmla="*/ 0 h 20"/>
                <a:gd name="T44" fmla="*/ 2147483646 w 152"/>
                <a:gd name="T45" fmla="*/ 0 h 20"/>
                <a:gd name="T46" fmla="*/ 2147483646 w 152"/>
                <a:gd name="T47" fmla="*/ 0 h 20"/>
                <a:gd name="T48" fmla="*/ 2147483646 w 152"/>
                <a:gd name="T49" fmla="*/ 2147483646 h 20"/>
                <a:gd name="T50" fmla="*/ 2147483646 w 152"/>
                <a:gd name="T51" fmla="*/ 2147483646 h 20"/>
                <a:gd name="T52" fmla="*/ 2147483646 w 152"/>
                <a:gd name="T53" fmla="*/ 2147483646 h 20"/>
                <a:gd name="T54" fmla="*/ 2147483646 w 152"/>
                <a:gd name="T55" fmla="*/ 2147483646 h 20"/>
                <a:gd name="T56" fmla="*/ 2147483646 w 152"/>
                <a:gd name="T57" fmla="*/ 2147483646 h 20"/>
                <a:gd name="T58" fmla="*/ 2147483646 w 152"/>
                <a:gd name="T59" fmla="*/ 2147483646 h 20"/>
                <a:gd name="T60" fmla="*/ 2147483646 w 152"/>
                <a:gd name="T61" fmla="*/ 2147483646 h 20"/>
                <a:gd name="T62" fmla="*/ 2147483646 w 152"/>
                <a:gd name="T63" fmla="*/ 2147483646 h 20"/>
                <a:gd name="T64" fmla="*/ 2147483646 w 152"/>
                <a:gd name="T65" fmla="*/ 2147483646 h 20"/>
                <a:gd name="T66" fmla="*/ 2147483646 w 152"/>
                <a:gd name="T67" fmla="*/ 2147483646 h 20"/>
                <a:gd name="T68" fmla="*/ 2147483646 w 152"/>
                <a:gd name="T69" fmla="*/ 2147483646 h 20"/>
                <a:gd name="T70" fmla="*/ 2147483646 w 152"/>
                <a:gd name="T71" fmla="*/ 2147483646 h 20"/>
                <a:gd name="T72" fmla="*/ 2147483646 w 152"/>
                <a:gd name="T73" fmla="*/ 2147483646 h 20"/>
                <a:gd name="T74" fmla="*/ 2147483646 w 152"/>
                <a:gd name="T75" fmla="*/ 2147483646 h 20"/>
                <a:gd name="T76" fmla="*/ 2147483646 w 152"/>
                <a:gd name="T77" fmla="*/ 2147483646 h 20"/>
                <a:gd name="T78" fmla="*/ 2147483646 w 152"/>
                <a:gd name="T79" fmla="*/ 2147483646 h 20"/>
                <a:gd name="T80" fmla="*/ 2147483646 w 152"/>
                <a:gd name="T81" fmla="*/ 2147483646 h 20"/>
                <a:gd name="T82" fmla="*/ 2147483646 w 152"/>
                <a:gd name="T83" fmla="*/ 2147483646 h 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0"/>
                <a:gd name="T128" fmla="*/ 152 w 152"/>
                <a:gd name="T129" fmla="*/ 20 h 2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0">
                  <a:moveTo>
                    <a:pt x="0" y="20"/>
                  </a:moveTo>
                  <a:lnTo>
                    <a:pt x="1" y="19"/>
                  </a:lnTo>
                  <a:lnTo>
                    <a:pt x="2" y="19"/>
                  </a:lnTo>
                  <a:lnTo>
                    <a:pt x="3" y="18"/>
                  </a:lnTo>
                  <a:lnTo>
                    <a:pt x="4" y="18"/>
                  </a:lnTo>
                  <a:lnTo>
                    <a:pt x="6" y="17"/>
                  </a:lnTo>
                  <a:lnTo>
                    <a:pt x="7" y="17"/>
                  </a:lnTo>
                  <a:lnTo>
                    <a:pt x="8" y="16"/>
                  </a:lnTo>
                  <a:lnTo>
                    <a:pt x="9" y="16"/>
                  </a:lnTo>
                  <a:lnTo>
                    <a:pt x="10" y="15"/>
                  </a:lnTo>
                  <a:lnTo>
                    <a:pt x="12" y="15"/>
                  </a:lnTo>
                  <a:lnTo>
                    <a:pt x="13" y="14"/>
                  </a:lnTo>
                  <a:lnTo>
                    <a:pt x="14" y="14"/>
                  </a:lnTo>
                  <a:lnTo>
                    <a:pt x="15" y="13"/>
                  </a:lnTo>
                  <a:lnTo>
                    <a:pt x="16" y="13"/>
                  </a:lnTo>
                  <a:lnTo>
                    <a:pt x="18" y="13"/>
                  </a:lnTo>
                  <a:lnTo>
                    <a:pt x="19" y="12"/>
                  </a:lnTo>
                  <a:lnTo>
                    <a:pt x="20" y="12"/>
                  </a:lnTo>
                  <a:lnTo>
                    <a:pt x="21" y="11"/>
                  </a:lnTo>
                  <a:lnTo>
                    <a:pt x="22" y="11"/>
                  </a:lnTo>
                  <a:lnTo>
                    <a:pt x="24" y="10"/>
                  </a:lnTo>
                  <a:lnTo>
                    <a:pt x="25" y="10"/>
                  </a:lnTo>
                  <a:lnTo>
                    <a:pt x="26" y="9"/>
                  </a:lnTo>
                  <a:lnTo>
                    <a:pt x="27" y="9"/>
                  </a:lnTo>
                  <a:lnTo>
                    <a:pt x="28" y="9"/>
                  </a:lnTo>
                  <a:lnTo>
                    <a:pt x="30" y="8"/>
                  </a:lnTo>
                  <a:lnTo>
                    <a:pt x="31" y="8"/>
                  </a:lnTo>
                  <a:lnTo>
                    <a:pt x="32" y="7"/>
                  </a:lnTo>
                  <a:lnTo>
                    <a:pt x="33" y="7"/>
                  </a:lnTo>
                  <a:lnTo>
                    <a:pt x="34" y="7"/>
                  </a:lnTo>
                  <a:lnTo>
                    <a:pt x="36" y="6"/>
                  </a:lnTo>
                  <a:lnTo>
                    <a:pt x="37" y="6"/>
                  </a:lnTo>
                  <a:lnTo>
                    <a:pt x="38" y="6"/>
                  </a:lnTo>
                  <a:lnTo>
                    <a:pt x="39" y="5"/>
                  </a:lnTo>
                  <a:lnTo>
                    <a:pt x="40" y="5"/>
                  </a:lnTo>
                  <a:lnTo>
                    <a:pt x="42" y="5"/>
                  </a:lnTo>
                  <a:lnTo>
                    <a:pt x="43" y="4"/>
                  </a:lnTo>
                  <a:lnTo>
                    <a:pt x="44" y="4"/>
                  </a:lnTo>
                  <a:lnTo>
                    <a:pt x="45" y="4"/>
                  </a:lnTo>
                  <a:lnTo>
                    <a:pt x="46" y="4"/>
                  </a:lnTo>
                  <a:lnTo>
                    <a:pt x="48" y="3"/>
                  </a:lnTo>
                  <a:lnTo>
                    <a:pt x="49" y="3"/>
                  </a:lnTo>
                  <a:lnTo>
                    <a:pt x="50" y="3"/>
                  </a:lnTo>
                  <a:lnTo>
                    <a:pt x="51" y="3"/>
                  </a:lnTo>
                  <a:lnTo>
                    <a:pt x="52" y="3"/>
                  </a:lnTo>
                  <a:lnTo>
                    <a:pt x="54" y="2"/>
                  </a:lnTo>
                  <a:lnTo>
                    <a:pt x="55" y="2"/>
                  </a:lnTo>
                  <a:lnTo>
                    <a:pt x="56" y="2"/>
                  </a:lnTo>
                  <a:lnTo>
                    <a:pt x="57" y="2"/>
                  </a:lnTo>
                  <a:lnTo>
                    <a:pt x="58" y="2"/>
                  </a:lnTo>
                  <a:lnTo>
                    <a:pt x="60" y="2"/>
                  </a:lnTo>
                  <a:lnTo>
                    <a:pt x="61" y="1"/>
                  </a:lnTo>
                  <a:lnTo>
                    <a:pt x="62" y="1"/>
                  </a:lnTo>
                  <a:lnTo>
                    <a:pt x="63" y="1"/>
                  </a:lnTo>
                  <a:lnTo>
                    <a:pt x="64" y="1"/>
                  </a:lnTo>
                  <a:lnTo>
                    <a:pt x="66" y="1"/>
                  </a:lnTo>
                  <a:lnTo>
                    <a:pt x="67" y="1"/>
                  </a:lnTo>
                  <a:lnTo>
                    <a:pt x="68" y="1"/>
                  </a:lnTo>
                  <a:lnTo>
                    <a:pt x="69" y="1"/>
                  </a:lnTo>
                  <a:lnTo>
                    <a:pt x="70" y="0"/>
                  </a:lnTo>
                  <a:lnTo>
                    <a:pt x="72" y="0"/>
                  </a:lnTo>
                  <a:lnTo>
                    <a:pt x="73" y="0"/>
                  </a:lnTo>
                  <a:lnTo>
                    <a:pt x="74" y="0"/>
                  </a:lnTo>
                  <a:lnTo>
                    <a:pt x="75" y="0"/>
                  </a:lnTo>
                  <a:lnTo>
                    <a:pt x="76" y="0"/>
                  </a:lnTo>
                  <a:lnTo>
                    <a:pt x="78" y="0"/>
                  </a:lnTo>
                  <a:lnTo>
                    <a:pt x="79" y="0"/>
                  </a:lnTo>
                  <a:lnTo>
                    <a:pt x="80" y="0"/>
                  </a:lnTo>
                  <a:lnTo>
                    <a:pt x="81" y="0"/>
                  </a:lnTo>
                  <a:lnTo>
                    <a:pt x="82" y="0"/>
                  </a:lnTo>
                  <a:lnTo>
                    <a:pt x="84" y="0"/>
                  </a:lnTo>
                  <a:lnTo>
                    <a:pt x="85" y="0"/>
                  </a:lnTo>
                  <a:lnTo>
                    <a:pt x="86" y="0"/>
                  </a:lnTo>
                  <a:lnTo>
                    <a:pt x="87" y="0"/>
                  </a:lnTo>
                  <a:lnTo>
                    <a:pt x="88" y="1"/>
                  </a:lnTo>
                  <a:lnTo>
                    <a:pt x="90" y="1"/>
                  </a:lnTo>
                  <a:lnTo>
                    <a:pt x="91" y="1"/>
                  </a:lnTo>
                  <a:lnTo>
                    <a:pt x="92" y="1"/>
                  </a:lnTo>
                  <a:lnTo>
                    <a:pt x="93" y="1"/>
                  </a:lnTo>
                  <a:lnTo>
                    <a:pt x="94" y="1"/>
                  </a:lnTo>
                  <a:lnTo>
                    <a:pt x="96" y="1"/>
                  </a:lnTo>
                  <a:lnTo>
                    <a:pt x="97" y="1"/>
                  </a:lnTo>
                  <a:lnTo>
                    <a:pt x="98" y="2"/>
                  </a:lnTo>
                  <a:lnTo>
                    <a:pt x="99" y="2"/>
                  </a:lnTo>
                  <a:lnTo>
                    <a:pt x="100" y="2"/>
                  </a:lnTo>
                  <a:lnTo>
                    <a:pt x="102" y="2"/>
                  </a:lnTo>
                  <a:lnTo>
                    <a:pt x="103" y="2"/>
                  </a:lnTo>
                  <a:lnTo>
                    <a:pt x="104" y="3"/>
                  </a:lnTo>
                  <a:lnTo>
                    <a:pt x="105" y="3"/>
                  </a:lnTo>
                  <a:lnTo>
                    <a:pt x="106" y="3"/>
                  </a:lnTo>
                  <a:lnTo>
                    <a:pt x="108" y="3"/>
                  </a:lnTo>
                  <a:lnTo>
                    <a:pt x="109" y="3"/>
                  </a:lnTo>
                  <a:lnTo>
                    <a:pt x="110" y="3"/>
                  </a:lnTo>
                  <a:lnTo>
                    <a:pt x="111" y="4"/>
                  </a:lnTo>
                  <a:lnTo>
                    <a:pt x="112" y="4"/>
                  </a:lnTo>
                  <a:lnTo>
                    <a:pt x="114" y="4"/>
                  </a:lnTo>
                  <a:lnTo>
                    <a:pt x="115" y="5"/>
                  </a:lnTo>
                  <a:lnTo>
                    <a:pt x="116" y="5"/>
                  </a:lnTo>
                  <a:lnTo>
                    <a:pt x="117" y="5"/>
                  </a:lnTo>
                  <a:lnTo>
                    <a:pt x="118" y="6"/>
                  </a:lnTo>
                  <a:lnTo>
                    <a:pt x="120" y="6"/>
                  </a:lnTo>
                  <a:lnTo>
                    <a:pt x="121" y="6"/>
                  </a:lnTo>
                  <a:lnTo>
                    <a:pt x="122" y="7"/>
                  </a:lnTo>
                  <a:lnTo>
                    <a:pt x="123" y="7"/>
                  </a:lnTo>
                  <a:lnTo>
                    <a:pt x="124" y="7"/>
                  </a:lnTo>
                  <a:lnTo>
                    <a:pt x="126" y="8"/>
                  </a:lnTo>
                  <a:lnTo>
                    <a:pt x="127" y="8"/>
                  </a:lnTo>
                  <a:lnTo>
                    <a:pt x="128" y="9"/>
                  </a:lnTo>
                  <a:lnTo>
                    <a:pt x="129" y="9"/>
                  </a:lnTo>
                  <a:lnTo>
                    <a:pt x="130" y="9"/>
                  </a:lnTo>
                  <a:lnTo>
                    <a:pt x="132" y="10"/>
                  </a:lnTo>
                  <a:lnTo>
                    <a:pt x="133" y="10"/>
                  </a:lnTo>
                  <a:lnTo>
                    <a:pt x="134" y="11"/>
                  </a:lnTo>
                  <a:lnTo>
                    <a:pt x="135" y="11"/>
                  </a:lnTo>
                  <a:lnTo>
                    <a:pt x="136" y="12"/>
                  </a:lnTo>
                  <a:lnTo>
                    <a:pt x="138" y="12"/>
                  </a:lnTo>
                  <a:lnTo>
                    <a:pt x="139" y="12"/>
                  </a:lnTo>
                  <a:lnTo>
                    <a:pt x="140" y="13"/>
                  </a:lnTo>
                  <a:lnTo>
                    <a:pt x="141" y="13"/>
                  </a:lnTo>
                  <a:lnTo>
                    <a:pt x="142" y="14"/>
                  </a:lnTo>
                  <a:lnTo>
                    <a:pt x="144" y="14"/>
                  </a:lnTo>
                  <a:lnTo>
                    <a:pt x="145" y="15"/>
                  </a:lnTo>
                  <a:lnTo>
                    <a:pt x="146" y="15"/>
                  </a:lnTo>
                  <a:lnTo>
                    <a:pt x="147" y="16"/>
                  </a:lnTo>
                  <a:lnTo>
                    <a:pt x="148" y="16"/>
                  </a:lnTo>
                  <a:lnTo>
                    <a:pt x="150" y="17"/>
                  </a:lnTo>
                  <a:lnTo>
                    <a:pt x="151" y="17"/>
                  </a:lnTo>
                  <a:lnTo>
                    <a:pt x="152" y="18"/>
                  </a:lnTo>
                </a:path>
              </a:pathLst>
            </a:custGeom>
            <a:noFill/>
            <a:ln w="254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76" name="Freeform 55">
              <a:extLst>
                <a:ext uri="{FF2B5EF4-FFF2-40B4-BE49-F238E27FC236}">
                  <a16:creationId xmlns:a16="http://schemas.microsoft.com/office/drawing/2014/main" id="{C596BD74-6D87-48B1-85D8-3BDE072DA78B}"/>
                </a:ext>
              </a:extLst>
            </p:cNvPr>
            <p:cNvSpPr>
              <a:spLocks/>
            </p:cNvSpPr>
            <p:nvPr/>
          </p:nvSpPr>
          <p:spPr bwMode="auto">
            <a:xfrm rot="-5400000">
              <a:off x="1951461" y="2209139"/>
              <a:ext cx="395399" cy="81850"/>
            </a:xfrm>
            <a:custGeom>
              <a:avLst/>
              <a:gdLst>
                <a:gd name="T0" fmla="*/ 2147483646 w 152"/>
                <a:gd name="T1" fmla="*/ 2147483646 h 47"/>
                <a:gd name="T2" fmla="*/ 2147483646 w 152"/>
                <a:gd name="T3" fmla="*/ 2147483646 h 47"/>
                <a:gd name="T4" fmla="*/ 2147483646 w 152"/>
                <a:gd name="T5" fmla="*/ 2147483646 h 47"/>
                <a:gd name="T6" fmla="*/ 2147483646 w 152"/>
                <a:gd name="T7" fmla="*/ 2147483646 h 47"/>
                <a:gd name="T8" fmla="*/ 2147483646 w 152"/>
                <a:gd name="T9" fmla="*/ 2147483646 h 47"/>
                <a:gd name="T10" fmla="*/ 2147483646 w 152"/>
                <a:gd name="T11" fmla="*/ 2147483646 h 47"/>
                <a:gd name="T12" fmla="*/ 2147483646 w 152"/>
                <a:gd name="T13" fmla="*/ 2147483646 h 47"/>
                <a:gd name="T14" fmla="*/ 2147483646 w 152"/>
                <a:gd name="T15" fmla="*/ 2147483646 h 47"/>
                <a:gd name="T16" fmla="*/ 2147483646 w 152"/>
                <a:gd name="T17" fmla="*/ 2147483646 h 47"/>
                <a:gd name="T18" fmla="*/ 2147483646 w 152"/>
                <a:gd name="T19" fmla="*/ 2147483646 h 47"/>
                <a:gd name="T20" fmla="*/ 2147483646 w 152"/>
                <a:gd name="T21" fmla="*/ 2147483646 h 47"/>
                <a:gd name="T22" fmla="*/ 2147483646 w 152"/>
                <a:gd name="T23" fmla="*/ 2147483646 h 47"/>
                <a:gd name="T24" fmla="*/ 2147483646 w 152"/>
                <a:gd name="T25" fmla="*/ 2147483646 h 47"/>
                <a:gd name="T26" fmla="*/ 2147483646 w 152"/>
                <a:gd name="T27" fmla="*/ 2147483646 h 47"/>
                <a:gd name="T28" fmla="*/ 2147483646 w 152"/>
                <a:gd name="T29" fmla="*/ 2147483646 h 47"/>
                <a:gd name="T30" fmla="*/ 2147483646 w 152"/>
                <a:gd name="T31" fmla="*/ 2147483646 h 47"/>
                <a:gd name="T32" fmla="*/ 2147483646 w 152"/>
                <a:gd name="T33" fmla="*/ 2147483646 h 47"/>
                <a:gd name="T34" fmla="*/ 2147483646 w 152"/>
                <a:gd name="T35" fmla="*/ 2147483646 h 47"/>
                <a:gd name="T36" fmla="*/ 2147483646 w 152"/>
                <a:gd name="T37" fmla="*/ 2147483646 h 47"/>
                <a:gd name="T38" fmla="*/ 2147483646 w 152"/>
                <a:gd name="T39" fmla="*/ 2147483646 h 47"/>
                <a:gd name="T40" fmla="*/ 2147483646 w 152"/>
                <a:gd name="T41" fmla="*/ 2147483646 h 47"/>
                <a:gd name="T42" fmla="*/ 2147483646 w 152"/>
                <a:gd name="T43" fmla="*/ 2147483646 h 47"/>
                <a:gd name="T44" fmla="*/ 2147483646 w 152"/>
                <a:gd name="T45" fmla="*/ 2147483646 h 47"/>
                <a:gd name="T46" fmla="*/ 2147483646 w 152"/>
                <a:gd name="T47" fmla="*/ 2147483646 h 47"/>
                <a:gd name="T48" fmla="*/ 2147483646 w 152"/>
                <a:gd name="T49" fmla="*/ 2147483646 h 47"/>
                <a:gd name="T50" fmla="*/ 2147483646 w 152"/>
                <a:gd name="T51" fmla="*/ 2147483646 h 47"/>
                <a:gd name="T52" fmla="*/ 2147483646 w 152"/>
                <a:gd name="T53" fmla="*/ 2147483646 h 47"/>
                <a:gd name="T54" fmla="*/ 2147483646 w 152"/>
                <a:gd name="T55" fmla="*/ 2147483646 h 47"/>
                <a:gd name="T56" fmla="*/ 2147483646 w 152"/>
                <a:gd name="T57" fmla="*/ 2147483646 h 47"/>
                <a:gd name="T58" fmla="*/ 2147483646 w 152"/>
                <a:gd name="T59" fmla="*/ 2147483646 h 47"/>
                <a:gd name="T60" fmla="*/ 2147483646 w 152"/>
                <a:gd name="T61" fmla="*/ 2147483646 h 47"/>
                <a:gd name="T62" fmla="*/ 2147483646 w 152"/>
                <a:gd name="T63" fmla="*/ 2147483646 h 47"/>
                <a:gd name="T64" fmla="*/ 2147483646 w 152"/>
                <a:gd name="T65" fmla="*/ 2147483646 h 47"/>
                <a:gd name="T66" fmla="*/ 2147483646 w 152"/>
                <a:gd name="T67" fmla="*/ 2147483646 h 47"/>
                <a:gd name="T68" fmla="*/ 2147483646 w 152"/>
                <a:gd name="T69" fmla="*/ 2147483646 h 47"/>
                <a:gd name="T70" fmla="*/ 2147483646 w 152"/>
                <a:gd name="T71" fmla="*/ 2147483646 h 47"/>
                <a:gd name="T72" fmla="*/ 2147483646 w 152"/>
                <a:gd name="T73" fmla="*/ 2147483646 h 47"/>
                <a:gd name="T74" fmla="*/ 2147483646 w 152"/>
                <a:gd name="T75" fmla="*/ 2147483646 h 47"/>
                <a:gd name="T76" fmla="*/ 2147483646 w 152"/>
                <a:gd name="T77" fmla="*/ 2147483646 h 47"/>
                <a:gd name="T78" fmla="*/ 2147483646 w 152"/>
                <a:gd name="T79" fmla="*/ 2147483646 h 47"/>
                <a:gd name="T80" fmla="*/ 2147483646 w 152"/>
                <a:gd name="T81" fmla="*/ 2147483646 h 47"/>
                <a:gd name="T82" fmla="*/ 2147483646 w 152"/>
                <a:gd name="T83" fmla="*/ 2147483646 h 4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47"/>
                <a:gd name="T128" fmla="*/ 152 w 152"/>
                <a:gd name="T129" fmla="*/ 47 h 4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47">
                  <a:moveTo>
                    <a:pt x="0" y="0"/>
                  </a:moveTo>
                  <a:lnTo>
                    <a:pt x="1" y="0"/>
                  </a:lnTo>
                  <a:lnTo>
                    <a:pt x="2" y="1"/>
                  </a:lnTo>
                  <a:lnTo>
                    <a:pt x="4" y="1"/>
                  </a:lnTo>
                  <a:lnTo>
                    <a:pt x="5" y="2"/>
                  </a:lnTo>
                  <a:lnTo>
                    <a:pt x="6" y="2"/>
                  </a:lnTo>
                  <a:lnTo>
                    <a:pt x="7" y="3"/>
                  </a:lnTo>
                  <a:lnTo>
                    <a:pt x="8" y="3"/>
                  </a:lnTo>
                  <a:lnTo>
                    <a:pt x="10" y="4"/>
                  </a:lnTo>
                  <a:lnTo>
                    <a:pt x="11" y="4"/>
                  </a:lnTo>
                  <a:lnTo>
                    <a:pt x="12" y="5"/>
                  </a:lnTo>
                  <a:lnTo>
                    <a:pt x="13" y="5"/>
                  </a:lnTo>
                  <a:lnTo>
                    <a:pt x="16" y="6"/>
                  </a:lnTo>
                  <a:lnTo>
                    <a:pt x="17" y="7"/>
                  </a:lnTo>
                  <a:lnTo>
                    <a:pt x="18" y="7"/>
                  </a:lnTo>
                  <a:lnTo>
                    <a:pt x="19" y="8"/>
                  </a:lnTo>
                  <a:lnTo>
                    <a:pt x="20" y="8"/>
                  </a:lnTo>
                  <a:lnTo>
                    <a:pt x="22" y="9"/>
                  </a:lnTo>
                  <a:lnTo>
                    <a:pt x="23" y="9"/>
                  </a:lnTo>
                  <a:lnTo>
                    <a:pt x="24" y="10"/>
                  </a:lnTo>
                  <a:lnTo>
                    <a:pt x="25" y="10"/>
                  </a:lnTo>
                  <a:lnTo>
                    <a:pt x="26" y="11"/>
                  </a:lnTo>
                  <a:lnTo>
                    <a:pt x="28" y="11"/>
                  </a:lnTo>
                  <a:lnTo>
                    <a:pt x="29" y="12"/>
                  </a:lnTo>
                  <a:lnTo>
                    <a:pt x="30" y="12"/>
                  </a:lnTo>
                  <a:lnTo>
                    <a:pt x="32" y="13"/>
                  </a:lnTo>
                  <a:lnTo>
                    <a:pt x="32" y="14"/>
                  </a:lnTo>
                  <a:lnTo>
                    <a:pt x="34" y="14"/>
                  </a:lnTo>
                  <a:lnTo>
                    <a:pt x="35" y="15"/>
                  </a:lnTo>
                  <a:lnTo>
                    <a:pt x="36" y="15"/>
                  </a:lnTo>
                  <a:lnTo>
                    <a:pt x="37" y="16"/>
                  </a:lnTo>
                  <a:lnTo>
                    <a:pt x="38" y="16"/>
                  </a:lnTo>
                  <a:lnTo>
                    <a:pt x="40" y="17"/>
                  </a:lnTo>
                  <a:lnTo>
                    <a:pt x="41" y="17"/>
                  </a:lnTo>
                  <a:lnTo>
                    <a:pt x="42" y="18"/>
                  </a:lnTo>
                  <a:lnTo>
                    <a:pt x="43" y="18"/>
                  </a:lnTo>
                  <a:lnTo>
                    <a:pt x="44" y="19"/>
                  </a:lnTo>
                  <a:lnTo>
                    <a:pt x="46" y="19"/>
                  </a:lnTo>
                  <a:lnTo>
                    <a:pt x="47" y="20"/>
                  </a:lnTo>
                  <a:lnTo>
                    <a:pt x="48" y="20"/>
                  </a:lnTo>
                  <a:lnTo>
                    <a:pt x="49" y="21"/>
                  </a:lnTo>
                  <a:lnTo>
                    <a:pt x="50" y="21"/>
                  </a:lnTo>
                  <a:lnTo>
                    <a:pt x="52" y="22"/>
                  </a:lnTo>
                  <a:lnTo>
                    <a:pt x="53" y="22"/>
                  </a:lnTo>
                  <a:lnTo>
                    <a:pt x="54" y="23"/>
                  </a:lnTo>
                  <a:lnTo>
                    <a:pt x="55" y="23"/>
                  </a:lnTo>
                  <a:lnTo>
                    <a:pt x="56" y="24"/>
                  </a:lnTo>
                  <a:lnTo>
                    <a:pt x="58" y="24"/>
                  </a:lnTo>
                  <a:lnTo>
                    <a:pt x="59" y="25"/>
                  </a:lnTo>
                  <a:lnTo>
                    <a:pt x="60" y="25"/>
                  </a:lnTo>
                  <a:lnTo>
                    <a:pt x="61" y="26"/>
                  </a:lnTo>
                  <a:lnTo>
                    <a:pt x="62" y="26"/>
                  </a:lnTo>
                  <a:lnTo>
                    <a:pt x="64" y="27"/>
                  </a:lnTo>
                  <a:lnTo>
                    <a:pt x="65" y="27"/>
                  </a:lnTo>
                  <a:lnTo>
                    <a:pt x="66" y="27"/>
                  </a:lnTo>
                  <a:lnTo>
                    <a:pt x="67" y="27"/>
                  </a:lnTo>
                  <a:lnTo>
                    <a:pt x="68" y="28"/>
                  </a:lnTo>
                  <a:lnTo>
                    <a:pt x="70" y="28"/>
                  </a:lnTo>
                  <a:lnTo>
                    <a:pt x="71" y="29"/>
                  </a:lnTo>
                  <a:lnTo>
                    <a:pt x="72" y="29"/>
                  </a:lnTo>
                  <a:lnTo>
                    <a:pt x="73" y="30"/>
                  </a:lnTo>
                  <a:lnTo>
                    <a:pt x="74" y="30"/>
                  </a:lnTo>
                  <a:lnTo>
                    <a:pt x="76" y="30"/>
                  </a:lnTo>
                  <a:lnTo>
                    <a:pt x="77" y="31"/>
                  </a:lnTo>
                  <a:lnTo>
                    <a:pt x="78" y="31"/>
                  </a:lnTo>
                  <a:lnTo>
                    <a:pt x="79" y="32"/>
                  </a:lnTo>
                  <a:lnTo>
                    <a:pt x="80" y="32"/>
                  </a:lnTo>
                  <a:lnTo>
                    <a:pt x="82" y="32"/>
                  </a:lnTo>
                  <a:lnTo>
                    <a:pt x="83" y="33"/>
                  </a:lnTo>
                  <a:lnTo>
                    <a:pt x="84" y="33"/>
                  </a:lnTo>
                  <a:lnTo>
                    <a:pt x="85" y="33"/>
                  </a:lnTo>
                  <a:lnTo>
                    <a:pt x="86" y="34"/>
                  </a:lnTo>
                  <a:lnTo>
                    <a:pt x="88" y="34"/>
                  </a:lnTo>
                  <a:lnTo>
                    <a:pt x="89" y="35"/>
                  </a:lnTo>
                  <a:lnTo>
                    <a:pt x="90" y="35"/>
                  </a:lnTo>
                  <a:lnTo>
                    <a:pt x="91" y="35"/>
                  </a:lnTo>
                  <a:lnTo>
                    <a:pt x="92" y="36"/>
                  </a:lnTo>
                  <a:lnTo>
                    <a:pt x="94" y="36"/>
                  </a:lnTo>
                  <a:lnTo>
                    <a:pt x="95" y="36"/>
                  </a:lnTo>
                  <a:lnTo>
                    <a:pt x="96" y="37"/>
                  </a:lnTo>
                  <a:lnTo>
                    <a:pt x="97" y="37"/>
                  </a:lnTo>
                  <a:lnTo>
                    <a:pt x="98" y="37"/>
                  </a:lnTo>
                  <a:lnTo>
                    <a:pt x="100" y="38"/>
                  </a:lnTo>
                  <a:lnTo>
                    <a:pt x="101" y="38"/>
                  </a:lnTo>
                  <a:lnTo>
                    <a:pt x="102" y="38"/>
                  </a:lnTo>
                  <a:lnTo>
                    <a:pt x="103" y="39"/>
                  </a:lnTo>
                  <a:lnTo>
                    <a:pt x="104" y="39"/>
                  </a:lnTo>
                  <a:lnTo>
                    <a:pt x="106" y="39"/>
                  </a:lnTo>
                  <a:lnTo>
                    <a:pt x="107" y="39"/>
                  </a:lnTo>
                  <a:lnTo>
                    <a:pt x="108" y="40"/>
                  </a:lnTo>
                  <a:lnTo>
                    <a:pt x="109" y="40"/>
                  </a:lnTo>
                  <a:lnTo>
                    <a:pt x="110" y="40"/>
                  </a:lnTo>
                  <a:lnTo>
                    <a:pt x="112" y="41"/>
                  </a:lnTo>
                  <a:lnTo>
                    <a:pt x="113" y="41"/>
                  </a:lnTo>
                  <a:lnTo>
                    <a:pt x="114" y="41"/>
                  </a:lnTo>
                  <a:lnTo>
                    <a:pt x="115" y="41"/>
                  </a:lnTo>
                  <a:lnTo>
                    <a:pt x="116" y="42"/>
                  </a:lnTo>
                  <a:lnTo>
                    <a:pt x="118" y="42"/>
                  </a:lnTo>
                  <a:lnTo>
                    <a:pt x="119" y="42"/>
                  </a:lnTo>
                  <a:lnTo>
                    <a:pt x="120" y="42"/>
                  </a:lnTo>
                  <a:lnTo>
                    <a:pt x="121" y="42"/>
                  </a:lnTo>
                  <a:lnTo>
                    <a:pt x="122" y="43"/>
                  </a:lnTo>
                  <a:lnTo>
                    <a:pt x="124" y="43"/>
                  </a:lnTo>
                  <a:lnTo>
                    <a:pt x="125" y="43"/>
                  </a:lnTo>
                  <a:lnTo>
                    <a:pt x="126" y="43"/>
                  </a:lnTo>
                  <a:lnTo>
                    <a:pt x="127" y="44"/>
                  </a:lnTo>
                  <a:lnTo>
                    <a:pt x="128" y="44"/>
                  </a:lnTo>
                  <a:lnTo>
                    <a:pt x="130" y="44"/>
                  </a:lnTo>
                  <a:lnTo>
                    <a:pt x="131" y="44"/>
                  </a:lnTo>
                  <a:lnTo>
                    <a:pt x="132" y="44"/>
                  </a:lnTo>
                  <a:lnTo>
                    <a:pt x="133" y="45"/>
                  </a:lnTo>
                  <a:lnTo>
                    <a:pt x="134" y="45"/>
                  </a:lnTo>
                  <a:lnTo>
                    <a:pt x="136" y="45"/>
                  </a:lnTo>
                  <a:lnTo>
                    <a:pt x="137" y="45"/>
                  </a:lnTo>
                  <a:lnTo>
                    <a:pt x="138" y="45"/>
                  </a:lnTo>
                  <a:lnTo>
                    <a:pt x="139" y="45"/>
                  </a:lnTo>
                  <a:lnTo>
                    <a:pt x="140" y="46"/>
                  </a:lnTo>
                  <a:lnTo>
                    <a:pt x="142" y="46"/>
                  </a:lnTo>
                  <a:lnTo>
                    <a:pt x="143" y="46"/>
                  </a:lnTo>
                  <a:lnTo>
                    <a:pt x="144" y="46"/>
                  </a:lnTo>
                  <a:lnTo>
                    <a:pt x="145" y="46"/>
                  </a:lnTo>
                  <a:lnTo>
                    <a:pt x="146" y="46"/>
                  </a:lnTo>
                  <a:lnTo>
                    <a:pt x="148" y="47"/>
                  </a:lnTo>
                  <a:lnTo>
                    <a:pt x="149" y="47"/>
                  </a:lnTo>
                  <a:lnTo>
                    <a:pt x="150" y="47"/>
                  </a:lnTo>
                  <a:lnTo>
                    <a:pt x="151" y="47"/>
                  </a:lnTo>
                  <a:lnTo>
                    <a:pt x="152" y="47"/>
                  </a:lnTo>
                </a:path>
              </a:pathLst>
            </a:custGeom>
            <a:noFill/>
            <a:ln w="254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77" name="Freeform 58">
              <a:extLst>
                <a:ext uri="{FF2B5EF4-FFF2-40B4-BE49-F238E27FC236}">
                  <a16:creationId xmlns:a16="http://schemas.microsoft.com/office/drawing/2014/main" id="{70E87FDB-95FC-44CC-818C-A827BA9DE738}"/>
                </a:ext>
              </a:extLst>
            </p:cNvPr>
            <p:cNvSpPr>
              <a:spLocks/>
            </p:cNvSpPr>
            <p:nvPr/>
          </p:nvSpPr>
          <p:spPr bwMode="auto">
            <a:xfrm rot="-5400000">
              <a:off x="1979326" y="3650349"/>
              <a:ext cx="395399" cy="40055"/>
            </a:xfrm>
            <a:custGeom>
              <a:avLst/>
              <a:gdLst>
                <a:gd name="T0" fmla="*/ 2147483646 w 152"/>
                <a:gd name="T1" fmla="*/ 2147483646 h 23"/>
                <a:gd name="T2" fmla="*/ 2147483646 w 152"/>
                <a:gd name="T3" fmla="*/ 2147483646 h 23"/>
                <a:gd name="T4" fmla="*/ 2147483646 w 152"/>
                <a:gd name="T5" fmla="*/ 2147483646 h 23"/>
                <a:gd name="T6" fmla="*/ 2147483646 w 152"/>
                <a:gd name="T7" fmla="*/ 2147483646 h 23"/>
                <a:gd name="T8" fmla="*/ 2147483646 w 152"/>
                <a:gd name="T9" fmla="*/ 2147483646 h 23"/>
                <a:gd name="T10" fmla="*/ 2147483646 w 152"/>
                <a:gd name="T11" fmla="*/ 2147483646 h 23"/>
                <a:gd name="T12" fmla="*/ 2147483646 w 152"/>
                <a:gd name="T13" fmla="*/ 2147483646 h 23"/>
                <a:gd name="T14" fmla="*/ 2147483646 w 152"/>
                <a:gd name="T15" fmla="*/ 2147483646 h 23"/>
                <a:gd name="T16" fmla="*/ 2147483646 w 152"/>
                <a:gd name="T17" fmla="*/ 2147483646 h 23"/>
                <a:gd name="T18" fmla="*/ 2147483646 w 152"/>
                <a:gd name="T19" fmla="*/ 2147483646 h 23"/>
                <a:gd name="T20" fmla="*/ 2147483646 w 152"/>
                <a:gd name="T21" fmla="*/ 2147483646 h 23"/>
                <a:gd name="T22" fmla="*/ 2147483646 w 152"/>
                <a:gd name="T23" fmla="*/ 2147483646 h 23"/>
                <a:gd name="T24" fmla="*/ 2147483646 w 152"/>
                <a:gd name="T25" fmla="*/ 2147483646 h 23"/>
                <a:gd name="T26" fmla="*/ 2147483646 w 152"/>
                <a:gd name="T27" fmla="*/ 2147483646 h 23"/>
                <a:gd name="T28" fmla="*/ 2147483646 w 152"/>
                <a:gd name="T29" fmla="*/ 2147483646 h 23"/>
                <a:gd name="T30" fmla="*/ 2147483646 w 152"/>
                <a:gd name="T31" fmla="*/ 2147483646 h 23"/>
                <a:gd name="T32" fmla="*/ 2147483646 w 152"/>
                <a:gd name="T33" fmla="*/ 2147483646 h 23"/>
                <a:gd name="T34" fmla="*/ 2147483646 w 152"/>
                <a:gd name="T35" fmla="*/ 2147483646 h 23"/>
                <a:gd name="T36" fmla="*/ 2147483646 w 152"/>
                <a:gd name="T37" fmla="*/ 2147483646 h 23"/>
                <a:gd name="T38" fmla="*/ 2147483646 w 152"/>
                <a:gd name="T39" fmla="*/ 2147483646 h 23"/>
                <a:gd name="T40" fmla="*/ 2147483646 w 152"/>
                <a:gd name="T41" fmla="*/ 2147483646 h 23"/>
                <a:gd name="T42" fmla="*/ 2147483646 w 152"/>
                <a:gd name="T43" fmla="*/ 2147483646 h 23"/>
                <a:gd name="T44" fmla="*/ 2147483646 w 152"/>
                <a:gd name="T45" fmla="*/ 2147483646 h 23"/>
                <a:gd name="T46" fmla="*/ 2147483646 w 152"/>
                <a:gd name="T47" fmla="*/ 2147483646 h 23"/>
                <a:gd name="T48" fmla="*/ 2147483646 w 152"/>
                <a:gd name="T49" fmla="*/ 2147483646 h 23"/>
                <a:gd name="T50" fmla="*/ 2147483646 w 152"/>
                <a:gd name="T51" fmla="*/ 2147483646 h 23"/>
                <a:gd name="T52" fmla="*/ 2147483646 w 152"/>
                <a:gd name="T53" fmla="*/ 2147483646 h 23"/>
                <a:gd name="T54" fmla="*/ 2147483646 w 152"/>
                <a:gd name="T55" fmla="*/ 2147483646 h 23"/>
                <a:gd name="T56" fmla="*/ 2147483646 w 152"/>
                <a:gd name="T57" fmla="*/ 2147483646 h 23"/>
                <a:gd name="T58" fmla="*/ 2147483646 w 152"/>
                <a:gd name="T59" fmla="*/ 2147483646 h 23"/>
                <a:gd name="T60" fmla="*/ 2147483646 w 152"/>
                <a:gd name="T61" fmla="*/ 2147483646 h 23"/>
                <a:gd name="T62" fmla="*/ 2147483646 w 152"/>
                <a:gd name="T63" fmla="*/ 2147483646 h 23"/>
                <a:gd name="T64" fmla="*/ 2147483646 w 152"/>
                <a:gd name="T65" fmla="*/ 2147483646 h 23"/>
                <a:gd name="T66" fmla="*/ 2147483646 w 152"/>
                <a:gd name="T67" fmla="*/ 2147483646 h 23"/>
                <a:gd name="T68" fmla="*/ 2147483646 w 152"/>
                <a:gd name="T69" fmla="*/ 2147483646 h 23"/>
                <a:gd name="T70" fmla="*/ 2147483646 w 152"/>
                <a:gd name="T71" fmla="*/ 2147483646 h 23"/>
                <a:gd name="T72" fmla="*/ 2147483646 w 152"/>
                <a:gd name="T73" fmla="*/ 2147483646 h 23"/>
                <a:gd name="T74" fmla="*/ 2147483646 w 152"/>
                <a:gd name="T75" fmla="*/ 2147483646 h 23"/>
                <a:gd name="T76" fmla="*/ 2147483646 w 152"/>
                <a:gd name="T77" fmla="*/ 2147483646 h 23"/>
                <a:gd name="T78" fmla="*/ 2147483646 w 152"/>
                <a:gd name="T79" fmla="*/ 2147483646 h 23"/>
                <a:gd name="T80" fmla="*/ 2147483646 w 152"/>
                <a:gd name="T81" fmla="*/ 2147483646 h 23"/>
                <a:gd name="T82" fmla="*/ 2147483646 w 152"/>
                <a:gd name="T83" fmla="*/ 2147483646 h 2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3"/>
                <a:gd name="T128" fmla="*/ 152 w 152"/>
                <a:gd name="T129" fmla="*/ 23 h 2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3">
                  <a:moveTo>
                    <a:pt x="0" y="23"/>
                  </a:moveTo>
                  <a:lnTo>
                    <a:pt x="1" y="23"/>
                  </a:lnTo>
                  <a:lnTo>
                    <a:pt x="2" y="23"/>
                  </a:lnTo>
                  <a:lnTo>
                    <a:pt x="4" y="23"/>
                  </a:lnTo>
                  <a:lnTo>
                    <a:pt x="5" y="23"/>
                  </a:lnTo>
                  <a:lnTo>
                    <a:pt x="6" y="23"/>
                  </a:lnTo>
                  <a:lnTo>
                    <a:pt x="7" y="23"/>
                  </a:lnTo>
                  <a:lnTo>
                    <a:pt x="8" y="23"/>
                  </a:lnTo>
                  <a:lnTo>
                    <a:pt x="10" y="23"/>
                  </a:lnTo>
                  <a:lnTo>
                    <a:pt x="11" y="23"/>
                  </a:lnTo>
                  <a:lnTo>
                    <a:pt x="12" y="23"/>
                  </a:lnTo>
                  <a:lnTo>
                    <a:pt x="13" y="23"/>
                  </a:lnTo>
                  <a:lnTo>
                    <a:pt x="14" y="23"/>
                  </a:lnTo>
                  <a:lnTo>
                    <a:pt x="16" y="23"/>
                  </a:lnTo>
                  <a:lnTo>
                    <a:pt x="17" y="23"/>
                  </a:lnTo>
                  <a:lnTo>
                    <a:pt x="18" y="23"/>
                  </a:lnTo>
                  <a:lnTo>
                    <a:pt x="19" y="23"/>
                  </a:lnTo>
                  <a:lnTo>
                    <a:pt x="20" y="23"/>
                  </a:lnTo>
                  <a:lnTo>
                    <a:pt x="22" y="23"/>
                  </a:lnTo>
                  <a:lnTo>
                    <a:pt x="23" y="23"/>
                  </a:lnTo>
                  <a:lnTo>
                    <a:pt x="24" y="23"/>
                  </a:lnTo>
                  <a:lnTo>
                    <a:pt x="25" y="23"/>
                  </a:lnTo>
                  <a:lnTo>
                    <a:pt x="26" y="23"/>
                  </a:lnTo>
                  <a:lnTo>
                    <a:pt x="28" y="23"/>
                  </a:lnTo>
                  <a:lnTo>
                    <a:pt x="29" y="23"/>
                  </a:lnTo>
                  <a:lnTo>
                    <a:pt x="30" y="23"/>
                  </a:lnTo>
                  <a:lnTo>
                    <a:pt x="31" y="23"/>
                  </a:lnTo>
                  <a:lnTo>
                    <a:pt x="32" y="23"/>
                  </a:lnTo>
                  <a:lnTo>
                    <a:pt x="34" y="23"/>
                  </a:lnTo>
                  <a:lnTo>
                    <a:pt x="35" y="23"/>
                  </a:lnTo>
                  <a:lnTo>
                    <a:pt x="36" y="23"/>
                  </a:lnTo>
                  <a:lnTo>
                    <a:pt x="37" y="23"/>
                  </a:lnTo>
                  <a:lnTo>
                    <a:pt x="38" y="23"/>
                  </a:lnTo>
                  <a:lnTo>
                    <a:pt x="40" y="23"/>
                  </a:lnTo>
                  <a:lnTo>
                    <a:pt x="41" y="23"/>
                  </a:lnTo>
                  <a:lnTo>
                    <a:pt x="42" y="23"/>
                  </a:lnTo>
                  <a:lnTo>
                    <a:pt x="43" y="23"/>
                  </a:lnTo>
                  <a:lnTo>
                    <a:pt x="44" y="23"/>
                  </a:lnTo>
                  <a:lnTo>
                    <a:pt x="46" y="23"/>
                  </a:lnTo>
                  <a:lnTo>
                    <a:pt x="47" y="23"/>
                  </a:lnTo>
                  <a:lnTo>
                    <a:pt x="48" y="23"/>
                  </a:lnTo>
                  <a:lnTo>
                    <a:pt x="49" y="22"/>
                  </a:lnTo>
                  <a:lnTo>
                    <a:pt x="50" y="22"/>
                  </a:lnTo>
                  <a:lnTo>
                    <a:pt x="52" y="22"/>
                  </a:lnTo>
                  <a:lnTo>
                    <a:pt x="53" y="22"/>
                  </a:lnTo>
                  <a:lnTo>
                    <a:pt x="54" y="22"/>
                  </a:lnTo>
                  <a:lnTo>
                    <a:pt x="55" y="22"/>
                  </a:lnTo>
                  <a:lnTo>
                    <a:pt x="56" y="22"/>
                  </a:lnTo>
                  <a:lnTo>
                    <a:pt x="58" y="22"/>
                  </a:lnTo>
                  <a:lnTo>
                    <a:pt x="59" y="22"/>
                  </a:lnTo>
                  <a:lnTo>
                    <a:pt x="60" y="22"/>
                  </a:lnTo>
                  <a:lnTo>
                    <a:pt x="61" y="22"/>
                  </a:lnTo>
                  <a:lnTo>
                    <a:pt x="62" y="22"/>
                  </a:lnTo>
                  <a:lnTo>
                    <a:pt x="64" y="22"/>
                  </a:lnTo>
                  <a:lnTo>
                    <a:pt x="65" y="22"/>
                  </a:lnTo>
                  <a:lnTo>
                    <a:pt x="66" y="22"/>
                  </a:lnTo>
                  <a:lnTo>
                    <a:pt x="67" y="22"/>
                  </a:lnTo>
                  <a:lnTo>
                    <a:pt x="68" y="22"/>
                  </a:lnTo>
                  <a:lnTo>
                    <a:pt x="70" y="22"/>
                  </a:lnTo>
                  <a:lnTo>
                    <a:pt x="71" y="22"/>
                  </a:lnTo>
                  <a:lnTo>
                    <a:pt x="72" y="22"/>
                  </a:lnTo>
                  <a:lnTo>
                    <a:pt x="73" y="21"/>
                  </a:lnTo>
                  <a:lnTo>
                    <a:pt x="74" y="21"/>
                  </a:lnTo>
                  <a:lnTo>
                    <a:pt x="76" y="21"/>
                  </a:lnTo>
                  <a:lnTo>
                    <a:pt x="77" y="21"/>
                  </a:lnTo>
                  <a:lnTo>
                    <a:pt x="78" y="21"/>
                  </a:lnTo>
                  <a:lnTo>
                    <a:pt x="79" y="21"/>
                  </a:lnTo>
                  <a:lnTo>
                    <a:pt x="80" y="21"/>
                  </a:lnTo>
                  <a:lnTo>
                    <a:pt x="82" y="21"/>
                  </a:lnTo>
                  <a:lnTo>
                    <a:pt x="83" y="21"/>
                  </a:lnTo>
                  <a:lnTo>
                    <a:pt x="84" y="21"/>
                  </a:lnTo>
                  <a:lnTo>
                    <a:pt x="85" y="20"/>
                  </a:lnTo>
                  <a:lnTo>
                    <a:pt x="86" y="20"/>
                  </a:lnTo>
                  <a:lnTo>
                    <a:pt x="88" y="20"/>
                  </a:lnTo>
                  <a:lnTo>
                    <a:pt x="89" y="20"/>
                  </a:lnTo>
                  <a:lnTo>
                    <a:pt x="90" y="20"/>
                  </a:lnTo>
                  <a:lnTo>
                    <a:pt x="91" y="20"/>
                  </a:lnTo>
                  <a:lnTo>
                    <a:pt x="92" y="20"/>
                  </a:lnTo>
                  <a:lnTo>
                    <a:pt x="94" y="20"/>
                  </a:lnTo>
                  <a:lnTo>
                    <a:pt x="95" y="20"/>
                  </a:lnTo>
                  <a:lnTo>
                    <a:pt x="96" y="20"/>
                  </a:lnTo>
                  <a:lnTo>
                    <a:pt x="97" y="19"/>
                  </a:lnTo>
                  <a:lnTo>
                    <a:pt x="98" y="19"/>
                  </a:lnTo>
                  <a:lnTo>
                    <a:pt x="100" y="19"/>
                  </a:lnTo>
                  <a:lnTo>
                    <a:pt x="101" y="19"/>
                  </a:lnTo>
                  <a:lnTo>
                    <a:pt x="102" y="19"/>
                  </a:lnTo>
                  <a:lnTo>
                    <a:pt x="103" y="18"/>
                  </a:lnTo>
                  <a:lnTo>
                    <a:pt x="104" y="18"/>
                  </a:lnTo>
                  <a:lnTo>
                    <a:pt x="106" y="18"/>
                  </a:lnTo>
                  <a:lnTo>
                    <a:pt x="107" y="18"/>
                  </a:lnTo>
                  <a:lnTo>
                    <a:pt x="108" y="17"/>
                  </a:lnTo>
                  <a:lnTo>
                    <a:pt x="109" y="17"/>
                  </a:lnTo>
                  <a:lnTo>
                    <a:pt x="110" y="17"/>
                  </a:lnTo>
                  <a:lnTo>
                    <a:pt x="112" y="17"/>
                  </a:lnTo>
                  <a:lnTo>
                    <a:pt x="113" y="16"/>
                  </a:lnTo>
                  <a:lnTo>
                    <a:pt x="114" y="16"/>
                  </a:lnTo>
                  <a:lnTo>
                    <a:pt x="115" y="16"/>
                  </a:lnTo>
                  <a:lnTo>
                    <a:pt x="116" y="15"/>
                  </a:lnTo>
                  <a:lnTo>
                    <a:pt x="118" y="15"/>
                  </a:lnTo>
                  <a:lnTo>
                    <a:pt x="119" y="15"/>
                  </a:lnTo>
                  <a:lnTo>
                    <a:pt x="120" y="14"/>
                  </a:lnTo>
                  <a:lnTo>
                    <a:pt x="121" y="14"/>
                  </a:lnTo>
                  <a:lnTo>
                    <a:pt x="122" y="14"/>
                  </a:lnTo>
                  <a:lnTo>
                    <a:pt x="124" y="13"/>
                  </a:lnTo>
                  <a:lnTo>
                    <a:pt x="125" y="13"/>
                  </a:lnTo>
                  <a:lnTo>
                    <a:pt x="126" y="12"/>
                  </a:lnTo>
                  <a:lnTo>
                    <a:pt x="127" y="12"/>
                  </a:lnTo>
                  <a:lnTo>
                    <a:pt x="128" y="12"/>
                  </a:lnTo>
                  <a:lnTo>
                    <a:pt x="130" y="11"/>
                  </a:lnTo>
                  <a:lnTo>
                    <a:pt x="131" y="11"/>
                  </a:lnTo>
                  <a:lnTo>
                    <a:pt x="132" y="10"/>
                  </a:lnTo>
                  <a:lnTo>
                    <a:pt x="133" y="10"/>
                  </a:lnTo>
                  <a:lnTo>
                    <a:pt x="134" y="9"/>
                  </a:lnTo>
                  <a:lnTo>
                    <a:pt x="136" y="9"/>
                  </a:lnTo>
                  <a:lnTo>
                    <a:pt x="137" y="8"/>
                  </a:lnTo>
                  <a:lnTo>
                    <a:pt x="138" y="8"/>
                  </a:lnTo>
                  <a:lnTo>
                    <a:pt x="139" y="7"/>
                  </a:lnTo>
                  <a:lnTo>
                    <a:pt x="140" y="7"/>
                  </a:lnTo>
                  <a:lnTo>
                    <a:pt x="143" y="6"/>
                  </a:lnTo>
                  <a:lnTo>
                    <a:pt x="143" y="5"/>
                  </a:lnTo>
                  <a:lnTo>
                    <a:pt x="144" y="5"/>
                  </a:lnTo>
                  <a:lnTo>
                    <a:pt x="145" y="4"/>
                  </a:lnTo>
                  <a:lnTo>
                    <a:pt x="148" y="3"/>
                  </a:lnTo>
                  <a:lnTo>
                    <a:pt x="149" y="2"/>
                  </a:lnTo>
                  <a:lnTo>
                    <a:pt x="151" y="1"/>
                  </a:lnTo>
                  <a:lnTo>
                    <a:pt x="152" y="0"/>
                  </a:lnTo>
                </a:path>
              </a:pathLst>
            </a:custGeom>
            <a:noFill/>
            <a:ln w="254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78" name="Freeform 59">
              <a:extLst>
                <a:ext uri="{FF2B5EF4-FFF2-40B4-BE49-F238E27FC236}">
                  <a16:creationId xmlns:a16="http://schemas.microsoft.com/office/drawing/2014/main" id="{D18886E4-83E2-4893-ABE5-495C729550B8}"/>
                </a:ext>
              </a:extLst>
            </p:cNvPr>
            <p:cNvSpPr>
              <a:spLocks/>
            </p:cNvSpPr>
            <p:nvPr/>
          </p:nvSpPr>
          <p:spPr bwMode="auto">
            <a:xfrm rot="-5400000">
              <a:off x="1899625" y="3215305"/>
              <a:ext cx="382392" cy="132353"/>
            </a:xfrm>
            <a:custGeom>
              <a:avLst/>
              <a:gdLst>
                <a:gd name="T0" fmla="*/ 2147483646 w 147"/>
                <a:gd name="T1" fmla="*/ 2147483646 h 76"/>
                <a:gd name="T2" fmla="*/ 2147483646 w 147"/>
                <a:gd name="T3" fmla="*/ 2147483646 h 76"/>
                <a:gd name="T4" fmla="*/ 2147483646 w 147"/>
                <a:gd name="T5" fmla="*/ 2147483646 h 76"/>
                <a:gd name="T6" fmla="*/ 2147483646 w 147"/>
                <a:gd name="T7" fmla="*/ 2147483646 h 76"/>
                <a:gd name="T8" fmla="*/ 2147483646 w 147"/>
                <a:gd name="T9" fmla="*/ 2147483646 h 76"/>
                <a:gd name="T10" fmla="*/ 2147483646 w 147"/>
                <a:gd name="T11" fmla="*/ 2147483646 h 76"/>
                <a:gd name="T12" fmla="*/ 2147483646 w 147"/>
                <a:gd name="T13" fmla="*/ 2147483646 h 76"/>
                <a:gd name="T14" fmla="*/ 2147483646 w 147"/>
                <a:gd name="T15" fmla="*/ 2147483646 h 76"/>
                <a:gd name="T16" fmla="*/ 2147483646 w 147"/>
                <a:gd name="T17" fmla="*/ 2147483646 h 76"/>
                <a:gd name="T18" fmla="*/ 2147483646 w 147"/>
                <a:gd name="T19" fmla="*/ 2147483646 h 76"/>
                <a:gd name="T20" fmla="*/ 2147483646 w 147"/>
                <a:gd name="T21" fmla="*/ 2147483646 h 76"/>
                <a:gd name="T22" fmla="*/ 2147483646 w 147"/>
                <a:gd name="T23" fmla="*/ 2147483646 h 76"/>
                <a:gd name="T24" fmla="*/ 2147483646 w 147"/>
                <a:gd name="T25" fmla="*/ 2147483646 h 76"/>
                <a:gd name="T26" fmla="*/ 2147483646 w 147"/>
                <a:gd name="T27" fmla="*/ 2147483646 h 76"/>
                <a:gd name="T28" fmla="*/ 2147483646 w 147"/>
                <a:gd name="T29" fmla="*/ 2147483646 h 76"/>
                <a:gd name="T30" fmla="*/ 2147483646 w 147"/>
                <a:gd name="T31" fmla="*/ 2147483646 h 76"/>
                <a:gd name="T32" fmla="*/ 2147483646 w 147"/>
                <a:gd name="T33" fmla="*/ 2147483646 h 76"/>
                <a:gd name="T34" fmla="*/ 2147483646 w 147"/>
                <a:gd name="T35" fmla="*/ 2147483646 h 76"/>
                <a:gd name="T36" fmla="*/ 2147483646 w 147"/>
                <a:gd name="T37" fmla="*/ 2147483646 h 76"/>
                <a:gd name="T38" fmla="*/ 2147483646 w 147"/>
                <a:gd name="T39" fmla="*/ 2147483646 h 76"/>
                <a:gd name="T40" fmla="*/ 2147483646 w 147"/>
                <a:gd name="T41" fmla="*/ 2147483646 h 76"/>
                <a:gd name="T42" fmla="*/ 2147483646 w 147"/>
                <a:gd name="T43" fmla="*/ 2147483646 h 76"/>
                <a:gd name="T44" fmla="*/ 2147483646 w 147"/>
                <a:gd name="T45" fmla="*/ 2147483646 h 76"/>
                <a:gd name="T46" fmla="*/ 2147483646 w 147"/>
                <a:gd name="T47" fmla="*/ 2147483646 h 76"/>
                <a:gd name="T48" fmla="*/ 2147483646 w 147"/>
                <a:gd name="T49" fmla="*/ 2147483646 h 76"/>
                <a:gd name="T50" fmla="*/ 2147483646 w 147"/>
                <a:gd name="T51" fmla="*/ 2147483646 h 76"/>
                <a:gd name="T52" fmla="*/ 2147483646 w 147"/>
                <a:gd name="T53" fmla="*/ 2147483646 h 76"/>
                <a:gd name="T54" fmla="*/ 2147483646 w 147"/>
                <a:gd name="T55" fmla="*/ 2147483646 h 76"/>
                <a:gd name="T56" fmla="*/ 2147483646 w 147"/>
                <a:gd name="T57" fmla="*/ 2147483646 h 76"/>
                <a:gd name="T58" fmla="*/ 2147483646 w 147"/>
                <a:gd name="T59" fmla="*/ 2147483646 h 76"/>
                <a:gd name="T60" fmla="*/ 2147483646 w 147"/>
                <a:gd name="T61" fmla="*/ 2147483646 h 76"/>
                <a:gd name="T62" fmla="*/ 2147483646 w 147"/>
                <a:gd name="T63" fmla="*/ 2147483646 h 76"/>
                <a:gd name="T64" fmla="*/ 2147483646 w 147"/>
                <a:gd name="T65" fmla="*/ 0 h 76"/>
                <a:gd name="T66" fmla="*/ 2147483646 w 147"/>
                <a:gd name="T67" fmla="*/ 0 h 76"/>
                <a:gd name="T68" fmla="*/ 2147483646 w 147"/>
                <a:gd name="T69" fmla="*/ 0 h 76"/>
                <a:gd name="T70" fmla="*/ 2147483646 w 147"/>
                <a:gd name="T71" fmla="*/ 0 h 76"/>
                <a:gd name="T72" fmla="*/ 2147483646 w 147"/>
                <a:gd name="T73" fmla="*/ 2147483646 h 76"/>
                <a:gd name="T74" fmla="*/ 2147483646 w 147"/>
                <a:gd name="T75" fmla="*/ 2147483646 h 76"/>
                <a:gd name="T76" fmla="*/ 2147483646 w 147"/>
                <a:gd name="T77" fmla="*/ 2147483646 h 76"/>
                <a:gd name="T78" fmla="*/ 2147483646 w 147"/>
                <a:gd name="T79" fmla="*/ 2147483646 h 76"/>
                <a:gd name="T80" fmla="*/ 2147483646 w 147"/>
                <a:gd name="T81" fmla="*/ 2147483646 h 76"/>
                <a:gd name="T82" fmla="*/ 2147483646 w 147"/>
                <a:gd name="T83" fmla="*/ 2147483646 h 7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7"/>
                <a:gd name="T127" fmla="*/ 0 h 76"/>
                <a:gd name="T128" fmla="*/ 147 w 147"/>
                <a:gd name="T129" fmla="*/ 76 h 7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7" h="76">
                  <a:moveTo>
                    <a:pt x="0" y="76"/>
                  </a:moveTo>
                  <a:lnTo>
                    <a:pt x="3" y="75"/>
                  </a:lnTo>
                  <a:lnTo>
                    <a:pt x="5" y="74"/>
                  </a:lnTo>
                  <a:lnTo>
                    <a:pt x="8" y="73"/>
                  </a:lnTo>
                  <a:lnTo>
                    <a:pt x="8" y="72"/>
                  </a:lnTo>
                  <a:lnTo>
                    <a:pt x="9" y="71"/>
                  </a:lnTo>
                  <a:lnTo>
                    <a:pt x="11" y="70"/>
                  </a:lnTo>
                  <a:lnTo>
                    <a:pt x="11" y="69"/>
                  </a:lnTo>
                  <a:lnTo>
                    <a:pt x="12" y="69"/>
                  </a:lnTo>
                  <a:lnTo>
                    <a:pt x="15" y="68"/>
                  </a:lnTo>
                  <a:lnTo>
                    <a:pt x="15" y="67"/>
                  </a:lnTo>
                  <a:lnTo>
                    <a:pt x="17" y="66"/>
                  </a:lnTo>
                  <a:lnTo>
                    <a:pt x="17" y="65"/>
                  </a:lnTo>
                  <a:lnTo>
                    <a:pt x="20" y="64"/>
                  </a:lnTo>
                  <a:lnTo>
                    <a:pt x="20" y="63"/>
                  </a:lnTo>
                  <a:lnTo>
                    <a:pt x="22" y="62"/>
                  </a:lnTo>
                  <a:lnTo>
                    <a:pt x="22" y="61"/>
                  </a:lnTo>
                  <a:lnTo>
                    <a:pt x="24" y="60"/>
                  </a:lnTo>
                  <a:lnTo>
                    <a:pt x="24" y="59"/>
                  </a:lnTo>
                  <a:lnTo>
                    <a:pt x="27" y="58"/>
                  </a:lnTo>
                  <a:lnTo>
                    <a:pt x="27" y="57"/>
                  </a:lnTo>
                  <a:lnTo>
                    <a:pt x="29" y="56"/>
                  </a:lnTo>
                  <a:lnTo>
                    <a:pt x="29" y="55"/>
                  </a:lnTo>
                  <a:lnTo>
                    <a:pt x="32" y="54"/>
                  </a:lnTo>
                  <a:lnTo>
                    <a:pt x="34" y="53"/>
                  </a:lnTo>
                  <a:lnTo>
                    <a:pt x="34" y="52"/>
                  </a:lnTo>
                  <a:lnTo>
                    <a:pt x="36" y="51"/>
                  </a:lnTo>
                  <a:lnTo>
                    <a:pt x="36" y="50"/>
                  </a:lnTo>
                  <a:lnTo>
                    <a:pt x="38" y="49"/>
                  </a:lnTo>
                  <a:lnTo>
                    <a:pt x="38" y="48"/>
                  </a:lnTo>
                  <a:lnTo>
                    <a:pt x="40" y="47"/>
                  </a:lnTo>
                  <a:lnTo>
                    <a:pt x="40" y="46"/>
                  </a:lnTo>
                  <a:lnTo>
                    <a:pt x="42" y="45"/>
                  </a:lnTo>
                  <a:lnTo>
                    <a:pt x="42" y="44"/>
                  </a:lnTo>
                  <a:lnTo>
                    <a:pt x="44" y="44"/>
                  </a:lnTo>
                  <a:lnTo>
                    <a:pt x="44" y="43"/>
                  </a:lnTo>
                  <a:lnTo>
                    <a:pt x="45" y="43"/>
                  </a:lnTo>
                  <a:lnTo>
                    <a:pt x="45" y="42"/>
                  </a:lnTo>
                  <a:lnTo>
                    <a:pt x="47" y="41"/>
                  </a:lnTo>
                  <a:lnTo>
                    <a:pt x="47" y="40"/>
                  </a:lnTo>
                  <a:lnTo>
                    <a:pt x="50" y="39"/>
                  </a:lnTo>
                  <a:lnTo>
                    <a:pt x="50" y="38"/>
                  </a:lnTo>
                  <a:lnTo>
                    <a:pt x="51" y="37"/>
                  </a:lnTo>
                  <a:lnTo>
                    <a:pt x="51" y="36"/>
                  </a:lnTo>
                  <a:lnTo>
                    <a:pt x="53" y="35"/>
                  </a:lnTo>
                  <a:lnTo>
                    <a:pt x="53" y="34"/>
                  </a:lnTo>
                  <a:lnTo>
                    <a:pt x="56" y="33"/>
                  </a:lnTo>
                  <a:lnTo>
                    <a:pt x="57" y="32"/>
                  </a:lnTo>
                  <a:lnTo>
                    <a:pt x="57" y="31"/>
                  </a:lnTo>
                  <a:lnTo>
                    <a:pt x="59" y="30"/>
                  </a:lnTo>
                  <a:lnTo>
                    <a:pt x="59" y="29"/>
                  </a:lnTo>
                  <a:lnTo>
                    <a:pt x="62" y="28"/>
                  </a:lnTo>
                  <a:lnTo>
                    <a:pt x="62" y="27"/>
                  </a:lnTo>
                  <a:lnTo>
                    <a:pt x="64" y="26"/>
                  </a:lnTo>
                  <a:lnTo>
                    <a:pt x="64" y="25"/>
                  </a:lnTo>
                  <a:lnTo>
                    <a:pt x="66" y="24"/>
                  </a:lnTo>
                  <a:lnTo>
                    <a:pt x="66" y="23"/>
                  </a:lnTo>
                  <a:lnTo>
                    <a:pt x="68" y="23"/>
                  </a:lnTo>
                  <a:lnTo>
                    <a:pt x="68" y="22"/>
                  </a:lnTo>
                  <a:lnTo>
                    <a:pt x="70" y="21"/>
                  </a:lnTo>
                  <a:lnTo>
                    <a:pt x="70" y="20"/>
                  </a:lnTo>
                  <a:lnTo>
                    <a:pt x="72" y="19"/>
                  </a:lnTo>
                  <a:lnTo>
                    <a:pt x="72" y="18"/>
                  </a:lnTo>
                  <a:lnTo>
                    <a:pt x="75" y="17"/>
                  </a:lnTo>
                  <a:lnTo>
                    <a:pt x="75" y="16"/>
                  </a:lnTo>
                  <a:lnTo>
                    <a:pt x="77" y="15"/>
                  </a:lnTo>
                  <a:lnTo>
                    <a:pt x="77" y="14"/>
                  </a:lnTo>
                  <a:lnTo>
                    <a:pt x="78" y="14"/>
                  </a:lnTo>
                  <a:lnTo>
                    <a:pt x="81" y="13"/>
                  </a:lnTo>
                  <a:lnTo>
                    <a:pt x="81" y="12"/>
                  </a:lnTo>
                  <a:lnTo>
                    <a:pt x="82" y="12"/>
                  </a:lnTo>
                  <a:lnTo>
                    <a:pt x="84" y="11"/>
                  </a:lnTo>
                  <a:lnTo>
                    <a:pt x="84" y="10"/>
                  </a:lnTo>
                  <a:lnTo>
                    <a:pt x="87" y="9"/>
                  </a:lnTo>
                  <a:lnTo>
                    <a:pt x="89" y="8"/>
                  </a:lnTo>
                  <a:lnTo>
                    <a:pt x="89" y="7"/>
                  </a:lnTo>
                  <a:lnTo>
                    <a:pt x="90" y="7"/>
                  </a:lnTo>
                  <a:lnTo>
                    <a:pt x="92" y="6"/>
                  </a:lnTo>
                  <a:lnTo>
                    <a:pt x="94" y="5"/>
                  </a:lnTo>
                  <a:lnTo>
                    <a:pt x="95" y="4"/>
                  </a:lnTo>
                  <a:lnTo>
                    <a:pt x="96" y="4"/>
                  </a:lnTo>
                  <a:lnTo>
                    <a:pt x="98" y="3"/>
                  </a:lnTo>
                  <a:lnTo>
                    <a:pt x="99" y="3"/>
                  </a:lnTo>
                  <a:lnTo>
                    <a:pt x="100" y="3"/>
                  </a:lnTo>
                  <a:lnTo>
                    <a:pt x="101" y="2"/>
                  </a:lnTo>
                  <a:lnTo>
                    <a:pt x="102" y="2"/>
                  </a:lnTo>
                  <a:lnTo>
                    <a:pt x="104" y="1"/>
                  </a:lnTo>
                  <a:lnTo>
                    <a:pt x="105" y="1"/>
                  </a:lnTo>
                  <a:lnTo>
                    <a:pt x="106" y="1"/>
                  </a:lnTo>
                  <a:lnTo>
                    <a:pt x="107" y="1"/>
                  </a:lnTo>
                  <a:lnTo>
                    <a:pt x="108" y="0"/>
                  </a:lnTo>
                  <a:lnTo>
                    <a:pt x="110" y="0"/>
                  </a:lnTo>
                  <a:lnTo>
                    <a:pt x="111" y="0"/>
                  </a:lnTo>
                  <a:lnTo>
                    <a:pt x="112" y="0"/>
                  </a:lnTo>
                  <a:lnTo>
                    <a:pt x="113" y="0"/>
                  </a:lnTo>
                  <a:lnTo>
                    <a:pt x="114" y="0"/>
                  </a:lnTo>
                  <a:lnTo>
                    <a:pt x="116" y="0"/>
                  </a:lnTo>
                  <a:lnTo>
                    <a:pt x="117" y="0"/>
                  </a:lnTo>
                  <a:lnTo>
                    <a:pt x="118" y="0"/>
                  </a:lnTo>
                  <a:lnTo>
                    <a:pt x="119" y="0"/>
                  </a:lnTo>
                  <a:lnTo>
                    <a:pt x="120" y="0"/>
                  </a:lnTo>
                  <a:lnTo>
                    <a:pt x="122" y="0"/>
                  </a:lnTo>
                  <a:lnTo>
                    <a:pt x="123" y="1"/>
                  </a:lnTo>
                  <a:lnTo>
                    <a:pt x="124" y="1"/>
                  </a:lnTo>
                  <a:lnTo>
                    <a:pt x="125" y="1"/>
                  </a:lnTo>
                  <a:lnTo>
                    <a:pt x="126" y="1"/>
                  </a:lnTo>
                  <a:lnTo>
                    <a:pt x="128" y="2"/>
                  </a:lnTo>
                  <a:lnTo>
                    <a:pt x="129" y="2"/>
                  </a:lnTo>
                  <a:lnTo>
                    <a:pt x="130" y="3"/>
                  </a:lnTo>
                  <a:lnTo>
                    <a:pt x="131" y="3"/>
                  </a:lnTo>
                  <a:lnTo>
                    <a:pt x="132" y="3"/>
                  </a:lnTo>
                  <a:lnTo>
                    <a:pt x="134" y="4"/>
                  </a:lnTo>
                  <a:lnTo>
                    <a:pt x="135" y="4"/>
                  </a:lnTo>
                  <a:lnTo>
                    <a:pt x="136" y="5"/>
                  </a:lnTo>
                  <a:lnTo>
                    <a:pt x="137" y="5"/>
                  </a:lnTo>
                  <a:lnTo>
                    <a:pt x="138" y="6"/>
                  </a:lnTo>
                  <a:lnTo>
                    <a:pt x="141" y="7"/>
                  </a:lnTo>
                  <a:lnTo>
                    <a:pt x="142" y="8"/>
                  </a:lnTo>
                  <a:lnTo>
                    <a:pt x="144" y="9"/>
                  </a:lnTo>
                  <a:lnTo>
                    <a:pt x="147" y="10"/>
                  </a:lnTo>
                </a:path>
              </a:pathLst>
            </a:custGeom>
            <a:noFill/>
            <a:ln w="254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79" name="Freeform 60">
              <a:extLst>
                <a:ext uri="{FF2B5EF4-FFF2-40B4-BE49-F238E27FC236}">
                  <a16:creationId xmlns:a16="http://schemas.microsoft.com/office/drawing/2014/main" id="{25BD1BDA-52BC-447C-AAF8-44F2E8E9853D}"/>
                </a:ext>
              </a:extLst>
            </p:cNvPr>
            <p:cNvSpPr>
              <a:spLocks/>
            </p:cNvSpPr>
            <p:nvPr/>
          </p:nvSpPr>
          <p:spPr bwMode="auto">
            <a:xfrm rot="-5400000">
              <a:off x="1928348" y="2826806"/>
              <a:ext cx="377190" cy="149768"/>
            </a:xfrm>
            <a:custGeom>
              <a:avLst/>
              <a:gdLst>
                <a:gd name="T0" fmla="*/ 2147483646 w 145"/>
                <a:gd name="T1" fmla="*/ 2147483646 h 86"/>
                <a:gd name="T2" fmla="*/ 2147483646 w 145"/>
                <a:gd name="T3" fmla="*/ 2147483646 h 86"/>
                <a:gd name="T4" fmla="*/ 2147483646 w 145"/>
                <a:gd name="T5" fmla="*/ 2147483646 h 86"/>
                <a:gd name="T6" fmla="*/ 2147483646 w 145"/>
                <a:gd name="T7" fmla="*/ 2147483646 h 86"/>
                <a:gd name="T8" fmla="*/ 2147483646 w 145"/>
                <a:gd name="T9" fmla="*/ 2147483646 h 86"/>
                <a:gd name="T10" fmla="*/ 2147483646 w 145"/>
                <a:gd name="T11" fmla="*/ 2147483646 h 86"/>
                <a:gd name="T12" fmla="*/ 2147483646 w 145"/>
                <a:gd name="T13" fmla="*/ 2147483646 h 86"/>
                <a:gd name="T14" fmla="*/ 2147483646 w 145"/>
                <a:gd name="T15" fmla="*/ 2147483646 h 86"/>
                <a:gd name="T16" fmla="*/ 2147483646 w 145"/>
                <a:gd name="T17" fmla="*/ 2147483646 h 86"/>
                <a:gd name="T18" fmla="*/ 2147483646 w 145"/>
                <a:gd name="T19" fmla="*/ 2147483646 h 86"/>
                <a:gd name="T20" fmla="*/ 2147483646 w 145"/>
                <a:gd name="T21" fmla="*/ 2147483646 h 86"/>
                <a:gd name="T22" fmla="*/ 2147483646 w 145"/>
                <a:gd name="T23" fmla="*/ 2147483646 h 86"/>
                <a:gd name="T24" fmla="*/ 2147483646 w 145"/>
                <a:gd name="T25" fmla="*/ 2147483646 h 86"/>
                <a:gd name="T26" fmla="*/ 2147483646 w 145"/>
                <a:gd name="T27" fmla="*/ 2147483646 h 86"/>
                <a:gd name="T28" fmla="*/ 2147483646 w 145"/>
                <a:gd name="T29" fmla="*/ 2147483646 h 86"/>
                <a:gd name="T30" fmla="*/ 2147483646 w 145"/>
                <a:gd name="T31" fmla="*/ 2147483646 h 86"/>
                <a:gd name="T32" fmla="*/ 2147483646 w 145"/>
                <a:gd name="T33" fmla="*/ 2147483646 h 86"/>
                <a:gd name="T34" fmla="*/ 2147483646 w 145"/>
                <a:gd name="T35" fmla="*/ 2147483646 h 86"/>
                <a:gd name="T36" fmla="*/ 2147483646 w 145"/>
                <a:gd name="T37" fmla="*/ 2147483646 h 86"/>
                <a:gd name="T38" fmla="*/ 2147483646 w 145"/>
                <a:gd name="T39" fmla="*/ 2147483646 h 86"/>
                <a:gd name="T40" fmla="*/ 2147483646 w 145"/>
                <a:gd name="T41" fmla="*/ 2147483646 h 86"/>
                <a:gd name="T42" fmla="*/ 2147483646 w 145"/>
                <a:gd name="T43" fmla="*/ 2147483646 h 86"/>
                <a:gd name="T44" fmla="*/ 2147483646 w 145"/>
                <a:gd name="T45" fmla="*/ 2147483646 h 86"/>
                <a:gd name="T46" fmla="*/ 2147483646 w 145"/>
                <a:gd name="T47" fmla="*/ 2147483646 h 86"/>
                <a:gd name="T48" fmla="*/ 2147483646 w 145"/>
                <a:gd name="T49" fmla="*/ 2147483646 h 86"/>
                <a:gd name="T50" fmla="*/ 2147483646 w 145"/>
                <a:gd name="T51" fmla="*/ 2147483646 h 86"/>
                <a:gd name="T52" fmla="*/ 2147483646 w 145"/>
                <a:gd name="T53" fmla="*/ 2147483646 h 86"/>
                <a:gd name="T54" fmla="*/ 2147483646 w 145"/>
                <a:gd name="T55" fmla="*/ 2147483646 h 86"/>
                <a:gd name="T56" fmla="*/ 2147483646 w 145"/>
                <a:gd name="T57" fmla="*/ 2147483646 h 86"/>
                <a:gd name="T58" fmla="*/ 2147483646 w 145"/>
                <a:gd name="T59" fmla="*/ 2147483646 h 86"/>
                <a:gd name="T60" fmla="*/ 2147483646 w 145"/>
                <a:gd name="T61" fmla="*/ 2147483646 h 86"/>
                <a:gd name="T62" fmla="*/ 2147483646 w 145"/>
                <a:gd name="T63" fmla="*/ 2147483646 h 86"/>
                <a:gd name="T64" fmla="*/ 2147483646 w 145"/>
                <a:gd name="T65" fmla="*/ 2147483646 h 86"/>
                <a:gd name="T66" fmla="*/ 2147483646 w 145"/>
                <a:gd name="T67" fmla="*/ 2147483646 h 86"/>
                <a:gd name="T68" fmla="*/ 2147483646 w 145"/>
                <a:gd name="T69" fmla="*/ 2147483646 h 86"/>
                <a:gd name="T70" fmla="*/ 2147483646 w 145"/>
                <a:gd name="T71" fmla="*/ 2147483646 h 86"/>
                <a:gd name="T72" fmla="*/ 2147483646 w 145"/>
                <a:gd name="T73" fmla="*/ 2147483646 h 86"/>
                <a:gd name="T74" fmla="*/ 2147483646 w 145"/>
                <a:gd name="T75" fmla="*/ 2147483646 h 86"/>
                <a:gd name="T76" fmla="*/ 2147483646 w 145"/>
                <a:gd name="T77" fmla="*/ 2147483646 h 86"/>
                <a:gd name="T78" fmla="*/ 2147483646 w 145"/>
                <a:gd name="T79" fmla="*/ 2147483646 h 86"/>
                <a:gd name="T80" fmla="*/ 2147483646 w 145"/>
                <a:gd name="T81" fmla="*/ 2147483646 h 86"/>
                <a:gd name="T82" fmla="*/ 2147483646 w 145"/>
                <a:gd name="T83" fmla="*/ 2147483646 h 8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5"/>
                <a:gd name="T127" fmla="*/ 0 h 86"/>
                <a:gd name="T128" fmla="*/ 145 w 145"/>
                <a:gd name="T129" fmla="*/ 86 h 8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5" h="86">
                  <a:moveTo>
                    <a:pt x="0" y="0"/>
                  </a:moveTo>
                  <a:lnTo>
                    <a:pt x="0" y="1"/>
                  </a:lnTo>
                  <a:lnTo>
                    <a:pt x="2" y="2"/>
                  </a:lnTo>
                  <a:lnTo>
                    <a:pt x="5" y="3"/>
                  </a:lnTo>
                  <a:lnTo>
                    <a:pt x="5" y="4"/>
                  </a:lnTo>
                  <a:lnTo>
                    <a:pt x="6" y="4"/>
                  </a:lnTo>
                  <a:lnTo>
                    <a:pt x="8" y="5"/>
                  </a:lnTo>
                  <a:lnTo>
                    <a:pt x="8" y="6"/>
                  </a:lnTo>
                  <a:lnTo>
                    <a:pt x="11" y="7"/>
                  </a:lnTo>
                  <a:lnTo>
                    <a:pt x="11" y="8"/>
                  </a:lnTo>
                  <a:lnTo>
                    <a:pt x="13" y="9"/>
                  </a:lnTo>
                  <a:lnTo>
                    <a:pt x="13" y="10"/>
                  </a:lnTo>
                  <a:lnTo>
                    <a:pt x="14" y="11"/>
                  </a:lnTo>
                  <a:lnTo>
                    <a:pt x="17" y="12"/>
                  </a:lnTo>
                  <a:lnTo>
                    <a:pt x="17" y="13"/>
                  </a:lnTo>
                  <a:lnTo>
                    <a:pt x="18" y="13"/>
                  </a:lnTo>
                  <a:lnTo>
                    <a:pt x="18" y="14"/>
                  </a:lnTo>
                  <a:lnTo>
                    <a:pt x="20" y="15"/>
                  </a:lnTo>
                  <a:lnTo>
                    <a:pt x="20" y="16"/>
                  </a:lnTo>
                  <a:lnTo>
                    <a:pt x="23" y="17"/>
                  </a:lnTo>
                  <a:lnTo>
                    <a:pt x="23" y="18"/>
                  </a:lnTo>
                  <a:lnTo>
                    <a:pt x="25" y="19"/>
                  </a:lnTo>
                  <a:lnTo>
                    <a:pt x="25" y="20"/>
                  </a:lnTo>
                  <a:lnTo>
                    <a:pt x="27" y="21"/>
                  </a:lnTo>
                  <a:lnTo>
                    <a:pt x="27" y="23"/>
                  </a:lnTo>
                  <a:lnTo>
                    <a:pt x="30" y="23"/>
                  </a:lnTo>
                  <a:lnTo>
                    <a:pt x="30" y="24"/>
                  </a:lnTo>
                  <a:lnTo>
                    <a:pt x="32" y="25"/>
                  </a:lnTo>
                  <a:lnTo>
                    <a:pt x="32" y="26"/>
                  </a:lnTo>
                  <a:lnTo>
                    <a:pt x="33" y="27"/>
                  </a:lnTo>
                  <a:lnTo>
                    <a:pt x="35" y="28"/>
                  </a:lnTo>
                  <a:lnTo>
                    <a:pt x="35" y="29"/>
                  </a:lnTo>
                  <a:lnTo>
                    <a:pt x="37" y="30"/>
                  </a:lnTo>
                  <a:lnTo>
                    <a:pt x="37" y="31"/>
                  </a:lnTo>
                  <a:lnTo>
                    <a:pt x="39" y="32"/>
                  </a:lnTo>
                  <a:lnTo>
                    <a:pt x="39" y="33"/>
                  </a:lnTo>
                  <a:lnTo>
                    <a:pt x="41" y="33"/>
                  </a:lnTo>
                  <a:lnTo>
                    <a:pt x="41" y="34"/>
                  </a:lnTo>
                  <a:lnTo>
                    <a:pt x="43" y="35"/>
                  </a:lnTo>
                  <a:lnTo>
                    <a:pt x="43" y="36"/>
                  </a:lnTo>
                  <a:lnTo>
                    <a:pt x="45" y="37"/>
                  </a:lnTo>
                  <a:lnTo>
                    <a:pt x="45" y="38"/>
                  </a:lnTo>
                  <a:lnTo>
                    <a:pt x="47" y="39"/>
                  </a:lnTo>
                  <a:lnTo>
                    <a:pt x="47" y="40"/>
                  </a:lnTo>
                  <a:lnTo>
                    <a:pt x="49" y="41"/>
                  </a:lnTo>
                  <a:lnTo>
                    <a:pt x="49" y="42"/>
                  </a:lnTo>
                  <a:lnTo>
                    <a:pt x="51" y="43"/>
                  </a:lnTo>
                  <a:lnTo>
                    <a:pt x="51" y="44"/>
                  </a:lnTo>
                  <a:lnTo>
                    <a:pt x="54" y="44"/>
                  </a:lnTo>
                  <a:lnTo>
                    <a:pt x="54" y="45"/>
                  </a:lnTo>
                  <a:lnTo>
                    <a:pt x="56" y="46"/>
                  </a:lnTo>
                  <a:lnTo>
                    <a:pt x="56" y="47"/>
                  </a:lnTo>
                  <a:lnTo>
                    <a:pt x="59" y="48"/>
                  </a:lnTo>
                  <a:lnTo>
                    <a:pt x="59" y="49"/>
                  </a:lnTo>
                  <a:lnTo>
                    <a:pt x="61" y="50"/>
                  </a:lnTo>
                  <a:lnTo>
                    <a:pt x="61" y="51"/>
                  </a:lnTo>
                  <a:lnTo>
                    <a:pt x="63" y="52"/>
                  </a:lnTo>
                  <a:lnTo>
                    <a:pt x="63" y="53"/>
                  </a:lnTo>
                  <a:lnTo>
                    <a:pt x="66" y="54"/>
                  </a:lnTo>
                  <a:lnTo>
                    <a:pt x="66" y="55"/>
                  </a:lnTo>
                  <a:lnTo>
                    <a:pt x="67" y="56"/>
                  </a:lnTo>
                  <a:lnTo>
                    <a:pt x="69" y="57"/>
                  </a:lnTo>
                  <a:lnTo>
                    <a:pt x="69" y="58"/>
                  </a:lnTo>
                  <a:lnTo>
                    <a:pt x="72" y="59"/>
                  </a:lnTo>
                  <a:lnTo>
                    <a:pt x="74" y="60"/>
                  </a:lnTo>
                  <a:lnTo>
                    <a:pt x="74" y="61"/>
                  </a:lnTo>
                  <a:lnTo>
                    <a:pt x="75" y="62"/>
                  </a:lnTo>
                  <a:lnTo>
                    <a:pt x="78" y="63"/>
                  </a:lnTo>
                  <a:lnTo>
                    <a:pt x="78" y="64"/>
                  </a:lnTo>
                  <a:lnTo>
                    <a:pt x="79" y="64"/>
                  </a:lnTo>
                  <a:lnTo>
                    <a:pt x="81" y="65"/>
                  </a:lnTo>
                  <a:lnTo>
                    <a:pt x="84" y="66"/>
                  </a:lnTo>
                  <a:lnTo>
                    <a:pt x="84" y="67"/>
                  </a:lnTo>
                  <a:lnTo>
                    <a:pt x="85" y="67"/>
                  </a:lnTo>
                  <a:lnTo>
                    <a:pt x="87" y="68"/>
                  </a:lnTo>
                  <a:lnTo>
                    <a:pt x="87" y="69"/>
                  </a:lnTo>
                  <a:lnTo>
                    <a:pt x="89" y="69"/>
                  </a:lnTo>
                  <a:lnTo>
                    <a:pt x="91" y="70"/>
                  </a:lnTo>
                  <a:lnTo>
                    <a:pt x="91" y="71"/>
                  </a:lnTo>
                  <a:lnTo>
                    <a:pt x="92" y="71"/>
                  </a:lnTo>
                  <a:lnTo>
                    <a:pt x="93" y="72"/>
                  </a:lnTo>
                  <a:lnTo>
                    <a:pt x="96" y="73"/>
                  </a:lnTo>
                  <a:lnTo>
                    <a:pt x="97" y="74"/>
                  </a:lnTo>
                  <a:lnTo>
                    <a:pt x="98" y="74"/>
                  </a:lnTo>
                  <a:lnTo>
                    <a:pt x="99" y="75"/>
                  </a:lnTo>
                  <a:lnTo>
                    <a:pt x="101" y="75"/>
                  </a:lnTo>
                  <a:lnTo>
                    <a:pt x="102" y="76"/>
                  </a:lnTo>
                  <a:lnTo>
                    <a:pt x="103" y="76"/>
                  </a:lnTo>
                  <a:lnTo>
                    <a:pt x="104" y="77"/>
                  </a:lnTo>
                  <a:lnTo>
                    <a:pt x="105" y="77"/>
                  </a:lnTo>
                  <a:lnTo>
                    <a:pt x="107" y="78"/>
                  </a:lnTo>
                  <a:lnTo>
                    <a:pt x="108" y="78"/>
                  </a:lnTo>
                  <a:lnTo>
                    <a:pt x="109" y="78"/>
                  </a:lnTo>
                  <a:lnTo>
                    <a:pt x="110" y="79"/>
                  </a:lnTo>
                  <a:lnTo>
                    <a:pt x="111" y="79"/>
                  </a:lnTo>
                  <a:lnTo>
                    <a:pt x="113" y="80"/>
                  </a:lnTo>
                  <a:lnTo>
                    <a:pt x="114" y="80"/>
                  </a:lnTo>
                  <a:lnTo>
                    <a:pt x="115" y="80"/>
                  </a:lnTo>
                  <a:lnTo>
                    <a:pt x="116" y="81"/>
                  </a:lnTo>
                  <a:lnTo>
                    <a:pt x="117" y="81"/>
                  </a:lnTo>
                  <a:lnTo>
                    <a:pt x="119" y="81"/>
                  </a:lnTo>
                  <a:lnTo>
                    <a:pt x="120" y="82"/>
                  </a:lnTo>
                  <a:lnTo>
                    <a:pt x="121" y="82"/>
                  </a:lnTo>
                  <a:lnTo>
                    <a:pt x="122" y="82"/>
                  </a:lnTo>
                  <a:lnTo>
                    <a:pt x="123" y="83"/>
                  </a:lnTo>
                  <a:lnTo>
                    <a:pt x="125" y="83"/>
                  </a:lnTo>
                  <a:lnTo>
                    <a:pt x="126" y="83"/>
                  </a:lnTo>
                  <a:lnTo>
                    <a:pt x="127" y="83"/>
                  </a:lnTo>
                  <a:lnTo>
                    <a:pt x="128" y="84"/>
                  </a:lnTo>
                  <a:lnTo>
                    <a:pt x="129" y="84"/>
                  </a:lnTo>
                  <a:lnTo>
                    <a:pt x="131" y="84"/>
                  </a:lnTo>
                  <a:lnTo>
                    <a:pt x="132" y="84"/>
                  </a:lnTo>
                  <a:lnTo>
                    <a:pt x="133" y="85"/>
                  </a:lnTo>
                  <a:lnTo>
                    <a:pt x="134" y="85"/>
                  </a:lnTo>
                  <a:lnTo>
                    <a:pt x="135" y="85"/>
                  </a:lnTo>
                  <a:lnTo>
                    <a:pt x="137" y="85"/>
                  </a:lnTo>
                  <a:lnTo>
                    <a:pt x="138" y="85"/>
                  </a:lnTo>
                  <a:lnTo>
                    <a:pt x="139" y="86"/>
                  </a:lnTo>
                  <a:lnTo>
                    <a:pt x="140" y="86"/>
                  </a:lnTo>
                  <a:lnTo>
                    <a:pt x="141" y="86"/>
                  </a:lnTo>
                  <a:lnTo>
                    <a:pt x="143" y="86"/>
                  </a:lnTo>
                  <a:lnTo>
                    <a:pt x="144" y="86"/>
                  </a:lnTo>
                  <a:lnTo>
                    <a:pt x="145" y="86"/>
                  </a:lnTo>
                </a:path>
              </a:pathLst>
            </a:custGeom>
            <a:noFill/>
            <a:ln w="254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80" name="Freeform 61">
              <a:extLst>
                <a:ext uri="{FF2B5EF4-FFF2-40B4-BE49-F238E27FC236}">
                  <a16:creationId xmlns:a16="http://schemas.microsoft.com/office/drawing/2014/main" id="{A7B1972F-E37B-44AC-8183-0DA9AFA2DA8C}"/>
                </a:ext>
              </a:extLst>
            </p:cNvPr>
            <p:cNvSpPr>
              <a:spLocks/>
            </p:cNvSpPr>
            <p:nvPr/>
          </p:nvSpPr>
          <p:spPr bwMode="auto">
            <a:xfrm rot="-5400000">
              <a:off x="2076079" y="2592124"/>
              <a:ext cx="236721" cy="5225"/>
            </a:xfrm>
            <a:custGeom>
              <a:avLst/>
              <a:gdLst>
                <a:gd name="T0" fmla="*/ 2147483646 w 91"/>
                <a:gd name="T1" fmla="*/ 0 h 3"/>
                <a:gd name="T2" fmla="*/ 2147483646 w 91"/>
                <a:gd name="T3" fmla="*/ 0 h 3"/>
                <a:gd name="T4" fmla="*/ 2147483646 w 91"/>
                <a:gd name="T5" fmla="*/ 2147483646 h 3"/>
                <a:gd name="T6" fmla="*/ 2147483646 w 91"/>
                <a:gd name="T7" fmla="*/ 2147483646 h 3"/>
                <a:gd name="T8" fmla="*/ 2147483646 w 91"/>
                <a:gd name="T9" fmla="*/ 2147483646 h 3"/>
                <a:gd name="T10" fmla="*/ 2147483646 w 91"/>
                <a:gd name="T11" fmla="*/ 2147483646 h 3"/>
                <a:gd name="T12" fmla="*/ 2147483646 w 91"/>
                <a:gd name="T13" fmla="*/ 2147483646 h 3"/>
                <a:gd name="T14" fmla="*/ 2147483646 w 91"/>
                <a:gd name="T15" fmla="*/ 2147483646 h 3"/>
                <a:gd name="T16" fmla="*/ 2147483646 w 91"/>
                <a:gd name="T17" fmla="*/ 2147483646 h 3"/>
                <a:gd name="T18" fmla="*/ 2147483646 w 91"/>
                <a:gd name="T19" fmla="*/ 2147483646 h 3"/>
                <a:gd name="T20" fmla="*/ 2147483646 w 91"/>
                <a:gd name="T21" fmla="*/ 2147483646 h 3"/>
                <a:gd name="T22" fmla="*/ 2147483646 w 91"/>
                <a:gd name="T23" fmla="*/ 2147483646 h 3"/>
                <a:gd name="T24" fmla="*/ 2147483646 w 91"/>
                <a:gd name="T25" fmla="*/ 2147483646 h 3"/>
                <a:gd name="T26" fmla="*/ 2147483646 w 91"/>
                <a:gd name="T27" fmla="*/ 2147483646 h 3"/>
                <a:gd name="T28" fmla="*/ 2147483646 w 91"/>
                <a:gd name="T29" fmla="*/ 2147483646 h 3"/>
                <a:gd name="T30" fmla="*/ 2147483646 w 91"/>
                <a:gd name="T31" fmla="*/ 2147483646 h 3"/>
                <a:gd name="T32" fmla="*/ 2147483646 w 91"/>
                <a:gd name="T33" fmla="*/ 2147483646 h 3"/>
                <a:gd name="T34" fmla="*/ 2147483646 w 91"/>
                <a:gd name="T35" fmla="*/ 2147483646 h 3"/>
                <a:gd name="T36" fmla="*/ 2147483646 w 91"/>
                <a:gd name="T37" fmla="*/ 2147483646 h 3"/>
                <a:gd name="T38" fmla="*/ 2147483646 w 91"/>
                <a:gd name="T39" fmla="*/ 2147483646 h 3"/>
                <a:gd name="T40" fmla="*/ 2147483646 w 91"/>
                <a:gd name="T41" fmla="*/ 2147483646 h 3"/>
                <a:gd name="T42" fmla="*/ 2147483646 w 91"/>
                <a:gd name="T43" fmla="*/ 2147483646 h 3"/>
                <a:gd name="T44" fmla="*/ 2147483646 w 91"/>
                <a:gd name="T45" fmla="*/ 2147483646 h 3"/>
                <a:gd name="T46" fmla="*/ 2147483646 w 91"/>
                <a:gd name="T47" fmla="*/ 2147483646 h 3"/>
                <a:gd name="T48" fmla="*/ 2147483646 w 91"/>
                <a:gd name="T49" fmla="*/ 2147483646 h 3"/>
                <a:gd name="T50" fmla="*/ 2147483646 w 91"/>
                <a:gd name="T51" fmla="*/ 2147483646 h 3"/>
                <a:gd name="T52" fmla="*/ 2147483646 w 91"/>
                <a:gd name="T53" fmla="*/ 2147483646 h 3"/>
                <a:gd name="T54" fmla="*/ 2147483646 w 91"/>
                <a:gd name="T55" fmla="*/ 2147483646 h 3"/>
                <a:gd name="T56" fmla="*/ 2147483646 w 91"/>
                <a:gd name="T57" fmla="*/ 2147483646 h 3"/>
                <a:gd name="T58" fmla="*/ 2147483646 w 91"/>
                <a:gd name="T59" fmla="*/ 2147483646 h 3"/>
                <a:gd name="T60" fmla="*/ 2147483646 w 91"/>
                <a:gd name="T61" fmla="*/ 2147483646 h 3"/>
                <a:gd name="T62" fmla="*/ 2147483646 w 91"/>
                <a:gd name="T63" fmla="*/ 2147483646 h 3"/>
                <a:gd name="T64" fmla="*/ 2147483646 w 91"/>
                <a:gd name="T65" fmla="*/ 2147483646 h 3"/>
                <a:gd name="T66" fmla="*/ 2147483646 w 91"/>
                <a:gd name="T67" fmla="*/ 2147483646 h 3"/>
                <a:gd name="T68" fmla="*/ 2147483646 w 91"/>
                <a:gd name="T69" fmla="*/ 2147483646 h 3"/>
                <a:gd name="T70" fmla="*/ 2147483646 w 91"/>
                <a:gd name="T71" fmla="*/ 2147483646 h 3"/>
                <a:gd name="T72" fmla="*/ 2147483646 w 91"/>
                <a:gd name="T73" fmla="*/ 2147483646 h 3"/>
                <a:gd name="T74" fmla="*/ 2147483646 w 91"/>
                <a:gd name="T75" fmla="*/ 2147483646 h 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1"/>
                <a:gd name="T115" fmla="*/ 0 h 3"/>
                <a:gd name="T116" fmla="*/ 91 w 91"/>
                <a:gd name="T117" fmla="*/ 3 h 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1" h="3">
                  <a:moveTo>
                    <a:pt x="0" y="0"/>
                  </a:moveTo>
                  <a:lnTo>
                    <a:pt x="1" y="0"/>
                  </a:lnTo>
                  <a:lnTo>
                    <a:pt x="2" y="0"/>
                  </a:lnTo>
                  <a:lnTo>
                    <a:pt x="4" y="0"/>
                  </a:lnTo>
                  <a:lnTo>
                    <a:pt x="5" y="0"/>
                  </a:lnTo>
                  <a:lnTo>
                    <a:pt x="6" y="1"/>
                  </a:lnTo>
                  <a:lnTo>
                    <a:pt x="7" y="1"/>
                  </a:lnTo>
                  <a:lnTo>
                    <a:pt x="8" y="1"/>
                  </a:lnTo>
                  <a:lnTo>
                    <a:pt x="10" y="1"/>
                  </a:lnTo>
                  <a:lnTo>
                    <a:pt x="11" y="1"/>
                  </a:lnTo>
                  <a:lnTo>
                    <a:pt x="12" y="1"/>
                  </a:lnTo>
                  <a:lnTo>
                    <a:pt x="13" y="1"/>
                  </a:lnTo>
                  <a:lnTo>
                    <a:pt x="14" y="1"/>
                  </a:lnTo>
                  <a:lnTo>
                    <a:pt x="16" y="1"/>
                  </a:lnTo>
                  <a:lnTo>
                    <a:pt x="17" y="1"/>
                  </a:lnTo>
                  <a:lnTo>
                    <a:pt x="18" y="2"/>
                  </a:lnTo>
                  <a:lnTo>
                    <a:pt x="19" y="2"/>
                  </a:lnTo>
                  <a:lnTo>
                    <a:pt x="20" y="2"/>
                  </a:lnTo>
                  <a:lnTo>
                    <a:pt x="22" y="2"/>
                  </a:lnTo>
                  <a:lnTo>
                    <a:pt x="23" y="2"/>
                  </a:lnTo>
                  <a:lnTo>
                    <a:pt x="24" y="2"/>
                  </a:lnTo>
                  <a:lnTo>
                    <a:pt x="25" y="2"/>
                  </a:lnTo>
                  <a:lnTo>
                    <a:pt x="26" y="2"/>
                  </a:lnTo>
                  <a:lnTo>
                    <a:pt x="28" y="2"/>
                  </a:lnTo>
                  <a:lnTo>
                    <a:pt x="29" y="2"/>
                  </a:lnTo>
                  <a:lnTo>
                    <a:pt x="30" y="2"/>
                  </a:lnTo>
                  <a:lnTo>
                    <a:pt x="31" y="2"/>
                  </a:lnTo>
                  <a:lnTo>
                    <a:pt x="32" y="2"/>
                  </a:lnTo>
                  <a:lnTo>
                    <a:pt x="34" y="2"/>
                  </a:lnTo>
                  <a:lnTo>
                    <a:pt x="35" y="2"/>
                  </a:lnTo>
                  <a:lnTo>
                    <a:pt x="36" y="2"/>
                  </a:lnTo>
                  <a:lnTo>
                    <a:pt x="37" y="2"/>
                  </a:lnTo>
                  <a:lnTo>
                    <a:pt x="38" y="2"/>
                  </a:lnTo>
                  <a:lnTo>
                    <a:pt x="40" y="2"/>
                  </a:lnTo>
                  <a:lnTo>
                    <a:pt x="41" y="2"/>
                  </a:lnTo>
                  <a:lnTo>
                    <a:pt x="42" y="3"/>
                  </a:lnTo>
                  <a:lnTo>
                    <a:pt x="43" y="3"/>
                  </a:lnTo>
                  <a:lnTo>
                    <a:pt x="44" y="3"/>
                  </a:lnTo>
                  <a:lnTo>
                    <a:pt x="46" y="3"/>
                  </a:lnTo>
                  <a:lnTo>
                    <a:pt x="47" y="3"/>
                  </a:lnTo>
                  <a:lnTo>
                    <a:pt x="48" y="3"/>
                  </a:lnTo>
                  <a:lnTo>
                    <a:pt x="49" y="3"/>
                  </a:lnTo>
                  <a:lnTo>
                    <a:pt x="50" y="3"/>
                  </a:lnTo>
                  <a:lnTo>
                    <a:pt x="52" y="3"/>
                  </a:lnTo>
                  <a:lnTo>
                    <a:pt x="53" y="3"/>
                  </a:lnTo>
                  <a:lnTo>
                    <a:pt x="54" y="3"/>
                  </a:lnTo>
                  <a:lnTo>
                    <a:pt x="55" y="3"/>
                  </a:lnTo>
                  <a:lnTo>
                    <a:pt x="56" y="3"/>
                  </a:lnTo>
                  <a:lnTo>
                    <a:pt x="58" y="3"/>
                  </a:lnTo>
                  <a:lnTo>
                    <a:pt x="59" y="3"/>
                  </a:lnTo>
                  <a:lnTo>
                    <a:pt x="60" y="3"/>
                  </a:lnTo>
                  <a:lnTo>
                    <a:pt x="61" y="3"/>
                  </a:lnTo>
                  <a:lnTo>
                    <a:pt x="62" y="3"/>
                  </a:lnTo>
                  <a:lnTo>
                    <a:pt x="64" y="3"/>
                  </a:lnTo>
                  <a:lnTo>
                    <a:pt x="65" y="3"/>
                  </a:lnTo>
                  <a:lnTo>
                    <a:pt x="66" y="3"/>
                  </a:lnTo>
                  <a:lnTo>
                    <a:pt x="67" y="3"/>
                  </a:lnTo>
                  <a:lnTo>
                    <a:pt x="68" y="3"/>
                  </a:lnTo>
                  <a:lnTo>
                    <a:pt x="70" y="3"/>
                  </a:lnTo>
                  <a:lnTo>
                    <a:pt x="71" y="3"/>
                  </a:lnTo>
                  <a:lnTo>
                    <a:pt x="72" y="3"/>
                  </a:lnTo>
                  <a:lnTo>
                    <a:pt x="73" y="3"/>
                  </a:lnTo>
                  <a:lnTo>
                    <a:pt x="74" y="3"/>
                  </a:lnTo>
                  <a:lnTo>
                    <a:pt x="76" y="3"/>
                  </a:lnTo>
                  <a:lnTo>
                    <a:pt x="77" y="3"/>
                  </a:lnTo>
                  <a:lnTo>
                    <a:pt x="78" y="3"/>
                  </a:lnTo>
                  <a:lnTo>
                    <a:pt x="79" y="3"/>
                  </a:lnTo>
                  <a:lnTo>
                    <a:pt x="80" y="3"/>
                  </a:lnTo>
                  <a:lnTo>
                    <a:pt x="82" y="3"/>
                  </a:lnTo>
                  <a:lnTo>
                    <a:pt x="83" y="3"/>
                  </a:lnTo>
                  <a:lnTo>
                    <a:pt x="84" y="3"/>
                  </a:lnTo>
                  <a:lnTo>
                    <a:pt x="85" y="3"/>
                  </a:lnTo>
                  <a:lnTo>
                    <a:pt x="86" y="3"/>
                  </a:lnTo>
                  <a:lnTo>
                    <a:pt x="88" y="3"/>
                  </a:lnTo>
                  <a:lnTo>
                    <a:pt x="89" y="3"/>
                  </a:lnTo>
                  <a:lnTo>
                    <a:pt x="90" y="3"/>
                  </a:lnTo>
                  <a:lnTo>
                    <a:pt x="91" y="3"/>
                  </a:lnTo>
                </a:path>
              </a:pathLst>
            </a:custGeom>
            <a:noFill/>
            <a:ln w="254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81" name="Freeform 62">
              <a:extLst>
                <a:ext uri="{FF2B5EF4-FFF2-40B4-BE49-F238E27FC236}">
                  <a16:creationId xmlns:a16="http://schemas.microsoft.com/office/drawing/2014/main" id="{7987F3D7-0A69-4593-A126-4AAD6F9F5874}"/>
                </a:ext>
              </a:extLst>
            </p:cNvPr>
            <p:cNvSpPr>
              <a:spLocks/>
            </p:cNvSpPr>
            <p:nvPr/>
          </p:nvSpPr>
          <p:spPr bwMode="auto">
            <a:xfrm rot="-5400000">
              <a:off x="1841001" y="3478208"/>
              <a:ext cx="247125" cy="464977"/>
            </a:xfrm>
            <a:custGeom>
              <a:avLst/>
              <a:gdLst>
                <a:gd name="T0" fmla="*/ 2147483646 w 95"/>
                <a:gd name="T1" fmla="*/ 2147483646 h 267"/>
                <a:gd name="T2" fmla="*/ 2147483646 w 95"/>
                <a:gd name="T3" fmla="*/ 2147483646 h 267"/>
                <a:gd name="T4" fmla="*/ 2147483646 w 95"/>
                <a:gd name="T5" fmla="*/ 2147483646 h 267"/>
                <a:gd name="T6" fmla="*/ 2147483646 w 95"/>
                <a:gd name="T7" fmla="*/ 2147483646 h 267"/>
                <a:gd name="T8" fmla="*/ 2147483646 w 95"/>
                <a:gd name="T9" fmla="*/ 2147483646 h 267"/>
                <a:gd name="T10" fmla="*/ 2147483646 w 95"/>
                <a:gd name="T11" fmla="*/ 2147483646 h 267"/>
                <a:gd name="T12" fmla="*/ 2147483646 w 95"/>
                <a:gd name="T13" fmla="*/ 2147483646 h 267"/>
                <a:gd name="T14" fmla="*/ 2147483646 w 95"/>
                <a:gd name="T15" fmla="*/ 2147483646 h 267"/>
                <a:gd name="T16" fmla="*/ 2147483646 w 95"/>
                <a:gd name="T17" fmla="*/ 2147483646 h 267"/>
                <a:gd name="T18" fmla="*/ 2147483646 w 95"/>
                <a:gd name="T19" fmla="*/ 2147483646 h 267"/>
                <a:gd name="T20" fmla="*/ 2147483646 w 95"/>
                <a:gd name="T21" fmla="*/ 2147483646 h 267"/>
                <a:gd name="T22" fmla="*/ 2147483646 w 95"/>
                <a:gd name="T23" fmla="*/ 2147483646 h 267"/>
                <a:gd name="T24" fmla="*/ 2147483646 w 95"/>
                <a:gd name="T25" fmla="*/ 2147483646 h 267"/>
                <a:gd name="T26" fmla="*/ 2147483646 w 95"/>
                <a:gd name="T27" fmla="*/ 2147483646 h 267"/>
                <a:gd name="T28" fmla="*/ 2147483646 w 95"/>
                <a:gd name="T29" fmla="*/ 2147483646 h 267"/>
                <a:gd name="T30" fmla="*/ 2147483646 w 95"/>
                <a:gd name="T31" fmla="*/ 2147483646 h 267"/>
                <a:gd name="T32" fmla="*/ 2147483646 w 95"/>
                <a:gd name="T33" fmla="*/ 2147483646 h 267"/>
                <a:gd name="T34" fmla="*/ 2147483646 w 95"/>
                <a:gd name="T35" fmla="*/ 2147483646 h 267"/>
                <a:gd name="T36" fmla="*/ 2147483646 w 95"/>
                <a:gd name="T37" fmla="*/ 2147483646 h 267"/>
                <a:gd name="T38" fmla="*/ 2147483646 w 95"/>
                <a:gd name="T39" fmla="*/ 2147483646 h 267"/>
                <a:gd name="T40" fmla="*/ 2147483646 w 95"/>
                <a:gd name="T41" fmla="*/ 2147483646 h 267"/>
                <a:gd name="T42" fmla="*/ 2147483646 w 95"/>
                <a:gd name="T43" fmla="*/ 2147483646 h 267"/>
                <a:gd name="T44" fmla="*/ 2147483646 w 95"/>
                <a:gd name="T45" fmla="*/ 2147483646 h 267"/>
                <a:gd name="T46" fmla="*/ 2147483646 w 95"/>
                <a:gd name="T47" fmla="*/ 2147483646 h 267"/>
                <a:gd name="T48" fmla="*/ 2147483646 w 95"/>
                <a:gd name="T49" fmla="*/ 2147483646 h 267"/>
                <a:gd name="T50" fmla="*/ 2147483646 w 95"/>
                <a:gd name="T51" fmla="*/ 2147483646 h 267"/>
                <a:gd name="T52" fmla="*/ 2147483646 w 95"/>
                <a:gd name="T53" fmla="*/ 2147483646 h 267"/>
                <a:gd name="T54" fmla="*/ 2147483646 w 95"/>
                <a:gd name="T55" fmla="*/ 2147483646 h 267"/>
                <a:gd name="T56" fmla="*/ 2147483646 w 95"/>
                <a:gd name="T57" fmla="*/ 2147483646 h 267"/>
                <a:gd name="T58" fmla="*/ 2147483646 w 95"/>
                <a:gd name="T59" fmla="*/ 2147483646 h 267"/>
                <a:gd name="T60" fmla="*/ 2147483646 w 95"/>
                <a:gd name="T61" fmla="*/ 2147483646 h 267"/>
                <a:gd name="T62" fmla="*/ 2147483646 w 95"/>
                <a:gd name="T63" fmla="*/ 2147483646 h 267"/>
                <a:gd name="T64" fmla="*/ 2147483646 w 95"/>
                <a:gd name="T65" fmla="*/ 2147483646 h 267"/>
                <a:gd name="T66" fmla="*/ 2147483646 w 95"/>
                <a:gd name="T67" fmla="*/ 2147483646 h 267"/>
                <a:gd name="T68" fmla="*/ 2147483646 w 95"/>
                <a:gd name="T69" fmla="*/ 2147483646 h 267"/>
                <a:gd name="T70" fmla="*/ 2147483646 w 95"/>
                <a:gd name="T71" fmla="*/ 2147483646 h 267"/>
                <a:gd name="T72" fmla="*/ 2147483646 w 95"/>
                <a:gd name="T73" fmla="*/ 2147483646 h 267"/>
                <a:gd name="T74" fmla="*/ 2147483646 w 95"/>
                <a:gd name="T75" fmla="*/ 2147483646 h 267"/>
                <a:gd name="T76" fmla="*/ 2147483646 w 95"/>
                <a:gd name="T77" fmla="*/ 2147483646 h 267"/>
                <a:gd name="T78" fmla="*/ 2147483646 w 95"/>
                <a:gd name="T79" fmla="*/ 2147483646 h 267"/>
                <a:gd name="T80" fmla="*/ 2147483646 w 95"/>
                <a:gd name="T81" fmla="*/ 2147483646 h 267"/>
                <a:gd name="T82" fmla="*/ 2147483646 w 95"/>
                <a:gd name="T83" fmla="*/ 2147483646 h 26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5"/>
                <a:gd name="T127" fmla="*/ 0 h 267"/>
                <a:gd name="T128" fmla="*/ 95 w 95"/>
                <a:gd name="T129" fmla="*/ 267 h 26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5" h="267">
                  <a:moveTo>
                    <a:pt x="0" y="267"/>
                  </a:moveTo>
                  <a:lnTo>
                    <a:pt x="1" y="267"/>
                  </a:lnTo>
                  <a:lnTo>
                    <a:pt x="3" y="267"/>
                  </a:lnTo>
                  <a:lnTo>
                    <a:pt x="4" y="267"/>
                  </a:lnTo>
                  <a:lnTo>
                    <a:pt x="5" y="267"/>
                  </a:lnTo>
                  <a:lnTo>
                    <a:pt x="6" y="267"/>
                  </a:lnTo>
                  <a:lnTo>
                    <a:pt x="7" y="267"/>
                  </a:lnTo>
                  <a:lnTo>
                    <a:pt x="9" y="267"/>
                  </a:lnTo>
                  <a:lnTo>
                    <a:pt x="10" y="267"/>
                  </a:lnTo>
                  <a:lnTo>
                    <a:pt x="11" y="266"/>
                  </a:lnTo>
                  <a:lnTo>
                    <a:pt x="12" y="266"/>
                  </a:lnTo>
                  <a:lnTo>
                    <a:pt x="13" y="266"/>
                  </a:lnTo>
                  <a:lnTo>
                    <a:pt x="15" y="266"/>
                  </a:lnTo>
                  <a:lnTo>
                    <a:pt x="16" y="266"/>
                  </a:lnTo>
                  <a:lnTo>
                    <a:pt x="17" y="266"/>
                  </a:lnTo>
                  <a:lnTo>
                    <a:pt x="18" y="266"/>
                  </a:lnTo>
                  <a:lnTo>
                    <a:pt x="19" y="265"/>
                  </a:lnTo>
                  <a:lnTo>
                    <a:pt x="21" y="265"/>
                  </a:lnTo>
                  <a:lnTo>
                    <a:pt x="22" y="265"/>
                  </a:lnTo>
                  <a:lnTo>
                    <a:pt x="23" y="264"/>
                  </a:lnTo>
                  <a:lnTo>
                    <a:pt x="24" y="264"/>
                  </a:lnTo>
                  <a:lnTo>
                    <a:pt x="25" y="264"/>
                  </a:lnTo>
                  <a:lnTo>
                    <a:pt x="27" y="263"/>
                  </a:lnTo>
                  <a:lnTo>
                    <a:pt x="28" y="263"/>
                  </a:lnTo>
                  <a:lnTo>
                    <a:pt x="29" y="262"/>
                  </a:lnTo>
                  <a:lnTo>
                    <a:pt x="31" y="261"/>
                  </a:lnTo>
                  <a:lnTo>
                    <a:pt x="31" y="260"/>
                  </a:lnTo>
                  <a:lnTo>
                    <a:pt x="34" y="259"/>
                  </a:lnTo>
                  <a:lnTo>
                    <a:pt x="34" y="258"/>
                  </a:lnTo>
                  <a:lnTo>
                    <a:pt x="35" y="258"/>
                  </a:lnTo>
                  <a:lnTo>
                    <a:pt x="35" y="257"/>
                  </a:lnTo>
                  <a:lnTo>
                    <a:pt x="37" y="256"/>
                  </a:lnTo>
                  <a:lnTo>
                    <a:pt x="37" y="254"/>
                  </a:lnTo>
                  <a:lnTo>
                    <a:pt x="39" y="254"/>
                  </a:lnTo>
                  <a:lnTo>
                    <a:pt x="39" y="252"/>
                  </a:lnTo>
                  <a:lnTo>
                    <a:pt x="40" y="252"/>
                  </a:lnTo>
                  <a:lnTo>
                    <a:pt x="40" y="250"/>
                  </a:lnTo>
                  <a:lnTo>
                    <a:pt x="41" y="250"/>
                  </a:lnTo>
                  <a:lnTo>
                    <a:pt x="41" y="248"/>
                  </a:lnTo>
                  <a:lnTo>
                    <a:pt x="42" y="248"/>
                  </a:lnTo>
                  <a:lnTo>
                    <a:pt x="42" y="246"/>
                  </a:lnTo>
                  <a:lnTo>
                    <a:pt x="43" y="246"/>
                  </a:lnTo>
                  <a:lnTo>
                    <a:pt x="43" y="244"/>
                  </a:lnTo>
                  <a:lnTo>
                    <a:pt x="45" y="243"/>
                  </a:lnTo>
                  <a:lnTo>
                    <a:pt x="45" y="241"/>
                  </a:lnTo>
                  <a:lnTo>
                    <a:pt x="46" y="241"/>
                  </a:lnTo>
                  <a:lnTo>
                    <a:pt x="46" y="239"/>
                  </a:lnTo>
                  <a:lnTo>
                    <a:pt x="47" y="238"/>
                  </a:lnTo>
                  <a:lnTo>
                    <a:pt x="47" y="235"/>
                  </a:lnTo>
                  <a:lnTo>
                    <a:pt x="48" y="235"/>
                  </a:lnTo>
                  <a:lnTo>
                    <a:pt x="48" y="232"/>
                  </a:lnTo>
                  <a:lnTo>
                    <a:pt x="49" y="231"/>
                  </a:lnTo>
                  <a:lnTo>
                    <a:pt x="49" y="228"/>
                  </a:lnTo>
                  <a:lnTo>
                    <a:pt x="51" y="228"/>
                  </a:lnTo>
                  <a:lnTo>
                    <a:pt x="51" y="224"/>
                  </a:lnTo>
                  <a:lnTo>
                    <a:pt x="52" y="224"/>
                  </a:lnTo>
                  <a:lnTo>
                    <a:pt x="52" y="221"/>
                  </a:lnTo>
                  <a:lnTo>
                    <a:pt x="53" y="220"/>
                  </a:lnTo>
                  <a:lnTo>
                    <a:pt x="53" y="216"/>
                  </a:lnTo>
                  <a:lnTo>
                    <a:pt x="54" y="216"/>
                  </a:lnTo>
                  <a:lnTo>
                    <a:pt x="54" y="211"/>
                  </a:lnTo>
                  <a:lnTo>
                    <a:pt x="55" y="211"/>
                  </a:lnTo>
                  <a:lnTo>
                    <a:pt x="55" y="206"/>
                  </a:lnTo>
                  <a:lnTo>
                    <a:pt x="57" y="206"/>
                  </a:lnTo>
                  <a:lnTo>
                    <a:pt x="57" y="201"/>
                  </a:lnTo>
                  <a:lnTo>
                    <a:pt x="58" y="201"/>
                  </a:lnTo>
                  <a:lnTo>
                    <a:pt x="58" y="195"/>
                  </a:lnTo>
                  <a:lnTo>
                    <a:pt x="59" y="195"/>
                  </a:lnTo>
                  <a:lnTo>
                    <a:pt x="59" y="189"/>
                  </a:lnTo>
                  <a:lnTo>
                    <a:pt x="60" y="189"/>
                  </a:lnTo>
                  <a:lnTo>
                    <a:pt x="60" y="183"/>
                  </a:lnTo>
                  <a:lnTo>
                    <a:pt x="61" y="183"/>
                  </a:lnTo>
                  <a:lnTo>
                    <a:pt x="61" y="177"/>
                  </a:lnTo>
                  <a:lnTo>
                    <a:pt x="63" y="177"/>
                  </a:lnTo>
                  <a:lnTo>
                    <a:pt x="63" y="170"/>
                  </a:lnTo>
                  <a:lnTo>
                    <a:pt x="64" y="170"/>
                  </a:lnTo>
                  <a:lnTo>
                    <a:pt x="64" y="163"/>
                  </a:lnTo>
                  <a:lnTo>
                    <a:pt x="65" y="163"/>
                  </a:lnTo>
                  <a:lnTo>
                    <a:pt x="65" y="156"/>
                  </a:lnTo>
                  <a:lnTo>
                    <a:pt x="66" y="156"/>
                  </a:lnTo>
                  <a:lnTo>
                    <a:pt x="66" y="149"/>
                  </a:lnTo>
                  <a:lnTo>
                    <a:pt x="67" y="148"/>
                  </a:lnTo>
                  <a:lnTo>
                    <a:pt x="67" y="141"/>
                  </a:lnTo>
                  <a:lnTo>
                    <a:pt x="69" y="141"/>
                  </a:lnTo>
                  <a:lnTo>
                    <a:pt x="69" y="134"/>
                  </a:lnTo>
                  <a:lnTo>
                    <a:pt x="70" y="133"/>
                  </a:lnTo>
                  <a:lnTo>
                    <a:pt x="70" y="126"/>
                  </a:lnTo>
                  <a:lnTo>
                    <a:pt x="71" y="125"/>
                  </a:lnTo>
                  <a:lnTo>
                    <a:pt x="71" y="118"/>
                  </a:lnTo>
                  <a:lnTo>
                    <a:pt x="72" y="117"/>
                  </a:lnTo>
                  <a:lnTo>
                    <a:pt x="72" y="110"/>
                  </a:lnTo>
                  <a:lnTo>
                    <a:pt x="73" y="110"/>
                  </a:lnTo>
                  <a:lnTo>
                    <a:pt x="73" y="102"/>
                  </a:lnTo>
                  <a:lnTo>
                    <a:pt x="75" y="101"/>
                  </a:lnTo>
                  <a:lnTo>
                    <a:pt x="75" y="94"/>
                  </a:lnTo>
                  <a:lnTo>
                    <a:pt x="76" y="94"/>
                  </a:lnTo>
                  <a:lnTo>
                    <a:pt x="76" y="86"/>
                  </a:lnTo>
                  <a:lnTo>
                    <a:pt x="77" y="85"/>
                  </a:lnTo>
                  <a:lnTo>
                    <a:pt x="77" y="78"/>
                  </a:lnTo>
                  <a:lnTo>
                    <a:pt x="78" y="77"/>
                  </a:lnTo>
                  <a:lnTo>
                    <a:pt x="78" y="71"/>
                  </a:lnTo>
                  <a:lnTo>
                    <a:pt x="79" y="70"/>
                  </a:lnTo>
                  <a:lnTo>
                    <a:pt x="79" y="63"/>
                  </a:lnTo>
                  <a:lnTo>
                    <a:pt x="81" y="62"/>
                  </a:lnTo>
                  <a:lnTo>
                    <a:pt x="81" y="55"/>
                  </a:lnTo>
                  <a:lnTo>
                    <a:pt x="82" y="55"/>
                  </a:lnTo>
                  <a:lnTo>
                    <a:pt x="82" y="49"/>
                  </a:lnTo>
                  <a:lnTo>
                    <a:pt x="83" y="48"/>
                  </a:lnTo>
                  <a:lnTo>
                    <a:pt x="83" y="42"/>
                  </a:lnTo>
                  <a:lnTo>
                    <a:pt x="84" y="41"/>
                  </a:lnTo>
                  <a:lnTo>
                    <a:pt x="84" y="35"/>
                  </a:lnTo>
                  <a:lnTo>
                    <a:pt x="85" y="34"/>
                  </a:lnTo>
                  <a:lnTo>
                    <a:pt x="85" y="29"/>
                  </a:lnTo>
                  <a:lnTo>
                    <a:pt x="87" y="29"/>
                  </a:lnTo>
                  <a:lnTo>
                    <a:pt x="87" y="23"/>
                  </a:lnTo>
                  <a:lnTo>
                    <a:pt x="88" y="23"/>
                  </a:lnTo>
                  <a:lnTo>
                    <a:pt x="88" y="18"/>
                  </a:lnTo>
                  <a:lnTo>
                    <a:pt x="89" y="18"/>
                  </a:lnTo>
                  <a:lnTo>
                    <a:pt x="89" y="13"/>
                  </a:lnTo>
                  <a:lnTo>
                    <a:pt x="90" y="13"/>
                  </a:lnTo>
                  <a:lnTo>
                    <a:pt x="90" y="9"/>
                  </a:lnTo>
                  <a:lnTo>
                    <a:pt x="91" y="9"/>
                  </a:lnTo>
                  <a:lnTo>
                    <a:pt x="91" y="6"/>
                  </a:lnTo>
                  <a:lnTo>
                    <a:pt x="93" y="5"/>
                  </a:lnTo>
                  <a:lnTo>
                    <a:pt x="93" y="3"/>
                  </a:lnTo>
                  <a:lnTo>
                    <a:pt x="94" y="2"/>
                  </a:lnTo>
                  <a:lnTo>
                    <a:pt x="94" y="0"/>
                  </a:lnTo>
                  <a:lnTo>
                    <a:pt x="95" y="0"/>
                  </a:lnTo>
                </a:path>
              </a:pathLst>
            </a:custGeom>
            <a:noFill/>
            <a:ln w="254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82" name="Freeform 63">
              <a:extLst>
                <a:ext uri="{FF2B5EF4-FFF2-40B4-BE49-F238E27FC236}">
                  <a16:creationId xmlns:a16="http://schemas.microsoft.com/office/drawing/2014/main" id="{CAC93D8C-080F-4E07-AF5A-DF42AC2C10A2}"/>
                </a:ext>
              </a:extLst>
            </p:cNvPr>
            <p:cNvSpPr>
              <a:spLocks/>
            </p:cNvSpPr>
            <p:nvPr/>
          </p:nvSpPr>
          <p:spPr bwMode="auto">
            <a:xfrm rot="-5400000">
              <a:off x="1842290" y="3232375"/>
              <a:ext cx="239320" cy="470201"/>
            </a:xfrm>
            <a:custGeom>
              <a:avLst/>
              <a:gdLst>
                <a:gd name="T0" fmla="*/ 2147483646 w 92"/>
                <a:gd name="T1" fmla="*/ 0 h 270"/>
                <a:gd name="T2" fmla="*/ 2147483646 w 92"/>
                <a:gd name="T3" fmla="*/ 2147483646 h 270"/>
                <a:gd name="T4" fmla="*/ 2147483646 w 92"/>
                <a:gd name="T5" fmla="*/ 2147483646 h 270"/>
                <a:gd name="T6" fmla="*/ 2147483646 w 92"/>
                <a:gd name="T7" fmla="*/ 2147483646 h 270"/>
                <a:gd name="T8" fmla="*/ 2147483646 w 92"/>
                <a:gd name="T9" fmla="*/ 2147483646 h 270"/>
                <a:gd name="T10" fmla="*/ 2147483646 w 92"/>
                <a:gd name="T11" fmla="*/ 2147483646 h 270"/>
                <a:gd name="T12" fmla="*/ 2147483646 w 92"/>
                <a:gd name="T13" fmla="*/ 2147483646 h 270"/>
                <a:gd name="T14" fmla="*/ 2147483646 w 92"/>
                <a:gd name="T15" fmla="*/ 2147483646 h 270"/>
                <a:gd name="T16" fmla="*/ 2147483646 w 92"/>
                <a:gd name="T17" fmla="*/ 2147483646 h 270"/>
                <a:gd name="T18" fmla="*/ 2147483646 w 92"/>
                <a:gd name="T19" fmla="*/ 2147483646 h 270"/>
                <a:gd name="T20" fmla="*/ 2147483646 w 92"/>
                <a:gd name="T21" fmla="*/ 2147483646 h 270"/>
                <a:gd name="T22" fmla="*/ 2147483646 w 92"/>
                <a:gd name="T23" fmla="*/ 2147483646 h 270"/>
                <a:gd name="T24" fmla="*/ 2147483646 w 92"/>
                <a:gd name="T25" fmla="*/ 2147483646 h 270"/>
                <a:gd name="T26" fmla="*/ 2147483646 w 92"/>
                <a:gd name="T27" fmla="*/ 2147483646 h 270"/>
                <a:gd name="T28" fmla="*/ 2147483646 w 92"/>
                <a:gd name="T29" fmla="*/ 2147483646 h 270"/>
                <a:gd name="T30" fmla="*/ 2147483646 w 92"/>
                <a:gd name="T31" fmla="*/ 2147483646 h 270"/>
                <a:gd name="T32" fmla="*/ 2147483646 w 92"/>
                <a:gd name="T33" fmla="*/ 2147483646 h 270"/>
                <a:gd name="T34" fmla="*/ 2147483646 w 92"/>
                <a:gd name="T35" fmla="*/ 2147483646 h 270"/>
                <a:gd name="T36" fmla="*/ 2147483646 w 92"/>
                <a:gd name="T37" fmla="*/ 2147483646 h 270"/>
                <a:gd name="T38" fmla="*/ 2147483646 w 92"/>
                <a:gd name="T39" fmla="*/ 2147483646 h 270"/>
                <a:gd name="T40" fmla="*/ 2147483646 w 92"/>
                <a:gd name="T41" fmla="*/ 2147483646 h 270"/>
                <a:gd name="T42" fmla="*/ 2147483646 w 92"/>
                <a:gd name="T43" fmla="*/ 2147483646 h 270"/>
                <a:gd name="T44" fmla="*/ 2147483646 w 92"/>
                <a:gd name="T45" fmla="*/ 2147483646 h 270"/>
                <a:gd name="T46" fmla="*/ 2147483646 w 92"/>
                <a:gd name="T47" fmla="*/ 2147483646 h 270"/>
                <a:gd name="T48" fmla="*/ 2147483646 w 92"/>
                <a:gd name="T49" fmla="*/ 2147483646 h 270"/>
                <a:gd name="T50" fmla="*/ 2147483646 w 92"/>
                <a:gd name="T51" fmla="*/ 2147483646 h 270"/>
                <a:gd name="T52" fmla="*/ 2147483646 w 92"/>
                <a:gd name="T53" fmla="*/ 2147483646 h 270"/>
                <a:gd name="T54" fmla="*/ 2147483646 w 92"/>
                <a:gd name="T55" fmla="*/ 2147483646 h 270"/>
                <a:gd name="T56" fmla="*/ 2147483646 w 92"/>
                <a:gd name="T57" fmla="*/ 2147483646 h 270"/>
                <a:gd name="T58" fmla="*/ 2147483646 w 92"/>
                <a:gd name="T59" fmla="*/ 2147483646 h 270"/>
                <a:gd name="T60" fmla="*/ 2147483646 w 92"/>
                <a:gd name="T61" fmla="*/ 2147483646 h 270"/>
                <a:gd name="T62" fmla="*/ 2147483646 w 92"/>
                <a:gd name="T63" fmla="*/ 2147483646 h 270"/>
                <a:gd name="T64" fmla="*/ 2147483646 w 92"/>
                <a:gd name="T65" fmla="*/ 2147483646 h 270"/>
                <a:gd name="T66" fmla="*/ 2147483646 w 92"/>
                <a:gd name="T67" fmla="*/ 2147483646 h 270"/>
                <a:gd name="T68" fmla="*/ 2147483646 w 92"/>
                <a:gd name="T69" fmla="*/ 2147483646 h 270"/>
                <a:gd name="T70" fmla="*/ 2147483646 w 92"/>
                <a:gd name="T71" fmla="*/ 2147483646 h 270"/>
                <a:gd name="T72" fmla="*/ 2147483646 w 92"/>
                <a:gd name="T73" fmla="*/ 2147483646 h 270"/>
                <a:gd name="T74" fmla="*/ 2147483646 w 92"/>
                <a:gd name="T75" fmla="*/ 2147483646 h 270"/>
                <a:gd name="T76" fmla="*/ 2147483646 w 92"/>
                <a:gd name="T77" fmla="*/ 2147483646 h 270"/>
                <a:gd name="T78" fmla="*/ 2147483646 w 92"/>
                <a:gd name="T79" fmla="*/ 2147483646 h 270"/>
                <a:gd name="T80" fmla="*/ 2147483646 w 92"/>
                <a:gd name="T81" fmla="*/ 2147483646 h 270"/>
                <a:gd name="T82" fmla="*/ 2147483646 w 92"/>
                <a:gd name="T83" fmla="*/ 2147483646 h 2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2"/>
                <a:gd name="T127" fmla="*/ 0 h 270"/>
                <a:gd name="T128" fmla="*/ 92 w 92"/>
                <a:gd name="T129" fmla="*/ 270 h 2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2" h="270">
                  <a:moveTo>
                    <a:pt x="0" y="3"/>
                  </a:moveTo>
                  <a:lnTo>
                    <a:pt x="0" y="1"/>
                  </a:lnTo>
                  <a:lnTo>
                    <a:pt x="2" y="0"/>
                  </a:lnTo>
                  <a:lnTo>
                    <a:pt x="4" y="0"/>
                  </a:lnTo>
                  <a:lnTo>
                    <a:pt x="6" y="1"/>
                  </a:lnTo>
                  <a:lnTo>
                    <a:pt x="6" y="2"/>
                  </a:lnTo>
                  <a:lnTo>
                    <a:pt x="7" y="3"/>
                  </a:lnTo>
                  <a:lnTo>
                    <a:pt x="7" y="4"/>
                  </a:lnTo>
                  <a:lnTo>
                    <a:pt x="8" y="5"/>
                  </a:lnTo>
                  <a:lnTo>
                    <a:pt x="8" y="7"/>
                  </a:lnTo>
                  <a:lnTo>
                    <a:pt x="10" y="7"/>
                  </a:lnTo>
                  <a:lnTo>
                    <a:pt x="10" y="10"/>
                  </a:lnTo>
                  <a:lnTo>
                    <a:pt x="11" y="11"/>
                  </a:lnTo>
                  <a:lnTo>
                    <a:pt x="11" y="14"/>
                  </a:lnTo>
                  <a:lnTo>
                    <a:pt x="12" y="14"/>
                  </a:lnTo>
                  <a:lnTo>
                    <a:pt x="12" y="18"/>
                  </a:lnTo>
                  <a:lnTo>
                    <a:pt x="13" y="18"/>
                  </a:lnTo>
                  <a:lnTo>
                    <a:pt x="13" y="23"/>
                  </a:lnTo>
                  <a:lnTo>
                    <a:pt x="14" y="24"/>
                  </a:lnTo>
                  <a:lnTo>
                    <a:pt x="14" y="29"/>
                  </a:lnTo>
                  <a:lnTo>
                    <a:pt x="16" y="29"/>
                  </a:lnTo>
                  <a:lnTo>
                    <a:pt x="16" y="35"/>
                  </a:lnTo>
                  <a:lnTo>
                    <a:pt x="17" y="35"/>
                  </a:lnTo>
                  <a:lnTo>
                    <a:pt x="17" y="40"/>
                  </a:lnTo>
                  <a:lnTo>
                    <a:pt x="18" y="41"/>
                  </a:lnTo>
                  <a:lnTo>
                    <a:pt x="18" y="47"/>
                  </a:lnTo>
                  <a:lnTo>
                    <a:pt x="19" y="48"/>
                  </a:lnTo>
                  <a:lnTo>
                    <a:pt x="19" y="54"/>
                  </a:lnTo>
                  <a:lnTo>
                    <a:pt x="20" y="55"/>
                  </a:lnTo>
                  <a:lnTo>
                    <a:pt x="20" y="61"/>
                  </a:lnTo>
                  <a:lnTo>
                    <a:pt x="22" y="62"/>
                  </a:lnTo>
                  <a:lnTo>
                    <a:pt x="22" y="69"/>
                  </a:lnTo>
                  <a:lnTo>
                    <a:pt x="23" y="69"/>
                  </a:lnTo>
                  <a:lnTo>
                    <a:pt x="23" y="76"/>
                  </a:lnTo>
                  <a:lnTo>
                    <a:pt x="24" y="77"/>
                  </a:lnTo>
                  <a:lnTo>
                    <a:pt x="24" y="84"/>
                  </a:lnTo>
                  <a:lnTo>
                    <a:pt x="25" y="84"/>
                  </a:lnTo>
                  <a:lnTo>
                    <a:pt x="25" y="92"/>
                  </a:lnTo>
                  <a:lnTo>
                    <a:pt x="26" y="93"/>
                  </a:lnTo>
                  <a:lnTo>
                    <a:pt x="26" y="100"/>
                  </a:lnTo>
                  <a:lnTo>
                    <a:pt x="28" y="100"/>
                  </a:lnTo>
                  <a:lnTo>
                    <a:pt x="28" y="108"/>
                  </a:lnTo>
                  <a:lnTo>
                    <a:pt x="29" y="108"/>
                  </a:lnTo>
                  <a:lnTo>
                    <a:pt x="29" y="116"/>
                  </a:lnTo>
                  <a:lnTo>
                    <a:pt x="30" y="117"/>
                  </a:lnTo>
                  <a:lnTo>
                    <a:pt x="30" y="124"/>
                  </a:lnTo>
                  <a:lnTo>
                    <a:pt x="31" y="124"/>
                  </a:lnTo>
                  <a:lnTo>
                    <a:pt x="31" y="132"/>
                  </a:lnTo>
                  <a:lnTo>
                    <a:pt x="32" y="132"/>
                  </a:lnTo>
                  <a:lnTo>
                    <a:pt x="32" y="140"/>
                  </a:lnTo>
                  <a:lnTo>
                    <a:pt x="34" y="140"/>
                  </a:lnTo>
                  <a:lnTo>
                    <a:pt x="34" y="147"/>
                  </a:lnTo>
                  <a:lnTo>
                    <a:pt x="35" y="148"/>
                  </a:lnTo>
                  <a:lnTo>
                    <a:pt x="35" y="155"/>
                  </a:lnTo>
                  <a:lnTo>
                    <a:pt x="36" y="155"/>
                  </a:lnTo>
                  <a:lnTo>
                    <a:pt x="36" y="162"/>
                  </a:lnTo>
                  <a:lnTo>
                    <a:pt x="37" y="162"/>
                  </a:lnTo>
                  <a:lnTo>
                    <a:pt x="37" y="169"/>
                  </a:lnTo>
                  <a:lnTo>
                    <a:pt x="38" y="169"/>
                  </a:lnTo>
                  <a:lnTo>
                    <a:pt x="38" y="176"/>
                  </a:lnTo>
                  <a:lnTo>
                    <a:pt x="40" y="176"/>
                  </a:lnTo>
                  <a:lnTo>
                    <a:pt x="40" y="183"/>
                  </a:lnTo>
                  <a:lnTo>
                    <a:pt x="41" y="183"/>
                  </a:lnTo>
                  <a:lnTo>
                    <a:pt x="41" y="189"/>
                  </a:lnTo>
                  <a:lnTo>
                    <a:pt x="42" y="189"/>
                  </a:lnTo>
                  <a:lnTo>
                    <a:pt x="42" y="195"/>
                  </a:lnTo>
                  <a:lnTo>
                    <a:pt x="43" y="195"/>
                  </a:lnTo>
                  <a:lnTo>
                    <a:pt x="43" y="201"/>
                  </a:lnTo>
                  <a:lnTo>
                    <a:pt x="44" y="201"/>
                  </a:lnTo>
                  <a:lnTo>
                    <a:pt x="44" y="206"/>
                  </a:lnTo>
                  <a:lnTo>
                    <a:pt x="46" y="206"/>
                  </a:lnTo>
                  <a:lnTo>
                    <a:pt x="46" y="211"/>
                  </a:lnTo>
                  <a:lnTo>
                    <a:pt x="47" y="212"/>
                  </a:lnTo>
                  <a:lnTo>
                    <a:pt x="47" y="216"/>
                  </a:lnTo>
                  <a:lnTo>
                    <a:pt x="48" y="217"/>
                  </a:lnTo>
                  <a:lnTo>
                    <a:pt x="48" y="221"/>
                  </a:lnTo>
                  <a:lnTo>
                    <a:pt x="49" y="221"/>
                  </a:lnTo>
                  <a:lnTo>
                    <a:pt x="49" y="225"/>
                  </a:lnTo>
                  <a:lnTo>
                    <a:pt x="50" y="225"/>
                  </a:lnTo>
                  <a:lnTo>
                    <a:pt x="50" y="229"/>
                  </a:lnTo>
                  <a:lnTo>
                    <a:pt x="52" y="229"/>
                  </a:lnTo>
                  <a:lnTo>
                    <a:pt x="52" y="233"/>
                  </a:lnTo>
                  <a:lnTo>
                    <a:pt x="53" y="233"/>
                  </a:lnTo>
                  <a:lnTo>
                    <a:pt x="53" y="236"/>
                  </a:lnTo>
                  <a:lnTo>
                    <a:pt x="54" y="237"/>
                  </a:lnTo>
                  <a:lnTo>
                    <a:pt x="54" y="240"/>
                  </a:lnTo>
                  <a:lnTo>
                    <a:pt x="55" y="240"/>
                  </a:lnTo>
                  <a:lnTo>
                    <a:pt x="55" y="243"/>
                  </a:lnTo>
                  <a:lnTo>
                    <a:pt x="56" y="243"/>
                  </a:lnTo>
                  <a:lnTo>
                    <a:pt x="56" y="246"/>
                  </a:lnTo>
                  <a:lnTo>
                    <a:pt x="58" y="246"/>
                  </a:lnTo>
                  <a:lnTo>
                    <a:pt x="58" y="248"/>
                  </a:lnTo>
                  <a:lnTo>
                    <a:pt x="59" y="248"/>
                  </a:lnTo>
                  <a:lnTo>
                    <a:pt x="59" y="250"/>
                  </a:lnTo>
                  <a:lnTo>
                    <a:pt x="60" y="251"/>
                  </a:lnTo>
                  <a:lnTo>
                    <a:pt x="60" y="252"/>
                  </a:lnTo>
                  <a:lnTo>
                    <a:pt x="61" y="253"/>
                  </a:lnTo>
                  <a:lnTo>
                    <a:pt x="61" y="254"/>
                  </a:lnTo>
                  <a:lnTo>
                    <a:pt x="62" y="255"/>
                  </a:lnTo>
                  <a:lnTo>
                    <a:pt x="62" y="256"/>
                  </a:lnTo>
                  <a:lnTo>
                    <a:pt x="64" y="257"/>
                  </a:lnTo>
                  <a:lnTo>
                    <a:pt x="64" y="258"/>
                  </a:lnTo>
                  <a:lnTo>
                    <a:pt x="65" y="258"/>
                  </a:lnTo>
                  <a:lnTo>
                    <a:pt x="65" y="259"/>
                  </a:lnTo>
                  <a:lnTo>
                    <a:pt x="67" y="260"/>
                  </a:lnTo>
                  <a:lnTo>
                    <a:pt x="67" y="262"/>
                  </a:lnTo>
                  <a:lnTo>
                    <a:pt x="70" y="263"/>
                  </a:lnTo>
                  <a:lnTo>
                    <a:pt x="70" y="264"/>
                  </a:lnTo>
                  <a:lnTo>
                    <a:pt x="72" y="265"/>
                  </a:lnTo>
                  <a:lnTo>
                    <a:pt x="73" y="266"/>
                  </a:lnTo>
                  <a:lnTo>
                    <a:pt x="76" y="267"/>
                  </a:lnTo>
                  <a:lnTo>
                    <a:pt x="77" y="267"/>
                  </a:lnTo>
                  <a:lnTo>
                    <a:pt x="78" y="267"/>
                  </a:lnTo>
                  <a:lnTo>
                    <a:pt x="79" y="268"/>
                  </a:lnTo>
                  <a:lnTo>
                    <a:pt x="80" y="268"/>
                  </a:lnTo>
                  <a:lnTo>
                    <a:pt x="82" y="268"/>
                  </a:lnTo>
                  <a:lnTo>
                    <a:pt x="83" y="269"/>
                  </a:lnTo>
                  <a:lnTo>
                    <a:pt x="84" y="269"/>
                  </a:lnTo>
                  <a:lnTo>
                    <a:pt x="85" y="269"/>
                  </a:lnTo>
                  <a:lnTo>
                    <a:pt x="86" y="269"/>
                  </a:lnTo>
                  <a:lnTo>
                    <a:pt x="88" y="269"/>
                  </a:lnTo>
                  <a:lnTo>
                    <a:pt x="89" y="269"/>
                  </a:lnTo>
                  <a:lnTo>
                    <a:pt x="90" y="269"/>
                  </a:lnTo>
                  <a:lnTo>
                    <a:pt x="91" y="270"/>
                  </a:lnTo>
                  <a:lnTo>
                    <a:pt x="92" y="270"/>
                  </a:lnTo>
                </a:path>
              </a:pathLst>
            </a:custGeom>
            <a:noFill/>
            <a:ln w="254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83" name="Freeform 64">
              <a:extLst>
                <a:ext uri="{FF2B5EF4-FFF2-40B4-BE49-F238E27FC236}">
                  <a16:creationId xmlns:a16="http://schemas.microsoft.com/office/drawing/2014/main" id="{81628129-39F3-461C-8B0D-1000D1DABE31}"/>
                </a:ext>
              </a:extLst>
            </p:cNvPr>
            <p:cNvSpPr>
              <a:spLocks/>
            </p:cNvSpPr>
            <p:nvPr/>
          </p:nvSpPr>
          <p:spPr bwMode="auto">
            <a:xfrm rot="-5400000">
              <a:off x="2184915" y="3333938"/>
              <a:ext cx="26013" cy="1742"/>
            </a:xfrm>
            <a:custGeom>
              <a:avLst/>
              <a:gdLst>
                <a:gd name="T0" fmla="*/ 0 w 10"/>
                <a:gd name="T1" fmla="*/ 0 h 1742"/>
                <a:gd name="T2" fmla="*/ 2147483646 w 10"/>
                <a:gd name="T3" fmla="*/ 0 h 1742"/>
                <a:gd name="T4" fmla="*/ 2147483646 w 10"/>
                <a:gd name="T5" fmla="*/ 0 h 1742"/>
                <a:gd name="T6" fmla="*/ 2147483646 w 10"/>
                <a:gd name="T7" fmla="*/ 0 h 1742"/>
                <a:gd name="T8" fmla="*/ 2147483646 w 10"/>
                <a:gd name="T9" fmla="*/ 0 h 1742"/>
                <a:gd name="T10" fmla="*/ 2147483646 w 10"/>
                <a:gd name="T11" fmla="*/ 0 h 1742"/>
                <a:gd name="T12" fmla="*/ 2147483646 w 10"/>
                <a:gd name="T13" fmla="*/ 0 h 1742"/>
                <a:gd name="T14" fmla="*/ 2147483646 w 10"/>
                <a:gd name="T15" fmla="*/ 0 h 1742"/>
                <a:gd name="T16" fmla="*/ 2147483646 w 10"/>
                <a:gd name="T17" fmla="*/ 0 h 17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742"/>
                <a:gd name="T29" fmla="*/ 10 w 10"/>
                <a:gd name="T30" fmla="*/ 1742 h 17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742">
                  <a:moveTo>
                    <a:pt x="0" y="0"/>
                  </a:moveTo>
                  <a:lnTo>
                    <a:pt x="2" y="0"/>
                  </a:lnTo>
                  <a:lnTo>
                    <a:pt x="3" y="0"/>
                  </a:lnTo>
                  <a:lnTo>
                    <a:pt x="4" y="0"/>
                  </a:lnTo>
                  <a:lnTo>
                    <a:pt x="5" y="0"/>
                  </a:lnTo>
                  <a:lnTo>
                    <a:pt x="6" y="0"/>
                  </a:lnTo>
                  <a:lnTo>
                    <a:pt x="8" y="0"/>
                  </a:lnTo>
                  <a:lnTo>
                    <a:pt x="9" y="0"/>
                  </a:lnTo>
                  <a:lnTo>
                    <a:pt x="10" y="0"/>
                  </a:lnTo>
                </a:path>
              </a:pathLst>
            </a:custGeom>
            <a:noFill/>
            <a:ln w="254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84" name="Freeform 65">
              <a:extLst>
                <a:ext uri="{FF2B5EF4-FFF2-40B4-BE49-F238E27FC236}">
                  <a16:creationId xmlns:a16="http://schemas.microsoft.com/office/drawing/2014/main" id="{27F6C005-2B21-4AC4-8EDA-229FBE3CF365}"/>
                </a:ext>
              </a:extLst>
            </p:cNvPr>
            <p:cNvSpPr>
              <a:spLocks/>
            </p:cNvSpPr>
            <p:nvPr/>
          </p:nvSpPr>
          <p:spPr bwMode="auto">
            <a:xfrm rot="-5400000">
              <a:off x="1996740" y="3436247"/>
              <a:ext cx="395399" cy="5225"/>
            </a:xfrm>
            <a:custGeom>
              <a:avLst/>
              <a:gdLst>
                <a:gd name="T0" fmla="*/ 2147483646 w 152"/>
                <a:gd name="T1" fmla="*/ 2147483646 h 3"/>
                <a:gd name="T2" fmla="*/ 2147483646 w 152"/>
                <a:gd name="T3" fmla="*/ 2147483646 h 3"/>
                <a:gd name="T4" fmla="*/ 2147483646 w 152"/>
                <a:gd name="T5" fmla="*/ 2147483646 h 3"/>
                <a:gd name="T6" fmla="*/ 2147483646 w 152"/>
                <a:gd name="T7" fmla="*/ 2147483646 h 3"/>
                <a:gd name="T8" fmla="*/ 2147483646 w 152"/>
                <a:gd name="T9" fmla="*/ 2147483646 h 3"/>
                <a:gd name="T10" fmla="*/ 2147483646 w 152"/>
                <a:gd name="T11" fmla="*/ 2147483646 h 3"/>
                <a:gd name="T12" fmla="*/ 2147483646 w 152"/>
                <a:gd name="T13" fmla="*/ 2147483646 h 3"/>
                <a:gd name="T14" fmla="*/ 2147483646 w 152"/>
                <a:gd name="T15" fmla="*/ 2147483646 h 3"/>
                <a:gd name="T16" fmla="*/ 2147483646 w 152"/>
                <a:gd name="T17" fmla="*/ 2147483646 h 3"/>
                <a:gd name="T18" fmla="*/ 2147483646 w 152"/>
                <a:gd name="T19" fmla="*/ 2147483646 h 3"/>
                <a:gd name="T20" fmla="*/ 2147483646 w 152"/>
                <a:gd name="T21" fmla="*/ 2147483646 h 3"/>
                <a:gd name="T22" fmla="*/ 2147483646 w 152"/>
                <a:gd name="T23" fmla="*/ 2147483646 h 3"/>
                <a:gd name="T24" fmla="*/ 2147483646 w 152"/>
                <a:gd name="T25" fmla="*/ 2147483646 h 3"/>
                <a:gd name="T26" fmla="*/ 2147483646 w 152"/>
                <a:gd name="T27" fmla="*/ 2147483646 h 3"/>
                <a:gd name="T28" fmla="*/ 2147483646 w 152"/>
                <a:gd name="T29" fmla="*/ 2147483646 h 3"/>
                <a:gd name="T30" fmla="*/ 2147483646 w 152"/>
                <a:gd name="T31" fmla="*/ 2147483646 h 3"/>
                <a:gd name="T32" fmla="*/ 2147483646 w 152"/>
                <a:gd name="T33" fmla="*/ 2147483646 h 3"/>
                <a:gd name="T34" fmla="*/ 2147483646 w 152"/>
                <a:gd name="T35" fmla="*/ 2147483646 h 3"/>
                <a:gd name="T36" fmla="*/ 2147483646 w 152"/>
                <a:gd name="T37" fmla="*/ 2147483646 h 3"/>
                <a:gd name="T38" fmla="*/ 2147483646 w 152"/>
                <a:gd name="T39" fmla="*/ 2147483646 h 3"/>
                <a:gd name="T40" fmla="*/ 2147483646 w 152"/>
                <a:gd name="T41" fmla="*/ 2147483646 h 3"/>
                <a:gd name="T42" fmla="*/ 2147483646 w 152"/>
                <a:gd name="T43" fmla="*/ 2147483646 h 3"/>
                <a:gd name="T44" fmla="*/ 2147483646 w 152"/>
                <a:gd name="T45" fmla="*/ 2147483646 h 3"/>
                <a:gd name="T46" fmla="*/ 2147483646 w 152"/>
                <a:gd name="T47" fmla="*/ 2147483646 h 3"/>
                <a:gd name="T48" fmla="*/ 2147483646 w 152"/>
                <a:gd name="T49" fmla="*/ 2147483646 h 3"/>
                <a:gd name="T50" fmla="*/ 2147483646 w 152"/>
                <a:gd name="T51" fmla="*/ 2147483646 h 3"/>
                <a:gd name="T52" fmla="*/ 2147483646 w 152"/>
                <a:gd name="T53" fmla="*/ 2147483646 h 3"/>
                <a:gd name="T54" fmla="*/ 2147483646 w 152"/>
                <a:gd name="T55" fmla="*/ 2147483646 h 3"/>
                <a:gd name="T56" fmla="*/ 2147483646 w 152"/>
                <a:gd name="T57" fmla="*/ 2147483646 h 3"/>
                <a:gd name="T58" fmla="*/ 2147483646 w 152"/>
                <a:gd name="T59" fmla="*/ 2147483646 h 3"/>
                <a:gd name="T60" fmla="*/ 2147483646 w 152"/>
                <a:gd name="T61" fmla="*/ 2147483646 h 3"/>
                <a:gd name="T62" fmla="*/ 2147483646 w 152"/>
                <a:gd name="T63" fmla="*/ 2147483646 h 3"/>
                <a:gd name="T64" fmla="*/ 2147483646 w 152"/>
                <a:gd name="T65" fmla="*/ 2147483646 h 3"/>
                <a:gd name="T66" fmla="*/ 2147483646 w 152"/>
                <a:gd name="T67" fmla="*/ 2147483646 h 3"/>
                <a:gd name="T68" fmla="*/ 2147483646 w 152"/>
                <a:gd name="T69" fmla="*/ 2147483646 h 3"/>
                <a:gd name="T70" fmla="*/ 2147483646 w 152"/>
                <a:gd name="T71" fmla="*/ 2147483646 h 3"/>
                <a:gd name="T72" fmla="*/ 2147483646 w 152"/>
                <a:gd name="T73" fmla="*/ 2147483646 h 3"/>
                <a:gd name="T74" fmla="*/ 2147483646 w 152"/>
                <a:gd name="T75" fmla="*/ 0 h 3"/>
                <a:gd name="T76" fmla="*/ 2147483646 w 152"/>
                <a:gd name="T77" fmla="*/ 0 h 3"/>
                <a:gd name="T78" fmla="*/ 2147483646 w 152"/>
                <a:gd name="T79" fmla="*/ 0 h 3"/>
                <a:gd name="T80" fmla="*/ 2147483646 w 152"/>
                <a:gd name="T81" fmla="*/ 0 h 3"/>
                <a:gd name="T82" fmla="*/ 2147483646 w 152"/>
                <a:gd name="T83" fmla="*/ 0 h 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3"/>
                <a:gd name="T128" fmla="*/ 152 w 152"/>
                <a:gd name="T129" fmla="*/ 3 h 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3">
                  <a:moveTo>
                    <a:pt x="0" y="3"/>
                  </a:moveTo>
                  <a:lnTo>
                    <a:pt x="1" y="3"/>
                  </a:lnTo>
                  <a:lnTo>
                    <a:pt x="2" y="3"/>
                  </a:lnTo>
                  <a:lnTo>
                    <a:pt x="3" y="3"/>
                  </a:lnTo>
                  <a:lnTo>
                    <a:pt x="5" y="3"/>
                  </a:lnTo>
                  <a:lnTo>
                    <a:pt x="6" y="3"/>
                  </a:lnTo>
                  <a:lnTo>
                    <a:pt x="7" y="3"/>
                  </a:lnTo>
                  <a:lnTo>
                    <a:pt x="8" y="3"/>
                  </a:lnTo>
                  <a:lnTo>
                    <a:pt x="9" y="3"/>
                  </a:lnTo>
                  <a:lnTo>
                    <a:pt x="11" y="3"/>
                  </a:lnTo>
                  <a:lnTo>
                    <a:pt x="12" y="3"/>
                  </a:lnTo>
                  <a:lnTo>
                    <a:pt x="13" y="3"/>
                  </a:lnTo>
                  <a:lnTo>
                    <a:pt x="14" y="3"/>
                  </a:lnTo>
                  <a:lnTo>
                    <a:pt x="15" y="3"/>
                  </a:lnTo>
                  <a:lnTo>
                    <a:pt x="17" y="3"/>
                  </a:lnTo>
                  <a:lnTo>
                    <a:pt x="18" y="3"/>
                  </a:lnTo>
                  <a:lnTo>
                    <a:pt x="19" y="3"/>
                  </a:lnTo>
                  <a:lnTo>
                    <a:pt x="20" y="3"/>
                  </a:lnTo>
                  <a:lnTo>
                    <a:pt x="21" y="3"/>
                  </a:lnTo>
                  <a:lnTo>
                    <a:pt x="23" y="3"/>
                  </a:lnTo>
                  <a:lnTo>
                    <a:pt x="24" y="3"/>
                  </a:lnTo>
                  <a:lnTo>
                    <a:pt x="25" y="3"/>
                  </a:lnTo>
                  <a:lnTo>
                    <a:pt x="26" y="3"/>
                  </a:lnTo>
                  <a:lnTo>
                    <a:pt x="27" y="3"/>
                  </a:lnTo>
                  <a:lnTo>
                    <a:pt x="29" y="3"/>
                  </a:lnTo>
                  <a:lnTo>
                    <a:pt x="30" y="3"/>
                  </a:lnTo>
                  <a:lnTo>
                    <a:pt x="31" y="3"/>
                  </a:lnTo>
                  <a:lnTo>
                    <a:pt x="32" y="3"/>
                  </a:lnTo>
                  <a:lnTo>
                    <a:pt x="33" y="3"/>
                  </a:lnTo>
                  <a:lnTo>
                    <a:pt x="35" y="3"/>
                  </a:lnTo>
                  <a:lnTo>
                    <a:pt x="36" y="3"/>
                  </a:lnTo>
                  <a:lnTo>
                    <a:pt x="37" y="3"/>
                  </a:lnTo>
                  <a:lnTo>
                    <a:pt x="38" y="3"/>
                  </a:lnTo>
                  <a:lnTo>
                    <a:pt x="39" y="3"/>
                  </a:lnTo>
                  <a:lnTo>
                    <a:pt x="41" y="3"/>
                  </a:lnTo>
                  <a:lnTo>
                    <a:pt x="42" y="3"/>
                  </a:lnTo>
                  <a:lnTo>
                    <a:pt x="43" y="3"/>
                  </a:lnTo>
                  <a:lnTo>
                    <a:pt x="44" y="3"/>
                  </a:lnTo>
                  <a:lnTo>
                    <a:pt x="45" y="3"/>
                  </a:lnTo>
                  <a:lnTo>
                    <a:pt x="47" y="3"/>
                  </a:lnTo>
                  <a:lnTo>
                    <a:pt x="48" y="3"/>
                  </a:lnTo>
                  <a:lnTo>
                    <a:pt x="49" y="3"/>
                  </a:lnTo>
                  <a:lnTo>
                    <a:pt x="50" y="3"/>
                  </a:lnTo>
                  <a:lnTo>
                    <a:pt x="51" y="3"/>
                  </a:lnTo>
                  <a:lnTo>
                    <a:pt x="53" y="3"/>
                  </a:lnTo>
                  <a:lnTo>
                    <a:pt x="54" y="3"/>
                  </a:lnTo>
                  <a:lnTo>
                    <a:pt x="55" y="3"/>
                  </a:lnTo>
                  <a:lnTo>
                    <a:pt x="56" y="3"/>
                  </a:lnTo>
                  <a:lnTo>
                    <a:pt x="57" y="3"/>
                  </a:lnTo>
                  <a:lnTo>
                    <a:pt x="59" y="3"/>
                  </a:lnTo>
                  <a:lnTo>
                    <a:pt x="60" y="3"/>
                  </a:lnTo>
                  <a:lnTo>
                    <a:pt x="61" y="3"/>
                  </a:lnTo>
                  <a:lnTo>
                    <a:pt x="62" y="3"/>
                  </a:lnTo>
                  <a:lnTo>
                    <a:pt x="63" y="3"/>
                  </a:lnTo>
                  <a:lnTo>
                    <a:pt x="65" y="3"/>
                  </a:lnTo>
                  <a:lnTo>
                    <a:pt x="66" y="3"/>
                  </a:lnTo>
                  <a:lnTo>
                    <a:pt x="67" y="3"/>
                  </a:lnTo>
                  <a:lnTo>
                    <a:pt x="68" y="3"/>
                  </a:lnTo>
                  <a:lnTo>
                    <a:pt x="69" y="3"/>
                  </a:lnTo>
                  <a:lnTo>
                    <a:pt x="71" y="3"/>
                  </a:lnTo>
                  <a:lnTo>
                    <a:pt x="72" y="3"/>
                  </a:lnTo>
                  <a:lnTo>
                    <a:pt x="73" y="3"/>
                  </a:lnTo>
                  <a:lnTo>
                    <a:pt x="74" y="3"/>
                  </a:lnTo>
                  <a:lnTo>
                    <a:pt x="75" y="3"/>
                  </a:lnTo>
                  <a:lnTo>
                    <a:pt x="77" y="3"/>
                  </a:lnTo>
                  <a:lnTo>
                    <a:pt x="78" y="3"/>
                  </a:lnTo>
                  <a:lnTo>
                    <a:pt x="79" y="3"/>
                  </a:lnTo>
                  <a:lnTo>
                    <a:pt x="80" y="3"/>
                  </a:lnTo>
                  <a:lnTo>
                    <a:pt x="81" y="2"/>
                  </a:lnTo>
                  <a:lnTo>
                    <a:pt x="83" y="2"/>
                  </a:lnTo>
                  <a:lnTo>
                    <a:pt x="84" y="2"/>
                  </a:lnTo>
                  <a:lnTo>
                    <a:pt x="85" y="2"/>
                  </a:lnTo>
                  <a:lnTo>
                    <a:pt x="86" y="2"/>
                  </a:lnTo>
                  <a:lnTo>
                    <a:pt x="87" y="2"/>
                  </a:lnTo>
                  <a:lnTo>
                    <a:pt x="89" y="2"/>
                  </a:lnTo>
                  <a:lnTo>
                    <a:pt x="90" y="2"/>
                  </a:lnTo>
                  <a:lnTo>
                    <a:pt x="91" y="2"/>
                  </a:lnTo>
                  <a:lnTo>
                    <a:pt x="92" y="2"/>
                  </a:lnTo>
                  <a:lnTo>
                    <a:pt x="93" y="2"/>
                  </a:lnTo>
                  <a:lnTo>
                    <a:pt x="95" y="2"/>
                  </a:lnTo>
                  <a:lnTo>
                    <a:pt x="96" y="2"/>
                  </a:lnTo>
                  <a:lnTo>
                    <a:pt x="97" y="2"/>
                  </a:lnTo>
                  <a:lnTo>
                    <a:pt x="98" y="2"/>
                  </a:lnTo>
                  <a:lnTo>
                    <a:pt x="99" y="2"/>
                  </a:lnTo>
                  <a:lnTo>
                    <a:pt x="101" y="2"/>
                  </a:lnTo>
                  <a:lnTo>
                    <a:pt x="102" y="2"/>
                  </a:lnTo>
                  <a:lnTo>
                    <a:pt x="103" y="2"/>
                  </a:lnTo>
                  <a:lnTo>
                    <a:pt x="104" y="2"/>
                  </a:lnTo>
                  <a:lnTo>
                    <a:pt x="105" y="2"/>
                  </a:lnTo>
                  <a:lnTo>
                    <a:pt x="107" y="2"/>
                  </a:lnTo>
                  <a:lnTo>
                    <a:pt x="108" y="2"/>
                  </a:lnTo>
                  <a:lnTo>
                    <a:pt x="109" y="2"/>
                  </a:lnTo>
                  <a:lnTo>
                    <a:pt x="110" y="2"/>
                  </a:lnTo>
                  <a:lnTo>
                    <a:pt x="111" y="2"/>
                  </a:lnTo>
                  <a:lnTo>
                    <a:pt x="113" y="2"/>
                  </a:lnTo>
                  <a:lnTo>
                    <a:pt x="114" y="2"/>
                  </a:lnTo>
                  <a:lnTo>
                    <a:pt x="115" y="2"/>
                  </a:lnTo>
                  <a:lnTo>
                    <a:pt x="116" y="2"/>
                  </a:lnTo>
                  <a:lnTo>
                    <a:pt x="117" y="1"/>
                  </a:lnTo>
                  <a:lnTo>
                    <a:pt x="119" y="1"/>
                  </a:lnTo>
                  <a:lnTo>
                    <a:pt x="120" y="1"/>
                  </a:lnTo>
                  <a:lnTo>
                    <a:pt x="121" y="1"/>
                  </a:lnTo>
                  <a:lnTo>
                    <a:pt x="122" y="1"/>
                  </a:lnTo>
                  <a:lnTo>
                    <a:pt x="123" y="1"/>
                  </a:lnTo>
                  <a:lnTo>
                    <a:pt x="125" y="1"/>
                  </a:lnTo>
                  <a:lnTo>
                    <a:pt x="126" y="1"/>
                  </a:lnTo>
                  <a:lnTo>
                    <a:pt x="127" y="1"/>
                  </a:lnTo>
                  <a:lnTo>
                    <a:pt x="128" y="1"/>
                  </a:lnTo>
                  <a:lnTo>
                    <a:pt x="129" y="1"/>
                  </a:lnTo>
                  <a:lnTo>
                    <a:pt x="131" y="1"/>
                  </a:lnTo>
                  <a:lnTo>
                    <a:pt x="132" y="1"/>
                  </a:lnTo>
                  <a:lnTo>
                    <a:pt x="133" y="1"/>
                  </a:lnTo>
                  <a:lnTo>
                    <a:pt x="134" y="1"/>
                  </a:lnTo>
                  <a:lnTo>
                    <a:pt x="135" y="0"/>
                  </a:lnTo>
                  <a:lnTo>
                    <a:pt x="137" y="0"/>
                  </a:lnTo>
                  <a:lnTo>
                    <a:pt x="138" y="0"/>
                  </a:lnTo>
                  <a:lnTo>
                    <a:pt x="139" y="0"/>
                  </a:lnTo>
                  <a:lnTo>
                    <a:pt x="140" y="0"/>
                  </a:lnTo>
                  <a:lnTo>
                    <a:pt x="141" y="0"/>
                  </a:lnTo>
                  <a:lnTo>
                    <a:pt x="143" y="0"/>
                  </a:lnTo>
                  <a:lnTo>
                    <a:pt x="144" y="0"/>
                  </a:lnTo>
                  <a:lnTo>
                    <a:pt x="145" y="0"/>
                  </a:lnTo>
                  <a:lnTo>
                    <a:pt x="146" y="0"/>
                  </a:lnTo>
                  <a:lnTo>
                    <a:pt x="147" y="0"/>
                  </a:lnTo>
                  <a:lnTo>
                    <a:pt x="149" y="0"/>
                  </a:lnTo>
                  <a:lnTo>
                    <a:pt x="150" y="0"/>
                  </a:lnTo>
                  <a:lnTo>
                    <a:pt x="151" y="0"/>
                  </a:lnTo>
                  <a:lnTo>
                    <a:pt x="152" y="0"/>
                  </a:lnTo>
                </a:path>
              </a:pathLst>
            </a:custGeom>
            <a:noFill/>
            <a:ln w="254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85" name="Freeform 66">
              <a:extLst>
                <a:ext uri="{FF2B5EF4-FFF2-40B4-BE49-F238E27FC236}">
                  <a16:creationId xmlns:a16="http://schemas.microsoft.com/office/drawing/2014/main" id="{5D732A37-3FDF-4940-8F49-B36221095054}"/>
                </a:ext>
              </a:extLst>
            </p:cNvPr>
            <p:cNvSpPr>
              <a:spLocks/>
            </p:cNvSpPr>
            <p:nvPr/>
          </p:nvSpPr>
          <p:spPr bwMode="auto">
            <a:xfrm rot="-5400000">
              <a:off x="1952772" y="3002107"/>
              <a:ext cx="398001" cy="80108"/>
            </a:xfrm>
            <a:custGeom>
              <a:avLst/>
              <a:gdLst>
                <a:gd name="T0" fmla="*/ 2147483646 w 153"/>
                <a:gd name="T1" fmla="*/ 2147483646 h 46"/>
                <a:gd name="T2" fmla="*/ 2147483646 w 153"/>
                <a:gd name="T3" fmla="*/ 2147483646 h 46"/>
                <a:gd name="T4" fmla="*/ 2147483646 w 153"/>
                <a:gd name="T5" fmla="*/ 2147483646 h 46"/>
                <a:gd name="T6" fmla="*/ 2147483646 w 153"/>
                <a:gd name="T7" fmla="*/ 2147483646 h 46"/>
                <a:gd name="T8" fmla="*/ 2147483646 w 153"/>
                <a:gd name="T9" fmla="*/ 2147483646 h 46"/>
                <a:gd name="T10" fmla="*/ 2147483646 w 153"/>
                <a:gd name="T11" fmla="*/ 2147483646 h 46"/>
                <a:gd name="T12" fmla="*/ 2147483646 w 153"/>
                <a:gd name="T13" fmla="*/ 2147483646 h 46"/>
                <a:gd name="T14" fmla="*/ 2147483646 w 153"/>
                <a:gd name="T15" fmla="*/ 2147483646 h 46"/>
                <a:gd name="T16" fmla="*/ 2147483646 w 153"/>
                <a:gd name="T17" fmla="*/ 2147483646 h 46"/>
                <a:gd name="T18" fmla="*/ 2147483646 w 153"/>
                <a:gd name="T19" fmla="*/ 2147483646 h 46"/>
                <a:gd name="T20" fmla="*/ 2147483646 w 153"/>
                <a:gd name="T21" fmla="*/ 2147483646 h 46"/>
                <a:gd name="T22" fmla="*/ 2147483646 w 153"/>
                <a:gd name="T23" fmla="*/ 2147483646 h 46"/>
                <a:gd name="T24" fmla="*/ 2147483646 w 153"/>
                <a:gd name="T25" fmla="*/ 2147483646 h 46"/>
                <a:gd name="T26" fmla="*/ 2147483646 w 153"/>
                <a:gd name="T27" fmla="*/ 2147483646 h 46"/>
                <a:gd name="T28" fmla="*/ 2147483646 w 153"/>
                <a:gd name="T29" fmla="*/ 2147483646 h 46"/>
                <a:gd name="T30" fmla="*/ 2147483646 w 153"/>
                <a:gd name="T31" fmla="*/ 2147483646 h 46"/>
                <a:gd name="T32" fmla="*/ 2147483646 w 153"/>
                <a:gd name="T33" fmla="*/ 2147483646 h 46"/>
                <a:gd name="T34" fmla="*/ 2147483646 w 153"/>
                <a:gd name="T35" fmla="*/ 2147483646 h 46"/>
                <a:gd name="T36" fmla="*/ 2147483646 w 153"/>
                <a:gd name="T37" fmla="*/ 2147483646 h 46"/>
                <a:gd name="T38" fmla="*/ 2147483646 w 153"/>
                <a:gd name="T39" fmla="*/ 2147483646 h 46"/>
                <a:gd name="T40" fmla="*/ 2147483646 w 153"/>
                <a:gd name="T41" fmla="*/ 2147483646 h 46"/>
                <a:gd name="T42" fmla="*/ 2147483646 w 153"/>
                <a:gd name="T43" fmla="*/ 2147483646 h 46"/>
                <a:gd name="T44" fmla="*/ 2147483646 w 153"/>
                <a:gd name="T45" fmla="*/ 2147483646 h 46"/>
                <a:gd name="T46" fmla="*/ 2147483646 w 153"/>
                <a:gd name="T47" fmla="*/ 2147483646 h 46"/>
                <a:gd name="T48" fmla="*/ 2147483646 w 153"/>
                <a:gd name="T49" fmla="*/ 2147483646 h 46"/>
                <a:gd name="T50" fmla="*/ 2147483646 w 153"/>
                <a:gd name="T51" fmla="*/ 2147483646 h 46"/>
                <a:gd name="T52" fmla="*/ 2147483646 w 153"/>
                <a:gd name="T53" fmla="*/ 2147483646 h 46"/>
                <a:gd name="T54" fmla="*/ 2147483646 w 153"/>
                <a:gd name="T55" fmla="*/ 2147483646 h 46"/>
                <a:gd name="T56" fmla="*/ 2147483646 w 153"/>
                <a:gd name="T57" fmla="*/ 2147483646 h 46"/>
                <a:gd name="T58" fmla="*/ 2147483646 w 153"/>
                <a:gd name="T59" fmla="*/ 2147483646 h 46"/>
                <a:gd name="T60" fmla="*/ 2147483646 w 153"/>
                <a:gd name="T61" fmla="*/ 2147483646 h 46"/>
                <a:gd name="T62" fmla="*/ 2147483646 w 153"/>
                <a:gd name="T63" fmla="*/ 2147483646 h 46"/>
                <a:gd name="T64" fmla="*/ 2147483646 w 153"/>
                <a:gd name="T65" fmla="*/ 2147483646 h 46"/>
                <a:gd name="T66" fmla="*/ 2147483646 w 153"/>
                <a:gd name="T67" fmla="*/ 2147483646 h 46"/>
                <a:gd name="T68" fmla="*/ 2147483646 w 153"/>
                <a:gd name="T69" fmla="*/ 2147483646 h 46"/>
                <a:gd name="T70" fmla="*/ 2147483646 w 153"/>
                <a:gd name="T71" fmla="*/ 2147483646 h 46"/>
                <a:gd name="T72" fmla="*/ 2147483646 w 153"/>
                <a:gd name="T73" fmla="*/ 2147483646 h 46"/>
                <a:gd name="T74" fmla="*/ 2147483646 w 153"/>
                <a:gd name="T75" fmla="*/ 2147483646 h 46"/>
                <a:gd name="T76" fmla="*/ 2147483646 w 153"/>
                <a:gd name="T77" fmla="*/ 2147483646 h 46"/>
                <a:gd name="T78" fmla="*/ 2147483646 w 153"/>
                <a:gd name="T79" fmla="*/ 2147483646 h 46"/>
                <a:gd name="T80" fmla="*/ 2147483646 w 153"/>
                <a:gd name="T81" fmla="*/ 2147483646 h 46"/>
                <a:gd name="T82" fmla="*/ 2147483646 w 153"/>
                <a:gd name="T83" fmla="*/ 2147483646 h 4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3"/>
                <a:gd name="T127" fmla="*/ 0 h 46"/>
                <a:gd name="T128" fmla="*/ 153 w 153"/>
                <a:gd name="T129" fmla="*/ 46 h 4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3" h="46">
                  <a:moveTo>
                    <a:pt x="0" y="46"/>
                  </a:moveTo>
                  <a:lnTo>
                    <a:pt x="1" y="45"/>
                  </a:lnTo>
                  <a:lnTo>
                    <a:pt x="3" y="45"/>
                  </a:lnTo>
                  <a:lnTo>
                    <a:pt x="4" y="45"/>
                  </a:lnTo>
                  <a:lnTo>
                    <a:pt x="5" y="45"/>
                  </a:lnTo>
                  <a:lnTo>
                    <a:pt x="6" y="45"/>
                  </a:lnTo>
                  <a:lnTo>
                    <a:pt x="7" y="45"/>
                  </a:lnTo>
                  <a:lnTo>
                    <a:pt x="9" y="45"/>
                  </a:lnTo>
                  <a:lnTo>
                    <a:pt x="10" y="45"/>
                  </a:lnTo>
                  <a:lnTo>
                    <a:pt x="11" y="44"/>
                  </a:lnTo>
                  <a:lnTo>
                    <a:pt x="12" y="44"/>
                  </a:lnTo>
                  <a:lnTo>
                    <a:pt x="13" y="44"/>
                  </a:lnTo>
                  <a:lnTo>
                    <a:pt x="15" y="44"/>
                  </a:lnTo>
                  <a:lnTo>
                    <a:pt x="16" y="44"/>
                  </a:lnTo>
                  <a:lnTo>
                    <a:pt x="17" y="44"/>
                  </a:lnTo>
                  <a:lnTo>
                    <a:pt x="18" y="43"/>
                  </a:lnTo>
                  <a:lnTo>
                    <a:pt x="19" y="43"/>
                  </a:lnTo>
                  <a:lnTo>
                    <a:pt x="21" y="43"/>
                  </a:lnTo>
                  <a:lnTo>
                    <a:pt x="22" y="43"/>
                  </a:lnTo>
                  <a:lnTo>
                    <a:pt x="23" y="43"/>
                  </a:lnTo>
                  <a:lnTo>
                    <a:pt x="24" y="43"/>
                  </a:lnTo>
                  <a:lnTo>
                    <a:pt x="25" y="42"/>
                  </a:lnTo>
                  <a:lnTo>
                    <a:pt x="27" y="42"/>
                  </a:lnTo>
                  <a:lnTo>
                    <a:pt x="28" y="42"/>
                  </a:lnTo>
                  <a:lnTo>
                    <a:pt x="29" y="42"/>
                  </a:lnTo>
                  <a:lnTo>
                    <a:pt x="30" y="42"/>
                  </a:lnTo>
                  <a:lnTo>
                    <a:pt x="31" y="41"/>
                  </a:lnTo>
                  <a:lnTo>
                    <a:pt x="33" y="41"/>
                  </a:lnTo>
                  <a:lnTo>
                    <a:pt x="34" y="41"/>
                  </a:lnTo>
                  <a:lnTo>
                    <a:pt x="35" y="41"/>
                  </a:lnTo>
                  <a:lnTo>
                    <a:pt x="36" y="41"/>
                  </a:lnTo>
                  <a:lnTo>
                    <a:pt x="37" y="40"/>
                  </a:lnTo>
                  <a:lnTo>
                    <a:pt x="39" y="40"/>
                  </a:lnTo>
                  <a:lnTo>
                    <a:pt x="40" y="40"/>
                  </a:lnTo>
                  <a:lnTo>
                    <a:pt x="41" y="40"/>
                  </a:lnTo>
                  <a:lnTo>
                    <a:pt x="42" y="39"/>
                  </a:lnTo>
                  <a:lnTo>
                    <a:pt x="43" y="39"/>
                  </a:lnTo>
                  <a:lnTo>
                    <a:pt x="45" y="39"/>
                  </a:lnTo>
                  <a:lnTo>
                    <a:pt x="46" y="39"/>
                  </a:lnTo>
                  <a:lnTo>
                    <a:pt x="47" y="38"/>
                  </a:lnTo>
                  <a:lnTo>
                    <a:pt x="48" y="38"/>
                  </a:lnTo>
                  <a:lnTo>
                    <a:pt x="49" y="38"/>
                  </a:lnTo>
                  <a:lnTo>
                    <a:pt x="51" y="37"/>
                  </a:lnTo>
                  <a:lnTo>
                    <a:pt x="52" y="37"/>
                  </a:lnTo>
                  <a:lnTo>
                    <a:pt x="53" y="37"/>
                  </a:lnTo>
                  <a:lnTo>
                    <a:pt x="54" y="37"/>
                  </a:lnTo>
                  <a:lnTo>
                    <a:pt x="55" y="36"/>
                  </a:lnTo>
                  <a:lnTo>
                    <a:pt x="57" y="36"/>
                  </a:lnTo>
                  <a:lnTo>
                    <a:pt x="58" y="36"/>
                  </a:lnTo>
                  <a:lnTo>
                    <a:pt x="59" y="35"/>
                  </a:lnTo>
                  <a:lnTo>
                    <a:pt x="60" y="35"/>
                  </a:lnTo>
                  <a:lnTo>
                    <a:pt x="61" y="35"/>
                  </a:lnTo>
                  <a:lnTo>
                    <a:pt x="63" y="34"/>
                  </a:lnTo>
                  <a:lnTo>
                    <a:pt x="64" y="34"/>
                  </a:lnTo>
                  <a:lnTo>
                    <a:pt x="65" y="34"/>
                  </a:lnTo>
                  <a:lnTo>
                    <a:pt x="66" y="33"/>
                  </a:lnTo>
                  <a:lnTo>
                    <a:pt x="67" y="33"/>
                  </a:lnTo>
                  <a:lnTo>
                    <a:pt x="69" y="33"/>
                  </a:lnTo>
                  <a:lnTo>
                    <a:pt x="70" y="32"/>
                  </a:lnTo>
                  <a:lnTo>
                    <a:pt x="71" y="32"/>
                  </a:lnTo>
                  <a:lnTo>
                    <a:pt x="72" y="32"/>
                  </a:lnTo>
                  <a:lnTo>
                    <a:pt x="73" y="31"/>
                  </a:lnTo>
                  <a:lnTo>
                    <a:pt x="75" y="31"/>
                  </a:lnTo>
                  <a:lnTo>
                    <a:pt x="76" y="30"/>
                  </a:lnTo>
                  <a:lnTo>
                    <a:pt x="77" y="30"/>
                  </a:lnTo>
                  <a:lnTo>
                    <a:pt x="78" y="30"/>
                  </a:lnTo>
                  <a:lnTo>
                    <a:pt x="79" y="29"/>
                  </a:lnTo>
                  <a:lnTo>
                    <a:pt x="81" y="29"/>
                  </a:lnTo>
                  <a:lnTo>
                    <a:pt x="82" y="28"/>
                  </a:lnTo>
                  <a:lnTo>
                    <a:pt x="83" y="28"/>
                  </a:lnTo>
                  <a:lnTo>
                    <a:pt x="84" y="28"/>
                  </a:lnTo>
                  <a:lnTo>
                    <a:pt x="85" y="27"/>
                  </a:lnTo>
                  <a:lnTo>
                    <a:pt x="87" y="27"/>
                  </a:lnTo>
                  <a:lnTo>
                    <a:pt x="88" y="26"/>
                  </a:lnTo>
                  <a:lnTo>
                    <a:pt x="89" y="26"/>
                  </a:lnTo>
                  <a:lnTo>
                    <a:pt x="90" y="25"/>
                  </a:lnTo>
                  <a:lnTo>
                    <a:pt x="91" y="25"/>
                  </a:lnTo>
                  <a:lnTo>
                    <a:pt x="93" y="25"/>
                  </a:lnTo>
                  <a:lnTo>
                    <a:pt x="94" y="25"/>
                  </a:lnTo>
                  <a:lnTo>
                    <a:pt x="95" y="24"/>
                  </a:lnTo>
                  <a:lnTo>
                    <a:pt x="96" y="24"/>
                  </a:lnTo>
                  <a:lnTo>
                    <a:pt x="97" y="23"/>
                  </a:lnTo>
                  <a:lnTo>
                    <a:pt x="99" y="23"/>
                  </a:lnTo>
                  <a:lnTo>
                    <a:pt x="100" y="22"/>
                  </a:lnTo>
                  <a:lnTo>
                    <a:pt x="101" y="22"/>
                  </a:lnTo>
                  <a:lnTo>
                    <a:pt x="102" y="21"/>
                  </a:lnTo>
                  <a:lnTo>
                    <a:pt x="103" y="21"/>
                  </a:lnTo>
                  <a:lnTo>
                    <a:pt x="105" y="20"/>
                  </a:lnTo>
                  <a:lnTo>
                    <a:pt x="106" y="20"/>
                  </a:lnTo>
                  <a:lnTo>
                    <a:pt x="107" y="19"/>
                  </a:lnTo>
                  <a:lnTo>
                    <a:pt x="108" y="19"/>
                  </a:lnTo>
                  <a:lnTo>
                    <a:pt x="109" y="18"/>
                  </a:lnTo>
                  <a:lnTo>
                    <a:pt x="111" y="18"/>
                  </a:lnTo>
                  <a:lnTo>
                    <a:pt x="112" y="17"/>
                  </a:lnTo>
                  <a:lnTo>
                    <a:pt x="113" y="17"/>
                  </a:lnTo>
                  <a:lnTo>
                    <a:pt x="114" y="16"/>
                  </a:lnTo>
                  <a:lnTo>
                    <a:pt x="115" y="16"/>
                  </a:lnTo>
                  <a:lnTo>
                    <a:pt x="117" y="15"/>
                  </a:lnTo>
                  <a:lnTo>
                    <a:pt x="118" y="15"/>
                  </a:lnTo>
                  <a:lnTo>
                    <a:pt x="119" y="14"/>
                  </a:lnTo>
                  <a:lnTo>
                    <a:pt x="120" y="14"/>
                  </a:lnTo>
                  <a:lnTo>
                    <a:pt x="121" y="13"/>
                  </a:lnTo>
                  <a:lnTo>
                    <a:pt x="123" y="13"/>
                  </a:lnTo>
                  <a:lnTo>
                    <a:pt x="124" y="12"/>
                  </a:lnTo>
                  <a:lnTo>
                    <a:pt x="125" y="12"/>
                  </a:lnTo>
                  <a:lnTo>
                    <a:pt x="126" y="11"/>
                  </a:lnTo>
                  <a:lnTo>
                    <a:pt x="127" y="11"/>
                  </a:lnTo>
                  <a:lnTo>
                    <a:pt x="129" y="10"/>
                  </a:lnTo>
                  <a:lnTo>
                    <a:pt x="130" y="10"/>
                  </a:lnTo>
                  <a:lnTo>
                    <a:pt x="131" y="9"/>
                  </a:lnTo>
                  <a:lnTo>
                    <a:pt x="133" y="8"/>
                  </a:lnTo>
                  <a:lnTo>
                    <a:pt x="135" y="7"/>
                  </a:lnTo>
                  <a:lnTo>
                    <a:pt x="136" y="7"/>
                  </a:lnTo>
                  <a:lnTo>
                    <a:pt x="137" y="6"/>
                  </a:lnTo>
                  <a:lnTo>
                    <a:pt x="138" y="6"/>
                  </a:lnTo>
                  <a:lnTo>
                    <a:pt x="139" y="5"/>
                  </a:lnTo>
                  <a:lnTo>
                    <a:pt x="141" y="5"/>
                  </a:lnTo>
                  <a:lnTo>
                    <a:pt x="142" y="4"/>
                  </a:lnTo>
                  <a:lnTo>
                    <a:pt x="143" y="4"/>
                  </a:lnTo>
                  <a:lnTo>
                    <a:pt x="144" y="4"/>
                  </a:lnTo>
                  <a:lnTo>
                    <a:pt x="145" y="3"/>
                  </a:lnTo>
                  <a:lnTo>
                    <a:pt x="147" y="3"/>
                  </a:lnTo>
                  <a:lnTo>
                    <a:pt x="148" y="2"/>
                  </a:lnTo>
                  <a:lnTo>
                    <a:pt x="150" y="1"/>
                  </a:lnTo>
                  <a:lnTo>
                    <a:pt x="151" y="0"/>
                  </a:lnTo>
                  <a:lnTo>
                    <a:pt x="153" y="0"/>
                  </a:lnTo>
                </a:path>
              </a:pathLst>
            </a:custGeom>
            <a:noFill/>
            <a:ln w="254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86" name="Freeform 67">
              <a:extLst>
                <a:ext uri="{FF2B5EF4-FFF2-40B4-BE49-F238E27FC236}">
                  <a16:creationId xmlns:a16="http://schemas.microsoft.com/office/drawing/2014/main" id="{49986DFE-E906-4634-A903-9F5DCDC96FBD}"/>
                </a:ext>
              </a:extLst>
            </p:cNvPr>
            <p:cNvSpPr>
              <a:spLocks/>
            </p:cNvSpPr>
            <p:nvPr/>
          </p:nvSpPr>
          <p:spPr bwMode="auto">
            <a:xfrm rot="-5400000">
              <a:off x="1896604" y="2628048"/>
              <a:ext cx="395399" cy="34830"/>
            </a:xfrm>
            <a:custGeom>
              <a:avLst/>
              <a:gdLst>
                <a:gd name="T0" fmla="*/ 2147483646 w 152"/>
                <a:gd name="T1" fmla="*/ 2147483646 h 20"/>
                <a:gd name="T2" fmla="*/ 2147483646 w 152"/>
                <a:gd name="T3" fmla="*/ 2147483646 h 20"/>
                <a:gd name="T4" fmla="*/ 2147483646 w 152"/>
                <a:gd name="T5" fmla="*/ 2147483646 h 20"/>
                <a:gd name="T6" fmla="*/ 2147483646 w 152"/>
                <a:gd name="T7" fmla="*/ 2147483646 h 20"/>
                <a:gd name="T8" fmla="*/ 2147483646 w 152"/>
                <a:gd name="T9" fmla="*/ 2147483646 h 20"/>
                <a:gd name="T10" fmla="*/ 2147483646 w 152"/>
                <a:gd name="T11" fmla="*/ 2147483646 h 20"/>
                <a:gd name="T12" fmla="*/ 2147483646 w 152"/>
                <a:gd name="T13" fmla="*/ 2147483646 h 20"/>
                <a:gd name="T14" fmla="*/ 2147483646 w 152"/>
                <a:gd name="T15" fmla="*/ 2147483646 h 20"/>
                <a:gd name="T16" fmla="*/ 2147483646 w 152"/>
                <a:gd name="T17" fmla="*/ 2147483646 h 20"/>
                <a:gd name="T18" fmla="*/ 2147483646 w 152"/>
                <a:gd name="T19" fmla="*/ 2147483646 h 20"/>
                <a:gd name="T20" fmla="*/ 2147483646 w 152"/>
                <a:gd name="T21" fmla="*/ 2147483646 h 20"/>
                <a:gd name="T22" fmla="*/ 2147483646 w 152"/>
                <a:gd name="T23" fmla="*/ 2147483646 h 20"/>
                <a:gd name="T24" fmla="*/ 2147483646 w 152"/>
                <a:gd name="T25" fmla="*/ 2147483646 h 20"/>
                <a:gd name="T26" fmla="*/ 2147483646 w 152"/>
                <a:gd name="T27" fmla="*/ 2147483646 h 20"/>
                <a:gd name="T28" fmla="*/ 2147483646 w 152"/>
                <a:gd name="T29" fmla="*/ 2147483646 h 20"/>
                <a:gd name="T30" fmla="*/ 2147483646 w 152"/>
                <a:gd name="T31" fmla="*/ 2147483646 h 20"/>
                <a:gd name="T32" fmla="*/ 2147483646 w 152"/>
                <a:gd name="T33" fmla="*/ 2147483646 h 20"/>
                <a:gd name="T34" fmla="*/ 2147483646 w 152"/>
                <a:gd name="T35" fmla="*/ 2147483646 h 20"/>
                <a:gd name="T36" fmla="*/ 2147483646 w 152"/>
                <a:gd name="T37" fmla="*/ 2147483646 h 20"/>
                <a:gd name="T38" fmla="*/ 2147483646 w 152"/>
                <a:gd name="T39" fmla="*/ 0 h 20"/>
                <a:gd name="T40" fmla="*/ 2147483646 w 152"/>
                <a:gd name="T41" fmla="*/ 0 h 20"/>
                <a:gd name="T42" fmla="*/ 2147483646 w 152"/>
                <a:gd name="T43" fmla="*/ 0 h 20"/>
                <a:gd name="T44" fmla="*/ 2147483646 w 152"/>
                <a:gd name="T45" fmla="*/ 0 h 20"/>
                <a:gd name="T46" fmla="*/ 2147483646 w 152"/>
                <a:gd name="T47" fmla="*/ 0 h 20"/>
                <a:gd name="T48" fmla="*/ 2147483646 w 152"/>
                <a:gd name="T49" fmla="*/ 2147483646 h 20"/>
                <a:gd name="T50" fmla="*/ 2147483646 w 152"/>
                <a:gd name="T51" fmla="*/ 2147483646 h 20"/>
                <a:gd name="T52" fmla="*/ 2147483646 w 152"/>
                <a:gd name="T53" fmla="*/ 2147483646 h 20"/>
                <a:gd name="T54" fmla="*/ 2147483646 w 152"/>
                <a:gd name="T55" fmla="*/ 2147483646 h 20"/>
                <a:gd name="T56" fmla="*/ 2147483646 w 152"/>
                <a:gd name="T57" fmla="*/ 2147483646 h 20"/>
                <a:gd name="T58" fmla="*/ 2147483646 w 152"/>
                <a:gd name="T59" fmla="*/ 2147483646 h 20"/>
                <a:gd name="T60" fmla="*/ 2147483646 w 152"/>
                <a:gd name="T61" fmla="*/ 2147483646 h 20"/>
                <a:gd name="T62" fmla="*/ 2147483646 w 152"/>
                <a:gd name="T63" fmla="*/ 2147483646 h 20"/>
                <a:gd name="T64" fmla="*/ 2147483646 w 152"/>
                <a:gd name="T65" fmla="*/ 2147483646 h 20"/>
                <a:gd name="T66" fmla="*/ 2147483646 w 152"/>
                <a:gd name="T67" fmla="*/ 2147483646 h 20"/>
                <a:gd name="T68" fmla="*/ 2147483646 w 152"/>
                <a:gd name="T69" fmla="*/ 2147483646 h 20"/>
                <a:gd name="T70" fmla="*/ 2147483646 w 152"/>
                <a:gd name="T71" fmla="*/ 2147483646 h 20"/>
                <a:gd name="T72" fmla="*/ 2147483646 w 152"/>
                <a:gd name="T73" fmla="*/ 2147483646 h 20"/>
                <a:gd name="T74" fmla="*/ 2147483646 w 152"/>
                <a:gd name="T75" fmla="*/ 2147483646 h 20"/>
                <a:gd name="T76" fmla="*/ 2147483646 w 152"/>
                <a:gd name="T77" fmla="*/ 2147483646 h 20"/>
                <a:gd name="T78" fmla="*/ 2147483646 w 152"/>
                <a:gd name="T79" fmla="*/ 2147483646 h 20"/>
                <a:gd name="T80" fmla="*/ 2147483646 w 152"/>
                <a:gd name="T81" fmla="*/ 2147483646 h 20"/>
                <a:gd name="T82" fmla="*/ 2147483646 w 152"/>
                <a:gd name="T83" fmla="*/ 2147483646 h 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0"/>
                <a:gd name="T128" fmla="*/ 152 w 152"/>
                <a:gd name="T129" fmla="*/ 20 h 2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0">
                  <a:moveTo>
                    <a:pt x="0" y="20"/>
                  </a:moveTo>
                  <a:lnTo>
                    <a:pt x="1" y="19"/>
                  </a:lnTo>
                  <a:lnTo>
                    <a:pt x="2" y="19"/>
                  </a:lnTo>
                  <a:lnTo>
                    <a:pt x="3" y="18"/>
                  </a:lnTo>
                  <a:lnTo>
                    <a:pt x="4" y="18"/>
                  </a:lnTo>
                  <a:lnTo>
                    <a:pt x="6" y="17"/>
                  </a:lnTo>
                  <a:lnTo>
                    <a:pt x="7" y="17"/>
                  </a:lnTo>
                  <a:lnTo>
                    <a:pt x="8" y="16"/>
                  </a:lnTo>
                  <a:lnTo>
                    <a:pt x="9" y="16"/>
                  </a:lnTo>
                  <a:lnTo>
                    <a:pt x="10" y="15"/>
                  </a:lnTo>
                  <a:lnTo>
                    <a:pt x="12" y="15"/>
                  </a:lnTo>
                  <a:lnTo>
                    <a:pt x="13" y="14"/>
                  </a:lnTo>
                  <a:lnTo>
                    <a:pt x="14" y="14"/>
                  </a:lnTo>
                  <a:lnTo>
                    <a:pt x="15" y="13"/>
                  </a:lnTo>
                  <a:lnTo>
                    <a:pt x="16" y="13"/>
                  </a:lnTo>
                  <a:lnTo>
                    <a:pt x="18" y="13"/>
                  </a:lnTo>
                  <a:lnTo>
                    <a:pt x="19" y="12"/>
                  </a:lnTo>
                  <a:lnTo>
                    <a:pt x="20" y="12"/>
                  </a:lnTo>
                  <a:lnTo>
                    <a:pt x="21" y="11"/>
                  </a:lnTo>
                  <a:lnTo>
                    <a:pt x="22" y="11"/>
                  </a:lnTo>
                  <a:lnTo>
                    <a:pt x="24" y="10"/>
                  </a:lnTo>
                  <a:lnTo>
                    <a:pt x="25" y="10"/>
                  </a:lnTo>
                  <a:lnTo>
                    <a:pt x="26" y="9"/>
                  </a:lnTo>
                  <a:lnTo>
                    <a:pt x="27" y="9"/>
                  </a:lnTo>
                  <a:lnTo>
                    <a:pt x="28" y="9"/>
                  </a:lnTo>
                  <a:lnTo>
                    <a:pt x="30" y="8"/>
                  </a:lnTo>
                  <a:lnTo>
                    <a:pt x="31" y="8"/>
                  </a:lnTo>
                  <a:lnTo>
                    <a:pt x="32" y="7"/>
                  </a:lnTo>
                  <a:lnTo>
                    <a:pt x="33" y="7"/>
                  </a:lnTo>
                  <a:lnTo>
                    <a:pt x="34" y="7"/>
                  </a:lnTo>
                  <a:lnTo>
                    <a:pt x="36" y="6"/>
                  </a:lnTo>
                  <a:lnTo>
                    <a:pt x="37" y="6"/>
                  </a:lnTo>
                  <a:lnTo>
                    <a:pt x="38" y="6"/>
                  </a:lnTo>
                  <a:lnTo>
                    <a:pt x="39" y="5"/>
                  </a:lnTo>
                  <a:lnTo>
                    <a:pt x="40" y="5"/>
                  </a:lnTo>
                  <a:lnTo>
                    <a:pt x="42" y="5"/>
                  </a:lnTo>
                  <a:lnTo>
                    <a:pt x="43" y="4"/>
                  </a:lnTo>
                  <a:lnTo>
                    <a:pt x="44" y="4"/>
                  </a:lnTo>
                  <a:lnTo>
                    <a:pt x="45" y="4"/>
                  </a:lnTo>
                  <a:lnTo>
                    <a:pt x="46" y="4"/>
                  </a:lnTo>
                  <a:lnTo>
                    <a:pt x="48" y="3"/>
                  </a:lnTo>
                  <a:lnTo>
                    <a:pt x="49" y="3"/>
                  </a:lnTo>
                  <a:lnTo>
                    <a:pt x="50" y="3"/>
                  </a:lnTo>
                  <a:lnTo>
                    <a:pt x="51" y="3"/>
                  </a:lnTo>
                  <a:lnTo>
                    <a:pt x="52" y="3"/>
                  </a:lnTo>
                  <a:lnTo>
                    <a:pt x="54" y="2"/>
                  </a:lnTo>
                  <a:lnTo>
                    <a:pt x="55" y="2"/>
                  </a:lnTo>
                  <a:lnTo>
                    <a:pt x="56" y="2"/>
                  </a:lnTo>
                  <a:lnTo>
                    <a:pt x="57" y="2"/>
                  </a:lnTo>
                  <a:lnTo>
                    <a:pt x="58" y="2"/>
                  </a:lnTo>
                  <a:lnTo>
                    <a:pt x="60" y="2"/>
                  </a:lnTo>
                  <a:lnTo>
                    <a:pt x="61" y="1"/>
                  </a:lnTo>
                  <a:lnTo>
                    <a:pt x="62" y="1"/>
                  </a:lnTo>
                  <a:lnTo>
                    <a:pt x="63" y="1"/>
                  </a:lnTo>
                  <a:lnTo>
                    <a:pt x="64" y="1"/>
                  </a:lnTo>
                  <a:lnTo>
                    <a:pt x="66" y="1"/>
                  </a:lnTo>
                  <a:lnTo>
                    <a:pt x="67" y="1"/>
                  </a:lnTo>
                  <a:lnTo>
                    <a:pt x="68" y="1"/>
                  </a:lnTo>
                  <a:lnTo>
                    <a:pt x="69" y="1"/>
                  </a:lnTo>
                  <a:lnTo>
                    <a:pt x="70" y="0"/>
                  </a:lnTo>
                  <a:lnTo>
                    <a:pt x="72" y="0"/>
                  </a:lnTo>
                  <a:lnTo>
                    <a:pt x="73" y="0"/>
                  </a:lnTo>
                  <a:lnTo>
                    <a:pt x="74" y="0"/>
                  </a:lnTo>
                  <a:lnTo>
                    <a:pt x="75" y="0"/>
                  </a:lnTo>
                  <a:lnTo>
                    <a:pt x="76" y="0"/>
                  </a:lnTo>
                  <a:lnTo>
                    <a:pt x="78" y="0"/>
                  </a:lnTo>
                  <a:lnTo>
                    <a:pt x="79" y="0"/>
                  </a:lnTo>
                  <a:lnTo>
                    <a:pt x="80" y="0"/>
                  </a:lnTo>
                  <a:lnTo>
                    <a:pt x="81" y="0"/>
                  </a:lnTo>
                  <a:lnTo>
                    <a:pt x="82" y="0"/>
                  </a:lnTo>
                  <a:lnTo>
                    <a:pt x="84" y="0"/>
                  </a:lnTo>
                  <a:lnTo>
                    <a:pt x="85" y="0"/>
                  </a:lnTo>
                  <a:lnTo>
                    <a:pt x="86" y="0"/>
                  </a:lnTo>
                  <a:lnTo>
                    <a:pt x="87" y="0"/>
                  </a:lnTo>
                  <a:lnTo>
                    <a:pt x="88" y="1"/>
                  </a:lnTo>
                  <a:lnTo>
                    <a:pt x="90" y="1"/>
                  </a:lnTo>
                  <a:lnTo>
                    <a:pt x="91" y="1"/>
                  </a:lnTo>
                  <a:lnTo>
                    <a:pt x="92" y="1"/>
                  </a:lnTo>
                  <a:lnTo>
                    <a:pt x="93" y="1"/>
                  </a:lnTo>
                  <a:lnTo>
                    <a:pt x="94" y="1"/>
                  </a:lnTo>
                  <a:lnTo>
                    <a:pt x="96" y="1"/>
                  </a:lnTo>
                  <a:lnTo>
                    <a:pt x="97" y="1"/>
                  </a:lnTo>
                  <a:lnTo>
                    <a:pt x="98" y="2"/>
                  </a:lnTo>
                  <a:lnTo>
                    <a:pt x="99" y="2"/>
                  </a:lnTo>
                  <a:lnTo>
                    <a:pt x="100" y="2"/>
                  </a:lnTo>
                  <a:lnTo>
                    <a:pt x="102" y="2"/>
                  </a:lnTo>
                  <a:lnTo>
                    <a:pt x="103" y="2"/>
                  </a:lnTo>
                  <a:lnTo>
                    <a:pt x="104" y="3"/>
                  </a:lnTo>
                  <a:lnTo>
                    <a:pt x="105" y="3"/>
                  </a:lnTo>
                  <a:lnTo>
                    <a:pt x="106" y="3"/>
                  </a:lnTo>
                  <a:lnTo>
                    <a:pt x="108" y="3"/>
                  </a:lnTo>
                  <a:lnTo>
                    <a:pt x="109" y="3"/>
                  </a:lnTo>
                  <a:lnTo>
                    <a:pt x="110" y="3"/>
                  </a:lnTo>
                  <a:lnTo>
                    <a:pt x="111" y="4"/>
                  </a:lnTo>
                  <a:lnTo>
                    <a:pt x="112" y="4"/>
                  </a:lnTo>
                  <a:lnTo>
                    <a:pt x="114" y="4"/>
                  </a:lnTo>
                  <a:lnTo>
                    <a:pt x="115" y="5"/>
                  </a:lnTo>
                  <a:lnTo>
                    <a:pt x="116" y="5"/>
                  </a:lnTo>
                  <a:lnTo>
                    <a:pt x="117" y="5"/>
                  </a:lnTo>
                  <a:lnTo>
                    <a:pt x="118" y="6"/>
                  </a:lnTo>
                  <a:lnTo>
                    <a:pt x="120" y="6"/>
                  </a:lnTo>
                  <a:lnTo>
                    <a:pt x="121" y="6"/>
                  </a:lnTo>
                  <a:lnTo>
                    <a:pt x="122" y="7"/>
                  </a:lnTo>
                  <a:lnTo>
                    <a:pt x="123" y="7"/>
                  </a:lnTo>
                  <a:lnTo>
                    <a:pt x="124" y="7"/>
                  </a:lnTo>
                  <a:lnTo>
                    <a:pt x="126" y="8"/>
                  </a:lnTo>
                  <a:lnTo>
                    <a:pt x="127" y="8"/>
                  </a:lnTo>
                  <a:lnTo>
                    <a:pt x="128" y="9"/>
                  </a:lnTo>
                  <a:lnTo>
                    <a:pt x="129" y="9"/>
                  </a:lnTo>
                  <a:lnTo>
                    <a:pt x="130" y="9"/>
                  </a:lnTo>
                  <a:lnTo>
                    <a:pt x="132" y="10"/>
                  </a:lnTo>
                  <a:lnTo>
                    <a:pt x="133" y="10"/>
                  </a:lnTo>
                  <a:lnTo>
                    <a:pt x="134" y="11"/>
                  </a:lnTo>
                  <a:lnTo>
                    <a:pt x="135" y="11"/>
                  </a:lnTo>
                  <a:lnTo>
                    <a:pt x="136" y="12"/>
                  </a:lnTo>
                  <a:lnTo>
                    <a:pt x="138" y="12"/>
                  </a:lnTo>
                  <a:lnTo>
                    <a:pt x="139" y="12"/>
                  </a:lnTo>
                  <a:lnTo>
                    <a:pt x="140" y="13"/>
                  </a:lnTo>
                  <a:lnTo>
                    <a:pt x="141" y="13"/>
                  </a:lnTo>
                  <a:lnTo>
                    <a:pt x="142" y="14"/>
                  </a:lnTo>
                  <a:lnTo>
                    <a:pt x="144" y="14"/>
                  </a:lnTo>
                  <a:lnTo>
                    <a:pt x="145" y="15"/>
                  </a:lnTo>
                  <a:lnTo>
                    <a:pt x="146" y="15"/>
                  </a:lnTo>
                  <a:lnTo>
                    <a:pt x="147" y="16"/>
                  </a:lnTo>
                  <a:lnTo>
                    <a:pt x="148" y="16"/>
                  </a:lnTo>
                  <a:lnTo>
                    <a:pt x="150" y="17"/>
                  </a:lnTo>
                  <a:lnTo>
                    <a:pt x="151" y="17"/>
                  </a:lnTo>
                  <a:lnTo>
                    <a:pt x="152" y="18"/>
                  </a:lnTo>
                </a:path>
              </a:pathLst>
            </a:custGeom>
            <a:noFill/>
            <a:ln w="254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87" name="Freeform 68">
              <a:extLst>
                <a:ext uri="{FF2B5EF4-FFF2-40B4-BE49-F238E27FC236}">
                  <a16:creationId xmlns:a16="http://schemas.microsoft.com/office/drawing/2014/main" id="{3F72A905-D059-404E-974E-FC2EAE6095E5}"/>
                </a:ext>
              </a:extLst>
            </p:cNvPr>
            <p:cNvSpPr>
              <a:spLocks/>
            </p:cNvSpPr>
            <p:nvPr/>
          </p:nvSpPr>
          <p:spPr bwMode="auto">
            <a:xfrm rot="-5400000">
              <a:off x="1951461" y="2209139"/>
              <a:ext cx="395399" cy="81850"/>
            </a:xfrm>
            <a:custGeom>
              <a:avLst/>
              <a:gdLst>
                <a:gd name="T0" fmla="*/ 2147483646 w 152"/>
                <a:gd name="T1" fmla="*/ 2147483646 h 47"/>
                <a:gd name="T2" fmla="*/ 2147483646 w 152"/>
                <a:gd name="T3" fmla="*/ 2147483646 h 47"/>
                <a:gd name="T4" fmla="*/ 2147483646 w 152"/>
                <a:gd name="T5" fmla="*/ 2147483646 h 47"/>
                <a:gd name="T6" fmla="*/ 2147483646 w 152"/>
                <a:gd name="T7" fmla="*/ 2147483646 h 47"/>
                <a:gd name="T8" fmla="*/ 2147483646 w 152"/>
                <a:gd name="T9" fmla="*/ 2147483646 h 47"/>
                <a:gd name="T10" fmla="*/ 2147483646 w 152"/>
                <a:gd name="T11" fmla="*/ 2147483646 h 47"/>
                <a:gd name="T12" fmla="*/ 2147483646 w 152"/>
                <a:gd name="T13" fmla="*/ 2147483646 h 47"/>
                <a:gd name="T14" fmla="*/ 2147483646 w 152"/>
                <a:gd name="T15" fmla="*/ 2147483646 h 47"/>
                <a:gd name="T16" fmla="*/ 2147483646 w 152"/>
                <a:gd name="T17" fmla="*/ 2147483646 h 47"/>
                <a:gd name="T18" fmla="*/ 2147483646 w 152"/>
                <a:gd name="T19" fmla="*/ 2147483646 h 47"/>
                <a:gd name="T20" fmla="*/ 2147483646 w 152"/>
                <a:gd name="T21" fmla="*/ 2147483646 h 47"/>
                <a:gd name="T22" fmla="*/ 2147483646 w 152"/>
                <a:gd name="T23" fmla="*/ 2147483646 h 47"/>
                <a:gd name="T24" fmla="*/ 2147483646 w 152"/>
                <a:gd name="T25" fmla="*/ 2147483646 h 47"/>
                <a:gd name="T26" fmla="*/ 2147483646 w 152"/>
                <a:gd name="T27" fmla="*/ 2147483646 h 47"/>
                <a:gd name="T28" fmla="*/ 2147483646 w 152"/>
                <a:gd name="T29" fmla="*/ 2147483646 h 47"/>
                <a:gd name="T30" fmla="*/ 2147483646 w 152"/>
                <a:gd name="T31" fmla="*/ 2147483646 h 47"/>
                <a:gd name="T32" fmla="*/ 2147483646 w 152"/>
                <a:gd name="T33" fmla="*/ 2147483646 h 47"/>
                <a:gd name="T34" fmla="*/ 2147483646 w 152"/>
                <a:gd name="T35" fmla="*/ 2147483646 h 47"/>
                <a:gd name="T36" fmla="*/ 2147483646 w 152"/>
                <a:gd name="T37" fmla="*/ 2147483646 h 47"/>
                <a:gd name="T38" fmla="*/ 2147483646 w 152"/>
                <a:gd name="T39" fmla="*/ 2147483646 h 47"/>
                <a:gd name="T40" fmla="*/ 2147483646 w 152"/>
                <a:gd name="T41" fmla="*/ 2147483646 h 47"/>
                <a:gd name="T42" fmla="*/ 2147483646 w 152"/>
                <a:gd name="T43" fmla="*/ 2147483646 h 47"/>
                <a:gd name="T44" fmla="*/ 2147483646 w 152"/>
                <a:gd name="T45" fmla="*/ 2147483646 h 47"/>
                <a:gd name="T46" fmla="*/ 2147483646 w 152"/>
                <a:gd name="T47" fmla="*/ 2147483646 h 47"/>
                <a:gd name="T48" fmla="*/ 2147483646 w 152"/>
                <a:gd name="T49" fmla="*/ 2147483646 h 47"/>
                <a:gd name="T50" fmla="*/ 2147483646 w 152"/>
                <a:gd name="T51" fmla="*/ 2147483646 h 47"/>
                <a:gd name="T52" fmla="*/ 2147483646 w 152"/>
                <a:gd name="T53" fmla="*/ 2147483646 h 47"/>
                <a:gd name="T54" fmla="*/ 2147483646 w 152"/>
                <a:gd name="T55" fmla="*/ 2147483646 h 47"/>
                <a:gd name="T56" fmla="*/ 2147483646 w 152"/>
                <a:gd name="T57" fmla="*/ 2147483646 h 47"/>
                <a:gd name="T58" fmla="*/ 2147483646 w 152"/>
                <a:gd name="T59" fmla="*/ 2147483646 h 47"/>
                <a:gd name="T60" fmla="*/ 2147483646 w 152"/>
                <a:gd name="T61" fmla="*/ 2147483646 h 47"/>
                <a:gd name="T62" fmla="*/ 2147483646 w 152"/>
                <a:gd name="T63" fmla="*/ 2147483646 h 47"/>
                <a:gd name="T64" fmla="*/ 2147483646 w 152"/>
                <a:gd name="T65" fmla="*/ 2147483646 h 47"/>
                <a:gd name="T66" fmla="*/ 2147483646 w 152"/>
                <a:gd name="T67" fmla="*/ 2147483646 h 47"/>
                <a:gd name="T68" fmla="*/ 2147483646 w 152"/>
                <a:gd name="T69" fmla="*/ 2147483646 h 47"/>
                <a:gd name="T70" fmla="*/ 2147483646 w 152"/>
                <a:gd name="T71" fmla="*/ 2147483646 h 47"/>
                <a:gd name="T72" fmla="*/ 2147483646 w 152"/>
                <a:gd name="T73" fmla="*/ 2147483646 h 47"/>
                <a:gd name="T74" fmla="*/ 2147483646 w 152"/>
                <a:gd name="T75" fmla="*/ 2147483646 h 47"/>
                <a:gd name="T76" fmla="*/ 2147483646 w 152"/>
                <a:gd name="T77" fmla="*/ 2147483646 h 47"/>
                <a:gd name="T78" fmla="*/ 2147483646 w 152"/>
                <a:gd name="T79" fmla="*/ 2147483646 h 47"/>
                <a:gd name="T80" fmla="*/ 2147483646 w 152"/>
                <a:gd name="T81" fmla="*/ 2147483646 h 47"/>
                <a:gd name="T82" fmla="*/ 2147483646 w 152"/>
                <a:gd name="T83" fmla="*/ 2147483646 h 4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47"/>
                <a:gd name="T128" fmla="*/ 152 w 152"/>
                <a:gd name="T129" fmla="*/ 47 h 4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47">
                  <a:moveTo>
                    <a:pt x="0" y="0"/>
                  </a:moveTo>
                  <a:lnTo>
                    <a:pt x="1" y="0"/>
                  </a:lnTo>
                  <a:lnTo>
                    <a:pt x="2" y="1"/>
                  </a:lnTo>
                  <a:lnTo>
                    <a:pt x="4" y="1"/>
                  </a:lnTo>
                  <a:lnTo>
                    <a:pt x="5" y="2"/>
                  </a:lnTo>
                  <a:lnTo>
                    <a:pt x="6" y="2"/>
                  </a:lnTo>
                  <a:lnTo>
                    <a:pt x="7" y="3"/>
                  </a:lnTo>
                  <a:lnTo>
                    <a:pt x="8" y="3"/>
                  </a:lnTo>
                  <a:lnTo>
                    <a:pt x="10" y="4"/>
                  </a:lnTo>
                  <a:lnTo>
                    <a:pt x="11" y="4"/>
                  </a:lnTo>
                  <a:lnTo>
                    <a:pt x="12" y="5"/>
                  </a:lnTo>
                  <a:lnTo>
                    <a:pt x="13" y="5"/>
                  </a:lnTo>
                  <a:lnTo>
                    <a:pt x="16" y="6"/>
                  </a:lnTo>
                  <a:lnTo>
                    <a:pt x="17" y="7"/>
                  </a:lnTo>
                  <a:lnTo>
                    <a:pt x="18" y="7"/>
                  </a:lnTo>
                  <a:lnTo>
                    <a:pt x="19" y="8"/>
                  </a:lnTo>
                  <a:lnTo>
                    <a:pt x="20" y="8"/>
                  </a:lnTo>
                  <a:lnTo>
                    <a:pt x="22" y="9"/>
                  </a:lnTo>
                  <a:lnTo>
                    <a:pt x="23" y="9"/>
                  </a:lnTo>
                  <a:lnTo>
                    <a:pt x="24" y="10"/>
                  </a:lnTo>
                  <a:lnTo>
                    <a:pt x="25" y="10"/>
                  </a:lnTo>
                  <a:lnTo>
                    <a:pt x="26" y="11"/>
                  </a:lnTo>
                  <a:lnTo>
                    <a:pt x="28" y="11"/>
                  </a:lnTo>
                  <a:lnTo>
                    <a:pt x="29" y="12"/>
                  </a:lnTo>
                  <a:lnTo>
                    <a:pt x="30" y="12"/>
                  </a:lnTo>
                  <a:lnTo>
                    <a:pt x="32" y="13"/>
                  </a:lnTo>
                  <a:lnTo>
                    <a:pt x="32" y="14"/>
                  </a:lnTo>
                  <a:lnTo>
                    <a:pt x="34" y="14"/>
                  </a:lnTo>
                  <a:lnTo>
                    <a:pt x="35" y="15"/>
                  </a:lnTo>
                  <a:lnTo>
                    <a:pt x="36" y="15"/>
                  </a:lnTo>
                  <a:lnTo>
                    <a:pt x="37" y="16"/>
                  </a:lnTo>
                  <a:lnTo>
                    <a:pt x="38" y="16"/>
                  </a:lnTo>
                  <a:lnTo>
                    <a:pt x="40" y="17"/>
                  </a:lnTo>
                  <a:lnTo>
                    <a:pt x="41" y="17"/>
                  </a:lnTo>
                  <a:lnTo>
                    <a:pt x="42" y="18"/>
                  </a:lnTo>
                  <a:lnTo>
                    <a:pt x="43" y="18"/>
                  </a:lnTo>
                  <a:lnTo>
                    <a:pt x="44" y="19"/>
                  </a:lnTo>
                  <a:lnTo>
                    <a:pt x="46" y="19"/>
                  </a:lnTo>
                  <a:lnTo>
                    <a:pt x="47" y="20"/>
                  </a:lnTo>
                  <a:lnTo>
                    <a:pt x="48" y="20"/>
                  </a:lnTo>
                  <a:lnTo>
                    <a:pt x="49" y="21"/>
                  </a:lnTo>
                  <a:lnTo>
                    <a:pt x="50" y="21"/>
                  </a:lnTo>
                  <a:lnTo>
                    <a:pt x="52" y="22"/>
                  </a:lnTo>
                  <a:lnTo>
                    <a:pt x="53" y="22"/>
                  </a:lnTo>
                  <a:lnTo>
                    <a:pt x="54" y="23"/>
                  </a:lnTo>
                  <a:lnTo>
                    <a:pt x="55" y="23"/>
                  </a:lnTo>
                  <a:lnTo>
                    <a:pt x="56" y="24"/>
                  </a:lnTo>
                  <a:lnTo>
                    <a:pt x="58" y="24"/>
                  </a:lnTo>
                  <a:lnTo>
                    <a:pt x="59" y="25"/>
                  </a:lnTo>
                  <a:lnTo>
                    <a:pt x="60" y="25"/>
                  </a:lnTo>
                  <a:lnTo>
                    <a:pt x="61" y="26"/>
                  </a:lnTo>
                  <a:lnTo>
                    <a:pt x="62" y="26"/>
                  </a:lnTo>
                  <a:lnTo>
                    <a:pt x="64" y="27"/>
                  </a:lnTo>
                  <a:lnTo>
                    <a:pt x="65" y="27"/>
                  </a:lnTo>
                  <a:lnTo>
                    <a:pt x="66" y="27"/>
                  </a:lnTo>
                  <a:lnTo>
                    <a:pt x="67" y="27"/>
                  </a:lnTo>
                  <a:lnTo>
                    <a:pt x="68" y="28"/>
                  </a:lnTo>
                  <a:lnTo>
                    <a:pt x="70" y="28"/>
                  </a:lnTo>
                  <a:lnTo>
                    <a:pt x="71" y="29"/>
                  </a:lnTo>
                  <a:lnTo>
                    <a:pt x="72" y="29"/>
                  </a:lnTo>
                  <a:lnTo>
                    <a:pt x="73" y="30"/>
                  </a:lnTo>
                  <a:lnTo>
                    <a:pt x="74" y="30"/>
                  </a:lnTo>
                  <a:lnTo>
                    <a:pt x="76" y="30"/>
                  </a:lnTo>
                  <a:lnTo>
                    <a:pt x="77" y="31"/>
                  </a:lnTo>
                  <a:lnTo>
                    <a:pt x="78" y="31"/>
                  </a:lnTo>
                  <a:lnTo>
                    <a:pt x="79" y="32"/>
                  </a:lnTo>
                  <a:lnTo>
                    <a:pt x="80" y="32"/>
                  </a:lnTo>
                  <a:lnTo>
                    <a:pt x="82" y="32"/>
                  </a:lnTo>
                  <a:lnTo>
                    <a:pt x="83" y="33"/>
                  </a:lnTo>
                  <a:lnTo>
                    <a:pt x="84" y="33"/>
                  </a:lnTo>
                  <a:lnTo>
                    <a:pt x="85" y="33"/>
                  </a:lnTo>
                  <a:lnTo>
                    <a:pt x="86" y="34"/>
                  </a:lnTo>
                  <a:lnTo>
                    <a:pt x="88" y="34"/>
                  </a:lnTo>
                  <a:lnTo>
                    <a:pt x="89" y="35"/>
                  </a:lnTo>
                  <a:lnTo>
                    <a:pt x="90" y="35"/>
                  </a:lnTo>
                  <a:lnTo>
                    <a:pt x="91" y="35"/>
                  </a:lnTo>
                  <a:lnTo>
                    <a:pt x="92" y="36"/>
                  </a:lnTo>
                  <a:lnTo>
                    <a:pt x="94" y="36"/>
                  </a:lnTo>
                  <a:lnTo>
                    <a:pt x="95" y="36"/>
                  </a:lnTo>
                  <a:lnTo>
                    <a:pt x="96" y="37"/>
                  </a:lnTo>
                  <a:lnTo>
                    <a:pt x="97" y="37"/>
                  </a:lnTo>
                  <a:lnTo>
                    <a:pt x="98" y="37"/>
                  </a:lnTo>
                  <a:lnTo>
                    <a:pt x="100" y="38"/>
                  </a:lnTo>
                  <a:lnTo>
                    <a:pt x="101" y="38"/>
                  </a:lnTo>
                  <a:lnTo>
                    <a:pt x="102" y="38"/>
                  </a:lnTo>
                  <a:lnTo>
                    <a:pt x="103" y="39"/>
                  </a:lnTo>
                  <a:lnTo>
                    <a:pt x="104" y="39"/>
                  </a:lnTo>
                  <a:lnTo>
                    <a:pt x="106" y="39"/>
                  </a:lnTo>
                  <a:lnTo>
                    <a:pt x="107" y="39"/>
                  </a:lnTo>
                  <a:lnTo>
                    <a:pt x="108" y="40"/>
                  </a:lnTo>
                  <a:lnTo>
                    <a:pt x="109" y="40"/>
                  </a:lnTo>
                  <a:lnTo>
                    <a:pt x="110" y="40"/>
                  </a:lnTo>
                  <a:lnTo>
                    <a:pt x="112" y="41"/>
                  </a:lnTo>
                  <a:lnTo>
                    <a:pt x="113" y="41"/>
                  </a:lnTo>
                  <a:lnTo>
                    <a:pt x="114" y="41"/>
                  </a:lnTo>
                  <a:lnTo>
                    <a:pt x="115" y="41"/>
                  </a:lnTo>
                  <a:lnTo>
                    <a:pt x="116" y="42"/>
                  </a:lnTo>
                  <a:lnTo>
                    <a:pt x="118" y="42"/>
                  </a:lnTo>
                  <a:lnTo>
                    <a:pt x="119" y="42"/>
                  </a:lnTo>
                  <a:lnTo>
                    <a:pt x="120" y="42"/>
                  </a:lnTo>
                  <a:lnTo>
                    <a:pt x="121" y="42"/>
                  </a:lnTo>
                  <a:lnTo>
                    <a:pt x="122" y="43"/>
                  </a:lnTo>
                  <a:lnTo>
                    <a:pt x="124" y="43"/>
                  </a:lnTo>
                  <a:lnTo>
                    <a:pt x="125" y="43"/>
                  </a:lnTo>
                  <a:lnTo>
                    <a:pt x="126" y="43"/>
                  </a:lnTo>
                  <a:lnTo>
                    <a:pt x="127" y="44"/>
                  </a:lnTo>
                  <a:lnTo>
                    <a:pt x="128" y="44"/>
                  </a:lnTo>
                  <a:lnTo>
                    <a:pt x="130" y="44"/>
                  </a:lnTo>
                  <a:lnTo>
                    <a:pt x="131" y="44"/>
                  </a:lnTo>
                  <a:lnTo>
                    <a:pt x="132" y="44"/>
                  </a:lnTo>
                  <a:lnTo>
                    <a:pt x="133" y="45"/>
                  </a:lnTo>
                  <a:lnTo>
                    <a:pt x="134" y="45"/>
                  </a:lnTo>
                  <a:lnTo>
                    <a:pt x="136" y="45"/>
                  </a:lnTo>
                  <a:lnTo>
                    <a:pt x="137" y="45"/>
                  </a:lnTo>
                  <a:lnTo>
                    <a:pt x="138" y="45"/>
                  </a:lnTo>
                  <a:lnTo>
                    <a:pt x="139" y="45"/>
                  </a:lnTo>
                  <a:lnTo>
                    <a:pt x="140" y="46"/>
                  </a:lnTo>
                  <a:lnTo>
                    <a:pt x="142" y="46"/>
                  </a:lnTo>
                  <a:lnTo>
                    <a:pt x="143" y="46"/>
                  </a:lnTo>
                  <a:lnTo>
                    <a:pt x="144" y="46"/>
                  </a:lnTo>
                  <a:lnTo>
                    <a:pt x="145" y="46"/>
                  </a:lnTo>
                  <a:lnTo>
                    <a:pt x="146" y="46"/>
                  </a:lnTo>
                  <a:lnTo>
                    <a:pt x="148" y="47"/>
                  </a:lnTo>
                  <a:lnTo>
                    <a:pt x="149" y="47"/>
                  </a:lnTo>
                  <a:lnTo>
                    <a:pt x="150" y="47"/>
                  </a:lnTo>
                  <a:lnTo>
                    <a:pt x="151" y="47"/>
                  </a:lnTo>
                  <a:lnTo>
                    <a:pt x="152" y="47"/>
                  </a:lnTo>
                </a:path>
              </a:pathLst>
            </a:custGeom>
            <a:noFill/>
            <a:ln w="254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88" name="Freeform 73">
              <a:extLst>
                <a:ext uri="{FF2B5EF4-FFF2-40B4-BE49-F238E27FC236}">
                  <a16:creationId xmlns:a16="http://schemas.microsoft.com/office/drawing/2014/main" id="{6C09CDDA-C8ED-42A0-BBDC-A377027462FC}"/>
                </a:ext>
              </a:extLst>
            </p:cNvPr>
            <p:cNvSpPr>
              <a:spLocks/>
            </p:cNvSpPr>
            <p:nvPr/>
          </p:nvSpPr>
          <p:spPr bwMode="auto">
            <a:xfrm rot="-5400000">
              <a:off x="1979326" y="3650349"/>
              <a:ext cx="395399" cy="40055"/>
            </a:xfrm>
            <a:custGeom>
              <a:avLst/>
              <a:gdLst>
                <a:gd name="T0" fmla="*/ 2147483646 w 152"/>
                <a:gd name="T1" fmla="*/ 2147483646 h 23"/>
                <a:gd name="T2" fmla="*/ 2147483646 w 152"/>
                <a:gd name="T3" fmla="*/ 2147483646 h 23"/>
                <a:gd name="T4" fmla="*/ 2147483646 w 152"/>
                <a:gd name="T5" fmla="*/ 2147483646 h 23"/>
                <a:gd name="T6" fmla="*/ 2147483646 w 152"/>
                <a:gd name="T7" fmla="*/ 2147483646 h 23"/>
                <a:gd name="T8" fmla="*/ 2147483646 w 152"/>
                <a:gd name="T9" fmla="*/ 2147483646 h 23"/>
                <a:gd name="T10" fmla="*/ 2147483646 w 152"/>
                <a:gd name="T11" fmla="*/ 2147483646 h 23"/>
                <a:gd name="T12" fmla="*/ 2147483646 w 152"/>
                <a:gd name="T13" fmla="*/ 2147483646 h 23"/>
                <a:gd name="T14" fmla="*/ 2147483646 w 152"/>
                <a:gd name="T15" fmla="*/ 2147483646 h 23"/>
                <a:gd name="T16" fmla="*/ 2147483646 w 152"/>
                <a:gd name="T17" fmla="*/ 2147483646 h 23"/>
                <a:gd name="T18" fmla="*/ 2147483646 w 152"/>
                <a:gd name="T19" fmla="*/ 2147483646 h 23"/>
                <a:gd name="T20" fmla="*/ 2147483646 w 152"/>
                <a:gd name="T21" fmla="*/ 2147483646 h 23"/>
                <a:gd name="T22" fmla="*/ 2147483646 w 152"/>
                <a:gd name="T23" fmla="*/ 2147483646 h 23"/>
                <a:gd name="T24" fmla="*/ 2147483646 w 152"/>
                <a:gd name="T25" fmla="*/ 2147483646 h 23"/>
                <a:gd name="T26" fmla="*/ 2147483646 w 152"/>
                <a:gd name="T27" fmla="*/ 2147483646 h 23"/>
                <a:gd name="T28" fmla="*/ 2147483646 w 152"/>
                <a:gd name="T29" fmla="*/ 2147483646 h 23"/>
                <a:gd name="T30" fmla="*/ 2147483646 w 152"/>
                <a:gd name="T31" fmla="*/ 2147483646 h 23"/>
                <a:gd name="T32" fmla="*/ 2147483646 w 152"/>
                <a:gd name="T33" fmla="*/ 2147483646 h 23"/>
                <a:gd name="T34" fmla="*/ 2147483646 w 152"/>
                <a:gd name="T35" fmla="*/ 2147483646 h 23"/>
                <a:gd name="T36" fmla="*/ 2147483646 w 152"/>
                <a:gd name="T37" fmla="*/ 2147483646 h 23"/>
                <a:gd name="T38" fmla="*/ 2147483646 w 152"/>
                <a:gd name="T39" fmla="*/ 2147483646 h 23"/>
                <a:gd name="T40" fmla="*/ 2147483646 w 152"/>
                <a:gd name="T41" fmla="*/ 2147483646 h 23"/>
                <a:gd name="T42" fmla="*/ 2147483646 w 152"/>
                <a:gd name="T43" fmla="*/ 2147483646 h 23"/>
                <a:gd name="T44" fmla="*/ 2147483646 w 152"/>
                <a:gd name="T45" fmla="*/ 2147483646 h 23"/>
                <a:gd name="T46" fmla="*/ 2147483646 w 152"/>
                <a:gd name="T47" fmla="*/ 2147483646 h 23"/>
                <a:gd name="T48" fmla="*/ 2147483646 w 152"/>
                <a:gd name="T49" fmla="*/ 2147483646 h 23"/>
                <a:gd name="T50" fmla="*/ 2147483646 w 152"/>
                <a:gd name="T51" fmla="*/ 2147483646 h 23"/>
                <a:gd name="T52" fmla="*/ 2147483646 w 152"/>
                <a:gd name="T53" fmla="*/ 2147483646 h 23"/>
                <a:gd name="T54" fmla="*/ 2147483646 w 152"/>
                <a:gd name="T55" fmla="*/ 2147483646 h 23"/>
                <a:gd name="T56" fmla="*/ 2147483646 w 152"/>
                <a:gd name="T57" fmla="*/ 2147483646 h 23"/>
                <a:gd name="T58" fmla="*/ 2147483646 w 152"/>
                <a:gd name="T59" fmla="*/ 2147483646 h 23"/>
                <a:gd name="T60" fmla="*/ 2147483646 w 152"/>
                <a:gd name="T61" fmla="*/ 2147483646 h 23"/>
                <a:gd name="T62" fmla="*/ 2147483646 w 152"/>
                <a:gd name="T63" fmla="*/ 2147483646 h 23"/>
                <a:gd name="T64" fmla="*/ 2147483646 w 152"/>
                <a:gd name="T65" fmla="*/ 2147483646 h 23"/>
                <a:gd name="T66" fmla="*/ 2147483646 w 152"/>
                <a:gd name="T67" fmla="*/ 2147483646 h 23"/>
                <a:gd name="T68" fmla="*/ 2147483646 w 152"/>
                <a:gd name="T69" fmla="*/ 2147483646 h 23"/>
                <a:gd name="T70" fmla="*/ 2147483646 w 152"/>
                <a:gd name="T71" fmla="*/ 2147483646 h 23"/>
                <a:gd name="T72" fmla="*/ 2147483646 w 152"/>
                <a:gd name="T73" fmla="*/ 2147483646 h 23"/>
                <a:gd name="T74" fmla="*/ 2147483646 w 152"/>
                <a:gd name="T75" fmla="*/ 2147483646 h 23"/>
                <a:gd name="T76" fmla="*/ 2147483646 w 152"/>
                <a:gd name="T77" fmla="*/ 2147483646 h 23"/>
                <a:gd name="T78" fmla="*/ 2147483646 w 152"/>
                <a:gd name="T79" fmla="*/ 2147483646 h 23"/>
                <a:gd name="T80" fmla="*/ 2147483646 w 152"/>
                <a:gd name="T81" fmla="*/ 2147483646 h 23"/>
                <a:gd name="T82" fmla="*/ 2147483646 w 152"/>
                <a:gd name="T83" fmla="*/ 2147483646 h 2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3"/>
                <a:gd name="T128" fmla="*/ 152 w 152"/>
                <a:gd name="T129" fmla="*/ 23 h 2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3">
                  <a:moveTo>
                    <a:pt x="0" y="23"/>
                  </a:moveTo>
                  <a:lnTo>
                    <a:pt x="1" y="23"/>
                  </a:lnTo>
                  <a:lnTo>
                    <a:pt x="2" y="23"/>
                  </a:lnTo>
                  <a:lnTo>
                    <a:pt x="4" y="23"/>
                  </a:lnTo>
                  <a:lnTo>
                    <a:pt x="5" y="23"/>
                  </a:lnTo>
                  <a:lnTo>
                    <a:pt x="6" y="23"/>
                  </a:lnTo>
                  <a:lnTo>
                    <a:pt x="7" y="23"/>
                  </a:lnTo>
                  <a:lnTo>
                    <a:pt x="8" y="23"/>
                  </a:lnTo>
                  <a:lnTo>
                    <a:pt x="10" y="23"/>
                  </a:lnTo>
                  <a:lnTo>
                    <a:pt x="11" y="23"/>
                  </a:lnTo>
                  <a:lnTo>
                    <a:pt x="12" y="23"/>
                  </a:lnTo>
                  <a:lnTo>
                    <a:pt x="13" y="23"/>
                  </a:lnTo>
                  <a:lnTo>
                    <a:pt x="14" y="23"/>
                  </a:lnTo>
                  <a:lnTo>
                    <a:pt x="16" y="23"/>
                  </a:lnTo>
                  <a:lnTo>
                    <a:pt x="17" y="23"/>
                  </a:lnTo>
                  <a:lnTo>
                    <a:pt x="18" y="23"/>
                  </a:lnTo>
                  <a:lnTo>
                    <a:pt x="19" y="23"/>
                  </a:lnTo>
                  <a:lnTo>
                    <a:pt x="20" y="23"/>
                  </a:lnTo>
                  <a:lnTo>
                    <a:pt x="22" y="23"/>
                  </a:lnTo>
                  <a:lnTo>
                    <a:pt x="23" y="23"/>
                  </a:lnTo>
                  <a:lnTo>
                    <a:pt x="24" y="23"/>
                  </a:lnTo>
                  <a:lnTo>
                    <a:pt x="25" y="23"/>
                  </a:lnTo>
                  <a:lnTo>
                    <a:pt x="26" y="23"/>
                  </a:lnTo>
                  <a:lnTo>
                    <a:pt x="28" y="23"/>
                  </a:lnTo>
                  <a:lnTo>
                    <a:pt x="29" y="23"/>
                  </a:lnTo>
                  <a:lnTo>
                    <a:pt x="30" y="23"/>
                  </a:lnTo>
                  <a:lnTo>
                    <a:pt x="31" y="23"/>
                  </a:lnTo>
                  <a:lnTo>
                    <a:pt x="32" y="23"/>
                  </a:lnTo>
                  <a:lnTo>
                    <a:pt x="34" y="23"/>
                  </a:lnTo>
                  <a:lnTo>
                    <a:pt x="35" y="23"/>
                  </a:lnTo>
                  <a:lnTo>
                    <a:pt x="36" y="23"/>
                  </a:lnTo>
                  <a:lnTo>
                    <a:pt x="37" y="23"/>
                  </a:lnTo>
                  <a:lnTo>
                    <a:pt x="38" y="23"/>
                  </a:lnTo>
                  <a:lnTo>
                    <a:pt x="40" y="23"/>
                  </a:lnTo>
                  <a:lnTo>
                    <a:pt x="41" y="23"/>
                  </a:lnTo>
                  <a:lnTo>
                    <a:pt x="42" y="23"/>
                  </a:lnTo>
                  <a:lnTo>
                    <a:pt x="43" y="23"/>
                  </a:lnTo>
                  <a:lnTo>
                    <a:pt x="44" y="23"/>
                  </a:lnTo>
                  <a:lnTo>
                    <a:pt x="46" y="23"/>
                  </a:lnTo>
                  <a:lnTo>
                    <a:pt x="47" y="23"/>
                  </a:lnTo>
                  <a:lnTo>
                    <a:pt x="48" y="23"/>
                  </a:lnTo>
                  <a:lnTo>
                    <a:pt x="49" y="22"/>
                  </a:lnTo>
                  <a:lnTo>
                    <a:pt x="50" y="22"/>
                  </a:lnTo>
                  <a:lnTo>
                    <a:pt x="52" y="22"/>
                  </a:lnTo>
                  <a:lnTo>
                    <a:pt x="53" y="22"/>
                  </a:lnTo>
                  <a:lnTo>
                    <a:pt x="54" y="22"/>
                  </a:lnTo>
                  <a:lnTo>
                    <a:pt x="55" y="22"/>
                  </a:lnTo>
                  <a:lnTo>
                    <a:pt x="56" y="22"/>
                  </a:lnTo>
                  <a:lnTo>
                    <a:pt x="58" y="22"/>
                  </a:lnTo>
                  <a:lnTo>
                    <a:pt x="59" y="22"/>
                  </a:lnTo>
                  <a:lnTo>
                    <a:pt x="60" y="22"/>
                  </a:lnTo>
                  <a:lnTo>
                    <a:pt x="61" y="22"/>
                  </a:lnTo>
                  <a:lnTo>
                    <a:pt x="62" y="22"/>
                  </a:lnTo>
                  <a:lnTo>
                    <a:pt x="64" y="22"/>
                  </a:lnTo>
                  <a:lnTo>
                    <a:pt x="65" y="22"/>
                  </a:lnTo>
                  <a:lnTo>
                    <a:pt x="66" y="22"/>
                  </a:lnTo>
                  <a:lnTo>
                    <a:pt x="67" y="22"/>
                  </a:lnTo>
                  <a:lnTo>
                    <a:pt x="68" y="22"/>
                  </a:lnTo>
                  <a:lnTo>
                    <a:pt x="70" y="22"/>
                  </a:lnTo>
                  <a:lnTo>
                    <a:pt x="71" y="22"/>
                  </a:lnTo>
                  <a:lnTo>
                    <a:pt x="72" y="22"/>
                  </a:lnTo>
                  <a:lnTo>
                    <a:pt x="73" y="21"/>
                  </a:lnTo>
                  <a:lnTo>
                    <a:pt x="74" y="21"/>
                  </a:lnTo>
                  <a:lnTo>
                    <a:pt x="76" y="21"/>
                  </a:lnTo>
                  <a:lnTo>
                    <a:pt x="77" y="21"/>
                  </a:lnTo>
                  <a:lnTo>
                    <a:pt x="78" y="21"/>
                  </a:lnTo>
                  <a:lnTo>
                    <a:pt x="79" y="21"/>
                  </a:lnTo>
                  <a:lnTo>
                    <a:pt x="80" y="21"/>
                  </a:lnTo>
                  <a:lnTo>
                    <a:pt x="82" y="21"/>
                  </a:lnTo>
                  <a:lnTo>
                    <a:pt x="83" y="21"/>
                  </a:lnTo>
                  <a:lnTo>
                    <a:pt x="84" y="21"/>
                  </a:lnTo>
                  <a:lnTo>
                    <a:pt x="85" y="20"/>
                  </a:lnTo>
                  <a:lnTo>
                    <a:pt x="86" y="20"/>
                  </a:lnTo>
                  <a:lnTo>
                    <a:pt x="88" y="20"/>
                  </a:lnTo>
                  <a:lnTo>
                    <a:pt x="89" y="20"/>
                  </a:lnTo>
                  <a:lnTo>
                    <a:pt x="90" y="20"/>
                  </a:lnTo>
                  <a:lnTo>
                    <a:pt x="91" y="20"/>
                  </a:lnTo>
                  <a:lnTo>
                    <a:pt x="92" y="20"/>
                  </a:lnTo>
                  <a:lnTo>
                    <a:pt x="94" y="20"/>
                  </a:lnTo>
                  <a:lnTo>
                    <a:pt x="95" y="20"/>
                  </a:lnTo>
                  <a:lnTo>
                    <a:pt x="96" y="20"/>
                  </a:lnTo>
                  <a:lnTo>
                    <a:pt x="97" y="19"/>
                  </a:lnTo>
                  <a:lnTo>
                    <a:pt x="98" y="19"/>
                  </a:lnTo>
                  <a:lnTo>
                    <a:pt x="100" y="19"/>
                  </a:lnTo>
                  <a:lnTo>
                    <a:pt x="101" y="19"/>
                  </a:lnTo>
                  <a:lnTo>
                    <a:pt x="102" y="19"/>
                  </a:lnTo>
                  <a:lnTo>
                    <a:pt x="103" y="18"/>
                  </a:lnTo>
                  <a:lnTo>
                    <a:pt x="104" y="18"/>
                  </a:lnTo>
                  <a:lnTo>
                    <a:pt x="106" y="18"/>
                  </a:lnTo>
                  <a:lnTo>
                    <a:pt x="107" y="18"/>
                  </a:lnTo>
                  <a:lnTo>
                    <a:pt x="108" y="17"/>
                  </a:lnTo>
                  <a:lnTo>
                    <a:pt x="109" y="17"/>
                  </a:lnTo>
                  <a:lnTo>
                    <a:pt x="110" y="17"/>
                  </a:lnTo>
                  <a:lnTo>
                    <a:pt x="112" y="17"/>
                  </a:lnTo>
                  <a:lnTo>
                    <a:pt x="113" y="16"/>
                  </a:lnTo>
                  <a:lnTo>
                    <a:pt x="114" y="16"/>
                  </a:lnTo>
                  <a:lnTo>
                    <a:pt x="115" y="16"/>
                  </a:lnTo>
                  <a:lnTo>
                    <a:pt x="116" y="15"/>
                  </a:lnTo>
                  <a:lnTo>
                    <a:pt x="118" y="15"/>
                  </a:lnTo>
                  <a:lnTo>
                    <a:pt x="119" y="15"/>
                  </a:lnTo>
                  <a:lnTo>
                    <a:pt x="120" y="14"/>
                  </a:lnTo>
                  <a:lnTo>
                    <a:pt x="121" y="14"/>
                  </a:lnTo>
                  <a:lnTo>
                    <a:pt x="122" y="14"/>
                  </a:lnTo>
                  <a:lnTo>
                    <a:pt x="124" y="13"/>
                  </a:lnTo>
                  <a:lnTo>
                    <a:pt x="125" y="13"/>
                  </a:lnTo>
                  <a:lnTo>
                    <a:pt x="126" y="12"/>
                  </a:lnTo>
                  <a:lnTo>
                    <a:pt x="127" y="12"/>
                  </a:lnTo>
                  <a:lnTo>
                    <a:pt x="128" y="12"/>
                  </a:lnTo>
                  <a:lnTo>
                    <a:pt x="130" y="11"/>
                  </a:lnTo>
                  <a:lnTo>
                    <a:pt x="131" y="11"/>
                  </a:lnTo>
                  <a:lnTo>
                    <a:pt x="132" y="10"/>
                  </a:lnTo>
                  <a:lnTo>
                    <a:pt x="133" y="10"/>
                  </a:lnTo>
                  <a:lnTo>
                    <a:pt x="134" y="9"/>
                  </a:lnTo>
                  <a:lnTo>
                    <a:pt x="136" y="9"/>
                  </a:lnTo>
                  <a:lnTo>
                    <a:pt x="137" y="8"/>
                  </a:lnTo>
                  <a:lnTo>
                    <a:pt x="138" y="8"/>
                  </a:lnTo>
                  <a:lnTo>
                    <a:pt x="139" y="7"/>
                  </a:lnTo>
                  <a:lnTo>
                    <a:pt x="140" y="7"/>
                  </a:lnTo>
                  <a:lnTo>
                    <a:pt x="143" y="6"/>
                  </a:lnTo>
                  <a:lnTo>
                    <a:pt x="143" y="5"/>
                  </a:lnTo>
                  <a:lnTo>
                    <a:pt x="144" y="5"/>
                  </a:lnTo>
                  <a:lnTo>
                    <a:pt x="145" y="4"/>
                  </a:lnTo>
                  <a:lnTo>
                    <a:pt x="148" y="3"/>
                  </a:lnTo>
                  <a:lnTo>
                    <a:pt x="149" y="2"/>
                  </a:lnTo>
                  <a:lnTo>
                    <a:pt x="151" y="1"/>
                  </a:lnTo>
                  <a:lnTo>
                    <a:pt x="152" y="0"/>
                  </a:lnTo>
                </a:path>
              </a:pathLst>
            </a:custGeom>
            <a:noFill/>
            <a:ln w="254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89" name="Freeform 74">
              <a:extLst>
                <a:ext uri="{FF2B5EF4-FFF2-40B4-BE49-F238E27FC236}">
                  <a16:creationId xmlns:a16="http://schemas.microsoft.com/office/drawing/2014/main" id="{5AA92F7D-C1DD-42BD-9550-14E86E6C5075}"/>
                </a:ext>
              </a:extLst>
            </p:cNvPr>
            <p:cNvSpPr>
              <a:spLocks/>
            </p:cNvSpPr>
            <p:nvPr/>
          </p:nvSpPr>
          <p:spPr bwMode="auto">
            <a:xfrm rot="-5400000">
              <a:off x="1899625" y="3215305"/>
              <a:ext cx="382392" cy="132353"/>
            </a:xfrm>
            <a:custGeom>
              <a:avLst/>
              <a:gdLst>
                <a:gd name="T0" fmla="*/ 2147483646 w 147"/>
                <a:gd name="T1" fmla="*/ 2147483646 h 76"/>
                <a:gd name="T2" fmla="*/ 2147483646 w 147"/>
                <a:gd name="T3" fmla="*/ 2147483646 h 76"/>
                <a:gd name="T4" fmla="*/ 2147483646 w 147"/>
                <a:gd name="T5" fmla="*/ 2147483646 h 76"/>
                <a:gd name="T6" fmla="*/ 2147483646 w 147"/>
                <a:gd name="T7" fmla="*/ 2147483646 h 76"/>
                <a:gd name="T8" fmla="*/ 2147483646 w 147"/>
                <a:gd name="T9" fmla="*/ 2147483646 h 76"/>
                <a:gd name="T10" fmla="*/ 2147483646 w 147"/>
                <a:gd name="T11" fmla="*/ 2147483646 h 76"/>
                <a:gd name="T12" fmla="*/ 2147483646 w 147"/>
                <a:gd name="T13" fmla="*/ 2147483646 h 76"/>
                <a:gd name="T14" fmla="*/ 2147483646 w 147"/>
                <a:gd name="T15" fmla="*/ 2147483646 h 76"/>
                <a:gd name="T16" fmla="*/ 2147483646 w 147"/>
                <a:gd name="T17" fmla="*/ 2147483646 h 76"/>
                <a:gd name="T18" fmla="*/ 2147483646 w 147"/>
                <a:gd name="T19" fmla="*/ 2147483646 h 76"/>
                <a:gd name="T20" fmla="*/ 2147483646 w 147"/>
                <a:gd name="T21" fmla="*/ 2147483646 h 76"/>
                <a:gd name="T22" fmla="*/ 2147483646 w 147"/>
                <a:gd name="T23" fmla="*/ 2147483646 h 76"/>
                <a:gd name="T24" fmla="*/ 2147483646 w 147"/>
                <a:gd name="T25" fmla="*/ 2147483646 h 76"/>
                <a:gd name="T26" fmla="*/ 2147483646 w 147"/>
                <a:gd name="T27" fmla="*/ 2147483646 h 76"/>
                <a:gd name="T28" fmla="*/ 2147483646 w 147"/>
                <a:gd name="T29" fmla="*/ 2147483646 h 76"/>
                <a:gd name="T30" fmla="*/ 2147483646 w 147"/>
                <a:gd name="T31" fmla="*/ 2147483646 h 76"/>
                <a:gd name="T32" fmla="*/ 2147483646 w 147"/>
                <a:gd name="T33" fmla="*/ 2147483646 h 76"/>
                <a:gd name="T34" fmla="*/ 2147483646 w 147"/>
                <a:gd name="T35" fmla="*/ 2147483646 h 76"/>
                <a:gd name="T36" fmla="*/ 2147483646 w 147"/>
                <a:gd name="T37" fmla="*/ 2147483646 h 76"/>
                <a:gd name="T38" fmla="*/ 2147483646 w 147"/>
                <a:gd name="T39" fmla="*/ 2147483646 h 76"/>
                <a:gd name="T40" fmla="*/ 2147483646 w 147"/>
                <a:gd name="T41" fmla="*/ 2147483646 h 76"/>
                <a:gd name="T42" fmla="*/ 2147483646 w 147"/>
                <a:gd name="T43" fmla="*/ 2147483646 h 76"/>
                <a:gd name="T44" fmla="*/ 2147483646 w 147"/>
                <a:gd name="T45" fmla="*/ 2147483646 h 76"/>
                <a:gd name="T46" fmla="*/ 2147483646 w 147"/>
                <a:gd name="T47" fmla="*/ 2147483646 h 76"/>
                <a:gd name="T48" fmla="*/ 2147483646 w 147"/>
                <a:gd name="T49" fmla="*/ 2147483646 h 76"/>
                <a:gd name="T50" fmla="*/ 2147483646 w 147"/>
                <a:gd name="T51" fmla="*/ 2147483646 h 76"/>
                <a:gd name="T52" fmla="*/ 2147483646 w 147"/>
                <a:gd name="T53" fmla="*/ 2147483646 h 76"/>
                <a:gd name="T54" fmla="*/ 2147483646 w 147"/>
                <a:gd name="T55" fmla="*/ 2147483646 h 76"/>
                <a:gd name="T56" fmla="*/ 2147483646 w 147"/>
                <a:gd name="T57" fmla="*/ 2147483646 h 76"/>
                <a:gd name="T58" fmla="*/ 2147483646 w 147"/>
                <a:gd name="T59" fmla="*/ 2147483646 h 76"/>
                <a:gd name="T60" fmla="*/ 2147483646 w 147"/>
                <a:gd name="T61" fmla="*/ 2147483646 h 76"/>
                <a:gd name="T62" fmla="*/ 2147483646 w 147"/>
                <a:gd name="T63" fmla="*/ 2147483646 h 76"/>
                <a:gd name="T64" fmla="*/ 2147483646 w 147"/>
                <a:gd name="T65" fmla="*/ 0 h 76"/>
                <a:gd name="T66" fmla="*/ 2147483646 w 147"/>
                <a:gd name="T67" fmla="*/ 0 h 76"/>
                <a:gd name="T68" fmla="*/ 2147483646 w 147"/>
                <a:gd name="T69" fmla="*/ 0 h 76"/>
                <a:gd name="T70" fmla="*/ 2147483646 w 147"/>
                <a:gd name="T71" fmla="*/ 0 h 76"/>
                <a:gd name="T72" fmla="*/ 2147483646 w 147"/>
                <a:gd name="T73" fmla="*/ 2147483646 h 76"/>
                <a:gd name="T74" fmla="*/ 2147483646 w 147"/>
                <a:gd name="T75" fmla="*/ 2147483646 h 76"/>
                <a:gd name="T76" fmla="*/ 2147483646 w 147"/>
                <a:gd name="T77" fmla="*/ 2147483646 h 76"/>
                <a:gd name="T78" fmla="*/ 2147483646 w 147"/>
                <a:gd name="T79" fmla="*/ 2147483646 h 76"/>
                <a:gd name="T80" fmla="*/ 2147483646 w 147"/>
                <a:gd name="T81" fmla="*/ 2147483646 h 76"/>
                <a:gd name="T82" fmla="*/ 2147483646 w 147"/>
                <a:gd name="T83" fmla="*/ 2147483646 h 7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7"/>
                <a:gd name="T127" fmla="*/ 0 h 76"/>
                <a:gd name="T128" fmla="*/ 147 w 147"/>
                <a:gd name="T129" fmla="*/ 76 h 7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7" h="76">
                  <a:moveTo>
                    <a:pt x="0" y="76"/>
                  </a:moveTo>
                  <a:lnTo>
                    <a:pt x="3" y="75"/>
                  </a:lnTo>
                  <a:lnTo>
                    <a:pt x="5" y="74"/>
                  </a:lnTo>
                  <a:lnTo>
                    <a:pt x="8" y="73"/>
                  </a:lnTo>
                  <a:lnTo>
                    <a:pt x="8" y="72"/>
                  </a:lnTo>
                  <a:lnTo>
                    <a:pt x="9" y="71"/>
                  </a:lnTo>
                  <a:lnTo>
                    <a:pt x="11" y="70"/>
                  </a:lnTo>
                  <a:lnTo>
                    <a:pt x="11" y="69"/>
                  </a:lnTo>
                  <a:lnTo>
                    <a:pt x="12" y="69"/>
                  </a:lnTo>
                  <a:lnTo>
                    <a:pt x="15" y="68"/>
                  </a:lnTo>
                  <a:lnTo>
                    <a:pt x="15" y="67"/>
                  </a:lnTo>
                  <a:lnTo>
                    <a:pt x="17" y="66"/>
                  </a:lnTo>
                  <a:lnTo>
                    <a:pt x="17" y="65"/>
                  </a:lnTo>
                  <a:lnTo>
                    <a:pt x="20" y="64"/>
                  </a:lnTo>
                  <a:lnTo>
                    <a:pt x="20" y="63"/>
                  </a:lnTo>
                  <a:lnTo>
                    <a:pt x="22" y="62"/>
                  </a:lnTo>
                  <a:lnTo>
                    <a:pt x="22" y="61"/>
                  </a:lnTo>
                  <a:lnTo>
                    <a:pt x="24" y="60"/>
                  </a:lnTo>
                  <a:lnTo>
                    <a:pt x="24" y="59"/>
                  </a:lnTo>
                  <a:lnTo>
                    <a:pt x="27" y="58"/>
                  </a:lnTo>
                  <a:lnTo>
                    <a:pt x="27" y="57"/>
                  </a:lnTo>
                  <a:lnTo>
                    <a:pt x="29" y="56"/>
                  </a:lnTo>
                  <a:lnTo>
                    <a:pt x="29" y="55"/>
                  </a:lnTo>
                  <a:lnTo>
                    <a:pt x="32" y="54"/>
                  </a:lnTo>
                  <a:lnTo>
                    <a:pt x="34" y="53"/>
                  </a:lnTo>
                  <a:lnTo>
                    <a:pt x="34" y="52"/>
                  </a:lnTo>
                  <a:lnTo>
                    <a:pt x="36" y="51"/>
                  </a:lnTo>
                  <a:lnTo>
                    <a:pt x="36" y="50"/>
                  </a:lnTo>
                  <a:lnTo>
                    <a:pt x="38" y="49"/>
                  </a:lnTo>
                  <a:lnTo>
                    <a:pt x="38" y="48"/>
                  </a:lnTo>
                  <a:lnTo>
                    <a:pt x="40" y="47"/>
                  </a:lnTo>
                  <a:lnTo>
                    <a:pt x="40" y="46"/>
                  </a:lnTo>
                  <a:lnTo>
                    <a:pt x="42" y="45"/>
                  </a:lnTo>
                  <a:lnTo>
                    <a:pt x="42" y="44"/>
                  </a:lnTo>
                  <a:lnTo>
                    <a:pt x="44" y="44"/>
                  </a:lnTo>
                  <a:lnTo>
                    <a:pt x="44" y="43"/>
                  </a:lnTo>
                  <a:lnTo>
                    <a:pt x="45" y="43"/>
                  </a:lnTo>
                  <a:lnTo>
                    <a:pt x="45" y="42"/>
                  </a:lnTo>
                  <a:lnTo>
                    <a:pt x="47" y="41"/>
                  </a:lnTo>
                  <a:lnTo>
                    <a:pt x="47" y="40"/>
                  </a:lnTo>
                  <a:lnTo>
                    <a:pt x="50" y="39"/>
                  </a:lnTo>
                  <a:lnTo>
                    <a:pt x="50" y="38"/>
                  </a:lnTo>
                  <a:lnTo>
                    <a:pt x="51" y="37"/>
                  </a:lnTo>
                  <a:lnTo>
                    <a:pt x="51" y="36"/>
                  </a:lnTo>
                  <a:lnTo>
                    <a:pt x="53" y="35"/>
                  </a:lnTo>
                  <a:lnTo>
                    <a:pt x="53" y="34"/>
                  </a:lnTo>
                  <a:lnTo>
                    <a:pt x="56" y="33"/>
                  </a:lnTo>
                  <a:lnTo>
                    <a:pt x="57" y="32"/>
                  </a:lnTo>
                  <a:lnTo>
                    <a:pt x="57" y="31"/>
                  </a:lnTo>
                  <a:lnTo>
                    <a:pt x="59" y="30"/>
                  </a:lnTo>
                  <a:lnTo>
                    <a:pt x="59" y="29"/>
                  </a:lnTo>
                  <a:lnTo>
                    <a:pt x="62" y="28"/>
                  </a:lnTo>
                  <a:lnTo>
                    <a:pt x="62" y="27"/>
                  </a:lnTo>
                  <a:lnTo>
                    <a:pt x="64" y="26"/>
                  </a:lnTo>
                  <a:lnTo>
                    <a:pt x="64" y="25"/>
                  </a:lnTo>
                  <a:lnTo>
                    <a:pt x="66" y="24"/>
                  </a:lnTo>
                  <a:lnTo>
                    <a:pt x="66" y="23"/>
                  </a:lnTo>
                  <a:lnTo>
                    <a:pt x="68" y="23"/>
                  </a:lnTo>
                  <a:lnTo>
                    <a:pt x="68" y="22"/>
                  </a:lnTo>
                  <a:lnTo>
                    <a:pt x="70" y="21"/>
                  </a:lnTo>
                  <a:lnTo>
                    <a:pt x="70" y="20"/>
                  </a:lnTo>
                  <a:lnTo>
                    <a:pt x="72" y="19"/>
                  </a:lnTo>
                  <a:lnTo>
                    <a:pt x="72" y="18"/>
                  </a:lnTo>
                  <a:lnTo>
                    <a:pt x="75" y="17"/>
                  </a:lnTo>
                  <a:lnTo>
                    <a:pt x="75" y="16"/>
                  </a:lnTo>
                  <a:lnTo>
                    <a:pt x="77" y="15"/>
                  </a:lnTo>
                  <a:lnTo>
                    <a:pt x="77" y="14"/>
                  </a:lnTo>
                  <a:lnTo>
                    <a:pt x="78" y="14"/>
                  </a:lnTo>
                  <a:lnTo>
                    <a:pt x="81" y="13"/>
                  </a:lnTo>
                  <a:lnTo>
                    <a:pt x="81" y="12"/>
                  </a:lnTo>
                  <a:lnTo>
                    <a:pt x="82" y="12"/>
                  </a:lnTo>
                  <a:lnTo>
                    <a:pt x="84" y="11"/>
                  </a:lnTo>
                  <a:lnTo>
                    <a:pt x="84" y="10"/>
                  </a:lnTo>
                  <a:lnTo>
                    <a:pt x="87" y="9"/>
                  </a:lnTo>
                  <a:lnTo>
                    <a:pt x="89" y="8"/>
                  </a:lnTo>
                  <a:lnTo>
                    <a:pt x="89" y="7"/>
                  </a:lnTo>
                  <a:lnTo>
                    <a:pt x="90" y="7"/>
                  </a:lnTo>
                  <a:lnTo>
                    <a:pt x="92" y="6"/>
                  </a:lnTo>
                  <a:lnTo>
                    <a:pt x="94" y="5"/>
                  </a:lnTo>
                  <a:lnTo>
                    <a:pt x="95" y="4"/>
                  </a:lnTo>
                  <a:lnTo>
                    <a:pt x="96" y="4"/>
                  </a:lnTo>
                  <a:lnTo>
                    <a:pt x="98" y="3"/>
                  </a:lnTo>
                  <a:lnTo>
                    <a:pt x="99" y="3"/>
                  </a:lnTo>
                  <a:lnTo>
                    <a:pt x="100" y="3"/>
                  </a:lnTo>
                  <a:lnTo>
                    <a:pt x="101" y="2"/>
                  </a:lnTo>
                  <a:lnTo>
                    <a:pt x="102" y="2"/>
                  </a:lnTo>
                  <a:lnTo>
                    <a:pt x="104" y="1"/>
                  </a:lnTo>
                  <a:lnTo>
                    <a:pt x="105" y="1"/>
                  </a:lnTo>
                  <a:lnTo>
                    <a:pt x="106" y="1"/>
                  </a:lnTo>
                  <a:lnTo>
                    <a:pt x="107" y="1"/>
                  </a:lnTo>
                  <a:lnTo>
                    <a:pt x="108" y="0"/>
                  </a:lnTo>
                  <a:lnTo>
                    <a:pt x="110" y="0"/>
                  </a:lnTo>
                  <a:lnTo>
                    <a:pt x="111" y="0"/>
                  </a:lnTo>
                  <a:lnTo>
                    <a:pt x="112" y="0"/>
                  </a:lnTo>
                  <a:lnTo>
                    <a:pt x="113" y="0"/>
                  </a:lnTo>
                  <a:lnTo>
                    <a:pt x="114" y="0"/>
                  </a:lnTo>
                  <a:lnTo>
                    <a:pt x="116" y="0"/>
                  </a:lnTo>
                  <a:lnTo>
                    <a:pt x="117" y="0"/>
                  </a:lnTo>
                  <a:lnTo>
                    <a:pt x="118" y="0"/>
                  </a:lnTo>
                  <a:lnTo>
                    <a:pt x="119" y="0"/>
                  </a:lnTo>
                  <a:lnTo>
                    <a:pt x="120" y="0"/>
                  </a:lnTo>
                  <a:lnTo>
                    <a:pt x="122" y="0"/>
                  </a:lnTo>
                  <a:lnTo>
                    <a:pt x="123" y="1"/>
                  </a:lnTo>
                  <a:lnTo>
                    <a:pt x="124" y="1"/>
                  </a:lnTo>
                  <a:lnTo>
                    <a:pt x="125" y="1"/>
                  </a:lnTo>
                  <a:lnTo>
                    <a:pt x="126" y="1"/>
                  </a:lnTo>
                  <a:lnTo>
                    <a:pt x="128" y="2"/>
                  </a:lnTo>
                  <a:lnTo>
                    <a:pt x="129" y="2"/>
                  </a:lnTo>
                  <a:lnTo>
                    <a:pt x="130" y="3"/>
                  </a:lnTo>
                  <a:lnTo>
                    <a:pt x="131" y="3"/>
                  </a:lnTo>
                  <a:lnTo>
                    <a:pt x="132" y="3"/>
                  </a:lnTo>
                  <a:lnTo>
                    <a:pt x="134" y="4"/>
                  </a:lnTo>
                  <a:lnTo>
                    <a:pt x="135" y="4"/>
                  </a:lnTo>
                  <a:lnTo>
                    <a:pt x="136" y="5"/>
                  </a:lnTo>
                  <a:lnTo>
                    <a:pt x="137" y="5"/>
                  </a:lnTo>
                  <a:lnTo>
                    <a:pt x="138" y="6"/>
                  </a:lnTo>
                  <a:lnTo>
                    <a:pt x="141" y="7"/>
                  </a:lnTo>
                  <a:lnTo>
                    <a:pt x="142" y="8"/>
                  </a:lnTo>
                  <a:lnTo>
                    <a:pt x="144" y="9"/>
                  </a:lnTo>
                  <a:lnTo>
                    <a:pt x="147" y="10"/>
                  </a:lnTo>
                </a:path>
              </a:pathLst>
            </a:custGeom>
            <a:noFill/>
            <a:ln w="254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90" name="Freeform 75">
              <a:extLst>
                <a:ext uri="{FF2B5EF4-FFF2-40B4-BE49-F238E27FC236}">
                  <a16:creationId xmlns:a16="http://schemas.microsoft.com/office/drawing/2014/main" id="{2D9E0F19-FD1D-4FC3-B277-4A40DBE1C7E8}"/>
                </a:ext>
              </a:extLst>
            </p:cNvPr>
            <p:cNvSpPr>
              <a:spLocks/>
            </p:cNvSpPr>
            <p:nvPr/>
          </p:nvSpPr>
          <p:spPr bwMode="auto">
            <a:xfrm rot="-5400000">
              <a:off x="1928348" y="2826806"/>
              <a:ext cx="377190" cy="149768"/>
            </a:xfrm>
            <a:custGeom>
              <a:avLst/>
              <a:gdLst>
                <a:gd name="T0" fmla="*/ 2147483646 w 145"/>
                <a:gd name="T1" fmla="*/ 2147483646 h 86"/>
                <a:gd name="T2" fmla="*/ 2147483646 w 145"/>
                <a:gd name="T3" fmla="*/ 2147483646 h 86"/>
                <a:gd name="T4" fmla="*/ 2147483646 w 145"/>
                <a:gd name="T5" fmla="*/ 2147483646 h 86"/>
                <a:gd name="T6" fmla="*/ 2147483646 w 145"/>
                <a:gd name="T7" fmla="*/ 2147483646 h 86"/>
                <a:gd name="T8" fmla="*/ 2147483646 w 145"/>
                <a:gd name="T9" fmla="*/ 2147483646 h 86"/>
                <a:gd name="T10" fmla="*/ 2147483646 w 145"/>
                <a:gd name="T11" fmla="*/ 2147483646 h 86"/>
                <a:gd name="T12" fmla="*/ 2147483646 w 145"/>
                <a:gd name="T13" fmla="*/ 2147483646 h 86"/>
                <a:gd name="T14" fmla="*/ 2147483646 w 145"/>
                <a:gd name="T15" fmla="*/ 2147483646 h 86"/>
                <a:gd name="T16" fmla="*/ 2147483646 w 145"/>
                <a:gd name="T17" fmla="*/ 2147483646 h 86"/>
                <a:gd name="T18" fmla="*/ 2147483646 w 145"/>
                <a:gd name="T19" fmla="*/ 2147483646 h 86"/>
                <a:gd name="T20" fmla="*/ 2147483646 w 145"/>
                <a:gd name="T21" fmla="*/ 2147483646 h 86"/>
                <a:gd name="T22" fmla="*/ 2147483646 w 145"/>
                <a:gd name="T23" fmla="*/ 2147483646 h 86"/>
                <a:gd name="T24" fmla="*/ 2147483646 w 145"/>
                <a:gd name="T25" fmla="*/ 2147483646 h 86"/>
                <a:gd name="T26" fmla="*/ 2147483646 w 145"/>
                <a:gd name="T27" fmla="*/ 2147483646 h 86"/>
                <a:gd name="T28" fmla="*/ 2147483646 w 145"/>
                <a:gd name="T29" fmla="*/ 2147483646 h 86"/>
                <a:gd name="T30" fmla="*/ 2147483646 w 145"/>
                <a:gd name="T31" fmla="*/ 2147483646 h 86"/>
                <a:gd name="T32" fmla="*/ 2147483646 w 145"/>
                <a:gd name="T33" fmla="*/ 2147483646 h 86"/>
                <a:gd name="T34" fmla="*/ 2147483646 w 145"/>
                <a:gd name="T35" fmla="*/ 2147483646 h 86"/>
                <a:gd name="T36" fmla="*/ 2147483646 w 145"/>
                <a:gd name="T37" fmla="*/ 2147483646 h 86"/>
                <a:gd name="T38" fmla="*/ 2147483646 w 145"/>
                <a:gd name="T39" fmla="*/ 2147483646 h 86"/>
                <a:gd name="T40" fmla="*/ 2147483646 w 145"/>
                <a:gd name="T41" fmla="*/ 2147483646 h 86"/>
                <a:gd name="T42" fmla="*/ 2147483646 w 145"/>
                <a:gd name="T43" fmla="*/ 2147483646 h 86"/>
                <a:gd name="T44" fmla="*/ 2147483646 w 145"/>
                <a:gd name="T45" fmla="*/ 2147483646 h 86"/>
                <a:gd name="T46" fmla="*/ 2147483646 w 145"/>
                <a:gd name="T47" fmla="*/ 2147483646 h 86"/>
                <a:gd name="T48" fmla="*/ 2147483646 w 145"/>
                <a:gd name="T49" fmla="*/ 2147483646 h 86"/>
                <a:gd name="T50" fmla="*/ 2147483646 w 145"/>
                <a:gd name="T51" fmla="*/ 2147483646 h 86"/>
                <a:gd name="T52" fmla="*/ 2147483646 w 145"/>
                <a:gd name="T53" fmla="*/ 2147483646 h 86"/>
                <a:gd name="T54" fmla="*/ 2147483646 w 145"/>
                <a:gd name="T55" fmla="*/ 2147483646 h 86"/>
                <a:gd name="T56" fmla="*/ 2147483646 w 145"/>
                <a:gd name="T57" fmla="*/ 2147483646 h 86"/>
                <a:gd name="T58" fmla="*/ 2147483646 w 145"/>
                <a:gd name="T59" fmla="*/ 2147483646 h 86"/>
                <a:gd name="T60" fmla="*/ 2147483646 w 145"/>
                <a:gd name="T61" fmla="*/ 2147483646 h 86"/>
                <a:gd name="T62" fmla="*/ 2147483646 w 145"/>
                <a:gd name="T63" fmla="*/ 2147483646 h 86"/>
                <a:gd name="T64" fmla="*/ 2147483646 w 145"/>
                <a:gd name="T65" fmla="*/ 2147483646 h 86"/>
                <a:gd name="T66" fmla="*/ 2147483646 w 145"/>
                <a:gd name="T67" fmla="*/ 2147483646 h 86"/>
                <a:gd name="T68" fmla="*/ 2147483646 w 145"/>
                <a:gd name="T69" fmla="*/ 2147483646 h 86"/>
                <a:gd name="T70" fmla="*/ 2147483646 w 145"/>
                <a:gd name="T71" fmla="*/ 2147483646 h 86"/>
                <a:gd name="T72" fmla="*/ 2147483646 w 145"/>
                <a:gd name="T73" fmla="*/ 2147483646 h 86"/>
                <a:gd name="T74" fmla="*/ 2147483646 w 145"/>
                <a:gd name="T75" fmla="*/ 2147483646 h 86"/>
                <a:gd name="T76" fmla="*/ 2147483646 w 145"/>
                <a:gd name="T77" fmla="*/ 2147483646 h 86"/>
                <a:gd name="T78" fmla="*/ 2147483646 w 145"/>
                <a:gd name="T79" fmla="*/ 2147483646 h 86"/>
                <a:gd name="T80" fmla="*/ 2147483646 w 145"/>
                <a:gd name="T81" fmla="*/ 2147483646 h 86"/>
                <a:gd name="T82" fmla="*/ 2147483646 w 145"/>
                <a:gd name="T83" fmla="*/ 2147483646 h 8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5"/>
                <a:gd name="T127" fmla="*/ 0 h 86"/>
                <a:gd name="T128" fmla="*/ 145 w 145"/>
                <a:gd name="T129" fmla="*/ 86 h 8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5" h="86">
                  <a:moveTo>
                    <a:pt x="0" y="0"/>
                  </a:moveTo>
                  <a:lnTo>
                    <a:pt x="0" y="1"/>
                  </a:lnTo>
                  <a:lnTo>
                    <a:pt x="2" y="2"/>
                  </a:lnTo>
                  <a:lnTo>
                    <a:pt x="5" y="3"/>
                  </a:lnTo>
                  <a:lnTo>
                    <a:pt x="5" y="4"/>
                  </a:lnTo>
                  <a:lnTo>
                    <a:pt x="6" y="4"/>
                  </a:lnTo>
                  <a:lnTo>
                    <a:pt x="8" y="5"/>
                  </a:lnTo>
                  <a:lnTo>
                    <a:pt x="8" y="6"/>
                  </a:lnTo>
                  <a:lnTo>
                    <a:pt x="11" y="7"/>
                  </a:lnTo>
                  <a:lnTo>
                    <a:pt x="11" y="8"/>
                  </a:lnTo>
                  <a:lnTo>
                    <a:pt x="13" y="9"/>
                  </a:lnTo>
                  <a:lnTo>
                    <a:pt x="13" y="10"/>
                  </a:lnTo>
                  <a:lnTo>
                    <a:pt x="14" y="11"/>
                  </a:lnTo>
                  <a:lnTo>
                    <a:pt x="17" y="12"/>
                  </a:lnTo>
                  <a:lnTo>
                    <a:pt x="17" y="13"/>
                  </a:lnTo>
                  <a:lnTo>
                    <a:pt x="18" y="13"/>
                  </a:lnTo>
                  <a:lnTo>
                    <a:pt x="18" y="14"/>
                  </a:lnTo>
                  <a:lnTo>
                    <a:pt x="20" y="15"/>
                  </a:lnTo>
                  <a:lnTo>
                    <a:pt x="20" y="16"/>
                  </a:lnTo>
                  <a:lnTo>
                    <a:pt x="23" y="17"/>
                  </a:lnTo>
                  <a:lnTo>
                    <a:pt x="23" y="18"/>
                  </a:lnTo>
                  <a:lnTo>
                    <a:pt x="25" y="19"/>
                  </a:lnTo>
                  <a:lnTo>
                    <a:pt x="25" y="20"/>
                  </a:lnTo>
                  <a:lnTo>
                    <a:pt x="27" y="21"/>
                  </a:lnTo>
                  <a:lnTo>
                    <a:pt x="27" y="23"/>
                  </a:lnTo>
                  <a:lnTo>
                    <a:pt x="30" y="23"/>
                  </a:lnTo>
                  <a:lnTo>
                    <a:pt x="30" y="24"/>
                  </a:lnTo>
                  <a:lnTo>
                    <a:pt x="32" y="25"/>
                  </a:lnTo>
                  <a:lnTo>
                    <a:pt x="32" y="26"/>
                  </a:lnTo>
                  <a:lnTo>
                    <a:pt x="33" y="27"/>
                  </a:lnTo>
                  <a:lnTo>
                    <a:pt x="35" y="28"/>
                  </a:lnTo>
                  <a:lnTo>
                    <a:pt x="35" y="29"/>
                  </a:lnTo>
                  <a:lnTo>
                    <a:pt x="37" y="30"/>
                  </a:lnTo>
                  <a:lnTo>
                    <a:pt x="37" y="31"/>
                  </a:lnTo>
                  <a:lnTo>
                    <a:pt x="39" y="32"/>
                  </a:lnTo>
                  <a:lnTo>
                    <a:pt x="39" y="33"/>
                  </a:lnTo>
                  <a:lnTo>
                    <a:pt x="41" y="33"/>
                  </a:lnTo>
                  <a:lnTo>
                    <a:pt x="41" y="34"/>
                  </a:lnTo>
                  <a:lnTo>
                    <a:pt x="43" y="35"/>
                  </a:lnTo>
                  <a:lnTo>
                    <a:pt x="43" y="36"/>
                  </a:lnTo>
                  <a:lnTo>
                    <a:pt x="45" y="37"/>
                  </a:lnTo>
                  <a:lnTo>
                    <a:pt x="45" y="38"/>
                  </a:lnTo>
                  <a:lnTo>
                    <a:pt x="47" y="39"/>
                  </a:lnTo>
                  <a:lnTo>
                    <a:pt x="47" y="40"/>
                  </a:lnTo>
                  <a:lnTo>
                    <a:pt x="49" y="41"/>
                  </a:lnTo>
                  <a:lnTo>
                    <a:pt x="49" y="42"/>
                  </a:lnTo>
                  <a:lnTo>
                    <a:pt x="51" y="43"/>
                  </a:lnTo>
                  <a:lnTo>
                    <a:pt x="51" y="44"/>
                  </a:lnTo>
                  <a:lnTo>
                    <a:pt x="54" y="44"/>
                  </a:lnTo>
                  <a:lnTo>
                    <a:pt x="54" y="45"/>
                  </a:lnTo>
                  <a:lnTo>
                    <a:pt x="56" y="46"/>
                  </a:lnTo>
                  <a:lnTo>
                    <a:pt x="56" y="47"/>
                  </a:lnTo>
                  <a:lnTo>
                    <a:pt x="59" y="48"/>
                  </a:lnTo>
                  <a:lnTo>
                    <a:pt x="59" y="49"/>
                  </a:lnTo>
                  <a:lnTo>
                    <a:pt x="61" y="50"/>
                  </a:lnTo>
                  <a:lnTo>
                    <a:pt x="61" y="51"/>
                  </a:lnTo>
                  <a:lnTo>
                    <a:pt x="63" y="52"/>
                  </a:lnTo>
                  <a:lnTo>
                    <a:pt x="63" y="53"/>
                  </a:lnTo>
                  <a:lnTo>
                    <a:pt x="66" y="54"/>
                  </a:lnTo>
                  <a:lnTo>
                    <a:pt x="66" y="55"/>
                  </a:lnTo>
                  <a:lnTo>
                    <a:pt x="67" y="56"/>
                  </a:lnTo>
                  <a:lnTo>
                    <a:pt x="69" y="57"/>
                  </a:lnTo>
                  <a:lnTo>
                    <a:pt x="69" y="58"/>
                  </a:lnTo>
                  <a:lnTo>
                    <a:pt x="72" y="59"/>
                  </a:lnTo>
                  <a:lnTo>
                    <a:pt x="74" y="60"/>
                  </a:lnTo>
                  <a:lnTo>
                    <a:pt x="74" y="61"/>
                  </a:lnTo>
                  <a:lnTo>
                    <a:pt x="75" y="62"/>
                  </a:lnTo>
                  <a:lnTo>
                    <a:pt x="78" y="63"/>
                  </a:lnTo>
                  <a:lnTo>
                    <a:pt x="78" y="64"/>
                  </a:lnTo>
                  <a:lnTo>
                    <a:pt x="79" y="64"/>
                  </a:lnTo>
                  <a:lnTo>
                    <a:pt x="81" y="65"/>
                  </a:lnTo>
                  <a:lnTo>
                    <a:pt x="84" y="66"/>
                  </a:lnTo>
                  <a:lnTo>
                    <a:pt x="84" y="67"/>
                  </a:lnTo>
                  <a:lnTo>
                    <a:pt x="85" y="67"/>
                  </a:lnTo>
                  <a:lnTo>
                    <a:pt x="87" y="68"/>
                  </a:lnTo>
                  <a:lnTo>
                    <a:pt x="87" y="69"/>
                  </a:lnTo>
                  <a:lnTo>
                    <a:pt x="89" y="69"/>
                  </a:lnTo>
                  <a:lnTo>
                    <a:pt x="91" y="70"/>
                  </a:lnTo>
                  <a:lnTo>
                    <a:pt x="91" y="71"/>
                  </a:lnTo>
                  <a:lnTo>
                    <a:pt x="92" y="71"/>
                  </a:lnTo>
                  <a:lnTo>
                    <a:pt x="93" y="72"/>
                  </a:lnTo>
                  <a:lnTo>
                    <a:pt x="96" y="73"/>
                  </a:lnTo>
                  <a:lnTo>
                    <a:pt x="97" y="74"/>
                  </a:lnTo>
                  <a:lnTo>
                    <a:pt x="98" y="74"/>
                  </a:lnTo>
                  <a:lnTo>
                    <a:pt x="99" y="75"/>
                  </a:lnTo>
                  <a:lnTo>
                    <a:pt x="101" y="75"/>
                  </a:lnTo>
                  <a:lnTo>
                    <a:pt x="102" y="76"/>
                  </a:lnTo>
                  <a:lnTo>
                    <a:pt x="103" y="76"/>
                  </a:lnTo>
                  <a:lnTo>
                    <a:pt x="104" y="77"/>
                  </a:lnTo>
                  <a:lnTo>
                    <a:pt x="105" y="77"/>
                  </a:lnTo>
                  <a:lnTo>
                    <a:pt x="107" y="78"/>
                  </a:lnTo>
                  <a:lnTo>
                    <a:pt x="108" y="78"/>
                  </a:lnTo>
                  <a:lnTo>
                    <a:pt x="109" y="78"/>
                  </a:lnTo>
                  <a:lnTo>
                    <a:pt x="110" y="79"/>
                  </a:lnTo>
                  <a:lnTo>
                    <a:pt x="111" y="79"/>
                  </a:lnTo>
                  <a:lnTo>
                    <a:pt x="113" y="80"/>
                  </a:lnTo>
                  <a:lnTo>
                    <a:pt x="114" y="80"/>
                  </a:lnTo>
                  <a:lnTo>
                    <a:pt x="115" y="80"/>
                  </a:lnTo>
                  <a:lnTo>
                    <a:pt x="116" y="81"/>
                  </a:lnTo>
                  <a:lnTo>
                    <a:pt x="117" y="81"/>
                  </a:lnTo>
                  <a:lnTo>
                    <a:pt x="119" y="81"/>
                  </a:lnTo>
                  <a:lnTo>
                    <a:pt x="120" y="82"/>
                  </a:lnTo>
                  <a:lnTo>
                    <a:pt x="121" y="82"/>
                  </a:lnTo>
                  <a:lnTo>
                    <a:pt x="122" y="82"/>
                  </a:lnTo>
                  <a:lnTo>
                    <a:pt x="123" y="83"/>
                  </a:lnTo>
                  <a:lnTo>
                    <a:pt x="125" y="83"/>
                  </a:lnTo>
                  <a:lnTo>
                    <a:pt x="126" y="83"/>
                  </a:lnTo>
                  <a:lnTo>
                    <a:pt x="127" y="83"/>
                  </a:lnTo>
                  <a:lnTo>
                    <a:pt x="128" y="84"/>
                  </a:lnTo>
                  <a:lnTo>
                    <a:pt x="129" y="84"/>
                  </a:lnTo>
                  <a:lnTo>
                    <a:pt x="131" y="84"/>
                  </a:lnTo>
                  <a:lnTo>
                    <a:pt x="132" y="84"/>
                  </a:lnTo>
                  <a:lnTo>
                    <a:pt x="133" y="85"/>
                  </a:lnTo>
                  <a:lnTo>
                    <a:pt x="134" y="85"/>
                  </a:lnTo>
                  <a:lnTo>
                    <a:pt x="135" y="85"/>
                  </a:lnTo>
                  <a:lnTo>
                    <a:pt x="137" y="85"/>
                  </a:lnTo>
                  <a:lnTo>
                    <a:pt x="138" y="85"/>
                  </a:lnTo>
                  <a:lnTo>
                    <a:pt x="139" y="86"/>
                  </a:lnTo>
                  <a:lnTo>
                    <a:pt x="140" y="86"/>
                  </a:lnTo>
                  <a:lnTo>
                    <a:pt x="141" y="86"/>
                  </a:lnTo>
                  <a:lnTo>
                    <a:pt x="143" y="86"/>
                  </a:lnTo>
                  <a:lnTo>
                    <a:pt x="144" y="86"/>
                  </a:lnTo>
                  <a:lnTo>
                    <a:pt x="145" y="86"/>
                  </a:lnTo>
                </a:path>
              </a:pathLst>
            </a:custGeom>
            <a:noFill/>
            <a:ln w="254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91" name="Freeform 76">
              <a:extLst>
                <a:ext uri="{FF2B5EF4-FFF2-40B4-BE49-F238E27FC236}">
                  <a16:creationId xmlns:a16="http://schemas.microsoft.com/office/drawing/2014/main" id="{4286C4A9-7B44-4457-898B-E5E4D8685C27}"/>
                </a:ext>
              </a:extLst>
            </p:cNvPr>
            <p:cNvSpPr>
              <a:spLocks/>
            </p:cNvSpPr>
            <p:nvPr/>
          </p:nvSpPr>
          <p:spPr bwMode="auto">
            <a:xfrm rot="-5400000">
              <a:off x="2076079" y="2592124"/>
              <a:ext cx="236721" cy="5225"/>
            </a:xfrm>
            <a:custGeom>
              <a:avLst/>
              <a:gdLst>
                <a:gd name="T0" fmla="*/ 2147483646 w 91"/>
                <a:gd name="T1" fmla="*/ 0 h 3"/>
                <a:gd name="T2" fmla="*/ 2147483646 w 91"/>
                <a:gd name="T3" fmla="*/ 0 h 3"/>
                <a:gd name="T4" fmla="*/ 2147483646 w 91"/>
                <a:gd name="T5" fmla="*/ 2147483646 h 3"/>
                <a:gd name="T6" fmla="*/ 2147483646 w 91"/>
                <a:gd name="T7" fmla="*/ 2147483646 h 3"/>
                <a:gd name="T8" fmla="*/ 2147483646 w 91"/>
                <a:gd name="T9" fmla="*/ 2147483646 h 3"/>
                <a:gd name="T10" fmla="*/ 2147483646 w 91"/>
                <a:gd name="T11" fmla="*/ 2147483646 h 3"/>
                <a:gd name="T12" fmla="*/ 2147483646 w 91"/>
                <a:gd name="T13" fmla="*/ 2147483646 h 3"/>
                <a:gd name="T14" fmla="*/ 2147483646 w 91"/>
                <a:gd name="T15" fmla="*/ 2147483646 h 3"/>
                <a:gd name="T16" fmla="*/ 2147483646 w 91"/>
                <a:gd name="T17" fmla="*/ 2147483646 h 3"/>
                <a:gd name="T18" fmla="*/ 2147483646 w 91"/>
                <a:gd name="T19" fmla="*/ 2147483646 h 3"/>
                <a:gd name="T20" fmla="*/ 2147483646 w 91"/>
                <a:gd name="T21" fmla="*/ 2147483646 h 3"/>
                <a:gd name="T22" fmla="*/ 2147483646 w 91"/>
                <a:gd name="T23" fmla="*/ 2147483646 h 3"/>
                <a:gd name="T24" fmla="*/ 2147483646 w 91"/>
                <a:gd name="T25" fmla="*/ 2147483646 h 3"/>
                <a:gd name="T26" fmla="*/ 2147483646 w 91"/>
                <a:gd name="T27" fmla="*/ 2147483646 h 3"/>
                <a:gd name="T28" fmla="*/ 2147483646 w 91"/>
                <a:gd name="T29" fmla="*/ 2147483646 h 3"/>
                <a:gd name="T30" fmla="*/ 2147483646 w 91"/>
                <a:gd name="T31" fmla="*/ 2147483646 h 3"/>
                <a:gd name="T32" fmla="*/ 2147483646 w 91"/>
                <a:gd name="T33" fmla="*/ 2147483646 h 3"/>
                <a:gd name="T34" fmla="*/ 2147483646 w 91"/>
                <a:gd name="T35" fmla="*/ 2147483646 h 3"/>
                <a:gd name="T36" fmla="*/ 2147483646 w 91"/>
                <a:gd name="T37" fmla="*/ 2147483646 h 3"/>
                <a:gd name="T38" fmla="*/ 2147483646 w 91"/>
                <a:gd name="T39" fmla="*/ 2147483646 h 3"/>
                <a:gd name="T40" fmla="*/ 2147483646 w 91"/>
                <a:gd name="T41" fmla="*/ 2147483646 h 3"/>
                <a:gd name="T42" fmla="*/ 2147483646 w 91"/>
                <a:gd name="T43" fmla="*/ 2147483646 h 3"/>
                <a:gd name="T44" fmla="*/ 2147483646 w 91"/>
                <a:gd name="T45" fmla="*/ 2147483646 h 3"/>
                <a:gd name="T46" fmla="*/ 2147483646 w 91"/>
                <a:gd name="T47" fmla="*/ 2147483646 h 3"/>
                <a:gd name="T48" fmla="*/ 2147483646 w 91"/>
                <a:gd name="T49" fmla="*/ 2147483646 h 3"/>
                <a:gd name="T50" fmla="*/ 2147483646 w 91"/>
                <a:gd name="T51" fmla="*/ 2147483646 h 3"/>
                <a:gd name="T52" fmla="*/ 2147483646 w 91"/>
                <a:gd name="T53" fmla="*/ 2147483646 h 3"/>
                <a:gd name="T54" fmla="*/ 2147483646 w 91"/>
                <a:gd name="T55" fmla="*/ 2147483646 h 3"/>
                <a:gd name="T56" fmla="*/ 2147483646 w 91"/>
                <a:gd name="T57" fmla="*/ 2147483646 h 3"/>
                <a:gd name="T58" fmla="*/ 2147483646 w 91"/>
                <a:gd name="T59" fmla="*/ 2147483646 h 3"/>
                <a:gd name="T60" fmla="*/ 2147483646 w 91"/>
                <a:gd name="T61" fmla="*/ 2147483646 h 3"/>
                <a:gd name="T62" fmla="*/ 2147483646 w 91"/>
                <a:gd name="T63" fmla="*/ 2147483646 h 3"/>
                <a:gd name="T64" fmla="*/ 2147483646 w 91"/>
                <a:gd name="T65" fmla="*/ 2147483646 h 3"/>
                <a:gd name="T66" fmla="*/ 2147483646 w 91"/>
                <a:gd name="T67" fmla="*/ 2147483646 h 3"/>
                <a:gd name="T68" fmla="*/ 2147483646 w 91"/>
                <a:gd name="T69" fmla="*/ 2147483646 h 3"/>
                <a:gd name="T70" fmla="*/ 2147483646 w 91"/>
                <a:gd name="T71" fmla="*/ 2147483646 h 3"/>
                <a:gd name="T72" fmla="*/ 2147483646 w 91"/>
                <a:gd name="T73" fmla="*/ 2147483646 h 3"/>
                <a:gd name="T74" fmla="*/ 2147483646 w 91"/>
                <a:gd name="T75" fmla="*/ 2147483646 h 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1"/>
                <a:gd name="T115" fmla="*/ 0 h 3"/>
                <a:gd name="T116" fmla="*/ 91 w 91"/>
                <a:gd name="T117" fmla="*/ 3 h 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1" h="3">
                  <a:moveTo>
                    <a:pt x="0" y="0"/>
                  </a:moveTo>
                  <a:lnTo>
                    <a:pt x="1" y="0"/>
                  </a:lnTo>
                  <a:lnTo>
                    <a:pt x="2" y="0"/>
                  </a:lnTo>
                  <a:lnTo>
                    <a:pt x="4" y="0"/>
                  </a:lnTo>
                  <a:lnTo>
                    <a:pt x="5" y="0"/>
                  </a:lnTo>
                  <a:lnTo>
                    <a:pt x="6" y="1"/>
                  </a:lnTo>
                  <a:lnTo>
                    <a:pt x="7" y="1"/>
                  </a:lnTo>
                  <a:lnTo>
                    <a:pt x="8" y="1"/>
                  </a:lnTo>
                  <a:lnTo>
                    <a:pt x="10" y="1"/>
                  </a:lnTo>
                  <a:lnTo>
                    <a:pt x="11" y="1"/>
                  </a:lnTo>
                  <a:lnTo>
                    <a:pt x="12" y="1"/>
                  </a:lnTo>
                  <a:lnTo>
                    <a:pt x="13" y="1"/>
                  </a:lnTo>
                  <a:lnTo>
                    <a:pt x="14" y="1"/>
                  </a:lnTo>
                  <a:lnTo>
                    <a:pt x="16" y="1"/>
                  </a:lnTo>
                  <a:lnTo>
                    <a:pt x="17" y="1"/>
                  </a:lnTo>
                  <a:lnTo>
                    <a:pt x="18" y="2"/>
                  </a:lnTo>
                  <a:lnTo>
                    <a:pt x="19" y="2"/>
                  </a:lnTo>
                  <a:lnTo>
                    <a:pt x="20" y="2"/>
                  </a:lnTo>
                  <a:lnTo>
                    <a:pt x="22" y="2"/>
                  </a:lnTo>
                  <a:lnTo>
                    <a:pt x="23" y="2"/>
                  </a:lnTo>
                  <a:lnTo>
                    <a:pt x="24" y="2"/>
                  </a:lnTo>
                  <a:lnTo>
                    <a:pt x="25" y="2"/>
                  </a:lnTo>
                  <a:lnTo>
                    <a:pt x="26" y="2"/>
                  </a:lnTo>
                  <a:lnTo>
                    <a:pt x="28" y="2"/>
                  </a:lnTo>
                  <a:lnTo>
                    <a:pt x="29" y="2"/>
                  </a:lnTo>
                  <a:lnTo>
                    <a:pt x="30" y="2"/>
                  </a:lnTo>
                  <a:lnTo>
                    <a:pt x="31" y="2"/>
                  </a:lnTo>
                  <a:lnTo>
                    <a:pt x="32" y="2"/>
                  </a:lnTo>
                  <a:lnTo>
                    <a:pt x="34" y="2"/>
                  </a:lnTo>
                  <a:lnTo>
                    <a:pt x="35" y="2"/>
                  </a:lnTo>
                  <a:lnTo>
                    <a:pt x="36" y="2"/>
                  </a:lnTo>
                  <a:lnTo>
                    <a:pt x="37" y="2"/>
                  </a:lnTo>
                  <a:lnTo>
                    <a:pt x="38" y="2"/>
                  </a:lnTo>
                  <a:lnTo>
                    <a:pt x="40" y="2"/>
                  </a:lnTo>
                  <a:lnTo>
                    <a:pt x="41" y="2"/>
                  </a:lnTo>
                  <a:lnTo>
                    <a:pt x="42" y="3"/>
                  </a:lnTo>
                  <a:lnTo>
                    <a:pt x="43" y="3"/>
                  </a:lnTo>
                  <a:lnTo>
                    <a:pt x="44" y="3"/>
                  </a:lnTo>
                  <a:lnTo>
                    <a:pt x="46" y="3"/>
                  </a:lnTo>
                  <a:lnTo>
                    <a:pt x="47" y="3"/>
                  </a:lnTo>
                  <a:lnTo>
                    <a:pt x="48" y="3"/>
                  </a:lnTo>
                  <a:lnTo>
                    <a:pt x="49" y="3"/>
                  </a:lnTo>
                  <a:lnTo>
                    <a:pt x="50" y="3"/>
                  </a:lnTo>
                  <a:lnTo>
                    <a:pt x="52" y="3"/>
                  </a:lnTo>
                  <a:lnTo>
                    <a:pt x="53" y="3"/>
                  </a:lnTo>
                  <a:lnTo>
                    <a:pt x="54" y="3"/>
                  </a:lnTo>
                  <a:lnTo>
                    <a:pt x="55" y="3"/>
                  </a:lnTo>
                  <a:lnTo>
                    <a:pt x="56" y="3"/>
                  </a:lnTo>
                  <a:lnTo>
                    <a:pt x="58" y="3"/>
                  </a:lnTo>
                  <a:lnTo>
                    <a:pt x="59" y="3"/>
                  </a:lnTo>
                  <a:lnTo>
                    <a:pt x="60" y="3"/>
                  </a:lnTo>
                  <a:lnTo>
                    <a:pt x="61" y="3"/>
                  </a:lnTo>
                  <a:lnTo>
                    <a:pt x="62" y="3"/>
                  </a:lnTo>
                  <a:lnTo>
                    <a:pt x="64" y="3"/>
                  </a:lnTo>
                  <a:lnTo>
                    <a:pt x="65" y="3"/>
                  </a:lnTo>
                  <a:lnTo>
                    <a:pt x="66" y="3"/>
                  </a:lnTo>
                  <a:lnTo>
                    <a:pt x="67" y="3"/>
                  </a:lnTo>
                  <a:lnTo>
                    <a:pt x="68" y="3"/>
                  </a:lnTo>
                  <a:lnTo>
                    <a:pt x="70" y="3"/>
                  </a:lnTo>
                  <a:lnTo>
                    <a:pt x="71" y="3"/>
                  </a:lnTo>
                  <a:lnTo>
                    <a:pt x="72" y="3"/>
                  </a:lnTo>
                  <a:lnTo>
                    <a:pt x="73" y="3"/>
                  </a:lnTo>
                  <a:lnTo>
                    <a:pt x="74" y="3"/>
                  </a:lnTo>
                  <a:lnTo>
                    <a:pt x="76" y="3"/>
                  </a:lnTo>
                  <a:lnTo>
                    <a:pt x="77" y="3"/>
                  </a:lnTo>
                  <a:lnTo>
                    <a:pt x="78" y="3"/>
                  </a:lnTo>
                  <a:lnTo>
                    <a:pt x="79" y="3"/>
                  </a:lnTo>
                  <a:lnTo>
                    <a:pt x="80" y="3"/>
                  </a:lnTo>
                  <a:lnTo>
                    <a:pt x="82" y="3"/>
                  </a:lnTo>
                  <a:lnTo>
                    <a:pt x="83" y="3"/>
                  </a:lnTo>
                  <a:lnTo>
                    <a:pt x="84" y="3"/>
                  </a:lnTo>
                  <a:lnTo>
                    <a:pt x="85" y="3"/>
                  </a:lnTo>
                  <a:lnTo>
                    <a:pt x="86" y="3"/>
                  </a:lnTo>
                  <a:lnTo>
                    <a:pt x="88" y="3"/>
                  </a:lnTo>
                  <a:lnTo>
                    <a:pt x="89" y="3"/>
                  </a:lnTo>
                  <a:lnTo>
                    <a:pt x="90" y="3"/>
                  </a:lnTo>
                  <a:lnTo>
                    <a:pt x="91" y="3"/>
                  </a:lnTo>
                </a:path>
              </a:pathLst>
            </a:custGeom>
            <a:noFill/>
            <a:ln w="254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92" name="Freeform 77">
              <a:extLst>
                <a:ext uri="{FF2B5EF4-FFF2-40B4-BE49-F238E27FC236}">
                  <a16:creationId xmlns:a16="http://schemas.microsoft.com/office/drawing/2014/main" id="{4D7C7251-7B9E-4DF1-B5DB-51DE13EA8034}"/>
                </a:ext>
              </a:extLst>
            </p:cNvPr>
            <p:cNvSpPr>
              <a:spLocks/>
            </p:cNvSpPr>
            <p:nvPr/>
          </p:nvSpPr>
          <p:spPr bwMode="auto">
            <a:xfrm rot="-5400000">
              <a:off x="1841001" y="3478208"/>
              <a:ext cx="247125" cy="464977"/>
            </a:xfrm>
            <a:custGeom>
              <a:avLst/>
              <a:gdLst>
                <a:gd name="T0" fmla="*/ 2147483646 w 95"/>
                <a:gd name="T1" fmla="*/ 2147483646 h 267"/>
                <a:gd name="T2" fmla="*/ 2147483646 w 95"/>
                <a:gd name="T3" fmla="*/ 2147483646 h 267"/>
                <a:gd name="T4" fmla="*/ 2147483646 w 95"/>
                <a:gd name="T5" fmla="*/ 2147483646 h 267"/>
                <a:gd name="T6" fmla="*/ 2147483646 w 95"/>
                <a:gd name="T7" fmla="*/ 2147483646 h 267"/>
                <a:gd name="T8" fmla="*/ 2147483646 w 95"/>
                <a:gd name="T9" fmla="*/ 2147483646 h 267"/>
                <a:gd name="T10" fmla="*/ 2147483646 w 95"/>
                <a:gd name="T11" fmla="*/ 2147483646 h 267"/>
                <a:gd name="T12" fmla="*/ 2147483646 w 95"/>
                <a:gd name="T13" fmla="*/ 2147483646 h 267"/>
                <a:gd name="T14" fmla="*/ 2147483646 w 95"/>
                <a:gd name="T15" fmla="*/ 2147483646 h 267"/>
                <a:gd name="T16" fmla="*/ 2147483646 w 95"/>
                <a:gd name="T17" fmla="*/ 2147483646 h 267"/>
                <a:gd name="T18" fmla="*/ 2147483646 w 95"/>
                <a:gd name="T19" fmla="*/ 2147483646 h 267"/>
                <a:gd name="T20" fmla="*/ 2147483646 w 95"/>
                <a:gd name="T21" fmla="*/ 2147483646 h 267"/>
                <a:gd name="T22" fmla="*/ 2147483646 w 95"/>
                <a:gd name="T23" fmla="*/ 2147483646 h 267"/>
                <a:gd name="T24" fmla="*/ 2147483646 w 95"/>
                <a:gd name="T25" fmla="*/ 2147483646 h 267"/>
                <a:gd name="T26" fmla="*/ 2147483646 w 95"/>
                <a:gd name="T27" fmla="*/ 2147483646 h 267"/>
                <a:gd name="T28" fmla="*/ 2147483646 w 95"/>
                <a:gd name="T29" fmla="*/ 2147483646 h 267"/>
                <a:gd name="T30" fmla="*/ 2147483646 w 95"/>
                <a:gd name="T31" fmla="*/ 2147483646 h 267"/>
                <a:gd name="T32" fmla="*/ 2147483646 w 95"/>
                <a:gd name="T33" fmla="*/ 2147483646 h 267"/>
                <a:gd name="T34" fmla="*/ 2147483646 w 95"/>
                <a:gd name="T35" fmla="*/ 2147483646 h 267"/>
                <a:gd name="T36" fmla="*/ 2147483646 w 95"/>
                <a:gd name="T37" fmla="*/ 2147483646 h 267"/>
                <a:gd name="T38" fmla="*/ 2147483646 w 95"/>
                <a:gd name="T39" fmla="*/ 2147483646 h 267"/>
                <a:gd name="T40" fmla="*/ 2147483646 w 95"/>
                <a:gd name="T41" fmla="*/ 2147483646 h 267"/>
                <a:gd name="T42" fmla="*/ 2147483646 w 95"/>
                <a:gd name="T43" fmla="*/ 2147483646 h 267"/>
                <a:gd name="T44" fmla="*/ 2147483646 w 95"/>
                <a:gd name="T45" fmla="*/ 2147483646 h 267"/>
                <a:gd name="T46" fmla="*/ 2147483646 w 95"/>
                <a:gd name="T47" fmla="*/ 2147483646 h 267"/>
                <a:gd name="T48" fmla="*/ 2147483646 w 95"/>
                <a:gd name="T49" fmla="*/ 2147483646 h 267"/>
                <a:gd name="T50" fmla="*/ 2147483646 w 95"/>
                <a:gd name="T51" fmla="*/ 2147483646 h 267"/>
                <a:gd name="T52" fmla="*/ 2147483646 w 95"/>
                <a:gd name="T53" fmla="*/ 2147483646 h 267"/>
                <a:gd name="T54" fmla="*/ 2147483646 w 95"/>
                <a:gd name="T55" fmla="*/ 2147483646 h 267"/>
                <a:gd name="T56" fmla="*/ 2147483646 w 95"/>
                <a:gd name="T57" fmla="*/ 2147483646 h 267"/>
                <a:gd name="T58" fmla="*/ 2147483646 w 95"/>
                <a:gd name="T59" fmla="*/ 2147483646 h 267"/>
                <a:gd name="T60" fmla="*/ 2147483646 w 95"/>
                <a:gd name="T61" fmla="*/ 2147483646 h 267"/>
                <a:gd name="T62" fmla="*/ 2147483646 w 95"/>
                <a:gd name="T63" fmla="*/ 2147483646 h 267"/>
                <a:gd name="T64" fmla="*/ 2147483646 w 95"/>
                <a:gd name="T65" fmla="*/ 2147483646 h 267"/>
                <a:gd name="T66" fmla="*/ 2147483646 w 95"/>
                <a:gd name="T67" fmla="*/ 2147483646 h 267"/>
                <a:gd name="T68" fmla="*/ 2147483646 w 95"/>
                <a:gd name="T69" fmla="*/ 2147483646 h 267"/>
                <a:gd name="T70" fmla="*/ 2147483646 w 95"/>
                <a:gd name="T71" fmla="*/ 2147483646 h 267"/>
                <a:gd name="T72" fmla="*/ 2147483646 w 95"/>
                <a:gd name="T73" fmla="*/ 2147483646 h 267"/>
                <a:gd name="T74" fmla="*/ 2147483646 w 95"/>
                <a:gd name="T75" fmla="*/ 2147483646 h 267"/>
                <a:gd name="T76" fmla="*/ 2147483646 w 95"/>
                <a:gd name="T77" fmla="*/ 2147483646 h 267"/>
                <a:gd name="T78" fmla="*/ 2147483646 w 95"/>
                <a:gd name="T79" fmla="*/ 2147483646 h 267"/>
                <a:gd name="T80" fmla="*/ 2147483646 w 95"/>
                <a:gd name="T81" fmla="*/ 2147483646 h 267"/>
                <a:gd name="T82" fmla="*/ 2147483646 w 95"/>
                <a:gd name="T83" fmla="*/ 2147483646 h 26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5"/>
                <a:gd name="T127" fmla="*/ 0 h 267"/>
                <a:gd name="T128" fmla="*/ 95 w 95"/>
                <a:gd name="T129" fmla="*/ 267 h 26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5" h="267">
                  <a:moveTo>
                    <a:pt x="0" y="267"/>
                  </a:moveTo>
                  <a:lnTo>
                    <a:pt x="1" y="267"/>
                  </a:lnTo>
                  <a:lnTo>
                    <a:pt x="3" y="267"/>
                  </a:lnTo>
                  <a:lnTo>
                    <a:pt x="4" y="267"/>
                  </a:lnTo>
                  <a:lnTo>
                    <a:pt x="5" y="267"/>
                  </a:lnTo>
                  <a:lnTo>
                    <a:pt x="6" y="267"/>
                  </a:lnTo>
                  <a:lnTo>
                    <a:pt x="7" y="267"/>
                  </a:lnTo>
                  <a:lnTo>
                    <a:pt x="9" y="267"/>
                  </a:lnTo>
                  <a:lnTo>
                    <a:pt x="10" y="267"/>
                  </a:lnTo>
                  <a:lnTo>
                    <a:pt x="11" y="266"/>
                  </a:lnTo>
                  <a:lnTo>
                    <a:pt x="12" y="266"/>
                  </a:lnTo>
                  <a:lnTo>
                    <a:pt x="13" y="266"/>
                  </a:lnTo>
                  <a:lnTo>
                    <a:pt x="15" y="266"/>
                  </a:lnTo>
                  <a:lnTo>
                    <a:pt x="16" y="266"/>
                  </a:lnTo>
                  <a:lnTo>
                    <a:pt x="17" y="266"/>
                  </a:lnTo>
                  <a:lnTo>
                    <a:pt x="18" y="266"/>
                  </a:lnTo>
                  <a:lnTo>
                    <a:pt x="19" y="265"/>
                  </a:lnTo>
                  <a:lnTo>
                    <a:pt x="21" y="265"/>
                  </a:lnTo>
                  <a:lnTo>
                    <a:pt x="22" y="265"/>
                  </a:lnTo>
                  <a:lnTo>
                    <a:pt x="23" y="264"/>
                  </a:lnTo>
                  <a:lnTo>
                    <a:pt x="24" y="264"/>
                  </a:lnTo>
                  <a:lnTo>
                    <a:pt x="25" y="264"/>
                  </a:lnTo>
                  <a:lnTo>
                    <a:pt x="27" y="263"/>
                  </a:lnTo>
                  <a:lnTo>
                    <a:pt x="28" y="263"/>
                  </a:lnTo>
                  <a:lnTo>
                    <a:pt x="29" y="262"/>
                  </a:lnTo>
                  <a:lnTo>
                    <a:pt x="31" y="261"/>
                  </a:lnTo>
                  <a:lnTo>
                    <a:pt x="31" y="260"/>
                  </a:lnTo>
                  <a:lnTo>
                    <a:pt x="34" y="259"/>
                  </a:lnTo>
                  <a:lnTo>
                    <a:pt x="34" y="258"/>
                  </a:lnTo>
                  <a:lnTo>
                    <a:pt x="35" y="258"/>
                  </a:lnTo>
                  <a:lnTo>
                    <a:pt x="35" y="257"/>
                  </a:lnTo>
                  <a:lnTo>
                    <a:pt x="37" y="256"/>
                  </a:lnTo>
                  <a:lnTo>
                    <a:pt x="37" y="254"/>
                  </a:lnTo>
                  <a:lnTo>
                    <a:pt x="39" y="254"/>
                  </a:lnTo>
                  <a:lnTo>
                    <a:pt x="39" y="252"/>
                  </a:lnTo>
                  <a:lnTo>
                    <a:pt x="40" y="252"/>
                  </a:lnTo>
                  <a:lnTo>
                    <a:pt x="40" y="250"/>
                  </a:lnTo>
                  <a:lnTo>
                    <a:pt x="41" y="250"/>
                  </a:lnTo>
                  <a:lnTo>
                    <a:pt x="41" y="248"/>
                  </a:lnTo>
                  <a:lnTo>
                    <a:pt x="42" y="248"/>
                  </a:lnTo>
                  <a:lnTo>
                    <a:pt x="42" y="246"/>
                  </a:lnTo>
                  <a:lnTo>
                    <a:pt x="43" y="246"/>
                  </a:lnTo>
                  <a:lnTo>
                    <a:pt x="43" y="244"/>
                  </a:lnTo>
                  <a:lnTo>
                    <a:pt x="45" y="243"/>
                  </a:lnTo>
                  <a:lnTo>
                    <a:pt x="45" y="241"/>
                  </a:lnTo>
                  <a:lnTo>
                    <a:pt x="46" y="241"/>
                  </a:lnTo>
                  <a:lnTo>
                    <a:pt x="46" y="239"/>
                  </a:lnTo>
                  <a:lnTo>
                    <a:pt x="47" y="238"/>
                  </a:lnTo>
                  <a:lnTo>
                    <a:pt x="47" y="235"/>
                  </a:lnTo>
                  <a:lnTo>
                    <a:pt x="48" y="235"/>
                  </a:lnTo>
                  <a:lnTo>
                    <a:pt x="48" y="232"/>
                  </a:lnTo>
                  <a:lnTo>
                    <a:pt x="49" y="231"/>
                  </a:lnTo>
                  <a:lnTo>
                    <a:pt x="49" y="228"/>
                  </a:lnTo>
                  <a:lnTo>
                    <a:pt x="51" y="228"/>
                  </a:lnTo>
                  <a:lnTo>
                    <a:pt x="51" y="224"/>
                  </a:lnTo>
                  <a:lnTo>
                    <a:pt x="52" y="224"/>
                  </a:lnTo>
                  <a:lnTo>
                    <a:pt x="52" y="221"/>
                  </a:lnTo>
                  <a:lnTo>
                    <a:pt x="53" y="220"/>
                  </a:lnTo>
                  <a:lnTo>
                    <a:pt x="53" y="216"/>
                  </a:lnTo>
                  <a:lnTo>
                    <a:pt x="54" y="216"/>
                  </a:lnTo>
                  <a:lnTo>
                    <a:pt x="54" y="211"/>
                  </a:lnTo>
                  <a:lnTo>
                    <a:pt x="55" y="211"/>
                  </a:lnTo>
                  <a:lnTo>
                    <a:pt x="55" y="206"/>
                  </a:lnTo>
                  <a:lnTo>
                    <a:pt x="57" y="206"/>
                  </a:lnTo>
                  <a:lnTo>
                    <a:pt x="57" y="201"/>
                  </a:lnTo>
                  <a:lnTo>
                    <a:pt x="58" y="201"/>
                  </a:lnTo>
                  <a:lnTo>
                    <a:pt x="58" y="195"/>
                  </a:lnTo>
                  <a:lnTo>
                    <a:pt x="59" y="195"/>
                  </a:lnTo>
                  <a:lnTo>
                    <a:pt x="59" y="189"/>
                  </a:lnTo>
                  <a:lnTo>
                    <a:pt x="60" y="189"/>
                  </a:lnTo>
                  <a:lnTo>
                    <a:pt x="60" y="183"/>
                  </a:lnTo>
                  <a:lnTo>
                    <a:pt x="61" y="183"/>
                  </a:lnTo>
                  <a:lnTo>
                    <a:pt x="61" y="177"/>
                  </a:lnTo>
                  <a:lnTo>
                    <a:pt x="63" y="177"/>
                  </a:lnTo>
                  <a:lnTo>
                    <a:pt x="63" y="170"/>
                  </a:lnTo>
                  <a:lnTo>
                    <a:pt x="64" y="170"/>
                  </a:lnTo>
                  <a:lnTo>
                    <a:pt x="64" y="163"/>
                  </a:lnTo>
                  <a:lnTo>
                    <a:pt x="65" y="163"/>
                  </a:lnTo>
                  <a:lnTo>
                    <a:pt x="65" y="156"/>
                  </a:lnTo>
                  <a:lnTo>
                    <a:pt x="66" y="156"/>
                  </a:lnTo>
                  <a:lnTo>
                    <a:pt x="66" y="149"/>
                  </a:lnTo>
                  <a:lnTo>
                    <a:pt x="67" y="148"/>
                  </a:lnTo>
                  <a:lnTo>
                    <a:pt x="67" y="141"/>
                  </a:lnTo>
                  <a:lnTo>
                    <a:pt x="69" y="141"/>
                  </a:lnTo>
                  <a:lnTo>
                    <a:pt x="69" y="134"/>
                  </a:lnTo>
                  <a:lnTo>
                    <a:pt x="70" y="133"/>
                  </a:lnTo>
                  <a:lnTo>
                    <a:pt x="70" y="126"/>
                  </a:lnTo>
                  <a:lnTo>
                    <a:pt x="71" y="125"/>
                  </a:lnTo>
                  <a:lnTo>
                    <a:pt x="71" y="118"/>
                  </a:lnTo>
                  <a:lnTo>
                    <a:pt x="72" y="117"/>
                  </a:lnTo>
                  <a:lnTo>
                    <a:pt x="72" y="110"/>
                  </a:lnTo>
                  <a:lnTo>
                    <a:pt x="73" y="110"/>
                  </a:lnTo>
                  <a:lnTo>
                    <a:pt x="73" y="102"/>
                  </a:lnTo>
                  <a:lnTo>
                    <a:pt x="75" y="101"/>
                  </a:lnTo>
                  <a:lnTo>
                    <a:pt x="75" y="94"/>
                  </a:lnTo>
                  <a:lnTo>
                    <a:pt x="76" y="94"/>
                  </a:lnTo>
                  <a:lnTo>
                    <a:pt x="76" y="86"/>
                  </a:lnTo>
                  <a:lnTo>
                    <a:pt x="77" y="85"/>
                  </a:lnTo>
                  <a:lnTo>
                    <a:pt x="77" y="78"/>
                  </a:lnTo>
                  <a:lnTo>
                    <a:pt x="78" y="77"/>
                  </a:lnTo>
                  <a:lnTo>
                    <a:pt x="78" y="71"/>
                  </a:lnTo>
                  <a:lnTo>
                    <a:pt x="79" y="70"/>
                  </a:lnTo>
                  <a:lnTo>
                    <a:pt x="79" y="63"/>
                  </a:lnTo>
                  <a:lnTo>
                    <a:pt x="81" y="62"/>
                  </a:lnTo>
                  <a:lnTo>
                    <a:pt x="81" y="55"/>
                  </a:lnTo>
                  <a:lnTo>
                    <a:pt x="82" y="55"/>
                  </a:lnTo>
                  <a:lnTo>
                    <a:pt x="82" y="49"/>
                  </a:lnTo>
                  <a:lnTo>
                    <a:pt x="83" y="48"/>
                  </a:lnTo>
                  <a:lnTo>
                    <a:pt x="83" y="42"/>
                  </a:lnTo>
                  <a:lnTo>
                    <a:pt x="84" y="41"/>
                  </a:lnTo>
                  <a:lnTo>
                    <a:pt x="84" y="35"/>
                  </a:lnTo>
                  <a:lnTo>
                    <a:pt x="85" y="34"/>
                  </a:lnTo>
                  <a:lnTo>
                    <a:pt x="85" y="29"/>
                  </a:lnTo>
                  <a:lnTo>
                    <a:pt x="87" y="29"/>
                  </a:lnTo>
                  <a:lnTo>
                    <a:pt x="87" y="23"/>
                  </a:lnTo>
                  <a:lnTo>
                    <a:pt x="88" y="23"/>
                  </a:lnTo>
                  <a:lnTo>
                    <a:pt x="88" y="18"/>
                  </a:lnTo>
                  <a:lnTo>
                    <a:pt x="89" y="18"/>
                  </a:lnTo>
                  <a:lnTo>
                    <a:pt x="89" y="13"/>
                  </a:lnTo>
                  <a:lnTo>
                    <a:pt x="90" y="13"/>
                  </a:lnTo>
                  <a:lnTo>
                    <a:pt x="90" y="9"/>
                  </a:lnTo>
                  <a:lnTo>
                    <a:pt x="91" y="9"/>
                  </a:lnTo>
                  <a:lnTo>
                    <a:pt x="91" y="6"/>
                  </a:lnTo>
                  <a:lnTo>
                    <a:pt x="93" y="5"/>
                  </a:lnTo>
                  <a:lnTo>
                    <a:pt x="93" y="3"/>
                  </a:lnTo>
                  <a:lnTo>
                    <a:pt x="94" y="2"/>
                  </a:lnTo>
                  <a:lnTo>
                    <a:pt x="94" y="0"/>
                  </a:lnTo>
                  <a:lnTo>
                    <a:pt x="95" y="0"/>
                  </a:lnTo>
                </a:path>
              </a:pathLst>
            </a:custGeom>
            <a:noFill/>
            <a:ln w="254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93" name="Freeform 78">
              <a:extLst>
                <a:ext uri="{FF2B5EF4-FFF2-40B4-BE49-F238E27FC236}">
                  <a16:creationId xmlns:a16="http://schemas.microsoft.com/office/drawing/2014/main" id="{CD866A5E-3773-488B-8FBF-AB248EE2D149}"/>
                </a:ext>
              </a:extLst>
            </p:cNvPr>
            <p:cNvSpPr>
              <a:spLocks/>
            </p:cNvSpPr>
            <p:nvPr/>
          </p:nvSpPr>
          <p:spPr bwMode="auto">
            <a:xfrm rot="-5400000">
              <a:off x="1842290" y="3232375"/>
              <a:ext cx="239320" cy="470201"/>
            </a:xfrm>
            <a:custGeom>
              <a:avLst/>
              <a:gdLst>
                <a:gd name="T0" fmla="*/ 2147483646 w 92"/>
                <a:gd name="T1" fmla="*/ 0 h 270"/>
                <a:gd name="T2" fmla="*/ 2147483646 w 92"/>
                <a:gd name="T3" fmla="*/ 2147483646 h 270"/>
                <a:gd name="T4" fmla="*/ 2147483646 w 92"/>
                <a:gd name="T5" fmla="*/ 2147483646 h 270"/>
                <a:gd name="T6" fmla="*/ 2147483646 w 92"/>
                <a:gd name="T7" fmla="*/ 2147483646 h 270"/>
                <a:gd name="T8" fmla="*/ 2147483646 w 92"/>
                <a:gd name="T9" fmla="*/ 2147483646 h 270"/>
                <a:gd name="T10" fmla="*/ 2147483646 w 92"/>
                <a:gd name="T11" fmla="*/ 2147483646 h 270"/>
                <a:gd name="T12" fmla="*/ 2147483646 w 92"/>
                <a:gd name="T13" fmla="*/ 2147483646 h 270"/>
                <a:gd name="T14" fmla="*/ 2147483646 w 92"/>
                <a:gd name="T15" fmla="*/ 2147483646 h 270"/>
                <a:gd name="T16" fmla="*/ 2147483646 w 92"/>
                <a:gd name="T17" fmla="*/ 2147483646 h 270"/>
                <a:gd name="T18" fmla="*/ 2147483646 w 92"/>
                <a:gd name="T19" fmla="*/ 2147483646 h 270"/>
                <a:gd name="T20" fmla="*/ 2147483646 w 92"/>
                <a:gd name="T21" fmla="*/ 2147483646 h 270"/>
                <a:gd name="T22" fmla="*/ 2147483646 w 92"/>
                <a:gd name="T23" fmla="*/ 2147483646 h 270"/>
                <a:gd name="T24" fmla="*/ 2147483646 w 92"/>
                <a:gd name="T25" fmla="*/ 2147483646 h 270"/>
                <a:gd name="T26" fmla="*/ 2147483646 w 92"/>
                <a:gd name="T27" fmla="*/ 2147483646 h 270"/>
                <a:gd name="T28" fmla="*/ 2147483646 w 92"/>
                <a:gd name="T29" fmla="*/ 2147483646 h 270"/>
                <a:gd name="T30" fmla="*/ 2147483646 w 92"/>
                <a:gd name="T31" fmla="*/ 2147483646 h 270"/>
                <a:gd name="T32" fmla="*/ 2147483646 w 92"/>
                <a:gd name="T33" fmla="*/ 2147483646 h 270"/>
                <a:gd name="T34" fmla="*/ 2147483646 w 92"/>
                <a:gd name="T35" fmla="*/ 2147483646 h 270"/>
                <a:gd name="T36" fmla="*/ 2147483646 w 92"/>
                <a:gd name="T37" fmla="*/ 2147483646 h 270"/>
                <a:gd name="T38" fmla="*/ 2147483646 w 92"/>
                <a:gd name="T39" fmla="*/ 2147483646 h 270"/>
                <a:gd name="T40" fmla="*/ 2147483646 w 92"/>
                <a:gd name="T41" fmla="*/ 2147483646 h 270"/>
                <a:gd name="T42" fmla="*/ 2147483646 w 92"/>
                <a:gd name="T43" fmla="*/ 2147483646 h 270"/>
                <a:gd name="T44" fmla="*/ 2147483646 w 92"/>
                <a:gd name="T45" fmla="*/ 2147483646 h 270"/>
                <a:gd name="T46" fmla="*/ 2147483646 w 92"/>
                <a:gd name="T47" fmla="*/ 2147483646 h 270"/>
                <a:gd name="T48" fmla="*/ 2147483646 w 92"/>
                <a:gd name="T49" fmla="*/ 2147483646 h 270"/>
                <a:gd name="T50" fmla="*/ 2147483646 w 92"/>
                <a:gd name="T51" fmla="*/ 2147483646 h 270"/>
                <a:gd name="T52" fmla="*/ 2147483646 w 92"/>
                <a:gd name="T53" fmla="*/ 2147483646 h 270"/>
                <a:gd name="T54" fmla="*/ 2147483646 w 92"/>
                <a:gd name="T55" fmla="*/ 2147483646 h 270"/>
                <a:gd name="T56" fmla="*/ 2147483646 w 92"/>
                <a:gd name="T57" fmla="*/ 2147483646 h 270"/>
                <a:gd name="T58" fmla="*/ 2147483646 w 92"/>
                <a:gd name="T59" fmla="*/ 2147483646 h 270"/>
                <a:gd name="T60" fmla="*/ 2147483646 w 92"/>
                <a:gd name="T61" fmla="*/ 2147483646 h 270"/>
                <a:gd name="T62" fmla="*/ 2147483646 w 92"/>
                <a:gd name="T63" fmla="*/ 2147483646 h 270"/>
                <a:gd name="T64" fmla="*/ 2147483646 w 92"/>
                <a:gd name="T65" fmla="*/ 2147483646 h 270"/>
                <a:gd name="T66" fmla="*/ 2147483646 w 92"/>
                <a:gd name="T67" fmla="*/ 2147483646 h 270"/>
                <a:gd name="T68" fmla="*/ 2147483646 w 92"/>
                <a:gd name="T69" fmla="*/ 2147483646 h 270"/>
                <a:gd name="T70" fmla="*/ 2147483646 w 92"/>
                <a:gd name="T71" fmla="*/ 2147483646 h 270"/>
                <a:gd name="T72" fmla="*/ 2147483646 w 92"/>
                <a:gd name="T73" fmla="*/ 2147483646 h 270"/>
                <a:gd name="T74" fmla="*/ 2147483646 w 92"/>
                <a:gd name="T75" fmla="*/ 2147483646 h 270"/>
                <a:gd name="T76" fmla="*/ 2147483646 w 92"/>
                <a:gd name="T77" fmla="*/ 2147483646 h 270"/>
                <a:gd name="T78" fmla="*/ 2147483646 w 92"/>
                <a:gd name="T79" fmla="*/ 2147483646 h 270"/>
                <a:gd name="T80" fmla="*/ 2147483646 w 92"/>
                <a:gd name="T81" fmla="*/ 2147483646 h 270"/>
                <a:gd name="T82" fmla="*/ 2147483646 w 92"/>
                <a:gd name="T83" fmla="*/ 2147483646 h 2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2"/>
                <a:gd name="T127" fmla="*/ 0 h 270"/>
                <a:gd name="T128" fmla="*/ 92 w 92"/>
                <a:gd name="T129" fmla="*/ 270 h 2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2" h="270">
                  <a:moveTo>
                    <a:pt x="0" y="3"/>
                  </a:moveTo>
                  <a:lnTo>
                    <a:pt x="0" y="1"/>
                  </a:lnTo>
                  <a:lnTo>
                    <a:pt x="2" y="0"/>
                  </a:lnTo>
                  <a:lnTo>
                    <a:pt x="4" y="0"/>
                  </a:lnTo>
                  <a:lnTo>
                    <a:pt x="6" y="1"/>
                  </a:lnTo>
                  <a:lnTo>
                    <a:pt x="6" y="2"/>
                  </a:lnTo>
                  <a:lnTo>
                    <a:pt x="7" y="3"/>
                  </a:lnTo>
                  <a:lnTo>
                    <a:pt x="7" y="4"/>
                  </a:lnTo>
                  <a:lnTo>
                    <a:pt x="8" y="5"/>
                  </a:lnTo>
                  <a:lnTo>
                    <a:pt x="8" y="7"/>
                  </a:lnTo>
                  <a:lnTo>
                    <a:pt x="10" y="7"/>
                  </a:lnTo>
                  <a:lnTo>
                    <a:pt x="10" y="10"/>
                  </a:lnTo>
                  <a:lnTo>
                    <a:pt x="11" y="11"/>
                  </a:lnTo>
                  <a:lnTo>
                    <a:pt x="11" y="14"/>
                  </a:lnTo>
                  <a:lnTo>
                    <a:pt x="12" y="14"/>
                  </a:lnTo>
                  <a:lnTo>
                    <a:pt x="12" y="18"/>
                  </a:lnTo>
                  <a:lnTo>
                    <a:pt x="13" y="18"/>
                  </a:lnTo>
                  <a:lnTo>
                    <a:pt x="13" y="23"/>
                  </a:lnTo>
                  <a:lnTo>
                    <a:pt x="14" y="24"/>
                  </a:lnTo>
                  <a:lnTo>
                    <a:pt x="14" y="29"/>
                  </a:lnTo>
                  <a:lnTo>
                    <a:pt x="16" y="29"/>
                  </a:lnTo>
                  <a:lnTo>
                    <a:pt x="16" y="35"/>
                  </a:lnTo>
                  <a:lnTo>
                    <a:pt x="17" y="35"/>
                  </a:lnTo>
                  <a:lnTo>
                    <a:pt x="17" y="40"/>
                  </a:lnTo>
                  <a:lnTo>
                    <a:pt x="18" y="41"/>
                  </a:lnTo>
                  <a:lnTo>
                    <a:pt x="18" y="47"/>
                  </a:lnTo>
                  <a:lnTo>
                    <a:pt x="19" y="48"/>
                  </a:lnTo>
                  <a:lnTo>
                    <a:pt x="19" y="54"/>
                  </a:lnTo>
                  <a:lnTo>
                    <a:pt x="20" y="55"/>
                  </a:lnTo>
                  <a:lnTo>
                    <a:pt x="20" y="61"/>
                  </a:lnTo>
                  <a:lnTo>
                    <a:pt x="22" y="62"/>
                  </a:lnTo>
                  <a:lnTo>
                    <a:pt x="22" y="69"/>
                  </a:lnTo>
                  <a:lnTo>
                    <a:pt x="23" y="69"/>
                  </a:lnTo>
                  <a:lnTo>
                    <a:pt x="23" y="76"/>
                  </a:lnTo>
                  <a:lnTo>
                    <a:pt x="24" y="77"/>
                  </a:lnTo>
                  <a:lnTo>
                    <a:pt x="24" y="84"/>
                  </a:lnTo>
                  <a:lnTo>
                    <a:pt x="25" y="84"/>
                  </a:lnTo>
                  <a:lnTo>
                    <a:pt x="25" y="92"/>
                  </a:lnTo>
                  <a:lnTo>
                    <a:pt x="26" y="93"/>
                  </a:lnTo>
                  <a:lnTo>
                    <a:pt x="26" y="100"/>
                  </a:lnTo>
                  <a:lnTo>
                    <a:pt x="28" y="100"/>
                  </a:lnTo>
                  <a:lnTo>
                    <a:pt x="28" y="108"/>
                  </a:lnTo>
                  <a:lnTo>
                    <a:pt x="29" y="108"/>
                  </a:lnTo>
                  <a:lnTo>
                    <a:pt x="29" y="116"/>
                  </a:lnTo>
                  <a:lnTo>
                    <a:pt x="30" y="117"/>
                  </a:lnTo>
                  <a:lnTo>
                    <a:pt x="30" y="124"/>
                  </a:lnTo>
                  <a:lnTo>
                    <a:pt x="31" y="124"/>
                  </a:lnTo>
                  <a:lnTo>
                    <a:pt x="31" y="132"/>
                  </a:lnTo>
                  <a:lnTo>
                    <a:pt x="32" y="132"/>
                  </a:lnTo>
                  <a:lnTo>
                    <a:pt x="32" y="140"/>
                  </a:lnTo>
                  <a:lnTo>
                    <a:pt x="34" y="140"/>
                  </a:lnTo>
                  <a:lnTo>
                    <a:pt x="34" y="147"/>
                  </a:lnTo>
                  <a:lnTo>
                    <a:pt x="35" y="148"/>
                  </a:lnTo>
                  <a:lnTo>
                    <a:pt x="35" y="155"/>
                  </a:lnTo>
                  <a:lnTo>
                    <a:pt x="36" y="155"/>
                  </a:lnTo>
                  <a:lnTo>
                    <a:pt x="36" y="162"/>
                  </a:lnTo>
                  <a:lnTo>
                    <a:pt x="37" y="162"/>
                  </a:lnTo>
                  <a:lnTo>
                    <a:pt x="37" y="169"/>
                  </a:lnTo>
                  <a:lnTo>
                    <a:pt x="38" y="169"/>
                  </a:lnTo>
                  <a:lnTo>
                    <a:pt x="38" y="176"/>
                  </a:lnTo>
                  <a:lnTo>
                    <a:pt x="40" y="176"/>
                  </a:lnTo>
                  <a:lnTo>
                    <a:pt x="40" y="183"/>
                  </a:lnTo>
                  <a:lnTo>
                    <a:pt x="41" y="183"/>
                  </a:lnTo>
                  <a:lnTo>
                    <a:pt x="41" y="189"/>
                  </a:lnTo>
                  <a:lnTo>
                    <a:pt x="42" y="189"/>
                  </a:lnTo>
                  <a:lnTo>
                    <a:pt x="42" y="195"/>
                  </a:lnTo>
                  <a:lnTo>
                    <a:pt x="43" y="195"/>
                  </a:lnTo>
                  <a:lnTo>
                    <a:pt x="43" y="201"/>
                  </a:lnTo>
                  <a:lnTo>
                    <a:pt x="44" y="201"/>
                  </a:lnTo>
                  <a:lnTo>
                    <a:pt x="44" y="206"/>
                  </a:lnTo>
                  <a:lnTo>
                    <a:pt x="46" y="206"/>
                  </a:lnTo>
                  <a:lnTo>
                    <a:pt x="46" y="211"/>
                  </a:lnTo>
                  <a:lnTo>
                    <a:pt x="47" y="212"/>
                  </a:lnTo>
                  <a:lnTo>
                    <a:pt x="47" y="216"/>
                  </a:lnTo>
                  <a:lnTo>
                    <a:pt x="48" y="217"/>
                  </a:lnTo>
                  <a:lnTo>
                    <a:pt x="48" y="221"/>
                  </a:lnTo>
                  <a:lnTo>
                    <a:pt x="49" y="221"/>
                  </a:lnTo>
                  <a:lnTo>
                    <a:pt x="49" y="225"/>
                  </a:lnTo>
                  <a:lnTo>
                    <a:pt x="50" y="225"/>
                  </a:lnTo>
                  <a:lnTo>
                    <a:pt x="50" y="229"/>
                  </a:lnTo>
                  <a:lnTo>
                    <a:pt x="52" y="229"/>
                  </a:lnTo>
                  <a:lnTo>
                    <a:pt x="52" y="233"/>
                  </a:lnTo>
                  <a:lnTo>
                    <a:pt x="53" y="233"/>
                  </a:lnTo>
                  <a:lnTo>
                    <a:pt x="53" y="236"/>
                  </a:lnTo>
                  <a:lnTo>
                    <a:pt x="54" y="237"/>
                  </a:lnTo>
                  <a:lnTo>
                    <a:pt x="54" y="240"/>
                  </a:lnTo>
                  <a:lnTo>
                    <a:pt x="55" y="240"/>
                  </a:lnTo>
                  <a:lnTo>
                    <a:pt x="55" y="243"/>
                  </a:lnTo>
                  <a:lnTo>
                    <a:pt x="56" y="243"/>
                  </a:lnTo>
                  <a:lnTo>
                    <a:pt x="56" y="246"/>
                  </a:lnTo>
                  <a:lnTo>
                    <a:pt x="58" y="246"/>
                  </a:lnTo>
                  <a:lnTo>
                    <a:pt x="58" y="248"/>
                  </a:lnTo>
                  <a:lnTo>
                    <a:pt x="59" y="248"/>
                  </a:lnTo>
                  <a:lnTo>
                    <a:pt x="59" y="250"/>
                  </a:lnTo>
                  <a:lnTo>
                    <a:pt x="60" y="251"/>
                  </a:lnTo>
                  <a:lnTo>
                    <a:pt x="60" y="252"/>
                  </a:lnTo>
                  <a:lnTo>
                    <a:pt x="61" y="253"/>
                  </a:lnTo>
                  <a:lnTo>
                    <a:pt x="61" y="254"/>
                  </a:lnTo>
                  <a:lnTo>
                    <a:pt x="62" y="255"/>
                  </a:lnTo>
                  <a:lnTo>
                    <a:pt x="62" y="256"/>
                  </a:lnTo>
                  <a:lnTo>
                    <a:pt x="64" y="257"/>
                  </a:lnTo>
                  <a:lnTo>
                    <a:pt x="64" y="258"/>
                  </a:lnTo>
                  <a:lnTo>
                    <a:pt x="65" y="258"/>
                  </a:lnTo>
                  <a:lnTo>
                    <a:pt x="65" y="259"/>
                  </a:lnTo>
                  <a:lnTo>
                    <a:pt x="67" y="260"/>
                  </a:lnTo>
                  <a:lnTo>
                    <a:pt x="67" y="262"/>
                  </a:lnTo>
                  <a:lnTo>
                    <a:pt x="70" y="263"/>
                  </a:lnTo>
                  <a:lnTo>
                    <a:pt x="70" y="264"/>
                  </a:lnTo>
                  <a:lnTo>
                    <a:pt x="72" y="265"/>
                  </a:lnTo>
                  <a:lnTo>
                    <a:pt x="73" y="266"/>
                  </a:lnTo>
                  <a:lnTo>
                    <a:pt x="76" y="267"/>
                  </a:lnTo>
                  <a:lnTo>
                    <a:pt x="77" y="267"/>
                  </a:lnTo>
                  <a:lnTo>
                    <a:pt x="78" y="267"/>
                  </a:lnTo>
                  <a:lnTo>
                    <a:pt x="79" y="268"/>
                  </a:lnTo>
                  <a:lnTo>
                    <a:pt x="80" y="268"/>
                  </a:lnTo>
                  <a:lnTo>
                    <a:pt x="82" y="268"/>
                  </a:lnTo>
                  <a:lnTo>
                    <a:pt x="83" y="269"/>
                  </a:lnTo>
                  <a:lnTo>
                    <a:pt x="84" y="269"/>
                  </a:lnTo>
                  <a:lnTo>
                    <a:pt x="85" y="269"/>
                  </a:lnTo>
                  <a:lnTo>
                    <a:pt x="86" y="269"/>
                  </a:lnTo>
                  <a:lnTo>
                    <a:pt x="88" y="269"/>
                  </a:lnTo>
                  <a:lnTo>
                    <a:pt x="89" y="269"/>
                  </a:lnTo>
                  <a:lnTo>
                    <a:pt x="90" y="269"/>
                  </a:lnTo>
                  <a:lnTo>
                    <a:pt x="91" y="270"/>
                  </a:lnTo>
                  <a:lnTo>
                    <a:pt x="92" y="270"/>
                  </a:lnTo>
                </a:path>
              </a:pathLst>
            </a:custGeom>
            <a:noFill/>
            <a:ln w="254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94" name="Freeform 79">
              <a:extLst>
                <a:ext uri="{FF2B5EF4-FFF2-40B4-BE49-F238E27FC236}">
                  <a16:creationId xmlns:a16="http://schemas.microsoft.com/office/drawing/2014/main" id="{482D7232-8835-4197-BA86-CDD85A9A4310}"/>
                </a:ext>
              </a:extLst>
            </p:cNvPr>
            <p:cNvSpPr>
              <a:spLocks/>
            </p:cNvSpPr>
            <p:nvPr/>
          </p:nvSpPr>
          <p:spPr bwMode="auto">
            <a:xfrm rot="-5400000">
              <a:off x="2184915" y="3333938"/>
              <a:ext cx="26013" cy="1742"/>
            </a:xfrm>
            <a:custGeom>
              <a:avLst/>
              <a:gdLst>
                <a:gd name="T0" fmla="*/ 0 w 10"/>
                <a:gd name="T1" fmla="*/ 0 h 1742"/>
                <a:gd name="T2" fmla="*/ 2147483646 w 10"/>
                <a:gd name="T3" fmla="*/ 0 h 1742"/>
                <a:gd name="T4" fmla="*/ 2147483646 w 10"/>
                <a:gd name="T5" fmla="*/ 0 h 1742"/>
                <a:gd name="T6" fmla="*/ 2147483646 w 10"/>
                <a:gd name="T7" fmla="*/ 0 h 1742"/>
                <a:gd name="T8" fmla="*/ 2147483646 w 10"/>
                <a:gd name="T9" fmla="*/ 0 h 1742"/>
                <a:gd name="T10" fmla="*/ 2147483646 w 10"/>
                <a:gd name="T11" fmla="*/ 0 h 1742"/>
                <a:gd name="T12" fmla="*/ 2147483646 w 10"/>
                <a:gd name="T13" fmla="*/ 0 h 1742"/>
                <a:gd name="T14" fmla="*/ 2147483646 w 10"/>
                <a:gd name="T15" fmla="*/ 0 h 1742"/>
                <a:gd name="T16" fmla="*/ 2147483646 w 10"/>
                <a:gd name="T17" fmla="*/ 0 h 17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742"/>
                <a:gd name="T29" fmla="*/ 10 w 10"/>
                <a:gd name="T30" fmla="*/ 1742 h 17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742">
                  <a:moveTo>
                    <a:pt x="0" y="0"/>
                  </a:moveTo>
                  <a:lnTo>
                    <a:pt x="2" y="0"/>
                  </a:lnTo>
                  <a:lnTo>
                    <a:pt x="3" y="0"/>
                  </a:lnTo>
                  <a:lnTo>
                    <a:pt x="4" y="0"/>
                  </a:lnTo>
                  <a:lnTo>
                    <a:pt x="5" y="0"/>
                  </a:lnTo>
                  <a:lnTo>
                    <a:pt x="6" y="0"/>
                  </a:lnTo>
                  <a:lnTo>
                    <a:pt x="8" y="0"/>
                  </a:lnTo>
                  <a:lnTo>
                    <a:pt x="9" y="0"/>
                  </a:lnTo>
                  <a:lnTo>
                    <a:pt x="10" y="0"/>
                  </a:lnTo>
                </a:path>
              </a:pathLst>
            </a:custGeom>
            <a:noFill/>
            <a:ln w="254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95" name="Freeform 80">
              <a:extLst>
                <a:ext uri="{FF2B5EF4-FFF2-40B4-BE49-F238E27FC236}">
                  <a16:creationId xmlns:a16="http://schemas.microsoft.com/office/drawing/2014/main" id="{31B5189D-E07B-4F57-B329-337AF1A0B63F}"/>
                </a:ext>
              </a:extLst>
            </p:cNvPr>
            <p:cNvSpPr>
              <a:spLocks/>
            </p:cNvSpPr>
            <p:nvPr/>
          </p:nvSpPr>
          <p:spPr bwMode="auto">
            <a:xfrm rot="-5400000">
              <a:off x="1996740" y="3436247"/>
              <a:ext cx="395399" cy="5225"/>
            </a:xfrm>
            <a:custGeom>
              <a:avLst/>
              <a:gdLst>
                <a:gd name="T0" fmla="*/ 2147483646 w 152"/>
                <a:gd name="T1" fmla="*/ 2147483646 h 3"/>
                <a:gd name="T2" fmla="*/ 2147483646 w 152"/>
                <a:gd name="T3" fmla="*/ 2147483646 h 3"/>
                <a:gd name="T4" fmla="*/ 2147483646 w 152"/>
                <a:gd name="T5" fmla="*/ 2147483646 h 3"/>
                <a:gd name="T6" fmla="*/ 2147483646 w 152"/>
                <a:gd name="T7" fmla="*/ 2147483646 h 3"/>
                <a:gd name="T8" fmla="*/ 2147483646 w 152"/>
                <a:gd name="T9" fmla="*/ 2147483646 h 3"/>
                <a:gd name="T10" fmla="*/ 2147483646 w 152"/>
                <a:gd name="T11" fmla="*/ 2147483646 h 3"/>
                <a:gd name="T12" fmla="*/ 2147483646 w 152"/>
                <a:gd name="T13" fmla="*/ 2147483646 h 3"/>
                <a:gd name="T14" fmla="*/ 2147483646 w 152"/>
                <a:gd name="T15" fmla="*/ 2147483646 h 3"/>
                <a:gd name="T16" fmla="*/ 2147483646 w 152"/>
                <a:gd name="T17" fmla="*/ 2147483646 h 3"/>
                <a:gd name="T18" fmla="*/ 2147483646 w 152"/>
                <a:gd name="T19" fmla="*/ 2147483646 h 3"/>
                <a:gd name="T20" fmla="*/ 2147483646 w 152"/>
                <a:gd name="T21" fmla="*/ 2147483646 h 3"/>
                <a:gd name="T22" fmla="*/ 2147483646 w 152"/>
                <a:gd name="T23" fmla="*/ 2147483646 h 3"/>
                <a:gd name="T24" fmla="*/ 2147483646 w 152"/>
                <a:gd name="T25" fmla="*/ 2147483646 h 3"/>
                <a:gd name="T26" fmla="*/ 2147483646 w 152"/>
                <a:gd name="T27" fmla="*/ 2147483646 h 3"/>
                <a:gd name="T28" fmla="*/ 2147483646 w 152"/>
                <a:gd name="T29" fmla="*/ 2147483646 h 3"/>
                <a:gd name="T30" fmla="*/ 2147483646 w 152"/>
                <a:gd name="T31" fmla="*/ 2147483646 h 3"/>
                <a:gd name="T32" fmla="*/ 2147483646 w 152"/>
                <a:gd name="T33" fmla="*/ 2147483646 h 3"/>
                <a:gd name="T34" fmla="*/ 2147483646 w 152"/>
                <a:gd name="T35" fmla="*/ 2147483646 h 3"/>
                <a:gd name="T36" fmla="*/ 2147483646 w 152"/>
                <a:gd name="T37" fmla="*/ 2147483646 h 3"/>
                <a:gd name="T38" fmla="*/ 2147483646 w 152"/>
                <a:gd name="T39" fmla="*/ 2147483646 h 3"/>
                <a:gd name="T40" fmla="*/ 2147483646 w 152"/>
                <a:gd name="T41" fmla="*/ 2147483646 h 3"/>
                <a:gd name="T42" fmla="*/ 2147483646 w 152"/>
                <a:gd name="T43" fmla="*/ 2147483646 h 3"/>
                <a:gd name="T44" fmla="*/ 2147483646 w 152"/>
                <a:gd name="T45" fmla="*/ 2147483646 h 3"/>
                <a:gd name="T46" fmla="*/ 2147483646 w 152"/>
                <a:gd name="T47" fmla="*/ 2147483646 h 3"/>
                <a:gd name="T48" fmla="*/ 2147483646 w 152"/>
                <a:gd name="T49" fmla="*/ 2147483646 h 3"/>
                <a:gd name="T50" fmla="*/ 2147483646 w 152"/>
                <a:gd name="T51" fmla="*/ 2147483646 h 3"/>
                <a:gd name="T52" fmla="*/ 2147483646 w 152"/>
                <a:gd name="T53" fmla="*/ 2147483646 h 3"/>
                <a:gd name="T54" fmla="*/ 2147483646 w 152"/>
                <a:gd name="T55" fmla="*/ 2147483646 h 3"/>
                <a:gd name="T56" fmla="*/ 2147483646 w 152"/>
                <a:gd name="T57" fmla="*/ 2147483646 h 3"/>
                <a:gd name="T58" fmla="*/ 2147483646 w 152"/>
                <a:gd name="T59" fmla="*/ 2147483646 h 3"/>
                <a:gd name="T60" fmla="*/ 2147483646 w 152"/>
                <a:gd name="T61" fmla="*/ 2147483646 h 3"/>
                <a:gd name="T62" fmla="*/ 2147483646 w 152"/>
                <a:gd name="T63" fmla="*/ 2147483646 h 3"/>
                <a:gd name="T64" fmla="*/ 2147483646 w 152"/>
                <a:gd name="T65" fmla="*/ 2147483646 h 3"/>
                <a:gd name="T66" fmla="*/ 2147483646 w 152"/>
                <a:gd name="T67" fmla="*/ 2147483646 h 3"/>
                <a:gd name="T68" fmla="*/ 2147483646 w 152"/>
                <a:gd name="T69" fmla="*/ 2147483646 h 3"/>
                <a:gd name="T70" fmla="*/ 2147483646 w 152"/>
                <a:gd name="T71" fmla="*/ 2147483646 h 3"/>
                <a:gd name="T72" fmla="*/ 2147483646 w 152"/>
                <a:gd name="T73" fmla="*/ 2147483646 h 3"/>
                <a:gd name="T74" fmla="*/ 2147483646 w 152"/>
                <a:gd name="T75" fmla="*/ 0 h 3"/>
                <a:gd name="T76" fmla="*/ 2147483646 w 152"/>
                <a:gd name="T77" fmla="*/ 0 h 3"/>
                <a:gd name="T78" fmla="*/ 2147483646 w 152"/>
                <a:gd name="T79" fmla="*/ 0 h 3"/>
                <a:gd name="T80" fmla="*/ 2147483646 w 152"/>
                <a:gd name="T81" fmla="*/ 0 h 3"/>
                <a:gd name="T82" fmla="*/ 2147483646 w 152"/>
                <a:gd name="T83" fmla="*/ 0 h 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3"/>
                <a:gd name="T128" fmla="*/ 152 w 152"/>
                <a:gd name="T129" fmla="*/ 3 h 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3">
                  <a:moveTo>
                    <a:pt x="0" y="3"/>
                  </a:moveTo>
                  <a:lnTo>
                    <a:pt x="1" y="3"/>
                  </a:lnTo>
                  <a:lnTo>
                    <a:pt x="2" y="3"/>
                  </a:lnTo>
                  <a:lnTo>
                    <a:pt x="3" y="3"/>
                  </a:lnTo>
                  <a:lnTo>
                    <a:pt x="5" y="3"/>
                  </a:lnTo>
                  <a:lnTo>
                    <a:pt x="6" y="3"/>
                  </a:lnTo>
                  <a:lnTo>
                    <a:pt x="7" y="3"/>
                  </a:lnTo>
                  <a:lnTo>
                    <a:pt x="8" y="3"/>
                  </a:lnTo>
                  <a:lnTo>
                    <a:pt x="9" y="3"/>
                  </a:lnTo>
                  <a:lnTo>
                    <a:pt x="11" y="3"/>
                  </a:lnTo>
                  <a:lnTo>
                    <a:pt x="12" y="3"/>
                  </a:lnTo>
                  <a:lnTo>
                    <a:pt x="13" y="3"/>
                  </a:lnTo>
                  <a:lnTo>
                    <a:pt x="14" y="3"/>
                  </a:lnTo>
                  <a:lnTo>
                    <a:pt x="15" y="3"/>
                  </a:lnTo>
                  <a:lnTo>
                    <a:pt x="17" y="3"/>
                  </a:lnTo>
                  <a:lnTo>
                    <a:pt x="18" y="3"/>
                  </a:lnTo>
                  <a:lnTo>
                    <a:pt x="19" y="3"/>
                  </a:lnTo>
                  <a:lnTo>
                    <a:pt x="20" y="3"/>
                  </a:lnTo>
                  <a:lnTo>
                    <a:pt x="21" y="3"/>
                  </a:lnTo>
                  <a:lnTo>
                    <a:pt x="23" y="3"/>
                  </a:lnTo>
                  <a:lnTo>
                    <a:pt x="24" y="3"/>
                  </a:lnTo>
                  <a:lnTo>
                    <a:pt x="25" y="3"/>
                  </a:lnTo>
                  <a:lnTo>
                    <a:pt x="26" y="3"/>
                  </a:lnTo>
                  <a:lnTo>
                    <a:pt x="27" y="3"/>
                  </a:lnTo>
                  <a:lnTo>
                    <a:pt x="29" y="3"/>
                  </a:lnTo>
                  <a:lnTo>
                    <a:pt x="30" y="3"/>
                  </a:lnTo>
                  <a:lnTo>
                    <a:pt x="31" y="3"/>
                  </a:lnTo>
                  <a:lnTo>
                    <a:pt x="32" y="3"/>
                  </a:lnTo>
                  <a:lnTo>
                    <a:pt x="33" y="3"/>
                  </a:lnTo>
                  <a:lnTo>
                    <a:pt x="35" y="3"/>
                  </a:lnTo>
                  <a:lnTo>
                    <a:pt x="36" y="3"/>
                  </a:lnTo>
                  <a:lnTo>
                    <a:pt x="37" y="3"/>
                  </a:lnTo>
                  <a:lnTo>
                    <a:pt x="38" y="3"/>
                  </a:lnTo>
                  <a:lnTo>
                    <a:pt x="39" y="3"/>
                  </a:lnTo>
                  <a:lnTo>
                    <a:pt x="41" y="3"/>
                  </a:lnTo>
                  <a:lnTo>
                    <a:pt x="42" y="3"/>
                  </a:lnTo>
                  <a:lnTo>
                    <a:pt x="43" y="3"/>
                  </a:lnTo>
                  <a:lnTo>
                    <a:pt x="44" y="3"/>
                  </a:lnTo>
                  <a:lnTo>
                    <a:pt x="45" y="3"/>
                  </a:lnTo>
                  <a:lnTo>
                    <a:pt x="47" y="3"/>
                  </a:lnTo>
                  <a:lnTo>
                    <a:pt x="48" y="3"/>
                  </a:lnTo>
                  <a:lnTo>
                    <a:pt x="49" y="3"/>
                  </a:lnTo>
                  <a:lnTo>
                    <a:pt x="50" y="3"/>
                  </a:lnTo>
                  <a:lnTo>
                    <a:pt x="51" y="3"/>
                  </a:lnTo>
                  <a:lnTo>
                    <a:pt x="53" y="3"/>
                  </a:lnTo>
                  <a:lnTo>
                    <a:pt x="54" y="3"/>
                  </a:lnTo>
                  <a:lnTo>
                    <a:pt x="55" y="3"/>
                  </a:lnTo>
                  <a:lnTo>
                    <a:pt x="56" y="3"/>
                  </a:lnTo>
                  <a:lnTo>
                    <a:pt x="57" y="3"/>
                  </a:lnTo>
                  <a:lnTo>
                    <a:pt x="59" y="3"/>
                  </a:lnTo>
                  <a:lnTo>
                    <a:pt x="60" y="3"/>
                  </a:lnTo>
                  <a:lnTo>
                    <a:pt x="61" y="3"/>
                  </a:lnTo>
                  <a:lnTo>
                    <a:pt x="62" y="3"/>
                  </a:lnTo>
                  <a:lnTo>
                    <a:pt x="63" y="3"/>
                  </a:lnTo>
                  <a:lnTo>
                    <a:pt x="65" y="3"/>
                  </a:lnTo>
                  <a:lnTo>
                    <a:pt x="66" y="3"/>
                  </a:lnTo>
                  <a:lnTo>
                    <a:pt x="67" y="3"/>
                  </a:lnTo>
                  <a:lnTo>
                    <a:pt x="68" y="3"/>
                  </a:lnTo>
                  <a:lnTo>
                    <a:pt x="69" y="3"/>
                  </a:lnTo>
                  <a:lnTo>
                    <a:pt x="71" y="3"/>
                  </a:lnTo>
                  <a:lnTo>
                    <a:pt x="72" y="3"/>
                  </a:lnTo>
                  <a:lnTo>
                    <a:pt x="73" y="3"/>
                  </a:lnTo>
                  <a:lnTo>
                    <a:pt x="74" y="3"/>
                  </a:lnTo>
                  <a:lnTo>
                    <a:pt x="75" y="3"/>
                  </a:lnTo>
                  <a:lnTo>
                    <a:pt x="77" y="3"/>
                  </a:lnTo>
                  <a:lnTo>
                    <a:pt x="78" y="3"/>
                  </a:lnTo>
                  <a:lnTo>
                    <a:pt x="79" y="3"/>
                  </a:lnTo>
                  <a:lnTo>
                    <a:pt x="80" y="3"/>
                  </a:lnTo>
                  <a:lnTo>
                    <a:pt x="81" y="2"/>
                  </a:lnTo>
                  <a:lnTo>
                    <a:pt x="83" y="2"/>
                  </a:lnTo>
                  <a:lnTo>
                    <a:pt x="84" y="2"/>
                  </a:lnTo>
                  <a:lnTo>
                    <a:pt x="85" y="2"/>
                  </a:lnTo>
                  <a:lnTo>
                    <a:pt x="86" y="2"/>
                  </a:lnTo>
                  <a:lnTo>
                    <a:pt x="87" y="2"/>
                  </a:lnTo>
                  <a:lnTo>
                    <a:pt x="89" y="2"/>
                  </a:lnTo>
                  <a:lnTo>
                    <a:pt x="90" y="2"/>
                  </a:lnTo>
                  <a:lnTo>
                    <a:pt x="91" y="2"/>
                  </a:lnTo>
                  <a:lnTo>
                    <a:pt x="92" y="2"/>
                  </a:lnTo>
                  <a:lnTo>
                    <a:pt x="93" y="2"/>
                  </a:lnTo>
                  <a:lnTo>
                    <a:pt x="95" y="2"/>
                  </a:lnTo>
                  <a:lnTo>
                    <a:pt x="96" y="2"/>
                  </a:lnTo>
                  <a:lnTo>
                    <a:pt x="97" y="2"/>
                  </a:lnTo>
                  <a:lnTo>
                    <a:pt x="98" y="2"/>
                  </a:lnTo>
                  <a:lnTo>
                    <a:pt x="99" y="2"/>
                  </a:lnTo>
                  <a:lnTo>
                    <a:pt x="101" y="2"/>
                  </a:lnTo>
                  <a:lnTo>
                    <a:pt x="102" y="2"/>
                  </a:lnTo>
                  <a:lnTo>
                    <a:pt x="103" y="2"/>
                  </a:lnTo>
                  <a:lnTo>
                    <a:pt x="104" y="2"/>
                  </a:lnTo>
                  <a:lnTo>
                    <a:pt x="105" y="2"/>
                  </a:lnTo>
                  <a:lnTo>
                    <a:pt x="107" y="2"/>
                  </a:lnTo>
                  <a:lnTo>
                    <a:pt x="108" y="2"/>
                  </a:lnTo>
                  <a:lnTo>
                    <a:pt x="109" y="2"/>
                  </a:lnTo>
                  <a:lnTo>
                    <a:pt x="110" y="2"/>
                  </a:lnTo>
                  <a:lnTo>
                    <a:pt x="111" y="2"/>
                  </a:lnTo>
                  <a:lnTo>
                    <a:pt x="113" y="2"/>
                  </a:lnTo>
                  <a:lnTo>
                    <a:pt x="114" y="2"/>
                  </a:lnTo>
                  <a:lnTo>
                    <a:pt x="115" y="2"/>
                  </a:lnTo>
                  <a:lnTo>
                    <a:pt x="116" y="2"/>
                  </a:lnTo>
                  <a:lnTo>
                    <a:pt x="117" y="1"/>
                  </a:lnTo>
                  <a:lnTo>
                    <a:pt x="119" y="1"/>
                  </a:lnTo>
                  <a:lnTo>
                    <a:pt x="120" y="1"/>
                  </a:lnTo>
                  <a:lnTo>
                    <a:pt x="121" y="1"/>
                  </a:lnTo>
                  <a:lnTo>
                    <a:pt x="122" y="1"/>
                  </a:lnTo>
                  <a:lnTo>
                    <a:pt x="123" y="1"/>
                  </a:lnTo>
                  <a:lnTo>
                    <a:pt x="125" y="1"/>
                  </a:lnTo>
                  <a:lnTo>
                    <a:pt x="126" y="1"/>
                  </a:lnTo>
                  <a:lnTo>
                    <a:pt x="127" y="1"/>
                  </a:lnTo>
                  <a:lnTo>
                    <a:pt x="128" y="1"/>
                  </a:lnTo>
                  <a:lnTo>
                    <a:pt x="129" y="1"/>
                  </a:lnTo>
                  <a:lnTo>
                    <a:pt x="131" y="1"/>
                  </a:lnTo>
                  <a:lnTo>
                    <a:pt x="132" y="1"/>
                  </a:lnTo>
                  <a:lnTo>
                    <a:pt x="133" y="1"/>
                  </a:lnTo>
                  <a:lnTo>
                    <a:pt x="134" y="1"/>
                  </a:lnTo>
                  <a:lnTo>
                    <a:pt x="135" y="0"/>
                  </a:lnTo>
                  <a:lnTo>
                    <a:pt x="137" y="0"/>
                  </a:lnTo>
                  <a:lnTo>
                    <a:pt x="138" y="0"/>
                  </a:lnTo>
                  <a:lnTo>
                    <a:pt x="139" y="0"/>
                  </a:lnTo>
                  <a:lnTo>
                    <a:pt x="140" y="0"/>
                  </a:lnTo>
                  <a:lnTo>
                    <a:pt x="141" y="0"/>
                  </a:lnTo>
                  <a:lnTo>
                    <a:pt x="143" y="0"/>
                  </a:lnTo>
                  <a:lnTo>
                    <a:pt x="144" y="0"/>
                  </a:lnTo>
                  <a:lnTo>
                    <a:pt x="145" y="0"/>
                  </a:lnTo>
                  <a:lnTo>
                    <a:pt x="146" y="0"/>
                  </a:lnTo>
                  <a:lnTo>
                    <a:pt x="147" y="0"/>
                  </a:lnTo>
                  <a:lnTo>
                    <a:pt x="149" y="0"/>
                  </a:lnTo>
                  <a:lnTo>
                    <a:pt x="150" y="0"/>
                  </a:lnTo>
                  <a:lnTo>
                    <a:pt x="151" y="0"/>
                  </a:lnTo>
                  <a:lnTo>
                    <a:pt x="152" y="0"/>
                  </a:lnTo>
                </a:path>
              </a:pathLst>
            </a:custGeom>
            <a:noFill/>
            <a:ln w="254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96" name="Freeform 81">
              <a:extLst>
                <a:ext uri="{FF2B5EF4-FFF2-40B4-BE49-F238E27FC236}">
                  <a16:creationId xmlns:a16="http://schemas.microsoft.com/office/drawing/2014/main" id="{6EE656A0-1E76-42D0-9CB8-112BBBAE608B}"/>
                </a:ext>
              </a:extLst>
            </p:cNvPr>
            <p:cNvSpPr>
              <a:spLocks/>
            </p:cNvSpPr>
            <p:nvPr/>
          </p:nvSpPr>
          <p:spPr bwMode="auto">
            <a:xfrm rot="-5400000">
              <a:off x="1952772" y="3002107"/>
              <a:ext cx="398001" cy="80108"/>
            </a:xfrm>
            <a:custGeom>
              <a:avLst/>
              <a:gdLst>
                <a:gd name="T0" fmla="*/ 2147483646 w 153"/>
                <a:gd name="T1" fmla="*/ 2147483646 h 46"/>
                <a:gd name="T2" fmla="*/ 2147483646 w 153"/>
                <a:gd name="T3" fmla="*/ 2147483646 h 46"/>
                <a:gd name="T4" fmla="*/ 2147483646 w 153"/>
                <a:gd name="T5" fmla="*/ 2147483646 h 46"/>
                <a:gd name="T6" fmla="*/ 2147483646 w 153"/>
                <a:gd name="T7" fmla="*/ 2147483646 h 46"/>
                <a:gd name="T8" fmla="*/ 2147483646 w 153"/>
                <a:gd name="T9" fmla="*/ 2147483646 h 46"/>
                <a:gd name="T10" fmla="*/ 2147483646 w 153"/>
                <a:gd name="T11" fmla="*/ 2147483646 h 46"/>
                <a:gd name="T12" fmla="*/ 2147483646 w 153"/>
                <a:gd name="T13" fmla="*/ 2147483646 h 46"/>
                <a:gd name="T14" fmla="*/ 2147483646 w 153"/>
                <a:gd name="T15" fmla="*/ 2147483646 h 46"/>
                <a:gd name="T16" fmla="*/ 2147483646 w 153"/>
                <a:gd name="T17" fmla="*/ 2147483646 h 46"/>
                <a:gd name="T18" fmla="*/ 2147483646 w 153"/>
                <a:gd name="T19" fmla="*/ 2147483646 h 46"/>
                <a:gd name="T20" fmla="*/ 2147483646 w 153"/>
                <a:gd name="T21" fmla="*/ 2147483646 h 46"/>
                <a:gd name="T22" fmla="*/ 2147483646 w 153"/>
                <a:gd name="T23" fmla="*/ 2147483646 h 46"/>
                <a:gd name="T24" fmla="*/ 2147483646 w 153"/>
                <a:gd name="T25" fmla="*/ 2147483646 h 46"/>
                <a:gd name="T26" fmla="*/ 2147483646 w 153"/>
                <a:gd name="T27" fmla="*/ 2147483646 h 46"/>
                <a:gd name="T28" fmla="*/ 2147483646 w 153"/>
                <a:gd name="T29" fmla="*/ 2147483646 h 46"/>
                <a:gd name="T30" fmla="*/ 2147483646 w 153"/>
                <a:gd name="T31" fmla="*/ 2147483646 h 46"/>
                <a:gd name="T32" fmla="*/ 2147483646 w 153"/>
                <a:gd name="T33" fmla="*/ 2147483646 h 46"/>
                <a:gd name="T34" fmla="*/ 2147483646 w 153"/>
                <a:gd name="T35" fmla="*/ 2147483646 h 46"/>
                <a:gd name="T36" fmla="*/ 2147483646 w 153"/>
                <a:gd name="T37" fmla="*/ 2147483646 h 46"/>
                <a:gd name="T38" fmla="*/ 2147483646 w 153"/>
                <a:gd name="T39" fmla="*/ 2147483646 h 46"/>
                <a:gd name="T40" fmla="*/ 2147483646 w 153"/>
                <a:gd name="T41" fmla="*/ 2147483646 h 46"/>
                <a:gd name="T42" fmla="*/ 2147483646 w 153"/>
                <a:gd name="T43" fmla="*/ 2147483646 h 46"/>
                <a:gd name="T44" fmla="*/ 2147483646 w 153"/>
                <a:gd name="T45" fmla="*/ 2147483646 h 46"/>
                <a:gd name="T46" fmla="*/ 2147483646 w 153"/>
                <a:gd name="T47" fmla="*/ 2147483646 h 46"/>
                <a:gd name="T48" fmla="*/ 2147483646 w 153"/>
                <a:gd name="T49" fmla="*/ 2147483646 h 46"/>
                <a:gd name="T50" fmla="*/ 2147483646 w 153"/>
                <a:gd name="T51" fmla="*/ 2147483646 h 46"/>
                <a:gd name="T52" fmla="*/ 2147483646 w 153"/>
                <a:gd name="T53" fmla="*/ 2147483646 h 46"/>
                <a:gd name="T54" fmla="*/ 2147483646 w 153"/>
                <a:gd name="T55" fmla="*/ 2147483646 h 46"/>
                <a:gd name="T56" fmla="*/ 2147483646 w 153"/>
                <a:gd name="T57" fmla="*/ 2147483646 h 46"/>
                <a:gd name="T58" fmla="*/ 2147483646 w 153"/>
                <a:gd name="T59" fmla="*/ 2147483646 h 46"/>
                <a:gd name="T60" fmla="*/ 2147483646 w 153"/>
                <a:gd name="T61" fmla="*/ 2147483646 h 46"/>
                <a:gd name="T62" fmla="*/ 2147483646 w 153"/>
                <a:gd name="T63" fmla="*/ 2147483646 h 46"/>
                <a:gd name="T64" fmla="*/ 2147483646 w 153"/>
                <a:gd name="T65" fmla="*/ 2147483646 h 46"/>
                <a:gd name="T66" fmla="*/ 2147483646 w 153"/>
                <a:gd name="T67" fmla="*/ 2147483646 h 46"/>
                <a:gd name="T68" fmla="*/ 2147483646 w 153"/>
                <a:gd name="T69" fmla="*/ 2147483646 h 46"/>
                <a:gd name="T70" fmla="*/ 2147483646 w 153"/>
                <a:gd name="T71" fmla="*/ 2147483646 h 46"/>
                <a:gd name="T72" fmla="*/ 2147483646 w 153"/>
                <a:gd name="T73" fmla="*/ 2147483646 h 46"/>
                <a:gd name="T74" fmla="*/ 2147483646 w 153"/>
                <a:gd name="T75" fmla="*/ 2147483646 h 46"/>
                <a:gd name="T76" fmla="*/ 2147483646 w 153"/>
                <a:gd name="T77" fmla="*/ 2147483646 h 46"/>
                <a:gd name="T78" fmla="*/ 2147483646 w 153"/>
                <a:gd name="T79" fmla="*/ 2147483646 h 46"/>
                <a:gd name="T80" fmla="*/ 2147483646 w 153"/>
                <a:gd name="T81" fmla="*/ 2147483646 h 46"/>
                <a:gd name="T82" fmla="*/ 2147483646 w 153"/>
                <a:gd name="T83" fmla="*/ 2147483646 h 4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3"/>
                <a:gd name="T127" fmla="*/ 0 h 46"/>
                <a:gd name="T128" fmla="*/ 153 w 153"/>
                <a:gd name="T129" fmla="*/ 46 h 4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3" h="46">
                  <a:moveTo>
                    <a:pt x="0" y="46"/>
                  </a:moveTo>
                  <a:lnTo>
                    <a:pt x="1" y="45"/>
                  </a:lnTo>
                  <a:lnTo>
                    <a:pt x="3" y="45"/>
                  </a:lnTo>
                  <a:lnTo>
                    <a:pt x="4" y="45"/>
                  </a:lnTo>
                  <a:lnTo>
                    <a:pt x="5" y="45"/>
                  </a:lnTo>
                  <a:lnTo>
                    <a:pt x="6" y="45"/>
                  </a:lnTo>
                  <a:lnTo>
                    <a:pt x="7" y="45"/>
                  </a:lnTo>
                  <a:lnTo>
                    <a:pt x="9" y="45"/>
                  </a:lnTo>
                  <a:lnTo>
                    <a:pt x="10" y="45"/>
                  </a:lnTo>
                  <a:lnTo>
                    <a:pt x="11" y="44"/>
                  </a:lnTo>
                  <a:lnTo>
                    <a:pt x="12" y="44"/>
                  </a:lnTo>
                  <a:lnTo>
                    <a:pt x="13" y="44"/>
                  </a:lnTo>
                  <a:lnTo>
                    <a:pt x="15" y="44"/>
                  </a:lnTo>
                  <a:lnTo>
                    <a:pt x="16" y="44"/>
                  </a:lnTo>
                  <a:lnTo>
                    <a:pt x="17" y="44"/>
                  </a:lnTo>
                  <a:lnTo>
                    <a:pt x="18" y="43"/>
                  </a:lnTo>
                  <a:lnTo>
                    <a:pt x="19" y="43"/>
                  </a:lnTo>
                  <a:lnTo>
                    <a:pt x="21" y="43"/>
                  </a:lnTo>
                  <a:lnTo>
                    <a:pt x="22" y="43"/>
                  </a:lnTo>
                  <a:lnTo>
                    <a:pt x="23" y="43"/>
                  </a:lnTo>
                  <a:lnTo>
                    <a:pt x="24" y="43"/>
                  </a:lnTo>
                  <a:lnTo>
                    <a:pt x="25" y="42"/>
                  </a:lnTo>
                  <a:lnTo>
                    <a:pt x="27" y="42"/>
                  </a:lnTo>
                  <a:lnTo>
                    <a:pt x="28" y="42"/>
                  </a:lnTo>
                  <a:lnTo>
                    <a:pt x="29" y="42"/>
                  </a:lnTo>
                  <a:lnTo>
                    <a:pt x="30" y="42"/>
                  </a:lnTo>
                  <a:lnTo>
                    <a:pt x="31" y="41"/>
                  </a:lnTo>
                  <a:lnTo>
                    <a:pt x="33" y="41"/>
                  </a:lnTo>
                  <a:lnTo>
                    <a:pt x="34" y="41"/>
                  </a:lnTo>
                  <a:lnTo>
                    <a:pt x="35" y="41"/>
                  </a:lnTo>
                  <a:lnTo>
                    <a:pt x="36" y="41"/>
                  </a:lnTo>
                  <a:lnTo>
                    <a:pt x="37" y="40"/>
                  </a:lnTo>
                  <a:lnTo>
                    <a:pt x="39" y="40"/>
                  </a:lnTo>
                  <a:lnTo>
                    <a:pt x="40" y="40"/>
                  </a:lnTo>
                  <a:lnTo>
                    <a:pt x="41" y="40"/>
                  </a:lnTo>
                  <a:lnTo>
                    <a:pt x="42" y="39"/>
                  </a:lnTo>
                  <a:lnTo>
                    <a:pt x="43" y="39"/>
                  </a:lnTo>
                  <a:lnTo>
                    <a:pt x="45" y="39"/>
                  </a:lnTo>
                  <a:lnTo>
                    <a:pt x="46" y="39"/>
                  </a:lnTo>
                  <a:lnTo>
                    <a:pt x="47" y="38"/>
                  </a:lnTo>
                  <a:lnTo>
                    <a:pt x="48" y="38"/>
                  </a:lnTo>
                  <a:lnTo>
                    <a:pt x="49" y="38"/>
                  </a:lnTo>
                  <a:lnTo>
                    <a:pt x="51" y="37"/>
                  </a:lnTo>
                  <a:lnTo>
                    <a:pt x="52" y="37"/>
                  </a:lnTo>
                  <a:lnTo>
                    <a:pt x="53" y="37"/>
                  </a:lnTo>
                  <a:lnTo>
                    <a:pt x="54" y="37"/>
                  </a:lnTo>
                  <a:lnTo>
                    <a:pt x="55" y="36"/>
                  </a:lnTo>
                  <a:lnTo>
                    <a:pt x="57" y="36"/>
                  </a:lnTo>
                  <a:lnTo>
                    <a:pt x="58" y="36"/>
                  </a:lnTo>
                  <a:lnTo>
                    <a:pt x="59" y="35"/>
                  </a:lnTo>
                  <a:lnTo>
                    <a:pt x="60" y="35"/>
                  </a:lnTo>
                  <a:lnTo>
                    <a:pt x="61" y="35"/>
                  </a:lnTo>
                  <a:lnTo>
                    <a:pt x="63" y="34"/>
                  </a:lnTo>
                  <a:lnTo>
                    <a:pt x="64" y="34"/>
                  </a:lnTo>
                  <a:lnTo>
                    <a:pt x="65" y="34"/>
                  </a:lnTo>
                  <a:lnTo>
                    <a:pt x="66" y="33"/>
                  </a:lnTo>
                  <a:lnTo>
                    <a:pt x="67" y="33"/>
                  </a:lnTo>
                  <a:lnTo>
                    <a:pt x="69" y="33"/>
                  </a:lnTo>
                  <a:lnTo>
                    <a:pt x="70" y="32"/>
                  </a:lnTo>
                  <a:lnTo>
                    <a:pt x="71" y="32"/>
                  </a:lnTo>
                  <a:lnTo>
                    <a:pt x="72" y="32"/>
                  </a:lnTo>
                  <a:lnTo>
                    <a:pt x="73" y="31"/>
                  </a:lnTo>
                  <a:lnTo>
                    <a:pt x="75" y="31"/>
                  </a:lnTo>
                  <a:lnTo>
                    <a:pt x="76" y="30"/>
                  </a:lnTo>
                  <a:lnTo>
                    <a:pt x="77" y="30"/>
                  </a:lnTo>
                  <a:lnTo>
                    <a:pt x="78" y="30"/>
                  </a:lnTo>
                  <a:lnTo>
                    <a:pt x="79" y="29"/>
                  </a:lnTo>
                  <a:lnTo>
                    <a:pt x="81" y="29"/>
                  </a:lnTo>
                  <a:lnTo>
                    <a:pt x="82" y="28"/>
                  </a:lnTo>
                  <a:lnTo>
                    <a:pt x="83" y="28"/>
                  </a:lnTo>
                  <a:lnTo>
                    <a:pt x="84" y="28"/>
                  </a:lnTo>
                  <a:lnTo>
                    <a:pt x="85" y="27"/>
                  </a:lnTo>
                  <a:lnTo>
                    <a:pt x="87" y="27"/>
                  </a:lnTo>
                  <a:lnTo>
                    <a:pt x="88" y="26"/>
                  </a:lnTo>
                  <a:lnTo>
                    <a:pt x="89" y="26"/>
                  </a:lnTo>
                  <a:lnTo>
                    <a:pt x="90" y="25"/>
                  </a:lnTo>
                  <a:lnTo>
                    <a:pt x="91" y="25"/>
                  </a:lnTo>
                  <a:lnTo>
                    <a:pt x="93" y="25"/>
                  </a:lnTo>
                  <a:lnTo>
                    <a:pt x="94" y="25"/>
                  </a:lnTo>
                  <a:lnTo>
                    <a:pt x="95" y="24"/>
                  </a:lnTo>
                  <a:lnTo>
                    <a:pt x="96" y="24"/>
                  </a:lnTo>
                  <a:lnTo>
                    <a:pt x="97" y="23"/>
                  </a:lnTo>
                  <a:lnTo>
                    <a:pt x="99" y="23"/>
                  </a:lnTo>
                  <a:lnTo>
                    <a:pt x="100" y="22"/>
                  </a:lnTo>
                  <a:lnTo>
                    <a:pt x="101" y="22"/>
                  </a:lnTo>
                  <a:lnTo>
                    <a:pt x="102" y="21"/>
                  </a:lnTo>
                  <a:lnTo>
                    <a:pt x="103" y="21"/>
                  </a:lnTo>
                  <a:lnTo>
                    <a:pt x="105" y="20"/>
                  </a:lnTo>
                  <a:lnTo>
                    <a:pt x="106" y="20"/>
                  </a:lnTo>
                  <a:lnTo>
                    <a:pt x="107" y="19"/>
                  </a:lnTo>
                  <a:lnTo>
                    <a:pt x="108" y="19"/>
                  </a:lnTo>
                  <a:lnTo>
                    <a:pt x="109" y="18"/>
                  </a:lnTo>
                  <a:lnTo>
                    <a:pt x="111" y="18"/>
                  </a:lnTo>
                  <a:lnTo>
                    <a:pt x="112" y="17"/>
                  </a:lnTo>
                  <a:lnTo>
                    <a:pt x="113" y="17"/>
                  </a:lnTo>
                  <a:lnTo>
                    <a:pt x="114" y="16"/>
                  </a:lnTo>
                  <a:lnTo>
                    <a:pt x="115" y="16"/>
                  </a:lnTo>
                  <a:lnTo>
                    <a:pt x="117" y="15"/>
                  </a:lnTo>
                  <a:lnTo>
                    <a:pt x="118" y="15"/>
                  </a:lnTo>
                  <a:lnTo>
                    <a:pt x="119" y="14"/>
                  </a:lnTo>
                  <a:lnTo>
                    <a:pt x="120" y="14"/>
                  </a:lnTo>
                  <a:lnTo>
                    <a:pt x="121" y="13"/>
                  </a:lnTo>
                  <a:lnTo>
                    <a:pt x="123" y="13"/>
                  </a:lnTo>
                  <a:lnTo>
                    <a:pt x="124" y="12"/>
                  </a:lnTo>
                  <a:lnTo>
                    <a:pt x="125" y="12"/>
                  </a:lnTo>
                  <a:lnTo>
                    <a:pt x="126" y="11"/>
                  </a:lnTo>
                  <a:lnTo>
                    <a:pt x="127" y="11"/>
                  </a:lnTo>
                  <a:lnTo>
                    <a:pt x="129" y="10"/>
                  </a:lnTo>
                  <a:lnTo>
                    <a:pt x="130" y="10"/>
                  </a:lnTo>
                  <a:lnTo>
                    <a:pt x="131" y="9"/>
                  </a:lnTo>
                  <a:lnTo>
                    <a:pt x="133" y="8"/>
                  </a:lnTo>
                  <a:lnTo>
                    <a:pt x="135" y="7"/>
                  </a:lnTo>
                  <a:lnTo>
                    <a:pt x="136" y="7"/>
                  </a:lnTo>
                  <a:lnTo>
                    <a:pt x="137" y="6"/>
                  </a:lnTo>
                  <a:lnTo>
                    <a:pt x="138" y="6"/>
                  </a:lnTo>
                  <a:lnTo>
                    <a:pt x="139" y="5"/>
                  </a:lnTo>
                  <a:lnTo>
                    <a:pt x="141" y="5"/>
                  </a:lnTo>
                  <a:lnTo>
                    <a:pt x="142" y="4"/>
                  </a:lnTo>
                  <a:lnTo>
                    <a:pt x="143" y="4"/>
                  </a:lnTo>
                  <a:lnTo>
                    <a:pt x="144" y="4"/>
                  </a:lnTo>
                  <a:lnTo>
                    <a:pt x="145" y="3"/>
                  </a:lnTo>
                  <a:lnTo>
                    <a:pt x="147" y="3"/>
                  </a:lnTo>
                  <a:lnTo>
                    <a:pt x="148" y="2"/>
                  </a:lnTo>
                  <a:lnTo>
                    <a:pt x="150" y="1"/>
                  </a:lnTo>
                  <a:lnTo>
                    <a:pt x="151" y="0"/>
                  </a:lnTo>
                  <a:lnTo>
                    <a:pt x="153" y="0"/>
                  </a:lnTo>
                </a:path>
              </a:pathLst>
            </a:custGeom>
            <a:noFill/>
            <a:ln w="254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97" name="Freeform 82">
              <a:extLst>
                <a:ext uri="{FF2B5EF4-FFF2-40B4-BE49-F238E27FC236}">
                  <a16:creationId xmlns:a16="http://schemas.microsoft.com/office/drawing/2014/main" id="{7D693B65-4A52-4E92-AFBF-A8FE7B82D720}"/>
                </a:ext>
              </a:extLst>
            </p:cNvPr>
            <p:cNvSpPr>
              <a:spLocks/>
            </p:cNvSpPr>
            <p:nvPr/>
          </p:nvSpPr>
          <p:spPr bwMode="auto">
            <a:xfrm rot="-5400000">
              <a:off x="1896604" y="2628048"/>
              <a:ext cx="395399" cy="34830"/>
            </a:xfrm>
            <a:custGeom>
              <a:avLst/>
              <a:gdLst>
                <a:gd name="T0" fmla="*/ 2147483646 w 152"/>
                <a:gd name="T1" fmla="*/ 2147483646 h 20"/>
                <a:gd name="T2" fmla="*/ 2147483646 w 152"/>
                <a:gd name="T3" fmla="*/ 2147483646 h 20"/>
                <a:gd name="T4" fmla="*/ 2147483646 w 152"/>
                <a:gd name="T5" fmla="*/ 2147483646 h 20"/>
                <a:gd name="T6" fmla="*/ 2147483646 w 152"/>
                <a:gd name="T7" fmla="*/ 2147483646 h 20"/>
                <a:gd name="T8" fmla="*/ 2147483646 w 152"/>
                <a:gd name="T9" fmla="*/ 2147483646 h 20"/>
                <a:gd name="T10" fmla="*/ 2147483646 w 152"/>
                <a:gd name="T11" fmla="*/ 2147483646 h 20"/>
                <a:gd name="T12" fmla="*/ 2147483646 w 152"/>
                <a:gd name="T13" fmla="*/ 2147483646 h 20"/>
                <a:gd name="T14" fmla="*/ 2147483646 w 152"/>
                <a:gd name="T15" fmla="*/ 2147483646 h 20"/>
                <a:gd name="T16" fmla="*/ 2147483646 w 152"/>
                <a:gd name="T17" fmla="*/ 2147483646 h 20"/>
                <a:gd name="T18" fmla="*/ 2147483646 w 152"/>
                <a:gd name="T19" fmla="*/ 2147483646 h 20"/>
                <a:gd name="T20" fmla="*/ 2147483646 w 152"/>
                <a:gd name="T21" fmla="*/ 2147483646 h 20"/>
                <a:gd name="T22" fmla="*/ 2147483646 w 152"/>
                <a:gd name="T23" fmla="*/ 2147483646 h 20"/>
                <a:gd name="T24" fmla="*/ 2147483646 w 152"/>
                <a:gd name="T25" fmla="*/ 2147483646 h 20"/>
                <a:gd name="T26" fmla="*/ 2147483646 w 152"/>
                <a:gd name="T27" fmla="*/ 2147483646 h 20"/>
                <a:gd name="T28" fmla="*/ 2147483646 w 152"/>
                <a:gd name="T29" fmla="*/ 2147483646 h 20"/>
                <a:gd name="T30" fmla="*/ 2147483646 w 152"/>
                <a:gd name="T31" fmla="*/ 2147483646 h 20"/>
                <a:gd name="T32" fmla="*/ 2147483646 w 152"/>
                <a:gd name="T33" fmla="*/ 2147483646 h 20"/>
                <a:gd name="T34" fmla="*/ 2147483646 w 152"/>
                <a:gd name="T35" fmla="*/ 2147483646 h 20"/>
                <a:gd name="T36" fmla="*/ 2147483646 w 152"/>
                <a:gd name="T37" fmla="*/ 2147483646 h 20"/>
                <a:gd name="T38" fmla="*/ 2147483646 w 152"/>
                <a:gd name="T39" fmla="*/ 0 h 20"/>
                <a:gd name="T40" fmla="*/ 2147483646 w 152"/>
                <a:gd name="T41" fmla="*/ 0 h 20"/>
                <a:gd name="T42" fmla="*/ 2147483646 w 152"/>
                <a:gd name="T43" fmla="*/ 0 h 20"/>
                <a:gd name="T44" fmla="*/ 2147483646 w 152"/>
                <a:gd name="T45" fmla="*/ 0 h 20"/>
                <a:gd name="T46" fmla="*/ 2147483646 w 152"/>
                <a:gd name="T47" fmla="*/ 0 h 20"/>
                <a:gd name="T48" fmla="*/ 2147483646 w 152"/>
                <a:gd name="T49" fmla="*/ 2147483646 h 20"/>
                <a:gd name="T50" fmla="*/ 2147483646 w 152"/>
                <a:gd name="T51" fmla="*/ 2147483646 h 20"/>
                <a:gd name="T52" fmla="*/ 2147483646 w 152"/>
                <a:gd name="T53" fmla="*/ 2147483646 h 20"/>
                <a:gd name="T54" fmla="*/ 2147483646 w 152"/>
                <a:gd name="T55" fmla="*/ 2147483646 h 20"/>
                <a:gd name="T56" fmla="*/ 2147483646 w 152"/>
                <a:gd name="T57" fmla="*/ 2147483646 h 20"/>
                <a:gd name="T58" fmla="*/ 2147483646 w 152"/>
                <a:gd name="T59" fmla="*/ 2147483646 h 20"/>
                <a:gd name="T60" fmla="*/ 2147483646 w 152"/>
                <a:gd name="T61" fmla="*/ 2147483646 h 20"/>
                <a:gd name="T62" fmla="*/ 2147483646 w 152"/>
                <a:gd name="T63" fmla="*/ 2147483646 h 20"/>
                <a:gd name="T64" fmla="*/ 2147483646 w 152"/>
                <a:gd name="T65" fmla="*/ 2147483646 h 20"/>
                <a:gd name="T66" fmla="*/ 2147483646 w 152"/>
                <a:gd name="T67" fmla="*/ 2147483646 h 20"/>
                <a:gd name="T68" fmla="*/ 2147483646 w 152"/>
                <a:gd name="T69" fmla="*/ 2147483646 h 20"/>
                <a:gd name="T70" fmla="*/ 2147483646 w 152"/>
                <a:gd name="T71" fmla="*/ 2147483646 h 20"/>
                <a:gd name="T72" fmla="*/ 2147483646 w 152"/>
                <a:gd name="T73" fmla="*/ 2147483646 h 20"/>
                <a:gd name="T74" fmla="*/ 2147483646 w 152"/>
                <a:gd name="T75" fmla="*/ 2147483646 h 20"/>
                <a:gd name="T76" fmla="*/ 2147483646 w 152"/>
                <a:gd name="T77" fmla="*/ 2147483646 h 20"/>
                <a:gd name="T78" fmla="*/ 2147483646 w 152"/>
                <a:gd name="T79" fmla="*/ 2147483646 h 20"/>
                <a:gd name="T80" fmla="*/ 2147483646 w 152"/>
                <a:gd name="T81" fmla="*/ 2147483646 h 20"/>
                <a:gd name="T82" fmla="*/ 2147483646 w 152"/>
                <a:gd name="T83" fmla="*/ 2147483646 h 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0"/>
                <a:gd name="T128" fmla="*/ 152 w 152"/>
                <a:gd name="T129" fmla="*/ 20 h 2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0">
                  <a:moveTo>
                    <a:pt x="0" y="20"/>
                  </a:moveTo>
                  <a:lnTo>
                    <a:pt x="1" y="19"/>
                  </a:lnTo>
                  <a:lnTo>
                    <a:pt x="2" y="19"/>
                  </a:lnTo>
                  <a:lnTo>
                    <a:pt x="3" y="18"/>
                  </a:lnTo>
                  <a:lnTo>
                    <a:pt x="4" y="18"/>
                  </a:lnTo>
                  <a:lnTo>
                    <a:pt x="6" y="17"/>
                  </a:lnTo>
                  <a:lnTo>
                    <a:pt x="7" y="17"/>
                  </a:lnTo>
                  <a:lnTo>
                    <a:pt x="8" y="16"/>
                  </a:lnTo>
                  <a:lnTo>
                    <a:pt x="9" y="16"/>
                  </a:lnTo>
                  <a:lnTo>
                    <a:pt x="10" y="15"/>
                  </a:lnTo>
                  <a:lnTo>
                    <a:pt x="12" y="15"/>
                  </a:lnTo>
                  <a:lnTo>
                    <a:pt x="13" y="14"/>
                  </a:lnTo>
                  <a:lnTo>
                    <a:pt x="14" y="14"/>
                  </a:lnTo>
                  <a:lnTo>
                    <a:pt x="15" y="13"/>
                  </a:lnTo>
                  <a:lnTo>
                    <a:pt x="16" y="13"/>
                  </a:lnTo>
                  <a:lnTo>
                    <a:pt x="18" y="13"/>
                  </a:lnTo>
                  <a:lnTo>
                    <a:pt x="19" y="12"/>
                  </a:lnTo>
                  <a:lnTo>
                    <a:pt x="20" y="12"/>
                  </a:lnTo>
                  <a:lnTo>
                    <a:pt x="21" y="11"/>
                  </a:lnTo>
                  <a:lnTo>
                    <a:pt x="22" y="11"/>
                  </a:lnTo>
                  <a:lnTo>
                    <a:pt x="24" y="10"/>
                  </a:lnTo>
                  <a:lnTo>
                    <a:pt x="25" y="10"/>
                  </a:lnTo>
                  <a:lnTo>
                    <a:pt x="26" y="9"/>
                  </a:lnTo>
                  <a:lnTo>
                    <a:pt x="27" y="9"/>
                  </a:lnTo>
                  <a:lnTo>
                    <a:pt x="28" y="9"/>
                  </a:lnTo>
                  <a:lnTo>
                    <a:pt x="30" y="8"/>
                  </a:lnTo>
                  <a:lnTo>
                    <a:pt x="31" y="8"/>
                  </a:lnTo>
                  <a:lnTo>
                    <a:pt x="32" y="7"/>
                  </a:lnTo>
                  <a:lnTo>
                    <a:pt x="33" y="7"/>
                  </a:lnTo>
                  <a:lnTo>
                    <a:pt x="34" y="7"/>
                  </a:lnTo>
                  <a:lnTo>
                    <a:pt x="36" y="6"/>
                  </a:lnTo>
                  <a:lnTo>
                    <a:pt x="37" y="6"/>
                  </a:lnTo>
                  <a:lnTo>
                    <a:pt x="38" y="6"/>
                  </a:lnTo>
                  <a:lnTo>
                    <a:pt x="39" y="5"/>
                  </a:lnTo>
                  <a:lnTo>
                    <a:pt x="40" y="5"/>
                  </a:lnTo>
                  <a:lnTo>
                    <a:pt x="42" y="5"/>
                  </a:lnTo>
                  <a:lnTo>
                    <a:pt x="43" y="4"/>
                  </a:lnTo>
                  <a:lnTo>
                    <a:pt x="44" y="4"/>
                  </a:lnTo>
                  <a:lnTo>
                    <a:pt x="45" y="4"/>
                  </a:lnTo>
                  <a:lnTo>
                    <a:pt x="46" y="4"/>
                  </a:lnTo>
                  <a:lnTo>
                    <a:pt x="48" y="3"/>
                  </a:lnTo>
                  <a:lnTo>
                    <a:pt x="49" y="3"/>
                  </a:lnTo>
                  <a:lnTo>
                    <a:pt x="50" y="3"/>
                  </a:lnTo>
                  <a:lnTo>
                    <a:pt x="51" y="3"/>
                  </a:lnTo>
                  <a:lnTo>
                    <a:pt x="52" y="3"/>
                  </a:lnTo>
                  <a:lnTo>
                    <a:pt x="54" y="2"/>
                  </a:lnTo>
                  <a:lnTo>
                    <a:pt x="55" y="2"/>
                  </a:lnTo>
                  <a:lnTo>
                    <a:pt x="56" y="2"/>
                  </a:lnTo>
                  <a:lnTo>
                    <a:pt x="57" y="2"/>
                  </a:lnTo>
                  <a:lnTo>
                    <a:pt x="58" y="2"/>
                  </a:lnTo>
                  <a:lnTo>
                    <a:pt x="60" y="2"/>
                  </a:lnTo>
                  <a:lnTo>
                    <a:pt x="61" y="1"/>
                  </a:lnTo>
                  <a:lnTo>
                    <a:pt x="62" y="1"/>
                  </a:lnTo>
                  <a:lnTo>
                    <a:pt x="63" y="1"/>
                  </a:lnTo>
                  <a:lnTo>
                    <a:pt x="64" y="1"/>
                  </a:lnTo>
                  <a:lnTo>
                    <a:pt x="66" y="1"/>
                  </a:lnTo>
                  <a:lnTo>
                    <a:pt x="67" y="1"/>
                  </a:lnTo>
                  <a:lnTo>
                    <a:pt x="68" y="1"/>
                  </a:lnTo>
                  <a:lnTo>
                    <a:pt x="69" y="1"/>
                  </a:lnTo>
                  <a:lnTo>
                    <a:pt x="70" y="0"/>
                  </a:lnTo>
                  <a:lnTo>
                    <a:pt x="72" y="0"/>
                  </a:lnTo>
                  <a:lnTo>
                    <a:pt x="73" y="0"/>
                  </a:lnTo>
                  <a:lnTo>
                    <a:pt x="74" y="0"/>
                  </a:lnTo>
                  <a:lnTo>
                    <a:pt x="75" y="0"/>
                  </a:lnTo>
                  <a:lnTo>
                    <a:pt x="76" y="0"/>
                  </a:lnTo>
                  <a:lnTo>
                    <a:pt x="78" y="0"/>
                  </a:lnTo>
                  <a:lnTo>
                    <a:pt x="79" y="0"/>
                  </a:lnTo>
                  <a:lnTo>
                    <a:pt x="80" y="0"/>
                  </a:lnTo>
                  <a:lnTo>
                    <a:pt x="81" y="0"/>
                  </a:lnTo>
                  <a:lnTo>
                    <a:pt x="82" y="0"/>
                  </a:lnTo>
                  <a:lnTo>
                    <a:pt x="84" y="0"/>
                  </a:lnTo>
                  <a:lnTo>
                    <a:pt x="85" y="0"/>
                  </a:lnTo>
                  <a:lnTo>
                    <a:pt x="86" y="0"/>
                  </a:lnTo>
                  <a:lnTo>
                    <a:pt x="87" y="0"/>
                  </a:lnTo>
                  <a:lnTo>
                    <a:pt x="88" y="1"/>
                  </a:lnTo>
                  <a:lnTo>
                    <a:pt x="90" y="1"/>
                  </a:lnTo>
                  <a:lnTo>
                    <a:pt x="91" y="1"/>
                  </a:lnTo>
                  <a:lnTo>
                    <a:pt x="92" y="1"/>
                  </a:lnTo>
                  <a:lnTo>
                    <a:pt x="93" y="1"/>
                  </a:lnTo>
                  <a:lnTo>
                    <a:pt x="94" y="1"/>
                  </a:lnTo>
                  <a:lnTo>
                    <a:pt x="96" y="1"/>
                  </a:lnTo>
                  <a:lnTo>
                    <a:pt x="97" y="1"/>
                  </a:lnTo>
                  <a:lnTo>
                    <a:pt x="98" y="2"/>
                  </a:lnTo>
                  <a:lnTo>
                    <a:pt x="99" y="2"/>
                  </a:lnTo>
                  <a:lnTo>
                    <a:pt x="100" y="2"/>
                  </a:lnTo>
                  <a:lnTo>
                    <a:pt x="102" y="2"/>
                  </a:lnTo>
                  <a:lnTo>
                    <a:pt x="103" y="2"/>
                  </a:lnTo>
                  <a:lnTo>
                    <a:pt x="104" y="3"/>
                  </a:lnTo>
                  <a:lnTo>
                    <a:pt x="105" y="3"/>
                  </a:lnTo>
                  <a:lnTo>
                    <a:pt x="106" y="3"/>
                  </a:lnTo>
                  <a:lnTo>
                    <a:pt x="108" y="3"/>
                  </a:lnTo>
                  <a:lnTo>
                    <a:pt x="109" y="3"/>
                  </a:lnTo>
                  <a:lnTo>
                    <a:pt x="110" y="3"/>
                  </a:lnTo>
                  <a:lnTo>
                    <a:pt x="111" y="4"/>
                  </a:lnTo>
                  <a:lnTo>
                    <a:pt x="112" y="4"/>
                  </a:lnTo>
                  <a:lnTo>
                    <a:pt x="114" y="4"/>
                  </a:lnTo>
                  <a:lnTo>
                    <a:pt x="115" y="5"/>
                  </a:lnTo>
                  <a:lnTo>
                    <a:pt x="116" y="5"/>
                  </a:lnTo>
                  <a:lnTo>
                    <a:pt x="117" y="5"/>
                  </a:lnTo>
                  <a:lnTo>
                    <a:pt x="118" y="6"/>
                  </a:lnTo>
                  <a:lnTo>
                    <a:pt x="120" y="6"/>
                  </a:lnTo>
                  <a:lnTo>
                    <a:pt x="121" y="6"/>
                  </a:lnTo>
                  <a:lnTo>
                    <a:pt x="122" y="7"/>
                  </a:lnTo>
                  <a:lnTo>
                    <a:pt x="123" y="7"/>
                  </a:lnTo>
                  <a:lnTo>
                    <a:pt x="124" y="7"/>
                  </a:lnTo>
                  <a:lnTo>
                    <a:pt x="126" y="8"/>
                  </a:lnTo>
                  <a:lnTo>
                    <a:pt x="127" y="8"/>
                  </a:lnTo>
                  <a:lnTo>
                    <a:pt x="128" y="9"/>
                  </a:lnTo>
                  <a:lnTo>
                    <a:pt x="129" y="9"/>
                  </a:lnTo>
                  <a:lnTo>
                    <a:pt x="130" y="9"/>
                  </a:lnTo>
                  <a:lnTo>
                    <a:pt x="132" y="10"/>
                  </a:lnTo>
                  <a:lnTo>
                    <a:pt x="133" y="10"/>
                  </a:lnTo>
                  <a:lnTo>
                    <a:pt x="134" y="11"/>
                  </a:lnTo>
                  <a:lnTo>
                    <a:pt x="135" y="11"/>
                  </a:lnTo>
                  <a:lnTo>
                    <a:pt x="136" y="12"/>
                  </a:lnTo>
                  <a:lnTo>
                    <a:pt x="138" y="12"/>
                  </a:lnTo>
                  <a:lnTo>
                    <a:pt x="139" y="12"/>
                  </a:lnTo>
                  <a:lnTo>
                    <a:pt x="140" y="13"/>
                  </a:lnTo>
                  <a:lnTo>
                    <a:pt x="141" y="13"/>
                  </a:lnTo>
                  <a:lnTo>
                    <a:pt x="142" y="14"/>
                  </a:lnTo>
                  <a:lnTo>
                    <a:pt x="144" y="14"/>
                  </a:lnTo>
                  <a:lnTo>
                    <a:pt x="145" y="15"/>
                  </a:lnTo>
                  <a:lnTo>
                    <a:pt x="146" y="15"/>
                  </a:lnTo>
                  <a:lnTo>
                    <a:pt x="147" y="16"/>
                  </a:lnTo>
                  <a:lnTo>
                    <a:pt x="148" y="16"/>
                  </a:lnTo>
                  <a:lnTo>
                    <a:pt x="150" y="17"/>
                  </a:lnTo>
                  <a:lnTo>
                    <a:pt x="151" y="17"/>
                  </a:lnTo>
                  <a:lnTo>
                    <a:pt x="152" y="18"/>
                  </a:lnTo>
                </a:path>
              </a:pathLst>
            </a:custGeom>
            <a:noFill/>
            <a:ln w="254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98" name="Freeform 83">
              <a:extLst>
                <a:ext uri="{FF2B5EF4-FFF2-40B4-BE49-F238E27FC236}">
                  <a16:creationId xmlns:a16="http://schemas.microsoft.com/office/drawing/2014/main" id="{79AC0065-59B1-48B5-BAA8-4CD08A7AC9A7}"/>
                </a:ext>
              </a:extLst>
            </p:cNvPr>
            <p:cNvSpPr>
              <a:spLocks/>
            </p:cNvSpPr>
            <p:nvPr/>
          </p:nvSpPr>
          <p:spPr bwMode="auto">
            <a:xfrm rot="-5400000">
              <a:off x="1951461" y="2209139"/>
              <a:ext cx="395399" cy="81850"/>
            </a:xfrm>
            <a:custGeom>
              <a:avLst/>
              <a:gdLst>
                <a:gd name="T0" fmla="*/ 2147483646 w 152"/>
                <a:gd name="T1" fmla="*/ 2147483646 h 47"/>
                <a:gd name="T2" fmla="*/ 2147483646 w 152"/>
                <a:gd name="T3" fmla="*/ 2147483646 h 47"/>
                <a:gd name="T4" fmla="*/ 2147483646 w 152"/>
                <a:gd name="T5" fmla="*/ 2147483646 h 47"/>
                <a:gd name="T6" fmla="*/ 2147483646 w 152"/>
                <a:gd name="T7" fmla="*/ 2147483646 h 47"/>
                <a:gd name="T8" fmla="*/ 2147483646 w 152"/>
                <a:gd name="T9" fmla="*/ 2147483646 h 47"/>
                <a:gd name="T10" fmla="*/ 2147483646 w 152"/>
                <a:gd name="T11" fmla="*/ 2147483646 h 47"/>
                <a:gd name="T12" fmla="*/ 2147483646 w 152"/>
                <a:gd name="T13" fmla="*/ 2147483646 h 47"/>
                <a:gd name="T14" fmla="*/ 2147483646 w 152"/>
                <a:gd name="T15" fmla="*/ 2147483646 h 47"/>
                <a:gd name="T16" fmla="*/ 2147483646 w 152"/>
                <a:gd name="T17" fmla="*/ 2147483646 h 47"/>
                <a:gd name="T18" fmla="*/ 2147483646 w 152"/>
                <a:gd name="T19" fmla="*/ 2147483646 h 47"/>
                <a:gd name="T20" fmla="*/ 2147483646 w 152"/>
                <a:gd name="T21" fmla="*/ 2147483646 h 47"/>
                <a:gd name="T22" fmla="*/ 2147483646 w 152"/>
                <a:gd name="T23" fmla="*/ 2147483646 h 47"/>
                <a:gd name="T24" fmla="*/ 2147483646 w 152"/>
                <a:gd name="T25" fmla="*/ 2147483646 h 47"/>
                <a:gd name="T26" fmla="*/ 2147483646 w 152"/>
                <a:gd name="T27" fmla="*/ 2147483646 h 47"/>
                <a:gd name="T28" fmla="*/ 2147483646 w 152"/>
                <a:gd name="T29" fmla="*/ 2147483646 h 47"/>
                <a:gd name="T30" fmla="*/ 2147483646 w 152"/>
                <a:gd name="T31" fmla="*/ 2147483646 h 47"/>
                <a:gd name="T32" fmla="*/ 2147483646 w 152"/>
                <a:gd name="T33" fmla="*/ 2147483646 h 47"/>
                <a:gd name="T34" fmla="*/ 2147483646 w 152"/>
                <a:gd name="T35" fmla="*/ 2147483646 h 47"/>
                <a:gd name="T36" fmla="*/ 2147483646 w 152"/>
                <a:gd name="T37" fmla="*/ 2147483646 h 47"/>
                <a:gd name="T38" fmla="*/ 2147483646 w 152"/>
                <a:gd name="T39" fmla="*/ 2147483646 h 47"/>
                <a:gd name="T40" fmla="*/ 2147483646 w 152"/>
                <a:gd name="T41" fmla="*/ 2147483646 h 47"/>
                <a:gd name="T42" fmla="*/ 2147483646 w 152"/>
                <a:gd name="T43" fmla="*/ 2147483646 h 47"/>
                <a:gd name="T44" fmla="*/ 2147483646 w 152"/>
                <a:gd name="T45" fmla="*/ 2147483646 h 47"/>
                <a:gd name="T46" fmla="*/ 2147483646 w 152"/>
                <a:gd name="T47" fmla="*/ 2147483646 h 47"/>
                <a:gd name="T48" fmla="*/ 2147483646 w 152"/>
                <a:gd name="T49" fmla="*/ 2147483646 h 47"/>
                <a:gd name="T50" fmla="*/ 2147483646 w 152"/>
                <a:gd name="T51" fmla="*/ 2147483646 h 47"/>
                <a:gd name="T52" fmla="*/ 2147483646 w 152"/>
                <a:gd name="T53" fmla="*/ 2147483646 h 47"/>
                <a:gd name="T54" fmla="*/ 2147483646 w 152"/>
                <a:gd name="T55" fmla="*/ 2147483646 h 47"/>
                <a:gd name="T56" fmla="*/ 2147483646 w 152"/>
                <a:gd name="T57" fmla="*/ 2147483646 h 47"/>
                <a:gd name="T58" fmla="*/ 2147483646 w 152"/>
                <a:gd name="T59" fmla="*/ 2147483646 h 47"/>
                <a:gd name="T60" fmla="*/ 2147483646 w 152"/>
                <a:gd name="T61" fmla="*/ 2147483646 h 47"/>
                <a:gd name="T62" fmla="*/ 2147483646 w 152"/>
                <a:gd name="T63" fmla="*/ 2147483646 h 47"/>
                <a:gd name="T64" fmla="*/ 2147483646 w 152"/>
                <a:gd name="T65" fmla="*/ 2147483646 h 47"/>
                <a:gd name="T66" fmla="*/ 2147483646 w 152"/>
                <a:gd name="T67" fmla="*/ 2147483646 h 47"/>
                <a:gd name="T68" fmla="*/ 2147483646 w 152"/>
                <a:gd name="T69" fmla="*/ 2147483646 h 47"/>
                <a:gd name="T70" fmla="*/ 2147483646 w 152"/>
                <a:gd name="T71" fmla="*/ 2147483646 h 47"/>
                <a:gd name="T72" fmla="*/ 2147483646 w 152"/>
                <a:gd name="T73" fmla="*/ 2147483646 h 47"/>
                <a:gd name="T74" fmla="*/ 2147483646 w 152"/>
                <a:gd name="T75" fmla="*/ 2147483646 h 47"/>
                <a:gd name="T76" fmla="*/ 2147483646 w 152"/>
                <a:gd name="T77" fmla="*/ 2147483646 h 47"/>
                <a:gd name="T78" fmla="*/ 2147483646 w 152"/>
                <a:gd name="T79" fmla="*/ 2147483646 h 47"/>
                <a:gd name="T80" fmla="*/ 2147483646 w 152"/>
                <a:gd name="T81" fmla="*/ 2147483646 h 47"/>
                <a:gd name="T82" fmla="*/ 2147483646 w 152"/>
                <a:gd name="T83" fmla="*/ 2147483646 h 4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47"/>
                <a:gd name="T128" fmla="*/ 152 w 152"/>
                <a:gd name="T129" fmla="*/ 47 h 4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47">
                  <a:moveTo>
                    <a:pt x="0" y="0"/>
                  </a:moveTo>
                  <a:lnTo>
                    <a:pt x="1" y="0"/>
                  </a:lnTo>
                  <a:lnTo>
                    <a:pt x="2" y="1"/>
                  </a:lnTo>
                  <a:lnTo>
                    <a:pt x="4" y="1"/>
                  </a:lnTo>
                  <a:lnTo>
                    <a:pt x="5" y="2"/>
                  </a:lnTo>
                  <a:lnTo>
                    <a:pt x="6" y="2"/>
                  </a:lnTo>
                  <a:lnTo>
                    <a:pt x="7" y="3"/>
                  </a:lnTo>
                  <a:lnTo>
                    <a:pt x="8" y="3"/>
                  </a:lnTo>
                  <a:lnTo>
                    <a:pt x="10" y="4"/>
                  </a:lnTo>
                  <a:lnTo>
                    <a:pt x="11" y="4"/>
                  </a:lnTo>
                  <a:lnTo>
                    <a:pt x="12" y="5"/>
                  </a:lnTo>
                  <a:lnTo>
                    <a:pt x="13" y="5"/>
                  </a:lnTo>
                  <a:lnTo>
                    <a:pt x="16" y="6"/>
                  </a:lnTo>
                  <a:lnTo>
                    <a:pt x="17" y="7"/>
                  </a:lnTo>
                  <a:lnTo>
                    <a:pt x="18" y="7"/>
                  </a:lnTo>
                  <a:lnTo>
                    <a:pt x="19" y="8"/>
                  </a:lnTo>
                  <a:lnTo>
                    <a:pt x="20" y="8"/>
                  </a:lnTo>
                  <a:lnTo>
                    <a:pt x="22" y="9"/>
                  </a:lnTo>
                  <a:lnTo>
                    <a:pt x="23" y="9"/>
                  </a:lnTo>
                  <a:lnTo>
                    <a:pt x="24" y="10"/>
                  </a:lnTo>
                  <a:lnTo>
                    <a:pt x="25" y="10"/>
                  </a:lnTo>
                  <a:lnTo>
                    <a:pt x="26" y="11"/>
                  </a:lnTo>
                  <a:lnTo>
                    <a:pt x="28" y="11"/>
                  </a:lnTo>
                  <a:lnTo>
                    <a:pt x="29" y="12"/>
                  </a:lnTo>
                  <a:lnTo>
                    <a:pt x="30" y="12"/>
                  </a:lnTo>
                  <a:lnTo>
                    <a:pt x="32" y="13"/>
                  </a:lnTo>
                  <a:lnTo>
                    <a:pt x="32" y="14"/>
                  </a:lnTo>
                  <a:lnTo>
                    <a:pt x="34" y="14"/>
                  </a:lnTo>
                  <a:lnTo>
                    <a:pt x="35" y="15"/>
                  </a:lnTo>
                  <a:lnTo>
                    <a:pt x="36" y="15"/>
                  </a:lnTo>
                  <a:lnTo>
                    <a:pt x="37" y="16"/>
                  </a:lnTo>
                  <a:lnTo>
                    <a:pt x="38" y="16"/>
                  </a:lnTo>
                  <a:lnTo>
                    <a:pt x="40" y="17"/>
                  </a:lnTo>
                  <a:lnTo>
                    <a:pt x="41" y="17"/>
                  </a:lnTo>
                  <a:lnTo>
                    <a:pt x="42" y="18"/>
                  </a:lnTo>
                  <a:lnTo>
                    <a:pt x="43" y="18"/>
                  </a:lnTo>
                  <a:lnTo>
                    <a:pt x="44" y="19"/>
                  </a:lnTo>
                  <a:lnTo>
                    <a:pt x="46" y="19"/>
                  </a:lnTo>
                  <a:lnTo>
                    <a:pt x="47" y="20"/>
                  </a:lnTo>
                  <a:lnTo>
                    <a:pt x="48" y="20"/>
                  </a:lnTo>
                  <a:lnTo>
                    <a:pt x="49" y="21"/>
                  </a:lnTo>
                  <a:lnTo>
                    <a:pt x="50" y="21"/>
                  </a:lnTo>
                  <a:lnTo>
                    <a:pt x="52" y="22"/>
                  </a:lnTo>
                  <a:lnTo>
                    <a:pt x="53" y="22"/>
                  </a:lnTo>
                  <a:lnTo>
                    <a:pt x="54" y="23"/>
                  </a:lnTo>
                  <a:lnTo>
                    <a:pt x="55" y="23"/>
                  </a:lnTo>
                  <a:lnTo>
                    <a:pt x="56" y="24"/>
                  </a:lnTo>
                  <a:lnTo>
                    <a:pt x="58" y="24"/>
                  </a:lnTo>
                  <a:lnTo>
                    <a:pt x="59" y="25"/>
                  </a:lnTo>
                  <a:lnTo>
                    <a:pt x="60" y="25"/>
                  </a:lnTo>
                  <a:lnTo>
                    <a:pt x="61" y="26"/>
                  </a:lnTo>
                  <a:lnTo>
                    <a:pt x="62" y="26"/>
                  </a:lnTo>
                  <a:lnTo>
                    <a:pt x="64" y="27"/>
                  </a:lnTo>
                  <a:lnTo>
                    <a:pt x="65" y="27"/>
                  </a:lnTo>
                  <a:lnTo>
                    <a:pt x="66" y="27"/>
                  </a:lnTo>
                  <a:lnTo>
                    <a:pt x="67" y="27"/>
                  </a:lnTo>
                  <a:lnTo>
                    <a:pt x="68" y="28"/>
                  </a:lnTo>
                  <a:lnTo>
                    <a:pt x="70" y="28"/>
                  </a:lnTo>
                  <a:lnTo>
                    <a:pt x="71" y="29"/>
                  </a:lnTo>
                  <a:lnTo>
                    <a:pt x="72" y="29"/>
                  </a:lnTo>
                  <a:lnTo>
                    <a:pt x="73" y="30"/>
                  </a:lnTo>
                  <a:lnTo>
                    <a:pt x="74" y="30"/>
                  </a:lnTo>
                  <a:lnTo>
                    <a:pt x="76" y="30"/>
                  </a:lnTo>
                  <a:lnTo>
                    <a:pt x="77" y="31"/>
                  </a:lnTo>
                  <a:lnTo>
                    <a:pt x="78" y="31"/>
                  </a:lnTo>
                  <a:lnTo>
                    <a:pt x="79" y="32"/>
                  </a:lnTo>
                  <a:lnTo>
                    <a:pt x="80" y="32"/>
                  </a:lnTo>
                  <a:lnTo>
                    <a:pt x="82" y="32"/>
                  </a:lnTo>
                  <a:lnTo>
                    <a:pt x="83" y="33"/>
                  </a:lnTo>
                  <a:lnTo>
                    <a:pt x="84" y="33"/>
                  </a:lnTo>
                  <a:lnTo>
                    <a:pt x="85" y="33"/>
                  </a:lnTo>
                  <a:lnTo>
                    <a:pt x="86" y="34"/>
                  </a:lnTo>
                  <a:lnTo>
                    <a:pt x="88" y="34"/>
                  </a:lnTo>
                  <a:lnTo>
                    <a:pt x="89" y="35"/>
                  </a:lnTo>
                  <a:lnTo>
                    <a:pt x="90" y="35"/>
                  </a:lnTo>
                  <a:lnTo>
                    <a:pt x="91" y="35"/>
                  </a:lnTo>
                  <a:lnTo>
                    <a:pt x="92" y="36"/>
                  </a:lnTo>
                  <a:lnTo>
                    <a:pt x="94" y="36"/>
                  </a:lnTo>
                  <a:lnTo>
                    <a:pt x="95" y="36"/>
                  </a:lnTo>
                  <a:lnTo>
                    <a:pt x="96" y="37"/>
                  </a:lnTo>
                  <a:lnTo>
                    <a:pt x="97" y="37"/>
                  </a:lnTo>
                  <a:lnTo>
                    <a:pt x="98" y="37"/>
                  </a:lnTo>
                  <a:lnTo>
                    <a:pt x="100" y="38"/>
                  </a:lnTo>
                  <a:lnTo>
                    <a:pt x="101" y="38"/>
                  </a:lnTo>
                  <a:lnTo>
                    <a:pt x="102" y="38"/>
                  </a:lnTo>
                  <a:lnTo>
                    <a:pt x="103" y="39"/>
                  </a:lnTo>
                  <a:lnTo>
                    <a:pt x="104" y="39"/>
                  </a:lnTo>
                  <a:lnTo>
                    <a:pt x="106" y="39"/>
                  </a:lnTo>
                  <a:lnTo>
                    <a:pt x="107" y="39"/>
                  </a:lnTo>
                  <a:lnTo>
                    <a:pt x="108" y="40"/>
                  </a:lnTo>
                  <a:lnTo>
                    <a:pt x="109" y="40"/>
                  </a:lnTo>
                  <a:lnTo>
                    <a:pt x="110" y="40"/>
                  </a:lnTo>
                  <a:lnTo>
                    <a:pt x="112" y="41"/>
                  </a:lnTo>
                  <a:lnTo>
                    <a:pt x="113" y="41"/>
                  </a:lnTo>
                  <a:lnTo>
                    <a:pt x="114" y="41"/>
                  </a:lnTo>
                  <a:lnTo>
                    <a:pt x="115" y="41"/>
                  </a:lnTo>
                  <a:lnTo>
                    <a:pt x="116" y="42"/>
                  </a:lnTo>
                  <a:lnTo>
                    <a:pt x="118" y="42"/>
                  </a:lnTo>
                  <a:lnTo>
                    <a:pt x="119" y="42"/>
                  </a:lnTo>
                  <a:lnTo>
                    <a:pt x="120" y="42"/>
                  </a:lnTo>
                  <a:lnTo>
                    <a:pt x="121" y="42"/>
                  </a:lnTo>
                  <a:lnTo>
                    <a:pt x="122" y="43"/>
                  </a:lnTo>
                  <a:lnTo>
                    <a:pt x="124" y="43"/>
                  </a:lnTo>
                  <a:lnTo>
                    <a:pt x="125" y="43"/>
                  </a:lnTo>
                  <a:lnTo>
                    <a:pt x="126" y="43"/>
                  </a:lnTo>
                  <a:lnTo>
                    <a:pt x="127" y="44"/>
                  </a:lnTo>
                  <a:lnTo>
                    <a:pt x="128" y="44"/>
                  </a:lnTo>
                  <a:lnTo>
                    <a:pt x="130" y="44"/>
                  </a:lnTo>
                  <a:lnTo>
                    <a:pt x="131" y="44"/>
                  </a:lnTo>
                  <a:lnTo>
                    <a:pt x="132" y="44"/>
                  </a:lnTo>
                  <a:lnTo>
                    <a:pt x="133" y="45"/>
                  </a:lnTo>
                  <a:lnTo>
                    <a:pt x="134" y="45"/>
                  </a:lnTo>
                  <a:lnTo>
                    <a:pt x="136" y="45"/>
                  </a:lnTo>
                  <a:lnTo>
                    <a:pt x="137" y="45"/>
                  </a:lnTo>
                  <a:lnTo>
                    <a:pt x="138" y="45"/>
                  </a:lnTo>
                  <a:lnTo>
                    <a:pt x="139" y="45"/>
                  </a:lnTo>
                  <a:lnTo>
                    <a:pt x="140" y="46"/>
                  </a:lnTo>
                  <a:lnTo>
                    <a:pt x="142" y="46"/>
                  </a:lnTo>
                  <a:lnTo>
                    <a:pt x="143" y="46"/>
                  </a:lnTo>
                  <a:lnTo>
                    <a:pt x="144" y="46"/>
                  </a:lnTo>
                  <a:lnTo>
                    <a:pt x="145" y="46"/>
                  </a:lnTo>
                  <a:lnTo>
                    <a:pt x="146" y="46"/>
                  </a:lnTo>
                  <a:lnTo>
                    <a:pt x="148" y="47"/>
                  </a:lnTo>
                  <a:lnTo>
                    <a:pt x="149" y="47"/>
                  </a:lnTo>
                  <a:lnTo>
                    <a:pt x="150" y="47"/>
                  </a:lnTo>
                  <a:lnTo>
                    <a:pt x="151" y="47"/>
                  </a:lnTo>
                  <a:lnTo>
                    <a:pt x="152" y="47"/>
                  </a:lnTo>
                </a:path>
              </a:pathLst>
            </a:custGeom>
            <a:noFill/>
            <a:ln w="254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299" name="Freeform 91">
              <a:extLst>
                <a:ext uri="{FF2B5EF4-FFF2-40B4-BE49-F238E27FC236}">
                  <a16:creationId xmlns:a16="http://schemas.microsoft.com/office/drawing/2014/main" id="{850D6D9A-22CF-4ABC-87DD-61388068E865}"/>
                </a:ext>
              </a:extLst>
            </p:cNvPr>
            <p:cNvSpPr>
              <a:spLocks/>
            </p:cNvSpPr>
            <p:nvPr/>
          </p:nvSpPr>
          <p:spPr bwMode="auto">
            <a:xfrm rot="-5400000">
              <a:off x="1979326" y="3650349"/>
              <a:ext cx="395399" cy="40055"/>
            </a:xfrm>
            <a:custGeom>
              <a:avLst/>
              <a:gdLst>
                <a:gd name="T0" fmla="*/ 2147483646 w 152"/>
                <a:gd name="T1" fmla="*/ 2147483646 h 23"/>
                <a:gd name="T2" fmla="*/ 2147483646 w 152"/>
                <a:gd name="T3" fmla="*/ 2147483646 h 23"/>
                <a:gd name="T4" fmla="*/ 2147483646 w 152"/>
                <a:gd name="T5" fmla="*/ 2147483646 h 23"/>
                <a:gd name="T6" fmla="*/ 2147483646 w 152"/>
                <a:gd name="T7" fmla="*/ 2147483646 h 23"/>
                <a:gd name="T8" fmla="*/ 2147483646 w 152"/>
                <a:gd name="T9" fmla="*/ 2147483646 h 23"/>
                <a:gd name="T10" fmla="*/ 2147483646 w 152"/>
                <a:gd name="T11" fmla="*/ 2147483646 h 23"/>
                <a:gd name="T12" fmla="*/ 2147483646 w 152"/>
                <a:gd name="T13" fmla="*/ 2147483646 h 23"/>
                <a:gd name="T14" fmla="*/ 2147483646 w 152"/>
                <a:gd name="T15" fmla="*/ 2147483646 h 23"/>
                <a:gd name="T16" fmla="*/ 2147483646 w 152"/>
                <a:gd name="T17" fmla="*/ 2147483646 h 23"/>
                <a:gd name="T18" fmla="*/ 2147483646 w 152"/>
                <a:gd name="T19" fmla="*/ 2147483646 h 23"/>
                <a:gd name="T20" fmla="*/ 2147483646 w 152"/>
                <a:gd name="T21" fmla="*/ 2147483646 h 23"/>
                <a:gd name="T22" fmla="*/ 2147483646 w 152"/>
                <a:gd name="T23" fmla="*/ 2147483646 h 23"/>
                <a:gd name="T24" fmla="*/ 2147483646 w 152"/>
                <a:gd name="T25" fmla="*/ 2147483646 h 23"/>
                <a:gd name="T26" fmla="*/ 2147483646 w 152"/>
                <a:gd name="T27" fmla="*/ 2147483646 h 23"/>
                <a:gd name="T28" fmla="*/ 2147483646 w 152"/>
                <a:gd name="T29" fmla="*/ 2147483646 h 23"/>
                <a:gd name="T30" fmla="*/ 2147483646 w 152"/>
                <a:gd name="T31" fmla="*/ 2147483646 h 23"/>
                <a:gd name="T32" fmla="*/ 2147483646 w 152"/>
                <a:gd name="T33" fmla="*/ 2147483646 h 23"/>
                <a:gd name="T34" fmla="*/ 2147483646 w 152"/>
                <a:gd name="T35" fmla="*/ 2147483646 h 23"/>
                <a:gd name="T36" fmla="*/ 2147483646 w 152"/>
                <a:gd name="T37" fmla="*/ 2147483646 h 23"/>
                <a:gd name="T38" fmla="*/ 2147483646 w 152"/>
                <a:gd name="T39" fmla="*/ 2147483646 h 23"/>
                <a:gd name="T40" fmla="*/ 2147483646 w 152"/>
                <a:gd name="T41" fmla="*/ 2147483646 h 23"/>
                <a:gd name="T42" fmla="*/ 2147483646 w 152"/>
                <a:gd name="T43" fmla="*/ 2147483646 h 23"/>
                <a:gd name="T44" fmla="*/ 2147483646 w 152"/>
                <a:gd name="T45" fmla="*/ 2147483646 h 23"/>
                <a:gd name="T46" fmla="*/ 2147483646 w 152"/>
                <a:gd name="T47" fmla="*/ 2147483646 h 23"/>
                <a:gd name="T48" fmla="*/ 2147483646 w 152"/>
                <a:gd name="T49" fmla="*/ 2147483646 h 23"/>
                <a:gd name="T50" fmla="*/ 2147483646 w 152"/>
                <a:gd name="T51" fmla="*/ 2147483646 h 23"/>
                <a:gd name="T52" fmla="*/ 2147483646 w 152"/>
                <a:gd name="T53" fmla="*/ 2147483646 h 23"/>
                <a:gd name="T54" fmla="*/ 2147483646 w 152"/>
                <a:gd name="T55" fmla="*/ 2147483646 h 23"/>
                <a:gd name="T56" fmla="*/ 2147483646 w 152"/>
                <a:gd name="T57" fmla="*/ 2147483646 h 23"/>
                <a:gd name="T58" fmla="*/ 2147483646 w 152"/>
                <a:gd name="T59" fmla="*/ 2147483646 h 23"/>
                <a:gd name="T60" fmla="*/ 2147483646 w 152"/>
                <a:gd name="T61" fmla="*/ 2147483646 h 23"/>
                <a:gd name="T62" fmla="*/ 2147483646 w 152"/>
                <a:gd name="T63" fmla="*/ 2147483646 h 23"/>
                <a:gd name="T64" fmla="*/ 2147483646 w 152"/>
                <a:gd name="T65" fmla="*/ 2147483646 h 23"/>
                <a:gd name="T66" fmla="*/ 2147483646 w 152"/>
                <a:gd name="T67" fmla="*/ 2147483646 h 23"/>
                <a:gd name="T68" fmla="*/ 2147483646 w 152"/>
                <a:gd name="T69" fmla="*/ 2147483646 h 23"/>
                <a:gd name="T70" fmla="*/ 2147483646 w 152"/>
                <a:gd name="T71" fmla="*/ 2147483646 h 23"/>
                <a:gd name="T72" fmla="*/ 2147483646 w 152"/>
                <a:gd name="T73" fmla="*/ 2147483646 h 23"/>
                <a:gd name="T74" fmla="*/ 2147483646 w 152"/>
                <a:gd name="T75" fmla="*/ 2147483646 h 23"/>
                <a:gd name="T76" fmla="*/ 2147483646 w 152"/>
                <a:gd name="T77" fmla="*/ 2147483646 h 23"/>
                <a:gd name="T78" fmla="*/ 2147483646 w 152"/>
                <a:gd name="T79" fmla="*/ 2147483646 h 23"/>
                <a:gd name="T80" fmla="*/ 2147483646 w 152"/>
                <a:gd name="T81" fmla="*/ 2147483646 h 23"/>
                <a:gd name="T82" fmla="*/ 2147483646 w 152"/>
                <a:gd name="T83" fmla="*/ 2147483646 h 2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3"/>
                <a:gd name="T128" fmla="*/ 152 w 152"/>
                <a:gd name="T129" fmla="*/ 23 h 2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3">
                  <a:moveTo>
                    <a:pt x="0" y="23"/>
                  </a:moveTo>
                  <a:lnTo>
                    <a:pt x="1" y="23"/>
                  </a:lnTo>
                  <a:lnTo>
                    <a:pt x="2" y="23"/>
                  </a:lnTo>
                  <a:lnTo>
                    <a:pt x="4" y="23"/>
                  </a:lnTo>
                  <a:lnTo>
                    <a:pt x="5" y="23"/>
                  </a:lnTo>
                  <a:lnTo>
                    <a:pt x="6" y="23"/>
                  </a:lnTo>
                  <a:lnTo>
                    <a:pt x="7" y="23"/>
                  </a:lnTo>
                  <a:lnTo>
                    <a:pt x="8" y="23"/>
                  </a:lnTo>
                  <a:lnTo>
                    <a:pt x="10" y="23"/>
                  </a:lnTo>
                  <a:lnTo>
                    <a:pt x="11" y="23"/>
                  </a:lnTo>
                  <a:lnTo>
                    <a:pt x="12" y="23"/>
                  </a:lnTo>
                  <a:lnTo>
                    <a:pt x="13" y="23"/>
                  </a:lnTo>
                  <a:lnTo>
                    <a:pt x="14" y="23"/>
                  </a:lnTo>
                  <a:lnTo>
                    <a:pt x="16" y="23"/>
                  </a:lnTo>
                  <a:lnTo>
                    <a:pt x="17" y="23"/>
                  </a:lnTo>
                  <a:lnTo>
                    <a:pt x="18" y="23"/>
                  </a:lnTo>
                  <a:lnTo>
                    <a:pt x="19" y="23"/>
                  </a:lnTo>
                  <a:lnTo>
                    <a:pt x="20" y="23"/>
                  </a:lnTo>
                  <a:lnTo>
                    <a:pt x="22" y="23"/>
                  </a:lnTo>
                  <a:lnTo>
                    <a:pt x="23" y="23"/>
                  </a:lnTo>
                  <a:lnTo>
                    <a:pt x="24" y="23"/>
                  </a:lnTo>
                  <a:lnTo>
                    <a:pt x="25" y="23"/>
                  </a:lnTo>
                  <a:lnTo>
                    <a:pt x="26" y="23"/>
                  </a:lnTo>
                  <a:lnTo>
                    <a:pt x="28" y="23"/>
                  </a:lnTo>
                  <a:lnTo>
                    <a:pt x="29" y="23"/>
                  </a:lnTo>
                  <a:lnTo>
                    <a:pt x="30" y="23"/>
                  </a:lnTo>
                  <a:lnTo>
                    <a:pt x="31" y="23"/>
                  </a:lnTo>
                  <a:lnTo>
                    <a:pt x="32" y="23"/>
                  </a:lnTo>
                  <a:lnTo>
                    <a:pt x="34" y="23"/>
                  </a:lnTo>
                  <a:lnTo>
                    <a:pt x="35" y="23"/>
                  </a:lnTo>
                  <a:lnTo>
                    <a:pt x="36" y="23"/>
                  </a:lnTo>
                  <a:lnTo>
                    <a:pt x="37" y="23"/>
                  </a:lnTo>
                  <a:lnTo>
                    <a:pt x="38" y="23"/>
                  </a:lnTo>
                  <a:lnTo>
                    <a:pt x="40" y="23"/>
                  </a:lnTo>
                  <a:lnTo>
                    <a:pt x="41" y="23"/>
                  </a:lnTo>
                  <a:lnTo>
                    <a:pt x="42" y="23"/>
                  </a:lnTo>
                  <a:lnTo>
                    <a:pt x="43" y="23"/>
                  </a:lnTo>
                  <a:lnTo>
                    <a:pt x="44" y="23"/>
                  </a:lnTo>
                  <a:lnTo>
                    <a:pt x="46" y="23"/>
                  </a:lnTo>
                  <a:lnTo>
                    <a:pt x="47" y="23"/>
                  </a:lnTo>
                  <a:lnTo>
                    <a:pt x="48" y="23"/>
                  </a:lnTo>
                  <a:lnTo>
                    <a:pt x="49" y="22"/>
                  </a:lnTo>
                  <a:lnTo>
                    <a:pt x="50" y="22"/>
                  </a:lnTo>
                  <a:lnTo>
                    <a:pt x="52" y="22"/>
                  </a:lnTo>
                  <a:lnTo>
                    <a:pt x="53" y="22"/>
                  </a:lnTo>
                  <a:lnTo>
                    <a:pt x="54" y="22"/>
                  </a:lnTo>
                  <a:lnTo>
                    <a:pt x="55" y="22"/>
                  </a:lnTo>
                  <a:lnTo>
                    <a:pt x="56" y="22"/>
                  </a:lnTo>
                  <a:lnTo>
                    <a:pt x="58" y="22"/>
                  </a:lnTo>
                  <a:lnTo>
                    <a:pt x="59" y="22"/>
                  </a:lnTo>
                  <a:lnTo>
                    <a:pt x="60" y="22"/>
                  </a:lnTo>
                  <a:lnTo>
                    <a:pt x="61" y="22"/>
                  </a:lnTo>
                  <a:lnTo>
                    <a:pt x="62" y="22"/>
                  </a:lnTo>
                  <a:lnTo>
                    <a:pt x="64" y="22"/>
                  </a:lnTo>
                  <a:lnTo>
                    <a:pt x="65" y="22"/>
                  </a:lnTo>
                  <a:lnTo>
                    <a:pt x="66" y="22"/>
                  </a:lnTo>
                  <a:lnTo>
                    <a:pt x="67" y="22"/>
                  </a:lnTo>
                  <a:lnTo>
                    <a:pt x="68" y="22"/>
                  </a:lnTo>
                  <a:lnTo>
                    <a:pt x="70" y="22"/>
                  </a:lnTo>
                  <a:lnTo>
                    <a:pt x="71" y="22"/>
                  </a:lnTo>
                  <a:lnTo>
                    <a:pt x="72" y="22"/>
                  </a:lnTo>
                  <a:lnTo>
                    <a:pt x="73" y="21"/>
                  </a:lnTo>
                  <a:lnTo>
                    <a:pt x="74" y="21"/>
                  </a:lnTo>
                  <a:lnTo>
                    <a:pt x="76" y="21"/>
                  </a:lnTo>
                  <a:lnTo>
                    <a:pt x="77" y="21"/>
                  </a:lnTo>
                  <a:lnTo>
                    <a:pt x="78" y="21"/>
                  </a:lnTo>
                  <a:lnTo>
                    <a:pt x="79" y="21"/>
                  </a:lnTo>
                  <a:lnTo>
                    <a:pt x="80" y="21"/>
                  </a:lnTo>
                  <a:lnTo>
                    <a:pt x="82" y="21"/>
                  </a:lnTo>
                  <a:lnTo>
                    <a:pt x="83" y="21"/>
                  </a:lnTo>
                  <a:lnTo>
                    <a:pt x="84" y="21"/>
                  </a:lnTo>
                  <a:lnTo>
                    <a:pt x="85" y="20"/>
                  </a:lnTo>
                  <a:lnTo>
                    <a:pt x="86" y="20"/>
                  </a:lnTo>
                  <a:lnTo>
                    <a:pt x="88" y="20"/>
                  </a:lnTo>
                  <a:lnTo>
                    <a:pt x="89" y="20"/>
                  </a:lnTo>
                  <a:lnTo>
                    <a:pt x="90" y="20"/>
                  </a:lnTo>
                  <a:lnTo>
                    <a:pt x="91" y="20"/>
                  </a:lnTo>
                  <a:lnTo>
                    <a:pt x="92" y="20"/>
                  </a:lnTo>
                  <a:lnTo>
                    <a:pt x="94" y="20"/>
                  </a:lnTo>
                  <a:lnTo>
                    <a:pt x="95" y="20"/>
                  </a:lnTo>
                  <a:lnTo>
                    <a:pt x="96" y="20"/>
                  </a:lnTo>
                  <a:lnTo>
                    <a:pt x="97" y="19"/>
                  </a:lnTo>
                  <a:lnTo>
                    <a:pt x="98" y="19"/>
                  </a:lnTo>
                  <a:lnTo>
                    <a:pt x="100" y="19"/>
                  </a:lnTo>
                  <a:lnTo>
                    <a:pt x="101" y="19"/>
                  </a:lnTo>
                  <a:lnTo>
                    <a:pt x="102" y="19"/>
                  </a:lnTo>
                  <a:lnTo>
                    <a:pt x="103" y="18"/>
                  </a:lnTo>
                  <a:lnTo>
                    <a:pt x="104" y="18"/>
                  </a:lnTo>
                  <a:lnTo>
                    <a:pt x="106" y="18"/>
                  </a:lnTo>
                  <a:lnTo>
                    <a:pt x="107" y="18"/>
                  </a:lnTo>
                  <a:lnTo>
                    <a:pt x="108" y="17"/>
                  </a:lnTo>
                  <a:lnTo>
                    <a:pt x="109" y="17"/>
                  </a:lnTo>
                  <a:lnTo>
                    <a:pt x="110" y="17"/>
                  </a:lnTo>
                  <a:lnTo>
                    <a:pt x="112" y="17"/>
                  </a:lnTo>
                  <a:lnTo>
                    <a:pt x="113" y="16"/>
                  </a:lnTo>
                  <a:lnTo>
                    <a:pt x="114" y="16"/>
                  </a:lnTo>
                  <a:lnTo>
                    <a:pt x="115" y="16"/>
                  </a:lnTo>
                  <a:lnTo>
                    <a:pt x="116" y="15"/>
                  </a:lnTo>
                  <a:lnTo>
                    <a:pt x="118" y="15"/>
                  </a:lnTo>
                  <a:lnTo>
                    <a:pt x="119" y="15"/>
                  </a:lnTo>
                  <a:lnTo>
                    <a:pt x="120" y="14"/>
                  </a:lnTo>
                  <a:lnTo>
                    <a:pt x="121" y="14"/>
                  </a:lnTo>
                  <a:lnTo>
                    <a:pt x="122" y="14"/>
                  </a:lnTo>
                  <a:lnTo>
                    <a:pt x="124" y="13"/>
                  </a:lnTo>
                  <a:lnTo>
                    <a:pt x="125" y="13"/>
                  </a:lnTo>
                  <a:lnTo>
                    <a:pt x="126" y="12"/>
                  </a:lnTo>
                  <a:lnTo>
                    <a:pt x="127" y="12"/>
                  </a:lnTo>
                  <a:lnTo>
                    <a:pt x="128" y="12"/>
                  </a:lnTo>
                  <a:lnTo>
                    <a:pt x="130" y="11"/>
                  </a:lnTo>
                  <a:lnTo>
                    <a:pt x="131" y="11"/>
                  </a:lnTo>
                  <a:lnTo>
                    <a:pt x="132" y="10"/>
                  </a:lnTo>
                  <a:lnTo>
                    <a:pt x="133" y="10"/>
                  </a:lnTo>
                  <a:lnTo>
                    <a:pt x="134" y="9"/>
                  </a:lnTo>
                  <a:lnTo>
                    <a:pt x="136" y="9"/>
                  </a:lnTo>
                  <a:lnTo>
                    <a:pt x="137" y="8"/>
                  </a:lnTo>
                  <a:lnTo>
                    <a:pt x="138" y="8"/>
                  </a:lnTo>
                  <a:lnTo>
                    <a:pt x="139" y="7"/>
                  </a:lnTo>
                  <a:lnTo>
                    <a:pt x="140" y="7"/>
                  </a:lnTo>
                  <a:lnTo>
                    <a:pt x="143" y="6"/>
                  </a:lnTo>
                  <a:lnTo>
                    <a:pt x="143" y="5"/>
                  </a:lnTo>
                  <a:lnTo>
                    <a:pt x="144" y="5"/>
                  </a:lnTo>
                  <a:lnTo>
                    <a:pt x="145" y="4"/>
                  </a:lnTo>
                  <a:lnTo>
                    <a:pt x="148" y="3"/>
                  </a:lnTo>
                  <a:lnTo>
                    <a:pt x="149" y="2"/>
                  </a:lnTo>
                  <a:lnTo>
                    <a:pt x="151" y="1"/>
                  </a:lnTo>
                  <a:lnTo>
                    <a:pt x="152" y="0"/>
                  </a:lnTo>
                </a:path>
              </a:pathLst>
            </a:custGeom>
            <a:noFill/>
            <a:ln w="254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300" name="Freeform 92">
              <a:extLst>
                <a:ext uri="{FF2B5EF4-FFF2-40B4-BE49-F238E27FC236}">
                  <a16:creationId xmlns:a16="http://schemas.microsoft.com/office/drawing/2014/main" id="{D3F3677C-B37D-49EA-B120-423B740274DA}"/>
                </a:ext>
              </a:extLst>
            </p:cNvPr>
            <p:cNvSpPr>
              <a:spLocks/>
            </p:cNvSpPr>
            <p:nvPr/>
          </p:nvSpPr>
          <p:spPr bwMode="auto">
            <a:xfrm rot="-5400000">
              <a:off x="1899625" y="3215305"/>
              <a:ext cx="382392" cy="132353"/>
            </a:xfrm>
            <a:custGeom>
              <a:avLst/>
              <a:gdLst>
                <a:gd name="T0" fmla="*/ 2147483646 w 147"/>
                <a:gd name="T1" fmla="*/ 2147483646 h 76"/>
                <a:gd name="T2" fmla="*/ 2147483646 w 147"/>
                <a:gd name="T3" fmla="*/ 2147483646 h 76"/>
                <a:gd name="T4" fmla="*/ 2147483646 w 147"/>
                <a:gd name="T5" fmla="*/ 2147483646 h 76"/>
                <a:gd name="T6" fmla="*/ 2147483646 w 147"/>
                <a:gd name="T7" fmla="*/ 2147483646 h 76"/>
                <a:gd name="T8" fmla="*/ 2147483646 w 147"/>
                <a:gd name="T9" fmla="*/ 2147483646 h 76"/>
                <a:gd name="T10" fmla="*/ 2147483646 w 147"/>
                <a:gd name="T11" fmla="*/ 2147483646 h 76"/>
                <a:gd name="T12" fmla="*/ 2147483646 w 147"/>
                <a:gd name="T13" fmla="*/ 2147483646 h 76"/>
                <a:gd name="T14" fmla="*/ 2147483646 w 147"/>
                <a:gd name="T15" fmla="*/ 2147483646 h 76"/>
                <a:gd name="T16" fmla="*/ 2147483646 w 147"/>
                <a:gd name="T17" fmla="*/ 2147483646 h 76"/>
                <a:gd name="T18" fmla="*/ 2147483646 w 147"/>
                <a:gd name="T19" fmla="*/ 2147483646 h 76"/>
                <a:gd name="T20" fmla="*/ 2147483646 w 147"/>
                <a:gd name="T21" fmla="*/ 2147483646 h 76"/>
                <a:gd name="T22" fmla="*/ 2147483646 w 147"/>
                <a:gd name="T23" fmla="*/ 2147483646 h 76"/>
                <a:gd name="T24" fmla="*/ 2147483646 w 147"/>
                <a:gd name="T25" fmla="*/ 2147483646 h 76"/>
                <a:gd name="T26" fmla="*/ 2147483646 w 147"/>
                <a:gd name="T27" fmla="*/ 2147483646 h 76"/>
                <a:gd name="T28" fmla="*/ 2147483646 w 147"/>
                <a:gd name="T29" fmla="*/ 2147483646 h 76"/>
                <a:gd name="T30" fmla="*/ 2147483646 w 147"/>
                <a:gd name="T31" fmla="*/ 2147483646 h 76"/>
                <a:gd name="T32" fmla="*/ 2147483646 w 147"/>
                <a:gd name="T33" fmla="*/ 2147483646 h 76"/>
                <a:gd name="T34" fmla="*/ 2147483646 w 147"/>
                <a:gd name="T35" fmla="*/ 2147483646 h 76"/>
                <a:gd name="T36" fmla="*/ 2147483646 w 147"/>
                <a:gd name="T37" fmla="*/ 2147483646 h 76"/>
                <a:gd name="T38" fmla="*/ 2147483646 w 147"/>
                <a:gd name="T39" fmla="*/ 2147483646 h 76"/>
                <a:gd name="T40" fmla="*/ 2147483646 w 147"/>
                <a:gd name="T41" fmla="*/ 2147483646 h 76"/>
                <a:gd name="T42" fmla="*/ 2147483646 w 147"/>
                <a:gd name="T43" fmla="*/ 2147483646 h 76"/>
                <a:gd name="T44" fmla="*/ 2147483646 w 147"/>
                <a:gd name="T45" fmla="*/ 2147483646 h 76"/>
                <a:gd name="T46" fmla="*/ 2147483646 w 147"/>
                <a:gd name="T47" fmla="*/ 2147483646 h 76"/>
                <a:gd name="T48" fmla="*/ 2147483646 w 147"/>
                <a:gd name="T49" fmla="*/ 2147483646 h 76"/>
                <a:gd name="T50" fmla="*/ 2147483646 w 147"/>
                <a:gd name="T51" fmla="*/ 2147483646 h 76"/>
                <a:gd name="T52" fmla="*/ 2147483646 w 147"/>
                <a:gd name="T53" fmla="*/ 2147483646 h 76"/>
                <a:gd name="T54" fmla="*/ 2147483646 w 147"/>
                <a:gd name="T55" fmla="*/ 2147483646 h 76"/>
                <a:gd name="T56" fmla="*/ 2147483646 w 147"/>
                <a:gd name="T57" fmla="*/ 2147483646 h 76"/>
                <a:gd name="T58" fmla="*/ 2147483646 w 147"/>
                <a:gd name="T59" fmla="*/ 2147483646 h 76"/>
                <a:gd name="T60" fmla="*/ 2147483646 w 147"/>
                <a:gd name="T61" fmla="*/ 2147483646 h 76"/>
                <a:gd name="T62" fmla="*/ 2147483646 w 147"/>
                <a:gd name="T63" fmla="*/ 2147483646 h 76"/>
                <a:gd name="T64" fmla="*/ 2147483646 w 147"/>
                <a:gd name="T65" fmla="*/ 0 h 76"/>
                <a:gd name="T66" fmla="*/ 2147483646 w 147"/>
                <a:gd name="T67" fmla="*/ 0 h 76"/>
                <a:gd name="T68" fmla="*/ 2147483646 w 147"/>
                <a:gd name="T69" fmla="*/ 0 h 76"/>
                <a:gd name="T70" fmla="*/ 2147483646 w 147"/>
                <a:gd name="T71" fmla="*/ 0 h 76"/>
                <a:gd name="T72" fmla="*/ 2147483646 w 147"/>
                <a:gd name="T73" fmla="*/ 2147483646 h 76"/>
                <a:gd name="T74" fmla="*/ 2147483646 w 147"/>
                <a:gd name="T75" fmla="*/ 2147483646 h 76"/>
                <a:gd name="T76" fmla="*/ 2147483646 w 147"/>
                <a:gd name="T77" fmla="*/ 2147483646 h 76"/>
                <a:gd name="T78" fmla="*/ 2147483646 w 147"/>
                <a:gd name="T79" fmla="*/ 2147483646 h 76"/>
                <a:gd name="T80" fmla="*/ 2147483646 w 147"/>
                <a:gd name="T81" fmla="*/ 2147483646 h 76"/>
                <a:gd name="T82" fmla="*/ 2147483646 w 147"/>
                <a:gd name="T83" fmla="*/ 2147483646 h 7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7"/>
                <a:gd name="T127" fmla="*/ 0 h 76"/>
                <a:gd name="T128" fmla="*/ 147 w 147"/>
                <a:gd name="T129" fmla="*/ 76 h 7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7" h="76">
                  <a:moveTo>
                    <a:pt x="0" y="76"/>
                  </a:moveTo>
                  <a:lnTo>
                    <a:pt x="3" y="75"/>
                  </a:lnTo>
                  <a:lnTo>
                    <a:pt x="5" y="74"/>
                  </a:lnTo>
                  <a:lnTo>
                    <a:pt x="8" y="73"/>
                  </a:lnTo>
                  <a:lnTo>
                    <a:pt x="8" y="72"/>
                  </a:lnTo>
                  <a:lnTo>
                    <a:pt x="9" y="71"/>
                  </a:lnTo>
                  <a:lnTo>
                    <a:pt x="11" y="70"/>
                  </a:lnTo>
                  <a:lnTo>
                    <a:pt x="11" y="69"/>
                  </a:lnTo>
                  <a:lnTo>
                    <a:pt x="12" y="69"/>
                  </a:lnTo>
                  <a:lnTo>
                    <a:pt x="15" y="68"/>
                  </a:lnTo>
                  <a:lnTo>
                    <a:pt x="15" y="67"/>
                  </a:lnTo>
                  <a:lnTo>
                    <a:pt x="17" y="66"/>
                  </a:lnTo>
                  <a:lnTo>
                    <a:pt x="17" y="65"/>
                  </a:lnTo>
                  <a:lnTo>
                    <a:pt x="20" y="64"/>
                  </a:lnTo>
                  <a:lnTo>
                    <a:pt x="20" y="63"/>
                  </a:lnTo>
                  <a:lnTo>
                    <a:pt x="22" y="62"/>
                  </a:lnTo>
                  <a:lnTo>
                    <a:pt x="22" y="61"/>
                  </a:lnTo>
                  <a:lnTo>
                    <a:pt x="24" y="60"/>
                  </a:lnTo>
                  <a:lnTo>
                    <a:pt x="24" y="59"/>
                  </a:lnTo>
                  <a:lnTo>
                    <a:pt x="27" y="58"/>
                  </a:lnTo>
                  <a:lnTo>
                    <a:pt x="27" y="57"/>
                  </a:lnTo>
                  <a:lnTo>
                    <a:pt x="29" y="56"/>
                  </a:lnTo>
                  <a:lnTo>
                    <a:pt x="29" y="55"/>
                  </a:lnTo>
                  <a:lnTo>
                    <a:pt x="32" y="54"/>
                  </a:lnTo>
                  <a:lnTo>
                    <a:pt x="34" y="53"/>
                  </a:lnTo>
                  <a:lnTo>
                    <a:pt x="34" y="52"/>
                  </a:lnTo>
                  <a:lnTo>
                    <a:pt x="36" y="51"/>
                  </a:lnTo>
                  <a:lnTo>
                    <a:pt x="36" y="50"/>
                  </a:lnTo>
                  <a:lnTo>
                    <a:pt x="38" y="49"/>
                  </a:lnTo>
                  <a:lnTo>
                    <a:pt x="38" y="48"/>
                  </a:lnTo>
                  <a:lnTo>
                    <a:pt x="40" y="47"/>
                  </a:lnTo>
                  <a:lnTo>
                    <a:pt x="40" y="46"/>
                  </a:lnTo>
                  <a:lnTo>
                    <a:pt x="42" y="45"/>
                  </a:lnTo>
                  <a:lnTo>
                    <a:pt x="42" y="44"/>
                  </a:lnTo>
                  <a:lnTo>
                    <a:pt x="44" y="44"/>
                  </a:lnTo>
                  <a:lnTo>
                    <a:pt x="44" y="43"/>
                  </a:lnTo>
                  <a:lnTo>
                    <a:pt x="45" y="43"/>
                  </a:lnTo>
                  <a:lnTo>
                    <a:pt x="45" y="42"/>
                  </a:lnTo>
                  <a:lnTo>
                    <a:pt x="47" y="41"/>
                  </a:lnTo>
                  <a:lnTo>
                    <a:pt x="47" y="40"/>
                  </a:lnTo>
                  <a:lnTo>
                    <a:pt x="50" y="39"/>
                  </a:lnTo>
                  <a:lnTo>
                    <a:pt x="50" y="38"/>
                  </a:lnTo>
                  <a:lnTo>
                    <a:pt x="51" y="37"/>
                  </a:lnTo>
                  <a:lnTo>
                    <a:pt x="51" y="36"/>
                  </a:lnTo>
                  <a:lnTo>
                    <a:pt x="53" y="35"/>
                  </a:lnTo>
                  <a:lnTo>
                    <a:pt x="53" y="34"/>
                  </a:lnTo>
                  <a:lnTo>
                    <a:pt x="56" y="33"/>
                  </a:lnTo>
                  <a:lnTo>
                    <a:pt x="57" y="32"/>
                  </a:lnTo>
                  <a:lnTo>
                    <a:pt x="57" y="31"/>
                  </a:lnTo>
                  <a:lnTo>
                    <a:pt x="59" y="30"/>
                  </a:lnTo>
                  <a:lnTo>
                    <a:pt x="59" y="29"/>
                  </a:lnTo>
                  <a:lnTo>
                    <a:pt x="62" y="28"/>
                  </a:lnTo>
                  <a:lnTo>
                    <a:pt x="62" y="27"/>
                  </a:lnTo>
                  <a:lnTo>
                    <a:pt x="64" y="26"/>
                  </a:lnTo>
                  <a:lnTo>
                    <a:pt x="64" y="25"/>
                  </a:lnTo>
                  <a:lnTo>
                    <a:pt x="66" y="24"/>
                  </a:lnTo>
                  <a:lnTo>
                    <a:pt x="66" y="23"/>
                  </a:lnTo>
                  <a:lnTo>
                    <a:pt x="68" y="23"/>
                  </a:lnTo>
                  <a:lnTo>
                    <a:pt x="68" y="22"/>
                  </a:lnTo>
                  <a:lnTo>
                    <a:pt x="70" y="21"/>
                  </a:lnTo>
                  <a:lnTo>
                    <a:pt x="70" y="20"/>
                  </a:lnTo>
                  <a:lnTo>
                    <a:pt x="72" y="19"/>
                  </a:lnTo>
                  <a:lnTo>
                    <a:pt x="72" y="18"/>
                  </a:lnTo>
                  <a:lnTo>
                    <a:pt x="75" y="17"/>
                  </a:lnTo>
                  <a:lnTo>
                    <a:pt x="75" y="16"/>
                  </a:lnTo>
                  <a:lnTo>
                    <a:pt x="77" y="15"/>
                  </a:lnTo>
                  <a:lnTo>
                    <a:pt x="77" y="14"/>
                  </a:lnTo>
                  <a:lnTo>
                    <a:pt x="78" y="14"/>
                  </a:lnTo>
                  <a:lnTo>
                    <a:pt x="81" y="13"/>
                  </a:lnTo>
                  <a:lnTo>
                    <a:pt x="81" y="12"/>
                  </a:lnTo>
                  <a:lnTo>
                    <a:pt x="82" y="12"/>
                  </a:lnTo>
                  <a:lnTo>
                    <a:pt x="84" y="11"/>
                  </a:lnTo>
                  <a:lnTo>
                    <a:pt x="84" y="10"/>
                  </a:lnTo>
                  <a:lnTo>
                    <a:pt x="87" y="9"/>
                  </a:lnTo>
                  <a:lnTo>
                    <a:pt x="89" y="8"/>
                  </a:lnTo>
                  <a:lnTo>
                    <a:pt x="89" y="7"/>
                  </a:lnTo>
                  <a:lnTo>
                    <a:pt x="90" y="7"/>
                  </a:lnTo>
                  <a:lnTo>
                    <a:pt x="92" y="6"/>
                  </a:lnTo>
                  <a:lnTo>
                    <a:pt x="94" y="5"/>
                  </a:lnTo>
                  <a:lnTo>
                    <a:pt x="95" y="4"/>
                  </a:lnTo>
                  <a:lnTo>
                    <a:pt x="96" y="4"/>
                  </a:lnTo>
                  <a:lnTo>
                    <a:pt x="98" y="3"/>
                  </a:lnTo>
                  <a:lnTo>
                    <a:pt x="99" y="3"/>
                  </a:lnTo>
                  <a:lnTo>
                    <a:pt x="100" y="3"/>
                  </a:lnTo>
                  <a:lnTo>
                    <a:pt x="101" y="2"/>
                  </a:lnTo>
                  <a:lnTo>
                    <a:pt x="102" y="2"/>
                  </a:lnTo>
                  <a:lnTo>
                    <a:pt x="104" y="1"/>
                  </a:lnTo>
                  <a:lnTo>
                    <a:pt x="105" y="1"/>
                  </a:lnTo>
                  <a:lnTo>
                    <a:pt x="106" y="1"/>
                  </a:lnTo>
                  <a:lnTo>
                    <a:pt x="107" y="1"/>
                  </a:lnTo>
                  <a:lnTo>
                    <a:pt x="108" y="0"/>
                  </a:lnTo>
                  <a:lnTo>
                    <a:pt x="110" y="0"/>
                  </a:lnTo>
                  <a:lnTo>
                    <a:pt x="111" y="0"/>
                  </a:lnTo>
                  <a:lnTo>
                    <a:pt x="112" y="0"/>
                  </a:lnTo>
                  <a:lnTo>
                    <a:pt x="113" y="0"/>
                  </a:lnTo>
                  <a:lnTo>
                    <a:pt x="114" y="0"/>
                  </a:lnTo>
                  <a:lnTo>
                    <a:pt x="116" y="0"/>
                  </a:lnTo>
                  <a:lnTo>
                    <a:pt x="117" y="0"/>
                  </a:lnTo>
                  <a:lnTo>
                    <a:pt x="118" y="0"/>
                  </a:lnTo>
                  <a:lnTo>
                    <a:pt x="119" y="0"/>
                  </a:lnTo>
                  <a:lnTo>
                    <a:pt x="120" y="0"/>
                  </a:lnTo>
                  <a:lnTo>
                    <a:pt x="122" y="0"/>
                  </a:lnTo>
                  <a:lnTo>
                    <a:pt x="123" y="1"/>
                  </a:lnTo>
                  <a:lnTo>
                    <a:pt x="124" y="1"/>
                  </a:lnTo>
                  <a:lnTo>
                    <a:pt x="125" y="1"/>
                  </a:lnTo>
                  <a:lnTo>
                    <a:pt x="126" y="1"/>
                  </a:lnTo>
                  <a:lnTo>
                    <a:pt x="128" y="2"/>
                  </a:lnTo>
                  <a:lnTo>
                    <a:pt x="129" y="2"/>
                  </a:lnTo>
                  <a:lnTo>
                    <a:pt x="130" y="3"/>
                  </a:lnTo>
                  <a:lnTo>
                    <a:pt x="131" y="3"/>
                  </a:lnTo>
                  <a:lnTo>
                    <a:pt x="132" y="3"/>
                  </a:lnTo>
                  <a:lnTo>
                    <a:pt x="134" y="4"/>
                  </a:lnTo>
                  <a:lnTo>
                    <a:pt x="135" y="4"/>
                  </a:lnTo>
                  <a:lnTo>
                    <a:pt x="136" y="5"/>
                  </a:lnTo>
                  <a:lnTo>
                    <a:pt x="137" y="5"/>
                  </a:lnTo>
                  <a:lnTo>
                    <a:pt x="138" y="6"/>
                  </a:lnTo>
                  <a:lnTo>
                    <a:pt x="141" y="7"/>
                  </a:lnTo>
                  <a:lnTo>
                    <a:pt x="142" y="8"/>
                  </a:lnTo>
                  <a:lnTo>
                    <a:pt x="144" y="9"/>
                  </a:lnTo>
                  <a:lnTo>
                    <a:pt x="147" y="10"/>
                  </a:lnTo>
                </a:path>
              </a:pathLst>
            </a:custGeom>
            <a:noFill/>
            <a:ln w="254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301" name="Freeform 93">
              <a:extLst>
                <a:ext uri="{FF2B5EF4-FFF2-40B4-BE49-F238E27FC236}">
                  <a16:creationId xmlns:a16="http://schemas.microsoft.com/office/drawing/2014/main" id="{37A36BF4-528A-4A37-B8B6-222C620F96A1}"/>
                </a:ext>
              </a:extLst>
            </p:cNvPr>
            <p:cNvSpPr>
              <a:spLocks/>
            </p:cNvSpPr>
            <p:nvPr/>
          </p:nvSpPr>
          <p:spPr bwMode="auto">
            <a:xfrm rot="-5400000">
              <a:off x="1928348" y="2826806"/>
              <a:ext cx="377190" cy="149768"/>
            </a:xfrm>
            <a:custGeom>
              <a:avLst/>
              <a:gdLst>
                <a:gd name="T0" fmla="*/ 2147483646 w 145"/>
                <a:gd name="T1" fmla="*/ 2147483646 h 86"/>
                <a:gd name="T2" fmla="*/ 2147483646 w 145"/>
                <a:gd name="T3" fmla="*/ 2147483646 h 86"/>
                <a:gd name="T4" fmla="*/ 2147483646 w 145"/>
                <a:gd name="T5" fmla="*/ 2147483646 h 86"/>
                <a:gd name="T6" fmla="*/ 2147483646 w 145"/>
                <a:gd name="T7" fmla="*/ 2147483646 h 86"/>
                <a:gd name="T8" fmla="*/ 2147483646 w 145"/>
                <a:gd name="T9" fmla="*/ 2147483646 h 86"/>
                <a:gd name="T10" fmla="*/ 2147483646 w 145"/>
                <a:gd name="T11" fmla="*/ 2147483646 h 86"/>
                <a:gd name="T12" fmla="*/ 2147483646 w 145"/>
                <a:gd name="T13" fmla="*/ 2147483646 h 86"/>
                <a:gd name="T14" fmla="*/ 2147483646 w 145"/>
                <a:gd name="T15" fmla="*/ 2147483646 h 86"/>
                <a:gd name="T16" fmla="*/ 2147483646 w 145"/>
                <a:gd name="T17" fmla="*/ 2147483646 h 86"/>
                <a:gd name="T18" fmla="*/ 2147483646 w 145"/>
                <a:gd name="T19" fmla="*/ 2147483646 h 86"/>
                <a:gd name="T20" fmla="*/ 2147483646 w 145"/>
                <a:gd name="T21" fmla="*/ 2147483646 h 86"/>
                <a:gd name="T22" fmla="*/ 2147483646 w 145"/>
                <a:gd name="T23" fmla="*/ 2147483646 h 86"/>
                <a:gd name="T24" fmla="*/ 2147483646 w 145"/>
                <a:gd name="T25" fmla="*/ 2147483646 h 86"/>
                <a:gd name="T26" fmla="*/ 2147483646 w 145"/>
                <a:gd name="T27" fmla="*/ 2147483646 h 86"/>
                <a:gd name="T28" fmla="*/ 2147483646 w 145"/>
                <a:gd name="T29" fmla="*/ 2147483646 h 86"/>
                <a:gd name="T30" fmla="*/ 2147483646 w 145"/>
                <a:gd name="T31" fmla="*/ 2147483646 h 86"/>
                <a:gd name="T32" fmla="*/ 2147483646 w 145"/>
                <a:gd name="T33" fmla="*/ 2147483646 h 86"/>
                <a:gd name="T34" fmla="*/ 2147483646 w 145"/>
                <a:gd name="T35" fmla="*/ 2147483646 h 86"/>
                <a:gd name="T36" fmla="*/ 2147483646 w 145"/>
                <a:gd name="T37" fmla="*/ 2147483646 h 86"/>
                <a:gd name="T38" fmla="*/ 2147483646 w 145"/>
                <a:gd name="T39" fmla="*/ 2147483646 h 86"/>
                <a:gd name="T40" fmla="*/ 2147483646 w 145"/>
                <a:gd name="T41" fmla="*/ 2147483646 h 86"/>
                <a:gd name="T42" fmla="*/ 2147483646 w 145"/>
                <a:gd name="T43" fmla="*/ 2147483646 h 86"/>
                <a:gd name="T44" fmla="*/ 2147483646 w 145"/>
                <a:gd name="T45" fmla="*/ 2147483646 h 86"/>
                <a:gd name="T46" fmla="*/ 2147483646 w 145"/>
                <a:gd name="T47" fmla="*/ 2147483646 h 86"/>
                <a:gd name="T48" fmla="*/ 2147483646 w 145"/>
                <a:gd name="T49" fmla="*/ 2147483646 h 86"/>
                <a:gd name="T50" fmla="*/ 2147483646 w 145"/>
                <a:gd name="T51" fmla="*/ 2147483646 h 86"/>
                <a:gd name="T52" fmla="*/ 2147483646 w 145"/>
                <a:gd name="T53" fmla="*/ 2147483646 h 86"/>
                <a:gd name="T54" fmla="*/ 2147483646 w 145"/>
                <a:gd name="T55" fmla="*/ 2147483646 h 86"/>
                <a:gd name="T56" fmla="*/ 2147483646 w 145"/>
                <a:gd name="T57" fmla="*/ 2147483646 h 86"/>
                <a:gd name="T58" fmla="*/ 2147483646 w 145"/>
                <a:gd name="T59" fmla="*/ 2147483646 h 86"/>
                <a:gd name="T60" fmla="*/ 2147483646 w 145"/>
                <a:gd name="T61" fmla="*/ 2147483646 h 86"/>
                <a:gd name="T62" fmla="*/ 2147483646 w 145"/>
                <a:gd name="T63" fmla="*/ 2147483646 h 86"/>
                <a:gd name="T64" fmla="*/ 2147483646 w 145"/>
                <a:gd name="T65" fmla="*/ 2147483646 h 86"/>
                <a:gd name="T66" fmla="*/ 2147483646 w 145"/>
                <a:gd name="T67" fmla="*/ 2147483646 h 86"/>
                <a:gd name="T68" fmla="*/ 2147483646 w 145"/>
                <a:gd name="T69" fmla="*/ 2147483646 h 86"/>
                <a:gd name="T70" fmla="*/ 2147483646 w 145"/>
                <a:gd name="T71" fmla="*/ 2147483646 h 86"/>
                <a:gd name="T72" fmla="*/ 2147483646 w 145"/>
                <a:gd name="T73" fmla="*/ 2147483646 h 86"/>
                <a:gd name="T74" fmla="*/ 2147483646 w 145"/>
                <a:gd name="T75" fmla="*/ 2147483646 h 86"/>
                <a:gd name="T76" fmla="*/ 2147483646 w 145"/>
                <a:gd name="T77" fmla="*/ 2147483646 h 86"/>
                <a:gd name="T78" fmla="*/ 2147483646 w 145"/>
                <a:gd name="T79" fmla="*/ 2147483646 h 86"/>
                <a:gd name="T80" fmla="*/ 2147483646 w 145"/>
                <a:gd name="T81" fmla="*/ 2147483646 h 86"/>
                <a:gd name="T82" fmla="*/ 2147483646 w 145"/>
                <a:gd name="T83" fmla="*/ 2147483646 h 8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5"/>
                <a:gd name="T127" fmla="*/ 0 h 86"/>
                <a:gd name="T128" fmla="*/ 145 w 145"/>
                <a:gd name="T129" fmla="*/ 86 h 8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5" h="86">
                  <a:moveTo>
                    <a:pt x="0" y="0"/>
                  </a:moveTo>
                  <a:lnTo>
                    <a:pt x="0" y="1"/>
                  </a:lnTo>
                  <a:lnTo>
                    <a:pt x="2" y="2"/>
                  </a:lnTo>
                  <a:lnTo>
                    <a:pt x="5" y="3"/>
                  </a:lnTo>
                  <a:lnTo>
                    <a:pt x="5" y="4"/>
                  </a:lnTo>
                  <a:lnTo>
                    <a:pt x="6" y="4"/>
                  </a:lnTo>
                  <a:lnTo>
                    <a:pt x="8" y="5"/>
                  </a:lnTo>
                  <a:lnTo>
                    <a:pt x="8" y="6"/>
                  </a:lnTo>
                  <a:lnTo>
                    <a:pt x="11" y="7"/>
                  </a:lnTo>
                  <a:lnTo>
                    <a:pt x="11" y="8"/>
                  </a:lnTo>
                  <a:lnTo>
                    <a:pt x="13" y="9"/>
                  </a:lnTo>
                  <a:lnTo>
                    <a:pt x="13" y="10"/>
                  </a:lnTo>
                  <a:lnTo>
                    <a:pt x="14" y="11"/>
                  </a:lnTo>
                  <a:lnTo>
                    <a:pt x="17" y="12"/>
                  </a:lnTo>
                  <a:lnTo>
                    <a:pt x="17" y="13"/>
                  </a:lnTo>
                  <a:lnTo>
                    <a:pt x="18" y="13"/>
                  </a:lnTo>
                  <a:lnTo>
                    <a:pt x="18" y="14"/>
                  </a:lnTo>
                  <a:lnTo>
                    <a:pt x="20" y="15"/>
                  </a:lnTo>
                  <a:lnTo>
                    <a:pt x="20" y="16"/>
                  </a:lnTo>
                  <a:lnTo>
                    <a:pt x="23" y="17"/>
                  </a:lnTo>
                  <a:lnTo>
                    <a:pt x="23" y="18"/>
                  </a:lnTo>
                  <a:lnTo>
                    <a:pt x="25" y="19"/>
                  </a:lnTo>
                  <a:lnTo>
                    <a:pt x="25" y="20"/>
                  </a:lnTo>
                  <a:lnTo>
                    <a:pt x="27" y="21"/>
                  </a:lnTo>
                  <a:lnTo>
                    <a:pt x="27" y="23"/>
                  </a:lnTo>
                  <a:lnTo>
                    <a:pt x="30" y="23"/>
                  </a:lnTo>
                  <a:lnTo>
                    <a:pt x="30" y="24"/>
                  </a:lnTo>
                  <a:lnTo>
                    <a:pt x="32" y="25"/>
                  </a:lnTo>
                  <a:lnTo>
                    <a:pt x="32" y="26"/>
                  </a:lnTo>
                  <a:lnTo>
                    <a:pt x="33" y="27"/>
                  </a:lnTo>
                  <a:lnTo>
                    <a:pt x="35" y="28"/>
                  </a:lnTo>
                  <a:lnTo>
                    <a:pt x="35" y="29"/>
                  </a:lnTo>
                  <a:lnTo>
                    <a:pt x="37" y="30"/>
                  </a:lnTo>
                  <a:lnTo>
                    <a:pt x="37" y="31"/>
                  </a:lnTo>
                  <a:lnTo>
                    <a:pt x="39" y="32"/>
                  </a:lnTo>
                  <a:lnTo>
                    <a:pt x="39" y="33"/>
                  </a:lnTo>
                  <a:lnTo>
                    <a:pt x="41" y="33"/>
                  </a:lnTo>
                  <a:lnTo>
                    <a:pt x="41" y="34"/>
                  </a:lnTo>
                  <a:lnTo>
                    <a:pt x="43" y="35"/>
                  </a:lnTo>
                  <a:lnTo>
                    <a:pt x="43" y="36"/>
                  </a:lnTo>
                  <a:lnTo>
                    <a:pt x="45" y="37"/>
                  </a:lnTo>
                  <a:lnTo>
                    <a:pt x="45" y="38"/>
                  </a:lnTo>
                  <a:lnTo>
                    <a:pt x="47" y="39"/>
                  </a:lnTo>
                  <a:lnTo>
                    <a:pt x="47" y="40"/>
                  </a:lnTo>
                  <a:lnTo>
                    <a:pt x="49" y="41"/>
                  </a:lnTo>
                  <a:lnTo>
                    <a:pt x="49" y="42"/>
                  </a:lnTo>
                  <a:lnTo>
                    <a:pt x="51" y="43"/>
                  </a:lnTo>
                  <a:lnTo>
                    <a:pt x="51" y="44"/>
                  </a:lnTo>
                  <a:lnTo>
                    <a:pt x="54" y="44"/>
                  </a:lnTo>
                  <a:lnTo>
                    <a:pt x="54" y="45"/>
                  </a:lnTo>
                  <a:lnTo>
                    <a:pt x="56" y="46"/>
                  </a:lnTo>
                  <a:lnTo>
                    <a:pt x="56" y="47"/>
                  </a:lnTo>
                  <a:lnTo>
                    <a:pt x="59" y="48"/>
                  </a:lnTo>
                  <a:lnTo>
                    <a:pt x="59" y="49"/>
                  </a:lnTo>
                  <a:lnTo>
                    <a:pt x="61" y="50"/>
                  </a:lnTo>
                  <a:lnTo>
                    <a:pt x="61" y="51"/>
                  </a:lnTo>
                  <a:lnTo>
                    <a:pt x="63" y="52"/>
                  </a:lnTo>
                  <a:lnTo>
                    <a:pt x="63" y="53"/>
                  </a:lnTo>
                  <a:lnTo>
                    <a:pt x="66" y="54"/>
                  </a:lnTo>
                  <a:lnTo>
                    <a:pt x="66" y="55"/>
                  </a:lnTo>
                  <a:lnTo>
                    <a:pt x="67" y="56"/>
                  </a:lnTo>
                  <a:lnTo>
                    <a:pt x="69" y="57"/>
                  </a:lnTo>
                  <a:lnTo>
                    <a:pt x="69" y="58"/>
                  </a:lnTo>
                  <a:lnTo>
                    <a:pt x="72" y="59"/>
                  </a:lnTo>
                  <a:lnTo>
                    <a:pt x="74" y="60"/>
                  </a:lnTo>
                  <a:lnTo>
                    <a:pt x="74" y="61"/>
                  </a:lnTo>
                  <a:lnTo>
                    <a:pt x="75" y="62"/>
                  </a:lnTo>
                  <a:lnTo>
                    <a:pt x="78" y="63"/>
                  </a:lnTo>
                  <a:lnTo>
                    <a:pt x="78" y="64"/>
                  </a:lnTo>
                  <a:lnTo>
                    <a:pt x="79" y="64"/>
                  </a:lnTo>
                  <a:lnTo>
                    <a:pt x="81" y="65"/>
                  </a:lnTo>
                  <a:lnTo>
                    <a:pt x="84" y="66"/>
                  </a:lnTo>
                  <a:lnTo>
                    <a:pt x="84" y="67"/>
                  </a:lnTo>
                  <a:lnTo>
                    <a:pt x="85" y="67"/>
                  </a:lnTo>
                  <a:lnTo>
                    <a:pt x="87" y="68"/>
                  </a:lnTo>
                  <a:lnTo>
                    <a:pt x="87" y="69"/>
                  </a:lnTo>
                  <a:lnTo>
                    <a:pt x="89" y="69"/>
                  </a:lnTo>
                  <a:lnTo>
                    <a:pt x="91" y="70"/>
                  </a:lnTo>
                  <a:lnTo>
                    <a:pt x="91" y="71"/>
                  </a:lnTo>
                  <a:lnTo>
                    <a:pt x="92" y="71"/>
                  </a:lnTo>
                  <a:lnTo>
                    <a:pt x="93" y="72"/>
                  </a:lnTo>
                  <a:lnTo>
                    <a:pt x="96" y="73"/>
                  </a:lnTo>
                  <a:lnTo>
                    <a:pt x="97" y="74"/>
                  </a:lnTo>
                  <a:lnTo>
                    <a:pt x="98" y="74"/>
                  </a:lnTo>
                  <a:lnTo>
                    <a:pt x="99" y="75"/>
                  </a:lnTo>
                  <a:lnTo>
                    <a:pt x="101" y="75"/>
                  </a:lnTo>
                  <a:lnTo>
                    <a:pt x="102" y="76"/>
                  </a:lnTo>
                  <a:lnTo>
                    <a:pt x="103" y="76"/>
                  </a:lnTo>
                  <a:lnTo>
                    <a:pt x="104" y="77"/>
                  </a:lnTo>
                  <a:lnTo>
                    <a:pt x="105" y="77"/>
                  </a:lnTo>
                  <a:lnTo>
                    <a:pt x="107" y="78"/>
                  </a:lnTo>
                  <a:lnTo>
                    <a:pt x="108" y="78"/>
                  </a:lnTo>
                  <a:lnTo>
                    <a:pt x="109" y="78"/>
                  </a:lnTo>
                  <a:lnTo>
                    <a:pt x="110" y="79"/>
                  </a:lnTo>
                  <a:lnTo>
                    <a:pt x="111" y="79"/>
                  </a:lnTo>
                  <a:lnTo>
                    <a:pt x="113" y="80"/>
                  </a:lnTo>
                  <a:lnTo>
                    <a:pt x="114" y="80"/>
                  </a:lnTo>
                  <a:lnTo>
                    <a:pt x="115" y="80"/>
                  </a:lnTo>
                  <a:lnTo>
                    <a:pt x="116" y="81"/>
                  </a:lnTo>
                  <a:lnTo>
                    <a:pt x="117" y="81"/>
                  </a:lnTo>
                  <a:lnTo>
                    <a:pt x="119" y="81"/>
                  </a:lnTo>
                  <a:lnTo>
                    <a:pt x="120" y="82"/>
                  </a:lnTo>
                  <a:lnTo>
                    <a:pt x="121" y="82"/>
                  </a:lnTo>
                  <a:lnTo>
                    <a:pt x="122" y="82"/>
                  </a:lnTo>
                  <a:lnTo>
                    <a:pt x="123" y="83"/>
                  </a:lnTo>
                  <a:lnTo>
                    <a:pt x="125" y="83"/>
                  </a:lnTo>
                  <a:lnTo>
                    <a:pt x="126" y="83"/>
                  </a:lnTo>
                  <a:lnTo>
                    <a:pt x="127" y="83"/>
                  </a:lnTo>
                  <a:lnTo>
                    <a:pt x="128" y="84"/>
                  </a:lnTo>
                  <a:lnTo>
                    <a:pt x="129" y="84"/>
                  </a:lnTo>
                  <a:lnTo>
                    <a:pt x="131" y="84"/>
                  </a:lnTo>
                  <a:lnTo>
                    <a:pt x="132" y="84"/>
                  </a:lnTo>
                  <a:lnTo>
                    <a:pt x="133" y="85"/>
                  </a:lnTo>
                  <a:lnTo>
                    <a:pt x="134" y="85"/>
                  </a:lnTo>
                  <a:lnTo>
                    <a:pt x="135" y="85"/>
                  </a:lnTo>
                  <a:lnTo>
                    <a:pt x="137" y="85"/>
                  </a:lnTo>
                  <a:lnTo>
                    <a:pt x="138" y="85"/>
                  </a:lnTo>
                  <a:lnTo>
                    <a:pt x="139" y="86"/>
                  </a:lnTo>
                  <a:lnTo>
                    <a:pt x="140" y="86"/>
                  </a:lnTo>
                  <a:lnTo>
                    <a:pt x="141" y="86"/>
                  </a:lnTo>
                  <a:lnTo>
                    <a:pt x="143" y="86"/>
                  </a:lnTo>
                  <a:lnTo>
                    <a:pt x="144" y="86"/>
                  </a:lnTo>
                  <a:lnTo>
                    <a:pt x="145" y="86"/>
                  </a:lnTo>
                </a:path>
              </a:pathLst>
            </a:custGeom>
            <a:noFill/>
            <a:ln w="254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302" name="Freeform 94">
              <a:extLst>
                <a:ext uri="{FF2B5EF4-FFF2-40B4-BE49-F238E27FC236}">
                  <a16:creationId xmlns:a16="http://schemas.microsoft.com/office/drawing/2014/main" id="{069916C8-1286-4852-B6A3-CA02D1C95BB2}"/>
                </a:ext>
              </a:extLst>
            </p:cNvPr>
            <p:cNvSpPr>
              <a:spLocks/>
            </p:cNvSpPr>
            <p:nvPr/>
          </p:nvSpPr>
          <p:spPr bwMode="auto">
            <a:xfrm rot="-5400000">
              <a:off x="2076079" y="2592124"/>
              <a:ext cx="236721" cy="5225"/>
            </a:xfrm>
            <a:custGeom>
              <a:avLst/>
              <a:gdLst>
                <a:gd name="T0" fmla="*/ 2147483646 w 91"/>
                <a:gd name="T1" fmla="*/ 0 h 3"/>
                <a:gd name="T2" fmla="*/ 2147483646 w 91"/>
                <a:gd name="T3" fmla="*/ 0 h 3"/>
                <a:gd name="T4" fmla="*/ 2147483646 w 91"/>
                <a:gd name="T5" fmla="*/ 2147483646 h 3"/>
                <a:gd name="T6" fmla="*/ 2147483646 w 91"/>
                <a:gd name="T7" fmla="*/ 2147483646 h 3"/>
                <a:gd name="T8" fmla="*/ 2147483646 w 91"/>
                <a:gd name="T9" fmla="*/ 2147483646 h 3"/>
                <a:gd name="T10" fmla="*/ 2147483646 w 91"/>
                <a:gd name="T11" fmla="*/ 2147483646 h 3"/>
                <a:gd name="T12" fmla="*/ 2147483646 w 91"/>
                <a:gd name="T13" fmla="*/ 2147483646 h 3"/>
                <a:gd name="T14" fmla="*/ 2147483646 w 91"/>
                <a:gd name="T15" fmla="*/ 2147483646 h 3"/>
                <a:gd name="T16" fmla="*/ 2147483646 w 91"/>
                <a:gd name="T17" fmla="*/ 2147483646 h 3"/>
                <a:gd name="T18" fmla="*/ 2147483646 w 91"/>
                <a:gd name="T19" fmla="*/ 2147483646 h 3"/>
                <a:gd name="T20" fmla="*/ 2147483646 w 91"/>
                <a:gd name="T21" fmla="*/ 2147483646 h 3"/>
                <a:gd name="T22" fmla="*/ 2147483646 w 91"/>
                <a:gd name="T23" fmla="*/ 2147483646 h 3"/>
                <a:gd name="T24" fmla="*/ 2147483646 w 91"/>
                <a:gd name="T25" fmla="*/ 2147483646 h 3"/>
                <a:gd name="T26" fmla="*/ 2147483646 w 91"/>
                <a:gd name="T27" fmla="*/ 2147483646 h 3"/>
                <a:gd name="T28" fmla="*/ 2147483646 w 91"/>
                <a:gd name="T29" fmla="*/ 2147483646 h 3"/>
                <a:gd name="T30" fmla="*/ 2147483646 w 91"/>
                <a:gd name="T31" fmla="*/ 2147483646 h 3"/>
                <a:gd name="T32" fmla="*/ 2147483646 w 91"/>
                <a:gd name="T33" fmla="*/ 2147483646 h 3"/>
                <a:gd name="T34" fmla="*/ 2147483646 w 91"/>
                <a:gd name="T35" fmla="*/ 2147483646 h 3"/>
                <a:gd name="T36" fmla="*/ 2147483646 w 91"/>
                <a:gd name="T37" fmla="*/ 2147483646 h 3"/>
                <a:gd name="T38" fmla="*/ 2147483646 w 91"/>
                <a:gd name="T39" fmla="*/ 2147483646 h 3"/>
                <a:gd name="T40" fmla="*/ 2147483646 w 91"/>
                <a:gd name="T41" fmla="*/ 2147483646 h 3"/>
                <a:gd name="T42" fmla="*/ 2147483646 w 91"/>
                <a:gd name="T43" fmla="*/ 2147483646 h 3"/>
                <a:gd name="T44" fmla="*/ 2147483646 w 91"/>
                <a:gd name="T45" fmla="*/ 2147483646 h 3"/>
                <a:gd name="T46" fmla="*/ 2147483646 w 91"/>
                <a:gd name="T47" fmla="*/ 2147483646 h 3"/>
                <a:gd name="T48" fmla="*/ 2147483646 w 91"/>
                <a:gd name="T49" fmla="*/ 2147483646 h 3"/>
                <a:gd name="T50" fmla="*/ 2147483646 w 91"/>
                <a:gd name="T51" fmla="*/ 2147483646 h 3"/>
                <a:gd name="T52" fmla="*/ 2147483646 w 91"/>
                <a:gd name="T53" fmla="*/ 2147483646 h 3"/>
                <a:gd name="T54" fmla="*/ 2147483646 w 91"/>
                <a:gd name="T55" fmla="*/ 2147483646 h 3"/>
                <a:gd name="T56" fmla="*/ 2147483646 w 91"/>
                <a:gd name="T57" fmla="*/ 2147483646 h 3"/>
                <a:gd name="T58" fmla="*/ 2147483646 w 91"/>
                <a:gd name="T59" fmla="*/ 2147483646 h 3"/>
                <a:gd name="T60" fmla="*/ 2147483646 w 91"/>
                <a:gd name="T61" fmla="*/ 2147483646 h 3"/>
                <a:gd name="T62" fmla="*/ 2147483646 w 91"/>
                <a:gd name="T63" fmla="*/ 2147483646 h 3"/>
                <a:gd name="T64" fmla="*/ 2147483646 w 91"/>
                <a:gd name="T65" fmla="*/ 2147483646 h 3"/>
                <a:gd name="T66" fmla="*/ 2147483646 w 91"/>
                <a:gd name="T67" fmla="*/ 2147483646 h 3"/>
                <a:gd name="T68" fmla="*/ 2147483646 w 91"/>
                <a:gd name="T69" fmla="*/ 2147483646 h 3"/>
                <a:gd name="T70" fmla="*/ 2147483646 w 91"/>
                <a:gd name="T71" fmla="*/ 2147483646 h 3"/>
                <a:gd name="T72" fmla="*/ 2147483646 w 91"/>
                <a:gd name="T73" fmla="*/ 2147483646 h 3"/>
                <a:gd name="T74" fmla="*/ 2147483646 w 91"/>
                <a:gd name="T75" fmla="*/ 2147483646 h 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1"/>
                <a:gd name="T115" fmla="*/ 0 h 3"/>
                <a:gd name="T116" fmla="*/ 91 w 91"/>
                <a:gd name="T117" fmla="*/ 3 h 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1" h="3">
                  <a:moveTo>
                    <a:pt x="0" y="0"/>
                  </a:moveTo>
                  <a:lnTo>
                    <a:pt x="1" y="0"/>
                  </a:lnTo>
                  <a:lnTo>
                    <a:pt x="2" y="0"/>
                  </a:lnTo>
                  <a:lnTo>
                    <a:pt x="4" y="0"/>
                  </a:lnTo>
                  <a:lnTo>
                    <a:pt x="5" y="0"/>
                  </a:lnTo>
                  <a:lnTo>
                    <a:pt x="6" y="1"/>
                  </a:lnTo>
                  <a:lnTo>
                    <a:pt x="7" y="1"/>
                  </a:lnTo>
                  <a:lnTo>
                    <a:pt x="8" y="1"/>
                  </a:lnTo>
                  <a:lnTo>
                    <a:pt x="10" y="1"/>
                  </a:lnTo>
                  <a:lnTo>
                    <a:pt x="11" y="1"/>
                  </a:lnTo>
                  <a:lnTo>
                    <a:pt x="12" y="1"/>
                  </a:lnTo>
                  <a:lnTo>
                    <a:pt x="13" y="1"/>
                  </a:lnTo>
                  <a:lnTo>
                    <a:pt x="14" y="1"/>
                  </a:lnTo>
                  <a:lnTo>
                    <a:pt x="16" y="1"/>
                  </a:lnTo>
                  <a:lnTo>
                    <a:pt x="17" y="1"/>
                  </a:lnTo>
                  <a:lnTo>
                    <a:pt x="18" y="2"/>
                  </a:lnTo>
                  <a:lnTo>
                    <a:pt x="19" y="2"/>
                  </a:lnTo>
                  <a:lnTo>
                    <a:pt x="20" y="2"/>
                  </a:lnTo>
                  <a:lnTo>
                    <a:pt x="22" y="2"/>
                  </a:lnTo>
                  <a:lnTo>
                    <a:pt x="23" y="2"/>
                  </a:lnTo>
                  <a:lnTo>
                    <a:pt x="24" y="2"/>
                  </a:lnTo>
                  <a:lnTo>
                    <a:pt x="25" y="2"/>
                  </a:lnTo>
                  <a:lnTo>
                    <a:pt x="26" y="2"/>
                  </a:lnTo>
                  <a:lnTo>
                    <a:pt x="28" y="2"/>
                  </a:lnTo>
                  <a:lnTo>
                    <a:pt x="29" y="2"/>
                  </a:lnTo>
                  <a:lnTo>
                    <a:pt x="30" y="2"/>
                  </a:lnTo>
                  <a:lnTo>
                    <a:pt x="31" y="2"/>
                  </a:lnTo>
                  <a:lnTo>
                    <a:pt x="32" y="2"/>
                  </a:lnTo>
                  <a:lnTo>
                    <a:pt x="34" y="2"/>
                  </a:lnTo>
                  <a:lnTo>
                    <a:pt x="35" y="2"/>
                  </a:lnTo>
                  <a:lnTo>
                    <a:pt x="36" y="2"/>
                  </a:lnTo>
                  <a:lnTo>
                    <a:pt x="37" y="2"/>
                  </a:lnTo>
                  <a:lnTo>
                    <a:pt x="38" y="2"/>
                  </a:lnTo>
                  <a:lnTo>
                    <a:pt x="40" y="2"/>
                  </a:lnTo>
                  <a:lnTo>
                    <a:pt x="41" y="2"/>
                  </a:lnTo>
                  <a:lnTo>
                    <a:pt x="42" y="3"/>
                  </a:lnTo>
                  <a:lnTo>
                    <a:pt x="43" y="3"/>
                  </a:lnTo>
                  <a:lnTo>
                    <a:pt x="44" y="3"/>
                  </a:lnTo>
                  <a:lnTo>
                    <a:pt x="46" y="3"/>
                  </a:lnTo>
                  <a:lnTo>
                    <a:pt x="47" y="3"/>
                  </a:lnTo>
                  <a:lnTo>
                    <a:pt x="48" y="3"/>
                  </a:lnTo>
                  <a:lnTo>
                    <a:pt x="49" y="3"/>
                  </a:lnTo>
                  <a:lnTo>
                    <a:pt x="50" y="3"/>
                  </a:lnTo>
                  <a:lnTo>
                    <a:pt x="52" y="3"/>
                  </a:lnTo>
                  <a:lnTo>
                    <a:pt x="53" y="3"/>
                  </a:lnTo>
                  <a:lnTo>
                    <a:pt x="54" y="3"/>
                  </a:lnTo>
                  <a:lnTo>
                    <a:pt x="55" y="3"/>
                  </a:lnTo>
                  <a:lnTo>
                    <a:pt x="56" y="3"/>
                  </a:lnTo>
                  <a:lnTo>
                    <a:pt x="58" y="3"/>
                  </a:lnTo>
                  <a:lnTo>
                    <a:pt x="59" y="3"/>
                  </a:lnTo>
                  <a:lnTo>
                    <a:pt x="60" y="3"/>
                  </a:lnTo>
                  <a:lnTo>
                    <a:pt x="61" y="3"/>
                  </a:lnTo>
                  <a:lnTo>
                    <a:pt x="62" y="3"/>
                  </a:lnTo>
                  <a:lnTo>
                    <a:pt x="64" y="3"/>
                  </a:lnTo>
                  <a:lnTo>
                    <a:pt x="65" y="3"/>
                  </a:lnTo>
                  <a:lnTo>
                    <a:pt x="66" y="3"/>
                  </a:lnTo>
                  <a:lnTo>
                    <a:pt x="67" y="3"/>
                  </a:lnTo>
                  <a:lnTo>
                    <a:pt x="68" y="3"/>
                  </a:lnTo>
                  <a:lnTo>
                    <a:pt x="70" y="3"/>
                  </a:lnTo>
                  <a:lnTo>
                    <a:pt x="71" y="3"/>
                  </a:lnTo>
                  <a:lnTo>
                    <a:pt x="72" y="3"/>
                  </a:lnTo>
                  <a:lnTo>
                    <a:pt x="73" y="3"/>
                  </a:lnTo>
                  <a:lnTo>
                    <a:pt x="74" y="3"/>
                  </a:lnTo>
                  <a:lnTo>
                    <a:pt x="76" y="3"/>
                  </a:lnTo>
                  <a:lnTo>
                    <a:pt x="77" y="3"/>
                  </a:lnTo>
                  <a:lnTo>
                    <a:pt x="78" y="3"/>
                  </a:lnTo>
                  <a:lnTo>
                    <a:pt x="79" y="3"/>
                  </a:lnTo>
                  <a:lnTo>
                    <a:pt x="80" y="3"/>
                  </a:lnTo>
                  <a:lnTo>
                    <a:pt x="82" y="3"/>
                  </a:lnTo>
                  <a:lnTo>
                    <a:pt x="83" y="3"/>
                  </a:lnTo>
                  <a:lnTo>
                    <a:pt x="84" y="3"/>
                  </a:lnTo>
                  <a:lnTo>
                    <a:pt x="85" y="3"/>
                  </a:lnTo>
                  <a:lnTo>
                    <a:pt x="86" y="3"/>
                  </a:lnTo>
                  <a:lnTo>
                    <a:pt x="88" y="3"/>
                  </a:lnTo>
                  <a:lnTo>
                    <a:pt x="89" y="3"/>
                  </a:lnTo>
                  <a:lnTo>
                    <a:pt x="90" y="3"/>
                  </a:lnTo>
                  <a:lnTo>
                    <a:pt x="91" y="3"/>
                  </a:lnTo>
                </a:path>
              </a:pathLst>
            </a:custGeom>
            <a:noFill/>
            <a:ln w="254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303" name="Freeform 95">
              <a:extLst>
                <a:ext uri="{FF2B5EF4-FFF2-40B4-BE49-F238E27FC236}">
                  <a16:creationId xmlns:a16="http://schemas.microsoft.com/office/drawing/2014/main" id="{3F72AC5F-26FF-49B8-AAB1-62CC033DE637}"/>
                </a:ext>
              </a:extLst>
            </p:cNvPr>
            <p:cNvSpPr>
              <a:spLocks/>
            </p:cNvSpPr>
            <p:nvPr/>
          </p:nvSpPr>
          <p:spPr bwMode="auto">
            <a:xfrm rot="-5400000">
              <a:off x="1841001" y="3478208"/>
              <a:ext cx="247125" cy="464977"/>
            </a:xfrm>
            <a:custGeom>
              <a:avLst/>
              <a:gdLst>
                <a:gd name="T0" fmla="*/ 2147483646 w 95"/>
                <a:gd name="T1" fmla="*/ 2147483646 h 267"/>
                <a:gd name="T2" fmla="*/ 2147483646 w 95"/>
                <a:gd name="T3" fmla="*/ 2147483646 h 267"/>
                <a:gd name="T4" fmla="*/ 2147483646 w 95"/>
                <a:gd name="T5" fmla="*/ 2147483646 h 267"/>
                <a:gd name="T6" fmla="*/ 2147483646 w 95"/>
                <a:gd name="T7" fmla="*/ 2147483646 h 267"/>
                <a:gd name="T8" fmla="*/ 2147483646 w 95"/>
                <a:gd name="T9" fmla="*/ 2147483646 h 267"/>
                <a:gd name="T10" fmla="*/ 2147483646 w 95"/>
                <a:gd name="T11" fmla="*/ 2147483646 h 267"/>
                <a:gd name="T12" fmla="*/ 2147483646 w 95"/>
                <a:gd name="T13" fmla="*/ 2147483646 h 267"/>
                <a:gd name="T14" fmla="*/ 2147483646 w 95"/>
                <a:gd name="T15" fmla="*/ 2147483646 h 267"/>
                <a:gd name="T16" fmla="*/ 2147483646 w 95"/>
                <a:gd name="T17" fmla="*/ 2147483646 h 267"/>
                <a:gd name="T18" fmla="*/ 2147483646 w 95"/>
                <a:gd name="T19" fmla="*/ 2147483646 h 267"/>
                <a:gd name="T20" fmla="*/ 2147483646 w 95"/>
                <a:gd name="T21" fmla="*/ 2147483646 h 267"/>
                <a:gd name="T22" fmla="*/ 2147483646 w 95"/>
                <a:gd name="T23" fmla="*/ 2147483646 h 267"/>
                <a:gd name="T24" fmla="*/ 2147483646 w 95"/>
                <a:gd name="T25" fmla="*/ 2147483646 h 267"/>
                <a:gd name="T26" fmla="*/ 2147483646 w 95"/>
                <a:gd name="T27" fmla="*/ 2147483646 h 267"/>
                <a:gd name="T28" fmla="*/ 2147483646 w 95"/>
                <a:gd name="T29" fmla="*/ 2147483646 h 267"/>
                <a:gd name="T30" fmla="*/ 2147483646 w 95"/>
                <a:gd name="T31" fmla="*/ 2147483646 h 267"/>
                <a:gd name="T32" fmla="*/ 2147483646 w 95"/>
                <a:gd name="T33" fmla="*/ 2147483646 h 267"/>
                <a:gd name="T34" fmla="*/ 2147483646 w 95"/>
                <a:gd name="T35" fmla="*/ 2147483646 h 267"/>
                <a:gd name="T36" fmla="*/ 2147483646 w 95"/>
                <a:gd name="T37" fmla="*/ 2147483646 h 267"/>
                <a:gd name="T38" fmla="*/ 2147483646 w 95"/>
                <a:gd name="T39" fmla="*/ 2147483646 h 267"/>
                <a:gd name="T40" fmla="*/ 2147483646 w 95"/>
                <a:gd name="T41" fmla="*/ 2147483646 h 267"/>
                <a:gd name="T42" fmla="*/ 2147483646 w 95"/>
                <a:gd name="T43" fmla="*/ 2147483646 h 267"/>
                <a:gd name="T44" fmla="*/ 2147483646 w 95"/>
                <a:gd name="T45" fmla="*/ 2147483646 h 267"/>
                <a:gd name="T46" fmla="*/ 2147483646 w 95"/>
                <a:gd name="T47" fmla="*/ 2147483646 h 267"/>
                <a:gd name="T48" fmla="*/ 2147483646 w 95"/>
                <a:gd name="T49" fmla="*/ 2147483646 h 267"/>
                <a:gd name="T50" fmla="*/ 2147483646 w 95"/>
                <a:gd name="T51" fmla="*/ 2147483646 h 267"/>
                <a:gd name="T52" fmla="*/ 2147483646 w 95"/>
                <a:gd name="T53" fmla="*/ 2147483646 h 267"/>
                <a:gd name="T54" fmla="*/ 2147483646 w 95"/>
                <a:gd name="T55" fmla="*/ 2147483646 h 267"/>
                <a:gd name="T56" fmla="*/ 2147483646 w 95"/>
                <a:gd name="T57" fmla="*/ 2147483646 h 267"/>
                <a:gd name="T58" fmla="*/ 2147483646 w 95"/>
                <a:gd name="T59" fmla="*/ 2147483646 h 267"/>
                <a:gd name="T60" fmla="*/ 2147483646 w 95"/>
                <a:gd name="T61" fmla="*/ 2147483646 h 267"/>
                <a:gd name="T62" fmla="*/ 2147483646 w 95"/>
                <a:gd name="T63" fmla="*/ 2147483646 h 267"/>
                <a:gd name="T64" fmla="*/ 2147483646 w 95"/>
                <a:gd name="T65" fmla="*/ 2147483646 h 267"/>
                <a:gd name="T66" fmla="*/ 2147483646 w 95"/>
                <a:gd name="T67" fmla="*/ 2147483646 h 267"/>
                <a:gd name="T68" fmla="*/ 2147483646 w 95"/>
                <a:gd name="T69" fmla="*/ 2147483646 h 267"/>
                <a:gd name="T70" fmla="*/ 2147483646 w 95"/>
                <a:gd name="T71" fmla="*/ 2147483646 h 267"/>
                <a:gd name="T72" fmla="*/ 2147483646 w 95"/>
                <a:gd name="T73" fmla="*/ 2147483646 h 267"/>
                <a:gd name="T74" fmla="*/ 2147483646 w 95"/>
                <a:gd name="T75" fmla="*/ 2147483646 h 267"/>
                <a:gd name="T76" fmla="*/ 2147483646 w 95"/>
                <a:gd name="T77" fmla="*/ 2147483646 h 267"/>
                <a:gd name="T78" fmla="*/ 2147483646 w 95"/>
                <a:gd name="T79" fmla="*/ 2147483646 h 267"/>
                <a:gd name="T80" fmla="*/ 2147483646 w 95"/>
                <a:gd name="T81" fmla="*/ 2147483646 h 267"/>
                <a:gd name="T82" fmla="*/ 2147483646 w 95"/>
                <a:gd name="T83" fmla="*/ 2147483646 h 26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5"/>
                <a:gd name="T127" fmla="*/ 0 h 267"/>
                <a:gd name="T128" fmla="*/ 95 w 95"/>
                <a:gd name="T129" fmla="*/ 267 h 26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5" h="267">
                  <a:moveTo>
                    <a:pt x="0" y="267"/>
                  </a:moveTo>
                  <a:lnTo>
                    <a:pt x="1" y="267"/>
                  </a:lnTo>
                  <a:lnTo>
                    <a:pt x="3" y="267"/>
                  </a:lnTo>
                  <a:lnTo>
                    <a:pt x="4" y="267"/>
                  </a:lnTo>
                  <a:lnTo>
                    <a:pt x="5" y="267"/>
                  </a:lnTo>
                  <a:lnTo>
                    <a:pt x="6" y="267"/>
                  </a:lnTo>
                  <a:lnTo>
                    <a:pt x="7" y="267"/>
                  </a:lnTo>
                  <a:lnTo>
                    <a:pt x="9" y="267"/>
                  </a:lnTo>
                  <a:lnTo>
                    <a:pt x="10" y="267"/>
                  </a:lnTo>
                  <a:lnTo>
                    <a:pt x="11" y="266"/>
                  </a:lnTo>
                  <a:lnTo>
                    <a:pt x="12" y="266"/>
                  </a:lnTo>
                  <a:lnTo>
                    <a:pt x="13" y="266"/>
                  </a:lnTo>
                  <a:lnTo>
                    <a:pt x="15" y="266"/>
                  </a:lnTo>
                  <a:lnTo>
                    <a:pt x="16" y="266"/>
                  </a:lnTo>
                  <a:lnTo>
                    <a:pt x="17" y="266"/>
                  </a:lnTo>
                  <a:lnTo>
                    <a:pt x="18" y="266"/>
                  </a:lnTo>
                  <a:lnTo>
                    <a:pt x="19" y="265"/>
                  </a:lnTo>
                  <a:lnTo>
                    <a:pt x="21" y="265"/>
                  </a:lnTo>
                  <a:lnTo>
                    <a:pt x="22" y="265"/>
                  </a:lnTo>
                  <a:lnTo>
                    <a:pt x="23" y="264"/>
                  </a:lnTo>
                  <a:lnTo>
                    <a:pt x="24" y="264"/>
                  </a:lnTo>
                  <a:lnTo>
                    <a:pt x="25" y="264"/>
                  </a:lnTo>
                  <a:lnTo>
                    <a:pt x="27" y="263"/>
                  </a:lnTo>
                  <a:lnTo>
                    <a:pt x="28" y="263"/>
                  </a:lnTo>
                  <a:lnTo>
                    <a:pt x="29" y="262"/>
                  </a:lnTo>
                  <a:lnTo>
                    <a:pt x="31" y="261"/>
                  </a:lnTo>
                  <a:lnTo>
                    <a:pt x="31" y="260"/>
                  </a:lnTo>
                  <a:lnTo>
                    <a:pt x="34" y="259"/>
                  </a:lnTo>
                  <a:lnTo>
                    <a:pt x="34" y="258"/>
                  </a:lnTo>
                  <a:lnTo>
                    <a:pt x="35" y="258"/>
                  </a:lnTo>
                  <a:lnTo>
                    <a:pt x="35" y="257"/>
                  </a:lnTo>
                  <a:lnTo>
                    <a:pt x="37" y="256"/>
                  </a:lnTo>
                  <a:lnTo>
                    <a:pt x="37" y="254"/>
                  </a:lnTo>
                  <a:lnTo>
                    <a:pt x="39" y="254"/>
                  </a:lnTo>
                  <a:lnTo>
                    <a:pt x="39" y="252"/>
                  </a:lnTo>
                  <a:lnTo>
                    <a:pt x="40" y="252"/>
                  </a:lnTo>
                  <a:lnTo>
                    <a:pt x="40" y="250"/>
                  </a:lnTo>
                  <a:lnTo>
                    <a:pt x="41" y="250"/>
                  </a:lnTo>
                  <a:lnTo>
                    <a:pt x="41" y="248"/>
                  </a:lnTo>
                  <a:lnTo>
                    <a:pt x="42" y="248"/>
                  </a:lnTo>
                  <a:lnTo>
                    <a:pt x="42" y="246"/>
                  </a:lnTo>
                  <a:lnTo>
                    <a:pt x="43" y="246"/>
                  </a:lnTo>
                  <a:lnTo>
                    <a:pt x="43" y="244"/>
                  </a:lnTo>
                  <a:lnTo>
                    <a:pt x="45" y="243"/>
                  </a:lnTo>
                  <a:lnTo>
                    <a:pt x="45" y="241"/>
                  </a:lnTo>
                  <a:lnTo>
                    <a:pt x="46" y="241"/>
                  </a:lnTo>
                  <a:lnTo>
                    <a:pt x="46" y="239"/>
                  </a:lnTo>
                  <a:lnTo>
                    <a:pt x="47" y="238"/>
                  </a:lnTo>
                  <a:lnTo>
                    <a:pt x="47" y="235"/>
                  </a:lnTo>
                  <a:lnTo>
                    <a:pt x="48" y="235"/>
                  </a:lnTo>
                  <a:lnTo>
                    <a:pt x="48" y="232"/>
                  </a:lnTo>
                  <a:lnTo>
                    <a:pt x="49" y="231"/>
                  </a:lnTo>
                  <a:lnTo>
                    <a:pt x="49" y="228"/>
                  </a:lnTo>
                  <a:lnTo>
                    <a:pt x="51" y="228"/>
                  </a:lnTo>
                  <a:lnTo>
                    <a:pt x="51" y="224"/>
                  </a:lnTo>
                  <a:lnTo>
                    <a:pt x="52" y="224"/>
                  </a:lnTo>
                  <a:lnTo>
                    <a:pt x="52" y="221"/>
                  </a:lnTo>
                  <a:lnTo>
                    <a:pt x="53" y="220"/>
                  </a:lnTo>
                  <a:lnTo>
                    <a:pt x="53" y="216"/>
                  </a:lnTo>
                  <a:lnTo>
                    <a:pt x="54" y="216"/>
                  </a:lnTo>
                  <a:lnTo>
                    <a:pt x="54" y="211"/>
                  </a:lnTo>
                  <a:lnTo>
                    <a:pt x="55" y="211"/>
                  </a:lnTo>
                  <a:lnTo>
                    <a:pt x="55" y="206"/>
                  </a:lnTo>
                  <a:lnTo>
                    <a:pt x="57" y="206"/>
                  </a:lnTo>
                  <a:lnTo>
                    <a:pt x="57" y="201"/>
                  </a:lnTo>
                  <a:lnTo>
                    <a:pt x="58" y="201"/>
                  </a:lnTo>
                  <a:lnTo>
                    <a:pt x="58" y="195"/>
                  </a:lnTo>
                  <a:lnTo>
                    <a:pt x="59" y="195"/>
                  </a:lnTo>
                  <a:lnTo>
                    <a:pt x="59" y="189"/>
                  </a:lnTo>
                  <a:lnTo>
                    <a:pt x="60" y="189"/>
                  </a:lnTo>
                  <a:lnTo>
                    <a:pt x="60" y="183"/>
                  </a:lnTo>
                  <a:lnTo>
                    <a:pt x="61" y="183"/>
                  </a:lnTo>
                  <a:lnTo>
                    <a:pt x="61" y="177"/>
                  </a:lnTo>
                  <a:lnTo>
                    <a:pt x="63" y="177"/>
                  </a:lnTo>
                  <a:lnTo>
                    <a:pt x="63" y="170"/>
                  </a:lnTo>
                  <a:lnTo>
                    <a:pt x="64" y="170"/>
                  </a:lnTo>
                  <a:lnTo>
                    <a:pt x="64" y="163"/>
                  </a:lnTo>
                  <a:lnTo>
                    <a:pt x="65" y="163"/>
                  </a:lnTo>
                  <a:lnTo>
                    <a:pt x="65" y="156"/>
                  </a:lnTo>
                  <a:lnTo>
                    <a:pt x="66" y="156"/>
                  </a:lnTo>
                  <a:lnTo>
                    <a:pt x="66" y="149"/>
                  </a:lnTo>
                  <a:lnTo>
                    <a:pt x="67" y="148"/>
                  </a:lnTo>
                  <a:lnTo>
                    <a:pt x="67" y="141"/>
                  </a:lnTo>
                  <a:lnTo>
                    <a:pt x="69" y="141"/>
                  </a:lnTo>
                  <a:lnTo>
                    <a:pt x="69" y="134"/>
                  </a:lnTo>
                  <a:lnTo>
                    <a:pt x="70" y="133"/>
                  </a:lnTo>
                  <a:lnTo>
                    <a:pt x="70" y="126"/>
                  </a:lnTo>
                  <a:lnTo>
                    <a:pt x="71" y="125"/>
                  </a:lnTo>
                  <a:lnTo>
                    <a:pt x="71" y="118"/>
                  </a:lnTo>
                  <a:lnTo>
                    <a:pt x="72" y="117"/>
                  </a:lnTo>
                  <a:lnTo>
                    <a:pt x="72" y="110"/>
                  </a:lnTo>
                  <a:lnTo>
                    <a:pt x="73" y="110"/>
                  </a:lnTo>
                  <a:lnTo>
                    <a:pt x="73" y="102"/>
                  </a:lnTo>
                  <a:lnTo>
                    <a:pt x="75" y="101"/>
                  </a:lnTo>
                  <a:lnTo>
                    <a:pt x="75" y="94"/>
                  </a:lnTo>
                  <a:lnTo>
                    <a:pt x="76" y="94"/>
                  </a:lnTo>
                  <a:lnTo>
                    <a:pt x="76" y="86"/>
                  </a:lnTo>
                  <a:lnTo>
                    <a:pt x="77" y="85"/>
                  </a:lnTo>
                  <a:lnTo>
                    <a:pt x="77" y="78"/>
                  </a:lnTo>
                  <a:lnTo>
                    <a:pt x="78" y="77"/>
                  </a:lnTo>
                  <a:lnTo>
                    <a:pt x="78" y="71"/>
                  </a:lnTo>
                  <a:lnTo>
                    <a:pt x="79" y="70"/>
                  </a:lnTo>
                  <a:lnTo>
                    <a:pt x="79" y="63"/>
                  </a:lnTo>
                  <a:lnTo>
                    <a:pt x="81" y="62"/>
                  </a:lnTo>
                  <a:lnTo>
                    <a:pt x="81" y="55"/>
                  </a:lnTo>
                  <a:lnTo>
                    <a:pt x="82" y="55"/>
                  </a:lnTo>
                  <a:lnTo>
                    <a:pt x="82" y="49"/>
                  </a:lnTo>
                  <a:lnTo>
                    <a:pt x="83" y="48"/>
                  </a:lnTo>
                  <a:lnTo>
                    <a:pt x="83" y="42"/>
                  </a:lnTo>
                  <a:lnTo>
                    <a:pt x="84" y="41"/>
                  </a:lnTo>
                  <a:lnTo>
                    <a:pt x="84" y="35"/>
                  </a:lnTo>
                  <a:lnTo>
                    <a:pt x="85" y="34"/>
                  </a:lnTo>
                  <a:lnTo>
                    <a:pt x="85" y="29"/>
                  </a:lnTo>
                  <a:lnTo>
                    <a:pt x="87" y="29"/>
                  </a:lnTo>
                  <a:lnTo>
                    <a:pt x="87" y="23"/>
                  </a:lnTo>
                  <a:lnTo>
                    <a:pt x="88" y="23"/>
                  </a:lnTo>
                  <a:lnTo>
                    <a:pt x="88" y="18"/>
                  </a:lnTo>
                  <a:lnTo>
                    <a:pt x="89" y="18"/>
                  </a:lnTo>
                  <a:lnTo>
                    <a:pt x="89" y="13"/>
                  </a:lnTo>
                  <a:lnTo>
                    <a:pt x="90" y="13"/>
                  </a:lnTo>
                  <a:lnTo>
                    <a:pt x="90" y="9"/>
                  </a:lnTo>
                  <a:lnTo>
                    <a:pt x="91" y="9"/>
                  </a:lnTo>
                  <a:lnTo>
                    <a:pt x="91" y="6"/>
                  </a:lnTo>
                  <a:lnTo>
                    <a:pt x="93" y="5"/>
                  </a:lnTo>
                  <a:lnTo>
                    <a:pt x="93" y="3"/>
                  </a:lnTo>
                  <a:lnTo>
                    <a:pt x="94" y="2"/>
                  </a:lnTo>
                  <a:lnTo>
                    <a:pt x="94" y="0"/>
                  </a:lnTo>
                  <a:lnTo>
                    <a:pt x="95" y="0"/>
                  </a:lnTo>
                </a:path>
              </a:pathLst>
            </a:custGeom>
            <a:noFill/>
            <a:ln w="254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304" name="Freeform 96">
              <a:extLst>
                <a:ext uri="{FF2B5EF4-FFF2-40B4-BE49-F238E27FC236}">
                  <a16:creationId xmlns:a16="http://schemas.microsoft.com/office/drawing/2014/main" id="{3A8F7E4C-5F8C-4EB5-A294-79ABE805EABC}"/>
                </a:ext>
              </a:extLst>
            </p:cNvPr>
            <p:cNvSpPr>
              <a:spLocks/>
            </p:cNvSpPr>
            <p:nvPr/>
          </p:nvSpPr>
          <p:spPr bwMode="auto">
            <a:xfrm rot="-5400000">
              <a:off x="1842290" y="3232375"/>
              <a:ext cx="239320" cy="470201"/>
            </a:xfrm>
            <a:custGeom>
              <a:avLst/>
              <a:gdLst>
                <a:gd name="T0" fmla="*/ 2147483646 w 92"/>
                <a:gd name="T1" fmla="*/ 0 h 270"/>
                <a:gd name="T2" fmla="*/ 2147483646 w 92"/>
                <a:gd name="T3" fmla="*/ 2147483646 h 270"/>
                <a:gd name="T4" fmla="*/ 2147483646 w 92"/>
                <a:gd name="T5" fmla="*/ 2147483646 h 270"/>
                <a:gd name="T6" fmla="*/ 2147483646 w 92"/>
                <a:gd name="T7" fmla="*/ 2147483646 h 270"/>
                <a:gd name="T8" fmla="*/ 2147483646 w 92"/>
                <a:gd name="T9" fmla="*/ 2147483646 h 270"/>
                <a:gd name="T10" fmla="*/ 2147483646 w 92"/>
                <a:gd name="T11" fmla="*/ 2147483646 h 270"/>
                <a:gd name="T12" fmla="*/ 2147483646 w 92"/>
                <a:gd name="T13" fmla="*/ 2147483646 h 270"/>
                <a:gd name="T14" fmla="*/ 2147483646 w 92"/>
                <a:gd name="T15" fmla="*/ 2147483646 h 270"/>
                <a:gd name="T16" fmla="*/ 2147483646 w 92"/>
                <a:gd name="T17" fmla="*/ 2147483646 h 270"/>
                <a:gd name="T18" fmla="*/ 2147483646 w 92"/>
                <a:gd name="T19" fmla="*/ 2147483646 h 270"/>
                <a:gd name="T20" fmla="*/ 2147483646 w 92"/>
                <a:gd name="T21" fmla="*/ 2147483646 h 270"/>
                <a:gd name="T22" fmla="*/ 2147483646 w 92"/>
                <a:gd name="T23" fmla="*/ 2147483646 h 270"/>
                <a:gd name="T24" fmla="*/ 2147483646 w 92"/>
                <a:gd name="T25" fmla="*/ 2147483646 h 270"/>
                <a:gd name="T26" fmla="*/ 2147483646 w 92"/>
                <a:gd name="T27" fmla="*/ 2147483646 h 270"/>
                <a:gd name="T28" fmla="*/ 2147483646 w 92"/>
                <a:gd name="T29" fmla="*/ 2147483646 h 270"/>
                <a:gd name="T30" fmla="*/ 2147483646 w 92"/>
                <a:gd name="T31" fmla="*/ 2147483646 h 270"/>
                <a:gd name="T32" fmla="*/ 2147483646 w 92"/>
                <a:gd name="T33" fmla="*/ 2147483646 h 270"/>
                <a:gd name="T34" fmla="*/ 2147483646 w 92"/>
                <a:gd name="T35" fmla="*/ 2147483646 h 270"/>
                <a:gd name="T36" fmla="*/ 2147483646 w 92"/>
                <a:gd name="T37" fmla="*/ 2147483646 h 270"/>
                <a:gd name="T38" fmla="*/ 2147483646 w 92"/>
                <a:gd name="T39" fmla="*/ 2147483646 h 270"/>
                <a:gd name="T40" fmla="*/ 2147483646 w 92"/>
                <a:gd name="T41" fmla="*/ 2147483646 h 270"/>
                <a:gd name="T42" fmla="*/ 2147483646 w 92"/>
                <a:gd name="T43" fmla="*/ 2147483646 h 270"/>
                <a:gd name="T44" fmla="*/ 2147483646 w 92"/>
                <a:gd name="T45" fmla="*/ 2147483646 h 270"/>
                <a:gd name="T46" fmla="*/ 2147483646 w 92"/>
                <a:gd name="T47" fmla="*/ 2147483646 h 270"/>
                <a:gd name="T48" fmla="*/ 2147483646 w 92"/>
                <a:gd name="T49" fmla="*/ 2147483646 h 270"/>
                <a:gd name="T50" fmla="*/ 2147483646 w 92"/>
                <a:gd name="T51" fmla="*/ 2147483646 h 270"/>
                <a:gd name="T52" fmla="*/ 2147483646 w 92"/>
                <a:gd name="T53" fmla="*/ 2147483646 h 270"/>
                <a:gd name="T54" fmla="*/ 2147483646 w 92"/>
                <a:gd name="T55" fmla="*/ 2147483646 h 270"/>
                <a:gd name="T56" fmla="*/ 2147483646 w 92"/>
                <a:gd name="T57" fmla="*/ 2147483646 h 270"/>
                <a:gd name="T58" fmla="*/ 2147483646 w 92"/>
                <a:gd name="T59" fmla="*/ 2147483646 h 270"/>
                <a:gd name="T60" fmla="*/ 2147483646 w 92"/>
                <a:gd name="T61" fmla="*/ 2147483646 h 270"/>
                <a:gd name="T62" fmla="*/ 2147483646 w 92"/>
                <a:gd name="T63" fmla="*/ 2147483646 h 270"/>
                <a:gd name="T64" fmla="*/ 2147483646 w 92"/>
                <a:gd name="T65" fmla="*/ 2147483646 h 270"/>
                <a:gd name="T66" fmla="*/ 2147483646 w 92"/>
                <a:gd name="T67" fmla="*/ 2147483646 h 270"/>
                <a:gd name="T68" fmla="*/ 2147483646 w 92"/>
                <a:gd name="T69" fmla="*/ 2147483646 h 270"/>
                <a:gd name="T70" fmla="*/ 2147483646 w 92"/>
                <a:gd name="T71" fmla="*/ 2147483646 h 270"/>
                <a:gd name="T72" fmla="*/ 2147483646 w 92"/>
                <a:gd name="T73" fmla="*/ 2147483646 h 270"/>
                <a:gd name="T74" fmla="*/ 2147483646 w 92"/>
                <a:gd name="T75" fmla="*/ 2147483646 h 270"/>
                <a:gd name="T76" fmla="*/ 2147483646 w 92"/>
                <a:gd name="T77" fmla="*/ 2147483646 h 270"/>
                <a:gd name="T78" fmla="*/ 2147483646 w 92"/>
                <a:gd name="T79" fmla="*/ 2147483646 h 270"/>
                <a:gd name="T80" fmla="*/ 2147483646 w 92"/>
                <a:gd name="T81" fmla="*/ 2147483646 h 270"/>
                <a:gd name="T82" fmla="*/ 2147483646 w 92"/>
                <a:gd name="T83" fmla="*/ 2147483646 h 2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2"/>
                <a:gd name="T127" fmla="*/ 0 h 270"/>
                <a:gd name="T128" fmla="*/ 92 w 92"/>
                <a:gd name="T129" fmla="*/ 270 h 2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2" h="270">
                  <a:moveTo>
                    <a:pt x="0" y="3"/>
                  </a:moveTo>
                  <a:lnTo>
                    <a:pt x="0" y="1"/>
                  </a:lnTo>
                  <a:lnTo>
                    <a:pt x="2" y="0"/>
                  </a:lnTo>
                  <a:lnTo>
                    <a:pt x="4" y="0"/>
                  </a:lnTo>
                  <a:lnTo>
                    <a:pt x="6" y="1"/>
                  </a:lnTo>
                  <a:lnTo>
                    <a:pt x="6" y="2"/>
                  </a:lnTo>
                  <a:lnTo>
                    <a:pt x="7" y="3"/>
                  </a:lnTo>
                  <a:lnTo>
                    <a:pt x="7" y="4"/>
                  </a:lnTo>
                  <a:lnTo>
                    <a:pt x="8" y="5"/>
                  </a:lnTo>
                  <a:lnTo>
                    <a:pt x="8" y="7"/>
                  </a:lnTo>
                  <a:lnTo>
                    <a:pt x="10" y="7"/>
                  </a:lnTo>
                  <a:lnTo>
                    <a:pt x="10" y="10"/>
                  </a:lnTo>
                  <a:lnTo>
                    <a:pt x="11" y="11"/>
                  </a:lnTo>
                  <a:lnTo>
                    <a:pt x="11" y="14"/>
                  </a:lnTo>
                  <a:lnTo>
                    <a:pt x="12" y="14"/>
                  </a:lnTo>
                  <a:lnTo>
                    <a:pt x="12" y="18"/>
                  </a:lnTo>
                  <a:lnTo>
                    <a:pt x="13" y="18"/>
                  </a:lnTo>
                  <a:lnTo>
                    <a:pt x="13" y="23"/>
                  </a:lnTo>
                  <a:lnTo>
                    <a:pt x="14" y="24"/>
                  </a:lnTo>
                  <a:lnTo>
                    <a:pt x="14" y="29"/>
                  </a:lnTo>
                  <a:lnTo>
                    <a:pt x="16" y="29"/>
                  </a:lnTo>
                  <a:lnTo>
                    <a:pt x="16" y="35"/>
                  </a:lnTo>
                  <a:lnTo>
                    <a:pt x="17" y="35"/>
                  </a:lnTo>
                  <a:lnTo>
                    <a:pt x="17" y="40"/>
                  </a:lnTo>
                  <a:lnTo>
                    <a:pt x="18" y="41"/>
                  </a:lnTo>
                  <a:lnTo>
                    <a:pt x="18" y="47"/>
                  </a:lnTo>
                  <a:lnTo>
                    <a:pt x="19" y="48"/>
                  </a:lnTo>
                  <a:lnTo>
                    <a:pt x="19" y="54"/>
                  </a:lnTo>
                  <a:lnTo>
                    <a:pt x="20" y="55"/>
                  </a:lnTo>
                  <a:lnTo>
                    <a:pt x="20" y="61"/>
                  </a:lnTo>
                  <a:lnTo>
                    <a:pt x="22" y="62"/>
                  </a:lnTo>
                  <a:lnTo>
                    <a:pt x="22" y="69"/>
                  </a:lnTo>
                  <a:lnTo>
                    <a:pt x="23" y="69"/>
                  </a:lnTo>
                  <a:lnTo>
                    <a:pt x="23" y="76"/>
                  </a:lnTo>
                  <a:lnTo>
                    <a:pt x="24" y="77"/>
                  </a:lnTo>
                  <a:lnTo>
                    <a:pt x="24" y="84"/>
                  </a:lnTo>
                  <a:lnTo>
                    <a:pt x="25" y="84"/>
                  </a:lnTo>
                  <a:lnTo>
                    <a:pt x="25" y="92"/>
                  </a:lnTo>
                  <a:lnTo>
                    <a:pt x="26" y="93"/>
                  </a:lnTo>
                  <a:lnTo>
                    <a:pt x="26" y="100"/>
                  </a:lnTo>
                  <a:lnTo>
                    <a:pt x="28" y="100"/>
                  </a:lnTo>
                  <a:lnTo>
                    <a:pt x="28" y="108"/>
                  </a:lnTo>
                  <a:lnTo>
                    <a:pt x="29" y="108"/>
                  </a:lnTo>
                  <a:lnTo>
                    <a:pt x="29" y="116"/>
                  </a:lnTo>
                  <a:lnTo>
                    <a:pt x="30" y="117"/>
                  </a:lnTo>
                  <a:lnTo>
                    <a:pt x="30" y="124"/>
                  </a:lnTo>
                  <a:lnTo>
                    <a:pt x="31" y="124"/>
                  </a:lnTo>
                  <a:lnTo>
                    <a:pt x="31" y="132"/>
                  </a:lnTo>
                  <a:lnTo>
                    <a:pt x="32" y="132"/>
                  </a:lnTo>
                  <a:lnTo>
                    <a:pt x="32" y="140"/>
                  </a:lnTo>
                  <a:lnTo>
                    <a:pt x="34" y="140"/>
                  </a:lnTo>
                  <a:lnTo>
                    <a:pt x="34" y="147"/>
                  </a:lnTo>
                  <a:lnTo>
                    <a:pt x="35" y="148"/>
                  </a:lnTo>
                  <a:lnTo>
                    <a:pt x="35" y="155"/>
                  </a:lnTo>
                  <a:lnTo>
                    <a:pt x="36" y="155"/>
                  </a:lnTo>
                  <a:lnTo>
                    <a:pt x="36" y="162"/>
                  </a:lnTo>
                  <a:lnTo>
                    <a:pt x="37" y="162"/>
                  </a:lnTo>
                  <a:lnTo>
                    <a:pt x="37" y="169"/>
                  </a:lnTo>
                  <a:lnTo>
                    <a:pt x="38" y="169"/>
                  </a:lnTo>
                  <a:lnTo>
                    <a:pt x="38" y="176"/>
                  </a:lnTo>
                  <a:lnTo>
                    <a:pt x="40" y="176"/>
                  </a:lnTo>
                  <a:lnTo>
                    <a:pt x="40" y="183"/>
                  </a:lnTo>
                  <a:lnTo>
                    <a:pt x="41" y="183"/>
                  </a:lnTo>
                  <a:lnTo>
                    <a:pt x="41" y="189"/>
                  </a:lnTo>
                  <a:lnTo>
                    <a:pt x="42" y="189"/>
                  </a:lnTo>
                  <a:lnTo>
                    <a:pt x="42" y="195"/>
                  </a:lnTo>
                  <a:lnTo>
                    <a:pt x="43" y="195"/>
                  </a:lnTo>
                  <a:lnTo>
                    <a:pt x="43" y="201"/>
                  </a:lnTo>
                  <a:lnTo>
                    <a:pt x="44" y="201"/>
                  </a:lnTo>
                  <a:lnTo>
                    <a:pt x="44" y="206"/>
                  </a:lnTo>
                  <a:lnTo>
                    <a:pt x="46" y="206"/>
                  </a:lnTo>
                  <a:lnTo>
                    <a:pt x="46" y="211"/>
                  </a:lnTo>
                  <a:lnTo>
                    <a:pt x="47" y="212"/>
                  </a:lnTo>
                  <a:lnTo>
                    <a:pt x="47" y="216"/>
                  </a:lnTo>
                  <a:lnTo>
                    <a:pt x="48" y="217"/>
                  </a:lnTo>
                  <a:lnTo>
                    <a:pt x="48" y="221"/>
                  </a:lnTo>
                  <a:lnTo>
                    <a:pt x="49" y="221"/>
                  </a:lnTo>
                  <a:lnTo>
                    <a:pt x="49" y="225"/>
                  </a:lnTo>
                  <a:lnTo>
                    <a:pt x="50" y="225"/>
                  </a:lnTo>
                  <a:lnTo>
                    <a:pt x="50" y="229"/>
                  </a:lnTo>
                  <a:lnTo>
                    <a:pt x="52" y="229"/>
                  </a:lnTo>
                  <a:lnTo>
                    <a:pt x="52" y="233"/>
                  </a:lnTo>
                  <a:lnTo>
                    <a:pt x="53" y="233"/>
                  </a:lnTo>
                  <a:lnTo>
                    <a:pt x="53" y="236"/>
                  </a:lnTo>
                  <a:lnTo>
                    <a:pt x="54" y="237"/>
                  </a:lnTo>
                  <a:lnTo>
                    <a:pt x="54" y="240"/>
                  </a:lnTo>
                  <a:lnTo>
                    <a:pt x="55" y="240"/>
                  </a:lnTo>
                  <a:lnTo>
                    <a:pt x="55" y="243"/>
                  </a:lnTo>
                  <a:lnTo>
                    <a:pt x="56" y="243"/>
                  </a:lnTo>
                  <a:lnTo>
                    <a:pt x="56" y="246"/>
                  </a:lnTo>
                  <a:lnTo>
                    <a:pt x="58" y="246"/>
                  </a:lnTo>
                  <a:lnTo>
                    <a:pt x="58" y="248"/>
                  </a:lnTo>
                  <a:lnTo>
                    <a:pt x="59" y="248"/>
                  </a:lnTo>
                  <a:lnTo>
                    <a:pt x="59" y="250"/>
                  </a:lnTo>
                  <a:lnTo>
                    <a:pt x="60" y="251"/>
                  </a:lnTo>
                  <a:lnTo>
                    <a:pt x="60" y="252"/>
                  </a:lnTo>
                  <a:lnTo>
                    <a:pt x="61" y="253"/>
                  </a:lnTo>
                  <a:lnTo>
                    <a:pt x="61" y="254"/>
                  </a:lnTo>
                  <a:lnTo>
                    <a:pt x="62" y="255"/>
                  </a:lnTo>
                  <a:lnTo>
                    <a:pt x="62" y="256"/>
                  </a:lnTo>
                  <a:lnTo>
                    <a:pt x="64" y="257"/>
                  </a:lnTo>
                  <a:lnTo>
                    <a:pt x="64" y="258"/>
                  </a:lnTo>
                  <a:lnTo>
                    <a:pt x="65" y="258"/>
                  </a:lnTo>
                  <a:lnTo>
                    <a:pt x="65" y="259"/>
                  </a:lnTo>
                  <a:lnTo>
                    <a:pt x="67" y="260"/>
                  </a:lnTo>
                  <a:lnTo>
                    <a:pt x="67" y="262"/>
                  </a:lnTo>
                  <a:lnTo>
                    <a:pt x="70" y="263"/>
                  </a:lnTo>
                  <a:lnTo>
                    <a:pt x="70" y="264"/>
                  </a:lnTo>
                  <a:lnTo>
                    <a:pt x="72" y="265"/>
                  </a:lnTo>
                  <a:lnTo>
                    <a:pt x="73" y="266"/>
                  </a:lnTo>
                  <a:lnTo>
                    <a:pt x="76" y="267"/>
                  </a:lnTo>
                  <a:lnTo>
                    <a:pt x="77" y="267"/>
                  </a:lnTo>
                  <a:lnTo>
                    <a:pt x="78" y="267"/>
                  </a:lnTo>
                  <a:lnTo>
                    <a:pt x="79" y="268"/>
                  </a:lnTo>
                  <a:lnTo>
                    <a:pt x="80" y="268"/>
                  </a:lnTo>
                  <a:lnTo>
                    <a:pt x="82" y="268"/>
                  </a:lnTo>
                  <a:lnTo>
                    <a:pt x="83" y="269"/>
                  </a:lnTo>
                  <a:lnTo>
                    <a:pt x="84" y="269"/>
                  </a:lnTo>
                  <a:lnTo>
                    <a:pt x="85" y="269"/>
                  </a:lnTo>
                  <a:lnTo>
                    <a:pt x="86" y="269"/>
                  </a:lnTo>
                  <a:lnTo>
                    <a:pt x="88" y="269"/>
                  </a:lnTo>
                  <a:lnTo>
                    <a:pt x="89" y="269"/>
                  </a:lnTo>
                  <a:lnTo>
                    <a:pt x="90" y="269"/>
                  </a:lnTo>
                  <a:lnTo>
                    <a:pt x="91" y="270"/>
                  </a:lnTo>
                  <a:lnTo>
                    <a:pt x="92" y="270"/>
                  </a:lnTo>
                </a:path>
              </a:pathLst>
            </a:custGeom>
            <a:noFill/>
            <a:ln w="254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305" name="Freeform 97">
              <a:extLst>
                <a:ext uri="{FF2B5EF4-FFF2-40B4-BE49-F238E27FC236}">
                  <a16:creationId xmlns:a16="http://schemas.microsoft.com/office/drawing/2014/main" id="{2A062E31-5DE5-49AF-A8C1-4E3B8897F208}"/>
                </a:ext>
              </a:extLst>
            </p:cNvPr>
            <p:cNvSpPr>
              <a:spLocks/>
            </p:cNvSpPr>
            <p:nvPr/>
          </p:nvSpPr>
          <p:spPr bwMode="auto">
            <a:xfrm rot="-5400000">
              <a:off x="2184915" y="3333938"/>
              <a:ext cx="26013" cy="1742"/>
            </a:xfrm>
            <a:custGeom>
              <a:avLst/>
              <a:gdLst>
                <a:gd name="T0" fmla="*/ 0 w 10"/>
                <a:gd name="T1" fmla="*/ 0 h 1742"/>
                <a:gd name="T2" fmla="*/ 2147483646 w 10"/>
                <a:gd name="T3" fmla="*/ 0 h 1742"/>
                <a:gd name="T4" fmla="*/ 2147483646 w 10"/>
                <a:gd name="T5" fmla="*/ 0 h 1742"/>
                <a:gd name="T6" fmla="*/ 2147483646 w 10"/>
                <a:gd name="T7" fmla="*/ 0 h 1742"/>
                <a:gd name="T8" fmla="*/ 2147483646 w 10"/>
                <a:gd name="T9" fmla="*/ 0 h 1742"/>
                <a:gd name="T10" fmla="*/ 2147483646 w 10"/>
                <a:gd name="T11" fmla="*/ 0 h 1742"/>
                <a:gd name="T12" fmla="*/ 2147483646 w 10"/>
                <a:gd name="T13" fmla="*/ 0 h 1742"/>
                <a:gd name="T14" fmla="*/ 2147483646 w 10"/>
                <a:gd name="T15" fmla="*/ 0 h 1742"/>
                <a:gd name="T16" fmla="*/ 2147483646 w 10"/>
                <a:gd name="T17" fmla="*/ 0 h 17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742"/>
                <a:gd name="T29" fmla="*/ 10 w 10"/>
                <a:gd name="T30" fmla="*/ 1742 h 17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742">
                  <a:moveTo>
                    <a:pt x="0" y="0"/>
                  </a:moveTo>
                  <a:lnTo>
                    <a:pt x="2" y="0"/>
                  </a:lnTo>
                  <a:lnTo>
                    <a:pt x="3" y="0"/>
                  </a:lnTo>
                  <a:lnTo>
                    <a:pt x="4" y="0"/>
                  </a:lnTo>
                  <a:lnTo>
                    <a:pt x="5" y="0"/>
                  </a:lnTo>
                  <a:lnTo>
                    <a:pt x="6" y="0"/>
                  </a:lnTo>
                  <a:lnTo>
                    <a:pt x="8" y="0"/>
                  </a:lnTo>
                  <a:lnTo>
                    <a:pt x="9" y="0"/>
                  </a:lnTo>
                  <a:lnTo>
                    <a:pt x="10" y="0"/>
                  </a:lnTo>
                </a:path>
              </a:pathLst>
            </a:custGeom>
            <a:noFill/>
            <a:ln w="254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306" name="Freeform 98">
              <a:extLst>
                <a:ext uri="{FF2B5EF4-FFF2-40B4-BE49-F238E27FC236}">
                  <a16:creationId xmlns:a16="http://schemas.microsoft.com/office/drawing/2014/main" id="{554ADA71-D476-4236-95EC-2AF4E88EBF39}"/>
                </a:ext>
              </a:extLst>
            </p:cNvPr>
            <p:cNvSpPr>
              <a:spLocks/>
            </p:cNvSpPr>
            <p:nvPr/>
          </p:nvSpPr>
          <p:spPr bwMode="auto">
            <a:xfrm rot="-5400000">
              <a:off x="1996740" y="3436247"/>
              <a:ext cx="395399" cy="5225"/>
            </a:xfrm>
            <a:custGeom>
              <a:avLst/>
              <a:gdLst>
                <a:gd name="T0" fmla="*/ 2147483646 w 152"/>
                <a:gd name="T1" fmla="*/ 2147483646 h 3"/>
                <a:gd name="T2" fmla="*/ 2147483646 w 152"/>
                <a:gd name="T3" fmla="*/ 2147483646 h 3"/>
                <a:gd name="T4" fmla="*/ 2147483646 w 152"/>
                <a:gd name="T5" fmla="*/ 2147483646 h 3"/>
                <a:gd name="T6" fmla="*/ 2147483646 w 152"/>
                <a:gd name="T7" fmla="*/ 2147483646 h 3"/>
                <a:gd name="T8" fmla="*/ 2147483646 w 152"/>
                <a:gd name="T9" fmla="*/ 2147483646 h 3"/>
                <a:gd name="T10" fmla="*/ 2147483646 w 152"/>
                <a:gd name="T11" fmla="*/ 2147483646 h 3"/>
                <a:gd name="T12" fmla="*/ 2147483646 w 152"/>
                <a:gd name="T13" fmla="*/ 2147483646 h 3"/>
                <a:gd name="T14" fmla="*/ 2147483646 w 152"/>
                <a:gd name="T15" fmla="*/ 2147483646 h 3"/>
                <a:gd name="T16" fmla="*/ 2147483646 w 152"/>
                <a:gd name="T17" fmla="*/ 2147483646 h 3"/>
                <a:gd name="T18" fmla="*/ 2147483646 w 152"/>
                <a:gd name="T19" fmla="*/ 2147483646 h 3"/>
                <a:gd name="T20" fmla="*/ 2147483646 w 152"/>
                <a:gd name="T21" fmla="*/ 2147483646 h 3"/>
                <a:gd name="T22" fmla="*/ 2147483646 w 152"/>
                <a:gd name="T23" fmla="*/ 2147483646 h 3"/>
                <a:gd name="T24" fmla="*/ 2147483646 w 152"/>
                <a:gd name="T25" fmla="*/ 2147483646 h 3"/>
                <a:gd name="T26" fmla="*/ 2147483646 w 152"/>
                <a:gd name="T27" fmla="*/ 2147483646 h 3"/>
                <a:gd name="T28" fmla="*/ 2147483646 w 152"/>
                <a:gd name="T29" fmla="*/ 2147483646 h 3"/>
                <a:gd name="T30" fmla="*/ 2147483646 w 152"/>
                <a:gd name="T31" fmla="*/ 2147483646 h 3"/>
                <a:gd name="T32" fmla="*/ 2147483646 w 152"/>
                <a:gd name="T33" fmla="*/ 2147483646 h 3"/>
                <a:gd name="T34" fmla="*/ 2147483646 w 152"/>
                <a:gd name="T35" fmla="*/ 2147483646 h 3"/>
                <a:gd name="T36" fmla="*/ 2147483646 w 152"/>
                <a:gd name="T37" fmla="*/ 2147483646 h 3"/>
                <a:gd name="T38" fmla="*/ 2147483646 w 152"/>
                <a:gd name="T39" fmla="*/ 2147483646 h 3"/>
                <a:gd name="T40" fmla="*/ 2147483646 w 152"/>
                <a:gd name="T41" fmla="*/ 2147483646 h 3"/>
                <a:gd name="T42" fmla="*/ 2147483646 w 152"/>
                <a:gd name="T43" fmla="*/ 2147483646 h 3"/>
                <a:gd name="T44" fmla="*/ 2147483646 w 152"/>
                <a:gd name="T45" fmla="*/ 2147483646 h 3"/>
                <a:gd name="T46" fmla="*/ 2147483646 w 152"/>
                <a:gd name="T47" fmla="*/ 2147483646 h 3"/>
                <a:gd name="T48" fmla="*/ 2147483646 w 152"/>
                <a:gd name="T49" fmla="*/ 2147483646 h 3"/>
                <a:gd name="T50" fmla="*/ 2147483646 w 152"/>
                <a:gd name="T51" fmla="*/ 2147483646 h 3"/>
                <a:gd name="T52" fmla="*/ 2147483646 w 152"/>
                <a:gd name="T53" fmla="*/ 2147483646 h 3"/>
                <a:gd name="T54" fmla="*/ 2147483646 w 152"/>
                <a:gd name="T55" fmla="*/ 2147483646 h 3"/>
                <a:gd name="T56" fmla="*/ 2147483646 w 152"/>
                <a:gd name="T57" fmla="*/ 2147483646 h 3"/>
                <a:gd name="T58" fmla="*/ 2147483646 w 152"/>
                <a:gd name="T59" fmla="*/ 2147483646 h 3"/>
                <a:gd name="T60" fmla="*/ 2147483646 w 152"/>
                <a:gd name="T61" fmla="*/ 2147483646 h 3"/>
                <a:gd name="T62" fmla="*/ 2147483646 w 152"/>
                <a:gd name="T63" fmla="*/ 2147483646 h 3"/>
                <a:gd name="T64" fmla="*/ 2147483646 w 152"/>
                <a:gd name="T65" fmla="*/ 2147483646 h 3"/>
                <a:gd name="T66" fmla="*/ 2147483646 w 152"/>
                <a:gd name="T67" fmla="*/ 2147483646 h 3"/>
                <a:gd name="T68" fmla="*/ 2147483646 w 152"/>
                <a:gd name="T69" fmla="*/ 2147483646 h 3"/>
                <a:gd name="T70" fmla="*/ 2147483646 w 152"/>
                <a:gd name="T71" fmla="*/ 2147483646 h 3"/>
                <a:gd name="T72" fmla="*/ 2147483646 w 152"/>
                <a:gd name="T73" fmla="*/ 2147483646 h 3"/>
                <a:gd name="T74" fmla="*/ 2147483646 w 152"/>
                <a:gd name="T75" fmla="*/ 0 h 3"/>
                <a:gd name="T76" fmla="*/ 2147483646 w 152"/>
                <a:gd name="T77" fmla="*/ 0 h 3"/>
                <a:gd name="T78" fmla="*/ 2147483646 w 152"/>
                <a:gd name="T79" fmla="*/ 0 h 3"/>
                <a:gd name="T80" fmla="*/ 2147483646 w 152"/>
                <a:gd name="T81" fmla="*/ 0 h 3"/>
                <a:gd name="T82" fmla="*/ 2147483646 w 152"/>
                <a:gd name="T83" fmla="*/ 0 h 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3"/>
                <a:gd name="T128" fmla="*/ 152 w 152"/>
                <a:gd name="T129" fmla="*/ 3 h 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3">
                  <a:moveTo>
                    <a:pt x="0" y="3"/>
                  </a:moveTo>
                  <a:lnTo>
                    <a:pt x="1" y="3"/>
                  </a:lnTo>
                  <a:lnTo>
                    <a:pt x="2" y="3"/>
                  </a:lnTo>
                  <a:lnTo>
                    <a:pt x="3" y="3"/>
                  </a:lnTo>
                  <a:lnTo>
                    <a:pt x="5" y="3"/>
                  </a:lnTo>
                  <a:lnTo>
                    <a:pt x="6" y="3"/>
                  </a:lnTo>
                  <a:lnTo>
                    <a:pt x="7" y="3"/>
                  </a:lnTo>
                  <a:lnTo>
                    <a:pt x="8" y="3"/>
                  </a:lnTo>
                  <a:lnTo>
                    <a:pt x="9" y="3"/>
                  </a:lnTo>
                  <a:lnTo>
                    <a:pt x="11" y="3"/>
                  </a:lnTo>
                  <a:lnTo>
                    <a:pt x="12" y="3"/>
                  </a:lnTo>
                  <a:lnTo>
                    <a:pt x="13" y="3"/>
                  </a:lnTo>
                  <a:lnTo>
                    <a:pt x="14" y="3"/>
                  </a:lnTo>
                  <a:lnTo>
                    <a:pt x="15" y="3"/>
                  </a:lnTo>
                  <a:lnTo>
                    <a:pt x="17" y="3"/>
                  </a:lnTo>
                  <a:lnTo>
                    <a:pt x="18" y="3"/>
                  </a:lnTo>
                  <a:lnTo>
                    <a:pt x="19" y="3"/>
                  </a:lnTo>
                  <a:lnTo>
                    <a:pt x="20" y="3"/>
                  </a:lnTo>
                  <a:lnTo>
                    <a:pt x="21" y="3"/>
                  </a:lnTo>
                  <a:lnTo>
                    <a:pt x="23" y="3"/>
                  </a:lnTo>
                  <a:lnTo>
                    <a:pt x="24" y="3"/>
                  </a:lnTo>
                  <a:lnTo>
                    <a:pt x="25" y="3"/>
                  </a:lnTo>
                  <a:lnTo>
                    <a:pt x="26" y="3"/>
                  </a:lnTo>
                  <a:lnTo>
                    <a:pt x="27" y="3"/>
                  </a:lnTo>
                  <a:lnTo>
                    <a:pt x="29" y="3"/>
                  </a:lnTo>
                  <a:lnTo>
                    <a:pt x="30" y="3"/>
                  </a:lnTo>
                  <a:lnTo>
                    <a:pt x="31" y="3"/>
                  </a:lnTo>
                  <a:lnTo>
                    <a:pt x="32" y="3"/>
                  </a:lnTo>
                  <a:lnTo>
                    <a:pt x="33" y="3"/>
                  </a:lnTo>
                  <a:lnTo>
                    <a:pt x="35" y="3"/>
                  </a:lnTo>
                  <a:lnTo>
                    <a:pt x="36" y="3"/>
                  </a:lnTo>
                  <a:lnTo>
                    <a:pt x="37" y="3"/>
                  </a:lnTo>
                  <a:lnTo>
                    <a:pt x="38" y="3"/>
                  </a:lnTo>
                  <a:lnTo>
                    <a:pt x="39" y="3"/>
                  </a:lnTo>
                  <a:lnTo>
                    <a:pt x="41" y="3"/>
                  </a:lnTo>
                  <a:lnTo>
                    <a:pt x="42" y="3"/>
                  </a:lnTo>
                  <a:lnTo>
                    <a:pt x="43" y="3"/>
                  </a:lnTo>
                  <a:lnTo>
                    <a:pt x="44" y="3"/>
                  </a:lnTo>
                  <a:lnTo>
                    <a:pt x="45" y="3"/>
                  </a:lnTo>
                  <a:lnTo>
                    <a:pt x="47" y="3"/>
                  </a:lnTo>
                  <a:lnTo>
                    <a:pt x="48" y="3"/>
                  </a:lnTo>
                  <a:lnTo>
                    <a:pt x="49" y="3"/>
                  </a:lnTo>
                  <a:lnTo>
                    <a:pt x="50" y="3"/>
                  </a:lnTo>
                  <a:lnTo>
                    <a:pt x="51" y="3"/>
                  </a:lnTo>
                  <a:lnTo>
                    <a:pt x="53" y="3"/>
                  </a:lnTo>
                  <a:lnTo>
                    <a:pt x="54" y="3"/>
                  </a:lnTo>
                  <a:lnTo>
                    <a:pt x="55" y="3"/>
                  </a:lnTo>
                  <a:lnTo>
                    <a:pt x="56" y="3"/>
                  </a:lnTo>
                  <a:lnTo>
                    <a:pt x="57" y="3"/>
                  </a:lnTo>
                  <a:lnTo>
                    <a:pt x="59" y="3"/>
                  </a:lnTo>
                  <a:lnTo>
                    <a:pt x="60" y="3"/>
                  </a:lnTo>
                  <a:lnTo>
                    <a:pt x="61" y="3"/>
                  </a:lnTo>
                  <a:lnTo>
                    <a:pt x="62" y="3"/>
                  </a:lnTo>
                  <a:lnTo>
                    <a:pt x="63" y="3"/>
                  </a:lnTo>
                  <a:lnTo>
                    <a:pt x="65" y="3"/>
                  </a:lnTo>
                  <a:lnTo>
                    <a:pt x="66" y="3"/>
                  </a:lnTo>
                  <a:lnTo>
                    <a:pt x="67" y="3"/>
                  </a:lnTo>
                  <a:lnTo>
                    <a:pt x="68" y="3"/>
                  </a:lnTo>
                  <a:lnTo>
                    <a:pt x="69" y="3"/>
                  </a:lnTo>
                  <a:lnTo>
                    <a:pt x="71" y="3"/>
                  </a:lnTo>
                  <a:lnTo>
                    <a:pt x="72" y="3"/>
                  </a:lnTo>
                  <a:lnTo>
                    <a:pt x="73" y="3"/>
                  </a:lnTo>
                  <a:lnTo>
                    <a:pt x="74" y="3"/>
                  </a:lnTo>
                  <a:lnTo>
                    <a:pt x="75" y="3"/>
                  </a:lnTo>
                  <a:lnTo>
                    <a:pt x="77" y="3"/>
                  </a:lnTo>
                  <a:lnTo>
                    <a:pt x="78" y="3"/>
                  </a:lnTo>
                  <a:lnTo>
                    <a:pt x="79" y="3"/>
                  </a:lnTo>
                  <a:lnTo>
                    <a:pt x="80" y="3"/>
                  </a:lnTo>
                  <a:lnTo>
                    <a:pt x="81" y="2"/>
                  </a:lnTo>
                  <a:lnTo>
                    <a:pt x="83" y="2"/>
                  </a:lnTo>
                  <a:lnTo>
                    <a:pt x="84" y="2"/>
                  </a:lnTo>
                  <a:lnTo>
                    <a:pt x="85" y="2"/>
                  </a:lnTo>
                  <a:lnTo>
                    <a:pt x="86" y="2"/>
                  </a:lnTo>
                  <a:lnTo>
                    <a:pt x="87" y="2"/>
                  </a:lnTo>
                  <a:lnTo>
                    <a:pt x="89" y="2"/>
                  </a:lnTo>
                  <a:lnTo>
                    <a:pt x="90" y="2"/>
                  </a:lnTo>
                  <a:lnTo>
                    <a:pt x="91" y="2"/>
                  </a:lnTo>
                  <a:lnTo>
                    <a:pt x="92" y="2"/>
                  </a:lnTo>
                  <a:lnTo>
                    <a:pt x="93" y="2"/>
                  </a:lnTo>
                  <a:lnTo>
                    <a:pt x="95" y="2"/>
                  </a:lnTo>
                  <a:lnTo>
                    <a:pt x="96" y="2"/>
                  </a:lnTo>
                  <a:lnTo>
                    <a:pt x="97" y="2"/>
                  </a:lnTo>
                  <a:lnTo>
                    <a:pt x="98" y="2"/>
                  </a:lnTo>
                  <a:lnTo>
                    <a:pt x="99" y="2"/>
                  </a:lnTo>
                  <a:lnTo>
                    <a:pt x="101" y="2"/>
                  </a:lnTo>
                  <a:lnTo>
                    <a:pt x="102" y="2"/>
                  </a:lnTo>
                  <a:lnTo>
                    <a:pt x="103" y="2"/>
                  </a:lnTo>
                  <a:lnTo>
                    <a:pt x="104" y="2"/>
                  </a:lnTo>
                  <a:lnTo>
                    <a:pt x="105" y="2"/>
                  </a:lnTo>
                  <a:lnTo>
                    <a:pt x="107" y="2"/>
                  </a:lnTo>
                  <a:lnTo>
                    <a:pt x="108" y="2"/>
                  </a:lnTo>
                  <a:lnTo>
                    <a:pt x="109" y="2"/>
                  </a:lnTo>
                  <a:lnTo>
                    <a:pt x="110" y="2"/>
                  </a:lnTo>
                  <a:lnTo>
                    <a:pt x="111" y="2"/>
                  </a:lnTo>
                  <a:lnTo>
                    <a:pt x="113" y="2"/>
                  </a:lnTo>
                  <a:lnTo>
                    <a:pt x="114" y="2"/>
                  </a:lnTo>
                  <a:lnTo>
                    <a:pt x="115" y="2"/>
                  </a:lnTo>
                  <a:lnTo>
                    <a:pt x="116" y="2"/>
                  </a:lnTo>
                  <a:lnTo>
                    <a:pt x="117" y="1"/>
                  </a:lnTo>
                  <a:lnTo>
                    <a:pt x="119" y="1"/>
                  </a:lnTo>
                  <a:lnTo>
                    <a:pt x="120" y="1"/>
                  </a:lnTo>
                  <a:lnTo>
                    <a:pt x="121" y="1"/>
                  </a:lnTo>
                  <a:lnTo>
                    <a:pt x="122" y="1"/>
                  </a:lnTo>
                  <a:lnTo>
                    <a:pt x="123" y="1"/>
                  </a:lnTo>
                  <a:lnTo>
                    <a:pt x="125" y="1"/>
                  </a:lnTo>
                  <a:lnTo>
                    <a:pt x="126" y="1"/>
                  </a:lnTo>
                  <a:lnTo>
                    <a:pt x="127" y="1"/>
                  </a:lnTo>
                  <a:lnTo>
                    <a:pt x="128" y="1"/>
                  </a:lnTo>
                  <a:lnTo>
                    <a:pt x="129" y="1"/>
                  </a:lnTo>
                  <a:lnTo>
                    <a:pt x="131" y="1"/>
                  </a:lnTo>
                  <a:lnTo>
                    <a:pt x="132" y="1"/>
                  </a:lnTo>
                  <a:lnTo>
                    <a:pt x="133" y="1"/>
                  </a:lnTo>
                  <a:lnTo>
                    <a:pt x="134" y="1"/>
                  </a:lnTo>
                  <a:lnTo>
                    <a:pt x="135" y="0"/>
                  </a:lnTo>
                  <a:lnTo>
                    <a:pt x="137" y="0"/>
                  </a:lnTo>
                  <a:lnTo>
                    <a:pt x="138" y="0"/>
                  </a:lnTo>
                  <a:lnTo>
                    <a:pt x="139" y="0"/>
                  </a:lnTo>
                  <a:lnTo>
                    <a:pt x="140" y="0"/>
                  </a:lnTo>
                  <a:lnTo>
                    <a:pt x="141" y="0"/>
                  </a:lnTo>
                  <a:lnTo>
                    <a:pt x="143" y="0"/>
                  </a:lnTo>
                  <a:lnTo>
                    <a:pt x="144" y="0"/>
                  </a:lnTo>
                  <a:lnTo>
                    <a:pt x="145" y="0"/>
                  </a:lnTo>
                  <a:lnTo>
                    <a:pt x="146" y="0"/>
                  </a:lnTo>
                  <a:lnTo>
                    <a:pt x="147" y="0"/>
                  </a:lnTo>
                  <a:lnTo>
                    <a:pt x="149" y="0"/>
                  </a:lnTo>
                  <a:lnTo>
                    <a:pt x="150" y="0"/>
                  </a:lnTo>
                  <a:lnTo>
                    <a:pt x="151" y="0"/>
                  </a:lnTo>
                  <a:lnTo>
                    <a:pt x="152" y="0"/>
                  </a:lnTo>
                </a:path>
              </a:pathLst>
            </a:custGeom>
            <a:noFill/>
            <a:ln w="254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307" name="Freeform 99">
              <a:extLst>
                <a:ext uri="{FF2B5EF4-FFF2-40B4-BE49-F238E27FC236}">
                  <a16:creationId xmlns:a16="http://schemas.microsoft.com/office/drawing/2014/main" id="{FFDCAAE6-DF40-45F8-A201-E3672F971DAA}"/>
                </a:ext>
              </a:extLst>
            </p:cNvPr>
            <p:cNvSpPr>
              <a:spLocks/>
            </p:cNvSpPr>
            <p:nvPr/>
          </p:nvSpPr>
          <p:spPr bwMode="auto">
            <a:xfrm rot="-5400000">
              <a:off x="1952772" y="3002107"/>
              <a:ext cx="398001" cy="80108"/>
            </a:xfrm>
            <a:custGeom>
              <a:avLst/>
              <a:gdLst>
                <a:gd name="T0" fmla="*/ 2147483646 w 153"/>
                <a:gd name="T1" fmla="*/ 2147483646 h 46"/>
                <a:gd name="T2" fmla="*/ 2147483646 w 153"/>
                <a:gd name="T3" fmla="*/ 2147483646 h 46"/>
                <a:gd name="T4" fmla="*/ 2147483646 w 153"/>
                <a:gd name="T5" fmla="*/ 2147483646 h 46"/>
                <a:gd name="T6" fmla="*/ 2147483646 w 153"/>
                <a:gd name="T7" fmla="*/ 2147483646 h 46"/>
                <a:gd name="T8" fmla="*/ 2147483646 w 153"/>
                <a:gd name="T9" fmla="*/ 2147483646 h 46"/>
                <a:gd name="T10" fmla="*/ 2147483646 w 153"/>
                <a:gd name="T11" fmla="*/ 2147483646 h 46"/>
                <a:gd name="T12" fmla="*/ 2147483646 w 153"/>
                <a:gd name="T13" fmla="*/ 2147483646 h 46"/>
                <a:gd name="T14" fmla="*/ 2147483646 w 153"/>
                <a:gd name="T15" fmla="*/ 2147483646 h 46"/>
                <a:gd name="T16" fmla="*/ 2147483646 w 153"/>
                <a:gd name="T17" fmla="*/ 2147483646 h 46"/>
                <a:gd name="T18" fmla="*/ 2147483646 w 153"/>
                <a:gd name="T19" fmla="*/ 2147483646 h 46"/>
                <a:gd name="T20" fmla="*/ 2147483646 w 153"/>
                <a:gd name="T21" fmla="*/ 2147483646 h 46"/>
                <a:gd name="T22" fmla="*/ 2147483646 w 153"/>
                <a:gd name="T23" fmla="*/ 2147483646 h 46"/>
                <a:gd name="T24" fmla="*/ 2147483646 w 153"/>
                <a:gd name="T25" fmla="*/ 2147483646 h 46"/>
                <a:gd name="T26" fmla="*/ 2147483646 w 153"/>
                <a:gd name="T27" fmla="*/ 2147483646 h 46"/>
                <a:gd name="T28" fmla="*/ 2147483646 w 153"/>
                <a:gd name="T29" fmla="*/ 2147483646 h 46"/>
                <a:gd name="T30" fmla="*/ 2147483646 w 153"/>
                <a:gd name="T31" fmla="*/ 2147483646 h 46"/>
                <a:gd name="T32" fmla="*/ 2147483646 w 153"/>
                <a:gd name="T33" fmla="*/ 2147483646 h 46"/>
                <a:gd name="T34" fmla="*/ 2147483646 w 153"/>
                <a:gd name="T35" fmla="*/ 2147483646 h 46"/>
                <a:gd name="T36" fmla="*/ 2147483646 w 153"/>
                <a:gd name="T37" fmla="*/ 2147483646 h 46"/>
                <a:gd name="T38" fmla="*/ 2147483646 w 153"/>
                <a:gd name="T39" fmla="*/ 2147483646 h 46"/>
                <a:gd name="T40" fmla="*/ 2147483646 w 153"/>
                <a:gd name="T41" fmla="*/ 2147483646 h 46"/>
                <a:gd name="T42" fmla="*/ 2147483646 w 153"/>
                <a:gd name="T43" fmla="*/ 2147483646 h 46"/>
                <a:gd name="T44" fmla="*/ 2147483646 w 153"/>
                <a:gd name="T45" fmla="*/ 2147483646 h 46"/>
                <a:gd name="T46" fmla="*/ 2147483646 w 153"/>
                <a:gd name="T47" fmla="*/ 2147483646 h 46"/>
                <a:gd name="T48" fmla="*/ 2147483646 w 153"/>
                <a:gd name="T49" fmla="*/ 2147483646 h 46"/>
                <a:gd name="T50" fmla="*/ 2147483646 w 153"/>
                <a:gd name="T51" fmla="*/ 2147483646 h 46"/>
                <a:gd name="T52" fmla="*/ 2147483646 w 153"/>
                <a:gd name="T53" fmla="*/ 2147483646 h 46"/>
                <a:gd name="T54" fmla="*/ 2147483646 w 153"/>
                <a:gd name="T55" fmla="*/ 2147483646 h 46"/>
                <a:gd name="T56" fmla="*/ 2147483646 w 153"/>
                <a:gd name="T57" fmla="*/ 2147483646 h 46"/>
                <a:gd name="T58" fmla="*/ 2147483646 w 153"/>
                <a:gd name="T59" fmla="*/ 2147483646 h 46"/>
                <a:gd name="T60" fmla="*/ 2147483646 w 153"/>
                <a:gd name="T61" fmla="*/ 2147483646 h 46"/>
                <a:gd name="T62" fmla="*/ 2147483646 w 153"/>
                <a:gd name="T63" fmla="*/ 2147483646 h 46"/>
                <a:gd name="T64" fmla="*/ 2147483646 w 153"/>
                <a:gd name="T65" fmla="*/ 2147483646 h 46"/>
                <a:gd name="T66" fmla="*/ 2147483646 w 153"/>
                <a:gd name="T67" fmla="*/ 2147483646 h 46"/>
                <a:gd name="T68" fmla="*/ 2147483646 w 153"/>
                <a:gd name="T69" fmla="*/ 2147483646 h 46"/>
                <a:gd name="T70" fmla="*/ 2147483646 w 153"/>
                <a:gd name="T71" fmla="*/ 2147483646 h 46"/>
                <a:gd name="T72" fmla="*/ 2147483646 w 153"/>
                <a:gd name="T73" fmla="*/ 2147483646 h 46"/>
                <a:gd name="T74" fmla="*/ 2147483646 w 153"/>
                <a:gd name="T75" fmla="*/ 2147483646 h 46"/>
                <a:gd name="T76" fmla="*/ 2147483646 w 153"/>
                <a:gd name="T77" fmla="*/ 2147483646 h 46"/>
                <a:gd name="T78" fmla="*/ 2147483646 w 153"/>
                <a:gd name="T79" fmla="*/ 2147483646 h 46"/>
                <a:gd name="T80" fmla="*/ 2147483646 w 153"/>
                <a:gd name="T81" fmla="*/ 2147483646 h 46"/>
                <a:gd name="T82" fmla="*/ 2147483646 w 153"/>
                <a:gd name="T83" fmla="*/ 2147483646 h 4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3"/>
                <a:gd name="T127" fmla="*/ 0 h 46"/>
                <a:gd name="T128" fmla="*/ 153 w 153"/>
                <a:gd name="T129" fmla="*/ 46 h 4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3" h="46">
                  <a:moveTo>
                    <a:pt x="0" y="46"/>
                  </a:moveTo>
                  <a:lnTo>
                    <a:pt x="1" y="45"/>
                  </a:lnTo>
                  <a:lnTo>
                    <a:pt x="3" y="45"/>
                  </a:lnTo>
                  <a:lnTo>
                    <a:pt x="4" y="45"/>
                  </a:lnTo>
                  <a:lnTo>
                    <a:pt x="5" y="45"/>
                  </a:lnTo>
                  <a:lnTo>
                    <a:pt x="6" y="45"/>
                  </a:lnTo>
                  <a:lnTo>
                    <a:pt x="7" y="45"/>
                  </a:lnTo>
                  <a:lnTo>
                    <a:pt x="9" y="45"/>
                  </a:lnTo>
                  <a:lnTo>
                    <a:pt x="10" y="45"/>
                  </a:lnTo>
                  <a:lnTo>
                    <a:pt x="11" y="44"/>
                  </a:lnTo>
                  <a:lnTo>
                    <a:pt x="12" y="44"/>
                  </a:lnTo>
                  <a:lnTo>
                    <a:pt x="13" y="44"/>
                  </a:lnTo>
                  <a:lnTo>
                    <a:pt x="15" y="44"/>
                  </a:lnTo>
                  <a:lnTo>
                    <a:pt x="16" y="44"/>
                  </a:lnTo>
                  <a:lnTo>
                    <a:pt x="17" y="44"/>
                  </a:lnTo>
                  <a:lnTo>
                    <a:pt x="18" y="43"/>
                  </a:lnTo>
                  <a:lnTo>
                    <a:pt x="19" y="43"/>
                  </a:lnTo>
                  <a:lnTo>
                    <a:pt x="21" y="43"/>
                  </a:lnTo>
                  <a:lnTo>
                    <a:pt x="22" y="43"/>
                  </a:lnTo>
                  <a:lnTo>
                    <a:pt x="23" y="43"/>
                  </a:lnTo>
                  <a:lnTo>
                    <a:pt x="24" y="43"/>
                  </a:lnTo>
                  <a:lnTo>
                    <a:pt x="25" y="42"/>
                  </a:lnTo>
                  <a:lnTo>
                    <a:pt x="27" y="42"/>
                  </a:lnTo>
                  <a:lnTo>
                    <a:pt x="28" y="42"/>
                  </a:lnTo>
                  <a:lnTo>
                    <a:pt x="29" y="42"/>
                  </a:lnTo>
                  <a:lnTo>
                    <a:pt x="30" y="42"/>
                  </a:lnTo>
                  <a:lnTo>
                    <a:pt x="31" y="41"/>
                  </a:lnTo>
                  <a:lnTo>
                    <a:pt x="33" y="41"/>
                  </a:lnTo>
                  <a:lnTo>
                    <a:pt x="34" y="41"/>
                  </a:lnTo>
                  <a:lnTo>
                    <a:pt x="35" y="41"/>
                  </a:lnTo>
                  <a:lnTo>
                    <a:pt x="36" y="41"/>
                  </a:lnTo>
                  <a:lnTo>
                    <a:pt x="37" y="40"/>
                  </a:lnTo>
                  <a:lnTo>
                    <a:pt x="39" y="40"/>
                  </a:lnTo>
                  <a:lnTo>
                    <a:pt x="40" y="40"/>
                  </a:lnTo>
                  <a:lnTo>
                    <a:pt x="41" y="40"/>
                  </a:lnTo>
                  <a:lnTo>
                    <a:pt x="42" y="39"/>
                  </a:lnTo>
                  <a:lnTo>
                    <a:pt x="43" y="39"/>
                  </a:lnTo>
                  <a:lnTo>
                    <a:pt x="45" y="39"/>
                  </a:lnTo>
                  <a:lnTo>
                    <a:pt x="46" y="39"/>
                  </a:lnTo>
                  <a:lnTo>
                    <a:pt x="47" y="38"/>
                  </a:lnTo>
                  <a:lnTo>
                    <a:pt x="48" y="38"/>
                  </a:lnTo>
                  <a:lnTo>
                    <a:pt x="49" y="38"/>
                  </a:lnTo>
                  <a:lnTo>
                    <a:pt x="51" y="37"/>
                  </a:lnTo>
                  <a:lnTo>
                    <a:pt x="52" y="37"/>
                  </a:lnTo>
                  <a:lnTo>
                    <a:pt x="53" y="37"/>
                  </a:lnTo>
                  <a:lnTo>
                    <a:pt x="54" y="37"/>
                  </a:lnTo>
                  <a:lnTo>
                    <a:pt x="55" y="36"/>
                  </a:lnTo>
                  <a:lnTo>
                    <a:pt x="57" y="36"/>
                  </a:lnTo>
                  <a:lnTo>
                    <a:pt x="58" y="36"/>
                  </a:lnTo>
                  <a:lnTo>
                    <a:pt x="59" y="35"/>
                  </a:lnTo>
                  <a:lnTo>
                    <a:pt x="60" y="35"/>
                  </a:lnTo>
                  <a:lnTo>
                    <a:pt x="61" y="35"/>
                  </a:lnTo>
                  <a:lnTo>
                    <a:pt x="63" y="34"/>
                  </a:lnTo>
                  <a:lnTo>
                    <a:pt x="64" y="34"/>
                  </a:lnTo>
                  <a:lnTo>
                    <a:pt x="65" y="34"/>
                  </a:lnTo>
                  <a:lnTo>
                    <a:pt x="66" y="33"/>
                  </a:lnTo>
                  <a:lnTo>
                    <a:pt x="67" y="33"/>
                  </a:lnTo>
                  <a:lnTo>
                    <a:pt x="69" y="33"/>
                  </a:lnTo>
                  <a:lnTo>
                    <a:pt x="70" y="32"/>
                  </a:lnTo>
                  <a:lnTo>
                    <a:pt x="71" y="32"/>
                  </a:lnTo>
                  <a:lnTo>
                    <a:pt x="72" y="32"/>
                  </a:lnTo>
                  <a:lnTo>
                    <a:pt x="73" y="31"/>
                  </a:lnTo>
                  <a:lnTo>
                    <a:pt x="75" y="31"/>
                  </a:lnTo>
                  <a:lnTo>
                    <a:pt x="76" y="30"/>
                  </a:lnTo>
                  <a:lnTo>
                    <a:pt x="77" y="30"/>
                  </a:lnTo>
                  <a:lnTo>
                    <a:pt x="78" y="30"/>
                  </a:lnTo>
                  <a:lnTo>
                    <a:pt x="79" y="29"/>
                  </a:lnTo>
                  <a:lnTo>
                    <a:pt x="81" y="29"/>
                  </a:lnTo>
                  <a:lnTo>
                    <a:pt x="82" y="28"/>
                  </a:lnTo>
                  <a:lnTo>
                    <a:pt x="83" y="28"/>
                  </a:lnTo>
                  <a:lnTo>
                    <a:pt x="84" y="28"/>
                  </a:lnTo>
                  <a:lnTo>
                    <a:pt x="85" y="27"/>
                  </a:lnTo>
                  <a:lnTo>
                    <a:pt x="87" y="27"/>
                  </a:lnTo>
                  <a:lnTo>
                    <a:pt x="88" y="26"/>
                  </a:lnTo>
                  <a:lnTo>
                    <a:pt x="89" y="26"/>
                  </a:lnTo>
                  <a:lnTo>
                    <a:pt x="90" y="25"/>
                  </a:lnTo>
                  <a:lnTo>
                    <a:pt x="91" y="25"/>
                  </a:lnTo>
                  <a:lnTo>
                    <a:pt x="93" y="25"/>
                  </a:lnTo>
                  <a:lnTo>
                    <a:pt x="94" y="25"/>
                  </a:lnTo>
                  <a:lnTo>
                    <a:pt x="95" y="24"/>
                  </a:lnTo>
                  <a:lnTo>
                    <a:pt x="96" y="24"/>
                  </a:lnTo>
                  <a:lnTo>
                    <a:pt x="97" y="23"/>
                  </a:lnTo>
                  <a:lnTo>
                    <a:pt x="99" y="23"/>
                  </a:lnTo>
                  <a:lnTo>
                    <a:pt x="100" y="22"/>
                  </a:lnTo>
                  <a:lnTo>
                    <a:pt x="101" y="22"/>
                  </a:lnTo>
                  <a:lnTo>
                    <a:pt x="102" y="21"/>
                  </a:lnTo>
                  <a:lnTo>
                    <a:pt x="103" y="21"/>
                  </a:lnTo>
                  <a:lnTo>
                    <a:pt x="105" y="20"/>
                  </a:lnTo>
                  <a:lnTo>
                    <a:pt x="106" y="20"/>
                  </a:lnTo>
                  <a:lnTo>
                    <a:pt x="107" y="19"/>
                  </a:lnTo>
                  <a:lnTo>
                    <a:pt x="108" y="19"/>
                  </a:lnTo>
                  <a:lnTo>
                    <a:pt x="109" y="18"/>
                  </a:lnTo>
                  <a:lnTo>
                    <a:pt x="111" y="18"/>
                  </a:lnTo>
                  <a:lnTo>
                    <a:pt x="112" y="17"/>
                  </a:lnTo>
                  <a:lnTo>
                    <a:pt x="113" y="17"/>
                  </a:lnTo>
                  <a:lnTo>
                    <a:pt x="114" y="16"/>
                  </a:lnTo>
                  <a:lnTo>
                    <a:pt x="115" y="16"/>
                  </a:lnTo>
                  <a:lnTo>
                    <a:pt x="117" y="15"/>
                  </a:lnTo>
                  <a:lnTo>
                    <a:pt x="118" y="15"/>
                  </a:lnTo>
                  <a:lnTo>
                    <a:pt x="119" y="14"/>
                  </a:lnTo>
                  <a:lnTo>
                    <a:pt x="120" y="14"/>
                  </a:lnTo>
                  <a:lnTo>
                    <a:pt x="121" y="13"/>
                  </a:lnTo>
                  <a:lnTo>
                    <a:pt x="123" y="13"/>
                  </a:lnTo>
                  <a:lnTo>
                    <a:pt x="124" y="12"/>
                  </a:lnTo>
                  <a:lnTo>
                    <a:pt x="125" y="12"/>
                  </a:lnTo>
                  <a:lnTo>
                    <a:pt x="126" y="11"/>
                  </a:lnTo>
                  <a:lnTo>
                    <a:pt x="127" y="11"/>
                  </a:lnTo>
                  <a:lnTo>
                    <a:pt x="129" y="10"/>
                  </a:lnTo>
                  <a:lnTo>
                    <a:pt x="130" y="10"/>
                  </a:lnTo>
                  <a:lnTo>
                    <a:pt x="131" y="9"/>
                  </a:lnTo>
                  <a:lnTo>
                    <a:pt x="133" y="8"/>
                  </a:lnTo>
                  <a:lnTo>
                    <a:pt x="135" y="7"/>
                  </a:lnTo>
                  <a:lnTo>
                    <a:pt x="136" y="7"/>
                  </a:lnTo>
                  <a:lnTo>
                    <a:pt x="137" y="6"/>
                  </a:lnTo>
                  <a:lnTo>
                    <a:pt x="138" y="6"/>
                  </a:lnTo>
                  <a:lnTo>
                    <a:pt x="139" y="5"/>
                  </a:lnTo>
                  <a:lnTo>
                    <a:pt x="141" y="5"/>
                  </a:lnTo>
                  <a:lnTo>
                    <a:pt x="142" y="4"/>
                  </a:lnTo>
                  <a:lnTo>
                    <a:pt x="143" y="4"/>
                  </a:lnTo>
                  <a:lnTo>
                    <a:pt x="144" y="4"/>
                  </a:lnTo>
                  <a:lnTo>
                    <a:pt x="145" y="3"/>
                  </a:lnTo>
                  <a:lnTo>
                    <a:pt x="147" y="3"/>
                  </a:lnTo>
                  <a:lnTo>
                    <a:pt x="148" y="2"/>
                  </a:lnTo>
                  <a:lnTo>
                    <a:pt x="150" y="1"/>
                  </a:lnTo>
                  <a:lnTo>
                    <a:pt x="151" y="0"/>
                  </a:lnTo>
                  <a:lnTo>
                    <a:pt x="153" y="0"/>
                  </a:lnTo>
                </a:path>
              </a:pathLst>
            </a:custGeom>
            <a:noFill/>
            <a:ln w="254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308" name="Freeform 100">
              <a:extLst>
                <a:ext uri="{FF2B5EF4-FFF2-40B4-BE49-F238E27FC236}">
                  <a16:creationId xmlns:a16="http://schemas.microsoft.com/office/drawing/2014/main" id="{FF5261FF-82DB-476A-9B17-E47FB8854B5A}"/>
                </a:ext>
              </a:extLst>
            </p:cNvPr>
            <p:cNvSpPr>
              <a:spLocks/>
            </p:cNvSpPr>
            <p:nvPr/>
          </p:nvSpPr>
          <p:spPr bwMode="auto">
            <a:xfrm rot="-5400000">
              <a:off x="1896604" y="2628048"/>
              <a:ext cx="395399" cy="34830"/>
            </a:xfrm>
            <a:custGeom>
              <a:avLst/>
              <a:gdLst>
                <a:gd name="T0" fmla="*/ 2147483646 w 152"/>
                <a:gd name="T1" fmla="*/ 2147483646 h 20"/>
                <a:gd name="T2" fmla="*/ 2147483646 w 152"/>
                <a:gd name="T3" fmla="*/ 2147483646 h 20"/>
                <a:gd name="T4" fmla="*/ 2147483646 w 152"/>
                <a:gd name="T5" fmla="*/ 2147483646 h 20"/>
                <a:gd name="T6" fmla="*/ 2147483646 w 152"/>
                <a:gd name="T7" fmla="*/ 2147483646 h 20"/>
                <a:gd name="T8" fmla="*/ 2147483646 w 152"/>
                <a:gd name="T9" fmla="*/ 2147483646 h 20"/>
                <a:gd name="T10" fmla="*/ 2147483646 w 152"/>
                <a:gd name="T11" fmla="*/ 2147483646 h 20"/>
                <a:gd name="T12" fmla="*/ 2147483646 w 152"/>
                <a:gd name="T13" fmla="*/ 2147483646 h 20"/>
                <a:gd name="T14" fmla="*/ 2147483646 w 152"/>
                <a:gd name="T15" fmla="*/ 2147483646 h 20"/>
                <a:gd name="T16" fmla="*/ 2147483646 w 152"/>
                <a:gd name="T17" fmla="*/ 2147483646 h 20"/>
                <a:gd name="T18" fmla="*/ 2147483646 w 152"/>
                <a:gd name="T19" fmla="*/ 2147483646 h 20"/>
                <a:gd name="T20" fmla="*/ 2147483646 w 152"/>
                <a:gd name="T21" fmla="*/ 2147483646 h 20"/>
                <a:gd name="T22" fmla="*/ 2147483646 w 152"/>
                <a:gd name="T23" fmla="*/ 2147483646 h 20"/>
                <a:gd name="T24" fmla="*/ 2147483646 w 152"/>
                <a:gd name="T25" fmla="*/ 2147483646 h 20"/>
                <a:gd name="T26" fmla="*/ 2147483646 w 152"/>
                <a:gd name="T27" fmla="*/ 2147483646 h 20"/>
                <a:gd name="T28" fmla="*/ 2147483646 w 152"/>
                <a:gd name="T29" fmla="*/ 2147483646 h 20"/>
                <a:gd name="T30" fmla="*/ 2147483646 w 152"/>
                <a:gd name="T31" fmla="*/ 2147483646 h 20"/>
                <a:gd name="T32" fmla="*/ 2147483646 w 152"/>
                <a:gd name="T33" fmla="*/ 2147483646 h 20"/>
                <a:gd name="T34" fmla="*/ 2147483646 w 152"/>
                <a:gd name="T35" fmla="*/ 2147483646 h 20"/>
                <a:gd name="T36" fmla="*/ 2147483646 w 152"/>
                <a:gd name="T37" fmla="*/ 2147483646 h 20"/>
                <a:gd name="T38" fmla="*/ 2147483646 w 152"/>
                <a:gd name="T39" fmla="*/ 0 h 20"/>
                <a:gd name="T40" fmla="*/ 2147483646 w 152"/>
                <a:gd name="T41" fmla="*/ 0 h 20"/>
                <a:gd name="T42" fmla="*/ 2147483646 w 152"/>
                <a:gd name="T43" fmla="*/ 0 h 20"/>
                <a:gd name="T44" fmla="*/ 2147483646 w 152"/>
                <a:gd name="T45" fmla="*/ 0 h 20"/>
                <a:gd name="T46" fmla="*/ 2147483646 w 152"/>
                <a:gd name="T47" fmla="*/ 0 h 20"/>
                <a:gd name="T48" fmla="*/ 2147483646 w 152"/>
                <a:gd name="T49" fmla="*/ 2147483646 h 20"/>
                <a:gd name="T50" fmla="*/ 2147483646 w 152"/>
                <a:gd name="T51" fmla="*/ 2147483646 h 20"/>
                <a:gd name="T52" fmla="*/ 2147483646 w 152"/>
                <a:gd name="T53" fmla="*/ 2147483646 h 20"/>
                <a:gd name="T54" fmla="*/ 2147483646 w 152"/>
                <a:gd name="T55" fmla="*/ 2147483646 h 20"/>
                <a:gd name="T56" fmla="*/ 2147483646 w 152"/>
                <a:gd name="T57" fmla="*/ 2147483646 h 20"/>
                <a:gd name="T58" fmla="*/ 2147483646 w 152"/>
                <a:gd name="T59" fmla="*/ 2147483646 h 20"/>
                <a:gd name="T60" fmla="*/ 2147483646 w 152"/>
                <a:gd name="T61" fmla="*/ 2147483646 h 20"/>
                <a:gd name="T62" fmla="*/ 2147483646 w 152"/>
                <a:gd name="T63" fmla="*/ 2147483646 h 20"/>
                <a:gd name="T64" fmla="*/ 2147483646 w 152"/>
                <a:gd name="T65" fmla="*/ 2147483646 h 20"/>
                <a:gd name="T66" fmla="*/ 2147483646 w 152"/>
                <a:gd name="T67" fmla="*/ 2147483646 h 20"/>
                <a:gd name="T68" fmla="*/ 2147483646 w 152"/>
                <a:gd name="T69" fmla="*/ 2147483646 h 20"/>
                <a:gd name="T70" fmla="*/ 2147483646 w 152"/>
                <a:gd name="T71" fmla="*/ 2147483646 h 20"/>
                <a:gd name="T72" fmla="*/ 2147483646 w 152"/>
                <a:gd name="T73" fmla="*/ 2147483646 h 20"/>
                <a:gd name="T74" fmla="*/ 2147483646 w 152"/>
                <a:gd name="T75" fmla="*/ 2147483646 h 20"/>
                <a:gd name="T76" fmla="*/ 2147483646 w 152"/>
                <a:gd name="T77" fmla="*/ 2147483646 h 20"/>
                <a:gd name="T78" fmla="*/ 2147483646 w 152"/>
                <a:gd name="T79" fmla="*/ 2147483646 h 20"/>
                <a:gd name="T80" fmla="*/ 2147483646 w 152"/>
                <a:gd name="T81" fmla="*/ 2147483646 h 20"/>
                <a:gd name="T82" fmla="*/ 2147483646 w 152"/>
                <a:gd name="T83" fmla="*/ 2147483646 h 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0"/>
                <a:gd name="T128" fmla="*/ 152 w 152"/>
                <a:gd name="T129" fmla="*/ 20 h 2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0">
                  <a:moveTo>
                    <a:pt x="0" y="20"/>
                  </a:moveTo>
                  <a:lnTo>
                    <a:pt x="1" y="19"/>
                  </a:lnTo>
                  <a:lnTo>
                    <a:pt x="2" y="19"/>
                  </a:lnTo>
                  <a:lnTo>
                    <a:pt x="3" y="18"/>
                  </a:lnTo>
                  <a:lnTo>
                    <a:pt x="4" y="18"/>
                  </a:lnTo>
                  <a:lnTo>
                    <a:pt x="6" y="17"/>
                  </a:lnTo>
                  <a:lnTo>
                    <a:pt x="7" y="17"/>
                  </a:lnTo>
                  <a:lnTo>
                    <a:pt x="8" y="16"/>
                  </a:lnTo>
                  <a:lnTo>
                    <a:pt x="9" y="16"/>
                  </a:lnTo>
                  <a:lnTo>
                    <a:pt x="10" y="15"/>
                  </a:lnTo>
                  <a:lnTo>
                    <a:pt x="12" y="15"/>
                  </a:lnTo>
                  <a:lnTo>
                    <a:pt x="13" y="14"/>
                  </a:lnTo>
                  <a:lnTo>
                    <a:pt x="14" y="14"/>
                  </a:lnTo>
                  <a:lnTo>
                    <a:pt x="15" y="13"/>
                  </a:lnTo>
                  <a:lnTo>
                    <a:pt x="16" y="13"/>
                  </a:lnTo>
                  <a:lnTo>
                    <a:pt x="18" y="13"/>
                  </a:lnTo>
                  <a:lnTo>
                    <a:pt x="19" y="12"/>
                  </a:lnTo>
                  <a:lnTo>
                    <a:pt x="20" y="12"/>
                  </a:lnTo>
                  <a:lnTo>
                    <a:pt x="21" y="11"/>
                  </a:lnTo>
                  <a:lnTo>
                    <a:pt x="22" y="11"/>
                  </a:lnTo>
                  <a:lnTo>
                    <a:pt x="24" y="10"/>
                  </a:lnTo>
                  <a:lnTo>
                    <a:pt x="25" y="10"/>
                  </a:lnTo>
                  <a:lnTo>
                    <a:pt x="26" y="9"/>
                  </a:lnTo>
                  <a:lnTo>
                    <a:pt x="27" y="9"/>
                  </a:lnTo>
                  <a:lnTo>
                    <a:pt x="28" y="9"/>
                  </a:lnTo>
                  <a:lnTo>
                    <a:pt x="30" y="8"/>
                  </a:lnTo>
                  <a:lnTo>
                    <a:pt x="31" y="8"/>
                  </a:lnTo>
                  <a:lnTo>
                    <a:pt x="32" y="7"/>
                  </a:lnTo>
                  <a:lnTo>
                    <a:pt x="33" y="7"/>
                  </a:lnTo>
                  <a:lnTo>
                    <a:pt x="34" y="7"/>
                  </a:lnTo>
                  <a:lnTo>
                    <a:pt x="36" y="6"/>
                  </a:lnTo>
                  <a:lnTo>
                    <a:pt x="37" y="6"/>
                  </a:lnTo>
                  <a:lnTo>
                    <a:pt x="38" y="6"/>
                  </a:lnTo>
                  <a:lnTo>
                    <a:pt x="39" y="5"/>
                  </a:lnTo>
                  <a:lnTo>
                    <a:pt x="40" y="5"/>
                  </a:lnTo>
                  <a:lnTo>
                    <a:pt x="42" y="5"/>
                  </a:lnTo>
                  <a:lnTo>
                    <a:pt x="43" y="4"/>
                  </a:lnTo>
                  <a:lnTo>
                    <a:pt x="44" y="4"/>
                  </a:lnTo>
                  <a:lnTo>
                    <a:pt x="45" y="4"/>
                  </a:lnTo>
                  <a:lnTo>
                    <a:pt x="46" y="4"/>
                  </a:lnTo>
                  <a:lnTo>
                    <a:pt x="48" y="3"/>
                  </a:lnTo>
                  <a:lnTo>
                    <a:pt x="49" y="3"/>
                  </a:lnTo>
                  <a:lnTo>
                    <a:pt x="50" y="3"/>
                  </a:lnTo>
                  <a:lnTo>
                    <a:pt x="51" y="3"/>
                  </a:lnTo>
                  <a:lnTo>
                    <a:pt x="52" y="3"/>
                  </a:lnTo>
                  <a:lnTo>
                    <a:pt x="54" y="2"/>
                  </a:lnTo>
                  <a:lnTo>
                    <a:pt x="55" y="2"/>
                  </a:lnTo>
                  <a:lnTo>
                    <a:pt x="56" y="2"/>
                  </a:lnTo>
                  <a:lnTo>
                    <a:pt x="57" y="2"/>
                  </a:lnTo>
                  <a:lnTo>
                    <a:pt x="58" y="2"/>
                  </a:lnTo>
                  <a:lnTo>
                    <a:pt x="60" y="2"/>
                  </a:lnTo>
                  <a:lnTo>
                    <a:pt x="61" y="1"/>
                  </a:lnTo>
                  <a:lnTo>
                    <a:pt x="62" y="1"/>
                  </a:lnTo>
                  <a:lnTo>
                    <a:pt x="63" y="1"/>
                  </a:lnTo>
                  <a:lnTo>
                    <a:pt x="64" y="1"/>
                  </a:lnTo>
                  <a:lnTo>
                    <a:pt x="66" y="1"/>
                  </a:lnTo>
                  <a:lnTo>
                    <a:pt x="67" y="1"/>
                  </a:lnTo>
                  <a:lnTo>
                    <a:pt x="68" y="1"/>
                  </a:lnTo>
                  <a:lnTo>
                    <a:pt x="69" y="1"/>
                  </a:lnTo>
                  <a:lnTo>
                    <a:pt x="70" y="0"/>
                  </a:lnTo>
                  <a:lnTo>
                    <a:pt x="72" y="0"/>
                  </a:lnTo>
                  <a:lnTo>
                    <a:pt x="73" y="0"/>
                  </a:lnTo>
                  <a:lnTo>
                    <a:pt x="74" y="0"/>
                  </a:lnTo>
                  <a:lnTo>
                    <a:pt x="75" y="0"/>
                  </a:lnTo>
                  <a:lnTo>
                    <a:pt x="76" y="0"/>
                  </a:lnTo>
                  <a:lnTo>
                    <a:pt x="78" y="0"/>
                  </a:lnTo>
                  <a:lnTo>
                    <a:pt x="79" y="0"/>
                  </a:lnTo>
                  <a:lnTo>
                    <a:pt x="80" y="0"/>
                  </a:lnTo>
                  <a:lnTo>
                    <a:pt x="81" y="0"/>
                  </a:lnTo>
                  <a:lnTo>
                    <a:pt x="82" y="0"/>
                  </a:lnTo>
                  <a:lnTo>
                    <a:pt x="84" y="0"/>
                  </a:lnTo>
                  <a:lnTo>
                    <a:pt x="85" y="0"/>
                  </a:lnTo>
                  <a:lnTo>
                    <a:pt x="86" y="0"/>
                  </a:lnTo>
                  <a:lnTo>
                    <a:pt x="87" y="0"/>
                  </a:lnTo>
                  <a:lnTo>
                    <a:pt x="88" y="1"/>
                  </a:lnTo>
                  <a:lnTo>
                    <a:pt x="90" y="1"/>
                  </a:lnTo>
                  <a:lnTo>
                    <a:pt x="91" y="1"/>
                  </a:lnTo>
                  <a:lnTo>
                    <a:pt x="92" y="1"/>
                  </a:lnTo>
                  <a:lnTo>
                    <a:pt x="93" y="1"/>
                  </a:lnTo>
                  <a:lnTo>
                    <a:pt x="94" y="1"/>
                  </a:lnTo>
                  <a:lnTo>
                    <a:pt x="96" y="1"/>
                  </a:lnTo>
                  <a:lnTo>
                    <a:pt x="97" y="1"/>
                  </a:lnTo>
                  <a:lnTo>
                    <a:pt x="98" y="2"/>
                  </a:lnTo>
                  <a:lnTo>
                    <a:pt x="99" y="2"/>
                  </a:lnTo>
                  <a:lnTo>
                    <a:pt x="100" y="2"/>
                  </a:lnTo>
                  <a:lnTo>
                    <a:pt x="102" y="2"/>
                  </a:lnTo>
                  <a:lnTo>
                    <a:pt x="103" y="2"/>
                  </a:lnTo>
                  <a:lnTo>
                    <a:pt x="104" y="3"/>
                  </a:lnTo>
                  <a:lnTo>
                    <a:pt x="105" y="3"/>
                  </a:lnTo>
                  <a:lnTo>
                    <a:pt x="106" y="3"/>
                  </a:lnTo>
                  <a:lnTo>
                    <a:pt x="108" y="3"/>
                  </a:lnTo>
                  <a:lnTo>
                    <a:pt x="109" y="3"/>
                  </a:lnTo>
                  <a:lnTo>
                    <a:pt x="110" y="3"/>
                  </a:lnTo>
                  <a:lnTo>
                    <a:pt x="111" y="4"/>
                  </a:lnTo>
                  <a:lnTo>
                    <a:pt x="112" y="4"/>
                  </a:lnTo>
                  <a:lnTo>
                    <a:pt x="114" y="4"/>
                  </a:lnTo>
                  <a:lnTo>
                    <a:pt x="115" y="5"/>
                  </a:lnTo>
                  <a:lnTo>
                    <a:pt x="116" y="5"/>
                  </a:lnTo>
                  <a:lnTo>
                    <a:pt x="117" y="5"/>
                  </a:lnTo>
                  <a:lnTo>
                    <a:pt x="118" y="6"/>
                  </a:lnTo>
                  <a:lnTo>
                    <a:pt x="120" y="6"/>
                  </a:lnTo>
                  <a:lnTo>
                    <a:pt x="121" y="6"/>
                  </a:lnTo>
                  <a:lnTo>
                    <a:pt x="122" y="7"/>
                  </a:lnTo>
                  <a:lnTo>
                    <a:pt x="123" y="7"/>
                  </a:lnTo>
                  <a:lnTo>
                    <a:pt x="124" y="7"/>
                  </a:lnTo>
                  <a:lnTo>
                    <a:pt x="126" y="8"/>
                  </a:lnTo>
                  <a:lnTo>
                    <a:pt x="127" y="8"/>
                  </a:lnTo>
                  <a:lnTo>
                    <a:pt x="128" y="9"/>
                  </a:lnTo>
                  <a:lnTo>
                    <a:pt x="129" y="9"/>
                  </a:lnTo>
                  <a:lnTo>
                    <a:pt x="130" y="9"/>
                  </a:lnTo>
                  <a:lnTo>
                    <a:pt x="132" y="10"/>
                  </a:lnTo>
                  <a:lnTo>
                    <a:pt x="133" y="10"/>
                  </a:lnTo>
                  <a:lnTo>
                    <a:pt x="134" y="11"/>
                  </a:lnTo>
                  <a:lnTo>
                    <a:pt x="135" y="11"/>
                  </a:lnTo>
                  <a:lnTo>
                    <a:pt x="136" y="12"/>
                  </a:lnTo>
                  <a:lnTo>
                    <a:pt x="138" y="12"/>
                  </a:lnTo>
                  <a:lnTo>
                    <a:pt x="139" y="12"/>
                  </a:lnTo>
                  <a:lnTo>
                    <a:pt x="140" y="13"/>
                  </a:lnTo>
                  <a:lnTo>
                    <a:pt x="141" y="13"/>
                  </a:lnTo>
                  <a:lnTo>
                    <a:pt x="142" y="14"/>
                  </a:lnTo>
                  <a:lnTo>
                    <a:pt x="144" y="14"/>
                  </a:lnTo>
                  <a:lnTo>
                    <a:pt x="145" y="15"/>
                  </a:lnTo>
                  <a:lnTo>
                    <a:pt x="146" y="15"/>
                  </a:lnTo>
                  <a:lnTo>
                    <a:pt x="147" y="16"/>
                  </a:lnTo>
                  <a:lnTo>
                    <a:pt x="148" y="16"/>
                  </a:lnTo>
                  <a:lnTo>
                    <a:pt x="150" y="17"/>
                  </a:lnTo>
                  <a:lnTo>
                    <a:pt x="151" y="17"/>
                  </a:lnTo>
                  <a:lnTo>
                    <a:pt x="152" y="18"/>
                  </a:lnTo>
                </a:path>
              </a:pathLst>
            </a:custGeom>
            <a:noFill/>
            <a:ln w="254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309" name="Freeform 101">
              <a:extLst>
                <a:ext uri="{FF2B5EF4-FFF2-40B4-BE49-F238E27FC236}">
                  <a16:creationId xmlns:a16="http://schemas.microsoft.com/office/drawing/2014/main" id="{03F358E9-D4F9-43CB-8412-BE08460FA936}"/>
                </a:ext>
              </a:extLst>
            </p:cNvPr>
            <p:cNvSpPr>
              <a:spLocks/>
            </p:cNvSpPr>
            <p:nvPr/>
          </p:nvSpPr>
          <p:spPr bwMode="auto">
            <a:xfrm rot="-5400000">
              <a:off x="1951461" y="2209139"/>
              <a:ext cx="395399" cy="81850"/>
            </a:xfrm>
            <a:custGeom>
              <a:avLst/>
              <a:gdLst>
                <a:gd name="T0" fmla="*/ 2147483646 w 152"/>
                <a:gd name="T1" fmla="*/ 2147483646 h 47"/>
                <a:gd name="T2" fmla="*/ 2147483646 w 152"/>
                <a:gd name="T3" fmla="*/ 2147483646 h 47"/>
                <a:gd name="T4" fmla="*/ 2147483646 w 152"/>
                <a:gd name="T5" fmla="*/ 2147483646 h 47"/>
                <a:gd name="T6" fmla="*/ 2147483646 w 152"/>
                <a:gd name="T7" fmla="*/ 2147483646 h 47"/>
                <a:gd name="T8" fmla="*/ 2147483646 w 152"/>
                <a:gd name="T9" fmla="*/ 2147483646 h 47"/>
                <a:gd name="T10" fmla="*/ 2147483646 w 152"/>
                <a:gd name="T11" fmla="*/ 2147483646 h 47"/>
                <a:gd name="T12" fmla="*/ 2147483646 w 152"/>
                <a:gd name="T13" fmla="*/ 2147483646 h 47"/>
                <a:gd name="T14" fmla="*/ 2147483646 w 152"/>
                <a:gd name="T15" fmla="*/ 2147483646 h 47"/>
                <a:gd name="T16" fmla="*/ 2147483646 w 152"/>
                <a:gd name="T17" fmla="*/ 2147483646 h 47"/>
                <a:gd name="T18" fmla="*/ 2147483646 w 152"/>
                <a:gd name="T19" fmla="*/ 2147483646 h 47"/>
                <a:gd name="T20" fmla="*/ 2147483646 w 152"/>
                <a:gd name="T21" fmla="*/ 2147483646 h 47"/>
                <a:gd name="T22" fmla="*/ 2147483646 w 152"/>
                <a:gd name="T23" fmla="*/ 2147483646 h 47"/>
                <a:gd name="T24" fmla="*/ 2147483646 w 152"/>
                <a:gd name="T25" fmla="*/ 2147483646 h 47"/>
                <a:gd name="T26" fmla="*/ 2147483646 w 152"/>
                <a:gd name="T27" fmla="*/ 2147483646 h 47"/>
                <a:gd name="T28" fmla="*/ 2147483646 w 152"/>
                <a:gd name="T29" fmla="*/ 2147483646 h 47"/>
                <a:gd name="T30" fmla="*/ 2147483646 w 152"/>
                <a:gd name="T31" fmla="*/ 2147483646 h 47"/>
                <a:gd name="T32" fmla="*/ 2147483646 w 152"/>
                <a:gd name="T33" fmla="*/ 2147483646 h 47"/>
                <a:gd name="T34" fmla="*/ 2147483646 w 152"/>
                <a:gd name="T35" fmla="*/ 2147483646 h 47"/>
                <a:gd name="T36" fmla="*/ 2147483646 w 152"/>
                <a:gd name="T37" fmla="*/ 2147483646 h 47"/>
                <a:gd name="T38" fmla="*/ 2147483646 w 152"/>
                <a:gd name="T39" fmla="*/ 2147483646 h 47"/>
                <a:gd name="T40" fmla="*/ 2147483646 w 152"/>
                <a:gd name="T41" fmla="*/ 2147483646 h 47"/>
                <a:gd name="T42" fmla="*/ 2147483646 w 152"/>
                <a:gd name="T43" fmla="*/ 2147483646 h 47"/>
                <a:gd name="T44" fmla="*/ 2147483646 w 152"/>
                <a:gd name="T45" fmla="*/ 2147483646 h 47"/>
                <a:gd name="T46" fmla="*/ 2147483646 w 152"/>
                <a:gd name="T47" fmla="*/ 2147483646 h 47"/>
                <a:gd name="T48" fmla="*/ 2147483646 w 152"/>
                <a:gd name="T49" fmla="*/ 2147483646 h 47"/>
                <a:gd name="T50" fmla="*/ 2147483646 w 152"/>
                <a:gd name="T51" fmla="*/ 2147483646 h 47"/>
                <a:gd name="T52" fmla="*/ 2147483646 w 152"/>
                <a:gd name="T53" fmla="*/ 2147483646 h 47"/>
                <a:gd name="T54" fmla="*/ 2147483646 w 152"/>
                <a:gd name="T55" fmla="*/ 2147483646 h 47"/>
                <a:gd name="T56" fmla="*/ 2147483646 w 152"/>
                <a:gd name="T57" fmla="*/ 2147483646 h 47"/>
                <a:gd name="T58" fmla="*/ 2147483646 w 152"/>
                <a:gd name="T59" fmla="*/ 2147483646 h 47"/>
                <a:gd name="T60" fmla="*/ 2147483646 w 152"/>
                <a:gd name="T61" fmla="*/ 2147483646 h 47"/>
                <a:gd name="T62" fmla="*/ 2147483646 w 152"/>
                <a:gd name="T63" fmla="*/ 2147483646 h 47"/>
                <a:gd name="T64" fmla="*/ 2147483646 w 152"/>
                <a:gd name="T65" fmla="*/ 2147483646 h 47"/>
                <a:gd name="T66" fmla="*/ 2147483646 w 152"/>
                <a:gd name="T67" fmla="*/ 2147483646 h 47"/>
                <a:gd name="T68" fmla="*/ 2147483646 w 152"/>
                <a:gd name="T69" fmla="*/ 2147483646 h 47"/>
                <a:gd name="T70" fmla="*/ 2147483646 w 152"/>
                <a:gd name="T71" fmla="*/ 2147483646 h 47"/>
                <a:gd name="T72" fmla="*/ 2147483646 w 152"/>
                <a:gd name="T73" fmla="*/ 2147483646 h 47"/>
                <a:gd name="T74" fmla="*/ 2147483646 w 152"/>
                <a:gd name="T75" fmla="*/ 2147483646 h 47"/>
                <a:gd name="T76" fmla="*/ 2147483646 w 152"/>
                <a:gd name="T77" fmla="*/ 2147483646 h 47"/>
                <a:gd name="T78" fmla="*/ 2147483646 w 152"/>
                <a:gd name="T79" fmla="*/ 2147483646 h 47"/>
                <a:gd name="T80" fmla="*/ 2147483646 w 152"/>
                <a:gd name="T81" fmla="*/ 2147483646 h 47"/>
                <a:gd name="T82" fmla="*/ 2147483646 w 152"/>
                <a:gd name="T83" fmla="*/ 2147483646 h 4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47"/>
                <a:gd name="T128" fmla="*/ 152 w 152"/>
                <a:gd name="T129" fmla="*/ 47 h 4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47">
                  <a:moveTo>
                    <a:pt x="0" y="0"/>
                  </a:moveTo>
                  <a:lnTo>
                    <a:pt x="1" y="0"/>
                  </a:lnTo>
                  <a:lnTo>
                    <a:pt x="2" y="1"/>
                  </a:lnTo>
                  <a:lnTo>
                    <a:pt x="4" y="1"/>
                  </a:lnTo>
                  <a:lnTo>
                    <a:pt x="5" y="2"/>
                  </a:lnTo>
                  <a:lnTo>
                    <a:pt x="6" y="2"/>
                  </a:lnTo>
                  <a:lnTo>
                    <a:pt x="7" y="3"/>
                  </a:lnTo>
                  <a:lnTo>
                    <a:pt x="8" y="3"/>
                  </a:lnTo>
                  <a:lnTo>
                    <a:pt x="10" y="4"/>
                  </a:lnTo>
                  <a:lnTo>
                    <a:pt x="11" y="4"/>
                  </a:lnTo>
                  <a:lnTo>
                    <a:pt x="12" y="5"/>
                  </a:lnTo>
                  <a:lnTo>
                    <a:pt x="13" y="5"/>
                  </a:lnTo>
                  <a:lnTo>
                    <a:pt x="16" y="6"/>
                  </a:lnTo>
                  <a:lnTo>
                    <a:pt x="17" y="7"/>
                  </a:lnTo>
                  <a:lnTo>
                    <a:pt x="18" y="7"/>
                  </a:lnTo>
                  <a:lnTo>
                    <a:pt x="19" y="8"/>
                  </a:lnTo>
                  <a:lnTo>
                    <a:pt x="20" y="8"/>
                  </a:lnTo>
                  <a:lnTo>
                    <a:pt x="22" y="9"/>
                  </a:lnTo>
                  <a:lnTo>
                    <a:pt x="23" y="9"/>
                  </a:lnTo>
                  <a:lnTo>
                    <a:pt x="24" y="10"/>
                  </a:lnTo>
                  <a:lnTo>
                    <a:pt x="25" y="10"/>
                  </a:lnTo>
                  <a:lnTo>
                    <a:pt x="26" y="11"/>
                  </a:lnTo>
                  <a:lnTo>
                    <a:pt x="28" y="11"/>
                  </a:lnTo>
                  <a:lnTo>
                    <a:pt x="29" y="12"/>
                  </a:lnTo>
                  <a:lnTo>
                    <a:pt x="30" y="12"/>
                  </a:lnTo>
                  <a:lnTo>
                    <a:pt x="32" y="13"/>
                  </a:lnTo>
                  <a:lnTo>
                    <a:pt x="32" y="14"/>
                  </a:lnTo>
                  <a:lnTo>
                    <a:pt x="34" y="14"/>
                  </a:lnTo>
                  <a:lnTo>
                    <a:pt x="35" y="15"/>
                  </a:lnTo>
                  <a:lnTo>
                    <a:pt x="36" y="15"/>
                  </a:lnTo>
                  <a:lnTo>
                    <a:pt x="37" y="16"/>
                  </a:lnTo>
                  <a:lnTo>
                    <a:pt x="38" y="16"/>
                  </a:lnTo>
                  <a:lnTo>
                    <a:pt x="40" y="17"/>
                  </a:lnTo>
                  <a:lnTo>
                    <a:pt x="41" y="17"/>
                  </a:lnTo>
                  <a:lnTo>
                    <a:pt x="42" y="18"/>
                  </a:lnTo>
                  <a:lnTo>
                    <a:pt x="43" y="18"/>
                  </a:lnTo>
                  <a:lnTo>
                    <a:pt x="44" y="19"/>
                  </a:lnTo>
                  <a:lnTo>
                    <a:pt x="46" y="19"/>
                  </a:lnTo>
                  <a:lnTo>
                    <a:pt x="47" y="20"/>
                  </a:lnTo>
                  <a:lnTo>
                    <a:pt x="48" y="20"/>
                  </a:lnTo>
                  <a:lnTo>
                    <a:pt x="49" y="21"/>
                  </a:lnTo>
                  <a:lnTo>
                    <a:pt x="50" y="21"/>
                  </a:lnTo>
                  <a:lnTo>
                    <a:pt x="52" y="22"/>
                  </a:lnTo>
                  <a:lnTo>
                    <a:pt x="53" y="22"/>
                  </a:lnTo>
                  <a:lnTo>
                    <a:pt x="54" y="23"/>
                  </a:lnTo>
                  <a:lnTo>
                    <a:pt x="55" y="23"/>
                  </a:lnTo>
                  <a:lnTo>
                    <a:pt x="56" y="24"/>
                  </a:lnTo>
                  <a:lnTo>
                    <a:pt x="58" y="24"/>
                  </a:lnTo>
                  <a:lnTo>
                    <a:pt x="59" y="25"/>
                  </a:lnTo>
                  <a:lnTo>
                    <a:pt x="60" y="25"/>
                  </a:lnTo>
                  <a:lnTo>
                    <a:pt x="61" y="26"/>
                  </a:lnTo>
                  <a:lnTo>
                    <a:pt x="62" y="26"/>
                  </a:lnTo>
                  <a:lnTo>
                    <a:pt x="64" y="27"/>
                  </a:lnTo>
                  <a:lnTo>
                    <a:pt x="65" y="27"/>
                  </a:lnTo>
                  <a:lnTo>
                    <a:pt x="66" y="27"/>
                  </a:lnTo>
                  <a:lnTo>
                    <a:pt x="67" y="27"/>
                  </a:lnTo>
                  <a:lnTo>
                    <a:pt x="68" y="28"/>
                  </a:lnTo>
                  <a:lnTo>
                    <a:pt x="70" y="28"/>
                  </a:lnTo>
                  <a:lnTo>
                    <a:pt x="71" y="29"/>
                  </a:lnTo>
                  <a:lnTo>
                    <a:pt x="72" y="29"/>
                  </a:lnTo>
                  <a:lnTo>
                    <a:pt x="73" y="30"/>
                  </a:lnTo>
                  <a:lnTo>
                    <a:pt x="74" y="30"/>
                  </a:lnTo>
                  <a:lnTo>
                    <a:pt x="76" y="30"/>
                  </a:lnTo>
                  <a:lnTo>
                    <a:pt x="77" y="31"/>
                  </a:lnTo>
                  <a:lnTo>
                    <a:pt x="78" y="31"/>
                  </a:lnTo>
                  <a:lnTo>
                    <a:pt x="79" y="32"/>
                  </a:lnTo>
                  <a:lnTo>
                    <a:pt x="80" y="32"/>
                  </a:lnTo>
                  <a:lnTo>
                    <a:pt x="82" y="32"/>
                  </a:lnTo>
                  <a:lnTo>
                    <a:pt x="83" y="33"/>
                  </a:lnTo>
                  <a:lnTo>
                    <a:pt x="84" y="33"/>
                  </a:lnTo>
                  <a:lnTo>
                    <a:pt x="85" y="33"/>
                  </a:lnTo>
                  <a:lnTo>
                    <a:pt x="86" y="34"/>
                  </a:lnTo>
                  <a:lnTo>
                    <a:pt x="88" y="34"/>
                  </a:lnTo>
                  <a:lnTo>
                    <a:pt x="89" y="35"/>
                  </a:lnTo>
                  <a:lnTo>
                    <a:pt x="90" y="35"/>
                  </a:lnTo>
                  <a:lnTo>
                    <a:pt x="91" y="35"/>
                  </a:lnTo>
                  <a:lnTo>
                    <a:pt x="92" y="36"/>
                  </a:lnTo>
                  <a:lnTo>
                    <a:pt x="94" y="36"/>
                  </a:lnTo>
                  <a:lnTo>
                    <a:pt x="95" y="36"/>
                  </a:lnTo>
                  <a:lnTo>
                    <a:pt x="96" y="37"/>
                  </a:lnTo>
                  <a:lnTo>
                    <a:pt x="97" y="37"/>
                  </a:lnTo>
                  <a:lnTo>
                    <a:pt x="98" y="37"/>
                  </a:lnTo>
                  <a:lnTo>
                    <a:pt x="100" y="38"/>
                  </a:lnTo>
                  <a:lnTo>
                    <a:pt x="101" y="38"/>
                  </a:lnTo>
                  <a:lnTo>
                    <a:pt x="102" y="38"/>
                  </a:lnTo>
                  <a:lnTo>
                    <a:pt x="103" y="39"/>
                  </a:lnTo>
                  <a:lnTo>
                    <a:pt x="104" y="39"/>
                  </a:lnTo>
                  <a:lnTo>
                    <a:pt x="106" y="39"/>
                  </a:lnTo>
                  <a:lnTo>
                    <a:pt x="107" y="39"/>
                  </a:lnTo>
                  <a:lnTo>
                    <a:pt x="108" y="40"/>
                  </a:lnTo>
                  <a:lnTo>
                    <a:pt x="109" y="40"/>
                  </a:lnTo>
                  <a:lnTo>
                    <a:pt x="110" y="40"/>
                  </a:lnTo>
                  <a:lnTo>
                    <a:pt x="112" y="41"/>
                  </a:lnTo>
                  <a:lnTo>
                    <a:pt x="113" y="41"/>
                  </a:lnTo>
                  <a:lnTo>
                    <a:pt x="114" y="41"/>
                  </a:lnTo>
                  <a:lnTo>
                    <a:pt x="115" y="41"/>
                  </a:lnTo>
                  <a:lnTo>
                    <a:pt x="116" y="42"/>
                  </a:lnTo>
                  <a:lnTo>
                    <a:pt x="118" y="42"/>
                  </a:lnTo>
                  <a:lnTo>
                    <a:pt x="119" y="42"/>
                  </a:lnTo>
                  <a:lnTo>
                    <a:pt x="120" y="42"/>
                  </a:lnTo>
                  <a:lnTo>
                    <a:pt x="121" y="42"/>
                  </a:lnTo>
                  <a:lnTo>
                    <a:pt x="122" y="43"/>
                  </a:lnTo>
                  <a:lnTo>
                    <a:pt x="124" y="43"/>
                  </a:lnTo>
                  <a:lnTo>
                    <a:pt x="125" y="43"/>
                  </a:lnTo>
                  <a:lnTo>
                    <a:pt x="126" y="43"/>
                  </a:lnTo>
                  <a:lnTo>
                    <a:pt x="127" y="44"/>
                  </a:lnTo>
                  <a:lnTo>
                    <a:pt x="128" y="44"/>
                  </a:lnTo>
                  <a:lnTo>
                    <a:pt x="130" y="44"/>
                  </a:lnTo>
                  <a:lnTo>
                    <a:pt x="131" y="44"/>
                  </a:lnTo>
                  <a:lnTo>
                    <a:pt x="132" y="44"/>
                  </a:lnTo>
                  <a:lnTo>
                    <a:pt x="133" y="45"/>
                  </a:lnTo>
                  <a:lnTo>
                    <a:pt x="134" y="45"/>
                  </a:lnTo>
                  <a:lnTo>
                    <a:pt x="136" y="45"/>
                  </a:lnTo>
                  <a:lnTo>
                    <a:pt x="137" y="45"/>
                  </a:lnTo>
                  <a:lnTo>
                    <a:pt x="138" y="45"/>
                  </a:lnTo>
                  <a:lnTo>
                    <a:pt x="139" y="45"/>
                  </a:lnTo>
                  <a:lnTo>
                    <a:pt x="140" y="46"/>
                  </a:lnTo>
                  <a:lnTo>
                    <a:pt x="142" y="46"/>
                  </a:lnTo>
                  <a:lnTo>
                    <a:pt x="143" y="46"/>
                  </a:lnTo>
                  <a:lnTo>
                    <a:pt x="144" y="46"/>
                  </a:lnTo>
                  <a:lnTo>
                    <a:pt x="145" y="46"/>
                  </a:lnTo>
                  <a:lnTo>
                    <a:pt x="146" y="46"/>
                  </a:lnTo>
                  <a:lnTo>
                    <a:pt x="148" y="47"/>
                  </a:lnTo>
                  <a:lnTo>
                    <a:pt x="149" y="47"/>
                  </a:lnTo>
                  <a:lnTo>
                    <a:pt x="150" y="47"/>
                  </a:lnTo>
                  <a:lnTo>
                    <a:pt x="151" y="47"/>
                  </a:lnTo>
                  <a:lnTo>
                    <a:pt x="152" y="47"/>
                  </a:lnTo>
                </a:path>
              </a:pathLst>
            </a:custGeom>
            <a:noFill/>
            <a:ln w="254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310" name="Freeform 111">
              <a:extLst>
                <a:ext uri="{FF2B5EF4-FFF2-40B4-BE49-F238E27FC236}">
                  <a16:creationId xmlns:a16="http://schemas.microsoft.com/office/drawing/2014/main" id="{7D9C3190-EC80-4236-8B2F-4C7514026F99}"/>
                </a:ext>
              </a:extLst>
            </p:cNvPr>
            <p:cNvSpPr>
              <a:spLocks/>
            </p:cNvSpPr>
            <p:nvPr/>
          </p:nvSpPr>
          <p:spPr bwMode="auto">
            <a:xfrm rot="-5400000">
              <a:off x="1979326" y="3650349"/>
              <a:ext cx="395399" cy="40055"/>
            </a:xfrm>
            <a:custGeom>
              <a:avLst/>
              <a:gdLst>
                <a:gd name="T0" fmla="*/ 2147483646 w 152"/>
                <a:gd name="T1" fmla="*/ 2147483646 h 23"/>
                <a:gd name="T2" fmla="*/ 2147483646 w 152"/>
                <a:gd name="T3" fmla="*/ 2147483646 h 23"/>
                <a:gd name="T4" fmla="*/ 2147483646 w 152"/>
                <a:gd name="T5" fmla="*/ 2147483646 h 23"/>
                <a:gd name="T6" fmla="*/ 2147483646 w 152"/>
                <a:gd name="T7" fmla="*/ 2147483646 h 23"/>
                <a:gd name="T8" fmla="*/ 2147483646 w 152"/>
                <a:gd name="T9" fmla="*/ 2147483646 h 23"/>
                <a:gd name="T10" fmla="*/ 2147483646 w 152"/>
                <a:gd name="T11" fmla="*/ 2147483646 h 23"/>
                <a:gd name="T12" fmla="*/ 2147483646 w 152"/>
                <a:gd name="T13" fmla="*/ 2147483646 h 23"/>
                <a:gd name="T14" fmla="*/ 2147483646 w 152"/>
                <a:gd name="T15" fmla="*/ 2147483646 h 23"/>
                <a:gd name="T16" fmla="*/ 2147483646 w 152"/>
                <a:gd name="T17" fmla="*/ 2147483646 h 23"/>
                <a:gd name="T18" fmla="*/ 2147483646 w 152"/>
                <a:gd name="T19" fmla="*/ 2147483646 h 23"/>
                <a:gd name="T20" fmla="*/ 2147483646 w 152"/>
                <a:gd name="T21" fmla="*/ 2147483646 h 23"/>
                <a:gd name="T22" fmla="*/ 2147483646 w 152"/>
                <a:gd name="T23" fmla="*/ 2147483646 h 23"/>
                <a:gd name="T24" fmla="*/ 2147483646 w 152"/>
                <a:gd name="T25" fmla="*/ 2147483646 h 23"/>
                <a:gd name="T26" fmla="*/ 2147483646 w 152"/>
                <a:gd name="T27" fmla="*/ 2147483646 h 23"/>
                <a:gd name="T28" fmla="*/ 2147483646 w 152"/>
                <a:gd name="T29" fmla="*/ 2147483646 h 23"/>
                <a:gd name="T30" fmla="*/ 2147483646 w 152"/>
                <a:gd name="T31" fmla="*/ 2147483646 h 23"/>
                <a:gd name="T32" fmla="*/ 2147483646 w 152"/>
                <a:gd name="T33" fmla="*/ 2147483646 h 23"/>
                <a:gd name="T34" fmla="*/ 2147483646 w 152"/>
                <a:gd name="T35" fmla="*/ 2147483646 h 23"/>
                <a:gd name="T36" fmla="*/ 2147483646 w 152"/>
                <a:gd name="T37" fmla="*/ 2147483646 h 23"/>
                <a:gd name="T38" fmla="*/ 2147483646 w 152"/>
                <a:gd name="T39" fmla="*/ 2147483646 h 23"/>
                <a:gd name="T40" fmla="*/ 2147483646 w 152"/>
                <a:gd name="T41" fmla="*/ 2147483646 h 23"/>
                <a:gd name="T42" fmla="*/ 2147483646 w 152"/>
                <a:gd name="T43" fmla="*/ 2147483646 h 23"/>
                <a:gd name="T44" fmla="*/ 2147483646 w 152"/>
                <a:gd name="T45" fmla="*/ 2147483646 h 23"/>
                <a:gd name="T46" fmla="*/ 2147483646 w 152"/>
                <a:gd name="T47" fmla="*/ 2147483646 h 23"/>
                <a:gd name="T48" fmla="*/ 2147483646 w 152"/>
                <a:gd name="T49" fmla="*/ 2147483646 h 23"/>
                <a:gd name="T50" fmla="*/ 2147483646 w 152"/>
                <a:gd name="T51" fmla="*/ 2147483646 h 23"/>
                <a:gd name="T52" fmla="*/ 2147483646 w 152"/>
                <a:gd name="T53" fmla="*/ 2147483646 h 23"/>
                <a:gd name="T54" fmla="*/ 2147483646 w 152"/>
                <a:gd name="T55" fmla="*/ 2147483646 h 23"/>
                <a:gd name="T56" fmla="*/ 2147483646 w 152"/>
                <a:gd name="T57" fmla="*/ 2147483646 h 23"/>
                <a:gd name="T58" fmla="*/ 2147483646 w 152"/>
                <a:gd name="T59" fmla="*/ 2147483646 h 23"/>
                <a:gd name="T60" fmla="*/ 2147483646 w 152"/>
                <a:gd name="T61" fmla="*/ 2147483646 h 23"/>
                <a:gd name="T62" fmla="*/ 2147483646 w 152"/>
                <a:gd name="T63" fmla="*/ 2147483646 h 23"/>
                <a:gd name="T64" fmla="*/ 2147483646 w 152"/>
                <a:gd name="T65" fmla="*/ 2147483646 h 23"/>
                <a:gd name="T66" fmla="*/ 2147483646 w 152"/>
                <a:gd name="T67" fmla="*/ 2147483646 h 23"/>
                <a:gd name="T68" fmla="*/ 2147483646 w 152"/>
                <a:gd name="T69" fmla="*/ 2147483646 h 23"/>
                <a:gd name="T70" fmla="*/ 2147483646 w 152"/>
                <a:gd name="T71" fmla="*/ 2147483646 h 23"/>
                <a:gd name="T72" fmla="*/ 2147483646 w 152"/>
                <a:gd name="T73" fmla="*/ 2147483646 h 23"/>
                <a:gd name="T74" fmla="*/ 2147483646 w 152"/>
                <a:gd name="T75" fmla="*/ 2147483646 h 23"/>
                <a:gd name="T76" fmla="*/ 2147483646 w 152"/>
                <a:gd name="T77" fmla="*/ 2147483646 h 23"/>
                <a:gd name="T78" fmla="*/ 2147483646 w 152"/>
                <a:gd name="T79" fmla="*/ 2147483646 h 23"/>
                <a:gd name="T80" fmla="*/ 2147483646 w 152"/>
                <a:gd name="T81" fmla="*/ 2147483646 h 23"/>
                <a:gd name="T82" fmla="*/ 2147483646 w 152"/>
                <a:gd name="T83" fmla="*/ 2147483646 h 2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3"/>
                <a:gd name="T128" fmla="*/ 152 w 152"/>
                <a:gd name="T129" fmla="*/ 23 h 2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3">
                  <a:moveTo>
                    <a:pt x="0" y="23"/>
                  </a:moveTo>
                  <a:lnTo>
                    <a:pt x="1" y="23"/>
                  </a:lnTo>
                  <a:lnTo>
                    <a:pt x="2" y="23"/>
                  </a:lnTo>
                  <a:lnTo>
                    <a:pt x="4" y="23"/>
                  </a:lnTo>
                  <a:lnTo>
                    <a:pt x="5" y="23"/>
                  </a:lnTo>
                  <a:lnTo>
                    <a:pt x="6" y="23"/>
                  </a:lnTo>
                  <a:lnTo>
                    <a:pt x="7" y="23"/>
                  </a:lnTo>
                  <a:lnTo>
                    <a:pt x="8" y="23"/>
                  </a:lnTo>
                  <a:lnTo>
                    <a:pt x="10" y="23"/>
                  </a:lnTo>
                  <a:lnTo>
                    <a:pt x="11" y="23"/>
                  </a:lnTo>
                  <a:lnTo>
                    <a:pt x="12" y="23"/>
                  </a:lnTo>
                  <a:lnTo>
                    <a:pt x="13" y="23"/>
                  </a:lnTo>
                  <a:lnTo>
                    <a:pt x="14" y="23"/>
                  </a:lnTo>
                  <a:lnTo>
                    <a:pt x="16" y="23"/>
                  </a:lnTo>
                  <a:lnTo>
                    <a:pt x="17" y="23"/>
                  </a:lnTo>
                  <a:lnTo>
                    <a:pt x="18" y="23"/>
                  </a:lnTo>
                  <a:lnTo>
                    <a:pt x="19" y="23"/>
                  </a:lnTo>
                  <a:lnTo>
                    <a:pt x="20" y="23"/>
                  </a:lnTo>
                  <a:lnTo>
                    <a:pt x="22" y="23"/>
                  </a:lnTo>
                  <a:lnTo>
                    <a:pt x="23" y="23"/>
                  </a:lnTo>
                  <a:lnTo>
                    <a:pt x="24" y="23"/>
                  </a:lnTo>
                  <a:lnTo>
                    <a:pt x="25" y="23"/>
                  </a:lnTo>
                  <a:lnTo>
                    <a:pt x="26" y="23"/>
                  </a:lnTo>
                  <a:lnTo>
                    <a:pt x="28" y="23"/>
                  </a:lnTo>
                  <a:lnTo>
                    <a:pt x="29" y="23"/>
                  </a:lnTo>
                  <a:lnTo>
                    <a:pt x="30" y="23"/>
                  </a:lnTo>
                  <a:lnTo>
                    <a:pt x="31" y="23"/>
                  </a:lnTo>
                  <a:lnTo>
                    <a:pt x="32" y="23"/>
                  </a:lnTo>
                  <a:lnTo>
                    <a:pt x="34" y="23"/>
                  </a:lnTo>
                  <a:lnTo>
                    <a:pt x="35" y="23"/>
                  </a:lnTo>
                  <a:lnTo>
                    <a:pt x="36" y="23"/>
                  </a:lnTo>
                  <a:lnTo>
                    <a:pt x="37" y="23"/>
                  </a:lnTo>
                  <a:lnTo>
                    <a:pt x="38" y="23"/>
                  </a:lnTo>
                  <a:lnTo>
                    <a:pt x="40" y="23"/>
                  </a:lnTo>
                  <a:lnTo>
                    <a:pt x="41" y="23"/>
                  </a:lnTo>
                  <a:lnTo>
                    <a:pt x="42" y="23"/>
                  </a:lnTo>
                  <a:lnTo>
                    <a:pt x="43" y="23"/>
                  </a:lnTo>
                  <a:lnTo>
                    <a:pt x="44" y="23"/>
                  </a:lnTo>
                  <a:lnTo>
                    <a:pt x="46" y="23"/>
                  </a:lnTo>
                  <a:lnTo>
                    <a:pt x="47" y="23"/>
                  </a:lnTo>
                  <a:lnTo>
                    <a:pt x="48" y="23"/>
                  </a:lnTo>
                  <a:lnTo>
                    <a:pt x="49" y="22"/>
                  </a:lnTo>
                  <a:lnTo>
                    <a:pt x="50" y="22"/>
                  </a:lnTo>
                  <a:lnTo>
                    <a:pt x="52" y="22"/>
                  </a:lnTo>
                  <a:lnTo>
                    <a:pt x="53" y="22"/>
                  </a:lnTo>
                  <a:lnTo>
                    <a:pt x="54" y="22"/>
                  </a:lnTo>
                  <a:lnTo>
                    <a:pt x="55" y="22"/>
                  </a:lnTo>
                  <a:lnTo>
                    <a:pt x="56" y="22"/>
                  </a:lnTo>
                  <a:lnTo>
                    <a:pt x="58" y="22"/>
                  </a:lnTo>
                  <a:lnTo>
                    <a:pt x="59" y="22"/>
                  </a:lnTo>
                  <a:lnTo>
                    <a:pt x="60" y="22"/>
                  </a:lnTo>
                  <a:lnTo>
                    <a:pt x="61" y="22"/>
                  </a:lnTo>
                  <a:lnTo>
                    <a:pt x="62" y="22"/>
                  </a:lnTo>
                  <a:lnTo>
                    <a:pt x="64" y="22"/>
                  </a:lnTo>
                  <a:lnTo>
                    <a:pt x="65" y="22"/>
                  </a:lnTo>
                  <a:lnTo>
                    <a:pt x="66" y="22"/>
                  </a:lnTo>
                  <a:lnTo>
                    <a:pt x="67" y="22"/>
                  </a:lnTo>
                  <a:lnTo>
                    <a:pt x="68" y="22"/>
                  </a:lnTo>
                  <a:lnTo>
                    <a:pt x="70" y="22"/>
                  </a:lnTo>
                  <a:lnTo>
                    <a:pt x="71" y="22"/>
                  </a:lnTo>
                  <a:lnTo>
                    <a:pt x="72" y="22"/>
                  </a:lnTo>
                  <a:lnTo>
                    <a:pt x="73" y="21"/>
                  </a:lnTo>
                  <a:lnTo>
                    <a:pt x="74" y="21"/>
                  </a:lnTo>
                  <a:lnTo>
                    <a:pt x="76" y="21"/>
                  </a:lnTo>
                  <a:lnTo>
                    <a:pt x="77" y="21"/>
                  </a:lnTo>
                  <a:lnTo>
                    <a:pt x="78" y="21"/>
                  </a:lnTo>
                  <a:lnTo>
                    <a:pt x="79" y="21"/>
                  </a:lnTo>
                  <a:lnTo>
                    <a:pt x="80" y="21"/>
                  </a:lnTo>
                  <a:lnTo>
                    <a:pt x="82" y="21"/>
                  </a:lnTo>
                  <a:lnTo>
                    <a:pt x="83" y="21"/>
                  </a:lnTo>
                  <a:lnTo>
                    <a:pt x="84" y="21"/>
                  </a:lnTo>
                  <a:lnTo>
                    <a:pt x="85" y="20"/>
                  </a:lnTo>
                  <a:lnTo>
                    <a:pt x="86" y="20"/>
                  </a:lnTo>
                  <a:lnTo>
                    <a:pt x="88" y="20"/>
                  </a:lnTo>
                  <a:lnTo>
                    <a:pt x="89" y="20"/>
                  </a:lnTo>
                  <a:lnTo>
                    <a:pt x="90" y="20"/>
                  </a:lnTo>
                  <a:lnTo>
                    <a:pt x="91" y="20"/>
                  </a:lnTo>
                  <a:lnTo>
                    <a:pt x="92" y="20"/>
                  </a:lnTo>
                  <a:lnTo>
                    <a:pt x="94" y="20"/>
                  </a:lnTo>
                  <a:lnTo>
                    <a:pt x="95" y="20"/>
                  </a:lnTo>
                  <a:lnTo>
                    <a:pt x="96" y="20"/>
                  </a:lnTo>
                  <a:lnTo>
                    <a:pt x="97" y="19"/>
                  </a:lnTo>
                  <a:lnTo>
                    <a:pt x="98" y="19"/>
                  </a:lnTo>
                  <a:lnTo>
                    <a:pt x="100" y="19"/>
                  </a:lnTo>
                  <a:lnTo>
                    <a:pt x="101" y="19"/>
                  </a:lnTo>
                  <a:lnTo>
                    <a:pt x="102" y="19"/>
                  </a:lnTo>
                  <a:lnTo>
                    <a:pt x="103" y="18"/>
                  </a:lnTo>
                  <a:lnTo>
                    <a:pt x="104" y="18"/>
                  </a:lnTo>
                  <a:lnTo>
                    <a:pt x="106" y="18"/>
                  </a:lnTo>
                  <a:lnTo>
                    <a:pt x="107" y="18"/>
                  </a:lnTo>
                  <a:lnTo>
                    <a:pt x="108" y="17"/>
                  </a:lnTo>
                  <a:lnTo>
                    <a:pt x="109" y="17"/>
                  </a:lnTo>
                  <a:lnTo>
                    <a:pt x="110" y="17"/>
                  </a:lnTo>
                  <a:lnTo>
                    <a:pt x="112" y="17"/>
                  </a:lnTo>
                  <a:lnTo>
                    <a:pt x="113" y="16"/>
                  </a:lnTo>
                  <a:lnTo>
                    <a:pt x="114" y="16"/>
                  </a:lnTo>
                  <a:lnTo>
                    <a:pt x="115" y="16"/>
                  </a:lnTo>
                  <a:lnTo>
                    <a:pt x="116" y="15"/>
                  </a:lnTo>
                  <a:lnTo>
                    <a:pt x="118" y="15"/>
                  </a:lnTo>
                  <a:lnTo>
                    <a:pt x="119" y="15"/>
                  </a:lnTo>
                  <a:lnTo>
                    <a:pt x="120" y="14"/>
                  </a:lnTo>
                  <a:lnTo>
                    <a:pt x="121" y="14"/>
                  </a:lnTo>
                  <a:lnTo>
                    <a:pt x="122" y="14"/>
                  </a:lnTo>
                  <a:lnTo>
                    <a:pt x="124" y="13"/>
                  </a:lnTo>
                  <a:lnTo>
                    <a:pt x="125" y="13"/>
                  </a:lnTo>
                  <a:lnTo>
                    <a:pt x="126" y="12"/>
                  </a:lnTo>
                  <a:lnTo>
                    <a:pt x="127" y="12"/>
                  </a:lnTo>
                  <a:lnTo>
                    <a:pt x="128" y="12"/>
                  </a:lnTo>
                  <a:lnTo>
                    <a:pt x="130" y="11"/>
                  </a:lnTo>
                  <a:lnTo>
                    <a:pt x="131" y="11"/>
                  </a:lnTo>
                  <a:lnTo>
                    <a:pt x="132" y="10"/>
                  </a:lnTo>
                  <a:lnTo>
                    <a:pt x="133" y="10"/>
                  </a:lnTo>
                  <a:lnTo>
                    <a:pt x="134" y="9"/>
                  </a:lnTo>
                  <a:lnTo>
                    <a:pt x="136" y="9"/>
                  </a:lnTo>
                  <a:lnTo>
                    <a:pt x="137" y="8"/>
                  </a:lnTo>
                  <a:lnTo>
                    <a:pt x="138" y="8"/>
                  </a:lnTo>
                  <a:lnTo>
                    <a:pt x="139" y="7"/>
                  </a:lnTo>
                  <a:lnTo>
                    <a:pt x="140" y="7"/>
                  </a:lnTo>
                  <a:lnTo>
                    <a:pt x="143" y="6"/>
                  </a:lnTo>
                  <a:lnTo>
                    <a:pt x="143" y="5"/>
                  </a:lnTo>
                  <a:lnTo>
                    <a:pt x="144" y="5"/>
                  </a:lnTo>
                  <a:lnTo>
                    <a:pt x="145" y="4"/>
                  </a:lnTo>
                  <a:lnTo>
                    <a:pt x="148" y="3"/>
                  </a:lnTo>
                  <a:lnTo>
                    <a:pt x="149" y="2"/>
                  </a:lnTo>
                  <a:lnTo>
                    <a:pt x="151" y="1"/>
                  </a:lnTo>
                  <a:lnTo>
                    <a:pt x="152" y="0"/>
                  </a:lnTo>
                </a:path>
              </a:pathLst>
            </a:custGeom>
            <a:noFill/>
            <a:ln w="254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311" name="Freeform 112">
              <a:extLst>
                <a:ext uri="{FF2B5EF4-FFF2-40B4-BE49-F238E27FC236}">
                  <a16:creationId xmlns:a16="http://schemas.microsoft.com/office/drawing/2014/main" id="{2EA74365-1859-4D1C-9E7F-8B8EB2747C51}"/>
                </a:ext>
              </a:extLst>
            </p:cNvPr>
            <p:cNvSpPr>
              <a:spLocks/>
            </p:cNvSpPr>
            <p:nvPr/>
          </p:nvSpPr>
          <p:spPr bwMode="auto">
            <a:xfrm rot="-5400000">
              <a:off x="1899625" y="3215305"/>
              <a:ext cx="382392" cy="132353"/>
            </a:xfrm>
            <a:custGeom>
              <a:avLst/>
              <a:gdLst>
                <a:gd name="T0" fmla="*/ 2147483646 w 147"/>
                <a:gd name="T1" fmla="*/ 2147483646 h 76"/>
                <a:gd name="T2" fmla="*/ 2147483646 w 147"/>
                <a:gd name="T3" fmla="*/ 2147483646 h 76"/>
                <a:gd name="T4" fmla="*/ 2147483646 w 147"/>
                <a:gd name="T5" fmla="*/ 2147483646 h 76"/>
                <a:gd name="T6" fmla="*/ 2147483646 w 147"/>
                <a:gd name="T7" fmla="*/ 2147483646 h 76"/>
                <a:gd name="T8" fmla="*/ 2147483646 w 147"/>
                <a:gd name="T9" fmla="*/ 2147483646 h 76"/>
                <a:gd name="T10" fmla="*/ 2147483646 w 147"/>
                <a:gd name="T11" fmla="*/ 2147483646 h 76"/>
                <a:gd name="T12" fmla="*/ 2147483646 w 147"/>
                <a:gd name="T13" fmla="*/ 2147483646 h 76"/>
                <a:gd name="T14" fmla="*/ 2147483646 w 147"/>
                <a:gd name="T15" fmla="*/ 2147483646 h 76"/>
                <a:gd name="T16" fmla="*/ 2147483646 w 147"/>
                <a:gd name="T17" fmla="*/ 2147483646 h 76"/>
                <a:gd name="T18" fmla="*/ 2147483646 w 147"/>
                <a:gd name="T19" fmla="*/ 2147483646 h 76"/>
                <a:gd name="T20" fmla="*/ 2147483646 w 147"/>
                <a:gd name="T21" fmla="*/ 2147483646 h 76"/>
                <a:gd name="T22" fmla="*/ 2147483646 w 147"/>
                <a:gd name="T23" fmla="*/ 2147483646 h 76"/>
                <a:gd name="T24" fmla="*/ 2147483646 w 147"/>
                <a:gd name="T25" fmla="*/ 2147483646 h 76"/>
                <a:gd name="T26" fmla="*/ 2147483646 w 147"/>
                <a:gd name="T27" fmla="*/ 2147483646 h 76"/>
                <a:gd name="T28" fmla="*/ 2147483646 w 147"/>
                <a:gd name="T29" fmla="*/ 2147483646 h 76"/>
                <a:gd name="T30" fmla="*/ 2147483646 w 147"/>
                <a:gd name="T31" fmla="*/ 2147483646 h 76"/>
                <a:gd name="T32" fmla="*/ 2147483646 w 147"/>
                <a:gd name="T33" fmla="*/ 2147483646 h 76"/>
                <a:gd name="T34" fmla="*/ 2147483646 w 147"/>
                <a:gd name="T35" fmla="*/ 2147483646 h 76"/>
                <a:gd name="T36" fmla="*/ 2147483646 w 147"/>
                <a:gd name="T37" fmla="*/ 2147483646 h 76"/>
                <a:gd name="T38" fmla="*/ 2147483646 w 147"/>
                <a:gd name="T39" fmla="*/ 2147483646 h 76"/>
                <a:gd name="T40" fmla="*/ 2147483646 w 147"/>
                <a:gd name="T41" fmla="*/ 2147483646 h 76"/>
                <a:gd name="T42" fmla="*/ 2147483646 w 147"/>
                <a:gd name="T43" fmla="*/ 2147483646 h 76"/>
                <a:gd name="T44" fmla="*/ 2147483646 w 147"/>
                <a:gd name="T45" fmla="*/ 2147483646 h 76"/>
                <a:gd name="T46" fmla="*/ 2147483646 w 147"/>
                <a:gd name="T47" fmla="*/ 2147483646 h 76"/>
                <a:gd name="T48" fmla="*/ 2147483646 w 147"/>
                <a:gd name="T49" fmla="*/ 2147483646 h 76"/>
                <a:gd name="T50" fmla="*/ 2147483646 w 147"/>
                <a:gd name="T51" fmla="*/ 2147483646 h 76"/>
                <a:gd name="T52" fmla="*/ 2147483646 w 147"/>
                <a:gd name="T53" fmla="*/ 2147483646 h 76"/>
                <a:gd name="T54" fmla="*/ 2147483646 w 147"/>
                <a:gd name="T55" fmla="*/ 2147483646 h 76"/>
                <a:gd name="T56" fmla="*/ 2147483646 w 147"/>
                <a:gd name="T57" fmla="*/ 2147483646 h 76"/>
                <a:gd name="T58" fmla="*/ 2147483646 w 147"/>
                <a:gd name="T59" fmla="*/ 2147483646 h 76"/>
                <a:gd name="T60" fmla="*/ 2147483646 w 147"/>
                <a:gd name="T61" fmla="*/ 2147483646 h 76"/>
                <a:gd name="T62" fmla="*/ 2147483646 w 147"/>
                <a:gd name="T63" fmla="*/ 2147483646 h 76"/>
                <a:gd name="T64" fmla="*/ 2147483646 w 147"/>
                <a:gd name="T65" fmla="*/ 0 h 76"/>
                <a:gd name="T66" fmla="*/ 2147483646 w 147"/>
                <a:gd name="T67" fmla="*/ 0 h 76"/>
                <a:gd name="T68" fmla="*/ 2147483646 w 147"/>
                <a:gd name="T69" fmla="*/ 0 h 76"/>
                <a:gd name="T70" fmla="*/ 2147483646 w 147"/>
                <a:gd name="T71" fmla="*/ 0 h 76"/>
                <a:gd name="T72" fmla="*/ 2147483646 w 147"/>
                <a:gd name="T73" fmla="*/ 2147483646 h 76"/>
                <a:gd name="T74" fmla="*/ 2147483646 w 147"/>
                <a:gd name="T75" fmla="*/ 2147483646 h 76"/>
                <a:gd name="T76" fmla="*/ 2147483646 w 147"/>
                <a:gd name="T77" fmla="*/ 2147483646 h 76"/>
                <a:gd name="T78" fmla="*/ 2147483646 w 147"/>
                <a:gd name="T79" fmla="*/ 2147483646 h 76"/>
                <a:gd name="T80" fmla="*/ 2147483646 w 147"/>
                <a:gd name="T81" fmla="*/ 2147483646 h 76"/>
                <a:gd name="T82" fmla="*/ 2147483646 w 147"/>
                <a:gd name="T83" fmla="*/ 2147483646 h 7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7"/>
                <a:gd name="T127" fmla="*/ 0 h 76"/>
                <a:gd name="T128" fmla="*/ 147 w 147"/>
                <a:gd name="T129" fmla="*/ 76 h 7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7" h="76">
                  <a:moveTo>
                    <a:pt x="0" y="76"/>
                  </a:moveTo>
                  <a:lnTo>
                    <a:pt x="3" y="75"/>
                  </a:lnTo>
                  <a:lnTo>
                    <a:pt x="5" y="74"/>
                  </a:lnTo>
                  <a:lnTo>
                    <a:pt x="8" y="73"/>
                  </a:lnTo>
                  <a:lnTo>
                    <a:pt x="8" y="72"/>
                  </a:lnTo>
                  <a:lnTo>
                    <a:pt x="9" y="71"/>
                  </a:lnTo>
                  <a:lnTo>
                    <a:pt x="11" y="70"/>
                  </a:lnTo>
                  <a:lnTo>
                    <a:pt x="11" y="69"/>
                  </a:lnTo>
                  <a:lnTo>
                    <a:pt x="12" y="69"/>
                  </a:lnTo>
                  <a:lnTo>
                    <a:pt x="15" y="68"/>
                  </a:lnTo>
                  <a:lnTo>
                    <a:pt x="15" y="67"/>
                  </a:lnTo>
                  <a:lnTo>
                    <a:pt x="17" y="66"/>
                  </a:lnTo>
                  <a:lnTo>
                    <a:pt x="17" y="65"/>
                  </a:lnTo>
                  <a:lnTo>
                    <a:pt x="20" y="64"/>
                  </a:lnTo>
                  <a:lnTo>
                    <a:pt x="20" y="63"/>
                  </a:lnTo>
                  <a:lnTo>
                    <a:pt x="22" y="62"/>
                  </a:lnTo>
                  <a:lnTo>
                    <a:pt x="22" y="61"/>
                  </a:lnTo>
                  <a:lnTo>
                    <a:pt x="24" y="60"/>
                  </a:lnTo>
                  <a:lnTo>
                    <a:pt x="24" y="59"/>
                  </a:lnTo>
                  <a:lnTo>
                    <a:pt x="27" y="58"/>
                  </a:lnTo>
                  <a:lnTo>
                    <a:pt x="27" y="57"/>
                  </a:lnTo>
                  <a:lnTo>
                    <a:pt x="29" y="56"/>
                  </a:lnTo>
                  <a:lnTo>
                    <a:pt x="29" y="55"/>
                  </a:lnTo>
                  <a:lnTo>
                    <a:pt x="32" y="54"/>
                  </a:lnTo>
                  <a:lnTo>
                    <a:pt x="34" y="53"/>
                  </a:lnTo>
                  <a:lnTo>
                    <a:pt x="34" y="52"/>
                  </a:lnTo>
                  <a:lnTo>
                    <a:pt x="36" y="51"/>
                  </a:lnTo>
                  <a:lnTo>
                    <a:pt x="36" y="50"/>
                  </a:lnTo>
                  <a:lnTo>
                    <a:pt x="38" y="49"/>
                  </a:lnTo>
                  <a:lnTo>
                    <a:pt x="38" y="48"/>
                  </a:lnTo>
                  <a:lnTo>
                    <a:pt x="40" y="47"/>
                  </a:lnTo>
                  <a:lnTo>
                    <a:pt x="40" y="46"/>
                  </a:lnTo>
                  <a:lnTo>
                    <a:pt x="42" y="45"/>
                  </a:lnTo>
                  <a:lnTo>
                    <a:pt x="42" y="44"/>
                  </a:lnTo>
                  <a:lnTo>
                    <a:pt x="44" y="44"/>
                  </a:lnTo>
                  <a:lnTo>
                    <a:pt x="44" y="43"/>
                  </a:lnTo>
                  <a:lnTo>
                    <a:pt x="45" y="43"/>
                  </a:lnTo>
                  <a:lnTo>
                    <a:pt x="45" y="42"/>
                  </a:lnTo>
                  <a:lnTo>
                    <a:pt x="47" y="41"/>
                  </a:lnTo>
                  <a:lnTo>
                    <a:pt x="47" y="40"/>
                  </a:lnTo>
                  <a:lnTo>
                    <a:pt x="50" y="39"/>
                  </a:lnTo>
                  <a:lnTo>
                    <a:pt x="50" y="38"/>
                  </a:lnTo>
                  <a:lnTo>
                    <a:pt x="51" y="37"/>
                  </a:lnTo>
                  <a:lnTo>
                    <a:pt x="51" y="36"/>
                  </a:lnTo>
                  <a:lnTo>
                    <a:pt x="53" y="35"/>
                  </a:lnTo>
                  <a:lnTo>
                    <a:pt x="53" y="34"/>
                  </a:lnTo>
                  <a:lnTo>
                    <a:pt x="56" y="33"/>
                  </a:lnTo>
                  <a:lnTo>
                    <a:pt x="57" y="32"/>
                  </a:lnTo>
                  <a:lnTo>
                    <a:pt x="57" y="31"/>
                  </a:lnTo>
                  <a:lnTo>
                    <a:pt x="59" y="30"/>
                  </a:lnTo>
                  <a:lnTo>
                    <a:pt x="59" y="29"/>
                  </a:lnTo>
                  <a:lnTo>
                    <a:pt x="62" y="28"/>
                  </a:lnTo>
                  <a:lnTo>
                    <a:pt x="62" y="27"/>
                  </a:lnTo>
                  <a:lnTo>
                    <a:pt x="64" y="26"/>
                  </a:lnTo>
                  <a:lnTo>
                    <a:pt x="64" y="25"/>
                  </a:lnTo>
                  <a:lnTo>
                    <a:pt x="66" y="24"/>
                  </a:lnTo>
                  <a:lnTo>
                    <a:pt x="66" y="23"/>
                  </a:lnTo>
                  <a:lnTo>
                    <a:pt x="68" y="23"/>
                  </a:lnTo>
                  <a:lnTo>
                    <a:pt x="68" y="22"/>
                  </a:lnTo>
                  <a:lnTo>
                    <a:pt x="70" y="21"/>
                  </a:lnTo>
                  <a:lnTo>
                    <a:pt x="70" y="20"/>
                  </a:lnTo>
                  <a:lnTo>
                    <a:pt x="72" y="19"/>
                  </a:lnTo>
                  <a:lnTo>
                    <a:pt x="72" y="18"/>
                  </a:lnTo>
                  <a:lnTo>
                    <a:pt x="75" y="17"/>
                  </a:lnTo>
                  <a:lnTo>
                    <a:pt x="75" y="16"/>
                  </a:lnTo>
                  <a:lnTo>
                    <a:pt x="77" y="15"/>
                  </a:lnTo>
                  <a:lnTo>
                    <a:pt x="77" y="14"/>
                  </a:lnTo>
                  <a:lnTo>
                    <a:pt x="78" y="14"/>
                  </a:lnTo>
                  <a:lnTo>
                    <a:pt x="81" y="13"/>
                  </a:lnTo>
                  <a:lnTo>
                    <a:pt x="81" y="12"/>
                  </a:lnTo>
                  <a:lnTo>
                    <a:pt x="82" y="12"/>
                  </a:lnTo>
                  <a:lnTo>
                    <a:pt x="84" y="11"/>
                  </a:lnTo>
                  <a:lnTo>
                    <a:pt x="84" y="10"/>
                  </a:lnTo>
                  <a:lnTo>
                    <a:pt x="87" y="9"/>
                  </a:lnTo>
                  <a:lnTo>
                    <a:pt x="89" y="8"/>
                  </a:lnTo>
                  <a:lnTo>
                    <a:pt x="89" y="7"/>
                  </a:lnTo>
                  <a:lnTo>
                    <a:pt x="90" y="7"/>
                  </a:lnTo>
                  <a:lnTo>
                    <a:pt x="92" y="6"/>
                  </a:lnTo>
                  <a:lnTo>
                    <a:pt x="94" y="5"/>
                  </a:lnTo>
                  <a:lnTo>
                    <a:pt x="95" y="4"/>
                  </a:lnTo>
                  <a:lnTo>
                    <a:pt x="96" y="4"/>
                  </a:lnTo>
                  <a:lnTo>
                    <a:pt x="98" y="3"/>
                  </a:lnTo>
                  <a:lnTo>
                    <a:pt x="99" y="3"/>
                  </a:lnTo>
                  <a:lnTo>
                    <a:pt x="100" y="3"/>
                  </a:lnTo>
                  <a:lnTo>
                    <a:pt x="101" y="2"/>
                  </a:lnTo>
                  <a:lnTo>
                    <a:pt x="102" y="2"/>
                  </a:lnTo>
                  <a:lnTo>
                    <a:pt x="104" y="1"/>
                  </a:lnTo>
                  <a:lnTo>
                    <a:pt x="105" y="1"/>
                  </a:lnTo>
                  <a:lnTo>
                    <a:pt x="106" y="1"/>
                  </a:lnTo>
                  <a:lnTo>
                    <a:pt x="107" y="1"/>
                  </a:lnTo>
                  <a:lnTo>
                    <a:pt x="108" y="0"/>
                  </a:lnTo>
                  <a:lnTo>
                    <a:pt x="110" y="0"/>
                  </a:lnTo>
                  <a:lnTo>
                    <a:pt x="111" y="0"/>
                  </a:lnTo>
                  <a:lnTo>
                    <a:pt x="112" y="0"/>
                  </a:lnTo>
                  <a:lnTo>
                    <a:pt x="113" y="0"/>
                  </a:lnTo>
                  <a:lnTo>
                    <a:pt x="114" y="0"/>
                  </a:lnTo>
                  <a:lnTo>
                    <a:pt x="116" y="0"/>
                  </a:lnTo>
                  <a:lnTo>
                    <a:pt x="117" y="0"/>
                  </a:lnTo>
                  <a:lnTo>
                    <a:pt x="118" y="0"/>
                  </a:lnTo>
                  <a:lnTo>
                    <a:pt x="119" y="0"/>
                  </a:lnTo>
                  <a:lnTo>
                    <a:pt x="120" y="0"/>
                  </a:lnTo>
                  <a:lnTo>
                    <a:pt x="122" y="0"/>
                  </a:lnTo>
                  <a:lnTo>
                    <a:pt x="123" y="1"/>
                  </a:lnTo>
                  <a:lnTo>
                    <a:pt x="124" y="1"/>
                  </a:lnTo>
                  <a:lnTo>
                    <a:pt x="125" y="1"/>
                  </a:lnTo>
                  <a:lnTo>
                    <a:pt x="126" y="1"/>
                  </a:lnTo>
                  <a:lnTo>
                    <a:pt x="128" y="2"/>
                  </a:lnTo>
                  <a:lnTo>
                    <a:pt x="129" y="2"/>
                  </a:lnTo>
                  <a:lnTo>
                    <a:pt x="130" y="3"/>
                  </a:lnTo>
                  <a:lnTo>
                    <a:pt x="131" y="3"/>
                  </a:lnTo>
                  <a:lnTo>
                    <a:pt x="132" y="3"/>
                  </a:lnTo>
                  <a:lnTo>
                    <a:pt x="134" y="4"/>
                  </a:lnTo>
                  <a:lnTo>
                    <a:pt x="135" y="4"/>
                  </a:lnTo>
                  <a:lnTo>
                    <a:pt x="136" y="5"/>
                  </a:lnTo>
                  <a:lnTo>
                    <a:pt x="137" y="5"/>
                  </a:lnTo>
                  <a:lnTo>
                    <a:pt x="138" y="6"/>
                  </a:lnTo>
                  <a:lnTo>
                    <a:pt x="141" y="7"/>
                  </a:lnTo>
                  <a:lnTo>
                    <a:pt x="142" y="8"/>
                  </a:lnTo>
                  <a:lnTo>
                    <a:pt x="144" y="9"/>
                  </a:lnTo>
                  <a:lnTo>
                    <a:pt x="147" y="10"/>
                  </a:lnTo>
                </a:path>
              </a:pathLst>
            </a:custGeom>
            <a:noFill/>
            <a:ln w="254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312" name="Freeform 113">
              <a:extLst>
                <a:ext uri="{FF2B5EF4-FFF2-40B4-BE49-F238E27FC236}">
                  <a16:creationId xmlns:a16="http://schemas.microsoft.com/office/drawing/2014/main" id="{E2B81049-9A20-42D5-BCD6-DF63C843023B}"/>
                </a:ext>
              </a:extLst>
            </p:cNvPr>
            <p:cNvSpPr>
              <a:spLocks/>
            </p:cNvSpPr>
            <p:nvPr/>
          </p:nvSpPr>
          <p:spPr bwMode="auto">
            <a:xfrm rot="-5400000">
              <a:off x="1928348" y="2826806"/>
              <a:ext cx="377190" cy="149768"/>
            </a:xfrm>
            <a:custGeom>
              <a:avLst/>
              <a:gdLst>
                <a:gd name="T0" fmla="*/ 2147483646 w 145"/>
                <a:gd name="T1" fmla="*/ 2147483646 h 86"/>
                <a:gd name="T2" fmla="*/ 2147483646 w 145"/>
                <a:gd name="T3" fmla="*/ 2147483646 h 86"/>
                <a:gd name="T4" fmla="*/ 2147483646 w 145"/>
                <a:gd name="T5" fmla="*/ 2147483646 h 86"/>
                <a:gd name="T6" fmla="*/ 2147483646 w 145"/>
                <a:gd name="T7" fmla="*/ 2147483646 h 86"/>
                <a:gd name="T8" fmla="*/ 2147483646 w 145"/>
                <a:gd name="T9" fmla="*/ 2147483646 h 86"/>
                <a:gd name="T10" fmla="*/ 2147483646 w 145"/>
                <a:gd name="T11" fmla="*/ 2147483646 h 86"/>
                <a:gd name="T12" fmla="*/ 2147483646 w 145"/>
                <a:gd name="T13" fmla="*/ 2147483646 h 86"/>
                <a:gd name="T14" fmla="*/ 2147483646 w 145"/>
                <a:gd name="T15" fmla="*/ 2147483646 h 86"/>
                <a:gd name="T16" fmla="*/ 2147483646 w 145"/>
                <a:gd name="T17" fmla="*/ 2147483646 h 86"/>
                <a:gd name="T18" fmla="*/ 2147483646 w 145"/>
                <a:gd name="T19" fmla="*/ 2147483646 h 86"/>
                <a:gd name="T20" fmla="*/ 2147483646 w 145"/>
                <a:gd name="T21" fmla="*/ 2147483646 h 86"/>
                <a:gd name="T22" fmla="*/ 2147483646 w 145"/>
                <a:gd name="T23" fmla="*/ 2147483646 h 86"/>
                <a:gd name="T24" fmla="*/ 2147483646 w 145"/>
                <a:gd name="T25" fmla="*/ 2147483646 h 86"/>
                <a:gd name="T26" fmla="*/ 2147483646 w 145"/>
                <a:gd name="T27" fmla="*/ 2147483646 h 86"/>
                <a:gd name="T28" fmla="*/ 2147483646 w 145"/>
                <a:gd name="T29" fmla="*/ 2147483646 h 86"/>
                <a:gd name="T30" fmla="*/ 2147483646 w 145"/>
                <a:gd name="T31" fmla="*/ 2147483646 h 86"/>
                <a:gd name="T32" fmla="*/ 2147483646 w 145"/>
                <a:gd name="T33" fmla="*/ 2147483646 h 86"/>
                <a:gd name="T34" fmla="*/ 2147483646 w 145"/>
                <a:gd name="T35" fmla="*/ 2147483646 h 86"/>
                <a:gd name="T36" fmla="*/ 2147483646 w 145"/>
                <a:gd name="T37" fmla="*/ 2147483646 h 86"/>
                <a:gd name="T38" fmla="*/ 2147483646 w 145"/>
                <a:gd name="T39" fmla="*/ 2147483646 h 86"/>
                <a:gd name="T40" fmla="*/ 2147483646 w 145"/>
                <a:gd name="T41" fmla="*/ 2147483646 h 86"/>
                <a:gd name="T42" fmla="*/ 2147483646 w 145"/>
                <a:gd name="T43" fmla="*/ 2147483646 h 86"/>
                <a:gd name="T44" fmla="*/ 2147483646 w 145"/>
                <a:gd name="T45" fmla="*/ 2147483646 h 86"/>
                <a:gd name="T46" fmla="*/ 2147483646 w 145"/>
                <a:gd name="T47" fmla="*/ 2147483646 h 86"/>
                <a:gd name="T48" fmla="*/ 2147483646 w 145"/>
                <a:gd name="T49" fmla="*/ 2147483646 h 86"/>
                <a:gd name="T50" fmla="*/ 2147483646 w 145"/>
                <a:gd name="T51" fmla="*/ 2147483646 h 86"/>
                <a:gd name="T52" fmla="*/ 2147483646 w 145"/>
                <a:gd name="T53" fmla="*/ 2147483646 h 86"/>
                <a:gd name="T54" fmla="*/ 2147483646 w 145"/>
                <a:gd name="T55" fmla="*/ 2147483646 h 86"/>
                <a:gd name="T56" fmla="*/ 2147483646 w 145"/>
                <a:gd name="T57" fmla="*/ 2147483646 h 86"/>
                <a:gd name="T58" fmla="*/ 2147483646 w 145"/>
                <a:gd name="T59" fmla="*/ 2147483646 h 86"/>
                <a:gd name="T60" fmla="*/ 2147483646 w 145"/>
                <a:gd name="T61" fmla="*/ 2147483646 h 86"/>
                <a:gd name="T62" fmla="*/ 2147483646 w 145"/>
                <a:gd name="T63" fmla="*/ 2147483646 h 86"/>
                <a:gd name="T64" fmla="*/ 2147483646 w 145"/>
                <a:gd name="T65" fmla="*/ 2147483646 h 86"/>
                <a:gd name="T66" fmla="*/ 2147483646 w 145"/>
                <a:gd name="T67" fmla="*/ 2147483646 h 86"/>
                <a:gd name="T68" fmla="*/ 2147483646 w 145"/>
                <a:gd name="T69" fmla="*/ 2147483646 h 86"/>
                <a:gd name="T70" fmla="*/ 2147483646 w 145"/>
                <a:gd name="T71" fmla="*/ 2147483646 h 86"/>
                <a:gd name="T72" fmla="*/ 2147483646 w 145"/>
                <a:gd name="T73" fmla="*/ 2147483646 h 86"/>
                <a:gd name="T74" fmla="*/ 2147483646 w 145"/>
                <a:gd name="T75" fmla="*/ 2147483646 h 86"/>
                <a:gd name="T76" fmla="*/ 2147483646 w 145"/>
                <a:gd name="T77" fmla="*/ 2147483646 h 86"/>
                <a:gd name="T78" fmla="*/ 2147483646 w 145"/>
                <a:gd name="T79" fmla="*/ 2147483646 h 86"/>
                <a:gd name="T80" fmla="*/ 2147483646 w 145"/>
                <a:gd name="T81" fmla="*/ 2147483646 h 86"/>
                <a:gd name="T82" fmla="*/ 2147483646 w 145"/>
                <a:gd name="T83" fmla="*/ 2147483646 h 8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5"/>
                <a:gd name="T127" fmla="*/ 0 h 86"/>
                <a:gd name="T128" fmla="*/ 145 w 145"/>
                <a:gd name="T129" fmla="*/ 86 h 8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5" h="86">
                  <a:moveTo>
                    <a:pt x="0" y="0"/>
                  </a:moveTo>
                  <a:lnTo>
                    <a:pt x="0" y="1"/>
                  </a:lnTo>
                  <a:lnTo>
                    <a:pt x="2" y="2"/>
                  </a:lnTo>
                  <a:lnTo>
                    <a:pt x="5" y="3"/>
                  </a:lnTo>
                  <a:lnTo>
                    <a:pt x="5" y="4"/>
                  </a:lnTo>
                  <a:lnTo>
                    <a:pt x="6" y="4"/>
                  </a:lnTo>
                  <a:lnTo>
                    <a:pt x="8" y="5"/>
                  </a:lnTo>
                  <a:lnTo>
                    <a:pt x="8" y="6"/>
                  </a:lnTo>
                  <a:lnTo>
                    <a:pt x="11" y="7"/>
                  </a:lnTo>
                  <a:lnTo>
                    <a:pt x="11" y="8"/>
                  </a:lnTo>
                  <a:lnTo>
                    <a:pt x="13" y="9"/>
                  </a:lnTo>
                  <a:lnTo>
                    <a:pt x="13" y="10"/>
                  </a:lnTo>
                  <a:lnTo>
                    <a:pt x="14" y="11"/>
                  </a:lnTo>
                  <a:lnTo>
                    <a:pt x="17" y="12"/>
                  </a:lnTo>
                  <a:lnTo>
                    <a:pt x="17" y="13"/>
                  </a:lnTo>
                  <a:lnTo>
                    <a:pt x="18" y="13"/>
                  </a:lnTo>
                  <a:lnTo>
                    <a:pt x="18" y="14"/>
                  </a:lnTo>
                  <a:lnTo>
                    <a:pt x="20" y="15"/>
                  </a:lnTo>
                  <a:lnTo>
                    <a:pt x="20" y="16"/>
                  </a:lnTo>
                  <a:lnTo>
                    <a:pt x="23" y="17"/>
                  </a:lnTo>
                  <a:lnTo>
                    <a:pt x="23" y="18"/>
                  </a:lnTo>
                  <a:lnTo>
                    <a:pt x="25" y="19"/>
                  </a:lnTo>
                  <a:lnTo>
                    <a:pt x="25" y="20"/>
                  </a:lnTo>
                  <a:lnTo>
                    <a:pt x="27" y="21"/>
                  </a:lnTo>
                  <a:lnTo>
                    <a:pt x="27" y="23"/>
                  </a:lnTo>
                  <a:lnTo>
                    <a:pt x="30" y="23"/>
                  </a:lnTo>
                  <a:lnTo>
                    <a:pt x="30" y="24"/>
                  </a:lnTo>
                  <a:lnTo>
                    <a:pt x="32" y="25"/>
                  </a:lnTo>
                  <a:lnTo>
                    <a:pt x="32" y="26"/>
                  </a:lnTo>
                  <a:lnTo>
                    <a:pt x="33" y="27"/>
                  </a:lnTo>
                  <a:lnTo>
                    <a:pt x="35" y="28"/>
                  </a:lnTo>
                  <a:lnTo>
                    <a:pt x="35" y="29"/>
                  </a:lnTo>
                  <a:lnTo>
                    <a:pt x="37" y="30"/>
                  </a:lnTo>
                  <a:lnTo>
                    <a:pt x="37" y="31"/>
                  </a:lnTo>
                  <a:lnTo>
                    <a:pt x="39" y="32"/>
                  </a:lnTo>
                  <a:lnTo>
                    <a:pt x="39" y="33"/>
                  </a:lnTo>
                  <a:lnTo>
                    <a:pt x="41" y="33"/>
                  </a:lnTo>
                  <a:lnTo>
                    <a:pt x="41" y="34"/>
                  </a:lnTo>
                  <a:lnTo>
                    <a:pt x="43" y="35"/>
                  </a:lnTo>
                  <a:lnTo>
                    <a:pt x="43" y="36"/>
                  </a:lnTo>
                  <a:lnTo>
                    <a:pt x="45" y="37"/>
                  </a:lnTo>
                  <a:lnTo>
                    <a:pt x="45" y="38"/>
                  </a:lnTo>
                  <a:lnTo>
                    <a:pt x="47" y="39"/>
                  </a:lnTo>
                  <a:lnTo>
                    <a:pt x="47" y="40"/>
                  </a:lnTo>
                  <a:lnTo>
                    <a:pt x="49" y="41"/>
                  </a:lnTo>
                  <a:lnTo>
                    <a:pt x="49" y="42"/>
                  </a:lnTo>
                  <a:lnTo>
                    <a:pt x="51" y="43"/>
                  </a:lnTo>
                  <a:lnTo>
                    <a:pt x="51" y="44"/>
                  </a:lnTo>
                  <a:lnTo>
                    <a:pt x="54" y="44"/>
                  </a:lnTo>
                  <a:lnTo>
                    <a:pt x="54" y="45"/>
                  </a:lnTo>
                  <a:lnTo>
                    <a:pt x="56" y="46"/>
                  </a:lnTo>
                  <a:lnTo>
                    <a:pt x="56" y="47"/>
                  </a:lnTo>
                  <a:lnTo>
                    <a:pt x="59" y="48"/>
                  </a:lnTo>
                  <a:lnTo>
                    <a:pt x="59" y="49"/>
                  </a:lnTo>
                  <a:lnTo>
                    <a:pt x="61" y="50"/>
                  </a:lnTo>
                  <a:lnTo>
                    <a:pt x="61" y="51"/>
                  </a:lnTo>
                  <a:lnTo>
                    <a:pt x="63" y="52"/>
                  </a:lnTo>
                  <a:lnTo>
                    <a:pt x="63" y="53"/>
                  </a:lnTo>
                  <a:lnTo>
                    <a:pt x="66" y="54"/>
                  </a:lnTo>
                  <a:lnTo>
                    <a:pt x="66" y="55"/>
                  </a:lnTo>
                  <a:lnTo>
                    <a:pt x="67" y="56"/>
                  </a:lnTo>
                  <a:lnTo>
                    <a:pt x="69" y="57"/>
                  </a:lnTo>
                  <a:lnTo>
                    <a:pt x="69" y="58"/>
                  </a:lnTo>
                  <a:lnTo>
                    <a:pt x="72" y="59"/>
                  </a:lnTo>
                  <a:lnTo>
                    <a:pt x="74" y="60"/>
                  </a:lnTo>
                  <a:lnTo>
                    <a:pt x="74" y="61"/>
                  </a:lnTo>
                  <a:lnTo>
                    <a:pt x="75" y="62"/>
                  </a:lnTo>
                  <a:lnTo>
                    <a:pt x="78" y="63"/>
                  </a:lnTo>
                  <a:lnTo>
                    <a:pt x="78" y="64"/>
                  </a:lnTo>
                  <a:lnTo>
                    <a:pt x="79" y="64"/>
                  </a:lnTo>
                  <a:lnTo>
                    <a:pt x="81" y="65"/>
                  </a:lnTo>
                  <a:lnTo>
                    <a:pt x="84" y="66"/>
                  </a:lnTo>
                  <a:lnTo>
                    <a:pt x="84" y="67"/>
                  </a:lnTo>
                  <a:lnTo>
                    <a:pt x="85" y="67"/>
                  </a:lnTo>
                  <a:lnTo>
                    <a:pt x="87" y="68"/>
                  </a:lnTo>
                  <a:lnTo>
                    <a:pt x="87" y="69"/>
                  </a:lnTo>
                  <a:lnTo>
                    <a:pt x="89" y="69"/>
                  </a:lnTo>
                  <a:lnTo>
                    <a:pt x="91" y="70"/>
                  </a:lnTo>
                  <a:lnTo>
                    <a:pt x="91" y="71"/>
                  </a:lnTo>
                  <a:lnTo>
                    <a:pt x="92" y="71"/>
                  </a:lnTo>
                  <a:lnTo>
                    <a:pt x="93" y="72"/>
                  </a:lnTo>
                  <a:lnTo>
                    <a:pt x="96" y="73"/>
                  </a:lnTo>
                  <a:lnTo>
                    <a:pt x="97" y="74"/>
                  </a:lnTo>
                  <a:lnTo>
                    <a:pt x="98" y="74"/>
                  </a:lnTo>
                  <a:lnTo>
                    <a:pt x="99" y="75"/>
                  </a:lnTo>
                  <a:lnTo>
                    <a:pt x="101" y="75"/>
                  </a:lnTo>
                  <a:lnTo>
                    <a:pt x="102" y="76"/>
                  </a:lnTo>
                  <a:lnTo>
                    <a:pt x="103" y="76"/>
                  </a:lnTo>
                  <a:lnTo>
                    <a:pt x="104" y="77"/>
                  </a:lnTo>
                  <a:lnTo>
                    <a:pt x="105" y="77"/>
                  </a:lnTo>
                  <a:lnTo>
                    <a:pt x="107" y="78"/>
                  </a:lnTo>
                  <a:lnTo>
                    <a:pt x="108" y="78"/>
                  </a:lnTo>
                  <a:lnTo>
                    <a:pt x="109" y="78"/>
                  </a:lnTo>
                  <a:lnTo>
                    <a:pt x="110" y="79"/>
                  </a:lnTo>
                  <a:lnTo>
                    <a:pt x="111" y="79"/>
                  </a:lnTo>
                  <a:lnTo>
                    <a:pt x="113" y="80"/>
                  </a:lnTo>
                  <a:lnTo>
                    <a:pt x="114" y="80"/>
                  </a:lnTo>
                  <a:lnTo>
                    <a:pt x="115" y="80"/>
                  </a:lnTo>
                  <a:lnTo>
                    <a:pt x="116" y="81"/>
                  </a:lnTo>
                  <a:lnTo>
                    <a:pt x="117" y="81"/>
                  </a:lnTo>
                  <a:lnTo>
                    <a:pt x="119" y="81"/>
                  </a:lnTo>
                  <a:lnTo>
                    <a:pt x="120" y="82"/>
                  </a:lnTo>
                  <a:lnTo>
                    <a:pt x="121" y="82"/>
                  </a:lnTo>
                  <a:lnTo>
                    <a:pt x="122" y="82"/>
                  </a:lnTo>
                  <a:lnTo>
                    <a:pt x="123" y="83"/>
                  </a:lnTo>
                  <a:lnTo>
                    <a:pt x="125" y="83"/>
                  </a:lnTo>
                  <a:lnTo>
                    <a:pt x="126" y="83"/>
                  </a:lnTo>
                  <a:lnTo>
                    <a:pt x="127" y="83"/>
                  </a:lnTo>
                  <a:lnTo>
                    <a:pt x="128" y="84"/>
                  </a:lnTo>
                  <a:lnTo>
                    <a:pt x="129" y="84"/>
                  </a:lnTo>
                  <a:lnTo>
                    <a:pt x="131" y="84"/>
                  </a:lnTo>
                  <a:lnTo>
                    <a:pt x="132" y="84"/>
                  </a:lnTo>
                  <a:lnTo>
                    <a:pt x="133" y="85"/>
                  </a:lnTo>
                  <a:lnTo>
                    <a:pt x="134" y="85"/>
                  </a:lnTo>
                  <a:lnTo>
                    <a:pt x="135" y="85"/>
                  </a:lnTo>
                  <a:lnTo>
                    <a:pt x="137" y="85"/>
                  </a:lnTo>
                  <a:lnTo>
                    <a:pt x="138" y="85"/>
                  </a:lnTo>
                  <a:lnTo>
                    <a:pt x="139" y="86"/>
                  </a:lnTo>
                  <a:lnTo>
                    <a:pt x="140" y="86"/>
                  </a:lnTo>
                  <a:lnTo>
                    <a:pt x="141" y="86"/>
                  </a:lnTo>
                  <a:lnTo>
                    <a:pt x="143" y="86"/>
                  </a:lnTo>
                  <a:lnTo>
                    <a:pt x="144" y="86"/>
                  </a:lnTo>
                  <a:lnTo>
                    <a:pt x="145" y="86"/>
                  </a:lnTo>
                </a:path>
              </a:pathLst>
            </a:custGeom>
            <a:noFill/>
            <a:ln w="254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313" name="Freeform 114">
              <a:extLst>
                <a:ext uri="{FF2B5EF4-FFF2-40B4-BE49-F238E27FC236}">
                  <a16:creationId xmlns:a16="http://schemas.microsoft.com/office/drawing/2014/main" id="{BAEDC142-ED86-42FF-B097-CC0A2231D0E5}"/>
                </a:ext>
              </a:extLst>
            </p:cNvPr>
            <p:cNvSpPr>
              <a:spLocks/>
            </p:cNvSpPr>
            <p:nvPr/>
          </p:nvSpPr>
          <p:spPr bwMode="auto">
            <a:xfrm rot="-5400000">
              <a:off x="2076079" y="2592124"/>
              <a:ext cx="236721" cy="5225"/>
            </a:xfrm>
            <a:custGeom>
              <a:avLst/>
              <a:gdLst>
                <a:gd name="T0" fmla="*/ 2147483646 w 91"/>
                <a:gd name="T1" fmla="*/ 0 h 3"/>
                <a:gd name="T2" fmla="*/ 2147483646 w 91"/>
                <a:gd name="T3" fmla="*/ 0 h 3"/>
                <a:gd name="T4" fmla="*/ 2147483646 w 91"/>
                <a:gd name="T5" fmla="*/ 2147483646 h 3"/>
                <a:gd name="T6" fmla="*/ 2147483646 w 91"/>
                <a:gd name="T7" fmla="*/ 2147483646 h 3"/>
                <a:gd name="T8" fmla="*/ 2147483646 w 91"/>
                <a:gd name="T9" fmla="*/ 2147483646 h 3"/>
                <a:gd name="T10" fmla="*/ 2147483646 w 91"/>
                <a:gd name="T11" fmla="*/ 2147483646 h 3"/>
                <a:gd name="T12" fmla="*/ 2147483646 w 91"/>
                <a:gd name="T13" fmla="*/ 2147483646 h 3"/>
                <a:gd name="T14" fmla="*/ 2147483646 w 91"/>
                <a:gd name="T15" fmla="*/ 2147483646 h 3"/>
                <a:gd name="T16" fmla="*/ 2147483646 w 91"/>
                <a:gd name="T17" fmla="*/ 2147483646 h 3"/>
                <a:gd name="T18" fmla="*/ 2147483646 w 91"/>
                <a:gd name="T19" fmla="*/ 2147483646 h 3"/>
                <a:gd name="T20" fmla="*/ 2147483646 w 91"/>
                <a:gd name="T21" fmla="*/ 2147483646 h 3"/>
                <a:gd name="T22" fmla="*/ 2147483646 w 91"/>
                <a:gd name="T23" fmla="*/ 2147483646 h 3"/>
                <a:gd name="T24" fmla="*/ 2147483646 w 91"/>
                <a:gd name="T25" fmla="*/ 2147483646 h 3"/>
                <a:gd name="T26" fmla="*/ 2147483646 w 91"/>
                <a:gd name="T27" fmla="*/ 2147483646 h 3"/>
                <a:gd name="T28" fmla="*/ 2147483646 w 91"/>
                <a:gd name="T29" fmla="*/ 2147483646 h 3"/>
                <a:gd name="T30" fmla="*/ 2147483646 w 91"/>
                <a:gd name="T31" fmla="*/ 2147483646 h 3"/>
                <a:gd name="T32" fmla="*/ 2147483646 w 91"/>
                <a:gd name="T33" fmla="*/ 2147483646 h 3"/>
                <a:gd name="T34" fmla="*/ 2147483646 w 91"/>
                <a:gd name="T35" fmla="*/ 2147483646 h 3"/>
                <a:gd name="T36" fmla="*/ 2147483646 w 91"/>
                <a:gd name="T37" fmla="*/ 2147483646 h 3"/>
                <a:gd name="T38" fmla="*/ 2147483646 w 91"/>
                <a:gd name="T39" fmla="*/ 2147483646 h 3"/>
                <a:gd name="T40" fmla="*/ 2147483646 w 91"/>
                <a:gd name="T41" fmla="*/ 2147483646 h 3"/>
                <a:gd name="T42" fmla="*/ 2147483646 w 91"/>
                <a:gd name="T43" fmla="*/ 2147483646 h 3"/>
                <a:gd name="T44" fmla="*/ 2147483646 w 91"/>
                <a:gd name="T45" fmla="*/ 2147483646 h 3"/>
                <a:gd name="T46" fmla="*/ 2147483646 w 91"/>
                <a:gd name="T47" fmla="*/ 2147483646 h 3"/>
                <a:gd name="T48" fmla="*/ 2147483646 w 91"/>
                <a:gd name="T49" fmla="*/ 2147483646 h 3"/>
                <a:gd name="T50" fmla="*/ 2147483646 w 91"/>
                <a:gd name="T51" fmla="*/ 2147483646 h 3"/>
                <a:gd name="T52" fmla="*/ 2147483646 w 91"/>
                <a:gd name="T53" fmla="*/ 2147483646 h 3"/>
                <a:gd name="T54" fmla="*/ 2147483646 w 91"/>
                <a:gd name="T55" fmla="*/ 2147483646 h 3"/>
                <a:gd name="T56" fmla="*/ 2147483646 w 91"/>
                <a:gd name="T57" fmla="*/ 2147483646 h 3"/>
                <a:gd name="T58" fmla="*/ 2147483646 w 91"/>
                <a:gd name="T59" fmla="*/ 2147483646 h 3"/>
                <a:gd name="T60" fmla="*/ 2147483646 w 91"/>
                <a:gd name="T61" fmla="*/ 2147483646 h 3"/>
                <a:gd name="T62" fmla="*/ 2147483646 w 91"/>
                <a:gd name="T63" fmla="*/ 2147483646 h 3"/>
                <a:gd name="T64" fmla="*/ 2147483646 w 91"/>
                <a:gd name="T65" fmla="*/ 2147483646 h 3"/>
                <a:gd name="T66" fmla="*/ 2147483646 w 91"/>
                <a:gd name="T67" fmla="*/ 2147483646 h 3"/>
                <a:gd name="T68" fmla="*/ 2147483646 w 91"/>
                <a:gd name="T69" fmla="*/ 2147483646 h 3"/>
                <a:gd name="T70" fmla="*/ 2147483646 w 91"/>
                <a:gd name="T71" fmla="*/ 2147483646 h 3"/>
                <a:gd name="T72" fmla="*/ 2147483646 w 91"/>
                <a:gd name="T73" fmla="*/ 2147483646 h 3"/>
                <a:gd name="T74" fmla="*/ 2147483646 w 91"/>
                <a:gd name="T75" fmla="*/ 2147483646 h 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1"/>
                <a:gd name="T115" fmla="*/ 0 h 3"/>
                <a:gd name="T116" fmla="*/ 91 w 91"/>
                <a:gd name="T117" fmla="*/ 3 h 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1" h="3">
                  <a:moveTo>
                    <a:pt x="0" y="0"/>
                  </a:moveTo>
                  <a:lnTo>
                    <a:pt x="1" y="0"/>
                  </a:lnTo>
                  <a:lnTo>
                    <a:pt x="2" y="0"/>
                  </a:lnTo>
                  <a:lnTo>
                    <a:pt x="4" y="0"/>
                  </a:lnTo>
                  <a:lnTo>
                    <a:pt x="5" y="0"/>
                  </a:lnTo>
                  <a:lnTo>
                    <a:pt x="6" y="1"/>
                  </a:lnTo>
                  <a:lnTo>
                    <a:pt x="7" y="1"/>
                  </a:lnTo>
                  <a:lnTo>
                    <a:pt x="8" y="1"/>
                  </a:lnTo>
                  <a:lnTo>
                    <a:pt x="10" y="1"/>
                  </a:lnTo>
                  <a:lnTo>
                    <a:pt x="11" y="1"/>
                  </a:lnTo>
                  <a:lnTo>
                    <a:pt x="12" y="1"/>
                  </a:lnTo>
                  <a:lnTo>
                    <a:pt x="13" y="1"/>
                  </a:lnTo>
                  <a:lnTo>
                    <a:pt x="14" y="1"/>
                  </a:lnTo>
                  <a:lnTo>
                    <a:pt x="16" y="1"/>
                  </a:lnTo>
                  <a:lnTo>
                    <a:pt x="17" y="1"/>
                  </a:lnTo>
                  <a:lnTo>
                    <a:pt x="18" y="2"/>
                  </a:lnTo>
                  <a:lnTo>
                    <a:pt x="19" y="2"/>
                  </a:lnTo>
                  <a:lnTo>
                    <a:pt x="20" y="2"/>
                  </a:lnTo>
                  <a:lnTo>
                    <a:pt x="22" y="2"/>
                  </a:lnTo>
                  <a:lnTo>
                    <a:pt x="23" y="2"/>
                  </a:lnTo>
                  <a:lnTo>
                    <a:pt x="24" y="2"/>
                  </a:lnTo>
                  <a:lnTo>
                    <a:pt x="25" y="2"/>
                  </a:lnTo>
                  <a:lnTo>
                    <a:pt x="26" y="2"/>
                  </a:lnTo>
                  <a:lnTo>
                    <a:pt x="28" y="2"/>
                  </a:lnTo>
                  <a:lnTo>
                    <a:pt x="29" y="2"/>
                  </a:lnTo>
                  <a:lnTo>
                    <a:pt x="30" y="2"/>
                  </a:lnTo>
                  <a:lnTo>
                    <a:pt x="31" y="2"/>
                  </a:lnTo>
                  <a:lnTo>
                    <a:pt x="32" y="2"/>
                  </a:lnTo>
                  <a:lnTo>
                    <a:pt x="34" y="2"/>
                  </a:lnTo>
                  <a:lnTo>
                    <a:pt x="35" y="2"/>
                  </a:lnTo>
                  <a:lnTo>
                    <a:pt x="36" y="2"/>
                  </a:lnTo>
                  <a:lnTo>
                    <a:pt x="37" y="2"/>
                  </a:lnTo>
                  <a:lnTo>
                    <a:pt x="38" y="2"/>
                  </a:lnTo>
                  <a:lnTo>
                    <a:pt x="40" y="2"/>
                  </a:lnTo>
                  <a:lnTo>
                    <a:pt x="41" y="2"/>
                  </a:lnTo>
                  <a:lnTo>
                    <a:pt x="42" y="3"/>
                  </a:lnTo>
                  <a:lnTo>
                    <a:pt x="43" y="3"/>
                  </a:lnTo>
                  <a:lnTo>
                    <a:pt x="44" y="3"/>
                  </a:lnTo>
                  <a:lnTo>
                    <a:pt x="46" y="3"/>
                  </a:lnTo>
                  <a:lnTo>
                    <a:pt x="47" y="3"/>
                  </a:lnTo>
                  <a:lnTo>
                    <a:pt x="48" y="3"/>
                  </a:lnTo>
                  <a:lnTo>
                    <a:pt x="49" y="3"/>
                  </a:lnTo>
                  <a:lnTo>
                    <a:pt x="50" y="3"/>
                  </a:lnTo>
                  <a:lnTo>
                    <a:pt x="52" y="3"/>
                  </a:lnTo>
                  <a:lnTo>
                    <a:pt x="53" y="3"/>
                  </a:lnTo>
                  <a:lnTo>
                    <a:pt x="54" y="3"/>
                  </a:lnTo>
                  <a:lnTo>
                    <a:pt x="55" y="3"/>
                  </a:lnTo>
                  <a:lnTo>
                    <a:pt x="56" y="3"/>
                  </a:lnTo>
                  <a:lnTo>
                    <a:pt x="58" y="3"/>
                  </a:lnTo>
                  <a:lnTo>
                    <a:pt x="59" y="3"/>
                  </a:lnTo>
                  <a:lnTo>
                    <a:pt x="60" y="3"/>
                  </a:lnTo>
                  <a:lnTo>
                    <a:pt x="61" y="3"/>
                  </a:lnTo>
                  <a:lnTo>
                    <a:pt x="62" y="3"/>
                  </a:lnTo>
                  <a:lnTo>
                    <a:pt x="64" y="3"/>
                  </a:lnTo>
                  <a:lnTo>
                    <a:pt x="65" y="3"/>
                  </a:lnTo>
                  <a:lnTo>
                    <a:pt x="66" y="3"/>
                  </a:lnTo>
                  <a:lnTo>
                    <a:pt x="67" y="3"/>
                  </a:lnTo>
                  <a:lnTo>
                    <a:pt x="68" y="3"/>
                  </a:lnTo>
                  <a:lnTo>
                    <a:pt x="70" y="3"/>
                  </a:lnTo>
                  <a:lnTo>
                    <a:pt x="71" y="3"/>
                  </a:lnTo>
                  <a:lnTo>
                    <a:pt x="72" y="3"/>
                  </a:lnTo>
                  <a:lnTo>
                    <a:pt x="73" y="3"/>
                  </a:lnTo>
                  <a:lnTo>
                    <a:pt x="74" y="3"/>
                  </a:lnTo>
                  <a:lnTo>
                    <a:pt x="76" y="3"/>
                  </a:lnTo>
                  <a:lnTo>
                    <a:pt x="77" y="3"/>
                  </a:lnTo>
                  <a:lnTo>
                    <a:pt x="78" y="3"/>
                  </a:lnTo>
                  <a:lnTo>
                    <a:pt x="79" y="3"/>
                  </a:lnTo>
                  <a:lnTo>
                    <a:pt x="80" y="3"/>
                  </a:lnTo>
                  <a:lnTo>
                    <a:pt x="82" y="3"/>
                  </a:lnTo>
                  <a:lnTo>
                    <a:pt x="83" y="3"/>
                  </a:lnTo>
                  <a:lnTo>
                    <a:pt x="84" y="3"/>
                  </a:lnTo>
                  <a:lnTo>
                    <a:pt x="85" y="3"/>
                  </a:lnTo>
                  <a:lnTo>
                    <a:pt x="86" y="3"/>
                  </a:lnTo>
                  <a:lnTo>
                    <a:pt x="88" y="3"/>
                  </a:lnTo>
                  <a:lnTo>
                    <a:pt x="89" y="3"/>
                  </a:lnTo>
                  <a:lnTo>
                    <a:pt x="90" y="3"/>
                  </a:lnTo>
                  <a:lnTo>
                    <a:pt x="91" y="3"/>
                  </a:lnTo>
                </a:path>
              </a:pathLst>
            </a:custGeom>
            <a:noFill/>
            <a:ln w="254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314" name="Freeform 115">
              <a:extLst>
                <a:ext uri="{FF2B5EF4-FFF2-40B4-BE49-F238E27FC236}">
                  <a16:creationId xmlns:a16="http://schemas.microsoft.com/office/drawing/2014/main" id="{3405B045-4597-464C-89A6-9E2406D583A4}"/>
                </a:ext>
              </a:extLst>
            </p:cNvPr>
            <p:cNvSpPr>
              <a:spLocks/>
            </p:cNvSpPr>
            <p:nvPr/>
          </p:nvSpPr>
          <p:spPr bwMode="auto">
            <a:xfrm rot="-5400000">
              <a:off x="1841001" y="3478208"/>
              <a:ext cx="247125" cy="464977"/>
            </a:xfrm>
            <a:custGeom>
              <a:avLst/>
              <a:gdLst>
                <a:gd name="T0" fmla="*/ 2147483646 w 95"/>
                <a:gd name="T1" fmla="*/ 2147483646 h 267"/>
                <a:gd name="T2" fmla="*/ 2147483646 w 95"/>
                <a:gd name="T3" fmla="*/ 2147483646 h 267"/>
                <a:gd name="T4" fmla="*/ 2147483646 w 95"/>
                <a:gd name="T5" fmla="*/ 2147483646 h 267"/>
                <a:gd name="T6" fmla="*/ 2147483646 w 95"/>
                <a:gd name="T7" fmla="*/ 2147483646 h 267"/>
                <a:gd name="T8" fmla="*/ 2147483646 w 95"/>
                <a:gd name="T9" fmla="*/ 2147483646 h 267"/>
                <a:gd name="T10" fmla="*/ 2147483646 w 95"/>
                <a:gd name="T11" fmla="*/ 2147483646 h 267"/>
                <a:gd name="T12" fmla="*/ 2147483646 w 95"/>
                <a:gd name="T13" fmla="*/ 2147483646 h 267"/>
                <a:gd name="T14" fmla="*/ 2147483646 w 95"/>
                <a:gd name="T15" fmla="*/ 2147483646 h 267"/>
                <a:gd name="T16" fmla="*/ 2147483646 w 95"/>
                <a:gd name="T17" fmla="*/ 2147483646 h 267"/>
                <a:gd name="T18" fmla="*/ 2147483646 w 95"/>
                <a:gd name="T19" fmla="*/ 2147483646 h 267"/>
                <a:gd name="T20" fmla="*/ 2147483646 w 95"/>
                <a:gd name="T21" fmla="*/ 2147483646 h 267"/>
                <a:gd name="T22" fmla="*/ 2147483646 w 95"/>
                <a:gd name="T23" fmla="*/ 2147483646 h 267"/>
                <a:gd name="T24" fmla="*/ 2147483646 w 95"/>
                <a:gd name="T25" fmla="*/ 2147483646 h 267"/>
                <a:gd name="T26" fmla="*/ 2147483646 w 95"/>
                <a:gd name="T27" fmla="*/ 2147483646 h 267"/>
                <a:gd name="T28" fmla="*/ 2147483646 w 95"/>
                <a:gd name="T29" fmla="*/ 2147483646 h 267"/>
                <a:gd name="T30" fmla="*/ 2147483646 w 95"/>
                <a:gd name="T31" fmla="*/ 2147483646 h 267"/>
                <a:gd name="T32" fmla="*/ 2147483646 w 95"/>
                <a:gd name="T33" fmla="*/ 2147483646 h 267"/>
                <a:gd name="T34" fmla="*/ 2147483646 w 95"/>
                <a:gd name="T35" fmla="*/ 2147483646 h 267"/>
                <a:gd name="T36" fmla="*/ 2147483646 w 95"/>
                <a:gd name="T37" fmla="*/ 2147483646 h 267"/>
                <a:gd name="T38" fmla="*/ 2147483646 w 95"/>
                <a:gd name="T39" fmla="*/ 2147483646 h 267"/>
                <a:gd name="T40" fmla="*/ 2147483646 w 95"/>
                <a:gd name="T41" fmla="*/ 2147483646 h 267"/>
                <a:gd name="T42" fmla="*/ 2147483646 w 95"/>
                <a:gd name="T43" fmla="*/ 2147483646 h 267"/>
                <a:gd name="T44" fmla="*/ 2147483646 w 95"/>
                <a:gd name="T45" fmla="*/ 2147483646 h 267"/>
                <a:gd name="T46" fmla="*/ 2147483646 w 95"/>
                <a:gd name="T47" fmla="*/ 2147483646 h 267"/>
                <a:gd name="T48" fmla="*/ 2147483646 w 95"/>
                <a:gd name="T49" fmla="*/ 2147483646 h 267"/>
                <a:gd name="T50" fmla="*/ 2147483646 w 95"/>
                <a:gd name="T51" fmla="*/ 2147483646 h 267"/>
                <a:gd name="T52" fmla="*/ 2147483646 w 95"/>
                <a:gd name="T53" fmla="*/ 2147483646 h 267"/>
                <a:gd name="T54" fmla="*/ 2147483646 w 95"/>
                <a:gd name="T55" fmla="*/ 2147483646 h 267"/>
                <a:gd name="T56" fmla="*/ 2147483646 w 95"/>
                <a:gd name="T57" fmla="*/ 2147483646 h 267"/>
                <a:gd name="T58" fmla="*/ 2147483646 w 95"/>
                <a:gd name="T59" fmla="*/ 2147483646 h 267"/>
                <a:gd name="T60" fmla="*/ 2147483646 w 95"/>
                <a:gd name="T61" fmla="*/ 2147483646 h 267"/>
                <a:gd name="T62" fmla="*/ 2147483646 w 95"/>
                <a:gd name="T63" fmla="*/ 2147483646 h 267"/>
                <a:gd name="T64" fmla="*/ 2147483646 w 95"/>
                <a:gd name="T65" fmla="*/ 2147483646 h 267"/>
                <a:gd name="T66" fmla="*/ 2147483646 w 95"/>
                <a:gd name="T67" fmla="*/ 2147483646 h 267"/>
                <a:gd name="T68" fmla="*/ 2147483646 w 95"/>
                <a:gd name="T69" fmla="*/ 2147483646 h 267"/>
                <a:gd name="T70" fmla="*/ 2147483646 w 95"/>
                <a:gd name="T71" fmla="*/ 2147483646 h 267"/>
                <a:gd name="T72" fmla="*/ 2147483646 w 95"/>
                <a:gd name="T73" fmla="*/ 2147483646 h 267"/>
                <a:gd name="T74" fmla="*/ 2147483646 w 95"/>
                <a:gd name="T75" fmla="*/ 2147483646 h 267"/>
                <a:gd name="T76" fmla="*/ 2147483646 w 95"/>
                <a:gd name="T77" fmla="*/ 2147483646 h 267"/>
                <a:gd name="T78" fmla="*/ 2147483646 w 95"/>
                <a:gd name="T79" fmla="*/ 2147483646 h 267"/>
                <a:gd name="T80" fmla="*/ 2147483646 w 95"/>
                <a:gd name="T81" fmla="*/ 2147483646 h 267"/>
                <a:gd name="T82" fmla="*/ 2147483646 w 95"/>
                <a:gd name="T83" fmla="*/ 2147483646 h 26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5"/>
                <a:gd name="T127" fmla="*/ 0 h 267"/>
                <a:gd name="T128" fmla="*/ 95 w 95"/>
                <a:gd name="T129" fmla="*/ 267 h 26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5" h="267">
                  <a:moveTo>
                    <a:pt x="0" y="267"/>
                  </a:moveTo>
                  <a:lnTo>
                    <a:pt x="1" y="267"/>
                  </a:lnTo>
                  <a:lnTo>
                    <a:pt x="3" y="267"/>
                  </a:lnTo>
                  <a:lnTo>
                    <a:pt x="4" y="267"/>
                  </a:lnTo>
                  <a:lnTo>
                    <a:pt x="5" y="267"/>
                  </a:lnTo>
                  <a:lnTo>
                    <a:pt x="6" y="267"/>
                  </a:lnTo>
                  <a:lnTo>
                    <a:pt x="7" y="267"/>
                  </a:lnTo>
                  <a:lnTo>
                    <a:pt x="9" y="267"/>
                  </a:lnTo>
                  <a:lnTo>
                    <a:pt x="10" y="267"/>
                  </a:lnTo>
                  <a:lnTo>
                    <a:pt x="11" y="266"/>
                  </a:lnTo>
                  <a:lnTo>
                    <a:pt x="12" y="266"/>
                  </a:lnTo>
                  <a:lnTo>
                    <a:pt x="13" y="266"/>
                  </a:lnTo>
                  <a:lnTo>
                    <a:pt x="15" y="266"/>
                  </a:lnTo>
                  <a:lnTo>
                    <a:pt x="16" y="266"/>
                  </a:lnTo>
                  <a:lnTo>
                    <a:pt x="17" y="266"/>
                  </a:lnTo>
                  <a:lnTo>
                    <a:pt x="18" y="266"/>
                  </a:lnTo>
                  <a:lnTo>
                    <a:pt x="19" y="265"/>
                  </a:lnTo>
                  <a:lnTo>
                    <a:pt x="21" y="265"/>
                  </a:lnTo>
                  <a:lnTo>
                    <a:pt x="22" y="265"/>
                  </a:lnTo>
                  <a:lnTo>
                    <a:pt x="23" y="264"/>
                  </a:lnTo>
                  <a:lnTo>
                    <a:pt x="24" y="264"/>
                  </a:lnTo>
                  <a:lnTo>
                    <a:pt x="25" y="264"/>
                  </a:lnTo>
                  <a:lnTo>
                    <a:pt x="27" y="263"/>
                  </a:lnTo>
                  <a:lnTo>
                    <a:pt x="28" y="263"/>
                  </a:lnTo>
                  <a:lnTo>
                    <a:pt x="29" y="262"/>
                  </a:lnTo>
                  <a:lnTo>
                    <a:pt x="31" y="261"/>
                  </a:lnTo>
                  <a:lnTo>
                    <a:pt x="31" y="260"/>
                  </a:lnTo>
                  <a:lnTo>
                    <a:pt x="34" y="259"/>
                  </a:lnTo>
                  <a:lnTo>
                    <a:pt x="34" y="258"/>
                  </a:lnTo>
                  <a:lnTo>
                    <a:pt x="35" y="258"/>
                  </a:lnTo>
                  <a:lnTo>
                    <a:pt x="35" y="257"/>
                  </a:lnTo>
                  <a:lnTo>
                    <a:pt x="37" y="256"/>
                  </a:lnTo>
                  <a:lnTo>
                    <a:pt x="37" y="254"/>
                  </a:lnTo>
                  <a:lnTo>
                    <a:pt x="39" y="254"/>
                  </a:lnTo>
                  <a:lnTo>
                    <a:pt x="39" y="252"/>
                  </a:lnTo>
                  <a:lnTo>
                    <a:pt x="40" y="252"/>
                  </a:lnTo>
                  <a:lnTo>
                    <a:pt x="40" y="250"/>
                  </a:lnTo>
                  <a:lnTo>
                    <a:pt x="41" y="250"/>
                  </a:lnTo>
                  <a:lnTo>
                    <a:pt x="41" y="248"/>
                  </a:lnTo>
                  <a:lnTo>
                    <a:pt x="42" y="248"/>
                  </a:lnTo>
                  <a:lnTo>
                    <a:pt x="42" y="246"/>
                  </a:lnTo>
                  <a:lnTo>
                    <a:pt x="43" y="246"/>
                  </a:lnTo>
                  <a:lnTo>
                    <a:pt x="43" y="244"/>
                  </a:lnTo>
                  <a:lnTo>
                    <a:pt x="45" y="243"/>
                  </a:lnTo>
                  <a:lnTo>
                    <a:pt x="45" y="241"/>
                  </a:lnTo>
                  <a:lnTo>
                    <a:pt x="46" y="241"/>
                  </a:lnTo>
                  <a:lnTo>
                    <a:pt x="46" y="239"/>
                  </a:lnTo>
                  <a:lnTo>
                    <a:pt x="47" y="238"/>
                  </a:lnTo>
                  <a:lnTo>
                    <a:pt x="47" y="235"/>
                  </a:lnTo>
                  <a:lnTo>
                    <a:pt x="48" y="235"/>
                  </a:lnTo>
                  <a:lnTo>
                    <a:pt x="48" y="232"/>
                  </a:lnTo>
                  <a:lnTo>
                    <a:pt x="49" y="231"/>
                  </a:lnTo>
                  <a:lnTo>
                    <a:pt x="49" y="228"/>
                  </a:lnTo>
                  <a:lnTo>
                    <a:pt x="51" y="228"/>
                  </a:lnTo>
                  <a:lnTo>
                    <a:pt x="51" y="224"/>
                  </a:lnTo>
                  <a:lnTo>
                    <a:pt x="52" y="224"/>
                  </a:lnTo>
                  <a:lnTo>
                    <a:pt x="52" y="221"/>
                  </a:lnTo>
                  <a:lnTo>
                    <a:pt x="53" y="220"/>
                  </a:lnTo>
                  <a:lnTo>
                    <a:pt x="53" y="216"/>
                  </a:lnTo>
                  <a:lnTo>
                    <a:pt x="54" y="216"/>
                  </a:lnTo>
                  <a:lnTo>
                    <a:pt x="54" y="211"/>
                  </a:lnTo>
                  <a:lnTo>
                    <a:pt x="55" y="211"/>
                  </a:lnTo>
                  <a:lnTo>
                    <a:pt x="55" y="206"/>
                  </a:lnTo>
                  <a:lnTo>
                    <a:pt x="57" y="206"/>
                  </a:lnTo>
                  <a:lnTo>
                    <a:pt x="57" y="201"/>
                  </a:lnTo>
                  <a:lnTo>
                    <a:pt x="58" y="201"/>
                  </a:lnTo>
                  <a:lnTo>
                    <a:pt x="58" y="195"/>
                  </a:lnTo>
                  <a:lnTo>
                    <a:pt x="59" y="195"/>
                  </a:lnTo>
                  <a:lnTo>
                    <a:pt x="59" y="189"/>
                  </a:lnTo>
                  <a:lnTo>
                    <a:pt x="60" y="189"/>
                  </a:lnTo>
                  <a:lnTo>
                    <a:pt x="60" y="183"/>
                  </a:lnTo>
                  <a:lnTo>
                    <a:pt x="61" y="183"/>
                  </a:lnTo>
                  <a:lnTo>
                    <a:pt x="61" y="177"/>
                  </a:lnTo>
                  <a:lnTo>
                    <a:pt x="63" y="177"/>
                  </a:lnTo>
                  <a:lnTo>
                    <a:pt x="63" y="170"/>
                  </a:lnTo>
                  <a:lnTo>
                    <a:pt x="64" y="170"/>
                  </a:lnTo>
                  <a:lnTo>
                    <a:pt x="64" y="163"/>
                  </a:lnTo>
                  <a:lnTo>
                    <a:pt x="65" y="163"/>
                  </a:lnTo>
                  <a:lnTo>
                    <a:pt x="65" y="156"/>
                  </a:lnTo>
                  <a:lnTo>
                    <a:pt x="66" y="156"/>
                  </a:lnTo>
                  <a:lnTo>
                    <a:pt x="66" y="149"/>
                  </a:lnTo>
                  <a:lnTo>
                    <a:pt x="67" y="148"/>
                  </a:lnTo>
                  <a:lnTo>
                    <a:pt x="67" y="141"/>
                  </a:lnTo>
                  <a:lnTo>
                    <a:pt x="69" y="141"/>
                  </a:lnTo>
                  <a:lnTo>
                    <a:pt x="69" y="134"/>
                  </a:lnTo>
                  <a:lnTo>
                    <a:pt x="70" y="133"/>
                  </a:lnTo>
                  <a:lnTo>
                    <a:pt x="70" y="126"/>
                  </a:lnTo>
                  <a:lnTo>
                    <a:pt x="71" y="125"/>
                  </a:lnTo>
                  <a:lnTo>
                    <a:pt x="71" y="118"/>
                  </a:lnTo>
                  <a:lnTo>
                    <a:pt x="72" y="117"/>
                  </a:lnTo>
                  <a:lnTo>
                    <a:pt x="72" y="110"/>
                  </a:lnTo>
                  <a:lnTo>
                    <a:pt x="73" y="110"/>
                  </a:lnTo>
                  <a:lnTo>
                    <a:pt x="73" y="102"/>
                  </a:lnTo>
                  <a:lnTo>
                    <a:pt x="75" y="101"/>
                  </a:lnTo>
                  <a:lnTo>
                    <a:pt x="75" y="94"/>
                  </a:lnTo>
                  <a:lnTo>
                    <a:pt x="76" y="94"/>
                  </a:lnTo>
                  <a:lnTo>
                    <a:pt x="76" y="86"/>
                  </a:lnTo>
                  <a:lnTo>
                    <a:pt x="77" y="85"/>
                  </a:lnTo>
                  <a:lnTo>
                    <a:pt x="77" y="78"/>
                  </a:lnTo>
                  <a:lnTo>
                    <a:pt x="78" y="77"/>
                  </a:lnTo>
                  <a:lnTo>
                    <a:pt x="78" y="71"/>
                  </a:lnTo>
                  <a:lnTo>
                    <a:pt x="79" y="70"/>
                  </a:lnTo>
                  <a:lnTo>
                    <a:pt x="79" y="63"/>
                  </a:lnTo>
                  <a:lnTo>
                    <a:pt x="81" y="62"/>
                  </a:lnTo>
                  <a:lnTo>
                    <a:pt x="81" y="55"/>
                  </a:lnTo>
                  <a:lnTo>
                    <a:pt x="82" y="55"/>
                  </a:lnTo>
                  <a:lnTo>
                    <a:pt x="82" y="49"/>
                  </a:lnTo>
                  <a:lnTo>
                    <a:pt x="83" y="48"/>
                  </a:lnTo>
                  <a:lnTo>
                    <a:pt x="83" y="42"/>
                  </a:lnTo>
                  <a:lnTo>
                    <a:pt x="84" y="41"/>
                  </a:lnTo>
                  <a:lnTo>
                    <a:pt x="84" y="35"/>
                  </a:lnTo>
                  <a:lnTo>
                    <a:pt x="85" y="34"/>
                  </a:lnTo>
                  <a:lnTo>
                    <a:pt x="85" y="29"/>
                  </a:lnTo>
                  <a:lnTo>
                    <a:pt x="87" y="29"/>
                  </a:lnTo>
                  <a:lnTo>
                    <a:pt x="87" y="23"/>
                  </a:lnTo>
                  <a:lnTo>
                    <a:pt x="88" y="23"/>
                  </a:lnTo>
                  <a:lnTo>
                    <a:pt x="88" y="18"/>
                  </a:lnTo>
                  <a:lnTo>
                    <a:pt x="89" y="18"/>
                  </a:lnTo>
                  <a:lnTo>
                    <a:pt x="89" y="13"/>
                  </a:lnTo>
                  <a:lnTo>
                    <a:pt x="90" y="13"/>
                  </a:lnTo>
                  <a:lnTo>
                    <a:pt x="90" y="9"/>
                  </a:lnTo>
                  <a:lnTo>
                    <a:pt x="91" y="9"/>
                  </a:lnTo>
                  <a:lnTo>
                    <a:pt x="91" y="6"/>
                  </a:lnTo>
                  <a:lnTo>
                    <a:pt x="93" y="5"/>
                  </a:lnTo>
                  <a:lnTo>
                    <a:pt x="93" y="3"/>
                  </a:lnTo>
                  <a:lnTo>
                    <a:pt x="94" y="2"/>
                  </a:lnTo>
                  <a:lnTo>
                    <a:pt x="94" y="0"/>
                  </a:lnTo>
                  <a:lnTo>
                    <a:pt x="95" y="0"/>
                  </a:lnTo>
                </a:path>
              </a:pathLst>
            </a:custGeom>
            <a:noFill/>
            <a:ln w="254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315" name="Freeform 116">
              <a:extLst>
                <a:ext uri="{FF2B5EF4-FFF2-40B4-BE49-F238E27FC236}">
                  <a16:creationId xmlns:a16="http://schemas.microsoft.com/office/drawing/2014/main" id="{131E0FA1-4DA1-42E8-98CC-A3E4EF751C3E}"/>
                </a:ext>
              </a:extLst>
            </p:cNvPr>
            <p:cNvSpPr>
              <a:spLocks/>
            </p:cNvSpPr>
            <p:nvPr/>
          </p:nvSpPr>
          <p:spPr bwMode="auto">
            <a:xfrm rot="-5400000">
              <a:off x="1842290" y="3232375"/>
              <a:ext cx="239320" cy="470201"/>
            </a:xfrm>
            <a:custGeom>
              <a:avLst/>
              <a:gdLst>
                <a:gd name="T0" fmla="*/ 2147483646 w 92"/>
                <a:gd name="T1" fmla="*/ 0 h 270"/>
                <a:gd name="T2" fmla="*/ 2147483646 w 92"/>
                <a:gd name="T3" fmla="*/ 2147483646 h 270"/>
                <a:gd name="T4" fmla="*/ 2147483646 w 92"/>
                <a:gd name="T5" fmla="*/ 2147483646 h 270"/>
                <a:gd name="T6" fmla="*/ 2147483646 w 92"/>
                <a:gd name="T7" fmla="*/ 2147483646 h 270"/>
                <a:gd name="T8" fmla="*/ 2147483646 w 92"/>
                <a:gd name="T9" fmla="*/ 2147483646 h 270"/>
                <a:gd name="T10" fmla="*/ 2147483646 w 92"/>
                <a:gd name="T11" fmla="*/ 2147483646 h 270"/>
                <a:gd name="T12" fmla="*/ 2147483646 w 92"/>
                <a:gd name="T13" fmla="*/ 2147483646 h 270"/>
                <a:gd name="T14" fmla="*/ 2147483646 w 92"/>
                <a:gd name="T15" fmla="*/ 2147483646 h 270"/>
                <a:gd name="T16" fmla="*/ 2147483646 w 92"/>
                <a:gd name="T17" fmla="*/ 2147483646 h 270"/>
                <a:gd name="T18" fmla="*/ 2147483646 w 92"/>
                <a:gd name="T19" fmla="*/ 2147483646 h 270"/>
                <a:gd name="T20" fmla="*/ 2147483646 w 92"/>
                <a:gd name="T21" fmla="*/ 2147483646 h 270"/>
                <a:gd name="T22" fmla="*/ 2147483646 w 92"/>
                <a:gd name="T23" fmla="*/ 2147483646 h 270"/>
                <a:gd name="T24" fmla="*/ 2147483646 w 92"/>
                <a:gd name="T25" fmla="*/ 2147483646 h 270"/>
                <a:gd name="T26" fmla="*/ 2147483646 w 92"/>
                <a:gd name="T27" fmla="*/ 2147483646 h 270"/>
                <a:gd name="T28" fmla="*/ 2147483646 w 92"/>
                <a:gd name="T29" fmla="*/ 2147483646 h 270"/>
                <a:gd name="T30" fmla="*/ 2147483646 w 92"/>
                <a:gd name="T31" fmla="*/ 2147483646 h 270"/>
                <a:gd name="T32" fmla="*/ 2147483646 w 92"/>
                <a:gd name="T33" fmla="*/ 2147483646 h 270"/>
                <a:gd name="T34" fmla="*/ 2147483646 w 92"/>
                <a:gd name="T35" fmla="*/ 2147483646 h 270"/>
                <a:gd name="T36" fmla="*/ 2147483646 w 92"/>
                <a:gd name="T37" fmla="*/ 2147483646 h 270"/>
                <a:gd name="T38" fmla="*/ 2147483646 w 92"/>
                <a:gd name="T39" fmla="*/ 2147483646 h 270"/>
                <a:gd name="T40" fmla="*/ 2147483646 w 92"/>
                <a:gd name="T41" fmla="*/ 2147483646 h 270"/>
                <a:gd name="T42" fmla="*/ 2147483646 w 92"/>
                <a:gd name="T43" fmla="*/ 2147483646 h 270"/>
                <a:gd name="T44" fmla="*/ 2147483646 w 92"/>
                <a:gd name="T45" fmla="*/ 2147483646 h 270"/>
                <a:gd name="T46" fmla="*/ 2147483646 w 92"/>
                <a:gd name="T47" fmla="*/ 2147483646 h 270"/>
                <a:gd name="T48" fmla="*/ 2147483646 w 92"/>
                <a:gd name="T49" fmla="*/ 2147483646 h 270"/>
                <a:gd name="T50" fmla="*/ 2147483646 w 92"/>
                <a:gd name="T51" fmla="*/ 2147483646 h 270"/>
                <a:gd name="T52" fmla="*/ 2147483646 w 92"/>
                <a:gd name="T53" fmla="*/ 2147483646 h 270"/>
                <a:gd name="T54" fmla="*/ 2147483646 w 92"/>
                <a:gd name="T55" fmla="*/ 2147483646 h 270"/>
                <a:gd name="T56" fmla="*/ 2147483646 w 92"/>
                <a:gd name="T57" fmla="*/ 2147483646 h 270"/>
                <a:gd name="T58" fmla="*/ 2147483646 w 92"/>
                <a:gd name="T59" fmla="*/ 2147483646 h 270"/>
                <a:gd name="T60" fmla="*/ 2147483646 w 92"/>
                <a:gd name="T61" fmla="*/ 2147483646 h 270"/>
                <a:gd name="T62" fmla="*/ 2147483646 w 92"/>
                <a:gd name="T63" fmla="*/ 2147483646 h 270"/>
                <a:gd name="T64" fmla="*/ 2147483646 w 92"/>
                <a:gd name="T65" fmla="*/ 2147483646 h 270"/>
                <a:gd name="T66" fmla="*/ 2147483646 w 92"/>
                <a:gd name="T67" fmla="*/ 2147483646 h 270"/>
                <a:gd name="T68" fmla="*/ 2147483646 w 92"/>
                <a:gd name="T69" fmla="*/ 2147483646 h 270"/>
                <a:gd name="T70" fmla="*/ 2147483646 w 92"/>
                <a:gd name="T71" fmla="*/ 2147483646 h 270"/>
                <a:gd name="T72" fmla="*/ 2147483646 w 92"/>
                <a:gd name="T73" fmla="*/ 2147483646 h 270"/>
                <a:gd name="T74" fmla="*/ 2147483646 w 92"/>
                <a:gd name="T75" fmla="*/ 2147483646 h 270"/>
                <a:gd name="T76" fmla="*/ 2147483646 w 92"/>
                <a:gd name="T77" fmla="*/ 2147483646 h 270"/>
                <a:gd name="T78" fmla="*/ 2147483646 w 92"/>
                <a:gd name="T79" fmla="*/ 2147483646 h 270"/>
                <a:gd name="T80" fmla="*/ 2147483646 w 92"/>
                <a:gd name="T81" fmla="*/ 2147483646 h 270"/>
                <a:gd name="T82" fmla="*/ 2147483646 w 92"/>
                <a:gd name="T83" fmla="*/ 2147483646 h 2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2"/>
                <a:gd name="T127" fmla="*/ 0 h 270"/>
                <a:gd name="T128" fmla="*/ 92 w 92"/>
                <a:gd name="T129" fmla="*/ 270 h 2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2" h="270">
                  <a:moveTo>
                    <a:pt x="0" y="3"/>
                  </a:moveTo>
                  <a:lnTo>
                    <a:pt x="0" y="1"/>
                  </a:lnTo>
                  <a:lnTo>
                    <a:pt x="2" y="0"/>
                  </a:lnTo>
                  <a:lnTo>
                    <a:pt x="4" y="0"/>
                  </a:lnTo>
                  <a:lnTo>
                    <a:pt x="6" y="1"/>
                  </a:lnTo>
                  <a:lnTo>
                    <a:pt x="6" y="2"/>
                  </a:lnTo>
                  <a:lnTo>
                    <a:pt x="7" y="3"/>
                  </a:lnTo>
                  <a:lnTo>
                    <a:pt x="7" y="4"/>
                  </a:lnTo>
                  <a:lnTo>
                    <a:pt x="8" y="5"/>
                  </a:lnTo>
                  <a:lnTo>
                    <a:pt x="8" y="7"/>
                  </a:lnTo>
                  <a:lnTo>
                    <a:pt x="10" y="7"/>
                  </a:lnTo>
                  <a:lnTo>
                    <a:pt x="10" y="10"/>
                  </a:lnTo>
                  <a:lnTo>
                    <a:pt x="11" y="11"/>
                  </a:lnTo>
                  <a:lnTo>
                    <a:pt x="11" y="14"/>
                  </a:lnTo>
                  <a:lnTo>
                    <a:pt x="12" y="14"/>
                  </a:lnTo>
                  <a:lnTo>
                    <a:pt x="12" y="18"/>
                  </a:lnTo>
                  <a:lnTo>
                    <a:pt x="13" y="18"/>
                  </a:lnTo>
                  <a:lnTo>
                    <a:pt x="13" y="23"/>
                  </a:lnTo>
                  <a:lnTo>
                    <a:pt x="14" y="24"/>
                  </a:lnTo>
                  <a:lnTo>
                    <a:pt x="14" y="29"/>
                  </a:lnTo>
                  <a:lnTo>
                    <a:pt x="16" y="29"/>
                  </a:lnTo>
                  <a:lnTo>
                    <a:pt x="16" y="35"/>
                  </a:lnTo>
                  <a:lnTo>
                    <a:pt x="17" y="35"/>
                  </a:lnTo>
                  <a:lnTo>
                    <a:pt x="17" y="40"/>
                  </a:lnTo>
                  <a:lnTo>
                    <a:pt x="18" y="41"/>
                  </a:lnTo>
                  <a:lnTo>
                    <a:pt x="18" y="47"/>
                  </a:lnTo>
                  <a:lnTo>
                    <a:pt x="19" y="48"/>
                  </a:lnTo>
                  <a:lnTo>
                    <a:pt x="19" y="54"/>
                  </a:lnTo>
                  <a:lnTo>
                    <a:pt x="20" y="55"/>
                  </a:lnTo>
                  <a:lnTo>
                    <a:pt x="20" y="61"/>
                  </a:lnTo>
                  <a:lnTo>
                    <a:pt x="22" y="62"/>
                  </a:lnTo>
                  <a:lnTo>
                    <a:pt x="22" y="69"/>
                  </a:lnTo>
                  <a:lnTo>
                    <a:pt x="23" y="69"/>
                  </a:lnTo>
                  <a:lnTo>
                    <a:pt x="23" y="76"/>
                  </a:lnTo>
                  <a:lnTo>
                    <a:pt x="24" y="77"/>
                  </a:lnTo>
                  <a:lnTo>
                    <a:pt x="24" y="84"/>
                  </a:lnTo>
                  <a:lnTo>
                    <a:pt x="25" y="84"/>
                  </a:lnTo>
                  <a:lnTo>
                    <a:pt x="25" y="92"/>
                  </a:lnTo>
                  <a:lnTo>
                    <a:pt x="26" y="93"/>
                  </a:lnTo>
                  <a:lnTo>
                    <a:pt x="26" y="100"/>
                  </a:lnTo>
                  <a:lnTo>
                    <a:pt x="28" y="100"/>
                  </a:lnTo>
                  <a:lnTo>
                    <a:pt x="28" y="108"/>
                  </a:lnTo>
                  <a:lnTo>
                    <a:pt x="29" y="108"/>
                  </a:lnTo>
                  <a:lnTo>
                    <a:pt x="29" y="116"/>
                  </a:lnTo>
                  <a:lnTo>
                    <a:pt x="30" y="117"/>
                  </a:lnTo>
                  <a:lnTo>
                    <a:pt x="30" y="124"/>
                  </a:lnTo>
                  <a:lnTo>
                    <a:pt x="31" y="124"/>
                  </a:lnTo>
                  <a:lnTo>
                    <a:pt x="31" y="132"/>
                  </a:lnTo>
                  <a:lnTo>
                    <a:pt x="32" y="132"/>
                  </a:lnTo>
                  <a:lnTo>
                    <a:pt x="32" y="140"/>
                  </a:lnTo>
                  <a:lnTo>
                    <a:pt x="34" y="140"/>
                  </a:lnTo>
                  <a:lnTo>
                    <a:pt x="34" y="147"/>
                  </a:lnTo>
                  <a:lnTo>
                    <a:pt x="35" y="148"/>
                  </a:lnTo>
                  <a:lnTo>
                    <a:pt x="35" y="155"/>
                  </a:lnTo>
                  <a:lnTo>
                    <a:pt x="36" y="155"/>
                  </a:lnTo>
                  <a:lnTo>
                    <a:pt x="36" y="162"/>
                  </a:lnTo>
                  <a:lnTo>
                    <a:pt x="37" y="162"/>
                  </a:lnTo>
                  <a:lnTo>
                    <a:pt x="37" y="169"/>
                  </a:lnTo>
                  <a:lnTo>
                    <a:pt x="38" y="169"/>
                  </a:lnTo>
                  <a:lnTo>
                    <a:pt x="38" y="176"/>
                  </a:lnTo>
                  <a:lnTo>
                    <a:pt x="40" y="176"/>
                  </a:lnTo>
                  <a:lnTo>
                    <a:pt x="40" y="183"/>
                  </a:lnTo>
                  <a:lnTo>
                    <a:pt x="41" y="183"/>
                  </a:lnTo>
                  <a:lnTo>
                    <a:pt x="41" y="189"/>
                  </a:lnTo>
                  <a:lnTo>
                    <a:pt x="42" y="189"/>
                  </a:lnTo>
                  <a:lnTo>
                    <a:pt x="42" y="195"/>
                  </a:lnTo>
                  <a:lnTo>
                    <a:pt x="43" y="195"/>
                  </a:lnTo>
                  <a:lnTo>
                    <a:pt x="43" y="201"/>
                  </a:lnTo>
                  <a:lnTo>
                    <a:pt x="44" y="201"/>
                  </a:lnTo>
                  <a:lnTo>
                    <a:pt x="44" y="206"/>
                  </a:lnTo>
                  <a:lnTo>
                    <a:pt x="46" y="206"/>
                  </a:lnTo>
                  <a:lnTo>
                    <a:pt x="46" y="211"/>
                  </a:lnTo>
                  <a:lnTo>
                    <a:pt x="47" y="212"/>
                  </a:lnTo>
                  <a:lnTo>
                    <a:pt x="47" y="216"/>
                  </a:lnTo>
                  <a:lnTo>
                    <a:pt x="48" y="217"/>
                  </a:lnTo>
                  <a:lnTo>
                    <a:pt x="48" y="221"/>
                  </a:lnTo>
                  <a:lnTo>
                    <a:pt x="49" y="221"/>
                  </a:lnTo>
                  <a:lnTo>
                    <a:pt x="49" y="225"/>
                  </a:lnTo>
                  <a:lnTo>
                    <a:pt x="50" y="225"/>
                  </a:lnTo>
                  <a:lnTo>
                    <a:pt x="50" y="229"/>
                  </a:lnTo>
                  <a:lnTo>
                    <a:pt x="52" y="229"/>
                  </a:lnTo>
                  <a:lnTo>
                    <a:pt x="52" y="233"/>
                  </a:lnTo>
                  <a:lnTo>
                    <a:pt x="53" y="233"/>
                  </a:lnTo>
                  <a:lnTo>
                    <a:pt x="53" y="236"/>
                  </a:lnTo>
                  <a:lnTo>
                    <a:pt x="54" y="237"/>
                  </a:lnTo>
                  <a:lnTo>
                    <a:pt x="54" y="240"/>
                  </a:lnTo>
                  <a:lnTo>
                    <a:pt x="55" y="240"/>
                  </a:lnTo>
                  <a:lnTo>
                    <a:pt x="55" y="243"/>
                  </a:lnTo>
                  <a:lnTo>
                    <a:pt x="56" y="243"/>
                  </a:lnTo>
                  <a:lnTo>
                    <a:pt x="56" y="246"/>
                  </a:lnTo>
                  <a:lnTo>
                    <a:pt x="58" y="246"/>
                  </a:lnTo>
                  <a:lnTo>
                    <a:pt x="58" y="248"/>
                  </a:lnTo>
                  <a:lnTo>
                    <a:pt x="59" y="248"/>
                  </a:lnTo>
                  <a:lnTo>
                    <a:pt x="59" y="250"/>
                  </a:lnTo>
                  <a:lnTo>
                    <a:pt x="60" y="251"/>
                  </a:lnTo>
                  <a:lnTo>
                    <a:pt x="60" y="252"/>
                  </a:lnTo>
                  <a:lnTo>
                    <a:pt x="61" y="253"/>
                  </a:lnTo>
                  <a:lnTo>
                    <a:pt x="61" y="254"/>
                  </a:lnTo>
                  <a:lnTo>
                    <a:pt x="62" y="255"/>
                  </a:lnTo>
                  <a:lnTo>
                    <a:pt x="62" y="256"/>
                  </a:lnTo>
                  <a:lnTo>
                    <a:pt x="64" y="257"/>
                  </a:lnTo>
                  <a:lnTo>
                    <a:pt x="64" y="258"/>
                  </a:lnTo>
                  <a:lnTo>
                    <a:pt x="65" y="258"/>
                  </a:lnTo>
                  <a:lnTo>
                    <a:pt x="65" y="259"/>
                  </a:lnTo>
                  <a:lnTo>
                    <a:pt x="67" y="260"/>
                  </a:lnTo>
                  <a:lnTo>
                    <a:pt x="67" y="262"/>
                  </a:lnTo>
                  <a:lnTo>
                    <a:pt x="70" y="263"/>
                  </a:lnTo>
                  <a:lnTo>
                    <a:pt x="70" y="264"/>
                  </a:lnTo>
                  <a:lnTo>
                    <a:pt x="72" y="265"/>
                  </a:lnTo>
                  <a:lnTo>
                    <a:pt x="73" y="266"/>
                  </a:lnTo>
                  <a:lnTo>
                    <a:pt x="76" y="267"/>
                  </a:lnTo>
                  <a:lnTo>
                    <a:pt x="77" y="267"/>
                  </a:lnTo>
                  <a:lnTo>
                    <a:pt x="78" y="267"/>
                  </a:lnTo>
                  <a:lnTo>
                    <a:pt x="79" y="268"/>
                  </a:lnTo>
                  <a:lnTo>
                    <a:pt x="80" y="268"/>
                  </a:lnTo>
                  <a:lnTo>
                    <a:pt x="82" y="268"/>
                  </a:lnTo>
                  <a:lnTo>
                    <a:pt x="83" y="269"/>
                  </a:lnTo>
                  <a:lnTo>
                    <a:pt x="84" y="269"/>
                  </a:lnTo>
                  <a:lnTo>
                    <a:pt x="85" y="269"/>
                  </a:lnTo>
                  <a:lnTo>
                    <a:pt x="86" y="269"/>
                  </a:lnTo>
                  <a:lnTo>
                    <a:pt x="88" y="269"/>
                  </a:lnTo>
                  <a:lnTo>
                    <a:pt x="89" y="269"/>
                  </a:lnTo>
                  <a:lnTo>
                    <a:pt x="90" y="269"/>
                  </a:lnTo>
                  <a:lnTo>
                    <a:pt x="91" y="270"/>
                  </a:lnTo>
                  <a:lnTo>
                    <a:pt x="92" y="270"/>
                  </a:lnTo>
                </a:path>
              </a:pathLst>
            </a:custGeom>
            <a:noFill/>
            <a:ln w="254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316" name="Freeform 117">
              <a:extLst>
                <a:ext uri="{FF2B5EF4-FFF2-40B4-BE49-F238E27FC236}">
                  <a16:creationId xmlns:a16="http://schemas.microsoft.com/office/drawing/2014/main" id="{EB8677E2-B631-4FF7-8718-07BFF52F9416}"/>
                </a:ext>
              </a:extLst>
            </p:cNvPr>
            <p:cNvSpPr>
              <a:spLocks/>
            </p:cNvSpPr>
            <p:nvPr/>
          </p:nvSpPr>
          <p:spPr bwMode="auto">
            <a:xfrm rot="-5400000">
              <a:off x="2184915" y="3333938"/>
              <a:ext cx="26013" cy="1742"/>
            </a:xfrm>
            <a:custGeom>
              <a:avLst/>
              <a:gdLst>
                <a:gd name="T0" fmla="*/ 0 w 10"/>
                <a:gd name="T1" fmla="*/ 0 h 1742"/>
                <a:gd name="T2" fmla="*/ 2147483646 w 10"/>
                <a:gd name="T3" fmla="*/ 0 h 1742"/>
                <a:gd name="T4" fmla="*/ 2147483646 w 10"/>
                <a:gd name="T5" fmla="*/ 0 h 1742"/>
                <a:gd name="T6" fmla="*/ 2147483646 w 10"/>
                <a:gd name="T7" fmla="*/ 0 h 1742"/>
                <a:gd name="T8" fmla="*/ 2147483646 w 10"/>
                <a:gd name="T9" fmla="*/ 0 h 1742"/>
                <a:gd name="T10" fmla="*/ 2147483646 w 10"/>
                <a:gd name="T11" fmla="*/ 0 h 1742"/>
                <a:gd name="T12" fmla="*/ 2147483646 w 10"/>
                <a:gd name="T13" fmla="*/ 0 h 1742"/>
                <a:gd name="T14" fmla="*/ 2147483646 w 10"/>
                <a:gd name="T15" fmla="*/ 0 h 1742"/>
                <a:gd name="T16" fmla="*/ 2147483646 w 10"/>
                <a:gd name="T17" fmla="*/ 0 h 17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742"/>
                <a:gd name="T29" fmla="*/ 10 w 10"/>
                <a:gd name="T30" fmla="*/ 1742 h 17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742">
                  <a:moveTo>
                    <a:pt x="0" y="0"/>
                  </a:moveTo>
                  <a:lnTo>
                    <a:pt x="2" y="0"/>
                  </a:lnTo>
                  <a:lnTo>
                    <a:pt x="3" y="0"/>
                  </a:lnTo>
                  <a:lnTo>
                    <a:pt x="4" y="0"/>
                  </a:lnTo>
                  <a:lnTo>
                    <a:pt x="5" y="0"/>
                  </a:lnTo>
                  <a:lnTo>
                    <a:pt x="6" y="0"/>
                  </a:lnTo>
                  <a:lnTo>
                    <a:pt x="8" y="0"/>
                  </a:lnTo>
                  <a:lnTo>
                    <a:pt x="9" y="0"/>
                  </a:lnTo>
                  <a:lnTo>
                    <a:pt x="10" y="0"/>
                  </a:lnTo>
                </a:path>
              </a:pathLst>
            </a:custGeom>
            <a:noFill/>
            <a:ln w="254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317" name="Freeform 118">
              <a:extLst>
                <a:ext uri="{FF2B5EF4-FFF2-40B4-BE49-F238E27FC236}">
                  <a16:creationId xmlns:a16="http://schemas.microsoft.com/office/drawing/2014/main" id="{637BE1F1-77C3-4ED0-98EC-9EB674CB758E}"/>
                </a:ext>
              </a:extLst>
            </p:cNvPr>
            <p:cNvSpPr>
              <a:spLocks/>
            </p:cNvSpPr>
            <p:nvPr/>
          </p:nvSpPr>
          <p:spPr bwMode="auto">
            <a:xfrm rot="-5400000">
              <a:off x="1996740" y="3436247"/>
              <a:ext cx="395399" cy="5225"/>
            </a:xfrm>
            <a:custGeom>
              <a:avLst/>
              <a:gdLst>
                <a:gd name="T0" fmla="*/ 2147483646 w 152"/>
                <a:gd name="T1" fmla="*/ 2147483646 h 3"/>
                <a:gd name="T2" fmla="*/ 2147483646 w 152"/>
                <a:gd name="T3" fmla="*/ 2147483646 h 3"/>
                <a:gd name="T4" fmla="*/ 2147483646 w 152"/>
                <a:gd name="T5" fmla="*/ 2147483646 h 3"/>
                <a:gd name="T6" fmla="*/ 2147483646 w 152"/>
                <a:gd name="T7" fmla="*/ 2147483646 h 3"/>
                <a:gd name="T8" fmla="*/ 2147483646 w 152"/>
                <a:gd name="T9" fmla="*/ 2147483646 h 3"/>
                <a:gd name="T10" fmla="*/ 2147483646 w 152"/>
                <a:gd name="T11" fmla="*/ 2147483646 h 3"/>
                <a:gd name="T12" fmla="*/ 2147483646 w 152"/>
                <a:gd name="T13" fmla="*/ 2147483646 h 3"/>
                <a:gd name="T14" fmla="*/ 2147483646 w 152"/>
                <a:gd name="T15" fmla="*/ 2147483646 h 3"/>
                <a:gd name="T16" fmla="*/ 2147483646 w 152"/>
                <a:gd name="T17" fmla="*/ 2147483646 h 3"/>
                <a:gd name="T18" fmla="*/ 2147483646 w 152"/>
                <a:gd name="T19" fmla="*/ 2147483646 h 3"/>
                <a:gd name="T20" fmla="*/ 2147483646 w 152"/>
                <a:gd name="T21" fmla="*/ 2147483646 h 3"/>
                <a:gd name="T22" fmla="*/ 2147483646 w 152"/>
                <a:gd name="T23" fmla="*/ 2147483646 h 3"/>
                <a:gd name="T24" fmla="*/ 2147483646 w 152"/>
                <a:gd name="T25" fmla="*/ 2147483646 h 3"/>
                <a:gd name="T26" fmla="*/ 2147483646 w 152"/>
                <a:gd name="T27" fmla="*/ 2147483646 h 3"/>
                <a:gd name="T28" fmla="*/ 2147483646 w 152"/>
                <a:gd name="T29" fmla="*/ 2147483646 h 3"/>
                <a:gd name="T30" fmla="*/ 2147483646 w 152"/>
                <a:gd name="T31" fmla="*/ 2147483646 h 3"/>
                <a:gd name="T32" fmla="*/ 2147483646 w 152"/>
                <a:gd name="T33" fmla="*/ 2147483646 h 3"/>
                <a:gd name="T34" fmla="*/ 2147483646 w 152"/>
                <a:gd name="T35" fmla="*/ 2147483646 h 3"/>
                <a:gd name="T36" fmla="*/ 2147483646 w 152"/>
                <a:gd name="T37" fmla="*/ 2147483646 h 3"/>
                <a:gd name="T38" fmla="*/ 2147483646 w 152"/>
                <a:gd name="T39" fmla="*/ 2147483646 h 3"/>
                <a:gd name="T40" fmla="*/ 2147483646 w 152"/>
                <a:gd name="T41" fmla="*/ 2147483646 h 3"/>
                <a:gd name="T42" fmla="*/ 2147483646 w 152"/>
                <a:gd name="T43" fmla="*/ 2147483646 h 3"/>
                <a:gd name="T44" fmla="*/ 2147483646 w 152"/>
                <a:gd name="T45" fmla="*/ 2147483646 h 3"/>
                <a:gd name="T46" fmla="*/ 2147483646 w 152"/>
                <a:gd name="T47" fmla="*/ 2147483646 h 3"/>
                <a:gd name="T48" fmla="*/ 2147483646 w 152"/>
                <a:gd name="T49" fmla="*/ 2147483646 h 3"/>
                <a:gd name="T50" fmla="*/ 2147483646 w 152"/>
                <a:gd name="T51" fmla="*/ 2147483646 h 3"/>
                <a:gd name="T52" fmla="*/ 2147483646 w 152"/>
                <a:gd name="T53" fmla="*/ 2147483646 h 3"/>
                <a:gd name="T54" fmla="*/ 2147483646 w 152"/>
                <a:gd name="T55" fmla="*/ 2147483646 h 3"/>
                <a:gd name="T56" fmla="*/ 2147483646 w 152"/>
                <a:gd name="T57" fmla="*/ 2147483646 h 3"/>
                <a:gd name="T58" fmla="*/ 2147483646 w 152"/>
                <a:gd name="T59" fmla="*/ 2147483646 h 3"/>
                <a:gd name="T60" fmla="*/ 2147483646 w 152"/>
                <a:gd name="T61" fmla="*/ 2147483646 h 3"/>
                <a:gd name="T62" fmla="*/ 2147483646 w 152"/>
                <a:gd name="T63" fmla="*/ 2147483646 h 3"/>
                <a:gd name="T64" fmla="*/ 2147483646 w 152"/>
                <a:gd name="T65" fmla="*/ 2147483646 h 3"/>
                <a:gd name="T66" fmla="*/ 2147483646 w 152"/>
                <a:gd name="T67" fmla="*/ 2147483646 h 3"/>
                <a:gd name="T68" fmla="*/ 2147483646 w 152"/>
                <a:gd name="T69" fmla="*/ 2147483646 h 3"/>
                <a:gd name="T70" fmla="*/ 2147483646 w 152"/>
                <a:gd name="T71" fmla="*/ 2147483646 h 3"/>
                <a:gd name="T72" fmla="*/ 2147483646 w 152"/>
                <a:gd name="T73" fmla="*/ 2147483646 h 3"/>
                <a:gd name="T74" fmla="*/ 2147483646 w 152"/>
                <a:gd name="T75" fmla="*/ 0 h 3"/>
                <a:gd name="T76" fmla="*/ 2147483646 w 152"/>
                <a:gd name="T77" fmla="*/ 0 h 3"/>
                <a:gd name="T78" fmla="*/ 2147483646 w 152"/>
                <a:gd name="T79" fmla="*/ 0 h 3"/>
                <a:gd name="T80" fmla="*/ 2147483646 w 152"/>
                <a:gd name="T81" fmla="*/ 0 h 3"/>
                <a:gd name="T82" fmla="*/ 2147483646 w 152"/>
                <a:gd name="T83" fmla="*/ 0 h 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3"/>
                <a:gd name="T128" fmla="*/ 152 w 152"/>
                <a:gd name="T129" fmla="*/ 3 h 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3">
                  <a:moveTo>
                    <a:pt x="0" y="3"/>
                  </a:moveTo>
                  <a:lnTo>
                    <a:pt x="1" y="3"/>
                  </a:lnTo>
                  <a:lnTo>
                    <a:pt x="2" y="3"/>
                  </a:lnTo>
                  <a:lnTo>
                    <a:pt x="3" y="3"/>
                  </a:lnTo>
                  <a:lnTo>
                    <a:pt x="5" y="3"/>
                  </a:lnTo>
                  <a:lnTo>
                    <a:pt x="6" y="3"/>
                  </a:lnTo>
                  <a:lnTo>
                    <a:pt x="7" y="3"/>
                  </a:lnTo>
                  <a:lnTo>
                    <a:pt x="8" y="3"/>
                  </a:lnTo>
                  <a:lnTo>
                    <a:pt x="9" y="3"/>
                  </a:lnTo>
                  <a:lnTo>
                    <a:pt x="11" y="3"/>
                  </a:lnTo>
                  <a:lnTo>
                    <a:pt x="12" y="3"/>
                  </a:lnTo>
                  <a:lnTo>
                    <a:pt x="13" y="3"/>
                  </a:lnTo>
                  <a:lnTo>
                    <a:pt x="14" y="3"/>
                  </a:lnTo>
                  <a:lnTo>
                    <a:pt x="15" y="3"/>
                  </a:lnTo>
                  <a:lnTo>
                    <a:pt x="17" y="3"/>
                  </a:lnTo>
                  <a:lnTo>
                    <a:pt x="18" y="3"/>
                  </a:lnTo>
                  <a:lnTo>
                    <a:pt x="19" y="3"/>
                  </a:lnTo>
                  <a:lnTo>
                    <a:pt x="20" y="3"/>
                  </a:lnTo>
                  <a:lnTo>
                    <a:pt x="21" y="3"/>
                  </a:lnTo>
                  <a:lnTo>
                    <a:pt x="23" y="3"/>
                  </a:lnTo>
                  <a:lnTo>
                    <a:pt x="24" y="3"/>
                  </a:lnTo>
                  <a:lnTo>
                    <a:pt x="25" y="3"/>
                  </a:lnTo>
                  <a:lnTo>
                    <a:pt x="26" y="3"/>
                  </a:lnTo>
                  <a:lnTo>
                    <a:pt x="27" y="3"/>
                  </a:lnTo>
                  <a:lnTo>
                    <a:pt x="29" y="3"/>
                  </a:lnTo>
                  <a:lnTo>
                    <a:pt x="30" y="3"/>
                  </a:lnTo>
                  <a:lnTo>
                    <a:pt x="31" y="3"/>
                  </a:lnTo>
                  <a:lnTo>
                    <a:pt x="32" y="3"/>
                  </a:lnTo>
                  <a:lnTo>
                    <a:pt x="33" y="3"/>
                  </a:lnTo>
                  <a:lnTo>
                    <a:pt x="35" y="3"/>
                  </a:lnTo>
                  <a:lnTo>
                    <a:pt x="36" y="3"/>
                  </a:lnTo>
                  <a:lnTo>
                    <a:pt x="37" y="3"/>
                  </a:lnTo>
                  <a:lnTo>
                    <a:pt x="38" y="3"/>
                  </a:lnTo>
                  <a:lnTo>
                    <a:pt x="39" y="3"/>
                  </a:lnTo>
                  <a:lnTo>
                    <a:pt x="41" y="3"/>
                  </a:lnTo>
                  <a:lnTo>
                    <a:pt x="42" y="3"/>
                  </a:lnTo>
                  <a:lnTo>
                    <a:pt x="43" y="3"/>
                  </a:lnTo>
                  <a:lnTo>
                    <a:pt x="44" y="3"/>
                  </a:lnTo>
                  <a:lnTo>
                    <a:pt x="45" y="3"/>
                  </a:lnTo>
                  <a:lnTo>
                    <a:pt x="47" y="3"/>
                  </a:lnTo>
                  <a:lnTo>
                    <a:pt x="48" y="3"/>
                  </a:lnTo>
                  <a:lnTo>
                    <a:pt x="49" y="3"/>
                  </a:lnTo>
                  <a:lnTo>
                    <a:pt x="50" y="3"/>
                  </a:lnTo>
                  <a:lnTo>
                    <a:pt x="51" y="3"/>
                  </a:lnTo>
                  <a:lnTo>
                    <a:pt x="53" y="3"/>
                  </a:lnTo>
                  <a:lnTo>
                    <a:pt x="54" y="3"/>
                  </a:lnTo>
                  <a:lnTo>
                    <a:pt x="55" y="3"/>
                  </a:lnTo>
                  <a:lnTo>
                    <a:pt x="56" y="3"/>
                  </a:lnTo>
                  <a:lnTo>
                    <a:pt x="57" y="3"/>
                  </a:lnTo>
                  <a:lnTo>
                    <a:pt x="59" y="3"/>
                  </a:lnTo>
                  <a:lnTo>
                    <a:pt x="60" y="3"/>
                  </a:lnTo>
                  <a:lnTo>
                    <a:pt x="61" y="3"/>
                  </a:lnTo>
                  <a:lnTo>
                    <a:pt x="62" y="3"/>
                  </a:lnTo>
                  <a:lnTo>
                    <a:pt x="63" y="3"/>
                  </a:lnTo>
                  <a:lnTo>
                    <a:pt x="65" y="3"/>
                  </a:lnTo>
                  <a:lnTo>
                    <a:pt x="66" y="3"/>
                  </a:lnTo>
                  <a:lnTo>
                    <a:pt x="67" y="3"/>
                  </a:lnTo>
                  <a:lnTo>
                    <a:pt x="68" y="3"/>
                  </a:lnTo>
                  <a:lnTo>
                    <a:pt x="69" y="3"/>
                  </a:lnTo>
                  <a:lnTo>
                    <a:pt x="71" y="3"/>
                  </a:lnTo>
                  <a:lnTo>
                    <a:pt x="72" y="3"/>
                  </a:lnTo>
                  <a:lnTo>
                    <a:pt x="73" y="3"/>
                  </a:lnTo>
                  <a:lnTo>
                    <a:pt x="74" y="3"/>
                  </a:lnTo>
                  <a:lnTo>
                    <a:pt x="75" y="3"/>
                  </a:lnTo>
                  <a:lnTo>
                    <a:pt x="77" y="3"/>
                  </a:lnTo>
                  <a:lnTo>
                    <a:pt x="78" y="3"/>
                  </a:lnTo>
                  <a:lnTo>
                    <a:pt x="79" y="3"/>
                  </a:lnTo>
                  <a:lnTo>
                    <a:pt x="80" y="3"/>
                  </a:lnTo>
                  <a:lnTo>
                    <a:pt x="81" y="2"/>
                  </a:lnTo>
                  <a:lnTo>
                    <a:pt x="83" y="2"/>
                  </a:lnTo>
                  <a:lnTo>
                    <a:pt x="84" y="2"/>
                  </a:lnTo>
                  <a:lnTo>
                    <a:pt x="85" y="2"/>
                  </a:lnTo>
                  <a:lnTo>
                    <a:pt x="86" y="2"/>
                  </a:lnTo>
                  <a:lnTo>
                    <a:pt x="87" y="2"/>
                  </a:lnTo>
                  <a:lnTo>
                    <a:pt x="89" y="2"/>
                  </a:lnTo>
                  <a:lnTo>
                    <a:pt x="90" y="2"/>
                  </a:lnTo>
                  <a:lnTo>
                    <a:pt x="91" y="2"/>
                  </a:lnTo>
                  <a:lnTo>
                    <a:pt x="92" y="2"/>
                  </a:lnTo>
                  <a:lnTo>
                    <a:pt x="93" y="2"/>
                  </a:lnTo>
                  <a:lnTo>
                    <a:pt x="95" y="2"/>
                  </a:lnTo>
                  <a:lnTo>
                    <a:pt x="96" y="2"/>
                  </a:lnTo>
                  <a:lnTo>
                    <a:pt x="97" y="2"/>
                  </a:lnTo>
                  <a:lnTo>
                    <a:pt x="98" y="2"/>
                  </a:lnTo>
                  <a:lnTo>
                    <a:pt x="99" y="2"/>
                  </a:lnTo>
                  <a:lnTo>
                    <a:pt x="101" y="2"/>
                  </a:lnTo>
                  <a:lnTo>
                    <a:pt x="102" y="2"/>
                  </a:lnTo>
                  <a:lnTo>
                    <a:pt x="103" y="2"/>
                  </a:lnTo>
                  <a:lnTo>
                    <a:pt x="104" y="2"/>
                  </a:lnTo>
                  <a:lnTo>
                    <a:pt x="105" y="2"/>
                  </a:lnTo>
                  <a:lnTo>
                    <a:pt x="107" y="2"/>
                  </a:lnTo>
                  <a:lnTo>
                    <a:pt x="108" y="2"/>
                  </a:lnTo>
                  <a:lnTo>
                    <a:pt x="109" y="2"/>
                  </a:lnTo>
                  <a:lnTo>
                    <a:pt x="110" y="2"/>
                  </a:lnTo>
                  <a:lnTo>
                    <a:pt x="111" y="2"/>
                  </a:lnTo>
                  <a:lnTo>
                    <a:pt x="113" y="2"/>
                  </a:lnTo>
                  <a:lnTo>
                    <a:pt x="114" y="2"/>
                  </a:lnTo>
                  <a:lnTo>
                    <a:pt x="115" y="2"/>
                  </a:lnTo>
                  <a:lnTo>
                    <a:pt x="116" y="2"/>
                  </a:lnTo>
                  <a:lnTo>
                    <a:pt x="117" y="1"/>
                  </a:lnTo>
                  <a:lnTo>
                    <a:pt x="119" y="1"/>
                  </a:lnTo>
                  <a:lnTo>
                    <a:pt x="120" y="1"/>
                  </a:lnTo>
                  <a:lnTo>
                    <a:pt x="121" y="1"/>
                  </a:lnTo>
                  <a:lnTo>
                    <a:pt x="122" y="1"/>
                  </a:lnTo>
                  <a:lnTo>
                    <a:pt x="123" y="1"/>
                  </a:lnTo>
                  <a:lnTo>
                    <a:pt x="125" y="1"/>
                  </a:lnTo>
                  <a:lnTo>
                    <a:pt x="126" y="1"/>
                  </a:lnTo>
                  <a:lnTo>
                    <a:pt x="127" y="1"/>
                  </a:lnTo>
                  <a:lnTo>
                    <a:pt x="128" y="1"/>
                  </a:lnTo>
                  <a:lnTo>
                    <a:pt x="129" y="1"/>
                  </a:lnTo>
                  <a:lnTo>
                    <a:pt x="131" y="1"/>
                  </a:lnTo>
                  <a:lnTo>
                    <a:pt x="132" y="1"/>
                  </a:lnTo>
                  <a:lnTo>
                    <a:pt x="133" y="1"/>
                  </a:lnTo>
                  <a:lnTo>
                    <a:pt x="134" y="1"/>
                  </a:lnTo>
                  <a:lnTo>
                    <a:pt x="135" y="0"/>
                  </a:lnTo>
                  <a:lnTo>
                    <a:pt x="137" y="0"/>
                  </a:lnTo>
                  <a:lnTo>
                    <a:pt x="138" y="0"/>
                  </a:lnTo>
                  <a:lnTo>
                    <a:pt x="139" y="0"/>
                  </a:lnTo>
                  <a:lnTo>
                    <a:pt x="140" y="0"/>
                  </a:lnTo>
                  <a:lnTo>
                    <a:pt x="141" y="0"/>
                  </a:lnTo>
                  <a:lnTo>
                    <a:pt x="143" y="0"/>
                  </a:lnTo>
                  <a:lnTo>
                    <a:pt x="144" y="0"/>
                  </a:lnTo>
                  <a:lnTo>
                    <a:pt x="145" y="0"/>
                  </a:lnTo>
                  <a:lnTo>
                    <a:pt x="146" y="0"/>
                  </a:lnTo>
                  <a:lnTo>
                    <a:pt x="147" y="0"/>
                  </a:lnTo>
                  <a:lnTo>
                    <a:pt x="149" y="0"/>
                  </a:lnTo>
                  <a:lnTo>
                    <a:pt x="150" y="0"/>
                  </a:lnTo>
                  <a:lnTo>
                    <a:pt x="151" y="0"/>
                  </a:lnTo>
                  <a:lnTo>
                    <a:pt x="152" y="0"/>
                  </a:lnTo>
                </a:path>
              </a:pathLst>
            </a:custGeom>
            <a:noFill/>
            <a:ln w="254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318" name="Freeform 119">
              <a:extLst>
                <a:ext uri="{FF2B5EF4-FFF2-40B4-BE49-F238E27FC236}">
                  <a16:creationId xmlns:a16="http://schemas.microsoft.com/office/drawing/2014/main" id="{5CCF58FB-91ED-4670-87E3-36EC7FB8437F}"/>
                </a:ext>
              </a:extLst>
            </p:cNvPr>
            <p:cNvSpPr>
              <a:spLocks/>
            </p:cNvSpPr>
            <p:nvPr/>
          </p:nvSpPr>
          <p:spPr bwMode="auto">
            <a:xfrm rot="-5400000">
              <a:off x="1952772" y="3002107"/>
              <a:ext cx="398001" cy="80108"/>
            </a:xfrm>
            <a:custGeom>
              <a:avLst/>
              <a:gdLst>
                <a:gd name="T0" fmla="*/ 2147483646 w 153"/>
                <a:gd name="T1" fmla="*/ 2147483646 h 46"/>
                <a:gd name="T2" fmla="*/ 2147483646 w 153"/>
                <a:gd name="T3" fmla="*/ 2147483646 h 46"/>
                <a:gd name="T4" fmla="*/ 2147483646 w 153"/>
                <a:gd name="T5" fmla="*/ 2147483646 h 46"/>
                <a:gd name="T6" fmla="*/ 2147483646 w 153"/>
                <a:gd name="T7" fmla="*/ 2147483646 h 46"/>
                <a:gd name="T8" fmla="*/ 2147483646 w 153"/>
                <a:gd name="T9" fmla="*/ 2147483646 h 46"/>
                <a:gd name="T10" fmla="*/ 2147483646 w 153"/>
                <a:gd name="T11" fmla="*/ 2147483646 h 46"/>
                <a:gd name="T12" fmla="*/ 2147483646 w 153"/>
                <a:gd name="T13" fmla="*/ 2147483646 h 46"/>
                <a:gd name="T14" fmla="*/ 2147483646 w 153"/>
                <a:gd name="T15" fmla="*/ 2147483646 h 46"/>
                <a:gd name="T16" fmla="*/ 2147483646 w 153"/>
                <a:gd name="T17" fmla="*/ 2147483646 h 46"/>
                <a:gd name="T18" fmla="*/ 2147483646 w 153"/>
                <a:gd name="T19" fmla="*/ 2147483646 h 46"/>
                <a:gd name="T20" fmla="*/ 2147483646 w 153"/>
                <a:gd name="T21" fmla="*/ 2147483646 h 46"/>
                <a:gd name="T22" fmla="*/ 2147483646 w 153"/>
                <a:gd name="T23" fmla="*/ 2147483646 h 46"/>
                <a:gd name="T24" fmla="*/ 2147483646 w 153"/>
                <a:gd name="T25" fmla="*/ 2147483646 h 46"/>
                <a:gd name="T26" fmla="*/ 2147483646 w 153"/>
                <a:gd name="T27" fmla="*/ 2147483646 h 46"/>
                <a:gd name="T28" fmla="*/ 2147483646 w 153"/>
                <a:gd name="T29" fmla="*/ 2147483646 h 46"/>
                <a:gd name="T30" fmla="*/ 2147483646 w 153"/>
                <a:gd name="T31" fmla="*/ 2147483646 h 46"/>
                <a:gd name="T32" fmla="*/ 2147483646 w 153"/>
                <a:gd name="T33" fmla="*/ 2147483646 h 46"/>
                <a:gd name="T34" fmla="*/ 2147483646 w 153"/>
                <a:gd name="T35" fmla="*/ 2147483646 h 46"/>
                <a:gd name="T36" fmla="*/ 2147483646 w 153"/>
                <a:gd name="T37" fmla="*/ 2147483646 h 46"/>
                <a:gd name="T38" fmla="*/ 2147483646 w 153"/>
                <a:gd name="T39" fmla="*/ 2147483646 h 46"/>
                <a:gd name="T40" fmla="*/ 2147483646 w 153"/>
                <a:gd name="T41" fmla="*/ 2147483646 h 46"/>
                <a:gd name="T42" fmla="*/ 2147483646 w 153"/>
                <a:gd name="T43" fmla="*/ 2147483646 h 46"/>
                <a:gd name="T44" fmla="*/ 2147483646 w 153"/>
                <a:gd name="T45" fmla="*/ 2147483646 h 46"/>
                <a:gd name="T46" fmla="*/ 2147483646 w 153"/>
                <a:gd name="T47" fmla="*/ 2147483646 h 46"/>
                <a:gd name="T48" fmla="*/ 2147483646 w 153"/>
                <a:gd name="T49" fmla="*/ 2147483646 h 46"/>
                <a:gd name="T50" fmla="*/ 2147483646 w 153"/>
                <a:gd name="T51" fmla="*/ 2147483646 h 46"/>
                <a:gd name="T52" fmla="*/ 2147483646 w 153"/>
                <a:gd name="T53" fmla="*/ 2147483646 h 46"/>
                <a:gd name="T54" fmla="*/ 2147483646 w 153"/>
                <a:gd name="T55" fmla="*/ 2147483646 h 46"/>
                <a:gd name="T56" fmla="*/ 2147483646 w 153"/>
                <a:gd name="T57" fmla="*/ 2147483646 h 46"/>
                <a:gd name="T58" fmla="*/ 2147483646 w 153"/>
                <a:gd name="T59" fmla="*/ 2147483646 h 46"/>
                <a:gd name="T60" fmla="*/ 2147483646 w 153"/>
                <a:gd name="T61" fmla="*/ 2147483646 h 46"/>
                <a:gd name="T62" fmla="*/ 2147483646 w 153"/>
                <a:gd name="T63" fmla="*/ 2147483646 h 46"/>
                <a:gd name="T64" fmla="*/ 2147483646 w 153"/>
                <a:gd name="T65" fmla="*/ 2147483646 h 46"/>
                <a:gd name="T66" fmla="*/ 2147483646 w 153"/>
                <a:gd name="T67" fmla="*/ 2147483646 h 46"/>
                <a:gd name="T68" fmla="*/ 2147483646 w 153"/>
                <a:gd name="T69" fmla="*/ 2147483646 h 46"/>
                <a:gd name="T70" fmla="*/ 2147483646 w 153"/>
                <a:gd name="T71" fmla="*/ 2147483646 h 46"/>
                <a:gd name="T72" fmla="*/ 2147483646 w 153"/>
                <a:gd name="T73" fmla="*/ 2147483646 h 46"/>
                <a:gd name="T74" fmla="*/ 2147483646 w 153"/>
                <a:gd name="T75" fmla="*/ 2147483646 h 46"/>
                <a:gd name="T76" fmla="*/ 2147483646 w 153"/>
                <a:gd name="T77" fmla="*/ 2147483646 h 46"/>
                <a:gd name="T78" fmla="*/ 2147483646 w 153"/>
                <a:gd name="T79" fmla="*/ 2147483646 h 46"/>
                <a:gd name="T80" fmla="*/ 2147483646 w 153"/>
                <a:gd name="T81" fmla="*/ 2147483646 h 46"/>
                <a:gd name="T82" fmla="*/ 2147483646 w 153"/>
                <a:gd name="T83" fmla="*/ 2147483646 h 4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3"/>
                <a:gd name="T127" fmla="*/ 0 h 46"/>
                <a:gd name="T128" fmla="*/ 153 w 153"/>
                <a:gd name="T129" fmla="*/ 46 h 4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3" h="46">
                  <a:moveTo>
                    <a:pt x="0" y="46"/>
                  </a:moveTo>
                  <a:lnTo>
                    <a:pt x="1" y="45"/>
                  </a:lnTo>
                  <a:lnTo>
                    <a:pt x="3" y="45"/>
                  </a:lnTo>
                  <a:lnTo>
                    <a:pt x="4" y="45"/>
                  </a:lnTo>
                  <a:lnTo>
                    <a:pt x="5" y="45"/>
                  </a:lnTo>
                  <a:lnTo>
                    <a:pt x="6" y="45"/>
                  </a:lnTo>
                  <a:lnTo>
                    <a:pt x="7" y="45"/>
                  </a:lnTo>
                  <a:lnTo>
                    <a:pt x="9" y="45"/>
                  </a:lnTo>
                  <a:lnTo>
                    <a:pt x="10" y="45"/>
                  </a:lnTo>
                  <a:lnTo>
                    <a:pt x="11" y="44"/>
                  </a:lnTo>
                  <a:lnTo>
                    <a:pt x="12" y="44"/>
                  </a:lnTo>
                  <a:lnTo>
                    <a:pt x="13" y="44"/>
                  </a:lnTo>
                  <a:lnTo>
                    <a:pt x="15" y="44"/>
                  </a:lnTo>
                  <a:lnTo>
                    <a:pt x="16" y="44"/>
                  </a:lnTo>
                  <a:lnTo>
                    <a:pt x="17" y="44"/>
                  </a:lnTo>
                  <a:lnTo>
                    <a:pt x="18" y="43"/>
                  </a:lnTo>
                  <a:lnTo>
                    <a:pt x="19" y="43"/>
                  </a:lnTo>
                  <a:lnTo>
                    <a:pt x="21" y="43"/>
                  </a:lnTo>
                  <a:lnTo>
                    <a:pt x="22" y="43"/>
                  </a:lnTo>
                  <a:lnTo>
                    <a:pt x="23" y="43"/>
                  </a:lnTo>
                  <a:lnTo>
                    <a:pt x="24" y="43"/>
                  </a:lnTo>
                  <a:lnTo>
                    <a:pt x="25" y="42"/>
                  </a:lnTo>
                  <a:lnTo>
                    <a:pt x="27" y="42"/>
                  </a:lnTo>
                  <a:lnTo>
                    <a:pt x="28" y="42"/>
                  </a:lnTo>
                  <a:lnTo>
                    <a:pt x="29" y="42"/>
                  </a:lnTo>
                  <a:lnTo>
                    <a:pt x="30" y="42"/>
                  </a:lnTo>
                  <a:lnTo>
                    <a:pt x="31" y="41"/>
                  </a:lnTo>
                  <a:lnTo>
                    <a:pt x="33" y="41"/>
                  </a:lnTo>
                  <a:lnTo>
                    <a:pt x="34" y="41"/>
                  </a:lnTo>
                  <a:lnTo>
                    <a:pt x="35" y="41"/>
                  </a:lnTo>
                  <a:lnTo>
                    <a:pt x="36" y="41"/>
                  </a:lnTo>
                  <a:lnTo>
                    <a:pt x="37" y="40"/>
                  </a:lnTo>
                  <a:lnTo>
                    <a:pt x="39" y="40"/>
                  </a:lnTo>
                  <a:lnTo>
                    <a:pt x="40" y="40"/>
                  </a:lnTo>
                  <a:lnTo>
                    <a:pt x="41" y="40"/>
                  </a:lnTo>
                  <a:lnTo>
                    <a:pt x="42" y="39"/>
                  </a:lnTo>
                  <a:lnTo>
                    <a:pt x="43" y="39"/>
                  </a:lnTo>
                  <a:lnTo>
                    <a:pt x="45" y="39"/>
                  </a:lnTo>
                  <a:lnTo>
                    <a:pt x="46" y="39"/>
                  </a:lnTo>
                  <a:lnTo>
                    <a:pt x="47" y="38"/>
                  </a:lnTo>
                  <a:lnTo>
                    <a:pt x="48" y="38"/>
                  </a:lnTo>
                  <a:lnTo>
                    <a:pt x="49" y="38"/>
                  </a:lnTo>
                  <a:lnTo>
                    <a:pt x="51" y="37"/>
                  </a:lnTo>
                  <a:lnTo>
                    <a:pt x="52" y="37"/>
                  </a:lnTo>
                  <a:lnTo>
                    <a:pt x="53" y="37"/>
                  </a:lnTo>
                  <a:lnTo>
                    <a:pt x="54" y="37"/>
                  </a:lnTo>
                  <a:lnTo>
                    <a:pt x="55" y="36"/>
                  </a:lnTo>
                  <a:lnTo>
                    <a:pt x="57" y="36"/>
                  </a:lnTo>
                  <a:lnTo>
                    <a:pt x="58" y="36"/>
                  </a:lnTo>
                  <a:lnTo>
                    <a:pt x="59" y="35"/>
                  </a:lnTo>
                  <a:lnTo>
                    <a:pt x="60" y="35"/>
                  </a:lnTo>
                  <a:lnTo>
                    <a:pt x="61" y="35"/>
                  </a:lnTo>
                  <a:lnTo>
                    <a:pt x="63" y="34"/>
                  </a:lnTo>
                  <a:lnTo>
                    <a:pt x="64" y="34"/>
                  </a:lnTo>
                  <a:lnTo>
                    <a:pt x="65" y="34"/>
                  </a:lnTo>
                  <a:lnTo>
                    <a:pt x="66" y="33"/>
                  </a:lnTo>
                  <a:lnTo>
                    <a:pt x="67" y="33"/>
                  </a:lnTo>
                  <a:lnTo>
                    <a:pt x="69" y="33"/>
                  </a:lnTo>
                  <a:lnTo>
                    <a:pt x="70" y="32"/>
                  </a:lnTo>
                  <a:lnTo>
                    <a:pt x="71" y="32"/>
                  </a:lnTo>
                  <a:lnTo>
                    <a:pt x="72" y="32"/>
                  </a:lnTo>
                  <a:lnTo>
                    <a:pt x="73" y="31"/>
                  </a:lnTo>
                  <a:lnTo>
                    <a:pt x="75" y="31"/>
                  </a:lnTo>
                  <a:lnTo>
                    <a:pt x="76" y="30"/>
                  </a:lnTo>
                  <a:lnTo>
                    <a:pt x="77" y="30"/>
                  </a:lnTo>
                  <a:lnTo>
                    <a:pt x="78" y="30"/>
                  </a:lnTo>
                  <a:lnTo>
                    <a:pt x="79" y="29"/>
                  </a:lnTo>
                  <a:lnTo>
                    <a:pt x="81" y="29"/>
                  </a:lnTo>
                  <a:lnTo>
                    <a:pt x="82" y="28"/>
                  </a:lnTo>
                  <a:lnTo>
                    <a:pt x="83" y="28"/>
                  </a:lnTo>
                  <a:lnTo>
                    <a:pt x="84" y="28"/>
                  </a:lnTo>
                  <a:lnTo>
                    <a:pt x="85" y="27"/>
                  </a:lnTo>
                  <a:lnTo>
                    <a:pt x="87" y="27"/>
                  </a:lnTo>
                  <a:lnTo>
                    <a:pt x="88" y="26"/>
                  </a:lnTo>
                  <a:lnTo>
                    <a:pt x="89" y="26"/>
                  </a:lnTo>
                  <a:lnTo>
                    <a:pt x="90" y="25"/>
                  </a:lnTo>
                  <a:lnTo>
                    <a:pt x="91" y="25"/>
                  </a:lnTo>
                  <a:lnTo>
                    <a:pt x="93" y="25"/>
                  </a:lnTo>
                  <a:lnTo>
                    <a:pt x="94" y="25"/>
                  </a:lnTo>
                  <a:lnTo>
                    <a:pt x="95" y="24"/>
                  </a:lnTo>
                  <a:lnTo>
                    <a:pt x="96" y="24"/>
                  </a:lnTo>
                  <a:lnTo>
                    <a:pt x="97" y="23"/>
                  </a:lnTo>
                  <a:lnTo>
                    <a:pt x="99" y="23"/>
                  </a:lnTo>
                  <a:lnTo>
                    <a:pt x="100" y="22"/>
                  </a:lnTo>
                  <a:lnTo>
                    <a:pt x="101" y="22"/>
                  </a:lnTo>
                  <a:lnTo>
                    <a:pt x="102" y="21"/>
                  </a:lnTo>
                  <a:lnTo>
                    <a:pt x="103" y="21"/>
                  </a:lnTo>
                  <a:lnTo>
                    <a:pt x="105" y="20"/>
                  </a:lnTo>
                  <a:lnTo>
                    <a:pt x="106" y="20"/>
                  </a:lnTo>
                  <a:lnTo>
                    <a:pt x="107" y="19"/>
                  </a:lnTo>
                  <a:lnTo>
                    <a:pt x="108" y="19"/>
                  </a:lnTo>
                  <a:lnTo>
                    <a:pt x="109" y="18"/>
                  </a:lnTo>
                  <a:lnTo>
                    <a:pt x="111" y="18"/>
                  </a:lnTo>
                  <a:lnTo>
                    <a:pt x="112" y="17"/>
                  </a:lnTo>
                  <a:lnTo>
                    <a:pt x="113" y="17"/>
                  </a:lnTo>
                  <a:lnTo>
                    <a:pt x="114" y="16"/>
                  </a:lnTo>
                  <a:lnTo>
                    <a:pt x="115" y="16"/>
                  </a:lnTo>
                  <a:lnTo>
                    <a:pt x="117" y="15"/>
                  </a:lnTo>
                  <a:lnTo>
                    <a:pt x="118" y="15"/>
                  </a:lnTo>
                  <a:lnTo>
                    <a:pt x="119" y="14"/>
                  </a:lnTo>
                  <a:lnTo>
                    <a:pt x="120" y="14"/>
                  </a:lnTo>
                  <a:lnTo>
                    <a:pt x="121" y="13"/>
                  </a:lnTo>
                  <a:lnTo>
                    <a:pt x="123" y="13"/>
                  </a:lnTo>
                  <a:lnTo>
                    <a:pt x="124" y="12"/>
                  </a:lnTo>
                  <a:lnTo>
                    <a:pt x="125" y="12"/>
                  </a:lnTo>
                  <a:lnTo>
                    <a:pt x="126" y="11"/>
                  </a:lnTo>
                  <a:lnTo>
                    <a:pt x="127" y="11"/>
                  </a:lnTo>
                  <a:lnTo>
                    <a:pt x="129" y="10"/>
                  </a:lnTo>
                  <a:lnTo>
                    <a:pt x="130" y="10"/>
                  </a:lnTo>
                  <a:lnTo>
                    <a:pt x="131" y="9"/>
                  </a:lnTo>
                  <a:lnTo>
                    <a:pt x="133" y="8"/>
                  </a:lnTo>
                  <a:lnTo>
                    <a:pt x="135" y="7"/>
                  </a:lnTo>
                  <a:lnTo>
                    <a:pt x="136" y="7"/>
                  </a:lnTo>
                  <a:lnTo>
                    <a:pt x="137" y="6"/>
                  </a:lnTo>
                  <a:lnTo>
                    <a:pt x="138" y="6"/>
                  </a:lnTo>
                  <a:lnTo>
                    <a:pt x="139" y="5"/>
                  </a:lnTo>
                  <a:lnTo>
                    <a:pt x="141" y="5"/>
                  </a:lnTo>
                  <a:lnTo>
                    <a:pt x="142" y="4"/>
                  </a:lnTo>
                  <a:lnTo>
                    <a:pt x="143" y="4"/>
                  </a:lnTo>
                  <a:lnTo>
                    <a:pt x="144" y="4"/>
                  </a:lnTo>
                  <a:lnTo>
                    <a:pt x="145" y="3"/>
                  </a:lnTo>
                  <a:lnTo>
                    <a:pt x="147" y="3"/>
                  </a:lnTo>
                  <a:lnTo>
                    <a:pt x="148" y="2"/>
                  </a:lnTo>
                  <a:lnTo>
                    <a:pt x="150" y="1"/>
                  </a:lnTo>
                  <a:lnTo>
                    <a:pt x="151" y="0"/>
                  </a:lnTo>
                  <a:lnTo>
                    <a:pt x="153" y="0"/>
                  </a:lnTo>
                </a:path>
              </a:pathLst>
            </a:custGeom>
            <a:noFill/>
            <a:ln w="254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319" name="Freeform 120">
              <a:extLst>
                <a:ext uri="{FF2B5EF4-FFF2-40B4-BE49-F238E27FC236}">
                  <a16:creationId xmlns:a16="http://schemas.microsoft.com/office/drawing/2014/main" id="{656859F1-83D0-498C-855A-7109076F4B4F}"/>
                </a:ext>
              </a:extLst>
            </p:cNvPr>
            <p:cNvSpPr>
              <a:spLocks/>
            </p:cNvSpPr>
            <p:nvPr/>
          </p:nvSpPr>
          <p:spPr bwMode="auto">
            <a:xfrm rot="-5400000">
              <a:off x="1896604" y="2628048"/>
              <a:ext cx="395399" cy="34830"/>
            </a:xfrm>
            <a:custGeom>
              <a:avLst/>
              <a:gdLst>
                <a:gd name="T0" fmla="*/ 2147483646 w 152"/>
                <a:gd name="T1" fmla="*/ 2147483646 h 20"/>
                <a:gd name="T2" fmla="*/ 2147483646 w 152"/>
                <a:gd name="T3" fmla="*/ 2147483646 h 20"/>
                <a:gd name="T4" fmla="*/ 2147483646 w 152"/>
                <a:gd name="T5" fmla="*/ 2147483646 h 20"/>
                <a:gd name="T6" fmla="*/ 2147483646 w 152"/>
                <a:gd name="T7" fmla="*/ 2147483646 h 20"/>
                <a:gd name="T8" fmla="*/ 2147483646 w 152"/>
                <a:gd name="T9" fmla="*/ 2147483646 h 20"/>
                <a:gd name="T10" fmla="*/ 2147483646 w 152"/>
                <a:gd name="T11" fmla="*/ 2147483646 h 20"/>
                <a:gd name="T12" fmla="*/ 2147483646 w 152"/>
                <a:gd name="T13" fmla="*/ 2147483646 h 20"/>
                <a:gd name="T14" fmla="*/ 2147483646 w 152"/>
                <a:gd name="T15" fmla="*/ 2147483646 h 20"/>
                <a:gd name="T16" fmla="*/ 2147483646 w 152"/>
                <a:gd name="T17" fmla="*/ 2147483646 h 20"/>
                <a:gd name="T18" fmla="*/ 2147483646 w 152"/>
                <a:gd name="T19" fmla="*/ 2147483646 h 20"/>
                <a:gd name="T20" fmla="*/ 2147483646 w 152"/>
                <a:gd name="T21" fmla="*/ 2147483646 h 20"/>
                <a:gd name="T22" fmla="*/ 2147483646 w 152"/>
                <a:gd name="T23" fmla="*/ 2147483646 h 20"/>
                <a:gd name="T24" fmla="*/ 2147483646 w 152"/>
                <a:gd name="T25" fmla="*/ 2147483646 h 20"/>
                <a:gd name="T26" fmla="*/ 2147483646 w 152"/>
                <a:gd name="T27" fmla="*/ 2147483646 h 20"/>
                <a:gd name="T28" fmla="*/ 2147483646 w 152"/>
                <a:gd name="T29" fmla="*/ 2147483646 h 20"/>
                <a:gd name="T30" fmla="*/ 2147483646 w 152"/>
                <a:gd name="T31" fmla="*/ 2147483646 h 20"/>
                <a:gd name="T32" fmla="*/ 2147483646 w 152"/>
                <a:gd name="T33" fmla="*/ 2147483646 h 20"/>
                <a:gd name="T34" fmla="*/ 2147483646 w 152"/>
                <a:gd name="T35" fmla="*/ 2147483646 h 20"/>
                <a:gd name="T36" fmla="*/ 2147483646 w 152"/>
                <a:gd name="T37" fmla="*/ 2147483646 h 20"/>
                <a:gd name="T38" fmla="*/ 2147483646 w 152"/>
                <a:gd name="T39" fmla="*/ 0 h 20"/>
                <a:gd name="T40" fmla="*/ 2147483646 w 152"/>
                <a:gd name="T41" fmla="*/ 0 h 20"/>
                <a:gd name="T42" fmla="*/ 2147483646 w 152"/>
                <a:gd name="T43" fmla="*/ 0 h 20"/>
                <a:gd name="T44" fmla="*/ 2147483646 w 152"/>
                <a:gd name="T45" fmla="*/ 0 h 20"/>
                <a:gd name="T46" fmla="*/ 2147483646 w 152"/>
                <a:gd name="T47" fmla="*/ 0 h 20"/>
                <a:gd name="T48" fmla="*/ 2147483646 w 152"/>
                <a:gd name="T49" fmla="*/ 2147483646 h 20"/>
                <a:gd name="T50" fmla="*/ 2147483646 w 152"/>
                <a:gd name="T51" fmla="*/ 2147483646 h 20"/>
                <a:gd name="T52" fmla="*/ 2147483646 w 152"/>
                <a:gd name="T53" fmla="*/ 2147483646 h 20"/>
                <a:gd name="T54" fmla="*/ 2147483646 w 152"/>
                <a:gd name="T55" fmla="*/ 2147483646 h 20"/>
                <a:gd name="T56" fmla="*/ 2147483646 w 152"/>
                <a:gd name="T57" fmla="*/ 2147483646 h 20"/>
                <a:gd name="T58" fmla="*/ 2147483646 w 152"/>
                <a:gd name="T59" fmla="*/ 2147483646 h 20"/>
                <a:gd name="T60" fmla="*/ 2147483646 w 152"/>
                <a:gd name="T61" fmla="*/ 2147483646 h 20"/>
                <a:gd name="T62" fmla="*/ 2147483646 w 152"/>
                <a:gd name="T63" fmla="*/ 2147483646 h 20"/>
                <a:gd name="T64" fmla="*/ 2147483646 w 152"/>
                <a:gd name="T65" fmla="*/ 2147483646 h 20"/>
                <a:gd name="T66" fmla="*/ 2147483646 w 152"/>
                <a:gd name="T67" fmla="*/ 2147483646 h 20"/>
                <a:gd name="T68" fmla="*/ 2147483646 w 152"/>
                <a:gd name="T69" fmla="*/ 2147483646 h 20"/>
                <a:gd name="T70" fmla="*/ 2147483646 w 152"/>
                <a:gd name="T71" fmla="*/ 2147483646 h 20"/>
                <a:gd name="T72" fmla="*/ 2147483646 w 152"/>
                <a:gd name="T73" fmla="*/ 2147483646 h 20"/>
                <a:gd name="T74" fmla="*/ 2147483646 w 152"/>
                <a:gd name="T75" fmla="*/ 2147483646 h 20"/>
                <a:gd name="T76" fmla="*/ 2147483646 w 152"/>
                <a:gd name="T77" fmla="*/ 2147483646 h 20"/>
                <a:gd name="T78" fmla="*/ 2147483646 w 152"/>
                <a:gd name="T79" fmla="*/ 2147483646 h 20"/>
                <a:gd name="T80" fmla="*/ 2147483646 w 152"/>
                <a:gd name="T81" fmla="*/ 2147483646 h 20"/>
                <a:gd name="T82" fmla="*/ 2147483646 w 152"/>
                <a:gd name="T83" fmla="*/ 2147483646 h 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0"/>
                <a:gd name="T128" fmla="*/ 152 w 152"/>
                <a:gd name="T129" fmla="*/ 20 h 2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0">
                  <a:moveTo>
                    <a:pt x="0" y="20"/>
                  </a:moveTo>
                  <a:lnTo>
                    <a:pt x="1" y="19"/>
                  </a:lnTo>
                  <a:lnTo>
                    <a:pt x="2" y="19"/>
                  </a:lnTo>
                  <a:lnTo>
                    <a:pt x="3" y="18"/>
                  </a:lnTo>
                  <a:lnTo>
                    <a:pt x="4" y="18"/>
                  </a:lnTo>
                  <a:lnTo>
                    <a:pt x="6" y="17"/>
                  </a:lnTo>
                  <a:lnTo>
                    <a:pt x="7" y="17"/>
                  </a:lnTo>
                  <a:lnTo>
                    <a:pt x="8" y="16"/>
                  </a:lnTo>
                  <a:lnTo>
                    <a:pt x="9" y="16"/>
                  </a:lnTo>
                  <a:lnTo>
                    <a:pt x="10" y="15"/>
                  </a:lnTo>
                  <a:lnTo>
                    <a:pt x="12" y="15"/>
                  </a:lnTo>
                  <a:lnTo>
                    <a:pt x="13" y="14"/>
                  </a:lnTo>
                  <a:lnTo>
                    <a:pt x="14" y="14"/>
                  </a:lnTo>
                  <a:lnTo>
                    <a:pt x="15" y="13"/>
                  </a:lnTo>
                  <a:lnTo>
                    <a:pt x="16" y="13"/>
                  </a:lnTo>
                  <a:lnTo>
                    <a:pt x="18" y="13"/>
                  </a:lnTo>
                  <a:lnTo>
                    <a:pt x="19" y="12"/>
                  </a:lnTo>
                  <a:lnTo>
                    <a:pt x="20" y="12"/>
                  </a:lnTo>
                  <a:lnTo>
                    <a:pt x="21" y="11"/>
                  </a:lnTo>
                  <a:lnTo>
                    <a:pt x="22" y="11"/>
                  </a:lnTo>
                  <a:lnTo>
                    <a:pt x="24" y="10"/>
                  </a:lnTo>
                  <a:lnTo>
                    <a:pt x="25" y="10"/>
                  </a:lnTo>
                  <a:lnTo>
                    <a:pt x="26" y="9"/>
                  </a:lnTo>
                  <a:lnTo>
                    <a:pt x="27" y="9"/>
                  </a:lnTo>
                  <a:lnTo>
                    <a:pt x="28" y="9"/>
                  </a:lnTo>
                  <a:lnTo>
                    <a:pt x="30" y="8"/>
                  </a:lnTo>
                  <a:lnTo>
                    <a:pt x="31" y="8"/>
                  </a:lnTo>
                  <a:lnTo>
                    <a:pt x="32" y="7"/>
                  </a:lnTo>
                  <a:lnTo>
                    <a:pt x="33" y="7"/>
                  </a:lnTo>
                  <a:lnTo>
                    <a:pt x="34" y="7"/>
                  </a:lnTo>
                  <a:lnTo>
                    <a:pt x="36" y="6"/>
                  </a:lnTo>
                  <a:lnTo>
                    <a:pt x="37" y="6"/>
                  </a:lnTo>
                  <a:lnTo>
                    <a:pt x="38" y="6"/>
                  </a:lnTo>
                  <a:lnTo>
                    <a:pt x="39" y="5"/>
                  </a:lnTo>
                  <a:lnTo>
                    <a:pt x="40" y="5"/>
                  </a:lnTo>
                  <a:lnTo>
                    <a:pt x="42" y="5"/>
                  </a:lnTo>
                  <a:lnTo>
                    <a:pt x="43" y="4"/>
                  </a:lnTo>
                  <a:lnTo>
                    <a:pt x="44" y="4"/>
                  </a:lnTo>
                  <a:lnTo>
                    <a:pt x="45" y="4"/>
                  </a:lnTo>
                  <a:lnTo>
                    <a:pt x="46" y="4"/>
                  </a:lnTo>
                  <a:lnTo>
                    <a:pt x="48" y="3"/>
                  </a:lnTo>
                  <a:lnTo>
                    <a:pt x="49" y="3"/>
                  </a:lnTo>
                  <a:lnTo>
                    <a:pt x="50" y="3"/>
                  </a:lnTo>
                  <a:lnTo>
                    <a:pt x="51" y="3"/>
                  </a:lnTo>
                  <a:lnTo>
                    <a:pt x="52" y="3"/>
                  </a:lnTo>
                  <a:lnTo>
                    <a:pt x="54" y="2"/>
                  </a:lnTo>
                  <a:lnTo>
                    <a:pt x="55" y="2"/>
                  </a:lnTo>
                  <a:lnTo>
                    <a:pt x="56" y="2"/>
                  </a:lnTo>
                  <a:lnTo>
                    <a:pt x="57" y="2"/>
                  </a:lnTo>
                  <a:lnTo>
                    <a:pt x="58" y="2"/>
                  </a:lnTo>
                  <a:lnTo>
                    <a:pt x="60" y="2"/>
                  </a:lnTo>
                  <a:lnTo>
                    <a:pt x="61" y="1"/>
                  </a:lnTo>
                  <a:lnTo>
                    <a:pt x="62" y="1"/>
                  </a:lnTo>
                  <a:lnTo>
                    <a:pt x="63" y="1"/>
                  </a:lnTo>
                  <a:lnTo>
                    <a:pt x="64" y="1"/>
                  </a:lnTo>
                  <a:lnTo>
                    <a:pt x="66" y="1"/>
                  </a:lnTo>
                  <a:lnTo>
                    <a:pt x="67" y="1"/>
                  </a:lnTo>
                  <a:lnTo>
                    <a:pt x="68" y="1"/>
                  </a:lnTo>
                  <a:lnTo>
                    <a:pt x="69" y="1"/>
                  </a:lnTo>
                  <a:lnTo>
                    <a:pt x="70" y="0"/>
                  </a:lnTo>
                  <a:lnTo>
                    <a:pt x="72" y="0"/>
                  </a:lnTo>
                  <a:lnTo>
                    <a:pt x="73" y="0"/>
                  </a:lnTo>
                  <a:lnTo>
                    <a:pt x="74" y="0"/>
                  </a:lnTo>
                  <a:lnTo>
                    <a:pt x="75" y="0"/>
                  </a:lnTo>
                  <a:lnTo>
                    <a:pt x="76" y="0"/>
                  </a:lnTo>
                  <a:lnTo>
                    <a:pt x="78" y="0"/>
                  </a:lnTo>
                  <a:lnTo>
                    <a:pt x="79" y="0"/>
                  </a:lnTo>
                  <a:lnTo>
                    <a:pt x="80" y="0"/>
                  </a:lnTo>
                  <a:lnTo>
                    <a:pt x="81" y="0"/>
                  </a:lnTo>
                  <a:lnTo>
                    <a:pt x="82" y="0"/>
                  </a:lnTo>
                  <a:lnTo>
                    <a:pt x="84" y="0"/>
                  </a:lnTo>
                  <a:lnTo>
                    <a:pt x="85" y="0"/>
                  </a:lnTo>
                  <a:lnTo>
                    <a:pt x="86" y="0"/>
                  </a:lnTo>
                  <a:lnTo>
                    <a:pt x="87" y="0"/>
                  </a:lnTo>
                  <a:lnTo>
                    <a:pt x="88" y="1"/>
                  </a:lnTo>
                  <a:lnTo>
                    <a:pt x="90" y="1"/>
                  </a:lnTo>
                  <a:lnTo>
                    <a:pt x="91" y="1"/>
                  </a:lnTo>
                  <a:lnTo>
                    <a:pt x="92" y="1"/>
                  </a:lnTo>
                  <a:lnTo>
                    <a:pt x="93" y="1"/>
                  </a:lnTo>
                  <a:lnTo>
                    <a:pt x="94" y="1"/>
                  </a:lnTo>
                  <a:lnTo>
                    <a:pt x="96" y="1"/>
                  </a:lnTo>
                  <a:lnTo>
                    <a:pt x="97" y="1"/>
                  </a:lnTo>
                  <a:lnTo>
                    <a:pt x="98" y="2"/>
                  </a:lnTo>
                  <a:lnTo>
                    <a:pt x="99" y="2"/>
                  </a:lnTo>
                  <a:lnTo>
                    <a:pt x="100" y="2"/>
                  </a:lnTo>
                  <a:lnTo>
                    <a:pt x="102" y="2"/>
                  </a:lnTo>
                  <a:lnTo>
                    <a:pt x="103" y="2"/>
                  </a:lnTo>
                  <a:lnTo>
                    <a:pt x="104" y="3"/>
                  </a:lnTo>
                  <a:lnTo>
                    <a:pt x="105" y="3"/>
                  </a:lnTo>
                  <a:lnTo>
                    <a:pt x="106" y="3"/>
                  </a:lnTo>
                  <a:lnTo>
                    <a:pt x="108" y="3"/>
                  </a:lnTo>
                  <a:lnTo>
                    <a:pt x="109" y="3"/>
                  </a:lnTo>
                  <a:lnTo>
                    <a:pt x="110" y="3"/>
                  </a:lnTo>
                  <a:lnTo>
                    <a:pt x="111" y="4"/>
                  </a:lnTo>
                  <a:lnTo>
                    <a:pt x="112" y="4"/>
                  </a:lnTo>
                  <a:lnTo>
                    <a:pt x="114" y="4"/>
                  </a:lnTo>
                  <a:lnTo>
                    <a:pt x="115" y="5"/>
                  </a:lnTo>
                  <a:lnTo>
                    <a:pt x="116" y="5"/>
                  </a:lnTo>
                  <a:lnTo>
                    <a:pt x="117" y="5"/>
                  </a:lnTo>
                  <a:lnTo>
                    <a:pt x="118" y="6"/>
                  </a:lnTo>
                  <a:lnTo>
                    <a:pt x="120" y="6"/>
                  </a:lnTo>
                  <a:lnTo>
                    <a:pt x="121" y="6"/>
                  </a:lnTo>
                  <a:lnTo>
                    <a:pt x="122" y="7"/>
                  </a:lnTo>
                  <a:lnTo>
                    <a:pt x="123" y="7"/>
                  </a:lnTo>
                  <a:lnTo>
                    <a:pt x="124" y="7"/>
                  </a:lnTo>
                  <a:lnTo>
                    <a:pt x="126" y="8"/>
                  </a:lnTo>
                  <a:lnTo>
                    <a:pt x="127" y="8"/>
                  </a:lnTo>
                  <a:lnTo>
                    <a:pt x="128" y="9"/>
                  </a:lnTo>
                  <a:lnTo>
                    <a:pt x="129" y="9"/>
                  </a:lnTo>
                  <a:lnTo>
                    <a:pt x="130" y="9"/>
                  </a:lnTo>
                  <a:lnTo>
                    <a:pt x="132" y="10"/>
                  </a:lnTo>
                  <a:lnTo>
                    <a:pt x="133" y="10"/>
                  </a:lnTo>
                  <a:lnTo>
                    <a:pt x="134" y="11"/>
                  </a:lnTo>
                  <a:lnTo>
                    <a:pt x="135" y="11"/>
                  </a:lnTo>
                  <a:lnTo>
                    <a:pt x="136" y="12"/>
                  </a:lnTo>
                  <a:lnTo>
                    <a:pt x="138" y="12"/>
                  </a:lnTo>
                  <a:lnTo>
                    <a:pt x="139" y="12"/>
                  </a:lnTo>
                  <a:lnTo>
                    <a:pt x="140" y="13"/>
                  </a:lnTo>
                  <a:lnTo>
                    <a:pt x="141" y="13"/>
                  </a:lnTo>
                  <a:lnTo>
                    <a:pt x="142" y="14"/>
                  </a:lnTo>
                  <a:lnTo>
                    <a:pt x="144" y="14"/>
                  </a:lnTo>
                  <a:lnTo>
                    <a:pt x="145" y="15"/>
                  </a:lnTo>
                  <a:lnTo>
                    <a:pt x="146" y="15"/>
                  </a:lnTo>
                  <a:lnTo>
                    <a:pt x="147" y="16"/>
                  </a:lnTo>
                  <a:lnTo>
                    <a:pt x="148" y="16"/>
                  </a:lnTo>
                  <a:lnTo>
                    <a:pt x="150" y="17"/>
                  </a:lnTo>
                  <a:lnTo>
                    <a:pt x="151" y="17"/>
                  </a:lnTo>
                  <a:lnTo>
                    <a:pt x="152" y="18"/>
                  </a:lnTo>
                </a:path>
              </a:pathLst>
            </a:custGeom>
            <a:noFill/>
            <a:ln w="254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320" name="Freeform 121">
              <a:extLst>
                <a:ext uri="{FF2B5EF4-FFF2-40B4-BE49-F238E27FC236}">
                  <a16:creationId xmlns:a16="http://schemas.microsoft.com/office/drawing/2014/main" id="{1969281F-66EC-42CF-89E1-31FD80A2F630}"/>
                </a:ext>
              </a:extLst>
            </p:cNvPr>
            <p:cNvSpPr>
              <a:spLocks/>
            </p:cNvSpPr>
            <p:nvPr/>
          </p:nvSpPr>
          <p:spPr bwMode="auto">
            <a:xfrm rot="-5400000">
              <a:off x="1951461" y="2209139"/>
              <a:ext cx="395399" cy="81850"/>
            </a:xfrm>
            <a:custGeom>
              <a:avLst/>
              <a:gdLst>
                <a:gd name="T0" fmla="*/ 2147483646 w 152"/>
                <a:gd name="T1" fmla="*/ 2147483646 h 47"/>
                <a:gd name="T2" fmla="*/ 2147483646 w 152"/>
                <a:gd name="T3" fmla="*/ 2147483646 h 47"/>
                <a:gd name="T4" fmla="*/ 2147483646 w 152"/>
                <a:gd name="T5" fmla="*/ 2147483646 h 47"/>
                <a:gd name="T6" fmla="*/ 2147483646 w 152"/>
                <a:gd name="T7" fmla="*/ 2147483646 h 47"/>
                <a:gd name="T8" fmla="*/ 2147483646 w 152"/>
                <a:gd name="T9" fmla="*/ 2147483646 h 47"/>
                <a:gd name="T10" fmla="*/ 2147483646 w 152"/>
                <a:gd name="T11" fmla="*/ 2147483646 h 47"/>
                <a:gd name="T12" fmla="*/ 2147483646 w 152"/>
                <a:gd name="T13" fmla="*/ 2147483646 h 47"/>
                <a:gd name="T14" fmla="*/ 2147483646 w 152"/>
                <a:gd name="T15" fmla="*/ 2147483646 h 47"/>
                <a:gd name="T16" fmla="*/ 2147483646 w 152"/>
                <a:gd name="T17" fmla="*/ 2147483646 h 47"/>
                <a:gd name="T18" fmla="*/ 2147483646 w 152"/>
                <a:gd name="T19" fmla="*/ 2147483646 h 47"/>
                <a:gd name="T20" fmla="*/ 2147483646 w 152"/>
                <a:gd name="T21" fmla="*/ 2147483646 h 47"/>
                <a:gd name="T22" fmla="*/ 2147483646 w 152"/>
                <a:gd name="T23" fmla="*/ 2147483646 h 47"/>
                <a:gd name="T24" fmla="*/ 2147483646 w 152"/>
                <a:gd name="T25" fmla="*/ 2147483646 h 47"/>
                <a:gd name="T26" fmla="*/ 2147483646 w 152"/>
                <a:gd name="T27" fmla="*/ 2147483646 h 47"/>
                <a:gd name="T28" fmla="*/ 2147483646 w 152"/>
                <a:gd name="T29" fmla="*/ 2147483646 h 47"/>
                <a:gd name="T30" fmla="*/ 2147483646 w 152"/>
                <a:gd name="T31" fmla="*/ 2147483646 h 47"/>
                <a:gd name="T32" fmla="*/ 2147483646 w 152"/>
                <a:gd name="T33" fmla="*/ 2147483646 h 47"/>
                <a:gd name="T34" fmla="*/ 2147483646 w 152"/>
                <a:gd name="T35" fmla="*/ 2147483646 h 47"/>
                <a:gd name="T36" fmla="*/ 2147483646 w 152"/>
                <a:gd name="T37" fmla="*/ 2147483646 h 47"/>
                <a:gd name="T38" fmla="*/ 2147483646 w 152"/>
                <a:gd name="T39" fmla="*/ 2147483646 h 47"/>
                <a:gd name="T40" fmla="*/ 2147483646 w 152"/>
                <a:gd name="T41" fmla="*/ 2147483646 h 47"/>
                <a:gd name="T42" fmla="*/ 2147483646 w 152"/>
                <a:gd name="T43" fmla="*/ 2147483646 h 47"/>
                <a:gd name="T44" fmla="*/ 2147483646 w 152"/>
                <a:gd name="T45" fmla="*/ 2147483646 h 47"/>
                <a:gd name="T46" fmla="*/ 2147483646 w 152"/>
                <a:gd name="T47" fmla="*/ 2147483646 h 47"/>
                <a:gd name="T48" fmla="*/ 2147483646 w 152"/>
                <a:gd name="T49" fmla="*/ 2147483646 h 47"/>
                <a:gd name="T50" fmla="*/ 2147483646 w 152"/>
                <a:gd name="T51" fmla="*/ 2147483646 h 47"/>
                <a:gd name="T52" fmla="*/ 2147483646 w 152"/>
                <a:gd name="T53" fmla="*/ 2147483646 h 47"/>
                <a:gd name="T54" fmla="*/ 2147483646 w 152"/>
                <a:gd name="T55" fmla="*/ 2147483646 h 47"/>
                <a:gd name="T56" fmla="*/ 2147483646 w 152"/>
                <a:gd name="T57" fmla="*/ 2147483646 h 47"/>
                <a:gd name="T58" fmla="*/ 2147483646 w 152"/>
                <a:gd name="T59" fmla="*/ 2147483646 h 47"/>
                <a:gd name="T60" fmla="*/ 2147483646 w 152"/>
                <a:gd name="T61" fmla="*/ 2147483646 h 47"/>
                <a:gd name="T62" fmla="*/ 2147483646 w 152"/>
                <a:gd name="T63" fmla="*/ 2147483646 h 47"/>
                <a:gd name="T64" fmla="*/ 2147483646 w 152"/>
                <a:gd name="T65" fmla="*/ 2147483646 h 47"/>
                <a:gd name="T66" fmla="*/ 2147483646 w 152"/>
                <a:gd name="T67" fmla="*/ 2147483646 h 47"/>
                <a:gd name="T68" fmla="*/ 2147483646 w 152"/>
                <a:gd name="T69" fmla="*/ 2147483646 h 47"/>
                <a:gd name="T70" fmla="*/ 2147483646 w 152"/>
                <a:gd name="T71" fmla="*/ 2147483646 h 47"/>
                <a:gd name="T72" fmla="*/ 2147483646 w 152"/>
                <a:gd name="T73" fmla="*/ 2147483646 h 47"/>
                <a:gd name="T74" fmla="*/ 2147483646 w 152"/>
                <a:gd name="T75" fmla="*/ 2147483646 h 47"/>
                <a:gd name="T76" fmla="*/ 2147483646 w 152"/>
                <a:gd name="T77" fmla="*/ 2147483646 h 47"/>
                <a:gd name="T78" fmla="*/ 2147483646 w 152"/>
                <a:gd name="T79" fmla="*/ 2147483646 h 47"/>
                <a:gd name="T80" fmla="*/ 2147483646 w 152"/>
                <a:gd name="T81" fmla="*/ 2147483646 h 47"/>
                <a:gd name="T82" fmla="*/ 2147483646 w 152"/>
                <a:gd name="T83" fmla="*/ 2147483646 h 4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47"/>
                <a:gd name="T128" fmla="*/ 152 w 152"/>
                <a:gd name="T129" fmla="*/ 47 h 4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47">
                  <a:moveTo>
                    <a:pt x="0" y="0"/>
                  </a:moveTo>
                  <a:lnTo>
                    <a:pt x="1" y="0"/>
                  </a:lnTo>
                  <a:lnTo>
                    <a:pt x="2" y="1"/>
                  </a:lnTo>
                  <a:lnTo>
                    <a:pt x="4" y="1"/>
                  </a:lnTo>
                  <a:lnTo>
                    <a:pt x="5" y="2"/>
                  </a:lnTo>
                  <a:lnTo>
                    <a:pt x="6" y="2"/>
                  </a:lnTo>
                  <a:lnTo>
                    <a:pt x="7" y="3"/>
                  </a:lnTo>
                  <a:lnTo>
                    <a:pt x="8" y="3"/>
                  </a:lnTo>
                  <a:lnTo>
                    <a:pt x="10" y="4"/>
                  </a:lnTo>
                  <a:lnTo>
                    <a:pt x="11" y="4"/>
                  </a:lnTo>
                  <a:lnTo>
                    <a:pt x="12" y="5"/>
                  </a:lnTo>
                  <a:lnTo>
                    <a:pt x="13" y="5"/>
                  </a:lnTo>
                  <a:lnTo>
                    <a:pt x="16" y="6"/>
                  </a:lnTo>
                  <a:lnTo>
                    <a:pt x="17" y="7"/>
                  </a:lnTo>
                  <a:lnTo>
                    <a:pt x="18" y="7"/>
                  </a:lnTo>
                  <a:lnTo>
                    <a:pt x="19" y="8"/>
                  </a:lnTo>
                  <a:lnTo>
                    <a:pt x="20" y="8"/>
                  </a:lnTo>
                  <a:lnTo>
                    <a:pt x="22" y="9"/>
                  </a:lnTo>
                  <a:lnTo>
                    <a:pt x="23" y="9"/>
                  </a:lnTo>
                  <a:lnTo>
                    <a:pt x="24" y="10"/>
                  </a:lnTo>
                  <a:lnTo>
                    <a:pt x="25" y="10"/>
                  </a:lnTo>
                  <a:lnTo>
                    <a:pt x="26" y="11"/>
                  </a:lnTo>
                  <a:lnTo>
                    <a:pt x="28" y="11"/>
                  </a:lnTo>
                  <a:lnTo>
                    <a:pt x="29" y="12"/>
                  </a:lnTo>
                  <a:lnTo>
                    <a:pt x="30" y="12"/>
                  </a:lnTo>
                  <a:lnTo>
                    <a:pt x="32" y="13"/>
                  </a:lnTo>
                  <a:lnTo>
                    <a:pt x="32" y="14"/>
                  </a:lnTo>
                  <a:lnTo>
                    <a:pt x="34" y="14"/>
                  </a:lnTo>
                  <a:lnTo>
                    <a:pt x="35" y="15"/>
                  </a:lnTo>
                  <a:lnTo>
                    <a:pt x="36" y="15"/>
                  </a:lnTo>
                  <a:lnTo>
                    <a:pt x="37" y="16"/>
                  </a:lnTo>
                  <a:lnTo>
                    <a:pt x="38" y="16"/>
                  </a:lnTo>
                  <a:lnTo>
                    <a:pt x="40" y="17"/>
                  </a:lnTo>
                  <a:lnTo>
                    <a:pt x="41" y="17"/>
                  </a:lnTo>
                  <a:lnTo>
                    <a:pt x="42" y="18"/>
                  </a:lnTo>
                  <a:lnTo>
                    <a:pt x="43" y="18"/>
                  </a:lnTo>
                  <a:lnTo>
                    <a:pt x="44" y="19"/>
                  </a:lnTo>
                  <a:lnTo>
                    <a:pt x="46" y="19"/>
                  </a:lnTo>
                  <a:lnTo>
                    <a:pt x="47" y="20"/>
                  </a:lnTo>
                  <a:lnTo>
                    <a:pt x="48" y="20"/>
                  </a:lnTo>
                  <a:lnTo>
                    <a:pt x="49" y="21"/>
                  </a:lnTo>
                  <a:lnTo>
                    <a:pt x="50" y="21"/>
                  </a:lnTo>
                  <a:lnTo>
                    <a:pt x="52" y="22"/>
                  </a:lnTo>
                  <a:lnTo>
                    <a:pt x="53" y="22"/>
                  </a:lnTo>
                  <a:lnTo>
                    <a:pt x="54" y="23"/>
                  </a:lnTo>
                  <a:lnTo>
                    <a:pt x="55" y="23"/>
                  </a:lnTo>
                  <a:lnTo>
                    <a:pt x="56" y="24"/>
                  </a:lnTo>
                  <a:lnTo>
                    <a:pt x="58" y="24"/>
                  </a:lnTo>
                  <a:lnTo>
                    <a:pt x="59" y="25"/>
                  </a:lnTo>
                  <a:lnTo>
                    <a:pt x="60" y="25"/>
                  </a:lnTo>
                  <a:lnTo>
                    <a:pt x="61" y="26"/>
                  </a:lnTo>
                  <a:lnTo>
                    <a:pt x="62" y="26"/>
                  </a:lnTo>
                  <a:lnTo>
                    <a:pt x="64" y="27"/>
                  </a:lnTo>
                  <a:lnTo>
                    <a:pt x="65" y="27"/>
                  </a:lnTo>
                  <a:lnTo>
                    <a:pt x="66" y="27"/>
                  </a:lnTo>
                  <a:lnTo>
                    <a:pt x="67" y="27"/>
                  </a:lnTo>
                  <a:lnTo>
                    <a:pt x="68" y="28"/>
                  </a:lnTo>
                  <a:lnTo>
                    <a:pt x="70" y="28"/>
                  </a:lnTo>
                  <a:lnTo>
                    <a:pt x="71" y="29"/>
                  </a:lnTo>
                  <a:lnTo>
                    <a:pt x="72" y="29"/>
                  </a:lnTo>
                  <a:lnTo>
                    <a:pt x="73" y="30"/>
                  </a:lnTo>
                  <a:lnTo>
                    <a:pt x="74" y="30"/>
                  </a:lnTo>
                  <a:lnTo>
                    <a:pt x="76" y="30"/>
                  </a:lnTo>
                  <a:lnTo>
                    <a:pt x="77" y="31"/>
                  </a:lnTo>
                  <a:lnTo>
                    <a:pt x="78" y="31"/>
                  </a:lnTo>
                  <a:lnTo>
                    <a:pt x="79" y="32"/>
                  </a:lnTo>
                  <a:lnTo>
                    <a:pt x="80" y="32"/>
                  </a:lnTo>
                  <a:lnTo>
                    <a:pt x="82" y="32"/>
                  </a:lnTo>
                  <a:lnTo>
                    <a:pt x="83" y="33"/>
                  </a:lnTo>
                  <a:lnTo>
                    <a:pt x="84" y="33"/>
                  </a:lnTo>
                  <a:lnTo>
                    <a:pt x="85" y="33"/>
                  </a:lnTo>
                  <a:lnTo>
                    <a:pt x="86" y="34"/>
                  </a:lnTo>
                  <a:lnTo>
                    <a:pt x="88" y="34"/>
                  </a:lnTo>
                  <a:lnTo>
                    <a:pt x="89" y="35"/>
                  </a:lnTo>
                  <a:lnTo>
                    <a:pt x="90" y="35"/>
                  </a:lnTo>
                  <a:lnTo>
                    <a:pt x="91" y="35"/>
                  </a:lnTo>
                  <a:lnTo>
                    <a:pt x="92" y="36"/>
                  </a:lnTo>
                  <a:lnTo>
                    <a:pt x="94" y="36"/>
                  </a:lnTo>
                  <a:lnTo>
                    <a:pt x="95" y="36"/>
                  </a:lnTo>
                  <a:lnTo>
                    <a:pt x="96" y="37"/>
                  </a:lnTo>
                  <a:lnTo>
                    <a:pt x="97" y="37"/>
                  </a:lnTo>
                  <a:lnTo>
                    <a:pt x="98" y="37"/>
                  </a:lnTo>
                  <a:lnTo>
                    <a:pt x="100" y="38"/>
                  </a:lnTo>
                  <a:lnTo>
                    <a:pt x="101" y="38"/>
                  </a:lnTo>
                  <a:lnTo>
                    <a:pt x="102" y="38"/>
                  </a:lnTo>
                  <a:lnTo>
                    <a:pt x="103" y="39"/>
                  </a:lnTo>
                  <a:lnTo>
                    <a:pt x="104" y="39"/>
                  </a:lnTo>
                  <a:lnTo>
                    <a:pt x="106" y="39"/>
                  </a:lnTo>
                  <a:lnTo>
                    <a:pt x="107" y="39"/>
                  </a:lnTo>
                  <a:lnTo>
                    <a:pt x="108" y="40"/>
                  </a:lnTo>
                  <a:lnTo>
                    <a:pt x="109" y="40"/>
                  </a:lnTo>
                  <a:lnTo>
                    <a:pt x="110" y="40"/>
                  </a:lnTo>
                  <a:lnTo>
                    <a:pt x="112" y="41"/>
                  </a:lnTo>
                  <a:lnTo>
                    <a:pt x="113" y="41"/>
                  </a:lnTo>
                  <a:lnTo>
                    <a:pt x="114" y="41"/>
                  </a:lnTo>
                  <a:lnTo>
                    <a:pt x="115" y="41"/>
                  </a:lnTo>
                  <a:lnTo>
                    <a:pt x="116" y="42"/>
                  </a:lnTo>
                  <a:lnTo>
                    <a:pt x="118" y="42"/>
                  </a:lnTo>
                  <a:lnTo>
                    <a:pt x="119" y="42"/>
                  </a:lnTo>
                  <a:lnTo>
                    <a:pt x="120" y="42"/>
                  </a:lnTo>
                  <a:lnTo>
                    <a:pt x="121" y="42"/>
                  </a:lnTo>
                  <a:lnTo>
                    <a:pt x="122" y="43"/>
                  </a:lnTo>
                  <a:lnTo>
                    <a:pt x="124" y="43"/>
                  </a:lnTo>
                  <a:lnTo>
                    <a:pt x="125" y="43"/>
                  </a:lnTo>
                  <a:lnTo>
                    <a:pt x="126" y="43"/>
                  </a:lnTo>
                  <a:lnTo>
                    <a:pt x="127" y="44"/>
                  </a:lnTo>
                  <a:lnTo>
                    <a:pt x="128" y="44"/>
                  </a:lnTo>
                  <a:lnTo>
                    <a:pt x="130" y="44"/>
                  </a:lnTo>
                  <a:lnTo>
                    <a:pt x="131" y="44"/>
                  </a:lnTo>
                  <a:lnTo>
                    <a:pt x="132" y="44"/>
                  </a:lnTo>
                  <a:lnTo>
                    <a:pt x="133" y="45"/>
                  </a:lnTo>
                  <a:lnTo>
                    <a:pt x="134" y="45"/>
                  </a:lnTo>
                  <a:lnTo>
                    <a:pt x="136" y="45"/>
                  </a:lnTo>
                  <a:lnTo>
                    <a:pt x="137" y="45"/>
                  </a:lnTo>
                  <a:lnTo>
                    <a:pt x="138" y="45"/>
                  </a:lnTo>
                  <a:lnTo>
                    <a:pt x="139" y="45"/>
                  </a:lnTo>
                  <a:lnTo>
                    <a:pt x="140" y="46"/>
                  </a:lnTo>
                  <a:lnTo>
                    <a:pt x="142" y="46"/>
                  </a:lnTo>
                  <a:lnTo>
                    <a:pt x="143" y="46"/>
                  </a:lnTo>
                  <a:lnTo>
                    <a:pt x="144" y="46"/>
                  </a:lnTo>
                  <a:lnTo>
                    <a:pt x="145" y="46"/>
                  </a:lnTo>
                  <a:lnTo>
                    <a:pt x="146" y="46"/>
                  </a:lnTo>
                  <a:lnTo>
                    <a:pt x="148" y="47"/>
                  </a:lnTo>
                  <a:lnTo>
                    <a:pt x="149" y="47"/>
                  </a:lnTo>
                  <a:lnTo>
                    <a:pt x="150" y="47"/>
                  </a:lnTo>
                  <a:lnTo>
                    <a:pt x="151" y="47"/>
                  </a:lnTo>
                  <a:lnTo>
                    <a:pt x="152" y="47"/>
                  </a:lnTo>
                </a:path>
              </a:pathLst>
            </a:custGeom>
            <a:noFill/>
            <a:ln w="254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321" name="Line 21">
              <a:extLst>
                <a:ext uri="{FF2B5EF4-FFF2-40B4-BE49-F238E27FC236}">
                  <a16:creationId xmlns:a16="http://schemas.microsoft.com/office/drawing/2014/main" id="{427EE932-E16C-405C-9F72-CD2376B208C2}"/>
                </a:ext>
              </a:extLst>
            </p:cNvPr>
            <p:cNvSpPr>
              <a:spLocks noChangeShapeType="1"/>
            </p:cNvSpPr>
            <p:nvPr/>
          </p:nvSpPr>
          <p:spPr bwMode="auto">
            <a:xfrm rot="16200000" flipV="1">
              <a:off x="2189586" y="3598018"/>
              <a:ext cx="2602" cy="1219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22" name="Line 23">
              <a:extLst>
                <a:ext uri="{FF2B5EF4-FFF2-40B4-BE49-F238E27FC236}">
                  <a16:creationId xmlns:a16="http://schemas.microsoft.com/office/drawing/2014/main" id="{9899C12B-6F7E-4A78-90F1-25959AD687A8}"/>
                </a:ext>
              </a:extLst>
            </p:cNvPr>
            <p:cNvSpPr>
              <a:spLocks noChangeShapeType="1"/>
            </p:cNvSpPr>
            <p:nvPr/>
          </p:nvSpPr>
          <p:spPr bwMode="auto">
            <a:xfrm rot="16200000" flipV="1">
              <a:off x="2189586" y="3017934"/>
              <a:ext cx="2602" cy="1219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23" name="Line 25">
              <a:extLst>
                <a:ext uri="{FF2B5EF4-FFF2-40B4-BE49-F238E27FC236}">
                  <a16:creationId xmlns:a16="http://schemas.microsoft.com/office/drawing/2014/main" id="{780E0B74-A59D-4E52-8FE5-883478FE7A81}"/>
                </a:ext>
              </a:extLst>
            </p:cNvPr>
            <p:cNvSpPr>
              <a:spLocks noChangeShapeType="1"/>
            </p:cNvSpPr>
            <p:nvPr/>
          </p:nvSpPr>
          <p:spPr bwMode="auto">
            <a:xfrm rot="16200000" flipV="1">
              <a:off x="2189586" y="2437849"/>
              <a:ext cx="2602" cy="1219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24" name="Line 27">
              <a:extLst>
                <a:ext uri="{FF2B5EF4-FFF2-40B4-BE49-F238E27FC236}">
                  <a16:creationId xmlns:a16="http://schemas.microsoft.com/office/drawing/2014/main" id="{0A4CC795-40F9-4C94-9852-367182539F8C}"/>
                </a:ext>
              </a:extLst>
            </p:cNvPr>
            <p:cNvSpPr>
              <a:spLocks noChangeShapeType="1"/>
            </p:cNvSpPr>
            <p:nvPr/>
          </p:nvSpPr>
          <p:spPr bwMode="auto">
            <a:xfrm rot="16200000" flipV="1">
              <a:off x="2189586" y="1869469"/>
              <a:ext cx="2602" cy="1219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25" name="Line 11">
              <a:extLst>
                <a:ext uri="{FF2B5EF4-FFF2-40B4-BE49-F238E27FC236}">
                  <a16:creationId xmlns:a16="http://schemas.microsoft.com/office/drawing/2014/main" id="{B891FB1B-ACAE-4145-BFB1-B9591926047D}"/>
                </a:ext>
              </a:extLst>
            </p:cNvPr>
            <p:cNvSpPr>
              <a:spLocks noChangeShapeType="1"/>
            </p:cNvSpPr>
            <p:nvPr/>
          </p:nvSpPr>
          <p:spPr bwMode="auto">
            <a:xfrm rot="-5400000">
              <a:off x="1198479" y="2881350"/>
              <a:ext cx="1997005"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26" name="Line 22">
              <a:extLst>
                <a:ext uri="{FF2B5EF4-FFF2-40B4-BE49-F238E27FC236}">
                  <a16:creationId xmlns:a16="http://schemas.microsoft.com/office/drawing/2014/main" id="{3D364724-D25E-4E7B-ABD1-D9D9BD6E95C4}"/>
                </a:ext>
              </a:extLst>
            </p:cNvPr>
            <p:cNvSpPr>
              <a:spLocks noChangeShapeType="1"/>
            </p:cNvSpPr>
            <p:nvPr/>
          </p:nvSpPr>
          <p:spPr bwMode="auto">
            <a:xfrm>
              <a:off x="2174876" y="3879851"/>
              <a:ext cx="23813"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96264" name="TextBox 1012">
            <a:extLst>
              <a:ext uri="{FF2B5EF4-FFF2-40B4-BE49-F238E27FC236}">
                <a16:creationId xmlns:a16="http://schemas.microsoft.com/office/drawing/2014/main" id="{F53B37BB-95DC-4A4B-BFD5-B4888C3D8ED3}"/>
              </a:ext>
            </a:extLst>
          </p:cNvPr>
          <p:cNvSpPr txBox="1">
            <a:spLocks noChangeArrowheads="1"/>
          </p:cNvSpPr>
          <p:nvPr/>
        </p:nvSpPr>
        <p:spPr bwMode="auto">
          <a:xfrm>
            <a:off x="106363" y="990600"/>
            <a:ext cx="3284537"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t>Suppose I observe an insect with a wingbeat frequency of 420Hz</a:t>
            </a:r>
          </a:p>
          <a:p>
            <a:pPr eaLnBrk="1" hangingPunct="1">
              <a:spcBef>
                <a:spcPct val="0"/>
              </a:spcBef>
              <a:buFontTx/>
              <a:buNone/>
            </a:pPr>
            <a:endParaRPr lang="en-US" altLang="en-US" sz="2400"/>
          </a:p>
          <a:p>
            <a:pPr eaLnBrk="1" hangingPunct="1">
              <a:spcBef>
                <a:spcPct val="0"/>
              </a:spcBef>
              <a:buFontTx/>
              <a:buNone/>
            </a:pPr>
            <a:endParaRPr lang="en-US" altLang="en-US" sz="2400"/>
          </a:p>
          <a:p>
            <a:pPr eaLnBrk="1" hangingPunct="1">
              <a:spcBef>
                <a:spcPct val="0"/>
              </a:spcBef>
              <a:buFontTx/>
              <a:buNone/>
            </a:pPr>
            <a:r>
              <a:rPr lang="en-US" altLang="en-US" sz="2400"/>
              <a:t>What is it? </a:t>
            </a:r>
          </a:p>
        </p:txBody>
      </p:sp>
      <p:cxnSp>
        <p:nvCxnSpPr>
          <p:cNvPr id="96265" name="Straight Connector 1010">
            <a:extLst>
              <a:ext uri="{FF2B5EF4-FFF2-40B4-BE49-F238E27FC236}">
                <a16:creationId xmlns:a16="http://schemas.microsoft.com/office/drawing/2014/main" id="{CF2F9E4B-F744-4520-BBB2-7417A90A941C}"/>
              </a:ext>
            </a:extLst>
          </p:cNvPr>
          <p:cNvCxnSpPr>
            <a:cxnSpLocks noChangeShapeType="1"/>
          </p:cNvCxnSpPr>
          <p:nvPr/>
        </p:nvCxnSpPr>
        <p:spPr bwMode="auto">
          <a:xfrm>
            <a:off x="3886200" y="3133725"/>
            <a:ext cx="1133475" cy="0"/>
          </a:xfrm>
          <a:prstGeom prst="line">
            <a:avLst/>
          </a:prstGeom>
          <a:noFill/>
          <a:ln w="0" algn="ctr">
            <a:solidFill>
              <a:srgbClr val="000000"/>
            </a:solidFill>
            <a:round/>
            <a:headEnd/>
            <a:tailEnd/>
          </a:ln>
          <a:extLst>
            <a:ext uri="{909E8E84-426E-40DD-AFC4-6F175D3DCCD1}">
              <a14:hiddenFill xmlns:a14="http://schemas.microsoft.com/office/drawing/2010/main">
                <a:noFill/>
              </a14:hiddenFill>
            </a:ext>
          </a:extLst>
        </p:spPr>
      </p:cxnSp>
    </p:spTree>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TextBox 1012">
            <a:extLst>
              <a:ext uri="{FF2B5EF4-FFF2-40B4-BE49-F238E27FC236}">
                <a16:creationId xmlns:a16="http://schemas.microsoft.com/office/drawing/2014/main" id="{FCCFC0E2-AB19-4A16-8182-4D910C668A1A}"/>
              </a:ext>
            </a:extLst>
          </p:cNvPr>
          <p:cNvSpPr txBox="1">
            <a:spLocks noChangeArrowheads="1"/>
          </p:cNvSpPr>
          <p:nvPr/>
        </p:nvSpPr>
        <p:spPr bwMode="auto">
          <a:xfrm>
            <a:off x="106363" y="990600"/>
            <a:ext cx="3284537"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t>Suppose I observe an insect with a wingbeat frequency of 420Hz </a:t>
            </a:r>
            <a:r>
              <a:rPr lang="en-US" altLang="en-US" sz="2400" b="1"/>
              <a:t>at 11:00am</a:t>
            </a:r>
          </a:p>
          <a:p>
            <a:pPr eaLnBrk="1" hangingPunct="1">
              <a:spcBef>
                <a:spcPct val="0"/>
              </a:spcBef>
              <a:buFontTx/>
              <a:buNone/>
            </a:pPr>
            <a:endParaRPr lang="en-US" altLang="en-US" sz="2400"/>
          </a:p>
          <a:p>
            <a:pPr eaLnBrk="1" hangingPunct="1">
              <a:spcBef>
                <a:spcPct val="0"/>
              </a:spcBef>
              <a:buFontTx/>
              <a:buNone/>
            </a:pPr>
            <a:r>
              <a:rPr lang="en-US" altLang="en-US" sz="2400"/>
              <a:t>What is it? </a:t>
            </a:r>
          </a:p>
        </p:txBody>
      </p:sp>
      <p:grpSp>
        <p:nvGrpSpPr>
          <p:cNvPr id="97283" name="Group 1010">
            <a:extLst>
              <a:ext uri="{FF2B5EF4-FFF2-40B4-BE49-F238E27FC236}">
                <a16:creationId xmlns:a16="http://schemas.microsoft.com/office/drawing/2014/main" id="{7D1FBD75-5B2A-41E8-A2A4-477239FE2FA4}"/>
              </a:ext>
            </a:extLst>
          </p:cNvPr>
          <p:cNvGrpSpPr>
            <a:grpSpLocks/>
          </p:cNvGrpSpPr>
          <p:nvPr/>
        </p:nvGrpSpPr>
        <p:grpSpPr bwMode="auto">
          <a:xfrm>
            <a:off x="3709988" y="0"/>
            <a:ext cx="5214937" cy="4829175"/>
            <a:chOff x="1206460" y="525466"/>
            <a:chExt cx="6490930" cy="5846038"/>
          </a:xfrm>
        </p:grpSpPr>
        <p:sp>
          <p:nvSpPr>
            <p:cNvPr id="97286" name="Rectangle 7">
              <a:extLst>
                <a:ext uri="{FF2B5EF4-FFF2-40B4-BE49-F238E27FC236}">
                  <a16:creationId xmlns:a16="http://schemas.microsoft.com/office/drawing/2014/main" id="{8F8CA6E0-7D4A-4EF6-94D4-465961AAC84C}"/>
                </a:ext>
              </a:extLst>
            </p:cNvPr>
            <p:cNvSpPr>
              <a:spLocks noChangeArrowheads="1"/>
            </p:cNvSpPr>
            <p:nvPr/>
          </p:nvSpPr>
          <p:spPr bwMode="auto">
            <a:xfrm>
              <a:off x="2099046" y="701981"/>
              <a:ext cx="5598344" cy="4589699"/>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287" name="Freeform 38">
              <a:extLst>
                <a:ext uri="{FF2B5EF4-FFF2-40B4-BE49-F238E27FC236}">
                  <a16:creationId xmlns:a16="http://schemas.microsoft.com/office/drawing/2014/main" id="{7BF6C72A-7AB7-447A-A66F-C07E85E03FC7}"/>
                </a:ext>
              </a:extLst>
            </p:cNvPr>
            <p:cNvSpPr>
              <a:spLocks/>
            </p:cNvSpPr>
            <p:nvPr/>
          </p:nvSpPr>
          <p:spPr bwMode="auto">
            <a:xfrm>
              <a:off x="5981240" y="640303"/>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288" name="Freeform 39">
              <a:extLst>
                <a:ext uri="{FF2B5EF4-FFF2-40B4-BE49-F238E27FC236}">
                  <a16:creationId xmlns:a16="http://schemas.microsoft.com/office/drawing/2014/main" id="{D8716CA4-705E-40A8-800F-ED4905B846CD}"/>
                </a:ext>
              </a:extLst>
            </p:cNvPr>
            <p:cNvSpPr>
              <a:spLocks/>
            </p:cNvSpPr>
            <p:nvPr/>
          </p:nvSpPr>
          <p:spPr bwMode="auto">
            <a:xfrm>
              <a:off x="3659180" y="3296159"/>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289" name="Freeform 40">
              <a:extLst>
                <a:ext uri="{FF2B5EF4-FFF2-40B4-BE49-F238E27FC236}">
                  <a16:creationId xmlns:a16="http://schemas.microsoft.com/office/drawing/2014/main" id="{AC22F398-77E1-44FC-9A33-EC403DE6FEFF}"/>
                </a:ext>
              </a:extLst>
            </p:cNvPr>
            <p:cNvSpPr>
              <a:spLocks/>
            </p:cNvSpPr>
            <p:nvPr/>
          </p:nvSpPr>
          <p:spPr bwMode="auto">
            <a:xfrm>
              <a:off x="5375329" y="2225833"/>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290" name="Freeform 41">
              <a:extLst>
                <a:ext uri="{FF2B5EF4-FFF2-40B4-BE49-F238E27FC236}">
                  <a16:creationId xmlns:a16="http://schemas.microsoft.com/office/drawing/2014/main" id="{242D3903-AC12-4159-B15B-AC2DCB4D9E8F}"/>
                </a:ext>
              </a:extLst>
            </p:cNvPr>
            <p:cNvSpPr>
              <a:spLocks/>
            </p:cNvSpPr>
            <p:nvPr/>
          </p:nvSpPr>
          <p:spPr bwMode="auto">
            <a:xfrm>
              <a:off x="5941331" y="1529215"/>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291" name="Freeform 42">
              <a:extLst>
                <a:ext uri="{FF2B5EF4-FFF2-40B4-BE49-F238E27FC236}">
                  <a16:creationId xmlns:a16="http://schemas.microsoft.com/office/drawing/2014/main" id="{04993ABC-A976-4D20-A709-4318E58157ED}"/>
                </a:ext>
              </a:extLst>
            </p:cNvPr>
            <p:cNvSpPr>
              <a:spLocks/>
            </p:cNvSpPr>
            <p:nvPr/>
          </p:nvSpPr>
          <p:spPr bwMode="auto">
            <a:xfrm>
              <a:off x="6162651" y="1761421"/>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292" name="Freeform 43">
              <a:extLst>
                <a:ext uri="{FF2B5EF4-FFF2-40B4-BE49-F238E27FC236}">
                  <a16:creationId xmlns:a16="http://schemas.microsoft.com/office/drawing/2014/main" id="{D2821577-F594-4747-932D-21964A389C9B}"/>
                </a:ext>
              </a:extLst>
            </p:cNvPr>
            <p:cNvSpPr>
              <a:spLocks/>
            </p:cNvSpPr>
            <p:nvPr/>
          </p:nvSpPr>
          <p:spPr bwMode="auto">
            <a:xfrm>
              <a:off x="6637949" y="1786820"/>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293" name="Freeform 44">
              <a:extLst>
                <a:ext uri="{FF2B5EF4-FFF2-40B4-BE49-F238E27FC236}">
                  <a16:creationId xmlns:a16="http://schemas.microsoft.com/office/drawing/2014/main" id="{66D3D3A6-AC4B-48CB-A30B-D8F7DAB91F2F}"/>
                </a:ext>
              </a:extLst>
            </p:cNvPr>
            <p:cNvSpPr>
              <a:spLocks/>
            </p:cNvSpPr>
            <p:nvPr/>
          </p:nvSpPr>
          <p:spPr bwMode="auto">
            <a:xfrm>
              <a:off x="5647444" y="3448545"/>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294" name="Freeform 45">
              <a:extLst>
                <a:ext uri="{FF2B5EF4-FFF2-40B4-BE49-F238E27FC236}">
                  <a16:creationId xmlns:a16="http://schemas.microsoft.com/office/drawing/2014/main" id="{B325E3FE-2247-4ABB-B74D-97F1B3546310}"/>
                </a:ext>
              </a:extLst>
            </p:cNvPr>
            <p:cNvSpPr>
              <a:spLocks/>
            </p:cNvSpPr>
            <p:nvPr/>
          </p:nvSpPr>
          <p:spPr bwMode="auto">
            <a:xfrm>
              <a:off x="4471901" y="2817234"/>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295" name="Freeform 46">
              <a:extLst>
                <a:ext uri="{FF2B5EF4-FFF2-40B4-BE49-F238E27FC236}">
                  <a16:creationId xmlns:a16="http://schemas.microsoft.com/office/drawing/2014/main" id="{E7C48D2F-891C-4594-A7D6-095D707C0A30}"/>
                </a:ext>
              </a:extLst>
            </p:cNvPr>
            <p:cNvSpPr>
              <a:spLocks/>
            </p:cNvSpPr>
            <p:nvPr/>
          </p:nvSpPr>
          <p:spPr bwMode="auto">
            <a:xfrm>
              <a:off x="5941331" y="2661220"/>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296" name="Freeform 47">
              <a:extLst>
                <a:ext uri="{FF2B5EF4-FFF2-40B4-BE49-F238E27FC236}">
                  <a16:creationId xmlns:a16="http://schemas.microsoft.com/office/drawing/2014/main" id="{60A21DD6-A3C4-444D-878C-BDEACCEE9AAB}"/>
                </a:ext>
              </a:extLst>
            </p:cNvPr>
            <p:cNvSpPr>
              <a:spLocks/>
            </p:cNvSpPr>
            <p:nvPr/>
          </p:nvSpPr>
          <p:spPr bwMode="auto">
            <a:xfrm>
              <a:off x="3365295" y="1590896"/>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297" name="Freeform 48">
              <a:extLst>
                <a:ext uri="{FF2B5EF4-FFF2-40B4-BE49-F238E27FC236}">
                  <a16:creationId xmlns:a16="http://schemas.microsoft.com/office/drawing/2014/main" id="{2E5EA619-BC4F-48FB-B8EA-88E284FC4838}"/>
                </a:ext>
              </a:extLst>
            </p:cNvPr>
            <p:cNvSpPr>
              <a:spLocks/>
            </p:cNvSpPr>
            <p:nvPr/>
          </p:nvSpPr>
          <p:spPr bwMode="auto">
            <a:xfrm>
              <a:off x="5440637" y="3165543"/>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298" name="Freeform 49">
              <a:extLst>
                <a:ext uri="{FF2B5EF4-FFF2-40B4-BE49-F238E27FC236}">
                  <a16:creationId xmlns:a16="http://schemas.microsoft.com/office/drawing/2014/main" id="{D47AFB18-419E-478B-AF9A-146AF10BBD9A}"/>
                </a:ext>
              </a:extLst>
            </p:cNvPr>
            <p:cNvSpPr>
              <a:spLocks/>
            </p:cNvSpPr>
            <p:nvPr/>
          </p:nvSpPr>
          <p:spPr bwMode="auto">
            <a:xfrm>
              <a:off x="4961712" y="2029910"/>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299" name="Freeform 50">
              <a:extLst>
                <a:ext uri="{FF2B5EF4-FFF2-40B4-BE49-F238E27FC236}">
                  <a16:creationId xmlns:a16="http://schemas.microsoft.com/office/drawing/2014/main" id="{8FC7E4DC-1500-498A-9B06-83C6AF8353D4}"/>
                </a:ext>
              </a:extLst>
            </p:cNvPr>
            <p:cNvSpPr>
              <a:spLocks/>
            </p:cNvSpPr>
            <p:nvPr/>
          </p:nvSpPr>
          <p:spPr bwMode="auto">
            <a:xfrm>
              <a:off x="5814342" y="2004513"/>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00" name="Freeform 51">
              <a:extLst>
                <a:ext uri="{FF2B5EF4-FFF2-40B4-BE49-F238E27FC236}">
                  <a16:creationId xmlns:a16="http://schemas.microsoft.com/office/drawing/2014/main" id="{82642F1E-F99B-4924-884E-B01BE47A2459}"/>
                </a:ext>
              </a:extLst>
            </p:cNvPr>
            <p:cNvSpPr>
              <a:spLocks/>
            </p:cNvSpPr>
            <p:nvPr/>
          </p:nvSpPr>
          <p:spPr bwMode="auto">
            <a:xfrm>
              <a:off x="3749886" y="2109730"/>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01" name="Freeform 52">
              <a:extLst>
                <a:ext uri="{FF2B5EF4-FFF2-40B4-BE49-F238E27FC236}">
                  <a16:creationId xmlns:a16="http://schemas.microsoft.com/office/drawing/2014/main" id="{8F1ED892-7DD1-440E-A369-93C9B32B0928}"/>
                </a:ext>
              </a:extLst>
            </p:cNvPr>
            <p:cNvSpPr>
              <a:spLocks/>
            </p:cNvSpPr>
            <p:nvPr/>
          </p:nvSpPr>
          <p:spPr bwMode="auto">
            <a:xfrm>
              <a:off x="5647444" y="2661220"/>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02" name="Freeform 53">
              <a:extLst>
                <a:ext uri="{FF2B5EF4-FFF2-40B4-BE49-F238E27FC236}">
                  <a16:creationId xmlns:a16="http://schemas.microsoft.com/office/drawing/2014/main" id="{71C9AAEC-39CF-4BF4-9B93-F359CDACCEFB}"/>
                </a:ext>
              </a:extLst>
            </p:cNvPr>
            <p:cNvSpPr>
              <a:spLocks/>
            </p:cNvSpPr>
            <p:nvPr/>
          </p:nvSpPr>
          <p:spPr bwMode="auto">
            <a:xfrm>
              <a:off x="3648296" y="2973247"/>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03" name="Freeform 54">
              <a:extLst>
                <a:ext uri="{FF2B5EF4-FFF2-40B4-BE49-F238E27FC236}">
                  <a16:creationId xmlns:a16="http://schemas.microsoft.com/office/drawing/2014/main" id="{86ED7762-D21C-4FB1-A0CD-05C6489C9879}"/>
                </a:ext>
              </a:extLst>
            </p:cNvPr>
            <p:cNvSpPr>
              <a:spLocks/>
            </p:cNvSpPr>
            <p:nvPr/>
          </p:nvSpPr>
          <p:spPr bwMode="auto">
            <a:xfrm>
              <a:off x="5723638" y="2352822"/>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04" name="Freeform 55">
              <a:extLst>
                <a:ext uri="{FF2B5EF4-FFF2-40B4-BE49-F238E27FC236}">
                  <a16:creationId xmlns:a16="http://schemas.microsoft.com/office/drawing/2014/main" id="{E23F61E5-5FB6-448C-B2FA-14451307F265}"/>
                </a:ext>
              </a:extLst>
            </p:cNvPr>
            <p:cNvSpPr>
              <a:spLocks/>
            </p:cNvSpPr>
            <p:nvPr/>
          </p:nvSpPr>
          <p:spPr bwMode="auto">
            <a:xfrm>
              <a:off x="5683726" y="2302027"/>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05" name="Freeform 56">
              <a:extLst>
                <a:ext uri="{FF2B5EF4-FFF2-40B4-BE49-F238E27FC236}">
                  <a16:creationId xmlns:a16="http://schemas.microsoft.com/office/drawing/2014/main" id="{2F23CF4A-44CB-4D38-BC5F-7AC7D3D163B3}"/>
                </a:ext>
              </a:extLst>
            </p:cNvPr>
            <p:cNvSpPr>
              <a:spLocks/>
            </p:cNvSpPr>
            <p:nvPr/>
          </p:nvSpPr>
          <p:spPr bwMode="auto">
            <a:xfrm>
              <a:off x="3234679" y="2947850"/>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06" name="Freeform 57">
              <a:extLst>
                <a:ext uri="{FF2B5EF4-FFF2-40B4-BE49-F238E27FC236}">
                  <a16:creationId xmlns:a16="http://schemas.microsoft.com/office/drawing/2014/main" id="{6AC0E56F-99B8-4850-85F6-EE1A1A0B15B6}"/>
                </a:ext>
              </a:extLst>
            </p:cNvPr>
            <p:cNvSpPr>
              <a:spLocks/>
            </p:cNvSpPr>
            <p:nvPr/>
          </p:nvSpPr>
          <p:spPr bwMode="auto">
            <a:xfrm>
              <a:off x="4602517" y="999495"/>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07" name="Freeform 58">
              <a:extLst>
                <a:ext uri="{FF2B5EF4-FFF2-40B4-BE49-F238E27FC236}">
                  <a16:creationId xmlns:a16="http://schemas.microsoft.com/office/drawing/2014/main" id="{F1061597-5107-45A9-A712-48678F4A92E5}"/>
                </a:ext>
              </a:extLst>
            </p:cNvPr>
            <p:cNvSpPr>
              <a:spLocks/>
            </p:cNvSpPr>
            <p:nvPr/>
          </p:nvSpPr>
          <p:spPr bwMode="auto">
            <a:xfrm>
              <a:off x="5531341" y="2494322"/>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08" name="Freeform 59">
              <a:extLst>
                <a:ext uri="{FF2B5EF4-FFF2-40B4-BE49-F238E27FC236}">
                  <a16:creationId xmlns:a16="http://schemas.microsoft.com/office/drawing/2014/main" id="{C1C24CD4-93CD-4058-82A7-87C7C6B4FB32}"/>
                </a:ext>
              </a:extLst>
            </p:cNvPr>
            <p:cNvSpPr>
              <a:spLocks/>
            </p:cNvSpPr>
            <p:nvPr/>
          </p:nvSpPr>
          <p:spPr bwMode="auto">
            <a:xfrm>
              <a:off x="5966727" y="3604557"/>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09" name="Freeform 60">
              <a:extLst>
                <a:ext uri="{FF2B5EF4-FFF2-40B4-BE49-F238E27FC236}">
                  <a16:creationId xmlns:a16="http://schemas.microsoft.com/office/drawing/2014/main" id="{D64B0954-F342-4334-A75A-4D68D32FC7E7}"/>
                </a:ext>
              </a:extLst>
            </p:cNvPr>
            <p:cNvSpPr>
              <a:spLocks/>
            </p:cNvSpPr>
            <p:nvPr/>
          </p:nvSpPr>
          <p:spPr bwMode="auto">
            <a:xfrm>
              <a:off x="5981240" y="1191792"/>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10" name="Freeform 61">
              <a:extLst>
                <a:ext uri="{FF2B5EF4-FFF2-40B4-BE49-F238E27FC236}">
                  <a16:creationId xmlns:a16="http://schemas.microsoft.com/office/drawing/2014/main" id="{1F2374B1-EB1B-45D4-949A-41E16921B672}"/>
                </a:ext>
              </a:extLst>
            </p:cNvPr>
            <p:cNvSpPr>
              <a:spLocks/>
            </p:cNvSpPr>
            <p:nvPr/>
          </p:nvSpPr>
          <p:spPr bwMode="auto">
            <a:xfrm>
              <a:off x="5890536" y="2135129"/>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11" name="Freeform 62">
              <a:extLst>
                <a:ext uri="{FF2B5EF4-FFF2-40B4-BE49-F238E27FC236}">
                  <a16:creationId xmlns:a16="http://schemas.microsoft.com/office/drawing/2014/main" id="{5EB17C9E-10C4-4F89-84B6-B172E5CAC91B}"/>
                </a:ext>
              </a:extLst>
            </p:cNvPr>
            <p:cNvSpPr>
              <a:spLocks/>
            </p:cNvSpPr>
            <p:nvPr/>
          </p:nvSpPr>
          <p:spPr bwMode="auto">
            <a:xfrm>
              <a:off x="5955844" y="2831747"/>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12" name="Freeform 63">
              <a:extLst>
                <a:ext uri="{FF2B5EF4-FFF2-40B4-BE49-F238E27FC236}">
                  <a16:creationId xmlns:a16="http://schemas.microsoft.com/office/drawing/2014/main" id="{84A916AE-0A7B-4314-8021-562E80BC563C}"/>
                </a:ext>
              </a:extLst>
            </p:cNvPr>
            <p:cNvSpPr>
              <a:spLocks/>
            </p:cNvSpPr>
            <p:nvPr/>
          </p:nvSpPr>
          <p:spPr bwMode="auto">
            <a:xfrm>
              <a:off x="5850624" y="2817234"/>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13" name="Freeform 64">
              <a:extLst>
                <a:ext uri="{FF2B5EF4-FFF2-40B4-BE49-F238E27FC236}">
                  <a16:creationId xmlns:a16="http://schemas.microsoft.com/office/drawing/2014/main" id="{EEAEB373-D6D5-429E-AB88-5A0EF6EDE51E}"/>
                </a:ext>
              </a:extLst>
            </p:cNvPr>
            <p:cNvSpPr>
              <a:spLocks/>
            </p:cNvSpPr>
            <p:nvPr/>
          </p:nvSpPr>
          <p:spPr bwMode="auto">
            <a:xfrm>
              <a:off x="5850624" y="3089350"/>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14" name="Freeform 65">
              <a:extLst>
                <a:ext uri="{FF2B5EF4-FFF2-40B4-BE49-F238E27FC236}">
                  <a16:creationId xmlns:a16="http://schemas.microsoft.com/office/drawing/2014/main" id="{D044B8DA-B6AC-4B5E-9E4E-EC4BF84AF3D9}"/>
                </a:ext>
              </a:extLst>
            </p:cNvPr>
            <p:cNvSpPr>
              <a:spLocks/>
            </p:cNvSpPr>
            <p:nvPr/>
          </p:nvSpPr>
          <p:spPr bwMode="auto">
            <a:xfrm>
              <a:off x="5168519" y="2120616"/>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15" name="Freeform 66">
              <a:extLst>
                <a:ext uri="{FF2B5EF4-FFF2-40B4-BE49-F238E27FC236}">
                  <a16:creationId xmlns:a16="http://schemas.microsoft.com/office/drawing/2014/main" id="{ECFBE82D-0DDD-4534-93F0-E9FB85079131}"/>
                </a:ext>
              </a:extLst>
            </p:cNvPr>
            <p:cNvSpPr>
              <a:spLocks/>
            </p:cNvSpPr>
            <p:nvPr/>
          </p:nvSpPr>
          <p:spPr bwMode="auto">
            <a:xfrm>
              <a:off x="5582136" y="2508835"/>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16" name="Freeform 67">
              <a:extLst>
                <a:ext uri="{FF2B5EF4-FFF2-40B4-BE49-F238E27FC236}">
                  <a16:creationId xmlns:a16="http://schemas.microsoft.com/office/drawing/2014/main" id="{EFF003B1-E473-4725-9595-34321D46BD85}"/>
                </a:ext>
              </a:extLst>
            </p:cNvPr>
            <p:cNvSpPr>
              <a:spLocks/>
            </p:cNvSpPr>
            <p:nvPr/>
          </p:nvSpPr>
          <p:spPr bwMode="auto">
            <a:xfrm>
              <a:off x="5825228" y="1398599"/>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17" name="Freeform 68">
              <a:extLst>
                <a:ext uri="{FF2B5EF4-FFF2-40B4-BE49-F238E27FC236}">
                  <a16:creationId xmlns:a16="http://schemas.microsoft.com/office/drawing/2014/main" id="{32673137-57A4-4C97-87CE-1F4CCCD9F6DF}"/>
                </a:ext>
              </a:extLst>
            </p:cNvPr>
            <p:cNvSpPr>
              <a:spLocks/>
            </p:cNvSpPr>
            <p:nvPr/>
          </p:nvSpPr>
          <p:spPr bwMode="auto">
            <a:xfrm>
              <a:off x="5941331" y="2287514"/>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18" name="Freeform 69">
              <a:extLst>
                <a:ext uri="{FF2B5EF4-FFF2-40B4-BE49-F238E27FC236}">
                  <a16:creationId xmlns:a16="http://schemas.microsoft.com/office/drawing/2014/main" id="{567CA16D-DA28-442D-9586-2A44A79FF80D}"/>
                </a:ext>
              </a:extLst>
            </p:cNvPr>
            <p:cNvSpPr>
              <a:spLocks/>
            </p:cNvSpPr>
            <p:nvPr/>
          </p:nvSpPr>
          <p:spPr bwMode="auto">
            <a:xfrm>
              <a:off x="4265094" y="2287514"/>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19" name="Freeform 70">
              <a:extLst>
                <a:ext uri="{FF2B5EF4-FFF2-40B4-BE49-F238E27FC236}">
                  <a16:creationId xmlns:a16="http://schemas.microsoft.com/office/drawing/2014/main" id="{BD2F8BEA-A98C-4AD9-9470-27C6E9E238F5}"/>
                </a:ext>
              </a:extLst>
            </p:cNvPr>
            <p:cNvSpPr>
              <a:spLocks/>
            </p:cNvSpPr>
            <p:nvPr/>
          </p:nvSpPr>
          <p:spPr bwMode="auto">
            <a:xfrm>
              <a:off x="3350782" y="2429014"/>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20" name="Freeform 71">
              <a:extLst>
                <a:ext uri="{FF2B5EF4-FFF2-40B4-BE49-F238E27FC236}">
                  <a16:creationId xmlns:a16="http://schemas.microsoft.com/office/drawing/2014/main" id="{3E6E4A3C-4875-4EC4-8270-0A8FEA4AAC9E}"/>
                </a:ext>
              </a:extLst>
            </p:cNvPr>
            <p:cNvSpPr>
              <a:spLocks/>
            </p:cNvSpPr>
            <p:nvPr/>
          </p:nvSpPr>
          <p:spPr bwMode="auto">
            <a:xfrm>
              <a:off x="5698239" y="3100235"/>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21" name="Freeform 72">
              <a:extLst>
                <a:ext uri="{FF2B5EF4-FFF2-40B4-BE49-F238E27FC236}">
                  <a16:creationId xmlns:a16="http://schemas.microsoft.com/office/drawing/2014/main" id="{8C022120-AE7F-482E-901D-0718DE419386}"/>
                </a:ext>
              </a:extLst>
            </p:cNvPr>
            <p:cNvSpPr>
              <a:spLocks/>
            </p:cNvSpPr>
            <p:nvPr/>
          </p:nvSpPr>
          <p:spPr bwMode="auto">
            <a:xfrm>
              <a:off x="5788946" y="2675733"/>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22" name="Freeform 73">
              <a:extLst>
                <a:ext uri="{FF2B5EF4-FFF2-40B4-BE49-F238E27FC236}">
                  <a16:creationId xmlns:a16="http://schemas.microsoft.com/office/drawing/2014/main" id="{C1F39DEE-F3CE-40A5-AB19-8AABD58367C5}"/>
                </a:ext>
              </a:extLst>
            </p:cNvPr>
            <p:cNvSpPr>
              <a:spLocks/>
            </p:cNvSpPr>
            <p:nvPr/>
          </p:nvSpPr>
          <p:spPr bwMode="auto">
            <a:xfrm>
              <a:off x="4577121" y="2429014"/>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23" name="Freeform 74">
              <a:extLst>
                <a:ext uri="{FF2B5EF4-FFF2-40B4-BE49-F238E27FC236}">
                  <a16:creationId xmlns:a16="http://schemas.microsoft.com/office/drawing/2014/main" id="{29DEA188-32E9-4CEC-816D-9406212D3941}"/>
                </a:ext>
              </a:extLst>
            </p:cNvPr>
            <p:cNvSpPr>
              <a:spLocks/>
            </p:cNvSpPr>
            <p:nvPr/>
          </p:nvSpPr>
          <p:spPr bwMode="auto">
            <a:xfrm>
              <a:off x="5799829" y="2160526"/>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24" name="Freeform 75">
              <a:extLst>
                <a:ext uri="{FF2B5EF4-FFF2-40B4-BE49-F238E27FC236}">
                  <a16:creationId xmlns:a16="http://schemas.microsoft.com/office/drawing/2014/main" id="{B2E5D289-C341-4EA9-B701-D9AE677D6087}"/>
                </a:ext>
              </a:extLst>
            </p:cNvPr>
            <p:cNvSpPr>
              <a:spLocks/>
            </p:cNvSpPr>
            <p:nvPr/>
          </p:nvSpPr>
          <p:spPr bwMode="auto">
            <a:xfrm>
              <a:off x="5839741" y="3267134"/>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25" name="Freeform 76">
              <a:extLst>
                <a:ext uri="{FF2B5EF4-FFF2-40B4-BE49-F238E27FC236}">
                  <a16:creationId xmlns:a16="http://schemas.microsoft.com/office/drawing/2014/main" id="{E52BB0F2-E23E-4202-A595-EC05A112196B}"/>
                </a:ext>
              </a:extLst>
            </p:cNvPr>
            <p:cNvSpPr>
              <a:spLocks/>
            </p:cNvSpPr>
            <p:nvPr/>
          </p:nvSpPr>
          <p:spPr bwMode="auto">
            <a:xfrm>
              <a:off x="6032035" y="2084334"/>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26" name="Freeform 77">
              <a:extLst>
                <a:ext uri="{FF2B5EF4-FFF2-40B4-BE49-F238E27FC236}">
                  <a16:creationId xmlns:a16="http://schemas.microsoft.com/office/drawing/2014/main" id="{9DB26D41-72C8-42B1-A629-FF50FB54AEF0}"/>
                </a:ext>
              </a:extLst>
            </p:cNvPr>
            <p:cNvSpPr>
              <a:spLocks/>
            </p:cNvSpPr>
            <p:nvPr/>
          </p:nvSpPr>
          <p:spPr bwMode="auto">
            <a:xfrm>
              <a:off x="5389842" y="2185924"/>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27" name="Freeform 78">
              <a:extLst>
                <a:ext uri="{FF2B5EF4-FFF2-40B4-BE49-F238E27FC236}">
                  <a16:creationId xmlns:a16="http://schemas.microsoft.com/office/drawing/2014/main" id="{85AFBD03-B1B5-45C6-9511-9148D9490DB9}"/>
                </a:ext>
              </a:extLst>
            </p:cNvPr>
            <p:cNvSpPr>
              <a:spLocks/>
            </p:cNvSpPr>
            <p:nvPr/>
          </p:nvSpPr>
          <p:spPr bwMode="auto">
            <a:xfrm>
              <a:off x="5516828" y="2534233"/>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28" name="Freeform 79">
              <a:extLst>
                <a:ext uri="{FF2B5EF4-FFF2-40B4-BE49-F238E27FC236}">
                  <a16:creationId xmlns:a16="http://schemas.microsoft.com/office/drawing/2014/main" id="{B9A549D1-CFF3-47F9-A3E4-5416F319B1A5}"/>
                </a:ext>
              </a:extLst>
            </p:cNvPr>
            <p:cNvSpPr>
              <a:spLocks/>
            </p:cNvSpPr>
            <p:nvPr/>
          </p:nvSpPr>
          <p:spPr bwMode="auto">
            <a:xfrm>
              <a:off x="3194768" y="2120616"/>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29" name="Freeform 80">
              <a:extLst>
                <a:ext uri="{FF2B5EF4-FFF2-40B4-BE49-F238E27FC236}">
                  <a16:creationId xmlns:a16="http://schemas.microsoft.com/office/drawing/2014/main" id="{7CAFF599-2059-42DE-9135-932F7B391DCB}"/>
                </a:ext>
              </a:extLst>
            </p:cNvPr>
            <p:cNvSpPr>
              <a:spLocks/>
            </p:cNvSpPr>
            <p:nvPr/>
          </p:nvSpPr>
          <p:spPr bwMode="auto">
            <a:xfrm>
              <a:off x="4976225" y="2403617"/>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30" name="Freeform 81">
              <a:extLst>
                <a:ext uri="{FF2B5EF4-FFF2-40B4-BE49-F238E27FC236}">
                  <a16:creationId xmlns:a16="http://schemas.microsoft.com/office/drawing/2014/main" id="{40FC5932-6D60-4304-86CF-CEDF492CA1D8}"/>
                </a:ext>
              </a:extLst>
            </p:cNvPr>
            <p:cNvSpPr>
              <a:spLocks/>
            </p:cNvSpPr>
            <p:nvPr/>
          </p:nvSpPr>
          <p:spPr bwMode="auto">
            <a:xfrm>
              <a:off x="6032035" y="2857144"/>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31" name="Freeform 82">
              <a:extLst>
                <a:ext uri="{FF2B5EF4-FFF2-40B4-BE49-F238E27FC236}">
                  <a16:creationId xmlns:a16="http://schemas.microsoft.com/office/drawing/2014/main" id="{B5CA8D5E-7DFB-411D-B127-0D3A1874E079}"/>
                </a:ext>
              </a:extLst>
            </p:cNvPr>
            <p:cNvSpPr>
              <a:spLocks/>
            </p:cNvSpPr>
            <p:nvPr/>
          </p:nvSpPr>
          <p:spPr bwMode="auto">
            <a:xfrm>
              <a:off x="2951678" y="2225833"/>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32" name="Freeform 83">
              <a:extLst>
                <a:ext uri="{FF2B5EF4-FFF2-40B4-BE49-F238E27FC236}">
                  <a16:creationId xmlns:a16="http://schemas.microsoft.com/office/drawing/2014/main" id="{10C5CD93-3542-4F03-A65C-15947E05B0B2}"/>
                </a:ext>
              </a:extLst>
            </p:cNvPr>
            <p:cNvSpPr>
              <a:spLocks/>
            </p:cNvSpPr>
            <p:nvPr/>
          </p:nvSpPr>
          <p:spPr bwMode="auto">
            <a:xfrm>
              <a:off x="5839741" y="2276629"/>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33" name="Freeform 84">
              <a:extLst>
                <a:ext uri="{FF2B5EF4-FFF2-40B4-BE49-F238E27FC236}">
                  <a16:creationId xmlns:a16="http://schemas.microsoft.com/office/drawing/2014/main" id="{44A8601E-70C8-4520-A4AE-F7B74EE4DD02}"/>
                </a:ext>
              </a:extLst>
            </p:cNvPr>
            <p:cNvSpPr>
              <a:spLocks/>
            </p:cNvSpPr>
            <p:nvPr/>
          </p:nvSpPr>
          <p:spPr bwMode="auto">
            <a:xfrm>
              <a:off x="3982093" y="2842631"/>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34" name="Freeform 85">
              <a:extLst>
                <a:ext uri="{FF2B5EF4-FFF2-40B4-BE49-F238E27FC236}">
                  <a16:creationId xmlns:a16="http://schemas.microsoft.com/office/drawing/2014/main" id="{1A4868A1-9101-44CA-9AF5-E76B3B5796C6}"/>
                </a:ext>
              </a:extLst>
            </p:cNvPr>
            <p:cNvSpPr>
              <a:spLocks/>
            </p:cNvSpPr>
            <p:nvPr/>
          </p:nvSpPr>
          <p:spPr bwMode="auto">
            <a:xfrm>
              <a:off x="5016134" y="1387716"/>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35" name="Freeform 86">
              <a:extLst>
                <a:ext uri="{FF2B5EF4-FFF2-40B4-BE49-F238E27FC236}">
                  <a16:creationId xmlns:a16="http://schemas.microsoft.com/office/drawing/2014/main" id="{CDF10830-45D6-49D4-A17C-E996851B3625}"/>
                </a:ext>
              </a:extLst>
            </p:cNvPr>
            <p:cNvSpPr>
              <a:spLocks/>
            </p:cNvSpPr>
            <p:nvPr/>
          </p:nvSpPr>
          <p:spPr bwMode="auto">
            <a:xfrm>
              <a:off x="6162651" y="2958734"/>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36" name="Freeform 87">
              <a:extLst>
                <a:ext uri="{FF2B5EF4-FFF2-40B4-BE49-F238E27FC236}">
                  <a16:creationId xmlns:a16="http://schemas.microsoft.com/office/drawing/2014/main" id="{26DED06F-1E50-43F9-A635-C18AA8952D09}"/>
                </a:ext>
              </a:extLst>
            </p:cNvPr>
            <p:cNvSpPr>
              <a:spLocks/>
            </p:cNvSpPr>
            <p:nvPr/>
          </p:nvSpPr>
          <p:spPr bwMode="auto">
            <a:xfrm>
              <a:off x="5556740" y="1554614"/>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37" name="Freeform 88">
              <a:extLst>
                <a:ext uri="{FF2B5EF4-FFF2-40B4-BE49-F238E27FC236}">
                  <a16:creationId xmlns:a16="http://schemas.microsoft.com/office/drawing/2014/main" id="{C04BBF0E-2D36-4C8F-9961-60CC396D57BB}"/>
                </a:ext>
              </a:extLst>
            </p:cNvPr>
            <p:cNvSpPr>
              <a:spLocks/>
            </p:cNvSpPr>
            <p:nvPr/>
          </p:nvSpPr>
          <p:spPr bwMode="auto">
            <a:xfrm>
              <a:off x="5955844" y="1913807"/>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38" name="Freeform 89">
              <a:extLst>
                <a:ext uri="{FF2B5EF4-FFF2-40B4-BE49-F238E27FC236}">
                  <a16:creationId xmlns:a16="http://schemas.microsoft.com/office/drawing/2014/main" id="{EFD5AF7F-E4AF-40B0-AF89-ED939393773D}"/>
                </a:ext>
              </a:extLst>
            </p:cNvPr>
            <p:cNvSpPr>
              <a:spLocks/>
            </p:cNvSpPr>
            <p:nvPr/>
          </p:nvSpPr>
          <p:spPr bwMode="auto">
            <a:xfrm>
              <a:off x="5814342" y="2276629"/>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39" name="Freeform 90">
              <a:extLst>
                <a:ext uri="{FF2B5EF4-FFF2-40B4-BE49-F238E27FC236}">
                  <a16:creationId xmlns:a16="http://schemas.microsoft.com/office/drawing/2014/main" id="{4EDC014E-A2C0-4318-8FA4-09A64A613C19}"/>
                </a:ext>
              </a:extLst>
            </p:cNvPr>
            <p:cNvSpPr>
              <a:spLocks/>
            </p:cNvSpPr>
            <p:nvPr/>
          </p:nvSpPr>
          <p:spPr bwMode="auto">
            <a:xfrm>
              <a:off x="5850624" y="1928319"/>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40" name="Freeform 91">
              <a:extLst>
                <a:ext uri="{FF2B5EF4-FFF2-40B4-BE49-F238E27FC236}">
                  <a16:creationId xmlns:a16="http://schemas.microsoft.com/office/drawing/2014/main" id="{F785C308-309A-4518-B15F-D868124D77E6}"/>
                </a:ext>
              </a:extLst>
            </p:cNvPr>
            <p:cNvSpPr>
              <a:spLocks/>
            </p:cNvSpPr>
            <p:nvPr/>
          </p:nvSpPr>
          <p:spPr bwMode="auto">
            <a:xfrm>
              <a:off x="2991588" y="1438511"/>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41" name="Freeform 92">
              <a:extLst>
                <a:ext uri="{FF2B5EF4-FFF2-40B4-BE49-F238E27FC236}">
                  <a16:creationId xmlns:a16="http://schemas.microsoft.com/office/drawing/2014/main" id="{508687A1-1AB9-4A25-AD2E-0B41F97A6F42}"/>
                </a:ext>
              </a:extLst>
            </p:cNvPr>
            <p:cNvSpPr>
              <a:spLocks/>
            </p:cNvSpPr>
            <p:nvPr/>
          </p:nvSpPr>
          <p:spPr bwMode="auto">
            <a:xfrm>
              <a:off x="5966727" y="2559630"/>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42" name="Freeform 93">
              <a:extLst>
                <a:ext uri="{FF2B5EF4-FFF2-40B4-BE49-F238E27FC236}">
                  <a16:creationId xmlns:a16="http://schemas.microsoft.com/office/drawing/2014/main" id="{55D07936-3DA7-45D6-8E04-D7E86D5A1A8E}"/>
                </a:ext>
              </a:extLst>
            </p:cNvPr>
            <p:cNvSpPr>
              <a:spLocks/>
            </p:cNvSpPr>
            <p:nvPr/>
          </p:nvSpPr>
          <p:spPr bwMode="auto">
            <a:xfrm>
              <a:off x="5027020" y="2312911"/>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43" name="Freeform 94">
              <a:extLst>
                <a:ext uri="{FF2B5EF4-FFF2-40B4-BE49-F238E27FC236}">
                  <a16:creationId xmlns:a16="http://schemas.microsoft.com/office/drawing/2014/main" id="{65C5530A-CD1D-4380-AC80-B462BD094CC3}"/>
                </a:ext>
              </a:extLst>
            </p:cNvPr>
            <p:cNvSpPr>
              <a:spLocks/>
            </p:cNvSpPr>
            <p:nvPr/>
          </p:nvSpPr>
          <p:spPr bwMode="auto">
            <a:xfrm>
              <a:off x="6369461" y="2127870"/>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44" name="Freeform 95">
              <a:extLst>
                <a:ext uri="{FF2B5EF4-FFF2-40B4-BE49-F238E27FC236}">
                  <a16:creationId xmlns:a16="http://schemas.microsoft.com/office/drawing/2014/main" id="{C7864D13-DCA2-489C-ADA2-1E12163638E7}"/>
                </a:ext>
              </a:extLst>
            </p:cNvPr>
            <p:cNvSpPr>
              <a:spLocks/>
            </p:cNvSpPr>
            <p:nvPr/>
          </p:nvSpPr>
          <p:spPr bwMode="auto">
            <a:xfrm>
              <a:off x="6213446" y="2635823"/>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45" name="Freeform 96">
              <a:extLst>
                <a:ext uri="{FF2B5EF4-FFF2-40B4-BE49-F238E27FC236}">
                  <a16:creationId xmlns:a16="http://schemas.microsoft.com/office/drawing/2014/main" id="{24CD1794-9DA2-4648-9075-52733B500824}"/>
                </a:ext>
              </a:extLst>
            </p:cNvPr>
            <p:cNvSpPr>
              <a:spLocks/>
            </p:cNvSpPr>
            <p:nvPr/>
          </p:nvSpPr>
          <p:spPr bwMode="auto">
            <a:xfrm>
              <a:off x="5103211" y="2766439"/>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46" name="Freeform 97">
              <a:extLst>
                <a:ext uri="{FF2B5EF4-FFF2-40B4-BE49-F238E27FC236}">
                  <a16:creationId xmlns:a16="http://schemas.microsoft.com/office/drawing/2014/main" id="{2BE7DD5C-F0B1-412C-B337-C7F86551B5C8}"/>
                </a:ext>
              </a:extLst>
            </p:cNvPr>
            <p:cNvSpPr>
              <a:spLocks/>
            </p:cNvSpPr>
            <p:nvPr/>
          </p:nvSpPr>
          <p:spPr bwMode="auto">
            <a:xfrm>
              <a:off x="5738151" y="1565498"/>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47" name="Freeform 98">
              <a:extLst>
                <a:ext uri="{FF2B5EF4-FFF2-40B4-BE49-F238E27FC236}">
                  <a16:creationId xmlns:a16="http://schemas.microsoft.com/office/drawing/2014/main" id="{2E8D3B78-6766-4EB2-8DAB-27590E6E46A3}"/>
                </a:ext>
              </a:extLst>
            </p:cNvPr>
            <p:cNvSpPr>
              <a:spLocks/>
            </p:cNvSpPr>
            <p:nvPr/>
          </p:nvSpPr>
          <p:spPr bwMode="auto">
            <a:xfrm>
              <a:off x="5738151" y="2868029"/>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48" name="Freeform 99">
              <a:extLst>
                <a:ext uri="{FF2B5EF4-FFF2-40B4-BE49-F238E27FC236}">
                  <a16:creationId xmlns:a16="http://schemas.microsoft.com/office/drawing/2014/main" id="{9CE04069-926F-45D2-B6D5-8CCF68562E31}"/>
                </a:ext>
              </a:extLst>
            </p:cNvPr>
            <p:cNvSpPr>
              <a:spLocks/>
            </p:cNvSpPr>
            <p:nvPr/>
          </p:nvSpPr>
          <p:spPr bwMode="auto">
            <a:xfrm>
              <a:off x="5749034" y="2225833"/>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49" name="Freeform 100">
              <a:extLst>
                <a:ext uri="{FF2B5EF4-FFF2-40B4-BE49-F238E27FC236}">
                  <a16:creationId xmlns:a16="http://schemas.microsoft.com/office/drawing/2014/main" id="{7D390CE8-C244-400E-AB4F-E189CEA5A7AF}"/>
                </a:ext>
              </a:extLst>
            </p:cNvPr>
            <p:cNvSpPr>
              <a:spLocks/>
            </p:cNvSpPr>
            <p:nvPr/>
          </p:nvSpPr>
          <p:spPr bwMode="auto">
            <a:xfrm>
              <a:off x="3365295" y="2610425"/>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50" name="Freeform 101">
              <a:extLst>
                <a:ext uri="{FF2B5EF4-FFF2-40B4-BE49-F238E27FC236}">
                  <a16:creationId xmlns:a16="http://schemas.microsoft.com/office/drawing/2014/main" id="{848BD3B2-4E3C-4AE3-AF64-14A5AB2A23F1}"/>
                </a:ext>
              </a:extLst>
            </p:cNvPr>
            <p:cNvSpPr>
              <a:spLocks/>
            </p:cNvSpPr>
            <p:nvPr/>
          </p:nvSpPr>
          <p:spPr bwMode="auto">
            <a:xfrm>
              <a:off x="5814342" y="3372351"/>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51" name="Freeform 102">
              <a:extLst>
                <a:ext uri="{FF2B5EF4-FFF2-40B4-BE49-F238E27FC236}">
                  <a16:creationId xmlns:a16="http://schemas.microsoft.com/office/drawing/2014/main" id="{0FA9F355-6146-4DA5-9956-E82B5D5504EB}"/>
                </a:ext>
              </a:extLst>
            </p:cNvPr>
            <p:cNvSpPr>
              <a:spLocks/>
            </p:cNvSpPr>
            <p:nvPr/>
          </p:nvSpPr>
          <p:spPr bwMode="auto">
            <a:xfrm>
              <a:off x="3158486" y="2545117"/>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52" name="Freeform 103">
              <a:extLst>
                <a:ext uri="{FF2B5EF4-FFF2-40B4-BE49-F238E27FC236}">
                  <a16:creationId xmlns:a16="http://schemas.microsoft.com/office/drawing/2014/main" id="{93D70B0F-C339-476C-B3F0-B0C710DE5FB2}"/>
                </a:ext>
              </a:extLst>
            </p:cNvPr>
            <p:cNvSpPr>
              <a:spLocks/>
            </p:cNvSpPr>
            <p:nvPr/>
          </p:nvSpPr>
          <p:spPr bwMode="auto">
            <a:xfrm>
              <a:off x="5941331" y="3009529"/>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53" name="Freeform 104">
              <a:extLst>
                <a:ext uri="{FF2B5EF4-FFF2-40B4-BE49-F238E27FC236}">
                  <a16:creationId xmlns:a16="http://schemas.microsoft.com/office/drawing/2014/main" id="{AD784B76-5F5B-4E08-B087-6C5C54C11E82}"/>
                </a:ext>
              </a:extLst>
            </p:cNvPr>
            <p:cNvSpPr>
              <a:spLocks/>
            </p:cNvSpPr>
            <p:nvPr/>
          </p:nvSpPr>
          <p:spPr bwMode="auto">
            <a:xfrm>
              <a:off x="5966727" y="2378219"/>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54" name="Freeform 105">
              <a:extLst>
                <a:ext uri="{FF2B5EF4-FFF2-40B4-BE49-F238E27FC236}">
                  <a16:creationId xmlns:a16="http://schemas.microsoft.com/office/drawing/2014/main" id="{20BB02C1-BC8D-4CBF-8D64-2B05A2383D73}"/>
                </a:ext>
              </a:extLst>
            </p:cNvPr>
            <p:cNvSpPr>
              <a:spLocks/>
            </p:cNvSpPr>
            <p:nvPr/>
          </p:nvSpPr>
          <p:spPr bwMode="auto">
            <a:xfrm>
              <a:off x="5016134" y="3785968"/>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55" name="Freeform 106">
              <a:extLst>
                <a:ext uri="{FF2B5EF4-FFF2-40B4-BE49-F238E27FC236}">
                  <a16:creationId xmlns:a16="http://schemas.microsoft.com/office/drawing/2014/main" id="{B3A6F9B1-3521-4643-8866-06FC61F2E727}"/>
                </a:ext>
              </a:extLst>
            </p:cNvPr>
            <p:cNvSpPr>
              <a:spLocks/>
            </p:cNvSpPr>
            <p:nvPr/>
          </p:nvSpPr>
          <p:spPr bwMode="auto">
            <a:xfrm>
              <a:off x="5324534" y="1706999"/>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56" name="Freeform 107">
              <a:extLst>
                <a:ext uri="{FF2B5EF4-FFF2-40B4-BE49-F238E27FC236}">
                  <a16:creationId xmlns:a16="http://schemas.microsoft.com/office/drawing/2014/main" id="{B0DA1017-0BC5-495D-B184-5B8D15F2DD48}"/>
                </a:ext>
              </a:extLst>
            </p:cNvPr>
            <p:cNvSpPr>
              <a:spLocks/>
            </p:cNvSpPr>
            <p:nvPr/>
          </p:nvSpPr>
          <p:spPr bwMode="auto">
            <a:xfrm>
              <a:off x="6021152" y="2545117"/>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57" name="Freeform 108">
              <a:extLst>
                <a:ext uri="{FF2B5EF4-FFF2-40B4-BE49-F238E27FC236}">
                  <a16:creationId xmlns:a16="http://schemas.microsoft.com/office/drawing/2014/main" id="{FAD97553-4AAD-4F93-89D3-B056A68E1B96}"/>
                </a:ext>
              </a:extLst>
            </p:cNvPr>
            <p:cNvSpPr>
              <a:spLocks/>
            </p:cNvSpPr>
            <p:nvPr/>
          </p:nvSpPr>
          <p:spPr bwMode="auto">
            <a:xfrm>
              <a:off x="5941331" y="2483438"/>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58" name="Freeform 109">
              <a:extLst>
                <a:ext uri="{FF2B5EF4-FFF2-40B4-BE49-F238E27FC236}">
                  <a16:creationId xmlns:a16="http://schemas.microsoft.com/office/drawing/2014/main" id="{B8F1031A-92CB-4096-828F-9D8B6E99357F}"/>
                </a:ext>
              </a:extLst>
            </p:cNvPr>
            <p:cNvSpPr>
              <a:spLocks/>
            </p:cNvSpPr>
            <p:nvPr/>
          </p:nvSpPr>
          <p:spPr bwMode="auto">
            <a:xfrm>
              <a:off x="5582136" y="3216339"/>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59" name="Freeform 110">
              <a:extLst>
                <a:ext uri="{FF2B5EF4-FFF2-40B4-BE49-F238E27FC236}">
                  <a16:creationId xmlns:a16="http://schemas.microsoft.com/office/drawing/2014/main" id="{3A420732-1C30-4593-BA06-DE095CC2717E}"/>
                </a:ext>
              </a:extLst>
            </p:cNvPr>
            <p:cNvSpPr>
              <a:spLocks/>
            </p:cNvSpPr>
            <p:nvPr/>
          </p:nvSpPr>
          <p:spPr bwMode="auto">
            <a:xfrm>
              <a:off x="5839741" y="1130111"/>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60" name="Freeform 111">
              <a:extLst>
                <a:ext uri="{FF2B5EF4-FFF2-40B4-BE49-F238E27FC236}">
                  <a16:creationId xmlns:a16="http://schemas.microsoft.com/office/drawing/2014/main" id="{F04A1542-A551-44DE-80FA-BF7F8E4E53B2}"/>
                </a:ext>
              </a:extLst>
            </p:cNvPr>
            <p:cNvSpPr>
              <a:spLocks/>
            </p:cNvSpPr>
            <p:nvPr/>
          </p:nvSpPr>
          <p:spPr bwMode="auto">
            <a:xfrm>
              <a:off x="5505945" y="3024042"/>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61" name="Freeform 112">
              <a:extLst>
                <a:ext uri="{FF2B5EF4-FFF2-40B4-BE49-F238E27FC236}">
                  <a16:creationId xmlns:a16="http://schemas.microsoft.com/office/drawing/2014/main" id="{C58DA587-49F6-4D36-96C7-435FC9ACA9B5}"/>
                </a:ext>
              </a:extLst>
            </p:cNvPr>
            <p:cNvSpPr>
              <a:spLocks/>
            </p:cNvSpPr>
            <p:nvPr/>
          </p:nvSpPr>
          <p:spPr bwMode="auto">
            <a:xfrm>
              <a:off x="3971207" y="1696113"/>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62" name="Freeform 113">
              <a:extLst>
                <a:ext uri="{FF2B5EF4-FFF2-40B4-BE49-F238E27FC236}">
                  <a16:creationId xmlns:a16="http://schemas.microsoft.com/office/drawing/2014/main" id="{2A9E24DB-7491-41E9-B480-8073320AF09F}"/>
                </a:ext>
              </a:extLst>
            </p:cNvPr>
            <p:cNvSpPr>
              <a:spLocks/>
            </p:cNvSpPr>
            <p:nvPr/>
          </p:nvSpPr>
          <p:spPr bwMode="auto">
            <a:xfrm>
              <a:off x="5505945" y="3731546"/>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63" name="Freeform 114">
              <a:extLst>
                <a:ext uri="{FF2B5EF4-FFF2-40B4-BE49-F238E27FC236}">
                  <a16:creationId xmlns:a16="http://schemas.microsoft.com/office/drawing/2014/main" id="{F368F54D-28F2-419F-8551-8E7728562184}"/>
                </a:ext>
              </a:extLst>
            </p:cNvPr>
            <p:cNvSpPr>
              <a:spLocks/>
            </p:cNvSpPr>
            <p:nvPr/>
          </p:nvSpPr>
          <p:spPr bwMode="auto">
            <a:xfrm>
              <a:off x="4754902" y="2171411"/>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64" name="Freeform 115">
              <a:extLst>
                <a:ext uri="{FF2B5EF4-FFF2-40B4-BE49-F238E27FC236}">
                  <a16:creationId xmlns:a16="http://schemas.microsoft.com/office/drawing/2014/main" id="{49DB6EBE-75DF-41C4-A5E6-B125E3C8F05C}"/>
                </a:ext>
              </a:extLst>
            </p:cNvPr>
            <p:cNvSpPr>
              <a:spLocks/>
            </p:cNvSpPr>
            <p:nvPr/>
          </p:nvSpPr>
          <p:spPr bwMode="auto">
            <a:xfrm>
              <a:off x="3339897" y="3822250"/>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65" name="Freeform 116">
              <a:extLst>
                <a:ext uri="{FF2B5EF4-FFF2-40B4-BE49-F238E27FC236}">
                  <a16:creationId xmlns:a16="http://schemas.microsoft.com/office/drawing/2014/main" id="{6E9A1269-6CAC-4503-9F92-BA788B5FF4F1}"/>
                </a:ext>
              </a:extLst>
            </p:cNvPr>
            <p:cNvSpPr>
              <a:spLocks/>
            </p:cNvSpPr>
            <p:nvPr/>
          </p:nvSpPr>
          <p:spPr bwMode="auto">
            <a:xfrm>
              <a:off x="5622048" y="2109730"/>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66" name="Freeform 117">
              <a:extLst>
                <a:ext uri="{FF2B5EF4-FFF2-40B4-BE49-F238E27FC236}">
                  <a16:creationId xmlns:a16="http://schemas.microsoft.com/office/drawing/2014/main" id="{4263D039-218B-4B86-B4BF-4C52FBC8A295}"/>
                </a:ext>
              </a:extLst>
            </p:cNvPr>
            <p:cNvSpPr>
              <a:spLocks/>
            </p:cNvSpPr>
            <p:nvPr/>
          </p:nvSpPr>
          <p:spPr bwMode="auto">
            <a:xfrm>
              <a:off x="5556740" y="1746908"/>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67" name="Freeform 118">
              <a:extLst>
                <a:ext uri="{FF2B5EF4-FFF2-40B4-BE49-F238E27FC236}">
                  <a16:creationId xmlns:a16="http://schemas.microsoft.com/office/drawing/2014/main" id="{EB5F9F4B-93F1-4632-B57F-4250531548F3}"/>
                </a:ext>
              </a:extLst>
            </p:cNvPr>
            <p:cNvSpPr>
              <a:spLocks/>
            </p:cNvSpPr>
            <p:nvPr/>
          </p:nvSpPr>
          <p:spPr bwMode="auto">
            <a:xfrm>
              <a:off x="4471901" y="2519720"/>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68" name="Freeform 119">
              <a:extLst>
                <a:ext uri="{FF2B5EF4-FFF2-40B4-BE49-F238E27FC236}">
                  <a16:creationId xmlns:a16="http://schemas.microsoft.com/office/drawing/2014/main" id="{BC7B3794-8A81-4ADF-8FF9-0F9312644B51}"/>
                </a:ext>
              </a:extLst>
            </p:cNvPr>
            <p:cNvSpPr>
              <a:spLocks/>
            </p:cNvSpPr>
            <p:nvPr/>
          </p:nvSpPr>
          <p:spPr bwMode="auto">
            <a:xfrm>
              <a:off x="3194768" y="3267134"/>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69" name="Freeform 120">
              <a:extLst>
                <a:ext uri="{FF2B5EF4-FFF2-40B4-BE49-F238E27FC236}">
                  <a16:creationId xmlns:a16="http://schemas.microsoft.com/office/drawing/2014/main" id="{AFA72FEE-5F29-4F0C-A8F5-572444DA71F7}"/>
                </a:ext>
              </a:extLst>
            </p:cNvPr>
            <p:cNvSpPr>
              <a:spLocks/>
            </p:cNvSpPr>
            <p:nvPr/>
          </p:nvSpPr>
          <p:spPr bwMode="auto">
            <a:xfrm>
              <a:off x="5709125" y="3448545"/>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70" name="Freeform 121">
              <a:extLst>
                <a:ext uri="{FF2B5EF4-FFF2-40B4-BE49-F238E27FC236}">
                  <a16:creationId xmlns:a16="http://schemas.microsoft.com/office/drawing/2014/main" id="{48B913BF-C994-441D-A3F2-D421048119CE}"/>
                </a:ext>
              </a:extLst>
            </p:cNvPr>
            <p:cNvSpPr>
              <a:spLocks/>
            </p:cNvSpPr>
            <p:nvPr/>
          </p:nvSpPr>
          <p:spPr bwMode="auto">
            <a:xfrm>
              <a:off x="5531341" y="2185924"/>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71" name="Freeform 122">
              <a:extLst>
                <a:ext uri="{FF2B5EF4-FFF2-40B4-BE49-F238E27FC236}">
                  <a16:creationId xmlns:a16="http://schemas.microsoft.com/office/drawing/2014/main" id="{42A35AA6-EA44-47B4-B4DA-686977C23791}"/>
                </a:ext>
              </a:extLst>
            </p:cNvPr>
            <p:cNvSpPr>
              <a:spLocks/>
            </p:cNvSpPr>
            <p:nvPr/>
          </p:nvSpPr>
          <p:spPr bwMode="auto">
            <a:xfrm>
              <a:off x="5622048" y="2312911"/>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72" name="Freeform 123">
              <a:extLst>
                <a:ext uri="{FF2B5EF4-FFF2-40B4-BE49-F238E27FC236}">
                  <a16:creationId xmlns:a16="http://schemas.microsoft.com/office/drawing/2014/main" id="{645AABFC-9C83-4915-BFB2-D021A45ACEF8}"/>
                </a:ext>
              </a:extLst>
            </p:cNvPr>
            <p:cNvSpPr>
              <a:spLocks/>
            </p:cNvSpPr>
            <p:nvPr/>
          </p:nvSpPr>
          <p:spPr bwMode="auto">
            <a:xfrm>
              <a:off x="5709125" y="2211321"/>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73" name="Freeform 124">
              <a:extLst>
                <a:ext uri="{FF2B5EF4-FFF2-40B4-BE49-F238E27FC236}">
                  <a16:creationId xmlns:a16="http://schemas.microsoft.com/office/drawing/2014/main" id="{763A767D-0F19-4243-BD1C-883C7FC8463B}"/>
                </a:ext>
              </a:extLst>
            </p:cNvPr>
            <p:cNvSpPr>
              <a:spLocks/>
            </p:cNvSpPr>
            <p:nvPr/>
          </p:nvSpPr>
          <p:spPr bwMode="auto">
            <a:xfrm>
              <a:off x="5879650" y="792688"/>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74" name="Freeform 125">
              <a:extLst>
                <a:ext uri="{FF2B5EF4-FFF2-40B4-BE49-F238E27FC236}">
                  <a16:creationId xmlns:a16="http://schemas.microsoft.com/office/drawing/2014/main" id="{06EFD00D-9876-4793-88A1-379BD7FC65DD}"/>
                </a:ext>
              </a:extLst>
            </p:cNvPr>
            <p:cNvSpPr>
              <a:spLocks/>
            </p:cNvSpPr>
            <p:nvPr/>
          </p:nvSpPr>
          <p:spPr bwMode="auto">
            <a:xfrm>
              <a:off x="3158486" y="2069821"/>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75" name="Freeform 126">
              <a:extLst>
                <a:ext uri="{FF2B5EF4-FFF2-40B4-BE49-F238E27FC236}">
                  <a16:creationId xmlns:a16="http://schemas.microsoft.com/office/drawing/2014/main" id="{2F493D9A-623F-4A4A-BA3D-63E92FD76C48}"/>
                </a:ext>
              </a:extLst>
            </p:cNvPr>
            <p:cNvSpPr>
              <a:spLocks/>
            </p:cNvSpPr>
            <p:nvPr/>
          </p:nvSpPr>
          <p:spPr bwMode="auto">
            <a:xfrm>
              <a:off x="5774433" y="2791836"/>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76" name="Freeform 127">
              <a:extLst>
                <a:ext uri="{FF2B5EF4-FFF2-40B4-BE49-F238E27FC236}">
                  <a16:creationId xmlns:a16="http://schemas.microsoft.com/office/drawing/2014/main" id="{A333FBAD-244D-4BFD-A3FB-6844F0AFE92E}"/>
                </a:ext>
              </a:extLst>
            </p:cNvPr>
            <p:cNvSpPr>
              <a:spLocks/>
            </p:cNvSpPr>
            <p:nvPr/>
          </p:nvSpPr>
          <p:spPr bwMode="auto">
            <a:xfrm>
              <a:off x="3299987" y="2403617"/>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77" name="Freeform 128">
              <a:extLst>
                <a:ext uri="{FF2B5EF4-FFF2-40B4-BE49-F238E27FC236}">
                  <a16:creationId xmlns:a16="http://schemas.microsoft.com/office/drawing/2014/main" id="{5D71C73A-9307-4A9B-BFC0-4C108378CA91}"/>
                </a:ext>
              </a:extLst>
            </p:cNvPr>
            <p:cNvSpPr>
              <a:spLocks/>
            </p:cNvSpPr>
            <p:nvPr/>
          </p:nvSpPr>
          <p:spPr bwMode="auto">
            <a:xfrm>
              <a:off x="5582136" y="2392732"/>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78" name="Freeform 129">
              <a:extLst>
                <a:ext uri="{FF2B5EF4-FFF2-40B4-BE49-F238E27FC236}">
                  <a16:creationId xmlns:a16="http://schemas.microsoft.com/office/drawing/2014/main" id="{16E7F7A8-B4AC-42B4-8355-68994C9572D2}"/>
                </a:ext>
              </a:extLst>
            </p:cNvPr>
            <p:cNvSpPr>
              <a:spLocks/>
            </p:cNvSpPr>
            <p:nvPr/>
          </p:nvSpPr>
          <p:spPr bwMode="auto">
            <a:xfrm>
              <a:off x="5632931" y="2984132"/>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79" name="Freeform 130">
              <a:extLst>
                <a:ext uri="{FF2B5EF4-FFF2-40B4-BE49-F238E27FC236}">
                  <a16:creationId xmlns:a16="http://schemas.microsoft.com/office/drawing/2014/main" id="{7FC222E8-1DE5-4FBC-895D-FA38741081A1}"/>
                </a:ext>
              </a:extLst>
            </p:cNvPr>
            <p:cNvSpPr>
              <a:spLocks/>
            </p:cNvSpPr>
            <p:nvPr/>
          </p:nvSpPr>
          <p:spPr bwMode="auto">
            <a:xfrm>
              <a:off x="3169371" y="2675733"/>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80" name="Freeform 131">
              <a:extLst>
                <a:ext uri="{FF2B5EF4-FFF2-40B4-BE49-F238E27FC236}">
                  <a16:creationId xmlns:a16="http://schemas.microsoft.com/office/drawing/2014/main" id="{D0DA932B-DA59-4AE9-9F33-2B9CD9DAA752}"/>
                </a:ext>
              </a:extLst>
            </p:cNvPr>
            <p:cNvSpPr>
              <a:spLocks/>
            </p:cNvSpPr>
            <p:nvPr/>
          </p:nvSpPr>
          <p:spPr bwMode="auto">
            <a:xfrm>
              <a:off x="5426124" y="2312911"/>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81" name="Freeform 132">
              <a:extLst>
                <a:ext uri="{FF2B5EF4-FFF2-40B4-BE49-F238E27FC236}">
                  <a16:creationId xmlns:a16="http://schemas.microsoft.com/office/drawing/2014/main" id="{50CAF334-E09B-49B6-AB5F-FC7F2F19CDFB}"/>
                </a:ext>
              </a:extLst>
            </p:cNvPr>
            <p:cNvSpPr>
              <a:spLocks/>
            </p:cNvSpPr>
            <p:nvPr/>
          </p:nvSpPr>
          <p:spPr bwMode="auto">
            <a:xfrm>
              <a:off x="5698239" y="2095218"/>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82" name="Freeform 133">
              <a:extLst>
                <a:ext uri="{FF2B5EF4-FFF2-40B4-BE49-F238E27FC236}">
                  <a16:creationId xmlns:a16="http://schemas.microsoft.com/office/drawing/2014/main" id="{14223FB4-54A2-4558-8BF0-E9FAA10DE5CB}"/>
                </a:ext>
              </a:extLst>
            </p:cNvPr>
            <p:cNvSpPr>
              <a:spLocks/>
            </p:cNvSpPr>
            <p:nvPr/>
          </p:nvSpPr>
          <p:spPr bwMode="auto">
            <a:xfrm>
              <a:off x="5219314" y="2327424"/>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83" name="Freeform 134">
              <a:extLst>
                <a:ext uri="{FF2B5EF4-FFF2-40B4-BE49-F238E27FC236}">
                  <a16:creationId xmlns:a16="http://schemas.microsoft.com/office/drawing/2014/main" id="{8C8B6D09-ECA9-4637-BDF9-64B43FD5DADA}"/>
                </a:ext>
              </a:extLst>
            </p:cNvPr>
            <p:cNvSpPr>
              <a:spLocks/>
            </p:cNvSpPr>
            <p:nvPr/>
          </p:nvSpPr>
          <p:spPr bwMode="auto">
            <a:xfrm>
              <a:off x="5542227" y="868879"/>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84" name="Freeform 135">
              <a:extLst>
                <a:ext uri="{FF2B5EF4-FFF2-40B4-BE49-F238E27FC236}">
                  <a16:creationId xmlns:a16="http://schemas.microsoft.com/office/drawing/2014/main" id="{DB8B4F40-92C2-430E-A04C-BAA32A1ECDE6}"/>
                </a:ext>
              </a:extLst>
            </p:cNvPr>
            <p:cNvSpPr>
              <a:spLocks/>
            </p:cNvSpPr>
            <p:nvPr/>
          </p:nvSpPr>
          <p:spPr bwMode="auto">
            <a:xfrm>
              <a:off x="5850624" y="1231701"/>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85" name="Freeform 136">
              <a:extLst>
                <a:ext uri="{FF2B5EF4-FFF2-40B4-BE49-F238E27FC236}">
                  <a16:creationId xmlns:a16="http://schemas.microsoft.com/office/drawing/2014/main" id="{62128DFB-6C68-4AB0-800C-CD63D44CF100}"/>
                </a:ext>
              </a:extLst>
            </p:cNvPr>
            <p:cNvSpPr>
              <a:spLocks/>
            </p:cNvSpPr>
            <p:nvPr/>
          </p:nvSpPr>
          <p:spPr bwMode="auto">
            <a:xfrm>
              <a:off x="5476919" y="1423998"/>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86" name="Freeform 137">
              <a:extLst>
                <a:ext uri="{FF2B5EF4-FFF2-40B4-BE49-F238E27FC236}">
                  <a16:creationId xmlns:a16="http://schemas.microsoft.com/office/drawing/2014/main" id="{92E3C71B-4AE4-4B0A-9C7A-76447D0372E8}"/>
                </a:ext>
              </a:extLst>
            </p:cNvPr>
            <p:cNvSpPr>
              <a:spLocks/>
            </p:cNvSpPr>
            <p:nvPr/>
          </p:nvSpPr>
          <p:spPr bwMode="auto">
            <a:xfrm>
              <a:off x="5890536" y="3938353"/>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87" name="Freeform 138">
              <a:extLst>
                <a:ext uri="{FF2B5EF4-FFF2-40B4-BE49-F238E27FC236}">
                  <a16:creationId xmlns:a16="http://schemas.microsoft.com/office/drawing/2014/main" id="{BA9A2D09-C8CF-4B1A-8CB2-79E055CB6BA0}"/>
                </a:ext>
              </a:extLst>
            </p:cNvPr>
            <p:cNvSpPr>
              <a:spLocks/>
            </p:cNvSpPr>
            <p:nvPr/>
          </p:nvSpPr>
          <p:spPr bwMode="auto">
            <a:xfrm>
              <a:off x="4471901" y="2933337"/>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88" name="Freeform 139">
              <a:extLst>
                <a:ext uri="{FF2B5EF4-FFF2-40B4-BE49-F238E27FC236}">
                  <a16:creationId xmlns:a16="http://schemas.microsoft.com/office/drawing/2014/main" id="{3B178A91-5C01-4B4A-8E0E-C1471BB28094}"/>
                </a:ext>
              </a:extLst>
            </p:cNvPr>
            <p:cNvSpPr>
              <a:spLocks/>
            </p:cNvSpPr>
            <p:nvPr/>
          </p:nvSpPr>
          <p:spPr bwMode="auto">
            <a:xfrm>
              <a:off x="5723638" y="1696113"/>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89" name="Freeform 140">
              <a:extLst>
                <a:ext uri="{FF2B5EF4-FFF2-40B4-BE49-F238E27FC236}">
                  <a16:creationId xmlns:a16="http://schemas.microsoft.com/office/drawing/2014/main" id="{1283AF61-268F-429D-9E24-B3C918DDB59B}"/>
                </a:ext>
              </a:extLst>
            </p:cNvPr>
            <p:cNvSpPr>
              <a:spLocks/>
            </p:cNvSpPr>
            <p:nvPr/>
          </p:nvSpPr>
          <p:spPr bwMode="auto">
            <a:xfrm>
              <a:off x="3572103" y="2494322"/>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90" name="Freeform 141">
              <a:extLst>
                <a:ext uri="{FF2B5EF4-FFF2-40B4-BE49-F238E27FC236}">
                  <a16:creationId xmlns:a16="http://schemas.microsoft.com/office/drawing/2014/main" id="{654DA809-859E-493F-A90B-4C56852A2E19}"/>
                </a:ext>
              </a:extLst>
            </p:cNvPr>
            <p:cNvSpPr>
              <a:spLocks/>
            </p:cNvSpPr>
            <p:nvPr/>
          </p:nvSpPr>
          <p:spPr bwMode="auto">
            <a:xfrm>
              <a:off x="5905049" y="2378219"/>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91" name="Freeform 142">
              <a:extLst>
                <a:ext uri="{FF2B5EF4-FFF2-40B4-BE49-F238E27FC236}">
                  <a16:creationId xmlns:a16="http://schemas.microsoft.com/office/drawing/2014/main" id="{10F98DB4-A8B8-48BE-B54D-CE475412DE9B}"/>
                </a:ext>
              </a:extLst>
            </p:cNvPr>
            <p:cNvSpPr>
              <a:spLocks/>
            </p:cNvSpPr>
            <p:nvPr/>
          </p:nvSpPr>
          <p:spPr bwMode="auto">
            <a:xfrm>
              <a:off x="3931297" y="1474793"/>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92" name="Freeform 143">
              <a:extLst>
                <a:ext uri="{FF2B5EF4-FFF2-40B4-BE49-F238E27FC236}">
                  <a16:creationId xmlns:a16="http://schemas.microsoft.com/office/drawing/2014/main" id="{B9B98868-A5CC-4FB4-ADEF-ADEC460F2CE3}"/>
                </a:ext>
              </a:extLst>
            </p:cNvPr>
            <p:cNvSpPr>
              <a:spLocks/>
            </p:cNvSpPr>
            <p:nvPr/>
          </p:nvSpPr>
          <p:spPr bwMode="auto">
            <a:xfrm>
              <a:off x="5299135" y="2519720"/>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93" name="Freeform 144">
              <a:extLst>
                <a:ext uri="{FF2B5EF4-FFF2-40B4-BE49-F238E27FC236}">
                  <a16:creationId xmlns:a16="http://schemas.microsoft.com/office/drawing/2014/main" id="{E8F346AE-1367-4C92-8985-CF7DDE038A00}"/>
                </a:ext>
              </a:extLst>
            </p:cNvPr>
            <p:cNvSpPr>
              <a:spLocks/>
            </p:cNvSpPr>
            <p:nvPr/>
          </p:nvSpPr>
          <p:spPr bwMode="auto">
            <a:xfrm>
              <a:off x="3891386" y="2146013"/>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94" name="Freeform 145">
              <a:extLst>
                <a:ext uri="{FF2B5EF4-FFF2-40B4-BE49-F238E27FC236}">
                  <a16:creationId xmlns:a16="http://schemas.microsoft.com/office/drawing/2014/main" id="{BAB8C8DA-C59F-42CA-AC0D-02E7C7C152D9}"/>
                </a:ext>
              </a:extLst>
            </p:cNvPr>
            <p:cNvSpPr>
              <a:spLocks/>
            </p:cNvSpPr>
            <p:nvPr/>
          </p:nvSpPr>
          <p:spPr bwMode="auto">
            <a:xfrm>
              <a:off x="5284622" y="1580010"/>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95" name="Freeform 146">
              <a:extLst>
                <a:ext uri="{FF2B5EF4-FFF2-40B4-BE49-F238E27FC236}">
                  <a16:creationId xmlns:a16="http://schemas.microsoft.com/office/drawing/2014/main" id="{C8B62EA6-ABAD-429D-828A-00A811309869}"/>
                </a:ext>
              </a:extLst>
            </p:cNvPr>
            <p:cNvSpPr>
              <a:spLocks/>
            </p:cNvSpPr>
            <p:nvPr/>
          </p:nvSpPr>
          <p:spPr bwMode="auto">
            <a:xfrm>
              <a:off x="4395710" y="2327424"/>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96" name="Freeform 147">
              <a:extLst>
                <a:ext uri="{FF2B5EF4-FFF2-40B4-BE49-F238E27FC236}">
                  <a16:creationId xmlns:a16="http://schemas.microsoft.com/office/drawing/2014/main" id="{1A9AF8EF-C430-4253-A639-E03462616C6F}"/>
                </a:ext>
              </a:extLst>
            </p:cNvPr>
            <p:cNvSpPr>
              <a:spLocks/>
            </p:cNvSpPr>
            <p:nvPr/>
          </p:nvSpPr>
          <p:spPr bwMode="auto">
            <a:xfrm>
              <a:off x="5335417" y="1863012"/>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97" name="Freeform 148">
              <a:extLst>
                <a:ext uri="{FF2B5EF4-FFF2-40B4-BE49-F238E27FC236}">
                  <a16:creationId xmlns:a16="http://schemas.microsoft.com/office/drawing/2014/main" id="{50D55449-82E8-4232-8C5D-B523588C3315}"/>
                </a:ext>
              </a:extLst>
            </p:cNvPr>
            <p:cNvSpPr>
              <a:spLocks/>
            </p:cNvSpPr>
            <p:nvPr/>
          </p:nvSpPr>
          <p:spPr bwMode="auto">
            <a:xfrm>
              <a:off x="5879650" y="2675733"/>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98" name="Freeform 149">
              <a:extLst>
                <a:ext uri="{FF2B5EF4-FFF2-40B4-BE49-F238E27FC236}">
                  <a16:creationId xmlns:a16="http://schemas.microsoft.com/office/drawing/2014/main" id="{B304078F-0387-49FB-A3AE-0875A6A360DF}"/>
                </a:ext>
              </a:extLst>
            </p:cNvPr>
            <p:cNvSpPr>
              <a:spLocks/>
            </p:cNvSpPr>
            <p:nvPr/>
          </p:nvSpPr>
          <p:spPr bwMode="auto">
            <a:xfrm>
              <a:off x="5672843" y="2650336"/>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399" name="Freeform 150">
              <a:extLst>
                <a:ext uri="{FF2B5EF4-FFF2-40B4-BE49-F238E27FC236}">
                  <a16:creationId xmlns:a16="http://schemas.microsoft.com/office/drawing/2014/main" id="{B016397A-030B-46C7-9801-E2B89B351D61}"/>
                </a:ext>
              </a:extLst>
            </p:cNvPr>
            <p:cNvSpPr>
              <a:spLocks/>
            </p:cNvSpPr>
            <p:nvPr/>
          </p:nvSpPr>
          <p:spPr bwMode="auto">
            <a:xfrm>
              <a:off x="5168519" y="1902923"/>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00" name="Freeform 151">
              <a:extLst>
                <a:ext uri="{FF2B5EF4-FFF2-40B4-BE49-F238E27FC236}">
                  <a16:creationId xmlns:a16="http://schemas.microsoft.com/office/drawing/2014/main" id="{0FC506B8-89BC-4F1F-8318-EF133091CA3D}"/>
                </a:ext>
              </a:extLst>
            </p:cNvPr>
            <p:cNvSpPr>
              <a:spLocks/>
            </p:cNvSpPr>
            <p:nvPr/>
          </p:nvSpPr>
          <p:spPr bwMode="auto">
            <a:xfrm>
              <a:off x="4330402" y="818084"/>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01" name="Freeform 152">
              <a:extLst>
                <a:ext uri="{FF2B5EF4-FFF2-40B4-BE49-F238E27FC236}">
                  <a16:creationId xmlns:a16="http://schemas.microsoft.com/office/drawing/2014/main" id="{B11C6077-C414-45A7-8FCF-82D5BD8E5E45}"/>
                </a:ext>
              </a:extLst>
            </p:cNvPr>
            <p:cNvSpPr>
              <a:spLocks/>
            </p:cNvSpPr>
            <p:nvPr/>
          </p:nvSpPr>
          <p:spPr bwMode="auto">
            <a:xfrm>
              <a:off x="5709125" y="1413112"/>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02" name="Freeform 153">
              <a:extLst>
                <a:ext uri="{FF2B5EF4-FFF2-40B4-BE49-F238E27FC236}">
                  <a16:creationId xmlns:a16="http://schemas.microsoft.com/office/drawing/2014/main" id="{D6EF70E9-5E97-46B4-9AFE-8F523CBA94D1}"/>
                </a:ext>
              </a:extLst>
            </p:cNvPr>
            <p:cNvSpPr>
              <a:spLocks/>
            </p:cNvSpPr>
            <p:nvPr/>
          </p:nvSpPr>
          <p:spPr bwMode="auto">
            <a:xfrm>
              <a:off x="3299987" y="1902923"/>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03" name="Freeform 154">
              <a:extLst>
                <a:ext uri="{FF2B5EF4-FFF2-40B4-BE49-F238E27FC236}">
                  <a16:creationId xmlns:a16="http://schemas.microsoft.com/office/drawing/2014/main" id="{5FA4285C-6B37-4079-9920-06FA23E9AC13}"/>
                </a:ext>
              </a:extLst>
            </p:cNvPr>
            <p:cNvSpPr>
              <a:spLocks/>
            </p:cNvSpPr>
            <p:nvPr/>
          </p:nvSpPr>
          <p:spPr bwMode="auto">
            <a:xfrm>
              <a:off x="5788946" y="1206305"/>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04" name="Freeform 155">
              <a:extLst>
                <a:ext uri="{FF2B5EF4-FFF2-40B4-BE49-F238E27FC236}">
                  <a16:creationId xmlns:a16="http://schemas.microsoft.com/office/drawing/2014/main" id="{EF87EFA4-C39D-4CFB-81CB-8EAF8E112B54}"/>
                </a:ext>
              </a:extLst>
            </p:cNvPr>
            <p:cNvSpPr>
              <a:spLocks/>
            </p:cNvSpPr>
            <p:nvPr/>
          </p:nvSpPr>
          <p:spPr bwMode="auto">
            <a:xfrm>
              <a:off x="5658330" y="2468925"/>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05" name="Freeform 156">
              <a:extLst>
                <a:ext uri="{FF2B5EF4-FFF2-40B4-BE49-F238E27FC236}">
                  <a16:creationId xmlns:a16="http://schemas.microsoft.com/office/drawing/2014/main" id="{0A228E06-0D3E-49B2-B9A0-30498E382810}"/>
                </a:ext>
              </a:extLst>
            </p:cNvPr>
            <p:cNvSpPr>
              <a:spLocks/>
            </p:cNvSpPr>
            <p:nvPr/>
          </p:nvSpPr>
          <p:spPr bwMode="auto">
            <a:xfrm>
              <a:off x="5966727" y="2599541"/>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06" name="Freeform 157">
              <a:extLst>
                <a:ext uri="{FF2B5EF4-FFF2-40B4-BE49-F238E27FC236}">
                  <a16:creationId xmlns:a16="http://schemas.microsoft.com/office/drawing/2014/main" id="{FCCBAC6E-BE28-4740-A27E-B97FA37C5293}"/>
                </a:ext>
              </a:extLst>
            </p:cNvPr>
            <p:cNvSpPr>
              <a:spLocks/>
            </p:cNvSpPr>
            <p:nvPr/>
          </p:nvSpPr>
          <p:spPr bwMode="auto">
            <a:xfrm>
              <a:off x="5905049" y="2585028"/>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07" name="Freeform 158">
              <a:extLst>
                <a:ext uri="{FF2B5EF4-FFF2-40B4-BE49-F238E27FC236}">
                  <a16:creationId xmlns:a16="http://schemas.microsoft.com/office/drawing/2014/main" id="{8BF9D4F4-1B21-4F5B-931C-E682199FB632}"/>
                </a:ext>
              </a:extLst>
            </p:cNvPr>
            <p:cNvSpPr>
              <a:spLocks/>
            </p:cNvSpPr>
            <p:nvPr/>
          </p:nvSpPr>
          <p:spPr bwMode="auto">
            <a:xfrm>
              <a:off x="3158486" y="1706999"/>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08" name="Freeform 159">
              <a:extLst>
                <a:ext uri="{FF2B5EF4-FFF2-40B4-BE49-F238E27FC236}">
                  <a16:creationId xmlns:a16="http://schemas.microsoft.com/office/drawing/2014/main" id="{4B2F7320-4FD6-4ABC-BE0C-FF5F0E32DAFD}"/>
                </a:ext>
              </a:extLst>
            </p:cNvPr>
            <p:cNvSpPr>
              <a:spLocks/>
            </p:cNvSpPr>
            <p:nvPr/>
          </p:nvSpPr>
          <p:spPr bwMode="auto">
            <a:xfrm>
              <a:off x="5672843" y="2403617"/>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09" name="Freeform 160">
              <a:extLst>
                <a:ext uri="{FF2B5EF4-FFF2-40B4-BE49-F238E27FC236}">
                  <a16:creationId xmlns:a16="http://schemas.microsoft.com/office/drawing/2014/main" id="{7FFF0A9E-1153-484B-9241-5F141D7DB02A}"/>
                </a:ext>
              </a:extLst>
            </p:cNvPr>
            <p:cNvSpPr>
              <a:spLocks/>
            </p:cNvSpPr>
            <p:nvPr/>
          </p:nvSpPr>
          <p:spPr bwMode="auto">
            <a:xfrm>
              <a:off x="5723638" y="2998645"/>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10" name="Freeform 161">
              <a:extLst>
                <a:ext uri="{FF2B5EF4-FFF2-40B4-BE49-F238E27FC236}">
                  <a16:creationId xmlns:a16="http://schemas.microsoft.com/office/drawing/2014/main" id="{E6453CF8-4C0C-43A7-B261-DE4D6EFBD698}"/>
                </a:ext>
              </a:extLst>
            </p:cNvPr>
            <p:cNvSpPr>
              <a:spLocks/>
            </p:cNvSpPr>
            <p:nvPr/>
          </p:nvSpPr>
          <p:spPr bwMode="auto">
            <a:xfrm>
              <a:off x="5774433" y="2534233"/>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11" name="Freeform 162">
              <a:extLst>
                <a:ext uri="{FF2B5EF4-FFF2-40B4-BE49-F238E27FC236}">
                  <a16:creationId xmlns:a16="http://schemas.microsoft.com/office/drawing/2014/main" id="{440816D1-D846-449F-95DE-1424DA8F947E}"/>
                </a:ext>
              </a:extLst>
            </p:cNvPr>
            <p:cNvSpPr>
              <a:spLocks/>
            </p:cNvSpPr>
            <p:nvPr/>
          </p:nvSpPr>
          <p:spPr bwMode="auto">
            <a:xfrm>
              <a:off x="5244713" y="2225833"/>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12" name="Freeform 163">
              <a:extLst>
                <a:ext uri="{FF2B5EF4-FFF2-40B4-BE49-F238E27FC236}">
                  <a16:creationId xmlns:a16="http://schemas.microsoft.com/office/drawing/2014/main" id="{A5467A9B-E27D-4DF0-9A74-2F90D0F987A4}"/>
                </a:ext>
              </a:extLst>
            </p:cNvPr>
            <p:cNvSpPr>
              <a:spLocks/>
            </p:cNvSpPr>
            <p:nvPr/>
          </p:nvSpPr>
          <p:spPr bwMode="auto">
            <a:xfrm>
              <a:off x="5814342" y="2933337"/>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13" name="Freeform 164">
              <a:extLst>
                <a:ext uri="{FF2B5EF4-FFF2-40B4-BE49-F238E27FC236}">
                  <a16:creationId xmlns:a16="http://schemas.microsoft.com/office/drawing/2014/main" id="{51D0CF1C-8428-4F66-8804-F3C89B1DB0CB}"/>
                </a:ext>
              </a:extLst>
            </p:cNvPr>
            <p:cNvSpPr>
              <a:spLocks/>
            </p:cNvSpPr>
            <p:nvPr/>
          </p:nvSpPr>
          <p:spPr bwMode="auto">
            <a:xfrm>
              <a:off x="3002473" y="1953718"/>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14" name="Freeform 165">
              <a:extLst>
                <a:ext uri="{FF2B5EF4-FFF2-40B4-BE49-F238E27FC236}">
                  <a16:creationId xmlns:a16="http://schemas.microsoft.com/office/drawing/2014/main" id="{AEC8CA1F-09B1-4AC3-89B7-CFE44654C0C1}"/>
                </a:ext>
              </a:extLst>
            </p:cNvPr>
            <p:cNvSpPr>
              <a:spLocks/>
            </p:cNvSpPr>
            <p:nvPr/>
          </p:nvSpPr>
          <p:spPr bwMode="auto">
            <a:xfrm>
              <a:off x="2320368" y="1772307"/>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15" name="Freeform 166">
              <a:extLst>
                <a:ext uri="{FF2B5EF4-FFF2-40B4-BE49-F238E27FC236}">
                  <a16:creationId xmlns:a16="http://schemas.microsoft.com/office/drawing/2014/main" id="{02FAF1C5-E1A1-4B63-A17E-87CC84F0F5B7}"/>
                </a:ext>
              </a:extLst>
            </p:cNvPr>
            <p:cNvSpPr>
              <a:spLocks/>
            </p:cNvSpPr>
            <p:nvPr/>
          </p:nvSpPr>
          <p:spPr bwMode="auto">
            <a:xfrm>
              <a:off x="5531341" y="1449394"/>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16" name="Freeform 167">
              <a:extLst>
                <a:ext uri="{FF2B5EF4-FFF2-40B4-BE49-F238E27FC236}">
                  <a16:creationId xmlns:a16="http://schemas.microsoft.com/office/drawing/2014/main" id="{5965F10E-AA93-44EE-B325-086195DBA724}"/>
                </a:ext>
              </a:extLst>
            </p:cNvPr>
            <p:cNvSpPr>
              <a:spLocks/>
            </p:cNvSpPr>
            <p:nvPr/>
          </p:nvSpPr>
          <p:spPr bwMode="auto">
            <a:xfrm>
              <a:off x="6652462" y="2650336"/>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17" name="Freeform 168">
              <a:extLst>
                <a:ext uri="{FF2B5EF4-FFF2-40B4-BE49-F238E27FC236}">
                  <a16:creationId xmlns:a16="http://schemas.microsoft.com/office/drawing/2014/main" id="{82A51845-3044-45A4-8BD3-1A288F518511}"/>
                </a:ext>
              </a:extLst>
            </p:cNvPr>
            <p:cNvSpPr>
              <a:spLocks/>
            </p:cNvSpPr>
            <p:nvPr/>
          </p:nvSpPr>
          <p:spPr bwMode="auto">
            <a:xfrm>
              <a:off x="5905049" y="2559630"/>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18" name="Freeform 170">
              <a:extLst>
                <a:ext uri="{FF2B5EF4-FFF2-40B4-BE49-F238E27FC236}">
                  <a16:creationId xmlns:a16="http://schemas.microsoft.com/office/drawing/2014/main" id="{3182A6EC-7EB8-4150-815C-1119FC691E7D}"/>
                </a:ext>
              </a:extLst>
            </p:cNvPr>
            <p:cNvSpPr>
              <a:spLocks/>
            </p:cNvSpPr>
            <p:nvPr/>
          </p:nvSpPr>
          <p:spPr bwMode="auto">
            <a:xfrm>
              <a:off x="5400725" y="2508835"/>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19" name="Freeform 171">
              <a:extLst>
                <a:ext uri="{FF2B5EF4-FFF2-40B4-BE49-F238E27FC236}">
                  <a16:creationId xmlns:a16="http://schemas.microsoft.com/office/drawing/2014/main" id="{7539ECF1-955A-418C-999F-DB787316916F}"/>
                </a:ext>
              </a:extLst>
            </p:cNvPr>
            <p:cNvSpPr>
              <a:spLocks/>
            </p:cNvSpPr>
            <p:nvPr/>
          </p:nvSpPr>
          <p:spPr bwMode="auto">
            <a:xfrm>
              <a:off x="5219314" y="2918825"/>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20" name="Freeform 172">
              <a:extLst>
                <a:ext uri="{FF2B5EF4-FFF2-40B4-BE49-F238E27FC236}">
                  <a16:creationId xmlns:a16="http://schemas.microsoft.com/office/drawing/2014/main" id="{6C1B4511-9F38-4F00-9FB4-031A557B9A64}"/>
                </a:ext>
              </a:extLst>
            </p:cNvPr>
            <p:cNvSpPr>
              <a:spLocks/>
            </p:cNvSpPr>
            <p:nvPr/>
          </p:nvSpPr>
          <p:spPr bwMode="auto">
            <a:xfrm>
              <a:off x="5879650" y="2019026"/>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21" name="Freeform 173">
              <a:extLst>
                <a:ext uri="{FF2B5EF4-FFF2-40B4-BE49-F238E27FC236}">
                  <a16:creationId xmlns:a16="http://schemas.microsoft.com/office/drawing/2014/main" id="{1AD10AF7-7151-4170-AE0F-8D8B21002440}"/>
                </a:ext>
              </a:extLst>
            </p:cNvPr>
            <p:cNvSpPr>
              <a:spLocks/>
            </p:cNvSpPr>
            <p:nvPr/>
          </p:nvSpPr>
          <p:spPr bwMode="auto">
            <a:xfrm>
              <a:off x="5349930" y="2857144"/>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22" name="Freeform 174">
              <a:extLst>
                <a:ext uri="{FF2B5EF4-FFF2-40B4-BE49-F238E27FC236}">
                  <a16:creationId xmlns:a16="http://schemas.microsoft.com/office/drawing/2014/main" id="{8BB27DB0-6900-4D38-B502-F232043AB39F}"/>
                </a:ext>
              </a:extLst>
            </p:cNvPr>
            <p:cNvSpPr>
              <a:spLocks/>
            </p:cNvSpPr>
            <p:nvPr/>
          </p:nvSpPr>
          <p:spPr bwMode="auto">
            <a:xfrm>
              <a:off x="5850624" y="3230851"/>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23" name="Freeform 175">
              <a:extLst>
                <a:ext uri="{FF2B5EF4-FFF2-40B4-BE49-F238E27FC236}">
                  <a16:creationId xmlns:a16="http://schemas.microsoft.com/office/drawing/2014/main" id="{A83ECB71-8DD4-45D6-B6F3-B9BC08596D0A}"/>
                </a:ext>
              </a:extLst>
            </p:cNvPr>
            <p:cNvSpPr>
              <a:spLocks/>
            </p:cNvSpPr>
            <p:nvPr/>
          </p:nvSpPr>
          <p:spPr bwMode="auto">
            <a:xfrm>
              <a:off x="3027870" y="1670717"/>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24" name="Freeform 176">
              <a:extLst>
                <a:ext uri="{FF2B5EF4-FFF2-40B4-BE49-F238E27FC236}">
                  <a16:creationId xmlns:a16="http://schemas.microsoft.com/office/drawing/2014/main" id="{FF9F80CD-ADC2-4913-AB57-6F5E553D6D7D}"/>
                </a:ext>
              </a:extLst>
            </p:cNvPr>
            <p:cNvSpPr>
              <a:spLocks/>
            </p:cNvSpPr>
            <p:nvPr/>
          </p:nvSpPr>
          <p:spPr bwMode="auto">
            <a:xfrm>
              <a:off x="6006639" y="1823102"/>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25" name="Freeform 177">
              <a:extLst>
                <a:ext uri="{FF2B5EF4-FFF2-40B4-BE49-F238E27FC236}">
                  <a16:creationId xmlns:a16="http://schemas.microsoft.com/office/drawing/2014/main" id="{BB9FA56A-5A72-42CE-8F91-5CB0009EFD14}"/>
                </a:ext>
              </a:extLst>
            </p:cNvPr>
            <p:cNvSpPr>
              <a:spLocks/>
            </p:cNvSpPr>
            <p:nvPr/>
          </p:nvSpPr>
          <p:spPr bwMode="auto">
            <a:xfrm>
              <a:off x="3800682" y="1529215"/>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26" name="Freeform 178">
              <a:extLst>
                <a:ext uri="{FF2B5EF4-FFF2-40B4-BE49-F238E27FC236}">
                  <a16:creationId xmlns:a16="http://schemas.microsoft.com/office/drawing/2014/main" id="{31CC9B76-48B7-4407-8DAF-55F15087B39D}"/>
                </a:ext>
              </a:extLst>
            </p:cNvPr>
            <p:cNvSpPr>
              <a:spLocks/>
            </p:cNvSpPr>
            <p:nvPr/>
          </p:nvSpPr>
          <p:spPr bwMode="auto">
            <a:xfrm>
              <a:off x="6057434" y="1863012"/>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27" name="Freeform 179">
              <a:extLst>
                <a:ext uri="{FF2B5EF4-FFF2-40B4-BE49-F238E27FC236}">
                  <a16:creationId xmlns:a16="http://schemas.microsoft.com/office/drawing/2014/main" id="{F0DF4EC0-0585-43AA-A317-B152AE84CF50}"/>
                </a:ext>
              </a:extLst>
            </p:cNvPr>
            <p:cNvSpPr>
              <a:spLocks/>
            </p:cNvSpPr>
            <p:nvPr/>
          </p:nvSpPr>
          <p:spPr bwMode="auto">
            <a:xfrm>
              <a:off x="3067781" y="2483438"/>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28" name="Freeform 180">
              <a:extLst>
                <a:ext uri="{FF2B5EF4-FFF2-40B4-BE49-F238E27FC236}">
                  <a16:creationId xmlns:a16="http://schemas.microsoft.com/office/drawing/2014/main" id="{74FF251C-6A04-49F0-8117-E707ACD9A368}"/>
                </a:ext>
              </a:extLst>
            </p:cNvPr>
            <p:cNvSpPr>
              <a:spLocks/>
            </p:cNvSpPr>
            <p:nvPr/>
          </p:nvSpPr>
          <p:spPr bwMode="auto">
            <a:xfrm>
              <a:off x="4486414" y="2675733"/>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29" name="Freeform 181">
              <a:extLst>
                <a:ext uri="{FF2B5EF4-FFF2-40B4-BE49-F238E27FC236}">
                  <a16:creationId xmlns:a16="http://schemas.microsoft.com/office/drawing/2014/main" id="{A7E701F0-A4D8-4ED7-8F59-B184F2507BFA}"/>
                </a:ext>
              </a:extLst>
            </p:cNvPr>
            <p:cNvSpPr>
              <a:spLocks/>
            </p:cNvSpPr>
            <p:nvPr/>
          </p:nvSpPr>
          <p:spPr bwMode="auto">
            <a:xfrm>
              <a:off x="5672843" y="3321556"/>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30" name="Freeform 182">
              <a:extLst>
                <a:ext uri="{FF2B5EF4-FFF2-40B4-BE49-F238E27FC236}">
                  <a16:creationId xmlns:a16="http://schemas.microsoft.com/office/drawing/2014/main" id="{336C0906-67A8-4477-8AAF-545A304C8DE2}"/>
                </a:ext>
              </a:extLst>
            </p:cNvPr>
            <p:cNvSpPr>
              <a:spLocks/>
            </p:cNvSpPr>
            <p:nvPr/>
          </p:nvSpPr>
          <p:spPr bwMode="auto">
            <a:xfrm>
              <a:off x="6819360" y="3140145"/>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31" name="Freeform 183">
              <a:extLst>
                <a:ext uri="{FF2B5EF4-FFF2-40B4-BE49-F238E27FC236}">
                  <a16:creationId xmlns:a16="http://schemas.microsoft.com/office/drawing/2014/main" id="{CAC6A40B-1F50-4781-99F0-08F02E774D3B}"/>
                </a:ext>
              </a:extLst>
            </p:cNvPr>
            <p:cNvSpPr>
              <a:spLocks/>
            </p:cNvSpPr>
            <p:nvPr/>
          </p:nvSpPr>
          <p:spPr bwMode="auto">
            <a:xfrm>
              <a:off x="5723638" y="3190940"/>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32" name="Freeform 184">
              <a:extLst>
                <a:ext uri="{FF2B5EF4-FFF2-40B4-BE49-F238E27FC236}">
                  <a16:creationId xmlns:a16="http://schemas.microsoft.com/office/drawing/2014/main" id="{520B6D4B-76B0-48A3-B953-C5E3A4DAC6EA}"/>
                </a:ext>
              </a:extLst>
            </p:cNvPr>
            <p:cNvSpPr>
              <a:spLocks/>
            </p:cNvSpPr>
            <p:nvPr/>
          </p:nvSpPr>
          <p:spPr bwMode="auto">
            <a:xfrm>
              <a:off x="5647444" y="1837615"/>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33" name="Freeform 185">
              <a:extLst>
                <a:ext uri="{FF2B5EF4-FFF2-40B4-BE49-F238E27FC236}">
                  <a16:creationId xmlns:a16="http://schemas.microsoft.com/office/drawing/2014/main" id="{07303791-6F96-4F81-BDDF-28E2502D5EC3}"/>
                </a:ext>
              </a:extLst>
            </p:cNvPr>
            <p:cNvSpPr>
              <a:spLocks/>
            </p:cNvSpPr>
            <p:nvPr/>
          </p:nvSpPr>
          <p:spPr bwMode="auto">
            <a:xfrm>
              <a:off x="5788946" y="2251232"/>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34" name="Freeform 186">
              <a:extLst>
                <a:ext uri="{FF2B5EF4-FFF2-40B4-BE49-F238E27FC236}">
                  <a16:creationId xmlns:a16="http://schemas.microsoft.com/office/drawing/2014/main" id="{23519580-4026-46F0-8D32-E97A64D5D1B6}"/>
                </a:ext>
              </a:extLst>
            </p:cNvPr>
            <p:cNvSpPr>
              <a:spLocks/>
            </p:cNvSpPr>
            <p:nvPr/>
          </p:nvSpPr>
          <p:spPr bwMode="auto">
            <a:xfrm>
              <a:off x="5440637" y="2458040"/>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35" name="Freeform 187">
              <a:extLst>
                <a:ext uri="{FF2B5EF4-FFF2-40B4-BE49-F238E27FC236}">
                  <a16:creationId xmlns:a16="http://schemas.microsoft.com/office/drawing/2014/main" id="{FF6988F8-6612-4D9E-AA64-F5E90ABFFC1A}"/>
                </a:ext>
              </a:extLst>
            </p:cNvPr>
            <p:cNvSpPr>
              <a:spLocks/>
            </p:cNvSpPr>
            <p:nvPr/>
          </p:nvSpPr>
          <p:spPr bwMode="auto">
            <a:xfrm>
              <a:off x="5995753" y="2559630"/>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36" name="Freeform 188">
              <a:extLst>
                <a:ext uri="{FF2B5EF4-FFF2-40B4-BE49-F238E27FC236}">
                  <a16:creationId xmlns:a16="http://schemas.microsoft.com/office/drawing/2014/main" id="{D6DA0E69-F9E6-4279-B6C8-5D0E7F0EBD7D}"/>
                </a:ext>
              </a:extLst>
            </p:cNvPr>
            <p:cNvSpPr>
              <a:spLocks/>
            </p:cNvSpPr>
            <p:nvPr/>
          </p:nvSpPr>
          <p:spPr bwMode="auto">
            <a:xfrm>
              <a:off x="5360816" y="1746908"/>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37" name="Freeform 189">
              <a:extLst>
                <a:ext uri="{FF2B5EF4-FFF2-40B4-BE49-F238E27FC236}">
                  <a16:creationId xmlns:a16="http://schemas.microsoft.com/office/drawing/2014/main" id="{ADB66492-BD55-46AA-9D61-774F4EEC5191}"/>
                </a:ext>
              </a:extLst>
            </p:cNvPr>
            <p:cNvSpPr>
              <a:spLocks/>
            </p:cNvSpPr>
            <p:nvPr/>
          </p:nvSpPr>
          <p:spPr bwMode="auto">
            <a:xfrm>
              <a:off x="5763547" y="1619922"/>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38" name="Freeform 190">
              <a:extLst>
                <a:ext uri="{FF2B5EF4-FFF2-40B4-BE49-F238E27FC236}">
                  <a16:creationId xmlns:a16="http://schemas.microsoft.com/office/drawing/2014/main" id="{1AFB7467-5F71-4ACB-AEA9-497111B2C0AB}"/>
                </a:ext>
              </a:extLst>
            </p:cNvPr>
            <p:cNvSpPr>
              <a:spLocks/>
            </p:cNvSpPr>
            <p:nvPr/>
          </p:nvSpPr>
          <p:spPr bwMode="auto">
            <a:xfrm>
              <a:off x="5763547" y="2429014"/>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39" name="Freeform 191">
              <a:extLst>
                <a:ext uri="{FF2B5EF4-FFF2-40B4-BE49-F238E27FC236}">
                  <a16:creationId xmlns:a16="http://schemas.microsoft.com/office/drawing/2014/main" id="{BB204DE4-41B0-4A86-8747-83D8E2B38672}"/>
                </a:ext>
              </a:extLst>
            </p:cNvPr>
            <p:cNvSpPr>
              <a:spLocks/>
            </p:cNvSpPr>
            <p:nvPr/>
          </p:nvSpPr>
          <p:spPr bwMode="auto">
            <a:xfrm>
              <a:off x="4511813" y="2262116"/>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40" name="Freeform 192">
              <a:extLst>
                <a:ext uri="{FF2B5EF4-FFF2-40B4-BE49-F238E27FC236}">
                  <a16:creationId xmlns:a16="http://schemas.microsoft.com/office/drawing/2014/main" id="{71223C3D-1E19-4CEA-A6E7-BC9BA7BE3AD6}"/>
                </a:ext>
              </a:extLst>
            </p:cNvPr>
            <p:cNvSpPr>
              <a:spLocks/>
            </p:cNvSpPr>
            <p:nvPr/>
          </p:nvSpPr>
          <p:spPr bwMode="auto">
            <a:xfrm>
              <a:off x="5531341" y="2327424"/>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41" name="Freeform 193">
              <a:extLst>
                <a:ext uri="{FF2B5EF4-FFF2-40B4-BE49-F238E27FC236}">
                  <a16:creationId xmlns:a16="http://schemas.microsoft.com/office/drawing/2014/main" id="{6A96C5D1-6C4D-4AE7-AEEA-DCE1E87B977D}"/>
                </a:ext>
              </a:extLst>
            </p:cNvPr>
            <p:cNvSpPr>
              <a:spLocks/>
            </p:cNvSpPr>
            <p:nvPr/>
          </p:nvSpPr>
          <p:spPr bwMode="auto">
            <a:xfrm>
              <a:off x="5531341" y="2842631"/>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42" name="Freeform 194">
              <a:extLst>
                <a:ext uri="{FF2B5EF4-FFF2-40B4-BE49-F238E27FC236}">
                  <a16:creationId xmlns:a16="http://schemas.microsoft.com/office/drawing/2014/main" id="{74CEE4E7-A0F0-4ABE-8918-20489555AF7F}"/>
                </a:ext>
              </a:extLst>
            </p:cNvPr>
            <p:cNvSpPr>
              <a:spLocks/>
            </p:cNvSpPr>
            <p:nvPr/>
          </p:nvSpPr>
          <p:spPr bwMode="auto">
            <a:xfrm>
              <a:off x="6264241" y="2635823"/>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43" name="Freeform 195">
              <a:extLst>
                <a:ext uri="{FF2B5EF4-FFF2-40B4-BE49-F238E27FC236}">
                  <a16:creationId xmlns:a16="http://schemas.microsoft.com/office/drawing/2014/main" id="{BA384A50-6CA8-42F6-8CE2-73F95ECF7F0E}"/>
                </a:ext>
              </a:extLst>
            </p:cNvPr>
            <p:cNvSpPr>
              <a:spLocks/>
            </p:cNvSpPr>
            <p:nvPr/>
          </p:nvSpPr>
          <p:spPr bwMode="auto">
            <a:xfrm>
              <a:off x="6238845" y="2519720"/>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44" name="Freeform 196">
              <a:extLst>
                <a:ext uri="{FF2B5EF4-FFF2-40B4-BE49-F238E27FC236}">
                  <a16:creationId xmlns:a16="http://schemas.microsoft.com/office/drawing/2014/main" id="{56F8A764-8D67-4633-99AB-0030E22F6038}"/>
                </a:ext>
              </a:extLst>
            </p:cNvPr>
            <p:cNvSpPr>
              <a:spLocks/>
            </p:cNvSpPr>
            <p:nvPr/>
          </p:nvSpPr>
          <p:spPr bwMode="auto">
            <a:xfrm>
              <a:off x="6278754" y="1322408"/>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45" name="Freeform 197">
              <a:extLst>
                <a:ext uri="{FF2B5EF4-FFF2-40B4-BE49-F238E27FC236}">
                  <a16:creationId xmlns:a16="http://schemas.microsoft.com/office/drawing/2014/main" id="{3422EBF0-DAB6-404E-9A01-C4EFFBA39BFB}"/>
                </a:ext>
              </a:extLst>
            </p:cNvPr>
            <p:cNvSpPr>
              <a:spLocks/>
            </p:cNvSpPr>
            <p:nvPr/>
          </p:nvSpPr>
          <p:spPr bwMode="auto">
            <a:xfrm>
              <a:off x="6111856" y="3100235"/>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46" name="Freeform 198">
              <a:extLst>
                <a:ext uri="{FF2B5EF4-FFF2-40B4-BE49-F238E27FC236}">
                  <a16:creationId xmlns:a16="http://schemas.microsoft.com/office/drawing/2014/main" id="{0F1E19EA-CC69-4F6E-99B4-12B6C52D906C}"/>
                </a:ext>
              </a:extLst>
            </p:cNvPr>
            <p:cNvSpPr>
              <a:spLocks/>
            </p:cNvSpPr>
            <p:nvPr/>
          </p:nvSpPr>
          <p:spPr bwMode="auto">
            <a:xfrm>
              <a:off x="5850624" y="2287514"/>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47" name="Freeform 199">
              <a:extLst>
                <a:ext uri="{FF2B5EF4-FFF2-40B4-BE49-F238E27FC236}">
                  <a16:creationId xmlns:a16="http://schemas.microsoft.com/office/drawing/2014/main" id="{19A9F174-D3E7-4423-9848-BEF76C4A7E27}"/>
                </a:ext>
              </a:extLst>
            </p:cNvPr>
            <p:cNvSpPr>
              <a:spLocks/>
            </p:cNvSpPr>
            <p:nvPr/>
          </p:nvSpPr>
          <p:spPr bwMode="auto">
            <a:xfrm>
              <a:off x="3169371" y="2418130"/>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48" name="Freeform 200">
              <a:extLst>
                <a:ext uri="{FF2B5EF4-FFF2-40B4-BE49-F238E27FC236}">
                  <a16:creationId xmlns:a16="http://schemas.microsoft.com/office/drawing/2014/main" id="{96E29018-7B57-461B-BE3A-47C61A6DCAF8}"/>
                </a:ext>
              </a:extLst>
            </p:cNvPr>
            <p:cNvSpPr>
              <a:spLocks/>
            </p:cNvSpPr>
            <p:nvPr/>
          </p:nvSpPr>
          <p:spPr bwMode="auto">
            <a:xfrm>
              <a:off x="5335417" y="2468925"/>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49" name="Freeform 201">
              <a:extLst>
                <a:ext uri="{FF2B5EF4-FFF2-40B4-BE49-F238E27FC236}">
                  <a16:creationId xmlns:a16="http://schemas.microsoft.com/office/drawing/2014/main" id="{4BC28A43-5200-4D76-B708-295D6BD6663C}"/>
                </a:ext>
              </a:extLst>
            </p:cNvPr>
            <p:cNvSpPr>
              <a:spLocks/>
            </p:cNvSpPr>
            <p:nvPr/>
          </p:nvSpPr>
          <p:spPr bwMode="auto">
            <a:xfrm>
              <a:off x="6227959" y="2341936"/>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50" name="Freeform 202">
              <a:extLst>
                <a:ext uri="{FF2B5EF4-FFF2-40B4-BE49-F238E27FC236}">
                  <a16:creationId xmlns:a16="http://schemas.microsoft.com/office/drawing/2014/main" id="{B4239BA2-099D-4A45-BE9F-C15E37B8A2FA}"/>
                </a:ext>
              </a:extLst>
            </p:cNvPr>
            <p:cNvSpPr>
              <a:spLocks/>
            </p:cNvSpPr>
            <p:nvPr/>
          </p:nvSpPr>
          <p:spPr bwMode="auto">
            <a:xfrm>
              <a:off x="4744019" y="2004513"/>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51" name="Freeform 203">
              <a:extLst>
                <a:ext uri="{FF2B5EF4-FFF2-40B4-BE49-F238E27FC236}">
                  <a16:creationId xmlns:a16="http://schemas.microsoft.com/office/drawing/2014/main" id="{0514C88C-F451-432C-B68F-C6DFED23E98D}"/>
                </a:ext>
              </a:extLst>
            </p:cNvPr>
            <p:cNvSpPr>
              <a:spLocks/>
            </p:cNvSpPr>
            <p:nvPr/>
          </p:nvSpPr>
          <p:spPr bwMode="auto">
            <a:xfrm>
              <a:off x="5607535" y="2185924"/>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52" name="Freeform 204">
              <a:extLst>
                <a:ext uri="{FF2B5EF4-FFF2-40B4-BE49-F238E27FC236}">
                  <a16:creationId xmlns:a16="http://schemas.microsoft.com/office/drawing/2014/main" id="{75CFA53F-D38C-4798-B735-E271DF9A91EF}"/>
                </a:ext>
              </a:extLst>
            </p:cNvPr>
            <p:cNvSpPr>
              <a:spLocks/>
            </p:cNvSpPr>
            <p:nvPr/>
          </p:nvSpPr>
          <p:spPr bwMode="auto">
            <a:xfrm>
              <a:off x="5749034" y="2084334"/>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53" name="Freeform 205">
              <a:extLst>
                <a:ext uri="{FF2B5EF4-FFF2-40B4-BE49-F238E27FC236}">
                  <a16:creationId xmlns:a16="http://schemas.microsoft.com/office/drawing/2014/main" id="{A8D98B7F-CA33-4C98-92B8-5146DB61757D}"/>
                </a:ext>
              </a:extLst>
            </p:cNvPr>
            <p:cNvSpPr>
              <a:spLocks/>
            </p:cNvSpPr>
            <p:nvPr/>
          </p:nvSpPr>
          <p:spPr bwMode="auto">
            <a:xfrm>
              <a:off x="4961712" y="1130111"/>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54" name="Freeform 207">
              <a:extLst>
                <a:ext uri="{FF2B5EF4-FFF2-40B4-BE49-F238E27FC236}">
                  <a16:creationId xmlns:a16="http://schemas.microsoft.com/office/drawing/2014/main" id="{D156F344-FB35-40E9-941F-3EE7756ED6CA}"/>
                </a:ext>
              </a:extLst>
            </p:cNvPr>
            <p:cNvSpPr>
              <a:spLocks/>
            </p:cNvSpPr>
            <p:nvPr/>
          </p:nvSpPr>
          <p:spPr bwMode="auto">
            <a:xfrm>
              <a:off x="3350782" y="3034925"/>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55" name="Freeform 208">
              <a:extLst>
                <a:ext uri="{FF2B5EF4-FFF2-40B4-BE49-F238E27FC236}">
                  <a16:creationId xmlns:a16="http://schemas.microsoft.com/office/drawing/2014/main" id="{BAD27595-C5E4-4311-B640-7EC8EA1D6B61}"/>
                </a:ext>
              </a:extLst>
            </p:cNvPr>
            <p:cNvSpPr>
              <a:spLocks/>
            </p:cNvSpPr>
            <p:nvPr/>
          </p:nvSpPr>
          <p:spPr bwMode="auto">
            <a:xfrm>
              <a:off x="3365295" y="1231701"/>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56" name="Freeform 209">
              <a:extLst>
                <a:ext uri="{FF2B5EF4-FFF2-40B4-BE49-F238E27FC236}">
                  <a16:creationId xmlns:a16="http://schemas.microsoft.com/office/drawing/2014/main" id="{68FE7191-B82C-4A26-B20F-A75F14FDDA85}"/>
                </a:ext>
              </a:extLst>
            </p:cNvPr>
            <p:cNvSpPr>
              <a:spLocks/>
            </p:cNvSpPr>
            <p:nvPr/>
          </p:nvSpPr>
          <p:spPr bwMode="auto">
            <a:xfrm>
              <a:off x="4588004" y="1888408"/>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57" name="Freeform 210">
              <a:extLst>
                <a:ext uri="{FF2B5EF4-FFF2-40B4-BE49-F238E27FC236}">
                  <a16:creationId xmlns:a16="http://schemas.microsoft.com/office/drawing/2014/main" id="{3C605BA3-8E3D-446C-831B-FE0DA5447C75}"/>
                </a:ext>
              </a:extLst>
            </p:cNvPr>
            <p:cNvSpPr>
              <a:spLocks/>
            </p:cNvSpPr>
            <p:nvPr/>
          </p:nvSpPr>
          <p:spPr bwMode="auto">
            <a:xfrm>
              <a:off x="5941331" y="2302025"/>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58" name="Freeform 211">
              <a:extLst>
                <a:ext uri="{FF2B5EF4-FFF2-40B4-BE49-F238E27FC236}">
                  <a16:creationId xmlns:a16="http://schemas.microsoft.com/office/drawing/2014/main" id="{BCE98A54-5736-4CBF-99D3-801FC2CC760A}"/>
                </a:ext>
              </a:extLst>
            </p:cNvPr>
            <p:cNvSpPr>
              <a:spLocks/>
            </p:cNvSpPr>
            <p:nvPr/>
          </p:nvSpPr>
          <p:spPr bwMode="auto">
            <a:xfrm>
              <a:off x="5426124" y="3256248"/>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59" name="Freeform 212">
              <a:extLst>
                <a:ext uri="{FF2B5EF4-FFF2-40B4-BE49-F238E27FC236}">
                  <a16:creationId xmlns:a16="http://schemas.microsoft.com/office/drawing/2014/main" id="{D1849EED-12E9-4F19-959A-E368EC2EEB3A}"/>
                </a:ext>
              </a:extLst>
            </p:cNvPr>
            <p:cNvSpPr>
              <a:spLocks/>
            </p:cNvSpPr>
            <p:nvPr/>
          </p:nvSpPr>
          <p:spPr bwMode="auto">
            <a:xfrm>
              <a:off x="6006639" y="2675733"/>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60" name="Freeform 213">
              <a:extLst>
                <a:ext uri="{FF2B5EF4-FFF2-40B4-BE49-F238E27FC236}">
                  <a16:creationId xmlns:a16="http://schemas.microsoft.com/office/drawing/2014/main" id="{2939FE73-2B5C-443B-8FA1-B35C8CB7F6D2}"/>
                </a:ext>
              </a:extLst>
            </p:cNvPr>
            <p:cNvSpPr>
              <a:spLocks/>
            </p:cNvSpPr>
            <p:nvPr/>
          </p:nvSpPr>
          <p:spPr bwMode="auto">
            <a:xfrm>
              <a:off x="3350782" y="2392732"/>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61" name="Freeform 214">
              <a:extLst>
                <a:ext uri="{FF2B5EF4-FFF2-40B4-BE49-F238E27FC236}">
                  <a16:creationId xmlns:a16="http://schemas.microsoft.com/office/drawing/2014/main" id="{387B4D24-0EEE-42AE-8409-954A6F6BEBEC}"/>
                </a:ext>
              </a:extLst>
            </p:cNvPr>
            <p:cNvSpPr>
              <a:spLocks/>
            </p:cNvSpPr>
            <p:nvPr/>
          </p:nvSpPr>
          <p:spPr bwMode="auto">
            <a:xfrm>
              <a:off x="6032035" y="3049438"/>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62" name="Freeform 215">
              <a:extLst>
                <a:ext uri="{FF2B5EF4-FFF2-40B4-BE49-F238E27FC236}">
                  <a16:creationId xmlns:a16="http://schemas.microsoft.com/office/drawing/2014/main" id="{324A2D38-4087-4CEA-976A-C964FFE53195}"/>
                </a:ext>
              </a:extLst>
            </p:cNvPr>
            <p:cNvSpPr>
              <a:spLocks/>
            </p:cNvSpPr>
            <p:nvPr/>
          </p:nvSpPr>
          <p:spPr bwMode="auto">
            <a:xfrm>
              <a:off x="3815194" y="2055306"/>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63" name="Freeform 216">
              <a:extLst>
                <a:ext uri="{FF2B5EF4-FFF2-40B4-BE49-F238E27FC236}">
                  <a16:creationId xmlns:a16="http://schemas.microsoft.com/office/drawing/2014/main" id="{06C92DE1-6E32-4344-BCB8-2987C237FA0C}"/>
                </a:ext>
              </a:extLst>
            </p:cNvPr>
            <p:cNvSpPr>
              <a:spLocks/>
            </p:cNvSpPr>
            <p:nvPr/>
          </p:nvSpPr>
          <p:spPr bwMode="auto">
            <a:xfrm>
              <a:off x="2951678" y="2019024"/>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64" name="Freeform 217">
              <a:extLst>
                <a:ext uri="{FF2B5EF4-FFF2-40B4-BE49-F238E27FC236}">
                  <a16:creationId xmlns:a16="http://schemas.microsoft.com/office/drawing/2014/main" id="{C588061B-C86D-4D5B-9FB8-077E1DE41F7B}"/>
                </a:ext>
              </a:extLst>
            </p:cNvPr>
            <p:cNvSpPr>
              <a:spLocks/>
            </p:cNvSpPr>
            <p:nvPr/>
          </p:nvSpPr>
          <p:spPr bwMode="auto">
            <a:xfrm>
              <a:off x="5941331" y="1670715"/>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65" name="Freeform 218">
              <a:extLst>
                <a:ext uri="{FF2B5EF4-FFF2-40B4-BE49-F238E27FC236}">
                  <a16:creationId xmlns:a16="http://schemas.microsoft.com/office/drawing/2014/main" id="{8688EC91-277B-46B4-B534-3DEE8D587677}"/>
                </a:ext>
              </a:extLst>
            </p:cNvPr>
            <p:cNvSpPr>
              <a:spLocks/>
            </p:cNvSpPr>
            <p:nvPr/>
          </p:nvSpPr>
          <p:spPr bwMode="auto">
            <a:xfrm>
              <a:off x="3169371" y="2225833"/>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66" name="Freeform 219">
              <a:extLst>
                <a:ext uri="{FF2B5EF4-FFF2-40B4-BE49-F238E27FC236}">
                  <a16:creationId xmlns:a16="http://schemas.microsoft.com/office/drawing/2014/main" id="{E2081ACC-E4AE-487A-A253-305FFE92ED7A}"/>
                </a:ext>
              </a:extLst>
            </p:cNvPr>
            <p:cNvSpPr>
              <a:spLocks/>
            </p:cNvSpPr>
            <p:nvPr/>
          </p:nvSpPr>
          <p:spPr bwMode="auto">
            <a:xfrm>
              <a:off x="5683726" y="1888408"/>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67" name="Freeform 220">
              <a:extLst>
                <a:ext uri="{FF2B5EF4-FFF2-40B4-BE49-F238E27FC236}">
                  <a16:creationId xmlns:a16="http://schemas.microsoft.com/office/drawing/2014/main" id="{3066FC73-529B-462F-9960-731B73011626}"/>
                </a:ext>
              </a:extLst>
            </p:cNvPr>
            <p:cNvSpPr>
              <a:spLocks/>
            </p:cNvSpPr>
            <p:nvPr/>
          </p:nvSpPr>
          <p:spPr bwMode="auto">
            <a:xfrm>
              <a:off x="5001621" y="2135127"/>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68" name="Freeform 221">
              <a:extLst>
                <a:ext uri="{FF2B5EF4-FFF2-40B4-BE49-F238E27FC236}">
                  <a16:creationId xmlns:a16="http://schemas.microsoft.com/office/drawing/2014/main" id="{06041E7A-C730-45D7-A2E3-669E8B9AA2D2}"/>
                </a:ext>
              </a:extLst>
            </p:cNvPr>
            <p:cNvSpPr>
              <a:spLocks/>
            </p:cNvSpPr>
            <p:nvPr/>
          </p:nvSpPr>
          <p:spPr bwMode="auto">
            <a:xfrm>
              <a:off x="5995753" y="2367333"/>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69" name="Freeform 222">
              <a:extLst>
                <a:ext uri="{FF2B5EF4-FFF2-40B4-BE49-F238E27FC236}">
                  <a16:creationId xmlns:a16="http://schemas.microsoft.com/office/drawing/2014/main" id="{53473DF4-91B9-45BB-B84C-EB3E0D47D1DE}"/>
                </a:ext>
              </a:extLst>
            </p:cNvPr>
            <p:cNvSpPr>
              <a:spLocks/>
            </p:cNvSpPr>
            <p:nvPr/>
          </p:nvSpPr>
          <p:spPr bwMode="auto">
            <a:xfrm>
              <a:off x="6021152" y="2458040"/>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70" name="Freeform 223">
              <a:extLst>
                <a:ext uri="{FF2B5EF4-FFF2-40B4-BE49-F238E27FC236}">
                  <a16:creationId xmlns:a16="http://schemas.microsoft.com/office/drawing/2014/main" id="{E40FBA7D-1114-4994-8286-B6E4482485F6}"/>
                </a:ext>
              </a:extLst>
            </p:cNvPr>
            <p:cNvSpPr>
              <a:spLocks/>
            </p:cNvSpPr>
            <p:nvPr/>
          </p:nvSpPr>
          <p:spPr bwMode="auto">
            <a:xfrm>
              <a:off x="5375329" y="2574143"/>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71" name="Freeform 224">
              <a:extLst>
                <a:ext uri="{FF2B5EF4-FFF2-40B4-BE49-F238E27FC236}">
                  <a16:creationId xmlns:a16="http://schemas.microsoft.com/office/drawing/2014/main" id="{421F71D8-0A07-4EC3-803D-3114D9A13B33}"/>
                </a:ext>
              </a:extLst>
            </p:cNvPr>
            <p:cNvSpPr>
              <a:spLocks/>
            </p:cNvSpPr>
            <p:nvPr/>
          </p:nvSpPr>
          <p:spPr bwMode="auto">
            <a:xfrm>
              <a:off x="5749034" y="2392732"/>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72" name="Freeform 225">
              <a:extLst>
                <a:ext uri="{FF2B5EF4-FFF2-40B4-BE49-F238E27FC236}">
                  <a16:creationId xmlns:a16="http://schemas.microsoft.com/office/drawing/2014/main" id="{27AF5FFE-8C0F-4802-AEE8-579EA6A6F684}"/>
                </a:ext>
              </a:extLst>
            </p:cNvPr>
            <p:cNvSpPr>
              <a:spLocks/>
            </p:cNvSpPr>
            <p:nvPr/>
          </p:nvSpPr>
          <p:spPr bwMode="auto">
            <a:xfrm>
              <a:off x="3597501" y="2171409"/>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73" name="Freeform 226">
              <a:extLst>
                <a:ext uri="{FF2B5EF4-FFF2-40B4-BE49-F238E27FC236}">
                  <a16:creationId xmlns:a16="http://schemas.microsoft.com/office/drawing/2014/main" id="{A9F04A04-8789-4B3D-B27F-84FA3E651D05}"/>
                </a:ext>
              </a:extLst>
            </p:cNvPr>
            <p:cNvSpPr>
              <a:spLocks/>
            </p:cNvSpPr>
            <p:nvPr/>
          </p:nvSpPr>
          <p:spPr bwMode="auto">
            <a:xfrm>
              <a:off x="5763547" y="2624938"/>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74" name="Freeform 227">
              <a:extLst>
                <a:ext uri="{FF2B5EF4-FFF2-40B4-BE49-F238E27FC236}">
                  <a16:creationId xmlns:a16="http://schemas.microsoft.com/office/drawing/2014/main" id="{1FB82A0F-FF1C-4571-82DF-9E930C42701F}"/>
                </a:ext>
              </a:extLst>
            </p:cNvPr>
            <p:cNvSpPr>
              <a:spLocks/>
            </p:cNvSpPr>
            <p:nvPr/>
          </p:nvSpPr>
          <p:spPr bwMode="auto">
            <a:xfrm>
              <a:off x="3274589" y="3640839"/>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75" name="Freeform 228">
              <a:extLst>
                <a:ext uri="{FF2B5EF4-FFF2-40B4-BE49-F238E27FC236}">
                  <a16:creationId xmlns:a16="http://schemas.microsoft.com/office/drawing/2014/main" id="{47BA3669-18B8-4F96-9C4A-D1C7804A2D03}"/>
                </a:ext>
              </a:extLst>
            </p:cNvPr>
            <p:cNvSpPr>
              <a:spLocks/>
            </p:cNvSpPr>
            <p:nvPr/>
          </p:nvSpPr>
          <p:spPr bwMode="auto">
            <a:xfrm>
              <a:off x="5865137" y="3448542"/>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76" name="Freeform 229">
              <a:extLst>
                <a:ext uri="{FF2B5EF4-FFF2-40B4-BE49-F238E27FC236}">
                  <a16:creationId xmlns:a16="http://schemas.microsoft.com/office/drawing/2014/main" id="{688C9D5E-FB0E-486A-991D-48B2A08A73DD}"/>
                </a:ext>
              </a:extLst>
            </p:cNvPr>
            <p:cNvSpPr>
              <a:spLocks/>
            </p:cNvSpPr>
            <p:nvPr/>
          </p:nvSpPr>
          <p:spPr bwMode="auto">
            <a:xfrm>
              <a:off x="3260076" y="1540099"/>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77" name="Freeform 230">
              <a:extLst>
                <a:ext uri="{FF2B5EF4-FFF2-40B4-BE49-F238E27FC236}">
                  <a16:creationId xmlns:a16="http://schemas.microsoft.com/office/drawing/2014/main" id="{675F2D8B-47F6-4F02-B90A-03F3A4E7B890}"/>
                </a:ext>
              </a:extLst>
            </p:cNvPr>
            <p:cNvSpPr>
              <a:spLocks/>
            </p:cNvSpPr>
            <p:nvPr/>
          </p:nvSpPr>
          <p:spPr bwMode="auto">
            <a:xfrm>
              <a:off x="5981240" y="1670715"/>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78" name="Freeform 231">
              <a:extLst>
                <a:ext uri="{FF2B5EF4-FFF2-40B4-BE49-F238E27FC236}">
                  <a16:creationId xmlns:a16="http://schemas.microsoft.com/office/drawing/2014/main" id="{43057715-4B1A-4E44-9F67-593E30726E60}"/>
                </a:ext>
              </a:extLst>
            </p:cNvPr>
            <p:cNvSpPr>
              <a:spLocks/>
            </p:cNvSpPr>
            <p:nvPr/>
          </p:nvSpPr>
          <p:spPr bwMode="auto">
            <a:xfrm>
              <a:off x="5426124" y="1888408"/>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79" name="Freeform 232">
              <a:extLst>
                <a:ext uri="{FF2B5EF4-FFF2-40B4-BE49-F238E27FC236}">
                  <a16:creationId xmlns:a16="http://schemas.microsoft.com/office/drawing/2014/main" id="{98371733-9C0E-4472-97BE-6FD6B206FAC9}"/>
                </a:ext>
              </a:extLst>
            </p:cNvPr>
            <p:cNvSpPr>
              <a:spLocks/>
            </p:cNvSpPr>
            <p:nvPr/>
          </p:nvSpPr>
          <p:spPr bwMode="auto">
            <a:xfrm>
              <a:off x="5749034" y="2599539"/>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80" name="Freeform 233">
              <a:extLst>
                <a:ext uri="{FF2B5EF4-FFF2-40B4-BE49-F238E27FC236}">
                  <a16:creationId xmlns:a16="http://schemas.microsoft.com/office/drawing/2014/main" id="{BC165921-3F27-4390-A0C2-29A9D8039C56}"/>
                </a:ext>
              </a:extLst>
            </p:cNvPr>
            <p:cNvSpPr>
              <a:spLocks/>
            </p:cNvSpPr>
            <p:nvPr/>
          </p:nvSpPr>
          <p:spPr bwMode="auto">
            <a:xfrm>
              <a:off x="5542227" y="3383234"/>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81" name="Freeform 234">
              <a:extLst>
                <a:ext uri="{FF2B5EF4-FFF2-40B4-BE49-F238E27FC236}">
                  <a16:creationId xmlns:a16="http://schemas.microsoft.com/office/drawing/2014/main" id="{DBC66AE6-395C-4C64-A165-829CFACF4F93}"/>
                </a:ext>
              </a:extLst>
            </p:cNvPr>
            <p:cNvSpPr>
              <a:spLocks/>
            </p:cNvSpPr>
            <p:nvPr/>
          </p:nvSpPr>
          <p:spPr bwMode="auto">
            <a:xfrm>
              <a:off x="3310871" y="2211321"/>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82" name="Freeform 235">
              <a:extLst>
                <a:ext uri="{FF2B5EF4-FFF2-40B4-BE49-F238E27FC236}">
                  <a16:creationId xmlns:a16="http://schemas.microsoft.com/office/drawing/2014/main" id="{7E3AA03B-64E2-41CE-A049-D2EB1354EFD0}"/>
                </a:ext>
              </a:extLst>
            </p:cNvPr>
            <p:cNvSpPr>
              <a:spLocks/>
            </p:cNvSpPr>
            <p:nvPr/>
          </p:nvSpPr>
          <p:spPr bwMode="auto">
            <a:xfrm>
              <a:off x="5516828" y="1706997"/>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83" name="Freeform 236">
              <a:extLst>
                <a:ext uri="{FF2B5EF4-FFF2-40B4-BE49-F238E27FC236}">
                  <a16:creationId xmlns:a16="http://schemas.microsoft.com/office/drawing/2014/main" id="{530EEFBB-6E4D-4235-8A21-30374590D425}"/>
                </a:ext>
              </a:extLst>
            </p:cNvPr>
            <p:cNvSpPr>
              <a:spLocks/>
            </p:cNvSpPr>
            <p:nvPr/>
          </p:nvSpPr>
          <p:spPr bwMode="auto">
            <a:xfrm>
              <a:off x="5556740" y="3034925"/>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84" name="Freeform 237">
              <a:extLst>
                <a:ext uri="{FF2B5EF4-FFF2-40B4-BE49-F238E27FC236}">
                  <a16:creationId xmlns:a16="http://schemas.microsoft.com/office/drawing/2014/main" id="{8AE517DF-BD7E-4121-9EB1-1267CDF35AAA}"/>
                </a:ext>
              </a:extLst>
            </p:cNvPr>
            <p:cNvSpPr>
              <a:spLocks/>
            </p:cNvSpPr>
            <p:nvPr/>
          </p:nvSpPr>
          <p:spPr bwMode="auto">
            <a:xfrm>
              <a:off x="5622048" y="2519718"/>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85" name="Freeform 238">
              <a:extLst>
                <a:ext uri="{FF2B5EF4-FFF2-40B4-BE49-F238E27FC236}">
                  <a16:creationId xmlns:a16="http://schemas.microsoft.com/office/drawing/2014/main" id="{ADEF3F14-6016-4AB8-9BBE-1F6C4FD9F325}"/>
                </a:ext>
              </a:extLst>
            </p:cNvPr>
            <p:cNvSpPr>
              <a:spLocks/>
            </p:cNvSpPr>
            <p:nvPr/>
          </p:nvSpPr>
          <p:spPr bwMode="auto">
            <a:xfrm>
              <a:off x="5995753" y="2690246"/>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86" name="Freeform 239">
              <a:extLst>
                <a:ext uri="{FF2B5EF4-FFF2-40B4-BE49-F238E27FC236}">
                  <a16:creationId xmlns:a16="http://schemas.microsoft.com/office/drawing/2014/main" id="{6931BB08-396D-482A-8EE1-1236C56F515F}"/>
                </a:ext>
              </a:extLst>
            </p:cNvPr>
            <p:cNvSpPr>
              <a:spLocks/>
            </p:cNvSpPr>
            <p:nvPr/>
          </p:nvSpPr>
          <p:spPr bwMode="auto">
            <a:xfrm>
              <a:off x="5723638" y="1580010"/>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87" name="Freeform 240">
              <a:extLst>
                <a:ext uri="{FF2B5EF4-FFF2-40B4-BE49-F238E27FC236}">
                  <a16:creationId xmlns:a16="http://schemas.microsoft.com/office/drawing/2014/main" id="{4D55F099-16C6-45CC-8573-D82018082223}"/>
                </a:ext>
              </a:extLst>
            </p:cNvPr>
            <p:cNvSpPr>
              <a:spLocks/>
            </p:cNvSpPr>
            <p:nvPr/>
          </p:nvSpPr>
          <p:spPr bwMode="auto">
            <a:xfrm>
              <a:off x="5593022" y="2392732"/>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88" name="Freeform 241">
              <a:extLst>
                <a:ext uri="{FF2B5EF4-FFF2-40B4-BE49-F238E27FC236}">
                  <a16:creationId xmlns:a16="http://schemas.microsoft.com/office/drawing/2014/main" id="{DC48EAB1-55A1-4C14-920F-35600E1CA52D}"/>
                </a:ext>
              </a:extLst>
            </p:cNvPr>
            <p:cNvSpPr>
              <a:spLocks/>
            </p:cNvSpPr>
            <p:nvPr/>
          </p:nvSpPr>
          <p:spPr bwMode="auto">
            <a:xfrm>
              <a:off x="6021152" y="2160526"/>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89" name="Freeform 242">
              <a:extLst>
                <a:ext uri="{FF2B5EF4-FFF2-40B4-BE49-F238E27FC236}">
                  <a16:creationId xmlns:a16="http://schemas.microsoft.com/office/drawing/2014/main" id="{ADB8E945-3D22-49F7-92C4-AEB4DDAFA880}"/>
                </a:ext>
              </a:extLst>
            </p:cNvPr>
            <p:cNvSpPr>
              <a:spLocks/>
            </p:cNvSpPr>
            <p:nvPr/>
          </p:nvSpPr>
          <p:spPr bwMode="auto">
            <a:xfrm>
              <a:off x="3016986" y="2367333"/>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90" name="Freeform 243">
              <a:extLst>
                <a:ext uri="{FF2B5EF4-FFF2-40B4-BE49-F238E27FC236}">
                  <a16:creationId xmlns:a16="http://schemas.microsoft.com/office/drawing/2014/main" id="{72D55CCF-2F73-4C5B-8F61-0F2A6C8FAC98}"/>
                </a:ext>
              </a:extLst>
            </p:cNvPr>
            <p:cNvSpPr>
              <a:spLocks/>
            </p:cNvSpPr>
            <p:nvPr/>
          </p:nvSpPr>
          <p:spPr bwMode="auto">
            <a:xfrm>
              <a:off x="2447355" y="2574143"/>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91" name="Freeform 244">
              <a:extLst>
                <a:ext uri="{FF2B5EF4-FFF2-40B4-BE49-F238E27FC236}">
                  <a16:creationId xmlns:a16="http://schemas.microsoft.com/office/drawing/2014/main" id="{7625E434-A020-4E49-ABEE-DE015D2C528F}"/>
                </a:ext>
              </a:extLst>
            </p:cNvPr>
            <p:cNvSpPr>
              <a:spLocks/>
            </p:cNvSpPr>
            <p:nvPr/>
          </p:nvSpPr>
          <p:spPr bwMode="auto">
            <a:xfrm>
              <a:off x="5324534" y="2276629"/>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92" name="Freeform 245">
              <a:extLst>
                <a:ext uri="{FF2B5EF4-FFF2-40B4-BE49-F238E27FC236}">
                  <a16:creationId xmlns:a16="http://schemas.microsoft.com/office/drawing/2014/main" id="{FE25A718-9F22-4A18-A722-6944C602F890}"/>
                </a:ext>
              </a:extLst>
            </p:cNvPr>
            <p:cNvSpPr>
              <a:spLocks/>
            </p:cNvSpPr>
            <p:nvPr/>
          </p:nvSpPr>
          <p:spPr bwMode="auto">
            <a:xfrm>
              <a:off x="5183032" y="2947848"/>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93" name="Freeform 246">
              <a:extLst>
                <a:ext uri="{FF2B5EF4-FFF2-40B4-BE49-F238E27FC236}">
                  <a16:creationId xmlns:a16="http://schemas.microsoft.com/office/drawing/2014/main" id="{21F065FD-DF80-4CA2-937F-FF2032342748}"/>
                </a:ext>
              </a:extLst>
            </p:cNvPr>
            <p:cNvSpPr>
              <a:spLocks/>
            </p:cNvSpPr>
            <p:nvPr/>
          </p:nvSpPr>
          <p:spPr bwMode="auto">
            <a:xfrm>
              <a:off x="3325384" y="3771455"/>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94" name="Freeform 247">
              <a:extLst>
                <a:ext uri="{FF2B5EF4-FFF2-40B4-BE49-F238E27FC236}">
                  <a16:creationId xmlns:a16="http://schemas.microsoft.com/office/drawing/2014/main" id="{435B5BD8-EC7C-4904-931C-8DA44685C900}"/>
                </a:ext>
              </a:extLst>
            </p:cNvPr>
            <p:cNvSpPr>
              <a:spLocks/>
            </p:cNvSpPr>
            <p:nvPr/>
          </p:nvSpPr>
          <p:spPr bwMode="auto">
            <a:xfrm>
              <a:off x="3194768" y="2120614"/>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95" name="Freeform 248">
              <a:extLst>
                <a:ext uri="{FF2B5EF4-FFF2-40B4-BE49-F238E27FC236}">
                  <a16:creationId xmlns:a16="http://schemas.microsoft.com/office/drawing/2014/main" id="{0A6D8708-A380-4A29-8EA9-75ACEEFE0681}"/>
                </a:ext>
              </a:extLst>
            </p:cNvPr>
            <p:cNvSpPr>
              <a:spLocks/>
            </p:cNvSpPr>
            <p:nvPr/>
          </p:nvSpPr>
          <p:spPr bwMode="auto">
            <a:xfrm>
              <a:off x="5400725" y="2367333"/>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96" name="Freeform 249">
              <a:extLst>
                <a:ext uri="{FF2B5EF4-FFF2-40B4-BE49-F238E27FC236}">
                  <a16:creationId xmlns:a16="http://schemas.microsoft.com/office/drawing/2014/main" id="{1F7458FA-D116-41BF-9591-DE349280CFFF}"/>
                </a:ext>
              </a:extLst>
            </p:cNvPr>
            <p:cNvSpPr>
              <a:spLocks/>
            </p:cNvSpPr>
            <p:nvPr/>
          </p:nvSpPr>
          <p:spPr bwMode="auto">
            <a:xfrm>
              <a:off x="5193918" y="2907939"/>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97" name="Freeform 250">
              <a:extLst>
                <a:ext uri="{FF2B5EF4-FFF2-40B4-BE49-F238E27FC236}">
                  <a16:creationId xmlns:a16="http://schemas.microsoft.com/office/drawing/2014/main" id="{6EA67E8B-963D-4CDE-9AD2-6E21D293A3B6}"/>
                </a:ext>
              </a:extLst>
            </p:cNvPr>
            <p:cNvSpPr>
              <a:spLocks/>
            </p:cNvSpPr>
            <p:nvPr/>
          </p:nvSpPr>
          <p:spPr bwMode="auto">
            <a:xfrm>
              <a:off x="5995753" y="2624938"/>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98" name="Freeform 251">
              <a:extLst>
                <a:ext uri="{FF2B5EF4-FFF2-40B4-BE49-F238E27FC236}">
                  <a16:creationId xmlns:a16="http://schemas.microsoft.com/office/drawing/2014/main" id="{62A50CC1-30D2-46A1-9826-086CD11441EE}"/>
                </a:ext>
              </a:extLst>
            </p:cNvPr>
            <p:cNvSpPr>
              <a:spLocks/>
            </p:cNvSpPr>
            <p:nvPr/>
          </p:nvSpPr>
          <p:spPr bwMode="auto">
            <a:xfrm>
              <a:off x="5567623" y="2146013"/>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499" name="Freeform 252">
              <a:extLst>
                <a:ext uri="{FF2B5EF4-FFF2-40B4-BE49-F238E27FC236}">
                  <a16:creationId xmlns:a16="http://schemas.microsoft.com/office/drawing/2014/main" id="{5C1C3901-44C1-4911-AEAD-3A984C875CC7}"/>
                </a:ext>
              </a:extLst>
            </p:cNvPr>
            <p:cNvSpPr>
              <a:spLocks/>
            </p:cNvSpPr>
            <p:nvPr/>
          </p:nvSpPr>
          <p:spPr bwMode="auto">
            <a:xfrm>
              <a:off x="5672843" y="2973247"/>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00" name="Freeform 253">
              <a:extLst>
                <a:ext uri="{FF2B5EF4-FFF2-40B4-BE49-F238E27FC236}">
                  <a16:creationId xmlns:a16="http://schemas.microsoft.com/office/drawing/2014/main" id="{3396E17D-4473-4806-AFE0-0FD80A863BBA}"/>
                </a:ext>
              </a:extLst>
            </p:cNvPr>
            <p:cNvSpPr>
              <a:spLocks/>
            </p:cNvSpPr>
            <p:nvPr/>
          </p:nvSpPr>
          <p:spPr bwMode="auto">
            <a:xfrm>
              <a:off x="5117724" y="2443527"/>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01" name="Freeform 254">
              <a:extLst>
                <a:ext uri="{FF2B5EF4-FFF2-40B4-BE49-F238E27FC236}">
                  <a16:creationId xmlns:a16="http://schemas.microsoft.com/office/drawing/2014/main" id="{CEC8AB0F-00BD-4FA2-8095-5892D9CA7B54}"/>
                </a:ext>
              </a:extLst>
            </p:cNvPr>
            <p:cNvSpPr>
              <a:spLocks/>
            </p:cNvSpPr>
            <p:nvPr/>
          </p:nvSpPr>
          <p:spPr bwMode="auto">
            <a:xfrm>
              <a:off x="5593022" y="1590894"/>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02" name="Freeform 255">
              <a:extLst>
                <a:ext uri="{FF2B5EF4-FFF2-40B4-BE49-F238E27FC236}">
                  <a16:creationId xmlns:a16="http://schemas.microsoft.com/office/drawing/2014/main" id="{FE750052-1302-4D92-A408-9158CA76B1B4}"/>
                </a:ext>
              </a:extLst>
            </p:cNvPr>
            <p:cNvSpPr>
              <a:spLocks/>
            </p:cNvSpPr>
            <p:nvPr/>
          </p:nvSpPr>
          <p:spPr bwMode="auto">
            <a:xfrm>
              <a:off x="6006639" y="2160526"/>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03" name="Freeform 256">
              <a:extLst>
                <a:ext uri="{FF2B5EF4-FFF2-40B4-BE49-F238E27FC236}">
                  <a16:creationId xmlns:a16="http://schemas.microsoft.com/office/drawing/2014/main" id="{5CDD5C00-0AC8-434C-AAF4-78A8B942546E}"/>
                </a:ext>
              </a:extLst>
            </p:cNvPr>
            <p:cNvSpPr>
              <a:spLocks/>
            </p:cNvSpPr>
            <p:nvPr/>
          </p:nvSpPr>
          <p:spPr bwMode="auto">
            <a:xfrm>
              <a:off x="5865137" y="1761421"/>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04" name="Freeform 257">
              <a:extLst>
                <a:ext uri="{FF2B5EF4-FFF2-40B4-BE49-F238E27FC236}">
                  <a16:creationId xmlns:a16="http://schemas.microsoft.com/office/drawing/2014/main" id="{DE1E48A7-52BD-491B-BE7D-FDE111921437}"/>
                </a:ext>
              </a:extLst>
            </p:cNvPr>
            <p:cNvSpPr>
              <a:spLocks/>
            </p:cNvSpPr>
            <p:nvPr/>
          </p:nvSpPr>
          <p:spPr bwMode="auto">
            <a:xfrm>
              <a:off x="3260076" y="2831745"/>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05" name="Freeform 258">
              <a:extLst>
                <a:ext uri="{FF2B5EF4-FFF2-40B4-BE49-F238E27FC236}">
                  <a16:creationId xmlns:a16="http://schemas.microsoft.com/office/drawing/2014/main" id="{5C4296D0-8448-4F80-93E3-9E9436E2483F}"/>
                </a:ext>
              </a:extLst>
            </p:cNvPr>
            <p:cNvSpPr>
              <a:spLocks/>
            </p:cNvSpPr>
            <p:nvPr/>
          </p:nvSpPr>
          <p:spPr bwMode="auto">
            <a:xfrm>
              <a:off x="6046548" y="2120614"/>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06" name="Freeform 259">
              <a:extLst>
                <a:ext uri="{FF2B5EF4-FFF2-40B4-BE49-F238E27FC236}">
                  <a16:creationId xmlns:a16="http://schemas.microsoft.com/office/drawing/2014/main" id="{35828A1C-B71D-4FF8-B6AD-262694BB367C}"/>
                </a:ext>
              </a:extLst>
            </p:cNvPr>
            <p:cNvSpPr>
              <a:spLocks/>
            </p:cNvSpPr>
            <p:nvPr/>
          </p:nvSpPr>
          <p:spPr bwMode="auto">
            <a:xfrm>
              <a:off x="5622048" y="2429014"/>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07" name="Freeform 260">
              <a:extLst>
                <a:ext uri="{FF2B5EF4-FFF2-40B4-BE49-F238E27FC236}">
                  <a16:creationId xmlns:a16="http://schemas.microsoft.com/office/drawing/2014/main" id="{AAF56591-664C-4BD2-927D-02FB60DDF580}"/>
                </a:ext>
              </a:extLst>
            </p:cNvPr>
            <p:cNvSpPr>
              <a:spLocks/>
            </p:cNvSpPr>
            <p:nvPr/>
          </p:nvSpPr>
          <p:spPr bwMode="auto">
            <a:xfrm>
              <a:off x="5738151" y="1166393"/>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08" name="Freeform 261">
              <a:extLst>
                <a:ext uri="{FF2B5EF4-FFF2-40B4-BE49-F238E27FC236}">
                  <a16:creationId xmlns:a16="http://schemas.microsoft.com/office/drawing/2014/main" id="{374FBA13-1742-4E34-9A94-5B82AA6C7F66}"/>
                </a:ext>
              </a:extLst>
            </p:cNvPr>
            <p:cNvSpPr>
              <a:spLocks/>
            </p:cNvSpPr>
            <p:nvPr/>
          </p:nvSpPr>
          <p:spPr bwMode="auto">
            <a:xfrm>
              <a:off x="5672843" y="2262116"/>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09" name="Freeform 262">
              <a:extLst>
                <a:ext uri="{FF2B5EF4-FFF2-40B4-BE49-F238E27FC236}">
                  <a16:creationId xmlns:a16="http://schemas.microsoft.com/office/drawing/2014/main" id="{B4D759D6-536E-498E-BE96-7E82D72EB878}"/>
                </a:ext>
              </a:extLst>
            </p:cNvPr>
            <p:cNvSpPr>
              <a:spLocks/>
            </p:cNvSpPr>
            <p:nvPr/>
          </p:nvSpPr>
          <p:spPr bwMode="auto">
            <a:xfrm>
              <a:off x="5400725" y="1217188"/>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10" name="Freeform 263">
              <a:extLst>
                <a:ext uri="{FF2B5EF4-FFF2-40B4-BE49-F238E27FC236}">
                  <a16:creationId xmlns:a16="http://schemas.microsoft.com/office/drawing/2014/main" id="{D887D06D-7081-4D9C-8912-FC1FC22F90BF}"/>
                </a:ext>
              </a:extLst>
            </p:cNvPr>
            <p:cNvSpPr>
              <a:spLocks/>
            </p:cNvSpPr>
            <p:nvPr/>
          </p:nvSpPr>
          <p:spPr bwMode="auto">
            <a:xfrm>
              <a:off x="6496447" y="2806349"/>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11" name="Freeform 264">
              <a:extLst>
                <a:ext uri="{FF2B5EF4-FFF2-40B4-BE49-F238E27FC236}">
                  <a16:creationId xmlns:a16="http://schemas.microsoft.com/office/drawing/2014/main" id="{DE429EE8-55BF-4DC7-956E-2019A4411368}"/>
                </a:ext>
              </a:extLst>
            </p:cNvPr>
            <p:cNvSpPr>
              <a:spLocks/>
            </p:cNvSpPr>
            <p:nvPr/>
          </p:nvSpPr>
          <p:spPr bwMode="auto">
            <a:xfrm>
              <a:off x="5451520" y="2868027"/>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12" name="Freeform 265">
              <a:extLst>
                <a:ext uri="{FF2B5EF4-FFF2-40B4-BE49-F238E27FC236}">
                  <a16:creationId xmlns:a16="http://schemas.microsoft.com/office/drawing/2014/main" id="{2467ADB7-FE3A-47D6-AC83-6E506D8719D3}"/>
                </a:ext>
              </a:extLst>
            </p:cNvPr>
            <p:cNvSpPr>
              <a:spLocks/>
            </p:cNvSpPr>
            <p:nvPr/>
          </p:nvSpPr>
          <p:spPr bwMode="auto">
            <a:xfrm>
              <a:off x="5542227" y="1928319"/>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13" name="Freeform 266">
              <a:extLst>
                <a:ext uri="{FF2B5EF4-FFF2-40B4-BE49-F238E27FC236}">
                  <a16:creationId xmlns:a16="http://schemas.microsoft.com/office/drawing/2014/main" id="{A5482625-E267-47AE-81DD-9DE6D9BE804F}"/>
                </a:ext>
              </a:extLst>
            </p:cNvPr>
            <p:cNvSpPr>
              <a:spLocks/>
            </p:cNvSpPr>
            <p:nvPr/>
          </p:nvSpPr>
          <p:spPr bwMode="auto">
            <a:xfrm>
              <a:off x="4987108" y="2276629"/>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14" name="Freeform 267">
              <a:extLst>
                <a:ext uri="{FF2B5EF4-FFF2-40B4-BE49-F238E27FC236}">
                  <a16:creationId xmlns:a16="http://schemas.microsoft.com/office/drawing/2014/main" id="{4C650168-0243-4042-8AA4-BFCCD1A59606}"/>
                </a:ext>
              </a:extLst>
            </p:cNvPr>
            <p:cNvSpPr>
              <a:spLocks/>
            </p:cNvSpPr>
            <p:nvPr/>
          </p:nvSpPr>
          <p:spPr bwMode="auto">
            <a:xfrm>
              <a:off x="6071947" y="2650334"/>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15" name="Freeform 268">
              <a:extLst>
                <a:ext uri="{FF2B5EF4-FFF2-40B4-BE49-F238E27FC236}">
                  <a16:creationId xmlns:a16="http://schemas.microsoft.com/office/drawing/2014/main" id="{DFCC2C4C-0624-49D1-A6DA-31A27A889E59}"/>
                </a:ext>
              </a:extLst>
            </p:cNvPr>
            <p:cNvSpPr>
              <a:spLocks/>
            </p:cNvSpPr>
            <p:nvPr/>
          </p:nvSpPr>
          <p:spPr bwMode="auto">
            <a:xfrm>
              <a:off x="5850624" y="2650334"/>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16" name="Freeform 269">
              <a:extLst>
                <a:ext uri="{FF2B5EF4-FFF2-40B4-BE49-F238E27FC236}">
                  <a16:creationId xmlns:a16="http://schemas.microsoft.com/office/drawing/2014/main" id="{A3FDB1EE-509D-4B45-905E-B4FF36A10A41}"/>
                </a:ext>
              </a:extLst>
            </p:cNvPr>
            <p:cNvSpPr>
              <a:spLocks/>
            </p:cNvSpPr>
            <p:nvPr/>
          </p:nvSpPr>
          <p:spPr bwMode="auto">
            <a:xfrm>
              <a:off x="6369461" y="1812216"/>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17" name="Freeform 270">
              <a:extLst>
                <a:ext uri="{FF2B5EF4-FFF2-40B4-BE49-F238E27FC236}">
                  <a16:creationId xmlns:a16="http://schemas.microsoft.com/office/drawing/2014/main" id="{0C279078-81D6-44C9-8572-66D4EC443FB4}"/>
                </a:ext>
              </a:extLst>
            </p:cNvPr>
            <p:cNvSpPr>
              <a:spLocks/>
            </p:cNvSpPr>
            <p:nvPr/>
          </p:nvSpPr>
          <p:spPr bwMode="auto">
            <a:xfrm>
              <a:off x="5349930" y="2327424"/>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18" name="Freeform 271">
              <a:extLst>
                <a:ext uri="{FF2B5EF4-FFF2-40B4-BE49-F238E27FC236}">
                  <a16:creationId xmlns:a16="http://schemas.microsoft.com/office/drawing/2014/main" id="{57E4773B-7EC0-4178-A79B-57F5A3B80104}"/>
                </a:ext>
              </a:extLst>
            </p:cNvPr>
            <p:cNvSpPr>
              <a:spLocks/>
            </p:cNvSpPr>
            <p:nvPr/>
          </p:nvSpPr>
          <p:spPr bwMode="auto">
            <a:xfrm>
              <a:off x="6111856" y="2766437"/>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19" name="Freeform 272">
              <a:extLst>
                <a:ext uri="{FF2B5EF4-FFF2-40B4-BE49-F238E27FC236}">
                  <a16:creationId xmlns:a16="http://schemas.microsoft.com/office/drawing/2014/main" id="{1559AE63-18DE-446C-8CAF-3A2DDE76AC68}"/>
                </a:ext>
              </a:extLst>
            </p:cNvPr>
            <p:cNvSpPr>
              <a:spLocks/>
            </p:cNvSpPr>
            <p:nvPr/>
          </p:nvSpPr>
          <p:spPr bwMode="auto">
            <a:xfrm>
              <a:off x="6046548" y="1761421"/>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20" name="Freeform 273">
              <a:extLst>
                <a:ext uri="{FF2B5EF4-FFF2-40B4-BE49-F238E27FC236}">
                  <a16:creationId xmlns:a16="http://schemas.microsoft.com/office/drawing/2014/main" id="{3C321D8A-A069-4B1B-9099-6E791AB8726A}"/>
                </a:ext>
              </a:extLst>
            </p:cNvPr>
            <p:cNvSpPr>
              <a:spLocks/>
            </p:cNvSpPr>
            <p:nvPr/>
          </p:nvSpPr>
          <p:spPr bwMode="auto">
            <a:xfrm>
              <a:off x="6032035" y="1191790"/>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21" name="Freeform 274">
              <a:extLst>
                <a:ext uri="{FF2B5EF4-FFF2-40B4-BE49-F238E27FC236}">
                  <a16:creationId xmlns:a16="http://schemas.microsoft.com/office/drawing/2014/main" id="{D34C6AB3-BEDB-4D81-9261-74EB3B91DFBA}"/>
                </a:ext>
              </a:extLst>
            </p:cNvPr>
            <p:cNvSpPr>
              <a:spLocks/>
            </p:cNvSpPr>
            <p:nvPr/>
          </p:nvSpPr>
          <p:spPr bwMode="auto">
            <a:xfrm>
              <a:off x="6046548" y="1979115"/>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22" name="Freeform 275">
              <a:extLst>
                <a:ext uri="{FF2B5EF4-FFF2-40B4-BE49-F238E27FC236}">
                  <a16:creationId xmlns:a16="http://schemas.microsoft.com/office/drawing/2014/main" id="{E498AAD6-205B-4249-BB7A-FAF46BF85DD2}"/>
                </a:ext>
              </a:extLst>
            </p:cNvPr>
            <p:cNvSpPr>
              <a:spLocks/>
            </p:cNvSpPr>
            <p:nvPr/>
          </p:nvSpPr>
          <p:spPr bwMode="auto">
            <a:xfrm>
              <a:off x="6006639" y="2534231"/>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23" name="Freeform 276">
              <a:extLst>
                <a:ext uri="{FF2B5EF4-FFF2-40B4-BE49-F238E27FC236}">
                  <a16:creationId xmlns:a16="http://schemas.microsoft.com/office/drawing/2014/main" id="{40E1CF0A-8429-44A8-BA37-302761949B1F}"/>
                </a:ext>
              </a:extLst>
            </p:cNvPr>
            <p:cNvSpPr>
              <a:spLocks/>
            </p:cNvSpPr>
            <p:nvPr/>
          </p:nvSpPr>
          <p:spPr bwMode="auto">
            <a:xfrm>
              <a:off x="5582136" y="2791836"/>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24" name="Freeform 277">
              <a:extLst>
                <a:ext uri="{FF2B5EF4-FFF2-40B4-BE49-F238E27FC236}">
                  <a16:creationId xmlns:a16="http://schemas.microsoft.com/office/drawing/2014/main" id="{537796D6-9B29-4C78-B3E6-D649ACA9F008}"/>
                </a:ext>
              </a:extLst>
            </p:cNvPr>
            <p:cNvSpPr>
              <a:spLocks/>
            </p:cNvSpPr>
            <p:nvPr/>
          </p:nvSpPr>
          <p:spPr bwMode="auto">
            <a:xfrm>
              <a:off x="5208431" y="2585026"/>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25" name="Freeform 278">
              <a:extLst>
                <a:ext uri="{FF2B5EF4-FFF2-40B4-BE49-F238E27FC236}">
                  <a16:creationId xmlns:a16="http://schemas.microsoft.com/office/drawing/2014/main" id="{DB9B66C4-2283-4042-8E1B-92A2647905E5}"/>
                </a:ext>
              </a:extLst>
            </p:cNvPr>
            <p:cNvSpPr>
              <a:spLocks/>
            </p:cNvSpPr>
            <p:nvPr/>
          </p:nvSpPr>
          <p:spPr bwMode="auto">
            <a:xfrm>
              <a:off x="5542227" y="1953716"/>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26" name="Freeform 279">
              <a:extLst>
                <a:ext uri="{FF2B5EF4-FFF2-40B4-BE49-F238E27FC236}">
                  <a16:creationId xmlns:a16="http://schemas.microsoft.com/office/drawing/2014/main" id="{DA2B1A69-5C26-4BA0-BC7B-B1027BAD33B8}"/>
                </a:ext>
              </a:extLst>
            </p:cNvPr>
            <p:cNvSpPr>
              <a:spLocks/>
            </p:cNvSpPr>
            <p:nvPr/>
          </p:nvSpPr>
          <p:spPr bwMode="auto">
            <a:xfrm>
              <a:off x="5622048" y="3307043"/>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27" name="Freeform 280">
              <a:extLst>
                <a:ext uri="{FF2B5EF4-FFF2-40B4-BE49-F238E27FC236}">
                  <a16:creationId xmlns:a16="http://schemas.microsoft.com/office/drawing/2014/main" id="{214CA3BA-99FD-4F80-8118-354D6B99C7DF}"/>
                </a:ext>
              </a:extLst>
            </p:cNvPr>
            <p:cNvSpPr>
              <a:spLocks/>
            </p:cNvSpPr>
            <p:nvPr/>
          </p:nvSpPr>
          <p:spPr bwMode="auto">
            <a:xfrm>
              <a:off x="2280457" y="2302025"/>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28" name="Freeform 281">
              <a:extLst>
                <a:ext uri="{FF2B5EF4-FFF2-40B4-BE49-F238E27FC236}">
                  <a16:creationId xmlns:a16="http://schemas.microsoft.com/office/drawing/2014/main" id="{70B5CBAB-A44A-427A-99C9-8F1E5349B546}"/>
                </a:ext>
              </a:extLst>
            </p:cNvPr>
            <p:cNvSpPr>
              <a:spLocks/>
            </p:cNvSpPr>
            <p:nvPr/>
          </p:nvSpPr>
          <p:spPr bwMode="auto">
            <a:xfrm>
              <a:off x="5799829" y="1630805"/>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29" name="Freeform 282">
              <a:extLst>
                <a:ext uri="{FF2B5EF4-FFF2-40B4-BE49-F238E27FC236}">
                  <a16:creationId xmlns:a16="http://schemas.microsoft.com/office/drawing/2014/main" id="{B6B06796-FCE8-408C-85E9-86FD35730A94}"/>
                </a:ext>
              </a:extLst>
            </p:cNvPr>
            <p:cNvSpPr>
              <a:spLocks/>
            </p:cNvSpPr>
            <p:nvPr/>
          </p:nvSpPr>
          <p:spPr bwMode="auto">
            <a:xfrm>
              <a:off x="5672843" y="2185922"/>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30" name="Freeform 283">
              <a:extLst>
                <a:ext uri="{FF2B5EF4-FFF2-40B4-BE49-F238E27FC236}">
                  <a16:creationId xmlns:a16="http://schemas.microsoft.com/office/drawing/2014/main" id="{D2EAC9DE-CEF3-4F7D-B66C-8B3491788630}"/>
                </a:ext>
              </a:extLst>
            </p:cNvPr>
            <p:cNvSpPr>
              <a:spLocks/>
            </p:cNvSpPr>
            <p:nvPr/>
          </p:nvSpPr>
          <p:spPr bwMode="auto">
            <a:xfrm>
              <a:off x="5647444" y="2276629"/>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31" name="Freeform 284">
              <a:extLst>
                <a:ext uri="{FF2B5EF4-FFF2-40B4-BE49-F238E27FC236}">
                  <a16:creationId xmlns:a16="http://schemas.microsoft.com/office/drawing/2014/main" id="{C849D08A-CDB3-429F-98F5-F94A7E2D2A89}"/>
                </a:ext>
              </a:extLst>
            </p:cNvPr>
            <p:cNvSpPr>
              <a:spLocks/>
            </p:cNvSpPr>
            <p:nvPr/>
          </p:nvSpPr>
          <p:spPr bwMode="auto">
            <a:xfrm>
              <a:off x="3532193" y="3397747"/>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32" name="Freeform 285">
              <a:extLst>
                <a:ext uri="{FF2B5EF4-FFF2-40B4-BE49-F238E27FC236}">
                  <a16:creationId xmlns:a16="http://schemas.microsoft.com/office/drawing/2014/main" id="{4EA88C7F-B86B-4655-84DA-36E034158E1E}"/>
                </a:ext>
              </a:extLst>
            </p:cNvPr>
            <p:cNvSpPr>
              <a:spLocks/>
            </p:cNvSpPr>
            <p:nvPr/>
          </p:nvSpPr>
          <p:spPr bwMode="auto">
            <a:xfrm>
              <a:off x="4809327" y="3063951"/>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33" name="Freeform 286">
              <a:extLst>
                <a:ext uri="{FF2B5EF4-FFF2-40B4-BE49-F238E27FC236}">
                  <a16:creationId xmlns:a16="http://schemas.microsoft.com/office/drawing/2014/main" id="{E6A58E51-2C8F-4894-B1A4-18FFAD66F94A}"/>
                </a:ext>
              </a:extLst>
            </p:cNvPr>
            <p:cNvSpPr>
              <a:spLocks/>
            </p:cNvSpPr>
            <p:nvPr/>
          </p:nvSpPr>
          <p:spPr bwMode="auto">
            <a:xfrm>
              <a:off x="5476919" y="2287512"/>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34" name="Freeform 287">
              <a:extLst>
                <a:ext uri="{FF2B5EF4-FFF2-40B4-BE49-F238E27FC236}">
                  <a16:creationId xmlns:a16="http://schemas.microsoft.com/office/drawing/2014/main" id="{552BAE72-5097-4F6A-990A-E1991487D897}"/>
                </a:ext>
              </a:extLst>
            </p:cNvPr>
            <p:cNvSpPr>
              <a:spLocks/>
            </p:cNvSpPr>
            <p:nvPr/>
          </p:nvSpPr>
          <p:spPr bwMode="auto">
            <a:xfrm>
              <a:off x="5632931" y="2559630"/>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35" name="Freeform 288">
              <a:extLst>
                <a:ext uri="{FF2B5EF4-FFF2-40B4-BE49-F238E27FC236}">
                  <a16:creationId xmlns:a16="http://schemas.microsoft.com/office/drawing/2014/main" id="{B685D6EE-D61F-4B3E-9895-60AF0B4AEE75}"/>
                </a:ext>
              </a:extLst>
            </p:cNvPr>
            <p:cNvSpPr>
              <a:spLocks/>
            </p:cNvSpPr>
            <p:nvPr/>
          </p:nvSpPr>
          <p:spPr bwMode="auto">
            <a:xfrm>
              <a:off x="5400725" y="2777323"/>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36" name="Freeform 289">
              <a:extLst>
                <a:ext uri="{FF2B5EF4-FFF2-40B4-BE49-F238E27FC236}">
                  <a16:creationId xmlns:a16="http://schemas.microsoft.com/office/drawing/2014/main" id="{1EC5B1CA-300B-4488-9BCC-AA1E94D0B79F}"/>
                </a:ext>
              </a:extLst>
            </p:cNvPr>
            <p:cNvSpPr>
              <a:spLocks/>
            </p:cNvSpPr>
            <p:nvPr/>
          </p:nvSpPr>
          <p:spPr bwMode="auto">
            <a:xfrm>
              <a:off x="5941331" y="2276629"/>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37" name="Freeform 290">
              <a:extLst>
                <a:ext uri="{FF2B5EF4-FFF2-40B4-BE49-F238E27FC236}">
                  <a16:creationId xmlns:a16="http://schemas.microsoft.com/office/drawing/2014/main" id="{FD7C54F6-42F9-4582-9B37-C8ABE09ED696}"/>
                </a:ext>
              </a:extLst>
            </p:cNvPr>
            <p:cNvSpPr>
              <a:spLocks/>
            </p:cNvSpPr>
            <p:nvPr/>
          </p:nvSpPr>
          <p:spPr bwMode="auto">
            <a:xfrm>
              <a:off x="6046548" y="2947848"/>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38" name="Freeform 291">
              <a:extLst>
                <a:ext uri="{FF2B5EF4-FFF2-40B4-BE49-F238E27FC236}">
                  <a16:creationId xmlns:a16="http://schemas.microsoft.com/office/drawing/2014/main" id="{B50E6373-C08E-4D9C-8889-102EEA609B53}"/>
                </a:ext>
              </a:extLst>
            </p:cNvPr>
            <p:cNvSpPr>
              <a:spLocks/>
            </p:cNvSpPr>
            <p:nvPr/>
          </p:nvSpPr>
          <p:spPr bwMode="auto">
            <a:xfrm>
              <a:off x="5516828" y="1503817"/>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39" name="Freeform 292">
              <a:extLst>
                <a:ext uri="{FF2B5EF4-FFF2-40B4-BE49-F238E27FC236}">
                  <a16:creationId xmlns:a16="http://schemas.microsoft.com/office/drawing/2014/main" id="{2A7AB21F-8EA6-4601-B92D-B1744DE98265}"/>
                </a:ext>
              </a:extLst>
            </p:cNvPr>
            <p:cNvSpPr>
              <a:spLocks/>
            </p:cNvSpPr>
            <p:nvPr/>
          </p:nvSpPr>
          <p:spPr bwMode="auto">
            <a:xfrm>
              <a:off x="5451520" y="2791836"/>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40" name="Freeform 293">
              <a:extLst>
                <a:ext uri="{FF2B5EF4-FFF2-40B4-BE49-F238E27FC236}">
                  <a16:creationId xmlns:a16="http://schemas.microsoft.com/office/drawing/2014/main" id="{6A3DFEBA-7AE3-4143-93D6-C7FE709FEA7A}"/>
                </a:ext>
              </a:extLst>
            </p:cNvPr>
            <p:cNvSpPr>
              <a:spLocks/>
            </p:cNvSpPr>
            <p:nvPr/>
          </p:nvSpPr>
          <p:spPr bwMode="auto">
            <a:xfrm>
              <a:off x="5531341" y="2196808"/>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41" name="Freeform 294">
              <a:extLst>
                <a:ext uri="{FF2B5EF4-FFF2-40B4-BE49-F238E27FC236}">
                  <a16:creationId xmlns:a16="http://schemas.microsoft.com/office/drawing/2014/main" id="{5C9FD6FA-9420-491A-BDAB-40DA0323A391}"/>
                </a:ext>
              </a:extLst>
            </p:cNvPr>
            <p:cNvSpPr>
              <a:spLocks/>
            </p:cNvSpPr>
            <p:nvPr/>
          </p:nvSpPr>
          <p:spPr bwMode="auto">
            <a:xfrm>
              <a:off x="4148991" y="2367333"/>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42" name="Freeform 295">
              <a:extLst>
                <a:ext uri="{FF2B5EF4-FFF2-40B4-BE49-F238E27FC236}">
                  <a16:creationId xmlns:a16="http://schemas.microsoft.com/office/drawing/2014/main" id="{911E8161-C5E1-4A65-B1B3-18ABA319C21F}"/>
                </a:ext>
              </a:extLst>
            </p:cNvPr>
            <p:cNvSpPr>
              <a:spLocks/>
            </p:cNvSpPr>
            <p:nvPr/>
          </p:nvSpPr>
          <p:spPr bwMode="auto">
            <a:xfrm>
              <a:off x="5531341" y="2494322"/>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43" name="Freeform 296">
              <a:extLst>
                <a:ext uri="{FF2B5EF4-FFF2-40B4-BE49-F238E27FC236}">
                  <a16:creationId xmlns:a16="http://schemas.microsoft.com/office/drawing/2014/main" id="{3CBB1E33-1F86-42EB-B3DB-1E0CA6016DD0}"/>
                </a:ext>
              </a:extLst>
            </p:cNvPr>
            <p:cNvSpPr>
              <a:spLocks/>
            </p:cNvSpPr>
            <p:nvPr/>
          </p:nvSpPr>
          <p:spPr bwMode="auto">
            <a:xfrm>
              <a:off x="6006639" y="2545117"/>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44" name="Freeform 297">
              <a:extLst>
                <a:ext uri="{FF2B5EF4-FFF2-40B4-BE49-F238E27FC236}">
                  <a16:creationId xmlns:a16="http://schemas.microsoft.com/office/drawing/2014/main" id="{76AFEFCF-89FB-40CA-9D40-FDD0F3BF6C01}"/>
                </a:ext>
              </a:extLst>
            </p:cNvPr>
            <p:cNvSpPr>
              <a:spLocks/>
            </p:cNvSpPr>
            <p:nvPr/>
          </p:nvSpPr>
          <p:spPr bwMode="auto">
            <a:xfrm>
              <a:off x="5219314" y="1913807"/>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45" name="Freeform 298">
              <a:extLst>
                <a:ext uri="{FF2B5EF4-FFF2-40B4-BE49-F238E27FC236}">
                  <a16:creationId xmlns:a16="http://schemas.microsoft.com/office/drawing/2014/main" id="{EBF1A92E-073E-4BF2-A8ED-E277F4087175}"/>
                </a:ext>
              </a:extLst>
            </p:cNvPr>
            <p:cNvSpPr>
              <a:spLocks/>
            </p:cNvSpPr>
            <p:nvPr/>
          </p:nvSpPr>
          <p:spPr bwMode="auto">
            <a:xfrm>
              <a:off x="5981240" y="3847646"/>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46" name="Freeform 299">
              <a:extLst>
                <a:ext uri="{FF2B5EF4-FFF2-40B4-BE49-F238E27FC236}">
                  <a16:creationId xmlns:a16="http://schemas.microsoft.com/office/drawing/2014/main" id="{F90CD384-0B51-4C2A-A699-EFE155B67D78}"/>
                </a:ext>
              </a:extLst>
            </p:cNvPr>
            <p:cNvSpPr>
              <a:spLocks/>
            </p:cNvSpPr>
            <p:nvPr/>
          </p:nvSpPr>
          <p:spPr bwMode="auto">
            <a:xfrm>
              <a:off x="3133089" y="1979115"/>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47" name="Freeform 300">
              <a:extLst>
                <a:ext uri="{FF2B5EF4-FFF2-40B4-BE49-F238E27FC236}">
                  <a16:creationId xmlns:a16="http://schemas.microsoft.com/office/drawing/2014/main" id="{D31B5386-7710-4D8C-BB7A-8C20CDE1DDC3}"/>
                </a:ext>
              </a:extLst>
            </p:cNvPr>
            <p:cNvSpPr>
              <a:spLocks/>
            </p:cNvSpPr>
            <p:nvPr/>
          </p:nvSpPr>
          <p:spPr bwMode="auto">
            <a:xfrm>
              <a:off x="6122742" y="1812216"/>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48" name="Freeform 301">
              <a:extLst>
                <a:ext uri="{FF2B5EF4-FFF2-40B4-BE49-F238E27FC236}">
                  <a16:creationId xmlns:a16="http://schemas.microsoft.com/office/drawing/2014/main" id="{3106D8C6-21D2-4EA7-AA66-B643D3537308}"/>
                </a:ext>
              </a:extLst>
            </p:cNvPr>
            <p:cNvSpPr>
              <a:spLocks/>
            </p:cNvSpPr>
            <p:nvPr/>
          </p:nvSpPr>
          <p:spPr bwMode="auto">
            <a:xfrm>
              <a:off x="3042383" y="2069819"/>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49" name="Freeform 302">
              <a:extLst>
                <a:ext uri="{FF2B5EF4-FFF2-40B4-BE49-F238E27FC236}">
                  <a16:creationId xmlns:a16="http://schemas.microsoft.com/office/drawing/2014/main" id="{276F6FA9-82F8-4E2C-8816-A3CCA3E3FC1C}"/>
                </a:ext>
              </a:extLst>
            </p:cNvPr>
            <p:cNvSpPr>
              <a:spLocks/>
            </p:cNvSpPr>
            <p:nvPr/>
          </p:nvSpPr>
          <p:spPr bwMode="auto">
            <a:xfrm>
              <a:off x="2977075" y="2312911"/>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50" name="Freeform 303">
              <a:extLst>
                <a:ext uri="{FF2B5EF4-FFF2-40B4-BE49-F238E27FC236}">
                  <a16:creationId xmlns:a16="http://schemas.microsoft.com/office/drawing/2014/main" id="{D5B253D5-38CC-4F08-B818-1752823F3068}"/>
                </a:ext>
              </a:extLst>
            </p:cNvPr>
            <p:cNvSpPr>
              <a:spLocks/>
            </p:cNvSpPr>
            <p:nvPr/>
          </p:nvSpPr>
          <p:spPr bwMode="auto">
            <a:xfrm>
              <a:off x="5698239" y="2545117"/>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51" name="Freeform 304">
              <a:extLst>
                <a:ext uri="{FF2B5EF4-FFF2-40B4-BE49-F238E27FC236}">
                  <a16:creationId xmlns:a16="http://schemas.microsoft.com/office/drawing/2014/main" id="{A95F6C8E-C9EF-4A6D-8842-29312D888CD3}"/>
                </a:ext>
              </a:extLst>
            </p:cNvPr>
            <p:cNvSpPr>
              <a:spLocks/>
            </p:cNvSpPr>
            <p:nvPr/>
          </p:nvSpPr>
          <p:spPr bwMode="auto">
            <a:xfrm>
              <a:off x="3481398" y="2458040"/>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52" name="Freeform 305">
              <a:extLst>
                <a:ext uri="{FF2B5EF4-FFF2-40B4-BE49-F238E27FC236}">
                  <a16:creationId xmlns:a16="http://schemas.microsoft.com/office/drawing/2014/main" id="{0B209935-B285-4404-8217-373A18F11BCE}"/>
                </a:ext>
              </a:extLst>
            </p:cNvPr>
            <p:cNvSpPr>
              <a:spLocks/>
            </p:cNvSpPr>
            <p:nvPr/>
          </p:nvSpPr>
          <p:spPr bwMode="auto">
            <a:xfrm>
              <a:off x="6071947" y="2893426"/>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53" name="Freeform 306">
              <a:extLst>
                <a:ext uri="{FF2B5EF4-FFF2-40B4-BE49-F238E27FC236}">
                  <a16:creationId xmlns:a16="http://schemas.microsoft.com/office/drawing/2014/main" id="{7E819F88-BA8C-4306-9A7C-F44A8D923054}"/>
                </a:ext>
              </a:extLst>
            </p:cNvPr>
            <p:cNvSpPr>
              <a:spLocks/>
            </p:cNvSpPr>
            <p:nvPr/>
          </p:nvSpPr>
          <p:spPr bwMode="auto">
            <a:xfrm>
              <a:off x="5310021" y="3125632"/>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54" name="Freeform 307">
              <a:extLst>
                <a:ext uri="{FF2B5EF4-FFF2-40B4-BE49-F238E27FC236}">
                  <a16:creationId xmlns:a16="http://schemas.microsoft.com/office/drawing/2014/main" id="{C1111ED6-DA9F-4260-AD73-00E3668FC838}"/>
                </a:ext>
              </a:extLst>
            </p:cNvPr>
            <p:cNvSpPr>
              <a:spLocks/>
            </p:cNvSpPr>
            <p:nvPr/>
          </p:nvSpPr>
          <p:spPr bwMode="auto">
            <a:xfrm>
              <a:off x="2356650" y="2352820"/>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55" name="Freeform 308">
              <a:extLst>
                <a:ext uri="{FF2B5EF4-FFF2-40B4-BE49-F238E27FC236}">
                  <a16:creationId xmlns:a16="http://schemas.microsoft.com/office/drawing/2014/main" id="{15E61A5E-2B21-4403-834C-C73038F72EFD}"/>
                </a:ext>
              </a:extLst>
            </p:cNvPr>
            <p:cNvSpPr>
              <a:spLocks/>
            </p:cNvSpPr>
            <p:nvPr/>
          </p:nvSpPr>
          <p:spPr bwMode="auto">
            <a:xfrm>
              <a:off x="2563458" y="2559630"/>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56" name="Freeform 309">
              <a:extLst>
                <a:ext uri="{FF2B5EF4-FFF2-40B4-BE49-F238E27FC236}">
                  <a16:creationId xmlns:a16="http://schemas.microsoft.com/office/drawing/2014/main" id="{271E1BE2-51FE-436A-B827-3C512B2A0D94}"/>
                </a:ext>
              </a:extLst>
            </p:cNvPr>
            <p:cNvSpPr>
              <a:spLocks/>
            </p:cNvSpPr>
            <p:nvPr/>
          </p:nvSpPr>
          <p:spPr bwMode="auto">
            <a:xfrm>
              <a:off x="3931297" y="3180054"/>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57" name="Freeform 310">
              <a:extLst>
                <a:ext uri="{FF2B5EF4-FFF2-40B4-BE49-F238E27FC236}">
                  <a16:creationId xmlns:a16="http://schemas.microsoft.com/office/drawing/2014/main" id="{160BF537-47E3-4A00-8B31-680F4D855493}"/>
                </a:ext>
              </a:extLst>
            </p:cNvPr>
            <p:cNvSpPr>
              <a:spLocks/>
            </p:cNvSpPr>
            <p:nvPr/>
          </p:nvSpPr>
          <p:spPr bwMode="auto">
            <a:xfrm>
              <a:off x="5505945" y="2378219"/>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58" name="Freeform 311">
              <a:extLst>
                <a:ext uri="{FF2B5EF4-FFF2-40B4-BE49-F238E27FC236}">
                  <a16:creationId xmlns:a16="http://schemas.microsoft.com/office/drawing/2014/main" id="{23A7E43C-CAF5-4253-8FBE-7B5577094733}"/>
                </a:ext>
              </a:extLst>
            </p:cNvPr>
            <p:cNvSpPr>
              <a:spLocks/>
            </p:cNvSpPr>
            <p:nvPr/>
          </p:nvSpPr>
          <p:spPr bwMode="auto">
            <a:xfrm>
              <a:off x="5516828" y="2661220"/>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59" name="Freeform 312">
              <a:extLst>
                <a:ext uri="{FF2B5EF4-FFF2-40B4-BE49-F238E27FC236}">
                  <a16:creationId xmlns:a16="http://schemas.microsoft.com/office/drawing/2014/main" id="{D410F321-D01A-4AF0-AC34-B57DCFC36B42}"/>
                </a:ext>
              </a:extLst>
            </p:cNvPr>
            <p:cNvSpPr>
              <a:spLocks/>
            </p:cNvSpPr>
            <p:nvPr/>
          </p:nvSpPr>
          <p:spPr bwMode="auto">
            <a:xfrm>
              <a:off x="6561755" y="2635821"/>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60" name="Freeform 313">
              <a:extLst>
                <a:ext uri="{FF2B5EF4-FFF2-40B4-BE49-F238E27FC236}">
                  <a16:creationId xmlns:a16="http://schemas.microsoft.com/office/drawing/2014/main" id="{270DC0C2-F948-4687-98CC-C4CCB1C09268}"/>
                </a:ext>
              </a:extLst>
            </p:cNvPr>
            <p:cNvSpPr>
              <a:spLocks/>
            </p:cNvSpPr>
            <p:nvPr/>
          </p:nvSpPr>
          <p:spPr bwMode="auto">
            <a:xfrm>
              <a:off x="5995753" y="2378219"/>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61" name="Freeform 314">
              <a:extLst>
                <a:ext uri="{FF2B5EF4-FFF2-40B4-BE49-F238E27FC236}">
                  <a16:creationId xmlns:a16="http://schemas.microsoft.com/office/drawing/2014/main" id="{3D13B64F-E76A-4EAF-9F4A-9BD1C9713C8D}"/>
                </a:ext>
              </a:extLst>
            </p:cNvPr>
            <p:cNvSpPr>
              <a:spLocks/>
            </p:cNvSpPr>
            <p:nvPr/>
          </p:nvSpPr>
          <p:spPr bwMode="auto">
            <a:xfrm>
              <a:off x="5774433" y="2958734"/>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62" name="Freeform 315">
              <a:extLst>
                <a:ext uri="{FF2B5EF4-FFF2-40B4-BE49-F238E27FC236}">
                  <a16:creationId xmlns:a16="http://schemas.microsoft.com/office/drawing/2014/main" id="{3253A2B8-601E-4642-B784-7E0E5327540D}"/>
                </a:ext>
              </a:extLst>
            </p:cNvPr>
            <p:cNvSpPr>
              <a:spLocks/>
            </p:cNvSpPr>
            <p:nvPr/>
          </p:nvSpPr>
          <p:spPr bwMode="auto">
            <a:xfrm>
              <a:off x="3133089" y="2429014"/>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63" name="Freeform 316">
              <a:extLst>
                <a:ext uri="{FF2B5EF4-FFF2-40B4-BE49-F238E27FC236}">
                  <a16:creationId xmlns:a16="http://schemas.microsoft.com/office/drawing/2014/main" id="{533894BD-41BE-4A53-A8D2-B263891C4689}"/>
                </a:ext>
              </a:extLst>
            </p:cNvPr>
            <p:cNvSpPr>
              <a:spLocks/>
            </p:cNvSpPr>
            <p:nvPr/>
          </p:nvSpPr>
          <p:spPr bwMode="auto">
            <a:xfrm>
              <a:off x="5233827" y="1140995"/>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64" name="Freeform 317">
              <a:extLst>
                <a:ext uri="{FF2B5EF4-FFF2-40B4-BE49-F238E27FC236}">
                  <a16:creationId xmlns:a16="http://schemas.microsoft.com/office/drawing/2014/main" id="{9AD3637E-53C3-4B8F-9553-E7090DA0CA45}"/>
                </a:ext>
              </a:extLst>
            </p:cNvPr>
            <p:cNvSpPr>
              <a:spLocks/>
            </p:cNvSpPr>
            <p:nvPr/>
          </p:nvSpPr>
          <p:spPr bwMode="auto">
            <a:xfrm>
              <a:off x="5632931" y="1968229"/>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65" name="Freeform 318">
              <a:extLst>
                <a:ext uri="{FF2B5EF4-FFF2-40B4-BE49-F238E27FC236}">
                  <a16:creationId xmlns:a16="http://schemas.microsoft.com/office/drawing/2014/main" id="{FB56DE57-79A0-4023-8370-25DA37EC1EB8}"/>
                </a:ext>
              </a:extLst>
            </p:cNvPr>
            <p:cNvSpPr>
              <a:spLocks/>
            </p:cNvSpPr>
            <p:nvPr/>
          </p:nvSpPr>
          <p:spPr bwMode="auto">
            <a:xfrm>
              <a:off x="3093178" y="3256248"/>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66" name="Freeform 319">
              <a:extLst>
                <a:ext uri="{FF2B5EF4-FFF2-40B4-BE49-F238E27FC236}">
                  <a16:creationId xmlns:a16="http://schemas.microsoft.com/office/drawing/2014/main" id="{6A10E36E-0F5D-4D58-A80E-E34BB57A3DDA}"/>
                </a:ext>
              </a:extLst>
            </p:cNvPr>
            <p:cNvSpPr>
              <a:spLocks/>
            </p:cNvSpPr>
            <p:nvPr/>
          </p:nvSpPr>
          <p:spPr bwMode="auto">
            <a:xfrm>
              <a:off x="5476919" y="2276629"/>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67" name="Freeform 320">
              <a:extLst>
                <a:ext uri="{FF2B5EF4-FFF2-40B4-BE49-F238E27FC236}">
                  <a16:creationId xmlns:a16="http://schemas.microsoft.com/office/drawing/2014/main" id="{42134B67-131A-45ED-A10C-6BEB7ECEF18E}"/>
                </a:ext>
              </a:extLst>
            </p:cNvPr>
            <p:cNvSpPr>
              <a:spLocks/>
            </p:cNvSpPr>
            <p:nvPr/>
          </p:nvSpPr>
          <p:spPr bwMode="auto">
            <a:xfrm>
              <a:off x="2962562" y="3205453"/>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68" name="Freeform 321">
              <a:extLst>
                <a:ext uri="{FF2B5EF4-FFF2-40B4-BE49-F238E27FC236}">
                  <a16:creationId xmlns:a16="http://schemas.microsoft.com/office/drawing/2014/main" id="{93103D27-3748-454A-8D5B-D5C09807EF8E}"/>
                </a:ext>
              </a:extLst>
            </p:cNvPr>
            <p:cNvSpPr>
              <a:spLocks/>
            </p:cNvSpPr>
            <p:nvPr/>
          </p:nvSpPr>
          <p:spPr bwMode="auto">
            <a:xfrm>
              <a:off x="5593022" y="2055306"/>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69" name="Freeform 322">
              <a:extLst>
                <a:ext uri="{FF2B5EF4-FFF2-40B4-BE49-F238E27FC236}">
                  <a16:creationId xmlns:a16="http://schemas.microsoft.com/office/drawing/2014/main" id="{56B676B2-9671-4D1B-97BF-CD296941FE0B}"/>
                </a:ext>
              </a:extLst>
            </p:cNvPr>
            <p:cNvSpPr>
              <a:spLocks/>
            </p:cNvSpPr>
            <p:nvPr/>
          </p:nvSpPr>
          <p:spPr bwMode="auto">
            <a:xfrm>
              <a:off x="5955844" y="1297009"/>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70" name="Freeform 323">
              <a:extLst>
                <a:ext uri="{FF2B5EF4-FFF2-40B4-BE49-F238E27FC236}">
                  <a16:creationId xmlns:a16="http://schemas.microsoft.com/office/drawing/2014/main" id="{5BAC6BE2-E361-4485-8C94-E1ED7AFDC4BC}"/>
                </a:ext>
              </a:extLst>
            </p:cNvPr>
            <p:cNvSpPr>
              <a:spLocks/>
            </p:cNvSpPr>
            <p:nvPr/>
          </p:nvSpPr>
          <p:spPr bwMode="auto">
            <a:xfrm>
              <a:off x="5451520" y="2095218"/>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71" name="Freeform 324">
              <a:extLst>
                <a:ext uri="{FF2B5EF4-FFF2-40B4-BE49-F238E27FC236}">
                  <a16:creationId xmlns:a16="http://schemas.microsoft.com/office/drawing/2014/main" id="{3106D2C3-85F7-4598-AF8A-8C18B5B531D4}"/>
                </a:ext>
              </a:extLst>
            </p:cNvPr>
            <p:cNvSpPr>
              <a:spLocks/>
            </p:cNvSpPr>
            <p:nvPr/>
          </p:nvSpPr>
          <p:spPr bwMode="auto">
            <a:xfrm>
              <a:off x="2977075" y="2494322"/>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72" name="Freeform 325">
              <a:extLst>
                <a:ext uri="{FF2B5EF4-FFF2-40B4-BE49-F238E27FC236}">
                  <a16:creationId xmlns:a16="http://schemas.microsoft.com/office/drawing/2014/main" id="{B9E9996A-5CA1-442D-B98D-5D995CBE92CC}"/>
                </a:ext>
              </a:extLst>
            </p:cNvPr>
            <p:cNvSpPr>
              <a:spLocks/>
            </p:cNvSpPr>
            <p:nvPr/>
          </p:nvSpPr>
          <p:spPr bwMode="auto">
            <a:xfrm>
              <a:off x="3093178" y="2341936"/>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73" name="Freeform 326">
              <a:extLst>
                <a:ext uri="{FF2B5EF4-FFF2-40B4-BE49-F238E27FC236}">
                  <a16:creationId xmlns:a16="http://schemas.microsoft.com/office/drawing/2014/main" id="{B20E7C81-8BFD-4AB7-A6DB-84D59B0C1E36}"/>
                </a:ext>
              </a:extLst>
            </p:cNvPr>
            <p:cNvSpPr>
              <a:spLocks/>
            </p:cNvSpPr>
            <p:nvPr/>
          </p:nvSpPr>
          <p:spPr bwMode="auto">
            <a:xfrm>
              <a:off x="5698239" y="3412260"/>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74" name="Freeform 327">
              <a:extLst>
                <a:ext uri="{FF2B5EF4-FFF2-40B4-BE49-F238E27FC236}">
                  <a16:creationId xmlns:a16="http://schemas.microsoft.com/office/drawing/2014/main" id="{246ACD3B-BC31-4D76-A82E-03BB78E8B6B0}"/>
                </a:ext>
              </a:extLst>
            </p:cNvPr>
            <p:cNvSpPr>
              <a:spLocks/>
            </p:cNvSpPr>
            <p:nvPr/>
          </p:nvSpPr>
          <p:spPr bwMode="auto">
            <a:xfrm>
              <a:off x="5299135" y="1580010"/>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75" name="Freeform 328">
              <a:extLst>
                <a:ext uri="{FF2B5EF4-FFF2-40B4-BE49-F238E27FC236}">
                  <a16:creationId xmlns:a16="http://schemas.microsoft.com/office/drawing/2014/main" id="{7B98586F-0468-4368-9F22-1B710D1BDC1F}"/>
                </a:ext>
              </a:extLst>
            </p:cNvPr>
            <p:cNvSpPr>
              <a:spLocks/>
            </p:cNvSpPr>
            <p:nvPr/>
          </p:nvSpPr>
          <p:spPr bwMode="auto">
            <a:xfrm>
              <a:off x="6032035" y="2312911"/>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76" name="Freeform 329">
              <a:extLst>
                <a:ext uri="{FF2B5EF4-FFF2-40B4-BE49-F238E27FC236}">
                  <a16:creationId xmlns:a16="http://schemas.microsoft.com/office/drawing/2014/main" id="{63AD2347-0CB5-485D-90E9-D0B9F5B21AC6}"/>
                </a:ext>
              </a:extLst>
            </p:cNvPr>
            <p:cNvSpPr>
              <a:spLocks/>
            </p:cNvSpPr>
            <p:nvPr/>
          </p:nvSpPr>
          <p:spPr bwMode="auto">
            <a:xfrm>
              <a:off x="3234679" y="2171409"/>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77" name="Freeform 330">
              <a:extLst>
                <a:ext uri="{FF2B5EF4-FFF2-40B4-BE49-F238E27FC236}">
                  <a16:creationId xmlns:a16="http://schemas.microsoft.com/office/drawing/2014/main" id="{92922ED7-9EB8-4078-90CB-2210AF09C6A9}"/>
                </a:ext>
              </a:extLst>
            </p:cNvPr>
            <p:cNvSpPr>
              <a:spLocks/>
            </p:cNvSpPr>
            <p:nvPr/>
          </p:nvSpPr>
          <p:spPr bwMode="auto">
            <a:xfrm>
              <a:off x="5143123" y="2146013"/>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78" name="Freeform 331">
              <a:extLst>
                <a:ext uri="{FF2B5EF4-FFF2-40B4-BE49-F238E27FC236}">
                  <a16:creationId xmlns:a16="http://schemas.microsoft.com/office/drawing/2014/main" id="{009A4EED-976F-4DDB-B470-F39D2545F600}"/>
                </a:ext>
              </a:extLst>
            </p:cNvPr>
            <p:cNvSpPr>
              <a:spLocks/>
            </p:cNvSpPr>
            <p:nvPr/>
          </p:nvSpPr>
          <p:spPr bwMode="auto">
            <a:xfrm>
              <a:off x="5890536" y="1398599"/>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79" name="Freeform 332">
              <a:extLst>
                <a:ext uri="{FF2B5EF4-FFF2-40B4-BE49-F238E27FC236}">
                  <a16:creationId xmlns:a16="http://schemas.microsoft.com/office/drawing/2014/main" id="{02D07269-817A-4A07-B49E-C351D5541E16}"/>
                </a:ext>
              </a:extLst>
            </p:cNvPr>
            <p:cNvSpPr>
              <a:spLocks/>
            </p:cNvSpPr>
            <p:nvPr/>
          </p:nvSpPr>
          <p:spPr bwMode="auto">
            <a:xfrm>
              <a:off x="5193918" y="2741041"/>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80" name="Freeform 333">
              <a:extLst>
                <a:ext uri="{FF2B5EF4-FFF2-40B4-BE49-F238E27FC236}">
                  <a16:creationId xmlns:a16="http://schemas.microsoft.com/office/drawing/2014/main" id="{77120CCB-EA15-48AD-8B96-A1E568274CE6}"/>
                </a:ext>
              </a:extLst>
            </p:cNvPr>
            <p:cNvSpPr>
              <a:spLocks/>
            </p:cNvSpPr>
            <p:nvPr/>
          </p:nvSpPr>
          <p:spPr bwMode="auto">
            <a:xfrm>
              <a:off x="5103211" y="2483436"/>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81" name="Freeform 334">
              <a:extLst>
                <a:ext uri="{FF2B5EF4-FFF2-40B4-BE49-F238E27FC236}">
                  <a16:creationId xmlns:a16="http://schemas.microsoft.com/office/drawing/2014/main" id="{AE0F85CF-724A-4B7B-BFEA-7E25DA283F1D}"/>
                </a:ext>
              </a:extLst>
            </p:cNvPr>
            <p:cNvSpPr>
              <a:spLocks/>
            </p:cNvSpPr>
            <p:nvPr/>
          </p:nvSpPr>
          <p:spPr bwMode="auto">
            <a:xfrm>
              <a:off x="5273739" y="1939203"/>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82" name="Freeform 335">
              <a:extLst>
                <a:ext uri="{FF2B5EF4-FFF2-40B4-BE49-F238E27FC236}">
                  <a16:creationId xmlns:a16="http://schemas.microsoft.com/office/drawing/2014/main" id="{C4AA009E-CF51-42F5-A541-5C40CDD16F9B}"/>
                </a:ext>
              </a:extLst>
            </p:cNvPr>
            <p:cNvSpPr>
              <a:spLocks/>
            </p:cNvSpPr>
            <p:nvPr/>
          </p:nvSpPr>
          <p:spPr bwMode="auto">
            <a:xfrm>
              <a:off x="6021152" y="2661220"/>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83" name="Freeform 336">
              <a:extLst>
                <a:ext uri="{FF2B5EF4-FFF2-40B4-BE49-F238E27FC236}">
                  <a16:creationId xmlns:a16="http://schemas.microsoft.com/office/drawing/2014/main" id="{A7553F99-F3BF-4A8F-9437-8D79B61E3965}"/>
                </a:ext>
              </a:extLst>
            </p:cNvPr>
            <p:cNvSpPr>
              <a:spLocks/>
            </p:cNvSpPr>
            <p:nvPr/>
          </p:nvSpPr>
          <p:spPr bwMode="auto">
            <a:xfrm>
              <a:off x="5698239" y="2367333"/>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84" name="Freeform 337">
              <a:extLst>
                <a:ext uri="{FF2B5EF4-FFF2-40B4-BE49-F238E27FC236}">
                  <a16:creationId xmlns:a16="http://schemas.microsoft.com/office/drawing/2014/main" id="{81B9BD62-AE97-4EB8-95A5-109C6A7B685B}"/>
                </a:ext>
              </a:extLst>
            </p:cNvPr>
            <p:cNvSpPr>
              <a:spLocks/>
            </p:cNvSpPr>
            <p:nvPr/>
          </p:nvSpPr>
          <p:spPr bwMode="auto">
            <a:xfrm>
              <a:off x="5440637" y="2312911"/>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85" name="Freeform 338">
              <a:extLst>
                <a:ext uri="{FF2B5EF4-FFF2-40B4-BE49-F238E27FC236}">
                  <a16:creationId xmlns:a16="http://schemas.microsoft.com/office/drawing/2014/main" id="{981438B9-56BA-45D6-9CA8-642882C9EA44}"/>
                </a:ext>
              </a:extLst>
            </p:cNvPr>
            <p:cNvSpPr>
              <a:spLocks/>
            </p:cNvSpPr>
            <p:nvPr/>
          </p:nvSpPr>
          <p:spPr bwMode="auto">
            <a:xfrm>
              <a:off x="5814342" y="2352820"/>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86" name="Freeform 339">
              <a:extLst>
                <a:ext uri="{FF2B5EF4-FFF2-40B4-BE49-F238E27FC236}">
                  <a16:creationId xmlns:a16="http://schemas.microsoft.com/office/drawing/2014/main" id="{B19993E6-D7C5-4084-949E-A9D08A8E69AB}"/>
                </a:ext>
              </a:extLst>
            </p:cNvPr>
            <p:cNvSpPr>
              <a:spLocks/>
            </p:cNvSpPr>
            <p:nvPr/>
          </p:nvSpPr>
          <p:spPr bwMode="auto">
            <a:xfrm>
              <a:off x="6057434" y="4790983"/>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87" name="Freeform 340">
              <a:extLst>
                <a:ext uri="{FF2B5EF4-FFF2-40B4-BE49-F238E27FC236}">
                  <a16:creationId xmlns:a16="http://schemas.microsoft.com/office/drawing/2014/main" id="{C160C1A3-38EB-4EBA-9096-40266CA1FD7D}"/>
                </a:ext>
              </a:extLst>
            </p:cNvPr>
            <p:cNvSpPr>
              <a:spLocks/>
            </p:cNvSpPr>
            <p:nvPr/>
          </p:nvSpPr>
          <p:spPr bwMode="auto">
            <a:xfrm>
              <a:off x="3456000" y="4468073"/>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88" name="Freeform 341">
              <a:extLst>
                <a:ext uri="{FF2B5EF4-FFF2-40B4-BE49-F238E27FC236}">
                  <a16:creationId xmlns:a16="http://schemas.microsoft.com/office/drawing/2014/main" id="{61649E25-CA4B-45CD-8BD0-20D33EA270EA}"/>
                </a:ext>
              </a:extLst>
            </p:cNvPr>
            <p:cNvSpPr>
              <a:spLocks/>
            </p:cNvSpPr>
            <p:nvPr/>
          </p:nvSpPr>
          <p:spPr bwMode="auto">
            <a:xfrm>
              <a:off x="3492282" y="4584176"/>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89" name="Freeform 342">
              <a:extLst>
                <a:ext uri="{FF2B5EF4-FFF2-40B4-BE49-F238E27FC236}">
                  <a16:creationId xmlns:a16="http://schemas.microsoft.com/office/drawing/2014/main" id="{8E18FBCC-3AD1-442E-B6F0-B5472C482555}"/>
                </a:ext>
              </a:extLst>
            </p:cNvPr>
            <p:cNvSpPr>
              <a:spLocks/>
            </p:cNvSpPr>
            <p:nvPr/>
          </p:nvSpPr>
          <p:spPr bwMode="auto">
            <a:xfrm>
              <a:off x="3532193" y="4518868"/>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8" y="29"/>
                  </a:moveTo>
                  <a:lnTo>
                    <a:pt x="35"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90" name="Freeform 343">
              <a:extLst>
                <a:ext uri="{FF2B5EF4-FFF2-40B4-BE49-F238E27FC236}">
                  <a16:creationId xmlns:a16="http://schemas.microsoft.com/office/drawing/2014/main" id="{0ADD2B28-DF5B-4ECA-BB60-0E3D2EED8540}"/>
                </a:ext>
              </a:extLst>
            </p:cNvPr>
            <p:cNvSpPr>
              <a:spLocks/>
            </p:cNvSpPr>
            <p:nvPr/>
          </p:nvSpPr>
          <p:spPr bwMode="auto">
            <a:xfrm>
              <a:off x="3572103" y="4286662"/>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7" y="29"/>
                  </a:moveTo>
                  <a:lnTo>
                    <a:pt x="35" y="0"/>
                  </a:lnTo>
                  <a:lnTo>
                    <a:pt x="0" y="0"/>
                  </a:lnTo>
                  <a:lnTo>
                    <a:pt x="17"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91" name="Freeform 344">
              <a:extLst>
                <a:ext uri="{FF2B5EF4-FFF2-40B4-BE49-F238E27FC236}">
                  <a16:creationId xmlns:a16="http://schemas.microsoft.com/office/drawing/2014/main" id="{5449D0AB-4689-4275-B7CC-013961174DC7}"/>
                </a:ext>
              </a:extLst>
            </p:cNvPr>
            <p:cNvSpPr>
              <a:spLocks/>
            </p:cNvSpPr>
            <p:nvPr/>
          </p:nvSpPr>
          <p:spPr bwMode="auto">
            <a:xfrm>
              <a:off x="6173537" y="4195955"/>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92" name="Freeform 345">
              <a:extLst>
                <a:ext uri="{FF2B5EF4-FFF2-40B4-BE49-F238E27FC236}">
                  <a16:creationId xmlns:a16="http://schemas.microsoft.com/office/drawing/2014/main" id="{E47D2190-8991-4995-A894-EEB25814315B}"/>
                </a:ext>
              </a:extLst>
            </p:cNvPr>
            <p:cNvSpPr>
              <a:spLocks/>
            </p:cNvSpPr>
            <p:nvPr/>
          </p:nvSpPr>
          <p:spPr bwMode="auto">
            <a:xfrm>
              <a:off x="3416090" y="4558777"/>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93" name="Freeform 346">
              <a:extLst>
                <a:ext uri="{FF2B5EF4-FFF2-40B4-BE49-F238E27FC236}">
                  <a16:creationId xmlns:a16="http://schemas.microsoft.com/office/drawing/2014/main" id="{42D0809F-1F29-48C5-9B29-0A296E9F3BB1}"/>
                </a:ext>
              </a:extLst>
            </p:cNvPr>
            <p:cNvSpPr>
              <a:spLocks/>
            </p:cNvSpPr>
            <p:nvPr/>
          </p:nvSpPr>
          <p:spPr bwMode="auto">
            <a:xfrm>
              <a:off x="3597501" y="4493469"/>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94" name="Freeform 347">
              <a:extLst>
                <a:ext uri="{FF2B5EF4-FFF2-40B4-BE49-F238E27FC236}">
                  <a16:creationId xmlns:a16="http://schemas.microsoft.com/office/drawing/2014/main" id="{C7941A76-D9B9-40B0-8FA5-8D02DB64EAA2}"/>
                </a:ext>
              </a:extLst>
            </p:cNvPr>
            <p:cNvSpPr>
              <a:spLocks/>
            </p:cNvSpPr>
            <p:nvPr/>
          </p:nvSpPr>
          <p:spPr bwMode="auto">
            <a:xfrm>
              <a:off x="3506795" y="4700279"/>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95" name="Freeform 348">
              <a:extLst>
                <a:ext uri="{FF2B5EF4-FFF2-40B4-BE49-F238E27FC236}">
                  <a16:creationId xmlns:a16="http://schemas.microsoft.com/office/drawing/2014/main" id="{DE2B859C-577A-4B58-A5B9-59969F724606}"/>
                </a:ext>
              </a:extLst>
            </p:cNvPr>
            <p:cNvSpPr>
              <a:spLocks/>
            </p:cNvSpPr>
            <p:nvPr/>
          </p:nvSpPr>
          <p:spPr bwMode="auto">
            <a:xfrm>
              <a:off x="6278754" y="4402765"/>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8" y="29"/>
                  </a:moveTo>
                  <a:lnTo>
                    <a:pt x="35"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96" name="Freeform 349">
              <a:extLst>
                <a:ext uri="{FF2B5EF4-FFF2-40B4-BE49-F238E27FC236}">
                  <a16:creationId xmlns:a16="http://schemas.microsoft.com/office/drawing/2014/main" id="{692CDD56-F799-41CE-9FF6-510931F4C3AD}"/>
                </a:ext>
              </a:extLst>
            </p:cNvPr>
            <p:cNvSpPr>
              <a:spLocks/>
            </p:cNvSpPr>
            <p:nvPr/>
          </p:nvSpPr>
          <p:spPr bwMode="auto">
            <a:xfrm>
              <a:off x="3416090" y="4595060"/>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8" y="29"/>
                  </a:moveTo>
                  <a:lnTo>
                    <a:pt x="35"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97" name="Freeform 350">
              <a:extLst>
                <a:ext uri="{FF2B5EF4-FFF2-40B4-BE49-F238E27FC236}">
                  <a16:creationId xmlns:a16="http://schemas.microsoft.com/office/drawing/2014/main" id="{6D771AFB-22BD-4FEF-B05E-381FCD75C431}"/>
                </a:ext>
              </a:extLst>
            </p:cNvPr>
            <p:cNvSpPr>
              <a:spLocks/>
            </p:cNvSpPr>
            <p:nvPr/>
          </p:nvSpPr>
          <p:spPr bwMode="auto">
            <a:xfrm>
              <a:off x="3376179" y="4841779"/>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98" name="Freeform 351">
              <a:extLst>
                <a:ext uri="{FF2B5EF4-FFF2-40B4-BE49-F238E27FC236}">
                  <a16:creationId xmlns:a16="http://schemas.microsoft.com/office/drawing/2014/main" id="{A55E245B-0D1B-4AA4-A1B1-8F3557E776D4}"/>
                </a:ext>
              </a:extLst>
            </p:cNvPr>
            <p:cNvSpPr>
              <a:spLocks/>
            </p:cNvSpPr>
            <p:nvPr/>
          </p:nvSpPr>
          <p:spPr bwMode="auto">
            <a:xfrm>
              <a:off x="6253358" y="4493469"/>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599" name="Freeform 352">
              <a:extLst>
                <a:ext uri="{FF2B5EF4-FFF2-40B4-BE49-F238E27FC236}">
                  <a16:creationId xmlns:a16="http://schemas.microsoft.com/office/drawing/2014/main" id="{81649C1C-9035-4B5E-9192-CA4B6A65CD93}"/>
                </a:ext>
              </a:extLst>
            </p:cNvPr>
            <p:cNvSpPr>
              <a:spLocks/>
            </p:cNvSpPr>
            <p:nvPr/>
          </p:nvSpPr>
          <p:spPr bwMode="auto">
            <a:xfrm>
              <a:off x="3492282" y="4790983"/>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00" name="Freeform 353">
              <a:extLst>
                <a:ext uri="{FF2B5EF4-FFF2-40B4-BE49-F238E27FC236}">
                  <a16:creationId xmlns:a16="http://schemas.microsoft.com/office/drawing/2014/main" id="{BBA14E94-1674-4915-8F12-810E7B15F602}"/>
                </a:ext>
              </a:extLst>
            </p:cNvPr>
            <p:cNvSpPr>
              <a:spLocks/>
            </p:cNvSpPr>
            <p:nvPr/>
          </p:nvSpPr>
          <p:spPr bwMode="auto">
            <a:xfrm>
              <a:off x="6227959" y="4518868"/>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7" y="29"/>
                  </a:moveTo>
                  <a:lnTo>
                    <a:pt x="35" y="0"/>
                  </a:lnTo>
                  <a:lnTo>
                    <a:pt x="0" y="0"/>
                  </a:lnTo>
                  <a:lnTo>
                    <a:pt x="17"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01" name="Freeform 354">
              <a:extLst>
                <a:ext uri="{FF2B5EF4-FFF2-40B4-BE49-F238E27FC236}">
                  <a16:creationId xmlns:a16="http://schemas.microsoft.com/office/drawing/2014/main" id="{7DA97067-5688-4AD0-B15B-881DF58A852F}"/>
                </a:ext>
              </a:extLst>
            </p:cNvPr>
            <p:cNvSpPr>
              <a:spLocks/>
            </p:cNvSpPr>
            <p:nvPr/>
          </p:nvSpPr>
          <p:spPr bwMode="auto">
            <a:xfrm>
              <a:off x="3416090" y="4700279"/>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02" name="Freeform 355">
              <a:extLst>
                <a:ext uri="{FF2B5EF4-FFF2-40B4-BE49-F238E27FC236}">
                  <a16:creationId xmlns:a16="http://schemas.microsoft.com/office/drawing/2014/main" id="{07A3C817-ABB5-4C28-9CFE-11651FF6435B}"/>
                </a:ext>
              </a:extLst>
            </p:cNvPr>
            <p:cNvSpPr>
              <a:spLocks/>
            </p:cNvSpPr>
            <p:nvPr/>
          </p:nvSpPr>
          <p:spPr bwMode="auto">
            <a:xfrm>
              <a:off x="6137255" y="4700279"/>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03" name="Freeform 356">
              <a:extLst>
                <a:ext uri="{FF2B5EF4-FFF2-40B4-BE49-F238E27FC236}">
                  <a16:creationId xmlns:a16="http://schemas.microsoft.com/office/drawing/2014/main" id="{CADF8E76-5D25-4798-8EDA-78775D1A5012}"/>
                </a:ext>
              </a:extLst>
            </p:cNvPr>
            <p:cNvSpPr>
              <a:spLocks/>
            </p:cNvSpPr>
            <p:nvPr/>
          </p:nvSpPr>
          <p:spPr bwMode="auto">
            <a:xfrm>
              <a:off x="6097343" y="4377366"/>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04" name="Freeform 357">
              <a:extLst>
                <a:ext uri="{FF2B5EF4-FFF2-40B4-BE49-F238E27FC236}">
                  <a16:creationId xmlns:a16="http://schemas.microsoft.com/office/drawing/2014/main" id="{9F8AC758-2A30-4B6B-8079-F570F864C48B}"/>
                </a:ext>
              </a:extLst>
            </p:cNvPr>
            <p:cNvSpPr>
              <a:spLocks/>
            </p:cNvSpPr>
            <p:nvPr/>
          </p:nvSpPr>
          <p:spPr bwMode="auto">
            <a:xfrm>
              <a:off x="6238845" y="4801869"/>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05" name="Freeform 358">
              <a:extLst>
                <a:ext uri="{FF2B5EF4-FFF2-40B4-BE49-F238E27FC236}">
                  <a16:creationId xmlns:a16="http://schemas.microsoft.com/office/drawing/2014/main" id="{5A432B0E-64B6-46C7-8103-24510FDC552A}"/>
                </a:ext>
              </a:extLst>
            </p:cNvPr>
            <p:cNvSpPr>
              <a:spLocks/>
            </p:cNvSpPr>
            <p:nvPr/>
          </p:nvSpPr>
          <p:spPr bwMode="auto">
            <a:xfrm>
              <a:off x="3789796" y="4533381"/>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06" name="Freeform 359">
              <a:extLst>
                <a:ext uri="{FF2B5EF4-FFF2-40B4-BE49-F238E27FC236}">
                  <a16:creationId xmlns:a16="http://schemas.microsoft.com/office/drawing/2014/main" id="{D91D729D-5C4B-458A-BEAC-7A97BAC1AC79}"/>
                </a:ext>
              </a:extLst>
            </p:cNvPr>
            <p:cNvSpPr>
              <a:spLocks/>
            </p:cNvSpPr>
            <p:nvPr/>
          </p:nvSpPr>
          <p:spPr bwMode="auto">
            <a:xfrm>
              <a:off x="3597501" y="4790983"/>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07" name="Freeform 360">
              <a:extLst>
                <a:ext uri="{FF2B5EF4-FFF2-40B4-BE49-F238E27FC236}">
                  <a16:creationId xmlns:a16="http://schemas.microsoft.com/office/drawing/2014/main" id="{E641C405-4C9C-4E11-B086-E96BCDE341A1}"/>
                </a:ext>
              </a:extLst>
            </p:cNvPr>
            <p:cNvSpPr>
              <a:spLocks/>
            </p:cNvSpPr>
            <p:nvPr/>
          </p:nvSpPr>
          <p:spPr bwMode="auto">
            <a:xfrm>
              <a:off x="6238845" y="4725676"/>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08" name="Freeform 361">
              <a:extLst>
                <a:ext uri="{FF2B5EF4-FFF2-40B4-BE49-F238E27FC236}">
                  <a16:creationId xmlns:a16="http://schemas.microsoft.com/office/drawing/2014/main" id="{3161028D-6921-4E7D-8B4F-79887BB9D5D9}"/>
                </a:ext>
              </a:extLst>
            </p:cNvPr>
            <p:cNvSpPr>
              <a:spLocks/>
            </p:cNvSpPr>
            <p:nvPr/>
          </p:nvSpPr>
          <p:spPr bwMode="auto">
            <a:xfrm>
              <a:off x="5672843" y="4428162"/>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8" y="29"/>
                  </a:moveTo>
                  <a:lnTo>
                    <a:pt x="35"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09" name="Freeform 362">
              <a:extLst>
                <a:ext uri="{FF2B5EF4-FFF2-40B4-BE49-F238E27FC236}">
                  <a16:creationId xmlns:a16="http://schemas.microsoft.com/office/drawing/2014/main" id="{0995839F-3DC9-4309-A535-7DF9736B2823}"/>
                </a:ext>
              </a:extLst>
            </p:cNvPr>
            <p:cNvSpPr>
              <a:spLocks/>
            </p:cNvSpPr>
            <p:nvPr/>
          </p:nvSpPr>
          <p:spPr bwMode="auto">
            <a:xfrm>
              <a:off x="3390692" y="4286662"/>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8" y="29"/>
                  </a:moveTo>
                  <a:lnTo>
                    <a:pt x="35"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10" name="Freeform 363">
              <a:extLst>
                <a:ext uri="{FF2B5EF4-FFF2-40B4-BE49-F238E27FC236}">
                  <a16:creationId xmlns:a16="http://schemas.microsoft.com/office/drawing/2014/main" id="{FE635C01-F0A6-4250-A4CA-D14D55B30979}"/>
                </a:ext>
              </a:extLst>
            </p:cNvPr>
            <p:cNvSpPr>
              <a:spLocks/>
            </p:cNvSpPr>
            <p:nvPr/>
          </p:nvSpPr>
          <p:spPr bwMode="auto">
            <a:xfrm>
              <a:off x="3532193" y="4337457"/>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8" y="29"/>
                  </a:moveTo>
                  <a:lnTo>
                    <a:pt x="35"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11" name="Freeform 364">
              <a:extLst>
                <a:ext uri="{FF2B5EF4-FFF2-40B4-BE49-F238E27FC236}">
                  <a16:creationId xmlns:a16="http://schemas.microsoft.com/office/drawing/2014/main" id="{3C5163C5-7A8C-4E6B-BC23-7D534A153427}"/>
                </a:ext>
              </a:extLst>
            </p:cNvPr>
            <p:cNvSpPr>
              <a:spLocks/>
            </p:cNvSpPr>
            <p:nvPr/>
          </p:nvSpPr>
          <p:spPr bwMode="auto">
            <a:xfrm>
              <a:off x="3492282" y="4634971"/>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12" name="Freeform 365">
              <a:extLst>
                <a:ext uri="{FF2B5EF4-FFF2-40B4-BE49-F238E27FC236}">
                  <a16:creationId xmlns:a16="http://schemas.microsoft.com/office/drawing/2014/main" id="{F2647C65-D369-48EF-A0A3-E67CF11D04CC}"/>
                </a:ext>
              </a:extLst>
            </p:cNvPr>
            <p:cNvSpPr>
              <a:spLocks/>
            </p:cNvSpPr>
            <p:nvPr/>
          </p:nvSpPr>
          <p:spPr bwMode="auto">
            <a:xfrm>
              <a:off x="6264241" y="4468073"/>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13" name="Freeform 366">
              <a:extLst>
                <a:ext uri="{FF2B5EF4-FFF2-40B4-BE49-F238E27FC236}">
                  <a16:creationId xmlns:a16="http://schemas.microsoft.com/office/drawing/2014/main" id="{521284D6-BF6B-4B07-B346-F2EECE87E6EE}"/>
                </a:ext>
              </a:extLst>
            </p:cNvPr>
            <p:cNvSpPr>
              <a:spLocks/>
            </p:cNvSpPr>
            <p:nvPr/>
          </p:nvSpPr>
          <p:spPr bwMode="auto">
            <a:xfrm>
              <a:off x="3416090" y="4584176"/>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14" name="Freeform 367">
              <a:extLst>
                <a:ext uri="{FF2B5EF4-FFF2-40B4-BE49-F238E27FC236}">
                  <a16:creationId xmlns:a16="http://schemas.microsoft.com/office/drawing/2014/main" id="{F04C85A0-3C6C-40EF-ADBB-586D59278D3D}"/>
                </a:ext>
              </a:extLst>
            </p:cNvPr>
            <p:cNvSpPr>
              <a:spLocks/>
            </p:cNvSpPr>
            <p:nvPr/>
          </p:nvSpPr>
          <p:spPr bwMode="auto">
            <a:xfrm>
              <a:off x="6659718" y="4772844"/>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15" name="Freeform 368">
              <a:extLst>
                <a:ext uri="{FF2B5EF4-FFF2-40B4-BE49-F238E27FC236}">
                  <a16:creationId xmlns:a16="http://schemas.microsoft.com/office/drawing/2014/main" id="{1A1C7B13-BAFB-470C-805B-4B0973F0257F}"/>
                </a:ext>
              </a:extLst>
            </p:cNvPr>
            <p:cNvSpPr>
              <a:spLocks/>
            </p:cNvSpPr>
            <p:nvPr/>
          </p:nvSpPr>
          <p:spPr bwMode="auto">
            <a:xfrm>
              <a:off x="3466885" y="4170559"/>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16" name="Freeform 369">
              <a:extLst>
                <a:ext uri="{FF2B5EF4-FFF2-40B4-BE49-F238E27FC236}">
                  <a16:creationId xmlns:a16="http://schemas.microsoft.com/office/drawing/2014/main" id="{9092EC07-9120-4E0B-8AB0-36806076B397}"/>
                </a:ext>
              </a:extLst>
            </p:cNvPr>
            <p:cNvSpPr>
              <a:spLocks/>
            </p:cNvSpPr>
            <p:nvPr/>
          </p:nvSpPr>
          <p:spPr bwMode="auto">
            <a:xfrm>
              <a:off x="3067781" y="4366483"/>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17" name="Freeform 370">
              <a:extLst>
                <a:ext uri="{FF2B5EF4-FFF2-40B4-BE49-F238E27FC236}">
                  <a16:creationId xmlns:a16="http://schemas.microsoft.com/office/drawing/2014/main" id="{E949B1BF-FE75-4795-AFDB-A5D23179A792}"/>
                </a:ext>
              </a:extLst>
            </p:cNvPr>
            <p:cNvSpPr>
              <a:spLocks/>
            </p:cNvSpPr>
            <p:nvPr/>
          </p:nvSpPr>
          <p:spPr bwMode="auto">
            <a:xfrm>
              <a:off x="3053268" y="4417278"/>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18" name="Freeform 371">
              <a:extLst>
                <a:ext uri="{FF2B5EF4-FFF2-40B4-BE49-F238E27FC236}">
                  <a16:creationId xmlns:a16="http://schemas.microsoft.com/office/drawing/2014/main" id="{A16DB5EC-4F70-462B-B407-380EEA764902}"/>
                </a:ext>
              </a:extLst>
            </p:cNvPr>
            <p:cNvSpPr>
              <a:spLocks/>
            </p:cNvSpPr>
            <p:nvPr/>
          </p:nvSpPr>
          <p:spPr bwMode="auto">
            <a:xfrm>
              <a:off x="3517680" y="4634971"/>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19" name="Freeform 372">
              <a:extLst>
                <a:ext uri="{FF2B5EF4-FFF2-40B4-BE49-F238E27FC236}">
                  <a16:creationId xmlns:a16="http://schemas.microsoft.com/office/drawing/2014/main" id="{0F37D1AD-004D-40B6-A2C0-30A9D2468D26}"/>
                </a:ext>
              </a:extLst>
            </p:cNvPr>
            <p:cNvSpPr>
              <a:spLocks/>
            </p:cNvSpPr>
            <p:nvPr/>
          </p:nvSpPr>
          <p:spPr bwMode="auto">
            <a:xfrm>
              <a:off x="3466885" y="4428162"/>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20" name="Freeform 373">
              <a:extLst>
                <a:ext uri="{FF2B5EF4-FFF2-40B4-BE49-F238E27FC236}">
                  <a16:creationId xmlns:a16="http://schemas.microsoft.com/office/drawing/2014/main" id="{E806EB6E-0166-485F-8467-336C211B0B06}"/>
                </a:ext>
              </a:extLst>
            </p:cNvPr>
            <p:cNvSpPr>
              <a:spLocks/>
            </p:cNvSpPr>
            <p:nvPr/>
          </p:nvSpPr>
          <p:spPr bwMode="auto">
            <a:xfrm>
              <a:off x="6198933" y="4700279"/>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21" name="Freeform 374">
              <a:extLst>
                <a:ext uri="{FF2B5EF4-FFF2-40B4-BE49-F238E27FC236}">
                  <a16:creationId xmlns:a16="http://schemas.microsoft.com/office/drawing/2014/main" id="{9B806BC9-351F-4933-8B5C-25ED523D8C78}"/>
                </a:ext>
              </a:extLst>
            </p:cNvPr>
            <p:cNvSpPr>
              <a:spLocks/>
            </p:cNvSpPr>
            <p:nvPr/>
          </p:nvSpPr>
          <p:spPr bwMode="auto">
            <a:xfrm>
              <a:off x="3376179" y="4493469"/>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22" name="Freeform 375">
              <a:extLst>
                <a:ext uri="{FF2B5EF4-FFF2-40B4-BE49-F238E27FC236}">
                  <a16:creationId xmlns:a16="http://schemas.microsoft.com/office/drawing/2014/main" id="{CBFDEC90-71B9-4CAB-90C9-BA1DEBE2F9AF}"/>
                </a:ext>
              </a:extLst>
            </p:cNvPr>
            <p:cNvSpPr>
              <a:spLocks/>
            </p:cNvSpPr>
            <p:nvPr/>
          </p:nvSpPr>
          <p:spPr bwMode="auto">
            <a:xfrm>
              <a:off x="3456000" y="4366483"/>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23" name="Freeform 376">
              <a:extLst>
                <a:ext uri="{FF2B5EF4-FFF2-40B4-BE49-F238E27FC236}">
                  <a16:creationId xmlns:a16="http://schemas.microsoft.com/office/drawing/2014/main" id="{58F2396F-D265-497C-BABD-B675A2E7B27A}"/>
                </a:ext>
              </a:extLst>
            </p:cNvPr>
            <p:cNvSpPr>
              <a:spLocks/>
            </p:cNvSpPr>
            <p:nvPr/>
          </p:nvSpPr>
          <p:spPr bwMode="auto">
            <a:xfrm>
              <a:off x="3506795" y="4453560"/>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8" y="29"/>
                  </a:moveTo>
                  <a:lnTo>
                    <a:pt x="35"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24" name="Freeform 377">
              <a:extLst>
                <a:ext uri="{FF2B5EF4-FFF2-40B4-BE49-F238E27FC236}">
                  <a16:creationId xmlns:a16="http://schemas.microsoft.com/office/drawing/2014/main" id="{2263719F-515F-4842-9976-F3D7D6E395B4}"/>
                </a:ext>
              </a:extLst>
            </p:cNvPr>
            <p:cNvSpPr>
              <a:spLocks/>
            </p:cNvSpPr>
            <p:nvPr/>
          </p:nvSpPr>
          <p:spPr bwMode="auto">
            <a:xfrm>
              <a:off x="3543077" y="4478957"/>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25" name="Freeform 378">
              <a:extLst>
                <a:ext uri="{FF2B5EF4-FFF2-40B4-BE49-F238E27FC236}">
                  <a16:creationId xmlns:a16="http://schemas.microsoft.com/office/drawing/2014/main" id="{A5E92786-3F5B-4101-BBDC-64E45C8C1631}"/>
                </a:ext>
              </a:extLst>
            </p:cNvPr>
            <p:cNvSpPr>
              <a:spLocks/>
            </p:cNvSpPr>
            <p:nvPr/>
          </p:nvSpPr>
          <p:spPr bwMode="auto">
            <a:xfrm>
              <a:off x="6148138" y="4544265"/>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26" name="Freeform 379">
              <a:extLst>
                <a:ext uri="{FF2B5EF4-FFF2-40B4-BE49-F238E27FC236}">
                  <a16:creationId xmlns:a16="http://schemas.microsoft.com/office/drawing/2014/main" id="{35B54A92-21D8-48FB-982A-5F5F702B7C88}"/>
                </a:ext>
              </a:extLst>
            </p:cNvPr>
            <p:cNvSpPr>
              <a:spLocks/>
            </p:cNvSpPr>
            <p:nvPr/>
          </p:nvSpPr>
          <p:spPr bwMode="auto">
            <a:xfrm>
              <a:off x="6082830" y="4493469"/>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27" name="Freeform 380">
              <a:extLst>
                <a:ext uri="{FF2B5EF4-FFF2-40B4-BE49-F238E27FC236}">
                  <a16:creationId xmlns:a16="http://schemas.microsoft.com/office/drawing/2014/main" id="{EC84BA72-A77D-469D-88DE-4CD38483A7CC}"/>
                </a:ext>
              </a:extLst>
            </p:cNvPr>
            <p:cNvSpPr>
              <a:spLocks/>
            </p:cNvSpPr>
            <p:nvPr/>
          </p:nvSpPr>
          <p:spPr bwMode="auto">
            <a:xfrm>
              <a:off x="3466885" y="4558777"/>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28" name="Freeform 381">
              <a:extLst>
                <a:ext uri="{FF2B5EF4-FFF2-40B4-BE49-F238E27FC236}">
                  <a16:creationId xmlns:a16="http://schemas.microsoft.com/office/drawing/2014/main" id="{BF47C79C-BEC0-42FA-8F48-0BC1EBD98C7D}"/>
                </a:ext>
              </a:extLst>
            </p:cNvPr>
            <p:cNvSpPr>
              <a:spLocks/>
            </p:cNvSpPr>
            <p:nvPr/>
          </p:nvSpPr>
          <p:spPr bwMode="auto">
            <a:xfrm>
              <a:off x="3543077" y="4584176"/>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29" name="Freeform 382">
              <a:extLst>
                <a:ext uri="{FF2B5EF4-FFF2-40B4-BE49-F238E27FC236}">
                  <a16:creationId xmlns:a16="http://schemas.microsoft.com/office/drawing/2014/main" id="{B9C857FE-A5BF-4755-A49E-37079CE75611}"/>
                </a:ext>
              </a:extLst>
            </p:cNvPr>
            <p:cNvSpPr>
              <a:spLocks/>
            </p:cNvSpPr>
            <p:nvPr/>
          </p:nvSpPr>
          <p:spPr bwMode="auto">
            <a:xfrm>
              <a:off x="6198933" y="4507982"/>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30" name="Freeform 383">
              <a:extLst>
                <a:ext uri="{FF2B5EF4-FFF2-40B4-BE49-F238E27FC236}">
                  <a16:creationId xmlns:a16="http://schemas.microsoft.com/office/drawing/2014/main" id="{B8B9A1D4-DDA5-4142-A540-69E9FEAB92FF}"/>
                </a:ext>
              </a:extLst>
            </p:cNvPr>
            <p:cNvSpPr>
              <a:spLocks/>
            </p:cNvSpPr>
            <p:nvPr/>
          </p:nvSpPr>
          <p:spPr bwMode="auto">
            <a:xfrm>
              <a:off x="3557590" y="4453560"/>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8" y="29"/>
                  </a:moveTo>
                  <a:lnTo>
                    <a:pt x="35"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31" name="Freeform 384">
              <a:extLst>
                <a:ext uri="{FF2B5EF4-FFF2-40B4-BE49-F238E27FC236}">
                  <a16:creationId xmlns:a16="http://schemas.microsoft.com/office/drawing/2014/main" id="{E02A9379-0FFF-4FAF-BD88-F6EA9146AE85}"/>
                </a:ext>
              </a:extLst>
            </p:cNvPr>
            <p:cNvSpPr>
              <a:spLocks/>
            </p:cNvSpPr>
            <p:nvPr/>
          </p:nvSpPr>
          <p:spPr bwMode="auto">
            <a:xfrm>
              <a:off x="6213446" y="4685766"/>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32" name="Freeform 385">
              <a:extLst>
                <a:ext uri="{FF2B5EF4-FFF2-40B4-BE49-F238E27FC236}">
                  <a16:creationId xmlns:a16="http://schemas.microsoft.com/office/drawing/2014/main" id="{3CD635A7-1409-4588-B605-4FA4B073EF6F}"/>
                </a:ext>
              </a:extLst>
            </p:cNvPr>
            <p:cNvSpPr>
              <a:spLocks/>
            </p:cNvSpPr>
            <p:nvPr/>
          </p:nvSpPr>
          <p:spPr bwMode="auto">
            <a:xfrm>
              <a:off x="3481398" y="4442674"/>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33" name="Freeform 386">
              <a:extLst>
                <a:ext uri="{FF2B5EF4-FFF2-40B4-BE49-F238E27FC236}">
                  <a16:creationId xmlns:a16="http://schemas.microsoft.com/office/drawing/2014/main" id="{E5825C80-EC2C-43E7-B0F5-83AD2EFC4D9D}"/>
                </a:ext>
              </a:extLst>
            </p:cNvPr>
            <p:cNvSpPr>
              <a:spLocks/>
            </p:cNvSpPr>
            <p:nvPr/>
          </p:nvSpPr>
          <p:spPr bwMode="auto">
            <a:xfrm>
              <a:off x="3543077" y="4544265"/>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34" name="Freeform 387">
              <a:extLst>
                <a:ext uri="{FF2B5EF4-FFF2-40B4-BE49-F238E27FC236}">
                  <a16:creationId xmlns:a16="http://schemas.microsoft.com/office/drawing/2014/main" id="{6760FEEB-B8CB-4BAE-A0C4-BB4C50626B11}"/>
                </a:ext>
              </a:extLst>
            </p:cNvPr>
            <p:cNvSpPr>
              <a:spLocks/>
            </p:cNvSpPr>
            <p:nvPr/>
          </p:nvSpPr>
          <p:spPr bwMode="auto">
            <a:xfrm>
              <a:off x="6148138" y="4478957"/>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35" name="Freeform 388">
              <a:extLst>
                <a:ext uri="{FF2B5EF4-FFF2-40B4-BE49-F238E27FC236}">
                  <a16:creationId xmlns:a16="http://schemas.microsoft.com/office/drawing/2014/main" id="{DB47E36E-03D7-4127-B0E2-F0689A88A395}"/>
                </a:ext>
              </a:extLst>
            </p:cNvPr>
            <p:cNvSpPr>
              <a:spLocks/>
            </p:cNvSpPr>
            <p:nvPr/>
          </p:nvSpPr>
          <p:spPr bwMode="auto">
            <a:xfrm>
              <a:off x="3376179" y="4391879"/>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36" name="Freeform 389">
              <a:extLst>
                <a:ext uri="{FF2B5EF4-FFF2-40B4-BE49-F238E27FC236}">
                  <a16:creationId xmlns:a16="http://schemas.microsoft.com/office/drawing/2014/main" id="{106145F4-399D-40D4-AF00-AA0F66323253}"/>
                </a:ext>
              </a:extLst>
            </p:cNvPr>
            <p:cNvSpPr>
              <a:spLocks/>
            </p:cNvSpPr>
            <p:nvPr/>
          </p:nvSpPr>
          <p:spPr bwMode="auto">
            <a:xfrm>
              <a:off x="3441487" y="4518868"/>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37" name="Freeform 390">
              <a:extLst>
                <a:ext uri="{FF2B5EF4-FFF2-40B4-BE49-F238E27FC236}">
                  <a16:creationId xmlns:a16="http://schemas.microsoft.com/office/drawing/2014/main" id="{61B14667-D40F-450B-802A-80B6CEA174A4}"/>
                </a:ext>
              </a:extLst>
            </p:cNvPr>
            <p:cNvSpPr>
              <a:spLocks/>
            </p:cNvSpPr>
            <p:nvPr/>
          </p:nvSpPr>
          <p:spPr bwMode="auto">
            <a:xfrm>
              <a:off x="3481398" y="4569663"/>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7" y="29"/>
                  </a:moveTo>
                  <a:lnTo>
                    <a:pt x="35" y="0"/>
                  </a:lnTo>
                  <a:lnTo>
                    <a:pt x="0" y="0"/>
                  </a:lnTo>
                  <a:lnTo>
                    <a:pt x="17"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38" name="Freeform 391">
              <a:extLst>
                <a:ext uri="{FF2B5EF4-FFF2-40B4-BE49-F238E27FC236}">
                  <a16:creationId xmlns:a16="http://schemas.microsoft.com/office/drawing/2014/main" id="{2B4BB43B-4161-4470-9F8B-84852AAD2514}"/>
                </a:ext>
              </a:extLst>
            </p:cNvPr>
            <p:cNvSpPr>
              <a:spLocks/>
            </p:cNvSpPr>
            <p:nvPr/>
          </p:nvSpPr>
          <p:spPr bwMode="auto">
            <a:xfrm>
              <a:off x="3441487" y="4569663"/>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39" name="Freeform 392">
              <a:extLst>
                <a:ext uri="{FF2B5EF4-FFF2-40B4-BE49-F238E27FC236}">
                  <a16:creationId xmlns:a16="http://schemas.microsoft.com/office/drawing/2014/main" id="{2E9F0055-9302-4B9E-8F11-7AFD4E6A5AA8}"/>
                </a:ext>
              </a:extLst>
            </p:cNvPr>
            <p:cNvSpPr>
              <a:spLocks/>
            </p:cNvSpPr>
            <p:nvPr/>
          </p:nvSpPr>
          <p:spPr bwMode="auto">
            <a:xfrm>
              <a:off x="6238845" y="4493469"/>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40" name="Freeform 393">
              <a:extLst>
                <a:ext uri="{FF2B5EF4-FFF2-40B4-BE49-F238E27FC236}">
                  <a16:creationId xmlns:a16="http://schemas.microsoft.com/office/drawing/2014/main" id="{DB2DD663-5E8A-4C92-83B9-12FD343BC08E}"/>
                </a:ext>
              </a:extLst>
            </p:cNvPr>
            <p:cNvSpPr>
              <a:spLocks/>
            </p:cNvSpPr>
            <p:nvPr/>
          </p:nvSpPr>
          <p:spPr bwMode="auto">
            <a:xfrm>
              <a:off x="3481398" y="4751074"/>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7" y="29"/>
                  </a:moveTo>
                  <a:lnTo>
                    <a:pt x="35" y="0"/>
                  </a:lnTo>
                  <a:lnTo>
                    <a:pt x="0" y="0"/>
                  </a:lnTo>
                  <a:lnTo>
                    <a:pt x="17"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41" name="Freeform 394">
              <a:extLst>
                <a:ext uri="{FF2B5EF4-FFF2-40B4-BE49-F238E27FC236}">
                  <a16:creationId xmlns:a16="http://schemas.microsoft.com/office/drawing/2014/main" id="{6ECE0627-2069-4688-86EC-D831D4E1A665}"/>
                </a:ext>
              </a:extLst>
            </p:cNvPr>
            <p:cNvSpPr>
              <a:spLocks/>
            </p:cNvSpPr>
            <p:nvPr/>
          </p:nvSpPr>
          <p:spPr bwMode="auto">
            <a:xfrm>
              <a:off x="3376179" y="4507982"/>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42" name="Freeform 395">
              <a:extLst>
                <a:ext uri="{FF2B5EF4-FFF2-40B4-BE49-F238E27FC236}">
                  <a16:creationId xmlns:a16="http://schemas.microsoft.com/office/drawing/2014/main" id="{E011993E-0271-421C-A635-92FCD0196E68}"/>
                </a:ext>
              </a:extLst>
            </p:cNvPr>
            <p:cNvSpPr>
              <a:spLocks/>
            </p:cNvSpPr>
            <p:nvPr/>
          </p:nvSpPr>
          <p:spPr bwMode="auto">
            <a:xfrm>
              <a:off x="3426974" y="4417278"/>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43" name="Freeform 396">
              <a:extLst>
                <a:ext uri="{FF2B5EF4-FFF2-40B4-BE49-F238E27FC236}">
                  <a16:creationId xmlns:a16="http://schemas.microsoft.com/office/drawing/2014/main" id="{379F8EC0-8A43-4F13-AC34-607A04FA0C63}"/>
                </a:ext>
              </a:extLst>
            </p:cNvPr>
            <p:cNvSpPr>
              <a:spLocks/>
            </p:cNvSpPr>
            <p:nvPr/>
          </p:nvSpPr>
          <p:spPr bwMode="auto">
            <a:xfrm>
              <a:off x="3390692" y="4391879"/>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44" name="Freeform 397">
              <a:extLst>
                <a:ext uri="{FF2B5EF4-FFF2-40B4-BE49-F238E27FC236}">
                  <a16:creationId xmlns:a16="http://schemas.microsoft.com/office/drawing/2014/main" id="{A6537807-2010-4AE5-9F6B-CC524D5016AA}"/>
                </a:ext>
              </a:extLst>
            </p:cNvPr>
            <p:cNvSpPr>
              <a:spLocks/>
            </p:cNvSpPr>
            <p:nvPr/>
          </p:nvSpPr>
          <p:spPr bwMode="auto">
            <a:xfrm>
              <a:off x="3557590" y="4468073"/>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45" name="Freeform 398">
              <a:extLst>
                <a:ext uri="{FF2B5EF4-FFF2-40B4-BE49-F238E27FC236}">
                  <a16:creationId xmlns:a16="http://schemas.microsoft.com/office/drawing/2014/main" id="{26F45F45-8F1D-4E87-968C-C75BEF27C838}"/>
                </a:ext>
              </a:extLst>
            </p:cNvPr>
            <p:cNvSpPr>
              <a:spLocks/>
            </p:cNvSpPr>
            <p:nvPr/>
          </p:nvSpPr>
          <p:spPr bwMode="auto">
            <a:xfrm>
              <a:off x="6471051" y="4402765"/>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46" name="Freeform 399">
              <a:extLst>
                <a:ext uri="{FF2B5EF4-FFF2-40B4-BE49-F238E27FC236}">
                  <a16:creationId xmlns:a16="http://schemas.microsoft.com/office/drawing/2014/main" id="{C538D850-6FC1-4F5D-9023-F762C12D2250}"/>
                </a:ext>
              </a:extLst>
            </p:cNvPr>
            <p:cNvSpPr>
              <a:spLocks/>
            </p:cNvSpPr>
            <p:nvPr/>
          </p:nvSpPr>
          <p:spPr bwMode="auto">
            <a:xfrm>
              <a:off x="6122742" y="4366483"/>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47" name="Freeform 400">
              <a:extLst>
                <a:ext uri="{FF2B5EF4-FFF2-40B4-BE49-F238E27FC236}">
                  <a16:creationId xmlns:a16="http://schemas.microsoft.com/office/drawing/2014/main" id="{369C4F6A-3EE4-4F0E-997F-8DCDEBDDC312}"/>
                </a:ext>
              </a:extLst>
            </p:cNvPr>
            <p:cNvSpPr>
              <a:spLocks/>
            </p:cNvSpPr>
            <p:nvPr/>
          </p:nvSpPr>
          <p:spPr bwMode="auto">
            <a:xfrm>
              <a:off x="3274589" y="4428162"/>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8" y="29"/>
                  </a:moveTo>
                  <a:lnTo>
                    <a:pt x="35"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48" name="Freeform 401">
              <a:extLst>
                <a:ext uri="{FF2B5EF4-FFF2-40B4-BE49-F238E27FC236}">
                  <a16:creationId xmlns:a16="http://schemas.microsoft.com/office/drawing/2014/main" id="{8FD1263B-A6BE-4611-B526-67556D5C4B79}"/>
                </a:ext>
              </a:extLst>
            </p:cNvPr>
            <p:cNvSpPr>
              <a:spLocks/>
            </p:cNvSpPr>
            <p:nvPr/>
          </p:nvSpPr>
          <p:spPr bwMode="auto">
            <a:xfrm>
              <a:off x="6006639" y="4468073"/>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49" name="Freeform 402">
              <a:extLst>
                <a:ext uri="{FF2B5EF4-FFF2-40B4-BE49-F238E27FC236}">
                  <a16:creationId xmlns:a16="http://schemas.microsoft.com/office/drawing/2014/main" id="{1E6D66AA-A76B-409A-A95A-78FC85CC3C09}"/>
                </a:ext>
              </a:extLst>
            </p:cNvPr>
            <p:cNvSpPr>
              <a:spLocks/>
            </p:cNvSpPr>
            <p:nvPr/>
          </p:nvSpPr>
          <p:spPr bwMode="auto">
            <a:xfrm>
              <a:off x="6213446" y="4685766"/>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50" name="Freeform 403">
              <a:extLst>
                <a:ext uri="{FF2B5EF4-FFF2-40B4-BE49-F238E27FC236}">
                  <a16:creationId xmlns:a16="http://schemas.microsoft.com/office/drawing/2014/main" id="{CD6179D6-9415-408B-806E-FD582A06628D}"/>
                </a:ext>
              </a:extLst>
            </p:cNvPr>
            <p:cNvSpPr>
              <a:spLocks/>
            </p:cNvSpPr>
            <p:nvPr/>
          </p:nvSpPr>
          <p:spPr bwMode="auto">
            <a:xfrm>
              <a:off x="3466885" y="4569663"/>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51" name="Freeform 404">
              <a:extLst>
                <a:ext uri="{FF2B5EF4-FFF2-40B4-BE49-F238E27FC236}">
                  <a16:creationId xmlns:a16="http://schemas.microsoft.com/office/drawing/2014/main" id="{6748D193-BACF-46EA-BE42-12AB0F838B7A}"/>
                </a:ext>
              </a:extLst>
            </p:cNvPr>
            <p:cNvSpPr>
              <a:spLocks/>
            </p:cNvSpPr>
            <p:nvPr/>
          </p:nvSpPr>
          <p:spPr bwMode="auto">
            <a:xfrm>
              <a:off x="6071947" y="4558777"/>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52" name="Freeform 405">
              <a:extLst>
                <a:ext uri="{FF2B5EF4-FFF2-40B4-BE49-F238E27FC236}">
                  <a16:creationId xmlns:a16="http://schemas.microsoft.com/office/drawing/2014/main" id="{C095A94D-683C-4691-A293-A9E51F98897B}"/>
                </a:ext>
              </a:extLst>
            </p:cNvPr>
            <p:cNvSpPr>
              <a:spLocks/>
            </p:cNvSpPr>
            <p:nvPr/>
          </p:nvSpPr>
          <p:spPr bwMode="auto">
            <a:xfrm>
              <a:off x="6329549" y="4595060"/>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53" name="Freeform 406">
              <a:extLst>
                <a:ext uri="{FF2B5EF4-FFF2-40B4-BE49-F238E27FC236}">
                  <a16:creationId xmlns:a16="http://schemas.microsoft.com/office/drawing/2014/main" id="{62C16B99-F00D-4495-9F9A-B27157A9D19A}"/>
                </a:ext>
              </a:extLst>
            </p:cNvPr>
            <p:cNvSpPr>
              <a:spLocks/>
            </p:cNvSpPr>
            <p:nvPr/>
          </p:nvSpPr>
          <p:spPr bwMode="auto">
            <a:xfrm>
              <a:off x="7026167" y="4518868"/>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8" y="29"/>
                  </a:moveTo>
                  <a:lnTo>
                    <a:pt x="35"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54" name="Freeform 408">
              <a:extLst>
                <a:ext uri="{FF2B5EF4-FFF2-40B4-BE49-F238E27FC236}">
                  <a16:creationId xmlns:a16="http://schemas.microsoft.com/office/drawing/2014/main" id="{F17A7403-A051-4B66-B5D3-5F012F7BC793}"/>
                </a:ext>
              </a:extLst>
            </p:cNvPr>
            <p:cNvSpPr>
              <a:spLocks/>
            </p:cNvSpPr>
            <p:nvPr/>
          </p:nvSpPr>
          <p:spPr bwMode="auto">
            <a:xfrm>
              <a:off x="6006637" y="4391882"/>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55" name="Freeform 409">
              <a:extLst>
                <a:ext uri="{FF2B5EF4-FFF2-40B4-BE49-F238E27FC236}">
                  <a16:creationId xmlns:a16="http://schemas.microsoft.com/office/drawing/2014/main" id="{946C8805-77BF-4EC7-A87B-DA0F8B8A7E44}"/>
                </a:ext>
              </a:extLst>
            </p:cNvPr>
            <p:cNvSpPr>
              <a:spLocks/>
            </p:cNvSpPr>
            <p:nvPr/>
          </p:nvSpPr>
          <p:spPr bwMode="auto">
            <a:xfrm>
              <a:off x="5879650" y="4428164"/>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7" y="29"/>
                  </a:moveTo>
                  <a:lnTo>
                    <a:pt x="35" y="0"/>
                  </a:lnTo>
                  <a:lnTo>
                    <a:pt x="0" y="0"/>
                  </a:lnTo>
                  <a:lnTo>
                    <a:pt x="17"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56" name="Freeform 410">
              <a:extLst>
                <a:ext uri="{FF2B5EF4-FFF2-40B4-BE49-F238E27FC236}">
                  <a16:creationId xmlns:a16="http://schemas.microsoft.com/office/drawing/2014/main" id="{80DA6D64-71CA-4A26-BE02-20C91320DE72}"/>
                </a:ext>
              </a:extLst>
            </p:cNvPr>
            <p:cNvSpPr>
              <a:spLocks/>
            </p:cNvSpPr>
            <p:nvPr/>
          </p:nvSpPr>
          <p:spPr bwMode="auto">
            <a:xfrm>
              <a:off x="3416088" y="4740191"/>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57" name="Freeform 411">
              <a:extLst>
                <a:ext uri="{FF2B5EF4-FFF2-40B4-BE49-F238E27FC236}">
                  <a16:creationId xmlns:a16="http://schemas.microsoft.com/office/drawing/2014/main" id="{D23C7C76-85A9-44BC-8B7B-58709704D098}"/>
                </a:ext>
              </a:extLst>
            </p:cNvPr>
            <p:cNvSpPr>
              <a:spLocks/>
            </p:cNvSpPr>
            <p:nvPr/>
          </p:nvSpPr>
          <p:spPr bwMode="auto">
            <a:xfrm>
              <a:off x="3557590" y="4776473"/>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8" y="29"/>
                  </a:moveTo>
                  <a:lnTo>
                    <a:pt x="35"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58" name="Freeform 412">
              <a:extLst>
                <a:ext uri="{FF2B5EF4-FFF2-40B4-BE49-F238E27FC236}">
                  <a16:creationId xmlns:a16="http://schemas.microsoft.com/office/drawing/2014/main" id="{2D35CCE1-9E4E-4839-9CAC-5D16BC4685BB}"/>
                </a:ext>
              </a:extLst>
            </p:cNvPr>
            <p:cNvSpPr>
              <a:spLocks/>
            </p:cNvSpPr>
            <p:nvPr/>
          </p:nvSpPr>
          <p:spPr bwMode="auto">
            <a:xfrm>
              <a:off x="3466883" y="4507985"/>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59" name="Freeform 413">
              <a:extLst>
                <a:ext uri="{FF2B5EF4-FFF2-40B4-BE49-F238E27FC236}">
                  <a16:creationId xmlns:a16="http://schemas.microsoft.com/office/drawing/2014/main" id="{133C24FE-DEA8-42BF-A3DF-5EA05FA0C1C3}"/>
                </a:ext>
              </a:extLst>
            </p:cNvPr>
            <p:cNvSpPr>
              <a:spLocks/>
            </p:cNvSpPr>
            <p:nvPr/>
          </p:nvSpPr>
          <p:spPr bwMode="auto">
            <a:xfrm>
              <a:off x="6227959" y="4493472"/>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60" name="Freeform 414">
              <a:extLst>
                <a:ext uri="{FF2B5EF4-FFF2-40B4-BE49-F238E27FC236}">
                  <a16:creationId xmlns:a16="http://schemas.microsoft.com/office/drawing/2014/main" id="{BCCD37F0-F8C9-4594-B55F-F5130A67CEE7}"/>
                </a:ext>
              </a:extLst>
            </p:cNvPr>
            <p:cNvSpPr>
              <a:spLocks/>
            </p:cNvSpPr>
            <p:nvPr/>
          </p:nvSpPr>
          <p:spPr bwMode="auto">
            <a:xfrm>
              <a:off x="6097343" y="4377369"/>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61" name="Freeform 415">
              <a:extLst>
                <a:ext uri="{FF2B5EF4-FFF2-40B4-BE49-F238E27FC236}">
                  <a16:creationId xmlns:a16="http://schemas.microsoft.com/office/drawing/2014/main" id="{D9476C59-7CCC-4F70-A17E-52C1113973E0}"/>
                </a:ext>
              </a:extLst>
            </p:cNvPr>
            <p:cNvSpPr>
              <a:spLocks/>
            </p:cNvSpPr>
            <p:nvPr/>
          </p:nvSpPr>
          <p:spPr bwMode="auto">
            <a:xfrm>
              <a:off x="5981240" y="4544267"/>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62" name="Freeform 416">
              <a:extLst>
                <a:ext uri="{FF2B5EF4-FFF2-40B4-BE49-F238E27FC236}">
                  <a16:creationId xmlns:a16="http://schemas.microsoft.com/office/drawing/2014/main" id="{80AC13F9-645D-4569-ACE2-D223F2C9B97D}"/>
                </a:ext>
              </a:extLst>
            </p:cNvPr>
            <p:cNvSpPr>
              <a:spLocks/>
            </p:cNvSpPr>
            <p:nvPr/>
          </p:nvSpPr>
          <p:spPr bwMode="auto">
            <a:xfrm>
              <a:off x="6111856" y="4609575"/>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63" name="Freeform 417">
              <a:extLst>
                <a:ext uri="{FF2B5EF4-FFF2-40B4-BE49-F238E27FC236}">
                  <a16:creationId xmlns:a16="http://schemas.microsoft.com/office/drawing/2014/main" id="{0C40E719-8DC6-4692-B5D3-27DC22FE02F2}"/>
                </a:ext>
              </a:extLst>
            </p:cNvPr>
            <p:cNvSpPr>
              <a:spLocks/>
            </p:cNvSpPr>
            <p:nvPr/>
          </p:nvSpPr>
          <p:spPr bwMode="auto">
            <a:xfrm>
              <a:off x="5658328" y="4428164"/>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64" name="Freeform 418">
              <a:extLst>
                <a:ext uri="{FF2B5EF4-FFF2-40B4-BE49-F238E27FC236}">
                  <a16:creationId xmlns:a16="http://schemas.microsoft.com/office/drawing/2014/main" id="{D99F115C-66F8-454D-8900-7758D7CEEC53}"/>
                </a:ext>
              </a:extLst>
            </p:cNvPr>
            <p:cNvSpPr>
              <a:spLocks/>
            </p:cNvSpPr>
            <p:nvPr/>
          </p:nvSpPr>
          <p:spPr bwMode="auto">
            <a:xfrm>
              <a:off x="6253356" y="4493472"/>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65" name="Freeform 419">
              <a:extLst>
                <a:ext uri="{FF2B5EF4-FFF2-40B4-BE49-F238E27FC236}">
                  <a16:creationId xmlns:a16="http://schemas.microsoft.com/office/drawing/2014/main" id="{25824470-1709-4F13-A71D-F64F1C079E7D}"/>
                </a:ext>
              </a:extLst>
            </p:cNvPr>
            <p:cNvSpPr>
              <a:spLocks/>
            </p:cNvSpPr>
            <p:nvPr/>
          </p:nvSpPr>
          <p:spPr bwMode="auto">
            <a:xfrm>
              <a:off x="3376179" y="4391882"/>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66" name="Freeform 420">
              <a:extLst>
                <a:ext uri="{FF2B5EF4-FFF2-40B4-BE49-F238E27FC236}">
                  <a16:creationId xmlns:a16="http://schemas.microsoft.com/office/drawing/2014/main" id="{3A48FB80-0836-4EEF-8DBE-BCC1EE5AA04E}"/>
                </a:ext>
              </a:extLst>
            </p:cNvPr>
            <p:cNvSpPr>
              <a:spLocks/>
            </p:cNvSpPr>
            <p:nvPr/>
          </p:nvSpPr>
          <p:spPr bwMode="auto">
            <a:xfrm>
              <a:off x="6082830" y="4377369"/>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67" name="Freeform 421">
              <a:extLst>
                <a:ext uri="{FF2B5EF4-FFF2-40B4-BE49-F238E27FC236}">
                  <a16:creationId xmlns:a16="http://schemas.microsoft.com/office/drawing/2014/main" id="{77E92A7E-8E6A-4D63-8949-DB054EFC3B59}"/>
                </a:ext>
              </a:extLst>
            </p:cNvPr>
            <p:cNvSpPr>
              <a:spLocks/>
            </p:cNvSpPr>
            <p:nvPr/>
          </p:nvSpPr>
          <p:spPr bwMode="auto">
            <a:xfrm>
              <a:off x="6253356" y="4442677"/>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68" name="Freeform 422">
              <a:extLst>
                <a:ext uri="{FF2B5EF4-FFF2-40B4-BE49-F238E27FC236}">
                  <a16:creationId xmlns:a16="http://schemas.microsoft.com/office/drawing/2014/main" id="{2EF4164D-8573-4507-B183-0F1A95913397}"/>
                </a:ext>
              </a:extLst>
            </p:cNvPr>
            <p:cNvSpPr>
              <a:spLocks/>
            </p:cNvSpPr>
            <p:nvPr/>
          </p:nvSpPr>
          <p:spPr bwMode="auto">
            <a:xfrm>
              <a:off x="6278754" y="4544267"/>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8" y="29"/>
                  </a:moveTo>
                  <a:lnTo>
                    <a:pt x="35"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69" name="Freeform 423">
              <a:extLst>
                <a:ext uri="{FF2B5EF4-FFF2-40B4-BE49-F238E27FC236}">
                  <a16:creationId xmlns:a16="http://schemas.microsoft.com/office/drawing/2014/main" id="{C91593C5-672F-4868-AC2C-E805271C89F7}"/>
                </a:ext>
              </a:extLst>
            </p:cNvPr>
            <p:cNvSpPr>
              <a:spLocks/>
            </p:cNvSpPr>
            <p:nvPr/>
          </p:nvSpPr>
          <p:spPr bwMode="auto">
            <a:xfrm>
              <a:off x="6097343" y="4377369"/>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70" name="Freeform 424">
              <a:extLst>
                <a:ext uri="{FF2B5EF4-FFF2-40B4-BE49-F238E27FC236}">
                  <a16:creationId xmlns:a16="http://schemas.microsoft.com/office/drawing/2014/main" id="{463D167E-20E3-4E1E-A558-B991330D8569}"/>
                </a:ext>
              </a:extLst>
            </p:cNvPr>
            <p:cNvSpPr>
              <a:spLocks/>
            </p:cNvSpPr>
            <p:nvPr/>
          </p:nvSpPr>
          <p:spPr bwMode="auto">
            <a:xfrm>
              <a:off x="2784778" y="4634971"/>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8" y="29"/>
                  </a:moveTo>
                  <a:lnTo>
                    <a:pt x="35"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71" name="Freeform 425">
              <a:extLst>
                <a:ext uri="{FF2B5EF4-FFF2-40B4-BE49-F238E27FC236}">
                  <a16:creationId xmlns:a16="http://schemas.microsoft.com/office/drawing/2014/main" id="{6D9F6169-E1FE-4542-AAD0-F491CF3DA39C}"/>
                </a:ext>
              </a:extLst>
            </p:cNvPr>
            <p:cNvSpPr>
              <a:spLocks/>
            </p:cNvSpPr>
            <p:nvPr/>
          </p:nvSpPr>
          <p:spPr bwMode="auto">
            <a:xfrm>
              <a:off x="6213446" y="4351970"/>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72" name="Freeform 426">
              <a:extLst>
                <a:ext uri="{FF2B5EF4-FFF2-40B4-BE49-F238E27FC236}">
                  <a16:creationId xmlns:a16="http://schemas.microsoft.com/office/drawing/2014/main" id="{240017F7-4601-48D9-8EC8-1AEE83FBCA79}"/>
                </a:ext>
              </a:extLst>
            </p:cNvPr>
            <p:cNvSpPr>
              <a:spLocks/>
            </p:cNvSpPr>
            <p:nvPr/>
          </p:nvSpPr>
          <p:spPr bwMode="auto">
            <a:xfrm>
              <a:off x="6960859" y="4634971"/>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73" name="Freeform 427">
              <a:extLst>
                <a:ext uri="{FF2B5EF4-FFF2-40B4-BE49-F238E27FC236}">
                  <a16:creationId xmlns:a16="http://schemas.microsoft.com/office/drawing/2014/main" id="{36EA4ACA-7446-42D8-BC58-BEBC9284B37A}"/>
                </a:ext>
              </a:extLst>
            </p:cNvPr>
            <p:cNvSpPr>
              <a:spLocks/>
            </p:cNvSpPr>
            <p:nvPr/>
          </p:nvSpPr>
          <p:spPr bwMode="auto">
            <a:xfrm>
              <a:off x="5890534" y="4595062"/>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74" name="Freeform 428">
              <a:extLst>
                <a:ext uri="{FF2B5EF4-FFF2-40B4-BE49-F238E27FC236}">
                  <a16:creationId xmlns:a16="http://schemas.microsoft.com/office/drawing/2014/main" id="{E712920A-87A8-4E44-B27B-B9157805D5CC}"/>
                </a:ext>
              </a:extLst>
            </p:cNvPr>
            <p:cNvSpPr>
              <a:spLocks/>
            </p:cNvSpPr>
            <p:nvPr/>
          </p:nvSpPr>
          <p:spPr bwMode="auto">
            <a:xfrm>
              <a:off x="6213446" y="4391882"/>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75" name="Freeform 429">
              <a:extLst>
                <a:ext uri="{FF2B5EF4-FFF2-40B4-BE49-F238E27FC236}">
                  <a16:creationId xmlns:a16="http://schemas.microsoft.com/office/drawing/2014/main" id="{99445CBC-9AFC-447F-9970-45BB86A5567E}"/>
                </a:ext>
              </a:extLst>
            </p:cNvPr>
            <p:cNvSpPr>
              <a:spLocks/>
            </p:cNvSpPr>
            <p:nvPr/>
          </p:nvSpPr>
          <p:spPr bwMode="auto">
            <a:xfrm>
              <a:off x="6111856" y="4544267"/>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7" y="29"/>
                  </a:moveTo>
                  <a:lnTo>
                    <a:pt x="35" y="0"/>
                  </a:lnTo>
                  <a:lnTo>
                    <a:pt x="0" y="0"/>
                  </a:lnTo>
                  <a:lnTo>
                    <a:pt x="17"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76" name="Freeform 430">
              <a:extLst>
                <a:ext uri="{FF2B5EF4-FFF2-40B4-BE49-F238E27FC236}">
                  <a16:creationId xmlns:a16="http://schemas.microsoft.com/office/drawing/2014/main" id="{11E9F229-652C-46EA-8761-7F34B529EE08}"/>
                </a:ext>
              </a:extLst>
            </p:cNvPr>
            <p:cNvSpPr>
              <a:spLocks/>
            </p:cNvSpPr>
            <p:nvPr/>
          </p:nvSpPr>
          <p:spPr bwMode="auto">
            <a:xfrm>
              <a:off x="2795664" y="4685766"/>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77" name="Freeform 431">
              <a:extLst>
                <a:ext uri="{FF2B5EF4-FFF2-40B4-BE49-F238E27FC236}">
                  <a16:creationId xmlns:a16="http://schemas.microsoft.com/office/drawing/2014/main" id="{D298A691-E64D-477D-B6E5-E2CB08A26568}"/>
                </a:ext>
              </a:extLst>
            </p:cNvPr>
            <p:cNvSpPr>
              <a:spLocks/>
            </p:cNvSpPr>
            <p:nvPr/>
          </p:nvSpPr>
          <p:spPr bwMode="auto">
            <a:xfrm>
              <a:off x="6097343" y="4595062"/>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78" name="Freeform 432">
              <a:extLst>
                <a:ext uri="{FF2B5EF4-FFF2-40B4-BE49-F238E27FC236}">
                  <a16:creationId xmlns:a16="http://schemas.microsoft.com/office/drawing/2014/main" id="{846E5CFD-2A5E-48FC-AB5C-9B1297D6DB8E}"/>
                </a:ext>
              </a:extLst>
            </p:cNvPr>
            <p:cNvSpPr>
              <a:spLocks/>
            </p:cNvSpPr>
            <p:nvPr/>
          </p:nvSpPr>
          <p:spPr bwMode="auto">
            <a:xfrm>
              <a:off x="3466883" y="4337457"/>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79" name="Freeform 433">
              <a:extLst>
                <a:ext uri="{FF2B5EF4-FFF2-40B4-BE49-F238E27FC236}">
                  <a16:creationId xmlns:a16="http://schemas.microsoft.com/office/drawing/2014/main" id="{37F01C5C-D780-48AB-BB74-DD9FCA483752}"/>
                </a:ext>
              </a:extLst>
            </p:cNvPr>
            <p:cNvSpPr>
              <a:spLocks/>
            </p:cNvSpPr>
            <p:nvPr/>
          </p:nvSpPr>
          <p:spPr bwMode="auto">
            <a:xfrm>
              <a:off x="6278754" y="4312061"/>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8" y="29"/>
                  </a:moveTo>
                  <a:lnTo>
                    <a:pt x="35"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80" name="Freeform 434">
              <a:extLst>
                <a:ext uri="{FF2B5EF4-FFF2-40B4-BE49-F238E27FC236}">
                  <a16:creationId xmlns:a16="http://schemas.microsoft.com/office/drawing/2014/main" id="{51DD5FA9-C38B-4622-B3D9-5C5C13B56CD7}"/>
                </a:ext>
              </a:extLst>
            </p:cNvPr>
            <p:cNvSpPr>
              <a:spLocks/>
            </p:cNvSpPr>
            <p:nvPr/>
          </p:nvSpPr>
          <p:spPr bwMode="auto">
            <a:xfrm>
              <a:off x="6264241" y="4507985"/>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81" name="Freeform 435">
              <a:extLst>
                <a:ext uri="{FF2B5EF4-FFF2-40B4-BE49-F238E27FC236}">
                  <a16:creationId xmlns:a16="http://schemas.microsoft.com/office/drawing/2014/main" id="{46E9C6DC-94D8-47E5-A77A-1FA6D4A3FAA0}"/>
                </a:ext>
              </a:extLst>
            </p:cNvPr>
            <p:cNvSpPr>
              <a:spLocks/>
            </p:cNvSpPr>
            <p:nvPr/>
          </p:nvSpPr>
          <p:spPr bwMode="auto">
            <a:xfrm>
              <a:off x="5995753" y="4685766"/>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7" y="29"/>
                  </a:moveTo>
                  <a:lnTo>
                    <a:pt x="35" y="0"/>
                  </a:lnTo>
                  <a:lnTo>
                    <a:pt x="0" y="0"/>
                  </a:lnTo>
                  <a:lnTo>
                    <a:pt x="17"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82" name="Freeform 436">
              <a:extLst>
                <a:ext uri="{FF2B5EF4-FFF2-40B4-BE49-F238E27FC236}">
                  <a16:creationId xmlns:a16="http://schemas.microsoft.com/office/drawing/2014/main" id="{8DE2C89B-C21F-4475-BC92-05403A721ABB}"/>
                </a:ext>
              </a:extLst>
            </p:cNvPr>
            <p:cNvSpPr>
              <a:spLocks/>
            </p:cNvSpPr>
            <p:nvPr/>
          </p:nvSpPr>
          <p:spPr bwMode="auto">
            <a:xfrm>
              <a:off x="3557590" y="4478959"/>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8" y="29"/>
                  </a:moveTo>
                  <a:lnTo>
                    <a:pt x="35"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83" name="Freeform 437">
              <a:extLst>
                <a:ext uri="{FF2B5EF4-FFF2-40B4-BE49-F238E27FC236}">
                  <a16:creationId xmlns:a16="http://schemas.microsoft.com/office/drawing/2014/main" id="{D911664E-B99E-41EA-9F4C-097774347CA0}"/>
                </a:ext>
              </a:extLst>
            </p:cNvPr>
            <p:cNvSpPr>
              <a:spLocks/>
            </p:cNvSpPr>
            <p:nvPr/>
          </p:nvSpPr>
          <p:spPr bwMode="auto">
            <a:xfrm>
              <a:off x="6521844" y="4518868"/>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84" name="Freeform 438">
              <a:extLst>
                <a:ext uri="{FF2B5EF4-FFF2-40B4-BE49-F238E27FC236}">
                  <a16:creationId xmlns:a16="http://schemas.microsoft.com/office/drawing/2014/main" id="{7F1164EE-0E75-41A7-9AC6-ADC8113BD2C6}"/>
                </a:ext>
              </a:extLst>
            </p:cNvPr>
            <p:cNvSpPr>
              <a:spLocks/>
            </p:cNvSpPr>
            <p:nvPr/>
          </p:nvSpPr>
          <p:spPr bwMode="auto">
            <a:xfrm>
              <a:off x="7167667" y="4442677"/>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85" name="Freeform 439">
              <a:extLst>
                <a:ext uri="{FF2B5EF4-FFF2-40B4-BE49-F238E27FC236}">
                  <a16:creationId xmlns:a16="http://schemas.microsoft.com/office/drawing/2014/main" id="{BE790233-59E6-411E-9989-7A6FAFBFE09A}"/>
                </a:ext>
              </a:extLst>
            </p:cNvPr>
            <p:cNvSpPr>
              <a:spLocks/>
            </p:cNvSpPr>
            <p:nvPr/>
          </p:nvSpPr>
          <p:spPr bwMode="auto">
            <a:xfrm>
              <a:off x="7207578" y="4624088"/>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86" name="Freeform 440">
              <a:extLst>
                <a:ext uri="{FF2B5EF4-FFF2-40B4-BE49-F238E27FC236}">
                  <a16:creationId xmlns:a16="http://schemas.microsoft.com/office/drawing/2014/main" id="{D1F49687-E15D-4DE1-AB7B-A7F368F6162B}"/>
                </a:ext>
              </a:extLst>
            </p:cNvPr>
            <p:cNvSpPr>
              <a:spLocks/>
            </p:cNvSpPr>
            <p:nvPr/>
          </p:nvSpPr>
          <p:spPr bwMode="auto">
            <a:xfrm>
              <a:off x="6082830" y="4453560"/>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87" name="Freeform 441">
              <a:extLst>
                <a:ext uri="{FF2B5EF4-FFF2-40B4-BE49-F238E27FC236}">
                  <a16:creationId xmlns:a16="http://schemas.microsoft.com/office/drawing/2014/main" id="{47AAF181-FF42-4873-8EBA-9168DB3CD065}"/>
                </a:ext>
              </a:extLst>
            </p:cNvPr>
            <p:cNvSpPr>
              <a:spLocks/>
            </p:cNvSpPr>
            <p:nvPr/>
          </p:nvSpPr>
          <p:spPr bwMode="auto">
            <a:xfrm>
              <a:off x="3067779" y="4740191"/>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88" name="Freeform 442">
              <a:extLst>
                <a:ext uri="{FF2B5EF4-FFF2-40B4-BE49-F238E27FC236}">
                  <a16:creationId xmlns:a16="http://schemas.microsoft.com/office/drawing/2014/main" id="{E1B37FC6-E926-452B-A12D-CF5441A64E6E}"/>
                </a:ext>
              </a:extLst>
            </p:cNvPr>
            <p:cNvSpPr>
              <a:spLocks/>
            </p:cNvSpPr>
            <p:nvPr/>
          </p:nvSpPr>
          <p:spPr bwMode="auto">
            <a:xfrm>
              <a:off x="3517678" y="4609575"/>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89" name="Freeform 443">
              <a:extLst>
                <a:ext uri="{FF2B5EF4-FFF2-40B4-BE49-F238E27FC236}">
                  <a16:creationId xmlns:a16="http://schemas.microsoft.com/office/drawing/2014/main" id="{A2701843-2B5F-4F7C-8E69-4F5D4CC6E29B}"/>
                </a:ext>
              </a:extLst>
            </p:cNvPr>
            <p:cNvSpPr>
              <a:spLocks/>
            </p:cNvSpPr>
            <p:nvPr/>
          </p:nvSpPr>
          <p:spPr bwMode="auto">
            <a:xfrm>
              <a:off x="3416088" y="4250380"/>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90" name="Freeform 444">
              <a:extLst>
                <a:ext uri="{FF2B5EF4-FFF2-40B4-BE49-F238E27FC236}">
                  <a16:creationId xmlns:a16="http://schemas.microsoft.com/office/drawing/2014/main" id="{56EE52BC-5B9D-43E8-B1FC-1ED8FDAB63CC}"/>
                </a:ext>
              </a:extLst>
            </p:cNvPr>
            <p:cNvSpPr>
              <a:spLocks/>
            </p:cNvSpPr>
            <p:nvPr/>
          </p:nvSpPr>
          <p:spPr bwMode="auto">
            <a:xfrm>
              <a:off x="6137253" y="4584176"/>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91" name="Freeform 445">
              <a:extLst>
                <a:ext uri="{FF2B5EF4-FFF2-40B4-BE49-F238E27FC236}">
                  <a16:creationId xmlns:a16="http://schemas.microsoft.com/office/drawing/2014/main" id="{2195A07E-996C-4604-839B-7722D9E02616}"/>
                </a:ext>
              </a:extLst>
            </p:cNvPr>
            <p:cNvSpPr>
              <a:spLocks/>
            </p:cNvSpPr>
            <p:nvPr/>
          </p:nvSpPr>
          <p:spPr bwMode="auto">
            <a:xfrm>
              <a:off x="6227959" y="4442677"/>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92" name="Freeform 446">
              <a:extLst>
                <a:ext uri="{FF2B5EF4-FFF2-40B4-BE49-F238E27FC236}">
                  <a16:creationId xmlns:a16="http://schemas.microsoft.com/office/drawing/2014/main" id="{0ADF4BA4-9E77-4990-B0BE-E6E8AAA46B9C}"/>
                </a:ext>
              </a:extLst>
            </p:cNvPr>
            <p:cNvSpPr>
              <a:spLocks/>
            </p:cNvSpPr>
            <p:nvPr/>
          </p:nvSpPr>
          <p:spPr bwMode="auto">
            <a:xfrm>
              <a:off x="6986256" y="4478959"/>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93" name="Freeform 447">
              <a:extLst>
                <a:ext uri="{FF2B5EF4-FFF2-40B4-BE49-F238E27FC236}">
                  <a16:creationId xmlns:a16="http://schemas.microsoft.com/office/drawing/2014/main" id="{18541953-3A63-419A-BD57-8B27B04E4E58}"/>
                </a:ext>
              </a:extLst>
            </p:cNvPr>
            <p:cNvSpPr>
              <a:spLocks/>
            </p:cNvSpPr>
            <p:nvPr/>
          </p:nvSpPr>
          <p:spPr bwMode="auto">
            <a:xfrm>
              <a:off x="6213446" y="4377369"/>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94" name="Freeform 448">
              <a:extLst>
                <a:ext uri="{FF2B5EF4-FFF2-40B4-BE49-F238E27FC236}">
                  <a16:creationId xmlns:a16="http://schemas.microsoft.com/office/drawing/2014/main" id="{4AAE9941-86CC-4510-8897-5AFA382D6BE9}"/>
                </a:ext>
              </a:extLst>
            </p:cNvPr>
            <p:cNvSpPr>
              <a:spLocks/>
            </p:cNvSpPr>
            <p:nvPr/>
          </p:nvSpPr>
          <p:spPr bwMode="auto">
            <a:xfrm>
              <a:off x="6198933" y="4377369"/>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95" name="Freeform 449">
              <a:extLst>
                <a:ext uri="{FF2B5EF4-FFF2-40B4-BE49-F238E27FC236}">
                  <a16:creationId xmlns:a16="http://schemas.microsoft.com/office/drawing/2014/main" id="{96FF26BE-D204-4A33-967D-B347FEFAF3C4}"/>
                </a:ext>
              </a:extLst>
            </p:cNvPr>
            <p:cNvSpPr>
              <a:spLocks/>
            </p:cNvSpPr>
            <p:nvPr/>
          </p:nvSpPr>
          <p:spPr bwMode="auto">
            <a:xfrm>
              <a:off x="6227959" y="4983280"/>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7" y="29"/>
                  </a:moveTo>
                  <a:lnTo>
                    <a:pt x="35" y="0"/>
                  </a:lnTo>
                  <a:lnTo>
                    <a:pt x="0" y="0"/>
                  </a:lnTo>
                  <a:lnTo>
                    <a:pt x="17"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96" name="Freeform 450">
              <a:extLst>
                <a:ext uri="{FF2B5EF4-FFF2-40B4-BE49-F238E27FC236}">
                  <a16:creationId xmlns:a16="http://schemas.microsoft.com/office/drawing/2014/main" id="{2DB91D7F-D2CB-46EE-BBD6-DF8435E33FFB}"/>
                </a:ext>
              </a:extLst>
            </p:cNvPr>
            <p:cNvSpPr>
              <a:spLocks/>
            </p:cNvSpPr>
            <p:nvPr/>
          </p:nvSpPr>
          <p:spPr bwMode="auto">
            <a:xfrm>
              <a:off x="6097343" y="4558780"/>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97" name="Freeform 451">
              <a:extLst>
                <a:ext uri="{FF2B5EF4-FFF2-40B4-BE49-F238E27FC236}">
                  <a16:creationId xmlns:a16="http://schemas.microsoft.com/office/drawing/2014/main" id="{7469EAC4-A09C-4D52-991E-70BAF588F6CA}"/>
                </a:ext>
              </a:extLst>
            </p:cNvPr>
            <p:cNvSpPr>
              <a:spLocks/>
            </p:cNvSpPr>
            <p:nvPr/>
          </p:nvSpPr>
          <p:spPr bwMode="auto">
            <a:xfrm>
              <a:off x="3456000" y="4790986"/>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98" name="Freeform 452">
              <a:extLst>
                <a:ext uri="{FF2B5EF4-FFF2-40B4-BE49-F238E27FC236}">
                  <a16:creationId xmlns:a16="http://schemas.microsoft.com/office/drawing/2014/main" id="{A032ED2E-616E-4024-A95C-5CF8169BF6B0}"/>
                </a:ext>
              </a:extLst>
            </p:cNvPr>
            <p:cNvSpPr>
              <a:spLocks/>
            </p:cNvSpPr>
            <p:nvPr/>
          </p:nvSpPr>
          <p:spPr bwMode="auto">
            <a:xfrm>
              <a:off x="2577970" y="4827268"/>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8" y="29"/>
                  </a:moveTo>
                  <a:lnTo>
                    <a:pt x="35"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699" name="Freeform 453">
              <a:extLst>
                <a:ext uri="{FF2B5EF4-FFF2-40B4-BE49-F238E27FC236}">
                  <a16:creationId xmlns:a16="http://schemas.microsoft.com/office/drawing/2014/main" id="{5CDA3A51-3272-477C-BFF2-84CC58396477}"/>
                </a:ext>
              </a:extLst>
            </p:cNvPr>
            <p:cNvSpPr>
              <a:spLocks/>
            </p:cNvSpPr>
            <p:nvPr/>
          </p:nvSpPr>
          <p:spPr bwMode="auto">
            <a:xfrm>
              <a:off x="3517678" y="4442677"/>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00" name="Freeform 454">
              <a:extLst>
                <a:ext uri="{FF2B5EF4-FFF2-40B4-BE49-F238E27FC236}">
                  <a16:creationId xmlns:a16="http://schemas.microsoft.com/office/drawing/2014/main" id="{E353ACB9-62CE-4722-9BBF-88CF7F366798}"/>
                </a:ext>
              </a:extLst>
            </p:cNvPr>
            <p:cNvSpPr>
              <a:spLocks/>
            </p:cNvSpPr>
            <p:nvPr/>
          </p:nvSpPr>
          <p:spPr bwMode="auto">
            <a:xfrm>
              <a:off x="3456000" y="4493472"/>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01" name="Freeform 455">
              <a:extLst>
                <a:ext uri="{FF2B5EF4-FFF2-40B4-BE49-F238E27FC236}">
                  <a16:creationId xmlns:a16="http://schemas.microsoft.com/office/drawing/2014/main" id="{704B63B7-87CB-42CB-8D19-9FE6A6F6ECCE}"/>
                </a:ext>
              </a:extLst>
            </p:cNvPr>
            <p:cNvSpPr>
              <a:spLocks/>
            </p:cNvSpPr>
            <p:nvPr/>
          </p:nvSpPr>
          <p:spPr bwMode="auto">
            <a:xfrm>
              <a:off x="3456000" y="4417278"/>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02" name="Freeform 456">
              <a:extLst>
                <a:ext uri="{FF2B5EF4-FFF2-40B4-BE49-F238E27FC236}">
                  <a16:creationId xmlns:a16="http://schemas.microsoft.com/office/drawing/2014/main" id="{6FB1398D-4108-46CE-B58E-B2439BEBC7A9}"/>
                </a:ext>
              </a:extLst>
            </p:cNvPr>
            <p:cNvSpPr>
              <a:spLocks/>
            </p:cNvSpPr>
            <p:nvPr/>
          </p:nvSpPr>
          <p:spPr bwMode="auto">
            <a:xfrm>
              <a:off x="3572103" y="4558780"/>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03" name="Freeform 457">
              <a:extLst>
                <a:ext uri="{FF2B5EF4-FFF2-40B4-BE49-F238E27FC236}">
                  <a16:creationId xmlns:a16="http://schemas.microsoft.com/office/drawing/2014/main" id="{FB74CE05-35CC-4F6F-BD88-AC80ABA5769C}"/>
                </a:ext>
              </a:extLst>
            </p:cNvPr>
            <p:cNvSpPr>
              <a:spLocks/>
            </p:cNvSpPr>
            <p:nvPr/>
          </p:nvSpPr>
          <p:spPr bwMode="auto">
            <a:xfrm>
              <a:off x="6315036" y="4366483"/>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04" name="Freeform 458">
              <a:extLst>
                <a:ext uri="{FF2B5EF4-FFF2-40B4-BE49-F238E27FC236}">
                  <a16:creationId xmlns:a16="http://schemas.microsoft.com/office/drawing/2014/main" id="{22E5FD70-FE11-4D2A-AD13-182098CFD208}"/>
                </a:ext>
              </a:extLst>
            </p:cNvPr>
            <p:cNvSpPr>
              <a:spLocks/>
            </p:cNvSpPr>
            <p:nvPr/>
          </p:nvSpPr>
          <p:spPr bwMode="auto">
            <a:xfrm>
              <a:off x="6162651" y="4326574"/>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05" name="Freeform 459">
              <a:extLst>
                <a:ext uri="{FF2B5EF4-FFF2-40B4-BE49-F238E27FC236}">
                  <a16:creationId xmlns:a16="http://schemas.microsoft.com/office/drawing/2014/main" id="{2412AE59-91D5-4236-838A-A0066FEBB203}"/>
                </a:ext>
              </a:extLst>
            </p:cNvPr>
            <p:cNvSpPr>
              <a:spLocks/>
            </p:cNvSpPr>
            <p:nvPr/>
          </p:nvSpPr>
          <p:spPr bwMode="auto">
            <a:xfrm>
              <a:off x="3002471" y="4740191"/>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06" name="Freeform 460">
              <a:extLst>
                <a:ext uri="{FF2B5EF4-FFF2-40B4-BE49-F238E27FC236}">
                  <a16:creationId xmlns:a16="http://schemas.microsoft.com/office/drawing/2014/main" id="{B93A8A91-2411-4C70-BB15-BD6DF8517F57}"/>
                </a:ext>
              </a:extLst>
            </p:cNvPr>
            <p:cNvSpPr>
              <a:spLocks/>
            </p:cNvSpPr>
            <p:nvPr/>
          </p:nvSpPr>
          <p:spPr bwMode="auto">
            <a:xfrm>
              <a:off x="3466883" y="4751074"/>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07" name="Freeform 461">
              <a:extLst>
                <a:ext uri="{FF2B5EF4-FFF2-40B4-BE49-F238E27FC236}">
                  <a16:creationId xmlns:a16="http://schemas.microsoft.com/office/drawing/2014/main" id="{A5B694BE-10DC-4073-96A3-41C627D6B0B0}"/>
                </a:ext>
              </a:extLst>
            </p:cNvPr>
            <p:cNvSpPr>
              <a:spLocks/>
            </p:cNvSpPr>
            <p:nvPr/>
          </p:nvSpPr>
          <p:spPr bwMode="auto">
            <a:xfrm>
              <a:off x="2875484" y="4428164"/>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7" y="29"/>
                  </a:moveTo>
                  <a:lnTo>
                    <a:pt x="35" y="0"/>
                  </a:lnTo>
                  <a:lnTo>
                    <a:pt x="0" y="0"/>
                  </a:lnTo>
                  <a:lnTo>
                    <a:pt x="17"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08" name="Freeform 462">
              <a:extLst>
                <a:ext uri="{FF2B5EF4-FFF2-40B4-BE49-F238E27FC236}">
                  <a16:creationId xmlns:a16="http://schemas.microsoft.com/office/drawing/2014/main" id="{ACD93885-9B92-4633-BFEF-5B20EB51B996}"/>
                </a:ext>
              </a:extLst>
            </p:cNvPr>
            <p:cNvSpPr>
              <a:spLocks/>
            </p:cNvSpPr>
            <p:nvPr/>
          </p:nvSpPr>
          <p:spPr bwMode="auto">
            <a:xfrm>
              <a:off x="6173535" y="4711165"/>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09" name="Freeform 463">
              <a:extLst>
                <a:ext uri="{FF2B5EF4-FFF2-40B4-BE49-F238E27FC236}">
                  <a16:creationId xmlns:a16="http://schemas.microsoft.com/office/drawing/2014/main" id="{78F6265F-8B41-40CA-9094-32AD0B54D3F4}"/>
                </a:ext>
              </a:extLst>
            </p:cNvPr>
            <p:cNvSpPr>
              <a:spLocks/>
            </p:cNvSpPr>
            <p:nvPr/>
          </p:nvSpPr>
          <p:spPr bwMode="auto">
            <a:xfrm>
              <a:off x="6071945" y="4881690"/>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10" name="Freeform 464">
              <a:extLst>
                <a:ext uri="{FF2B5EF4-FFF2-40B4-BE49-F238E27FC236}">
                  <a16:creationId xmlns:a16="http://schemas.microsoft.com/office/drawing/2014/main" id="{95C01127-3663-465E-96FD-429F7C96C496}"/>
                </a:ext>
              </a:extLst>
            </p:cNvPr>
            <p:cNvSpPr>
              <a:spLocks/>
            </p:cNvSpPr>
            <p:nvPr/>
          </p:nvSpPr>
          <p:spPr bwMode="auto">
            <a:xfrm>
              <a:off x="6173535" y="4649484"/>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11" name="Freeform 465">
              <a:extLst>
                <a:ext uri="{FF2B5EF4-FFF2-40B4-BE49-F238E27FC236}">
                  <a16:creationId xmlns:a16="http://schemas.microsoft.com/office/drawing/2014/main" id="{BC51D406-C061-44F6-99A9-09E7309AC962}"/>
                </a:ext>
              </a:extLst>
            </p:cNvPr>
            <p:cNvSpPr>
              <a:spLocks/>
            </p:cNvSpPr>
            <p:nvPr/>
          </p:nvSpPr>
          <p:spPr bwMode="auto">
            <a:xfrm>
              <a:off x="6097343" y="4286662"/>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12" name="Freeform 466">
              <a:extLst>
                <a:ext uri="{FF2B5EF4-FFF2-40B4-BE49-F238E27FC236}">
                  <a16:creationId xmlns:a16="http://schemas.microsoft.com/office/drawing/2014/main" id="{4D405DE2-0CA5-47AC-89C6-62F01A26F328}"/>
                </a:ext>
              </a:extLst>
            </p:cNvPr>
            <p:cNvSpPr>
              <a:spLocks/>
            </p:cNvSpPr>
            <p:nvPr/>
          </p:nvSpPr>
          <p:spPr bwMode="auto">
            <a:xfrm>
              <a:off x="3416088" y="4700279"/>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13" name="Freeform 467">
              <a:extLst>
                <a:ext uri="{FF2B5EF4-FFF2-40B4-BE49-F238E27FC236}">
                  <a16:creationId xmlns:a16="http://schemas.microsoft.com/office/drawing/2014/main" id="{0FA2E1DC-DE68-4C75-94D0-4B730A565C96}"/>
                </a:ext>
              </a:extLst>
            </p:cNvPr>
            <p:cNvSpPr>
              <a:spLocks/>
            </p:cNvSpPr>
            <p:nvPr/>
          </p:nvSpPr>
          <p:spPr bwMode="auto">
            <a:xfrm>
              <a:off x="3543077" y="4765587"/>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14" name="Freeform 468">
              <a:extLst>
                <a:ext uri="{FF2B5EF4-FFF2-40B4-BE49-F238E27FC236}">
                  <a16:creationId xmlns:a16="http://schemas.microsoft.com/office/drawing/2014/main" id="{0CCF0699-4956-45C3-A4A8-66B96B0949D7}"/>
                </a:ext>
              </a:extLst>
            </p:cNvPr>
            <p:cNvSpPr>
              <a:spLocks/>
            </p:cNvSpPr>
            <p:nvPr/>
          </p:nvSpPr>
          <p:spPr bwMode="auto">
            <a:xfrm>
              <a:off x="3118574" y="4261266"/>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15" name="Freeform 469">
              <a:extLst>
                <a:ext uri="{FF2B5EF4-FFF2-40B4-BE49-F238E27FC236}">
                  <a16:creationId xmlns:a16="http://schemas.microsoft.com/office/drawing/2014/main" id="{FFFEFCA7-D6E9-476D-AB48-3621E4160FC7}"/>
                </a:ext>
              </a:extLst>
            </p:cNvPr>
            <p:cNvSpPr>
              <a:spLocks/>
            </p:cNvSpPr>
            <p:nvPr/>
          </p:nvSpPr>
          <p:spPr bwMode="auto">
            <a:xfrm>
              <a:off x="6264241" y="4674883"/>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16" name="Freeform 470">
              <a:extLst>
                <a:ext uri="{FF2B5EF4-FFF2-40B4-BE49-F238E27FC236}">
                  <a16:creationId xmlns:a16="http://schemas.microsoft.com/office/drawing/2014/main" id="{C103DE06-D107-4BA3-9098-308B9C283039}"/>
                </a:ext>
              </a:extLst>
            </p:cNvPr>
            <p:cNvSpPr>
              <a:spLocks/>
            </p:cNvSpPr>
            <p:nvPr/>
          </p:nvSpPr>
          <p:spPr bwMode="auto">
            <a:xfrm>
              <a:off x="3441487" y="4856294"/>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17" name="Freeform 471">
              <a:extLst>
                <a:ext uri="{FF2B5EF4-FFF2-40B4-BE49-F238E27FC236}">
                  <a16:creationId xmlns:a16="http://schemas.microsoft.com/office/drawing/2014/main" id="{E0E6BE6E-1D14-4E6F-8925-527C68939063}"/>
                </a:ext>
              </a:extLst>
            </p:cNvPr>
            <p:cNvSpPr>
              <a:spLocks/>
            </p:cNvSpPr>
            <p:nvPr/>
          </p:nvSpPr>
          <p:spPr bwMode="auto">
            <a:xfrm>
              <a:off x="6188048" y="4351970"/>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18" name="Freeform 473">
              <a:extLst>
                <a:ext uri="{FF2B5EF4-FFF2-40B4-BE49-F238E27FC236}">
                  <a16:creationId xmlns:a16="http://schemas.microsoft.com/office/drawing/2014/main" id="{EC3AAD39-3FF4-472E-BE14-A3CC0BD13E65}"/>
                </a:ext>
              </a:extLst>
            </p:cNvPr>
            <p:cNvSpPr>
              <a:spLocks/>
            </p:cNvSpPr>
            <p:nvPr/>
          </p:nvSpPr>
          <p:spPr bwMode="auto">
            <a:xfrm>
              <a:off x="3401575" y="4649484"/>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19" name="Freeform 474">
              <a:extLst>
                <a:ext uri="{FF2B5EF4-FFF2-40B4-BE49-F238E27FC236}">
                  <a16:creationId xmlns:a16="http://schemas.microsoft.com/office/drawing/2014/main" id="{6DF21C12-8A45-406D-A2AF-EDB9CD5CD9CA}"/>
                </a:ext>
              </a:extLst>
            </p:cNvPr>
            <p:cNvSpPr>
              <a:spLocks/>
            </p:cNvSpPr>
            <p:nvPr/>
          </p:nvSpPr>
          <p:spPr bwMode="auto">
            <a:xfrm>
              <a:off x="6071945" y="4507985"/>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20" name="Freeform 475">
              <a:extLst>
                <a:ext uri="{FF2B5EF4-FFF2-40B4-BE49-F238E27FC236}">
                  <a16:creationId xmlns:a16="http://schemas.microsoft.com/office/drawing/2014/main" id="{19FE36DE-12C3-4B0B-B0FE-C747D00DEDE1}"/>
                </a:ext>
              </a:extLst>
            </p:cNvPr>
            <p:cNvSpPr>
              <a:spLocks/>
            </p:cNvSpPr>
            <p:nvPr/>
          </p:nvSpPr>
          <p:spPr bwMode="auto">
            <a:xfrm>
              <a:off x="3532191" y="4569663"/>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8" y="29"/>
                  </a:moveTo>
                  <a:lnTo>
                    <a:pt x="35"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21" name="Freeform 476">
              <a:extLst>
                <a:ext uri="{FF2B5EF4-FFF2-40B4-BE49-F238E27FC236}">
                  <a16:creationId xmlns:a16="http://schemas.microsoft.com/office/drawing/2014/main" id="{ABECDB1E-88D0-4930-99B0-11B66E70F530}"/>
                </a:ext>
              </a:extLst>
            </p:cNvPr>
            <p:cNvSpPr>
              <a:spLocks/>
            </p:cNvSpPr>
            <p:nvPr/>
          </p:nvSpPr>
          <p:spPr bwMode="auto">
            <a:xfrm>
              <a:off x="3572103" y="4595062"/>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7" y="29"/>
                  </a:moveTo>
                  <a:lnTo>
                    <a:pt x="35" y="0"/>
                  </a:lnTo>
                  <a:lnTo>
                    <a:pt x="0" y="0"/>
                  </a:lnTo>
                  <a:lnTo>
                    <a:pt x="17"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22" name="Freeform 477">
              <a:extLst>
                <a:ext uri="{FF2B5EF4-FFF2-40B4-BE49-F238E27FC236}">
                  <a16:creationId xmlns:a16="http://schemas.microsoft.com/office/drawing/2014/main" id="{F1C300C4-6AE2-490A-A54B-3BA07BF5D4B0}"/>
                </a:ext>
              </a:extLst>
            </p:cNvPr>
            <p:cNvSpPr>
              <a:spLocks/>
            </p:cNvSpPr>
            <p:nvPr/>
          </p:nvSpPr>
          <p:spPr bwMode="auto">
            <a:xfrm>
              <a:off x="3426974" y="4468073"/>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23" name="Freeform 478">
              <a:extLst>
                <a:ext uri="{FF2B5EF4-FFF2-40B4-BE49-F238E27FC236}">
                  <a16:creationId xmlns:a16="http://schemas.microsoft.com/office/drawing/2014/main" id="{FB1647BD-4899-43F1-B6F0-F01B8E8AD55B}"/>
                </a:ext>
              </a:extLst>
            </p:cNvPr>
            <p:cNvSpPr>
              <a:spLocks/>
            </p:cNvSpPr>
            <p:nvPr/>
          </p:nvSpPr>
          <p:spPr bwMode="auto">
            <a:xfrm>
              <a:off x="6071945" y="4674883"/>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24" name="Freeform 479">
              <a:extLst>
                <a:ext uri="{FF2B5EF4-FFF2-40B4-BE49-F238E27FC236}">
                  <a16:creationId xmlns:a16="http://schemas.microsoft.com/office/drawing/2014/main" id="{39149B25-4BAA-4A34-B771-C735158C54A5}"/>
                </a:ext>
              </a:extLst>
            </p:cNvPr>
            <p:cNvSpPr>
              <a:spLocks/>
            </p:cNvSpPr>
            <p:nvPr/>
          </p:nvSpPr>
          <p:spPr bwMode="auto">
            <a:xfrm>
              <a:off x="3597499" y="4312061"/>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7" y="29"/>
                  </a:moveTo>
                  <a:lnTo>
                    <a:pt x="35" y="0"/>
                  </a:lnTo>
                  <a:lnTo>
                    <a:pt x="0" y="0"/>
                  </a:lnTo>
                  <a:lnTo>
                    <a:pt x="17"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25" name="Freeform 480">
              <a:extLst>
                <a:ext uri="{FF2B5EF4-FFF2-40B4-BE49-F238E27FC236}">
                  <a16:creationId xmlns:a16="http://schemas.microsoft.com/office/drawing/2014/main" id="{45DAF808-C340-4F55-9BF2-AC59CB4A6639}"/>
                </a:ext>
              </a:extLst>
            </p:cNvPr>
            <p:cNvSpPr>
              <a:spLocks/>
            </p:cNvSpPr>
            <p:nvPr/>
          </p:nvSpPr>
          <p:spPr bwMode="auto">
            <a:xfrm>
              <a:off x="3836961" y="4656741"/>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26" name="Freeform 481">
              <a:extLst>
                <a:ext uri="{FF2B5EF4-FFF2-40B4-BE49-F238E27FC236}">
                  <a16:creationId xmlns:a16="http://schemas.microsoft.com/office/drawing/2014/main" id="{F89A7686-738C-440D-A524-44963A72FF6E}"/>
                </a:ext>
              </a:extLst>
            </p:cNvPr>
            <p:cNvSpPr>
              <a:spLocks/>
            </p:cNvSpPr>
            <p:nvPr/>
          </p:nvSpPr>
          <p:spPr bwMode="auto">
            <a:xfrm>
              <a:off x="3426974" y="4221354"/>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27" name="Freeform 482">
              <a:extLst>
                <a:ext uri="{FF2B5EF4-FFF2-40B4-BE49-F238E27FC236}">
                  <a16:creationId xmlns:a16="http://schemas.microsoft.com/office/drawing/2014/main" id="{B2CFE582-DDE7-4451-B88D-8DBDDA01C393}"/>
                </a:ext>
              </a:extLst>
            </p:cNvPr>
            <p:cNvSpPr>
              <a:spLocks/>
            </p:cNvSpPr>
            <p:nvPr/>
          </p:nvSpPr>
          <p:spPr bwMode="auto">
            <a:xfrm>
              <a:off x="6213446" y="4326574"/>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28" name="Freeform 483">
              <a:extLst>
                <a:ext uri="{FF2B5EF4-FFF2-40B4-BE49-F238E27FC236}">
                  <a16:creationId xmlns:a16="http://schemas.microsoft.com/office/drawing/2014/main" id="{E0A8AEEA-F2E4-4771-A65A-7D8C539163A8}"/>
                </a:ext>
              </a:extLst>
            </p:cNvPr>
            <p:cNvSpPr>
              <a:spLocks/>
            </p:cNvSpPr>
            <p:nvPr/>
          </p:nvSpPr>
          <p:spPr bwMode="auto">
            <a:xfrm>
              <a:off x="6137253" y="4493472"/>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29" name="Freeform 484">
              <a:extLst>
                <a:ext uri="{FF2B5EF4-FFF2-40B4-BE49-F238E27FC236}">
                  <a16:creationId xmlns:a16="http://schemas.microsoft.com/office/drawing/2014/main" id="{353F6FA8-F3A8-4975-AFC0-2E0169D413DE}"/>
                </a:ext>
              </a:extLst>
            </p:cNvPr>
            <p:cNvSpPr>
              <a:spLocks/>
            </p:cNvSpPr>
            <p:nvPr/>
          </p:nvSpPr>
          <p:spPr bwMode="auto">
            <a:xfrm>
              <a:off x="6227959" y="4377369"/>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30" name="Freeform 485">
              <a:extLst>
                <a:ext uri="{FF2B5EF4-FFF2-40B4-BE49-F238E27FC236}">
                  <a16:creationId xmlns:a16="http://schemas.microsoft.com/office/drawing/2014/main" id="{9C9F2920-264D-47C8-9FCF-82A6560ABDEF}"/>
                </a:ext>
              </a:extLst>
            </p:cNvPr>
            <p:cNvSpPr>
              <a:spLocks/>
            </p:cNvSpPr>
            <p:nvPr/>
          </p:nvSpPr>
          <p:spPr bwMode="auto">
            <a:xfrm>
              <a:off x="6111856" y="4493472"/>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31" name="Freeform 486">
              <a:extLst>
                <a:ext uri="{FF2B5EF4-FFF2-40B4-BE49-F238E27FC236}">
                  <a16:creationId xmlns:a16="http://schemas.microsoft.com/office/drawing/2014/main" id="{733AE842-F45A-42DA-A5DC-F69682CBB1B6}"/>
                </a:ext>
              </a:extLst>
            </p:cNvPr>
            <p:cNvSpPr>
              <a:spLocks/>
            </p:cNvSpPr>
            <p:nvPr/>
          </p:nvSpPr>
          <p:spPr bwMode="auto">
            <a:xfrm>
              <a:off x="3557590" y="4533381"/>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32" name="Freeform 487">
              <a:extLst>
                <a:ext uri="{FF2B5EF4-FFF2-40B4-BE49-F238E27FC236}">
                  <a16:creationId xmlns:a16="http://schemas.microsoft.com/office/drawing/2014/main" id="{BAC899C0-7627-4A52-A5EC-1DB36F4ED5E1}"/>
                </a:ext>
              </a:extLst>
            </p:cNvPr>
            <p:cNvSpPr>
              <a:spLocks/>
            </p:cNvSpPr>
            <p:nvPr/>
          </p:nvSpPr>
          <p:spPr bwMode="auto">
            <a:xfrm>
              <a:off x="2679561" y="4468073"/>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33" name="Freeform 488">
              <a:extLst>
                <a:ext uri="{FF2B5EF4-FFF2-40B4-BE49-F238E27FC236}">
                  <a16:creationId xmlns:a16="http://schemas.microsoft.com/office/drawing/2014/main" id="{6DBFA16D-51F6-4A62-8DE1-3EB494C88E28}"/>
                </a:ext>
              </a:extLst>
            </p:cNvPr>
            <p:cNvSpPr>
              <a:spLocks/>
            </p:cNvSpPr>
            <p:nvPr/>
          </p:nvSpPr>
          <p:spPr bwMode="auto">
            <a:xfrm>
              <a:off x="3416088" y="4700279"/>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34" name="Freeform 489">
              <a:extLst>
                <a:ext uri="{FF2B5EF4-FFF2-40B4-BE49-F238E27FC236}">
                  <a16:creationId xmlns:a16="http://schemas.microsoft.com/office/drawing/2014/main" id="{79867BCE-F9C7-41AF-A57C-F75A53F7E7DB}"/>
                </a:ext>
              </a:extLst>
            </p:cNvPr>
            <p:cNvSpPr>
              <a:spLocks/>
            </p:cNvSpPr>
            <p:nvPr/>
          </p:nvSpPr>
          <p:spPr bwMode="auto">
            <a:xfrm>
              <a:off x="6960859" y="4674883"/>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35" name="Freeform 490">
              <a:extLst>
                <a:ext uri="{FF2B5EF4-FFF2-40B4-BE49-F238E27FC236}">
                  <a16:creationId xmlns:a16="http://schemas.microsoft.com/office/drawing/2014/main" id="{9EB96137-D744-432D-9DD8-9319B3DBE6CA}"/>
                </a:ext>
              </a:extLst>
            </p:cNvPr>
            <p:cNvSpPr>
              <a:spLocks/>
            </p:cNvSpPr>
            <p:nvPr/>
          </p:nvSpPr>
          <p:spPr bwMode="auto">
            <a:xfrm>
              <a:off x="3390692" y="4544267"/>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8" y="29"/>
                  </a:moveTo>
                  <a:lnTo>
                    <a:pt x="35"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36" name="Freeform 491">
              <a:extLst>
                <a:ext uri="{FF2B5EF4-FFF2-40B4-BE49-F238E27FC236}">
                  <a16:creationId xmlns:a16="http://schemas.microsoft.com/office/drawing/2014/main" id="{828F1512-B308-4124-807B-7B45E7F0DC4A}"/>
                </a:ext>
              </a:extLst>
            </p:cNvPr>
            <p:cNvSpPr>
              <a:spLocks/>
            </p:cNvSpPr>
            <p:nvPr/>
          </p:nvSpPr>
          <p:spPr bwMode="auto">
            <a:xfrm>
              <a:off x="3572103" y="4377369"/>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37" name="Freeform 492">
              <a:extLst>
                <a:ext uri="{FF2B5EF4-FFF2-40B4-BE49-F238E27FC236}">
                  <a16:creationId xmlns:a16="http://schemas.microsoft.com/office/drawing/2014/main" id="{8B77B902-06D7-42D1-BD9B-31A631CBD126}"/>
                </a:ext>
              </a:extLst>
            </p:cNvPr>
            <p:cNvSpPr>
              <a:spLocks/>
            </p:cNvSpPr>
            <p:nvPr/>
          </p:nvSpPr>
          <p:spPr bwMode="auto">
            <a:xfrm>
              <a:off x="6213446" y="4533381"/>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38" name="Freeform 493">
              <a:extLst>
                <a:ext uri="{FF2B5EF4-FFF2-40B4-BE49-F238E27FC236}">
                  <a16:creationId xmlns:a16="http://schemas.microsoft.com/office/drawing/2014/main" id="{967BFBA3-01F9-4A92-A0D2-72B8BCB1832C}"/>
                </a:ext>
              </a:extLst>
            </p:cNvPr>
            <p:cNvSpPr>
              <a:spLocks/>
            </p:cNvSpPr>
            <p:nvPr/>
          </p:nvSpPr>
          <p:spPr bwMode="auto">
            <a:xfrm>
              <a:off x="6198933" y="4634971"/>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39" name="Freeform 494">
              <a:extLst>
                <a:ext uri="{FF2B5EF4-FFF2-40B4-BE49-F238E27FC236}">
                  <a16:creationId xmlns:a16="http://schemas.microsoft.com/office/drawing/2014/main" id="{E5500B8C-B706-410A-8D51-55D4522893F9}"/>
                </a:ext>
              </a:extLst>
            </p:cNvPr>
            <p:cNvSpPr>
              <a:spLocks/>
            </p:cNvSpPr>
            <p:nvPr/>
          </p:nvSpPr>
          <p:spPr bwMode="auto">
            <a:xfrm>
              <a:off x="3506795" y="4584176"/>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40" name="Freeform 495">
              <a:extLst>
                <a:ext uri="{FF2B5EF4-FFF2-40B4-BE49-F238E27FC236}">
                  <a16:creationId xmlns:a16="http://schemas.microsoft.com/office/drawing/2014/main" id="{C8863738-D9DA-40E2-8F9C-9CDCAF1D5372}"/>
                </a:ext>
              </a:extLst>
            </p:cNvPr>
            <p:cNvSpPr>
              <a:spLocks/>
            </p:cNvSpPr>
            <p:nvPr/>
          </p:nvSpPr>
          <p:spPr bwMode="auto">
            <a:xfrm>
              <a:off x="6082830" y="4518868"/>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41" name="Freeform 496">
              <a:extLst>
                <a:ext uri="{FF2B5EF4-FFF2-40B4-BE49-F238E27FC236}">
                  <a16:creationId xmlns:a16="http://schemas.microsoft.com/office/drawing/2014/main" id="{7FBB380F-3689-4B93-84F8-555329C81172}"/>
                </a:ext>
              </a:extLst>
            </p:cNvPr>
            <p:cNvSpPr>
              <a:spLocks/>
            </p:cNvSpPr>
            <p:nvPr/>
          </p:nvSpPr>
          <p:spPr bwMode="auto">
            <a:xfrm>
              <a:off x="3557590" y="4595062"/>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8" y="29"/>
                  </a:moveTo>
                  <a:lnTo>
                    <a:pt x="35"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42" name="Freeform 497">
              <a:extLst>
                <a:ext uri="{FF2B5EF4-FFF2-40B4-BE49-F238E27FC236}">
                  <a16:creationId xmlns:a16="http://schemas.microsoft.com/office/drawing/2014/main" id="{F0CF1A42-6CCB-4B58-A285-3251FE681E6F}"/>
                </a:ext>
              </a:extLst>
            </p:cNvPr>
            <p:cNvSpPr>
              <a:spLocks/>
            </p:cNvSpPr>
            <p:nvPr/>
          </p:nvSpPr>
          <p:spPr bwMode="auto">
            <a:xfrm>
              <a:off x="3426974" y="4595062"/>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43" name="Freeform 498">
              <a:extLst>
                <a:ext uri="{FF2B5EF4-FFF2-40B4-BE49-F238E27FC236}">
                  <a16:creationId xmlns:a16="http://schemas.microsoft.com/office/drawing/2014/main" id="{EAADCB4A-43CE-4CE7-B22F-35C6A1738E5A}"/>
                </a:ext>
              </a:extLst>
            </p:cNvPr>
            <p:cNvSpPr>
              <a:spLocks/>
            </p:cNvSpPr>
            <p:nvPr/>
          </p:nvSpPr>
          <p:spPr bwMode="auto">
            <a:xfrm>
              <a:off x="3390692" y="4507985"/>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44" name="Freeform 499">
              <a:extLst>
                <a:ext uri="{FF2B5EF4-FFF2-40B4-BE49-F238E27FC236}">
                  <a16:creationId xmlns:a16="http://schemas.microsoft.com/office/drawing/2014/main" id="{595B5599-74C8-4CBA-9EA9-69F927BA0D7E}"/>
                </a:ext>
              </a:extLst>
            </p:cNvPr>
            <p:cNvSpPr>
              <a:spLocks/>
            </p:cNvSpPr>
            <p:nvPr/>
          </p:nvSpPr>
          <p:spPr bwMode="auto">
            <a:xfrm>
              <a:off x="3401575" y="4711165"/>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45" name="Freeform 500">
              <a:extLst>
                <a:ext uri="{FF2B5EF4-FFF2-40B4-BE49-F238E27FC236}">
                  <a16:creationId xmlns:a16="http://schemas.microsoft.com/office/drawing/2014/main" id="{C5C6AA36-B938-497C-AE4B-AF5FE0074353}"/>
                </a:ext>
              </a:extLst>
            </p:cNvPr>
            <p:cNvSpPr>
              <a:spLocks/>
            </p:cNvSpPr>
            <p:nvPr/>
          </p:nvSpPr>
          <p:spPr bwMode="auto">
            <a:xfrm>
              <a:off x="3481396" y="4595062"/>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7" y="29"/>
                  </a:moveTo>
                  <a:lnTo>
                    <a:pt x="35" y="0"/>
                  </a:lnTo>
                  <a:lnTo>
                    <a:pt x="0" y="0"/>
                  </a:lnTo>
                  <a:lnTo>
                    <a:pt x="17"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46" name="Freeform 501">
              <a:extLst>
                <a:ext uri="{FF2B5EF4-FFF2-40B4-BE49-F238E27FC236}">
                  <a16:creationId xmlns:a16="http://schemas.microsoft.com/office/drawing/2014/main" id="{AD50D7B6-BE41-43B7-AC5F-169E83DC3F9C}"/>
                </a:ext>
              </a:extLst>
            </p:cNvPr>
            <p:cNvSpPr>
              <a:spLocks/>
            </p:cNvSpPr>
            <p:nvPr/>
          </p:nvSpPr>
          <p:spPr bwMode="auto">
            <a:xfrm>
              <a:off x="3466883" y="4275779"/>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47" name="Freeform 502">
              <a:extLst>
                <a:ext uri="{FF2B5EF4-FFF2-40B4-BE49-F238E27FC236}">
                  <a16:creationId xmlns:a16="http://schemas.microsoft.com/office/drawing/2014/main" id="{4F4D6CE2-E183-4CDD-8F81-B360447C0196}"/>
                </a:ext>
              </a:extLst>
            </p:cNvPr>
            <p:cNvSpPr>
              <a:spLocks/>
            </p:cNvSpPr>
            <p:nvPr/>
          </p:nvSpPr>
          <p:spPr bwMode="auto">
            <a:xfrm>
              <a:off x="6238843" y="4569663"/>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48" name="Freeform 503">
              <a:extLst>
                <a:ext uri="{FF2B5EF4-FFF2-40B4-BE49-F238E27FC236}">
                  <a16:creationId xmlns:a16="http://schemas.microsoft.com/office/drawing/2014/main" id="{FA86D6BB-A85F-4D84-B685-99EC7A9397B3}"/>
                </a:ext>
              </a:extLst>
            </p:cNvPr>
            <p:cNvSpPr>
              <a:spLocks/>
            </p:cNvSpPr>
            <p:nvPr/>
          </p:nvSpPr>
          <p:spPr bwMode="auto">
            <a:xfrm>
              <a:off x="3608385" y="4544267"/>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49" name="Freeform 505">
              <a:extLst>
                <a:ext uri="{FF2B5EF4-FFF2-40B4-BE49-F238E27FC236}">
                  <a16:creationId xmlns:a16="http://schemas.microsoft.com/office/drawing/2014/main" id="{37E565A4-04C5-4CCA-8EEB-A0685A36289F}"/>
                </a:ext>
              </a:extLst>
            </p:cNvPr>
            <p:cNvSpPr>
              <a:spLocks/>
            </p:cNvSpPr>
            <p:nvPr/>
          </p:nvSpPr>
          <p:spPr bwMode="auto">
            <a:xfrm>
              <a:off x="6097343" y="4609575"/>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50" name="Freeform 506">
              <a:extLst>
                <a:ext uri="{FF2B5EF4-FFF2-40B4-BE49-F238E27FC236}">
                  <a16:creationId xmlns:a16="http://schemas.microsoft.com/office/drawing/2014/main" id="{15B07CFE-B93E-486F-A2D2-4CD864755734}"/>
                </a:ext>
              </a:extLst>
            </p:cNvPr>
            <p:cNvSpPr>
              <a:spLocks/>
            </p:cNvSpPr>
            <p:nvPr/>
          </p:nvSpPr>
          <p:spPr bwMode="auto">
            <a:xfrm>
              <a:off x="6148138" y="4533381"/>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51" name="Freeform 507">
              <a:extLst>
                <a:ext uri="{FF2B5EF4-FFF2-40B4-BE49-F238E27FC236}">
                  <a16:creationId xmlns:a16="http://schemas.microsoft.com/office/drawing/2014/main" id="{86C0ACC0-E822-4A87-A861-1DA11381E20B}"/>
                </a:ext>
              </a:extLst>
            </p:cNvPr>
            <p:cNvSpPr>
              <a:spLocks/>
            </p:cNvSpPr>
            <p:nvPr/>
          </p:nvSpPr>
          <p:spPr bwMode="auto">
            <a:xfrm>
              <a:off x="3325384" y="4366483"/>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52" name="Freeform 508">
              <a:extLst>
                <a:ext uri="{FF2B5EF4-FFF2-40B4-BE49-F238E27FC236}">
                  <a16:creationId xmlns:a16="http://schemas.microsoft.com/office/drawing/2014/main" id="{CC50CABC-9D2C-4BF6-8CA6-76351E7EDE66}"/>
                </a:ext>
              </a:extLst>
            </p:cNvPr>
            <p:cNvSpPr>
              <a:spLocks/>
            </p:cNvSpPr>
            <p:nvPr/>
          </p:nvSpPr>
          <p:spPr bwMode="auto">
            <a:xfrm>
              <a:off x="6460165" y="4584176"/>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53" name="Freeform 509">
              <a:extLst>
                <a:ext uri="{FF2B5EF4-FFF2-40B4-BE49-F238E27FC236}">
                  <a16:creationId xmlns:a16="http://schemas.microsoft.com/office/drawing/2014/main" id="{AECC3C68-7196-49BC-BE7E-9117B8B999FC}"/>
                </a:ext>
              </a:extLst>
            </p:cNvPr>
            <p:cNvSpPr>
              <a:spLocks/>
            </p:cNvSpPr>
            <p:nvPr/>
          </p:nvSpPr>
          <p:spPr bwMode="auto">
            <a:xfrm>
              <a:off x="6198933" y="4584176"/>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54" name="Freeform 510">
              <a:extLst>
                <a:ext uri="{FF2B5EF4-FFF2-40B4-BE49-F238E27FC236}">
                  <a16:creationId xmlns:a16="http://schemas.microsoft.com/office/drawing/2014/main" id="{BB278F7E-1A09-4AA0-9A49-087B3974CB01}"/>
                </a:ext>
              </a:extLst>
            </p:cNvPr>
            <p:cNvSpPr>
              <a:spLocks/>
            </p:cNvSpPr>
            <p:nvPr/>
          </p:nvSpPr>
          <p:spPr bwMode="auto">
            <a:xfrm>
              <a:off x="3557590" y="4711165"/>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8" y="29"/>
                  </a:moveTo>
                  <a:lnTo>
                    <a:pt x="35"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55" name="Freeform 511">
              <a:extLst>
                <a:ext uri="{FF2B5EF4-FFF2-40B4-BE49-F238E27FC236}">
                  <a16:creationId xmlns:a16="http://schemas.microsoft.com/office/drawing/2014/main" id="{04A31C32-D81C-4D15-AA73-F2DB8391467E}"/>
                </a:ext>
              </a:extLst>
            </p:cNvPr>
            <p:cNvSpPr>
              <a:spLocks/>
            </p:cNvSpPr>
            <p:nvPr/>
          </p:nvSpPr>
          <p:spPr bwMode="auto">
            <a:xfrm>
              <a:off x="6071945" y="4711165"/>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8" y="29"/>
                  </a:moveTo>
                  <a:lnTo>
                    <a:pt x="35"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56" name="Freeform 512">
              <a:extLst>
                <a:ext uri="{FF2B5EF4-FFF2-40B4-BE49-F238E27FC236}">
                  <a16:creationId xmlns:a16="http://schemas.microsoft.com/office/drawing/2014/main" id="{48A94DDE-7CC9-4474-B7A9-51AB8DB9E9BB}"/>
                </a:ext>
              </a:extLst>
            </p:cNvPr>
            <p:cNvSpPr>
              <a:spLocks/>
            </p:cNvSpPr>
            <p:nvPr/>
          </p:nvSpPr>
          <p:spPr bwMode="auto">
            <a:xfrm>
              <a:off x="6253356" y="4478959"/>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7" y="29"/>
                  </a:moveTo>
                  <a:lnTo>
                    <a:pt x="35" y="0"/>
                  </a:lnTo>
                  <a:lnTo>
                    <a:pt x="0" y="0"/>
                  </a:lnTo>
                  <a:lnTo>
                    <a:pt x="17"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57" name="Freeform 513">
              <a:extLst>
                <a:ext uri="{FF2B5EF4-FFF2-40B4-BE49-F238E27FC236}">
                  <a16:creationId xmlns:a16="http://schemas.microsoft.com/office/drawing/2014/main" id="{E0989744-7E4E-4E78-8D17-845C8888934D}"/>
                </a:ext>
              </a:extLst>
            </p:cNvPr>
            <p:cNvSpPr>
              <a:spLocks/>
            </p:cNvSpPr>
            <p:nvPr/>
          </p:nvSpPr>
          <p:spPr bwMode="auto">
            <a:xfrm>
              <a:off x="2795664" y="4275779"/>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58" name="Freeform 514">
              <a:extLst>
                <a:ext uri="{FF2B5EF4-FFF2-40B4-BE49-F238E27FC236}">
                  <a16:creationId xmlns:a16="http://schemas.microsoft.com/office/drawing/2014/main" id="{7A1457A6-FD43-4CBD-83EC-20089C956B08}"/>
                </a:ext>
              </a:extLst>
            </p:cNvPr>
            <p:cNvSpPr>
              <a:spLocks/>
            </p:cNvSpPr>
            <p:nvPr/>
          </p:nvSpPr>
          <p:spPr bwMode="auto">
            <a:xfrm>
              <a:off x="3481396" y="4417278"/>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59" name="Freeform 515">
              <a:extLst>
                <a:ext uri="{FF2B5EF4-FFF2-40B4-BE49-F238E27FC236}">
                  <a16:creationId xmlns:a16="http://schemas.microsoft.com/office/drawing/2014/main" id="{296D7ADB-1CBC-44F8-A840-FD95BC9D5F47}"/>
                </a:ext>
              </a:extLst>
            </p:cNvPr>
            <p:cNvSpPr>
              <a:spLocks/>
            </p:cNvSpPr>
            <p:nvPr/>
          </p:nvSpPr>
          <p:spPr bwMode="auto">
            <a:xfrm>
              <a:off x="6227959" y="4569663"/>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7" y="29"/>
                  </a:moveTo>
                  <a:lnTo>
                    <a:pt x="35" y="0"/>
                  </a:lnTo>
                  <a:lnTo>
                    <a:pt x="0" y="0"/>
                  </a:lnTo>
                  <a:lnTo>
                    <a:pt x="17"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60" name="Freeform 516">
              <a:extLst>
                <a:ext uri="{FF2B5EF4-FFF2-40B4-BE49-F238E27FC236}">
                  <a16:creationId xmlns:a16="http://schemas.microsoft.com/office/drawing/2014/main" id="{30670180-1C5F-4B0F-B7D0-7006066E9AAE}"/>
                </a:ext>
              </a:extLst>
            </p:cNvPr>
            <p:cNvSpPr>
              <a:spLocks/>
            </p:cNvSpPr>
            <p:nvPr/>
          </p:nvSpPr>
          <p:spPr bwMode="auto">
            <a:xfrm>
              <a:off x="6162651" y="4765587"/>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61" name="Freeform 517">
              <a:extLst>
                <a:ext uri="{FF2B5EF4-FFF2-40B4-BE49-F238E27FC236}">
                  <a16:creationId xmlns:a16="http://schemas.microsoft.com/office/drawing/2014/main" id="{0514D393-779A-4AA9-8CFB-18838A738367}"/>
                </a:ext>
              </a:extLst>
            </p:cNvPr>
            <p:cNvSpPr>
              <a:spLocks/>
            </p:cNvSpPr>
            <p:nvPr/>
          </p:nvSpPr>
          <p:spPr bwMode="auto">
            <a:xfrm>
              <a:off x="6137253" y="4468073"/>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62" name="Freeform 518">
              <a:extLst>
                <a:ext uri="{FF2B5EF4-FFF2-40B4-BE49-F238E27FC236}">
                  <a16:creationId xmlns:a16="http://schemas.microsoft.com/office/drawing/2014/main" id="{EDD0B587-C33D-4185-826A-51E5B5111EFB}"/>
                </a:ext>
              </a:extLst>
            </p:cNvPr>
            <p:cNvSpPr>
              <a:spLocks/>
            </p:cNvSpPr>
            <p:nvPr/>
          </p:nvSpPr>
          <p:spPr bwMode="auto">
            <a:xfrm>
              <a:off x="3543077" y="4493472"/>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63" name="Freeform 519">
              <a:extLst>
                <a:ext uri="{FF2B5EF4-FFF2-40B4-BE49-F238E27FC236}">
                  <a16:creationId xmlns:a16="http://schemas.microsoft.com/office/drawing/2014/main" id="{17F66CB5-F137-450E-9D2D-7C87D45E9E20}"/>
                </a:ext>
              </a:extLst>
            </p:cNvPr>
            <p:cNvSpPr>
              <a:spLocks/>
            </p:cNvSpPr>
            <p:nvPr/>
          </p:nvSpPr>
          <p:spPr bwMode="auto">
            <a:xfrm>
              <a:off x="2875484" y="4685766"/>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7" y="29"/>
                  </a:moveTo>
                  <a:lnTo>
                    <a:pt x="35" y="0"/>
                  </a:lnTo>
                  <a:lnTo>
                    <a:pt x="0" y="0"/>
                  </a:lnTo>
                  <a:lnTo>
                    <a:pt x="17"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64" name="Freeform 520">
              <a:extLst>
                <a:ext uri="{FF2B5EF4-FFF2-40B4-BE49-F238E27FC236}">
                  <a16:creationId xmlns:a16="http://schemas.microsoft.com/office/drawing/2014/main" id="{2B45B816-5D6F-4386-8F21-2E45569B1D8B}"/>
                </a:ext>
              </a:extLst>
            </p:cNvPr>
            <p:cNvSpPr>
              <a:spLocks/>
            </p:cNvSpPr>
            <p:nvPr/>
          </p:nvSpPr>
          <p:spPr bwMode="auto">
            <a:xfrm>
              <a:off x="3390692" y="4428164"/>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8" y="29"/>
                  </a:moveTo>
                  <a:lnTo>
                    <a:pt x="35"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65" name="Freeform 521">
              <a:extLst>
                <a:ext uri="{FF2B5EF4-FFF2-40B4-BE49-F238E27FC236}">
                  <a16:creationId xmlns:a16="http://schemas.microsoft.com/office/drawing/2014/main" id="{C1DC5922-3D4F-4C50-B330-666BC1D0C736}"/>
                </a:ext>
              </a:extLst>
            </p:cNvPr>
            <p:cNvSpPr>
              <a:spLocks/>
            </p:cNvSpPr>
            <p:nvPr/>
          </p:nvSpPr>
          <p:spPr bwMode="auto">
            <a:xfrm>
              <a:off x="2501777" y="4286662"/>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7" y="29"/>
                  </a:moveTo>
                  <a:lnTo>
                    <a:pt x="35" y="0"/>
                  </a:lnTo>
                  <a:lnTo>
                    <a:pt x="0" y="0"/>
                  </a:lnTo>
                  <a:lnTo>
                    <a:pt x="17"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66" name="Freeform 522">
              <a:extLst>
                <a:ext uri="{FF2B5EF4-FFF2-40B4-BE49-F238E27FC236}">
                  <a16:creationId xmlns:a16="http://schemas.microsoft.com/office/drawing/2014/main" id="{EDFBF652-F589-4652-A20D-D782C8B3F112}"/>
                </a:ext>
              </a:extLst>
            </p:cNvPr>
            <p:cNvSpPr>
              <a:spLocks/>
            </p:cNvSpPr>
            <p:nvPr/>
          </p:nvSpPr>
          <p:spPr bwMode="auto">
            <a:xfrm>
              <a:off x="2512663" y="4453560"/>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67" name="Freeform 523">
              <a:extLst>
                <a:ext uri="{FF2B5EF4-FFF2-40B4-BE49-F238E27FC236}">
                  <a16:creationId xmlns:a16="http://schemas.microsoft.com/office/drawing/2014/main" id="{E490C091-C9AA-4D9A-A904-5C4E6C4CB8E4}"/>
                </a:ext>
              </a:extLst>
            </p:cNvPr>
            <p:cNvSpPr>
              <a:spLocks/>
            </p:cNvSpPr>
            <p:nvPr/>
          </p:nvSpPr>
          <p:spPr bwMode="auto">
            <a:xfrm>
              <a:off x="3067779" y="4428164"/>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8" y="29"/>
                  </a:moveTo>
                  <a:lnTo>
                    <a:pt x="35"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68" name="Freeform 524">
              <a:extLst>
                <a:ext uri="{FF2B5EF4-FFF2-40B4-BE49-F238E27FC236}">
                  <a16:creationId xmlns:a16="http://schemas.microsoft.com/office/drawing/2014/main" id="{C9EB04ED-9855-4E7E-AE66-310AA13CA009}"/>
                </a:ext>
              </a:extLst>
            </p:cNvPr>
            <p:cNvSpPr>
              <a:spLocks/>
            </p:cNvSpPr>
            <p:nvPr/>
          </p:nvSpPr>
          <p:spPr bwMode="auto">
            <a:xfrm>
              <a:off x="7091475" y="4493472"/>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69" name="Freeform 525">
              <a:extLst>
                <a:ext uri="{FF2B5EF4-FFF2-40B4-BE49-F238E27FC236}">
                  <a16:creationId xmlns:a16="http://schemas.microsoft.com/office/drawing/2014/main" id="{107C8E3D-27E6-48E4-A71D-548D511C68F8}"/>
                </a:ext>
              </a:extLst>
            </p:cNvPr>
            <p:cNvSpPr>
              <a:spLocks/>
            </p:cNvSpPr>
            <p:nvPr/>
          </p:nvSpPr>
          <p:spPr bwMode="auto">
            <a:xfrm>
              <a:off x="3401575" y="4624088"/>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70" name="Freeform 526">
              <a:extLst>
                <a:ext uri="{FF2B5EF4-FFF2-40B4-BE49-F238E27FC236}">
                  <a16:creationId xmlns:a16="http://schemas.microsoft.com/office/drawing/2014/main" id="{AC9BA12E-E4F3-4C27-8107-F408E1A43721}"/>
                </a:ext>
              </a:extLst>
            </p:cNvPr>
            <p:cNvSpPr>
              <a:spLocks/>
            </p:cNvSpPr>
            <p:nvPr/>
          </p:nvSpPr>
          <p:spPr bwMode="auto">
            <a:xfrm>
              <a:off x="3456000" y="4326574"/>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71" name="Freeform 527">
              <a:extLst>
                <a:ext uri="{FF2B5EF4-FFF2-40B4-BE49-F238E27FC236}">
                  <a16:creationId xmlns:a16="http://schemas.microsoft.com/office/drawing/2014/main" id="{6DBC4F90-49EA-45BC-9DA9-9543E8F71D94}"/>
                </a:ext>
              </a:extLst>
            </p:cNvPr>
            <p:cNvSpPr>
              <a:spLocks/>
            </p:cNvSpPr>
            <p:nvPr/>
          </p:nvSpPr>
          <p:spPr bwMode="auto">
            <a:xfrm>
              <a:off x="3209281" y="4700279"/>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72" name="Freeform 528">
              <a:extLst>
                <a:ext uri="{FF2B5EF4-FFF2-40B4-BE49-F238E27FC236}">
                  <a16:creationId xmlns:a16="http://schemas.microsoft.com/office/drawing/2014/main" id="{CE92E12E-A757-48B9-A6F3-DB0C5A33E2A4}"/>
                </a:ext>
              </a:extLst>
            </p:cNvPr>
            <p:cNvSpPr>
              <a:spLocks/>
            </p:cNvSpPr>
            <p:nvPr/>
          </p:nvSpPr>
          <p:spPr bwMode="auto">
            <a:xfrm>
              <a:off x="6122740" y="4725678"/>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73" name="Freeform 529">
              <a:extLst>
                <a:ext uri="{FF2B5EF4-FFF2-40B4-BE49-F238E27FC236}">
                  <a16:creationId xmlns:a16="http://schemas.microsoft.com/office/drawing/2014/main" id="{202C43B3-D723-4CC4-8AC5-499F5929C5E5}"/>
                </a:ext>
              </a:extLst>
            </p:cNvPr>
            <p:cNvSpPr>
              <a:spLocks/>
            </p:cNvSpPr>
            <p:nvPr/>
          </p:nvSpPr>
          <p:spPr bwMode="auto">
            <a:xfrm>
              <a:off x="5019761" y="4627715"/>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74" name="Freeform 530">
              <a:extLst>
                <a:ext uri="{FF2B5EF4-FFF2-40B4-BE49-F238E27FC236}">
                  <a16:creationId xmlns:a16="http://schemas.microsoft.com/office/drawing/2014/main" id="{11C755AD-C21D-436D-B754-FFB6A1D51BC3}"/>
                </a:ext>
              </a:extLst>
            </p:cNvPr>
            <p:cNvSpPr>
              <a:spLocks/>
            </p:cNvSpPr>
            <p:nvPr/>
          </p:nvSpPr>
          <p:spPr bwMode="auto">
            <a:xfrm>
              <a:off x="6198933" y="4442677"/>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75" name="Freeform 531">
              <a:extLst>
                <a:ext uri="{FF2B5EF4-FFF2-40B4-BE49-F238E27FC236}">
                  <a16:creationId xmlns:a16="http://schemas.microsoft.com/office/drawing/2014/main" id="{3B640A7D-0A4E-4709-92F6-114FF4E6DEB1}"/>
                </a:ext>
              </a:extLst>
            </p:cNvPr>
            <p:cNvSpPr>
              <a:spLocks/>
            </p:cNvSpPr>
            <p:nvPr/>
          </p:nvSpPr>
          <p:spPr bwMode="auto">
            <a:xfrm>
              <a:off x="3078665" y="4624088"/>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76" name="Freeform 532">
              <a:extLst>
                <a:ext uri="{FF2B5EF4-FFF2-40B4-BE49-F238E27FC236}">
                  <a16:creationId xmlns:a16="http://schemas.microsoft.com/office/drawing/2014/main" id="{BE2B85FF-D111-40BF-BFC1-41ED36D836AA}"/>
                </a:ext>
              </a:extLst>
            </p:cNvPr>
            <p:cNvSpPr>
              <a:spLocks/>
            </p:cNvSpPr>
            <p:nvPr/>
          </p:nvSpPr>
          <p:spPr bwMode="auto">
            <a:xfrm>
              <a:off x="6213446" y="4402765"/>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77" name="Freeform 533">
              <a:extLst>
                <a:ext uri="{FF2B5EF4-FFF2-40B4-BE49-F238E27FC236}">
                  <a16:creationId xmlns:a16="http://schemas.microsoft.com/office/drawing/2014/main" id="{470D9787-1437-40CD-9FED-15A2411ECC69}"/>
                </a:ext>
              </a:extLst>
            </p:cNvPr>
            <p:cNvSpPr>
              <a:spLocks/>
            </p:cNvSpPr>
            <p:nvPr/>
          </p:nvSpPr>
          <p:spPr bwMode="auto">
            <a:xfrm>
              <a:off x="6071945" y="4493472"/>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78" name="Freeform 534">
              <a:extLst>
                <a:ext uri="{FF2B5EF4-FFF2-40B4-BE49-F238E27FC236}">
                  <a16:creationId xmlns:a16="http://schemas.microsoft.com/office/drawing/2014/main" id="{F0980384-5FDD-40F2-8E7D-4B1F1B75ED86}"/>
                </a:ext>
              </a:extLst>
            </p:cNvPr>
            <p:cNvSpPr>
              <a:spLocks/>
            </p:cNvSpPr>
            <p:nvPr/>
          </p:nvSpPr>
          <p:spPr bwMode="auto">
            <a:xfrm>
              <a:off x="3234677" y="4391882"/>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79" name="Freeform 535">
              <a:extLst>
                <a:ext uri="{FF2B5EF4-FFF2-40B4-BE49-F238E27FC236}">
                  <a16:creationId xmlns:a16="http://schemas.microsoft.com/office/drawing/2014/main" id="{A58ED3F4-6514-4542-8F55-9C9811EFA5A7}"/>
                </a:ext>
              </a:extLst>
            </p:cNvPr>
            <p:cNvSpPr>
              <a:spLocks/>
            </p:cNvSpPr>
            <p:nvPr/>
          </p:nvSpPr>
          <p:spPr bwMode="auto">
            <a:xfrm>
              <a:off x="6278754" y="4711165"/>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8" y="29"/>
                  </a:moveTo>
                  <a:lnTo>
                    <a:pt x="35"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80" name="Freeform 536">
              <a:extLst>
                <a:ext uri="{FF2B5EF4-FFF2-40B4-BE49-F238E27FC236}">
                  <a16:creationId xmlns:a16="http://schemas.microsoft.com/office/drawing/2014/main" id="{6C9FA042-A9D7-4814-B298-95BC1F92C972}"/>
                </a:ext>
              </a:extLst>
            </p:cNvPr>
            <p:cNvSpPr>
              <a:spLocks/>
            </p:cNvSpPr>
            <p:nvPr/>
          </p:nvSpPr>
          <p:spPr bwMode="auto">
            <a:xfrm>
              <a:off x="3376179" y="4569663"/>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81" name="Freeform 537">
              <a:extLst>
                <a:ext uri="{FF2B5EF4-FFF2-40B4-BE49-F238E27FC236}">
                  <a16:creationId xmlns:a16="http://schemas.microsoft.com/office/drawing/2014/main" id="{F22C589E-1797-43C8-80F8-6ADEB2DD0D32}"/>
                </a:ext>
              </a:extLst>
            </p:cNvPr>
            <p:cNvSpPr>
              <a:spLocks/>
            </p:cNvSpPr>
            <p:nvPr/>
          </p:nvSpPr>
          <p:spPr bwMode="auto">
            <a:xfrm>
              <a:off x="6148138" y="4377369"/>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82" name="Freeform 538">
              <a:extLst>
                <a:ext uri="{FF2B5EF4-FFF2-40B4-BE49-F238E27FC236}">
                  <a16:creationId xmlns:a16="http://schemas.microsoft.com/office/drawing/2014/main" id="{8AE8D1DA-F8DC-4AD7-9DC3-D7D92087DEB0}"/>
                </a:ext>
              </a:extLst>
            </p:cNvPr>
            <p:cNvSpPr>
              <a:spLocks/>
            </p:cNvSpPr>
            <p:nvPr/>
          </p:nvSpPr>
          <p:spPr bwMode="auto">
            <a:xfrm>
              <a:off x="3517678" y="4453560"/>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83" name="Freeform 539">
              <a:extLst>
                <a:ext uri="{FF2B5EF4-FFF2-40B4-BE49-F238E27FC236}">
                  <a16:creationId xmlns:a16="http://schemas.microsoft.com/office/drawing/2014/main" id="{C8CC7EA1-2B41-42F9-8015-35437D3DE718}"/>
                </a:ext>
              </a:extLst>
            </p:cNvPr>
            <p:cNvSpPr>
              <a:spLocks/>
            </p:cNvSpPr>
            <p:nvPr/>
          </p:nvSpPr>
          <p:spPr bwMode="auto">
            <a:xfrm>
              <a:off x="2719470" y="4569663"/>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84" name="Freeform 540">
              <a:extLst>
                <a:ext uri="{FF2B5EF4-FFF2-40B4-BE49-F238E27FC236}">
                  <a16:creationId xmlns:a16="http://schemas.microsoft.com/office/drawing/2014/main" id="{9FD6985E-2B39-4216-8E0B-BE56D75C77BC}"/>
                </a:ext>
              </a:extLst>
            </p:cNvPr>
            <p:cNvSpPr>
              <a:spLocks/>
            </p:cNvSpPr>
            <p:nvPr/>
          </p:nvSpPr>
          <p:spPr bwMode="auto">
            <a:xfrm>
              <a:off x="6173535" y="4649484"/>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85" name="Freeform 541">
              <a:extLst>
                <a:ext uri="{FF2B5EF4-FFF2-40B4-BE49-F238E27FC236}">
                  <a16:creationId xmlns:a16="http://schemas.microsoft.com/office/drawing/2014/main" id="{F7D2C677-3E6E-4466-A709-B3E45B57B7CD}"/>
                </a:ext>
              </a:extLst>
            </p:cNvPr>
            <p:cNvSpPr>
              <a:spLocks/>
            </p:cNvSpPr>
            <p:nvPr/>
          </p:nvSpPr>
          <p:spPr bwMode="auto">
            <a:xfrm>
              <a:off x="7102359" y="4337457"/>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86" name="Freeform 542">
              <a:extLst>
                <a:ext uri="{FF2B5EF4-FFF2-40B4-BE49-F238E27FC236}">
                  <a16:creationId xmlns:a16="http://schemas.microsoft.com/office/drawing/2014/main" id="{DC90F36B-F07D-47A9-8B17-AC924863EAF2}"/>
                </a:ext>
              </a:extLst>
            </p:cNvPr>
            <p:cNvSpPr>
              <a:spLocks/>
            </p:cNvSpPr>
            <p:nvPr/>
          </p:nvSpPr>
          <p:spPr bwMode="auto">
            <a:xfrm>
              <a:off x="3572103" y="4468073"/>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87" name="Freeform 543">
              <a:extLst>
                <a:ext uri="{FF2B5EF4-FFF2-40B4-BE49-F238E27FC236}">
                  <a16:creationId xmlns:a16="http://schemas.microsoft.com/office/drawing/2014/main" id="{BCC2390F-1C88-4CA5-BBE0-51F60F6D9C99}"/>
                </a:ext>
              </a:extLst>
            </p:cNvPr>
            <p:cNvSpPr>
              <a:spLocks/>
            </p:cNvSpPr>
            <p:nvPr/>
          </p:nvSpPr>
          <p:spPr bwMode="auto">
            <a:xfrm>
              <a:off x="3183882" y="4558780"/>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88" name="Freeform 544">
              <a:extLst>
                <a:ext uri="{FF2B5EF4-FFF2-40B4-BE49-F238E27FC236}">
                  <a16:creationId xmlns:a16="http://schemas.microsoft.com/office/drawing/2014/main" id="{93C4D715-AD41-444D-90AA-EE16B0DB55A1}"/>
                </a:ext>
              </a:extLst>
            </p:cNvPr>
            <p:cNvSpPr>
              <a:spLocks/>
            </p:cNvSpPr>
            <p:nvPr/>
          </p:nvSpPr>
          <p:spPr bwMode="auto">
            <a:xfrm>
              <a:off x="3532191" y="4351970"/>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89" name="Freeform 545">
              <a:extLst>
                <a:ext uri="{FF2B5EF4-FFF2-40B4-BE49-F238E27FC236}">
                  <a16:creationId xmlns:a16="http://schemas.microsoft.com/office/drawing/2014/main" id="{22381882-3BD9-41C4-B20A-45ED0CB07B9E}"/>
                </a:ext>
              </a:extLst>
            </p:cNvPr>
            <p:cNvSpPr>
              <a:spLocks/>
            </p:cNvSpPr>
            <p:nvPr/>
          </p:nvSpPr>
          <p:spPr bwMode="auto">
            <a:xfrm>
              <a:off x="3401575" y="4584176"/>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90" name="Freeform 546">
              <a:extLst>
                <a:ext uri="{FF2B5EF4-FFF2-40B4-BE49-F238E27FC236}">
                  <a16:creationId xmlns:a16="http://schemas.microsoft.com/office/drawing/2014/main" id="{1844F387-DBF9-4D3E-A915-EA8FAE41C599}"/>
                </a:ext>
              </a:extLst>
            </p:cNvPr>
            <p:cNvSpPr>
              <a:spLocks/>
            </p:cNvSpPr>
            <p:nvPr/>
          </p:nvSpPr>
          <p:spPr bwMode="auto">
            <a:xfrm>
              <a:off x="6122740" y="4453560"/>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91" name="Freeform 547">
              <a:extLst>
                <a:ext uri="{FF2B5EF4-FFF2-40B4-BE49-F238E27FC236}">
                  <a16:creationId xmlns:a16="http://schemas.microsoft.com/office/drawing/2014/main" id="{11B51EBE-FF0E-4E04-8CA7-E926D8C6A683}"/>
                </a:ext>
              </a:extLst>
            </p:cNvPr>
            <p:cNvSpPr>
              <a:spLocks/>
            </p:cNvSpPr>
            <p:nvPr/>
          </p:nvSpPr>
          <p:spPr bwMode="auto">
            <a:xfrm>
              <a:off x="3456000" y="4544267"/>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7" y="29"/>
                  </a:moveTo>
                  <a:lnTo>
                    <a:pt x="35" y="0"/>
                  </a:lnTo>
                  <a:lnTo>
                    <a:pt x="0" y="0"/>
                  </a:lnTo>
                  <a:lnTo>
                    <a:pt x="17"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92" name="Freeform 548">
              <a:extLst>
                <a:ext uri="{FF2B5EF4-FFF2-40B4-BE49-F238E27FC236}">
                  <a16:creationId xmlns:a16="http://schemas.microsoft.com/office/drawing/2014/main" id="{AA74A4BB-AF6A-4441-85F2-EB5FA50DC624}"/>
                </a:ext>
              </a:extLst>
            </p:cNvPr>
            <p:cNvSpPr>
              <a:spLocks/>
            </p:cNvSpPr>
            <p:nvPr/>
          </p:nvSpPr>
          <p:spPr bwMode="auto">
            <a:xfrm>
              <a:off x="6227959" y="4711165"/>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7" y="29"/>
                  </a:moveTo>
                  <a:lnTo>
                    <a:pt x="35" y="0"/>
                  </a:lnTo>
                  <a:lnTo>
                    <a:pt x="0" y="0"/>
                  </a:lnTo>
                  <a:lnTo>
                    <a:pt x="17"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93" name="Freeform 549">
              <a:extLst>
                <a:ext uri="{FF2B5EF4-FFF2-40B4-BE49-F238E27FC236}">
                  <a16:creationId xmlns:a16="http://schemas.microsoft.com/office/drawing/2014/main" id="{4299B0CA-F891-4F3C-942B-638C59E99AF6}"/>
                </a:ext>
              </a:extLst>
            </p:cNvPr>
            <p:cNvSpPr>
              <a:spLocks/>
            </p:cNvSpPr>
            <p:nvPr/>
          </p:nvSpPr>
          <p:spPr bwMode="auto">
            <a:xfrm>
              <a:off x="3648294" y="4478959"/>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8" y="29"/>
                  </a:moveTo>
                  <a:lnTo>
                    <a:pt x="35"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94" name="Freeform 550">
              <a:extLst>
                <a:ext uri="{FF2B5EF4-FFF2-40B4-BE49-F238E27FC236}">
                  <a16:creationId xmlns:a16="http://schemas.microsoft.com/office/drawing/2014/main" id="{D38DB56B-6BF1-40FE-9AEA-6D629283DA72}"/>
                </a:ext>
              </a:extLst>
            </p:cNvPr>
            <p:cNvSpPr>
              <a:spLocks/>
            </p:cNvSpPr>
            <p:nvPr/>
          </p:nvSpPr>
          <p:spPr bwMode="auto">
            <a:xfrm>
              <a:off x="3517678" y="4569663"/>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95" name="Freeform 551">
              <a:extLst>
                <a:ext uri="{FF2B5EF4-FFF2-40B4-BE49-F238E27FC236}">
                  <a16:creationId xmlns:a16="http://schemas.microsoft.com/office/drawing/2014/main" id="{43B4BA20-482E-4275-A84B-00B7BA247EE6}"/>
                </a:ext>
              </a:extLst>
            </p:cNvPr>
            <p:cNvSpPr>
              <a:spLocks/>
            </p:cNvSpPr>
            <p:nvPr/>
          </p:nvSpPr>
          <p:spPr bwMode="auto">
            <a:xfrm>
              <a:off x="6071945" y="4569663"/>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8" y="29"/>
                  </a:moveTo>
                  <a:lnTo>
                    <a:pt x="35"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96" name="Freeform 552">
              <a:extLst>
                <a:ext uri="{FF2B5EF4-FFF2-40B4-BE49-F238E27FC236}">
                  <a16:creationId xmlns:a16="http://schemas.microsoft.com/office/drawing/2014/main" id="{B95C4603-5A56-4915-8258-8BCDC2A56A90}"/>
                </a:ext>
              </a:extLst>
            </p:cNvPr>
            <p:cNvSpPr>
              <a:spLocks/>
            </p:cNvSpPr>
            <p:nvPr/>
          </p:nvSpPr>
          <p:spPr bwMode="auto">
            <a:xfrm>
              <a:off x="3441487" y="4337457"/>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97" name="Freeform 553">
              <a:extLst>
                <a:ext uri="{FF2B5EF4-FFF2-40B4-BE49-F238E27FC236}">
                  <a16:creationId xmlns:a16="http://schemas.microsoft.com/office/drawing/2014/main" id="{E19BCB43-B4B3-429C-9003-36D6C30A977A}"/>
                </a:ext>
              </a:extLst>
            </p:cNvPr>
            <p:cNvSpPr>
              <a:spLocks/>
            </p:cNvSpPr>
            <p:nvPr/>
          </p:nvSpPr>
          <p:spPr bwMode="auto">
            <a:xfrm>
              <a:off x="6071945" y="4377369"/>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98" name="Freeform 554">
              <a:extLst>
                <a:ext uri="{FF2B5EF4-FFF2-40B4-BE49-F238E27FC236}">
                  <a16:creationId xmlns:a16="http://schemas.microsoft.com/office/drawing/2014/main" id="{85ECBC0A-D0D6-4A8F-A8CE-F0AEAE8E69ED}"/>
                </a:ext>
              </a:extLst>
            </p:cNvPr>
            <p:cNvSpPr>
              <a:spLocks/>
            </p:cNvSpPr>
            <p:nvPr/>
          </p:nvSpPr>
          <p:spPr bwMode="auto">
            <a:xfrm>
              <a:off x="3042383" y="4478959"/>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8" y="29"/>
                  </a:moveTo>
                  <a:lnTo>
                    <a:pt x="35"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799" name="Freeform 555">
              <a:extLst>
                <a:ext uri="{FF2B5EF4-FFF2-40B4-BE49-F238E27FC236}">
                  <a16:creationId xmlns:a16="http://schemas.microsoft.com/office/drawing/2014/main" id="{58CD150A-9022-4B69-93B8-6B389137B971}"/>
                </a:ext>
              </a:extLst>
            </p:cNvPr>
            <p:cNvSpPr>
              <a:spLocks/>
            </p:cNvSpPr>
            <p:nvPr/>
          </p:nvSpPr>
          <p:spPr bwMode="auto">
            <a:xfrm>
              <a:off x="2850086" y="4544267"/>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7" y="29"/>
                  </a:moveTo>
                  <a:lnTo>
                    <a:pt x="35" y="0"/>
                  </a:lnTo>
                  <a:lnTo>
                    <a:pt x="0" y="0"/>
                  </a:lnTo>
                  <a:lnTo>
                    <a:pt x="17"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00" name="Freeform 556">
              <a:extLst>
                <a:ext uri="{FF2B5EF4-FFF2-40B4-BE49-F238E27FC236}">
                  <a16:creationId xmlns:a16="http://schemas.microsoft.com/office/drawing/2014/main" id="{082F6705-F4C7-4D4A-910F-65B1A5F6C73E}"/>
                </a:ext>
              </a:extLst>
            </p:cNvPr>
            <p:cNvSpPr>
              <a:spLocks/>
            </p:cNvSpPr>
            <p:nvPr/>
          </p:nvSpPr>
          <p:spPr bwMode="auto">
            <a:xfrm>
              <a:off x="6122740" y="4507985"/>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01" name="Freeform 557">
              <a:extLst>
                <a:ext uri="{FF2B5EF4-FFF2-40B4-BE49-F238E27FC236}">
                  <a16:creationId xmlns:a16="http://schemas.microsoft.com/office/drawing/2014/main" id="{378AA855-8EA3-445A-B933-97502DDB59C9}"/>
                </a:ext>
              </a:extLst>
            </p:cNvPr>
            <p:cNvSpPr>
              <a:spLocks/>
            </p:cNvSpPr>
            <p:nvPr/>
          </p:nvSpPr>
          <p:spPr bwMode="auto">
            <a:xfrm>
              <a:off x="6677858" y="4312061"/>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8" y="29"/>
                  </a:moveTo>
                  <a:lnTo>
                    <a:pt x="35"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02" name="Freeform 558">
              <a:extLst>
                <a:ext uri="{FF2B5EF4-FFF2-40B4-BE49-F238E27FC236}">
                  <a16:creationId xmlns:a16="http://schemas.microsoft.com/office/drawing/2014/main" id="{82B716C7-2D40-410F-B252-CEB7C5895131}"/>
                </a:ext>
              </a:extLst>
            </p:cNvPr>
            <p:cNvSpPr>
              <a:spLocks/>
            </p:cNvSpPr>
            <p:nvPr/>
          </p:nvSpPr>
          <p:spPr bwMode="auto">
            <a:xfrm>
              <a:off x="3426974" y="4351970"/>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03" name="Freeform 559">
              <a:extLst>
                <a:ext uri="{FF2B5EF4-FFF2-40B4-BE49-F238E27FC236}">
                  <a16:creationId xmlns:a16="http://schemas.microsoft.com/office/drawing/2014/main" id="{C7C652C8-9117-4FB9-84E1-96C07CCC775C}"/>
                </a:ext>
              </a:extLst>
            </p:cNvPr>
            <p:cNvSpPr>
              <a:spLocks/>
            </p:cNvSpPr>
            <p:nvPr/>
          </p:nvSpPr>
          <p:spPr bwMode="auto">
            <a:xfrm>
              <a:off x="6148138" y="4544267"/>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04" name="Freeform 560">
              <a:extLst>
                <a:ext uri="{FF2B5EF4-FFF2-40B4-BE49-F238E27FC236}">
                  <a16:creationId xmlns:a16="http://schemas.microsoft.com/office/drawing/2014/main" id="{3F908FF3-A1EF-411A-8A75-582E6C89C3D8}"/>
                </a:ext>
              </a:extLst>
            </p:cNvPr>
            <p:cNvSpPr>
              <a:spLocks/>
            </p:cNvSpPr>
            <p:nvPr/>
          </p:nvSpPr>
          <p:spPr bwMode="auto">
            <a:xfrm>
              <a:off x="3582986" y="4453560"/>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05" name="Freeform 561">
              <a:extLst>
                <a:ext uri="{FF2B5EF4-FFF2-40B4-BE49-F238E27FC236}">
                  <a16:creationId xmlns:a16="http://schemas.microsoft.com/office/drawing/2014/main" id="{D88EE873-69FB-4CA0-80C8-3C28520CCF49}"/>
                </a:ext>
              </a:extLst>
            </p:cNvPr>
            <p:cNvSpPr>
              <a:spLocks/>
            </p:cNvSpPr>
            <p:nvPr/>
          </p:nvSpPr>
          <p:spPr bwMode="auto">
            <a:xfrm>
              <a:off x="6213446" y="4442677"/>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06" name="Freeform 562">
              <a:extLst>
                <a:ext uri="{FF2B5EF4-FFF2-40B4-BE49-F238E27FC236}">
                  <a16:creationId xmlns:a16="http://schemas.microsoft.com/office/drawing/2014/main" id="{6785C8FC-12AE-4059-AB23-B79F5564448D}"/>
                </a:ext>
              </a:extLst>
            </p:cNvPr>
            <p:cNvSpPr>
              <a:spLocks/>
            </p:cNvSpPr>
            <p:nvPr/>
          </p:nvSpPr>
          <p:spPr bwMode="auto">
            <a:xfrm>
              <a:off x="3532191" y="4674883"/>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07" name="Freeform 563">
              <a:extLst>
                <a:ext uri="{FF2B5EF4-FFF2-40B4-BE49-F238E27FC236}">
                  <a16:creationId xmlns:a16="http://schemas.microsoft.com/office/drawing/2014/main" id="{AFA0D62C-4A30-4BFD-AB42-294E7C616A43}"/>
                </a:ext>
              </a:extLst>
            </p:cNvPr>
            <p:cNvSpPr>
              <a:spLocks/>
            </p:cNvSpPr>
            <p:nvPr/>
          </p:nvSpPr>
          <p:spPr bwMode="auto">
            <a:xfrm>
              <a:off x="3390692" y="4507985"/>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08" name="Freeform 564">
              <a:extLst>
                <a:ext uri="{FF2B5EF4-FFF2-40B4-BE49-F238E27FC236}">
                  <a16:creationId xmlns:a16="http://schemas.microsoft.com/office/drawing/2014/main" id="{7556BDAB-AD18-4094-9325-7E1088F2C8A9}"/>
                </a:ext>
              </a:extLst>
            </p:cNvPr>
            <p:cNvSpPr>
              <a:spLocks/>
            </p:cNvSpPr>
            <p:nvPr/>
          </p:nvSpPr>
          <p:spPr bwMode="auto">
            <a:xfrm>
              <a:off x="6264241" y="4518868"/>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09" name="Freeform 565">
              <a:extLst>
                <a:ext uri="{FF2B5EF4-FFF2-40B4-BE49-F238E27FC236}">
                  <a16:creationId xmlns:a16="http://schemas.microsoft.com/office/drawing/2014/main" id="{E239738C-5A92-4DB1-9B2A-73095FA6416B}"/>
                </a:ext>
              </a:extLst>
            </p:cNvPr>
            <p:cNvSpPr>
              <a:spLocks/>
            </p:cNvSpPr>
            <p:nvPr/>
          </p:nvSpPr>
          <p:spPr bwMode="auto">
            <a:xfrm>
              <a:off x="3582986" y="4533381"/>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10" name="Freeform 566">
              <a:extLst>
                <a:ext uri="{FF2B5EF4-FFF2-40B4-BE49-F238E27FC236}">
                  <a16:creationId xmlns:a16="http://schemas.microsoft.com/office/drawing/2014/main" id="{E5EEA6A0-2412-4AB2-8553-190F5FE31169}"/>
                </a:ext>
              </a:extLst>
            </p:cNvPr>
            <p:cNvSpPr>
              <a:spLocks/>
            </p:cNvSpPr>
            <p:nvPr/>
          </p:nvSpPr>
          <p:spPr bwMode="auto">
            <a:xfrm>
              <a:off x="6137253" y="4402765"/>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7" y="29"/>
                  </a:moveTo>
                  <a:lnTo>
                    <a:pt x="35" y="0"/>
                  </a:lnTo>
                  <a:lnTo>
                    <a:pt x="0" y="0"/>
                  </a:lnTo>
                  <a:lnTo>
                    <a:pt x="17"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11" name="Freeform 567">
              <a:extLst>
                <a:ext uri="{FF2B5EF4-FFF2-40B4-BE49-F238E27FC236}">
                  <a16:creationId xmlns:a16="http://schemas.microsoft.com/office/drawing/2014/main" id="{51773FC5-0D5C-4D41-8043-99D09351F95D}"/>
                </a:ext>
              </a:extLst>
            </p:cNvPr>
            <p:cNvSpPr>
              <a:spLocks/>
            </p:cNvSpPr>
            <p:nvPr/>
          </p:nvSpPr>
          <p:spPr bwMode="auto">
            <a:xfrm>
              <a:off x="6111856" y="4442677"/>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12" name="Freeform 568">
              <a:extLst>
                <a:ext uri="{FF2B5EF4-FFF2-40B4-BE49-F238E27FC236}">
                  <a16:creationId xmlns:a16="http://schemas.microsoft.com/office/drawing/2014/main" id="{19C30684-FB07-46FB-B457-8D4FE037DB42}"/>
                </a:ext>
              </a:extLst>
            </p:cNvPr>
            <p:cNvSpPr>
              <a:spLocks/>
            </p:cNvSpPr>
            <p:nvPr/>
          </p:nvSpPr>
          <p:spPr bwMode="auto">
            <a:xfrm>
              <a:off x="3376179" y="4428164"/>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13" name="Freeform 569">
              <a:extLst>
                <a:ext uri="{FF2B5EF4-FFF2-40B4-BE49-F238E27FC236}">
                  <a16:creationId xmlns:a16="http://schemas.microsoft.com/office/drawing/2014/main" id="{85DCA294-7505-4B39-AF29-6C616F62F46D}"/>
                </a:ext>
              </a:extLst>
            </p:cNvPr>
            <p:cNvSpPr>
              <a:spLocks/>
            </p:cNvSpPr>
            <p:nvPr/>
          </p:nvSpPr>
          <p:spPr bwMode="auto">
            <a:xfrm>
              <a:off x="6082830" y="4584176"/>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14" name="Freeform 570">
              <a:extLst>
                <a:ext uri="{FF2B5EF4-FFF2-40B4-BE49-F238E27FC236}">
                  <a16:creationId xmlns:a16="http://schemas.microsoft.com/office/drawing/2014/main" id="{680B0924-70CA-4DC1-B344-A775391CD2BD}"/>
                </a:ext>
              </a:extLst>
            </p:cNvPr>
            <p:cNvSpPr>
              <a:spLocks/>
            </p:cNvSpPr>
            <p:nvPr/>
          </p:nvSpPr>
          <p:spPr bwMode="auto">
            <a:xfrm>
              <a:off x="5825226" y="4649484"/>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15" name="Freeform 571">
              <a:extLst>
                <a:ext uri="{FF2B5EF4-FFF2-40B4-BE49-F238E27FC236}">
                  <a16:creationId xmlns:a16="http://schemas.microsoft.com/office/drawing/2014/main" id="{B6486D7F-D63C-4699-AA51-DC5832030386}"/>
                </a:ext>
              </a:extLst>
            </p:cNvPr>
            <p:cNvSpPr>
              <a:spLocks/>
            </p:cNvSpPr>
            <p:nvPr/>
          </p:nvSpPr>
          <p:spPr bwMode="auto">
            <a:xfrm>
              <a:off x="5346303" y="4518870"/>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16" name="Freeform 572">
              <a:extLst>
                <a:ext uri="{FF2B5EF4-FFF2-40B4-BE49-F238E27FC236}">
                  <a16:creationId xmlns:a16="http://schemas.microsoft.com/office/drawing/2014/main" id="{BFD2DC6C-BA36-41B7-B5CC-521CF6675727}"/>
                </a:ext>
              </a:extLst>
            </p:cNvPr>
            <p:cNvSpPr>
              <a:spLocks/>
            </p:cNvSpPr>
            <p:nvPr/>
          </p:nvSpPr>
          <p:spPr bwMode="auto">
            <a:xfrm>
              <a:off x="3481396" y="4711165"/>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7" y="29"/>
                  </a:moveTo>
                  <a:lnTo>
                    <a:pt x="35" y="0"/>
                  </a:lnTo>
                  <a:lnTo>
                    <a:pt x="0" y="0"/>
                  </a:lnTo>
                  <a:lnTo>
                    <a:pt x="17"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17" name="Freeform 573">
              <a:extLst>
                <a:ext uri="{FF2B5EF4-FFF2-40B4-BE49-F238E27FC236}">
                  <a16:creationId xmlns:a16="http://schemas.microsoft.com/office/drawing/2014/main" id="{EEA2DF10-8226-40EE-8CAD-5FC45F90E0E5}"/>
                </a:ext>
              </a:extLst>
            </p:cNvPr>
            <p:cNvSpPr>
              <a:spLocks/>
            </p:cNvSpPr>
            <p:nvPr/>
          </p:nvSpPr>
          <p:spPr bwMode="auto">
            <a:xfrm>
              <a:off x="6057432" y="4453560"/>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18" name="Freeform 574">
              <a:extLst>
                <a:ext uri="{FF2B5EF4-FFF2-40B4-BE49-F238E27FC236}">
                  <a16:creationId xmlns:a16="http://schemas.microsoft.com/office/drawing/2014/main" id="{89E9F826-05A9-4D93-A07C-3D9AD44C7D13}"/>
                </a:ext>
              </a:extLst>
            </p:cNvPr>
            <p:cNvSpPr>
              <a:spLocks/>
            </p:cNvSpPr>
            <p:nvPr/>
          </p:nvSpPr>
          <p:spPr bwMode="auto">
            <a:xfrm>
              <a:off x="3597499" y="4507985"/>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19" name="Freeform 575">
              <a:extLst>
                <a:ext uri="{FF2B5EF4-FFF2-40B4-BE49-F238E27FC236}">
                  <a16:creationId xmlns:a16="http://schemas.microsoft.com/office/drawing/2014/main" id="{CEB525EB-9FD5-4C1F-9B5F-EC1252D41EE7}"/>
                </a:ext>
              </a:extLst>
            </p:cNvPr>
            <p:cNvSpPr>
              <a:spLocks/>
            </p:cNvSpPr>
            <p:nvPr/>
          </p:nvSpPr>
          <p:spPr bwMode="auto">
            <a:xfrm>
              <a:off x="3456000" y="4558780"/>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20" name="Freeform 576">
              <a:extLst>
                <a:ext uri="{FF2B5EF4-FFF2-40B4-BE49-F238E27FC236}">
                  <a16:creationId xmlns:a16="http://schemas.microsoft.com/office/drawing/2014/main" id="{3EB60696-1D32-407A-8B7C-5892CFD3B8FD}"/>
                </a:ext>
              </a:extLst>
            </p:cNvPr>
            <p:cNvSpPr>
              <a:spLocks/>
            </p:cNvSpPr>
            <p:nvPr/>
          </p:nvSpPr>
          <p:spPr bwMode="auto">
            <a:xfrm>
              <a:off x="3532191" y="4558780"/>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21" name="Freeform 577">
              <a:extLst>
                <a:ext uri="{FF2B5EF4-FFF2-40B4-BE49-F238E27FC236}">
                  <a16:creationId xmlns:a16="http://schemas.microsoft.com/office/drawing/2014/main" id="{4D16E98A-879D-40B7-96BC-9DB9549843EA}"/>
                </a:ext>
              </a:extLst>
            </p:cNvPr>
            <p:cNvSpPr>
              <a:spLocks/>
            </p:cNvSpPr>
            <p:nvPr/>
          </p:nvSpPr>
          <p:spPr bwMode="auto">
            <a:xfrm>
              <a:off x="6227959" y="4507985"/>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22" name="Freeform 578">
              <a:extLst>
                <a:ext uri="{FF2B5EF4-FFF2-40B4-BE49-F238E27FC236}">
                  <a16:creationId xmlns:a16="http://schemas.microsoft.com/office/drawing/2014/main" id="{46FAAD4C-4C4C-4A41-8DDA-23AAE525E3E2}"/>
                </a:ext>
              </a:extLst>
            </p:cNvPr>
            <p:cNvSpPr>
              <a:spLocks/>
            </p:cNvSpPr>
            <p:nvPr/>
          </p:nvSpPr>
          <p:spPr bwMode="auto">
            <a:xfrm>
              <a:off x="6137253" y="4518868"/>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7" y="29"/>
                  </a:moveTo>
                  <a:lnTo>
                    <a:pt x="35" y="0"/>
                  </a:lnTo>
                  <a:lnTo>
                    <a:pt x="0" y="0"/>
                  </a:lnTo>
                  <a:lnTo>
                    <a:pt x="17"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23" name="Freeform 579">
              <a:extLst>
                <a:ext uri="{FF2B5EF4-FFF2-40B4-BE49-F238E27FC236}">
                  <a16:creationId xmlns:a16="http://schemas.microsoft.com/office/drawing/2014/main" id="{5A12CF23-424C-4E7C-91CE-B737E7D63096}"/>
                </a:ext>
              </a:extLst>
            </p:cNvPr>
            <p:cNvSpPr>
              <a:spLocks/>
            </p:cNvSpPr>
            <p:nvPr/>
          </p:nvSpPr>
          <p:spPr bwMode="auto">
            <a:xfrm>
              <a:off x="3441487" y="4790986"/>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24" name="Freeform 580">
              <a:extLst>
                <a:ext uri="{FF2B5EF4-FFF2-40B4-BE49-F238E27FC236}">
                  <a16:creationId xmlns:a16="http://schemas.microsoft.com/office/drawing/2014/main" id="{47D4D7EA-AE5D-4D4B-9FFC-A0EC0BBA2747}"/>
                </a:ext>
              </a:extLst>
            </p:cNvPr>
            <p:cNvSpPr>
              <a:spLocks/>
            </p:cNvSpPr>
            <p:nvPr/>
          </p:nvSpPr>
          <p:spPr bwMode="auto">
            <a:xfrm>
              <a:off x="6046548" y="4740191"/>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25" name="Freeform 581">
              <a:extLst>
                <a:ext uri="{FF2B5EF4-FFF2-40B4-BE49-F238E27FC236}">
                  <a16:creationId xmlns:a16="http://schemas.microsoft.com/office/drawing/2014/main" id="{E1D3E9D4-EA3D-4AE4-9068-9C7BABA4D960}"/>
                </a:ext>
              </a:extLst>
            </p:cNvPr>
            <p:cNvSpPr>
              <a:spLocks/>
            </p:cNvSpPr>
            <p:nvPr/>
          </p:nvSpPr>
          <p:spPr bwMode="auto">
            <a:xfrm>
              <a:off x="5915932" y="4518868"/>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26" name="Freeform 582">
              <a:extLst>
                <a:ext uri="{FF2B5EF4-FFF2-40B4-BE49-F238E27FC236}">
                  <a16:creationId xmlns:a16="http://schemas.microsoft.com/office/drawing/2014/main" id="{73EB1854-58F2-41E1-B0E6-3FC3A18CEEC7}"/>
                </a:ext>
              </a:extLst>
            </p:cNvPr>
            <p:cNvSpPr>
              <a:spLocks/>
            </p:cNvSpPr>
            <p:nvPr/>
          </p:nvSpPr>
          <p:spPr bwMode="auto">
            <a:xfrm>
              <a:off x="7167667" y="4609575"/>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27" name="Freeform 583">
              <a:extLst>
                <a:ext uri="{FF2B5EF4-FFF2-40B4-BE49-F238E27FC236}">
                  <a16:creationId xmlns:a16="http://schemas.microsoft.com/office/drawing/2014/main" id="{144C9AF0-0652-45D5-8692-CC46E9D833BE}"/>
                </a:ext>
              </a:extLst>
            </p:cNvPr>
            <p:cNvSpPr>
              <a:spLocks/>
            </p:cNvSpPr>
            <p:nvPr/>
          </p:nvSpPr>
          <p:spPr bwMode="auto">
            <a:xfrm>
              <a:off x="6253356" y="4558780"/>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28" name="Freeform 584">
              <a:extLst>
                <a:ext uri="{FF2B5EF4-FFF2-40B4-BE49-F238E27FC236}">
                  <a16:creationId xmlns:a16="http://schemas.microsoft.com/office/drawing/2014/main" id="{9296B0D6-7205-4AFE-BA39-657A7352C750}"/>
                </a:ext>
              </a:extLst>
            </p:cNvPr>
            <p:cNvSpPr>
              <a:spLocks/>
            </p:cNvSpPr>
            <p:nvPr/>
          </p:nvSpPr>
          <p:spPr bwMode="auto">
            <a:xfrm>
              <a:off x="3466883" y="4493472"/>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29" name="Freeform 585">
              <a:extLst>
                <a:ext uri="{FF2B5EF4-FFF2-40B4-BE49-F238E27FC236}">
                  <a16:creationId xmlns:a16="http://schemas.microsoft.com/office/drawing/2014/main" id="{3B9FB963-DDB7-45FB-B73D-6F4DF9D87A98}"/>
                </a:ext>
              </a:extLst>
            </p:cNvPr>
            <p:cNvSpPr>
              <a:spLocks/>
            </p:cNvSpPr>
            <p:nvPr/>
          </p:nvSpPr>
          <p:spPr bwMode="auto">
            <a:xfrm>
              <a:off x="6253356" y="4453560"/>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7" y="29"/>
                  </a:moveTo>
                  <a:lnTo>
                    <a:pt x="35" y="0"/>
                  </a:lnTo>
                  <a:lnTo>
                    <a:pt x="0" y="0"/>
                  </a:lnTo>
                  <a:lnTo>
                    <a:pt x="17"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30" name="Freeform 586">
              <a:extLst>
                <a:ext uri="{FF2B5EF4-FFF2-40B4-BE49-F238E27FC236}">
                  <a16:creationId xmlns:a16="http://schemas.microsoft.com/office/drawing/2014/main" id="{C58A3889-BBB8-4072-A765-7154F5C9AF67}"/>
                </a:ext>
              </a:extLst>
            </p:cNvPr>
            <p:cNvSpPr>
              <a:spLocks/>
            </p:cNvSpPr>
            <p:nvPr/>
          </p:nvSpPr>
          <p:spPr bwMode="auto">
            <a:xfrm>
              <a:off x="6137253" y="4595062"/>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7" y="29"/>
                  </a:moveTo>
                  <a:lnTo>
                    <a:pt x="35" y="0"/>
                  </a:lnTo>
                  <a:lnTo>
                    <a:pt x="0" y="0"/>
                  </a:lnTo>
                  <a:lnTo>
                    <a:pt x="17"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31" name="Freeform 587">
              <a:extLst>
                <a:ext uri="{FF2B5EF4-FFF2-40B4-BE49-F238E27FC236}">
                  <a16:creationId xmlns:a16="http://schemas.microsoft.com/office/drawing/2014/main" id="{DE993814-BE01-4899-97CB-10E70193BD5E}"/>
                </a:ext>
              </a:extLst>
            </p:cNvPr>
            <p:cNvSpPr>
              <a:spLocks/>
            </p:cNvSpPr>
            <p:nvPr/>
          </p:nvSpPr>
          <p:spPr bwMode="auto">
            <a:xfrm>
              <a:off x="6238843" y="4595062"/>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32" name="Freeform 588">
              <a:extLst>
                <a:ext uri="{FF2B5EF4-FFF2-40B4-BE49-F238E27FC236}">
                  <a16:creationId xmlns:a16="http://schemas.microsoft.com/office/drawing/2014/main" id="{21DA5DAC-C565-45D7-A05A-46007DBE7DC6}"/>
                </a:ext>
              </a:extLst>
            </p:cNvPr>
            <p:cNvSpPr>
              <a:spLocks/>
            </p:cNvSpPr>
            <p:nvPr/>
          </p:nvSpPr>
          <p:spPr bwMode="auto">
            <a:xfrm>
              <a:off x="3557590" y="4584176"/>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33" name="Freeform 589">
              <a:extLst>
                <a:ext uri="{FF2B5EF4-FFF2-40B4-BE49-F238E27FC236}">
                  <a16:creationId xmlns:a16="http://schemas.microsoft.com/office/drawing/2014/main" id="{D6E63B5B-1483-4146-9764-FF153C867C96}"/>
                </a:ext>
              </a:extLst>
            </p:cNvPr>
            <p:cNvSpPr>
              <a:spLocks/>
            </p:cNvSpPr>
            <p:nvPr/>
          </p:nvSpPr>
          <p:spPr bwMode="auto">
            <a:xfrm>
              <a:off x="6137253" y="4544267"/>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7" y="29"/>
                  </a:moveTo>
                  <a:lnTo>
                    <a:pt x="35" y="0"/>
                  </a:lnTo>
                  <a:lnTo>
                    <a:pt x="0" y="0"/>
                  </a:lnTo>
                  <a:lnTo>
                    <a:pt x="17"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34" name="Freeform 590">
              <a:extLst>
                <a:ext uri="{FF2B5EF4-FFF2-40B4-BE49-F238E27FC236}">
                  <a16:creationId xmlns:a16="http://schemas.microsoft.com/office/drawing/2014/main" id="{6D9D3DF4-D29E-48D6-969C-1E78D1B82493}"/>
                </a:ext>
              </a:extLst>
            </p:cNvPr>
            <p:cNvSpPr>
              <a:spLocks/>
            </p:cNvSpPr>
            <p:nvPr/>
          </p:nvSpPr>
          <p:spPr bwMode="auto">
            <a:xfrm>
              <a:off x="3572103" y="4507985"/>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35" name="Freeform 591">
              <a:extLst>
                <a:ext uri="{FF2B5EF4-FFF2-40B4-BE49-F238E27FC236}">
                  <a16:creationId xmlns:a16="http://schemas.microsoft.com/office/drawing/2014/main" id="{DDCC45EE-E890-491F-83BB-46997F88FC69}"/>
                </a:ext>
              </a:extLst>
            </p:cNvPr>
            <p:cNvSpPr>
              <a:spLocks/>
            </p:cNvSpPr>
            <p:nvPr/>
          </p:nvSpPr>
          <p:spPr bwMode="auto">
            <a:xfrm>
              <a:off x="6111856" y="4609575"/>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36" name="Freeform 592">
              <a:extLst>
                <a:ext uri="{FF2B5EF4-FFF2-40B4-BE49-F238E27FC236}">
                  <a16:creationId xmlns:a16="http://schemas.microsoft.com/office/drawing/2014/main" id="{5F782993-EF9F-47B5-ACAA-7B7551935199}"/>
                </a:ext>
              </a:extLst>
            </p:cNvPr>
            <p:cNvSpPr>
              <a:spLocks/>
            </p:cNvSpPr>
            <p:nvPr/>
          </p:nvSpPr>
          <p:spPr bwMode="auto">
            <a:xfrm>
              <a:off x="6148138" y="4453560"/>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37" name="Freeform 593">
              <a:extLst>
                <a:ext uri="{FF2B5EF4-FFF2-40B4-BE49-F238E27FC236}">
                  <a16:creationId xmlns:a16="http://schemas.microsoft.com/office/drawing/2014/main" id="{E8A54946-2172-4E6D-9998-62AE269385B7}"/>
                </a:ext>
              </a:extLst>
            </p:cNvPr>
            <p:cNvSpPr>
              <a:spLocks/>
            </p:cNvSpPr>
            <p:nvPr/>
          </p:nvSpPr>
          <p:spPr bwMode="auto">
            <a:xfrm>
              <a:off x="6057432" y="4493472"/>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38" name="Freeform 594">
              <a:extLst>
                <a:ext uri="{FF2B5EF4-FFF2-40B4-BE49-F238E27FC236}">
                  <a16:creationId xmlns:a16="http://schemas.microsoft.com/office/drawing/2014/main" id="{8FBAD7B9-D32D-429E-8948-69652FF24F22}"/>
                </a:ext>
              </a:extLst>
            </p:cNvPr>
            <p:cNvSpPr>
              <a:spLocks/>
            </p:cNvSpPr>
            <p:nvPr/>
          </p:nvSpPr>
          <p:spPr bwMode="auto">
            <a:xfrm>
              <a:off x="6253356" y="4428164"/>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7" y="29"/>
                  </a:moveTo>
                  <a:lnTo>
                    <a:pt x="35" y="0"/>
                  </a:lnTo>
                  <a:lnTo>
                    <a:pt x="0" y="0"/>
                  </a:lnTo>
                  <a:lnTo>
                    <a:pt x="17"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39" name="Freeform 595">
              <a:extLst>
                <a:ext uri="{FF2B5EF4-FFF2-40B4-BE49-F238E27FC236}">
                  <a16:creationId xmlns:a16="http://schemas.microsoft.com/office/drawing/2014/main" id="{86759D13-F7E0-41A1-BDB7-CB86A45F5FBD}"/>
                </a:ext>
              </a:extLst>
            </p:cNvPr>
            <p:cNvSpPr>
              <a:spLocks/>
            </p:cNvSpPr>
            <p:nvPr/>
          </p:nvSpPr>
          <p:spPr bwMode="auto">
            <a:xfrm>
              <a:off x="2577970" y="4700279"/>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40" name="Freeform 596">
              <a:extLst>
                <a:ext uri="{FF2B5EF4-FFF2-40B4-BE49-F238E27FC236}">
                  <a16:creationId xmlns:a16="http://schemas.microsoft.com/office/drawing/2014/main" id="{71063B35-3E7B-4DBD-BEBC-AE94AEAFAAA6}"/>
                </a:ext>
              </a:extLst>
            </p:cNvPr>
            <p:cNvSpPr>
              <a:spLocks/>
            </p:cNvSpPr>
            <p:nvPr/>
          </p:nvSpPr>
          <p:spPr bwMode="auto">
            <a:xfrm>
              <a:off x="3492282" y="4624088"/>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41" name="Freeform 597">
              <a:extLst>
                <a:ext uri="{FF2B5EF4-FFF2-40B4-BE49-F238E27FC236}">
                  <a16:creationId xmlns:a16="http://schemas.microsoft.com/office/drawing/2014/main" id="{9731DC48-6E8B-4DCB-A6E4-ED9FB29198B4}"/>
                </a:ext>
              </a:extLst>
            </p:cNvPr>
            <p:cNvSpPr>
              <a:spLocks/>
            </p:cNvSpPr>
            <p:nvPr/>
          </p:nvSpPr>
          <p:spPr bwMode="auto">
            <a:xfrm>
              <a:off x="6137253" y="4518868"/>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7" y="29"/>
                  </a:moveTo>
                  <a:lnTo>
                    <a:pt x="35" y="0"/>
                  </a:lnTo>
                  <a:lnTo>
                    <a:pt x="0" y="0"/>
                  </a:lnTo>
                  <a:lnTo>
                    <a:pt x="17"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42" name="Freeform 598">
              <a:extLst>
                <a:ext uri="{FF2B5EF4-FFF2-40B4-BE49-F238E27FC236}">
                  <a16:creationId xmlns:a16="http://schemas.microsoft.com/office/drawing/2014/main" id="{26792D25-D499-4A10-BD26-DA9D6838C9E4}"/>
                </a:ext>
              </a:extLst>
            </p:cNvPr>
            <p:cNvSpPr>
              <a:spLocks/>
            </p:cNvSpPr>
            <p:nvPr/>
          </p:nvSpPr>
          <p:spPr bwMode="auto">
            <a:xfrm>
              <a:off x="6431139" y="4402765"/>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43" name="Freeform 599">
              <a:extLst>
                <a:ext uri="{FF2B5EF4-FFF2-40B4-BE49-F238E27FC236}">
                  <a16:creationId xmlns:a16="http://schemas.microsoft.com/office/drawing/2014/main" id="{4BB29ADC-578D-4478-9A57-13ABBB0F1B49}"/>
                </a:ext>
              </a:extLst>
            </p:cNvPr>
            <p:cNvSpPr>
              <a:spLocks/>
            </p:cNvSpPr>
            <p:nvPr/>
          </p:nvSpPr>
          <p:spPr bwMode="auto">
            <a:xfrm>
              <a:off x="3441487" y="4518868"/>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44" name="Freeform 600">
              <a:extLst>
                <a:ext uri="{FF2B5EF4-FFF2-40B4-BE49-F238E27FC236}">
                  <a16:creationId xmlns:a16="http://schemas.microsoft.com/office/drawing/2014/main" id="{50EE4289-9191-4AC1-8922-3AFF24FF7B5F}"/>
                </a:ext>
              </a:extLst>
            </p:cNvPr>
            <p:cNvSpPr>
              <a:spLocks/>
            </p:cNvSpPr>
            <p:nvPr/>
          </p:nvSpPr>
          <p:spPr bwMode="auto">
            <a:xfrm>
              <a:off x="6097343" y="4518868"/>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45" name="Freeform 601">
              <a:extLst>
                <a:ext uri="{FF2B5EF4-FFF2-40B4-BE49-F238E27FC236}">
                  <a16:creationId xmlns:a16="http://schemas.microsoft.com/office/drawing/2014/main" id="{4989D0DA-1C8B-4FF6-A1F8-3E5CF68F83D7}"/>
                </a:ext>
              </a:extLst>
            </p:cNvPr>
            <p:cNvSpPr>
              <a:spLocks/>
            </p:cNvSpPr>
            <p:nvPr/>
          </p:nvSpPr>
          <p:spPr bwMode="auto">
            <a:xfrm>
              <a:off x="3673693" y="4518868"/>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8" y="29"/>
                  </a:moveTo>
                  <a:lnTo>
                    <a:pt x="35"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46" name="Freeform 602">
              <a:extLst>
                <a:ext uri="{FF2B5EF4-FFF2-40B4-BE49-F238E27FC236}">
                  <a16:creationId xmlns:a16="http://schemas.microsoft.com/office/drawing/2014/main" id="{153E30AC-BC60-4B58-8FFC-5A9A07DC1EB7}"/>
                </a:ext>
              </a:extLst>
            </p:cNvPr>
            <p:cNvSpPr>
              <a:spLocks/>
            </p:cNvSpPr>
            <p:nvPr/>
          </p:nvSpPr>
          <p:spPr bwMode="auto">
            <a:xfrm>
              <a:off x="6264241" y="4624088"/>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47" name="Freeform 603">
              <a:extLst>
                <a:ext uri="{FF2B5EF4-FFF2-40B4-BE49-F238E27FC236}">
                  <a16:creationId xmlns:a16="http://schemas.microsoft.com/office/drawing/2014/main" id="{B5B0F2CE-4CAB-45CF-AFA6-9E1FA40306C2}"/>
                </a:ext>
              </a:extLst>
            </p:cNvPr>
            <p:cNvSpPr>
              <a:spLocks/>
            </p:cNvSpPr>
            <p:nvPr/>
          </p:nvSpPr>
          <p:spPr bwMode="auto">
            <a:xfrm>
              <a:off x="3285472" y="4493472"/>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48" name="Freeform 604">
              <a:extLst>
                <a:ext uri="{FF2B5EF4-FFF2-40B4-BE49-F238E27FC236}">
                  <a16:creationId xmlns:a16="http://schemas.microsoft.com/office/drawing/2014/main" id="{BA975070-7E26-4100-8478-9A3D059011FA}"/>
                </a:ext>
              </a:extLst>
            </p:cNvPr>
            <p:cNvSpPr>
              <a:spLocks/>
            </p:cNvSpPr>
            <p:nvPr/>
          </p:nvSpPr>
          <p:spPr bwMode="auto">
            <a:xfrm>
              <a:off x="6122740" y="4711165"/>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49" name="Freeform 605">
              <a:extLst>
                <a:ext uri="{FF2B5EF4-FFF2-40B4-BE49-F238E27FC236}">
                  <a16:creationId xmlns:a16="http://schemas.microsoft.com/office/drawing/2014/main" id="{2535EA6D-1CA1-417B-BB2F-5E408A65535D}"/>
                </a:ext>
              </a:extLst>
            </p:cNvPr>
            <p:cNvSpPr>
              <a:spLocks/>
            </p:cNvSpPr>
            <p:nvPr/>
          </p:nvSpPr>
          <p:spPr bwMode="auto">
            <a:xfrm>
              <a:off x="3466883" y="4634971"/>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50" name="Freeform 606">
              <a:extLst>
                <a:ext uri="{FF2B5EF4-FFF2-40B4-BE49-F238E27FC236}">
                  <a16:creationId xmlns:a16="http://schemas.microsoft.com/office/drawing/2014/main" id="{E221DD04-A5D8-4403-9A49-B250EE628535}"/>
                </a:ext>
              </a:extLst>
            </p:cNvPr>
            <p:cNvSpPr>
              <a:spLocks/>
            </p:cNvSpPr>
            <p:nvPr/>
          </p:nvSpPr>
          <p:spPr bwMode="auto">
            <a:xfrm>
              <a:off x="2577970" y="4507985"/>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51" name="Freeform 607">
              <a:extLst>
                <a:ext uri="{FF2B5EF4-FFF2-40B4-BE49-F238E27FC236}">
                  <a16:creationId xmlns:a16="http://schemas.microsoft.com/office/drawing/2014/main" id="{CCD0C865-3C2F-46BD-9DBF-AA7E41F95E65}"/>
                </a:ext>
              </a:extLst>
            </p:cNvPr>
            <p:cNvSpPr>
              <a:spLocks/>
            </p:cNvSpPr>
            <p:nvPr/>
          </p:nvSpPr>
          <p:spPr bwMode="auto">
            <a:xfrm>
              <a:off x="3456000" y="4725678"/>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52" name="Freeform 609">
              <a:extLst>
                <a:ext uri="{FF2B5EF4-FFF2-40B4-BE49-F238E27FC236}">
                  <a16:creationId xmlns:a16="http://schemas.microsoft.com/office/drawing/2014/main" id="{FD1124CF-DF20-443C-A7D6-2F5F1F8FFF08}"/>
                </a:ext>
              </a:extLst>
            </p:cNvPr>
            <p:cNvSpPr>
              <a:spLocks/>
            </p:cNvSpPr>
            <p:nvPr/>
          </p:nvSpPr>
          <p:spPr bwMode="auto">
            <a:xfrm>
              <a:off x="6122740" y="4700279"/>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53" name="Freeform 610">
              <a:extLst>
                <a:ext uri="{FF2B5EF4-FFF2-40B4-BE49-F238E27FC236}">
                  <a16:creationId xmlns:a16="http://schemas.microsoft.com/office/drawing/2014/main" id="{7BC7DC46-987E-4322-A7E5-ECF44074771F}"/>
                </a:ext>
              </a:extLst>
            </p:cNvPr>
            <p:cNvSpPr>
              <a:spLocks/>
            </p:cNvSpPr>
            <p:nvPr/>
          </p:nvSpPr>
          <p:spPr bwMode="auto">
            <a:xfrm>
              <a:off x="3597499" y="4649484"/>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54" name="Freeform 611">
              <a:extLst>
                <a:ext uri="{FF2B5EF4-FFF2-40B4-BE49-F238E27FC236}">
                  <a16:creationId xmlns:a16="http://schemas.microsoft.com/office/drawing/2014/main" id="{E0C95A17-16B4-467A-8BC3-92FBBEC92C63}"/>
                </a:ext>
              </a:extLst>
            </p:cNvPr>
            <p:cNvSpPr>
              <a:spLocks/>
            </p:cNvSpPr>
            <p:nvPr/>
          </p:nvSpPr>
          <p:spPr bwMode="auto">
            <a:xfrm>
              <a:off x="7116872" y="4402765"/>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8" y="29"/>
                  </a:moveTo>
                  <a:lnTo>
                    <a:pt x="35"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55" name="Freeform 612">
              <a:extLst>
                <a:ext uri="{FF2B5EF4-FFF2-40B4-BE49-F238E27FC236}">
                  <a16:creationId xmlns:a16="http://schemas.microsoft.com/office/drawing/2014/main" id="{9CFCDE68-D5B3-47CF-A943-E460A9BAC1E6}"/>
                </a:ext>
              </a:extLst>
            </p:cNvPr>
            <p:cNvSpPr>
              <a:spLocks/>
            </p:cNvSpPr>
            <p:nvPr/>
          </p:nvSpPr>
          <p:spPr bwMode="auto">
            <a:xfrm>
              <a:off x="6162651" y="4235867"/>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56" name="Freeform 613">
              <a:extLst>
                <a:ext uri="{FF2B5EF4-FFF2-40B4-BE49-F238E27FC236}">
                  <a16:creationId xmlns:a16="http://schemas.microsoft.com/office/drawing/2014/main" id="{BC3F0952-C579-4AA2-A166-FFA0993894F0}"/>
                </a:ext>
              </a:extLst>
            </p:cNvPr>
            <p:cNvSpPr>
              <a:spLocks/>
            </p:cNvSpPr>
            <p:nvPr/>
          </p:nvSpPr>
          <p:spPr bwMode="auto">
            <a:xfrm>
              <a:off x="3597499" y="4442677"/>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57" name="Freeform 614">
              <a:extLst>
                <a:ext uri="{FF2B5EF4-FFF2-40B4-BE49-F238E27FC236}">
                  <a16:creationId xmlns:a16="http://schemas.microsoft.com/office/drawing/2014/main" id="{A2365B17-B5D4-40DA-88C4-2030506720ED}"/>
                </a:ext>
              </a:extLst>
            </p:cNvPr>
            <p:cNvSpPr>
              <a:spLocks/>
            </p:cNvSpPr>
            <p:nvPr/>
          </p:nvSpPr>
          <p:spPr bwMode="auto">
            <a:xfrm>
              <a:off x="3481396" y="4558780"/>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58" name="Freeform 615">
              <a:extLst>
                <a:ext uri="{FF2B5EF4-FFF2-40B4-BE49-F238E27FC236}">
                  <a16:creationId xmlns:a16="http://schemas.microsoft.com/office/drawing/2014/main" id="{93606049-1CDF-4A24-924A-31D3455F0CFB}"/>
                </a:ext>
              </a:extLst>
            </p:cNvPr>
            <p:cNvSpPr>
              <a:spLocks/>
            </p:cNvSpPr>
            <p:nvPr/>
          </p:nvSpPr>
          <p:spPr bwMode="auto">
            <a:xfrm>
              <a:off x="3582986" y="4634971"/>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59" name="Freeform 616">
              <a:extLst>
                <a:ext uri="{FF2B5EF4-FFF2-40B4-BE49-F238E27FC236}">
                  <a16:creationId xmlns:a16="http://schemas.microsoft.com/office/drawing/2014/main" id="{C7A22409-6952-497E-B51A-76B5EBDE19FE}"/>
                </a:ext>
              </a:extLst>
            </p:cNvPr>
            <p:cNvSpPr>
              <a:spLocks/>
            </p:cNvSpPr>
            <p:nvPr/>
          </p:nvSpPr>
          <p:spPr bwMode="auto">
            <a:xfrm>
              <a:off x="7269257" y="4544267"/>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60" name="Freeform 617">
              <a:extLst>
                <a:ext uri="{FF2B5EF4-FFF2-40B4-BE49-F238E27FC236}">
                  <a16:creationId xmlns:a16="http://schemas.microsoft.com/office/drawing/2014/main" id="{6A46D269-3F1F-420C-9580-7B5D460F4DC2}"/>
                </a:ext>
              </a:extLst>
            </p:cNvPr>
            <p:cNvSpPr>
              <a:spLocks/>
            </p:cNvSpPr>
            <p:nvPr/>
          </p:nvSpPr>
          <p:spPr bwMode="auto">
            <a:xfrm>
              <a:off x="3572103" y="4649484"/>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61" name="Freeform 618">
              <a:extLst>
                <a:ext uri="{FF2B5EF4-FFF2-40B4-BE49-F238E27FC236}">
                  <a16:creationId xmlns:a16="http://schemas.microsoft.com/office/drawing/2014/main" id="{CB6AAF53-C731-4073-B8F1-D866F718DFD2}"/>
                </a:ext>
              </a:extLst>
            </p:cNvPr>
            <p:cNvSpPr>
              <a:spLocks/>
            </p:cNvSpPr>
            <p:nvPr/>
          </p:nvSpPr>
          <p:spPr bwMode="auto">
            <a:xfrm>
              <a:off x="3582986" y="4569663"/>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62" name="Freeform 619">
              <a:extLst>
                <a:ext uri="{FF2B5EF4-FFF2-40B4-BE49-F238E27FC236}">
                  <a16:creationId xmlns:a16="http://schemas.microsoft.com/office/drawing/2014/main" id="{1142912B-818A-4522-AAAB-4413EB44992C}"/>
                </a:ext>
              </a:extLst>
            </p:cNvPr>
            <p:cNvSpPr>
              <a:spLocks/>
            </p:cNvSpPr>
            <p:nvPr/>
          </p:nvSpPr>
          <p:spPr bwMode="auto">
            <a:xfrm>
              <a:off x="3390692" y="4468073"/>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63" name="Freeform 620">
              <a:extLst>
                <a:ext uri="{FF2B5EF4-FFF2-40B4-BE49-F238E27FC236}">
                  <a16:creationId xmlns:a16="http://schemas.microsoft.com/office/drawing/2014/main" id="{6A23EBF2-CF74-4285-AF60-15BF2D9A9BD6}"/>
                </a:ext>
              </a:extLst>
            </p:cNvPr>
            <p:cNvSpPr>
              <a:spLocks/>
            </p:cNvSpPr>
            <p:nvPr/>
          </p:nvSpPr>
          <p:spPr bwMode="auto">
            <a:xfrm>
              <a:off x="6253356" y="4609575"/>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64" name="Freeform 621">
              <a:extLst>
                <a:ext uri="{FF2B5EF4-FFF2-40B4-BE49-F238E27FC236}">
                  <a16:creationId xmlns:a16="http://schemas.microsoft.com/office/drawing/2014/main" id="{36915079-25F4-4A5B-A9CA-4C973F75807F}"/>
                </a:ext>
              </a:extLst>
            </p:cNvPr>
            <p:cNvSpPr>
              <a:spLocks/>
            </p:cNvSpPr>
            <p:nvPr/>
          </p:nvSpPr>
          <p:spPr bwMode="auto">
            <a:xfrm>
              <a:off x="6137253" y="4377369"/>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65" name="Freeform 622">
              <a:extLst>
                <a:ext uri="{FF2B5EF4-FFF2-40B4-BE49-F238E27FC236}">
                  <a16:creationId xmlns:a16="http://schemas.microsoft.com/office/drawing/2014/main" id="{9201B23C-DD43-4622-9705-B154D0BE38B7}"/>
                </a:ext>
              </a:extLst>
            </p:cNvPr>
            <p:cNvSpPr>
              <a:spLocks/>
            </p:cNvSpPr>
            <p:nvPr/>
          </p:nvSpPr>
          <p:spPr bwMode="auto">
            <a:xfrm>
              <a:off x="3390692" y="4366483"/>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66" name="Freeform 623">
              <a:extLst>
                <a:ext uri="{FF2B5EF4-FFF2-40B4-BE49-F238E27FC236}">
                  <a16:creationId xmlns:a16="http://schemas.microsoft.com/office/drawing/2014/main" id="{372C2C0D-6E13-45D7-81D0-FC25F65A8C70}"/>
                </a:ext>
              </a:extLst>
            </p:cNvPr>
            <p:cNvSpPr>
              <a:spLocks/>
            </p:cNvSpPr>
            <p:nvPr/>
          </p:nvSpPr>
          <p:spPr bwMode="auto">
            <a:xfrm>
              <a:off x="3532191" y="4725678"/>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67" name="Freeform 624">
              <a:extLst>
                <a:ext uri="{FF2B5EF4-FFF2-40B4-BE49-F238E27FC236}">
                  <a16:creationId xmlns:a16="http://schemas.microsoft.com/office/drawing/2014/main" id="{267535FB-C33D-4BFF-B2D3-6339B0C1F3C5}"/>
                </a:ext>
              </a:extLst>
            </p:cNvPr>
            <p:cNvSpPr>
              <a:spLocks/>
            </p:cNvSpPr>
            <p:nvPr/>
          </p:nvSpPr>
          <p:spPr bwMode="auto">
            <a:xfrm>
              <a:off x="6111856" y="4558780"/>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68" name="Freeform 625">
              <a:extLst>
                <a:ext uri="{FF2B5EF4-FFF2-40B4-BE49-F238E27FC236}">
                  <a16:creationId xmlns:a16="http://schemas.microsoft.com/office/drawing/2014/main" id="{0941AD71-5DD9-4724-AB70-794F055E6E94}"/>
                </a:ext>
              </a:extLst>
            </p:cNvPr>
            <p:cNvSpPr>
              <a:spLocks/>
            </p:cNvSpPr>
            <p:nvPr/>
          </p:nvSpPr>
          <p:spPr bwMode="auto">
            <a:xfrm>
              <a:off x="6046548" y="4634971"/>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8" y="29"/>
                  </a:moveTo>
                  <a:lnTo>
                    <a:pt x="35"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69" name="Freeform 626">
              <a:extLst>
                <a:ext uri="{FF2B5EF4-FFF2-40B4-BE49-F238E27FC236}">
                  <a16:creationId xmlns:a16="http://schemas.microsoft.com/office/drawing/2014/main" id="{B071886B-089F-4189-8B71-24913986663C}"/>
                </a:ext>
              </a:extLst>
            </p:cNvPr>
            <p:cNvSpPr>
              <a:spLocks/>
            </p:cNvSpPr>
            <p:nvPr/>
          </p:nvSpPr>
          <p:spPr bwMode="auto">
            <a:xfrm>
              <a:off x="6227959" y="4801869"/>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7" y="29"/>
                  </a:moveTo>
                  <a:lnTo>
                    <a:pt x="35" y="0"/>
                  </a:lnTo>
                  <a:lnTo>
                    <a:pt x="0" y="0"/>
                  </a:lnTo>
                  <a:lnTo>
                    <a:pt x="17"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70" name="Freeform 627">
              <a:extLst>
                <a:ext uri="{FF2B5EF4-FFF2-40B4-BE49-F238E27FC236}">
                  <a16:creationId xmlns:a16="http://schemas.microsoft.com/office/drawing/2014/main" id="{456DAC01-85A3-419E-AAA5-1D1ED21FFF2D}"/>
                </a:ext>
              </a:extLst>
            </p:cNvPr>
            <p:cNvSpPr>
              <a:spLocks/>
            </p:cNvSpPr>
            <p:nvPr/>
          </p:nvSpPr>
          <p:spPr bwMode="auto">
            <a:xfrm>
              <a:off x="6278754" y="4558780"/>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71" name="Freeform 628">
              <a:extLst>
                <a:ext uri="{FF2B5EF4-FFF2-40B4-BE49-F238E27FC236}">
                  <a16:creationId xmlns:a16="http://schemas.microsoft.com/office/drawing/2014/main" id="{D6DABC8B-EDFF-476D-B9F8-E99F7A306AE8}"/>
                </a:ext>
              </a:extLst>
            </p:cNvPr>
            <p:cNvSpPr>
              <a:spLocks/>
            </p:cNvSpPr>
            <p:nvPr/>
          </p:nvSpPr>
          <p:spPr bwMode="auto">
            <a:xfrm>
              <a:off x="6188048" y="4725678"/>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72" name="Freeform 629">
              <a:extLst>
                <a:ext uri="{FF2B5EF4-FFF2-40B4-BE49-F238E27FC236}">
                  <a16:creationId xmlns:a16="http://schemas.microsoft.com/office/drawing/2014/main" id="{6F199725-4B5B-4EF4-8A33-5E60EE157330}"/>
                </a:ext>
              </a:extLst>
            </p:cNvPr>
            <p:cNvSpPr>
              <a:spLocks/>
            </p:cNvSpPr>
            <p:nvPr/>
          </p:nvSpPr>
          <p:spPr bwMode="auto">
            <a:xfrm>
              <a:off x="3582986" y="4634971"/>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73" name="Freeform 630">
              <a:extLst>
                <a:ext uri="{FF2B5EF4-FFF2-40B4-BE49-F238E27FC236}">
                  <a16:creationId xmlns:a16="http://schemas.microsoft.com/office/drawing/2014/main" id="{4FBAFDB7-C1C6-4DED-831A-99A791CE4E31}"/>
                </a:ext>
              </a:extLst>
            </p:cNvPr>
            <p:cNvSpPr>
              <a:spLocks/>
            </p:cNvSpPr>
            <p:nvPr/>
          </p:nvSpPr>
          <p:spPr bwMode="auto">
            <a:xfrm>
              <a:off x="6162651" y="4751074"/>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8" y="29"/>
                  </a:moveTo>
                  <a:lnTo>
                    <a:pt x="35"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74" name="Freeform 631">
              <a:extLst>
                <a:ext uri="{FF2B5EF4-FFF2-40B4-BE49-F238E27FC236}">
                  <a16:creationId xmlns:a16="http://schemas.microsoft.com/office/drawing/2014/main" id="{6970820F-8BE4-48C7-8DC3-5AA88BEE10BB}"/>
                </a:ext>
              </a:extLst>
            </p:cNvPr>
            <p:cNvSpPr>
              <a:spLocks/>
            </p:cNvSpPr>
            <p:nvPr/>
          </p:nvSpPr>
          <p:spPr bwMode="auto">
            <a:xfrm>
              <a:off x="2603367" y="4326574"/>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75" name="Freeform 632">
              <a:extLst>
                <a:ext uri="{FF2B5EF4-FFF2-40B4-BE49-F238E27FC236}">
                  <a16:creationId xmlns:a16="http://schemas.microsoft.com/office/drawing/2014/main" id="{C75EBFFA-E5BA-4B48-A4C7-A68A26872415}"/>
                </a:ext>
              </a:extLst>
            </p:cNvPr>
            <p:cNvSpPr>
              <a:spLocks/>
            </p:cNvSpPr>
            <p:nvPr/>
          </p:nvSpPr>
          <p:spPr bwMode="auto">
            <a:xfrm>
              <a:off x="6264241" y="4609575"/>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76" name="Freeform 633">
              <a:extLst>
                <a:ext uri="{FF2B5EF4-FFF2-40B4-BE49-F238E27FC236}">
                  <a16:creationId xmlns:a16="http://schemas.microsoft.com/office/drawing/2014/main" id="{FD3B8025-2D10-422E-8DB9-7BE1B792E05A}"/>
                </a:ext>
              </a:extLst>
            </p:cNvPr>
            <p:cNvSpPr>
              <a:spLocks/>
            </p:cNvSpPr>
            <p:nvPr/>
          </p:nvSpPr>
          <p:spPr bwMode="auto">
            <a:xfrm>
              <a:off x="3543077" y="4711165"/>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77" name="Freeform 634">
              <a:extLst>
                <a:ext uri="{FF2B5EF4-FFF2-40B4-BE49-F238E27FC236}">
                  <a16:creationId xmlns:a16="http://schemas.microsoft.com/office/drawing/2014/main" id="{1FB44000-7124-4BBC-ADE5-91FC59FEC71A}"/>
                </a:ext>
              </a:extLst>
            </p:cNvPr>
            <p:cNvSpPr>
              <a:spLocks/>
            </p:cNvSpPr>
            <p:nvPr/>
          </p:nvSpPr>
          <p:spPr bwMode="auto">
            <a:xfrm>
              <a:off x="2378406" y="4468073"/>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78" name="Freeform 635">
              <a:extLst>
                <a:ext uri="{FF2B5EF4-FFF2-40B4-BE49-F238E27FC236}">
                  <a16:creationId xmlns:a16="http://schemas.microsoft.com/office/drawing/2014/main" id="{D4CCC7D0-2530-4D4A-96E4-BD2BC77AE16A}"/>
                </a:ext>
              </a:extLst>
            </p:cNvPr>
            <p:cNvSpPr>
              <a:spLocks/>
            </p:cNvSpPr>
            <p:nvPr/>
          </p:nvSpPr>
          <p:spPr bwMode="auto">
            <a:xfrm>
              <a:off x="3441487" y="4544267"/>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79" name="Freeform 636">
              <a:extLst>
                <a:ext uri="{FF2B5EF4-FFF2-40B4-BE49-F238E27FC236}">
                  <a16:creationId xmlns:a16="http://schemas.microsoft.com/office/drawing/2014/main" id="{065C3890-4D43-41BA-AD1B-2133F46EF90B}"/>
                </a:ext>
              </a:extLst>
            </p:cNvPr>
            <p:cNvSpPr>
              <a:spLocks/>
            </p:cNvSpPr>
            <p:nvPr/>
          </p:nvSpPr>
          <p:spPr bwMode="auto">
            <a:xfrm>
              <a:off x="6264241" y="4377369"/>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80" name="Freeform 637">
              <a:extLst>
                <a:ext uri="{FF2B5EF4-FFF2-40B4-BE49-F238E27FC236}">
                  <a16:creationId xmlns:a16="http://schemas.microsoft.com/office/drawing/2014/main" id="{F2E2C214-7AC0-4F81-99E3-120776570385}"/>
                </a:ext>
              </a:extLst>
            </p:cNvPr>
            <p:cNvSpPr>
              <a:spLocks/>
            </p:cNvSpPr>
            <p:nvPr/>
          </p:nvSpPr>
          <p:spPr bwMode="auto">
            <a:xfrm>
              <a:off x="3543077" y="4674883"/>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81" name="Freeform 638">
              <a:extLst>
                <a:ext uri="{FF2B5EF4-FFF2-40B4-BE49-F238E27FC236}">
                  <a16:creationId xmlns:a16="http://schemas.microsoft.com/office/drawing/2014/main" id="{1A837A97-2076-4CF4-9C68-D42C6147EBE6}"/>
                </a:ext>
              </a:extLst>
            </p:cNvPr>
            <p:cNvSpPr>
              <a:spLocks/>
            </p:cNvSpPr>
            <p:nvPr/>
          </p:nvSpPr>
          <p:spPr bwMode="auto">
            <a:xfrm>
              <a:off x="3532191" y="4442677"/>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82" name="Freeform 639">
              <a:extLst>
                <a:ext uri="{FF2B5EF4-FFF2-40B4-BE49-F238E27FC236}">
                  <a16:creationId xmlns:a16="http://schemas.microsoft.com/office/drawing/2014/main" id="{3A20F0E9-2052-41A6-AC45-DCFA3333F471}"/>
                </a:ext>
              </a:extLst>
            </p:cNvPr>
            <p:cNvSpPr>
              <a:spLocks/>
            </p:cNvSpPr>
            <p:nvPr/>
          </p:nvSpPr>
          <p:spPr bwMode="auto">
            <a:xfrm>
              <a:off x="3426974" y="4595062"/>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83" name="Freeform 640">
              <a:extLst>
                <a:ext uri="{FF2B5EF4-FFF2-40B4-BE49-F238E27FC236}">
                  <a16:creationId xmlns:a16="http://schemas.microsoft.com/office/drawing/2014/main" id="{BBE3B348-2DAB-4F6B-BCDA-57D4D2A41E0A}"/>
                </a:ext>
              </a:extLst>
            </p:cNvPr>
            <p:cNvSpPr>
              <a:spLocks/>
            </p:cNvSpPr>
            <p:nvPr/>
          </p:nvSpPr>
          <p:spPr bwMode="auto">
            <a:xfrm>
              <a:off x="6213446" y="4377369"/>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884" name="Oval 641">
              <a:extLst>
                <a:ext uri="{FF2B5EF4-FFF2-40B4-BE49-F238E27FC236}">
                  <a16:creationId xmlns:a16="http://schemas.microsoft.com/office/drawing/2014/main" id="{30F631AC-FFE3-45BC-8EF4-784E0EFE238A}"/>
                </a:ext>
              </a:extLst>
            </p:cNvPr>
            <p:cNvSpPr>
              <a:spLocks noChangeArrowheads="1"/>
            </p:cNvSpPr>
            <p:nvPr/>
          </p:nvSpPr>
          <p:spPr bwMode="auto">
            <a:xfrm>
              <a:off x="2643278" y="3927470"/>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885" name="Oval 642">
              <a:extLst>
                <a:ext uri="{FF2B5EF4-FFF2-40B4-BE49-F238E27FC236}">
                  <a16:creationId xmlns:a16="http://schemas.microsoft.com/office/drawing/2014/main" id="{4B110076-AC21-4C61-A004-4109817861B8}"/>
                </a:ext>
              </a:extLst>
            </p:cNvPr>
            <p:cNvSpPr>
              <a:spLocks noChangeArrowheads="1"/>
            </p:cNvSpPr>
            <p:nvPr/>
          </p:nvSpPr>
          <p:spPr bwMode="auto">
            <a:xfrm>
              <a:off x="5027017" y="4134277"/>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886" name="Oval 643">
              <a:extLst>
                <a:ext uri="{FF2B5EF4-FFF2-40B4-BE49-F238E27FC236}">
                  <a16:creationId xmlns:a16="http://schemas.microsoft.com/office/drawing/2014/main" id="{B27F7096-FE93-4F10-9031-10B091D35010}"/>
                </a:ext>
              </a:extLst>
            </p:cNvPr>
            <p:cNvSpPr>
              <a:spLocks noChangeArrowheads="1"/>
            </p:cNvSpPr>
            <p:nvPr/>
          </p:nvSpPr>
          <p:spPr bwMode="auto">
            <a:xfrm>
              <a:off x="3441487" y="3539249"/>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887" name="Oval 644">
              <a:extLst>
                <a:ext uri="{FF2B5EF4-FFF2-40B4-BE49-F238E27FC236}">
                  <a16:creationId xmlns:a16="http://schemas.microsoft.com/office/drawing/2014/main" id="{7CC1D263-A9D8-490D-BC4B-A9D7D4B30568}"/>
                </a:ext>
              </a:extLst>
            </p:cNvPr>
            <p:cNvSpPr>
              <a:spLocks noChangeArrowheads="1"/>
            </p:cNvSpPr>
            <p:nvPr/>
          </p:nvSpPr>
          <p:spPr bwMode="auto">
            <a:xfrm>
              <a:off x="5698239" y="3640839"/>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888" name="Oval 645">
              <a:extLst>
                <a:ext uri="{FF2B5EF4-FFF2-40B4-BE49-F238E27FC236}">
                  <a16:creationId xmlns:a16="http://schemas.microsoft.com/office/drawing/2014/main" id="{51FC3A8F-4FF0-4755-8BFD-2D92285702CA}"/>
                </a:ext>
              </a:extLst>
            </p:cNvPr>
            <p:cNvSpPr>
              <a:spLocks noChangeArrowheads="1"/>
            </p:cNvSpPr>
            <p:nvPr/>
          </p:nvSpPr>
          <p:spPr bwMode="auto">
            <a:xfrm>
              <a:off x="6601665" y="3746059"/>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889" name="Oval 646">
              <a:extLst>
                <a:ext uri="{FF2B5EF4-FFF2-40B4-BE49-F238E27FC236}">
                  <a16:creationId xmlns:a16="http://schemas.microsoft.com/office/drawing/2014/main" id="{5670C625-7216-46CB-AD7D-6295D34E6DA6}"/>
                </a:ext>
              </a:extLst>
            </p:cNvPr>
            <p:cNvSpPr>
              <a:spLocks noChangeArrowheads="1"/>
            </p:cNvSpPr>
            <p:nvPr/>
          </p:nvSpPr>
          <p:spPr bwMode="auto">
            <a:xfrm>
              <a:off x="3078665" y="3383237"/>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890" name="Oval 647">
              <a:extLst>
                <a:ext uri="{FF2B5EF4-FFF2-40B4-BE49-F238E27FC236}">
                  <a16:creationId xmlns:a16="http://schemas.microsoft.com/office/drawing/2014/main" id="{D40DD823-6BB1-43C7-99F4-8537FEE5F6BF}"/>
                </a:ext>
              </a:extLst>
            </p:cNvPr>
            <p:cNvSpPr>
              <a:spLocks noChangeArrowheads="1"/>
            </p:cNvSpPr>
            <p:nvPr/>
          </p:nvSpPr>
          <p:spPr bwMode="auto">
            <a:xfrm>
              <a:off x="5375326" y="3912957"/>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891" name="Oval 648">
              <a:extLst>
                <a:ext uri="{FF2B5EF4-FFF2-40B4-BE49-F238E27FC236}">
                  <a16:creationId xmlns:a16="http://schemas.microsoft.com/office/drawing/2014/main" id="{B9EC8B15-0E4E-491B-A25F-D6DBD0C6D9B9}"/>
                </a:ext>
              </a:extLst>
            </p:cNvPr>
            <p:cNvSpPr>
              <a:spLocks noChangeArrowheads="1"/>
            </p:cNvSpPr>
            <p:nvPr/>
          </p:nvSpPr>
          <p:spPr bwMode="auto">
            <a:xfrm>
              <a:off x="5582136" y="3655352"/>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892" name="Oval 649">
              <a:extLst>
                <a:ext uri="{FF2B5EF4-FFF2-40B4-BE49-F238E27FC236}">
                  <a16:creationId xmlns:a16="http://schemas.microsoft.com/office/drawing/2014/main" id="{76B72469-B5BB-4A25-A851-017E901EFB23}"/>
                </a:ext>
              </a:extLst>
            </p:cNvPr>
            <p:cNvSpPr>
              <a:spLocks noChangeArrowheads="1"/>
            </p:cNvSpPr>
            <p:nvPr/>
          </p:nvSpPr>
          <p:spPr bwMode="auto">
            <a:xfrm>
              <a:off x="2704957" y="3216339"/>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893" name="Oval 650">
              <a:extLst>
                <a:ext uri="{FF2B5EF4-FFF2-40B4-BE49-F238E27FC236}">
                  <a16:creationId xmlns:a16="http://schemas.microsoft.com/office/drawing/2014/main" id="{FADFD06A-0A0E-4D73-964A-81183AF03485}"/>
                </a:ext>
              </a:extLst>
            </p:cNvPr>
            <p:cNvSpPr>
              <a:spLocks noChangeArrowheads="1"/>
            </p:cNvSpPr>
            <p:nvPr/>
          </p:nvSpPr>
          <p:spPr bwMode="auto">
            <a:xfrm>
              <a:off x="6188048" y="3230851"/>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894" name="Oval 651">
              <a:extLst>
                <a:ext uri="{FF2B5EF4-FFF2-40B4-BE49-F238E27FC236}">
                  <a16:creationId xmlns:a16="http://schemas.microsoft.com/office/drawing/2014/main" id="{1BBE3164-15CC-48A3-88BE-020ABBB180D5}"/>
                </a:ext>
              </a:extLst>
            </p:cNvPr>
            <p:cNvSpPr>
              <a:spLocks noChangeArrowheads="1"/>
            </p:cNvSpPr>
            <p:nvPr/>
          </p:nvSpPr>
          <p:spPr bwMode="auto">
            <a:xfrm>
              <a:off x="5143120" y="4105251"/>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895" name="Oval 652">
              <a:extLst>
                <a:ext uri="{FF2B5EF4-FFF2-40B4-BE49-F238E27FC236}">
                  <a16:creationId xmlns:a16="http://schemas.microsoft.com/office/drawing/2014/main" id="{6B59CF8C-4F81-45C9-9287-FC7D0560E1E8}"/>
                </a:ext>
              </a:extLst>
            </p:cNvPr>
            <p:cNvSpPr>
              <a:spLocks noChangeArrowheads="1"/>
            </p:cNvSpPr>
            <p:nvPr/>
          </p:nvSpPr>
          <p:spPr bwMode="auto">
            <a:xfrm>
              <a:off x="2552572" y="3321556"/>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896" name="Oval 653">
              <a:extLst>
                <a:ext uri="{FF2B5EF4-FFF2-40B4-BE49-F238E27FC236}">
                  <a16:creationId xmlns:a16="http://schemas.microsoft.com/office/drawing/2014/main" id="{FE351D14-49CA-4A2C-900F-434E8DCCC15A}"/>
                </a:ext>
              </a:extLst>
            </p:cNvPr>
            <p:cNvSpPr>
              <a:spLocks noChangeArrowheads="1"/>
            </p:cNvSpPr>
            <p:nvPr/>
          </p:nvSpPr>
          <p:spPr bwMode="auto">
            <a:xfrm>
              <a:off x="2821060" y="4351970"/>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897" name="Oval 654">
              <a:extLst>
                <a:ext uri="{FF2B5EF4-FFF2-40B4-BE49-F238E27FC236}">
                  <a16:creationId xmlns:a16="http://schemas.microsoft.com/office/drawing/2014/main" id="{B7D3220D-9689-4D0A-AA9F-3B392C547699}"/>
                </a:ext>
              </a:extLst>
            </p:cNvPr>
            <p:cNvSpPr>
              <a:spLocks noChangeArrowheads="1"/>
            </p:cNvSpPr>
            <p:nvPr/>
          </p:nvSpPr>
          <p:spPr bwMode="auto">
            <a:xfrm>
              <a:off x="2668675" y="3049440"/>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898" name="Oval 655">
              <a:extLst>
                <a:ext uri="{FF2B5EF4-FFF2-40B4-BE49-F238E27FC236}">
                  <a16:creationId xmlns:a16="http://schemas.microsoft.com/office/drawing/2014/main" id="{398DA21D-B552-4ABA-A880-F3A3F75F1D8C}"/>
                </a:ext>
              </a:extLst>
            </p:cNvPr>
            <p:cNvSpPr>
              <a:spLocks noChangeArrowheads="1"/>
            </p:cNvSpPr>
            <p:nvPr/>
          </p:nvSpPr>
          <p:spPr bwMode="auto">
            <a:xfrm>
              <a:off x="7153154" y="4043573"/>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899" name="Oval 656">
              <a:extLst>
                <a:ext uri="{FF2B5EF4-FFF2-40B4-BE49-F238E27FC236}">
                  <a16:creationId xmlns:a16="http://schemas.microsoft.com/office/drawing/2014/main" id="{2404833E-5474-441E-A841-A0FF56AB97F4}"/>
                </a:ext>
              </a:extLst>
            </p:cNvPr>
            <p:cNvSpPr>
              <a:spLocks noChangeArrowheads="1"/>
            </p:cNvSpPr>
            <p:nvPr/>
          </p:nvSpPr>
          <p:spPr bwMode="auto">
            <a:xfrm>
              <a:off x="4976222" y="4003661"/>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00" name="Oval 657">
              <a:extLst>
                <a:ext uri="{FF2B5EF4-FFF2-40B4-BE49-F238E27FC236}">
                  <a16:creationId xmlns:a16="http://schemas.microsoft.com/office/drawing/2014/main" id="{11EB1828-E98B-4EE5-8C73-4AFC22732691}"/>
                </a:ext>
              </a:extLst>
            </p:cNvPr>
            <p:cNvSpPr>
              <a:spLocks noChangeArrowheads="1"/>
            </p:cNvSpPr>
            <p:nvPr/>
          </p:nvSpPr>
          <p:spPr bwMode="auto">
            <a:xfrm>
              <a:off x="5850624" y="3756942"/>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01" name="Oval 658">
              <a:extLst>
                <a:ext uri="{FF2B5EF4-FFF2-40B4-BE49-F238E27FC236}">
                  <a16:creationId xmlns:a16="http://schemas.microsoft.com/office/drawing/2014/main" id="{9D1894A7-240B-49EA-A992-17B1D8347301}"/>
                </a:ext>
              </a:extLst>
            </p:cNvPr>
            <p:cNvSpPr>
              <a:spLocks noChangeArrowheads="1"/>
            </p:cNvSpPr>
            <p:nvPr/>
          </p:nvSpPr>
          <p:spPr bwMode="auto">
            <a:xfrm>
              <a:off x="7102359" y="4054456"/>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02" name="Oval 659">
              <a:extLst>
                <a:ext uri="{FF2B5EF4-FFF2-40B4-BE49-F238E27FC236}">
                  <a16:creationId xmlns:a16="http://schemas.microsoft.com/office/drawing/2014/main" id="{05BEA3CB-60E1-419A-9A4F-93465D26100D}"/>
                </a:ext>
              </a:extLst>
            </p:cNvPr>
            <p:cNvSpPr>
              <a:spLocks noChangeArrowheads="1"/>
            </p:cNvSpPr>
            <p:nvPr/>
          </p:nvSpPr>
          <p:spPr bwMode="auto">
            <a:xfrm>
              <a:off x="6394857" y="2806349"/>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03" name="Oval 660">
              <a:extLst>
                <a:ext uri="{FF2B5EF4-FFF2-40B4-BE49-F238E27FC236}">
                  <a16:creationId xmlns:a16="http://schemas.microsoft.com/office/drawing/2014/main" id="{DDF27126-118B-4152-A436-1677CDC0F928}"/>
                </a:ext>
              </a:extLst>
            </p:cNvPr>
            <p:cNvSpPr>
              <a:spLocks noChangeArrowheads="1"/>
            </p:cNvSpPr>
            <p:nvPr/>
          </p:nvSpPr>
          <p:spPr bwMode="auto">
            <a:xfrm>
              <a:off x="5672840" y="3321556"/>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04" name="Oval 661">
              <a:extLst>
                <a:ext uri="{FF2B5EF4-FFF2-40B4-BE49-F238E27FC236}">
                  <a16:creationId xmlns:a16="http://schemas.microsoft.com/office/drawing/2014/main" id="{0FD0AA34-D0FF-467F-8CAA-122CC77141DB}"/>
                </a:ext>
              </a:extLst>
            </p:cNvPr>
            <p:cNvSpPr>
              <a:spLocks noChangeArrowheads="1"/>
            </p:cNvSpPr>
            <p:nvPr/>
          </p:nvSpPr>
          <p:spPr bwMode="auto">
            <a:xfrm>
              <a:off x="4435619" y="3604557"/>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05" name="Oval 662">
              <a:extLst>
                <a:ext uri="{FF2B5EF4-FFF2-40B4-BE49-F238E27FC236}">
                  <a16:creationId xmlns:a16="http://schemas.microsoft.com/office/drawing/2014/main" id="{5AF52B2F-0C19-40D8-BC5B-0FB1B809D465}"/>
                </a:ext>
              </a:extLst>
            </p:cNvPr>
            <p:cNvSpPr>
              <a:spLocks noChangeArrowheads="1"/>
            </p:cNvSpPr>
            <p:nvPr/>
          </p:nvSpPr>
          <p:spPr bwMode="auto">
            <a:xfrm>
              <a:off x="4809324" y="3720660"/>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06" name="Oval 663">
              <a:extLst>
                <a:ext uri="{FF2B5EF4-FFF2-40B4-BE49-F238E27FC236}">
                  <a16:creationId xmlns:a16="http://schemas.microsoft.com/office/drawing/2014/main" id="{F67E5C9D-6FA6-4BA7-8F44-9EF61DF47AB9}"/>
                </a:ext>
              </a:extLst>
            </p:cNvPr>
            <p:cNvSpPr>
              <a:spLocks noChangeArrowheads="1"/>
            </p:cNvSpPr>
            <p:nvPr/>
          </p:nvSpPr>
          <p:spPr bwMode="auto">
            <a:xfrm>
              <a:off x="7116872" y="3756942"/>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07" name="Oval 664">
              <a:extLst>
                <a:ext uri="{FF2B5EF4-FFF2-40B4-BE49-F238E27FC236}">
                  <a16:creationId xmlns:a16="http://schemas.microsoft.com/office/drawing/2014/main" id="{F2806E35-CA75-4312-8BBF-537580B55FFB}"/>
                </a:ext>
              </a:extLst>
            </p:cNvPr>
            <p:cNvSpPr>
              <a:spLocks noChangeArrowheads="1"/>
            </p:cNvSpPr>
            <p:nvPr/>
          </p:nvSpPr>
          <p:spPr bwMode="auto">
            <a:xfrm>
              <a:off x="2603367" y="2610425"/>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08" name="Oval 665">
              <a:extLst>
                <a:ext uri="{FF2B5EF4-FFF2-40B4-BE49-F238E27FC236}">
                  <a16:creationId xmlns:a16="http://schemas.microsoft.com/office/drawing/2014/main" id="{1C4352B2-C913-4CA6-BCCE-89DF4846B368}"/>
                </a:ext>
              </a:extLst>
            </p:cNvPr>
            <p:cNvSpPr>
              <a:spLocks noChangeArrowheads="1"/>
            </p:cNvSpPr>
            <p:nvPr/>
          </p:nvSpPr>
          <p:spPr bwMode="auto">
            <a:xfrm>
              <a:off x="3684576" y="3267134"/>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09" name="Oval 666">
              <a:extLst>
                <a:ext uri="{FF2B5EF4-FFF2-40B4-BE49-F238E27FC236}">
                  <a16:creationId xmlns:a16="http://schemas.microsoft.com/office/drawing/2014/main" id="{4327BAD0-3603-49B1-9279-1845DA9F0271}"/>
                </a:ext>
              </a:extLst>
            </p:cNvPr>
            <p:cNvSpPr>
              <a:spLocks noChangeArrowheads="1"/>
            </p:cNvSpPr>
            <p:nvPr/>
          </p:nvSpPr>
          <p:spPr bwMode="auto">
            <a:xfrm>
              <a:off x="5168519" y="3680751"/>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10" name="Oval 667">
              <a:extLst>
                <a:ext uri="{FF2B5EF4-FFF2-40B4-BE49-F238E27FC236}">
                  <a16:creationId xmlns:a16="http://schemas.microsoft.com/office/drawing/2014/main" id="{6CE23FDB-CD3E-489D-BF5B-5FB677980FBE}"/>
                </a:ext>
              </a:extLst>
            </p:cNvPr>
            <p:cNvSpPr>
              <a:spLocks noChangeArrowheads="1"/>
            </p:cNvSpPr>
            <p:nvPr/>
          </p:nvSpPr>
          <p:spPr bwMode="auto">
            <a:xfrm>
              <a:off x="3194768" y="3640839"/>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11" name="Oval 668">
              <a:extLst>
                <a:ext uri="{FF2B5EF4-FFF2-40B4-BE49-F238E27FC236}">
                  <a16:creationId xmlns:a16="http://schemas.microsoft.com/office/drawing/2014/main" id="{2FE3BFD0-2C6E-4A70-A9A0-7BCB385C971E}"/>
                </a:ext>
              </a:extLst>
            </p:cNvPr>
            <p:cNvSpPr>
              <a:spLocks noChangeArrowheads="1"/>
            </p:cNvSpPr>
            <p:nvPr/>
          </p:nvSpPr>
          <p:spPr bwMode="auto">
            <a:xfrm>
              <a:off x="2850086" y="3473941"/>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12" name="Oval 669">
              <a:extLst>
                <a:ext uri="{FF2B5EF4-FFF2-40B4-BE49-F238E27FC236}">
                  <a16:creationId xmlns:a16="http://schemas.microsoft.com/office/drawing/2014/main" id="{5AEE6E4E-0E60-4757-87FE-91B3B2A0B5D6}"/>
                </a:ext>
              </a:extLst>
            </p:cNvPr>
            <p:cNvSpPr>
              <a:spLocks noChangeArrowheads="1"/>
            </p:cNvSpPr>
            <p:nvPr/>
          </p:nvSpPr>
          <p:spPr bwMode="auto">
            <a:xfrm>
              <a:off x="6986256" y="3448545"/>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13" name="Oval 670">
              <a:extLst>
                <a:ext uri="{FF2B5EF4-FFF2-40B4-BE49-F238E27FC236}">
                  <a16:creationId xmlns:a16="http://schemas.microsoft.com/office/drawing/2014/main" id="{152759EC-3C93-4B21-B4C6-D60EDE5E99C5}"/>
                </a:ext>
              </a:extLst>
            </p:cNvPr>
            <p:cNvSpPr>
              <a:spLocks noChangeArrowheads="1"/>
            </p:cNvSpPr>
            <p:nvPr/>
          </p:nvSpPr>
          <p:spPr bwMode="auto">
            <a:xfrm>
              <a:off x="6859269" y="2857144"/>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14" name="Oval 671">
              <a:extLst>
                <a:ext uri="{FF2B5EF4-FFF2-40B4-BE49-F238E27FC236}">
                  <a16:creationId xmlns:a16="http://schemas.microsoft.com/office/drawing/2014/main" id="{E48E68F7-7E65-49FC-9E2D-0895552D42FD}"/>
                </a:ext>
              </a:extLst>
            </p:cNvPr>
            <p:cNvSpPr>
              <a:spLocks noChangeArrowheads="1"/>
            </p:cNvSpPr>
            <p:nvPr/>
          </p:nvSpPr>
          <p:spPr bwMode="auto">
            <a:xfrm>
              <a:off x="4729503" y="3604557"/>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15" name="Oval 672">
              <a:extLst>
                <a:ext uri="{FF2B5EF4-FFF2-40B4-BE49-F238E27FC236}">
                  <a16:creationId xmlns:a16="http://schemas.microsoft.com/office/drawing/2014/main" id="{EDF43CD2-5046-4424-BF69-38074485E90D}"/>
                </a:ext>
              </a:extLst>
            </p:cNvPr>
            <p:cNvSpPr>
              <a:spLocks noChangeArrowheads="1"/>
            </p:cNvSpPr>
            <p:nvPr/>
          </p:nvSpPr>
          <p:spPr bwMode="auto">
            <a:xfrm>
              <a:off x="5799829" y="3140145"/>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16" name="Oval 673">
              <a:extLst>
                <a:ext uri="{FF2B5EF4-FFF2-40B4-BE49-F238E27FC236}">
                  <a16:creationId xmlns:a16="http://schemas.microsoft.com/office/drawing/2014/main" id="{0DF33EE1-A005-41BB-9AD0-8BB43C2199BB}"/>
                </a:ext>
              </a:extLst>
            </p:cNvPr>
            <p:cNvSpPr>
              <a:spLocks noChangeArrowheads="1"/>
            </p:cNvSpPr>
            <p:nvPr/>
          </p:nvSpPr>
          <p:spPr bwMode="auto">
            <a:xfrm>
              <a:off x="6006637" y="3564648"/>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17" name="Oval 674">
              <a:extLst>
                <a:ext uri="{FF2B5EF4-FFF2-40B4-BE49-F238E27FC236}">
                  <a16:creationId xmlns:a16="http://schemas.microsoft.com/office/drawing/2014/main" id="{0CA23871-924C-478B-9477-CFA7CBA90F4C}"/>
                </a:ext>
              </a:extLst>
            </p:cNvPr>
            <p:cNvSpPr>
              <a:spLocks noChangeArrowheads="1"/>
            </p:cNvSpPr>
            <p:nvPr/>
          </p:nvSpPr>
          <p:spPr bwMode="auto">
            <a:xfrm>
              <a:off x="6369459" y="2806349"/>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18" name="Oval 675">
              <a:extLst>
                <a:ext uri="{FF2B5EF4-FFF2-40B4-BE49-F238E27FC236}">
                  <a16:creationId xmlns:a16="http://schemas.microsoft.com/office/drawing/2014/main" id="{D9BE047D-4467-4ECE-8FD5-DFB58329C9B4}"/>
                </a:ext>
              </a:extLst>
            </p:cNvPr>
            <p:cNvSpPr>
              <a:spLocks noChangeArrowheads="1"/>
            </p:cNvSpPr>
            <p:nvPr/>
          </p:nvSpPr>
          <p:spPr bwMode="auto">
            <a:xfrm>
              <a:off x="4178014" y="3680751"/>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19" name="Oval 676">
              <a:extLst>
                <a:ext uri="{FF2B5EF4-FFF2-40B4-BE49-F238E27FC236}">
                  <a16:creationId xmlns:a16="http://schemas.microsoft.com/office/drawing/2014/main" id="{0485F149-F01D-4117-9D35-BE4D8F04C12A}"/>
                </a:ext>
              </a:extLst>
            </p:cNvPr>
            <p:cNvSpPr>
              <a:spLocks noChangeArrowheads="1"/>
            </p:cNvSpPr>
            <p:nvPr/>
          </p:nvSpPr>
          <p:spPr bwMode="auto">
            <a:xfrm>
              <a:off x="6304151" y="3528365"/>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20" name="Oval 677">
              <a:extLst>
                <a:ext uri="{FF2B5EF4-FFF2-40B4-BE49-F238E27FC236}">
                  <a16:creationId xmlns:a16="http://schemas.microsoft.com/office/drawing/2014/main" id="{73086687-DB82-4418-B8EF-2FD269D616E6}"/>
                </a:ext>
              </a:extLst>
            </p:cNvPr>
            <p:cNvSpPr>
              <a:spLocks noChangeArrowheads="1"/>
            </p:cNvSpPr>
            <p:nvPr/>
          </p:nvSpPr>
          <p:spPr bwMode="auto">
            <a:xfrm>
              <a:off x="7011655" y="3811367"/>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21" name="Oval 678">
              <a:extLst>
                <a:ext uri="{FF2B5EF4-FFF2-40B4-BE49-F238E27FC236}">
                  <a16:creationId xmlns:a16="http://schemas.microsoft.com/office/drawing/2014/main" id="{37290748-FC73-4B2A-8667-98554658DA76}"/>
                </a:ext>
              </a:extLst>
            </p:cNvPr>
            <p:cNvSpPr>
              <a:spLocks noChangeArrowheads="1"/>
            </p:cNvSpPr>
            <p:nvPr/>
          </p:nvSpPr>
          <p:spPr bwMode="auto">
            <a:xfrm>
              <a:off x="4910914" y="3847649"/>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22" name="Oval 679">
              <a:extLst>
                <a:ext uri="{FF2B5EF4-FFF2-40B4-BE49-F238E27FC236}">
                  <a16:creationId xmlns:a16="http://schemas.microsoft.com/office/drawing/2014/main" id="{0582CC0A-299C-490B-B0E2-9C30C191B398}"/>
                </a:ext>
              </a:extLst>
            </p:cNvPr>
            <p:cNvSpPr>
              <a:spLocks noChangeArrowheads="1"/>
            </p:cNvSpPr>
            <p:nvPr/>
          </p:nvSpPr>
          <p:spPr bwMode="auto">
            <a:xfrm>
              <a:off x="2552572" y="3256248"/>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23" name="Oval 680">
              <a:extLst>
                <a:ext uri="{FF2B5EF4-FFF2-40B4-BE49-F238E27FC236}">
                  <a16:creationId xmlns:a16="http://schemas.microsoft.com/office/drawing/2014/main" id="{65AFBCCE-5D55-4055-AAB2-E8B51C31A1D5}"/>
                </a:ext>
              </a:extLst>
            </p:cNvPr>
            <p:cNvSpPr>
              <a:spLocks noChangeArrowheads="1"/>
            </p:cNvSpPr>
            <p:nvPr/>
          </p:nvSpPr>
          <p:spPr bwMode="auto">
            <a:xfrm>
              <a:off x="4754902" y="3822250"/>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24" name="Oval 681">
              <a:extLst>
                <a:ext uri="{FF2B5EF4-FFF2-40B4-BE49-F238E27FC236}">
                  <a16:creationId xmlns:a16="http://schemas.microsoft.com/office/drawing/2014/main" id="{CF444CAA-75E4-4F0C-BD9B-84EE5D1FAFA9}"/>
                </a:ext>
              </a:extLst>
            </p:cNvPr>
            <p:cNvSpPr>
              <a:spLocks noChangeArrowheads="1"/>
            </p:cNvSpPr>
            <p:nvPr/>
          </p:nvSpPr>
          <p:spPr bwMode="auto">
            <a:xfrm>
              <a:off x="3223794" y="3669865"/>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25" name="Oval 682">
              <a:extLst>
                <a:ext uri="{FF2B5EF4-FFF2-40B4-BE49-F238E27FC236}">
                  <a16:creationId xmlns:a16="http://schemas.microsoft.com/office/drawing/2014/main" id="{2E1A06A0-FC54-4F09-B5C9-005D18A5DE49}"/>
                </a:ext>
              </a:extLst>
            </p:cNvPr>
            <p:cNvSpPr>
              <a:spLocks noChangeArrowheads="1"/>
            </p:cNvSpPr>
            <p:nvPr/>
          </p:nvSpPr>
          <p:spPr bwMode="auto">
            <a:xfrm>
              <a:off x="4885518" y="4003661"/>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26" name="Oval 683">
              <a:extLst>
                <a:ext uri="{FF2B5EF4-FFF2-40B4-BE49-F238E27FC236}">
                  <a16:creationId xmlns:a16="http://schemas.microsoft.com/office/drawing/2014/main" id="{B3F07830-2F6A-4A58-BD30-F2E0E8F8D86B}"/>
                </a:ext>
              </a:extLst>
            </p:cNvPr>
            <p:cNvSpPr>
              <a:spLocks noChangeArrowheads="1"/>
            </p:cNvSpPr>
            <p:nvPr/>
          </p:nvSpPr>
          <p:spPr bwMode="auto">
            <a:xfrm>
              <a:off x="3931295" y="3811367"/>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27" name="Oval 684">
              <a:extLst>
                <a:ext uri="{FF2B5EF4-FFF2-40B4-BE49-F238E27FC236}">
                  <a16:creationId xmlns:a16="http://schemas.microsoft.com/office/drawing/2014/main" id="{5BCE17C5-C534-47B2-B4DB-0CAF75A55DC0}"/>
                </a:ext>
              </a:extLst>
            </p:cNvPr>
            <p:cNvSpPr>
              <a:spLocks noChangeArrowheads="1"/>
            </p:cNvSpPr>
            <p:nvPr/>
          </p:nvSpPr>
          <p:spPr bwMode="auto">
            <a:xfrm>
              <a:off x="5516828" y="2766439"/>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28" name="Oval 685">
              <a:extLst>
                <a:ext uri="{FF2B5EF4-FFF2-40B4-BE49-F238E27FC236}">
                  <a16:creationId xmlns:a16="http://schemas.microsoft.com/office/drawing/2014/main" id="{D57A037A-0F05-43D4-A4B9-860200101B55}"/>
                </a:ext>
              </a:extLst>
            </p:cNvPr>
            <p:cNvSpPr>
              <a:spLocks noChangeArrowheads="1"/>
            </p:cNvSpPr>
            <p:nvPr/>
          </p:nvSpPr>
          <p:spPr bwMode="auto">
            <a:xfrm>
              <a:off x="5066929" y="3796854"/>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29" name="Oval 686">
              <a:extLst>
                <a:ext uri="{FF2B5EF4-FFF2-40B4-BE49-F238E27FC236}">
                  <a16:creationId xmlns:a16="http://schemas.microsoft.com/office/drawing/2014/main" id="{AB1F94B0-86E2-4BED-916A-D99AC93ED049}"/>
                </a:ext>
              </a:extLst>
            </p:cNvPr>
            <p:cNvSpPr>
              <a:spLocks noChangeArrowheads="1"/>
            </p:cNvSpPr>
            <p:nvPr/>
          </p:nvSpPr>
          <p:spPr bwMode="auto">
            <a:xfrm>
              <a:off x="3506795" y="3190940"/>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30" name="Oval 687">
              <a:extLst>
                <a:ext uri="{FF2B5EF4-FFF2-40B4-BE49-F238E27FC236}">
                  <a16:creationId xmlns:a16="http://schemas.microsoft.com/office/drawing/2014/main" id="{4C1E1B75-34E5-47B5-BF42-A26BF4AD4ED6}"/>
                </a:ext>
              </a:extLst>
            </p:cNvPr>
            <p:cNvSpPr>
              <a:spLocks noChangeArrowheads="1"/>
            </p:cNvSpPr>
            <p:nvPr/>
          </p:nvSpPr>
          <p:spPr bwMode="auto">
            <a:xfrm>
              <a:off x="4729503" y="3151031"/>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31" name="Oval 688">
              <a:extLst>
                <a:ext uri="{FF2B5EF4-FFF2-40B4-BE49-F238E27FC236}">
                  <a16:creationId xmlns:a16="http://schemas.microsoft.com/office/drawing/2014/main" id="{EC288634-027F-4891-90B0-3FDDD02A406F}"/>
                </a:ext>
              </a:extLst>
            </p:cNvPr>
            <p:cNvSpPr>
              <a:spLocks noChangeArrowheads="1"/>
            </p:cNvSpPr>
            <p:nvPr/>
          </p:nvSpPr>
          <p:spPr bwMode="auto">
            <a:xfrm>
              <a:off x="4087310" y="3579160"/>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32" name="Oval 689">
              <a:extLst>
                <a:ext uri="{FF2B5EF4-FFF2-40B4-BE49-F238E27FC236}">
                  <a16:creationId xmlns:a16="http://schemas.microsoft.com/office/drawing/2014/main" id="{B4A98A5B-15A1-427D-937E-AC394E701EED}"/>
                </a:ext>
              </a:extLst>
            </p:cNvPr>
            <p:cNvSpPr>
              <a:spLocks noChangeArrowheads="1"/>
            </p:cNvSpPr>
            <p:nvPr/>
          </p:nvSpPr>
          <p:spPr bwMode="auto">
            <a:xfrm>
              <a:off x="4845606" y="3862162"/>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33" name="Oval 690">
              <a:extLst>
                <a:ext uri="{FF2B5EF4-FFF2-40B4-BE49-F238E27FC236}">
                  <a16:creationId xmlns:a16="http://schemas.microsoft.com/office/drawing/2014/main" id="{12C13EF5-37A0-4AE2-A653-CD2FAE8427E1}"/>
                </a:ext>
              </a:extLst>
            </p:cNvPr>
            <p:cNvSpPr>
              <a:spLocks noChangeArrowheads="1"/>
            </p:cNvSpPr>
            <p:nvPr/>
          </p:nvSpPr>
          <p:spPr bwMode="auto">
            <a:xfrm>
              <a:off x="4254208" y="3564648"/>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34" name="Oval 691">
              <a:extLst>
                <a:ext uri="{FF2B5EF4-FFF2-40B4-BE49-F238E27FC236}">
                  <a16:creationId xmlns:a16="http://schemas.microsoft.com/office/drawing/2014/main" id="{1DC81464-C10D-4C8A-A9FD-45B19BC22470}"/>
                </a:ext>
              </a:extLst>
            </p:cNvPr>
            <p:cNvSpPr>
              <a:spLocks noChangeArrowheads="1"/>
            </p:cNvSpPr>
            <p:nvPr/>
          </p:nvSpPr>
          <p:spPr bwMode="auto">
            <a:xfrm>
              <a:off x="2875484" y="3590044"/>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35" name="Oval 692">
              <a:extLst>
                <a:ext uri="{FF2B5EF4-FFF2-40B4-BE49-F238E27FC236}">
                  <a16:creationId xmlns:a16="http://schemas.microsoft.com/office/drawing/2014/main" id="{7D476BA1-F021-4809-8AFD-E5542A16731B}"/>
                </a:ext>
              </a:extLst>
            </p:cNvPr>
            <p:cNvSpPr>
              <a:spLocks noChangeArrowheads="1"/>
            </p:cNvSpPr>
            <p:nvPr/>
          </p:nvSpPr>
          <p:spPr bwMode="auto">
            <a:xfrm>
              <a:off x="4871005" y="4170559"/>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36" name="Oval 693">
              <a:extLst>
                <a:ext uri="{FF2B5EF4-FFF2-40B4-BE49-F238E27FC236}">
                  <a16:creationId xmlns:a16="http://schemas.microsoft.com/office/drawing/2014/main" id="{6B32A851-4213-41BF-98FD-35F554AAC226}"/>
                </a:ext>
              </a:extLst>
            </p:cNvPr>
            <p:cNvSpPr>
              <a:spLocks noChangeArrowheads="1"/>
            </p:cNvSpPr>
            <p:nvPr/>
          </p:nvSpPr>
          <p:spPr bwMode="auto">
            <a:xfrm>
              <a:off x="3517678" y="4301175"/>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37" name="Oval 694">
              <a:extLst>
                <a:ext uri="{FF2B5EF4-FFF2-40B4-BE49-F238E27FC236}">
                  <a16:creationId xmlns:a16="http://schemas.microsoft.com/office/drawing/2014/main" id="{D371D3BF-2A5C-464D-B01A-840A5EA71B44}"/>
                </a:ext>
              </a:extLst>
            </p:cNvPr>
            <p:cNvSpPr>
              <a:spLocks noChangeArrowheads="1"/>
            </p:cNvSpPr>
            <p:nvPr/>
          </p:nvSpPr>
          <p:spPr bwMode="auto">
            <a:xfrm>
              <a:off x="4112706" y="4159676"/>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38" name="Oval 695">
              <a:extLst>
                <a:ext uri="{FF2B5EF4-FFF2-40B4-BE49-F238E27FC236}">
                  <a16:creationId xmlns:a16="http://schemas.microsoft.com/office/drawing/2014/main" id="{2D9B90B7-A5E6-47FB-9895-84269328C5F9}"/>
                </a:ext>
              </a:extLst>
            </p:cNvPr>
            <p:cNvSpPr>
              <a:spLocks noChangeArrowheads="1"/>
            </p:cNvSpPr>
            <p:nvPr/>
          </p:nvSpPr>
          <p:spPr bwMode="auto">
            <a:xfrm>
              <a:off x="5647444" y="3938353"/>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39" name="Oval 696">
              <a:extLst>
                <a:ext uri="{FF2B5EF4-FFF2-40B4-BE49-F238E27FC236}">
                  <a16:creationId xmlns:a16="http://schemas.microsoft.com/office/drawing/2014/main" id="{5FE755AA-D885-43E0-A35A-ECB95F6C494E}"/>
                </a:ext>
              </a:extLst>
            </p:cNvPr>
            <p:cNvSpPr>
              <a:spLocks noChangeArrowheads="1"/>
            </p:cNvSpPr>
            <p:nvPr/>
          </p:nvSpPr>
          <p:spPr bwMode="auto">
            <a:xfrm>
              <a:off x="6935461" y="3952866"/>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40" name="Oval 697">
              <a:extLst>
                <a:ext uri="{FF2B5EF4-FFF2-40B4-BE49-F238E27FC236}">
                  <a16:creationId xmlns:a16="http://schemas.microsoft.com/office/drawing/2014/main" id="{DAF200B7-844D-416A-805F-2F4AAF9ECF2B}"/>
                </a:ext>
              </a:extLst>
            </p:cNvPr>
            <p:cNvSpPr>
              <a:spLocks noChangeArrowheads="1"/>
            </p:cNvSpPr>
            <p:nvPr/>
          </p:nvSpPr>
          <p:spPr bwMode="auto">
            <a:xfrm>
              <a:off x="7066077" y="3383237"/>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41" name="Oval 698">
              <a:extLst>
                <a:ext uri="{FF2B5EF4-FFF2-40B4-BE49-F238E27FC236}">
                  <a16:creationId xmlns:a16="http://schemas.microsoft.com/office/drawing/2014/main" id="{640560F0-7A0B-4AE2-BA5B-1A12AF947FA4}"/>
                </a:ext>
              </a:extLst>
            </p:cNvPr>
            <p:cNvSpPr>
              <a:spLocks noChangeArrowheads="1"/>
            </p:cNvSpPr>
            <p:nvPr/>
          </p:nvSpPr>
          <p:spPr bwMode="auto">
            <a:xfrm>
              <a:off x="3260076" y="3089350"/>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42" name="Oval 699">
              <a:extLst>
                <a:ext uri="{FF2B5EF4-FFF2-40B4-BE49-F238E27FC236}">
                  <a16:creationId xmlns:a16="http://schemas.microsoft.com/office/drawing/2014/main" id="{EFE8E0F1-B969-48FD-8C2E-69102EFFA7BD}"/>
                </a:ext>
              </a:extLst>
            </p:cNvPr>
            <p:cNvSpPr>
              <a:spLocks noChangeArrowheads="1"/>
            </p:cNvSpPr>
            <p:nvPr/>
          </p:nvSpPr>
          <p:spPr bwMode="auto">
            <a:xfrm>
              <a:off x="5981240" y="3321556"/>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43" name="Oval 700">
              <a:extLst>
                <a:ext uri="{FF2B5EF4-FFF2-40B4-BE49-F238E27FC236}">
                  <a16:creationId xmlns:a16="http://schemas.microsoft.com/office/drawing/2014/main" id="{A1B846CA-DE66-4E10-8ADC-37C8CB9871D4}"/>
                </a:ext>
              </a:extLst>
            </p:cNvPr>
            <p:cNvSpPr>
              <a:spLocks noChangeArrowheads="1"/>
            </p:cNvSpPr>
            <p:nvPr/>
          </p:nvSpPr>
          <p:spPr bwMode="auto">
            <a:xfrm>
              <a:off x="2850086" y="3862162"/>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44" name="Oval 701">
              <a:extLst>
                <a:ext uri="{FF2B5EF4-FFF2-40B4-BE49-F238E27FC236}">
                  <a16:creationId xmlns:a16="http://schemas.microsoft.com/office/drawing/2014/main" id="{F2A00470-F565-473B-A82B-A5CB12D82298}"/>
                </a:ext>
              </a:extLst>
            </p:cNvPr>
            <p:cNvSpPr>
              <a:spLocks noChangeArrowheads="1"/>
            </p:cNvSpPr>
            <p:nvPr/>
          </p:nvSpPr>
          <p:spPr bwMode="auto">
            <a:xfrm>
              <a:off x="5865137" y="4544267"/>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45" name="Oval 702">
              <a:extLst>
                <a:ext uri="{FF2B5EF4-FFF2-40B4-BE49-F238E27FC236}">
                  <a16:creationId xmlns:a16="http://schemas.microsoft.com/office/drawing/2014/main" id="{CCCDE59D-B415-4742-847B-882913B4834C}"/>
                </a:ext>
              </a:extLst>
            </p:cNvPr>
            <p:cNvSpPr>
              <a:spLocks noChangeArrowheads="1"/>
            </p:cNvSpPr>
            <p:nvPr/>
          </p:nvSpPr>
          <p:spPr bwMode="auto">
            <a:xfrm>
              <a:off x="6082830" y="3640839"/>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46" name="Oval 703">
              <a:extLst>
                <a:ext uri="{FF2B5EF4-FFF2-40B4-BE49-F238E27FC236}">
                  <a16:creationId xmlns:a16="http://schemas.microsoft.com/office/drawing/2014/main" id="{583795B8-0D66-433C-A39F-34ECEEB8BA1E}"/>
                </a:ext>
              </a:extLst>
            </p:cNvPr>
            <p:cNvSpPr>
              <a:spLocks noChangeArrowheads="1"/>
            </p:cNvSpPr>
            <p:nvPr/>
          </p:nvSpPr>
          <p:spPr bwMode="auto">
            <a:xfrm>
              <a:off x="5930445" y="3473941"/>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47" name="Oval 704">
              <a:extLst>
                <a:ext uri="{FF2B5EF4-FFF2-40B4-BE49-F238E27FC236}">
                  <a16:creationId xmlns:a16="http://schemas.microsoft.com/office/drawing/2014/main" id="{17E1EDC0-D876-469C-BC52-5D21D2B127A9}"/>
                </a:ext>
              </a:extLst>
            </p:cNvPr>
            <p:cNvSpPr>
              <a:spLocks noChangeArrowheads="1"/>
            </p:cNvSpPr>
            <p:nvPr/>
          </p:nvSpPr>
          <p:spPr bwMode="auto">
            <a:xfrm>
              <a:off x="4497297" y="3216339"/>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48" name="Oval 705">
              <a:extLst>
                <a:ext uri="{FF2B5EF4-FFF2-40B4-BE49-F238E27FC236}">
                  <a16:creationId xmlns:a16="http://schemas.microsoft.com/office/drawing/2014/main" id="{07C0B6C2-323F-4581-A7DA-76ECDF65219D}"/>
                </a:ext>
              </a:extLst>
            </p:cNvPr>
            <p:cNvSpPr>
              <a:spLocks noChangeArrowheads="1"/>
            </p:cNvSpPr>
            <p:nvPr/>
          </p:nvSpPr>
          <p:spPr bwMode="auto">
            <a:xfrm>
              <a:off x="4148988" y="3629956"/>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49" name="Oval 706">
              <a:extLst>
                <a:ext uri="{FF2B5EF4-FFF2-40B4-BE49-F238E27FC236}">
                  <a16:creationId xmlns:a16="http://schemas.microsoft.com/office/drawing/2014/main" id="{37DAE64D-92A0-4AB6-BF65-D32B2F11AE86}"/>
                </a:ext>
              </a:extLst>
            </p:cNvPr>
            <p:cNvSpPr>
              <a:spLocks noChangeArrowheads="1"/>
            </p:cNvSpPr>
            <p:nvPr/>
          </p:nvSpPr>
          <p:spPr bwMode="auto">
            <a:xfrm>
              <a:off x="2860972" y="3978265"/>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50" name="Oval 707">
              <a:extLst>
                <a:ext uri="{FF2B5EF4-FFF2-40B4-BE49-F238E27FC236}">
                  <a16:creationId xmlns:a16="http://schemas.microsoft.com/office/drawing/2014/main" id="{E98F4921-66B1-4FE2-A72D-0E3E9F320436}"/>
                </a:ext>
              </a:extLst>
            </p:cNvPr>
            <p:cNvSpPr>
              <a:spLocks noChangeArrowheads="1"/>
            </p:cNvSpPr>
            <p:nvPr/>
          </p:nvSpPr>
          <p:spPr bwMode="auto">
            <a:xfrm>
              <a:off x="6253356" y="3383237"/>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51" name="Oval 708">
              <a:extLst>
                <a:ext uri="{FF2B5EF4-FFF2-40B4-BE49-F238E27FC236}">
                  <a16:creationId xmlns:a16="http://schemas.microsoft.com/office/drawing/2014/main" id="{33F151E8-8A80-4A6F-BF54-53484BD23655}"/>
                </a:ext>
              </a:extLst>
            </p:cNvPr>
            <p:cNvSpPr>
              <a:spLocks noChangeArrowheads="1"/>
            </p:cNvSpPr>
            <p:nvPr/>
          </p:nvSpPr>
          <p:spPr bwMode="auto">
            <a:xfrm>
              <a:off x="2577970" y="3771455"/>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52" name="Oval 709">
              <a:extLst>
                <a:ext uri="{FF2B5EF4-FFF2-40B4-BE49-F238E27FC236}">
                  <a16:creationId xmlns:a16="http://schemas.microsoft.com/office/drawing/2014/main" id="{149D9C70-DAEF-4727-8835-34953F19DBC9}"/>
                </a:ext>
              </a:extLst>
            </p:cNvPr>
            <p:cNvSpPr>
              <a:spLocks noChangeArrowheads="1"/>
            </p:cNvSpPr>
            <p:nvPr/>
          </p:nvSpPr>
          <p:spPr bwMode="auto">
            <a:xfrm>
              <a:off x="3016984" y="3746059"/>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53" name="Oval 710">
              <a:extLst>
                <a:ext uri="{FF2B5EF4-FFF2-40B4-BE49-F238E27FC236}">
                  <a16:creationId xmlns:a16="http://schemas.microsoft.com/office/drawing/2014/main" id="{F11F7E2A-C9D0-404A-BD79-24F2FFDD7885}"/>
                </a:ext>
              </a:extLst>
            </p:cNvPr>
            <p:cNvSpPr>
              <a:spLocks noChangeArrowheads="1"/>
            </p:cNvSpPr>
            <p:nvPr/>
          </p:nvSpPr>
          <p:spPr bwMode="auto">
            <a:xfrm>
              <a:off x="3209281" y="4286662"/>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54" name="Oval 711">
              <a:extLst>
                <a:ext uri="{FF2B5EF4-FFF2-40B4-BE49-F238E27FC236}">
                  <a16:creationId xmlns:a16="http://schemas.microsoft.com/office/drawing/2014/main" id="{57361B30-EC7D-4CB7-B12C-B14095DFAD67}"/>
                </a:ext>
              </a:extLst>
            </p:cNvPr>
            <p:cNvSpPr>
              <a:spLocks noChangeArrowheads="1"/>
            </p:cNvSpPr>
            <p:nvPr/>
          </p:nvSpPr>
          <p:spPr bwMode="auto">
            <a:xfrm>
              <a:off x="6420254" y="3357838"/>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55" name="Oval 712">
              <a:extLst>
                <a:ext uri="{FF2B5EF4-FFF2-40B4-BE49-F238E27FC236}">
                  <a16:creationId xmlns:a16="http://schemas.microsoft.com/office/drawing/2014/main" id="{CC71E7D1-9713-49FD-B74B-41736D7FE927}"/>
                </a:ext>
              </a:extLst>
            </p:cNvPr>
            <p:cNvSpPr>
              <a:spLocks noChangeArrowheads="1"/>
            </p:cNvSpPr>
            <p:nvPr/>
          </p:nvSpPr>
          <p:spPr bwMode="auto">
            <a:xfrm>
              <a:off x="2926280" y="3346954"/>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56" name="Oval 713">
              <a:extLst>
                <a:ext uri="{FF2B5EF4-FFF2-40B4-BE49-F238E27FC236}">
                  <a16:creationId xmlns:a16="http://schemas.microsoft.com/office/drawing/2014/main" id="{EE8DFB6B-6B46-4A2B-A7F9-691E792D0CA9}"/>
                </a:ext>
              </a:extLst>
            </p:cNvPr>
            <p:cNvSpPr>
              <a:spLocks noChangeArrowheads="1"/>
            </p:cNvSpPr>
            <p:nvPr/>
          </p:nvSpPr>
          <p:spPr bwMode="auto">
            <a:xfrm>
              <a:off x="4188900" y="3927470"/>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57" name="Oval 714">
              <a:extLst>
                <a:ext uri="{FF2B5EF4-FFF2-40B4-BE49-F238E27FC236}">
                  <a16:creationId xmlns:a16="http://schemas.microsoft.com/office/drawing/2014/main" id="{E274DC78-F62B-4F7A-A5D6-C4DF86C69F0A}"/>
                </a:ext>
              </a:extLst>
            </p:cNvPr>
            <p:cNvSpPr>
              <a:spLocks noChangeArrowheads="1"/>
            </p:cNvSpPr>
            <p:nvPr/>
          </p:nvSpPr>
          <p:spPr bwMode="auto">
            <a:xfrm>
              <a:off x="2875484" y="3706147"/>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58" name="Oval 715">
              <a:extLst>
                <a:ext uri="{FF2B5EF4-FFF2-40B4-BE49-F238E27FC236}">
                  <a16:creationId xmlns:a16="http://schemas.microsoft.com/office/drawing/2014/main" id="{22283621-4DCC-41F0-9D14-36D6D2F0CBD0}"/>
                </a:ext>
              </a:extLst>
            </p:cNvPr>
            <p:cNvSpPr>
              <a:spLocks noChangeArrowheads="1"/>
            </p:cNvSpPr>
            <p:nvPr/>
          </p:nvSpPr>
          <p:spPr bwMode="auto">
            <a:xfrm>
              <a:off x="4112706" y="4119764"/>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59" name="Oval 716">
              <a:extLst>
                <a:ext uri="{FF2B5EF4-FFF2-40B4-BE49-F238E27FC236}">
                  <a16:creationId xmlns:a16="http://schemas.microsoft.com/office/drawing/2014/main" id="{5BE087AB-2A5E-4298-AC32-22257F896FC9}"/>
                </a:ext>
              </a:extLst>
            </p:cNvPr>
            <p:cNvSpPr>
              <a:spLocks noChangeArrowheads="1"/>
            </p:cNvSpPr>
            <p:nvPr/>
          </p:nvSpPr>
          <p:spPr bwMode="auto">
            <a:xfrm>
              <a:off x="5567623" y="2766439"/>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60" name="Oval 717">
              <a:extLst>
                <a:ext uri="{FF2B5EF4-FFF2-40B4-BE49-F238E27FC236}">
                  <a16:creationId xmlns:a16="http://schemas.microsoft.com/office/drawing/2014/main" id="{17E2B992-D682-43E2-95A4-5F8658D4DBC7}"/>
                </a:ext>
              </a:extLst>
            </p:cNvPr>
            <p:cNvSpPr>
              <a:spLocks noChangeArrowheads="1"/>
            </p:cNvSpPr>
            <p:nvPr/>
          </p:nvSpPr>
          <p:spPr bwMode="auto">
            <a:xfrm>
              <a:off x="2603367" y="4134277"/>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61" name="Oval 718">
              <a:extLst>
                <a:ext uri="{FF2B5EF4-FFF2-40B4-BE49-F238E27FC236}">
                  <a16:creationId xmlns:a16="http://schemas.microsoft.com/office/drawing/2014/main" id="{1290CE5B-6B9A-4558-BF52-55389CA57A2D}"/>
                </a:ext>
              </a:extLst>
            </p:cNvPr>
            <p:cNvSpPr>
              <a:spLocks noChangeArrowheads="1"/>
            </p:cNvSpPr>
            <p:nvPr/>
          </p:nvSpPr>
          <p:spPr bwMode="auto">
            <a:xfrm>
              <a:off x="6910064" y="3281646"/>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62" name="Oval 719">
              <a:extLst>
                <a:ext uri="{FF2B5EF4-FFF2-40B4-BE49-F238E27FC236}">
                  <a16:creationId xmlns:a16="http://schemas.microsoft.com/office/drawing/2014/main" id="{CB7970A6-30E5-49CF-8822-529B4DE08C0A}"/>
                </a:ext>
              </a:extLst>
            </p:cNvPr>
            <p:cNvSpPr>
              <a:spLocks noChangeArrowheads="1"/>
            </p:cNvSpPr>
            <p:nvPr/>
          </p:nvSpPr>
          <p:spPr bwMode="auto">
            <a:xfrm>
              <a:off x="2810177" y="2958734"/>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63" name="Oval 720">
              <a:extLst>
                <a:ext uri="{FF2B5EF4-FFF2-40B4-BE49-F238E27FC236}">
                  <a16:creationId xmlns:a16="http://schemas.microsoft.com/office/drawing/2014/main" id="{7CEC13BD-D9D7-4181-AD68-F225A4ABD198}"/>
                </a:ext>
              </a:extLst>
            </p:cNvPr>
            <p:cNvSpPr>
              <a:spLocks noChangeArrowheads="1"/>
            </p:cNvSpPr>
            <p:nvPr/>
          </p:nvSpPr>
          <p:spPr bwMode="auto">
            <a:xfrm>
              <a:off x="2654162" y="2933337"/>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64" name="Oval 721">
              <a:extLst>
                <a:ext uri="{FF2B5EF4-FFF2-40B4-BE49-F238E27FC236}">
                  <a16:creationId xmlns:a16="http://schemas.microsoft.com/office/drawing/2014/main" id="{60DCD4DC-7D00-4B1D-978C-09048444A841}"/>
                </a:ext>
              </a:extLst>
            </p:cNvPr>
            <p:cNvSpPr>
              <a:spLocks noChangeArrowheads="1"/>
            </p:cNvSpPr>
            <p:nvPr/>
          </p:nvSpPr>
          <p:spPr bwMode="auto">
            <a:xfrm>
              <a:off x="6895552" y="3513853"/>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65" name="Oval 722">
              <a:extLst>
                <a:ext uri="{FF2B5EF4-FFF2-40B4-BE49-F238E27FC236}">
                  <a16:creationId xmlns:a16="http://schemas.microsoft.com/office/drawing/2014/main" id="{CE20B6B5-46B6-484F-876A-6C9E86EADE9F}"/>
                </a:ext>
              </a:extLst>
            </p:cNvPr>
            <p:cNvSpPr>
              <a:spLocks noChangeArrowheads="1"/>
            </p:cNvSpPr>
            <p:nvPr/>
          </p:nvSpPr>
          <p:spPr bwMode="auto">
            <a:xfrm>
              <a:off x="5157633" y="3528365"/>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66" name="Oval 723">
              <a:extLst>
                <a:ext uri="{FF2B5EF4-FFF2-40B4-BE49-F238E27FC236}">
                  <a16:creationId xmlns:a16="http://schemas.microsoft.com/office/drawing/2014/main" id="{049AFF6D-6C15-4FAB-B8FE-786381710ECB}"/>
                </a:ext>
              </a:extLst>
            </p:cNvPr>
            <p:cNvSpPr>
              <a:spLocks noChangeArrowheads="1"/>
            </p:cNvSpPr>
            <p:nvPr/>
          </p:nvSpPr>
          <p:spPr bwMode="auto">
            <a:xfrm>
              <a:off x="6910064" y="3332442"/>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67" name="Oval 724">
              <a:extLst>
                <a:ext uri="{FF2B5EF4-FFF2-40B4-BE49-F238E27FC236}">
                  <a16:creationId xmlns:a16="http://schemas.microsoft.com/office/drawing/2014/main" id="{DB64DED8-041E-49FA-A83C-6206405BF8C2}"/>
                </a:ext>
              </a:extLst>
            </p:cNvPr>
            <p:cNvSpPr>
              <a:spLocks noChangeArrowheads="1"/>
            </p:cNvSpPr>
            <p:nvPr/>
          </p:nvSpPr>
          <p:spPr bwMode="auto">
            <a:xfrm>
              <a:off x="5814342" y="3499340"/>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68" name="Oval 725">
              <a:extLst>
                <a:ext uri="{FF2B5EF4-FFF2-40B4-BE49-F238E27FC236}">
                  <a16:creationId xmlns:a16="http://schemas.microsoft.com/office/drawing/2014/main" id="{6CE1222B-FAE3-469C-AB40-23662857EF1D}"/>
                </a:ext>
              </a:extLst>
            </p:cNvPr>
            <p:cNvSpPr>
              <a:spLocks noChangeArrowheads="1"/>
            </p:cNvSpPr>
            <p:nvPr/>
          </p:nvSpPr>
          <p:spPr bwMode="auto">
            <a:xfrm>
              <a:off x="6471049" y="3785968"/>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69" name="Oval 726">
              <a:extLst>
                <a:ext uri="{FF2B5EF4-FFF2-40B4-BE49-F238E27FC236}">
                  <a16:creationId xmlns:a16="http://schemas.microsoft.com/office/drawing/2014/main" id="{1D10DE29-2C14-48D3-9844-285A9654F181}"/>
                </a:ext>
              </a:extLst>
            </p:cNvPr>
            <p:cNvSpPr>
              <a:spLocks noChangeArrowheads="1"/>
            </p:cNvSpPr>
            <p:nvPr/>
          </p:nvSpPr>
          <p:spPr bwMode="auto">
            <a:xfrm>
              <a:off x="2527175" y="3669865"/>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70" name="Oval 727">
              <a:extLst>
                <a:ext uri="{FF2B5EF4-FFF2-40B4-BE49-F238E27FC236}">
                  <a16:creationId xmlns:a16="http://schemas.microsoft.com/office/drawing/2014/main" id="{6AE540C4-88A0-4828-A662-CC7044F6A2E9}"/>
                </a:ext>
              </a:extLst>
            </p:cNvPr>
            <p:cNvSpPr>
              <a:spLocks noChangeArrowheads="1"/>
            </p:cNvSpPr>
            <p:nvPr/>
          </p:nvSpPr>
          <p:spPr bwMode="auto">
            <a:xfrm>
              <a:off x="4925427" y="4029060"/>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71" name="Oval 728">
              <a:extLst>
                <a:ext uri="{FF2B5EF4-FFF2-40B4-BE49-F238E27FC236}">
                  <a16:creationId xmlns:a16="http://schemas.microsoft.com/office/drawing/2014/main" id="{A8CA24C9-175A-4B52-B557-34272F04B32C}"/>
                </a:ext>
              </a:extLst>
            </p:cNvPr>
            <p:cNvSpPr>
              <a:spLocks noChangeArrowheads="1"/>
            </p:cNvSpPr>
            <p:nvPr/>
          </p:nvSpPr>
          <p:spPr bwMode="auto">
            <a:xfrm>
              <a:off x="2654162" y="3499340"/>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72" name="Oval 729">
              <a:extLst>
                <a:ext uri="{FF2B5EF4-FFF2-40B4-BE49-F238E27FC236}">
                  <a16:creationId xmlns:a16="http://schemas.microsoft.com/office/drawing/2014/main" id="{F4E13DD1-8B67-4FE0-8AA0-3A3B82EA7A8C}"/>
                </a:ext>
              </a:extLst>
            </p:cNvPr>
            <p:cNvSpPr>
              <a:spLocks noChangeArrowheads="1"/>
            </p:cNvSpPr>
            <p:nvPr/>
          </p:nvSpPr>
          <p:spPr bwMode="auto">
            <a:xfrm>
              <a:off x="6975372" y="3590044"/>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73" name="Oval 730">
              <a:extLst>
                <a:ext uri="{FF2B5EF4-FFF2-40B4-BE49-F238E27FC236}">
                  <a16:creationId xmlns:a16="http://schemas.microsoft.com/office/drawing/2014/main" id="{F00C95E9-0634-4149-910E-3C6482278D2E}"/>
                </a:ext>
              </a:extLst>
            </p:cNvPr>
            <p:cNvSpPr>
              <a:spLocks noChangeArrowheads="1"/>
            </p:cNvSpPr>
            <p:nvPr/>
          </p:nvSpPr>
          <p:spPr bwMode="auto">
            <a:xfrm>
              <a:off x="7076963" y="2998645"/>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74" name="Oval 731">
              <a:extLst>
                <a:ext uri="{FF2B5EF4-FFF2-40B4-BE49-F238E27FC236}">
                  <a16:creationId xmlns:a16="http://schemas.microsoft.com/office/drawing/2014/main" id="{8900667E-BDDE-4F12-BE18-A0FD626CFA72}"/>
                </a:ext>
              </a:extLst>
            </p:cNvPr>
            <p:cNvSpPr>
              <a:spLocks noChangeArrowheads="1"/>
            </p:cNvSpPr>
            <p:nvPr/>
          </p:nvSpPr>
          <p:spPr bwMode="auto">
            <a:xfrm>
              <a:off x="2577970" y="3604557"/>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75" name="Oval 732">
              <a:extLst>
                <a:ext uri="{FF2B5EF4-FFF2-40B4-BE49-F238E27FC236}">
                  <a16:creationId xmlns:a16="http://schemas.microsoft.com/office/drawing/2014/main" id="{14454ED8-D5BA-4E77-9150-C7D4206A4028}"/>
                </a:ext>
              </a:extLst>
            </p:cNvPr>
            <p:cNvSpPr>
              <a:spLocks noChangeArrowheads="1"/>
            </p:cNvSpPr>
            <p:nvPr/>
          </p:nvSpPr>
          <p:spPr bwMode="auto">
            <a:xfrm>
              <a:off x="6717768" y="4145163"/>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76" name="Oval 733">
              <a:extLst>
                <a:ext uri="{FF2B5EF4-FFF2-40B4-BE49-F238E27FC236}">
                  <a16:creationId xmlns:a16="http://schemas.microsoft.com/office/drawing/2014/main" id="{3116D7C1-FCF0-40A7-AE17-0E6B59EA6F58}"/>
                </a:ext>
              </a:extLst>
            </p:cNvPr>
            <p:cNvSpPr>
              <a:spLocks noChangeArrowheads="1"/>
            </p:cNvSpPr>
            <p:nvPr/>
          </p:nvSpPr>
          <p:spPr bwMode="auto">
            <a:xfrm>
              <a:off x="2704957" y="3372351"/>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77" name="Oval 734">
              <a:extLst>
                <a:ext uri="{FF2B5EF4-FFF2-40B4-BE49-F238E27FC236}">
                  <a16:creationId xmlns:a16="http://schemas.microsoft.com/office/drawing/2014/main" id="{55A98FB9-E390-4A96-96DC-DA0E92DFF7B3}"/>
                </a:ext>
              </a:extLst>
            </p:cNvPr>
            <p:cNvSpPr>
              <a:spLocks noChangeArrowheads="1"/>
            </p:cNvSpPr>
            <p:nvPr/>
          </p:nvSpPr>
          <p:spPr bwMode="auto">
            <a:xfrm>
              <a:off x="3158486" y="4043573"/>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78" name="Oval 735">
              <a:extLst>
                <a:ext uri="{FF2B5EF4-FFF2-40B4-BE49-F238E27FC236}">
                  <a16:creationId xmlns:a16="http://schemas.microsoft.com/office/drawing/2014/main" id="{4069127A-48F8-4112-A00A-DCA3C905C5B9}"/>
                </a:ext>
              </a:extLst>
            </p:cNvPr>
            <p:cNvSpPr>
              <a:spLocks noChangeArrowheads="1"/>
            </p:cNvSpPr>
            <p:nvPr/>
          </p:nvSpPr>
          <p:spPr bwMode="auto">
            <a:xfrm>
              <a:off x="2538059" y="3862162"/>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79" name="Oval 736">
              <a:extLst>
                <a:ext uri="{FF2B5EF4-FFF2-40B4-BE49-F238E27FC236}">
                  <a16:creationId xmlns:a16="http://schemas.microsoft.com/office/drawing/2014/main" id="{943EDB3F-7AB7-402F-8B42-53E9405E3AE5}"/>
                </a:ext>
              </a:extLst>
            </p:cNvPr>
            <p:cNvSpPr>
              <a:spLocks noChangeArrowheads="1"/>
            </p:cNvSpPr>
            <p:nvPr/>
          </p:nvSpPr>
          <p:spPr bwMode="auto">
            <a:xfrm>
              <a:off x="6920948" y="3873045"/>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80" name="Oval 737">
              <a:extLst>
                <a:ext uri="{FF2B5EF4-FFF2-40B4-BE49-F238E27FC236}">
                  <a16:creationId xmlns:a16="http://schemas.microsoft.com/office/drawing/2014/main" id="{FDA1C85A-5D2F-4162-9D9F-4C3197BE19C8}"/>
                </a:ext>
              </a:extLst>
            </p:cNvPr>
            <p:cNvSpPr>
              <a:spLocks noChangeArrowheads="1"/>
            </p:cNvSpPr>
            <p:nvPr/>
          </p:nvSpPr>
          <p:spPr bwMode="auto">
            <a:xfrm>
              <a:off x="6329549" y="3513853"/>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81" name="Oval 738">
              <a:extLst>
                <a:ext uri="{FF2B5EF4-FFF2-40B4-BE49-F238E27FC236}">
                  <a16:creationId xmlns:a16="http://schemas.microsoft.com/office/drawing/2014/main" id="{365CB1C2-B9EB-4CC1-9EC1-9B364B44DAB5}"/>
                </a:ext>
              </a:extLst>
            </p:cNvPr>
            <p:cNvSpPr>
              <a:spLocks noChangeArrowheads="1"/>
            </p:cNvSpPr>
            <p:nvPr/>
          </p:nvSpPr>
          <p:spPr bwMode="auto">
            <a:xfrm>
              <a:off x="2821060" y="3655352"/>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82" name="Oval 739">
              <a:extLst>
                <a:ext uri="{FF2B5EF4-FFF2-40B4-BE49-F238E27FC236}">
                  <a16:creationId xmlns:a16="http://schemas.microsoft.com/office/drawing/2014/main" id="{B87DF330-0A0D-4AC9-B9E6-804FEDD60444}"/>
                </a:ext>
              </a:extLst>
            </p:cNvPr>
            <p:cNvSpPr>
              <a:spLocks noChangeArrowheads="1"/>
            </p:cNvSpPr>
            <p:nvPr/>
          </p:nvSpPr>
          <p:spPr bwMode="auto">
            <a:xfrm>
              <a:off x="3053266" y="3771455"/>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83" name="Oval 740">
              <a:extLst>
                <a:ext uri="{FF2B5EF4-FFF2-40B4-BE49-F238E27FC236}">
                  <a16:creationId xmlns:a16="http://schemas.microsoft.com/office/drawing/2014/main" id="{F694EC5F-8993-41D0-979D-7D54282CDA9A}"/>
                </a:ext>
              </a:extLst>
            </p:cNvPr>
            <p:cNvSpPr>
              <a:spLocks noChangeArrowheads="1"/>
            </p:cNvSpPr>
            <p:nvPr/>
          </p:nvSpPr>
          <p:spPr bwMode="auto">
            <a:xfrm>
              <a:off x="5825226" y="3114748"/>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84" name="Oval 741">
              <a:extLst>
                <a:ext uri="{FF2B5EF4-FFF2-40B4-BE49-F238E27FC236}">
                  <a16:creationId xmlns:a16="http://schemas.microsoft.com/office/drawing/2014/main" id="{E3C27167-4F3D-445A-9671-A92D3B53C675}"/>
                </a:ext>
              </a:extLst>
            </p:cNvPr>
            <p:cNvSpPr>
              <a:spLocks noChangeArrowheads="1"/>
            </p:cNvSpPr>
            <p:nvPr/>
          </p:nvSpPr>
          <p:spPr bwMode="auto">
            <a:xfrm>
              <a:off x="4551722" y="3412262"/>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85" name="Oval 742">
              <a:extLst>
                <a:ext uri="{FF2B5EF4-FFF2-40B4-BE49-F238E27FC236}">
                  <a16:creationId xmlns:a16="http://schemas.microsoft.com/office/drawing/2014/main" id="{350224E0-AD8C-4525-B300-FAC1C67D7FB2}"/>
                </a:ext>
              </a:extLst>
            </p:cNvPr>
            <p:cNvSpPr>
              <a:spLocks noChangeArrowheads="1"/>
            </p:cNvSpPr>
            <p:nvPr/>
          </p:nvSpPr>
          <p:spPr bwMode="auto">
            <a:xfrm>
              <a:off x="3481396" y="3528365"/>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86" name="Oval 743">
              <a:extLst>
                <a:ext uri="{FF2B5EF4-FFF2-40B4-BE49-F238E27FC236}">
                  <a16:creationId xmlns:a16="http://schemas.microsoft.com/office/drawing/2014/main" id="{0706F701-ADE6-4CEB-8CEF-4012F2AE2C17}"/>
                </a:ext>
              </a:extLst>
            </p:cNvPr>
            <p:cNvSpPr>
              <a:spLocks noChangeArrowheads="1"/>
            </p:cNvSpPr>
            <p:nvPr/>
          </p:nvSpPr>
          <p:spPr bwMode="auto">
            <a:xfrm>
              <a:off x="5607533" y="3680751"/>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87" name="Oval 744">
              <a:extLst>
                <a:ext uri="{FF2B5EF4-FFF2-40B4-BE49-F238E27FC236}">
                  <a16:creationId xmlns:a16="http://schemas.microsoft.com/office/drawing/2014/main" id="{64582C23-5EBA-424E-BA5E-0CD5C1BD66AC}"/>
                </a:ext>
              </a:extLst>
            </p:cNvPr>
            <p:cNvSpPr>
              <a:spLocks noChangeArrowheads="1"/>
            </p:cNvSpPr>
            <p:nvPr/>
          </p:nvSpPr>
          <p:spPr bwMode="auto">
            <a:xfrm>
              <a:off x="3956694" y="4079855"/>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88" name="Oval 745">
              <a:extLst>
                <a:ext uri="{FF2B5EF4-FFF2-40B4-BE49-F238E27FC236}">
                  <a16:creationId xmlns:a16="http://schemas.microsoft.com/office/drawing/2014/main" id="{E2B298E8-6537-4832-AE5B-9EE22BAF2824}"/>
                </a:ext>
              </a:extLst>
            </p:cNvPr>
            <p:cNvSpPr>
              <a:spLocks noChangeArrowheads="1"/>
            </p:cNvSpPr>
            <p:nvPr/>
          </p:nvSpPr>
          <p:spPr bwMode="auto">
            <a:xfrm>
              <a:off x="3426974" y="4134277"/>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89" name="Oval 746">
              <a:extLst>
                <a:ext uri="{FF2B5EF4-FFF2-40B4-BE49-F238E27FC236}">
                  <a16:creationId xmlns:a16="http://schemas.microsoft.com/office/drawing/2014/main" id="{368C57BE-4511-431B-A019-DDF5A481560B}"/>
                </a:ext>
              </a:extLst>
            </p:cNvPr>
            <p:cNvSpPr>
              <a:spLocks noChangeArrowheads="1"/>
            </p:cNvSpPr>
            <p:nvPr/>
          </p:nvSpPr>
          <p:spPr bwMode="auto">
            <a:xfrm>
              <a:off x="2679561" y="2947850"/>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90" name="Oval 747">
              <a:extLst>
                <a:ext uri="{FF2B5EF4-FFF2-40B4-BE49-F238E27FC236}">
                  <a16:creationId xmlns:a16="http://schemas.microsoft.com/office/drawing/2014/main" id="{C583135B-D70D-4E9C-A1F7-423EBD6869DE}"/>
                </a:ext>
              </a:extLst>
            </p:cNvPr>
            <p:cNvSpPr>
              <a:spLocks noChangeArrowheads="1"/>
            </p:cNvSpPr>
            <p:nvPr/>
          </p:nvSpPr>
          <p:spPr bwMode="auto">
            <a:xfrm>
              <a:off x="6743166" y="4043573"/>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91" name="Oval 748">
              <a:extLst>
                <a:ext uri="{FF2B5EF4-FFF2-40B4-BE49-F238E27FC236}">
                  <a16:creationId xmlns:a16="http://schemas.microsoft.com/office/drawing/2014/main" id="{0CE9D2F8-542A-427C-89FC-7724C7885DAA}"/>
                </a:ext>
              </a:extLst>
            </p:cNvPr>
            <p:cNvSpPr>
              <a:spLocks noChangeArrowheads="1"/>
            </p:cNvSpPr>
            <p:nvPr/>
          </p:nvSpPr>
          <p:spPr bwMode="auto">
            <a:xfrm>
              <a:off x="2527175" y="4003661"/>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92" name="Oval 749">
              <a:extLst>
                <a:ext uri="{FF2B5EF4-FFF2-40B4-BE49-F238E27FC236}">
                  <a16:creationId xmlns:a16="http://schemas.microsoft.com/office/drawing/2014/main" id="{A0EEF870-D115-46DE-BDAB-E5FCF218390E}"/>
                </a:ext>
              </a:extLst>
            </p:cNvPr>
            <p:cNvSpPr>
              <a:spLocks noChangeArrowheads="1"/>
            </p:cNvSpPr>
            <p:nvPr/>
          </p:nvSpPr>
          <p:spPr bwMode="auto">
            <a:xfrm>
              <a:off x="5244711" y="3190940"/>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93" name="Oval 750">
              <a:extLst>
                <a:ext uri="{FF2B5EF4-FFF2-40B4-BE49-F238E27FC236}">
                  <a16:creationId xmlns:a16="http://schemas.microsoft.com/office/drawing/2014/main" id="{6F54DA42-7DD7-4F9E-95C6-B67B061B44CC}"/>
                </a:ext>
              </a:extLst>
            </p:cNvPr>
            <p:cNvSpPr>
              <a:spLocks noChangeArrowheads="1"/>
            </p:cNvSpPr>
            <p:nvPr/>
          </p:nvSpPr>
          <p:spPr bwMode="auto">
            <a:xfrm>
              <a:off x="6032035" y="4043573"/>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94" name="Oval 751">
              <a:extLst>
                <a:ext uri="{FF2B5EF4-FFF2-40B4-BE49-F238E27FC236}">
                  <a16:creationId xmlns:a16="http://schemas.microsoft.com/office/drawing/2014/main" id="{ED6932DA-9D8F-4AD3-8F13-48F7D39471C9}"/>
                </a:ext>
              </a:extLst>
            </p:cNvPr>
            <p:cNvSpPr>
              <a:spLocks noChangeArrowheads="1"/>
            </p:cNvSpPr>
            <p:nvPr/>
          </p:nvSpPr>
          <p:spPr bwMode="auto">
            <a:xfrm>
              <a:off x="6485562" y="3989148"/>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95" name="Oval 752">
              <a:extLst>
                <a:ext uri="{FF2B5EF4-FFF2-40B4-BE49-F238E27FC236}">
                  <a16:creationId xmlns:a16="http://schemas.microsoft.com/office/drawing/2014/main" id="{CAA491D0-5609-429F-B10D-3D5F3A8A3520}"/>
                </a:ext>
              </a:extLst>
            </p:cNvPr>
            <p:cNvSpPr>
              <a:spLocks noChangeArrowheads="1"/>
            </p:cNvSpPr>
            <p:nvPr/>
          </p:nvSpPr>
          <p:spPr bwMode="auto">
            <a:xfrm>
              <a:off x="5491430" y="2984132"/>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96" name="Oval 753">
              <a:extLst>
                <a:ext uri="{FF2B5EF4-FFF2-40B4-BE49-F238E27FC236}">
                  <a16:creationId xmlns:a16="http://schemas.microsoft.com/office/drawing/2014/main" id="{08ACC41A-1193-4E7A-8589-B8D069A0CE74}"/>
                </a:ext>
              </a:extLst>
            </p:cNvPr>
            <p:cNvSpPr>
              <a:spLocks noChangeArrowheads="1"/>
            </p:cNvSpPr>
            <p:nvPr/>
          </p:nvSpPr>
          <p:spPr bwMode="auto">
            <a:xfrm>
              <a:off x="5723636" y="4377369"/>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97" name="Oval 754">
              <a:extLst>
                <a:ext uri="{FF2B5EF4-FFF2-40B4-BE49-F238E27FC236}">
                  <a16:creationId xmlns:a16="http://schemas.microsoft.com/office/drawing/2014/main" id="{BDFE603A-887E-4305-83E0-F1E52654A861}"/>
                </a:ext>
              </a:extLst>
            </p:cNvPr>
            <p:cNvSpPr>
              <a:spLocks noChangeArrowheads="1"/>
            </p:cNvSpPr>
            <p:nvPr/>
          </p:nvSpPr>
          <p:spPr bwMode="auto">
            <a:xfrm>
              <a:off x="4294117" y="4094368"/>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98" name="Oval 755">
              <a:extLst>
                <a:ext uri="{FF2B5EF4-FFF2-40B4-BE49-F238E27FC236}">
                  <a16:creationId xmlns:a16="http://schemas.microsoft.com/office/drawing/2014/main" id="{05AE63B8-495B-482F-AF18-580F1106020A}"/>
                </a:ext>
              </a:extLst>
            </p:cNvPr>
            <p:cNvSpPr>
              <a:spLocks noChangeArrowheads="1"/>
            </p:cNvSpPr>
            <p:nvPr/>
          </p:nvSpPr>
          <p:spPr bwMode="auto">
            <a:xfrm>
              <a:off x="4319516" y="2817234"/>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7999" name="Oval 756">
              <a:extLst>
                <a:ext uri="{FF2B5EF4-FFF2-40B4-BE49-F238E27FC236}">
                  <a16:creationId xmlns:a16="http://schemas.microsoft.com/office/drawing/2014/main" id="{AB848D76-2CE5-41F7-AB41-744E994C6FB3}"/>
                </a:ext>
              </a:extLst>
            </p:cNvPr>
            <p:cNvSpPr>
              <a:spLocks noChangeArrowheads="1"/>
            </p:cNvSpPr>
            <p:nvPr/>
          </p:nvSpPr>
          <p:spPr bwMode="auto">
            <a:xfrm>
              <a:off x="7011655" y="3695263"/>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00" name="Oval 757">
              <a:extLst>
                <a:ext uri="{FF2B5EF4-FFF2-40B4-BE49-F238E27FC236}">
                  <a16:creationId xmlns:a16="http://schemas.microsoft.com/office/drawing/2014/main" id="{837C72D2-D4C5-498D-8820-047BFB23D41A}"/>
                </a:ext>
              </a:extLst>
            </p:cNvPr>
            <p:cNvSpPr>
              <a:spLocks noChangeArrowheads="1"/>
            </p:cNvSpPr>
            <p:nvPr/>
          </p:nvSpPr>
          <p:spPr bwMode="auto">
            <a:xfrm>
              <a:off x="3749884" y="3165543"/>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01" name="Oval 758">
              <a:extLst>
                <a:ext uri="{FF2B5EF4-FFF2-40B4-BE49-F238E27FC236}">
                  <a16:creationId xmlns:a16="http://schemas.microsoft.com/office/drawing/2014/main" id="{5C098226-10BF-4026-B8D1-1D2E335B2BFB}"/>
                </a:ext>
              </a:extLst>
            </p:cNvPr>
            <p:cNvSpPr>
              <a:spLocks noChangeArrowheads="1"/>
            </p:cNvSpPr>
            <p:nvPr/>
          </p:nvSpPr>
          <p:spPr bwMode="auto">
            <a:xfrm>
              <a:off x="5905047" y="3927470"/>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02" name="Oval 759">
              <a:extLst>
                <a:ext uri="{FF2B5EF4-FFF2-40B4-BE49-F238E27FC236}">
                  <a16:creationId xmlns:a16="http://schemas.microsoft.com/office/drawing/2014/main" id="{CCD90F1B-6422-472C-BDD9-64C23DED72CF}"/>
                </a:ext>
              </a:extLst>
            </p:cNvPr>
            <p:cNvSpPr>
              <a:spLocks noChangeArrowheads="1"/>
            </p:cNvSpPr>
            <p:nvPr/>
          </p:nvSpPr>
          <p:spPr bwMode="auto">
            <a:xfrm>
              <a:off x="3002471" y="3564648"/>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03" name="Oval 760">
              <a:extLst>
                <a:ext uri="{FF2B5EF4-FFF2-40B4-BE49-F238E27FC236}">
                  <a16:creationId xmlns:a16="http://schemas.microsoft.com/office/drawing/2014/main" id="{0ADFDFD6-A3AB-468C-AF34-E35F890D9360}"/>
                </a:ext>
              </a:extLst>
            </p:cNvPr>
            <p:cNvSpPr>
              <a:spLocks noChangeArrowheads="1"/>
            </p:cNvSpPr>
            <p:nvPr/>
          </p:nvSpPr>
          <p:spPr bwMode="auto">
            <a:xfrm>
              <a:off x="3169369" y="3811367"/>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04" name="Oval 761">
              <a:extLst>
                <a:ext uri="{FF2B5EF4-FFF2-40B4-BE49-F238E27FC236}">
                  <a16:creationId xmlns:a16="http://schemas.microsoft.com/office/drawing/2014/main" id="{7A8C8B92-5508-4900-AB5A-0A982C9C3F8C}"/>
                </a:ext>
              </a:extLst>
            </p:cNvPr>
            <p:cNvSpPr>
              <a:spLocks noChangeArrowheads="1"/>
            </p:cNvSpPr>
            <p:nvPr/>
          </p:nvSpPr>
          <p:spPr bwMode="auto">
            <a:xfrm>
              <a:off x="4203413" y="3771455"/>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05" name="Oval 762">
              <a:extLst>
                <a:ext uri="{FF2B5EF4-FFF2-40B4-BE49-F238E27FC236}">
                  <a16:creationId xmlns:a16="http://schemas.microsoft.com/office/drawing/2014/main" id="{56585473-2E06-4E39-8161-BBFAE3EF13DA}"/>
                </a:ext>
              </a:extLst>
            </p:cNvPr>
            <p:cNvSpPr>
              <a:spLocks noChangeArrowheads="1"/>
            </p:cNvSpPr>
            <p:nvPr/>
          </p:nvSpPr>
          <p:spPr bwMode="auto">
            <a:xfrm>
              <a:off x="3426974" y="3321556"/>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06" name="Oval 763">
              <a:extLst>
                <a:ext uri="{FF2B5EF4-FFF2-40B4-BE49-F238E27FC236}">
                  <a16:creationId xmlns:a16="http://schemas.microsoft.com/office/drawing/2014/main" id="{359D9D24-3D07-4366-8453-2937BE3941A5}"/>
                </a:ext>
              </a:extLst>
            </p:cNvPr>
            <p:cNvSpPr>
              <a:spLocks noChangeArrowheads="1"/>
            </p:cNvSpPr>
            <p:nvPr/>
          </p:nvSpPr>
          <p:spPr bwMode="auto">
            <a:xfrm>
              <a:off x="2704957" y="3267134"/>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07" name="Oval 764">
              <a:extLst>
                <a:ext uri="{FF2B5EF4-FFF2-40B4-BE49-F238E27FC236}">
                  <a16:creationId xmlns:a16="http://schemas.microsoft.com/office/drawing/2014/main" id="{05A6DC11-A37D-403A-AE19-16A4F365ED46}"/>
                </a:ext>
              </a:extLst>
            </p:cNvPr>
            <p:cNvSpPr>
              <a:spLocks noChangeArrowheads="1"/>
            </p:cNvSpPr>
            <p:nvPr/>
          </p:nvSpPr>
          <p:spPr bwMode="auto">
            <a:xfrm>
              <a:off x="3648294" y="2341936"/>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08" name="Oval 765">
              <a:extLst>
                <a:ext uri="{FF2B5EF4-FFF2-40B4-BE49-F238E27FC236}">
                  <a16:creationId xmlns:a16="http://schemas.microsoft.com/office/drawing/2014/main" id="{FDBB1333-D270-4562-B30D-FC98973FF970}"/>
                </a:ext>
              </a:extLst>
            </p:cNvPr>
            <p:cNvSpPr>
              <a:spLocks noChangeArrowheads="1"/>
            </p:cNvSpPr>
            <p:nvPr/>
          </p:nvSpPr>
          <p:spPr bwMode="auto">
            <a:xfrm>
              <a:off x="5476917" y="2998645"/>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09" name="Oval 766">
              <a:extLst>
                <a:ext uri="{FF2B5EF4-FFF2-40B4-BE49-F238E27FC236}">
                  <a16:creationId xmlns:a16="http://schemas.microsoft.com/office/drawing/2014/main" id="{20CE63DB-8B3A-4B9C-B586-A3E663AA24D0}"/>
                </a:ext>
              </a:extLst>
            </p:cNvPr>
            <p:cNvSpPr>
              <a:spLocks noChangeArrowheads="1"/>
            </p:cNvSpPr>
            <p:nvPr/>
          </p:nvSpPr>
          <p:spPr bwMode="auto">
            <a:xfrm>
              <a:off x="7153154" y="3553762"/>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10" name="Oval 767">
              <a:extLst>
                <a:ext uri="{FF2B5EF4-FFF2-40B4-BE49-F238E27FC236}">
                  <a16:creationId xmlns:a16="http://schemas.microsoft.com/office/drawing/2014/main" id="{3F540EA1-70A9-495C-A87F-C148DC8B0D56}"/>
                </a:ext>
              </a:extLst>
            </p:cNvPr>
            <p:cNvSpPr>
              <a:spLocks noChangeArrowheads="1"/>
            </p:cNvSpPr>
            <p:nvPr/>
          </p:nvSpPr>
          <p:spPr bwMode="auto">
            <a:xfrm>
              <a:off x="6021150" y="3473941"/>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11" name="Oval 768">
              <a:extLst>
                <a:ext uri="{FF2B5EF4-FFF2-40B4-BE49-F238E27FC236}">
                  <a16:creationId xmlns:a16="http://schemas.microsoft.com/office/drawing/2014/main" id="{42445432-29A7-45F8-B1EC-2BE378944C3A}"/>
                </a:ext>
              </a:extLst>
            </p:cNvPr>
            <p:cNvSpPr>
              <a:spLocks noChangeArrowheads="1"/>
            </p:cNvSpPr>
            <p:nvPr/>
          </p:nvSpPr>
          <p:spPr bwMode="auto">
            <a:xfrm>
              <a:off x="3891386" y="3473941"/>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12" name="Oval 769">
              <a:extLst>
                <a:ext uri="{FF2B5EF4-FFF2-40B4-BE49-F238E27FC236}">
                  <a16:creationId xmlns:a16="http://schemas.microsoft.com/office/drawing/2014/main" id="{7E653DF3-7D63-458B-80B2-81552EA7938E}"/>
                </a:ext>
              </a:extLst>
            </p:cNvPr>
            <p:cNvSpPr>
              <a:spLocks noChangeArrowheads="1"/>
            </p:cNvSpPr>
            <p:nvPr/>
          </p:nvSpPr>
          <p:spPr bwMode="auto">
            <a:xfrm>
              <a:off x="5092325" y="3938353"/>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13" name="Oval 770">
              <a:extLst>
                <a:ext uri="{FF2B5EF4-FFF2-40B4-BE49-F238E27FC236}">
                  <a16:creationId xmlns:a16="http://schemas.microsoft.com/office/drawing/2014/main" id="{1BB1C7F2-B0F3-424D-9CC3-35095E573768}"/>
                </a:ext>
              </a:extLst>
            </p:cNvPr>
            <p:cNvSpPr>
              <a:spLocks noChangeArrowheads="1"/>
            </p:cNvSpPr>
            <p:nvPr/>
          </p:nvSpPr>
          <p:spPr bwMode="auto">
            <a:xfrm>
              <a:off x="4294117" y="4246753"/>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14" name="Oval 771">
              <a:extLst>
                <a:ext uri="{FF2B5EF4-FFF2-40B4-BE49-F238E27FC236}">
                  <a16:creationId xmlns:a16="http://schemas.microsoft.com/office/drawing/2014/main" id="{D3393AE4-05F0-473A-A04E-97C848D473D1}"/>
                </a:ext>
              </a:extLst>
            </p:cNvPr>
            <p:cNvSpPr>
              <a:spLocks noChangeArrowheads="1"/>
            </p:cNvSpPr>
            <p:nvPr/>
          </p:nvSpPr>
          <p:spPr bwMode="auto">
            <a:xfrm>
              <a:off x="3426974" y="3140145"/>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15" name="Oval 772">
              <a:extLst>
                <a:ext uri="{FF2B5EF4-FFF2-40B4-BE49-F238E27FC236}">
                  <a16:creationId xmlns:a16="http://schemas.microsoft.com/office/drawing/2014/main" id="{665EF256-0801-4C8B-8EE2-7EEA5A4BD7C5}"/>
                </a:ext>
              </a:extLst>
            </p:cNvPr>
            <p:cNvSpPr>
              <a:spLocks noChangeArrowheads="1"/>
            </p:cNvSpPr>
            <p:nvPr/>
          </p:nvSpPr>
          <p:spPr bwMode="auto">
            <a:xfrm>
              <a:off x="4885518" y="3927470"/>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16" name="Oval 773">
              <a:extLst>
                <a:ext uri="{FF2B5EF4-FFF2-40B4-BE49-F238E27FC236}">
                  <a16:creationId xmlns:a16="http://schemas.microsoft.com/office/drawing/2014/main" id="{8FEBEA67-5C19-4C3C-A775-26E828F053E5}"/>
                </a:ext>
              </a:extLst>
            </p:cNvPr>
            <p:cNvSpPr>
              <a:spLocks noChangeArrowheads="1"/>
            </p:cNvSpPr>
            <p:nvPr/>
          </p:nvSpPr>
          <p:spPr bwMode="auto">
            <a:xfrm>
              <a:off x="5905047" y="3978265"/>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17" name="Oval 774">
              <a:extLst>
                <a:ext uri="{FF2B5EF4-FFF2-40B4-BE49-F238E27FC236}">
                  <a16:creationId xmlns:a16="http://schemas.microsoft.com/office/drawing/2014/main" id="{EB144E55-BD8C-4A9B-B27A-C8EA6B4AFE17}"/>
                </a:ext>
              </a:extLst>
            </p:cNvPr>
            <p:cNvSpPr>
              <a:spLocks noChangeArrowheads="1"/>
            </p:cNvSpPr>
            <p:nvPr/>
          </p:nvSpPr>
          <p:spPr bwMode="auto">
            <a:xfrm>
              <a:off x="2603367" y="3771455"/>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18" name="Oval 775">
              <a:extLst>
                <a:ext uri="{FF2B5EF4-FFF2-40B4-BE49-F238E27FC236}">
                  <a16:creationId xmlns:a16="http://schemas.microsoft.com/office/drawing/2014/main" id="{17AD90B3-7B38-4A6C-862F-C252314B78C8}"/>
                </a:ext>
              </a:extLst>
            </p:cNvPr>
            <p:cNvSpPr>
              <a:spLocks noChangeArrowheads="1"/>
            </p:cNvSpPr>
            <p:nvPr/>
          </p:nvSpPr>
          <p:spPr bwMode="auto">
            <a:xfrm>
              <a:off x="6071945" y="3009529"/>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19" name="Oval 776">
              <a:extLst>
                <a:ext uri="{FF2B5EF4-FFF2-40B4-BE49-F238E27FC236}">
                  <a16:creationId xmlns:a16="http://schemas.microsoft.com/office/drawing/2014/main" id="{2005E094-33CC-4159-B55D-115534CF8255}"/>
                </a:ext>
              </a:extLst>
            </p:cNvPr>
            <p:cNvSpPr>
              <a:spLocks noChangeArrowheads="1"/>
            </p:cNvSpPr>
            <p:nvPr/>
          </p:nvSpPr>
          <p:spPr bwMode="auto">
            <a:xfrm>
              <a:off x="5052416" y="3771455"/>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20" name="Oval 777">
              <a:extLst>
                <a:ext uri="{FF2B5EF4-FFF2-40B4-BE49-F238E27FC236}">
                  <a16:creationId xmlns:a16="http://schemas.microsoft.com/office/drawing/2014/main" id="{B60411DA-3FAC-4575-8AAD-BF41EBE240D6}"/>
                </a:ext>
              </a:extLst>
            </p:cNvPr>
            <p:cNvSpPr>
              <a:spLocks noChangeArrowheads="1"/>
            </p:cNvSpPr>
            <p:nvPr/>
          </p:nvSpPr>
          <p:spPr bwMode="auto">
            <a:xfrm>
              <a:off x="3325384" y="4134277"/>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21" name="Oval 778">
              <a:extLst>
                <a:ext uri="{FF2B5EF4-FFF2-40B4-BE49-F238E27FC236}">
                  <a16:creationId xmlns:a16="http://schemas.microsoft.com/office/drawing/2014/main" id="{D08079E8-F0AC-441D-9AF9-516541B6208A}"/>
                </a:ext>
              </a:extLst>
            </p:cNvPr>
            <p:cNvSpPr>
              <a:spLocks noChangeArrowheads="1"/>
            </p:cNvSpPr>
            <p:nvPr/>
          </p:nvSpPr>
          <p:spPr bwMode="auto">
            <a:xfrm>
              <a:off x="3608385" y="3412262"/>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22" name="Oval 779">
              <a:extLst>
                <a:ext uri="{FF2B5EF4-FFF2-40B4-BE49-F238E27FC236}">
                  <a16:creationId xmlns:a16="http://schemas.microsoft.com/office/drawing/2014/main" id="{2E967EB5-2836-4E64-BEF1-27F1998D8549}"/>
                </a:ext>
              </a:extLst>
            </p:cNvPr>
            <p:cNvSpPr>
              <a:spLocks noChangeArrowheads="1"/>
            </p:cNvSpPr>
            <p:nvPr/>
          </p:nvSpPr>
          <p:spPr bwMode="auto">
            <a:xfrm>
              <a:off x="2911767" y="3629956"/>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23" name="Oval 780">
              <a:extLst>
                <a:ext uri="{FF2B5EF4-FFF2-40B4-BE49-F238E27FC236}">
                  <a16:creationId xmlns:a16="http://schemas.microsoft.com/office/drawing/2014/main" id="{0E3D836A-3F66-435F-8745-F8FB3FD75470}"/>
                </a:ext>
              </a:extLst>
            </p:cNvPr>
            <p:cNvSpPr>
              <a:spLocks noChangeArrowheads="1"/>
            </p:cNvSpPr>
            <p:nvPr/>
          </p:nvSpPr>
          <p:spPr bwMode="auto">
            <a:xfrm>
              <a:off x="5955842" y="3513853"/>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24" name="Oval 781">
              <a:extLst>
                <a:ext uri="{FF2B5EF4-FFF2-40B4-BE49-F238E27FC236}">
                  <a16:creationId xmlns:a16="http://schemas.microsoft.com/office/drawing/2014/main" id="{86036E1B-658D-4B4B-8C39-826059F8A17A}"/>
                </a:ext>
              </a:extLst>
            </p:cNvPr>
            <p:cNvSpPr>
              <a:spLocks noChangeArrowheads="1"/>
            </p:cNvSpPr>
            <p:nvPr/>
          </p:nvSpPr>
          <p:spPr bwMode="auto">
            <a:xfrm>
              <a:off x="2744869" y="4043573"/>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25" name="Oval 782">
              <a:extLst>
                <a:ext uri="{FF2B5EF4-FFF2-40B4-BE49-F238E27FC236}">
                  <a16:creationId xmlns:a16="http://schemas.microsoft.com/office/drawing/2014/main" id="{719B2CA9-C0EC-445F-951E-7B8FEF499AF4}"/>
                </a:ext>
              </a:extLst>
            </p:cNvPr>
            <p:cNvSpPr>
              <a:spLocks noChangeArrowheads="1"/>
            </p:cNvSpPr>
            <p:nvPr/>
          </p:nvSpPr>
          <p:spPr bwMode="auto">
            <a:xfrm>
              <a:off x="5738148" y="2559630"/>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26" name="Oval 783">
              <a:extLst>
                <a:ext uri="{FF2B5EF4-FFF2-40B4-BE49-F238E27FC236}">
                  <a16:creationId xmlns:a16="http://schemas.microsoft.com/office/drawing/2014/main" id="{C6AD4B81-9688-4916-B80C-9AB090CD8004}"/>
                </a:ext>
              </a:extLst>
            </p:cNvPr>
            <p:cNvSpPr>
              <a:spLocks noChangeArrowheads="1"/>
            </p:cNvSpPr>
            <p:nvPr/>
          </p:nvSpPr>
          <p:spPr bwMode="auto">
            <a:xfrm>
              <a:off x="2679561" y="3731546"/>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27" name="Oval 784">
              <a:extLst>
                <a:ext uri="{FF2B5EF4-FFF2-40B4-BE49-F238E27FC236}">
                  <a16:creationId xmlns:a16="http://schemas.microsoft.com/office/drawing/2014/main" id="{BDDFF3E2-6981-47DA-B4F9-DC4039F89999}"/>
                </a:ext>
              </a:extLst>
            </p:cNvPr>
            <p:cNvSpPr>
              <a:spLocks noChangeArrowheads="1"/>
            </p:cNvSpPr>
            <p:nvPr/>
          </p:nvSpPr>
          <p:spPr bwMode="auto">
            <a:xfrm>
              <a:off x="5995753" y="3731546"/>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28" name="Oval 785">
              <a:extLst>
                <a:ext uri="{FF2B5EF4-FFF2-40B4-BE49-F238E27FC236}">
                  <a16:creationId xmlns:a16="http://schemas.microsoft.com/office/drawing/2014/main" id="{FC64F6CE-9742-4A54-8A94-5EB653474DFC}"/>
                </a:ext>
              </a:extLst>
            </p:cNvPr>
            <p:cNvSpPr>
              <a:spLocks noChangeArrowheads="1"/>
            </p:cNvSpPr>
            <p:nvPr/>
          </p:nvSpPr>
          <p:spPr bwMode="auto">
            <a:xfrm>
              <a:off x="2770265" y="3847649"/>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29" name="Oval 786">
              <a:extLst>
                <a:ext uri="{FF2B5EF4-FFF2-40B4-BE49-F238E27FC236}">
                  <a16:creationId xmlns:a16="http://schemas.microsoft.com/office/drawing/2014/main" id="{52F4D35F-52BC-444D-BF0A-C4EA1AC14802}"/>
                </a:ext>
              </a:extLst>
            </p:cNvPr>
            <p:cNvSpPr>
              <a:spLocks noChangeArrowheads="1"/>
            </p:cNvSpPr>
            <p:nvPr/>
          </p:nvSpPr>
          <p:spPr bwMode="auto">
            <a:xfrm>
              <a:off x="7076963" y="4018174"/>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30" name="Oval 787">
              <a:extLst>
                <a:ext uri="{FF2B5EF4-FFF2-40B4-BE49-F238E27FC236}">
                  <a16:creationId xmlns:a16="http://schemas.microsoft.com/office/drawing/2014/main" id="{41793756-ADF3-4067-AAE4-C4FFD6717364}"/>
                </a:ext>
              </a:extLst>
            </p:cNvPr>
            <p:cNvSpPr>
              <a:spLocks noChangeArrowheads="1"/>
            </p:cNvSpPr>
            <p:nvPr/>
          </p:nvSpPr>
          <p:spPr bwMode="auto">
            <a:xfrm>
              <a:off x="2429201" y="3796854"/>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31" name="Oval 788">
              <a:extLst>
                <a:ext uri="{FF2B5EF4-FFF2-40B4-BE49-F238E27FC236}">
                  <a16:creationId xmlns:a16="http://schemas.microsoft.com/office/drawing/2014/main" id="{096F08D5-1D8D-4E8B-A98D-D710F50259D9}"/>
                </a:ext>
              </a:extLst>
            </p:cNvPr>
            <p:cNvSpPr>
              <a:spLocks noChangeArrowheads="1"/>
            </p:cNvSpPr>
            <p:nvPr/>
          </p:nvSpPr>
          <p:spPr bwMode="auto">
            <a:xfrm>
              <a:off x="2603367" y="3579160"/>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32" name="Oval 789">
              <a:extLst>
                <a:ext uri="{FF2B5EF4-FFF2-40B4-BE49-F238E27FC236}">
                  <a16:creationId xmlns:a16="http://schemas.microsoft.com/office/drawing/2014/main" id="{4616F0C6-F6EA-4188-9E77-FA971683C2E6}"/>
                </a:ext>
              </a:extLst>
            </p:cNvPr>
            <p:cNvSpPr>
              <a:spLocks noChangeArrowheads="1"/>
            </p:cNvSpPr>
            <p:nvPr/>
          </p:nvSpPr>
          <p:spPr bwMode="auto">
            <a:xfrm>
              <a:off x="7102359" y="4170559"/>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33" name="Oval 790">
              <a:extLst>
                <a:ext uri="{FF2B5EF4-FFF2-40B4-BE49-F238E27FC236}">
                  <a16:creationId xmlns:a16="http://schemas.microsoft.com/office/drawing/2014/main" id="{D4BCB742-947E-42E0-832F-AA189A1460A6}"/>
                </a:ext>
              </a:extLst>
            </p:cNvPr>
            <p:cNvSpPr>
              <a:spLocks noChangeArrowheads="1"/>
            </p:cNvSpPr>
            <p:nvPr/>
          </p:nvSpPr>
          <p:spPr bwMode="auto">
            <a:xfrm>
              <a:off x="3365293" y="4043573"/>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34" name="Oval 791">
              <a:extLst>
                <a:ext uri="{FF2B5EF4-FFF2-40B4-BE49-F238E27FC236}">
                  <a16:creationId xmlns:a16="http://schemas.microsoft.com/office/drawing/2014/main" id="{96010939-2B1B-4DF7-80FB-37ACA6B65957}"/>
                </a:ext>
              </a:extLst>
            </p:cNvPr>
            <p:cNvSpPr>
              <a:spLocks noChangeArrowheads="1"/>
            </p:cNvSpPr>
            <p:nvPr/>
          </p:nvSpPr>
          <p:spPr bwMode="auto">
            <a:xfrm>
              <a:off x="4744016" y="3074837"/>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35" name="Oval 792">
              <a:extLst>
                <a:ext uri="{FF2B5EF4-FFF2-40B4-BE49-F238E27FC236}">
                  <a16:creationId xmlns:a16="http://schemas.microsoft.com/office/drawing/2014/main" id="{0C28BB6E-6E82-4DAA-B2F2-3F21BF231B1A}"/>
                </a:ext>
              </a:extLst>
            </p:cNvPr>
            <p:cNvSpPr>
              <a:spLocks noChangeArrowheads="1"/>
            </p:cNvSpPr>
            <p:nvPr/>
          </p:nvSpPr>
          <p:spPr bwMode="auto">
            <a:xfrm>
              <a:off x="6547242" y="3100235"/>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36" name="Oval 793">
              <a:extLst>
                <a:ext uri="{FF2B5EF4-FFF2-40B4-BE49-F238E27FC236}">
                  <a16:creationId xmlns:a16="http://schemas.microsoft.com/office/drawing/2014/main" id="{1CD879B2-7F6E-4BE5-ACA5-932247FF4DD9}"/>
                </a:ext>
              </a:extLst>
            </p:cNvPr>
            <p:cNvSpPr>
              <a:spLocks noChangeArrowheads="1"/>
            </p:cNvSpPr>
            <p:nvPr/>
          </p:nvSpPr>
          <p:spPr bwMode="auto">
            <a:xfrm>
              <a:off x="6445652" y="3553762"/>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37" name="Oval 794">
              <a:extLst>
                <a:ext uri="{FF2B5EF4-FFF2-40B4-BE49-F238E27FC236}">
                  <a16:creationId xmlns:a16="http://schemas.microsoft.com/office/drawing/2014/main" id="{E78EB5D1-FD05-446B-99E7-E83210E994BD}"/>
                </a:ext>
              </a:extLst>
            </p:cNvPr>
            <p:cNvSpPr>
              <a:spLocks noChangeArrowheads="1"/>
            </p:cNvSpPr>
            <p:nvPr/>
          </p:nvSpPr>
          <p:spPr bwMode="auto">
            <a:xfrm>
              <a:off x="5128608" y="3669865"/>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38" name="Oval 795">
              <a:extLst>
                <a:ext uri="{FF2B5EF4-FFF2-40B4-BE49-F238E27FC236}">
                  <a16:creationId xmlns:a16="http://schemas.microsoft.com/office/drawing/2014/main" id="{00AC2696-954F-4DDD-9B67-DBB9CB60629D}"/>
                </a:ext>
              </a:extLst>
            </p:cNvPr>
            <p:cNvSpPr>
              <a:spLocks noChangeArrowheads="1"/>
            </p:cNvSpPr>
            <p:nvPr/>
          </p:nvSpPr>
          <p:spPr bwMode="auto">
            <a:xfrm>
              <a:off x="7116872" y="4054456"/>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39" name="Oval 796">
              <a:extLst>
                <a:ext uri="{FF2B5EF4-FFF2-40B4-BE49-F238E27FC236}">
                  <a16:creationId xmlns:a16="http://schemas.microsoft.com/office/drawing/2014/main" id="{EFF71479-788D-4A71-BB81-003AD67428FD}"/>
                </a:ext>
              </a:extLst>
            </p:cNvPr>
            <p:cNvSpPr>
              <a:spLocks noChangeArrowheads="1"/>
            </p:cNvSpPr>
            <p:nvPr/>
          </p:nvSpPr>
          <p:spPr bwMode="auto">
            <a:xfrm>
              <a:off x="6485562" y="2998645"/>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40" name="Oval 797">
              <a:extLst>
                <a:ext uri="{FF2B5EF4-FFF2-40B4-BE49-F238E27FC236}">
                  <a16:creationId xmlns:a16="http://schemas.microsoft.com/office/drawing/2014/main" id="{8A00A39B-7053-444A-A5EF-0C020AA8D1A1}"/>
                </a:ext>
              </a:extLst>
            </p:cNvPr>
            <p:cNvSpPr>
              <a:spLocks noChangeArrowheads="1"/>
            </p:cNvSpPr>
            <p:nvPr/>
          </p:nvSpPr>
          <p:spPr bwMode="auto">
            <a:xfrm>
              <a:off x="6728653" y="4402765"/>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41" name="Oval 798">
              <a:extLst>
                <a:ext uri="{FF2B5EF4-FFF2-40B4-BE49-F238E27FC236}">
                  <a16:creationId xmlns:a16="http://schemas.microsoft.com/office/drawing/2014/main" id="{624EE20E-493D-4563-A35D-51C141F918F0}"/>
                </a:ext>
              </a:extLst>
            </p:cNvPr>
            <p:cNvSpPr>
              <a:spLocks noChangeArrowheads="1"/>
            </p:cNvSpPr>
            <p:nvPr/>
          </p:nvSpPr>
          <p:spPr bwMode="auto">
            <a:xfrm>
              <a:off x="4769415" y="4018174"/>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42" name="Oval 799">
              <a:extLst>
                <a:ext uri="{FF2B5EF4-FFF2-40B4-BE49-F238E27FC236}">
                  <a16:creationId xmlns:a16="http://schemas.microsoft.com/office/drawing/2014/main" id="{D3639D43-699E-4D53-9948-C574245F2A51}"/>
                </a:ext>
              </a:extLst>
            </p:cNvPr>
            <p:cNvSpPr>
              <a:spLocks noChangeArrowheads="1"/>
            </p:cNvSpPr>
            <p:nvPr/>
          </p:nvSpPr>
          <p:spPr bwMode="auto">
            <a:xfrm>
              <a:off x="6652460" y="3680751"/>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43" name="Oval 800">
              <a:extLst>
                <a:ext uri="{FF2B5EF4-FFF2-40B4-BE49-F238E27FC236}">
                  <a16:creationId xmlns:a16="http://schemas.microsoft.com/office/drawing/2014/main" id="{8A727A63-0B71-4FD3-B66E-B37722D1048A}"/>
                </a:ext>
              </a:extLst>
            </p:cNvPr>
            <p:cNvSpPr>
              <a:spLocks noChangeArrowheads="1"/>
            </p:cNvSpPr>
            <p:nvPr/>
          </p:nvSpPr>
          <p:spPr bwMode="auto">
            <a:xfrm>
              <a:off x="7127758" y="3100235"/>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44" name="Oval 801">
              <a:extLst>
                <a:ext uri="{FF2B5EF4-FFF2-40B4-BE49-F238E27FC236}">
                  <a16:creationId xmlns:a16="http://schemas.microsoft.com/office/drawing/2014/main" id="{18B6BBF8-6556-48FD-9EE3-06B6E4B28F45}"/>
                </a:ext>
              </a:extLst>
            </p:cNvPr>
            <p:cNvSpPr>
              <a:spLocks noChangeArrowheads="1"/>
            </p:cNvSpPr>
            <p:nvPr/>
          </p:nvSpPr>
          <p:spPr bwMode="auto">
            <a:xfrm>
              <a:off x="2628766" y="3604557"/>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45" name="Oval 802">
              <a:extLst>
                <a:ext uri="{FF2B5EF4-FFF2-40B4-BE49-F238E27FC236}">
                  <a16:creationId xmlns:a16="http://schemas.microsoft.com/office/drawing/2014/main" id="{C6AD5C28-A38F-402D-AC62-7569E1B6C13E}"/>
                </a:ext>
              </a:extLst>
            </p:cNvPr>
            <p:cNvSpPr>
              <a:spLocks noChangeArrowheads="1"/>
            </p:cNvSpPr>
            <p:nvPr/>
          </p:nvSpPr>
          <p:spPr bwMode="auto">
            <a:xfrm>
              <a:off x="4163501" y="3615443"/>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46" name="Oval 803">
              <a:extLst>
                <a:ext uri="{FF2B5EF4-FFF2-40B4-BE49-F238E27FC236}">
                  <a16:creationId xmlns:a16="http://schemas.microsoft.com/office/drawing/2014/main" id="{1603F570-CFBA-43B5-A233-FF84092FB490}"/>
                </a:ext>
              </a:extLst>
            </p:cNvPr>
            <p:cNvSpPr>
              <a:spLocks noChangeArrowheads="1"/>
            </p:cNvSpPr>
            <p:nvPr/>
          </p:nvSpPr>
          <p:spPr bwMode="auto">
            <a:xfrm>
              <a:off x="4138105" y="3321556"/>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47" name="Oval 804">
              <a:extLst>
                <a:ext uri="{FF2B5EF4-FFF2-40B4-BE49-F238E27FC236}">
                  <a16:creationId xmlns:a16="http://schemas.microsoft.com/office/drawing/2014/main" id="{9073FF1C-2D52-4B65-9862-0861AE5BFBA0}"/>
                </a:ext>
              </a:extLst>
            </p:cNvPr>
            <p:cNvSpPr>
              <a:spLocks noChangeArrowheads="1"/>
            </p:cNvSpPr>
            <p:nvPr/>
          </p:nvSpPr>
          <p:spPr bwMode="auto">
            <a:xfrm>
              <a:off x="3027870" y="3785968"/>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48" name="Oval 805">
              <a:extLst>
                <a:ext uri="{FF2B5EF4-FFF2-40B4-BE49-F238E27FC236}">
                  <a16:creationId xmlns:a16="http://schemas.microsoft.com/office/drawing/2014/main" id="{BD801D14-CCA2-48B8-811E-0AE059C8115E}"/>
                </a:ext>
              </a:extLst>
            </p:cNvPr>
            <p:cNvSpPr>
              <a:spLocks noChangeArrowheads="1"/>
            </p:cNvSpPr>
            <p:nvPr/>
          </p:nvSpPr>
          <p:spPr bwMode="auto">
            <a:xfrm>
              <a:off x="6162651" y="4170559"/>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49" name="Oval 806">
              <a:extLst>
                <a:ext uri="{FF2B5EF4-FFF2-40B4-BE49-F238E27FC236}">
                  <a16:creationId xmlns:a16="http://schemas.microsoft.com/office/drawing/2014/main" id="{2C653945-26D1-4CA8-AD3A-84C55FDEBF0D}"/>
                </a:ext>
              </a:extLst>
            </p:cNvPr>
            <p:cNvSpPr>
              <a:spLocks noChangeArrowheads="1"/>
            </p:cNvSpPr>
            <p:nvPr/>
          </p:nvSpPr>
          <p:spPr bwMode="auto">
            <a:xfrm>
              <a:off x="4537209" y="3140145"/>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50" name="Oval 807">
              <a:extLst>
                <a:ext uri="{FF2B5EF4-FFF2-40B4-BE49-F238E27FC236}">
                  <a16:creationId xmlns:a16="http://schemas.microsoft.com/office/drawing/2014/main" id="{199ACD2E-EC0E-4DC2-A132-865E7FAEB16A}"/>
                </a:ext>
              </a:extLst>
            </p:cNvPr>
            <p:cNvSpPr>
              <a:spLocks noChangeArrowheads="1"/>
            </p:cNvSpPr>
            <p:nvPr/>
          </p:nvSpPr>
          <p:spPr bwMode="auto">
            <a:xfrm>
              <a:off x="6289638" y="2893426"/>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51" name="Oval 808">
              <a:extLst>
                <a:ext uri="{FF2B5EF4-FFF2-40B4-BE49-F238E27FC236}">
                  <a16:creationId xmlns:a16="http://schemas.microsoft.com/office/drawing/2014/main" id="{EB9E21CE-765D-4935-BF3B-91F698A46C7C}"/>
                </a:ext>
              </a:extLst>
            </p:cNvPr>
            <p:cNvSpPr>
              <a:spLocks noChangeArrowheads="1"/>
            </p:cNvSpPr>
            <p:nvPr/>
          </p:nvSpPr>
          <p:spPr bwMode="auto">
            <a:xfrm>
              <a:off x="6677858" y="3357838"/>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52" name="Oval 810">
              <a:extLst>
                <a:ext uri="{FF2B5EF4-FFF2-40B4-BE49-F238E27FC236}">
                  <a16:creationId xmlns:a16="http://schemas.microsoft.com/office/drawing/2014/main" id="{1330A6E0-EA41-4089-86EB-33F9FAF7D926}"/>
                </a:ext>
              </a:extLst>
            </p:cNvPr>
            <p:cNvSpPr>
              <a:spLocks noChangeArrowheads="1"/>
            </p:cNvSpPr>
            <p:nvPr/>
          </p:nvSpPr>
          <p:spPr bwMode="auto">
            <a:xfrm>
              <a:off x="5879650" y="2973247"/>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53" name="Oval 811">
              <a:extLst>
                <a:ext uri="{FF2B5EF4-FFF2-40B4-BE49-F238E27FC236}">
                  <a16:creationId xmlns:a16="http://schemas.microsoft.com/office/drawing/2014/main" id="{0797C107-7F50-4898-85EA-78AAEF6CEAC5}"/>
                </a:ext>
              </a:extLst>
            </p:cNvPr>
            <p:cNvSpPr>
              <a:spLocks noChangeArrowheads="1"/>
            </p:cNvSpPr>
            <p:nvPr/>
          </p:nvSpPr>
          <p:spPr bwMode="auto">
            <a:xfrm>
              <a:off x="3194768" y="2893426"/>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54" name="Oval 812">
              <a:extLst>
                <a:ext uri="{FF2B5EF4-FFF2-40B4-BE49-F238E27FC236}">
                  <a16:creationId xmlns:a16="http://schemas.microsoft.com/office/drawing/2014/main" id="{E3EBC418-7007-4497-9F31-E5388D80A7F4}"/>
                </a:ext>
              </a:extLst>
            </p:cNvPr>
            <p:cNvSpPr>
              <a:spLocks noChangeArrowheads="1"/>
            </p:cNvSpPr>
            <p:nvPr/>
          </p:nvSpPr>
          <p:spPr bwMode="auto">
            <a:xfrm>
              <a:off x="2770265" y="3412260"/>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55" name="Oval 813">
              <a:extLst>
                <a:ext uri="{FF2B5EF4-FFF2-40B4-BE49-F238E27FC236}">
                  <a16:creationId xmlns:a16="http://schemas.microsoft.com/office/drawing/2014/main" id="{6F0F1A07-E81A-434E-A22E-01E3F6A9C381}"/>
                </a:ext>
              </a:extLst>
            </p:cNvPr>
            <p:cNvSpPr>
              <a:spLocks noChangeArrowheads="1"/>
            </p:cNvSpPr>
            <p:nvPr/>
          </p:nvSpPr>
          <p:spPr bwMode="auto">
            <a:xfrm>
              <a:off x="4163501" y="3796851"/>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56" name="Oval 814">
              <a:extLst>
                <a:ext uri="{FF2B5EF4-FFF2-40B4-BE49-F238E27FC236}">
                  <a16:creationId xmlns:a16="http://schemas.microsoft.com/office/drawing/2014/main" id="{32D9FFF6-8BBF-4425-B85C-B1A694C40161}"/>
                </a:ext>
              </a:extLst>
            </p:cNvPr>
            <p:cNvSpPr>
              <a:spLocks noChangeArrowheads="1"/>
            </p:cNvSpPr>
            <p:nvPr/>
          </p:nvSpPr>
          <p:spPr bwMode="auto">
            <a:xfrm>
              <a:off x="3169369" y="3771455"/>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57" name="Oval 815">
              <a:extLst>
                <a:ext uri="{FF2B5EF4-FFF2-40B4-BE49-F238E27FC236}">
                  <a16:creationId xmlns:a16="http://schemas.microsoft.com/office/drawing/2014/main" id="{E5C7F59F-55D6-448D-89B5-A8BFF3B5F202}"/>
                </a:ext>
              </a:extLst>
            </p:cNvPr>
            <p:cNvSpPr>
              <a:spLocks noChangeArrowheads="1"/>
            </p:cNvSpPr>
            <p:nvPr/>
          </p:nvSpPr>
          <p:spPr bwMode="auto">
            <a:xfrm>
              <a:off x="3739001" y="2831745"/>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58" name="Oval 816">
              <a:extLst>
                <a:ext uri="{FF2B5EF4-FFF2-40B4-BE49-F238E27FC236}">
                  <a16:creationId xmlns:a16="http://schemas.microsoft.com/office/drawing/2014/main" id="{4BEC9F2F-27A2-4814-B4EB-25E0218D871E}"/>
                </a:ext>
              </a:extLst>
            </p:cNvPr>
            <p:cNvSpPr>
              <a:spLocks noChangeArrowheads="1"/>
            </p:cNvSpPr>
            <p:nvPr/>
          </p:nvSpPr>
          <p:spPr bwMode="auto">
            <a:xfrm>
              <a:off x="6445652" y="4018174"/>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59" name="Oval 817">
              <a:extLst>
                <a:ext uri="{FF2B5EF4-FFF2-40B4-BE49-F238E27FC236}">
                  <a16:creationId xmlns:a16="http://schemas.microsoft.com/office/drawing/2014/main" id="{F344DAF1-888E-499F-9CD7-972AB64AB97D}"/>
                </a:ext>
              </a:extLst>
            </p:cNvPr>
            <p:cNvSpPr>
              <a:spLocks noChangeArrowheads="1"/>
            </p:cNvSpPr>
            <p:nvPr/>
          </p:nvSpPr>
          <p:spPr bwMode="auto">
            <a:xfrm>
              <a:off x="2759381" y="4054456"/>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60" name="Oval 818">
              <a:extLst>
                <a:ext uri="{FF2B5EF4-FFF2-40B4-BE49-F238E27FC236}">
                  <a16:creationId xmlns:a16="http://schemas.microsoft.com/office/drawing/2014/main" id="{F80AB43F-DD70-4CBC-888B-8B506B5EA5BA}"/>
                </a:ext>
              </a:extLst>
            </p:cNvPr>
            <p:cNvSpPr>
              <a:spLocks noChangeArrowheads="1"/>
            </p:cNvSpPr>
            <p:nvPr/>
          </p:nvSpPr>
          <p:spPr bwMode="auto">
            <a:xfrm>
              <a:off x="6819358" y="3862159"/>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61" name="Oval 819">
              <a:extLst>
                <a:ext uri="{FF2B5EF4-FFF2-40B4-BE49-F238E27FC236}">
                  <a16:creationId xmlns:a16="http://schemas.microsoft.com/office/drawing/2014/main" id="{8EE00009-22C7-4C6F-B174-2B8D7568883F}"/>
                </a:ext>
              </a:extLst>
            </p:cNvPr>
            <p:cNvSpPr>
              <a:spLocks noChangeArrowheads="1"/>
            </p:cNvSpPr>
            <p:nvPr/>
          </p:nvSpPr>
          <p:spPr bwMode="auto">
            <a:xfrm>
              <a:off x="4577118" y="4018174"/>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62" name="Oval 820">
              <a:extLst>
                <a:ext uri="{FF2B5EF4-FFF2-40B4-BE49-F238E27FC236}">
                  <a16:creationId xmlns:a16="http://schemas.microsoft.com/office/drawing/2014/main" id="{90A89681-08F4-4C85-A88B-72C91B23E0FE}"/>
                </a:ext>
              </a:extLst>
            </p:cNvPr>
            <p:cNvSpPr>
              <a:spLocks noChangeArrowheads="1"/>
            </p:cNvSpPr>
            <p:nvPr/>
          </p:nvSpPr>
          <p:spPr bwMode="auto">
            <a:xfrm>
              <a:off x="3260076" y="3822250"/>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63" name="Oval 821">
              <a:extLst>
                <a:ext uri="{FF2B5EF4-FFF2-40B4-BE49-F238E27FC236}">
                  <a16:creationId xmlns:a16="http://schemas.microsoft.com/office/drawing/2014/main" id="{A64E5DA7-9F29-45E5-9407-DC73CF5CF873}"/>
                </a:ext>
              </a:extLst>
            </p:cNvPr>
            <p:cNvSpPr>
              <a:spLocks noChangeArrowheads="1"/>
            </p:cNvSpPr>
            <p:nvPr/>
          </p:nvSpPr>
          <p:spPr bwMode="auto">
            <a:xfrm>
              <a:off x="2744869" y="3746056"/>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64" name="Oval 822">
              <a:extLst>
                <a:ext uri="{FF2B5EF4-FFF2-40B4-BE49-F238E27FC236}">
                  <a16:creationId xmlns:a16="http://schemas.microsoft.com/office/drawing/2014/main" id="{4443291D-1194-4930-B4FA-433AF56A605D}"/>
                </a:ext>
              </a:extLst>
            </p:cNvPr>
            <p:cNvSpPr>
              <a:spLocks noChangeArrowheads="1"/>
            </p:cNvSpPr>
            <p:nvPr/>
          </p:nvSpPr>
          <p:spPr bwMode="auto">
            <a:xfrm>
              <a:off x="6688742" y="3847646"/>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65" name="Oval 823">
              <a:extLst>
                <a:ext uri="{FF2B5EF4-FFF2-40B4-BE49-F238E27FC236}">
                  <a16:creationId xmlns:a16="http://schemas.microsoft.com/office/drawing/2014/main" id="{5019D1BF-7624-4CB3-9DC1-BD410ABA4A1A}"/>
                </a:ext>
              </a:extLst>
            </p:cNvPr>
            <p:cNvSpPr>
              <a:spLocks noChangeArrowheads="1"/>
            </p:cNvSpPr>
            <p:nvPr/>
          </p:nvSpPr>
          <p:spPr bwMode="auto">
            <a:xfrm>
              <a:off x="3739001" y="3165541"/>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66" name="Oval 824">
              <a:extLst>
                <a:ext uri="{FF2B5EF4-FFF2-40B4-BE49-F238E27FC236}">
                  <a16:creationId xmlns:a16="http://schemas.microsoft.com/office/drawing/2014/main" id="{DA9D5344-7037-4D6C-AFB4-D26D833D4D7E}"/>
                </a:ext>
              </a:extLst>
            </p:cNvPr>
            <p:cNvSpPr>
              <a:spLocks noChangeArrowheads="1"/>
            </p:cNvSpPr>
            <p:nvPr/>
          </p:nvSpPr>
          <p:spPr bwMode="auto">
            <a:xfrm>
              <a:off x="6097343" y="3372351"/>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67" name="Oval 825">
              <a:extLst>
                <a:ext uri="{FF2B5EF4-FFF2-40B4-BE49-F238E27FC236}">
                  <a16:creationId xmlns:a16="http://schemas.microsoft.com/office/drawing/2014/main" id="{0414D208-ED36-4E61-B6EE-8848EF6E425E}"/>
                </a:ext>
              </a:extLst>
            </p:cNvPr>
            <p:cNvSpPr>
              <a:spLocks noChangeArrowheads="1"/>
            </p:cNvSpPr>
            <p:nvPr/>
          </p:nvSpPr>
          <p:spPr bwMode="auto">
            <a:xfrm>
              <a:off x="6278754" y="3009529"/>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68" name="Oval 826">
              <a:extLst>
                <a:ext uri="{FF2B5EF4-FFF2-40B4-BE49-F238E27FC236}">
                  <a16:creationId xmlns:a16="http://schemas.microsoft.com/office/drawing/2014/main" id="{426C1B0E-EE5B-4426-8C2B-DE66C66CEAEE}"/>
                </a:ext>
              </a:extLst>
            </p:cNvPr>
            <p:cNvSpPr>
              <a:spLocks noChangeArrowheads="1"/>
            </p:cNvSpPr>
            <p:nvPr/>
          </p:nvSpPr>
          <p:spPr bwMode="auto">
            <a:xfrm>
              <a:off x="6677858" y="3912954"/>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69" name="Oval 827">
              <a:extLst>
                <a:ext uri="{FF2B5EF4-FFF2-40B4-BE49-F238E27FC236}">
                  <a16:creationId xmlns:a16="http://schemas.microsoft.com/office/drawing/2014/main" id="{3DDFF562-B8F8-4C6D-9B05-91B76224A8A9}"/>
                </a:ext>
              </a:extLst>
            </p:cNvPr>
            <p:cNvSpPr>
              <a:spLocks noChangeArrowheads="1"/>
            </p:cNvSpPr>
            <p:nvPr/>
          </p:nvSpPr>
          <p:spPr bwMode="auto">
            <a:xfrm>
              <a:off x="5259223" y="3307043"/>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70" name="Oval 828">
              <a:extLst>
                <a:ext uri="{FF2B5EF4-FFF2-40B4-BE49-F238E27FC236}">
                  <a16:creationId xmlns:a16="http://schemas.microsoft.com/office/drawing/2014/main" id="{7580E7D7-A9D8-488A-ABBB-2AF78E3A8B4A}"/>
                </a:ext>
              </a:extLst>
            </p:cNvPr>
            <p:cNvSpPr>
              <a:spLocks noChangeArrowheads="1"/>
            </p:cNvSpPr>
            <p:nvPr/>
          </p:nvSpPr>
          <p:spPr bwMode="auto">
            <a:xfrm>
              <a:off x="2628766" y="4286662"/>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71" name="Oval 829">
              <a:extLst>
                <a:ext uri="{FF2B5EF4-FFF2-40B4-BE49-F238E27FC236}">
                  <a16:creationId xmlns:a16="http://schemas.microsoft.com/office/drawing/2014/main" id="{60397597-B840-4871-80F3-062DB44F9DE7}"/>
                </a:ext>
              </a:extLst>
            </p:cNvPr>
            <p:cNvSpPr>
              <a:spLocks noChangeArrowheads="1"/>
            </p:cNvSpPr>
            <p:nvPr/>
          </p:nvSpPr>
          <p:spPr bwMode="auto">
            <a:xfrm>
              <a:off x="2588854" y="3680748"/>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72" name="Oval 830">
              <a:extLst>
                <a:ext uri="{FF2B5EF4-FFF2-40B4-BE49-F238E27FC236}">
                  <a16:creationId xmlns:a16="http://schemas.microsoft.com/office/drawing/2014/main" id="{B56038CD-25D9-4928-8BCB-A73C05A189E4}"/>
                </a:ext>
              </a:extLst>
            </p:cNvPr>
            <p:cNvSpPr>
              <a:spLocks noChangeArrowheads="1"/>
            </p:cNvSpPr>
            <p:nvPr/>
          </p:nvSpPr>
          <p:spPr bwMode="auto">
            <a:xfrm>
              <a:off x="4987108" y="3836763"/>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73" name="Oval 831">
              <a:extLst>
                <a:ext uri="{FF2B5EF4-FFF2-40B4-BE49-F238E27FC236}">
                  <a16:creationId xmlns:a16="http://schemas.microsoft.com/office/drawing/2014/main" id="{83BCAD5C-D7FD-486B-A87D-B14EBFD0F9BB}"/>
                </a:ext>
              </a:extLst>
            </p:cNvPr>
            <p:cNvSpPr>
              <a:spLocks noChangeArrowheads="1"/>
            </p:cNvSpPr>
            <p:nvPr/>
          </p:nvSpPr>
          <p:spPr bwMode="auto">
            <a:xfrm>
              <a:off x="5451520" y="3564645"/>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74" name="Oval 832">
              <a:extLst>
                <a:ext uri="{FF2B5EF4-FFF2-40B4-BE49-F238E27FC236}">
                  <a16:creationId xmlns:a16="http://schemas.microsoft.com/office/drawing/2014/main" id="{B80E45C2-3E95-4DCA-8BBA-950E4DC1CA0F}"/>
                </a:ext>
              </a:extLst>
            </p:cNvPr>
            <p:cNvSpPr>
              <a:spLocks noChangeArrowheads="1"/>
            </p:cNvSpPr>
            <p:nvPr/>
          </p:nvSpPr>
          <p:spPr bwMode="auto">
            <a:xfrm>
              <a:off x="2733983" y="3785968"/>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75" name="Oval 833">
              <a:extLst>
                <a:ext uri="{FF2B5EF4-FFF2-40B4-BE49-F238E27FC236}">
                  <a16:creationId xmlns:a16="http://schemas.microsoft.com/office/drawing/2014/main" id="{D1045773-E894-42AC-A037-4C3F64A434BD}"/>
                </a:ext>
              </a:extLst>
            </p:cNvPr>
            <p:cNvSpPr>
              <a:spLocks noChangeArrowheads="1"/>
            </p:cNvSpPr>
            <p:nvPr/>
          </p:nvSpPr>
          <p:spPr bwMode="auto">
            <a:xfrm>
              <a:off x="5890534" y="3785968"/>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76" name="Oval 834">
              <a:extLst>
                <a:ext uri="{FF2B5EF4-FFF2-40B4-BE49-F238E27FC236}">
                  <a16:creationId xmlns:a16="http://schemas.microsoft.com/office/drawing/2014/main" id="{BF899393-EB4A-4201-8FC3-1205454C4B8C}"/>
                </a:ext>
              </a:extLst>
            </p:cNvPr>
            <p:cNvSpPr>
              <a:spLocks noChangeArrowheads="1"/>
            </p:cNvSpPr>
            <p:nvPr/>
          </p:nvSpPr>
          <p:spPr bwMode="auto">
            <a:xfrm>
              <a:off x="7011655" y="3629953"/>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77" name="Oval 835">
              <a:extLst>
                <a:ext uri="{FF2B5EF4-FFF2-40B4-BE49-F238E27FC236}">
                  <a16:creationId xmlns:a16="http://schemas.microsoft.com/office/drawing/2014/main" id="{41FB33DF-AEF2-4550-A131-66B9CD50DE46}"/>
                </a:ext>
              </a:extLst>
            </p:cNvPr>
            <p:cNvSpPr>
              <a:spLocks noChangeArrowheads="1"/>
            </p:cNvSpPr>
            <p:nvPr/>
          </p:nvSpPr>
          <p:spPr bwMode="auto">
            <a:xfrm>
              <a:off x="4370311" y="4174186"/>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78" name="Oval 836">
              <a:extLst>
                <a:ext uri="{FF2B5EF4-FFF2-40B4-BE49-F238E27FC236}">
                  <a16:creationId xmlns:a16="http://schemas.microsoft.com/office/drawing/2014/main" id="{DE65A475-F982-4178-B33C-0A65E668FF7A}"/>
                </a:ext>
              </a:extLst>
            </p:cNvPr>
            <p:cNvSpPr>
              <a:spLocks noChangeArrowheads="1"/>
            </p:cNvSpPr>
            <p:nvPr/>
          </p:nvSpPr>
          <p:spPr bwMode="auto">
            <a:xfrm>
              <a:off x="2875484" y="4250380"/>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79" name="Oval 837">
              <a:extLst>
                <a:ext uri="{FF2B5EF4-FFF2-40B4-BE49-F238E27FC236}">
                  <a16:creationId xmlns:a16="http://schemas.microsoft.com/office/drawing/2014/main" id="{5C7DE6DC-205D-4214-A8DA-662D2012CD52}"/>
                </a:ext>
              </a:extLst>
            </p:cNvPr>
            <p:cNvSpPr>
              <a:spLocks noChangeArrowheads="1"/>
            </p:cNvSpPr>
            <p:nvPr/>
          </p:nvSpPr>
          <p:spPr bwMode="auto">
            <a:xfrm>
              <a:off x="6071945" y="3539249"/>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80" name="Oval 838">
              <a:extLst>
                <a:ext uri="{FF2B5EF4-FFF2-40B4-BE49-F238E27FC236}">
                  <a16:creationId xmlns:a16="http://schemas.microsoft.com/office/drawing/2014/main" id="{2C752181-3D87-477D-B828-A8F7B0B0A3DB}"/>
                </a:ext>
              </a:extLst>
            </p:cNvPr>
            <p:cNvSpPr>
              <a:spLocks noChangeArrowheads="1"/>
            </p:cNvSpPr>
            <p:nvPr/>
          </p:nvSpPr>
          <p:spPr bwMode="auto">
            <a:xfrm>
              <a:off x="2538059" y="3629953"/>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81" name="Oval 839">
              <a:extLst>
                <a:ext uri="{FF2B5EF4-FFF2-40B4-BE49-F238E27FC236}">
                  <a16:creationId xmlns:a16="http://schemas.microsoft.com/office/drawing/2014/main" id="{75B52FB8-34A7-4572-AB1A-149C8CCA425C}"/>
                </a:ext>
              </a:extLst>
            </p:cNvPr>
            <p:cNvSpPr>
              <a:spLocks noChangeArrowheads="1"/>
            </p:cNvSpPr>
            <p:nvPr/>
          </p:nvSpPr>
          <p:spPr bwMode="auto">
            <a:xfrm>
              <a:off x="4627913" y="3267131"/>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82" name="Oval 840">
              <a:extLst>
                <a:ext uri="{FF2B5EF4-FFF2-40B4-BE49-F238E27FC236}">
                  <a16:creationId xmlns:a16="http://schemas.microsoft.com/office/drawing/2014/main" id="{C5FE60BC-C8A7-45C2-A842-3D2CDD431263}"/>
                </a:ext>
              </a:extLst>
            </p:cNvPr>
            <p:cNvSpPr>
              <a:spLocks noChangeArrowheads="1"/>
            </p:cNvSpPr>
            <p:nvPr/>
          </p:nvSpPr>
          <p:spPr bwMode="auto">
            <a:xfrm>
              <a:off x="4845606" y="3771455"/>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83" name="Oval 841">
              <a:extLst>
                <a:ext uri="{FF2B5EF4-FFF2-40B4-BE49-F238E27FC236}">
                  <a16:creationId xmlns:a16="http://schemas.microsoft.com/office/drawing/2014/main" id="{1318B3CC-AF80-4538-8983-815BEEF46A3F}"/>
                </a:ext>
              </a:extLst>
            </p:cNvPr>
            <p:cNvSpPr>
              <a:spLocks noChangeArrowheads="1"/>
            </p:cNvSpPr>
            <p:nvPr/>
          </p:nvSpPr>
          <p:spPr bwMode="auto">
            <a:xfrm>
              <a:off x="2821060" y="3615440"/>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84" name="Oval 842">
              <a:extLst>
                <a:ext uri="{FF2B5EF4-FFF2-40B4-BE49-F238E27FC236}">
                  <a16:creationId xmlns:a16="http://schemas.microsoft.com/office/drawing/2014/main" id="{80BC1DA3-D29B-4CB9-A0EC-55F190C52E69}"/>
                </a:ext>
              </a:extLst>
            </p:cNvPr>
            <p:cNvSpPr>
              <a:spLocks noChangeArrowheads="1"/>
            </p:cNvSpPr>
            <p:nvPr/>
          </p:nvSpPr>
          <p:spPr bwMode="auto">
            <a:xfrm>
              <a:off x="4769415" y="3746056"/>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85" name="Oval 843">
              <a:extLst>
                <a:ext uri="{FF2B5EF4-FFF2-40B4-BE49-F238E27FC236}">
                  <a16:creationId xmlns:a16="http://schemas.microsoft.com/office/drawing/2014/main" id="{EBB1903F-3D92-4124-8E9D-6F5A0CEF34B2}"/>
                </a:ext>
              </a:extLst>
            </p:cNvPr>
            <p:cNvSpPr>
              <a:spLocks noChangeArrowheads="1"/>
            </p:cNvSpPr>
            <p:nvPr/>
          </p:nvSpPr>
          <p:spPr bwMode="auto">
            <a:xfrm>
              <a:off x="3855104" y="3640839"/>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86" name="Oval 844">
              <a:extLst>
                <a:ext uri="{FF2B5EF4-FFF2-40B4-BE49-F238E27FC236}">
                  <a16:creationId xmlns:a16="http://schemas.microsoft.com/office/drawing/2014/main" id="{E810E018-32CE-4615-B82F-99F1227AFA04}"/>
                </a:ext>
              </a:extLst>
            </p:cNvPr>
            <p:cNvSpPr>
              <a:spLocks noChangeArrowheads="1"/>
            </p:cNvSpPr>
            <p:nvPr/>
          </p:nvSpPr>
          <p:spPr bwMode="auto">
            <a:xfrm>
              <a:off x="3426974" y="3499337"/>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87" name="Oval 845">
              <a:extLst>
                <a:ext uri="{FF2B5EF4-FFF2-40B4-BE49-F238E27FC236}">
                  <a16:creationId xmlns:a16="http://schemas.microsoft.com/office/drawing/2014/main" id="{EBBEB342-6F43-418B-AB05-92B8AF66A1C2}"/>
                </a:ext>
              </a:extLst>
            </p:cNvPr>
            <p:cNvSpPr>
              <a:spLocks noChangeArrowheads="1"/>
            </p:cNvSpPr>
            <p:nvPr/>
          </p:nvSpPr>
          <p:spPr bwMode="auto">
            <a:xfrm>
              <a:off x="6380344" y="3756942"/>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88" name="Oval 846">
              <a:extLst>
                <a:ext uri="{FF2B5EF4-FFF2-40B4-BE49-F238E27FC236}">
                  <a16:creationId xmlns:a16="http://schemas.microsoft.com/office/drawing/2014/main" id="{4B5F1DFB-ED76-4CF8-8B7F-296D5B010781}"/>
                </a:ext>
              </a:extLst>
            </p:cNvPr>
            <p:cNvSpPr>
              <a:spLocks noChangeArrowheads="1"/>
            </p:cNvSpPr>
            <p:nvPr/>
          </p:nvSpPr>
          <p:spPr bwMode="auto">
            <a:xfrm>
              <a:off x="3249190" y="3590044"/>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89" name="Oval 847">
              <a:extLst>
                <a:ext uri="{FF2B5EF4-FFF2-40B4-BE49-F238E27FC236}">
                  <a16:creationId xmlns:a16="http://schemas.microsoft.com/office/drawing/2014/main" id="{73CCB4DF-2EED-48B6-AB95-9A3A7CD4CC87}"/>
                </a:ext>
              </a:extLst>
            </p:cNvPr>
            <p:cNvSpPr>
              <a:spLocks noChangeArrowheads="1"/>
            </p:cNvSpPr>
            <p:nvPr/>
          </p:nvSpPr>
          <p:spPr bwMode="auto">
            <a:xfrm>
              <a:off x="2704957" y="3513850"/>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90" name="Oval 848">
              <a:extLst>
                <a:ext uri="{FF2B5EF4-FFF2-40B4-BE49-F238E27FC236}">
                  <a16:creationId xmlns:a16="http://schemas.microsoft.com/office/drawing/2014/main" id="{19CFE6D4-198E-4DD4-A5E9-2EB6D8DE820C}"/>
                </a:ext>
              </a:extLst>
            </p:cNvPr>
            <p:cNvSpPr>
              <a:spLocks noChangeArrowheads="1"/>
            </p:cNvSpPr>
            <p:nvPr/>
          </p:nvSpPr>
          <p:spPr bwMode="auto">
            <a:xfrm>
              <a:off x="6637947" y="3887558"/>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91" name="Oval 849">
              <a:extLst>
                <a:ext uri="{FF2B5EF4-FFF2-40B4-BE49-F238E27FC236}">
                  <a16:creationId xmlns:a16="http://schemas.microsoft.com/office/drawing/2014/main" id="{51E18443-D70B-4F46-841E-A70966DAAAF8}"/>
                </a:ext>
              </a:extLst>
            </p:cNvPr>
            <p:cNvSpPr>
              <a:spLocks noChangeArrowheads="1"/>
            </p:cNvSpPr>
            <p:nvPr/>
          </p:nvSpPr>
          <p:spPr bwMode="auto">
            <a:xfrm>
              <a:off x="2850086" y="3074837"/>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92" name="Oval 850">
              <a:extLst>
                <a:ext uri="{FF2B5EF4-FFF2-40B4-BE49-F238E27FC236}">
                  <a16:creationId xmlns:a16="http://schemas.microsoft.com/office/drawing/2014/main" id="{68D6D6E6-75B3-47A5-A839-7299D1963531}"/>
                </a:ext>
              </a:extLst>
            </p:cNvPr>
            <p:cNvSpPr>
              <a:spLocks noChangeArrowheads="1"/>
            </p:cNvSpPr>
            <p:nvPr/>
          </p:nvSpPr>
          <p:spPr bwMode="auto">
            <a:xfrm>
              <a:off x="2654162" y="3590044"/>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93" name="Oval 851">
              <a:extLst>
                <a:ext uri="{FF2B5EF4-FFF2-40B4-BE49-F238E27FC236}">
                  <a16:creationId xmlns:a16="http://schemas.microsoft.com/office/drawing/2014/main" id="{443A7552-BF4C-4B55-9F0B-22E9106E44DD}"/>
                </a:ext>
              </a:extLst>
            </p:cNvPr>
            <p:cNvSpPr>
              <a:spLocks noChangeArrowheads="1"/>
            </p:cNvSpPr>
            <p:nvPr/>
          </p:nvSpPr>
          <p:spPr bwMode="auto">
            <a:xfrm>
              <a:off x="2668675" y="3296157"/>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94" name="Oval 852">
              <a:extLst>
                <a:ext uri="{FF2B5EF4-FFF2-40B4-BE49-F238E27FC236}">
                  <a16:creationId xmlns:a16="http://schemas.microsoft.com/office/drawing/2014/main" id="{5A911E96-AB38-4793-9ED0-DCD5CA2271CF}"/>
                </a:ext>
              </a:extLst>
            </p:cNvPr>
            <p:cNvSpPr>
              <a:spLocks noChangeArrowheads="1"/>
            </p:cNvSpPr>
            <p:nvPr/>
          </p:nvSpPr>
          <p:spPr bwMode="auto">
            <a:xfrm>
              <a:off x="6496447" y="3706147"/>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95" name="Oval 853">
              <a:extLst>
                <a:ext uri="{FF2B5EF4-FFF2-40B4-BE49-F238E27FC236}">
                  <a16:creationId xmlns:a16="http://schemas.microsoft.com/office/drawing/2014/main" id="{9690BE20-2D69-4886-865E-736640138536}"/>
                </a:ext>
              </a:extLst>
            </p:cNvPr>
            <p:cNvSpPr>
              <a:spLocks noChangeArrowheads="1"/>
            </p:cNvSpPr>
            <p:nvPr/>
          </p:nvSpPr>
          <p:spPr bwMode="auto">
            <a:xfrm>
              <a:off x="5995753" y="3640839"/>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96" name="Oval 854">
              <a:extLst>
                <a:ext uri="{FF2B5EF4-FFF2-40B4-BE49-F238E27FC236}">
                  <a16:creationId xmlns:a16="http://schemas.microsoft.com/office/drawing/2014/main" id="{D8224E94-90D9-46B0-87F0-516EC879A30F}"/>
                </a:ext>
              </a:extLst>
            </p:cNvPr>
            <p:cNvSpPr>
              <a:spLocks noChangeArrowheads="1"/>
            </p:cNvSpPr>
            <p:nvPr/>
          </p:nvSpPr>
          <p:spPr bwMode="auto">
            <a:xfrm>
              <a:off x="6627063" y="1823100"/>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97" name="Oval 855">
              <a:extLst>
                <a:ext uri="{FF2B5EF4-FFF2-40B4-BE49-F238E27FC236}">
                  <a16:creationId xmlns:a16="http://schemas.microsoft.com/office/drawing/2014/main" id="{CB740ABE-0C5A-4E99-B71A-FE03FF836BBF}"/>
                </a:ext>
              </a:extLst>
            </p:cNvPr>
            <p:cNvSpPr>
              <a:spLocks noChangeArrowheads="1"/>
            </p:cNvSpPr>
            <p:nvPr/>
          </p:nvSpPr>
          <p:spPr bwMode="auto">
            <a:xfrm>
              <a:off x="2850086" y="3938353"/>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98" name="Oval 856">
              <a:extLst>
                <a:ext uri="{FF2B5EF4-FFF2-40B4-BE49-F238E27FC236}">
                  <a16:creationId xmlns:a16="http://schemas.microsoft.com/office/drawing/2014/main" id="{93FBFB6A-C5AC-4491-A700-A11D89189817}"/>
                </a:ext>
              </a:extLst>
            </p:cNvPr>
            <p:cNvSpPr>
              <a:spLocks noChangeArrowheads="1"/>
            </p:cNvSpPr>
            <p:nvPr/>
          </p:nvSpPr>
          <p:spPr bwMode="auto">
            <a:xfrm>
              <a:off x="2875484" y="3564645"/>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099" name="Oval 857">
              <a:extLst>
                <a:ext uri="{FF2B5EF4-FFF2-40B4-BE49-F238E27FC236}">
                  <a16:creationId xmlns:a16="http://schemas.microsoft.com/office/drawing/2014/main" id="{A4C3EAD5-2508-4979-AA2D-4061244E896B}"/>
                </a:ext>
              </a:extLst>
            </p:cNvPr>
            <p:cNvSpPr>
              <a:spLocks noChangeArrowheads="1"/>
            </p:cNvSpPr>
            <p:nvPr/>
          </p:nvSpPr>
          <p:spPr bwMode="auto">
            <a:xfrm>
              <a:off x="5440634" y="2545117"/>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00" name="Oval 858">
              <a:extLst>
                <a:ext uri="{FF2B5EF4-FFF2-40B4-BE49-F238E27FC236}">
                  <a16:creationId xmlns:a16="http://schemas.microsoft.com/office/drawing/2014/main" id="{72E1284A-AC5E-4E2A-BF78-F3152879D905}"/>
                </a:ext>
              </a:extLst>
            </p:cNvPr>
            <p:cNvSpPr>
              <a:spLocks noChangeArrowheads="1"/>
            </p:cNvSpPr>
            <p:nvPr/>
          </p:nvSpPr>
          <p:spPr bwMode="auto">
            <a:xfrm>
              <a:off x="3426974" y="3553762"/>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01" name="Oval 859">
              <a:extLst>
                <a:ext uri="{FF2B5EF4-FFF2-40B4-BE49-F238E27FC236}">
                  <a16:creationId xmlns:a16="http://schemas.microsoft.com/office/drawing/2014/main" id="{3A6E7344-2B3B-44FF-A8F2-F6B7CE71AC26}"/>
                </a:ext>
              </a:extLst>
            </p:cNvPr>
            <p:cNvSpPr>
              <a:spLocks noChangeArrowheads="1"/>
            </p:cNvSpPr>
            <p:nvPr/>
          </p:nvSpPr>
          <p:spPr bwMode="auto">
            <a:xfrm>
              <a:off x="2759381" y="4068969"/>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02" name="Oval 860">
              <a:extLst>
                <a:ext uri="{FF2B5EF4-FFF2-40B4-BE49-F238E27FC236}">
                  <a16:creationId xmlns:a16="http://schemas.microsoft.com/office/drawing/2014/main" id="{318CEFEA-BC0F-47C1-BF8D-52E1D0243E82}"/>
                </a:ext>
              </a:extLst>
            </p:cNvPr>
            <p:cNvSpPr>
              <a:spLocks noChangeArrowheads="1"/>
            </p:cNvSpPr>
            <p:nvPr/>
          </p:nvSpPr>
          <p:spPr bwMode="auto">
            <a:xfrm>
              <a:off x="2679561" y="3680748"/>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03" name="Oval 861">
              <a:extLst>
                <a:ext uri="{FF2B5EF4-FFF2-40B4-BE49-F238E27FC236}">
                  <a16:creationId xmlns:a16="http://schemas.microsoft.com/office/drawing/2014/main" id="{D70239BD-2881-4D4F-B1F4-277634970DC9}"/>
                </a:ext>
              </a:extLst>
            </p:cNvPr>
            <p:cNvSpPr>
              <a:spLocks noChangeArrowheads="1"/>
            </p:cNvSpPr>
            <p:nvPr/>
          </p:nvSpPr>
          <p:spPr bwMode="auto">
            <a:xfrm>
              <a:off x="6743166" y="3488454"/>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04" name="Oval 862">
              <a:extLst>
                <a:ext uri="{FF2B5EF4-FFF2-40B4-BE49-F238E27FC236}">
                  <a16:creationId xmlns:a16="http://schemas.microsoft.com/office/drawing/2014/main" id="{6A9BC5E3-10F6-4121-AF89-7DB4FDCD2E71}"/>
                </a:ext>
              </a:extLst>
            </p:cNvPr>
            <p:cNvSpPr>
              <a:spLocks noChangeArrowheads="1"/>
            </p:cNvSpPr>
            <p:nvPr/>
          </p:nvSpPr>
          <p:spPr bwMode="auto">
            <a:xfrm>
              <a:off x="3713602" y="4493469"/>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05" name="Oval 863">
              <a:extLst>
                <a:ext uri="{FF2B5EF4-FFF2-40B4-BE49-F238E27FC236}">
                  <a16:creationId xmlns:a16="http://schemas.microsoft.com/office/drawing/2014/main" id="{8E7893E3-BBB9-4C93-A337-03DAE5ED01DA}"/>
                </a:ext>
              </a:extLst>
            </p:cNvPr>
            <p:cNvSpPr>
              <a:spLocks noChangeArrowheads="1"/>
            </p:cNvSpPr>
            <p:nvPr/>
          </p:nvSpPr>
          <p:spPr bwMode="auto">
            <a:xfrm>
              <a:off x="5001621" y="3397747"/>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06" name="Oval 864">
              <a:extLst>
                <a:ext uri="{FF2B5EF4-FFF2-40B4-BE49-F238E27FC236}">
                  <a16:creationId xmlns:a16="http://schemas.microsoft.com/office/drawing/2014/main" id="{568D3A96-F0B6-4771-AC85-C2937F7906B1}"/>
                </a:ext>
              </a:extLst>
            </p:cNvPr>
            <p:cNvSpPr>
              <a:spLocks noChangeArrowheads="1"/>
            </p:cNvSpPr>
            <p:nvPr/>
          </p:nvSpPr>
          <p:spPr bwMode="auto">
            <a:xfrm>
              <a:off x="6315036" y="4054456"/>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07" name="Oval 865">
              <a:extLst>
                <a:ext uri="{FF2B5EF4-FFF2-40B4-BE49-F238E27FC236}">
                  <a16:creationId xmlns:a16="http://schemas.microsoft.com/office/drawing/2014/main" id="{C331095B-D7C9-4E3F-BA20-37CD996DCFF0}"/>
                </a:ext>
              </a:extLst>
            </p:cNvPr>
            <p:cNvSpPr>
              <a:spLocks noChangeArrowheads="1"/>
            </p:cNvSpPr>
            <p:nvPr/>
          </p:nvSpPr>
          <p:spPr bwMode="auto">
            <a:xfrm>
              <a:off x="6006637" y="3332439"/>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08" name="Oval 866">
              <a:extLst>
                <a:ext uri="{FF2B5EF4-FFF2-40B4-BE49-F238E27FC236}">
                  <a16:creationId xmlns:a16="http://schemas.microsoft.com/office/drawing/2014/main" id="{2C454EB3-F117-4470-AE75-0B6FE98588B8}"/>
                </a:ext>
              </a:extLst>
            </p:cNvPr>
            <p:cNvSpPr>
              <a:spLocks noChangeArrowheads="1"/>
            </p:cNvSpPr>
            <p:nvPr/>
          </p:nvSpPr>
          <p:spPr bwMode="auto">
            <a:xfrm>
              <a:off x="3466883" y="3706147"/>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09" name="Oval 867">
              <a:extLst>
                <a:ext uri="{FF2B5EF4-FFF2-40B4-BE49-F238E27FC236}">
                  <a16:creationId xmlns:a16="http://schemas.microsoft.com/office/drawing/2014/main" id="{E609C9C2-C94D-44AC-9680-553CAA7A1407}"/>
                </a:ext>
              </a:extLst>
            </p:cNvPr>
            <p:cNvSpPr>
              <a:spLocks noChangeArrowheads="1"/>
            </p:cNvSpPr>
            <p:nvPr/>
          </p:nvSpPr>
          <p:spPr bwMode="auto">
            <a:xfrm>
              <a:off x="2937163" y="4261263"/>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10" name="Oval 868">
              <a:extLst>
                <a:ext uri="{FF2B5EF4-FFF2-40B4-BE49-F238E27FC236}">
                  <a16:creationId xmlns:a16="http://schemas.microsoft.com/office/drawing/2014/main" id="{A12A997B-BC8B-4B26-B658-DA8DA7F04949}"/>
                </a:ext>
              </a:extLst>
            </p:cNvPr>
            <p:cNvSpPr>
              <a:spLocks noChangeArrowheads="1"/>
            </p:cNvSpPr>
            <p:nvPr/>
          </p:nvSpPr>
          <p:spPr bwMode="auto">
            <a:xfrm>
              <a:off x="5531341" y="3346952"/>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11" name="Oval 869">
              <a:extLst>
                <a:ext uri="{FF2B5EF4-FFF2-40B4-BE49-F238E27FC236}">
                  <a16:creationId xmlns:a16="http://schemas.microsoft.com/office/drawing/2014/main" id="{AF0C44FA-AEA1-4687-B385-6B6C5D18ACD8}"/>
                </a:ext>
              </a:extLst>
            </p:cNvPr>
            <p:cNvSpPr>
              <a:spLocks noChangeArrowheads="1"/>
            </p:cNvSpPr>
            <p:nvPr/>
          </p:nvSpPr>
          <p:spPr bwMode="auto">
            <a:xfrm>
              <a:off x="6032035" y="4210468"/>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12" name="Oval 870">
              <a:extLst>
                <a:ext uri="{FF2B5EF4-FFF2-40B4-BE49-F238E27FC236}">
                  <a16:creationId xmlns:a16="http://schemas.microsoft.com/office/drawing/2014/main" id="{6B33EA69-ADF5-4A4B-A65E-5C3EBA0FA658}"/>
                </a:ext>
              </a:extLst>
            </p:cNvPr>
            <p:cNvSpPr>
              <a:spLocks noChangeArrowheads="1"/>
            </p:cNvSpPr>
            <p:nvPr/>
          </p:nvSpPr>
          <p:spPr bwMode="auto">
            <a:xfrm>
              <a:off x="4330399" y="3579158"/>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13" name="Oval 871">
              <a:extLst>
                <a:ext uri="{FF2B5EF4-FFF2-40B4-BE49-F238E27FC236}">
                  <a16:creationId xmlns:a16="http://schemas.microsoft.com/office/drawing/2014/main" id="{9314E2A6-0DF8-4F81-A6BF-6B4FD306501C}"/>
                </a:ext>
              </a:extLst>
            </p:cNvPr>
            <p:cNvSpPr>
              <a:spLocks noChangeArrowheads="1"/>
            </p:cNvSpPr>
            <p:nvPr/>
          </p:nvSpPr>
          <p:spPr bwMode="auto">
            <a:xfrm>
              <a:off x="3699089" y="3165541"/>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14" name="Oval 872">
              <a:extLst>
                <a:ext uri="{FF2B5EF4-FFF2-40B4-BE49-F238E27FC236}">
                  <a16:creationId xmlns:a16="http://schemas.microsoft.com/office/drawing/2014/main" id="{2A4BF59C-063D-49C8-A44B-EBD9B949492A}"/>
                </a:ext>
              </a:extLst>
            </p:cNvPr>
            <p:cNvSpPr>
              <a:spLocks noChangeArrowheads="1"/>
            </p:cNvSpPr>
            <p:nvPr/>
          </p:nvSpPr>
          <p:spPr bwMode="auto">
            <a:xfrm>
              <a:off x="2810177" y="3873045"/>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15" name="Oval 873">
              <a:extLst>
                <a:ext uri="{FF2B5EF4-FFF2-40B4-BE49-F238E27FC236}">
                  <a16:creationId xmlns:a16="http://schemas.microsoft.com/office/drawing/2014/main" id="{7E6F0D33-90B4-4925-BA67-A09B453F5FA2}"/>
                </a:ext>
              </a:extLst>
            </p:cNvPr>
            <p:cNvSpPr>
              <a:spLocks noChangeArrowheads="1"/>
            </p:cNvSpPr>
            <p:nvPr/>
          </p:nvSpPr>
          <p:spPr bwMode="auto">
            <a:xfrm>
              <a:off x="5593020" y="3680748"/>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16" name="Oval 874">
              <a:extLst>
                <a:ext uri="{FF2B5EF4-FFF2-40B4-BE49-F238E27FC236}">
                  <a16:creationId xmlns:a16="http://schemas.microsoft.com/office/drawing/2014/main" id="{0226E353-E63D-4280-AE4E-3C1B21E96FC3}"/>
                </a:ext>
              </a:extLst>
            </p:cNvPr>
            <p:cNvSpPr>
              <a:spLocks noChangeArrowheads="1"/>
            </p:cNvSpPr>
            <p:nvPr/>
          </p:nvSpPr>
          <p:spPr bwMode="auto">
            <a:xfrm>
              <a:off x="3249190" y="3640839"/>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17" name="Oval 875">
              <a:extLst>
                <a:ext uri="{FF2B5EF4-FFF2-40B4-BE49-F238E27FC236}">
                  <a16:creationId xmlns:a16="http://schemas.microsoft.com/office/drawing/2014/main" id="{C5EF2A7F-D584-4A48-BD5D-9DF23B36CDB0}"/>
                </a:ext>
              </a:extLst>
            </p:cNvPr>
            <p:cNvSpPr>
              <a:spLocks noChangeArrowheads="1"/>
            </p:cNvSpPr>
            <p:nvPr/>
          </p:nvSpPr>
          <p:spPr bwMode="auto">
            <a:xfrm>
              <a:off x="2704957" y="3357838"/>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18" name="Oval 876">
              <a:extLst>
                <a:ext uri="{FF2B5EF4-FFF2-40B4-BE49-F238E27FC236}">
                  <a16:creationId xmlns:a16="http://schemas.microsoft.com/office/drawing/2014/main" id="{910AC99D-1F2F-4015-A141-52151FBF9D75}"/>
                </a:ext>
              </a:extLst>
            </p:cNvPr>
            <p:cNvSpPr>
              <a:spLocks noChangeArrowheads="1"/>
            </p:cNvSpPr>
            <p:nvPr/>
          </p:nvSpPr>
          <p:spPr bwMode="auto">
            <a:xfrm>
              <a:off x="3339897" y="3847646"/>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19" name="Oval 877">
              <a:extLst>
                <a:ext uri="{FF2B5EF4-FFF2-40B4-BE49-F238E27FC236}">
                  <a16:creationId xmlns:a16="http://schemas.microsoft.com/office/drawing/2014/main" id="{1194C453-D190-4882-AB8A-AAE470F39FB4}"/>
                </a:ext>
              </a:extLst>
            </p:cNvPr>
            <p:cNvSpPr>
              <a:spLocks noChangeArrowheads="1"/>
            </p:cNvSpPr>
            <p:nvPr/>
          </p:nvSpPr>
          <p:spPr bwMode="auto">
            <a:xfrm>
              <a:off x="3158486" y="4105251"/>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20" name="Oval 878">
              <a:extLst>
                <a:ext uri="{FF2B5EF4-FFF2-40B4-BE49-F238E27FC236}">
                  <a16:creationId xmlns:a16="http://schemas.microsoft.com/office/drawing/2014/main" id="{7DB4DF23-9C8F-4431-8CA8-8C1024226308}"/>
                </a:ext>
              </a:extLst>
            </p:cNvPr>
            <p:cNvSpPr>
              <a:spLocks noChangeArrowheads="1"/>
            </p:cNvSpPr>
            <p:nvPr/>
          </p:nvSpPr>
          <p:spPr bwMode="auto">
            <a:xfrm>
              <a:off x="2588854" y="3528363"/>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21" name="Oval 879">
              <a:extLst>
                <a:ext uri="{FF2B5EF4-FFF2-40B4-BE49-F238E27FC236}">
                  <a16:creationId xmlns:a16="http://schemas.microsoft.com/office/drawing/2014/main" id="{596E4A61-68CC-47B0-AA26-EBEF336725AE}"/>
                </a:ext>
              </a:extLst>
            </p:cNvPr>
            <p:cNvSpPr>
              <a:spLocks noChangeArrowheads="1"/>
            </p:cNvSpPr>
            <p:nvPr/>
          </p:nvSpPr>
          <p:spPr bwMode="auto">
            <a:xfrm>
              <a:off x="7182180" y="3074837"/>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22" name="Oval 880">
              <a:extLst>
                <a:ext uri="{FF2B5EF4-FFF2-40B4-BE49-F238E27FC236}">
                  <a16:creationId xmlns:a16="http://schemas.microsoft.com/office/drawing/2014/main" id="{D8D7D490-884E-4622-9573-4BD379938C15}"/>
                </a:ext>
              </a:extLst>
            </p:cNvPr>
            <p:cNvSpPr>
              <a:spLocks noChangeArrowheads="1"/>
            </p:cNvSpPr>
            <p:nvPr/>
          </p:nvSpPr>
          <p:spPr bwMode="auto">
            <a:xfrm>
              <a:off x="6188048" y="3695261"/>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23" name="Oval 881">
              <a:extLst>
                <a:ext uri="{FF2B5EF4-FFF2-40B4-BE49-F238E27FC236}">
                  <a16:creationId xmlns:a16="http://schemas.microsoft.com/office/drawing/2014/main" id="{0296F055-EFDC-4F65-AE03-0EE98B363E16}"/>
                </a:ext>
              </a:extLst>
            </p:cNvPr>
            <p:cNvSpPr>
              <a:spLocks noChangeArrowheads="1"/>
            </p:cNvSpPr>
            <p:nvPr/>
          </p:nvSpPr>
          <p:spPr bwMode="auto">
            <a:xfrm>
              <a:off x="2603367" y="4170559"/>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24" name="Oval 882">
              <a:extLst>
                <a:ext uri="{FF2B5EF4-FFF2-40B4-BE49-F238E27FC236}">
                  <a16:creationId xmlns:a16="http://schemas.microsoft.com/office/drawing/2014/main" id="{84BFA056-3EF3-4D8A-8A96-4AFA7E6BFFEB}"/>
                </a:ext>
              </a:extLst>
            </p:cNvPr>
            <p:cNvSpPr>
              <a:spLocks noChangeArrowheads="1"/>
            </p:cNvSpPr>
            <p:nvPr/>
          </p:nvSpPr>
          <p:spPr bwMode="auto">
            <a:xfrm>
              <a:off x="6859269" y="3281644"/>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25" name="Oval 883">
              <a:extLst>
                <a:ext uri="{FF2B5EF4-FFF2-40B4-BE49-F238E27FC236}">
                  <a16:creationId xmlns:a16="http://schemas.microsoft.com/office/drawing/2014/main" id="{BA8E1DFA-F9A5-40F1-822C-93BDFF40A714}"/>
                </a:ext>
              </a:extLst>
            </p:cNvPr>
            <p:cNvSpPr>
              <a:spLocks noChangeArrowheads="1"/>
            </p:cNvSpPr>
            <p:nvPr/>
          </p:nvSpPr>
          <p:spPr bwMode="auto">
            <a:xfrm>
              <a:off x="5582136" y="3332439"/>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26" name="Oval 884">
              <a:extLst>
                <a:ext uri="{FF2B5EF4-FFF2-40B4-BE49-F238E27FC236}">
                  <a16:creationId xmlns:a16="http://schemas.microsoft.com/office/drawing/2014/main" id="{2125B0F7-C81A-44B2-AAE2-FF8A0E258A29}"/>
                </a:ext>
              </a:extLst>
            </p:cNvPr>
            <p:cNvSpPr>
              <a:spLocks noChangeArrowheads="1"/>
            </p:cNvSpPr>
            <p:nvPr/>
          </p:nvSpPr>
          <p:spPr bwMode="auto">
            <a:xfrm>
              <a:off x="3543077" y="3655352"/>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27" name="Oval 885">
              <a:extLst>
                <a:ext uri="{FF2B5EF4-FFF2-40B4-BE49-F238E27FC236}">
                  <a16:creationId xmlns:a16="http://schemas.microsoft.com/office/drawing/2014/main" id="{D1A78789-82CD-4519-860D-E636BE20054B}"/>
                </a:ext>
              </a:extLst>
            </p:cNvPr>
            <p:cNvSpPr>
              <a:spLocks noChangeArrowheads="1"/>
            </p:cNvSpPr>
            <p:nvPr/>
          </p:nvSpPr>
          <p:spPr bwMode="auto">
            <a:xfrm>
              <a:off x="6768563" y="3938353"/>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28" name="Oval 886">
              <a:extLst>
                <a:ext uri="{FF2B5EF4-FFF2-40B4-BE49-F238E27FC236}">
                  <a16:creationId xmlns:a16="http://schemas.microsoft.com/office/drawing/2014/main" id="{8E40633B-1176-488D-BB06-7B6B132405BD}"/>
                </a:ext>
              </a:extLst>
            </p:cNvPr>
            <p:cNvSpPr>
              <a:spLocks noChangeArrowheads="1"/>
            </p:cNvSpPr>
            <p:nvPr/>
          </p:nvSpPr>
          <p:spPr bwMode="auto">
            <a:xfrm>
              <a:off x="5183032" y="4725676"/>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29" name="Oval 887">
              <a:extLst>
                <a:ext uri="{FF2B5EF4-FFF2-40B4-BE49-F238E27FC236}">
                  <a16:creationId xmlns:a16="http://schemas.microsoft.com/office/drawing/2014/main" id="{5F9E2285-843C-498C-92A0-1FBAB2D2E67C}"/>
                </a:ext>
              </a:extLst>
            </p:cNvPr>
            <p:cNvSpPr>
              <a:spLocks noChangeArrowheads="1"/>
            </p:cNvSpPr>
            <p:nvPr/>
          </p:nvSpPr>
          <p:spPr bwMode="auto">
            <a:xfrm>
              <a:off x="7127758" y="3256248"/>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30" name="Oval 888">
              <a:extLst>
                <a:ext uri="{FF2B5EF4-FFF2-40B4-BE49-F238E27FC236}">
                  <a16:creationId xmlns:a16="http://schemas.microsoft.com/office/drawing/2014/main" id="{1EA63D14-4AAD-46E2-8FAF-8D86589F95E6}"/>
                </a:ext>
              </a:extLst>
            </p:cNvPr>
            <p:cNvSpPr>
              <a:spLocks noChangeArrowheads="1"/>
            </p:cNvSpPr>
            <p:nvPr/>
          </p:nvSpPr>
          <p:spPr bwMode="auto">
            <a:xfrm>
              <a:off x="7142270" y="3346952"/>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31" name="Oval 889">
              <a:extLst>
                <a:ext uri="{FF2B5EF4-FFF2-40B4-BE49-F238E27FC236}">
                  <a16:creationId xmlns:a16="http://schemas.microsoft.com/office/drawing/2014/main" id="{956FF998-7957-4C79-8347-83067CF95D4C}"/>
                </a:ext>
              </a:extLst>
            </p:cNvPr>
            <p:cNvSpPr>
              <a:spLocks noChangeArrowheads="1"/>
            </p:cNvSpPr>
            <p:nvPr/>
          </p:nvSpPr>
          <p:spPr bwMode="auto">
            <a:xfrm>
              <a:off x="4032885" y="3357838"/>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32" name="Oval 890">
              <a:extLst>
                <a:ext uri="{FF2B5EF4-FFF2-40B4-BE49-F238E27FC236}">
                  <a16:creationId xmlns:a16="http://schemas.microsoft.com/office/drawing/2014/main" id="{3DFD422F-E4BD-422B-BF7D-2FB11C2AF94D}"/>
                </a:ext>
              </a:extLst>
            </p:cNvPr>
            <p:cNvSpPr>
              <a:spLocks noChangeArrowheads="1"/>
            </p:cNvSpPr>
            <p:nvPr/>
          </p:nvSpPr>
          <p:spPr bwMode="auto">
            <a:xfrm>
              <a:off x="6198933" y="3488454"/>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33" name="Oval 891">
              <a:extLst>
                <a:ext uri="{FF2B5EF4-FFF2-40B4-BE49-F238E27FC236}">
                  <a16:creationId xmlns:a16="http://schemas.microsoft.com/office/drawing/2014/main" id="{E89A4295-327F-4C31-AF62-3F8D4FD48341}"/>
                </a:ext>
              </a:extLst>
            </p:cNvPr>
            <p:cNvSpPr>
              <a:spLocks noChangeArrowheads="1"/>
            </p:cNvSpPr>
            <p:nvPr/>
          </p:nvSpPr>
          <p:spPr bwMode="auto">
            <a:xfrm>
              <a:off x="3285472" y="3267131"/>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34" name="Oval 892">
              <a:extLst>
                <a:ext uri="{FF2B5EF4-FFF2-40B4-BE49-F238E27FC236}">
                  <a16:creationId xmlns:a16="http://schemas.microsoft.com/office/drawing/2014/main" id="{E2F47462-0235-4D47-B5F5-C2F42ED0B623}"/>
                </a:ext>
              </a:extLst>
            </p:cNvPr>
            <p:cNvSpPr>
              <a:spLocks noChangeArrowheads="1"/>
            </p:cNvSpPr>
            <p:nvPr/>
          </p:nvSpPr>
          <p:spPr bwMode="auto">
            <a:xfrm>
              <a:off x="6935461" y="3372351"/>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35" name="Oval 893">
              <a:extLst>
                <a:ext uri="{FF2B5EF4-FFF2-40B4-BE49-F238E27FC236}">
                  <a16:creationId xmlns:a16="http://schemas.microsoft.com/office/drawing/2014/main" id="{9CEE04C0-7619-4BF6-A325-C306F501C84B}"/>
                </a:ext>
              </a:extLst>
            </p:cNvPr>
            <p:cNvSpPr>
              <a:spLocks noChangeArrowheads="1"/>
            </p:cNvSpPr>
            <p:nvPr/>
          </p:nvSpPr>
          <p:spPr bwMode="auto">
            <a:xfrm>
              <a:off x="5193916" y="3553762"/>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36" name="Oval 894">
              <a:extLst>
                <a:ext uri="{FF2B5EF4-FFF2-40B4-BE49-F238E27FC236}">
                  <a16:creationId xmlns:a16="http://schemas.microsoft.com/office/drawing/2014/main" id="{70D3FAB5-7634-4BD1-BBE3-6703A6858ED5}"/>
                </a:ext>
              </a:extLst>
            </p:cNvPr>
            <p:cNvSpPr>
              <a:spLocks noChangeArrowheads="1"/>
            </p:cNvSpPr>
            <p:nvPr/>
          </p:nvSpPr>
          <p:spPr bwMode="auto">
            <a:xfrm>
              <a:off x="3466883" y="2777323"/>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37" name="Oval 895">
              <a:extLst>
                <a:ext uri="{FF2B5EF4-FFF2-40B4-BE49-F238E27FC236}">
                  <a16:creationId xmlns:a16="http://schemas.microsoft.com/office/drawing/2014/main" id="{2812F00A-DB60-46E8-A76D-6C840D4E7919}"/>
                </a:ext>
              </a:extLst>
            </p:cNvPr>
            <p:cNvSpPr>
              <a:spLocks noChangeArrowheads="1"/>
            </p:cNvSpPr>
            <p:nvPr/>
          </p:nvSpPr>
          <p:spPr bwMode="auto">
            <a:xfrm>
              <a:off x="6238843" y="3989148"/>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38" name="Oval 896">
              <a:extLst>
                <a:ext uri="{FF2B5EF4-FFF2-40B4-BE49-F238E27FC236}">
                  <a16:creationId xmlns:a16="http://schemas.microsoft.com/office/drawing/2014/main" id="{EB4B6257-2724-4EC5-9533-2CDADA18B943}"/>
                </a:ext>
              </a:extLst>
            </p:cNvPr>
            <p:cNvSpPr>
              <a:spLocks noChangeArrowheads="1"/>
            </p:cNvSpPr>
            <p:nvPr/>
          </p:nvSpPr>
          <p:spPr bwMode="auto">
            <a:xfrm>
              <a:off x="5774431" y="4195955"/>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39" name="Oval 897">
              <a:extLst>
                <a:ext uri="{FF2B5EF4-FFF2-40B4-BE49-F238E27FC236}">
                  <a16:creationId xmlns:a16="http://schemas.microsoft.com/office/drawing/2014/main" id="{989FF294-BC8E-4198-8B06-BE78C0EDE81C}"/>
                </a:ext>
              </a:extLst>
            </p:cNvPr>
            <p:cNvSpPr>
              <a:spLocks noChangeArrowheads="1"/>
            </p:cNvSpPr>
            <p:nvPr/>
          </p:nvSpPr>
          <p:spPr bwMode="auto">
            <a:xfrm>
              <a:off x="4976222" y="3383234"/>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40" name="Oval 898">
              <a:extLst>
                <a:ext uri="{FF2B5EF4-FFF2-40B4-BE49-F238E27FC236}">
                  <a16:creationId xmlns:a16="http://schemas.microsoft.com/office/drawing/2014/main" id="{EBC2F432-2143-442B-ABB0-108E6B4B2505}"/>
                </a:ext>
              </a:extLst>
            </p:cNvPr>
            <p:cNvSpPr>
              <a:spLocks noChangeArrowheads="1"/>
            </p:cNvSpPr>
            <p:nvPr/>
          </p:nvSpPr>
          <p:spPr bwMode="auto">
            <a:xfrm>
              <a:off x="6819358" y="3902071"/>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41" name="Oval 899">
              <a:extLst>
                <a:ext uri="{FF2B5EF4-FFF2-40B4-BE49-F238E27FC236}">
                  <a16:creationId xmlns:a16="http://schemas.microsoft.com/office/drawing/2014/main" id="{29BEA421-1F93-4891-B46D-2161B24C6EA9}"/>
                </a:ext>
              </a:extLst>
            </p:cNvPr>
            <p:cNvSpPr>
              <a:spLocks noChangeArrowheads="1"/>
            </p:cNvSpPr>
            <p:nvPr/>
          </p:nvSpPr>
          <p:spPr bwMode="auto">
            <a:xfrm>
              <a:off x="6935461" y="3590044"/>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42" name="Oval 900">
              <a:extLst>
                <a:ext uri="{FF2B5EF4-FFF2-40B4-BE49-F238E27FC236}">
                  <a16:creationId xmlns:a16="http://schemas.microsoft.com/office/drawing/2014/main" id="{FDAEA80E-7866-4C05-8B5D-66D95006298B}"/>
                </a:ext>
              </a:extLst>
            </p:cNvPr>
            <p:cNvSpPr>
              <a:spLocks noChangeArrowheads="1"/>
            </p:cNvSpPr>
            <p:nvPr/>
          </p:nvSpPr>
          <p:spPr bwMode="auto">
            <a:xfrm>
              <a:off x="6612550" y="4094365"/>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43" name="Oval 901">
              <a:extLst>
                <a:ext uri="{FF2B5EF4-FFF2-40B4-BE49-F238E27FC236}">
                  <a16:creationId xmlns:a16="http://schemas.microsoft.com/office/drawing/2014/main" id="{1318632F-5E4E-4092-829E-A6E100A85977}"/>
                </a:ext>
              </a:extLst>
            </p:cNvPr>
            <p:cNvSpPr>
              <a:spLocks noChangeArrowheads="1"/>
            </p:cNvSpPr>
            <p:nvPr/>
          </p:nvSpPr>
          <p:spPr bwMode="auto">
            <a:xfrm>
              <a:off x="5027017" y="3281644"/>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44" name="Oval 902">
              <a:extLst>
                <a:ext uri="{FF2B5EF4-FFF2-40B4-BE49-F238E27FC236}">
                  <a16:creationId xmlns:a16="http://schemas.microsoft.com/office/drawing/2014/main" id="{09D824F8-85B2-4DAF-A80F-46C5FAB524A7}"/>
                </a:ext>
              </a:extLst>
            </p:cNvPr>
            <p:cNvSpPr>
              <a:spLocks noChangeArrowheads="1"/>
            </p:cNvSpPr>
            <p:nvPr/>
          </p:nvSpPr>
          <p:spPr bwMode="auto">
            <a:xfrm>
              <a:off x="6833871" y="4235867"/>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45" name="Oval 903">
              <a:extLst>
                <a:ext uri="{FF2B5EF4-FFF2-40B4-BE49-F238E27FC236}">
                  <a16:creationId xmlns:a16="http://schemas.microsoft.com/office/drawing/2014/main" id="{C6C8C950-2518-455E-BB45-14D55783AC39}"/>
                </a:ext>
              </a:extLst>
            </p:cNvPr>
            <p:cNvSpPr>
              <a:spLocks noChangeArrowheads="1"/>
            </p:cNvSpPr>
            <p:nvPr/>
          </p:nvSpPr>
          <p:spPr bwMode="auto">
            <a:xfrm>
              <a:off x="4950826" y="3357838"/>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46" name="Oval 904">
              <a:extLst>
                <a:ext uri="{FF2B5EF4-FFF2-40B4-BE49-F238E27FC236}">
                  <a16:creationId xmlns:a16="http://schemas.microsoft.com/office/drawing/2014/main" id="{C3798B1B-1BFB-41A3-ADA4-328CA646D04A}"/>
                </a:ext>
              </a:extLst>
            </p:cNvPr>
            <p:cNvSpPr>
              <a:spLocks noChangeArrowheads="1"/>
            </p:cNvSpPr>
            <p:nvPr/>
          </p:nvSpPr>
          <p:spPr bwMode="auto">
            <a:xfrm>
              <a:off x="2679561" y="3756942"/>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47" name="Oval 905">
              <a:extLst>
                <a:ext uri="{FF2B5EF4-FFF2-40B4-BE49-F238E27FC236}">
                  <a16:creationId xmlns:a16="http://schemas.microsoft.com/office/drawing/2014/main" id="{F46694D2-3C7F-48C4-8F6C-F2B416B3FF1E}"/>
                </a:ext>
              </a:extLst>
            </p:cNvPr>
            <p:cNvSpPr>
              <a:spLocks noChangeArrowheads="1"/>
            </p:cNvSpPr>
            <p:nvPr/>
          </p:nvSpPr>
          <p:spPr bwMode="auto">
            <a:xfrm>
              <a:off x="6046548" y="4250380"/>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48" name="Oval 906">
              <a:extLst>
                <a:ext uri="{FF2B5EF4-FFF2-40B4-BE49-F238E27FC236}">
                  <a16:creationId xmlns:a16="http://schemas.microsoft.com/office/drawing/2014/main" id="{F9797564-195F-4CC2-8488-8D124CC53988}"/>
                </a:ext>
              </a:extLst>
            </p:cNvPr>
            <p:cNvSpPr>
              <a:spLocks noChangeArrowheads="1"/>
            </p:cNvSpPr>
            <p:nvPr/>
          </p:nvSpPr>
          <p:spPr bwMode="auto">
            <a:xfrm>
              <a:off x="3002471" y="3180054"/>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49" name="Oval 907">
              <a:extLst>
                <a:ext uri="{FF2B5EF4-FFF2-40B4-BE49-F238E27FC236}">
                  <a16:creationId xmlns:a16="http://schemas.microsoft.com/office/drawing/2014/main" id="{FCEF6ECC-5FAE-49E1-96EF-EF1142F49AF8}"/>
                </a:ext>
              </a:extLst>
            </p:cNvPr>
            <p:cNvSpPr>
              <a:spLocks noChangeArrowheads="1"/>
            </p:cNvSpPr>
            <p:nvPr/>
          </p:nvSpPr>
          <p:spPr bwMode="auto">
            <a:xfrm>
              <a:off x="7127758" y="3771455"/>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50" name="Oval 908">
              <a:extLst>
                <a:ext uri="{FF2B5EF4-FFF2-40B4-BE49-F238E27FC236}">
                  <a16:creationId xmlns:a16="http://schemas.microsoft.com/office/drawing/2014/main" id="{99261E03-DF23-4C0D-823E-5BEFDD236894}"/>
                </a:ext>
              </a:extLst>
            </p:cNvPr>
            <p:cNvSpPr>
              <a:spLocks noChangeArrowheads="1"/>
            </p:cNvSpPr>
            <p:nvPr/>
          </p:nvSpPr>
          <p:spPr bwMode="auto">
            <a:xfrm>
              <a:off x="5981240" y="3397747"/>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51" name="Oval 909">
              <a:extLst>
                <a:ext uri="{FF2B5EF4-FFF2-40B4-BE49-F238E27FC236}">
                  <a16:creationId xmlns:a16="http://schemas.microsoft.com/office/drawing/2014/main" id="{79EDDF5B-1CA0-4351-B8AA-521EAF6896FC}"/>
                </a:ext>
              </a:extLst>
            </p:cNvPr>
            <p:cNvSpPr>
              <a:spLocks noChangeArrowheads="1"/>
            </p:cNvSpPr>
            <p:nvPr/>
          </p:nvSpPr>
          <p:spPr bwMode="auto">
            <a:xfrm>
              <a:off x="3789796" y="3140145"/>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52" name="Oval 910">
              <a:extLst>
                <a:ext uri="{FF2B5EF4-FFF2-40B4-BE49-F238E27FC236}">
                  <a16:creationId xmlns:a16="http://schemas.microsoft.com/office/drawing/2014/main" id="{249A2266-D6BD-4A13-A397-5BE090012038}"/>
                </a:ext>
              </a:extLst>
            </p:cNvPr>
            <p:cNvSpPr>
              <a:spLocks noChangeArrowheads="1"/>
            </p:cNvSpPr>
            <p:nvPr/>
          </p:nvSpPr>
          <p:spPr bwMode="auto">
            <a:xfrm>
              <a:off x="3492282" y="3873045"/>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53" name="Oval 911">
              <a:extLst>
                <a:ext uri="{FF2B5EF4-FFF2-40B4-BE49-F238E27FC236}">
                  <a16:creationId xmlns:a16="http://schemas.microsoft.com/office/drawing/2014/main" id="{11043D3B-209A-421D-89A8-616A999DBAE0}"/>
                </a:ext>
              </a:extLst>
            </p:cNvPr>
            <p:cNvSpPr>
              <a:spLocks noChangeArrowheads="1"/>
            </p:cNvSpPr>
            <p:nvPr/>
          </p:nvSpPr>
          <p:spPr bwMode="auto">
            <a:xfrm>
              <a:off x="6394857" y="4119764"/>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54" name="Oval 912">
              <a:extLst>
                <a:ext uri="{FF2B5EF4-FFF2-40B4-BE49-F238E27FC236}">
                  <a16:creationId xmlns:a16="http://schemas.microsoft.com/office/drawing/2014/main" id="{2FBF7FB9-262F-4201-8AFA-6A37F99DAB97}"/>
                </a:ext>
              </a:extLst>
            </p:cNvPr>
            <p:cNvSpPr>
              <a:spLocks noChangeArrowheads="1"/>
            </p:cNvSpPr>
            <p:nvPr/>
          </p:nvSpPr>
          <p:spPr bwMode="auto">
            <a:xfrm>
              <a:off x="4794811" y="3241735"/>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55" name="Oval 913">
              <a:extLst>
                <a:ext uri="{FF2B5EF4-FFF2-40B4-BE49-F238E27FC236}">
                  <a16:creationId xmlns:a16="http://schemas.microsoft.com/office/drawing/2014/main" id="{164668AC-84BE-44D3-BDCB-E88A9D1485DC}"/>
                </a:ext>
              </a:extLst>
            </p:cNvPr>
            <p:cNvSpPr>
              <a:spLocks noChangeArrowheads="1"/>
            </p:cNvSpPr>
            <p:nvPr/>
          </p:nvSpPr>
          <p:spPr bwMode="auto">
            <a:xfrm>
              <a:off x="6920948" y="3756942"/>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56" name="Oval 914">
              <a:extLst>
                <a:ext uri="{FF2B5EF4-FFF2-40B4-BE49-F238E27FC236}">
                  <a16:creationId xmlns:a16="http://schemas.microsoft.com/office/drawing/2014/main" id="{F61D4AFC-D740-410D-91ED-2EB2A07822A2}"/>
                </a:ext>
              </a:extLst>
            </p:cNvPr>
            <p:cNvSpPr>
              <a:spLocks noChangeArrowheads="1"/>
            </p:cNvSpPr>
            <p:nvPr/>
          </p:nvSpPr>
          <p:spPr bwMode="auto">
            <a:xfrm>
              <a:off x="5103211" y="3706147"/>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57" name="Oval 915">
              <a:extLst>
                <a:ext uri="{FF2B5EF4-FFF2-40B4-BE49-F238E27FC236}">
                  <a16:creationId xmlns:a16="http://schemas.microsoft.com/office/drawing/2014/main" id="{104B524F-B4EA-4CA7-AB2D-C4A08A15BC13}"/>
                </a:ext>
              </a:extLst>
            </p:cNvPr>
            <p:cNvSpPr>
              <a:spLocks noChangeArrowheads="1"/>
            </p:cNvSpPr>
            <p:nvPr/>
          </p:nvSpPr>
          <p:spPr bwMode="auto">
            <a:xfrm>
              <a:off x="2617880" y="4079852"/>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58" name="Oval 916">
              <a:extLst>
                <a:ext uri="{FF2B5EF4-FFF2-40B4-BE49-F238E27FC236}">
                  <a16:creationId xmlns:a16="http://schemas.microsoft.com/office/drawing/2014/main" id="{F6D826BA-F615-4CEE-9434-41FEC6DEC933}"/>
                </a:ext>
              </a:extLst>
            </p:cNvPr>
            <p:cNvSpPr>
              <a:spLocks noChangeArrowheads="1"/>
            </p:cNvSpPr>
            <p:nvPr/>
          </p:nvSpPr>
          <p:spPr bwMode="auto">
            <a:xfrm>
              <a:off x="3285472" y="3836763"/>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59" name="Oval 917">
              <a:extLst>
                <a:ext uri="{FF2B5EF4-FFF2-40B4-BE49-F238E27FC236}">
                  <a16:creationId xmlns:a16="http://schemas.microsoft.com/office/drawing/2014/main" id="{C8870462-7FBD-4828-AB0D-60ABD2975666}"/>
                </a:ext>
              </a:extLst>
            </p:cNvPr>
            <p:cNvSpPr>
              <a:spLocks noChangeArrowheads="1"/>
            </p:cNvSpPr>
            <p:nvPr/>
          </p:nvSpPr>
          <p:spPr bwMode="auto">
            <a:xfrm>
              <a:off x="5763547" y="3938353"/>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60" name="Oval 918">
              <a:extLst>
                <a:ext uri="{FF2B5EF4-FFF2-40B4-BE49-F238E27FC236}">
                  <a16:creationId xmlns:a16="http://schemas.microsoft.com/office/drawing/2014/main" id="{87D71297-17AA-43B9-882E-29B198CF13C7}"/>
                </a:ext>
              </a:extLst>
            </p:cNvPr>
            <p:cNvSpPr>
              <a:spLocks noChangeArrowheads="1"/>
            </p:cNvSpPr>
            <p:nvPr/>
          </p:nvSpPr>
          <p:spPr bwMode="auto">
            <a:xfrm>
              <a:off x="4461015" y="3125632"/>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61" name="Oval 919">
              <a:extLst>
                <a:ext uri="{FF2B5EF4-FFF2-40B4-BE49-F238E27FC236}">
                  <a16:creationId xmlns:a16="http://schemas.microsoft.com/office/drawing/2014/main" id="{1084F2F5-D13B-4961-99D5-F51EAF665319}"/>
                </a:ext>
              </a:extLst>
            </p:cNvPr>
            <p:cNvSpPr>
              <a:spLocks noChangeArrowheads="1"/>
            </p:cNvSpPr>
            <p:nvPr/>
          </p:nvSpPr>
          <p:spPr bwMode="auto">
            <a:xfrm>
              <a:off x="5825226" y="3590044"/>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62" name="Oval 920">
              <a:extLst>
                <a:ext uri="{FF2B5EF4-FFF2-40B4-BE49-F238E27FC236}">
                  <a16:creationId xmlns:a16="http://schemas.microsoft.com/office/drawing/2014/main" id="{FDBEB1F9-ED48-40B7-B0D4-F2FA61BECDE9}"/>
                </a:ext>
              </a:extLst>
            </p:cNvPr>
            <p:cNvSpPr>
              <a:spLocks noChangeArrowheads="1"/>
            </p:cNvSpPr>
            <p:nvPr/>
          </p:nvSpPr>
          <p:spPr bwMode="auto">
            <a:xfrm>
              <a:off x="2911767" y="3063951"/>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63" name="Oval 921">
              <a:extLst>
                <a:ext uri="{FF2B5EF4-FFF2-40B4-BE49-F238E27FC236}">
                  <a16:creationId xmlns:a16="http://schemas.microsoft.com/office/drawing/2014/main" id="{B5246104-7AFB-4662-92BC-00E9EED4A625}"/>
                </a:ext>
              </a:extLst>
            </p:cNvPr>
            <p:cNvSpPr>
              <a:spLocks noChangeArrowheads="1"/>
            </p:cNvSpPr>
            <p:nvPr/>
          </p:nvSpPr>
          <p:spPr bwMode="auto">
            <a:xfrm>
              <a:off x="3775283" y="3720660"/>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64" name="Oval 922">
              <a:extLst>
                <a:ext uri="{FF2B5EF4-FFF2-40B4-BE49-F238E27FC236}">
                  <a16:creationId xmlns:a16="http://schemas.microsoft.com/office/drawing/2014/main" id="{7627D70A-5BE8-4282-ADE2-CB2390311C63}"/>
                </a:ext>
              </a:extLst>
            </p:cNvPr>
            <p:cNvSpPr>
              <a:spLocks noChangeArrowheads="1"/>
            </p:cNvSpPr>
            <p:nvPr/>
          </p:nvSpPr>
          <p:spPr bwMode="auto">
            <a:xfrm>
              <a:off x="3390692" y="4301175"/>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65" name="Oval 923">
              <a:extLst>
                <a:ext uri="{FF2B5EF4-FFF2-40B4-BE49-F238E27FC236}">
                  <a16:creationId xmlns:a16="http://schemas.microsoft.com/office/drawing/2014/main" id="{50B8A076-72CE-4A94-BF02-D139D4EF4BE8}"/>
                </a:ext>
              </a:extLst>
            </p:cNvPr>
            <p:cNvSpPr>
              <a:spLocks noChangeArrowheads="1"/>
            </p:cNvSpPr>
            <p:nvPr/>
          </p:nvSpPr>
          <p:spPr bwMode="auto">
            <a:xfrm>
              <a:off x="4239695" y="3731543"/>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66" name="Oval 924">
              <a:extLst>
                <a:ext uri="{FF2B5EF4-FFF2-40B4-BE49-F238E27FC236}">
                  <a16:creationId xmlns:a16="http://schemas.microsoft.com/office/drawing/2014/main" id="{E158D9D9-2F0E-4E7A-8D12-DD4B93363523}"/>
                </a:ext>
              </a:extLst>
            </p:cNvPr>
            <p:cNvSpPr>
              <a:spLocks noChangeArrowheads="1"/>
            </p:cNvSpPr>
            <p:nvPr/>
          </p:nvSpPr>
          <p:spPr bwMode="auto">
            <a:xfrm>
              <a:off x="4744016" y="3564645"/>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67" name="Oval 925">
              <a:extLst>
                <a:ext uri="{FF2B5EF4-FFF2-40B4-BE49-F238E27FC236}">
                  <a16:creationId xmlns:a16="http://schemas.microsoft.com/office/drawing/2014/main" id="{3BBA5E5D-3DD9-486D-9DBF-C7EA98FEB945}"/>
                </a:ext>
              </a:extLst>
            </p:cNvPr>
            <p:cNvSpPr>
              <a:spLocks noChangeArrowheads="1"/>
            </p:cNvSpPr>
            <p:nvPr/>
          </p:nvSpPr>
          <p:spPr bwMode="auto">
            <a:xfrm>
              <a:off x="6111856" y="3180054"/>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68" name="Oval 926">
              <a:extLst>
                <a:ext uri="{FF2B5EF4-FFF2-40B4-BE49-F238E27FC236}">
                  <a16:creationId xmlns:a16="http://schemas.microsoft.com/office/drawing/2014/main" id="{D951332C-77BD-4A52-8E9B-F18AC39B44FD}"/>
                </a:ext>
              </a:extLst>
            </p:cNvPr>
            <p:cNvSpPr>
              <a:spLocks noChangeArrowheads="1"/>
            </p:cNvSpPr>
            <p:nvPr/>
          </p:nvSpPr>
          <p:spPr bwMode="auto">
            <a:xfrm>
              <a:off x="4783928" y="4185072"/>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69" name="Oval 927">
              <a:extLst>
                <a:ext uri="{FF2B5EF4-FFF2-40B4-BE49-F238E27FC236}">
                  <a16:creationId xmlns:a16="http://schemas.microsoft.com/office/drawing/2014/main" id="{4C08F058-9322-42A6-9547-22D1F298F74F}"/>
                </a:ext>
              </a:extLst>
            </p:cNvPr>
            <p:cNvSpPr>
              <a:spLocks noChangeArrowheads="1"/>
            </p:cNvSpPr>
            <p:nvPr/>
          </p:nvSpPr>
          <p:spPr bwMode="auto">
            <a:xfrm>
              <a:off x="3042383" y="3074837"/>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70" name="Oval 928">
              <a:extLst>
                <a:ext uri="{FF2B5EF4-FFF2-40B4-BE49-F238E27FC236}">
                  <a16:creationId xmlns:a16="http://schemas.microsoft.com/office/drawing/2014/main" id="{12742DD8-B231-4688-B2C0-0186EA569573}"/>
                </a:ext>
              </a:extLst>
            </p:cNvPr>
            <p:cNvSpPr>
              <a:spLocks noChangeArrowheads="1"/>
            </p:cNvSpPr>
            <p:nvPr/>
          </p:nvSpPr>
          <p:spPr bwMode="auto">
            <a:xfrm>
              <a:off x="6859269" y="3049438"/>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71" name="Oval 929">
              <a:extLst>
                <a:ext uri="{FF2B5EF4-FFF2-40B4-BE49-F238E27FC236}">
                  <a16:creationId xmlns:a16="http://schemas.microsoft.com/office/drawing/2014/main" id="{BACACCC0-18C5-40B4-9121-DD44EF601D3D}"/>
                </a:ext>
              </a:extLst>
            </p:cNvPr>
            <p:cNvSpPr>
              <a:spLocks noChangeArrowheads="1"/>
            </p:cNvSpPr>
            <p:nvPr/>
          </p:nvSpPr>
          <p:spPr bwMode="auto">
            <a:xfrm>
              <a:off x="6561755" y="3746056"/>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72" name="Oval 930">
              <a:extLst>
                <a:ext uri="{FF2B5EF4-FFF2-40B4-BE49-F238E27FC236}">
                  <a16:creationId xmlns:a16="http://schemas.microsoft.com/office/drawing/2014/main" id="{F190B7BD-22E9-4122-9F88-8418B691E02E}"/>
                </a:ext>
              </a:extLst>
            </p:cNvPr>
            <p:cNvSpPr>
              <a:spLocks noChangeArrowheads="1"/>
            </p:cNvSpPr>
            <p:nvPr/>
          </p:nvSpPr>
          <p:spPr bwMode="auto">
            <a:xfrm>
              <a:off x="4239695" y="4558777"/>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73" name="Oval 931">
              <a:extLst>
                <a:ext uri="{FF2B5EF4-FFF2-40B4-BE49-F238E27FC236}">
                  <a16:creationId xmlns:a16="http://schemas.microsoft.com/office/drawing/2014/main" id="{5FACCC22-89B1-4A9A-86F3-E519FEFB60CD}"/>
                </a:ext>
              </a:extLst>
            </p:cNvPr>
            <p:cNvSpPr>
              <a:spLocks noChangeArrowheads="1"/>
            </p:cNvSpPr>
            <p:nvPr/>
          </p:nvSpPr>
          <p:spPr bwMode="auto">
            <a:xfrm>
              <a:off x="2512663" y="3256248"/>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74" name="Oval 932">
              <a:extLst>
                <a:ext uri="{FF2B5EF4-FFF2-40B4-BE49-F238E27FC236}">
                  <a16:creationId xmlns:a16="http://schemas.microsoft.com/office/drawing/2014/main" id="{7E597FD0-2337-48F4-A0D9-DBDEE637A3C2}"/>
                </a:ext>
              </a:extLst>
            </p:cNvPr>
            <p:cNvSpPr>
              <a:spLocks noChangeArrowheads="1"/>
            </p:cNvSpPr>
            <p:nvPr/>
          </p:nvSpPr>
          <p:spPr bwMode="auto">
            <a:xfrm>
              <a:off x="3466883" y="3256248"/>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75" name="Oval 933">
              <a:extLst>
                <a:ext uri="{FF2B5EF4-FFF2-40B4-BE49-F238E27FC236}">
                  <a16:creationId xmlns:a16="http://schemas.microsoft.com/office/drawing/2014/main" id="{10AEBE29-6051-458E-A3A5-CA6697969E11}"/>
                </a:ext>
              </a:extLst>
            </p:cNvPr>
            <p:cNvSpPr>
              <a:spLocks noChangeArrowheads="1"/>
            </p:cNvSpPr>
            <p:nvPr/>
          </p:nvSpPr>
          <p:spPr bwMode="auto">
            <a:xfrm>
              <a:off x="5850624" y="2958734"/>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76" name="Oval 934">
              <a:extLst>
                <a:ext uri="{FF2B5EF4-FFF2-40B4-BE49-F238E27FC236}">
                  <a16:creationId xmlns:a16="http://schemas.microsoft.com/office/drawing/2014/main" id="{E58703AB-9B63-444E-809D-56892242D96F}"/>
                </a:ext>
              </a:extLst>
            </p:cNvPr>
            <p:cNvSpPr>
              <a:spLocks noChangeArrowheads="1"/>
            </p:cNvSpPr>
            <p:nvPr/>
          </p:nvSpPr>
          <p:spPr bwMode="auto">
            <a:xfrm>
              <a:off x="5941329" y="3655352"/>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77" name="Oval 935">
              <a:extLst>
                <a:ext uri="{FF2B5EF4-FFF2-40B4-BE49-F238E27FC236}">
                  <a16:creationId xmlns:a16="http://schemas.microsoft.com/office/drawing/2014/main" id="{51FBBF9A-18CC-4741-9DF8-FD27309DCE67}"/>
                </a:ext>
              </a:extLst>
            </p:cNvPr>
            <p:cNvSpPr>
              <a:spLocks noChangeArrowheads="1"/>
            </p:cNvSpPr>
            <p:nvPr/>
          </p:nvSpPr>
          <p:spPr bwMode="auto">
            <a:xfrm>
              <a:off x="7026167" y="3771455"/>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78" name="Oval 936">
              <a:extLst>
                <a:ext uri="{FF2B5EF4-FFF2-40B4-BE49-F238E27FC236}">
                  <a16:creationId xmlns:a16="http://schemas.microsoft.com/office/drawing/2014/main" id="{47C0157E-DE29-4866-8106-EA9EC96DCEC1}"/>
                </a:ext>
              </a:extLst>
            </p:cNvPr>
            <p:cNvSpPr>
              <a:spLocks noChangeArrowheads="1"/>
            </p:cNvSpPr>
            <p:nvPr/>
          </p:nvSpPr>
          <p:spPr bwMode="auto">
            <a:xfrm>
              <a:off x="4678708" y="3927467"/>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79" name="Oval 937">
              <a:extLst>
                <a:ext uri="{FF2B5EF4-FFF2-40B4-BE49-F238E27FC236}">
                  <a16:creationId xmlns:a16="http://schemas.microsoft.com/office/drawing/2014/main" id="{79B9905B-E730-47F4-9B2D-AE65AC469C6C}"/>
                </a:ext>
              </a:extLst>
            </p:cNvPr>
            <p:cNvSpPr>
              <a:spLocks noChangeArrowheads="1"/>
            </p:cNvSpPr>
            <p:nvPr/>
          </p:nvSpPr>
          <p:spPr bwMode="auto">
            <a:xfrm>
              <a:off x="2991588" y="3640839"/>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80" name="Oval 938">
              <a:extLst>
                <a:ext uri="{FF2B5EF4-FFF2-40B4-BE49-F238E27FC236}">
                  <a16:creationId xmlns:a16="http://schemas.microsoft.com/office/drawing/2014/main" id="{F9A516AC-70B9-4110-8BA0-46CA39989A2E}"/>
                </a:ext>
              </a:extLst>
            </p:cNvPr>
            <p:cNvSpPr>
              <a:spLocks noChangeArrowheads="1"/>
            </p:cNvSpPr>
            <p:nvPr/>
          </p:nvSpPr>
          <p:spPr bwMode="auto">
            <a:xfrm>
              <a:off x="2552572" y="3397747"/>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81" name="Oval 939">
              <a:extLst>
                <a:ext uri="{FF2B5EF4-FFF2-40B4-BE49-F238E27FC236}">
                  <a16:creationId xmlns:a16="http://schemas.microsoft.com/office/drawing/2014/main" id="{71532743-7F80-4772-89D1-83C7447C0BD6}"/>
                </a:ext>
              </a:extLst>
            </p:cNvPr>
            <p:cNvSpPr>
              <a:spLocks noChangeArrowheads="1"/>
            </p:cNvSpPr>
            <p:nvPr/>
          </p:nvSpPr>
          <p:spPr bwMode="auto">
            <a:xfrm>
              <a:off x="3517678" y="3615440"/>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82" name="Oval 940">
              <a:extLst>
                <a:ext uri="{FF2B5EF4-FFF2-40B4-BE49-F238E27FC236}">
                  <a16:creationId xmlns:a16="http://schemas.microsoft.com/office/drawing/2014/main" id="{715B31BE-5454-46EF-B096-540E5E9D5486}"/>
                </a:ext>
              </a:extLst>
            </p:cNvPr>
            <p:cNvSpPr>
              <a:spLocks noChangeArrowheads="1"/>
            </p:cNvSpPr>
            <p:nvPr/>
          </p:nvSpPr>
          <p:spPr bwMode="auto">
            <a:xfrm>
              <a:off x="5415238" y="4275776"/>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83" name="Oval 941">
              <a:extLst>
                <a:ext uri="{FF2B5EF4-FFF2-40B4-BE49-F238E27FC236}">
                  <a16:creationId xmlns:a16="http://schemas.microsoft.com/office/drawing/2014/main" id="{FE3260CC-F983-4370-A752-50EC804FF656}"/>
                </a:ext>
              </a:extLst>
            </p:cNvPr>
            <p:cNvSpPr>
              <a:spLocks noChangeArrowheads="1"/>
            </p:cNvSpPr>
            <p:nvPr/>
          </p:nvSpPr>
          <p:spPr bwMode="auto">
            <a:xfrm>
              <a:off x="6097343" y="3978262"/>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184" name="Line 10">
              <a:extLst>
                <a:ext uri="{FF2B5EF4-FFF2-40B4-BE49-F238E27FC236}">
                  <a16:creationId xmlns:a16="http://schemas.microsoft.com/office/drawing/2014/main" id="{8E51CB15-3C02-47A1-A5D9-9FEA64DE91AD}"/>
                </a:ext>
              </a:extLst>
            </p:cNvPr>
            <p:cNvSpPr>
              <a:spLocks noChangeShapeType="1"/>
            </p:cNvSpPr>
            <p:nvPr/>
          </p:nvSpPr>
          <p:spPr bwMode="auto">
            <a:xfrm flipV="1">
              <a:off x="2099046" y="5229999"/>
              <a:ext cx="3629" cy="6168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185" name="Line 22">
              <a:extLst>
                <a:ext uri="{FF2B5EF4-FFF2-40B4-BE49-F238E27FC236}">
                  <a16:creationId xmlns:a16="http://schemas.microsoft.com/office/drawing/2014/main" id="{F984AA7E-6764-4DDF-8A53-B3A78C8D0B2A}"/>
                </a:ext>
              </a:extLst>
            </p:cNvPr>
            <p:cNvSpPr>
              <a:spLocks noChangeShapeType="1"/>
            </p:cNvSpPr>
            <p:nvPr/>
          </p:nvSpPr>
          <p:spPr bwMode="auto">
            <a:xfrm>
              <a:off x="2099046" y="5291680"/>
              <a:ext cx="54424" cy="362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186" name="Rectangle 22">
              <a:extLst>
                <a:ext uri="{FF2B5EF4-FFF2-40B4-BE49-F238E27FC236}">
                  <a16:creationId xmlns:a16="http://schemas.microsoft.com/office/drawing/2014/main" id="{678D2E53-61BC-4684-A840-96BA68F9C66E}"/>
                </a:ext>
              </a:extLst>
            </p:cNvPr>
            <p:cNvSpPr>
              <a:spLocks noChangeArrowheads="1"/>
            </p:cNvSpPr>
            <p:nvPr/>
          </p:nvSpPr>
          <p:spPr bwMode="auto">
            <a:xfrm rot="-5400000">
              <a:off x="2011662" y="4522035"/>
              <a:ext cx="19236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000">
                  <a:solidFill>
                    <a:srgbClr val="000000"/>
                  </a:solidFill>
                  <a:cs typeface="Times New Roman" panose="02020603050405020304" pitchFamily="18" charset="0"/>
                </a:rPr>
                <a:t>400</a:t>
              </a:r>
              <a:endParaRPr lang="en-US" altLang="en-US" sz="5400">
                <a:cs typeface="Times New Roman" panose="02020603050405020304" pitchFamily="18" charset="0"/>
              </a:endParaRPr>
            </a:p>
          </p:txBody>
        </p:sp>
        <p:sp>
          <p:nvSpPr>
            <p:cNvPr id="98187" name="Rectangle 24">
              <a:extLst>
                <a:ext uri="{FF2B5EF4-FFF2-40B4-BE49-F238E27FC236}">
                  <a16:creationId xmlns:a16="http://schemas.microsoft.com/office/drawing/2014/main" id="{3937F231-544C-4858-850A-5D4AF5FF32B5}"/>
                </a:ext>
              </a:extLst>
            </p:cNvPr>
            <p:cNvSpPr>
              <a:spLocks noChangeArrowheads="1"/>
            </p:cNvSpPr>
            <p:nvPr/>
          </p:nvSpPr>
          <p:spPr bwMode="auto">
            <a:xfrm rot="-5400000">
              <a:off x="2011687" y="3196262"/>
              <a:ext cx="19236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000">
                  <a:solidFill>
                    <a:srgbClr val="000000"/>
                  </a:solidFill>
                  <a:cs typeface="Times New Roman" panose="02020603050405020304" pitchFamily="18" charset="0"/>
                </a:rPr>
                <a:t>500</a:t>
              </a:r>
              <a:endParaRPr lang="en-US" altLang="en-US" sz="5400">
                <a:cs typeface="Times New Roman" panose="02020603050405020304" pitchFamily="18" charset="0"/>
              </a:endParaRPr>
            </a:p>
          </p:txBody>
        </p:sp>
        <p:sp>
          <p:nvSpPr>
            <p:cNvPr id="98188" name="Rectangle 26">
              <a:extLst>
                <a:ext uri="{FF2B5EF4-FFF2-40B4-BE49-F238E27FC236}">
                  <a16:creationId xmlns:a16="http://schemas.microsoft.com/office/drawing/2014/main" id="{9B6CCDEA-7260-4D3D-84F8-C6B16E0B907F}"/>
                </a:ext>
              </a:extLst>
            </p:cNvPr>
            <p:cNvSpPr>
              <a:spLocks noChangeArrowheads="1"/>
            </p:cNvSpPr>
            <p:nvPr/>
          </p:nvSpPr>
          <p:spPr bwMode="auto">
            <a:xfrm rot="-5400000">
              <a:off x="2011687" y="1870480"/>
              <a:ext cx="19236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000">
                  <a:solidFill>
                    <a:srgbClr val="000000"/>
                  </a:solidFill>
                  <a:cs typeface="Times New Roman" panose="02020603050405020304" pitchFamily="18" charset="0"/>
                </a:rPr>
                <a:t>600</a:t>
              </a:r>
              <a:endParaRPr lang="en-US" altLang="en-US" sz="5400">
                <a:cs typeface="Times New Roman" panose="02020603050405020304" pitchFamily="18" charset="0"/>
              </a:endParaRPr>
            </a:p>
          </p:txBody>
        </p:sp>
        <p:sp>
          <p:nvSpPr>
            <p:cNvPr id="98189" name="Rectangle 28">
              <a:extLst>
                <a:ext uri="{FF2B5EF4-FFF2-40B4-BE49-F238E27FC236}">
                  <a16:creationId xmlns:a16="http://schemas.microsoft.com/office/drawing/2014/main" id="{6351DA10-0F9C-46F7-B23B-5FE9C502F22E}"/>
                </a:ext>
              </a:extLst>
            </p:cNvPr>
            <p:cNvSpPr>
              <a:spLocks noChangeArrowheads="1"/>
            </p:cNvSpPr>
            <p:nvPr/>
          </p:nvSpPr>
          <p:spPr bwMode="auto">
            <a:xfrm rot="-5400000">
              <a:off x="2011687" y="544702"/>
              <a:ext cx="19236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000">
                  <a:solidFill>
                    <a:srgbClr val="000000"/>
                  </a:solidFill>
                  <a:cs typeface="Times New Roman" panose="02020603050405020304" pitchFamily="18" charset="0"/>
                </a:rPr>
                <a:t>700</a:t>
              </a:r>
              <a:endParaRPr lang="en-US" altLang="en-US" sz="5400">
                <a:cs typeface="Times New Roman" panose="02020603050405020304" pitchFamily="18" charset="0"/>
              </a:endParaRPr>
            </a:p>
          </p:txBody>
        </p:sp>
        <p:grpSp>
          <p:nvGrpSpPr>
            <p:cNvPr id="98190" name="Group 1105">
              <a:extLst>
                <a:ext uri="{FF2B5EF4-FFF2-40B4-BE49-F238E27FC236}">
                  <a16:creationId xmlns:a16="http://schemas.microsoft.com/office/drawing/2014/main" id="{08742B1A-F325-4D42-8DD3-1A0406A01FA7}"/>
                </a:ext>
              </a:extLst>
            </p:cNvPr>
            <p:cNvGrpSpPr>
              <a:grpSpLocks/>
            </p:cNvGrpSpPr>
            <p:nvPr/>
          </p:nvGrpSpPr>
          <p:grpSpPr bwMode="auto">
            <a:xfrm>
              <a:off x="1206465" y="715182"/>
              <a:ext cx="787558" cy="4587386"/>
              <a:chOff x="1726849" y="1874264"/>
              <a:chExt cx="471944" cy="2007175"/>
            </a:xfrm>
          </p:grpSpPr>
          <p:sp>
            <p:nvSpPr>
              <p:cNvPr id="98231" name="Freeform 45">
                <a:extLst>
                  <a:ext uri="{FF2B5EF4-FFF2-40B4-BE49-F238E27FC236}">
                    <a16:creationId xmlns:a16="http://schemas.microsoft.com/office/drawing/2014/main" id="{C8E4AB7E-1C7B-41CB-BABC-F0BA1C8DAADE}"/>
                  </a:ext>
                </a:extLst>
              </p:cNvPr>
              <p:cNvSpPr>
                <a:spLocks/>
              </p:cNvSpPr>
              <p:nvPr/>
            </p:nvSpPr>
            <p:spPr bwMode="auto">
              <a:xfrm rot="-5400000">
                <a:off x="1979326" y="3650349"/>
                <a:ext cx="395399" cy="40055"/>
              </a:xfrm>
              <a:custGeom>
                <a:avLst/>
                <a:gdLst>
                  <a:gd name="T0" fmla="*/ 2147483646 w 152"/>
                  <a:gd name="T1" fmla="*/ 2147483646 h 23"/>
                  <a:gd name="T2" fmla="*/ 2147483646 w 152"/>
                  <a:gd name="T3" fmla="*/ 2147483646 h 23"/>
                  <a:gd name="T4" fmla="*/ 2147483646 w 152"/>
                  <a:gd name="T5" fmla="*/ 2147483646 h 23"/>
                  <a:gd name="T6" fmla="*/ 2147483646 w 152"/>
                  <a:gd name="T7" fmla="*/ 2147483646 h 23"/>
                  <a:gd name="T8" fmla="*/ 2147483646 w 152"/>
                  <a:gd name="T9" fmla="*/ 2147483646 h 23"/>
                  <a:gd name="T10" fmla="*/ 2147483646 w 152"/>
                  <a:gd name="T11" fmla="*/ 2147483646 h 23"/>
                  <a:gd name="T12" fmla="*/ 2147483646 w 152"/>
                  <a:gd name="T13" fmla="*/ 2147483646 h 23"/>
                  <a:gd name="T14" fmla="*/ 2147483646 w 152"/>
                  <a:gd name="T15" fmla="*/ 2147483646 h 23"/>
                  <a:gd name="T16" fmla="*/ 2147483646 w 152"/>
                  <a:gd name="T17" fmla="*/ 2147483646 h 23"/>
                  <a:gd name="T18" fmla="*/ 2147483646 w 152"/>
                  <a:gd name="T19" fmla="*/ 2147483646 h 23"/>
                  <a:gd name="T20" fmla="*/ 2147483646 w 152"/>
                  <a:gd name="T21" fmla="*/ 2147483646 h 23"/>
                  <a:gd name="T22" fmla="*/ 2147483646 w 152"/>
                  <a:gd name="T23" fmla="*/ 2147483646 h 23"/>
                  <a:gd name="T24" fmla="*/ 2147483646 w 152"/>
                  <a:gd name="T25" fmla="*/ 2147483646 h 23"/>
                  <a:gd name="T26" fmla="*/ 2147483646 w 152"/>
                  <a:gd name="T27" fmla="*/ 2147483646 h 23"/>
                  <a:gd name="T28" fmla="*/ 2147483646 w 152"/>
                  <a:gd name="T29" fmla="*/ 2147483646 h 23"/>
                  <a:gd name="T30" fmla="*/ 2147483646 w 152"/>
                  <a:gd name="T31" fmla="*/ 2147483646 h 23"/>
                  <a:gd name="T32" fmla="*/ 2147483646 w 152"/>
                  <a:gd name="T33" fmla="*/ 2147483646 h 23"/>
                  <a:gd name="T34" fmla="*/ 2147483646 w 152"/>
                  <a:gd name="T35" fmla="*/ 2147483646 h 23"/>
                  <a:gd name="T36" fmla="*/ 2147483646 w 152"/>
                  <a:gd name="T37" fmla="*/ 2147483646 h 23"/>
                  <a:gd name="T38" fmla="*/ 2147483646 w 152"/>
                  <a:gd name="T39" fmla="*/ 2147483646 h 23"/>
                  <a:gd name="T40" fmla="*/ 2147483646 w 152"/>
                  <a:gd name="T41" fmla="*/ 2147483646 h 23"/>
                  <a:gd name="T42" fmla="*/ 2147483646 w 152"/>
                  <a:gd name="T43" fmla="*/ 2147483646 h 23"/>
                  <a:gd name="T44" fmla="*/ 2147483646 w 152"/>
                  <a:gd name="T45" fmla="*/ 2147483646 h 23"/>
                  <a:gd name="T46" fmla="*/ 2147483646 w 152"/>
                  <a:gd name="T47" fmla="*/ 2147483646 h 23"/>
                  <a:gd name="T48" fmla="*/ 2147483646 w 152"/>
                  <a:gd name="T49" fmla="*/ 2147483646 h 23"/>
                  <a:gd name="T50" fmla="*/ 2147483646 w 152"/>
                  <a:gd name="T51" fmla="*/ 2147483646 h 23"/>
                  <a:gd name="T52" fmla="*/ 2147483646 w 152"/>
                  <a:gd name="T53" fmla="*/ 2147483646 h 23"/>
                  <a:gd name="T54" fmla="*/ 2147483646 w 152"/>
                  <a:gd name="T55" fmla="*/ 2147483646 h 23"/>
                  <a:gd name="T56" fmla="*/ 2147483646 w 152"/>
                  <a:gd name="T57" fmla="*/ 2147483646 h 23"/>
                  <a:gd name="T58" fmla="*/ 2147483646 w 152"/>
                  <a:gd name="T59" fmla="*/ 2147483646 h 23"/>
                  <a:gd name="T60" fmla="*/ 2147483646 w 152"/>
                  <a:gd name="T61" fmla="*/ 2147483646 h 23"/>
                  <a:gd name="T62" fmla="*/ 2147483646 w 152"/>
                  <a:gd name="T63" fmla="*/ 2147483646 h 23"/>
                  <a:gd name="T64" fmla="*/ 2147483646 w 152"/>
                  <a:gd name="T65" fmla="*/ 2147483646 h 23"/>
                  <a:gd name="T66" fmla="*/ 2147483646 w 152"/>
                  <a:gd name="T67" fmla="*/ 2147483646 h 23"/>
                  <a:gd name="T68" fmla="*/ 2147483646 w 152"/>
                  <a:gd name="T69" fmla="*/ 2147483646 h 23"/>
                  <a:gd name="T70" fmla="*/ 2147483646 w 152"/>
                  <a:gd name="T71" fmla="*/ 2147483646 h 23"/>
                  <a:gd name="T72" fmla="*/ 2147483646 w 152"/>
                  <a:gd name="T73" fmla="*/ 2147483646 h 23"/>
                  <a:gd name="T74" fmla="*/ 2147483646 w 152"/>
                  <a:gd name="T75" fmla="*/ 2147483646 h 23"/>
                  <a:gd name="T76" fmla="*/ 2147483646 w 152"/>
                  <a:gd name="T77" fmla="*/ 2147483646 h 23"/>
                  <a:gd name="T78" fmla="*/ 2147483646 w 152"/>
                  <a:gd name="T79" fmla="*/ 2147483646 h 23"/>
                  <a:gd name="T80" fmla="*/ 2147483646 w 152"/>
                  <a:gd name="T81" fmla="*/ 2147483646 h 23"/>
                  <a:gd name="T82" fmla="*/ 2147483646 w 152"/>
                  <a:gd name="T83" fmla="*/ 2147483646 h 2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3"/>
                  <a:gd name="T128" fmla="*/ 152 w 152"/>
                  <a:gd name="T129" fmla="*/ 23 h 2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3">
                    <a:moveTo>
                      <a:pt x="0" y="23"/>
                    </a:moveTo>
                    <a:lnTo>
                      <a:pt x="1" y="23"/>
                    </a:lnTo>
                    <a:lnTo>
                      <a:pt x="2" y="23"/>
                    </a:lnTo>
                    <a:lnTo>
                      <a:pt x="4" y="23"/>
                    </a:lnTo>
                    <a:lnTo>
                      <a:pt x="5" y="23"/>
                    </a:lnTo>
                    <a:lnTo>
                      <a:pt x="6" y="23"/>
                    </a:lnTo>
                    <a:lnTo>
                      <a:pt x="7" y="23"/>
                    </a:lnTo>
                    <a:lnTo>
                      <a:pt x="8" y="23"/>
                    </a:lnTo>
                    <a:lnTo>
                      <a:pt x="10" y="23"/>
                    </a:lnTo>
                    <a:lnTo>
                      <a:pt x="11" y="23"/>
                    </a:lnTo>
                    <a:lnTo>
                      <a:pt x="12" y="23"/>
                    </a:lnTo>
                    <a:lnTo>
                      <a:pt x="13" y="23"/>
                    </a:lnTo>
                    <a:lnTo>
                      <a:pt x="14" y="23"/>
                    </a:lnTo>
                    <a:lnTo>
                      <a:pt x="16" y="23"/>
                    </a:lnTo>
                    <a:lnTo>
                      <a:pt x="17" y="23"/>
                    </a:lnTo>
                    <a:lnTo>
                      <a:pt x="18" y="23"/>
                    </a:lnTo>
                    <a:lnTo>
                      <a:pt x="19" y="23"/>
                    </a:lnTo>
                    <a:lnTo>
                      <a:pt x="20" y="23"/>
                    </a:lnTo>
                    <a:lnTo>
                      <a:pt x="22" y="23"/>
                    </a:lnTo>
                    <a:lnTo>
                      <a:pt x="23" y="23"/>
                    </a:lnTo>
                    <a:lnTo>
                      <a:pt x="24" y="23"/>
                    </a:lnTo>
                    <a:lnTo>
                      <a:pt x="25" y="23"/>
                    </a:lnTo>
                    <a:lnTo>
                      <a:pt x="26" y="23"/>
                    </a:lnTo>
                    <a:lnTo>
                      <a:pt x="28" y="23"/>
                    </a:lnTo>
                    <a:lnTo>
                      <a:pt x="29" y="23"/>
                    </a:lnTo>
                    <a:lnTo>
                      <a:pt x="30" y="23"/>
                    </a:lnTo>
                    <a:lnTo>
                      <a:pt x="31" y="23"/>
                    </a:lnTo>
                    <a:lnTo>
                      <a:pt x="32" y="23"/>
                    </a:lnTo>
                    <a:lnTo>
                      <a:pt x="34" y="23"/>
                    </a:lnTo>
                    <a:lnTo>
                      <a:pt x="35" y="23"/>
                    </a:lnTo>
                    <a:lnTo>
                      <a:pt x="36" y="23"/>
                    </a:lnTo>
                    <a:lnTo>
                      <a:pt x="37" y="23"/>
                    </a:lnTo>
                    <a:lnTo>
                      <a:pt x="38" y="23"/>
                    </a:lnTo>
                    <a:lnTo>
                      <a:pt x="40" y="23"/>
                    </a:lnTo>
                    <a:lnTo>
                      <a:pt x="41" y="23"/>
                    </a:lnTo>
                    <a:lnTo>
                      <a:pt x="42" y="23"/>
                    </a:lnTo>
                    <a:lnTo>
                      <a:pt x="43" y="23"/>
                    </a:lnTo>
                    <a:lnTo>
                      <a:pt x="44" y="23"/>
                    </a:lnTo>
                    <a:lnTo>
                      <a:pt x="46" y="23"/>
                    </a:lnTo>
                    <a:lnTo>
                      <a:pt x="47" y="23"/>
                    </a:lnTo>
                    <a:lnTo>
                      <a:pt x="48" y="23"/>
                    </a:lnTo>
                    <a:lnTo>
                      <a:pt x="49" y="22"/>
                    </a:lnTo>
                    <a:lnTo>
                      <a:pt x="50" y="22"/>
                    </a:lnTo>
                    <a:lnTo>
                      <a:pt x="52" y="22"/>
                    </a:lnTo>
                    <a:lnTo>
                      <a:pt x="53" y="22"/>
                    </a:lnTo>
                    <a:lnTo>
                      <a:pt x="54" y="22"/>
                    </a:lnTo>
                    <a:lnTo>
                      <a:pt x="55" y="22"/>
                    </a:lnTo>
                    <a:lnTo>
                      <a:pt x="56" y="22"/>
                    </a:lnTo>
                    <a:lnTo>
                      <a:pt x="58" y="22"/>
                    </a:lnTo>
                    <a:lnTo>
                      <a:pt x="59" y="22"/>
                    </a:lnTo>
                    <a:lnTo>
                      <a:pt x="60" y="22"/>
                    </a:lnTo>
                    <a:lnTo>
                      <a:pt x="61" y="22"/>
                    </a:lnTo>
                    <a:lnTo>
                      <a:pt x="62" y="22"/>
                    </a:lnTo>
                    <a:lnTo>
                      <a:pt x="64" y="22"/>
                    </a:lnTo>
                    <a:lnTo>
                      <a:pt x="65" y="22"/>
                    </a:lnTo>
                    <a:lnTo>
                      <a:pt x="66" y="22"/>
                    </a:lnTo>
                    <a:lnTo>
                      <a:pt x="67" y="22"/>
                    </a:lnTo>
                    <a:lnTo>
                      <a:pt x="68" y="22"/>
                    </a:lnTo>
                    <a:lnTo>
                      <a:pt x="70" y="22"/>
                    </a:lnTo>
                    <a:lnTo>
                      <a:pt x="71" y="22"/>
                    </a:lnTo>
                    <a:lnTo>
                      <a:pt x="72" y="22"/>
                    </a:lnTo>
                    <a:lnTo>
                      <a:pt x="73" y="21"/>
                    </a:lnTo>
                    <a:lnTo>
                      <a:pt x="74" y="21"/>
                    </a:lnTo>
                    <a:lnTo>
                      <a:pt x="76" y="21"/>
                    </a:lnTo>
                    <a:lnTo>
                      <a:pt x="77" y="21"/>
                    </a:lnTo>
                    <a:lnTo>
                      <a:pt x="78" y="21"/>
                    </a:lnTo>
                    <a:lnTo>
                      <a:pt x="79" y="21"/>
                    </a:lnTo>
                    <a:lnTo>
                      <a:pt x="80" y="21"/>
                    </a:lnTo>
                    <a:lnTo>
                      <a:pt x="82" y="21"/>
                    </a:lnTo>
                    <a:lnTo>
                      <a:pt x="83" y="21"/>
                    </a:lnTo>
                    <a:lnTo>
                      <a:pt x="84" y="21"/>
                    </a:lnTo>
                    <a:lnTo>
                      <a:pt x="85" y="20"/>
                    </a:lnTo>
                    <a:lnTo>
                      <a:pt x="86" y="20"/>
                    </a:lnTo>
                    <a:lnTo>
                      <a:pt x="88" y="20"/>
                    </a:lnTo>
                    <a:lnTo>
                      <a:pt x="89" y="20"/>
                    </a:lnTo>
                    <a:lnTo>
                      <a:pt x="90" y="20"/>
                    </a:lnTo>
                    <a:lnTo>
                      <a:pt x="91" y="20"/>
                    </a:lnTo>
                    <a:lnTo>
                      <a:pt x="92" y="20"/>
                    </a:lnTo>
                    <a:lnTo>
                      <a:pt x="94" y="20"/>
                    </a:lnTo>
                    <a:lnTo>
                      <a:pt x="95" y="20"/>
                    </a:lnTo>
                    <a:lnTo>
                      <a:pt x="96" y="20"/>
                    </a:lnTo>
                    <a:lnTo>
                      <a:pt x="97" y="19"/>
                    </a:lnTo>
                    <a:lnTo>
                      <a:pt x="98" y="19"/>
                    </a:lnTo>
                    <a:lnTo>
                      <a:pt x="100" y="19"/>
                    </a:lnTo>
                    <a:lnTo>
                      <a:pt x="101" y="19"/>
                    </a:lnTo>
                    <a:lnTo>
                      <a:pt x="102" y="19"/>
                    </a:lnTo>
                    <a:lnTo>
                      <a:pt x="103" y="18"/>
                    </a:lnTo>
                    <a:lnTo>
                      <a:pt x="104" y="18"/>
                    </a:lnTo>
                    <a:lnTo>
                      <a:pt x="106" y="18"/>
                    </a:lnTo>
                    <a:lnTo>
                      <a:pt x="107" y="18"/>
                    </a:lnTo>
                    <a:lnTo>
                      <a:pt x="108" y="17"/>
                    </a:lnTo>
                    <a:lnTo>
                      <a:pt x="109" y="17"/>
                    </a:lnTo>
                    <a:lnTo>
                      <a:pt x="110" y="17"/>
                    </a:lnTo>
                    <a:lnTo>
                      <a:pt x="112" y="17"/>
                    </a:lnTo>
                    <a:lnTo>
                      <a:pt x="113" y="16"/>
                    </a:lnTo>
                    <a:lnTo>
                      <a:pt x="114" y="16"/>
                    </a:lnTo>
                    <a:lnTo>
                      <a:pt x="115" y="16"/>
                    </a:lnTo>
                    <a:lnTo>
                      <a:pt x="116" y="15"/>
                    </a:lnTo>
                    <a:lnTo>
                      <a:pt x="118" y="15"/>
                    </a:lnTo>
                    <a:lnTo>
                      <a:pt x="119" y="15"/>
                    </a:lnTo>
                    <a:lnTo>
                      <a:pt x="120" y="14"/>
                    </a:lnTo>
                    <a:lnTo>
                      <a:pt x="121" y="14"/>
                    </a:lnTo>
                    <a:lnTo>
                      <a:pt x="122" y="14"/>
                    </a:lnTo>
                    <a:lnTo>
                      <a:pt x="124" y="13"/>
                    </a:lnTo>
                    <a:lnTo>
                      <a:pt x="125" y="13"/>
                    </a:lnTo>
                    <a:lnTo>
                      <a:pt x="126" y="12"/>
                    </a:lnTo>
                    <a:lnTo>
                      <a:pt x="127" y="12"/>
                    </a:lnTo>
                    <a:lnTo>
                      <a:pt x="128" y="12"/>
                    </a:lnTo>
                    <a:lnTo>
                      <a:pt x="130" y="11"/>
                    </a:lnTo>
                    <a:lnTo>
                      <a:pt x="131" y="11"/>
                    </a:lnTo>
                    <a:lnTo>
                      <a:pt x="132" y="10"/>
                    </a:lnTo>
                    <a:lnTo>
                      <a:pt x="133" y="10"/>
                    </a:lnTo>
                    <a:lnTo>
                      <a:pt x="134" y="9"/>
                    </a:lnTo>
                    <a:lnTo>
                      <a:pt x="136" y="9"/>
                    </a:lnTo>
                    <a:lnTo>
                      <a:pt x="137" y="8"/>
                    </a:lnTo>
                    <a:lnTo>
                      <a:pt x="138" y="8"/>
                    </a:lnTo>
                    <a:lnTo>
                      <a:pt x="139" y="7"/>
                    </a:lnTo>
                    <a:lnTo>
                      <a:pt x="140" y="7"/>
                    </a:lnTo>
                    <a:lnTo>
                      <a:pt x="143" y="6"/>
                    </a:lnTo>
                    <a:lnTo>
                      <a:pt x="143" y="5"/>
                    </a:lnTo>
                    <a:lnTo>
                      <a:pt x="144" y="5"/>
                    </a:lnTo>
                    <a:lnTo>
                      <a:pt x="145" y="4"/>
                    </a:lnTo>
                    <a:lnTo>
                      <a:pt x="148" y="3"/>
                    </a:lnTo>
                    <a:lnTo>
                      <a:pt x="149" y="2"/>
                    </a:lnTo>
                    <a:lnTo>
                      <a:pt x="151" y="1"/>
                    </a:lnTo>
                    <a:lnTo>
                      <a:pt x="152" y="0"/>
                    </a:lnTo>
                  </a:path>
                </a:pathLst>
              </a:custGeom>
              <a:noFill/>
              <a:ln w="254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232" name="Freeform 46">
                <a:extLst>
                  <a:ext uri="{FF2B5EF4-FFF2-40B4-BE49-F238E27FC236}">
                    <a16:creationId xmlns:a16="http://schemas.microsoft.com/office/drawing/2014/main" id="{34B44D1F-BDC3-419A-B3B2-0E6B8CA68267}"/>
                  </a:ext>
                </a:extLst>
              </p:cNvPr>
              <p:cNvSpPr>
                <a:spLocks/>
              </p:cNvSpPr>
              <p:nvPr/>
            </p:nvSpPr>
            <p:spPr bwMode="auto">
              <a:xfrm rot="-5400000">
                <a:off x="1899625" y="3215305"/>
                <a:ext cx="382392" cy="132353"/>
              </a:xfrm>
              <a:custGeom>
                <a:avLst/>
                <a:gdLst>
                  <a:gd name="T0" fmla="*/ 2147483646 w 147"/>
                  <a:gd name="T1" fmla="*/ 2147483646 h 76"/>
                  <a:gd name="T2" fmla="*/ 2147483646 w 147"/>
                  <a:gd name="T3" fmla="*/ 2147483646 h 76"/>
                  <a:gd name="T4" fmla="*/ 2147483646 w 147"/>
                  <a:gd name="T5" fmla="*/ 2147483646 h 76"/>
                  <a:gd name="T6" fmla="*/ 2147483646 w 147"/>
                  <a:gd name="T7" fmla="*/ 2147483646 h 76"/>
                  <a:gd name="T8" fmla="*/ 2147483646 w 147"/>
                  <a:gd name="T9" fmla="*/ 2147483646 h 76"/>
                  <a:gd name="T10" fmla="*/ 2147483646 w 147"/>
                  <a:gd name="T11" fmla="*/ 2147483646 h 76"/>
                  <a:gd name="T12" fmla="*/ 2147483646 w 147"/>
                  <a:gd name="T13" fmla="*/ 2147483646 h 76"/>
                  <a:gd name="T14" fmla="*/ 2147483646 w 147"/>
                  <a:gd name="T15" fmla="*/ 2147483646 h 76"/>
                  <a:gd name="T16" fmla="*/ 2147483646 w 147"/>
                  <a:gd name="T17" fmla="*/ 2147483646 h 76"/>
                  <a:gd name="T18" fmla="*/ 2147483646 w 147"/>
                  <a:gd name="T19" fmla="*/ 2147483646 h 76"/>
                  <a:gd name="T20" fmla="*/ 2147483646 w 147"/>
                  <a:gd name="T21" fmla="*/ 2147483646 h 76"/>
                  <a:gd name="T22" fmla="*/ 2147483646 w 147"/>
                  <a:gd name="T23" fmla="*/ 2147483646 h 76"/>
                  <a:gd name="T24" fmla="*/ 2147483646 w 147"/>
                  <a:gd name="T25" fmla="*/ 2147483646 h 76"/>
                  <a:gd name="T26" fmla="*/ 2147483646 w 147"/>
                  <a:gd name="T27" fmla="*/ 2147483646 h 76"/>
                  <a:gd name="T28" fmla="*/ 2147483646 w 147"/>
                  <a:gd name="T29" fmla="*/ 2147483646 h 76"/>
                  <a:gd name="T30" fmla="*/ 2147483646 w 147"/>
                  <a:gd name="T31" fmla="*/ 2147483646 h 76"/>
                  <a:gd name="T32" fmla="*/ 2147483646 w 147"/>
                  <a:gd name="T33" fmla="*/ 2147483646 h 76"/>
                  <a:gd name="T34" fmla="*/ 2147483646 w 147"/>
                  <a:gd name="T35" fmla="*/ 2147483646 h 76"/>
                  <a:gd name="T36" fmla="*/ 2147483646 w 147"/>
                  <a:gd name="T37" fmla="*/ 2147483646 h 76"/>
                  <a:gd name="T38" fmla="*/ 2147483646 w 147"/>
                  <a:gd name="T39" fmla="*/ 2147483646 h 76"/>
                  <a:gd name="T40" fmla="*/ 2147483646 w 147"/>
                  <a:gd name="T41" fmla="*/ 2147483646 h 76"/>
                  <a:gd name="T42" fmla="*/ 2147483646 w 147"/>
                  <a:gd name="T43" fmla="*/ 2147483646 h 76"/>
                  <a:gd name="T44" fmla="*/ 2147483646 w 147"/>
                  <a:gd name="T45" fmla="*/ 2147483646 h 76"/>
                  <a:gd name="T46" fmla="*/ 2147483646 w 147"/>
                  <a:gd name="T47" fmla="*/ 2147483646 h 76"/>
                  <a:gd name="T48" fmla="*/ 2147483646 w 147"/>
                  <a:gd name="T49" fmla="*/ 2147483646 h 76"/>
                  <a:gd name="T50" fmla="*/ 2147483646 w 147"/>
                  <a:gd name="T51" fmla="*/ 2147483646 h 76"/>
                  <a:gd name="T52" fmla="*/ 2147483646 w 147"/>
                  <a:gd name="T53" fmla="*/ 2147483646 h 76"/>
                  <a:gd name="T54" fmla="*/ 2147483646 w 147"/>
                  <a:gd name="T55" fmla="*/ 2147483646 h 76"/>
                  <a:gd name="T56" fmla="*/ 2147483646 w 147"/>
                  <a:gd name="T57" fmla="*/ 2147483646 h 76"/>
                  <a:gd name="T58" fmla="*/ 2147483646 w 147"/>
                  <a:gd name="T59" fmla="*/ 2147483646 h 76"/>
                  <a:gd name="T60" fmla="*/ 2147483646 w 147"/>
                  <a:gd name="T61" fmla="*/ 2147483646 h 76"/>
                  <a:gd name="T62" fmla="*/ 2147483646 w 147"/>
                  <a:gd name="T63" fmla="*/ 2147483646 h 76"/>
                  <a:gd name="T64" fmla="*/ 2147483646 w 147"/>
                  <a:gd name="T65" fmla="*/ 0 h 76"/>
                  <a:gd name="T66" fmla="*/ 2147483646 w 147"/>
                  <a:gd name="T67" fmla="*/ 0 h 76"/>
                  <a:gd name="T68" fmla="*/ 2147483646 w 147"/>
                  <a:gd name="T69" fmla="*/ 0 h 76"/>
                  <a:gd name="T70" fmla="*/ 2147483646 w 147"/>
                  <a:gd name="T71" fmla="*/ 0 h 76"/>
                  <a:gd name="T72" fmla="*/ 2147483646 w 147"/>
                  <a:gd name="T73" fmla="*/ 2147483646 h 76"/>
                  <a:gd name="T74" fmla="*/ 2147483646 w 147"/>
                  <a:gd name="T75" fmla="*/ 2147483646 h 76"/>
                  <a:gd name="T76" fmla="*/ 2147483646 w 147"/>
                  <a:gd name="T77" fmla="*/ 2147483646 h 76"/>
                  <a:gd name="T78" fmla="*/ 2147483646 w 147"/>
                  <a:gd name="T79" fmla="*/ 2147483646 h 76"/>
                  <a:gd name="T80" fmla="*/ 2147483646 w 147"/>
                  <a:gd name="T81" fmla="*/ 2147483646 h 76"/>
                  <a:gd name="T82" fmla="*/ 2147483646 w 147"/>
                  <a:gd name="T83" fmla="*/ 2147483646 h 7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7"/>
                  <a:gd name="T127" fmla="*/ 0 h 76"/>
                  <a:gd name="T128" fmla="*/ 147 w 147"/>
                  <a:gd name="T129" fmla="*/ 76 h 7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7" h="76">
                    <a:moveTo>
                      <a:pt x="0" y="76"/>
                    </a:moveTo>
                    <a:lnTo>
                      <a:pt x="3" y="75"/>
                    </a:lnTo>
                    <a:lnTo>
                      <a:pt x="5" y="74"/>
                    </a:lnTo>
                    <a:lnTo>
                      <a:pt x="8" y="73"/>
                    </a:lnTo>
                    <a:lnTo>
                      <a:pt x="8" y="72"/>
                    </a:lnTo>
                    <a:lnTo>
                      <a:pt x="9" y="71"/>
                    </a:lnTo>
                    <a:lnTo>
                      <a:pt x="11" y="70"/>
                    </a:lnTo>
                    <a:lnTo>
                      <a:pt x="11" y="69"/>
                    </a:lnTo>
                    <a:lnTo>
                      <a:pt x="12" y="69"/>
                    </a:lnTo>
                    <a:lnTo>
                      <a:pt x="15" y="68"/>
                    </a:lnTo>
                    <a:lnTo>
                      <a:pt x="15" y="67"/>
                    </a:lnTo>
                    <a:lnTo>
                      <a:pt x="17" y="66"/>
                    </a:lnTo>
                    <a:lnTo>
                      <a:pt x="17" y="65"/>
                    </a:lnTo>
                    <a:lnTo>
                      <a:pt x="20" y="64"/>
                    </a:lnTo>
                    <a:lnTo>
                      <a:pt x="20" y="63"/>
                    </a:lnTo>
                    <a:lnTo>
                      <a:pt x="22" y="62"/>
                    </a:lnTo>
                    <a:lnTo>
                      <a:pt x="22" y="61"/>
                    </a:lnTo>
                    <a:lnTo>
                      <a:pt x="24" y="60"/>
                    </a:lnTo>
                    <a:lnTo>
                      <a:pt x="24" y="59"/>
                    </a:lnTo>
                    <a:lnTo>
                      <a:pt x="27" y="58"/>
                    </a:lnTo>
                    <a:lnTo>
                      <a:pt x="27" y="57"/>
                    </a:lnTo>
                    <a:lnTo>
                      <a:pt x="29" y="56"/>
                    </a:lnTo>
                    <a:lnTo>
                      <a:pt x="29" y="55"/>
                    </a:lnTo>
                    <a:lnTo>
                      <a:pt x="32" y="54"/>
                    </a:lnTo>
                    <a:lnTo>
                      <a:pt x="34" y="53"/>
                    </a:lnTo>
                    <a:lnTo>
                      <a:pt x="34" y="52"/>
                    </a:lnTo>
                    <a:lnTo>
                      <a:pt x="36" y="51"/>
                    </a:lnTo>
                    <a:lnTo>
                      <a:pt x="36" y="50"/>
                    </a:lnTo>
                    <a:lnTo>
                      <a:pt x="38" y="49"/>
                    </a:lnTo>
                    <a:lnTo>
                      <a:pt x="38" y="48"/>
                    </a:lnTo>
                    <a:lnTo>
                      <a:pt x="40" y="47"/>
                    </a:lnTo>
                    <a:lnTo>
                      <a:pt x="40" y="46"/>
                    </a:lnTo>
                    <a:lnTo>
                      <a:pt x="42" y="45"/>
                    </a:lnTo>
                    <a:lnTo>
                      <a:pt x="42" y="44"/>
                    </a:lnTo>
                    <a:lnTo>
                      <a:pt x="44" y="44"/>
                    </a:lnTo>
                    <a:lnTo>
                      <a:pt x="44" y="43"/>
                    </a:lnTo>
                    <a:lnTo>
                      <a:pt x="45" y="43"/>
                    </a:lnTo>
                    <a:lnTo>
                      <a:pt x="45" y="42"/>
                    </a:lnTo>
                    <a:lnTo>
                      <a:pt x="47" y="41"/>
                    </a:lnTo>
                    <a:lnTo>
                      <a:pt x="47" y="40"/>
                    </a:lnTo>
                    <a:lnTo>
                      <a:pt x="50" y="39"/>
                    </a:lnTo>
                    <a:lnTo>
                      <a:pt x="50" y="38"/>
                    </a:lnTo>
                    <a:lnTo>
                      <a:pt x="51" y="37"/>
                    </a:lnTo>
                    <a:lnTo>
                      <a:pt x="51" y="36"/>
                    </a:lnTo>
                    <a:lnTo>
                      <a:pt x="53" y="35"/>
                    </a:lnTo>
                    <a:lnTo>
                      <a:pt x="53" y="34"/>
                    </a:lnTo>
                    <a:lnTo>
                      <a:pt x="56" y="33"/>
                    </a:lnTo>
                    <a:lnTo>
                      <a:pt x="57" y="32"/>
                    </a:lnTo>
                    <a:lnTo>
                      <a:pt x="57" y="31"/>
                    </a:lnTo>
                    <a:lnTo>
                      <a:pt x="59" y="30"/>
                    </a:lnTo>
                    <a:lnTo>
                      <a:pt x="59" y="29"/>
                    </a:lnTo>
                    <a:lnTo>
                      <a:pt x="62" y="28"/>
                    </a:lnTo>
                    <a:lnTo>
                      <a:pt x="62" y="27"/>
                    </a:lnTo>
                    <a:lnTo>
                      <a:pt x="64" y="26"/>
                    </a:lnTo>
                    <a:lnTo>
                      <a:pt x="64" y="25"/>
                    </a:lnTo>
                    <a:lnTo>
                      <a:pt x="66" y="24"/>
                    </a:lnTo>
                    <a:lnTo>
                      <a:pt x="66" y="23"/>
                    </a:lnTo>
                    <a:lnTo>
                      <a:pt x="68" y="23"/>
                    </a:lnTo>
                    <a:lnTo>
                      <a:pt x="68" y="22"/>
                    </a:lnTo>
                    <a:lnTo>
                      <a:pt x="70" y="21"/>
                    </a:lnTo>
                    <a:lnTo>
                      <a:pt x="70" y="20"/>
                    </a:lnTo>
                    <a:lnTo>
                      <a:pt x="72" y="19"/>
                    </a:lnTo>
                    <a:lnTo>
                      <a:pt x="72" y="18"/>
                    </a:lnTo>
                    <a:lnTo>
                      <a:pt x="75" y="17"/>
                    </a:lnTo>
                    <a:lnTo>
                      <a:pt x="75" y="16"/>
                    </a:lnTo>
                    <a:lnTo>
                      <a:pt x="77" y="15"/>
                    </a:lnTo>
                    <a:lnTo>
                      <a:pt x="77" y="14"/>
                    </a:lnTo>
                    <a:lnTo>
                      <a:pt x="78" y="14"/>
                    </a:lnTo>
                    <a:lnTo>
                      <a:pt x="81" y="13"/>
                    </a:lnTo>
                    <a:lnTo>
                      <a:pt x="81" y="12"/>
                    </a:lnTo>
                    <a:lnTo>
                      <a:pt x="82" y="12"/>
                    </a:lnTo>
                    <a:lnTo>
                      <a:pt x="84" y="11"/>
                    </a:lnTo>
                    <a:lnTo>
                      <a:pt x="84" y="10"/>
                    </a:lnTo>
                    <a:lnTo>
                      <a:pt x="87" y="9"/>
                    </a:lnTo>
                    <a:lnTo>
                      <a:pt x="89" y="8"/>
                    </a:lnTo>
                    <a:lnTo>
                      <a:pt x="89" y="7"/>
                    </a:lnTo>
                    <a:lnTo>
                      <a:pt x="90" y="7"/>
                    </a:lnTo>
                    <a:lnTo>
                      <a:pt x="92" y="6"/>
                    </a:lnTo>
                    <a:lnTo>
                      <a:pt x="94" y="5"/>
                    </a:lnTo>
                    <a:lnTo>
                      <a:pt x="95" y="4"/>
                    </a:lnTo>
                    <a:lnTo>
                      <a:pt x="96" y="4"/>
                    </a:lnTo>
                    <a:lnTo>
                      <a:pt x="98" y="3"/>
                    </a:lnTo>
                    <a:lnTo>
                      <a:pt x="99" y="3"/>
                    </a:lnTo>
                    <a:lnTo>
                      <a:pt x="100" y="3"/>
                    </a:lnTo>
                    <a:lnTo>
                      <a:pt x="101" y="2"/>
                    </a:lnTo>
                    <a:lnTo>
                      <a:pt x="102" y="2"/>
                    </a:lnTo>
                    <a:lnTo>
                      <a:pt x="104" y="1"/>
                    </a:lnTo>
                    <a:lnTo>
                      <a:pt x="105" y="1"/>
                    </a:lnTo>
                    <a:lnTo>
                      <a:pt x="106" y="1"/>
                    </a:lnTo>
                    <a:lnTo>
                      <a:pt x="107" y="1"/>
                    </a:lnTo>
                    <a:lnTo>
                      <a:pt x="108" y="0"/>
                    </a:lnTo>
                    <a:lnTo>
                      <a:pt x="110" y="0"/>
                    </a:lnTo>
                    <a:lnTo>
                      <a:pt x="111" y="0"/>
                    </a:lnTo>
                    <a:lnTo>
                      <a:pt x="112" y="0"/>
                    </a:lnTo>
                    <a:lnTo>
                      <a:pt x="113" y="0"/>
                    </a:lnTo>
                    <a:lnTo>
                      <a:pt x="114" y="0"/>
                    </a:lnTo>
                    <a:lnTo>
                      <a:pt x="116" y="0"/>
                    </a:lnTo>
                    <a:lnTo>
                      <a:pt x="117" y="0"/>
                    </a:lnTo>
                    <a:lnTo>
                      <a:pt x="118" y="0"/>
                    </a:lnTo>
                    <a:lnTo>
                      <a:pt x="119" y="0"/>
                    </a:lnTo>
                    <a:lnTo>
                      <a:pt x="120" y="0"/>
                    </a:lnTo>
                    <a:lnTo>
                      <a:pt x="122" y="0"/>
                    </a:lnTo>
                    <a:lnTo>
                      <a:pt x="123" y="1"/>
                    </a:lnTo>
                    <a:lnTo>
                      <a:pt x="124" y="1"/>
                    </a:lnTo>
                    <a:lnTo>
                      <a:pt x="125" y="1"/>
                    </a:lnTo>
                    <a:lnTo>
                      <a:pt x="126" y="1"/>
                    </a:lnTo>
                    <a:lnTo>
                      <a:pt x="128" y="2"/>
                    </a:lnTo>
                    <a:lnTo>
                      <a:pt x="129" y="2"/>
                    </a:lnTo>
                    <a:lnTo>
                      <a:pt x="130" y="3"/>
                    </a:lnTo>
                    <a:lnTo>
                      <a:pt x="131" y="3"/>
                    </a:lnTo>
                    <a:lnTo>
                      <a:pt x="132" y="3"/>
                    </a:lnTo>
                    <a:lnTo>
                      <a:pt x="134" y="4"/>
                    </a:lnTo>
                    <a:lnTo>
                      <a:pt x="135" y="4"/>
                    </a:lnTo>
                    <a:lnTo>
                      <a:pt x="136" y="5"/>
                    </a:lnTo>
                    <a:lnTo>
                      <a:pt x="137" y="5"/>
                    </a:lnTo>
                    <a:lnTo>
                      <a:pt x="138" y="6"/>
                    </a:lnTo>
                    <a:lnTo>
                      <a:pt x="141" y="7"/>
                    </a:lnTo>
                    <a:lnTo>
                      <a:pt x="142" y="8"/>
                    </a:lnTo>
                    <a:lnTo>
                      <a:pt x="144" y="9"/>
                    </a:lnTo>
                    <a:lnTo>
                      <a:pt x="147" y="10"/>
                    </a:lnTo>
                  </a:path>
                </a:pathLst>
              </a:custGeom>
              <a:noFill/>
              <a:ln w="254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233" name="Freeform 47">
                <a:extLst>
                  <a:ext uri="{FF2B5EF4-FFF2-40B4-BE49-F238E27FC236}">
                    <a16:creationId xmlns:a16="http://schemas.microsoft.com/office/drawing/2014/main" id="{E10D7278-4F89-4C56-9AFB-CD4FCEADE3F8}"/>
                  </a:ext>
                </a:extLst>
              </p:cNvPr>
              <p:cNvSpPr>
                <a:spLocks/>
              </p:cNvSpPr>
              <p:nvPr/>
            </p:nvSpPr>
            <p:spPr bwMode="auto">
              <a:xfrm rot="-5400000">
                <a:off x="1928348" y="2826806"/>
                <a:ext cx="377190" cy="149768"/>
              </a:xfrm>
              <a:custGeom>
                <a:avLst/>
                <a:gdLst>
                  <a:gd name="T0" fmla="*/ 2147483646 w 145"/>
                  <a:gd name="T1" fmla="*/ 2147483646 h 86"/>
                  <a:gd name="T2" fmla="*/ 2147483646 w 145"/>
                  <a:gd name="T3" fmla="*/ 2147483646 h 86"/>
                  <a:gd name="T4" fmla="*/ 2147483646 w 145"/>
                  <a:gd name="T5" fmla="*/ 2147483646 h 86"/>
                  <a:gd name="T6" fmla="*/ 2147483646 w 145"/>
                  <a:gd name="T7" fmla="*/ 2147483646 h 86"/>
                  <a:gd name="T8" fmla="*/ 2147483646 w 145"/>
                  <a:gd name="T9" fmla="*/ 2147483646 h 86"/>
                  <a:gd name="T10" fmla="*/ 2147483646 w 145"/>
                  <a:gd name="T11" fmla="*/ 2147483646 h 86"/>
                  <a:gd name="T12" fmla="*/ 2147483646 w 145"/>
                  <a:gd name="T13" fmla="*/ 2147483646 h 86"/>
                  <a:gd name="T14" fmla="*/ 2147483646 w 145"/>
                  <a:gd name="T15" fmla="*/ 2147483646 h 86"/>
                  <a:gd name="T16" fmla="*/ 2147483646 w 145"/>
                  <a:gd name="T17" fmla="*/ 2147483646 h 86"/>
                  <a:gd name="T18" fmla="*/ 2147483646 w 145"/>
                  <a:gd name="T19" fmla="*/ 2147483646 h 86"/>
                  <a:gd name="T20" fmla="*/ 2147483646 w 145"/>
                  <a:gd name="T21" fmla="*/ 2147483646 h 86"/>
                  <a:gd name="T22" fmla="*/ 2147483646 w 145"/>
                  <a:gd name="T23" fmla="*/ 2147483646 h 86"/>
                  <a:gd name="T24" fmla="*/ 2147483646 w 145"/>
                  <a:gd name="T25" fmla="*/ 2147483646 h 86"/>
                  <a:gd name="T26" fmla="*/ 2147483646 w 145"/>
                  <a:gd name="T27" fmla="*/ 2147483646 h 86"/>
                  <a:gd name="T28" fmla="*/ 2147483646 w 145"/>
                  <a:gd name="T29" fmla="*/ 2147483646 h 86"/>
                  <a:gd name="T30" fmla="*/ 2147483646 w 145"/>
                  <a:gd name="T31" fmla="*/ 2147483646 h 86"/>
                  <a:gd name="T32" fmla="*/ 2147483646 w 145"/>
                  <a:gd name="T33" fmla="*/ 2147483646 h 86"/>
                  <a:gd name="T34" fmla="*/ 2147483646 w 145"/>
                  <a:gd name="T35" fmla="*/ 2147483646 h 86"/>
                  <a:gd name="T36" fmla="*/ 2147483646 w 145"/>
                  <a:gd name="T37" fmla="*/ 2147483646 h 86"/>
                  <a:gd name="T38" fmla="*/ 2147483646 w 145"/>
                  <a:gd name="T39" fmla="*/ 2147483646 h 86"/>
                  <a:gd name="T40" fmla="*/ 2147483646 w 145"/>
                  <a:gd name="T41" fmla="*/ 2147483646 h 86"/>
                  <a:gd name="T42" fmla="*/ 2147483646 w 145"/>
                  <a:gd name="T43" fmla="*/ 2147483646 h 86"/>
                  <a:gd name="T44" fmla="*/ 2147483646 w 145"/>
                  <a:gd name="T45" fmla="*/ 2147483646 h 86"/>
                  <a:gd name="T46" fmla="*/ 2147483646 w 145"/>
                  <a:gd name="T47" fmla="*/ 2147483646 h 86"/>
                  <a:gd name="T48" fmla="*/ 2147483646 w 145"/>
                  <a:gd name="T49" fmla="*/ 2147483646 h 86"/>
                  <a:gd name="T50" fmla="*/ 2147483646 w 145"/>
                  <a:gd name="T51" fmla="*/ 2147483646 h 86"/>
                  <a:gd name="T52" fmla="*/ 2147483646 w 145"/>
                  <a:gd name="T53" fmla="*/ 2147483646 h 86"/>
                  <a:gd name="T54" fmla="*/ 2147483646 w 145"/>
                  <a:gd name="T55" fmla="*/ 2147483646 h 86"/>
                  <a:gd name="T56" fmla="*/ 2147483646 w 145"/>
                  <a:gd name="T57" fmla="*/ 2147483646 h 86"/>
                  <a:gd name="T58" fmla="*/ 2147483646 w 145"/>
                  <a:gd name="T59" fmla="*/ 2147483646 h 86"/>
                  <a:gd name="T60" fmla="*/ 2147483646 w 145"/>
                  <a:gd name="T61" fmla="*/ 2147483646 h 86"/>
                  <a:gd name="T62" fmla="*/ 2147483646 w 145"/>
                  <a:gd name="T63" fmla="*/ 2147483646 h 86"/>
                  <a:gd name="T64" fmla="*/ 2147483646 w 145"/>
                  <a:gd name="T65" fmla="*/ 2147483646 h 86"/>
                  <a:gd name="T66" fmla="*/ 2147483646 w 145"/>
                  <a:gd name="T67" fmla="*/ 2147483646 h 86"/>
                  <a:gd name="T68" fmla="*/ 2147483646 w 145"/>
                  <a:gd name="T69" fmla="*/ 2147483646 h 86"/>
                  <a:gd name="T70" fmla="*/ 2147483646 w 145"/>
                  <a:gd name="T71" fmla="*/ 2147483646 h 86"/>
                  <a:gd name="T72" fmla="*/ 2147483646 w 145"/>
                  <a:gd name="T73" fmla="*/ 2147483646 h 86"/>
                  <a:gd name="T74" fmla="*/ 2147483646 w 145"/>
                  <a:gd name="T75" fmla="*/ 2147483646 h 86"/>
                  <a:gd name="T76" fmla="*/ 2147483646 w 145"/>
                  <a:gd name="T77" fmla="*/ 2147483646 h 86"/>
                  <a:gd name="T78" fmla="*/ 2147483646 w 145"/>
                  <a:gd name="T79" fmla="*/ 2147483646 h 86"/>
                  <a:gd name="T80" fmla="*/ 2147483646 w 145"/>
                  <a:gd name="T81" fmla="*/ 2147483646 h 86"/>
                  <a:gd name="T82" fmla="*/ 2147483646 w 145"/>
                  <a:gd name="T83" fmla="*/ 2147483646 h 8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5"/>
                  <a:gd name="T127" fmla="*/ 0 h 86"/>
                  <a:gd name="T128" fmla="*/ 145 w 145"/>
                  <a:gd name="T129" fmla="*/ 86 h 8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5" h="86">
                    <a:moveTo>
                      <a:pt x="0" y="0"/>
                    </a:moveTo>
                    <a:lnTo>
                      <a:pt x="0" y="1"/>
                    </a:lnTo>
                    <a:lnTo>
                      <a:pt x="2" y="2"/>
                    </a:lnTo>
                    <a:lnTo>
                      <a:pt x="5" y="3"/>
                    </a:lnTo>
                    <a:lnTo>
                      <a:pt x="5" y="4"/>
                    </a:lnTo>
                    <a:lnTo>
                      <a:pt x="6" y="4"/>
                    </a:lnTo>
                    <a:lnTo>
                      <a:pt x="8" y="5"/>
                    </a:lnTo>
                    <a:lnTo>
                      <a:pt x="8" y="6"/>
                    </a:lnTo>
                    <a:lnTo>
                      <a:pt x="11" y="7"/>
                    </a:lnTo>
                    <a:lnTo>
                      <a:pt x="11" y="8"/>
                    </a:lnTo>
                    <a:lnTo>
                      <a:pt x="13" y="9"/>
                    </a:lnTo>
                    <a:lnTo>
                      <a:pt x="13" y="10"/>
                    </a:lnTo>
                    <a:lnTo>
                      <a:pt x="14" y="11"/>
                    </a:lnTo>
                    <a:lnTo>
                      <a:pt x="17" y="12"/>
                    </a:lnTo>
                    <a:lnTo>
                      <a:pt x="17" y="13"/>
                    </a:lnTo>
                    <a:lnTo>
                      <a:pt x="18" y="13"/>
                    </a:lnTo>
                    <a:lnTo>
                      <a:pt x="18" y="14"/>
                    </a:lnTo>
                    <a:lnTo>
                      <a:pt x="20" y="15"/>
                    </a:lnTo>
                    <a:lnTo>
                      <a:pt x="20" y="16"/>
                    </a:lnTo>
                    <a:lnTo>
                      <a:pt x="23" y="17"/>
                    </a:lnTo>
                    <a:lnTo>
                      <a:pt x="23" y="18"/>
                    </a:lnTo>
                    <a:lnTo>
                      <a:pt x="25" y="19"/>
                    </a:lnTo>
                    <a:lnTo>
                      <a:pt x="25" y="20"/>
                    </a:lnTo>
                    <a:lnTo>
                      <a:pt x="27" y="21"/>
                    </a:lnTo>
                    <a:lnTo>
                      <a:pt x="27" y="23"/>
                    </a:lnTo>
                    <a:lnTo>
                      <a:pt x="30" y="23"/>
                    </a:lnTo>
                    <a:lnTo>
                      <a:pt x="30" y="24"/>
                    </a:lnTo>
                    <a:lnTo>
                      <a:pt x="32" y="25"/>
                    </a:lnTo>
                    <a:lnTo>
                      <a:pt x="32" y="26"/>
                    </a:lnTo>
                    <a:lnTo>
                      <a:pt x="33" y="27"/>
                    </a:lnTo>
                    <a:lnTo>
                      <a:pt x="35" y="28"/>
                    </a:lnTo>
                    <a:lnTo>
                      <a:pt x="35" y="29"/>
                    </a:lnTo>
                    <a:lnTo>
                      <a:pt x="37" y="30"/>
                    </a:lnTo>
                    <a:lnTo>
                      <a:pt x="37" y="31"/>
                    </a:lnTo>
                    <a:lnTo>
                      <a:pt x="39" y="32"/>
                    </a:lnTo>
                    <a:lnTo>
                      <a:pt x="39" y="33"/>
                    </a:lnTo>
                    <a:lnTo>
                      <a:pt x="41" y="33"/>
                    </a:lnTo>
                    <a:lnTo>
                      <a:pt x="41" y="34"/>
                    </a:lnTo>
                    <a:lnTo>
                      <a:pt x="43" y="35"/>
                    </a:lnTo>
                    <a:lnTo>
                      <a:pt x="43" y="36"/>
                    </a:lnTo>
                    <a:lnTo>
                      <a:pt x="45" y="37"/>
                    </a:lnTo>
                    <a:lnTo>
                      <a:pt x="45" y="38"/>
                    </a:lnTo>
                    <a:lnTo>
                      <a:pt x="47" y="39"/>
                    </a:lnTo>
                    <a:lnTo>
                      <a:pt x="47" y="40"/>
                    </a:lnTo>
                    <a:lnTo>
                      <a:pt x="49" y="41"/>
                    </a:lnTo>
                    <a:lnTo>
                      <a:pt x="49" y="42"/>
                    </a:lnTo>
                    <a:lnTo>
                      <a:pt x="51" y="43"/>
                    </a:lnTo>
                    <a:lnTo>
                      <a:pt x="51" y="44"/>
                    </a:lnTo>
                    <a:lnTo>
                      <a:pt x="54" y="44"/>
                    </a:lnTo>
                    <a:lnTo>
                      <a:pt x="54" y="45"/>
                    </a:lnTo>
                    <a:lnTo>
                      <a:pt x="56" y="46"/>
                    </a:lnTo>
                    <a:lnTo>
                      <a:pt x="56" y="47"/>
                    </a:lnTo>
                    <a:lnTo>
                      <a:pt x="59" y="48"/>
                    </a:lnTo>
                    <a:lnTo>
                      <a:pt x="59" y="49"/>
                    </a:lnTo>
                    <a:lnTo>
                      <a:pt x="61" y="50"/>
                    </a:lnTo>
                    <a:lnTo>
                      <a:pt x="61" y="51"/>
                    </a:lnTo>
                    <a:lnTo>
                      <a:pt x="63" y="52"/>
                    </a:lnTo>
                    <a:lnTo>
                      <a:pt x="63" y="53"/>
                    </a:lnTo>
                    <a:lnTo>
                      <a:pt x="66" y="54"/>
                    </a:lnTo>
                    <a:lnTo>
                      <a:pt x="66" y="55"/>
                    </a:lnTo>
                    <a:lnTo>
                      <a:pt x="67" y="56"/>
                    </a:lnTo>
                    <a:lnTo>
                      <a:pt x="69" y="57"/>
                    </a:lnTo>
                    <a:lnTo>
                      <a:pt x="69" y="58"/>
                    </a:lnTo>
                    <a:lnTo>
                      <a:pt x="72" y="59"/>
                    </a:lnTo>
                    <a:lnTo>
                      <a:pt x="74" y="60"/>
                    </a:lnTo>
                    <a:lnTo>
                      <a:pt x="74" y="61"/>
                    </a:lnTo>
                    <a:lnTo>
                      <a:pt x="75" y="62"/>
                    </a:lnTo>
                    <a:lnTo>
                      <a:pt x="78" y="63"/>
                    </a:lnTo>
                    <a:lnTo>
                      <a:pt x="78" y="64"/>
                    </a:lnTo>
                    <a:lnTo>
                      <a:pt x="79" y="64"/>
                    </a:lnTo>
                    <a:lnTo>
                      <a:pt x="81" y="65"/>
                    </a:lnTo>
                    <a:lnTo>
                      <a:pt x="84" y="66"/>
                    </a:lnTo>
                    <a:lnTo>
                      <a:pt x="84" y="67"/>
                    </a:lnTo>
                    <a:lnTo>
                      <a:pt x="85" y="67"/>
                    </a:lnTo>
                    <a:lnTo>
                      <a:pt x="87" y="68"/>
                    </a:lnTo>
                    <a:lnTo>
                      <a:pt x="87" y="69"/>
                    </a:lnTo>
                    <a:lnTo>
                      <a:pt x="89" y="69"/>
                    </a:lnTo>
                    <a:lnTo>
                      <a:pt x="91" y="70"/>
                    </a:lnTo>
                    <a:lnTo>
                      <a:pt x="91" y="71"/>
                    </a:lnTo>
                    <a:lnTo>
                      <a:pt x="92" y="71"/>
                    </a:lnTo>
                    <a:lnTo>
                      <a:pt x="93" y="72"/>
                    </a:lnTo>
                    <a:lnTo>
                      <a:pt x="96" y="73"/>
                    </a:lnTo>
                    <a:lnTo>
                      <a:pt x="97" y="74"/>
                    </a:lnTo>
                    <a:lnTo>
                      <a:pt x="98" y="74"/>
                    </a:lnTo>
                    <a:lnTo>
                      <a:pt x="99" y="75"/>
                    </a:lnTo>
                    <a:lnTo>
                      <a:pt x="101" y="75"/>
                    </a:lnTo>
                    <a:lnTo>
                      <a:pt x="102" y="76"/>
                    </a:lnTo>
                    <a:lnTo>
                      <a:pt x="103" y="76"/>
                    </a:lnTo>
                    <a:lnTo>
                      <a:pt x="104" y="77"/>
                    </a:lnTo>
                    <a:lnTo>
                      <a:pt x="105" y="77"/>
                    </a:lnTo>
                    <a:lnTo>
                      <a:pt x="107" y="78"/>
                    </a:lnTo>
                    <a:lnTo>
                      <a:pt x="108" y="78"/>
                    </a:lnTo>
                    <a:lnTo>
                      <a:pt x="109" y="78"/>
                    </a:lnTo>
                    <a:lnTo>
                      <a:pt x="110" y="79"/>
                    </a:lnTo>
                    <a:lnTo>
                      <a:pt x="111" y="79"/>
                    </a:lnTo>
                    <a:lnTo>
                      <a:pt x="113" y="80"/>
                    </a:lnTo>
                    <a:lnTo>
                      <a:pt x="114" y="80"/>
                    </a:lnTo>
                    <a:lnTo>
                      <a:pt x="115" y="80"/>
                    </a:lnTo>
                    <a:lnTo>
                      <a:pt x="116" y="81"/>
                    </a:lnTo>
                    <a:lnTo>
                      <a:pt x="117" y="81"/>
                    </a:lnTo>
                    <a:lnTo>
                      <a:pt x="119" y="81"/>
                    </a:lnTo>
                    <a:lnTo>
                      <a:pt x="120" y="82"/>
                    </a:lnTo>
                    <a:lnTo>
                      <a:pt x="121" y="82"/>
                    </a:lnTo>
                    <a:lnTo>
                      <a:pt x="122" y="82"/>
                    </a:lnTo>
                    <a:lnTo>
                      <a:pt x="123" y="83"/>
                    </a:lnTo>
                    <a:lnTo>
                      <a:pt x="125" y="83"/>
                    </a:lnTo>
                    <a:lnTo>
                      <a:pt x="126" y="83"/>
                    </a:lnTo>
                    <a:lnTo>
                      <a:pt x="127" y="83"/>
                    </a:lnTo>
                    <a:lnTo>
                      <a:pt x="128" y="84"/>
                    </a:lnTo>
                    <a:lnTo>
                      <a:pt x="129" y="84"/>
                    </a:lnTo>
                    <a:lnTo>
                      <a:pt x="131" y="84"/>
                    </a:lnTo>
                    <a:lnTo>
                      <a:pt x="132" y="84"/>
                    </a:lnTo>
                    <a:lnTo>
                      <a:pt x="133" y="85"/>
                    </a:lnTo>
                    <a:lnTo>
                      <a:pt x="134" y="85"/>
                    </a:lnTo>
                    <a:lnTo>
                      <a:pt x="135" y="85"/>
                    </a:lnTo>
                    <a:lnTo>
                      <a:pt x="137" y="85"/>
                    </a:lnTo>
                    <a:lnTo>
                      <a:pt x="138" y="85"/>
                    </a:lnTo>
                    <a:lnTo>
                      <a:pt x="139" y="86"/>
                    </a:lnTo>
                    <a:lnTo>
                      <a:pt x="140" y="86"/>
                    </a:lnTo>
                    <a:lnTo>
                      <a:pt x="141" y="86"/>
                    </a:lnTo>
                    <a:lnTo>
                      <a:pt x="143" y="86"/>
                    </a:lnTo>
                    <a:lnTo>
                      <a:pt x="144" y="86"/>
                    </a:lnTo>
                    <a:lnTo>
                      <a:pt x="145" y="86"/>
                    </a:lnTo>
                  </a:path>
                </a:pathLst>
              </a:custGeom>
              <a:noFill/>
              <a:ln w="254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234" name="Freeform 48">
                <a:extLst>
                  <a:ext uri="{FF2B5EF4-FFF2-40B4-BE49-F238E27FC236}">
                    <a16:creationId xmlns:a16="http://schemas.microsoft.com/office/drawing/2014/main" id="{A482E6F1-63F7-4372-B89F-9F03A175EE57}"/>
                  </a:ext>
                </a:extLst>
              </p:cNvPr>
              <p:cNvSpPr>
                <a:spLocks/>
              </p:cNvSpPr>
              <p:nvPr/>
            </p:nvSpPr>
            <p:spPr bwMode="auto">
              <a:xfrm rot="-5400000">
                <a:off x="2076079" y="2592124"/>
                <a:ext cx="236721" cy="5225"/>
              </a:xfrm>
              <a:custGeom>
                <a:avLst/>
                <a:gdLst>
                  <a:gd name="T0" fmla="*/ 2147483646 w 91"/>
                  <a:gd name="T1" fmla="*/ 0 h 3"/>
                  <a:gd name="T2" fmla="*/ 2147483646 w 91"/>
                  <a:gd name="T3" fmla="*/ 0 h 3"/>
                  <a:gd name="T4" fmla="*/ 2147483646 w 91"/>
                  <a:gd name="T5" fmla="*/ 2147483646 h 3"/>
                  <a:gd name="T6" fmla="*/ 2147483646 w 91"/>
                  <a:gd name="T7" fmla="*/ 2147483646 h 3"/>
                  <a:gd name="T8" fmla="*/ 2147483646 w 91"/>
                  <a:gd name="T9" fmla="*/ 2147483646 h 3"/>
                  <a:gd name="T10" fmla="*/ 2147483646 w 91"/>
                  <a:gd name="T11" fmla="*/ 2147483646 h 3"/>
                  <a:gd name="T12" fmla="*/ 2147483646 w 91"/>
                  <a:gd name="T13" fmla="*/ 2147483646 h 3"/>
                  <a:gd name="T14" fmla="*/ 2147483646 w 91"/>
                  <a:gd name="T15" fmla="*/ 2147483646 h 3"/>
                  <a:gd name="T16" fmla="*/ 2147483646 w 91"/>
                  <a:gd name="T17" fmla="*/ 2147483646 h 3"/>
                  <a:gd name="T18" fmla="*/ 2147483646 w 91"/>
                  <a:gd name="T19" fmla="*/ 2147483646 h 3"/>
                  <a:gd name="T20" fmla="*/ 2147483646 w 91"/>
                  <a:gd name="T21" fmla="*/ 2147483646 h 3"/>
                  <a:gd name="T22" fmla="*/ 2147483646 w 91"/>
                  <a:gd name="T23" fmla="*/ 2147483646 h 3"/>
                  <a:gd name="T24" fmla="*/ 2147483646 w 91"/>
                  <a:gd name="T25" fmla="*/ 2147483646 h 3"/>
                  <a:gd name="T26" fmla="*/ 2147483646 w 91"/>
                  <a:gd name="T27" fmla="*/ 2147483646 h 3"/>
                  <a:gd name="T28" fmla="*/ 2147483646 w 91"/>
                  <a:gd name="T29" fmla="*/ 2147483646 h 3"/>
                  <a:gd name="T30" fmla="*/ 2147483646 w 91"/>
                  <a:gd name="T31" fmla="*/ 2147483646 h 3"/>
                  <a:gd name="T32" fmla="*/ 2147483646 w 91"/>
                  <a:gd name="T33" fmla="*/ 2147483646 h 3"/>
                  <a:gd name="T34" fmla="*/ 2147483646 w 91"/>
                  <a:gd name="T35" fmla="*/ 2147483646 h 3"/>
                  <a:gd name="T36" fmla="*/ 2147483646 w 91"/>
                  <a:gd name="T37" fmla="*/ 2147483646 h 3"/>
                  <a:gd name="T38" fmla="*/ 2147483646 w 91"/>
                  <a:gd name="T39" fmla="*/ 2147483646 h 3"/>
                  <a:gd name="T40" fmla="*/ 2147483646 w 91"/>
                  <a:gd name="T41" fmla="*/ 2147483646 h 3"/>
                  <a:gd name="T42" fmla="*/ 2147483646 w 91"/>
                  <a:gd name="T43" fmla="*/ 2147483646 h 3"/>
                  <a:gd name="T44" fmla="*/ 2147483646 w 91"/>
                  <a:gd name="T45" fmla="*/ 2147483646 h 3"/>
                  <a:gd name="T46" fmla="*/ 2147483646 w 91"/>
                  <a:gd name="T47" fmla="*/ 2147483646 h 3"/>
                  <a:gd name="T48" fmla="*/ 2147483646 w 91"/>
                  <a:gd name="T49" fmla="*/ 2147483646 h 3"/>
                  <a:gd name="T50" fmla="*/ 2147483646 w 91"/>
                  <a:gd name="T51" fmla="*/ 2147483646 h 3"/>
                  <a:gd name="T52" fmla="*/ 2147483646 w 91"/>
                  <a:gd name="T53" fmla="*/ 2147483646 h 3"/>
                  <a:gd name="T54" fmla="*/ 2147483646 w 91"/>
                  <a:gd name="T55" fmla="*/ 2147483646 h 3"/>
                  <a:gd name="T56" fmla="*/ 2147483646 w 91"/>
                  <a:gd name="T57" fmla="*/ 2147483646 h 3"/>
                  <a:gd name="T58" fmla="*/ 2147483646 w 91"/>
                  <a:gd name="T59" fmla="*/ 2147483646 h 3"/>
                  <a:gd name="T60" fmla="*/ 2147483646 w 91"/>
                  <a:gd name="T61" fmla="*/ 2147483646 h 3"/>
                  <a:gd name="T62" fmla="*/ 2147483646 w 91"/>
                  <a:gd name="T63" fmla="*/ 2147483646 h 3"/>
                  <a:gd name="T64" fmla="*/ 2147483646 w 91"/>
                  <a:gd name="T65" fmla="*/ 2147483646 h 3"/>
                  <a:gd name="T66" fmla="*/ 2147483646 w 91"/>
                  <a:gd name="T67" fmla="*/ 2147483646 h 3"/>
                  <a:gd name="T68" fmla="*/ 2147483646 w 91"/>
                  <a:gd name="T69" fmla="*/ 2147483646 h 3"/>
                  <a:gd name="T70" fmla="*/ 2147483646 w 91"/>
                  <a:gd name="T71" fmla="*/ 2147483646 h 3"/>
                  <a:gd name="T72" fmla="*/ 2147483646 w 91"/>
                  <a:gd name="T73" fmla="*/ 2147483646 h 3"/>
                  <a:gd name="T74" fmla="*/ 2147483646 w 91"/>
                  <a:gd name="T75" fmla="*/ 2147483646 h 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1"/>
                  <a:gd name="T115" fmla="*/ 0 h 3"/>
                  <a:gd name="T116" fmla="*/ 91 w 91"/>
                  <a:gd name="T117" fmla="*/ 3 h 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1" h="3">
                    <a:moveTo>
                      <a:pt x="0" y="0"/>
                    </a:moveTo>
                    <a:lnTo>
                      <a:pt x="1" y="0"/>
                    </a:lnTo>
                    <a:lnTo>
                      <a:pt x="2" y="0"/>
                    </a:lnTo>
                    <a:lnTo>
                      <a:pt x="4" y="0"/>
                    </a:lnTo>
                    <a:lnTo>
                      <a:pt x="5" y="0"/>
                    </a:lnTo>
                    <a:lnTo>
                      <a:pt x="6" y="1"/>
                    </a:lnTo>
                    <a:lnTo>
                      <a:pt x="7" y="1"/>
                    </a:lnTo>
                    <a:lnTo>
                      <a:pt x="8" y="1"/>
                    </a:lnTo>
                    <a:lnTo>
                      <a:pt x="10" y="1"/>
                    </a:lnTo>
                    <a:lnTo>
                      <a:pt x="11" y="1"/>
                    </a:lnTo>
                    <a:lnTo>
                      <a:pt x="12" y="1"/>
                    </a:lnTo>
                    <a:lnTo>
                      <a:pt x="13" y="1"/>
                    </a:lnTo>
                    <a:lnTo>
                      <a:pt x="14" y="1"/>
                    </a:lnTo>
                    <a:lnTo>
                      <a:pt x="16" y="1"/>
                    </a:lnTo>
                    <a:lnTo>
                      <a:pt x="17" y="1"/>
                    </a:lnTo>
                    <a:lnTo>
                      <a:pt x="18" y="2"/>
                    </a:lnTo>
                    <a:lnTo>
                      <a:pt x="19" y="2"/>
                    </a:lnTo>
                    <a:lnTo>
                      <a:pt x="20" y="2"/>
                    </a:lnTo>
                    <a:lnTo>
                      <a:pt x="22" y="2"/>
                    </a:lnTo>
                    <a:lnTo>
                      <a:pt x="23" y="2"/>
                    </a:lnTo>
                    <a:lnTo>
                      <a:pt x="24" y="2"/>
                    </a:lnTo>
                    <a:lnTo>
                      <a:pt x="25" y="2"/>
                    </a:lnTo>
                    <a:lnTo>
                      <a:pt x="26" y="2"/>
                    </a:lnTo>
                    <a:lnTo>
                      <a:pt x="28" y="2"/>
                    </a:lnTo>
                    <a:lnTo>
                      <a:pt x="29" y="2"/>
                    </a:lnTo>
                    <a:lnTo>
                      <a:pt x="30" y="2"/>
                    </a:lnTo>
                    <a:lnTo>
                      <a:pt x="31" y="2"/>
                    </a:lnTo>
                    <a:lnTo>
                      <a:pt x="32" y="2"/>
                    </a:lnTo>
                    <a:lnTo>
                      <a:pt x="34" y="2"/>
                    </a:lnTo>
                    <a:lnTo>
                      <a:pt x="35" y="2"/>
                    </a:lnTo>
                    <a:lnTo>
                      <a:pt x="36" y="2"/>
                    </a:lnTo>
                    <a:lnTo>
                      <a:pt x="37" y="2"/>
                    </a:lnTo>
                    <a:lnTo>
                      <a:pt x="38" y="2"/>
                    </a:lnTo>
                    <a:lnTo>
                      <a:pt x="40" y="2"/>
                    </a:lnTo>
                    <a:lnTo>
                      <a:pt x="41" y="2"/>
                    </a:lnTo>
                    <a:lnTo>
                      <a:pt x="42" y="3"/>
                    </a:lnTo>
                    <a:lnTo>
                      <a:pt x="43" y="3"/>
                    </a:lnTo>
                    <a:lnTo>
                      <a:pt x="44" y="3"/>
                    </a:lnTo>
                    <a:lnTo>
                      <a:pt x="46" y="3"/>
                    </a:lnTo>
                    <a:lnTo>
                      <a:pt x="47" y="3"/>
                    </a:lnTo>
                    <a:lnTo>
                      <a:pt x="48" y="3"/>
                    </a:lnTo>
                    <a:lnTo>
                      <a:pt x="49" y="3"/>
                    </a:lnTo>
                    <a:lnTo>
                      <a:pt x="50" y="3"/>
                    </a:lnTo>
                    <a:lnTo>
                      <a:pt x="52" y="3"/>
                    </a:lnTo>
                    <a:lnTo>
                      <a:pt x="53" y="3"/>
                    </a:lnTo>
                    <a:lnTo>
                      <a:pt x="54" y="3"/>
                    </a:lnTo>
                    <a:lnTo>
                      <a:pt x="55" y="3"/>
                    </a:lnTo>
                    <a:lnTo>
                      <a:pt x="56" y="3"/>
                    </a:lnTo>
                    <a:lnTo>
                      <a:pt x="58" y="3"/>
                    </a:lnTo>
                    <a:lnTo>
                      <a:pt x="59" y="3"/>
                    </a:lnTo>
                    <a:lnTo>
                      <a:pt x="60" y="3"/>
                    </a:lnTo>
                    <a:lnTo>
                      <a:pt x="61" y="3"/>
                    </a:lnTo>
                    <a:lnTo>
                      <a:pt x="62" y="3"/>
                    </a:lnTo>
                    <a:lnTo>
                      <a:pt x="64" y="3"/>
                    </a:lnTo>
                    <a:lnTo>
                      <a:pt x="65" y="3"/>
                    </a:lnTo>
                    <a:lnTo>
                      <a:pt x="66" y="3"/>
                    </a:lnTo>
                    <a:lnTo>
                      <a:pt x="67" y="3"/>
                    </a:lnTo>
                    <a:lnTo>
                      <a:pt x="68" y="3"/>
                    </a:lnTo>
                    <a:lnTo>
                      <a:pt x="70" y="3"/>
                    </a:lnTo>
                    <a:lnTo>
                      <a:pt x="71" y="3"/>
                    </a:lnTo>
                    <a:lnTo>
                      <a:pt x="72" y="3"/>
                    </a:lnTo>
                    <a:lnTo>
                      <a:pt x="73" y="3"/>
                    </a:lnTo>
                    <a:lnTo>
                      <a:pt x="74" y="3"/>
                    </a:lnTo>
                    <a:lnTo>
                      <a:pt x="76" y="3"/>
                    </a:lnTo>
                    <a:lnTo>
                      <a:pt x="77" y="3"/>
                    </a:lnTo>
                    <a:lnTo>
                      <a:pt x="78" y="3"/>
                    </a:lnTo>
                    <a:lnTo>
                      <a:pt x="79" y="3"/>
                    </a:lnTo>
                    <a:lnTo>
                      <a:pt x="80" y="3"/>
                    </a:lnTo>
                    <a:lnTo>
                      <a:pt x="82" y="3"/>
                    </a:lnTo>
                    <a:lnTo>
                      <a:pt x="83" y="3"/>
                    </a:lnTo>
                    <a:lnTo>
                      <a:pt x="84" y="3"/>
                    </a:lnTo>
                    <a:lnTo>
                      <a:pt x="85" y="3"/>
                    </a:lnTo>
                    <a:lnTo>
                      <a:pt x="86" y="3"/>
                    </a:lnTo>
                    <a:lnTo>
                      <a:pt x="88" y="3"/>
                    </a:lnTo>
                    <a:lnTo>
                      <a:pt x="89" y="3"/>
                    </a:lnTo>
                    <a:lnTo>
                      <a:pt x="90" y="3"/>
                    </a:lnTo>
                    <a:lnTo>
                      <a:pt x="91" y="3"/>
                    </a:lnTo>
                  </a:path>
                </a:pathLst>
              </a:custGeom>
              <a:noFill/>
              <a:ln w="254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235" name="Freeform 49">
                <a:extLst>
                  <a:ext uri="{FF2B5EF4-FFF2-40B4-BE49-F238E27FC236}">
                    <a16:creationId xmlns:a16="http://schemas.microsoft.com/office/drawing/2014/main" id="{0BC49C29-B738-49A4-802E-99CB6B1F0DCD}"/>
                  </a:ext>
                </a:extLst>
              </p:cNvPr>
              <p:cNvSpPr>
                <a:spLocks/>
              </p:cNvSpPr>
              <p:nvPr/>
            </p:nvSpPr>
            <p:spPr bwMode="auto">
              <a:xfrm rot="-5400000">
                <a:off x="1841001" y="3478208"/>
                <a:ext cx="247125" cy="464977"/>
              </a:xfrm>
              <a:custGeom>
                <a:avLst/>
                <a:gdLst>
                  <a:gd name="T0" fmla="*/ 2147483646 w 95"/>
                  <a:gd name="T1" fmla="*/ 2147483646 h 267"/>
                  <a:gd name="T2" fmla="*/ 2147483646 w 95"/>
                  <a:gd name="T3" fmla="*/ 2147483646 h 267"/>
                  <a:gd name="T4" fmla="*/ 2147483646 w 95"/>
                  <a:gd name="T5" fmla="*/ 2147483646 h 267"/>
                  <a:gd name="T6" fmla="*/ 2147483646 w 95"/>
                  <a:gd name="T7" fmla="*/ 2147483646 h 267"/>
                  <a:gd name="T8" fmla="*/ 2147483646 w 95"/>
                  <a:gd name="T9" fmla="*/ 2147483646 h 267"/>
                  <a:gd name="T10" fmla="*/ 2147483646 w 95"/>
                  <a:gd name="T11" fmla="*/ 2147483646 h 267"/>
                  <a:gd name="T12" fmla="*/ 2147483646 w 95"/>
                  <a:gd name="T13" fmla="*/ 2147483646 h 267"/>
                  <a:gd name="T14" fmla="*/ 2147483646 w 95"/>
                  <a:gd name="T15" fmla="*/ 2147483646 h 267"/>
                  <a:gd name="T16" fmla="*/ 2147483646 w 95"/>
                  <a:gd name="T17" fmla="*/ 2147483646 h 267"/>
                  <a:gd name="T18" fmla="*/ 2147483646 w 95"/>
                  <a:gd name="T19" fmla="*/ 2147483646 h 267"/>
                  <a:gd name="T20" fmla="*/ 2147483646 w 95"/>
                  <a:gd name="T21" fmla="*/ 2147483646 h 267"/>
                  <a:gd name="T22" fmla="*/ 2147483646 w 95"/>
                  <a:gd name="T23" fmla="*/ 2147483646 h 267"/>
                  <a:gd name="T24" fmla="*/ 2147483646 w 95"/>
                  <a:gd name="T25" fmla="*/ 2147483646 h 267"/>
                  <a:gd name="T26" fmla="*/ 2147483646 w 95"/>
                  <a:gd name="T27" fmla="*/ 2147483646 h 267"/>
                  <a:gd name="T28" fmla="*/ 2147483646 w 95"/>
                  <a:gd name="T29" fmla="*/ 2147483646 h 267"/>
                  <a:gd name="T30" fmla="*/ 2147483646 w 95"/>
                  <a:gd name="T31" fmla="*/ 2147483646 h 267"/>
                  <a:gd name="T32" fmla="*/ 2147483646 w 95"/>
                  <a:gd name="T33" fmla="*/ 2147483646 h 267"/>
                  <a:gd name="T34" fmla="*/ 2147483646 w 95"/>
                  <a:gd name="T35" fmla="*/ 2147483646 h 267"/>
                  <a:gd name="T36" fmla="*/ 2147483646 w 95"/>
                  <a:gd name="T37" fmla="*/ 2147483646 h 267"/>
                  <a:gd name="T38" fmla="*/ 2147483646 w 95"/>
                  <a:gd name="T39" fmla="*/ 2147483646 h 267"/>
                  <a:gd name="T40" fmla="*/ 2147483646 w 95"/>
                  <a:gd name="T41" fmla="*/ 2147483646 h 267"/>
                  <a:gd name="T42" fmla="*/ 2147483646 w 95"/>
                  <a:gd name="T43" fmla="*/ 2147483646 h 267"/>
                  <a:gd name="T44" fmla="*/ 2147483646 w 95"/>
                  <a:gd name="T45" fmla="*/ 2147483646 h 267"/>
                  <a:gd name="T46" fmla="*/ 2147483646 w 95"/>
                  <a:gd name="T47" fmla="*/ 2147483646 h 267"/>
                  <a:gd name="T48" fmla="*/ 2147483646 w 95"/>
                  <a:gd name="T49" fmla="*/ 2147483646 h 267"/>
                  <a:gd name="T50" fmla="*/ 2147483646 w 95"/>
                  <a:gd name="T51" fmla="*/ 2147483646 h 267"/>
                  <a:gd name="T52" fmla="*/ 2147483646 w 95"/>
                  <a:gd name="T53" fmla="*/ 2147483646 h 267"/>
                  <a:gd name="T54" fmla="*/ 2147483646 w 95"/>
                  <a:gd name="T55" fmla="*/ 2147483646 h 267"/>
                  <a:gd name="T56" fmla="*/ 2147483646 w 95"/>
                  <a:gd name="T57" fmla="*/ 2147483646 h 267"/>
                  <a:gd name="T58" fmla="*/ 2147483646 w 95"/>
                  <a:gd name="T59" fmla="*/ 2147483646 h 267"/>
                  <a:gd name="T60" fmla="*/ 2147483646 w 95"/>
                  <a:gd name="T61" fmla="*/ 2147483646 h 267"/>
                  <a:gd name="T62" fmla="*/ 2147483646 w 95"/>
                  <a:gd name="T63" fmla="*/ 2147483646 h 267"/>
                  <a:gd name="T64" fmla="*/ 2147483646 w 95"/>
                  <a:gd name="T65" fmla="*/ 2147483646 h 267"/>
                  <a:gd name="T66" fmla="*/ 2147483646 w 95"/>
                  <a:gd name="T67" fmla="*/ 2147483646 h 267"/>
                  <a:gd name="T68" fmla="*/ 2147483646 w 95"/>
                  <a:gd name="T69" fmla="*/ 2147483646 h 267"/>
                  <a:gd name="T70" fmla="*/ 2147483646 w 95"/>
                  <a:gd name="T71" fmla="*/ 2147483646 h 267"/>
                  <a:gd name="T72" fmla="*/ 2147483646 w 95"/>
                  <a:gd name="T73" fmla="*/ 2147483646 h 267"/>
                  <a:gd name="T74" fmla="*/ 2147483646 w 95"/>
                  <a:gd name="T75" fmla="*/ 2147483646 h 267"/>
                  <a:gd name="T76" fmla="*/ 2147483646 w 95"/>
                  <a:gd name="T77" fmla="*/ 2147483646 h 267"/>
                  <a:gd name="T78" fmla="*/ 2147483646 w 95"/>
                  <a:gd name="T79" fmla="*/ 2147483646 h 267"/>
                  <a:gd name="T80" fmla="*/ 2147483646 w 95"/>
                  <a:gd name="T81" fmla="*/ 2147483646 h 267"/>
                  <a:gd name="T82" fmla="*/ 2147483646 w 95"/>
                  <a:gd name="T83" fmla="*/ 2147483646 h 26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5"/>
                  <a:gd name="T127" fmla="*/ 0 h 267"/>
                  <a:gd name="T128" fmla="*/ 95 w 95"/>
                  <a:gd name="T129" fmla="*/ 267 h 26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5" h="267">
                    <a:moveTo>
                      <a:pt x="0" y="267"/>
                    </a:moveTo>
                    <a:lnTo>
                      <a:pt x="1" y="267"/>
                    </a:lnTo>
                    <a:lnTo>
                      <a:pt x="3" y="267"/>
                    </a:lnTo>
                    <a:lnTo>
                      <a:pt x="4" y="267"/>
                    </a:lnTo>
                    <a:lnTo>
                      <a:pt x="5" y="267"/>
                    </a:lnTo>
                    <a:lnTo>
                      <a:pt x="6" y="267"/>
                    </a:lnTo>
                    <a:lnTo>
                      <a:pt x="7" y="267"/>
                    </a:lnTo>
                    <a:lnTo>
                      <a:pt x="9" y="267"/>
                    </a:lnTo>
                    <a:lnTo>
                      <a:pt x="10" y="267"/>
                    </a:lnTo>
                    <a:lnTo>
                      <a:pt x="11" y="266"/>
                    </a:lnTo>
                    <a:lnTo>
                      <a:pt x="12" y="266"/>
                    </a:lnTo>
                    <a:lnTo>
                      <a:pt x="13" y="266"/>
                    </a:lnTo>
                    <a:lnTo>
                      <a:pt x="15" y="266"/>
                    </a:lnTo>
                    <a:lnTo>
                      <a:pt x="16" y="266"/>
                    </a:lnTo>
                    <a:lnTo>
                      <a:pt x="17" y="266"/>
                    </a:lnTo>
                    <a:lnTo>
                      <a:pt x="18" y="266"/>
                    </a:lnTo>
                    <a:lnTo>
                      <a:pt x="19" y="265"/>
                    </a:lnTo>
                    <a:lnTo>
                      <a:pt x="21" y="265"/>
                    </a:lnTo>
                    <a:lnTo>
                      <a:pt x="22" y="265"/>
                    </a:lnTo>
                    <a:lnTo>
                      <a:pt x="23" y="264"/>
                    </a:lnTo>
                    <a:lnTo>
                      <a:pt x="24" y="264"/>
                    </a:lnTo>
                    <a:lnTo>
                      <a:pt x="25" y="264"/>
                    </a:lnTo>
                    <a:lnTo>
                      <a:pt x="27" y="263"/>
                    </a:lnTo>
                    <a:lnTo>
                      <a:pt x="28" y="263"/>
                    </a:lnTo>
                    <a:lnTo>
                      <a:pt x="29" y="262"/>
                    </a:lnTo>
                    <a:lnTo>
                      <a:pt x="31" y="261"/>
                    </a:lnTo>
                    <a:lnTo>
                      <a:pt x="31" y="260"/>
                    </a:lnTo>
                    <a:lnTo>
                      <a:pt x="34" y="259"/>
                    </a:lnTo>
                    <a:lnTo>
                      <a:pt x="34" y="258"/>
                    </a:lnTo>
                    <a:lnTo>
                      <a:pt x="35" y="258"/>
                    </a:lnTo>
                    <a:lnTo>
                      <a:pt x="35" y="257"/>
                    </a:lnTo>
                    <a:lnTo>
                      <a:pt x="37" y="256"/>
                    </a:lnTo>
                    <a:lnTo>
                      <a:pt x="37" y="254"/>
                    </a:lnTo>
                    <a:lnTo>
                      <a:pt x="39" y="254"/>
                    </a:lnTo>
                    <a:lnTo>
                      <a:pt x="39" y="252"/>
                    </a:lnTo>
                    <a:lnTo>
                      <a:pt x="40" y="252"/>
                    </a:lnTo>
                    <a:lnTo>
                      <a:pt x="40" y="250"/>
                    </a:lnTo>
                    <a:lnTo>
                      <a:pt x="41" y="250"/>
                    </a:lnTo>
                    <a:lnTo>
                      <a:pt x="41" y="248"/>
                    </a:lnTo>
                    <a:lnTo>
                      <a:pt x="42" y="248"/>
                    </a:lnTo>
                    <a:lnTo>
                      <a:pt x="42" y="246"/>
                    </a:lnTo>
                    <a:lnTo>
                      <a:pt x="43" y="246"/>
                    </a:lnTo>
                    <a:lnTo>
                      <a:pt x="43" y="244"/>
                    </a:lnTo>
                    <a:lnTo>
                      <a:pt x="45" y="243"/>
                    </a:lnTo>
                    <a:lnTo>
                      <a:pt x="45" y="241"/>
                    </a:lnTo>
                    <a:lnTo>
                      <a:pt x="46" y="241"/>
                    </a:lnTo>
                    <a:lnTo>
                      <a:pt x="46" y="239"/>
                    </a:lnTo>
                    <a:lnTo>
                      <a:pt x="47" y="238"/>
                    </a:lnTo>
                    <a:lnTo>
                      <a:pt x="47" y="235"/>
                    </a:lnTo>
                    <a:lnTo>
                      <a:pt x="48" y="235"/>
                    </a:lnTo>
                    <a:lnTo>
                      <a:pt x="48" y="232"/>
                    </a:lnTo>
                    <a:lnTo>
                      <a:pt x="49" y="231"/>
                    </a:lnTo>
                    <a:lnTo>
                      <a:pt x="49" y="228"/>
                    </a:lnTo>
                    <a:lnTo>
                      <a:pt x="51" y="228"/>
                    </a:lnTo>
                    <a:lnTo>
                      <a:pt x="51" y="224"/>
                    </a:lnTo>
                    <a:lnTo>
                      <a:pt x="52" y="224"/>
                    </a:lnTo>
                    <a:lnTo>
                      <a:pt x="52" y="221"/>
                    </a:lnTo>
                    <a:lnTo>
                      <a:pt x="53" y="220"/>
                    </a:lnTo>
                    <a:lnTo>
                      <a:pt x="53" y="216"/>
                    </a:lnTo>
                    <a:lnTo>
                      <a:pt x="54" y="216"/>
                    </a:lnTo>
                    <a:lnTo>
                      <a:pt x="54" y="211"/>
                    </a:lnTo>
                    <a:lnTo>
                      <a:pt x="55" y="211"/>
                    </a:lnTo>
                    <a:lnTo>
                      <a:pt x="55" y="206"/>
                    </a:lnTo>
                    <a:lnTo>
                      <a:pt x="57" y="206"/>
                    </a:lnTo>
                    <a:lnTo>
                      <a:pt x="57" y="201"/>
                    </a:lnTo>
                    <a:lnTo>
                      <a:pt x="58" y="201"/>
                    </a:lnTo>
                    <a:lnTo>
                      <a:pt x="58" y="195"/>
                    </a:lnTo>
                    <a:lnTo>
                      <a:pt x="59" y="195"/>
                    </a:lnTo>
                    <a:lnTo>
                      <a:pt x="59" y="189"/>
                    </a:lnTo>
                    <a:lnTo>
                      <a:pt x="60" y="189"/>
                    </a:lnTo>
                    <a:lnTo>
                      <a:pt x="60" y="183"/>
                    </a:lnTo>
                    <a:lnTo>
                      <a:pt x="61" y="183"/>
                    </a:lnTo>
                    <a:lnTo>
                      <a:pt x="61" y="177"/>
                    </a:lnTo>
                    <a:lnTo>
                      <a:pt x="63" y="177"/>
                    </a:lnTo>
                    <a:lnTo>
                      <a:pt x="63" y="170"/>
                    </a:lnTo>
                    <a:lnTo>
                      <a:pt x="64" y="170"/>
                    </a:lnTo>
                    <a:lnTo>
                      <a:pt x="64" y="163"/>
                    </a:lnTo>
                    <a:lnTo>
                      <a:pt x="65" y="163"/>
                    </a:lnTo>
                    <a:lnTo>
                      <a:pt x="65" y="156"/>
                    </a:lnTo>
                    <a:lnTo>
                      <a:pt x="66" y="156"/>
                    </a:lnTo>
                    <a:lnTo>
                      <a:pt x="66" y="149"/>
                    </a:lnTo>
                    <a:lnTo>
                      <a:pt x="67" y="148"/>
                    </a:lnTo>
                    <a:lnTo>
                      <a:pt x="67" y="141"/>
                    </a:lnTo>
                    <a:lnTo>
                      <a:pt x="69" y="141"/>
                    </a:lnTo>
                    <a:lnTo>
                      <a:pt x="69" y="134"/>
                    </a:lnTo>
                    <a:lnTo>
                      <a:pt x="70" y="133"/>
                    </a:lnTo>
                    <a:lnTo>
                      <a:pt x="70" y="126"/>
                    </a:lnTo>
                    <a:lnTo>
                      <a:pt x="71" y="125"/>
                    </a:lnTo>
                    <a:lnTo>
                      <a:pt x="71" y="118"/>
                    </a:lnTo>
                    <a:lnTo>
                      <a:pt x="72" y="117"/>
                    </a:lnTo>
                    <a:lnTo>
                      <a:pt x="72" y="110"/>
                    </a:lnTo>
                    <a:lnTo>
                      <a:pt x="73" y="110"/>
                    </a:lnTo>
                    <a:lnTo>
                      <a:pt x="73" y="102"/>
                    </a:lnTo>
                    <a:lnTo>
                      <a:pt x="75" y="101"/>
                    </a:lnTo>
                    <a:lnTo>
                      <a:pt x="75" y="94"/>
                    </a:lnTo>
                    <a:lnTo>
                      <a:pt x="76" y="94"/>
                    </a:lnTo>
                    <a:lnTo>
                      <a:pt x="76" y="86"/>
                    </a:lnTo>
                    <a:lnTo>
                      <a:pt x="77" y="85"/>
                    </a:lnTo>
                    <a:lnTo>
                      <a:pt x="77" y="78"/>
                    </a:lnTo>
                    <a:lnTo>
                      <a:pt x="78" y="77"/>
                    </a:lnTo>
                    <a:lnTo>
                      <a:pt x="78" y="71"/>
                    </a:lnTo>
                    <a:lnTo>
                      <a:pt x="79" y="70"/>
                    </a:lnTo>
                    <a:lnTo>
                      <a:pt x="79" y="63"/>
                    </a:lnTo>
                    <a:lnTo>
                      <a:pt x="81" y="62"/>
                    </a:lnTo>
                    <a:lnTo>
                      <a:pt x="81" y="55"/>
                    </a:lnTo>
                    <a:lnTo>
                      <a:pt x="82" y="55"/>
                    </a:lnTo>
                    <a:lnTo>
                      <a:pt x="82" y="49"/>
                    </a:lnTo>
                    <a:lnTo>
                      <a:pt x="83" y="48"/>
                    </a:lnTo>
                    <a:lnTo>
                      <a:pt x="83" y="42"/>
                    </a:lnTo>
                    <a:lnTo>
                      <a:pt x="84" y="41"/>
                    </a:lnTo>
                    <a:lnTo>
                      <a:pt x="84" y="35"/>
                    </a:lnTo>
                    <a:lnTo>
                      <a:pt x="85" y="34"/>
                    </a:lnTo>
                    <a:lnTo>
                      <a:pt x="85" y="29"/>
                    </a:lnTo>
                    <a:lnTo>
                      <a:pt x="87" y="29"/>
                    </a:lnTo>
                    <a:lnTo>
                      <a:pt x="87" y="23"/>
                    </a:lnTo>
                    <a:lnTo>
                      <a:pt x="88" y="23"/>
                    </a:lnTo>
                    <a:lnTo>
                      <a:pt x="88" y="18"/>
                    </a:lnTo>
                    <a:lnTo>
                      <a:pt x="89" y="18"/>
                    </a:lnTo>
                    <a:lnTo>
                      <a:pt x="89" y="13"/>
                    </a:lnTo>
                    <a:lnTo>
                      <a:pt x="90" y="13"/>
                    </a:lnTo>
                    <a:lnTo>
                      <a:pt x="90" y="9"/>
                    </a:lnTo>
                    <a:lnTo>
                      <a:pt x="91" y="9"/>
                    </a:lnTo>
                    <a:lnTo>
                      <a:pt x="91" y="6"/>
                    </a:lnTo>
                    <a:lnTo>
                      <a:pt x="93" y="5"/>
                    </a:lnTo>
                    <a:lnTo>
                      <a:pt x="93" y="3"/>
                    </a:lnTo>
                    <a:lnTo>
                      <a:pt x="94" y="2"/>
                    </a:lnTo>
                    <a:lnTo>
                      <a:pt x="94" y="0"/>
                    </a:lnTo>
                    <a:lnTo>
                      <a:pt x="95" y="0"/>
                    </a:lnTo>
                  </a:path>
                </a:pathLst>
              </a:custGeom>
              <a:noFill/>
              <a:ln w="254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236" name="Freeform 50">
                <a:extLst>
                  <a:ext uri="{FF2B5EF4-FFF2-40B4-BE49-F238E27FC236}">
                    <a16:creationId xmlns:a16="http://schemas.microsoft.com/office/drawing/2014/main" id="{5ACFB4D0-8647-402C-AC93-DE2834961D63}"/>
                  </a:ext>
                </a:extLst>
              </p:cNvPr>
              <p:cNvSpPr>
                <a:spLocks/>
              </p:cNvSpPr>
              <p:nvPr/>
            </p:nvSpPr>
            <p:spPr bwMode="auto">
              <a:xfrm rot="-5400000">
                <a:off x="1842290" y="3232375"/>
                <a:ext cx="239320" cy="470201"/>
              </a:xfrm>
              <a:custGeom>
                <a:avLst/>
                <a:gdLst>
                  <a:gd name="T0" fmla="*/ 2147483646 w 92"/>
                  <a:gd name="T1" fmla="*/ 0 h 270"/>
                  <a:gd name="T2" fmla="*/ 2147483646 w 92"/>
                  <a:gd name="T3" fmla="*/ 2147483646 h 270"/>
                  <a:gd name="T4" fmla="*/ 2147483646 w 92"/>
                  <a:gd name="T5" fmla="*/ 2147483646 h 270"/>
                  <a:gd name="T6" fmla="*/ 2147483646 w 92"/>
                  <a:gd name="T7" fmla="*/ 2147483646 h 270"/>
                  <a:gd name="T8" fmla="*/ 2147483646 w 92"/>
                  <a:gd name="T9" fmla="*/ 2147483646 h 270"/>
                  <a:gd name="T10" fmla="*/ 2147483646 w 92"/>
                  <a:gd name="T11" fmla="*/ 2147483646 h 270"/>
                  <a:gd name="T12" fmla="*/ 2147483646 w 92"/>
                  <a:gd name="T13" fmla="*/ 2147483646 h 270"/>
                  <a:gd name="T14" fmla="*/ 2147483646 w 92"/>
                  <a:gd name="T15" fmla="*/ 2147483646 h 270"/>
                  <a:gd name="T16" fmla="*/ 2147483646 w 92"/>
                  <a:gd name="T17" fmla="*/ 2147483646 h 270"/>
                  <a:gd name="T18" fmla="*/ 2147483646 w 92"/>
                  <a:gd name="T19" fmla="*/ 2147483646 h 270"/>
                  <a:gd name="T20" fmla="*/ 2147483646 w 92"/>
                  <a:gd name="T21" fmla="*/ 2147483646 h 270"/>
                  <a:gd name="T22" fmla="*/ 2147483646 w 92"/>
                  <a:gd name="T23" fmla="*/ 2147483646 h 270"/>
                  <a:gd name="T24" fmla="*/ 2147483646 w 92"/>
                  <a:gd name="T25" fmla="*/ 2147483646 h 270"/>
                  <a:gd name="T26" fmla="*/ 2147483646 w 92"/>
                  <a:gd name="T27" fmla="*/ 2147483646 h 270"/>
                  <a:gd name="T28" fmla="*/ 2147483646 w 92"/>
                  <a:gd name="T29" fmla="*/ 2147483646 h 270"/>
                  <a:gd name="T30" fmla="*/ 2147483646 w 92"/>
                  <a:gd name="T31" fmla="*/ 2147483646 h 270"/>
                  <a:gd name="T32" fmla="*/ 2147483646 w 92"/>
                  <a:gd name="T33" fmla="*/ 2147483646 h 270"/>
                  <a:gd name="T34" fmla="*/ 2147483646 w 92"/>
                  <a:gd name="T35" fmla="*/ 2147483646 h 270"/>
                  <a:gd name="T36" fmla="*/ 2147483646 w 92"/>
                  <a:gd name="T37" fmla="*/ 2147483646 h 270"/>
                  <a:gd name="T38" fmla="*/ 2147483646 w 92"/>
                  <a:gd name="T39" fmla="*/ 2147483646 h 270"/>
                  <a:gd name="T40" fmla="*/ 2147483646 w 92"/>
                  <a:gd name="T41" fmla="*/ 2147483646 h 270"/>
                  <a:gd name="T42" fmla="*/ 2147483646 w 92"/>
                  <a:gd name="T43" fmla="*/ 2147483646 h 270"/>
                  <a:gd name="T44" fmla="*/ 2147483646 w 92"/>
                  <a:gd name="T45" fmla="*/ 2147483646 h 270"/>
                  <a:gd name="T46" fmla="*/ 2147483646 w 92"/>
                  <a:gd name="T47" fmla="*/ 2147483646 h 270"/>
                  <a:gd name="T48" fmla="*/ 2147483646 w 92"/>
                  <a:gd name="T49" fmla="*/ 2147483646 h 270"/>
                  <a:gd name="T50" fmla="*/ 2147483646 w 92"/>
                  <a:gd name="T51" fmla="*/ 2147483646 h 270"/>
                  <a:gd name="T52" fmla="*/ 2147483646 w 92"/>
                  <a:gd name="T53" fmla="*/ 2147483646 h 270"/>
                  <a:gd name="T54" fmla="*/ 2147483646 w 92"/>
                  <a:gd name="T55" fmla="*/ 2147483646 h 270"/>
                  <a:gd name="T56" fmla="*/ 2147483646 w 92"/>
                  <a:gd name="T57" fmla="*/ 2147483646 h 270"/>
                  <a:gd name="T58" fmla="*/ 2147483646 w 92"/>
                  <a:gd name="T59" fmla="*/ 2147483646 h 270"/>
                  <a:gd name="T60" fmla="*/ 2147483646 w 92"/>
                  <a:gd name="T61" fmla="*/ 2147483646 h 270"/>
                  <a:gd name="T62" fmla="*/ 2147483646 w 92"/>
                  <a:gd name="T63" fmla="*/ 2147483646 h 270"/>
                  <a:gd name="T64" fmla="*/ 2147483646 w 92"/>
                  <a:gd name="T65" fmla="*/ 2147483646 h 270"/>
                  <a:gd name="T66" fmla="*/ 2147483646 w 92"/>
                  <a:gd name="T67" fmla="*/ 2147483646 h 270"/>
                  <a:gd name="T68" fmla="*/ 2147483646 w 92"/>
                  <a:gd name="T69" fmla="*/ 2147483646 h 270"/>
                  <a:gd name="T70" fmla="*/ 2147483646 w 92"/>
                  <a:gd name="T71" fmla="*/ 2147483646 h 270"/>
                  <a:gd name="T72" fmla="*/ 2147483646 w 92"/>
                  <a:gd name="T73" fmla="*/ 2147483646 h 270"/>
                  <a:gd name="T74" fmla="*/ 2147483646 w 92"/>
                  <a:gd name="T75" fmla="*/ 2147483646 h 270"/>
                  <a:gd name="T76" fmla="*/ 2147483646 w 92"/>
                  <a:gd name="T77" fmla="*/ 2147483646 h 270"/>
                  <a:gd name="T78" fmla="*/ 2147483646 w 92"/>
                  <a:gd name="T79" fmla="*/ 2147483646 h 270"/>
                  <a:gd name="T80" fmla="*/ 2147483646 w 92"/>
                  <a:gd name="T81" fmla="*/ 2147483646 h 270"/>
                  <a:gd name="T82" fmla="*/ 2147483646 w 92"/>
                  <a:gd name="T83" fmla="*/ 2147483646 h 2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2"/>
                  <a:gd name="T127" fmla="*/ 0 h 270"/>
                  <a:gd name="T128" fmla="*/ 92 w 92"/>
                  <a:gd name="T129" fmla="*/ 270 h 2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2" h="270">
                    <a:moveTo>
                      <a:pt x="0" y="3"/>
                    </a:moveTo>
                    <a:lnTo>
                      <a:pt x="0" y="1"/>
                    </a:lnTo>
                    <a:lnTo>
                      <a:pt x="2" y="0"/>
                    </a:lnTo>
                    <a:lnTo>
                      <a:pt x="4" y="0"/>
                    </a:lnTo>
                    <a:lnTo>
                      <a:pt x="6" y="1"/>
                    </a:lnTo>
                    <a:lnTo>
                      <a:pt x="6" y="2"/>
                    </a:lnTo>
                    <a:lnTo>
                      <a:pt x="7" y="3"/>
                    </a:lnTo>
                    <a:lnTo>
                      <a:pt x="7" y="4"/>
                    </a:lnTo>
                    <a:lnTo>
                      <a:pt x="8" y="5"/>
                    </a:lnTo>
                    <a:lnTo>
                      <a:pt x="8" y="7"/>
                    </a:lnTo>
                    <a:lnTo>
                      <a:pt x="10" y="7"/>
                    </a:lnTo>
                    <a:lnTo>
                      <a:pt x="10" y="10"/>
                    </a:lnTo>
                    <a:lnTo>
                      <a:pt x="11" y="11"/>
                    </a:lnTo>
                    <a:lnTo>
                      <a:pt x="11" y="14"/>
                    </a:lnTo>
                    <a:lnTo>
                      <a:pt x="12" y="14"/>
                    </a:lnTo>
                    <a:lnTo>
                      <a:pt x="12" y="18"/>
                    </a:lnTo>
                    <a:lnTo>
                      <a:pt x="13" y="18"/>
                    </a:lnTo>
                    <a:lnTo>
                      <a:pt x="13" y="23"/>
                    </a:lnTo>
                    <a:lnTo>
                      <a:pt x="14" y="24"/>
                    </a:lnTo>
                    <a:lnTo>
                      <a:pt x="14" y="29"/>
                    </a:lnTo>
                    <a:lnTo>
                      <a:pt x="16" y="29"/>
                    </a:lnTo>
                    <a:lnTo>
                      <a:pt x="16" y="35"/>
                    </a:lnTo>
                    <a:lnTo>
                      <a:pt x="17" y="35"/>
                    </a:lnTo>
                    <a:lnTo>
                      <a:pt x="17" y="40"/>
                    </a:lnTo>
                    <a:lnTo>
                      <a:pt x="18" y="41"/>
                    </a:lnTo>
                    <a:lnTo>
                      <a:pt x="18" y="47"/>
                    </a:lnTo>
                    <a:lnTo>
                      <a:pt x="19" y="48"/>
                    </a:lnTo>
                    <a:lnTo>
                      <a:pt x="19" y="54"/>
                    </a:lnTo>
                    <a:lnTo>
                      <a:pt x="20" y="55"/>
                    </a:lnTo>
                    <a:lnTo>
                      <a:pt x="20" y="61"/>
                    </a:lnTo>
                    <a:lnTo>
                      <a:pt x="22" y="62"/>
                    </a:lnTo>
                    <a:lnTo>
                      <a:pt x="22" y="69"/>
                    </a:lnTo>
                    <a:lnTo>
                      <a:pt x="23" y="69"/>
                    </a:lnTo>
                    <a:lnTo>
                      <a:pt x="23" y="76"/>
                    </a:lnTo>
                    <a:lnTo>
                      <a:pt x="24" y="77"/>
                    </a:lnTo>
                    <a:lnTo>
                      <a:pt x="24" y="84"/>
                    </a:lnTo>
                    <a:lnTo>
                      <a:pt x="25" y="84"/>
                    </a:lnTo>
                    <a:lnTo>
                      <a:pt x="25" y="92"/>
                    </a:lnTo>
                    <a:lnTo>
                      <a:pt x="26" y="93"/>
                    </a:lnTo>
                    <a:lnTo>
                      <a:pt x="26" y="100"/>
                    </a:lnTo>
                    <a:lnTo>
                      <a:pt x="28" y="100"/>
                    </a:lnTo>
                    <a:lnTo>
                      <a:pt x="28" y="108"/>
                    </a:lnTo>
                    <a:lnTo>
                      <a:pt x="29" y="108"/>
                    </a:lnTo>
                    <a:lnTo>
                      <a:pt x="29" y="116"/>
                    </a:lnTo>
                    <a:lnTo>
                      <a:pt x="30" y="117"/>
                    </a:lnTo>
                    <a:lnTo>
                      <a:pt x="30" y="124"/>
                    </a:lnTo>
                    <a:lnTo>
                      <a:pt x="31" y="124"/>
                    </a:lnTo>
                    <a:lnTo>
                      <a:pt x="31" y="132"/>
                    </a:lnTo>
                    <a:lnTo>
                      <a:pt x="32" y="132"/>
                    </a:lnTo>
                    <a:lnTo>
                      <a:pt x="32" y="140"/>
                    </a:lnTo>
                    <a:lnTo>
                      <a:pt x="34" y="140"/>
                    </a:lnTo>
                    <a:lnTo>
                      <a:pt x="34" y="147"/>
                    </a:lnTo>
                    <a:lnTo>
                      <a:pt x="35" y="148"/>
                    </a:lnTo>
                    <a:lnTo>
                      <a:pt x="35" y="155"/>
                    </a:lnTo>
                    <a:lnTo>
                      <a:pt x="36" y="155"/>
                    </a:lnTo>
                    <a:lnTo>
                      <a:pt x="36" y="162"/>
                    </a:lnTo>
                    <a:lnTo>
                      <a:pt x="37" y="162"/>
                    </a:lnTo>
                    <a:lnTo>
                      <a:pt x="37" y="169"/>
                    </a:lnTo>
                    <a:lnTo>
                      <a:pt x="38" y="169"/>
                    </a:lnTo>
                    <a:lnTo>
                      <a:pt x="38" y="176"/>
                    </a:lnTo>
                    <a:lnTo>
                      <a:pt x="40" y="176"/>
                    </a:lnTo>
                    <a:lnTo>
                      <a:pt x="40" y="183"/>
                    </a:lnTo>
                    <a:lnTo>
                      <a:pt x="41" y="183"/>
                    </a:lnTo>
                    <a:lnTo>
                      <a:pt x="41" y="189"/>
                    </a:lnTo>
                    <a:lnTo>
                      <a:pt x="42" y="189"/>
                    </a:lnTo>
                    <a:lnTo>
                      <a:pt x="42" y="195"/>
                    </a:lnTo>
                    <a:lnTo>
                      <a:pt x="43" y="195"/>
                    </a:lnTo>
                    <a:lnTo>
                      <a:pt x="43" y="201"/>
                    </a:lnTo>
                    <a:lnTo>
                      <a:pt x="44" y="201"/>
                    </a:lnTo>
                    <a:lnTo>
                      <a:pt x="44" y="206"/>
                    </a:lnTo>
                    <a:lnTo>
                      <a:pt x="46" y="206"/>
                    </a:lnTo>
                    <a:lnTo>
                      <a:pt x="46" y="211"/>
                    </a:lnTo>
                    <a:lnTo>
                      <a:pt x="47" y="212"/>
                    </a:lnTo>
                    <a:lnTo>
                      <a:pt x="47" y="216"/>
                    </a:lnTo>
                    <a:lnTo>
                      <a:pt x="48" y="217"/>
                    </a:lnTo>
                    <a:lnTo>
                      <a:pt x="48" y="221"/>
                    </a:lnTo>
                    <a:lnTo>
                      <a:pt x="49" y="221"/>
                    </a:lnTo>
                    <a:lnTo>
                      <a:pt x="49" y="225"/>
                    </a:lnTo>
                    <a:lnTo>
                      <a:pt x="50" y="225"/>
                    </a:lnTo>
                    <a:lnTo>
                      <a:pt x="50" y="229"/>
                    </a:lnTo>
                    <a:lnTo>
                      <a:pt x="52" y="229"/>
                    </a:lnTo>
                    <a:lnTo>
                      <a:pt x="52" y="233"/>
                    </a:lnTo>
                    <a:lnTo>
                      <a:pt x="53" y="233"/>
                    </a:lnTo>
                    <a:lnTo>
                      <a:pt x="53" y="236"/>
                    </a:lnTo>
                    <a:lnTo>
                      <a:pt x="54" y="237"/>
                    </a:lnTo>
                    <a:lnTo>
                      <a:pt x="54" y="240"/>
                    </a:lnTo>
                    <a:lnTo>
                      <a:pt x="55" y="240"/>
                    </a:lnTo>
                    <a:lnTo>
                      <a:pt x="55" y="243"/>
                    </a:lnTo>
                    <a:lnTo>
                      <a:pt x="56" y="243"/>
                    </a:lnTo>
                    <a:lnTo>
                      <a:pt x="56" y="246"/>
                    </a:lnTo>
                    <a:lnTo>
                      <a:pt x="58" y="246"/>
                    </a:lnTo>
                    <a:lnTo>
                      <a:pt x="58" y="248"/>
                    </a:lnTo>
                    <a:lnTo>
                      <a:pt x="59" y="248"/>
                    </a:lnTo>
                    <a:lnTo>
                      <a:pt x="59" y="250"/>
                    </a:lnTo>
                    <a:lnTo>
                      <a:pt x="60" y="251"/>
                    </a:lnTo>
                    <a:lnTo>
                      <a:pt x="60" y="252"/>
                    </a:lnTo>
                    <a:lnTo>
                      <a:pt x="61" y="253"/>
                    </a:lnTo>
                    <a:lnTo>
                      <a:pt x="61" y="254"/>
                    </a:lnTo>
                    <a:lnTo>
                      <a:pt x="62" y="255"/>
                    </a:lnTo>
                    <a:lnTo>
                      <a:pt x="62" y="256"/>
                    </a:lnTo>
                    <a:lnTo>
                      <a:pt x="64" y="257"/>
                    </a:lnTo>
                    <a:lnTo>
                      <a:pt x="64" y="258"/>
                    </a:lnTo>
                    <a:lnTo>
                      <a:pt x="65" y="258"/>
                    </a:lnTo>
                    <a:lnTo>
                      <a:pt x="65" y="259"/>
                    </a:lnTo>
                    <a:lnTo>
                      <a:pt x="67" y="260"/>
                    </a:lnTo>
                    <a:lnTo>
                      <a:pt x="67" y="262"/>
                    </a:lnTo>
                    <a:lnTo>
                      <a:pt x="70" y="263"/>
                    </a:lnTo>
                    <a:lnTo>
                      <a:pt x="70" y="264"/>
                    </a:lnTo>
                    <a:lnTo>
                      <a:pt x="72" y="265"/>
                    </a:lnTo>
                    <a:lnTo>
                      <a:pt x="73" y="266"/>
                    </a:lnTo>
                    <a:lnTo>
                      <a:pt x="76" y="267"/>
                    </a:lnTo>
                    <a:lnTo>
                      <a:pt x="77" y="267"/>
                    </a:lnTo>
                    <a:lnTo>
                      <a:pt x="78" y="267"/>
                    </a:lnTo>
                    <a:lnTo>
                      <a:pt x="79" y="268"/>
                    </a:lnTo>
                    <a:lnTo>
                      <a:pt x="80" y="268"/>
                    </a:lnTo>
                    <a:lnTo>
                      <a:pt x="82" y="268"/>
                    </a:lnTo>
                    <a:lnTo>
                      <a:pt x="83" y="269"/>
                    </a:lnTo>
                    <a:lnTo>
                      <a:pt x="84" y="269"/>
                    </a:lnTo>
                    <a:lnTo>
                      <a:pt x="85" y="269"/>
                    </a:lnTo>
                    <a:lnTo>
                      <a:pt x="86" y="269"/>
                    </a:lnTo>
                    <a:lnTo>
                      <a:pt x="88" y="269"/>
                    </a:lnTo>
                    <a:lnTo>
                      <a:pt x="89" y="269"/>
                    </a:lnTo>
                    <a:lnTo>
                      <a:pt x="90" y="269"/>
                    </a:lnTo>
                    <a:lnTo>
                      <a:pt x="91" y="270"/>
                    </a:lnTo>
                    <a:lnTo>
                      <a:pt x="92" y="270"/>
                    </a:lnTo>
                  </a:path>
                </a:pathLst>
              </a:custGeom>
              <a:noFill/>
              <a:ln w="254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237" name="Freeform 51">
                <a:extLst>
                  <a:ext uri="{FF2B5EF4-FFF2-40B4-BE49-F238E27FC236}">
                    <a16:creationId xmlns:a16="http://schemas.microsoft.com/office/drawing/2014/main" id="{CA202165-5CD7-4E13-9AE8-796B72E57C89}"/>
                  </a:ext>
                </a:extLst>
              </p:cNvPr>
              <p:cNvSpPr>
                <a:spLocks/>
              </p:cNvSpPr>
              <p:nvPr/>
            </p:nvSpPr>
            <p:spPr bwMode="auto">
              <a:xfrm rot="-5400000">
                <a:off x="2184915" y="3333938"/>
                <a:ext cx="26013" cy="1742"/>
              </a:xfrm>
              <a:custGeom>
                <a:avLst/>
                <a:gdLst>
                  <a:gd name="T0" fmla="*/ 0 w 10"/>
                  <a:gd name="T1" fmla="*/ 0 h 1742"/>
                  <a:gd name="T2" fmla="*/ 2147483646 w 10"/>
                  <a:gd name="T3" fmla="*/ 0 h 1742"/>
                  <a:gd name="T4" fmla="*/ 2147483646 w 10"/>
                  <a:gd name="T5" fmla="*/ 0 h 1742"/>
                  <a:gd name="T6" fmla="*/ 2147483646 w 10"/>
                  <a:gd name="T7" fmla="*/ 0 h 1742"/>
                  <a:gd name="T8" fmla="*/ 2147483646 w 10"/>
                  <a:gd name="T9" fmla="*/ 0 h 1742"/>
                  <a:gd name="T10" fmla="*/ 2147483646 w 10"/>
                  <a:gd name="T11" fmla="*/ 0 h 1742"/>
                  <a:gd name="T12" fmla="*/ 2147483646 w 10"/>
                  <a:gd name="T13" fmla="*/ 0 h 1742"/>
                  <a:gd name="T14" fmla="*/ 2147483646 w 10"/>
                  <a:gd name="T15" fmla="*/ 0 h 1742"/>
                  <a:gd name="T16" fmla="*/ 2147483646 w 10"/>
                  <a:gd name="T17" fmla="*/ 0 h 17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742"/>
                  <a:gd name="T29" fmla="*/ 10 w 10"/>
                  <a:gd name="T30" fmla="*/ 1742 h 17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742">
                    <a:moveTo>
                      <a:pt x="0" y="0"/>
                    </a:moveTo>
                    <a:lnTo>
                      <a:pt x="2" y="0"/>
                    </a:lnTo>
                    <a:lnTo>
                      <a:pt x="3" y="0"/>
                    </a:lnTo>
                    <a:lnTo>
                      <a:pt x="4" y="0"/>
                    </a:lnTo>
                    <a:lnTo>
                      <a:pt x="5" y="0"/>
                    </a:lnTo>
                    <a:lnTo>
                      <a:pt x="6" y="0"/>
                    </a:lnTo>
                    <a:lnTo>
                      <a:pt x="8" y="0"/>
                    </a:lnTo>
                    <a:lnTo>
                      <a:pt x="9" y="0"/>
                    </a:lnTo>
                    <a:lnTo>
                      <a:pt x="10" y="0"/>
                    </a:lnTo>
                  </a:path>
                </a:pathLst>
              </a:custGeom>
              <a:noFill/>
              <a:ln w="254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238" name="Freeform 52">
                <a:extLst>
                  <a:ext uri="{FF2B5EF4-FFF2-40B4-BE49-F238E27FC236}">
                    <a16:creationId xmlns:a16="http://schemas.microsoft.com/office/drawing/2014/main" id="{55BDA131-2171-45F5-92B9-A7FF15F8BE00}"/>
                  </a:ext>
                </a:extLst>
              </p:cNvPr>
              <p:cNvSpPr>
                <a:spLocks/>
              </p:cNvSpPr>
              <p:nvPr/>
            </p:nvSpPr>
            <p:spPr bwMode="auto">
              <a:xfrm rot="-5400000">
                <a:off x="1996740" y="3436247"/>
                <a:ext cx="395399" cy="5225"/>
              </a:xfrm>
              <a:custGeom>
                <a:avLst/>
                <a:gdLst>
                  <a:gd name="T0" fmla="*/ 2147483646 w 152"/>
                  <a:gd name="T1" fmla="*/ 2147483646 h 3"/>
                  <a:gd name="T2" fmla="*/ 2147483646 w 152"/>
                  <a:gd name="T3" fmla="*/ 2147483646 h 3"/>
                  <a:gd name="T4" fmla="*/ 2147483646 w 152"/>
                  <a:gd name="T5" fmla="*/ 2147483646 h 3"/>
                  <a:gd name="T6" fmla="*/ 2147483646 w 152"/>
                  <a:gd name="T7" fmla="*/ 2147483646 h 3"/>
                  <a:gd name="T8" fmla="*/ 2147483646 w 152"/>
                  <a:gd name="T9" fmla="*/ 2147483646 h 3"/>
                  <a:gd name="T10" fmla="*/ 2147483646 w 152"/>
                  <a:gd name="T11" fmla="*/ 2147483646 h 3"/>
                  <a:gd name="T12" fmla="*/ 2147483646 w 152"/>
                  <a:gd name="T13" fmla="*/ 2147483646 h 3"/>
                  <a:gd name="T14" fmla="*/ 2147483646 w 152"/>
                  <a:gd name="T15" fmla="*/ 2147483646 h 3"/>
                  <a:gd name="T16" fmla="*/ 2147483646 w 152"/>
                  <a:gd name="T17" fmla="*/ 2147483646 h 3"/>
                  <a:gd name="T18" fmla="*/ 2147483646 w 152"/>
                  <a:gd name="T19" fmla="*/ 2147483646 h 3"/>
                  <a:gd name="T20" fmla="*/ 2147483646 w 152"/>
                  <a:gd name="T21" fmla="*/ 2147483646 h 3"/>
                  <a:gd name="T22" fmla="*/ 2147483646 w 152"/>
                  <a:gd name="T23" fmla="*/ 2147483646 h 3"/>
                  <a:gd name="T24" fmla="*/ 2147483646 w 152"/>
                  <a:gd name="T25" fmla="*/ 2147483646 h 3"/>
                  <a:gd name="T26" fmla="*/ 2147483646 w 152"/>
                  <a:gd name="T27" fmla="*/ 2147483646 h 3"/>
                  <a:gd name="T28" fmla="*/ 2147483646 w 152"/>
                  <a:gd name="T29" fmla="*/ 2147483646 h 3"/>
                  <a:gd name="T30" fmla="*/ 2147483646 w 152"/>
                  <a:gd name="T31" fmla="*/ 2147483646 h 3"/>
                  <a:gd name="T32" fmla="*/ 2147483646 w 152"/>
                  <a:gd name="T33" fmla="*/ 2147483646 h 3"/>
                  <a:gd name="T34" fmla="*/ 2147483646 w 152"/>
                  <a:gd name="T35" fmla="*/ 2147483646 h 3"/>
                  <a:gd name="T36" fmla="*/ 2147483646 w 152"/>
                  <a:gd name="T37" fmla="*/ 2147483646 h 3"/>
                  <a:gd name="T38" fmla="*/ 2147483646 w 152"/>
                  <a:gd name="T39" fmla="*/ 2147483646 h 3"/>
                  <a:gd name="T40" fmla="*/ 2147483646 w 152"/>
                  <a:gd name="T41" fmla="*/ 2147483646 h 3"/>
                  <a:gd name="T42" fmla="*/ 2147483646 w 152"/>
                  <a:gd name="T43" fmla="*/ 2147483646 h 3"/>
                  <a:gd name="T44" fmla="*/ 2147483646 w 152"/>
                  <a:gd name="T45" fmla="*/ 2147483646 h 3"/>
                  <a:gd name="T46" fmla="*/ 2147483646 w 152"/>
                  <a:gd name="T47" fmla="*/ 2147483646 h 3"/>
                  <a:gd name="T48" fmla="*/ 2147483646 w 152"/>
                  <a:gd name="T49" fmla="*/ 2147483646 h 3"/>
                  <a:gd name="T50" fmla="*/ 2147483646 w 152"/>
                  <a:gd name="T51" fmla="*/ 2147483646 h 3"/>
                  <a:gd name="T52" fmla="*/ 2147483646 w 152"/>
                  <a:gd name="T53" fmla="*/ 2147483646 h 3"/>
                  <a:gd name="T54" fmla="*/ 2147483646 w 152"/>
                  <a:gd name="T55" fmla="*/ 2147483646 h 3"/>
                  <a:gd name="T56" fmla="*/ 2147483646 w 152"/>
                  <a:gd name="T57" fmla="*/ 2147483646 h 3"/>
                  <a:gd name="T58" fmla="*/ 2147483646 w 152"/>
                  <a:gd name="T59" fmla="*/ 2147483646 h 3"/>
                  <a:gd name="T60" fmla="*/ 2147483646 w 152"/>
                  <a:gd name="T61" fmla="*/ 2147483646 h 3"/>
                  <a:gd name="T62" fmla="*/ 2147483646 w 152"/>
                  <a:gd name="T63" fmla="*/ 2147483646 h 3"/>
                  <a:gd name="T64" fmla="*/ 2147483646 w 152"/>
                  <a:gd name="T65" fmla="*/ 2147483646 h 3"/>
                  <a:gd name="T66" fmla="*/ 2147483646 w 152"/>
                  <a:gd name="T67" fmla="*/ 2147483646 h 3"/>
                  <a:gd name="T68" fmla="*/ 2147483646 w 152"/>
                  <a:gd name="T69" fmla="*/ 2147483646 h 3"/>
                  <a:gd name="T70" fmla="*/ 2147483646 w 152"/>
                  <a:gd name="T71" fmla="*/ 2147483646 h 3"/>
                  <a:gd name="T72" fmla="*/ 2147483646 w 152"/>
                  <a:gd name="T73" fmla="*/ 2147483646 h 3"/>
                  <a:gd name="T74" fmla="*/ 2147483646 w 152"/>
                  <a:gd name="T75" fmla="*/ 0 h 3"/>
                  <a:gd name="T76" fmla="*/ 2147483646 w 152"/>
                  <a:gd name="T77" fmla="*/ 0 h 3"/>
                  <a:gd name="T78" fmla="*/ 2147483646 w 152"/>
                  <a:gd name="T79" fmla="*/ 0 h 3"/>
                  <a:gd name="T80" fmla="*/ 2147483646 w 152"/>
                  <a:gd name="T81" fmla="*/ 0 h 3"/>
                  <a:gd name="T82" fmla="*/ 2147483646 w 152"/>
                  <a:gd name="T83" fmla="*/ 0 h 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3"/>
                  <a:gd name="T128" fmla="*/ 152 w 152"/>
                  <a:gd name="T129" fmla="*/ 3 h 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3">
                    <a:moveTo>
                      <a:pt x="0" y="3"/>
                    </a:moveTo>
                    <a:lnTo>
                      <a:pt x="1" y="3"/>
                    </a:lnTo>
                    <a:lnTo>
                      <a:pt x="2" y="3"/>
                    </a:lnTo>
                    <a:lnTo>
                      <a:pt x="3" y="3"/>
                    </a:lnTo>
                    <a:lnTo>
                      <a:pt x="5" y="3"/>
                    </a:lnTo>
                    <a:lnTo>
                      <a:pt x="6" y="3"/>
                    </a:lnTo>
                    <a:lnTo>
                      <a:pt x="7" y="3"/>
                    </a:lnTo>
                    <a:lnTo>
                      <a:pt x="8" y="3"/>
                    </a:lnTo>
                    <a:lnTo>
                      <a:pt x="9" y="3"/>
                    </a:lnTo>
                    <a:lnTo>
                      <a:pt x="11" y="3"/>
                    </a:lnTo>
                    <a:lnTo>
                      <a:pt x="12" y="3"/>
                    </a:lnTo>
                    <a:lnTo>
                      <a:pt x="13" y="3"/>
                    </a:lnTo>
                    <a:lnTo>
                      <a:pt x="14" y="3"/>
                    </a:lnTo>
                    <a:lnTo>
                      <a:pt x="15" y="3"/>
                    </a:lnTo>
                    <a:lnTo>
                      <a:pt x="17" y="3"/>
                    </a:lnTo>
                    <a:lnTo>
                      <a:pt x="18" y="3"/>
                    </a:lnTo>
                    <a:lnTo>
                      <a:pt x="19" y="3"/>
                    </a:lnTo>
                    <a:lnTo>
                      <a:pt x="20" y="3"/>
                    </a:lnTo>
                    <a:lnTo>
                      <a:pt x="21" y="3"/>
                    </a:lnTo>
                    <a:lnTo>
                      <a:pt x="23" y="3"/>
                    </a:lnTo>
                    <a:lnTo>
                      <a:pt x="24" y="3"/>
                    </a:lnTo>
                    <a:lnTo>
                      <a:pt x="25" y="3"/>
                    </a:lnTo>
                    <a:lnTo>
                      <a:pt x="26" y="3"/>
                    </a:lnTo>
                    <a:lnTo>
                      <a:pt x="27" y="3"/>
                    </a:lnTo>
                    <a:lnTo>
                      <a:pt x="29" y="3"/>
                    </a:lnTo>
                    <a:lnTo>
                      <a:pt x="30" y="3"/>
                    </a:lnTo>
                    <a:lnTo>
                      <a:pt x="31" y="3"/>
                    </a:lnTo>
                    <a:lnTo>
                      <a:pt x="32" y="3"/>
                    </a:lnTo>
                    <a:lnTo>
                      <a:pt x="33" y="3"/>
                    </a:lnTo>
                    <a:lnTo>
                      <a:pt x="35" y="3"/>
                    </a:lnTo>
                    <a:lnTo>
                      <a:pt x="36" y="3"/>
                    </a:lnTo>
                    <a:lnTo>
                      <a:pt x="37" y="3"/>
                    </a:lnTo>
                    <a:lnTo>
                      <a:pt x="38" y="3"/>
                    </a:lnTo>
                    <a:lnTo>
                      <a:pt x="39" y="3"/>
                    </a:lnTo>
                    <a:lnTo>
                      <a:pt x="41" y="3"/>
                    </a:lnTo>
                    <a:lnTo>
                      <a:pt x="42" y="3"/>
                    </a:lnTo>
                    <a:lnTo>
                      <a:pt x="43" y="3"/>
                    </a:lnTo>
                    <a:lnTo>
                      <a:pt x="44" y="3"/>
                    </a:lnTo>
                    <a:lnTo>
                      <a:pt x="45" y="3"/>
                    </a:lnTo>
                    <a:lnTo>
                      <a:pt x="47" y="3"/>
                    </a:lnTo>
                    <a:lnTo>
                      <a:pt x="48" y="3"/>
                    </a:lnTo>
                    <a:lnTo>
                      <a:pt x="49" y="3"/>
                    </a:lnTo>
                    <a:lnTo>
                      <a:pt x="50" y="3"/>
                    </a:lnTo>
                    <a:lnTo>
                      <a:pt x="51" y="3"/>
                    </a:lnTo>
                    <a:lnTo>
                      <a:pt x="53" y="3"/>
                    </a:lnTo>
                    <a:lnTo>
                      <a:pt x="54" y="3"/>
                    </a:lnTo>
                    <a:lnTo>
                      <a:pt x="55" y="3"/>
                    </a:lnTo>
                    <a:lnTo>
                      <a:pt x="56" y="3"/>
                    </a:lnTo>
                    <a:lnTo>
                      <a:pt x="57" y="3"/>
                    </a:lnTo>
                    <a:lnTo>
                      <a:pt x="59" y="3"/>
                    </a:lnTo>
                    <a:lnTo>
                      <a:pt x="60" y="3"/>
                    </a:lnTo>
                    <a:lnTo>
                      <a:pt x="61" y="3"/>
                    </a:lnTo>
                    <a:lnTo>
                      <a:pt x="62" y="3"/>
                    </a:lnTo>
                    <a:lnTo>
                      <a:pt x="63" y="3"/>
                    </a:lnTo>
                    <a:lnTo>
                      <a:pt x="65" y="3"/>
                    </a:lnTo>
                    <a:lnTo>
                      <a:pt x="66" y="3"/>
                    </a:lnTo>
                    <a:lnTo>
                      <a:pt x="67" y="3"/>
                    </a:lnTo>
                    <a:lnTo>
                      <a:pt x="68" y="3"/>
                    </a:lnTo>
                    <a:lnTo>
                      <a:pt x="69" y="3"/>
                    </a:lnTo>
                    <a:lnTo>
                      <a:pt x="71" y="3"/>
                    </a:lnTo>
                    <a:lnTo>
                      <a:pt x="72" y="3"/>
                    </a:lnTo>
                    <a:lnTo>
                      <a:pt x="73" y="3"/>
                    </a:lnTo>
                    <a:lnTo>
                      <a:pt x="74" y="3"/>
                    </a:lnTo>
                    <a:lnTo>
                      <a:pt x="75" y="3"/>
                    </a:lnTo>
                    <a:lnTo>
                      <a:pt x="77" y="3"/>
                    </a:lnTo>
                    <a:lnTo>
                      <a:pt x="78" y="3"/>
                    </a:lnTo>
                    <a:lnTo>
                      <a:pt x="79" y="3"/>
                    </a:lnTo>
                    <a:lnTo>
                      <a:pt x="80" y="3"/>
                    </a:lnTo>
                    <a:lnTo>
                      <a:pt x="81" y="2"/>
                    </a:lnTo>
                    <a:lnTo>
                      <a:pt x="83" y="2"/>
                    </a:lnTo>
                    <a:lnTo>
                      <a:pt x="84" y="2"/>
                    </a:lnTo>
                    <a:lnTo>
                      <a:pt x="85" y="2"/>
                    </a:lnTo>
                    <a:lnTo>
                      <a:pt x="86" y="2"/>
                    </a:lnTo>
                    <a:lnTo>
                      <a:pt x="87" y="2"/>
                    </a:lnTo>
                    <a:lnTo>
                      <a:pt x="89" y="2"/>
                    </a:lnTo>
                    <a:lnTo>
                      <a:pt x="90" y="2"/>
                    </a:lnTo>
                    <a:lnTo>
                      <a:pt x="91" y="2"/>
                    </a:lnTo>
                    <a:lnTo>
                      <a:pt x="92" y="2"/>
                    </a:lnTo>
                    <a:lnTo>
                      <a:pt x="93" y="2"/>
                    </a:lnTo>
                    <a:lnTo>
                      <a:pt x="95" y="2"/>
                    </a:lnTo>
                    <a:lnTo>
                      <a:pt x="96" y="2"/>
                    </a:lnTo>
                    <a:lnTo>
                      <a:pt x="97" y="2"/>
                    </a:lnTo>
                    <a:lnTo>
                      <a:pt x="98" y="2"/>
                    </a:lnTo>
                    <a:lnTo>
                      <a:pt x="99" y="2"/>
                    </a:lnTo>
                    <a:lnTo>
                      <a:pt x="101" y="2"/>
                    </a:lnTo>
                    <a:lnTo>
                      <a:pt x="102" y="2"/>
                    </a:lnTo>
                    <a:lnTo>
                      <a:pt x="103" y="2"/>
                    </a:lnTo>
                    <a:lnTo>
                      <a:pt x="104" y="2"/>
                    </a:lnTo>
                    <a:lnTo>
                      <a:pt x="105" y="2"/>
                    </a:lnTo>
                    <a:lnTo>
                      <a:pt x="107" y="2"/>
                    </a:lnTo>
                    <a:lnTo>
                      <a:pt x="108" y="2"/>
                    </a:lnTo>
                    <a:lnTo>
                      <a:pt x="109" y="2"/>
                    </a:lnTo>
                    <a:lnTo>
                      <a:pt x="110" y="2"/>
                    </a:lnTo>
                    <a:lnTo>
                      <a:pt x="111" y="2"/>
                    </a:lnTo>
                    <a:lnTo>
                      <a:pt x="113" y="2"/>
                    </a:lnTo>
                    <a:lnTo>
                      <a:pt x="114" y="2"/>
                    </a:lnTo>
                    <a:lnTo>
                      <a:pt x="115" y="2"/>
                    </a:lnTo>
                    <a:lnTo>
                      <a:pt x="116" y="2"/>
                    </a:lnTo>
                    <a:lnTo>
                      <a:pt x="117" y="1"/>
                    </a:lnTo>
                    <a:lnTo>
                      <a:pt x="119" y="1"/>
                    </a:lnTo>
                    <a:lnTo>
                      <a:pt x="120" y="1"/>
                    </a:lnTo>
                    <a:lnTo>
                      <a:pt x="121" y="1"/>
                    </a:lnTo>
                    <a:lnTo>
                      <a:pt x="122" y="1"/>
                    </a:lnTo>
                    <a:lnTo>
                      <a:pt x="123" y="1"/>
                    </a:lnTo>
                    <a:lnTo>
                      <a:pt x="125" y="1"/>
                    </a:lnTo>
                    <a:lnTo>
                      <a:pt x="126" y="1"/>
                    </a:lnTo>
                    <a:lnTo>
                      <a:pt x="127" y="1"/>
                    </a:lnTo>
                    <a:lnTo>
                      <a:pt x="128" y="1"/>
                    </a:lnTo>
                    <a:lnTo>
                      <a:pt x="129" y="1"/>
                    </a:lnTo>
                    <a:lnTo>
                      <a:pt x="131" y="1"/>
                    </a:lnTo>
                    <a:lnTo>
                      <a:pt x="132" y="1"/>
                    </a:lnTo>
                    <a:lnTo>
                      <a:pt x="133" y="1"/>
                    </a:lnTo>
                    <a:lnTo>
                      <a:pt x="134" y="1"/>
                    </a:lnTo>
                    <a:lnTo>
                      <a:pt x="135" y="0"/>
                    </a:lnTo>
                    <a:lnTo>
                      <a:pt x="137" y="0"/>
                    </a:lnTo>
                    <a:lnTo>
                      <a:pt x="138" y="0"/>
                    </a:lnTo>
                    <a:lnTo>
                      <a:pt x="139" y="0"/>
                    </a:lnTo>
                    <a:lnTo>
                      <a:pt x="140" y="0"/>
                    </a:lnTo>
                    <a:lnTo>
                      <a:pt x="141" y="0"/>
                    </a:lnTo>
                    <a:lnTo>
                      <a:pt x="143" y="0"/>
                    </a:lnTo>
                    <a:lnTo>
                      <a:pt x="144" y="0"/>
                    </a:lnTo>
                    <a:lnTo>
                      <a:pt x="145" y="0"/>
                    </a:lnTo>
                    <a:lnTo>
                      <a:pt x="146" y="0"/>
                    </a:lnTo>
                    <a:lnTo>
                      <a:pt x="147" y="0"/>
                    </a:lnTo>
                    <a:lnTo>
                      <a:pt x="149" y="0"/>
                    </a:lnTo>
                    <a:lnTo>
                      <a:pt x="150" y="0"/>
                    </a:lnTo>
                    <a:lnTo>
                      <a:pt x="151" y="0"/>
                    </a:lnTo>
                    <a:lnTo>
                      <a:pt x="152" y="0"/>
                    </a:lnTo>
                  </a:path>
                </a:pathLst>
              </a:custGeom>
              <a:noFill/>
              <a:ln w="254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239" name="Freeform 53">
                <a:extLst>
                  <a:ext uri="{FF2B5EF4-FFF2-40B4-BE49-F238E27FC236}">
                    <a16:creationId xmlns:a16="http://schemas.microsoft.com/office/drawing/2014/main" id="{D51732F8-76C0-4525-9150-932C1E18556B}"/>
                  </a:ext>
                </a:extLst>
              </p:cNvPr>
              <p:cNvSpPr>
                <a:spLocks/>
              </p:cNvSpPr>
              <p:nvPr/>
            </p:nvSpPr>
            <p:spPr bwMode="auto">
              <a:xfrm rot="-5400000">
                <a:off x="1952772" y="3002107"/>
                <a:ext cx="398001" cy="80108"/>
              </a:xfrm>
              <a:custGeom>
                <a:avLst/>
                <a:gdLst>
                  <a:gd name="T0" fmla="*/ 2147483646 w 153"/>
                  <a:gd name="T1" fmla="*/ 2147483646 h 46"/>
                  <a:gd name="T2" fmla="*/ 2147483646 w 153"/>
                  <a:gd name="T3" fmla="*/ 2147483646 h 46"/>
                  <a:gd name="T4" fmla="*/ 2147483646 w 153"/>
                  <a:gd name="T5" fmla="*/ 2147483646 h 46"/>
                  <a:gd name="T6" fmla="*/ 2147483646 w 153"/>
                  <a:gd name="T7" fmla="*/ 2147483646 h 46"/>
                  <a:gd name="T8" fmla="*/ 2147483646 w 153"/>
                  <a:gd name="T9" fmla="*/ 2147483646 h 46"/>
                  <a:gd name="T10" fmla="*/ 2147483646 w 153"/>
                  <a:gd name="T11" fmla="*/ 2147483646 h 46"/>
                  <a:gd name="T12" fmla="*/ 2147483646 w 153"/>
                  <a:gd name="T13" fmla="*/ 2147483646 h 46"/>
                  <a:gd name="T14" fmla="*/ 2147483646 w 153"/>
                  <a:gd name="T15" fmla="*/ 2147483646 h 46"/>
                  <a:gd name="T16" fmla="*/ 2147483646 w 153"/>
                  <a:gd name="T17" fmla="*/ 2147483646 h 46"/>
                  <a:gd name="T18" fmla="*/ 2147483646 w 153"/>
                  <a:gd name="T19" fmla="*/ 2147483646 h 46"/>
                  <a:gd name="T20" fmla="*/ 2147483646 w 153"/>
                  <a:gd name="T21" fmla="*/ 2147483646 h 46"/>
                  <a:gd name="T22" fmla="*/ 2147483646 w 153"/>
                  <a:gd name="T23" fmla="*/ 2147483646 h 46"/>
                  <a:gd name="T24" fmla="*/ 2147483646 w 153"/>
                  <a:gd name="T25" fmla="*/ 2147483646 h 46"/>
                  <a:gd name="T26" fmla="*/ 2147483646 w 153"/>
                  <a:gd name="T27" fmla="*/ 2147483646 h 46"/>
                  <a:gd name="T28" fmla="*/ 2147483646 w 153"/>
                  <a:gd name="T29" fmla="*/ 2147483646 h 46"/>
                  <a:gd name="T30" fmla="*/ 2147483646 w 153"/>
                  <a:gd name="T31" fmla="*/ 2147483646 h 46"/>
                  <a:gd name="T32" fmla="*/ 2147483646 w 153"/>
                  <a:gd name="T33" fmla="*/ 2147483646 h 46"/>
                  <a:gd name="T34" fmla="*/ 2147483646 w 153"/>
                  <a:gd name="T35" fmla="*/ 2147483646 h 46"/>
                  <a:gd name="T36" fmla="*/ 2147483646 w 153"/>
                  <a:gd name="T37" fmla="*/ 2147483646 h 46"/>
                  <a:gd name="T38" fmla="*/ 2147483646 w 153"/>
                  <a:gd name="T39" fmla="*/ 2147483646 h 46"/>
                  <a:gd name="T40" fmla="*/ 2147483646 w 153"/>
                  <a:gd name="T41" fmla="*/ 2147483646 h 46"/>
                  <a:gd name="T42" fmla="*/ 2147483646 w 153"/>
                  <a:gd name="T43" fmla="*/ 2147483646 h 46"/>
                  <a:gd name="T44" fmla="*/ 2147483646 w 153"/>
                  <a:gd name="T45" fmla="*/ 2147483646 h 46"/>
                  <a:gd name="T46" fmla="*/ 2147483646 w 153"/>
                  <a:gd name="T47" fmla="*/ 2147483646 h 46"/>
                  <a:gd name="T48" fmla="*/ 2147483646 w 153"/>
                  <a:gd name="T49" fmla="*/ 2147483646 h 46"/>
                  <a:gd name="T50" fmla="*/ 2147483646 w 153"/>
                  <a:gd name="T51" fmla="*/ 2147483646 h 46"/>
                  <a:gd name="T52" fmla="*/ 2147483646 w 153"/>
                  <a:gd name="T53" fmla="*/ 2147483646 h 46"/>
                  <a:gd name="T54" fmla="*/ 2147483646 w 153"/>
                  <a:gd name="T55" fmla="*/ 2147483646 h 46"/>
                  <a:gd name="T56" fmla="*/ 2147483646 w 153"/>
                  <a:gd name="T57" fmla="*/ 2147483646 h 46"/>
                  <a:gd name="T58" fmla="*/ 2147483646 w 153"/>
                  <a:gd name="T59" fmla="*/ 2147483646 h 46"/>
                  <a:gd name="T60" fmla="*/ 2147483646 w 153"/>
                  <a:gd name="T61" fmla="*/ 2147483646 h 46"/>
                  <a:gd name="T62" fmla="*/ 2147483646 w 153"/>
                  <a:gd name="T63" fmla="*/ 2147483646 h 46"/>
                  <a:gd name="T64" fmla="*/ 2147483646 w 153"/>
                  <a:gd name="T65" fmla="*/ 2147483646 h 46"/>
                  <a:gd name="T66" fmla="*/ 2147483646 w 153"/>
                  <a:gd name="T67" fmla="*/ 2147483646 h 46"/>
                  <a:gd name="T68" fmla="*/ 2147483646 w 153"/>
                  <a:gd name="T69" fmla="*/ 2147483646 h 46"/>
                  <a:gd name="T70" fmla="*/ 2147483646 w 153"/>
                  <a:gd name="T71" fmla="*/ 2147483646 h 46"/>
                  <a:gd name="T72" fmla="*/ 2147483646 w 153"/>
                  <a:gd name="T73" fmla="*/ 2147483646 h 46"/>
                  <a:gd name="T74" fmla="*/ 2147483646 w 153"/>
                  <a:gd name="T75" fmla="*/ 2147483646 h 46"/>
                  <a:gd name="T76" fmla="*/ 2147483646 w 153"/>
                  <a:gd name="T77" fmla="*/ 2147483646 h 46"/>
                  <a:gd name="T78" fmla="*/ 2147483646 w 153"/>
                  <a:gd name="T79" fmla="*/ 2147483646 h 46"/>
                  <a:gd name="T80" fmla="*/ 2147483646 w 153"/>
                  <a:gd name="T81" fmla="*/ 2147483646 h 46"/>
                  <a:gd name="T82" fmla="*/ 2147483646 w 153"/>
                  <a:gd name="T83" fmla="*/ 2147483646 h 4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3"/>
                  <a:gd name="T127" fmla="*/ 0 h 46"/>
                  <a:gd name="T128" fmla="*/ 153 w 153"/>
                  <a:gd name="T129" fmla="*/ 46 h 4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3" h="46">
                    <a:moveTo>
                      <a:pt x="0" y="46"/>
                    </a:moveTo>
                    <a:lnTo>
                      <a:pt x="1" y="45"/>
                    </a:lnTo>
                    <a:lnTo>
                      <a:pt x="3" y="45"/>
                    </a:lnTo>
                    <a:lnTo>
                      <a:pt x="4" y="45"/>
                    </a:lnTo>
                    <a:lnTo>
                      <a:pt x="5" y="45"/>
                    </a:lnTo>
                    <a:lnTo>
                      <a:pt x="6" y="45"/>
                    </a:lnTo>
                    <a:lnTo>
                      <a:pt x="7" y="45"/>
                    </a:lnTo>
                    <a:lnTo>
                      <a:pt x="9" y="45"/>
                    </a:lnTo>
                    <a:lnTo>
                      <a:pt x="10" y="45"/>
                    </a:lnTo>
                    <a:lnTo>
                      <a:pt x="11" y="44"/>
                    </a:lnTo>
                    <a:lnTo>
                      <a:pt x="12" y="44"/>
                    </a:lnTo>
                    <a:lnTo>
                      <a:pt x="13" y="44"/>
                    </a:lnTo>
                    <a:lnTo>
                      <a:pt x="15" y="44"/>
                    </a:lnTo>
                    <a:lnTo>
                      <a:pt x="16" y="44"/>
                    </a:lnTo>
                    <a:lnTo>
                      <a:pt x="17" y="44"/>
                    </a:lnTo>
                    <a:lnTo>
                      <a:pt x="18" y="43"/>
                    </a:lnTo>
                    <a:lnTo>
                      <a:pt x="19" y="43"/>
                    </a:lnTo>
                    <a:lnTo>
                      <a:pt x="21" y="43"/>
                    </a:lnTo>
                    <a:lnTo>
                      <a:pt x="22" y="43"/>
                    </a:lnTo>
                    <a:lnTo>
                      <a:pt x="23" y="43"/>
                    </a:lnTo>
                    <a:lnTo>
                      <a:pt x="24" y="43"/>
                    </a:lnTo>
                    <a:lnTo>
                      <a:pt x="25" y="42"/>
                    </a:lnTo>
                    <a:lnTo>
                      <a:pt x="27" y="42"/>
                    </a:lnTo>
                    <a:lnTo>
                      <a:pt x="28" y="42"/>
                    </a:lnTo>
                    <a:lnTo>
                      <a:pt x="29" y="42"/>
                    </a:lnTo>
                    <a:lnTo>
                      <a:pt x="30" y="42"/>
                    </a:lnTo>
                    <a:lnTo>
                      <a:pt x="31" y="41"/>
                    </a:lnTo>
                    <a:lnTo>
                      <a:pt x="33" y="41"/>
                    </a:lnTo>
                    <a:lnTo>
                      <a:pt x="34" y="41"/>
                    </a:lnTo>
                    <a:lnTo>
                      <a:pt x="35" y="41"/>
                    </a:lnTo>
                    <a:lnTo>
                      <a:pt x="36" y="41"/>
                    </a:lnTo>
                    <a:lnTo>
                      <a:pt x="37" y="40"/>
                    </a:lnTo>
                    <a:lnTo>
                      <a:pt x="39" y="40"/>
                    </a:lnTo>
                    <a:lnTo>
                      <a:pt x="40" y="40"/>
                    </a:lnTo>
                    <a:lnTo>
                      <a:pt x="41" y="40"/>
                    </a:lnTo>
                    <a:lnTo>
                      <a:pt x="42" y="39"/>
                    </a:lnTo>
                    <a:lnTo>
                      <a:pt x="43" y="39"/>
                    </a:lnTo>
                    <a:lnTo>
                      <a:pt x="45" y="39"/>
                    </a:lnTo>
                    <a:lnTo>
                      <a:pt x="46" y="39"/>
                    </a:lnTo>
                    <a:lnTo>
                      <a:pt x="47" y="38"/>
                    </a:lnTo>
                    <a:lnTo>
                      <a:pt x="48" y="38"/>
                    </a:lnTo>
                    <a:lnTo>
                      <a:pt x="49" y="38"/>
                    </a:lnTo>
                    <a:lnTo>
                      <a:pt x="51" y="37"/>
                    </a:lnTo>
                    <a:lnTo>
                      <a:pt x="52" y="37"/>
                    </a:lnTo>
                    <a:lnTo>
                      <a:pt x="53" y="37"/>
                    </a:lnTo>
                    <a:lnTo>
                      <a:pt x="54" y="37"/>
                    </a:lnTo>
                    <a:lnTo>
                      <a:pt x="55" y="36"/>
                    </a:lnTo>
                    <a:lnTo>
                      <a:pt x="57" y="36"/>
                    </a:lnTo>
                    <a:lnTo>
                      <a:pt x="58" y="36"/>
                    </a:lnTo>
                    <a:lnTo>
                      <a:pt x="59" y="35"/>
                    </a:lnTo>
                    <a:lnTo>
                      <a:pt x="60" y="35"/>
                    </a:lnTo>
                    <a:lnTo>
                      <a:pt x="61" y="35"/>
                    </a:lnTo>
                    <a:lnTo>
                      <a:pt x="63" y="34"/>
                    </a:lnTo>
                    <a:lnTo>
                      <a:pt x="64" y="34"/>
                    </a:lnTo>
                    <a:lnTo>
                      <a:pt x="65" y="34"/>
                    </a:lnTo>
                    <a:lnTo>
                      <a:pt x="66" y="33"/>
                    </a:lnTo>
                    <a:lnTo>
                      <a:pt x="67" y="33"/>
                    </a:lnTo>
                    <a:lnTo>
                      <a:pt x="69" y="33"/>
                    </a:lnTo>
                    <a:lnTo>
                      <a:pt x="70" y="32"/>
                    </a:lnTo>
                    <a:lnTo>
                      <a:pt x="71" y="32"/>
                    </a:lnTo>
                    <a:lnTo>
                      <a:pt x="72" y="32"/>
                    </a:lnTo>
                    <a:lnTo>
                      <a:pt x="73" y="31"/>
                    </a:lnTo>
                    <a:lnTo>
                      <a:pt x="75" y="31"/>
                    </a:lnTo>
                    <a:lnTo>
                      <a:pt x="76" y="30"/>
                    </a:lnTo>
                    <a:lnTo>
                      <a:pt x="77" y="30"/>
                    </a:lnTo>
                    <a:lnTo>
                      <a:pt x="78" y="30"/>
                    </a:lnTo>
                    <a:lnTo>
                      <a:pt x="79" y="29"/>
                    </a:lnTo>
                    <a:lnTo>
                      <a:pt x="81" y="29"/>
                    </a:lnTo>
                    <a:lnTo>
                      <a:pt x="82" y="28"/>
                    </a:lnTo>
                    <a:lnTo>
                      <a:pt x="83" y="28"/>
                    </a:lnTo>
                    <a:lnTo>
                      <a:pt x="84" y="28"/>
                    </a:lnTo>
                    <a:lnTo>
                      <a:pt x="85" y="27"/>
                    </a:lnTo>
                    <a:lnTo>
                      <a:pt x="87" y="27"/>
                    </a:lnTo>
                    <a:lnTo>
                      <a:pt x="88" y="26"/>
                    </a:lnTo>
                    <a:lnTo>
                      <a:pt x="89" y="26"/>
                    </a:lnTo>
                    <a:lnTo>
                      <a:pt x="90" y="25"/>
                    </a:lnTo>
                    <a:lnTo>
                      <a:pt x="91" y="25"/>
                    </a:lnTo>
                    <a:lnTo>
                      <a:pt x="93" y="25"/>
                    </a:lnTo>
                    <a:lnTo>
                      <a:pt x="94" y="25"/>
                    </a:lnTo>
                    <a:lnTo>
                      <a:pt x="95" y="24"/>
                    </a:lnTo>
                    <a:lnTo>
                      <a:pt x="96" y="24"/>
                    </a:lnTo>
                    <a:lnTo>
                      <a:pt x="97" y="23"/>
                    </a:lnTo>
                    <a:lnTo>
                      <a:pt x="99" y="23"/>
                    </a:lnTo>
                    <a:lnTo>
                      <a:pt x="100" y="22"/>
                    </a:lnTo>
                    <a:lnTo>
                      <a:pt x="101" y="22"/>
                    </a:lnTo>
                    <a:lnTo>
                      <a:pt x="102" y="21"/>
                    </a:lnTo>
                    <a:lnTo>
                      <a:pt x="103" y="21"/>
                    </a:lnTo>
                    <a:lnTo>
                      <a:pt x="105" y="20"/>
                    </a:lnTo>
                    <a:lnTo>
                      <a:pt x="106" y="20"/>
                    </a:lnTo>
                    <a:lnTo>
                      <a:pt x="107" y="19"/>
                    </a:lnTo>
                    <a:lnTo>
                      <a:pt x="108" y="19"/>
                    </a:lnTo>
                    <a:lnTo>
                      <a:pt x="109" y="18"/>
                    </a:lnTo>
                    <a:lnTo>
                      <a:pt x="111" y="18"/>
                    </a:lnTo>
                    <a:lnTo>
                      <a:pt x="112" y="17"/>
                    </a:lnTo>
                    <a:lnTo>
                      <a:pt x="113" y="17"/>
                    </a:lnTo>
                    <a:lnTo>
                      <a:pt x="114" y="16"/>
                    </a:lnTo>
                    <a:lnTo>
                      <a:pt x="115" y="16"/>
                    </a:lnTo>
                    <a:lnTo>
                      <a:pt x="117" y="15"/>
                    </a:lnTo>
                    <a:lnTo>
                      <a:pt x="118" y="15"/>
                    </a:lnTo>
                    <a:lnTo>
                      <a:pt x="119" y="14"/>
                    </a:lnTo>
                    <a:lnTo>
                      <a:pt x="120" y="14"/>
                    </a:lnTo>
                    <a:lnTo>
                      <a:pt x="121" y="13"/>
                    </a:lnTo>
                    <a:lnTo>
                      <a:pt x="123" y="13"/>
                    </a:lnTo>
                    <a:lnTo>
                      <a:pt x="124" y="12"/>
                    </a:lnTo>
                    <a:lnTo>
                      <a:pt x="125" y="12"/>
                    </a:lnTo>
                    <a:lnTo>
                      <a:pt x="126" y="11"/>
                    </a:lnTo>
                    <a:lnTo>
                      <a:pt x="127" y="11"/>
                    </a:lnTo>
                    <a:lnTo>
                      <a:pt x="129" y="10"/>
                    </a:lnTo>
                    <a:lnTo>
                      <a:pt x="130" y="10"/>
                    </a:lnTo>
                    <a:lnTo>
                      <a:pt x="131" y="9"/>
                    </a:lnTo>
                    <a:lnTo>
                      <a:pt x="133" y="8"/>
                    </a:lnTo>
                    <a:lnTo>
                      <a:pt x="135" y="7"/>
                    </a:lnTo>
                    <a:lnTo>
                      <a:pt x="136" y="7"/>
                    </a:lnTo>
                    <a:lnTo>
                      <a:pt x="137" y="6"/>
                    </a:lnTo>
                    <a:lnTo>
                      <a:pt x="138" y="6"/>
                    </a:lnTo>
                    <a:lnTo>
                      <a:pt x="139" y="5"/>
                    </a:lnTo>
                    <a:lnTo>
                      <a:pt x="141" y="5"/>
                    </a:lnTo>
                    <a:lnTo>
                      <a:pt x="142" y="4"/>
                    </a:lnTo>
                    <a:lnTo>
                      <a:pt x="143" y="4"/>
                    </a:lnTo>
                    <a:lnTo>
                      <a:pt x="144" y="4"/>
                    </a:lnTo>
                    <a:lnTo>
                      <a:pt x="145" y="3"/>
                    </a:lnTo>
                    <a:lnTo>
                      <a:pt x="147" y="3"/>
                    </a:lnTo>
                    <a:lnTo>
                      <a:pt x="148" y="2"/>
                    </a:lnTo>
                    <a:lnTo>
                      <a:pt x="150" y="1"/>
                    </a:lnTo>
                    <a:lnTo>
                      <a:pt x="151" y="0"/>
                    </a:lnTo>
                    <a:lnTo>
                      <a:pt x="153" y="0"/>
                    </a:lnTo>
                  </a:path>
                </a:pathLst>
              </a:custGeom>
              <a:noFill/>
              <a:ln w="254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240" name="Freeform 54">
                <a:extLst>
                  <a:ext uri="{FF2B5EF4-FFF2-40B4-BE49-F238E27FC236}">
                    <a16:creationId xmlns:a16="http://schemas.microsoft.com/office/drawing/2014/main" id="{080EBA4D-AFCB-4DDF-BC22-4A10F3F7B973}"/>
                  </a:ext>
                </a:extLst>
              </p:cNvPr>
              <p:cNvSpPr>
                <a:spLocks/>
              </p:cNvSpPr>
              <p:nvPr/>
            </p:nvSpPr>
            <p:spPr bwMode="auto">
              <a:xfrm rot="-5400000">
                <a:off x="1896604" y="2628048"/>
                <a:ext cx="395399" cy="34830"/>
              </a:xfrm>
              <a:custGeom>
                <a:avLst/>
                <a:gdLst>
                  <a:gd name="T0" fmla="*/ 2147483646 w 152"/>
                  <a:gd name="T1" fmla="*/ 2147483646 h 20"/>
                  <a:gd name="T2" fmla="*/ 2147483646 w 152"/>
                  <a:gd name="T3" fmla="*/ 2147483646 h 20"/>
                  <a:gd name="T4" fmla="*/ 2147483646 w 152"/>
                  <a:gd name="T5" fmla="*/ 2147483646 h 20"/>
                  <a:gd name="T6" fmla="*/ 2147483646 w 152"/>
                  <a:gd name="T7" fmla="*/ 2147483646 h 20"/>
                  <a:gd name="T8" fmla="*/ 2147483646 w 152"/>
                  <a:gd name="T9" fmla="*/ 2147483646 h 20"/>
                  <a:gd name="T10" fmla="*/ 2147483646 w 152"/>
                  <a:gd name="T11" fmla="*/ 2147483646 h 20"/>
                  <a:gd name="T12" fmla="*/ 2147483646 w 152"/>
                  <a:gd name="T13" fmla="*/ 2147483646 h 20"/>
                  <a:gd name="T14" fmla="*/ 2147483646 w 152"/>
                  <a:gd name="T15" fmla="*/ 2147483646 h 20"/>
                  <a:gd name="T16" fmla="*/ 2147483646 w 152"/>
                  <a:gd name="T17" fmla="*/ 2147483646 h 20"/>
                  <a:gd name="T18" fmla="*/ 2147483646 w 152"/>
                  <a:gd name="T19" fmla="*/ 2147483646 h 20"/>
                  <a:gd name="T20" fmla="*/ 2147483646 w 152"/>
                  <a:gd name="T21" fmla="*/ 2147483646 h 20"/>
                  <a:gd name="T22" fmla="*/ 2147483646 w 152"/>
                  <a:gd name="T23" fmla="*/ 2147483646 h 20"/>
                  <a:gd name="T24" fmla="*/ 2147483646 w 152"/>
                  <a:gd name="T25" fmla="*/ 2147483646 h 20"/>
                  <a:gd name="T26" fmla="*/ 2147483646 w 152"/>
                  <a:gd name="T27" fmla="*/ 2147483646 h 20"/>
                  <a:gd name="T28" fmla="*/ 2147483646 w 152"/>
                  <a:gd name="T29" fmla="*/ 2147483646 h 20"/>
                  <a:gd name="T30" fmla="*/ 2147483646 w 152"/>
                  <a:gd name="T31" fmla="*/ 2147483646 h 20"/>
                  <a:gd name="T32" fmla="*/ 2147483646 w 152"/>
                  <a:gd name="T33" fmla="*/ 2147483646 h 20"/>
                  <a:gd name="T34" fmla="*/ 2147483646 w 152"/>
                  <a:gd name="T35" fmla="*/ 2147483646 h 20"/>
                  <a:gd name="T36" fmla="*/ 2147483646 w 152"/>
                  <a:gd name="T37" fmla="*/ 2147483646 h 20"/>
                  <a:gd name="T38" fmla="*/ 2147483646 w 152"/>
                  <a:gd name="T39" fmla="*/ 0 h 20"/>
                  <a:gd name="T40" fmla="*/ 2147483646 w 152"/>
                  <a:gd name="T41" fmla="*/ 0 h 20"/>
                  <a:gd name="T42" fmla="*/ 2147483646 w 152"/>
                  <a:gd name="T43" fmla="*/ 0 h 20"/>
                  <a:gd name="T44" fmla="*/ 2147483646 w 152"/>
                  <a:gd name="T45" fmla="*/ 0 h 20"/>
                  <a:gd name="T46" fmla="*/ 2147483646 w 152"/>
                  <a:gd name="T47" fmla="*/ 0 h 20"/>
                  <a:gd name="T48" fmla="*/ 2147483646 w 152"/>
                  <a:gd name="T49" fmla="*/ 2147483646 h 20"/>
                  <a:gd name="T50" fmla="*/ 2147483646 w 152"/>
                  <a:gd name="T51" fmla="*/ 2147483646 h 20"/>
                  <a:gd name="T52" fmla="*/ 2147483646 w 152"/>
                  <a:gd name="T53" fmla="*/ 2147483646 h 20"/>
                  <a:gd name="T54" fmla="*/ 2147483646 w 152"/>
                  <a:gd name="T55" fmla="*/ 2147483646 h 20"/>
                  <a:gd name="T56" fmla="*/ 2147483646 w 152"/>
                  <a:gd name="T57" fmla="*/ 2147483646 h 20"/>
                  <a:gd name="T58" fmla="*/ 2147483646 w 152"/>
                  <a:gd name="T59" fmla="*/ 2147483646 h 20"/>
                  <a:gd name="T60" fmla="*/ 2147483646 w 152"/>
                  <a:gd name="T61" fmla="*/ 2147483646 h 20"/>
                  <a:gd name="T62" fmla="*/ 2147483646 w 152"/>
                  <a:gd name="T63" fmla="*/ 2147483646 h 20"/>
                  <a:gd name="T64" fmla="*/ 2147483646 w 152"/>
                  <a:gd name="T65" fmla="*/ 2147483646 h 20"/>
                  <a:gd name="T66" fmla="*/ 2147483646 w 152"/>
                  <a:gd name="T67" fmla="*/ 2147483646 h 20"/>
                  <a:gd name="T68" fmla="*/ 2147483646 w 152"/>
                  <a:gd name="T69" fmla="*/ 2147483646 h 20"/>
                  <a:gd name="T70" fmla="*/ 2147483646 w 152"/>
                  <a:gd name="T71" fmla="*/ 2147483646 h 20"/>
                  <a:gd name="T72" fmla="*/ 2147483646 w 152"/>
                  <a:gd name="T73" fmla="*/ 2147483646 h 20"/>
                  <a:gd name="T74" fmla="*/ 2147483646 w 152"/>
                  <a:gd name="T75" fmla="*/ 2147483646 h 20"/>
                  <a:gd name="T76" fmla="*/ 2147483646 w 152"/>
                  <a:gd name="T77" fmla="*/ 2147483646 h 20"/>
                  <a:gd name="T78" fmla="*/ 2147483646 w 152"/>
                  <a:gd name="T79" fmla="*/ 2147483646 h 20"/>
                  <a:gd name="T80" fmla="*/ 2147483646 w 152"/>
                  <a:gd name="T81" fmla="*/ 2147483646 h 20"/>
                  <a:gd name="T82" fmla="*/ 2147483646 w 152"/>
                  <a:gd name="T83" fmla="*/ 2147483646 h 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0"/>
                  <a:gd name="T128" fmla="*/ 152 w 152"/>
                  <a:gd name="T129" fmla="*/ 20 h 2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0">
                    <a:moveTo>
                      <a:pt x="0" y="20"/>
                    </a:moveTo>
                    <a:lnTo>
                      <a:pt x="1" y="19"/>
                    </a:lnTo>
                    <a:lnTo>
                      <a:pt x="2" y="19"/>
                    </a:lnTo>
                    <a:lnTo>
                      <a:pt x="3" y="18"/>
                    </a:lnTo>
                    <a:lnTo>
                      <a:pt x="4" y="18"/>
                    </a:lnTo>
                    <a:lnTo>
                      <a:pt x="6" y="17"/>
                    </a:lnTo>
                    <a:lnTo>
                      <a:pt x="7" y="17"/>
                    </a:lnTo>
                    <a:lnTo>
                      <a:pt x="8" y="16"/>
                    </a:lnTo>
                    <a:lnTo>
                      <a:pt x="9" y="16"/>
                    </a:lnTo>
                    <a:lnTo>
                      <a:pt x="10" y="15"/>
                    </a:lnTo>
                    <a:lnTo>
                      <a:pt x="12" y="15"/>
                    </a:lnTo>
                    <a:lnTo>
                      <a:pt x="13" y="14"/>
                    </a:lnTo>
                    <a:lnTo>
                      <a:pt x="14" y="14"/>
                    </a:lnTo>
                    <a:lnTo>
                      <a:pt x="15" y="13"/>
                    </a:lnTo>
                    <a:lnTo>
                      <a:pt x="16" y="13"/>
                    </a:lnTo>
                    <a:lnTo>
                      <a:pt x="18" y="13"/>
                    </a:lnTo>
                    <a:lnTo>
                      <a:pt x="19" y="12"/>
                    </a:lnTo>
                    <a:lnTo>
                      <a:pt x="20" y="12"/>
                    </a:lnTo>
                    <a:lnTo>
                      <a:pt x="21" y="11"/>
                    </a:lnTo>
                    <a:lnTo>
                      <a:pt x="22" y="11"/>
                    </a:lnTo>
                    <a:lnTo>
                      <a:pt x="24" y="10"/>
                    </a:lnTo>
                    <a:lnTo>
                      <a:pt x="25" y="10"/>
                    </a:lnTo>
                    <a:lnTo>
                      <a:pt x="26" y="9"/>
                    </a:lnTo>
                    <a:lnTo>
                      <a:pt x="27" y="9"/>
                    </a:lnTo>
                    <a:lnTo>
                      <a:pt x="28" y="9"/>
                    </a:lnTo>
                    <a:lnTo>
                      <a:pt x="30" y="8"/>
                    </a:lnTo>
                    <a:lnTo>
                      <a:pt x="31" y="8"/>
                    </a:lnTo>
                    <a:lnTo>
                      <a:pt x="32" y="7"/>
                    </a:lnTo>
                    <a:lnTo>
                      <a:pt x="33" y="7"/>
                    </a:lnTo>
                    <a:lnTo>
                      <a:pt x="34" y="7"/>
                    </a:lnTo>
                    <a:lnTo>
                      <a:pt x="36" y="6"/>
                    </a:lnTo>
                    <a:lnTo>
                      <a:pt x="37" y="6"/>
                    </a:lnTo>
                    <a:lnTo>
                      <a:pt x="38" y="6"/>
                    </a:lnTo>
                    <a:lnTo>
                      <a:pt x="39" y="5"/>
                    </a:lnTo>
                    <a:lnTo>
                      <a:pt x="40" y="5"/>
                    </a:lnTo>
                    <a:lnTo>
                      <a:pt x="42" y="5"/>
                    </a:lnTo>
                    <a:lnTo>
                      <a:pt x="43" y="4"/>
                    </a:lnTo>
                    <a:lnTo>
                      <a:pt x="44" y="4"/>
                    </a:lnTo>
                    <a:lnTo>
                      <a:pt x="45" y="4"/>
                    </a:lnTo>
                    <a:lnTo>
                      <a:pt x="46" y="4"/>
                    </a:lnTo>
                    <a:lnTo>
                      <a:pt x="48" y="3"/>
                    </a:lnTo>
                    <a:lnTo>
                      <a:pt x="49" y="3"/>
                    </a:lnTo>
                    <a:lnTo>
                      <a:pt x="50" y="3"/>
                    </a:lnTo>
                    <a:lnTo>
                      <a:pt x="51" y="3"/>
                    </a:lnTo>
                    <a:lnTo>
                      <a:pt x="52" y="3"/>
                    </a:lnTo>
                    <a:lnTo>
                      <a:pt x="54" y="2"/>
                    </a:lnTo>
                    <a:lnTo>
                      <a:pt x="55" y="2"/>
                    </a:lnTo>
                    <a:lnTo>
                      <a:pt x="56" y="2"/>
                    </a:lnTo>
                    <a:lnTo>
                      <a:pt x="57" y="2"/>
                    </a:lnTo>
                    <a:lnTo>
                      <a:pt x="58" y="2"/>
                    </a:lnTo>
                    <a:lnTo>
                      <a:pt x="60" y="2"/>
                    </a:lnTo>
                    <a:lnTo>
                      <a:pt x="61" y="1"/>
                    </a:lnTo>
                    <a:lnTo>
                      <a:pt x="62" y="1"/>
                    </a:lnTo>
                    <a:lnTo>
                      <a:pt x="63" y="1"/>
                    </a:lnTo>
                    <a:lnTo>
                      <a:pt x="64" y="1"/>
                    </a:lnTo>
                    <a:lnTo>
                      <a:pt x="66" y="1"/>
                    </a:lnTo>
                    <a:lnTo>
                      <a:pt x="67" y="1"/>
                    </a:lnTo>
                    <a:lnTo>
                      <a:pt x="68" y="1"/>
                    </a:lnTo>
                    <a:lnTo>
                      <a:pt x="69" y="1"/>
                    </a:lnTo>
                    <a:lnTo>
                      <a:pt x="70" y="0"/>
                    </a:lnTo>
                    <a:lnTo>
                      <a:pt x="72" y="0"/>
                    </a:lnTo>
                    <a:lnTo>
                      <a:pt x="73" y="0"/>
                    </a:lnTo>
                    <a:lnTo>
                      <a:pt x="74" y="0"/>
                    </a:lnTo>
                    <a:lnTo>
                      <a:pt x="75" y="0"/>
                    </a:lnTo>
                    <a:lnTo>
                      <a:pt x="76" y="0"/>
                    </a:lnTo>
                    <a:lnTo>
                      <a:pt x="78" y="0"/>
                    </a:lnTo>
                    <a:lnTo>
                      <a:pt x="79" y="0"/>
                    </a:lnTo>
                    <a:lnTo>
                      <a:pt x="80" y="0"/>
                    </a:lnTo>
                    <a:lnTo>
                      <a:pt x="81" y="0"/>
                    </a:lnTo>
                    <a:lnTo>
                      <a:pt x="82" y="0"/>
                    </a:lnTo>
                    <a:lnTo>
                      <a:pt x="84" y="0"/>
                    </a:lnTo>
                    <a:lnTo>
                      <a:pt x="85" y="0"/>
                    </a:lnTo>
                    <a:lnTo>
                      <a:pt x="86" y="0"/>
                    </a:lnTo>
                    <a:lnTo>
                      <a:pt x="87" y="0"/>
                    </a:lnTo>
                    <a:lnTo>
                      <a:pt x="88" y="1"/>
                    </a:lnTo>
                    <a:lnTo>
                      <a:pt x="90" y="1"/>
                    </a:lnTo>
                    <a:lnTo>
                      <a:pt x="91" y="1"/>
                    </a:lnTo>
                    <a:lnTo>
                      <a:pt x="92" y="1"/>
                    </a:lnTo>
                    <a:lnTo>
                      <a:pt x="93" y="1"/>
                    </a:lnTo>
                    <a:lnTo>
                      <a:pt x="94" y="1"/>
                    </a:lnTo>
                    <a:lnTo>
                      <a:pt x="96" y="1"/>
                    </a:lnTo>
                    <a:lnTo>
                      <a:pt x="97" y="1"/>
                    </a:lnTo>
                    <a:lnTo>
                      <a:pt x="98" y="2"/>
                    </a:lnTo>
                    <a:lnTo>
                      <a:pt x="99" y="2"/>
                    </a:lnTo>
                    <a:lnTo>
                      <a:pt x="100" y="2"/>
                    </a:lnTo>
                    <a:lnTo>
                      <a:pt x="102" y="2"/>
                    </a:lnTo>
                    <a:lnTo>
                      <a:pt x="103" y="2"/>
                    </a:lnTo>
                    <a:lnTo>
                      <a:pt x="104" y="3"/>
                    </a:lnTo>
                    <a:lnTo>
                      <a:pt x="105" y="3"/>
                    </a:lnTo>
                    <a:lnTo>
                      <a:pt x="106" y="3"/>
                    </a:lnTo>
                    <a:lnTo>
                      <a:pt x="108" y="3"/>
                    </a:lnTo>
                    <a:lnTo>
                      <a:pt x="109" y="3"/>
                    </a:lnTo>
                    <a:lnTo>
                      <a:pt x="110" y="3"/>
                    </a:lnTo>
                    <a:lnTo>
                      <a:pt x="111" y="4"/>
                    </a:lnTo>
                    <a:lnTo>
                      <a:pt x="112" y="4"/>
                    </a:lnTo>
                    <a:lnTo>
                      <a:pt x="114" y="4"/>
                    </a:lnTo>
                    <a:lnTo>
                      <a:pt x="115" y="5"/>
                    </a:lnTo>
                    <a:lnTo>
                      <a:pt x="116" y="5"/>
                    </a:lnTo>
                    <a:lnTo>
                      <a:pt x="117" y="5"/>
                    </a:lnTo>
                    <a:lnTo>
                      <a:pt x="118" y="6"/>
                    </a:lnTo>
                    <a:lnTo>
                      <a:pt x="120" y="6"/>
                    </a:lnTo>
                    <a:lnTo>
                      <a:pt x="121" y="6"/>
                    </a:lnTo>
                    <a:lnTo>
                      <a:pt x="122" y="7"/>
                    </a:lnTo>
                    <a:lnTo>
                      <a:pt x="123" y="7"/>
                    </a:lnTo>
                    <a:lnTo>
                      <a:pt x="124" y="7"/>
                    </a:lnTo>
                    <a:lnTo>
                      <a:pt x="126" y="8"/>
                    </a:lnTo>
                    <a:lnTo>
                      <a:pt x="127" y="8"/>
                    </a:lnTo>
                    <a:lnTo>
                      <a:pt x="128" y="9"/>
                    </a:lnTo>
                    <a:lnTo>
                      <a:pt x="129" y="9"/>
                    </a:lnTo>
                    <a:lnTo>
                      <a:pt x="130" y="9"/>
                    </a:lnTo>
                    <a:lnTo>
                      <a:pt x="132" y="10"/>
                    </a:lnTo>
                    <a:lnTo>
                      <a:pt x="133" y="10"/>
                    </a:lnTo>
                    <a:lnTo>
                      <a:pt x="134" y="11"/>
                    </a:lnTo>
                    <a:lnTo>
                      <a:pt x="135" y="11"/>
                    </a:lnTo>
                    <a:lnTo>
                      <a:pt x="136" y="12"/>
                    </a:lnTo>
                    <a:lnTo>
                      <a:pt x="138" y="12"/>
                    </a:lnTo>
                    <a:lnTo>
                      <a:pt x="139" y="12"/>
                    </a:lnTo>
                    <a:lnTo>
                      <a:pt x="140" y="13"/>
                    </a:lnTo>
                    <a:lnTo>
                      <a:pt x="141" y="13"/>
                    </a:lnTo>
                    <a:lnTo>
                      <a:pt x="142" y="14"/>
                    </a:lnTo>
                    <a:lnTo>
                      <a:pt x="144" y="14"/>
                    </a:lnTo>
                    <a:lnTo>
                      <a:pt x="145" y="15"/>
                    </a:lnTo>
                    <a:lnTo>
                      <a:pt x="146" y="15"/>
                    </a:lnTo>
                    <a:lnTo>
                      <a:pt x="147" y="16"/>
                    </a:lnTo>
                    <a:lnTo>
                      <a:pt x="148" y="16"/>
                    </a:lnTo>
                    <a:lnTo>
                      <a:pt x="150" y="17"/>
                    </a:lnTo>
                    <a:lnTo>
                      <a:pt x="151" y="17"/>
                    </a:lnTo>
                    <a:lnTo>
                      <a:pt x="152" y="18"/>
                    </a:lnTo>
                  </a:path>
                </a:pathLst>
              </a:custGeom>
              <a:noFill/>
              <a:ln w="254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241" name="Freeform 55">
                <a:extLst>
                  <a:ext uri="{FF2B5EF4-FFF2-40B4-BE49-F238E27FC236}">
                    <a16:creationId xmlns:a16="http://schemas.microsoft.com/office/drawing/2014/main" id="{DE194949-73B7-4DC4-AF0D-D2818A8CB68B}"/>
                  </a:ext>
                </a:extLst>
              </p:cNvPr>
              <p:cNvSpPr>
                <a:spLocks/>
              </p:cNvSpPr>
              <p:nvPr/>
            </p:nvSpPr>
            <p:spPr bwMode="auto">
              <a:xfrm rot="-5400000">
                <a:off x="1951461" y="2209139"/>
                <a:ext cx="395399" cy="81850"/>
              </a:xfrm>
              <a:custGeom>
                <a:avLst/>
                <a:gdLst>
                  <a:gd name="T0" fmla="*/ 2147483646 w 152"/>
                  <a:gd name="T1" fmla="*/ 2147483646 h 47"/>
                  <a:gd name="T2" fmla="*/ 2147483646 w 152"/>
                  <a:gd name="T3" fmla="*/ 2147483646 h 47"/>
                  <a:gd name="T4" fmla="*/ 2147483646 w 152"/>
                  <a:gd name="T5" fmla="*/ 2147483646 h 47"/>
                  <a:gd name="T6" fmla="*/ 2147483646 w 152"/>
                  <a:gd name="T7" fmla="*/ 2147483646 h 47"/>
                  <a:gd name="T8" fmla="*/ 2147483646 w 152"/>
                  <a:gd name="T9" fmla="*/ 2147483646 h 47"/>
                  <a:gd name="T10" fmla="*/ 2147483646 w 152"/>
                  <a:gd name="T11" fmla="*/ 2147483646 h 47"/>
                  <a:gd name="T12" fmla="*/ 2147483646 w 152"/>
                  <a:gd name="T13" fmla="*/ 2147483646 h 47"/>
                  <a:gd name="T14" fmla="*/ 2147483646 w 152"/>
                  <a:gd name="T15" fmla="*/ 2147483646 h 47"/>
                  <a:gd name="T16" fmla="*/ 2147483646 w 152"/>
                  <a:gd name="T17" fmla="*/ 2147483646 h 47"/>
                  <a:gd name="T18" fmla="*/ 2147483646 w 152"/>
                  <a:gd name="T19" fmla="*/ 2147483646 h 47"/>
                  <a:gd name="T20" fmla="*/ 2147483646 w 152"/>
                  <a:gd name="T21" fmla="*/ 2147483646 h 47"/>
                  <a:gd name="T22" fmla="*/ 2147483646 w 152"/>
                  <a:gd name="T23" fmla="*/ 2147483646 h 47"/>
                  <a:gd name="T24" fmla="*/ 2147483646 w 152"/>
                  <a:gd name="T25" fmla="*/ 2147483646 h 47"/>
                  <a:gd name="T26" fmla="*/ 2147483646 w 152"/>
                  <a:gd name="T27" fmla="*/ 2147483646 h 47"/>
                  <a:gd name="T28" fmla="*/ 2147483646 w 152"/>
                  <a:gd name="T29" fmla="*/ 2147483646 h 47"/>
                  <a:gd name="T30" fmla="*/ 2147483646 w 152"/>
                  <a:gd name="T31" fmla="*/ 2147483646 h 47"/>
                  <a:gd name="T32" fmla="*/ 2147483646 w 152"/>
                  <a:gd name="T33" fmla="*/ 2147483646 h 47"/>
                  <a:gd name="T34" fmla="*/ 2147483646 w 152"/>
                  <a:gd name="T35" fmla="*/ 2147483646 h 47"/>
                  <a:gd name="T36" fmla="*/ 2147483646 w 152"/>
                  <a:gd name="T37" fmla="*/ 2147483646 h 47"/>
                  <a:gd name="T38" fmla="*/ 2147483646 w 152"/>
                  <a:gd name="T39" fmla="*/ 2147483646 h 47"/>
                  <a:gd name="T40" fmla="*/ 2147483646 w 152"/>
                  <a:gd name="T41" fmla="*/ 2147483646 h 47"/>
                  <a:gd name="T42" fmla="*/ 2147483646 w 152"/>
                  <a:gd name="T43" fmla="*/ 2147483646 h 47"/>
                  <a:gd name="T44" fmla="*/ 2147483646 w 152"/>
                  <a:gd name="T45" fmla="*/ 2147483646 h 47"/>
                  <a:gd name="T46" fmla="*/ 2147483646 w 152"/>
                  <a:gd name="T47" fmla="*/ 2147483646 h 47"/>
                  <a:gd name="T48" fmla="*/ 2147483646 w 152"/>
                  <a:gd name="T49" fmla="*/ 2147483646 h 47"/>
                  <a:gd name="T50" fmla="*/ 2147483646 w 152"/>
                  <a:gd name="T51" fmla="*/ 2147483646 h 47"/>
                  <a:gd name="T52" fmla="*/ 2147483646 w 152"/>
                  <a:gd name="T53" fmla="*/ 2147483646 h 47"/>
                  <a:gd name="T54" fmla="*/ 2147483646 w 152"/>
                  <a:gd name="T55" fmla="*/ 2147483646 h 47"/>
                  <a:gd name="T56" fmla="*/ 2147483646 w 152"/>
                  <a:gd name="T57" fmla="*/ 2147483646 h 47"/>
                  <a:gd name="T58" fmla="*/ 2147483646 w 152"/>
                  <a:gd name="T59" fmla="*/ 2147483646 h 47"/>
                  <a:gd name="T60" fmla="*/ 2147483646 w 152"/>
                  <a:gd name="T61" fmla="*/ 2147483646 h 47"/>
                  <a:gd name="T62" fmla="*/ 2147483646 w 152"/>
                  <a:gd name="T63" fmla="*/ 2147483646 h 47"/>
                  <a:gd name="T64" fmla="*/ 2147483646 w 152"/>
                  <a:gd name="T65" fmla="*/ 2147483646 h 47"/>
                  <a:gd name="T66" fmla="*/ 2147483646 w 152"/>
                  <a:gd name="T67" fmla="*/ 2147483646 h 47"/>
                  <a:gd name="T68" fmla="*/ 2147483646 w 152"/>
                  <a:gd name="T69" fmla="*/ 2147483646 h 47"/>
                  <a:gd name="T70" fmla="*/ 2147483646 w 152"/>
                  <a:gd name="T71" fmla="*/ 2147483646 h 47"/>
                  <a:gd name="T72" fmla="*/ 2147483646 w 152"/>
                  <a:gd name="T73" fmla="*/ 2147483646 h 47"/>
                  <a:gd name="T74" fmla="*/ 2147483646 w 152"/>
                  <a:gd name="T75" fmla="*/ 2147483646 h 47"/>
                  <a:gd name="T76" fmla="*/ 2147483646 w 152"/>
                  <a:gd name="T77" fmla="*/ 2147483646 h 47"/>
                  <a:gd name="T78" fmla="*/ 2147483646 w 152"/>
                  <a:gd name="T79" fmla="*/ 2147483646 h 47"/>
                  <a:gd name="T80" fmla="*/ 2147483646 w 152"/>
                  <a:gd name="T81" fmla="*/ 2147483646 h 47"/>
                  <a:gd name="T82" fmla="*/ 2147483646 w 152"/>
                  <a:gd name="T83" fmla="*/ 2147483646 h 4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47"/>
                  <a:gd name="T128" fmla="*/ 152 w 152"/>
                  <a:gd name="T129" fmla="*/ 47 h 4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47">
                    <a:moveTo>
                      <a:pt x="0" y="0"/>
                    </a:moveTo>
                    <a:lnTo>
                      <a:pt x="1" y="0"/>
                    </a:lnTo>
                    <a:lnTo>
                      <a:pt x="2" y="1"/>
                    </a:lnTo>
                    <a:lnTo>
                      <a:pt x="4" y="1"/>
                    </a:lnTo>
                    <a:lnTo>
                      <a:pt x="5" y="2"/>
                    </a:lnTo>
                    <a:lnTo>
                      <a:pt x="6" y="2"/>
                    </a:lnTo>
                    <a:lnTo>
                      <a:pt x="7" y="3"/>
                    </a:lnTo>
                    <a:lnTo>
                      <a:pt x="8" y="3"/>
                    </a:lnTo>
                    <a:lnTo>
                      <a:pt x="10" y="4"/>
                    </a:lnTo>
                    <a:lnTo>
                      <a:pt x="11" y="4"/>
                    </a:lnTo>
                    <a:lnTo>
                      <a:pt x="12" y="5"/>
                    </a:lnTo>
                    <a:lnTo>
                      <a:pt x="13" y="5"/>
                    </a:lnTo>
                    <a:lnTo>
                      <a:pt x="16" y="6"/>
                    </a:lnTo>
                    <a:lnTo>
                      <a:pt x="17" y="7"/>
                    </a:lnTo>
                    <a:lnTo>
                      <a:pt x="18" y="7"/>
                    </a:lnTo>
                    <a:lnTo>
                      <a:pt x="19" y="8"/>
                    </a:lnTo>
                    <a:lnTo>
                      <a:pt x="20" y="8"/>
                    </a:lnTo>
                    <a:lnTo>
                      <a:pt x="22" y="9"/>
                    </a:lnTo>
                    <a:lnTo>
                      <a:pt x="23" y="9"/>
                    </a:lnTo>
                    <a:lnTo>
                      <a:pt x="24" y="10"/>
                    </a:lnTo>
                    <a:lnTo>
                      <a:pt x="25" y="10"/>
                    </a:lnTo>
                    <a:lnTo>
                      <a:pt x="26" y="11"/>
                    </a:lnTo>
                    <a:lnTo>
                      <a:pt x="28" y="11"/>
                    </a:lnTo>
                    <a:lnTo>
                      <a:pt x="29" y="12"/>
                    </a:lnTo>
                    <a:lnTo>
                      <a:pt x="30" y="12"/>
                    </a:lnTo>
                    <a:lnTo>
                      <a:pt x="32" y="13"/>
                    </a:lnTo>
                    <a:lnTo>
                      <a:pt x="32" y="14"/>
                    </a:lnTo>
                    <a:lnTo>
                      <a:pt x="34" y="14"/>
                    </a:lnTo>
                    <a:lnTo>
                      <a:pt x="35" y="15"/>
                    </a:lnTo>
                    <a:lnTo>
                      <a:pt x="36" y="15"/>
                    </a:lnTo>
                    <a:lnTo>
                      <a:pt x="37" y="16"/>
                    </a:lnTo>
                    <a:lnTo>
                      <a:pt x="38" y="16"/>
                    </a:lnTo>
                    <a:lnTo>
                      <a:pt x="40" y="17"/>
                    </a:lnTo>
                    <a:lnTo>
                      <a:pt x="41" y="17"/>
                    </a:lnTo>
                    <a:lnTo>
                      <a:pt x="42" y="18"/>
                    </a:lnTo>
                    <a:lnTo>
                      <a:pt x="43" y="18"/>
                    </a:lnTo>
                    <a:lnTo>
                      <a:pt x="44" y="19"/>
                    </a:lnTo>
                    <a:lnTo>
                      <a:pt x="46" y="19"/>
                    </a:lnTo>
                    <a:lnTo>
                      <a:pt x="47" y="20"/>
                    </a:lnTo>
                    <a:lnTo>
                      <a:pt x="48" y="20"/>
                    </a:lnTo>
                    <a:lnTo>
                      <a:pt x="49" y="21"/>
                    </a:lnTo>
                    <a:lnTo>
                      <a:pt x="50" y="21"/>
                    </a:lnTo>
                    <a:lnTo>
                      <a:pt x="52" y="22"/>
                    </a:lnTo>
                    <a:lnTo>
                      <a:pt x="53" y="22"/>
                    </a:lnTo>
                    <a:lnTo>
                      <a:pt x="54" y="23"/>
                    </a:lnTo>
                    <a:lnTo>
                      <a:pt x="55" y="23"/>
                    </a:lnTo>
                    <a:lnTo>
                      <a:pt x="56" y="24"/>
                    </a:lnTo>
                    <a:lnTo>
                      <a:pt x="58" y="24"/>
                    </a:lnTo>
                    <a:lnTo>
                      <a:pt x="59" y="25"/>
                    </a:lnTo>
                    <a:lnTo>
                      <a:pt x="60" y="25"/>
                    </a:lnTo>
                    <a:lnTo>
                      <a:pt x="61" y="26"/>
                    </a:lnTo>
                    <a:lnTo>
                      <a:pt x="62" y="26"/>
                    </a:lnTo>
                    <a:lnTo>
                      <a:pt x="64" y="27"/>
                    </a:lnTo>
                    <a:lnTo>
                      <a:pt x="65" y="27"/>
                    </a:lnTo>
                    <a:lnTo>
                      <a:pt x="66" y="27"/>
                    </a:lnTo>
                    <a:lnTo>
                      <a:pt x="67" y="27"/>
                    </a:lnTo>
                    <a:lnTo>
                      <a:pt x="68" y="28"/>
                    </a:lnTo>
                    <a:lnTo>
                      <a:pt x="70" y="28"/>
                    </a:lnTo>
                    <a:lnTo>
                      <a:pt x="71" y="29"/>
                    </a:lnTo>
                    <a:lnTo>
                      <a:pt x="72" y="29"/>
                    </a:lnTo>
                    <a:lnTo>
                      <a:pt x="73" y="30"/>
                    </a:lnTo>
                    <a:lnTo>
                      <a:pt x="74" y="30"/>
                    </a:lnTo>
                    <a:lnTo>
                      <a:pt x="76" y="30"/>
                    </a:lnTo>
                    <a:lnTo>
                      <a:pt x="77" y="31"/>
                    </a:lnTo>
                    <a:lnTo>
                      <a:pt x="78" y="31"/>
                    </a:lnTo>
                    <a:lnTo>
                      <a:pt x="79" y="32"/>
                    </a:lnTo>
                    <a:lnTo>
                      <a:pt x="80" y="32"/>
                    </a:lnTo>
                    <a:lnTo>
                      <a:pt x="82" y="32"/>
                    </a:lnTo>
                    <a:lnTo>
                      <a:pt x="83" y="33"/>
                    </a:lnTo>
                    <a:lnTo>
                      <a:pt x="84" y="33"/>
                    </a:lnTo>
                    <a:lnTo>
                      <a:pt x="85" y="33"/>
                    </a:lnTo>
                    <a:lnTo>
                      <a:pt x="86" y="34"/>
                    </a:lnTo>
                    <a:lnTo>
                      <a:pt x="88" y="34"/>
                    </a:lnTo>
                    <a:lnTo>
                      <a:pt x="89" y="35"/>
                    </a:lnTo>
                    <a:lnTo>
                      <a:pt x="90" y="35"/>
                    </a:lnTo>
                    <a:lnTo>
                      <a:pt x="91" y="35"/>
                    </a:lnTo>
                    <a:lnTo>
                      <a:pt x="92" y="36"/>
                    </a:lnTo>
                    <a:lnTo>
                      <a:pt x="94" y="36"/>
                    </a:lnTo>
                    <a:lnTo>
                      <a:pt x="95" y="36"/>
                    </a:lnTo>
                    <a:lnTo>
                      <a:pt x="96" y="37"/>
                    </a:lnTo>
                    <a:lnTo>
                      <a:pt x="97" y="37"/>
                    </a:lnTo>
                    <a:lnTo>
                      <a:pt x="98" y="37"/>
                    </a:lnTo>
                    <a:lnTo>
                      <a:pt x="100" y="38"/>
                    </a:lnTo>
                    <a:lnTo>
                      <a:pt x="101" y="38"/>
                    </a:lnTo>
                    <a:lnTo>
                      <a:pt x="102" y="38"/>
                    </a:lnTo>
                    <a:lnTo>
                      <a:pt x="103" y="39"/>
                    </a:lnTo>
                    <a:lnTo>
                      <a:pt x="104" y="39"/>
                    </a:lnTo>
                    <a:lnTo>
                      <a:pt x="106" y="39"/>
                    </a:lnTo>
                    <a:lnTo>
                      <a:pt x="107" y="39"/>
                    </a:lnTo>
                    <a:lnTo>
                      <a:pt x="108" y="40"/>
                    </a:lnTo>
                    <a:lnTo>
                      <a:pt x="109" y="40"/>
                    </a:lnTo>
                    <a:lnTo>
                      <a:pt x="110" y="40"/>
                    </a:lnTo>
                    <a:lnTo>
                      <a:pt x="112" y="41"/>
                    </a:lnTo>
                    <a:lnTo>
                      <a:pt x="113" y="41"/>
                    </a:lnTo>
                    <a:lnTo>
                      <a:pt x="114" y="41"/>
                    </a:lnTo>
                    <a:lnTo>
                      <a:pt x="115" y="41"/>
                    </a:lnTo>
                    <a:lnTo>
                      <a:pt x="116" y="42"/>
                    </a:lnTo>
                    <a:lnTo>
                      <a:pt x="118" y="42"/>
                    </a:lnTo>
                    <a:lnTo>
                      <a:pt x="119" y="42"/>
                    </a:lnTo>
                    <a:lnTo>
                      <a:pt x="120" y="42"/>
                    </a:lnTo>
                    <a:lnTo>
                      <a:pt x="121" y="42"/>
                    </a:lnTo>
                    <a:lnTo>
                      <a:pt x="122" y="43"/>
                    </a:lnTo>
                    <a:lnTo>
                      <a:pt x="124" y="43"/>
                    </a:lnTo>
                    <a:lnTo>
                      <a:pt x="125" y="43"/>
                    </a:lnTo>
                    <a:lnTo>
                      <a:pt x="126" y="43"/>
                    </a:lnTo>
                    <a:lnTo>
                      <a:pt x="127" y="44"/>
                    </a:lnTo>
                    <a:lnTo>
                      <a:pt x="128" y="44"/>
                    </a:lnTo>
                    <a:lnTo>
                      <a:pt x="130" y="44"/>
                    </a:lnTo>
                    <a:lnTo>
                      <a:pt x="131" y="44"/>
                    </a:lnTo>
                    <a:lnTo>
                      <a:pt x="132" y="44"/>
                    </a:lnTo>
                    <a:lnTo>
                      <a:pt x="133" y="45"/>
                    </a:lnTo>
                    <a:lnTo>
                      <a:pt x="134" y="45"/>
                    </a:lnTo>
                    <a:lnTo>
                      <a:pt x="136" y="45"/>
                    </a:lnTo>
                    <a:lnTo>
                      <a:pt x="137" y="45"/>
                    </a:lnTo>
                    <a:lnTo>
                      <a:pt x="138" y="45"/>
                    </a:lnTo>
                    <a:lnTo>
                      <a:pt x="139" y="45"/>
                    </a:lnTo>
                    <a:lnTo>
                      <a:pt x="140" y="46"/>
                    </a:lnTo>
                    <a:lnTo>
                      <a:pt x="142" y="46"/>
                    </a:lnTo>
                    <a:lnTo>
                      <a:pt x="143" y="46"/>
                    </a:lnTo>
                    <a:lnTo>
                      <a:pt x="144" y="46"/>
                    </a:lnTo>
                    <a:lnTo>
                      <a:pt x="145" y="46"/>
                    </a:lnTo>
                    <a:lnTo>
                      <a:pt x="146" y="46"/>
                    </a:lnTo>
                    <a:lnTo>
                      <a:pt x="148" y="47"/>
                    </a:lnTo>
                    <a:lnTo>
                      <a:pt x="149" y="47"/>
                    </a:lnTo>
                    <a:lnTo>
                      <a:pt x="150" y="47"/>
                    </a:lnTo>
                    <a:lnTo>
                      <a:pt x="151" y="47"/>
                    </a:lnTo>
                    <a:lnTo>
                      <a:pt x="152" y="47"/>
                    </a:lnTo>
                  </a:path>
                </a:pathLst>
              </a:custGeom>
              <a:noFill/>
              <a:ln w="254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242" name="Freeform 58">
                <a:extLst>
                  <a:ext uri="{FF2B5EF4-FFF2-40B4-BE49-F238E27FC236}">
                    <a16:creationId xmlns:a16="http://schemas.microsoft.com/office/drawing/2014/main" id="{100FBC8A-D495-41A1-9AA4-D5CEEBFA010C}"/>
                  </a:ext>
                </a:extLst>
              </p:cNvPr>
              <p:cNvSpPr>
                <a:spLocks/>
              </p:cNvSpPr>
              <p:nvPr/>
            </p:nvSpPr>
            <p:spPr bwMode="auto">
              <a:xfrm rot="-5400000">
                <a:off x="1979326" y="3650349"/>
                <a:ext cx="395399" cy="40055"/>
              </a:xfrm>
              <a:custGeom>
                <a:avLst/>
                <a:gdLst>
                  <a:gd name="T0" fmla="*/ 2147483646 w 152"/>
                  <a:gd name="T1" fmla="*/ 2147483646 h 23"/>
                  <a:gd name="T2" fmla="*/ 2147483646 w 152"/>
                  <a:gd name="T3" fmla="*/ 2147483646 h 23"/>
                  <a:gd name="T4" fmla="*/ 2147483646 w 152"/>
                  <a:gd name="T5" fmla="*/ 2147483646 h 23"/>
                  <a:gd name="T6" fmla="*/ 2147483646 w 152"/>
                  <a:gd name="T7" fmla="*/ 2147483646 h 23"/>
                  <a:gd name="T8" fmla="*/ 2147483646 w 152"/>
                  <a:gd name="T9" fmla="*/ 2147483646 h 23"/>
                  <a:gd name="T10" fmla="*/ 2147483646 w 152"/>
                  <a:gd name="T11" fmla="*/ 2147483646 h 23"/>
                  <a:gd name="T12" fmla="*/ 2147483646 w 152"/>
                  <a:gd name="T13" fmla="*/ 2147483646 h 23"/>
                  <a:gd name="T14" fmla="*/ 2147483646 w 152"/>
                  <a:gd name="T15" fmla="*/ 2147483646 h 23"/>
                  <a:gd name="T16" fmla="*/ 2147483646 w 152"/>
                  <a:gd name="T17" fmla="*/ 2147483646 h 23"/>
                  <a:gd name="T18" fmla="*/ 2147483646 w 152"/>
                  <a:gd name="T19" fmla="*/ 2147483646 h 23"/>
                  <a:gd name="T20" fmla="*/ 2147483646 w 152"/>
                  <a:gd name="T21" fmla="*/ 2147483646 h 23"/>
                  <a:gd name="T22" fmla="*/ 2147483646 w 152"/>
                  <a:gd name="T23" fmla="*/ 2147483646 h 23"/>
                  <a:gd name="T24" fmla="*/ 2147483646 w 152"/>
                  <a:gd name="T25" fmla="*/ 2147483646 h 23"/>
                  <a:gd name="T26" fmla="*/ 2147483646 w 152"/>
                  <a:gd name="T27" fmla="*/ 2147483646 h 23"/>
                  <a:gd name="T28" fmla="*/ 2147483646 w 152"/>
                  <a:gd name="T29" fmla="*/ 2147483646 h 23"/>
                  <a:gd name="T30" fmla="*/ 2147483646 w 152"/>
                  <a:gd name="T31" fmla="*/ 2147483646 h 23"/>
                  <a:gd name="T32" fmla="*/ 2147483646 w 152"/>
                  <a:gd name="T33" fmla="*/ 2147483646 h 23"/>
                  <a:gd name="T34" fmla="*/ 2147483646 w 152"/>
                  <a:gd name="T35" fmla="*/ 2147483646 h 23"/>
                  <a:gd name="T36" fmla="*/ 2147483646 w 152"/>
                  <a:gd name="T37" fmla="*/ 2147483646 h 23"/>
                  <a:gd name="T38" fmla="*/ 2147483646 w 152"/>
                  <a:gd name="T39" fmla="*/ 2147483646 h 23"/>
                  <a:gd name="T40" fmla="*/ 2147483646 w 152"/>
                  <a:gd name="T41" fmla="*/ 2147483646 h 23"/>
                  <a:gd name="T42" fmla="*/ 2147483646 w 152"/>
                  <a:gd name="T43" fmla="*/ 2147483646 h 23"/>
                  <a:gd name="T44" fmla="*/ 2147483646 w 152"/>
                  <a:gd name="T45" fmla="*/ 2147483646 h 23"/>
                  <a:gd name="T46" fmla="*/ 2147483646 w 152"/>
                  <a:gd name="T47" fmla="*/ 2147483646 h 23"/>
                  <a:gd name="T48" fmla="*/ 2147483646 w 152"/>
                  <a:gd name="T49" fmla="*/ 2147483646 h 23"/>
                  <a:gd name="T50" fmla="*/ 2147483646 w 152"/>
                  <a:gd name="T51" fmla="*/ 2147483646 h 23"/>
                  <a:gd name="T52" fmla="*/ 2147483646 w 152"/>
                  <a:gd name="T53" fmla="*/ 2147483646 h 23"/>
                  <a:gd name="T54" fmla="*/ 2147483646 w 152"/>
                  <a:gd name="T55" fmla="*/ 2147483646 h 23"/>
                  <a:gd name="T56" fmla="*/ 2147483646 w 152"/>
                  <a:gd name="T57" fmla="*/ 2147483646 h 23"/>
                  <a:gd name="T58" fmla="*/ 2147483646 w 152"/>
                  <a:gd name="T59" fmla="*/ 2147483646 h 23"/>
                  <a:gd name="T60" fmla="*/ 2147483646 w 152"/>
                  <a:gd name="T61" fmla="*/ 2147483646 h 23"/>
                  <a:gd name="T62" fmla="*/ 2147483646 w 152"/>
                  <a:gd name="T63" fmla="*/ 2147483646 h 23"/>
                  <a:gd name="T64" fmla="*/ 2147483646 w 152"/>
                  <a:gd name="T65" fmla="*/ 2147483646 h 23"/>
                  <a:gd name="T66" fmla="*/ 2147483646 w 152"/>
                  <a:gd name="T67" fmla="*/ 2147483646 h 23"/>
                  <a:gd name="T68" fmla="*/ 2147483646 w 152"/>
                  <a:gd name="T69" fmla="*/ 2147483646 h 23"/>
                  <a:gd name="T70" fmla="*/ 2147483646 w 152"/>
                  <a:gd name="T71" fmla="*/ 2147483646 h 23"/>
                  <a:gd name="T72" fmla="*/ 2147483646 w 152"/>
                  <a:gd name="T73" fmla="*/ 2147483646 h 23"/>
                  <a:gd name="T74" fmla="*/ 2147483646 w 152"/>
                  <a:gd name="T75" fmla="*/ 2147483646 h 23"/>
                  <a:gd name="T76" fmla="*/ 2147483646 w 152"/>
                  <a:gd name="T77" fmla="*/ 2147483646 h 23"/>
                  <a:gd name="T78" fmla="*/ 2147483646 w 152"/>
                  <a:gd name="T79" fmla="*/ 2147483646 h 23"/>
                  <a:gd name="T80" fmla="*/ 2147483646 w 152"/>
                  <a:gd name="T81" fmla="*/ 2147483646 h 23"/>
                  <a:gd name="T82" fmla="*/ 2147483646 w 152"/>
                  <a:gd name="T83" fmla="*/ 2147483646 h 2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3"/>
                  <a:gd name="T128" fmla="*/ 152 w 152"/>
                  <a:gd name="T129" fmla="*/ 23 h 2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3">
                    <a:moveTo>
                      <a:pt x="0" y="23"/>
                    </a:moveTo>
                    <a:lnTo>
                      <a:pt x="1" y="23"/>
                    </a:lnTo>
                    <a:lnTo>
                      <a:pt x="2" y="23"/>
                    </a:lnTo>
                    <a:lnTo>
                      <a:pt x="4" y="23"/>
                    </a:lnTo>
                    <a:lnTo>
                      <a:pt x="5" y="23"/>
                    </a:lnTo>
                    <a:lnTo>
                      <a:pt x="6" y="23"/>
                    </a:lnTo>
                    <a:lnTo>
                      <a:pt x="7" y="23"/>
                    </a:lnTo>
                    <a:lnTo>
                      <a:pt x="8" y="23"/>
                    </a:lnTo>
                    <a:lnTo>
                      <a:pt x="10" y="23"/>
                    </a:lnTo>
                    <a:lnTo>
                      <a:pt x="11" y="23"/>
                    </a:lnTo>
                    <a:lnTo>
                      <a:pt x="12" y="23"/>
                    </a:lnTo>
                    <a:lnTo>
                      <a:pt x="13" y="23"/>
                    </a:lnTo>
                    <a:lnTo>
                      <a:pt x="14" y="23"/>
                    </a:lnTo>
                    <a:lnTo>
                      <a:pt x="16" y="23"/>
                    </a:lnTo>
                    <a:lnTo>
                      <a:pt x="17" y="23"/>
                    </a:lnTo>
                    <a:lnTo>
                      <a:pt x="18" y="23"/>
                    </a:lnTo>
                    <a:lnTo>
                      <a:pt x="19" y="23"/>
                    </a:lnTo>
                    <a:lnTo>
                      <a:pt x="20" y="23"/>
                    </a:lnTo>
                    <a:lnTo>
                      <a:pt x="22" y="23"/>
                    </a:lnTo>
                    <a:lnTo>
                      <a:pt x="23" y="23"/>
                    </a:lnTo>
                    <a:lnTo>
                      <a:pt x="24" y="23"/>
                    </a:lnTo>
                    <a:lnTo>
                      <a:pt x="25" y="23"/>
                    </a:lnTo>
                    <a:lnTo>
                      <a:pt x="26" y="23"/>
                    </a:lnTo>
                    <a:lnTo>
                      <a:pt x="28" y="23"/>
                    </a:lnTo>
                    <a:lnTo>
                      <a:pt x="29" y="23"/>
                    </a:lnTo>
                    <a:lnTo>
                      <a:pt x="30" y="23"/>
                    </a:lnTo>
                    <a:lnTo>
                      <a:pt x="31" y="23"/>
                    </a:lnTo>
                    <a:lnTo>
                      <a:pt x="32" y="23"/>
                    </a:lnTo>
                    <a:lnTo>
                      <a:pt x="34" y="23"/>
                    </a:lnTo>
                    <a:lnTo>
                      <a:pt x="35" y="23"/>
                    </a:lnTo>
                    <a:lnTo>
                      <a:pt x="36" y="23"/>
                    </a:lnTo>
                    <a:lnTo>
                      <a:pt x="37" y="23"/>
                    </a:lnTo>
                    <a:lnTo>
                      <a:pt x="38" y="23"/>
                    </a:lnTo>
                    <a:lnTo>
                      <a:pt x="40" y="23"/>
                    </a:lnTo>
                    <a:lnTo>
                      <a:pt x="41" y="23"/>
                    </a:lnTo>
                    <a:lnTo>
                      <a:pt x="42" y="23"/>
                    </a:lnTo>
                    <a:lnTo>
                      <a:pt x="43" y="23"/>
                    </a:lnTo>
                    <a:lnTo>
                      <a:pt x="44" y="23"/>
                    </a:lnTo>
                    <a:lnTo>
                      <a:pt x="46" y="23"/>
                    </a:lnTo>
                    <a:lnTo>
                      <a:pt x="47" y="23"/>
                    </a:lnTo>
                    <a:lnTo>
                      <a:pt x="48" y="23"/>
                    </a:lnTo>
                    <a:lnTo>
                      <a:pt x="49" y="22"/>
                    </a:lnTo>
                    <a:lnTo>
                      <a:pt x="50" y="22"/>
                    </a:lnTo>
                    <a:lnTo>
                      <a:pt x="52" y="22"/>
                    </a:lnTo>
                    <a:lnTo>
                      <a:pt x="53" y="22"/>
                    </a:lnTo>
                    <a:lnTo>
                      <a:pt x="54" y="22"/>
                    </a:lnTo>
                    <a:lnTo>
                      <a:pt x="55" y="22"/>
                    </a:lnTo>
                    <a:lnTo>
                      <a:pt x="56" y="22"/>
                    </a:lnTo>
                    <a:lnTo>
                      <a:pt x="58" y="22"/>
                    </a:lnTo>
                    <a:lnTo>
                      <a:pt x="59" y="22"/>
                    </a:lnTo>
                    <a:lnTo>
                      <a:pt x="60" y="22"/>
                    </a:lnTo>
                    <a:lnTo>
                      <a:pt x="61" y="22"/>
                    </a:lnTo>
                    <a:lnTo>
                      <a:pt x="62" y="22"/>
                    </a:lnTo>
                    <a:lnTo>
                      <a:pt x="64" y="22"/>
                    </a:lnTo>
                    <a:lnTo>
                      <a:pt x="65" y="22"/>
                    </a:lnTo>
                    <a:lnTo>
                      <a:pt x="66" y="22"/>
                    </a:lnTo>
                    <a:lnTo>
                      <a:pt x="67" y="22"/>
                    </a:lnTo>
                    <a:lnTo>
                      <a:pt x="68" y="22"/>
                    </a:lnTo>
                    <a:lnTo>
                      <a:pt x="70" y="22"/>
                    </a:lnTo>
                    <a:lnTo>
                      <a:pt x="71" y="22"/>
                    </a:lnTo>
                    <a:lnTo>
                      <a:pt x="72" y="22"/>
                    </a:lnTo>
                    <a:lnTo>
                      <a:pt x="73" y="21"/>
                    </a:lnTo>
                    <a:lnTo>
                      <a:pt x="74" y="21"/>
                    </a:lnTo>
                    <a:lnTo>
                      <a:pt x="76" y="21"/>
                    </a:lnTo>
                    <a:lnTo>
                      <a:pt x="77" y="21"/>
                    </a:lnTo>
                    <a:lnTo>
                      <a:pt x="78" y="21"/>
                    </a:lnTo>
                    <a:lnTo>
                      <a:pt x="79" y="21"/>
                    </a:lnTo>
                    <a:lnTo>
                      <a:pt x="80" y="21"/>
                    </a:lnTo>
                    <a:lnTo>
                      <a:pt x="82" y="21"/>
                    </a:lnTo>
                    <a:lnTo>
                      <a:pt x="83" y="21"/>
                    </a:lnTo>
                    <a:lnTo>
                      <a:pt x="84" y="21"/>
                    </a:lnTo>
                    <a:lnTo>
                      <a:pt x="85" y="20"/>
                    </a:lnTo>
                    <a:lnTo>
                      <a:pt x="86" y="20"/>
                    </a:lnTo>
                    <a:lnTo>
                      <a:pt x="88" y="20"/>
                    </a:lnTo>
                    <a:lnTo>
                      <a:pt x="89" y="20"/>
                    </a:lnTo>
                    <a:lnTo>
                      <a:pt x="90" y="20"/>
                    </a:lnTo>
                    <a:lnTo>
                      <a:pt x="91" y="20"/>
                    </a:lnTo>
                    <a:lnTo>
                      <a:pt x="92" y="20"/>
                    </a:lnTo>
                    <a:lnTo>
                      <a:pt x="94" y="20"/>
                    </a:lnTo>
                    <a:lnTo>
                      <a:pt x="95" y="20"/>
                    </a:lnTo>
                    <a:lnTo>
                      <a:pt x="96" y="20"/>
                    </a:lnTo>
                    <a:lnTo>
                      <a:pt x="97" y="19"/>
                    </a:lnTo>
                    <a:lnTo>
                      <a:pt x="98" y="19"/>
                    </a:lnTo>
                    <a:lnTo>
                      <a:pt x="100" y="19"/>
                    </a:lnTo>
                    <a:lnTo>
                      <a:pt x="101" y="19"/>
                    </a:lnTo>
                    <a:lnTo>
                      <a:pt x="102" y="19"/>
                    </a:lnTo>
                    <a:lnTo>
                      <a:pt x="103" y="18"/>
                    </a:lnTo>
                    <a:lnTo>
                      <a:pt x="104" y="18"/>
                    </a:lnTo>
                    <a:lnTo>
                      <a:pt x="106" y="18"/>
                    </a:lnTo>
                    <a:lnTo>
                      <a:pt x="107" y="18"/>
                    </a:lnTo>
                    <a:lnTo>
                      <a:pt x="108" y="17"/>
                    </a:lnTo>
                    <a:lnTo>
                      <a:pt x="109" y="17"/>
                    </a:lnTo>
                    <a:lnTo>
                      <a:pt x="110" y="17"/>
                    </a:lnTo>
                    <a:lnTo>
                      <a:pt x="112" y="17"/>
                    </a:lnTo>
                    <a:lnTo>
                      <a:pt x="113" y="16"/>
                    </a:lnTo>
                    <a:lnTo>
                      <a:pt x="114" y="16"/>
                    </a:lnTo>
                    <a:lnTo>
                      <a:pt x="115" y="16"/>
                    </a:lnTo>
                    <a:lnTo>
                      <a:pt x="116" y="15"/>
                    </a:lnTo>
                    <a:lnTo>
                      <a:pt x="118" y="15"/>
                    </a:lnTo>
                    <a:lnTo>
                      <a:pt x="119" y="15"/>
                    </a:lnTo>
                    <a:lnTo>
                      <a:pt x="120" y="14"/>
                    </a:lnTo>
                    <a:lnTo>
                      <a:pt x="121" y="14"/>
                    </a:lnTo>
                    <a:lnTo>
                      <a:pt x="122" y="14"/>
                    </a:lnTo>
                    <a:lnTo>
                      <a:pt x="124" y="13"/>
                    </a:lnTo>
                    <a:lnTo>
                      <a:pt x="125" y="13"/>
                    </a:lnTo>
                    <a:lnTo>
                      <a:pt x="126" y="12"/>
                    </a:lnTo>
                    <a:lnTo>
                      <a:pt x="127" y="12"/>
                    </a:lnTo>
                    <a:lnTo>
                      <a:pt x="128" y="12"/>
                    </a:lnTo>
                    <a:lnTo>
                      <a:pt x="130" y="11"/>
                    </a:lnTo>
                    <a:lnTo>
                      <a:pt x="131" y="11"/>
                    </a:lnTo>
                    <a:lnTo>
                      <a:pt x="132" y="10"/>
                    </a:lnTo>
                    <a:lnTo>
                      <a:pt x="133" y="10"/>
                    </a:lnTo>
                    <a:lnTo>
                      <a:pt x="134" y="9"/>
                    </a:lnTo>
                    <a:lnTo>
                      <a:pt x="136" y="9"/>
                    </a:lnTo>
                    <a:lnTo>
                      <a:pt x="137" y="8"/>
                    </a:lnTo>
                    <a:lnTo>
                      <a:pt x="138" y="8"/>
                    </a:lnTo>
                    <a:lnTo>
                      <a:pt x="139" y="7"/>
                    </a:lnTo>
                    <a:lnTo>
                      <a:pt x="140" y="7"/>
                    </a:lnTo>
                    <a:lnTo>
                      <a:pt x="143" y="6"/>
                    </a:lnTo>
                    <a:lnTo>
                      <a:pt x="143" y="5"/>
                    </a:lnTo>
                    <a:lnTo>
                      <a:pt x="144" y="5"/>
                    </a:lnTo>
                    <a:lnTo>
                      <a:pt x="145" y="4"/>
                    </a:lnTo>
                    <a:lnTo>
                      <a:pt x="148" y="3"/>
                    </a:lnTo>
                    <a:lnTo>
                      <a:pt x="149" y="2"/>
                    </a:lnTo>
                    <a:lnTo>
                      <a:pt x="151" y="1"/>
                    </a:lnTo>
                    <a:lnTo>
                      <a:pt x="152" y="0"/>
                    </a:lnTo>
                  </a:path>
                </a:pathLst>
              </a:custGeom>
              <a:noFill/>
              <a:ln w="254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243" name="Freeform 59">
                <a:extLst>
                  <a:ext uri="{FF2B5EF4-FFF2-40B4-BE49-F238E27FC236}">
                    <a16:creationId xmlns:a16="http://schemas.microsoft.com/office/drawing/2014/main" id="{E93A0CA0-426D-4E74-94D4-50641AB1F0F7}"/>
                  </a:ext>
                </a:extLst>
              </p:cNvPr>
              <p:cNvSpPr>
                <a:spLocks/>
              </p:cNvSpPr>
              <p:nvPr/>
            </p:nvSpPr>
            <p:spPr bwMode="auto">
              <a:xfrm rot="-5400000">
                <a:off x="1899625" y="3215305"/>
                <a:ext cx="382392" cy="132353"/>
              </a:xfrm>
              <a:custGeom>
                <a:avLst/>
                <a:gdLst>
                  <a:gd name="T0" fmla="*/ 2147483646 w 147"/>
                  <a:gd name="T1" fmla="*/ 2147483646 h 76"/>
                  <a:gd name="T2" fmla="*/ 2147483646 w 147"/>
                  <a:gd name="T3" fmla="*/ 2147483646 h 76"/>
                  <a:gd name="T4" fmla="*/ 2147483646 w 147"/>
                  <a:gd name="T5" fmla="*/ 2147483646 h 76"/>
                  <a:gd name="T6" fmla="*/ 2147483646 w 147"/>
                  <a:gd name="T7" fmla="*/ 2147483646 h 76"/>
                  <a:gd name="T8" fmla="*/ 2147483646 w 147"/>
                  <a:gd name="T9" fmla="*/ 2147483646 h 76"/>
                  <a:gd name="T10" fmla="*/ 2147483646 w 147"/>
                  <a:gd name="T11" fmla="*/ 2147483646 h 76"/>
                  <a:gd name="T12" fmla="*/ 2147483646 w 147"/>
                  <a:gd name="T13" fmla="*/ 2147483646 h 76"/>
                  <a:gd name="T14" fmla="*/ 2147483646 w 147"/>
                  <a:gd name="T15" fmla="*/ 2147483646 h 76"/>
                  <a:gd name="T16" fmla="*/ 2147483646 w 147"/>
                  <a:gd name="T17" fmla="*/ 2147483646 h 76"/>
                  <a:gd name="T18" fmla="*/ 2147483646 w 147"/>
                  <a:gd name="T19" fmla="*/ 2147483646 h 76"/>
                  <a:gd name="T20" fmla="*/ 2147483646 w 147"/>
                  <a:gd name="T21" fmla="*/ 2147483646 h 76"/>
                  <a:gd name="T22" fmla="*/ 2147483646 w 147"/>
                  <a:gd name="T23" fmla="*/ 2147483646 h 76"/>
                  <a:gd name="T24" fmla="*/ 2147483646 w 147"/>
                  <a:gd name="T25" fmla="*/ 2147483646 h 76"/>
                  <a:gd name="T26" fmla="*/ 2147483646 w 147"/>
                  <a:gd name="T27" fmla="*/ 2147483646 h 76"/>
                  <a:gd name="T28" fmla="*/ 2147483646 w 147"/>
                  <a:gd name="T29" fmla="*/ 2147483646 h 76"/>
                  <a:gd name="T30" fmla="*/ 2147483646 w 147"/>
                  <a:gd name="T31" fmla="*/ 2147483646 h 76"/>
                  <a:gd name="T32" fmla="*/ 2147483646 w 147"/>
                  <a:gd name="T33" fmla="*/ 2147483646 h 76"/>
                  <a:gd name="T34" fmla="*/ 2147483646 w 147"/>
                  <a:gd name="T35" fmla="*/ 2147483646 h 76"/>
                  <a:gd name="T36" fmla="*/ 2147483646 w 147"/>
                  <a:gd name="T37" fmla="*/ 2147483646 h 76"/>
                  <a:gd name="T38" fmla="*/ 2147483646 w 147"/>
                  <a:gd name="T39" fmla="*/ 2147483646 h 76"/>
                  <a:gd name="T40" fmla="*/ 2147483646 w 147"/>
                  <a:gd name="T41" fmla="*/ 2147483646 h 76"/>
                  <a:gd name="T42" fmla="*/ 2147483646 w 147"/>
                  <a:gd name="T43" fmla="*/ 2147483646 h 76"/>
                  <a:gd name="T44" fmla="*/ 2147483646 w 147"/>
                  <a:gd name="T45" fmla="*/ 2147483646 h 76"/>
                  <a:gd name="T46" fmla="*/ 2147483646 w 147"/>
                  <a:gd name="T47" fmla="*/ 2147483646 h 76"/>
                  <a:gd name="T48" fmla="*/ 2147483646 w 147"/>
                  <a:gd name="T49" fmla="*/ 2147483646 h 76"/>
                  <a:gd name="T50" fmla="*/ 2147483646 w 147"/>
                  <a:gd name="T51" fmla="*/ 2147483646 h 76"/>
                  <a:gd name="T52" fmla="*/ 2147483646 w 147"/>
                  <a:gd name="T53" fmla="*/ 2147483646 h 76"/>
                  <a:gd name="T54" fmla="*/ 2147483646 w 147"/>
                  <a:gd name="T55" fmla="*/ 2147483646 h 76"/>
                  <a:gd name="T56" fmla="*/ 2147483646 w 147"/>
                  <a:gd name="T57" fmla="*/ 2147483646 h 76"/>
                  <a:gd name="T58" fmla="*/ 2147483646 w 147"/>
                  <a:gd name="T59" fmla="*/ 2147483646 h 76"/>
                  <a:gd name="T60" fmla="*/ 2147483646 w 147"/>
                  <a:gd name="T61" fmla="*/ 2147483646 h 76"/>
                  <a:gd name="T62" fmla="*/ 2147483646 w 147"/>
                  <a:gd name="T63" fmla="*/ 2147483646 h 76"/>
                  <a:gd name="T64" fmla="*/ 2147483646 w 147"/>
                  <a:gd name="T65" fmla="*/ 0 h 76"/>
                  <a:gd name="T66" fmla="*/ 2147483646 w 147"/>
                  <a:gd name="T67" fmla="*/ 0 h 76"/>
                  <a:gd name="T68" fmla="*/ 2147483646 w 147"/>
                  <a:gd name="T69" fmla="*/ 0 h 76"/>
                  <a:gd name="T70" fmla="*/ 2147483646 w 147"/>
                  <a:gd name="T71" fmla="*/ 0 h 76"/>
                  <a:gd name="T72" fmla="*/ 2147483646 w 147"/>
                  <a:gd name="T73" fmla="*/ 2147483646 h 76"/>
                  <a:gd name="T74" fmla="*/ 2147483646 w 147"/>
                  <a:gd name="T75" fmla="*/ 2147483646 h 76"/>
                  <a:gd name="T76" fmla="*/ 2147483646 w 147"/>
                  <a:gd name="T77" fmla="*/ 2147483646 h 76"/>
                  <a:gd name="T78" fmla="*/ 2147483646 w 147"/>
                  <a:gd name="T79" fmla="*/ 2147483646 h 76"/>
                  <a:gd name="T80" fmla="*/ 2147483646 w 147"/>
                  <a:gd name="T81" fmla="*/ 2147483646 h 76"/>
                  <a:gd name="T82" fmla="*/ 2147483646 w 147"/>
                  <a:gd name="T83" fmla="*/ 2147483646 h 7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7"/>
                  <a:gd name="T127" fmla="*/ 0 h 76"/>
                  <a:gd name="T128" fmla="*/ 147 w 147"/>
                  <a:gd name="T129" fmla="*/ 76 h 7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7" h="76">
                    <a:moveTo>
                      <a:pt x="0" y="76"/>
                    </a:moveTo>
                    <a:lnTo>
                      <a:pt x="3" y="75"/>
                    </a:lnTo>
                    <a:lnTo>
                      <a:pt x="5" y="74"/>
                    </a:lnTo>
                    <a:lnTo>
                      <a:pt x="8" y="73"/>
                    </a:lnTo>
                    <a:lnTo>
                      <a:pt x="8" y="72"/>
                    </a:lnTo>
                    <a:lnTo>
                      <a:pt x="9" y="71"/>
                    </a:lnTo>
                    <a:lnTo>
                      <a:pt x="11" y="70"/>
                    </a:lnTo>
                    <a:lnTo>
                      <a:pt x="11" y="69"/>
                    </a:lnTo>
                    <a:lnTo>
                      <a:pt x="12" y="69"/>
                    </a:lnTo>
                    <a:lnTo>
                      <a:pt x="15" y="68"/>
                    </a:lnTo>
                    <a:lnTo>
                      <a:pt x="15" y="67"/>
                    </a:lnTo>
                    <a:lnTo>
                      <a:pt x="17" y="66"/>
                    </a:lnTo>
                    <a:lnTo>
                      <a:pt x="17" y="65"/>
                    </a:lnTo>
                    <a:lnTo>
                      <a:pt x="20" y="64"/>
                    </a:lnTo>
                    <a:lnTo>
                      <a:pt x="20" y="63"/>
                    </a:lnTo>
                    <a:lnTo>
                      <a:pt x="22" y="62"/>
                    </a:lnTo>
                    <a:lnTo>
                      <a:pt x="22" y="61"/>
                    </a:lnTo>
                    <a:lnTo>
                      <a:pt x="24" y="60"/>
                    </a:lnTo>
                    <a:lnTo>
                      <a:pt x="24" y="59"/>
                    </a:lnTo>
                    <a:lnTo>
                      <a:pt x="27" y="58"/>
                    </a:lnTo>
                    <a:lnTo>
                      <a:pt x="27" y="57"/>
                    </a:lnTo>
                    <a:lnTo>
                      <a:pt x="29" y="56"/>
                    </a:lnTo>
                    <a:lnTo>
                      <a:pt x="29" y="55"/>
                    </a:lnTo>
                    <a:lnTo>
                      <a:pt x="32" y="54"/>
                    </a:lnTo>
                    <a:lnTo>
                      <a:pt x="34" y="53"/>
                    </a:lnTo>
                    <a:lnTo>
                      <a:pt x="34" y="52"/>
                    </a:lnTo>
                    <a:lnTo>
                      <a:pt x="36" y="51"/>
                    </a:lnTo>
                    <a:lnTo>
                      <a:pt x="36" y="50"/>
                    </a:lnTo>
                    <a:lnTo>
                      <a:pt x="38" y="49"/>
                    </a:lnTo>
                    <a:lnTo>
                      <a:pt x="38" y="48"/>
                    </a:lnTo>
                    <a:lnTo>
                      <a:pt x="40" y="47"/>
                    </a:lnTo>
                    <a:lnTo>
                      <a:pt x="40" y="46"/>
                    </a:lnTo>
                    <a:lnTo>
                      <a:pt x="42" y="45"/>
                    </a:lnTo>
                    <a:lnTo>
                      <a:pt x="42" y="44"/>
                    </a:lnTo>
                    <a:lnTo>
                      <a:pt x="44" y="44"/>
                    </a:lnTo>
                    <a:lnTo>
                      <a:pt x="44" y="43"/>
                    </a:lnTo>
                    <a:lnTo>
                      <a:pt x="45" y="43"/>
                    </a:lnTo>
                    <a:lnTo>
                      <a:pt x="45" y="42"/>
                    </a:lnTo>
                    <a:lnTo>
                      <a:pt x="47" y="41"/>
                    </a:lnTo>
                    <a:lnTo>
                      <a:pt x="47" y="40"/>
                    </a:lnTo>
                    <a:lnTo>
                      <a:pt x="50" y="39"/>
                    </a:lnTo>
                    <a:lnTo>
                      <a:pt x="50" y="38"/>
                    </a:lnTo>
                    <a:lnTo>
                      <a:pt x="51" y="37"/>
                    </a:lnTo>
                    <a:lnTo>
                      <a:pt x="51" y="36"/>
                    </a:lnTo>
                    <a:lnTo>
                      <a:pt x="53" y="35"/>
                    </a:lnTo>
                    <a:lnTo>
                      <a:pt x="53" y="34"/>
                    </a:lnTo>
                    <a:lnTo>
                      <a:pt x="56" y="33"/>
                    </a:lnTo>
                    <a:lnTo>
                      <a:pt x="57" y="32"/>
                    </a:lnTo>
                    <a:lnTo>
                      <a:pt x="57" y="31"/>
                    </a:lnTo>
                    <a:lnTo>
                      <a:pt x="59" y="30"/>
                    </a:lnTo>
                    <a:lnTo>
                      <a:pt x="59" y="29"/>
                    </a:lnTo>
                    <a:lnTo>
                      <a:pt x="62" y="28"/>
                    </a:lnTo>
                    <a:lnTo>
                      <a:pt x="62" y="27"/>
                    </a:lnTo>
                    <a:lnTo>
                      <a:pt x="64" y="26"/>
                    </a:lnTo>
                    <a:lnTo>
                      <a:pt x="64" y="25"/>
                    </a:lnTo>
                    <a:lnTo>
                      <a:pt x="66" y="24"/>
                    </a:lnTo>
                    <a:lnTo>
                      <a:pt x="66" y="23"/>
                    </a:lnTo>
                    <a:lnTo>
                      <a:pt x="68" y="23"/>
                    </a:lnTo>
                    <a:lnTo>
                      <a:pt x="68" y="22"/>
                    </a:lnTo>
                    <a:lnTo>
                      <a:pt x="70" y="21"/>
                    </a:lnTo>
                    <a:lnTo>
                      <a:pt x="70" y="20"/>
                    </a:lnTo>
                    <a:lnTo>
                      <a:pt x="72" y="19"/>
                    </a:lnTo>
                    <a:lnTo>
                      <a:pt x="72" y="18"/>
                    </a:lnTo>
                    <a:lnTo>
                      <a:pt x="75" y="17"/>
                    </a:lnTo>
                    <a:lnTo>
                      <a:pt x="75" y="16"/>
                    </a:lnTo>
                    <a:lnTo>
                      <a:pt x="77" y="15"/>
                    </a:lnTo>
                    <a:lnTo>
                      <a:pt x="77" y="14"/>
                    </a:lnTo>
                    <a:lnTo>
                      <a:pt x="78" y="14"/>
                    </a:lnTo>
                    <a:lnTo>
                      <a:pt x="81" y="13"/>
                    </a:lnTo>
                    <a:lnTo>
                      <a:pt x="81" y="12"/>
                    </a:lnTo>
                    <a:lnTo>
                      <a:pt x="82" y="12"/>
                    </a:lnTo>
                    <a:lnTo>
                      <a:pt x="84" y="11"/>
                    </a:lnTo>
                    <a:lnTo>
                      <a:pt x="84" y="10"/>
                    </a:lnTo>
                    <a:lnTo>
                      <a:pt x="87" y="9"/>
                    </a:lnTo>
                    <a:lnTo>
                      <a:pt x="89" y="8"/>
                    </a:lnTo>
                    <a:lnTo>
                      <a:pt x="89" y="7"/>
                    </a:lnTo>
                    <a:lnTo>
                      <a:pt x="90" y="7"/>
                    </a:lnTo>
                    <a:lnTo>
                      <a:pt x="92" y="6"/>
                    </a:lnTo>
                    <a:lnTo>
                      <a:pt x="94" y="5"/>
                    </a:lnTo>
                    <a:lnTo>
                      <a:pt x="95" y="4"/>
                    </a:lnTo>
                    <a:lnTo>
                      <a:pt x="96" y="4"/>
                    </a:lnTo>
                    <a:lnTo>
                      <a:pt x="98" y="3"/>
                    </a:lnTo>
                    <a:lnTo>
                      <a:pt x="99" y="3"/>
                    </a:lnTo>
                    <a:lnTo>
                      <a:pt x="100" y="3"/>
                    </a:lnTo>
                    <a:lnTo>
                      <a:pt x="101" y="2"/>
                    </a:lnTo>
                    <a:lnTo>
                      <a:pt x="102" y="2"/>
                    </a:lnTo>
                    <a:lnTo>
                      <a:pt x="104" y="1"/>
                    </a:lnTo>
                    <a:lnTo>
                      <a:pt x="105" y="1"/>
                    </a:lnTo>
                    <a:lnTo>
                      <a:pt x="106" y="1"/>
                    </a:lnTo>
                    <a:lnTo>
                      <a:pt x="107" y="1"/>
                    </a:lnTo>
                    <a:lnTo>
                      <a:pt x="108" y="0"/>
                    </a:lnTo>
                    <a:lnTo>
                      <a:pt x="110" y="0"/>
                    </a:lnTo>
                    <a:lnTo>
                      <a:pt x="111" y="0"/>
                    </a:lnTo>
                    <a:lnTo>
                      <a:pt x="112" y="0"/>
                    </a:lnTo>
                    <a:lnTo>
                      <a:pt x="113" y="0"/>
                    </a:lnTo>
                    <a:lnTo>
                      <a:pt x="114" y="0"/>
                    </a:lnTo>
                    <a:lnTo>
                      <a:pt x="116" y="0"/>
                    </a:lnTo>
                    <a:lnTo>
                      <a:pt x="117" y="0"/>
                    </a:lnTo>
                    <a:lnTo>
                      <a:pt x="118" y="0"/>
                    </a:lnTo>
                    <a:lnTo>
                      <a:pt x="119" y="0"/>
                    </a:lnTo>
                    <a:lnTo>
                      <a:pt x="120" y="0"/>
                    </a:lnTo>
                    <a:lnTo>
                      <a:pt x="122" y="0"/>
                    </a:lnTo>
                    <a:lnTo>
                      <a:pt x="123" y="1"/>
                    </a:lnTo>
                    <a:lnTo>
                      <a:pt x="124" y="1"/>
                    </a:lnTo>
                    <a:lnTo>
                      <a:pt x="125" y="1"/>
                    </a:lnTo>
                    <a:lnTo>
                      <a:pt x="126" y="1"/>
                    </a:lnTo>
                    <a:lnTo>
                      <a:pt x="128" y="2"/>
                    </a:lnTo>
                    <a:lnTo>
                      <a:pt x="129" y="2"/>
                    </a:lnTo>
                    <a:lnTo>
                      <a:pt x="130" y="3"/>
                    </a:lnTo>
                    <a:lnTo>
                      <a:pt x="131" y="3"/>
                    </a:lnTo>
                    <a:lnTo>
                      <a:pt x="132" y="3"/>
                    </a:lnTo>
                    <a:lnTo>
                      <a:pt x="134" y="4"/>
                    </a:lnTo>
                    <a:lnTo>
                      <a:pt x="135" y="4"/>
                    </a:lnTo>
                    <a:lnTo>
                      <a:pt x="136" y="5"/>
                    </a:lnTo>
                    <a:lnTo>
                      <a:pt x="137" y="5"/>
                    </a:lnTo>
                    <a:lnTo>
                      <a:pt x="138" y="6"/>
                    </a:lnTo>
                    <a:lnTo>
                      <a:pt x="141" y="7"/>
                    </a:lnTo>
                    <a:lnTo>
                      <a:pt x="142" y="8"/>
                    </a:lnTo>
                    <a:lnTo>
                      <a:pt x="144" y="9"/>
                    </a:lnTo>
                    <a:lnTo>
                      <a:pt x="147" y="10"/>
                    </a:lnTo>
                  </a:path>
                </a:pathLst>
              </a:custGeom>
              <a:noFill/>
              <a:ln w="254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244" name="Freeform 60">
                <a:extLst>
                  <a:ext uri="{FF2B5EF4-FFF2-40B4-BE49-F238E27FC236}">
                    <a16:creationId xmlns:a16="http://schemas.microsoft.com/office/drawing/2014/main" id="{E23600C6-5425-4893-B481-DA571E630BDF}"/>
                  </a:ext>
                </a:extLst>
              </p:cNvPr>
              <p:cNvSpPr>
                <a:spLocks/>
              </p:cNvSpPr>
              <p:nvPr/>
            </p:nvSpPr>
            <p:spPr bwMode="auto">
              <a:xfrm rot="-5400000">
                <a:off x="1928348" y="2826806"/>
                <a:ext cx="377190" cy="149768"/>
              </a:xfrm>
              <a:custGeom>
                <a:avLst/>
                <a:gdLst>
                  <a:gd name="T0" fmla="*/ 2147483646 w 145"/>
                  <a:gd name="T1" fmla="*/ 2147483646 h 86"/>
                  <a:gd name="T2" fmla="*/ 2147483646 w 145"/>
                  <a:gd name="T3" fmla="*/ 2147483646 h 86"/>
                  <a:gd name="T4" fmla="*/ 2147483646 w 145"/>
                  <a:gd name="T5" fmla="*/ 2147483646 h 86"/>
                  <a:gd name="T6" fmla="*/ 2147483646 w 145"/>
                  <a:gd name="T7" fmla="*/ 2147483646 h 86"/>
                  <a:gd name="T8" fmla="*/ 2147483646 w 145"/>
                  <a:gd name="T9" fmla="*/ 2147483646 h 86"/>
                  <a:gd name="T10" fmla="*/ 2147483646 w 145"/>
                  <a:gd name="T11" fmla="*/ 2147483646 h 86"/>
                  <a:gd name="T12" fmla="*/ 2147483646 w 145"/>
                  <a:gd name="T13" fmla="*/ 2147483646 h 86"/>
                  <a:gd name="T14" fmla="*/ 2147483646 w 145"/>
                  <a:gd name="T15" fmla="*/ 2147483646 h 86"/>
                  <a:gd name="T16" fmla="*/ 2147483646 w 145"/>
                  <a:gd name="T17" fmla="*/ 2147483646 h 86"/>
                  <a:gd name="T18" fmla="*/ 2147483646 w 145"/>
                  <a:gd name="T19" fmla="*/ 2147483646 h 86"/>
                  <a:gd name="T20" fmla="*/ 2147483646 w 145"/>
                  <a:gd name="T21" fmla="*/ 2147483646 h 86"/>
                  <a:gd name="T22" fmla="*/ 2147483646 w 145"/>
                  <a:gd name="T23" fmla="*/ 2147483646 h 86"/>
                  <a:gd name="T24" fmla="*/ 2147483646 w 145"/>
                  <a:gd name="T25" fmla="*/ 2147483646 h 86"/>
                  <a:gd name="T26" fmla="*/ 2147483646 w 145"/>
                  <a:gd name="T27" fmla="*/ 2147483646 h 86"/>
                  <a:gd name="T28" fmla="*/ 2147483646 w 145"/>
                  <a:gd name="T29" fmla="*/ 2147483646 h 86"/>
                  <a:gd name="T30" fmla="*/ 2147483646 w 145"/>
                  <a:gd name="T31" fmla="*/ 2147483646 h 86"/>
                  <a:gd name="T32" fmla="*/ 2147483646 w 145"/>
                  <a:gd name="T33" fmla="*/ 2147483646 h 86"/>
                  <a:gd name="T34" fmla="*/ 2147483646 w 145"/>
                  <a:gd name="T35" fmla="*/ 2147483646 h 86"/>
                  <a:gd name="T36" fmla="*/ 2147483646 w 145"/>
                  <a:gd name="T37" fmla="*/ 2147483646 h 86"/>
                  <a:gd name="T38" fmla="*/ 2147483646 w 145"/>
                  <a:gd name="T39" fmla="*/ 2147483646 h 86"/>
                  <a:gd name="T40" fmla="*/ 2147483646 w 145"/>
                  <a:gd name="T41" fmla="*/ 2147483646 h 86"/>
                  <a:gd name="T42" fmla="*/ 2147483646 w 145"/>
                  <a:gd name="T43" fmla="*/ 2147483646 h 86"/>
                  <a:gd name="T44" fmla="*/ 2147483646 w 145"/>
                  <a:gd name="T45" fmla="*/ 2147483646 h 86"/>
                  <a:gd name="T46" fmla="*/ 2147483646 w 145"/>
                  <a:gd name="T47" fmla="*/ 2147483646 h 86"/>
                  <a:gd name="T48" fmla="*/ 2147483646 w 145"/>
                  <a:gd name="T49" fmla="*/ 2147483646 h 86"/>
                  <a:gd name="T50" fmla="*/ 2147483646 w 145"/>
                  <a:gd name="T51" fmla="*/ 2147483646 h 86"/>
                  <a:gd name="T52" fmla="*/ 2147483646 w 145"/>
                  <a:gd name="T53" fmla="*/ 2147483646 h 86"/>
                  <a:gd name="T54" fmla="*/ 2147483646 w 145"/>
                  <a:gd name="T55" fmla="*/ 2147483646 h 86"/>
                  <a:gd name="T56" fmla="*/ 2147483646 w 145"/>
                  <a:gd name="T57" fmla="*/ 2147483646 h 86"/>
                  <a:gd name="T58" fmla="*/ 2147483646 w 145"/>
                  <a:gd name="T59" fmla="*/ 2147483646 h 86"/>
                  <a:gd name="T60" fmla="*/ 2147483646 w 145"/>
                  <a:gd name="T61" fmla="*/ 2147483646 h 86"/>
                  <a:gd name="T62" fmla="*/ 2147483646 w 145"/>
                  <a:gd name="T63" fmla="*/ 2147483646 h 86"/>
                  <a:gd name="T64" fmla="*/ 2147483646 w 145"/>
                  <a:gd name="T65" fmla="*/ 2147483646 h 86"/>
                  <a:gd name="T66" fmla="*/ 2147483646 w 145"/>
                  <a:gd name="T67" fmla="*/ 2147483646 h 86"/>
                  <a:gd name="T68" fmla="*/ 2147483646 w 145"/>
                  <a:gd name="T69" fmla="*/ 2147483646 h 86"/>
                  <a:gd name="T70" fmla="*/ 2147483646 w 145"/>
                  <a:gd name="T71" fmla="*/ 2147483646 h 86"/>
                  <a:gd name="T72" fmla="*/ 2147483646 w 145"/>
                  <a:gd name="T73" fmla="*/ 2147483646 h 86"/>
                  <a:gd name="T74" fmla="*/ 2147483646 w 145"/>
                  <a:gd name="T75" fmla="*/ 2147483646 h 86"/>
                  <a:gd name="T76" fmla="*/ 2147483646 w 145"/>
                  <a:gd name="T77" fmla="*/ 2147483646 h 86"/>
                  <a:gd name="T78" fmla="*/ 2147483646 w 145"/>
                  <a:gd name="T79" fmla="*/ 2147483646 h 86"/>
                  <a:gd name="T80" fmla="*/ 2147483646 w 145"/>
                  <a:gd name="T81" fmla="*/ 2147483646 h 86"/>
                  <a:gd name="T82" fmla="*/ 2147483646 w 145"/>
                  <a:gd name="T83" fmla="*/ 2147483646 h 8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5"/>
                  <a:gd name="T127" fmla="*/ 0 h 86"/>
                  <a:gd name="T128" fmla="*/ 145 w 145"/>
                  <a:gd name="T129" fmla="*/ 86 h 8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5" h="86">
                    <a:moveTo>
                      <a:pt x="0" y="0"/>
                    </a:moveTo>
                    <a:lnTo>
                      <a:pt x="0" y="1"/>
                    </a:lnTo>
                    <a:lnTo>
                      <a:pt x="2" y="2"/>
                    </a:lnTo>
                    <a:lnTo>
                      <a:pt x="5" y="3"/>
                    </a:lnTo>
                    <a:lnTo>
                      <a:pt x="5" y="4"/>
                    </a:lnTo>
                    <a:lnTo>
                      <a:pt x="6" y="4"/>
                    </a:lnTo>
                    <a:lnTo>
                      <a:pt x="8" y="5"/>
                    </a:lnTo>
                    <a:lnTo>
                      <a:pt x="8" y="6"/>
                    </a:lnTo>
                    <a:lnTo>
                      <a:pt x="11" y="7"/>
                    </a:lnTo>
                    <a:lnTo>
                      <a:pt x="11" y="8"/>
                    </a:lnTo>
                    <a:lnTo>
                      <a:pt x="13" y="9"/>
                    </a:lnTo>
                    <a:lnTo>
                      <a:pt x="13" y="10"/>
                    </a:lnTo>
                    <a:lnTo>
                      <a:pt x="14" y="11"/>
                    </a:lnTo>
                    <a:lnTo>
                      <a:pt x="17" y="12"/>
                    </a:lnTo>
                    <a:lnTo>
                      <a:pt x="17" y="13"/>
                    </a:lnTo>
                    <a:lnTo>
                      <a:pt x="18" y="13"/>
                    </a:lnTo>
                    <a:lnTo>
                      <a:pt x="18" y="14"/>
                    </a:lnTo>
                    <a:lnTo>
                      <a:pt x="20" y="15"/>
                    </a:lnTo>
                    <a:lnTo>
                      <a:pt x="20" y="16"/>
                    </a:lnTo>
                    <a:lnTo>
                      <a:pt x="23" y="17"/>
                    </a:lnTo>
                    <a:lnTo>
                      <a:pt x="23" y="18"/>
                    </a:lnTo>
                    <a:lnTo>
                      <a:pt x="25" y="19"/>
                    </a:lnTo>
                    <a:lnTo>
                      <a:pt x="25" y="20"/>
                    </a:lnTo>
                    <a:lnTo>
                      <a:pt x="27" y="21"/>
                    </a:lnTo>
                    <a:lnTo>
                      <a:pt x="27" y="23"/>
                    </a:lnTo>
                    <a:lnTo>
                      <a:pt x="30" y="23"/>
                    </a:lnTo>
                    <a:lnTo>
                      <a:pt x="30" y="24"/>
                    </a:lnTo>
                    <a:lnTo>
                      <a:pt x="32" y="25"/>
                    </a:lnTo>
                    <a:lnTo>
                      <a:pt x="32" y="26"/>
                    </a:lnTo>
                    <a:lnTo>
                      <a:pt x="33" y="27"/>
                    </a:lnTo>
                    <a:lnTo>
                      <a:pt x="35" y="28"/>
                    </a:lnTo>
                    <a:lnTo>
                      <a:pt x="35" y="29"/>
                    </a:lnTo>
                    <a:lnTo>
                      <a:pt x="37" y="30"/>
                    </a:lnTo>
                    <a:lnTo>
                      <a:pt x="37" y="31"/>
                    </a:lnTo>
                    <a:lnTo>
                      <a:pt x="39" y="32"/>
                    </a:lnTo>
                    <a:lnTo>
                      <a:pt x="39" y="33"/>
                    </a:lnTo>
                    <a:lnTo>
                      <a:pt x="41" y="33"/>
                    </a:lnTo>
                    <a:lnTo>
                      <a:pt x="41" y="34"/>
                    </a:lnTo>
                    <a:lnTo>
                      <a:pt x="43" y="35"/>
                    </a:lnTo>
                    <a:lnTo>
                      <a:pt x="43" y="36"/>
                    </a:lnTo>
                    <a:lnTo>
                      <a:pt x="45" y="37"/>
                    </a:lnTo>
                    <a:lnTo>
                      <a:pt x="45" y="38"/>
                    </a:lnTo>
                    <a:lnTo>
                      <a:pt x="47" y="39"/>
                    </a:lnTo>
                    <a:lnTo>
                      <a:pt x="47" y="40"/>
                    </a:lnTo>
                    <a:lnTo>
                      <a:pt x="49" y="41"/>
                    </a:lnTo>
                    <a:lnTo>
                      <a:pt x="49" y="42"/>
                    </a:lnTo>
                    <a:lnTo>
                      <a:pt x="51" y="43"/>
                    </a:lnTo>
                    <a:lnTo>
                      <a:pt x="51" y="44"/>
                    </a:lnTo>
                    <a:lnTo>
                      <a:pt x="54" y="44"/>
                    </a:lnTo>
                    <a:lnTo>
                      <a:pt x="54" y="45"/>
                    </a:lnTo>
                    <a:lnTo>
                      <a:pt x="56" y="46"/>
                    </a:lnTo>
                    <a:lnTo>
                      <a:pt x="56" y="47"/>
                    </a:lnTo>
                    <a:lnTo>
                      <a:pt x="59" y="48"/>
                    </a:lnTo>
                    <a:lnTo>
                      <a:pt x="59" y="49"/>
                    </a:lnTo>
                    <a:lnTo>
                      <a:pt x="61" y="50"/>
                    </a:lnTo>
                    <a:lnTo>
                      <a:pt x="61" y="51"/>
                    </a:lnTo>
                    <a:lnTo>
                      <a:pt x="63" y="52"/>
                    </a:lnTo>
                    <a:lnTo>
                      <a:pt x="63" y="53"/>
                    </a:lnTo>
                    <a:lnTo>
                      <a:pt x="66" y="54"/>
                    </a:lnTo>
                    <a:lnTo>
                      <a:pt x="66" y="55"/>
                    </a:lnTo>
                    <a:lnTo>
                      <a:pt x="67" y="56"/>
                    </a:lnTo>
                    <a:lnTo>
                      <a:pt x="69" y="57"/>
                    </a:lnTo>
                    <a:lnTo>
                      <a:pt x="69" y="58"/>
                    </a:lnTo>
                    <a:lnTo>
                      <a:pt x="72" y="59"/>
                    </a:lnTo>
                    <a:lnTo>
                      <a:pt x="74" y="60"/>
                    </a:lnTo>
                    <a:lnTo>
                      <a:pt x="74" y="61"/>
                    </a:lnTo>
                    <a:lnTo>
                      <a:pt x="75" y="62"/>
                    </a:lnTo>
                    <a:lnTo>
                      <a:pt x="78" y="63"/>
                    </a:lnTo>
                    <a:lnTo>
                      <a:pt x="78" y="64"/>
                    </a:lnTo>
                    <a:lnTo>
                      <a:pt x="79" y="64"/>
                    </a:lnTo>
                    <a:lnTo>
                      <a:pt x="81" y="65"/>
                    </a:lnTo>
                    <a:lnTo>
                      <a:pt x="84" y="66"/>
                    </a:lnTo>
                    <a:lnTo>
                      <a:pt x="84" y="67"/>
                    </a:lnTo>
                    <a:lnTo>
                      <a:pt x="85" y="67"/>
                    </a:lnTo>
                    <a:lnTo>
                      <a:pt x="87" y="68"/>
                    </a:lnTo>
                    <a:lnTo>
                      <a:pt x="87" y="69"/>
                    </a:lnTo>
                    <a:lnTo>
                      <a:pt x="89" y="69"/>
                    </a:lnTo>
                    <a:lnTo>
                      <a:pt x="91" y="70"/>
                    </a:lnTo>
                    <a:lnTo>
                      <a:pt x="91" y="71"/>
                    </a:lnTo>
                    <a:lnTo>
                      <a:pt x="92" y="71"/>
                    </a:lnTo>
                    <a:lnTo>
                      <a:pt x="93" y="72"/>
                    </a:lnTo>
                    <a:lnTo>
                      <a:pt x="96" y="73"/>
                    </a:lnTo>
                    <a:lnTo>
                      <a:pt x="97" y="74"/>
                    </a:lnTo>
                    <a:lnTo>
                      <a:pt x="98" y="74"/>
                    </a:lnTo>
                    <a:lnTo>
                      <a:pt x="99" y="75"/>
                    </a:lnTo>
                    <a:lnTo>
                      <a:pt x="101" y="75"/>
                    </a:lnTo>
                    <a:lnTo>
                      <a:pt x="102" y="76"/>
                    </a:lnTo>
                    <a:lnTo>
                      <a:pt x="103" y="76"/>
                    </a:lnTo>
                    <a:lnTo>
                      <a:pt x="104" y="77"/>
                    </a:lnTo>
                    <a:lnTo>
                      <a:pt x="105" y="77"/>
                    </a:lnTo>
                    <a:lnTo>
                      <a:pt x="107" y="78"/>
                    </a:lnTo>
                    <a:lnTo>
                      <a:pt x="108" y="78"/>
                    </a:lnTo>
                    <a:lnTo>
                      <a:pt x="109" y="78"/>
                    </a:lnTo>
                    <a:lnTo>
                      <a:pt x="110" y="79"/>
                    </a:lnTo>
                    <a:lnTo>
                      <a:pt x="111" y="79"/>
                    </a:lnTo>
                    <a:lnTo>
                      <a:pt x="113" y="80"/>
                    </a:lnTo>
                    <a:lnTo>
                      <a:pt x="114" y="80"/>
                    </a:lnTo>
                    <a:lnTo>
                      <a:pt x="115" y="80"/>
                    </a:lnTo>
                    <a:lnTo>
                      <a:pt x="116" y="81"/>
                    </a:lnTo>
                    <a:lnTo>
                      <a:pt x="117" y="81"/>
                    </a:lnTo>
                    <a:lnTo>
                      <a:pt x="119" y="81"/>
                    </a:lnTo>
                    <a:lnTo>
                      <a:pt x="120" y="82"/>
                    </a:lnTo>
                    <a:lnTo>
                      <a:pt x="121" y="82"/>
                    </a:lnTo>
                    <a:lnTo>
                      <a:pt x="122" y="82"/>
                    </a:lnTo>
                    <a:lnTo>
                      <a:pt x="123" y="83"/>
                    </a:lnTo>
                    <a:lnTo>
                      <a:pt x="125" y="83"/>
                    </a:lnTo>
                    <a:lnTo>
                      <a:pt x="126" y="83"/>
                    </a:lnTo>
                    <a:lnTo>
                      <a:pt x="127" y="83"/>
                    </a:lnTo>
                    <a:lnTo>
                      <a:pt x="128" y="84"/>
                    </a:lnTo>
                    <a:lnTo>
                      <a:pt x="129" y="84"/>
                    </a:lnTo>
                    <a:lnTo>
                      <a:pt x="131" y="84"/>
                    </a:lnTo>
                    <a:lnTo>
                      <a:pt x="132" y="84"/>
                    </a:lnTo>
                    <a:lnTo>
                      <a:pt x="133" y="85"/>
                    </a:lnTo>
                    <a:lnTo>
                      <a:pt x="134" y="85"/>
                    </a:lnTo>
                    <a:lnTo>
                      <a:pt x="135" y="85"/>
                    </a:lnTo>
                    <a:lnTo>
                      <a:pt x="137" y="85"/>
                    </a:lnTo>
                    <a:lnTo>
                      <a:pt x="138" y="85"/>
                    </a:lnTo>
                    <a:lnTo>
                      <a:pt x="139" y="86"/>
                    </a:lnTo>
                    <a:lnTo>
                      <a:pt x="140" y="86"/>
                    </a:lnTo>
                    <a:lnTo>
                      <a:pt x="141" y="86"/>
                    </a:lnTo>
                    <a:lnTo>
                      <a:pt x="143" y="86"/>
                    </a:lnTo>
                    <a:lnTo>
                      <a:pt x="144" y="86"/>
                    </a:lnTo>
                    <a:lnTo>
                      <a:pt x="145" y="86"/>
                    </a:lnTo>
                  </a:path>
                </a:pathLst>
              </a:custGeom>
              <a:noFill/>
              <a:ln w="254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245" name="Freeform 61">
                <a:extLst>
                  <a:ext uri="{FF2B5EF4-FFF2-40B4-BE49-F238E27FC236}">
                    <a16:creationId xmlns:a16="http://schemas.microsoft.com/office/drawing/2014/main" id="{035357A8-F630-4575-AB02-91DF67513F8A}"/>
                  </a:ext>
                </a:extLst>
              </p:cNvPr>
              <p:cNvSpPr>
                <a:spLocks/>
              </p:cNvSpPr>
              <p:nvPr/>
            </p:nvSpPr>
            <p:spPr bwMode="auto">
              <a:xfrm rot="-5400000">
                <a:off x="2076079" y="2592124"/>
                <a:ext cx="236721" cy="5225"/>
              </a:xfrm>
              <a:custGeom>
                <a:avLst/>
                <a:gdLst>
                  <a:gd name="T0" fmla="*/ 2147483646 w 91"/>
                  <a:gd name="T1" fmla="*/ 0 h 3"/>
                  <a:gd name="T2" fmla="*/ 2147483646 w 91"/>
                  <a:gd name="T3" fmla="*/ 0 h 3"/>
                  <a:gd name="T4" fmla="*/ 2147483646 w 91"/>
                  <a:gd name="T5" fmla="*/ 2147483646 h 3"/>
                  <a:gd name="T6" fmla="*/ 2147483646 w 91"/>
                  <a:gd name="T7" fmla="*/ 2147483646 h 3"/>
                  <a:gd name="T8" fmla="*/ 2147483646 w 91"/>
                  <a:gd name="T9" fmla="*/ 2147483646 h 3"/>
                  <a:gd name="T10" fmla="*/ 2147483646 w 91"/>
                  <a:gd name="T11" fmla="*/ 2147483646 h 3"/>
                  <a:gd name="T12" fmla="*/ 2147483646 w 91"/>
                  <a:gd name="T13" fmla="*/ 2147483646 h 3"/>
                  <a:gd name="T14" fmla="*/ 2147483646 w 91"/>
                  <a:gd name="T15" fmla="*/ 2147483646 h 3"/>
                  <a:gd name="T16" fmla="*/ 2147483646 w 91"/>
                  <a:gd name="T17" fmla="*/ 2147483646 h 3"/>
                  <a:gd name="T18" fmla="*/ 2147483646 w 91"/>
                  <a:gd name="T19" fmla="*/ 2147483646 h 3"/>
                  <a:gd name="T20" fmla="*/ 2147483646 w 91"/>
                  <a:gd name="T21" fmla="*/ 2147483646 h 3"/>
                  <a:gd name="T22" fmla="*/ 2147483646 w 91"/>
                  <a:gd name="T23" fmla="*/ 2147483646 h 3"/>
                  <a:gd name="T24" fmla="*/ 2147483646 w 91"/>
                  <a:gd name="T25" fmla="*/ 2147483646 h 3"/>
                  <a:gd name="T26" fmla="*/ 2147483646 w 91"/>
                  <a:gd name="T27" fmla="*/ 2147483646 h 3"/>
                  <a:gd name="T28" fmla="*/ 2147483646 w 91"/>
                  <a:gd name="T29" fmla="*/ 2147483646 h 3"/>
                  <a:gd name="T30" fmla="*/ 2147483646 w 91"/>
                  <a:gd name="T31" fmla="*/ 2147483646 h 3"/>
                  <a:gd name="T32" fmla="*/ 2147483646 w 91"/>
                  <a:gd name="T33" fmla="*/ 2147483646 h 3"/>
                  <a:gd name="T34" fmla="*/ 2147483646 w 91"/>
                  <a:gd name="T35" fmla="*/ 2147483646 h 3"/>
                  <a:gd name="T36" fmla="*/ 2147483646 w 91"/>
                  <a:gd name="T37" fmla="*/ 2147483646 h 3"/>
                  <a:gd name="T38" fmla="*/ 2147483646 w 91"/>
                  <a:gd name="T39" fmla="*/ 2147483646 h 3"/>
                  <a:gd name="T40" fmla="*/ 2147483646 w 91"/>
                  <a:gd name="T41" fmla="*/ 2147483646 h 3"/>
                  <a:gd name="T42" fmla="*/ 2147483646 w 91"/>
                  <a:gd name="T43" fmla="*/ 2147483646 h 3"/>
                  <a:gd name="T44" fmla="*/ 2147483646 w 91"/>
                  <a:gd name="T45" fmla="*/ 2147483646 h 3"/>
                  <a:gd name="T46" fmla="*/ 2147483646 w 91"/>
                  <a:gd name="T47" fmla="*/ 2147483646 h 3"/>
                  <a:gd name="T48" fmla="*/ 2147483646 w 91"/>
                  <a:gd name="T49" fmla="*/ 2147483646 h 3"/>
                  <a:gd name="T50" fmla="*/ 2147483646 w 91"/>
                  <a:gd name="T51" fmla="*/ 2147483646 h 3"/>
                  <a:gd name="T52" fmla="*/ 2147483646 w 91"/>
                  <a:gd name="T53" fmla="*/ 2147483646 h 3"/>
                  <a:gd name="T54" fmla="*/ 2147483646 w 91"/>
                  <a:gd name="T55" fmla="*/ 2147483646 h 3"/>
                  <a:gd name="T56" fmla="*/ 2147483646 w 91"/>
                  <a:gd name="T57" fmla="*/ 2147483646 h 3"/>
                  <a:gd name="T58" fmla="*/ 2147483646 w 91"/>
                  <a:gd name="T59" fmla="*/ 2147483646 h 3"/>
                  <a:gd name="T60" fmla="*/ 2147483646 w 91"/>
                  <a:gd name="T61" fmla="*/ 2147483646 h 3"/>
                  <a:gd name="T62" fmla="*/ 2147483646 w 91"/>
                  <a:gd name="T63" fmla="*/ 2147483646 h 3"/>
                  <a:gd name="T64" fmla="*/ 2147483646 w 91"/>
                  <a:gd name="T65" fmla="*/ 2147483646 h 3"/>
                  <a:gd name="T66" fmla="*/ 2147483646 w 91"/>
                  <a:gd name="T67" fmla="*/ 2147483646 h 3"/>
                  <a:gd name="T68" fmla="*/ 2147483646 w 91"/>
                  <a:gd name="T69" fmla="*/ 2147483646 h 3"/>
                  <a:gd name="T70" fmla="*/ 2147483646 w 91"/>
                  <a:gd name="T71" fmla="*/ 2147483646 h 3"/>
                  <a:gd name="T72" fmla="*/ 2147483646 w 91"/>
                  <a:gd name="T73" fmla="*/ 2147483646 h 3"/>
                  <a:gd name="T74" fmla="*/ 2147483646 w 91"/>
                  <a:gd name="T75" fmla="*/ 2147483646 h 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1"/>
                  <a:gd name="T115" fmla="*/ 0 h 3"/>
                  <a:gd name="T116" fmla="*/ 91 w 91"/>
                  <a:gd name="T117" fmla="*/ 3 h 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1" h="3">
                    <a:moveTo>
                      <a:pt x="0" y="0"/>
                    </a:moveTo>
                    <a:lnTo>
                      <a:pt x="1" y="0"/>
                    </a:lnTo>
                    <a:lnTo>
                      <a:pt x="2" y="0"/>
                    </a:lnTo>
                    <a:lnTo>
                      <a:pt x="4" y="0"/>
                    </a:lnTo>
                    <a:lnTo>
                      <a:pt x="5" y="0"/>
                    </a:lnTo>
                    <a:lnTo>
                      <a:pt x="6" y="1"/>
                    </a:lnTo>
                    <a:lnTo>
                      <a:pt x="7" y="1"/>
                    </a:lnTo>
                    <a:lnTo>
                      <a:pt x="8" y="1"/>
                    </a:lnTo>
                    <a:lnTo>
                      <a:pt x="10" y="1"/>
                    </a:lnTo>
                    <a:lnTo>
                      <a:pt x="11" y="1"/>
                    </a:lnTo>
                    <a:lnTo>
                      <a:pt x="12" y="1"/>
                    </a:lnTo>
                    <a:lnTo>
                      <a:pt x="13" y="1"/>
                    </a:lnTo>
                    <a:lnTo>
                      <a:pt x="14" y="1"/>
                    </a:lnTo>
                    <a:lnTo>
                      <a:pt x="16" y="1"/>
                    </a:lnTo>
                    <a:lnTo>
                      <a:pt x="17" y="1"/>
                    </a:lnTo>
                    <a:lnTo>
                      <a:pt x="18" y="2"/>
                    </a:lnTo>
                    <a:lnTo>
                      <a:pt x="19" y="2"/>
                    </a:lnTo>
                    <a:lnTo>
                      <a:pt x="20" y="2"/>
                    </a:lnTo>
                    <a:lnTo>
                      <a:pt x="22" y="2"/>
                    </a:lnTo>
                    <a:lnTo>
                      <a:pt x="23" y="2"/>
                    </a:lnTo>
                    <a:lnTo>
                      <a:pt x="24" y="2"/>
                    </a:lnTo>
                    <a:lnTo>
                      <a:pt x="25" y="2"/>
                    </a:lnTo>
                    <a:lnTo>
                      <a:pt x="26" y="2"/>
                    </a:lnTo>
                    <a:lnTo>
                      <a:pt x="28" y="2"/>
                    </a:lnTo>
                    <a:lnTo>
                      <a:pt x="29" y="2"/>
                    </a:lnTo>
                    <a:lnTo>
                      <a:pt x="30" y="2"/>
                    </a:lnTo>
                    <a:lnTo>
                      <a:pt x="31" y="2"/>
                    </a:lnTo>
                    <a:lnTo>
                      <a:pt x="32" y="2"/>
                    </a:lnTo>
                    <a:lnTo>
                      <a:pt x="34" y="2"/>
                    </a:lnTo>
                    <a:lnTo>
                      <a:pt x="35" y="2"/>
                    </a:lnTo>
                    <a:lnTo>
                      <a:pt x="36" y="2"/>
                    </a:lnTo>
                    <a:lnTo>
                      <a:pt x="37" y="2"/>
                    </a:lnTo>
                    <a:lnTo>
                      <a:pt x="38" y="2"/>
                    </a:lnTo>
                    <a:lnTo>
                      <a:pt x="40" y="2"/>
                    </a:lnTo>
                    <a:lnTo>
                      <a:pt x="41" y="2"/>
                    </a:lnTo>
                    <a:lnTo>
                      <a:pt x="42" y="3"/>
                    </a:lnTo>
                    <a:lnTo>
                      <a:pt x="43" y="3"/>
                    </a:lnTo>
                    <a:lnTo>
                      <a:pt x="44" y="3"/>
                    </a:lnTo>
                    <a:lnTo>
                      <a:pt x="46" y="3"/>
                    </a:lnTo>
                    <a:lnTo>
                      <a:pt x="47" y="3"/>
                    </a:lnTo>
                    <a:lnTo>
                      <a:pt x="48" y="3"/>
                    </a:lnTo>
                    <a:lnTo>
                      <a:pt x="49" y="3"/>
                    </a:lnTo>
                    <a:lnTo>
                      <a:pt x="50" y="3"/>
                    </a:lnTo>
                    <a:lnTo>
                      <a:pt x="52" y="3"/>
                    </a:lnTo>
                    <a:lnTo>
                      <a:pt x="53" y="3"/>
                    </a:lnTo>
                    <a:lnTo>
                      <a:pt x="54" y="3"/>
                    </a:lnTo>
                    <a:lnTo>
                      <a:pt x="55" y="3"/>
                    </a:lnTo>
                    <a:lnTo>
                      <a:pt x="56" y="3"/>
                    </a:lnTo>
                    <a:lnTo>
                      <a:pt x="58" y="3"/>
                    </a:lnTo>
                    <a:lnTo>
                      <a:pt x="59" y="3"/>
                    </a:lnTo>
                    <a:lnTo>
                      <a:pt x="60" y="3"/>
                    </a:lnTo>
                    <a:lnTo>
                      <a:pt x="61" y="3"/>
                    </a:lnTo>
                    <a:lnTo>
                      <a:pt x="62" y="3"/>
                    </a:lnTo>
                    <a:lnTo>
                      <a:pt x="64" y="3"/>
                    </a:lnTo>
                    <a:lnTo>
                      <a:pt x="65" y="3"/>
                    </a:lnTo>
                    <a:lnTo>
                      <a:pt x="66" y="3"/>
                    </a:lnTo>
                    <a:lnTo>
                      <a:pt x="67" y="3"/>
                    </a:lnTo>
                    <a:lnTo>
                      <a:pt x="68" y="3"/>
                    </a:lnTo>
                    <a:lnTo>
                      <a:pt x="70" y="3"/>
                    </a:lnTo>
                    <a:lnTo>
                      <a:pt x="71" y="3"/>
                    </a:lnTo>
                    <a:lnTo>
                      <a:pt x="72" y="3"/>
                    </a:lnTo>
                    <a:lnTo>
                      <a:pt x="73" y="3"/>
                    </a:lnTo>
                    <a:lnTo>
                      <a:pt x="74" y="3"/>
                    </a:lnTo>
                    <a:lnTo>
                      <a:pt x="76" y="3"/>
                    </a:lnTo>
                    <a:lnTo>
                      <a:pt x="77" y="3"/>
                    </a:lnTo>
                    <a:lnTo>
                      <a:pt x="78" y="3"/>
                    </a:lnTo>
                    <a:lnTo>
                      <a:pt x="79" y="3"/>
                    </a:lnTo>
                    <a:lnTo>
                      <a:pt x="80" y="3"/>
                    </a:lnTo>
                    <a:lnTo>
                      <a:pt x="82" y="3"/>
                    </a:lnTo>
                    <a:lnTo>
                      <a:pt x="83" y="3"/>
                    </a:lnTo>
                    <a:lnTo>
                      <a:pt x="84" y="3"/>
                    </a:lnTo>
                    <a:lnTo>
                      <a:pt x="85" y="3"/>
                    </a:lnTo>
                    <a:lnTo>
                      <a:pt x="86" y="3"/>
                    </a:lnTo>
                    <a:lnTo>
                      <a:pt x="88" y="3"/>
                    </a:lnTo>
                    <a:lnTo>
                      <a:pt x="89" y="3"/>
                    </a:lnTo>
                    <a:lnTo>
                      <a:pt x="90" y="3"/>
                    </a:lnTo>
                    <a:lnTo>
                      <a:pt x="91" y="3"/>
                    </a:lnTo>
                  </a:path>
                </a:pathLst>
              </a:custGeom>
              <a:noFill/>
              <a:ln w="254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246" name="Freeform 62">
                <a:extLst>
                  <a:ext uri="{FF2B5EF4-FFF2-40B4-BE49-F238E27FC236}">
                    <a16:creationId xmlns:a16="http://schemas.microsoft.com/office/drawing/2014/main" id="{AC616A33-063D-4C13-8383-0DC0AF849FF2}"/>
                  </a:ext>
                </a:extLst>
              </p:cNvPr>
              <p:cNvSpPr>
                <a:spLocks/>
              </p:cNvSpPr>
              <p:nvPr/>
            </p:nvSpPr>
            <p:spPr bwMode="auto">
              <a:xfrm rot="-5400000">
                <a:off x="1841001" y="3478208"/>
                <a:ext cx="247125" cy="464977"/>
              </a:xfrm>
              <a:custGeom>
                <a:avLst/>
                <a:gdLst>
                  <a:gd name="T0" fmla="*/ 2147483646 w 95"/>
                  <a:gd name="T1" fmla="*/ 2147483646 h 267"/>
                  <a:gd name="T2" fmla="*/ 2147483646 w 95"/>
                  <a:gd name="T3" fmla="*/ 2147483646 h 267"/>
                  <a:gd name="T4" fmla="*/ 2147483646 w 95"/>
                  <a:gd name="T5" fmla="*/ 2147483646 h 267"/>
                  <a:gd name="T6" fmla="*/ 2147483646 w 95"/>
                  <a:gd name="T7" fmla="*/ 2147483646 h 267"/>
                  <a:gd name="T8" fmla="*/ 2147483646 w 95"/>
                  <a:gd name="T9" fmla="*/ 2147483646 h 267"/>
                  <a:gd name="T10" fmla="*/ 2147483646 w 95"/>
                  <a:gd name="T11" fmla="*/ 2147483646 h 267"/>
                  <a:gd name="T12" fmla="*/ 2147483646 w 95"/>
                  <a:gd name="T13" fmla="*/ 2147483646 h 267"/>
                  <a:gd name="T14" fmla="*/ 2147483646 w 95"/>
                  <a:gd name="T15" fmla="*/ 2147483646 h 267"/>
                  <a:gd name="T16" fmla="*/ 2147483646 w 95"/>
                  <a:gd name="T17" fmla="*/ 2147483646 h 267"/>
                  <a:gd name="T18" fmla="*/ 2147483646 w 95"/>
                  <a:gd name="T19" fmla="*/ 2147483646 h 267"/>
                  <a:gd name="T20" fmla="*/ 2147483646 w 95"/>
                  <a:gd name="T21" fmla="*/ 2147483646 h 267"/>
                  <a:gd name="T22" fmla="*/ 2147483646 w 95"/>
                  <a:gd name="T23" fmla="*/ 2147483646 h 267"/>
                  <a:gd name="T24" fmla="*/ 2147483646 w 95"/>
                  <a:gd name="T25" fmla="*/ 2147483646 h 267"/>
                  <a:gd name="T26" fmla="*/ 2147483646 w 95"/>
                  <a:gd name="T27" fmla="*/ 2147483646 h 267"/>
                  <a:gd name="T28" fmla="*/ 2147483646 w 95"/>
                  <a:gd name="T29" fmla="*/ 2147483646 h 267"/>
                  <a:gd name="T30" fmla="*/ 2147483646 w 95"/>
                  <a:gd name="T31" fmla="*/ 2147483646 h 267"/>
                  <a:gd name="T32" fmla="*/ 2147483646 w 95"/>
                  <a:gd name="T33" fmla="*/ 2147483646 h 267"/>
                  <a:gd name="T34" fmla="*/ 2147483646 w 95"/>
                  <a:gd name="T35" fmla="*/ 2147483646 h 267"/>
                  <a:gd name="T36" fmla="*/ 2147483646 w 95"/>
                  <a:gd name="T37" fmla="*/ 2147483646 h 267"/>
                  <a:gd name="T38" fmla="*/ 2147483646 w 95"/>
                  <a:gd name="T39" fmla="*/ 2147483646 h 267"/>
                  <a:gd name="T40" fmla="*/ 2147483646 w 95"/>
                  <a:gd name="T41" fmla="*/ 2147483646 h 267"/>
                  <a:gd name="T42" fmla="*/ 2147483646 w 95"/>
                  <a:gd name="T43" fmla="*/ 2147483646 h 267"/>
                  <a:gd name="T44" fmla="*/ 2147483646 w 95"/>
                  <a:gd name="T45" fmla="*/ 2147483646 h 267"/>
                  <a:gd name="T46" fmla="*/ 2147483646 w 95"/>
                  <a:gd name="T47" fmla="*/ 2147483646 h 267"/>
                  <a:gd name="T48" fmla="*/ 2147483646 w 95"/>
                  <a:gd name="T49" fmla="*/ 2147483646 h 267"/>
                  <a:gd name="T50" fmla="*/ 2147483646 w 95"/>
                  <a:gd name="T51" fmla="*/ 2147483646 h 267"/>
                  <a:gd name="T52" fmla="*/ 2147483646 w 95"/>
                  <a:gd name="T53" fmla="*/ 2147483646 h 267"/>
                  <a:gd name="T54" fmla="*/ 2147483646 w 95"/>
                  <a:gd name="T55" fmla="*/ 2147483646 h 267"/>
                  <a:gd name="T56" fmla="*/ 2147483646 w 95"/>
                  <a:gd name="T57" fmla="*/ 2147483646 h 267"/>
                  <a:gd name="T58" fmla="*/ 2147483646 w 95"/>
                  <a:gd name="T59" fmla="*/ 2147483646 h 267"/>
                  <a:gd name="T60" fmla="*/ 2147483646 w 95"/>
                  <a:gd name="T61" fmla="*/ 2147483646 h 267"/>
                  <a:gd name="T62" fmla="*/ 2147483646 w 95"/>
                  <a:gd name="T63" fmla="*/ 2147483646 h 267"/>
                  <a:gd name="T64" fmla="*/ 2147483646 w 95"/>
                  <a:gd name="T65" fmla="*/ 2147483646 h 267"/>
                  <a:gd name="T66" fmla="*/ 2147483646 w 95"/>
                  <a:gd name="T67" fmla="*/ 2147483646 h 267"/>
                  <a:gd name="T68" fmla="*/ 2147483646 w 95"/>
                  <a:gd name="T69" fmla="*/ 2147483646 h 267"/>
                  <a:gd name="T70" fmla="*/ 2147483646 w 95"/>
                  <a:gd name="T71" fmla="*/ 2147483646 h 267"/>
                  <a:gd name="T72" fmla="*/ 2147483646 w 95"/>
                  <a:gd name="T73" fmla="*/ 2147483646 h 267"/>
                  <a:gd name="T74" fmla="*/ 2147483646 w 95"/>
                  <a:gd name="T75" fmla="*/ 2147483646 h 267"/>
                  <a:gd name="T76" fmla="*/ 2147483646 w 95"/>
                  <a:gd name="T77" fmla="*/ 2147483646 h 267"/>
                  <a:gd name="T78" fmla="*/ 2147483646 w 95"/>
                  <a:gd name="T79" fmla="*/ 2147483646 h 267"/>
                  <a:gd name="T80" fmla="*/ 2147483646 w 95"/>
                  <a:gd name="T81" fmla="*/ 2147483646 h 267"/>
                  <a:gd name="T82" fmla="*/ 2147483646 w 95"/>
                  <a:gd name="T83" fmla="*/ 2147483646 h 26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5"/>
                  <a:gd name="T127" fmla="*/ 0 h 267"/>
                  <a:gd name="T128" fmla="*/ 95 w 95"/>
                  <a:gd name="T129" fmla="*/ 267 h 26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5" h="267">
                    <a:moveTo>
                      <a:pt x="0" y="267"/>
                    </a:moveTo>
                    <a:lnTo>
                      <a:pt x="1" y="267"/>
                    </a:lnTo>
                    <a:lnTo>
                      <a:pt x="3" y="267"/>
                    </a:lnTo>
                    <a:lnTo>
                      <a:pt x="4" y="267"/>
                    </a:lnTo>
                    <a:lnTo>
                      <a:pt x="5" y="267"/>
                    </a:lnTo>
                    <a:lnTo>
                      <a:pt x="6" y="267"/>
                    </a:lnTo>
                    <a:lnTo>
                      <a:pt x="7" y="267"/>
                    </a:lnTo>
                    <a:lnTo>
                      <a:pt x="9" y="267"/>
                    </a:lnTo>
                    <a:lnTo>
                      <a:pt x="10" y="267"/>
                    </a:lnTo>
                    <a:lnTo>
                      <a:pt x="11" y="266"/>
                    </a:lnTo>
                    <a:lnTo>
                      <a:pt x="12" y="266"/>
                    </a:lnTo>
                    <a:lnTo>
                      <a:pt x="13" y="266"/>
                    </a:lnTo>
                    <a:lnTo>
                      <a:pt x="15" y="266"/>
                    </a:lnTo>
                    <a:lnTo>
                      <a:pt x="16" y="266"/>
                    </a:lnTo>
                    <a:lnTo>
                      <a:pt x="17" y="266"/>
                    </a:lnTo>
                    <a:lnTo>
                      <a:pt x="18" y="266"/>
                    </a:lnTo>
                    <a:lnTo>
                      <a:pt x="19" y="265"/>
                    </a:lnTo>
                    <a:lnTo>
                      <a:pt x="21" y="265"/>
                    </a:lnTo>
                    <a:lnTo>
                      <a:pt x="22" y="265"/>
                    </a:lnTo>
                    <a:lnTo>
                      <a:pt x="23" y="264"/>
                    </a:lnTo>
                    <a:lnTo>
                      <a:pt x="24" y="264"/>
                    </a:lnTo>
                    <a:lnTo>
                      <a:pt x="25" y="264"/>
                    </a:lnTo>
                    <a:lnTo>
                      <a:pt x="27" y="263"/>
                    </a:lnTo>
                    <a:lnTo>
                      <a:pt x="28" y="263"/>
                    </a:lnTo>
                    <a:lnTo>
                      <a:pt x="29" y="262"/>
                    </a:lnTo>
                    <a:lnTo>
                      <a:pt x="31" y="261"/>
                    </a:lnTo>
                    <a:lnTo>
                      <a:pt x="31" y="260"/>
                    </a:lnTo>
                    <a:lnTo>
                      <a:pt x="34" y="259"/>
                    </a:lnTo>
                    <a:lnTo>
                      <a:pt x="34" y="258"/>
                    </a:lnTo>
                    <a:lnTo>
                      <a:pt x="35" y="258"/>
                    </a:lnTo>
                    <a:lnTo>
                      <a:pt x="35" y="257"/>
                    </a:lnTo>
                    <a:lnTo>
                      <a:pt x="37" y="256"/>
                    </a:lnTo>
                    <a:lnTo>
                      <a:pt x="37" y="254"/>
                    </a:lnTo>
                    <a:lnTo>
                      <a:pt x="39" y="254"/>
                    </a:lnTo>
                    <a:lnTo>
                      <a:pt x="39" y="252"/>
                    </a:lnTo>
                    <a:lnTo>
                      <a:pt x="40" y="252"/>
                    </a:lnTo>
                    <a:lnTo>
                      <a:pt x="40" y="250"/>
                    </a:lnTo>
                    <a:lnTo>
                      <a:pt x="41" y="250"/>
                    </a:lnTo>
                    <a:lnTo>
                      <a:pt x="41" y="248"/>
                    </a:lnTo>
                    <a:lnTo>
                      <a:pt x="42" y="248"/>
                    </a:lnTo>
                    <a:lnTo>
                      <a:pt x="42" y="246"/>
                    </a:lnTo>
                    <a:lnTo>
                      <a:pt x="43" y="246"/>
                    </a:lnTo>
                    <a:lnTo>
                      <a:pt x="43" y="244"/>
                    </a:lnTo>
                    <a:lnTo>
                      <a:pt x="45" y="243"/>
                    </a:lnTo>
                    <a:lnTo>
                      <a:pt x="45" y="241"/>
                    </a:lnTo>
                    <a:lnTo>
                      <a:pt x="46" y="241"/>
                    </a:lnTo>
                    <a:lnTo>
                      <a:pt x="46" y="239"/>
                    </a:lnTo>
                    <a:lnTo>
                      <a:pt x="47" y="238"/>
                    </a:lnTo>
                    <a:lnTo>
                      <a:pt x="47" y="235"/>
                    </a:lnTo>
                    <a:lnTo>
                      <a:pt x="48" y="235"/>
                    </a:lnTo>
                    <a:lnTo>
                      <a:pt x="48" y="232"/>
                    </a:lnTo>
                    <a:lnTo>
                      <a:pt x="49" y="231"/>
                    </a:lnTo>
                    <a:lnTo>
                      <a:pt x="49" y="228"/>
                    </a:lnTo>
                    <a:lnTo>
                      <a:pt x="51" y="228"/>
                    </a:lnTo>
                    <a:lnTo>
                      <a:pt x="51" y="224"/>
                    </a:lnTo>
                    <a:lnTo>
                      <a:pt x="52" y="224"/>
                    </a:lnTo>
                    <a:lnTo>
                      <a:pt x="52" y="221"/>
                    </a:lnTo>
                    <a:lnTo>
                      <a:pt x="53" y="220"/>
                    </a:lnTo>
                    <a:lnTo>
                      <a:pt x="53" y="216"/>
                    </a:lnTo>
                    <a:lnTo>
                      <a:pt x="54" y="216"/>
                    </a:lnTo>
                    <a:lnTo>
                      <a:pt x="54" y="211"/>
                    </a:lnTo>
                    <a:lnTo>
                      <a:pt x="55" y="211"/>
                    </a:lnTo>
                    <a:lnTo>
                      <a:pt x="55" y="206"/>
                    </a:lnTo>
                    <a:lnTo>
                      <a:pt x="57" y="206"/>
                    </a:lnTo>
                    <a:lnTo>
                      <a:pt x="57" y="201"/>
                    </a:lnTo>
                    <a:lnTo>
                      <a:pt x="58" y="201"/>
                    </a:lnTo>
                    <a:lnTo>
                      <a:pt x="58" y="195"/>
                    </a:lnTo>
                    <a:lnTo>
                      <a:pt x="59" y="195"/>
                    </a:lnTo>
                    <a:lnTo>
                      <a:pt x="59" y="189"/>
                    </a:lnTo>
                    <a:lnTo>
                      <a:pt x="60" y="189"/>
                    </a:lnTo>
                    <a:lnTo>
                      <a:pt x="60" y="183"/>
                    </a:lnTo>
                    <a:lnTo>
                      <a:pt x="61" y="183"/>
                    </a:lnTo>
                    <a:lnTo>
                      <a:pt x="61" y="177"/>
                    </a:lnTo>
                    <a:lnTo>
                      <a:pt x="63" y="177"/>
                    </a:lnTo>
                    <a:lnTo>
                      <a:pt x="63" y="170"/>
                    </a:lnTo>
                    <a:lnTo>
                      <a:pt x="64" y="170"/>
                    </a:lnTo>
                    <a:lnTo>
                      <a:pt x="64" y="163"/>
                    </a:lnTo>
                    <a:lnTo>
                      <a:pt x="65" y="163"/>
                    </a:lnTo>
                    <a:lnTo>
                      <a:pt x="65" y="156"/>
                    </a:lnTo>
                    <a:lnTo>
                      <a:pt x="66" y="156"/>
                    </a:lnTo>
                    <a:lnTo>
                      <a:pt x="66" y="149"/>
                    </a:lnTo>
                    <a:lnTo>
                      <a:pt x="67" y="148"/>
                    </a:lnTo>
                    <a:lnTo>
                      <a:pt x="67" y="141"/>
                    </a:lnTo>
                    <a:lnTo>
                      <a:pt x="69" y="141"/>
                    </a:lnTo>
                    <a:lnTo>
                      <a:pt x="69" y="134"/>
                    </a:lnTo>
                    <a:lnTo>
                      <a:pt x="70" y="133"/>
                    </a:lnTo>
                    <a:lnTo>
                      <a:pt x="70" y="126"/>
                    </a:lnTo>
                    <a:lnTo>
                      <a:pt x="71" y="125"/>
                    </a:lnTo>
                    <a:lnTo>
                      <a:pt x="71" y="118"/>
                    </a:lnTo>
                    <a:lnTo>
                      <a:pt x="72" y="117"/>
                    </a:lnTo>
                    <a:lnTo>
                      <a:pt x="72" y="110"/>
                    </a:lnTo>
                    <a:lnTo>
                      <a:pt x="73" y="110"/>
                    </a:lnTo>
                    <a:lnTo>
                      <a:pt x="73" y="102"/>
                    </a:lnTo>
                    <a:lnTo>
                      <a:pt x="75" y="101"/>
                    </a:lnTo>
                    <a:lnTo>
                      <a:pt x="75" y="94"/>
                    </a:lnTo>
                    <a:lnTo>
                      <a:pt x="76" y="94"/>
                    </a:lnTo>
                    <a:lnTo>
                      <a:pt x="76" y="86"/>
                    </a:lnTo>
                    <a:lnTo>
                      <a:pt x="77" y="85"/>
                    </a:lnTo>
                    <a:lnTo>
                      <a:pt x="77" y="78"/>
                    </a:lnTo>
                    <a:lnTo>
                      <a:pt x="78" y="77"/>
                    </a:lnTo>
                    <a:lnTo>
                      <a:pt x="78" y="71"/>
                    </a:lnTo>
                    <a:lnTo>
                      <a:pt x="79" y="70"/>
                    </a:lnTo>
                    <a:lnTo>
                      <a:pt x="79" y="63"/>
                    </a:lnTo>
                    <a:lnTo>
                      <a:pt x="81" y="62"/>
                    </a:lnTo>
                    <a:lnTo>
                      <a:pt x="81" y="55"/>
                    </a:lnTo>
                    <a:lnTo>
                      <a:pt x="82" y="55"/>
                    </a:lnTo>
                    <a:lnTo>
                      <a:pt x="82" y="49"/>
                    </a:lnTo>
                    <a:lnTo>
                      <a:pt x="83" y="48"/>
                    </a:lnTo>
                    <a:lnTo>
                      <a:pt x="83" y="42"/>
                    </a:lnTo>
                    <a:lnTo>
                      <a:pt x="84" y="41"/>
                    </a:lnTo>
                    <a:lnTo>
                      <a:pt x="84" y="35"/>
                    </a:lnTo>
                    <a:lnTo>
                      <a:pt x="85" y="34"/>
                    </a:lnTo>
                    <a:lnTo>
                      <a:pt x="85" y="29"/>
                    </a:lnTo>
                    <a:lnTo>
                      <a:pt x="87" y="29"/>
                    </a:lnTo>
                    <a:lnTo>
                      <a:pt x="87" y="23"/>
                    </a:lnTo>
                    <a:lnTo>
                      <a:pt x="88" y="23"/>
                    </a:lnTo>
                    <a:lnTo>
                      <a:pt x="88" y="18"/>
                    </a:lnTo>
                    <a:lnTo>
                      <a:pt x="89" y="18"/>
                    </a:lnTo>
                    <a:lnTo>
                      <a:pt x="89" y="13"/>
                    </a:lnTo>
                    <a:lnTo>
                      <a:pt x="90" y="13"/>
                    </a:lnTo>
                    <a:lnTo>
                      <a:pt x="90" y="9"/>
                    </a:lnTo>
                    <a:lnTo>
                      <a:pt x="91" y="9"/>
                    </a:lnTo>
                    <a:lnTo>
                      <a:pt x="91" y="6"/>
                    </a:lnTo>
                    <a:lnTo>
                      <a:pt x="93" y="5"/>
                    </a:lnTo>
                    <a:lnTo>
                      <a:pt x="93" y="3"/>
                    </a:lnTo>
                    <a:lnTo>
                      <a:pt x="94" y="2"/>
                    </a:lnTo>
                    <a:lnTo>
                      <a:pt x="94" y="0"/>
                    </a:lnTo>
                    <a:lnTo>
                      <a:pt x="95" y="0"/>
                    </a:lnTo>
                  </a:path>
                </a:pathLst>
              </a:custGeom>
              <a:noFill/>
              <a:ln w="254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247" name="Freeform 63">
                <a:extLst>
                  <a:ext uri="{FF2B5EF4-FFF2-40B4-BE49-F238E27FC236}">
                    <a16:creationId xmlns:a16="http://schemas.microsoft.com/office/drawing/2014/main" id="{70B20226-4D6C-485C-9C68-16DDF0B9C478}"/>
                  </a:ext>
                </a:extLst>
              </p:cNvPr>
              <p:cNvSpPr>
                <a:spLocks/>
              </p:cNvSpPr>
              <p:nvPr/>
            </p:nvSpPr>
            <p:spPr bwMode="auto">
              <a:xfrm rot="-5400000">
                <a:off x="1842290" y="3232375"/>
                <a:ext cx="239320" cy="470201"/>
              </a:xfrm>
              <a:custGeom>
                <a:avLst/>
                <a:gdLst>
                  <a:gd name="T0" fmla="*/ 2147483646 w 92"/>
                  <a:gd name="T1" fmla="*/ 0 h 270"/>
                  <a:gd name="T2" fmla="*/ 2147483646 w 92"/>
                  <a:gd name="T3" fmla="*/ 2147483646 h 270"/>
                  <a:gd name="T4" fmla="*/ 2147483646 w 92"/>
                  <a:gd name="T5" fmla="*/ 2147483646 h 270"/>
                  <a:gd name="T6" fmla="*/ 2147483646 w 92"/>
                  <a:gd name="T7" fmla="*/ 2147483646 h 270"/>
                  <a:gd name="T8" fmla="*/ 2147483646 w 92"/>
                  <a:gd name="T9" fmla="*/ 2147483646 h 270"/>
                  <a:gd name="T10" fmla="*/ 2147483646 w 92"/>
                  <a:gd name="T11" fmla="*/ 2147483646 h 270"/>
                  <a:gd name="T12" fmla="*/ 2147483646 w 92"/>
                  <a:gd name="T13" fmla="*/ 2147483646 h 270"/>
                  <a:gd name="T14" fmla="*/ 2147483646 w 92"/>
                  <a:gd name="T15" fmla="*/ 2147483646 h 270"/>
                  <a:gd name="T16" fmla="*/ 2147483646 w 92"/>
                  <a:gd name="T17" fmla="*/ 2147483646 h 270"/>
                  <a:gd name="T18" fmla="*/ 2147483646 w 92"/>
                  <a:gd name="T19" fmla="*/ 2147483646 h 270"/>
                  <a:gd name="T20" fmla="*/ 2147483646 w 92"/>
                  <a:gd name="T21" fmla="*/ 2147483646 h 270"/>
                  <a:gd name="T22" fmla="*/ 2147483646 w 92"/>
                  <a:gd name="T23" fmla="*/ 2147483646 h 270"/>
                  <a:gd name="T24" fmla="*/ 2147483646 w 92"/>
                  <a:gd name="T25" fmla="*/ 2147483646 h 270"/>
                  <a:gd name="T26" fmla="*/ 2147483646 w 92"/>
                  <a:gd name="T27" fmla="*/ 2147483646 h 270"/>
                  <a:gd name="T28" fmla="*/ 2147483646 w 92"/>
                  <a:gd name="T29" fmla="*/ 2147483646 h 270"/>
                  <a:gd name="T30" fmla="*/ 2147483646 w 92"/>
                  <a:gd name="T31" fmla="*/ 2147483646 h 270"/>
                  <a:gd name="T32" fmla="*/ 2147483646 w 92"/>
                  <a:gd name="T33" fmla="*/ 2147483646 h 270"/>
                  <a:gd name="T34" fmla="*/ 2147483646 w 92"/>
                  <a:gd name="T35" fmla="*/ 2147483646 h 270"/>
                  <a:gd name="T36" fmla="*/ 2147483646 w 92"/>
                  <a:gd name="T37" fmla="*/ 2147483646 h 270"/>
                  <a:gd name="T38" fmla="*/ 2147483646 w 92"/>
                  <a:gd name="T39" fmla="*/ 2147483646 h 270"/>
                  <a:gd name="T40" fmla="*/ 2147483646 w 92"/>
                  <a:gd name="T41" fmla="*/ 2147483646 h 270"/>
                  <a:gd name="T42" fmla="*/ 2147483646 w 92"/>
                  <a:gd name="T43" fmla="*/ 2147483646 h 270"/>
                  <a:gd name="T44" fmla="*/ 2147483646 w 92"/>
                  <a:gd name="T45" fmla="*/ 2147483646 h 270"/>
                  <a:gd name="T46" fmla="*/ 2147483646 w 92"/>
                  <a:gd name="T47" fmla="*/ 2147483646 h 270"/>
                  <a:gd name="T48" fmla="*/ 2147483646 w 92"/>
                  <a:gd name="T49" fmla="*/ 2147483646 h 270"/>
                  <a:gd name="T50" fmla="*/ 2147483646 w 92"/>
                  <a:gd name="T51" fmla="*/ 2147483646 h 270"/>
                  <a:gd name="T52" fmla="*/ 2147483646 w 92"/>
                  <a:gd name="T53" fmla="*/ 2147483646 h 270"/>
                  <a:gd name="T54" fmla="*/ 2147483646 w 92"/>
                  <a:gd name="T55" fmla="*/ 2147483646 h 270"/>
                  <a:gd name="T56" fmla="*/ 2147483646 w 92"/>
                  <a:gd name="T57" fmla="*/ 2147483646 h 270"/>
                  <a:gd name="T58" fmla="*/ 2147483646 w 92"/>
                  <a:gd name="T59" fmla="*/ 2147483646 h 270"/>
                  <a:gd name="T60" fmla="*/ 2147483646 w 92"/>
                  <a:gd name="T61" fmla="*/ 2147483646 h 270"/>
                  <a:gd name="T62" fmla="*/ 2147483646 w 92"/>
                  <a:gd name="T63" fmla="*/ 2147483646 h 270"/>
                  <a:gd name="T64" fmla="*/ 2147483646 w 92"/>
                  <a:gd name="T65" fmla="*/ 2147483646 h 270"/>
                  <a:gd name="T66" fmla="*/ 2147483646 w 92"/>
                  <a:gd name="T67" fmla="*/ 2147483646 h 270"/>
                  <a:gd name="T68" fmla="*/ 2147483646 w 92"/>
                  <a:gd name="T69" fmla="*/ 2147483646 h 270"/>
                  <a:gd name="T70" fmla="*/ 2147483646 w 92"/>
                  <a:gd name="T71" fmla="*/ 2147483646 h 270"/>
                  <a:gd name="T72" fmla="*/ 2147483646 w 92"/>
                  <a:gd name="T73" fmla="*/ 2147483646 h 270"/>
                  <a:gd name="T74" fmla="*/ 2147483646 w 92"/>
                  <a:gd name="T75" fmla="*/ 2147483646 h 270"/>
                  <a:gd name="T76" fmla="*/ 2147483646 w 92"/>
                  <a:gd name="T77" fmla="*/ 2147483646 h 270"/>
                  <a:gd name="T78" fmla="*/ 2147483646 w 92"/>
                  <a:gd name="T79" fmla="*/ 2147483646 h 270"/>
                  <a:gd name="T80" fmla="*/ 2147483646 w 92"/>
                  <a:gd name="T81" fmla="*/ 2147483646 h 270"/>
                  <a:gd name="T82" fmla="*/ 2147483646 w 92"/>
                  <a:gd name="T83" fmla="*/ 2147483646 h 2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2"/>
                  <a:gd name="T127" fmla="*/ 0 h 270"/>
                  <a:gd name="T128" fmla="*/ 92 w 92"/>
                  <a:gd name="T129" fmla="*/ 270 h 2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2" h="270">
                    <a:moveTo>
                      <a:pt x="0" y="3"/>
                    </a:moveTo>
                    <a:lnTo>
                      <a:pt x="0" y="1"/>
                    </a:lnTo>
                    <a:lnTo>
                      <a:pt x="2" y="0"/>
                    </a:lnTo>
                    <a:lnTo>
                      <a:pt x="4" y="0"/>
                    </a:lnTo>
                    <a:lnTo>
                      <a:pt x="6" y="1"/>
                    </a:lnTo>
                    <a:lnTo>
                      <a:pt x="6" y="2"/>
                    </a:lnTo>
                    <a:lnTo>
                      <a:pt x="7" y="3"/>
                    </a:lnTo>
                    <a:lnTo>
                      <a:pt x="7" y="4"/>
                    </a:lnTo>
                    <a:lnTo>
                      <a:pt x="8" y="5"/>
                    </a:lnTo>
                    <a:lnTo>
                      <a:pt x="8" y="7"/>
                    </a:lnTo>
                    <a:lnTo>
                      <a:pt x="10" y="7"/>
                    </a:lnTo>
                    <a:lnTo>
                      <a:pt x="10" y="10"/>
                    </a:lnTo>
                    <a:lnTo>
                      <a:pt x="11" y="11"/>
                    </a:lnTo>
                    <a:lnTo>
                      <a:pt x="11" y="14"/>
                    </a:lnTo>
                    <a:lnTo>
                      <a:pt x="12" y="14"/>
                    </a:lnTo>
                    <a:lnTo>
                      <a:pt x="12" y="18"/>
                    </a:lnTo>
                    <a:lnTo>
                      <a:pt x="13" y="18"/>
                    </a:lnTo>
                    <a:lnTo>
                      <a:pt x="13" y="23"/>
                    </a:lnTo>
                    <a:lnTo>
                      <a:pt x="14" y="24"/>
                    </a:lnTo>
                    <a:lnTo>
                      <a:pt x="14" y="29"/>
                    </a:lnTo>
                    <a:lnTo>
                      <a:pt x="16" y="29"/>
                    </a:lnTo>
                    <a:lnTo>
                      <a:pt x="16" y="35"/>
                    </a:lnTo>
                    <a:lnTo>
                      <a:pt x="17" y="35"/>
                    </a:lnTo>
                    <a:lnTo>
                      <a:pt x="17" y="40"/>
                    </a:lnTo>
                    <a:lnTo>
                      <a:pt x="18" y="41"/>
                    </a:lnTo>
                    <a:lnTo>
                      <a:pt x="18" y="47"/>
                    </a:lnTo>
                    <a:lnTo>
                      <a:pt x="19" y="48"/>
                    </a:lnTo>
                    <a:lnTo>
                      <a:pt x="19" y="54"/>
                    </a:lnTo>
                    <a:lnTo>
                      <a:pt x="20" y="55"/>
                    </a:lnTo>
                    <a:lnTo>
                      <a:pt x="20" y="61"/>
                    </a:lnTo>
                    <a:lnTo>
                      <a:pt x="22" y="62"/>
                    </a:lnTo>
                    <a:lnTo>
                      <a:pt x="22" y="69"/>
                    </a:lnTo>
                    <a:lnTo>
                      <a:pt x="23" y="69"/>
                    </a:lnTo>
                    <a:lnTo>
                      <a:pt x="23" y="76"/>
                    </a:lnTo>
                    <a:lnTo>
                      <a:pt x="24" y="77"/>
                    </a:lnTo>
                    <a:lnTo>
                      <a:pt x="24" y="84"/>
                    </a:lnTo>
                    <a:lnTo>
                      <a:pt x="25" y="84"/>
                    </a:lnTo>
                    <a:lnTo>
                      <a:pt x="25" y="92"/>
                    </a:lnTo>
                    <a:lnTo>
                      <a:pt x="26" y="93"/>
                    </a:lnTo>
                    <a:lnTo>
                      <a:pt x="26" y="100"/>
                    </a:lnTo>
                    <a:lnTo>
                      <a:pt x="28" y="100"/>
                    </a:lnTo>
                    <a:lnTo>
                      <a:pt x="28" y="108"/>
                    </a:lnTo>
                    <a:lnTo>
                      <a:pt x="29" y="108"/>
                    </a:lnTo>
                    <a:lnTo>
                      <a:pt x="29" y="116"/>
                    </a:lnTo>
                    <a:lnTo>
                      <a:pt x="30" y="117"/>
                    </a:lnTo>
                    <a:lnTo>
                      <a:pt x="30" y="124"/>
                    </a:lnTo>
                    <a:lnTo>
                      <a:pt x="31" y="124"/>
                    </a:lnTo>
                    <a:lnTo>
                      <a:pt x="31" y="132"/>
                    </a:lnTo>
                    <a:lnTo>
                      <a:pt x="32" y="132"/>
                    </a:lnTo>
                    <a:lnTo>
                      <a:pt x="32" y="140"/>
                    </a:lnTo>
                    <a:lnTo>
                      <a:pt x="34" y="140"/>
                    </a:lnTo>
                    <a:lnTo>
                      <a:pt x="34" y="147"/>
                    </a:lnTo>
                    <a:lnTo>
                      <a:pt x="35" y="148"/>
                    </a:lnTo>
                    <a:lnTo>
                      <a:pt x="35" y="155"/>
                    </a:lnTo>
                    <a:lnTo>
                      <a:pt x="36" y="155"/>
                    </a:lnTo>
                    <a:lnTo>
                      <a:pt x="36" y="162"/>
                    </a:lnTo>
                    <a:lnTo>
                      <a:pt x="37" y="162"/>
                    </a:lnTo>
                    <a:lnTo>
                      <a:pt x="37" y="169"/>
                    </a:lnTo>
                    <a:lnTo>
                      <a:pt x="38" y="169"/>
                    </a:lnTo>
                    <a:lnTo>
                      <a:pt x="38" y="176"/>
                    </a:lnTo>
                    <a:lnTo>
                      <a:pt x="40" y="176"/>
                    </a:lnTo>
                    <a:lnTo>
                      <a:pt x="40" y="183"/>
                    </a:lnTo>
                    <a:lnTo>
                      <a:pt x="41" y="183"/>
                    </a:lnTo>
                    <a:lnTo>
                      <a:pt x="41" y="189"/>
                    </a:lnTo>
                    <a:lnTo>
                      <a:pt x="42" y="189"/>
                    </a:lnTo>
                    <a:lnTo>
                      <a:pt x="42" y="195"/>
                    </a:lnTo>
                    <a:lnTo>
                      <a:pt x="43" y="195"/>
                    </a:lnTo>
                    <a:lnTo>
                      <a:pt x="43" y="201"/>
                    </a:lnTo>
                    <a:lnTo>
                      <a:pt x="44" y="201"/>
                    </a:lnTo>
                    <a:lnTo>
                      <a:pt x="44" y="206"/>
                    </a:lnTo>
                    <a:lnTo>
                      <a:pt x="46" y="206"/>
                    </a:lnTo>
                    <a:lnTo>
                      <a:pt x="46" y="211"/>
                    </a:lnTo>
                    <a:lnTo>
                      <a:pt x="47" y="212"/>
                    </a:lnTo>
                    <a:lnTo>
                      <a:pt x="47" y="216"/>
                    </a:lnTo>
                    <a:lnTo>
                      <a:pt x="48" y="217"/>
                    </a:lnTo>
                    <a:lnTo>
                      <a:pt x="48" y="221"/>
                    </a:lnTo>
                    <a:lnTo>
                      <a:pt x="49" y="221"/>
                    </a:lnTo>
                    <a:lnTo>
                      <a:pt x="49" y="225"/>
                    </a:lnTo>
                    <a:lnTo>
                      <a:pt x="50" y="225"/>
                    </a:lnTo>
                    <a:lnTo>
                      <a:pt x="50" y="229"/>
                    </a:lnTo>
                    <a:lnTo>
                      <a:pt x="52" y="229"/>
                    </a:lnTo>
                    <a:lnTo>
                      <a:pt x="52" y="233"/>
                    </a:lnTo>
                    <a:lnTo>
                      <a:pt x="53" y="233"/>
                    </a:lnTo>
                    <a:lnTo>
                      <a:pt x="53" y="236"/>
                    </a:lnTo>
                    <a:lnTo>
                      <a:pt x="54" y="237"/>
                    </a:lnTo>
                    <a:lnTo>
                      <a:pt x="54" y="240"/>
                    </a:lnTo>
                    <a:lnTo>
                      <a:pt x="55" y="240"/>
                    </a:lnTo>
                    <a:lnTo>
                      <a:pt x="55" y="243"/>
                    </a:lnTo>
                    <a:lnTo>
                      <a:pt x="56" y="243"/>
                    </a:lnTo>
                    <a:lnTo>
                      <a:pt x="56" y="246"/>
                    </a:lnTo>
                    <a:lnTo>
                      <a:pt x="58" y="246"/>
                    </a:lnTo>
                    <a:lnTo>
                      <a:pt x="58" y="248"/>
                    </a:lnTo>
                    <a:lnTo>
                      <a:pt x="59" y="248"/>
                    </a:lnTo>
                    <a:lnTo>
                      <a:pt x="59" y="250"/>
                    </a:lnTo>
                    <a:lnTo>
                      <a:pt x="60" y="251"/>
                    </a:lnTo>
                    <a:lnTo>
                      <a:pt x="60" y="252"/>
                    </a:lnTo>
                    <a:lnTo>
                      <a:pt x="61" y="253"/>
                    </a:lnTo>
                    <a:lnTo>
                      <a:pt x="61" y="254"/>
                    </a:lnTo>
                    <a:lnTo>
                      <a:pt x="62" y="255"/>
                    </a:lnTo>
                    <a:lnTo>
                      <a:pt x="62" y="256"/>
                    </a:lnTo>
                    <a:lnTo>
                      <a:pt x="64" y="257"/>
                    </a:lnTo>
                    <a:lnTo>
                      <a:pt x="64" y="258"/>
                    </a:lnTo>
                    <a:lnTo>
                      <a:pt x="65" y="258"/>
                    </a:lnTo>
                    <a:lnTo>
                      <a:pt x="65" y="259"/>
                    </a:lnTo>
                    <a:lnTo>
                      <a:pt x="67" y="260"/>
                    </a:lnTo>
                    <a:lnTo>
                      <a:pt x="67" y="262"/>
                    </a:lnTo>
                    <a:lnTo>
                      <a:pt x="70" y="263"/>
                    </a:lnTo>
                    <a:lnTo>
                      <a:pt x="70" y="264"/>
                    </a:lnTo>
                    <a:lnTo>
                      <a:pt x="72" y="265"/>
                    </a:lnTo>
                    <a:lnTo>
                      <a:pt x="73" y="266"/>
                    </a:lnTo>
                    <a:lnTo>
                      <a:pt x="76" y="267"/>
                    </a:lnTo>
                    <a:lnTo>
                      <a:pt x="77" y="267"/>
                    </a:lnTo>
                    <a:lnTo>
                      <a:pt x="78" y="267"/>
                    </a:lnTo>
                    <a:lnTo>
                      <a:pt x="79" y="268"/>
                    </a:lnTo>
                    <a:lnTo>
                      <a:pt x="80" y="268"/>
                    </a:lnTo>
                    <a:lnTo>
                      <a:pt x="82" y="268"/>
                    </a:lnTo>
                    <a:lnTo>
                      <a:pt x="83" y="269"/>
                    </a:lnTo>
                    <a:lnTo>
                      <a:pt x="84" y="269"/>
                    </a:lnTo>
                    <a:lnTo>
                      <a:pt x="85" y="269"/>
                    </a:lnTo>
                    <a:lnTo>
                      <a:pt x="86" y="269"/>
                    </a:lnTo>
                    <a:lnTo>
                      <a:pt x="88" y="269"/>
                    </a:lnTo>
                    <a:lnTo>
                      <a:pt x="89" y="269"/>
                    </a:lnTo>
                    <a:lnTo>
                      <a:pt x="90" y="269"/>
                    </a:lnTo>
                    <a:lnTo>
                      <a:pt x="91" y="270"/>
                    </a:lnTo>
                    <a:lnTo>
                      <a:pt x="92" y="270"/>
                    </a:lnTo>
                  </a:path>
                </a:pathLst>
              </a:custGeom>
              <a:noFill/>
              <a:ln w="254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248" name="Freeform 64">
                <a:extLst>
                  <a:ext uri="{FF2B5EF4-FFF2-40B4-BE49-F238E27FC236}">
                    <a16:creationId xmlns:a16="http://schemas.microsoft.com/office/drawing/2014/main" id="{B3B1D9DD-34EC-4C5B-9582-6FD571FF12A8}"/>
                  </a:ext>
                </a:extLst>
              </p:cNvPr>
              <p:cNvSpPr>
                <a:spLocks/>
              </p:cNvSpPr>
              <p:nvPr/>
            </p:nvSpPr>
            <p:spPr bwMode="auto">
              <a:xfrm rot="-5400000">
                <a:off x="2184915" y="3333938"/>
                <a:ext cx="26013" cy="1742"/>
              </a:xfrm>
              <a:custGeom>
                <a:avLst/>
                <a:gdLst>
                  <a:gd name="T0" fmla="*/ 0 w 10"/>
                  <a:gd name="T1" fmla="*/ 0 h 1742"/>
                  <a:gd name="T2" fmla="*/ 2147483646 w 10"/>
                  <a:gd name="T3" fmla="*/ 0 h 1742"/>
                  <a:gd name="T4" fmla="*/ 2147483646 w 10"/>
                  <a:gd name="T5" fmla="*/ 0 h 1742"/>
                  <a:gd name="T6" fmla="*/ 2147483646 w 10"/>
                  <a:gd name="T7" fmla="*/ 0 h 1742"/>
                  <a:gd name="T8" fmla="*/ 2147483646 w 10"/>
                  <a:gd name="T9" fmla="*/ 0 h 1742"/>
                  <a:gd name="T10" fmla="*/ 2147483646 w 10"/>
                  <a:gd name="T11" fmla="*/ 0 h 1742"/>
                  <a:gd name="T12" fmla="*/ 2147483646 w 10"/>
                  <a:gd name="T13" fmla="*/ 0 h 1742"/>
                  <a:gd name="T14" fmla="*/ 2147483646 w 10"/>
                  <a:gd name="T15" fmla="*/ 0 h 1742"/>
                  <a:gd name="T16" fmla="*/ 2147483646 w 10"/>
                  <a:gd name="T17" fmla="*/ 0 h 17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742"/>
                  <a:gd name="T29" fmla="*/ 10 w 10"/>
                  <a:gd name="T30" fmla="*/ 1742 h 17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742">
                    <a:moveTo>
                      <a:pt x="0" y="0"/>
                    </a:moveTo>
                    <a:lnTo>
                      <a:pt x="2" y="0"/>
                    </a:lnTo>
                    <a:lnTo>
                      <a:pt x="3" y="0"/>
                    </a:lnTo>
                    <a:lnTo>
                      <a:pt x="4" y="0"/>
                    </a:lnTo>
                    <a:lnTo>
                      <a:pt x="5" y="0"/>
                    </a:lnTo>
                    <a:lnTo>
                      <a:pt x="6" y="0"/>
                    </a:lnTo>
                    <a:lnTo>
                      <a:pt x="8" y="0"/>
                    </a:lnTo>
                    <a:lnTo>
                      <a:pt x="9" y="0"/>
                    </a:lnTo>
                    <a:lnTo>
                      <a:pt x="10" y="0"/>
                    </a:lnTo>
                  </a:path>
                </a:pathLst>
              </a:custGeom>
              <a:noFill/>
              <a:ln w="254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249" name="Freeform 65">
                <a:extLst>
                  <a:ext uri="{FF2B5EF4-FFF2-40B4-BE49-F238E27FC236}">
                    <a16:creationId xmlns:a16="http://schemas.microsoft.com/office/drawing/2014/main" id="{B24E94AF-2A61-4361-99B9-BBE76B33E468}"/>
                  </a:ext>
                </a:extLst>
              </p:cNvPr>
              <p:cNvSpPr>
                <a:spLocks/>
              </p:cNvSpPr>
              <p:nvPr/>
            </p:nvSpPr>
            <p:spPr bwMode="auto">
              <a:xfrm rot="-5400000">
                <a:off x="1996740" y="3436247"/>
                <a:ext cx="395399" cy="5225"/>
              </a:xfrm>
              <a:custGeom>
                <a:avLst/>
                <a:gdLst>
                  <a:gd name="T0" fmla="*/ 2147483646 w 152"/>
                  <a:gd name="T1" fmla="*/ 2147483646 h 3"/>
                  <a:gd name="T2" fmla="*/ 2147483646 w 152"/>
                  <a:gd name="T3" fmla="*/ 2147483646 h 3"/>
                  <a:gd name="T4" fmla="*/ 2147483646 w 152"/>
                  <a:gd name="T5" fmla="*/ 2147483646 h 3"/>
                  <a:gd name="T6" fmla="*/ 2147483646 w 152"/>
                  <a:gd name="T7" fmla="*/ 2147483646 h 3"/>
                  <a:gd name="T8" fmla="*/ 2147483646 w 152"/>
                  <a:gd name="T9" fmla="*/ 2147483646 h 3"/>
                  <a:gd name="T10" fmla="*/ 2147483646 w 152"/>
                  <a:gd name="T11" fmla="*/ 2147483646 h 3"/>
                  <a:gd name="T12" fmla="*/ 2147483646 w 152"/>
                  <a:gd name="T13" fmla="*/ 2147483646 h 3"/>
                  <a:gd name="T14" fmla="*/ 2147483646 w 152"/>
                  <a:gd name="T15" fmla="*/ 2147483646 h 3"/>
                  <a:gd name="T16" fmla="*/ 2147483646 w 152"/>
                  <a:gd name="T17" fmla="*/ 2147483646 h 3"/>
                  <a:gd name="T18" fmla="*/ 2147483646 w 152"/>
                  <a:gd name="T19" fmla="*/ 2147483646 h 3"/>
                  <a:gd name="T20" fmla="*/ 2147483646 w 152"/>
                  <a:gd name="T21" fmla="*/ 2147483646 h 3"/>
                  <a:gd name="T22" fmla="*/ 2147483646 w 152"/>
                  <a:gd name="T23" fmla="*/ 2147483646 h 3"/>
                  <a:gd name="T24" fmla="*/ 2147483646 w 152"/>
                  <a:gd name="T25" fmla="*/ 2147483646 h 3"/>
                  <a:gd name="T26" fmla="*/ 2147483646 w 152"/>
                  <a:gd name="T27" fmla="*/ 2147483646 h 3"/>
                  <a:gd name="T28" fmla="*/ 2147483646 w 152"/>
                  <a:gd name="T29" fmla="*/ 2147483646 h 3"/>
                  <a:gd name="T30" fmla="*/ 2147483646 w 152"/>
                  <a:gd name="T31" fmla="*/ 2147483646 h 3"/>
                  <a:gd name="T32" fmla="*/ 2147483646 w 152"/>
                  <a:gd name="T33" fmla="*/ 2147483646 h 3"/>
                  <a:gd name="T34" fmla="*/ 2147483646 w 152"/>
                  <a:gd name="T35" fmla="*/ 2147483646 h 3"/>
                  <a:gd name="T36" fmla="*/ 2147483646 w 152"/>
                  <a:gd name="T37" fmla="*/ 2147483646 h 3"/>
                  <a:gd name="T38" fmla="*/ 2147483646 w 152"/>
                  <a:gd name="T39" fmla="*/ 2147483646 h 3"/>
                  <a:gd name="T40" fmla="*/ 2147483646 w 152"/>
                  <a:gd name="T41" fmla="*/ 2147483646 h 3"/>
                  <a:gd name="T42" fmla="*/ 2147483646 w 152"/>
                  <a:gd name="T43" fmla="*/ 2147483646 h 3"/>
                  <a:gd name="T44" fmla="*/ 2147483646 w 152"/>
                  <a:gd name="T45" fmla="*/ 2147483646 h 3"/>
                  <a:gd name="T46" fmla="*/ 2147483646 w 152"/>
                  <a:gd name="T47" fmla="*/ 2147483646 h 3"/>
                  <a:gd name="T48" fmla="*/ 2147483646 w 152"/>
                  <a:gd name="T49" fmla="*/ 2147483646 h 3"/>
                  <a:gd name="T50" fmla="*/ 2147483646 w 152"/>
                  <a:gd name="T51" fmla="*/ 2147483646 h 3"/>
                  <a:gd name="T52" fmla="*/ 2147483646 w 152"/>
                  <a:gd name="T53" fmla="*/ 2147483646 h 3"/>
                  <a:gd name="T54" fmla="*/ 2147483646 w 152"/>
                  <a:gd name="T55" fmla="*/ 2147483646 h 3"/>
                  <a:gd name="T56" fmla="*/ 2147483646 w 152"/>
                  <a:gd name="T57" fmla="*/ 2147483646 h 3"/>
                  <a:gd name="T58" fmla="*/ 2147483646 w 152"/>
                  <a:gd name="T59" fmla="*/ 2147483646 h 3"/>
                  <a:gd name="T60" fmla="*/ 2147483646 w 152"/>
                  <a:gd name="T61" fmla="*/ 2147483646 h 3"/>
                  <a:gd name="T62" fmla="*/ 2147483646 w 152"/>
                  <a:gd name="T63" fmla="*/ 2147483646 h 3"/>
                  <a:gd name="T64" fmla="*/ 2147483646 w 152"/>
                  <a:gd name="T65" fmla="*/ 2147483646 h 3"/>
                  <a:gd name="T66" fmla="*/ 2147483646 w 152"/>
                  <a:gd name="T67" fmla="*/ 2147483646 h 3"/>
                  <a:gd name="T68" fmla="*/ 2147483646 w 152"/>
                  <a:gd name="T69" fmla="*/ 2147483646 h 3"/>
                  <a:gd name="T70" fmla="*/ 2147483646 w 152"/>
                  <a:gd name="T71" fmla="*/ 2147483646 h 3"/>
                  <a:gd name="T72" fmla="*/ 2147483646 w 152"/>
                  <a:gd name="T73" fmla="*/ 2147483646 h 3"/>
                  <a:gd name="T74" fmla="*/ 2147483646 w 152"/>
                  <a:gd name="T75" fmla="*/ 0 h 3"/>
                  <a:gd name="T76" fmla="*/ 2147483646 w 152"/>
                  <a:gd name="T77" fmla="*/ 0 h 3"/>
                  <a:gd name="T78" fmla="*/ 2147483646 w 152"/>
                  <a:gd name="T79" fmla="*/ 0 h 3"/>
                  <a:gd name="T80" fmla="*/ 2147483646 w 152"/>
                  <a:gd name="T81" fmla="*/ 0 h 3"/>
                  <a:gd name="T82" fmla="*/ 2147483646 w 152"/>
                  <a:gd name="T83" fmla="*/ 0 h 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3"/>
                  <a:gd name="T128" fmla="*/ 152 w 152"/>
                  <a:gd name="T129" fmla="*/ 3 h 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3">
                    <a:moveTo>
                      <a:pt x="0" y="3"/>
                    </a:moveTo>
                    <a:lnTo>
                      <a:pt x="1" y="3"/>
                    </a:lnTo>
                    <a:lnTo>
                      <a:pt x="2" y="3"/>
                    </a:lnTo>
                    <a:lnTo>
                      <a:pt x="3" y="3"/>
                    </a:lnTo>
                    <a:lnTo>
                      <a:pt x="5" y="3"/>
                    </a:lnTo>
                    <a:lnTo>
                      <a:pt x="6" y="3"/>
                    </a:lnTo>
                    <a:lnTo>
                      <a:pt x="7" y="3"/>
                    </a:lnTo>
                    <a:lnTo>
                      <a:pt x="8" y="3"/>
                    </a:lnTo>
                    <a:lnTo>
                      <a:pt x="9" y="3"/>
                    </a:lnTo>
                    <a:lnTo>
                      <a:pt x="11" y="3"/>
                    </a:lnTo>
                    <a:lnTo>
                      <a:pt x="12" y="3"/>
                    </a:lnTo>
                    <a:lnTo>
                      <a:pt x="13" y="3"/>
                    </a:lnTo>
                    <a:lnTo>
                      <a:pt x="14" y="3"/>
                    </a:lnTo>
                    <a:lnTo>
                      <a:pt x="15" y="3"/>
                    </a:lnTo>
                    <a:lnTo>
                      <a:pt x="17" y="3"/>
                    </a:lnTo>
                    <a:lnTo>
                      <a:pt x="18" y="3"/>
                    </a:lnTo>
                    <a:lnTo>
                      <a:pt x="19" y="3"/>
                    </a:lnTo>
                    <a:lnTo>
                      <a:pt x="20" y="3"/>
                    </a:lnTo>
                    <a:lnTo>
                      <a:pt x="21" y="3"/>
                    </a:lnTo>
                    <a:lnTo>
                      <a:pt x="23" y="3"/>
                    </a:lnTo>
                    <a:lnTo>
                      <a:pt x="24" y="3"/>
                    </a:lnTo>
                    <a:lnTo>
                      <a:pt x="25" y="3"/>
                    </a:lnTo>
                    <a:lnTo>
                      <a:pt x="26" y="3"/>
                    </a:lnTo>
                    <a:lnTo>
                      <a:pt x="27" y="3"/>
                    </a:lnTo>
                    <a:lnTo>
                      <a:pt x="29" y="3"/>
                    </a:lnTo>
                    <a:lnTo>
                      <a:pt x="30" y="3"/>
                    </a:lnTo>
                    <a:lnTo>
                      <a:pt x="31" y="3"/>
                    </a:lnTo>
                    <a:lnTo>
                      <a:pt x="32" y="3"/>
                    </a:lnTo>
                    <a:lnTo>
                      <a:pt x="33" y="3"/>
                    </a:lnTo>
                    <a:lnTo>
                      <a:pt x="35" y="3"/>
                    </a:lnTo>
                    <a:lnTo>
                      <a:pt x="36" y="3"/>
                    </a:lnTo>
                    <a:lnTo>
                      <a:pt x="37" y="3"/>
                    </a:lnTo>
                    <a:lnTo>
                      <a:pt x="38" y="3"/>
                    </a:lnTo>
                    <a:lnTo>
                      <a:pt x="39" y="3"/>
                    </a:lnTo>
                    <a:lnTo>
                      <a:pt x="41" y="3"/>
                    </a:lnTo>
                    <a:lnTo>
                      <a:pt x="42" y="3"/>
                    </a:lnTo>
                    <a:lnTo>
                      <a:pt x="43" y="3"/>
                    </a:lnTo>
                    <a:lnTo>
                      <a:pt x="44" y="3"/>
                    </a:lnTo>
                    <a:lnTo>
                      <a:pt x="45" y="3"/>
                    </a:lnTo>
                    <a:lnTo>
                      <a:pt x="47" y="3"/>
                    </a:lnTo>
                    <a:lnTo>
                      <a:pt x="48" y="3"/>
                    </a:lnTo>
                    <a:lnTo>
                      <a:pt x="49" y="3"/>
                    </a:lnTo>
                    <a:lnTo>
                      <a:pt x="50" y="3"/>
                    </a:lnTo>
                    <a:lnTo>
                      <a:pt x="51" y="3"/>
                    </a:lnTo>
                    <a:lnTo>
                      <a:pt x="53" y="3"/>
                    </a:lnTo>
                    <a:lnTo>
                      <a:pt x="54" y="3"/>
                    </a:lnTo>
                    <a:lnTo>
                      <a:pt x="55" y="3"/>
                    </a:lnTo>
                    <a:lnTo>
                      <a:pt x="56" y="3"/>
                    </a:lnTo>
                    <a:lnTo>
                      <a:pt x="57" y="3"/>
                    </a:lnTo>
                    <a:lnTo>
                      <a:pt x="59" y="3"/>
                    </a:lnTo>
                    <a:lnTo>
                      <a:pt x="60" y="3"/>
                    </a:lnTo>
                    <a:lnTo>
                      <a:pt x="61" y="3"/>
                    </a:lnTo>
                    <a:lnTo>
                      <a:pt x="62" y="3"/>
                    </a:lnTo>
                    <a:lnTo>
                      <a:pt x="63" y="3"/>
                    </a:lnTo>
                    <a:lnTo>
                      <a:pt x="65" y="3"/>
                    </a:lnTo>
                    <a:lnTo>
                      <a:pt x="66" y="3"/>
                    </a:lnTo>
                    <a:lnTo>
                      <a:pt x="67" y="3"/>
                    </a:lnTo>
                    <a:lnTo>
                      <a:pt x="68" y="3"/>
                    </a:lnTo>
                    <a:lnTo>
                      <a:pt x="69" y="3"/>
                    </a:lnTo>
                    <a:lnTo>
                      <a:pt x="71" y="3"/>
                    </a:lnTo>
                    <a:lnTo>
                      <a:pt x="72" y="3"/>
                    </a:lnTo>
                    <a:lnTo>
                      <a:pt x="73" y="3"/>
                    </a:lnTo>
                    <a:lnTo>
                      <a:pt x="74" y="3"/>
                    </a:lnTo>
                    <a:lnTo>
                      <a:pt x="75" y="3"/>
                    </a:lnTo>
                    <a:lnTo>
                      <a:pt x="77" y="3"/>
                    </a:lnTo>
                    <a:lnTo>
                      <a:pt x="78" y="3"/>
                    </a:lnTo>
                    <a:lnTo>
                      <a:pt x="79" y="3"/>
                    </a:lnTo>
                    <a:lnTo>
                      <a:pt x="80" y="3"/>
                    </a:lnTo>
                    <a:lnTo>
                      <a:pt x="81" y="2"/>
                    </a:lnTo>
                    <a:lnTo>
                      <a:pt x="83" y="2"/>
                    </a:lnTo>
                    <a:lnTo>
                      <a:pt x="84" y="2"/>
                    </a:lnTo>
                    <a:lnTo>
                      <a:pt x="85" y="2"/>
                    </a:lnTo>
                    <a:lnTo>
                      <a:pt x="86" y="2"/>
                    </a:lnTo>
                    <a:lnTo>
                      <a:pt x="87" y="2"/>
                    </a:lnTo>
                    <a:lnTo>
                      <a:pt x="89" y="2"/>
                    </a:lnTo>
                    <a:lnTo>
                      <a:pt x="90" y="2"/>
                    </a:lnTo>
                    <a:lnTo>
                      <a:pt x="91" y="2"/>
                    </a:lnTo>
                    <a:lnTo>
                      <a:pt x="92" y="2"/>
                    </a:lnTo>
                    <a:lnTo>
                      <a:pt x="93" y="2"/>
                    </a:lnTo>
                    <a:lnTo>
                      <a:pt x="95" y="2"/>
                    </a:lnTo>
                    <a:lnTo>
                      <a:pt x="96" y="2"/>
                    </a:lnTo>
                    <a:lnTo>
                      <a:pt x="97" y="2"/>
                    </a:lnTo>
                    <a:lnTo>
                      <a:pt x="98" y="2"/>
                    </a:lnTo>
                    <a:lnTo>
                      <a:pt x="99" y="2"/>
                    </a:lnTo>
                    <a:lnTo>
                      <a:pt x="101" y="2"/>
                    </a:lnTo>
                    <a:lnTo>
                      <a:pt x="102" y="2"/>
                    </a:lnTo>
                    <a:lnTo>
                      <a:pt x="103" y="2"/>
                    </a:lnTo>
                    <a:lnTo>
                      <a:pt x="104" y="2"/>
                    </a:lnTo>
                    <a:lnTo>
                      <a:pt x="105" y="2"/>
                    </a:lnTo>
                    <a:lnTo>
                      <a:pt x="107" y="2"/>
                    </a:lnTo>
                    <a:lnTo>
                      <a:pt x="108" y="2"/>
                    </a:lnTo>
                    <a:lnTo>
                      <a:pt x="109" y="2"/>
                    </a:lnTo>
                    <a:lnTo>
                      <a:pt x="110" y="2"/>
                    </a:lnTo>
                    <a:lnTo>
                      <a:pt x="111" y="2"/>
                    </a:lnTo>
                    <a:lnTo>
                      <a:pt x="113" y="2"/>
                    </a:lnTo>
                    <a:lnTo>
                      <a:pt x="114" y="2"/>
                    </a:lnTo>
                    <a:lnTo>
                      <a:pt x="115" y="2"/>
                    </a:lnTo>
                    <a:lnTo>
                      <a:pt x="116" y="2"/>
                    </a:lnTo>
                    <a:lnTo>
                      <a:pt x="117" y="1"/>
                    </a:lnTo>
                    <a:lnTo>
                      <a:pt x="119" y="1"/>
                    </a:lnTo>
                    <a:lnTo>
                      <a:pt x="120" y="1"/>
                    </a:lnTo>
                    <a:lnTo>
                      <a:pt x="121" y="1"/>
                    </a:lnTo>
                    <a:lnTo>
                      <a:pt x="122" y="1"/>
                    </a:lnTo>
                    <a:lnTo>
                      <a:pt x="123" y="1"/>
                    </a:lnTo>
                    <a:lnTo>
                      <a:pt x="125" y="1"/>
                    </a:lnTo>
                    <a:lnTo>
                      <a:pt x="126" y="1"/>
                    </a:lnTo>
                    <a:lnTo>
                      <a:pt x="127" y="1"/>
                    </a:lnTo>
                    <a:lnTo>
                      <a:pt x="128" y="1"/>
                    </a:lnTo>
                    <a:lnTo>
                      <a:pt x="129" y="1"/>
                    </a:lnTo>
                    <a:lnTo>
                      <a:pt x="131" y="1"/>
                    </a:lnTo>
                    <a:lnTo>
                      <a:pt x="132" y="1"/>
                    </a:lnTo>
                    <a:lnTo>
                      <a:pt x="133" y="1"/>
                    </a:lnTo>
                    <a:lnTo>
                      <a:pt x="134" y="1"/>
                    </a:lnTo>
                    <a:lnTo>
                      <a:pt x="135" y="0"/>
                    </a:lnTo>
                    <a:lnTo>
                      <a:pt x="137" y="0"/>
                    </a:lnTo>
                    <a:lnTo>
                      <a:pt x="138" y="0"/>
                    </a:lnTo>
                    <a:lnTo>
                      <a:pt x="139" y="0"/>
                    </a:lnTo>
                    <a:lnTo>
                      <a:pt x="140" y="0"/>
                    </a:lnTo>
                    <a:lnTo>
                      <a:pt x="141" y="0"/>
                    </a:lnTo>
                    <a:lnTo>
                      <a:pt x="143" y="0"/>
                    </a:lnTo>
                    <a:lnTo>
                      <a:pt x="144" y="0"/>
                    </a:lnTo>
                    <a:lnTo>
                      <a:pt x="145" y="0"/>
                    </a:lnTo>
                    <a:lnTo>
                      <a:pt x="146" y="0"/>
                    </a:lnTo>
                    <a:lnTo>
                      <a:pt x="147" y="0"/>
                    </a:lnTo>
                    <a:lnTo>
                      <a:pt x="149" y="0"/>
                    </a:lnTo>
                    <a:lnTo>
                      <a:pt x="150" y="0"/>
                    </a:lnTo>
                    <a:lnTo>
                      <a:pt x="151" y="0"/>
                    </a:lnTo>
                    <a:lnTo>
                      <a:pt x="152" y="0"/>
                    </a:lnTo>
                  </a:path>
                </a:pathLst>
              </a:custGeom>
              <a:noFill/>
              <a:ln w="254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250" name="Freeform 66">
                <a:extLst>
                  <a:ext uri="{FF2B5EF4-FFF2-40B4-BE49-F238E27FC236}">
                    <a16:creationId xmlns:a16="http://schemas.microsoft.com/office/drawing/2014/main" id="{5CDDAF97-235A-4F69-A695-CECE320BCD6C}"/>
                  </a:ext>
                </a:extLst>
              </p:cNvPr>
              <p:cNvSpPr>
                <a:spLocks/>
              </p:cNvSpPr>
              <p:nvPr/>
            </p:nvSpPr>
            <p:spPr bwMode="auto">
              <a:xfrm rot="-5400000">
                <a:off x="1952772" y="3002107"/>
                <a:ext cx="398001" cy="80108"/>
              </a:xfrm>
              <a:custGeom>
                <a:avLst/>
                <a:gdLst>
                  <a:gd name="T0" fmla="*/ 2147483646 w 153"/>
                  <a:gd name="T1" fmla="*/ 2147483646 h 46"/>
                  <a:gd name="T2" fmla="*/ 2147483646 w 153"/>
                  <a:gd name="T3" fmla="*/ 2147483646 h 46"/>
                  <a:gd name="T4" fmla="*/ 2147483646 w 153"/>
                  <a:gd name="T5" fmla="*/ 2147483646 h 46"/>
                  <a:gd name="T6" fmla="*/ 2147483646 w 153"/>
                  <a:gd name="T7" fmla="*/ 2147483646 h 46"/>
                  <a:gd name="T8" fmla="*/ 2147483646 w 153"/>
                  <a:gd name="T9" fmla="*/ 2147483646 h 46"/>
                  <a:gd name="T10" fmla="*/ 2147483646 w 153"/>
                  <a:gd name="T11" fmla="*/ 2147483646 h 46"/>
                  <a:gd name="T12" fmla="*/ 2147483646 w 153"/>
                  <a:gd name="T13" fmla="*/ 2147483646 h 46"/>
                  <a:gd name="T14" fmla="*/ 2147483646 w 153"/>
                  <a:gd name="T15" fmla="*/ 2147483646 h 46"/>
                  <a:gd name="T16" fmla="*/ 2147483646 w 153"/>
                  <a:gd name="T17" fmla="*/ 2147483646 h 46"/>
                  <a:gd name="T18" fmla="*/ 2147483646 w 153"/>
                  <a:gd name="T19" fmla="*/ 2147483646 h 46"/>
                  <a:gd name="T20" fmla="*/ 2147483646 w 153"/>
                  <a:gd name="T21" fmla="*/ 2147483646 h 46"/>
                  <a:gd name="T22" fmla="*/ 2147483646 w 153"/>
                  <a:gd name="T23" fmla="*/ 2147483646 h 46"/>
                  <a:gd name="T24" fmla="*/ 2147483646 w 153"/>
                  <a:gd name="T25" fmla="*/ 2147483646 h 46"/>
                  <a:gd name="T26" fmla="*/ 2147483646 w 153"/>
                  <a:gd name="T27" fmla="*/ 2147483646 h 46"/>
                  <a:gd name="T28" fmla="*/ 2147483646 w 153"/>
                  <a:gd name="T29" fmla="*/ 2147483646 h 46"/>
                  <a:gd name="T30" fmla="*/ 2147483646 w 153"/>
                  <a:gd name="T31" fmla="*/ 2147483646 h 46"/>
                  <a:gd name="T32" fmla="*/ 2147483646 w 153"/>
                  <a:gd name="T33" fmla="*/ 2147483646 h 46"/>
                  <a:gd name="T34" fmla="*/ 2147483646 w 153"/>
                  <a:gd name="T35" fmla="*/ 2147483646 h 46"/>
                  <a:gd name="T36" fmla="*/ 2147483646 w 153"/>
                  <a:gd name="T37" fmla="*/ 2147483646 h 46"/>
                  <a:gd name="T38" fmla="*/ 2147483646 w 153"/>
                  <a:gd name="T39" fmla="*/ 2147483646 h 46"/>
                  <a:gd name="T40" fmla="*/ 2147483646 w 153"/>
                  <a:gd name="T41" fmla="*/ 2147483646 h 46"/>
                  <a:gd name="T42" fmla="*/ 2147483646 w 153"/>
                  <a:gd name="T43" fmla="*/ 2147483646 h 46"/>
                  <a:gd name="T44" fmla="*/ 2147483646 w 153"/>
                  <a:gd name="T45" fmla="*/ 2147483646 h 46"/>
                  <a:gd name="T46" fmla="*/ 2147483646 w 153"/>
                  <a:gd name="T47" fmla="*/ 2147483646 h 46"/>
                  <a:gd name="T48" fmla="*/ 2147483646 w 153"/>
                  <a:gd name="T49" fmla="*/ 2147483646 h 46"/>
                  <a:gd name="T50" fmla="*/ 2147483646 w 153"/>
                  <a:gd name="T51" fmla="*/ 2147483646 h 46"/>
                  <a:gd name="T52" fmla="*/ 2147483646 w 153"/>
                  <a:gd name="T53" fmla="*/ 2147483646 h 46"/>
                  <a:gd name="T54" fmla="*/ 2147483646 w 153"/>
                  <a:gd name="T55" fmla="*/ 2147483646 h 46"/>
                  <a:gd name="T56" fmla="*/ 2147483646 w 153"/>
                  <a:gd name="T57" fmla="*/ 2147483646 h 46"/>
                  <a:gd name="T58" fmla="*/ 2147483646 w 153"/>
                  <a:gd name="T59" fmla="*/ 2147483646 h 46"/>
                  <a:gd name="T60" fmla="*/ 2147483646 w 153"/>
                  <a:gd name="T61" fmla="*/ 2147483646 h 46"/>
                  <a:gd name="T62" fmla="*/ 2147483646 w 153"/>
                  <a:gd name="T63" fmla="*/ 2147483646 h 46"/>
                  <a:gd name="T64" fmla="*/ 2147483646 w 153"/>
                  <a:gd name="T65" fmla="*/ 2147483646 h 46"/>
                  <a:gd name="T66" fmla="*/ 2147483646 w 153"/>
                  <a:gd name="T67" fmla="*/ 2147483646 h 46"/>
                  <a:gd name="T68" fmla="*/ 2147483646 w 153"/>
                  <a:gd name="T69" fmla="*/ 2147483646 h 46"/>
                  <a:gd name="T70" fmla="*/ 2147483646 w 153"/>
                  <a:gd name="T71" fmla="*/ 2147483646 h 46"/>
                  <a:gd name="T72" fmla="*/ 2147483646 w 153"/>
                  <a:gd name="T73" fmla="*/ 2147483646 h 46"/>
                  <a:gd name="T74" fmla="*/ 2147483646 w 153"/>
                  <a:gd name="T75" fmla="*/ 2147483646 h 46"/>
                  <a:gd name="T76" fmla="*/ 2147483646 w 153"/>
                  <a:gd name="T77" fmla="*/ 2147483646 h 46"/>
                  <a:gd name="T78" fmla="*/ 2147483646 w 153"/>
                  <a:gd name="T79" fmla="*/ 2147483646 h 46"/>
                  <a:gd name="T80" fmla="*/ 2147483646 w 153"/>
                  <a:gd name="T81" fmla="*/ 2147483646 h 46"/>
                  <a:gd name="T82" fmla="*/ 2147483646 w 153"/>
                  <a:gd name="T83" fmla="*/ 2147483646 h 4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3"/>
                  <a:gd name="T127" fmla="*/ 0 h 46"/>
                  <a:gd name="T128" fmla="*/ 153 w 153"/>
                  <a:gd name="T129" fmla="*/ 46 h 4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3" h="46">
                    <a:moveTo>
                      <a:pt x="0" y="46"/>
                    </a:moveTo>
                    <a:lnTo>
                      <a:pt x="1" y="45"/>
                    </a:lnTo>
                    <a:lnTo>
                      <a:pt x="3" y="45"/>
                    </a:lnTo>
                    <a:lnTo>
                      <a:pt x="4" y="45"/>
                    </a:lnTo>
                    <a:lnTo>
                      <a:pt x="5" y="45"/>
                    </a:lnTo>
                    <a:lnTo>
                      <a:pt x="6" y="45"/>
                    </a:lnTo>
                    <a:lnTo>
                      <a:pt x="7" y="45"/>
                    </a:lnTo>
                    <a:lnTo>
                      <a:pt x="9" y="45"/>
                    </a:lnTo>
                    <a:lnTo>
                      <a:pt x="10" y="45"/>
                    </a:lnTo>
                    <a:lnTo>
                      <a:pt x="11" y="44"/>
                    </a:lnTo>
                    <a:lnTo>
                      <a:pt x="12" y="44"/>
                    </a:lnTo>
                    <a:lnTo>
                      <a:pt x="13" y="44"/>
                    </a:lnTo>
                    <a:lnTo>
                      <a:pt x="15" y="44"/>
                    </a:lnTo>
                    <a:lnTo>
                      <a:pt x="16" y="44"/>
                    </a:lnTo>
                    <a:lnTo>
                      <a:pt x="17" y="44"/>
                    </a:lnTo>
                    <a:lnTo>
                      <a:pt x="18" y="43"/>
                    </a:lnTo>
                    <a:lnTo>
                      <a:pt x="19" y="43"/>
                    </a:lnTo>
                    <a:lnTo>
                      <a:pt x="21" y="43"/>
                    </a:lnTo>
                    <a:lnTo>
                      <a:pt x="22" y="43"/>
                    </a:lnTo>
                    <a:lnTo>
                      <a:pt x="23" y="43"/>
                    </a:lnTo>
                    <a:lnTo>
                      <a:pt x="24" y="43"/>
                    </a:lnTo>
                    <a:lnTo>
                      <a:pt x="25" y="42"/>
                    </a:lnTo>
                    <a:lnTo>
                      <a:pt x="27" y="42"/>
                    </a:lnTo>
                    <a:lnTo>
                      <a:pt x="28" y="42"/>
                    </a:lnTo>
                    <a:lnTo>
                      <a:pt x="29" y="42"/>
                    </a:lnTo>
                    <a:lnTo>
                      <a:pt x="30" y="42"/>
                    </a:lnTo>
                    <a:lnTo>
                      <a:pt x="31" y="41"/>
                    </a:lnTo>
                    <a:lnTo>
                      <a:pt x="33" y="41"/>
                    </a:lnTo>
                    <a:lnTo>
                      <a:pt x="34" y="41"/>
                    </a:lnTo>
                    <a:lnTo>
                      <a:pt x="35" y="41"/>
                    </a:lnTo>
                    <a:lnTo>
                      <a:pt x="36" y="41"/>
                    </a:lnTo>
                    <a:lnTo>
                      <a:pt x="37" y="40"/>
                    </a:lnTo>
                    <a:lnTo>
                      <a:pt x="39" y="40"/>
                    </a:lnTo>
                    <a:lnTo>
                      <a:pt x="40" y="40"/>
                    </a:lnTo>
                    <a:lnTo>
                      <a:pt x="41" y="40"/>
                    </a:lnTo>
                    <a:lnTo>
                      <a:pt x="42" y="39"/>
                    </a:lnTo>
                    <a:lnTo>
                      <a:pt x="43" y="39"/>
                    </a:lnTo>
                    <a:lnTo>
                      <a:pt x="45" y="39"/>
                    </a:lnTo>
                    <a:lnTo>
                      <a:pt x="46" y="39"/>
                    </a:lnTo>
                    <a:lnTo>
                      <a:pt x="47" y="38"/>
                    </a:lnTo>
                    <a:lnTo>
                      <a:pt x="48" y="38"/>
                    </a:lnTo>
                    <a:lnTo>
                      <a:pt x="49" y="38"/>
                    </a:lnTo>
                    <a:lnTo>
                      <a:pt x="51" y="37"/>
                    </a:lnTo>
                    <a:lnTo>
                      <a:pt x="52" y="37"/>
                    </a:lnTo>
                    <a:lnTo>
                      <a:pt x="53" y="37"/>
                    </a:lnTo>
                    <a:lnTo>
                      <a:pt x="54" y="37"/>
                    </a:lnTo>
                    <a:lnTo>
                      <a:pt x="55" y="36"/>
                    </a:lnTo>
                    <a:lnTo>
                      <a:pt x="57" y="36"/>
                    </a:lnTo>
                    <a:lnTo>
                      <a:pt x="58" y="36"/>
                    </a:lnTo>
                    <a:lnTo>
                      <a:pt x="59" y="35"/>
                    </a:lnTo>
                    <a:lnTo>
                      <a:pt x="60" y="35"/>
                    </a:lnTo>
                    <a:lnTo>
                      <a:pt x="61" y="35"/>
                    </a:lnTo>
                    <a:lnTo>
                      <a:pt x="63" y="34"/>
                    </a:lnTo>
                    <a:lnTo>
                      <a:pt x="64" y="34"/>
                    </a:lnTo>
                    <a:lnTo>
                      <a:pt x="65" y="34"/>
                    </a:lnTo>
                    <a:lnTo>
                      <a:pt x="66" y="33"/>
                    </a:lnTo>
                    <a:lnTo>
                      <a:pt x="67" y="33"/>
                    </a:lnTo>
                    <a:lnTo>
                      <a:pt x="69" y="33"/>
                    </a:lnTo>
                    <a:lnTo>
                      <a:pt x="70" y="32"/>
                    </a:lnTo>
                    <a:lnTo>
                      <a:pt x="71" y="32"/>
                    </a:lnTo>
                    <a:lnTo>
                      <a:pt x="72" y="32"/>
                    </a:lnTo>
                    <a:lnTo>
                      <a:pt x="73" y="31"/>
                    </a:lnTo>
                    <a:lnTo>
                      <a:pt x="75" y="31"/>
                    </a:lnTo>
                    <a:lnTo>
                      <a:pt x="76" y="30"/>
                    </a:lnTo>
                    <a:lnTo>
                      <a:pt x="77" y="30"/>
                    </a:lnTo>
                    <a:lnTo>
                      <a:pt x="78" y="30"/>
                    </a:lnTo>
                    <a:lnTo>
                      <a:pt x="79" y="29"/>
                    </a:lnTo>
                    <a:lnTo>
                      <a:pt x="81" y="29"/>
                    </a:lnTo>
                    <a:lnTo>
                      <a:pt x="82" y="28"/>
                    </a:lnTo>
                    <a:lnTo>
                      <a:pt x="83" y="28"/>
                    </a:lnTo>
                    <a:lnTo>
                      <a:pt x="84" y="28"/>
                    </a:lnTo>
                    <a:lnTo>
                      <a:pt x="85" y="27"/>
                    </a:lnTo>
                    <a:lnTo>
                      <a:pt x="87" y="27"/>
                    </a:lnTo>
                    <a:lnTo>
                      <a:pt x="88" y="26"/>
                    </a:lnTo>
                    <a:lnTo>
                      <a:pt x="89" y="26"/>
                    </a:lnTo>
                    <a:lnTo>
                      <a:pt x="90" y="25"/>
                    </a:lnTo>
                    <a:lnTo>
                      <a:pt x="91" y="25"/>
                    </a:lnTo>
                    <a:lnTo>
                      <a:pt x="93" y="25"/>
                    </a:lnTo>
                    <a:lnTo>
                      <a:pt x="94" y="25"/>
                    </a:lnTo>
                    <a:lnTo>
                      <a:pt x="95" y="24"/>
                    </a:lnTo>
                    <a:lnTo>
                      <a:pt x="96" y="24"/>
                    </a:lnTo>
                    <a:lnTo>
                      <a:pt x="97" y="23"/>
                    </a:lnTo>
                    <a:lnTo>
                      <a:pt x="99" y="23"/>
                    </a:lnTo>
                    <a:lnTo>
                      <a:pt x="100" y="22"/>
                    </a:lnTo>
                    <a:lnTo>
                      <a:pt x="101" y="22"/>
                    </a:lnTo>
                    <a:lnTo>
                      <a:pt x="102" y="21"/>
                    </a:lnTo>
                    <a:lnTo>
                      <a:pt x="103" y="21"/>
                    </a:lnTo>
                    <a:lnTo>
                      <a:pt x="105" y="20"/>
                    </a:lnTo>
                    <a:lnTo>
                      <a:pt x="106" y="20"/>
                    </a:lnTo>
                    <a:lnTo>
                      <a:pt x="107" y="19"/>
                    </a:lnTo>
                    <a:lnTo>
                      <a:pt x="108" y="19"/>
                    </a:lnTo>
                    <a:lnTo>
                      <a:pt x="109" y="18"/>
                    </a:lnTo>
                    <a:lnTo>
                      <a:pt x="111" y="18"/>
                    </a:lnTo>
                    <a:lnTo>
                      <a:pt x="112" y="17"/>
                    </a:lnTo>
                    <a:lnTo>
                      <a:pt x="113" y="17"/>
                    </a:lnTo>
                    <a:lnTo>
                      <a:pt x="114" y="16"/>
                    </a:lnTo>
                    <a:lnTo>
                      <a:pt x="115" y="16"/>
                    </a:lnTo>
                    <a:lnTo>
                      <a:pt x="117" y="15"/>
                    </a:lnTo>
                    <a:lnTo>
                      <a:pt x="118" y="15"/>
                    </a:lnTo>
                    <a:lnTo>
                      <a:pt x="119" y="14"/>
                    </a:lnTo>
                    <a:lnTo>
                      <a:pt x="120" y="14"/>
                    </a:lnTo>
                    <a:lnTo>
                      <a:pt x="121" y="13"/>
                    </a:lnTo>
                    <a:lnTo>
                      <a:pt x="123" y="13"/>
                    </a:lnTo>
                    <a:lnTo>
                      <a:pt x="124" y="12"/>
                    </a:lnTo>
                    <a:lnTo>
                      <a:pt x="125" y="12"/>
                    </a:lnTo>
                    <a:lnTo>
                      <a:pt x="126" y="11"/>
                    </a:lnTo>
                    <a:lnTo>
                      <a:pt x="127" y="11"/>
                    </a:lnTo>
                    <a:lnTo>
                      <a:pt x="129" y="10"/>
                    </a:lnTo>
                    <a:lnTo>
                      <a:pt x="130" y="10"/>
                    </a:lnTo>
                    <a:lnTo>
                      <a:pt x="131" y="9"/>
                    </a:lnTo>
                    <a:lnTo>
                      <a:pt x="133" y="8"/>
                    </a:lnTo>
                    <a:lnTo>
                      <a:pt x="135" y="7"/>
                    </a:lnTo>
                    <a:lnTo>
                      <a:pt x="136" y="7"/>
                    </a:lnTo>
                    <a:lnTo>
                      <a:pt x="137" y="6"/>
                    </a:lnTo>
                    <a:lnTo>
                      <a:pt x="138" y="6"/>
                    </a:lnTo>
                    <a:lnTo>
                      <a:pt x="139" y="5"/>
                    </a:lnTo>
                    <a:lnTo>
                      <a:pt x="141" y="5"/>
                    </a:lnTo>
                    <a:lnTo>
                      <a:pt x="142" y="4"/>
                    </a:lnTo>
                    <a:lnTo>
                      <a:pt x="143" y="4"/>
                    </a:lnTo>
                    <a:lnTo>
                      <a:pt x="144" y="4"/>
                    </a:lnTo>
                    <a:lnTo>
                      <a:pt x="145" y="3"/>
                    </a:lnTo>
                    <a:lnTo>
                      <a:pt x="147" y="3"/>
                    </a:lnTo>
                    <a:lnTo>
                      <a:pt x="148" y="2"/>
                    </a:lnTo>
                    <a:lnTo>
                      <a:pt x="150" y="1"/>
                    </a:lnTo>
                    <a:lnTo>
                      <a:pt x="151" y="0"/>
                    </a:lnTo>
                    <a:lnTo>
                      <a:pt x="153" y="0"/>
                    </a:lnTo>
                  </a:path>
                </a:pathLst>
              </a:custGeom>
              <a:noFill/>
              <a:ln w="254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251" name="Freeform 67">
                <a:extLst>
                  <a:ext uri="{FF2B5EF4-FFF2-40B4-BE49-F238E27FC236}">
                    <a16:creationId xmlns:a16="http://schemas.microsoft.com/office/drawing/2014/main" id="{CAE19509-EBC3-4CF8-AF42-C8D69AB496A5}"/>
                  </a:ext>
                </a:extLst>
              </p:cNvPr>
              <p:cNvSpPr>
                <a:spLocks/>
              </p:cNvSpPr>
              <p:nvPr/>
            </p:nvSpPr>
            <p:spPr bwMode="auto">
              <a:xfrm rot="-5400000">
                <a:off x="1896604" y="2628048"/>
                <a:ext cx="395399" cy="34830"/>
              </a:xfrm>
              <a:custGeom>
                <a:avLst/>
                <a:gdLst>
                  <a:gd name="T0" fmla="*/ 2147483646 w 152"/>
                  <a:gd name="T1" fmla="*/ 2147483646 h 20"/>
                  <a:gd name="T2" fmla="*/ 2147483646 w 152"/>
                  <a:gd name="T3" fmla="*/ 2147483646 h 20"/>
                  <a:gd name="T4" fmla="*/ 2147483646 w 152"/>
                  <a:gd name="T5" fmla="*/ 2147483646 h 20"/>
                  <a:gd name="T6" fmla="*/ 2147483646 w 152"/>
                  <a:gd name="T7" fmla="*/ 2147483646 h 20"/>
                  <a:gd name="T8" fmla="*/ 2147483646 w 152"/>
                  <a:gd name="T9" fmla="*/ 2147483646 h 20"/>
                  <a:gd name="T10" fmla="*/ 2147483646 w 152"/>
                  <a:gd name="T11" fmla="*/ 2147483646 h 20"/>
                  <a:gd name="T12" fmla="*/ 2147483646 w 152"/>
                  <a:gd name="T13" fmla="*/ 2147483646 h 20"/>
                  <a:gd name="T14" fmla="*/ 2147483646 w 152"/>
                  <a:gd name="T15" fmla="*/ 2147483646 h 20"/>
                  <a:gd name="T16" fmla="*/ 2147483646 w 152"/>
                  <a:gd name="T17" fmla="*/ 2147483646 h 20"/>
                  <a:gd name="T18" fmla="*/ 2147483646 w 152"/>
                  <a:gd name="T19" fmla="*/ 2147483646 h 20"/>
                  <a:gd name="T20" fmla="*/ 2147483646 w 152"/>
                  <a:gd name="T21" fmla="*/ 2147483646 h 20"/>
                  <a:gd name="T22" fmla="*/ 2147483646 w 152"/>
                  <a:gd name="T23" fmla="*/ 2147483646 h 20"/>
                  <a:gd name="T24" fmla="*/ 2147483646 w 152"/>
                  <a:gd name="T25" fmla="*/ 2147483646 h 20"/>
                  <a:gd name="T26" fmla="*/ 2147483646 w 152"/>
                  <a:gd name="T27" fmla="*/ 2147483646 h 20"/>
                  <a:gd name="T28" fmla="*/ 2147483646 w 152"/>
                  <a:gd name="T29" fmla="*/ 2147483646 h 20"/>
                  <a:gd name="T30" fmla="*/ 2147483646 w 152"/>
                  <a:gd name="T31" fmla="*/ 2147483646 h 20"/>
                  <a:gd name="T32" fmla="*/ 2147483646 w 152"/>
                  <a:gd name="T33" fmla="*/ 2147483646 h 20"/>
                  <a:gd name="T34" fmla="*/ 2147483646 w 152"/>
                  <a:gd name="T35" fmla="*/ 2147483646 h 20"/>
                  <a:gd name="T36" fmla="*/ 2147483646 w 152"/>
                  <a:gd name="T37" fmla="*/ 2147483646 h 20"/>
                  <a:gd name="T38" fmla="*/ 2147483646 w 152"/>
                  <a:gd name="T39" fmla="*/ 0 h 20"/>
                  <a:gd name="T40" fmla="*/ 2147483646 w 152"/>
                  <a:gd name="T41" fmla="*/ 0 h 20"/>
                  <a:gd name="T42" fmla="*/ 2147483646 w 152"/>
                  <a:gd name="T43" fmla="*/ 0 h 20"/>
                  <a:gd name="T44" fmla="*/ 2147483646 w 152"/>
                  <a:gd name="T45" fmla="*/ 0 h 20"/>
                  <a:gd name="T46" fmla="*/ 2147483646 w 152"/>
                  <a:gd name="T47" fmla="*/ 0 h 20"/>
                  <a:gd name="T48" fmla="*/ 2147483646 w 152"/>
                  <a:gd name="T49" fmla="*/ 2147483646 h 20"/>
                  <a:gd name="T50" fmla="*/ 2147483646 w 152"/>
                  <a:gd name="T51" fmla="*/ 2147483646 h 20"/>
                  <a:gd name="T52" fmla="*/ 2147483646 w 152"/>
                  <a:gd name="T53" fmla="*/ 2147483646 h 20"/>
                  <a:gd name="T54" fmla="*/ 2147483646 w 152"/>
                  <a:gd name="T55" fmla="*/ 2147483646 h 20"/>
                  <a:gd name="T56" fmla="*/ 2147483646 w 152"/>
                  <a:gd name="T57" fmla="*/ 2147483646 h 20"/>
                  <a:gd name="T58" fmla="*/ 2147483646 w 152"/>
                  <a:gd name="T59" fmla="*/ 2147483646 h 20"/>
                  <a:gd name="T60" fmla="*/ 2147483646 w 152"/>
                  <a:gd name="T61" fmla="*/ 2147483646 h 20"/>
                  <a:gd name="T62" fmla="*/ 2147483646 w 152"/>
                  <a:gd name="T63" fmla="*/ 2147483646 h 20"/>
                  <a:gd name="T64" fmla="*/ 2147483646 w 152"/>
                  <a:gd name="T65" fmla="*/ 2147483646 h 20"/>
                  <a:gd name="T66" fmla="*/ 2147483646 w 152"/>
                  <a:gd name="T67" fmla="*/ 2147483646 h 20"/>
                  <a:gd name="T68" fmla="*/ 2147483646 w 152"/>
                  <a:gd name="T69" fmla="*/ 2147483646 h 20"/>
                  <a:gd name="T70" fmla="*/ 2147483646 w 152"/>
                  <a:gd name="T71" fmla="*/ 2147483646 h 20"/>
                  <a:gd name="T72" fmla="*/ 2147483646 w 152"/>
                  <a:gd name="T73" fmla="*/ 2147483646 h 20"/>
                  <a:gd name="T74" fmla="*/ 2147483646 w 152"/>
                  <a:gd name="T75" fmla="*/ 2147483646 h 20"/>
                  <a:gd name="T76" fmla="*/ 2147483646 w 152"/>
                  <a:gd name="T77" fmla="*/ 2147483646 h 20"/>
                  <a:gd name="T78" fmla="*/ 2147483646 w 152"/>
                  <a:gd name="T79" fmla="*/ 2147483646 h 20"/>
                  <a:gd name="T80" fmla="*/ 2147483646 w 152"/>
                  <a:gd name="T81" fmla="*/ 2147483646 h 20"/>
                  <a:gd name="T82" fmla="*/ 2147483646 w 152"/>
                  <a:gd name="T83" fmla="*/ 2147483646 h 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0"/>
                  <a:gd name="T128" fmla="*/ 152 w 152"/>
                  <a:gd name="T129" fmla="*/ 20 h 2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0">
                    <a:moveTo>
                      <a:pt x="0" y="20"/>
                    </a:moveTo>
                    <a:lnTo>
                      <a:pt x="1" y="19"/>
                    </a:lnTo>
                    <a:lnTo>
                      <a:pt x="2" y="19"/>
                    </a:lnTo>
                    <a:lnTo>
                      <a:pt x="3" y="18"/>
                    </a:lnTo>
                    <a:lnTo>
                      <a:pt x="4" y="18"/>
                    </a:lnTo>
                    <a:lnTo>
                      <a:pt x="6" y="17"/>
                    </a:lnTo>
                    <a:lnTo>
                      <a:pt x="7" y="17"/>
                    </a:lnTo>
                    <a:lnTo>
                      <a:pt x="8" y="16"/>
                    </a:lnTo>
                    <a:lnTo>
                      <a:pt x="9" y="16"/>
                    </a:lnTo>
                    <a:lnTo>
                      <a:pt x="10" y="15"/>
                    </a:lnTo>
                    <a:lnTo>
                      <a:pt x="12" y="15"/>
                    </a:lnTo>
                    <a:lnTo>
                      <a:pt x="13" y="14"/>
                    </a:lnTo>
                    <a:lnTo>
                      <a:pt x="14" y="14"/>
                    </a:lnTo>
                    <a:lnTo>
                      <a:pt x="15" y="13"/>
                    </a:lnTo>
                    <a:lnTo>
                      <a:pt x="16" y="13"/>
                    </a:lnTo>
                    <a:lnTo>
                      <a:pt x="18" y="13"/>
                    </a:lnTo>
                    <a:lnTo>
                      <a:pt x="19" y="12"/>
                    </a:lnTo>
                    <a:lnTo>
                      <a:pt x="20" y="12"/>
                    </a:lnTo>
                    <a:lnTo>
                      <a:pt x="21" y="11"/>
                    </a:lnTo>
                    <a:lnTo>
                      <a:pt x="22" y="11"/>
                    </a:lnTo>
                    <a:lnTo>
                      <a:pt x="24" y="10"/>
                    </a:lnTo>
                    <a:lnTo>
                      <a:pt x="25" y="10"/>
                    </a:lnTo>
                    <a:lnTo>
                      <a:pt x="26" y="9"/>
                    </a:lnTo>
                    <a:lnTo>
                      <a:pt x="27" y="9"/>
                    </a:lnTo>
                    <a:lnTo>
                      <a:pt x="28" y="9"/>
                    </a:lnTo>
                    <a:lnTo>
                      <a:pt x="30" y="8"/>
                    </a:lnTo>
                    <a:lnTo>
                      <a:pt x="31" y="8"/>
                    </a:lnTo>
                    <a:lnTo>
                      <a:pt x="32" y="7"/>
                    </a:lnTo>
                    <a:lnTo>
                      <a:pt x="33" y="7"/>
                    </a:lnTo>
                    <a:lnTo>
                      <a:pt x="34" y="7"/>
                    </a:lnTo>
                    <a:lnTo>
                      <a:pt x="36" y="6"/>
                    </a:lnTo>
                    <a:lnTo>
                      <a:pt x="37" y="6"/>
                    </a:lnTo>
                    <a:lnTo>
                      <a:pt x="38" y="6"/>
                    </a:lnTo>
                    <a:lnTo>
                      <a:pt x="39" y="5"/>
                    </a:lnTo>
                    <a:lnTo>
                      <a:pt x="40" y="5"/>
                    </a:lnTo>
                    <a:lnTo>
                      <a:pt x="42" y="5"/>
                    </a:lnTo>
                    <a:lnTo>
                      <a:pt x="43" y="4"/>
                    </a:lnTo>
                    <a:lnTo>
                      <a:pt x="44" y="4"/>
                    </a:lnTo>
                    <a:lnTo>
                      <a:pt x="45" y="4"/>
                    </a:lnTo>
                    <a:lnTo>
                      <a:pt x="46" y="4"/>
                    </a:lnTo>
                    <a:lnTo>
                      <a:pt x="48" y="3"/>
                    </a:lnTo>
                    <a:lnTo>
                      <a:pt x="49" y="3"/>
                    </a:lnTo>
                    <a:lnTo>
                      <a:pt x="50" y="3"/>
                    </a:lnTo>
                    <a:lnTo>
                      <a:pt x="51" y="3"/>
                    </a:lnTo>
                    <a:lnTo>
                      <a:pt x="52" y="3"/>
                    </a:lnTo>
                    <a:lnTo>
                      <a:pt x="54" y="2"/>
                    </a:lnTo>
                    <a:lnTo>
                      <a:pt x="55" y="2"/>
                    </a:lnTo>
                    <a:lnTo>
                      <a:pt x="56" y="2"/>
                    </a:lnTo>
                    <a:lnTo>
                      <a:pt x="57" y="2"/>
                    </a:lnTo>
                    <a:lnTo>
                      <a:pt x="58" y="2"/>
                    </a:lnTo>
                    <a:lnTo>
                      <a:pt x="60" y="2"/>
                    </a:lnTo>
                    <a:lnTo>
                      <a:pt x="61" y="1"/>
                    </a:lnTo>
                    <a:lnTo>
                      <a:pt x="62" y="1"/>
                    </a:lnTo>
                    <a:lnTo>
                      <a:pt x="63" y="1"/>
                    </a:lnTo>
                    <a:lnTo>
                      <a:pt x="64" y="1"/>
                    </a:lnTo>
                    <a:lnTo>
                      <a:pt x="66" y="1"/>
                    </a:lnTo>
                    <a:lnTo>
                      <a:pt x="67" y="1"/>
                    </a:lnTo>
                    <a:lnTo>
                      <a:pt x="68" y="1"/>
                    </a:lnTo>
                    <a:lnTo>
                      <a:pt x="69" y="1"/>
                    </a:lnTo>
                    <a:lnTo>
                      <a:pt x="70" y="0"/>
                    </a:lnTo>
                    <a:lnTo>
                      <a:pt x="72" y="0"/>
                    </a:lnTo>
                    <a:lnTo>
                      <a:pt x="73" y="0"/>
                    </a:lnTo>
                    <a:lnTo>
                      <a:pt x="74" y="0"/>
                    </a:lnTo>
                    <a:lnTo>
                      <a:pt x="75" y="0"/>
                    </a:lnTo>
                    <a:lnTo>
                      <a:pt x="76" y="0"/>
                    </a:lnTo>
                    <a:lnTo>
                      <a:pt x="78" y="0"/>
                    </a:lnTo>
                    <a:lnTo>
                      <a:pt x="79" y="0"/>
                    </a:lnTo>
                    <a:lnTo>
                      <a:pt x="80" y="0"/>
                    </a:lnTo>
                    <a:lnTo>
                      <a:pt x="81" y="0"/>
                    </a:lnTo>
                    <a:lnTo>
                      <a:pt x="82" y="0"/>
                    </a:lnTo>
                    <a:lnTo>
                      <a:pt x="84" y="0"/>
                    </a:lnTo>
                    <a:lnTo>
                      <a:pt x="85" y="0"/>
                    </a:lnTo>
                    <a:lnTo>
                      <a:pt x="86" y="0"/>
                    </a:lnTo>
                    <a:lnTo>
                      <a:pt x="87" y="0"/>
                    </a:lnTo>
                    <a:lnTo>
                      <a:pt x="88" y="1"/>
                    </a:lnTo>
                    <a:lnTo>
                      <a:pt x="90" y="1"/>
                    </a:lnTo>
                    <a:lnTo>
                      <a:pt x="91" y="1"/>
                    </a:lnTo>
                    <a:lnTo>
                      <a:pt x="92" y="1"/>
                    </a:lnTo>
                    <a:lnTo>
                      <a:pt x="93" y="1"/>
                    </a:lnTo>
                    <a:lnTo>
                      <a:pt x="94" y="1"/>
                    </a:lnTo>
                    <a:lnTo>
                      <a:pt x="96" y="1"/>
                    </a:lnTo>
                    <a:lnTo>
                      <a:pt x="97" y="1"/>
                    </a:lnTo>
                    <a:lnTo>
                      <a:pt x="98" y="2"/>
                    </a:lnTo>
                    <a:lnTo>
                      <a:pt x="99" y="2"/>
                    </a:lnTo>
                    <a:lnTo>
                      <a:pt x="100" y="2"/>
                    </a:lnTo>
                    <a:lnTo>
                      <a:pt x="102" y="2"/>
                    </a:lnTo>
                    <a:lnTo>
                      <a:pt x="103" y="2"/>
                    </a:lnTo>
                    <a:lnTo>
                      <a:pt x="104" y="3"/>
                    </a:lnTo>
                    <a:lnTo>
                      <a:pt x="105" y="3"/>
                    </a:lnTo>
                    <a:lnTo>
                      <a:pt x="106" y="3"/>
                    </a:lnTo>
                    <a:lnTo>
                      <a:pt x="108" y="3"/>
                    </a:lnTo>
                    <a:lnTo>
                      <a:pt x="109" y="3"/>
                    </a:lnTo>
                    <a:lnTo>
                      <a:pt x="110" y="3"/>
                    </a:lnTo>
                    <a:lnTo>
                      <a:pt x="111" y="4"/>
                    </a:lnTo>
                    <a:lnTo>
                      <a:pt x="112" y="4"/>
                    </a:lnTo>
                    <a:lnTo>
                      <a:pt x="114" y="4"/>
                    </a:lnTo>
                    <a:lnTo>
                      <a:pt x="115" y="5"/>
                    </a:lnTo>
                    <a:lnTo>
                      <a:pt x="116" y="5"/>
                    </a:lnTo>
                    <a:lnTo>
                      <a:pt x="117" y="5"/>
                    </a:lnTo>
                    <a:lnTo>
                      <a:pt x="118" y="6"/>
                    </a:lnTo>
                    <a:lnTo>
                      <a:pt x="120" y="6"/>
                    </a:lnTo>
                    <a:lnTo>
                      <a:pt x="121" y="6"/>
                    </a:lnTo>
                    <a:lnTo>
                      <a:pt x="122" y="7"/>
                    </a:lnTo>
                    <a:lnTo>
                      <a:pt x="123" y="7"/>
                    </a:lnTo>
                    <a:lnTo>
                      <a:pt x="124" y="7"/>
                    </a:lnTo>
                    <a:lnTo>
                      <a:pt x="126" y="8"/>
                    </a:lnTo>
                    <a:lnTo>
                      <a:pt x="127" y="8"/>
                    </a:lnTo>
                    <a:lnTo>
                      <a:pt x="128" y="9"/>
                    </a:lnTo>
                    <a:lnTo>
                      <a:pt x="129" y="9"/>
                    </a:lnTo>
                    <a:lnTo>
                      <a:pt x="130" y="9"/>
                    </a:lnTo>
                    <a:lnTo>
                      <a:pt x="132" y="10"/>
                    </a:lnTo>
                    <a:lnTo>
                      <a:pt x="133" y="10"/>
                    </a:lnTo>
                    <a:lnTo>
                      <a:pt x="134" y="11"/>
                    </a:lnTo>
                    <a:lnTo>
                      <a:pt x="135" y="11"/>
                    </a:lnTo>
                    <a:lnTo>
                      <a:pt x="136" y="12"/>
                    </a:lnTo>
                    <a:lnTo>
                      <a:pt x="138" y="12"/>
                    </a:lnTo>
                    <a:lnTo>
                      <a:pt x="139" y="12"/>
                    </a:lnTo>
                    <a:lnTo>
                      <a:pt x="140" y="13"/>
                    </a:lnTo>
                    <a:lnTo>
                      <a:pt x="141" y="13"/>
                    </a:lnTo>
                    <a:lnTo>
                      <a:pt x="142" y="14"/>
                    </a:lnTo>
                    <a:lnTo>
                      <a:pt x="144" y="14"/>
                    </a:lnTo>
                    <a:lnTo>
                      <a:pt x="145" y="15"/>
                    </a:lnTo>
                    <a:lnTo>
                      <a:pt x="146" y="15"/>
                    </a:lnTo>
                    <a:lnTo>
                      <a:pt x="147" y="16"/>
                    </a:lnTo>
                    <a:lnTo>
                      <a:pt x="148" y="16"/>
                    </a:lnTo>
                    <a:lnTo>
                      <a:pt x="150" y="17"/>
                    </a:lnTo>
                    <a:lnTo>
                      <a:pt x="151" y="17"/>
                    </a:lnTo>
                    <a:lnTo>
                      <a:pt x="152" y="18"/>
                    </a:lnTo>
                  </a:path>
                </a:pathLst>
              </a:custGeom>
              <a:noFill/>
              <a:ln w="254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252" name="Freeform 68">
                <a:extLst>
                  <a:ext uri="{FF2B5EF4-FFF2-40B4-BE49-F238E27FC236}">
                    <a16:creationId xmlns:a16="http://schemas.microsoft.com/office/drawing/2014/main" id="{60173ECB-F0AB-49F9-8977-9EBFCEFA9863}"/>
                  </a:ext>
                </a:extLst>
              </p:cNvPr>
              <p:cNvSpPr>
                <a:spLocks/>
              </p:cNvSpPr>
              <p:nvPr/>
            </p:nvSpPr>
            <p:spPr bwMode="auto">
              <a:xfrm rot="-5400000">
                <a:off x="1951461" y="2209139"/>
                <a:ext cx="395399" cy="81850"/>
              </a:xfrm>
              <a:custGeom>
                <a:avLst/>
                <a:gdLst>
                  <a:gd name="T0" fmla="*/ 2147483646 w 152"/>
                  <a:gd name="T1" fmla="*/ 2147483646 h 47"/>
                  <a:gd name="T2" fmla="*/ 2147483646 w 152"/>
                  <a:gd name="T3" fmla="*/ 2147483646 h 47"/>
                  <a:gd name="T4" fmla="*/ 2147483646 w 152"/>
                  <a:gd name="T5" fmla="*/ 2147483646 h 47"/>
                  <a:gd name="T6" fmla="*/ 2147483646 w 152"/>
                  <a:gd name="T7" fmla="*/ 2147483646 h 47"/>
                  <a:gd name="T8" fmla="*/ 2147483646 w 152"/>
                  <a:gd name="T9" fmla="*/ 2147483646 h 47"/>
                  <a:gd name="T10" fmla="*/ 2147483646 w 152"/>
                  <a:gd name="T11" fmla="*/ 2147483646 h 47"/>
                  <a:gd name="T12" fmla="*/ 2147483646 w 152"/>
                  <a:gd name="T13" fmla="*/ 2147483646 h 47"/>
                  <a:gd name="T14" fmla="*/ 2147483646 w 152"/>
                  <a:gd name="T15" fmla="*/ 2147483646 h 47"/>
                  <a:gd name="T16" fmla="*/ 2147483646 w 152"/>
                  <a:gd name="T17" fmla="*/ 2147483646 h 47"/>
                  <a:gd name="T18" fmla="*/ 2147483646 w 152"/>
                  <a:gd name="T19" fmla="*/ 2147483646 h 47"/>
                  <a:gd name="T20" fmla="*/ 2147483646 w 152"/>
                  <a:gd name="T21" fmla="*/ 2147483646 h 47"/>
                  <a:gd name="T22" fmla="*/ 2147483646 w 152"/>
                  <a:gd name="T23" fmla="*/ 2147483646 h 47"/>
                  <a:gd name="T24" fmla="*/ 2147483646 w 152"/>
                  <a:gd name="T25" fmla="*/ 2147483646 h 47"/>
                  <a:gd name="T26" fmla="*/ 2147483646 w 152"/>
                  <a:gd name="T27" fmla="*/ 2147483646 h 47"/>
                  <a:gd name="T28" fmla="*/ 2147483646 w 152"/>
                  <a:gd name="T29" fmla="*/ 2147483646 h 47"/>
                  <a:gd name="T30" fmla="*/ 2147483646 w 152"/>
                  <a:gd name="T31" fmla="*/ 2147483646 h 47"/>
                  <a:gd name="T32" fmla="*/ 2147483646 w 152"/>
                  <a:gd name="T33" fmla="*/ 2147483646 h 47"/>
                  <a:gd name="T34" fmla="*/ 2147483646 w 152"/>
                  <a:gd name="T35" fmla="*/ 2147483646 h 47"/>
                  <a:gd name="T36" fmla="*/ 2147483646 w 152"/>
                  <a:gd name="T37" fmla="*/ 2147483646 h 47"/>
                  <a:gd name="T38" fmla="*/ 2147483646 w 152"/>
                  <a:gd name="T39" fmla="*/ 2147483646 h 47"/>
                  <a:gd name="T40" fmla="*/ 2147483646 w 152"/>
                  <a:gd name="T41" fmla="*/ 2147483646 h 47"/>
                  <a:gd name="T42" fmla="*/ 2147483646 w 152"/>
                  <a:gd name="T43" fmla="*/ 2147483646 h 47"/>
                  <a:gd name="T44" fmla="*/ 2147483646 w 152"/>
                  <a:gd name="T45" fmla="*/ 2147483646 h 47"/>
                  <a:gd name="T46" fmla="*/ 2147483646 w 152"/>
                  <a:gd name="T47" fmla="*/ 2147483646 h 47"/>
                  <a:gd name="T48" fmla="*/ 2147483646 w 152"/>
                  <a:gd name="T49" fmla="*/ 2147483646 h 47"/>
                  <a:gd name="T50" fmla="*/ 2147483646 w 152"/>
                  <a:gd name="T51" fmla="*/ 2147483646 h 47"/>
                  <a:gd name="T52" fmla="*/ 2147483646 w 152"/>
                  <a:gd name="T53" fmla="*/ 2147483646 h 47"/>
                  <a:gd name="T54" fmla="*/ 2147483646 w 152"/>
                  <a:gd name="T55" fmla="*/ 2147483646 h 47"/>
                  <a:gd name="T56" fmla="*/ 2147483646 w 152"/>
                  <a:gd name="T57" fmla="*/ 2147483646 h 47"/>
                  <a:gd name="T58" fmla="*/ 2147483646 w 152"/>
                  <a:gd name="T59" fmla="*/ 2147483646 h 47"/>
                  <a:gd name="T60" fmla="*/ 2147483646 w 152"/>
                  <a:gd name="T61" fmla="*/ 2147483646 h 47"/>
                  <a:gd name="T62" fmla="*/ 2147483646 w 152"/>
                  <a:gd name="T63" fmla="*/ 2147483646 h 47"/>
                  <a:gd name="T64" fmla="*/ 2147483646 w 152"/>
                  <a:gd name="T65" fmla="*/ 2147483646 h 47"/>
                  <a:gd name="T66" fmla="*/ 2147483646 w 152"/>
                  <a:gd name="T67" fmla="*/ 2147483646 h 47"/>
                  <a:gd name="T68" fmla="*/ 2147483646 w 152"/>
                  <a:gd name="T69" fmla="*/ 2147483646 h 47"/>
                  <a:gd name="T70" fmla="*/ 2147483646 w 152"/>
                  <a:gd name="T71" fmla="*/ 2147483646 h 47"/>
                  <a:gd name="T72" fmla="*/ 2147483646 w 152"/>
                  <a:gd name="T73" fmla="*/ 2147483646 h 47"/>
                  <a:gd name="T74" fmla="*/ 2147483646 w 152"/>
                  <a:gd name="T75" fmla="*/ 2147483646 h 47"/>
                  <a:gd name="T76" fmla="*/ 2147483646 w 152"/>
                  <a:gd name="T77" fmla="*/ 2147483646 h 47"/>
                  <a:gd name="T78" fmla="*/ 2147483646 w 152"/>
                  <a:gd name="T79" fmla="*/ 2147483646 h 47"/>
                  <a:gd name="T80" fmla="*/ 2147483646 w 152"/>
                  <a:gd name="T81" fmla="*/ 2147483646 h 47"/>
                  <a:gd name="T82" fmla="*/ 2147483646 w 152"/>
                  <a:gd name="T83" fmla="*/ 2147483646 h 4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47"/>
                  <a:gd name="T128" fmla="*/ 152 w 152"/>
                  <a:gd name="T129" fmla="*/ 47 h 4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47">
                    <a:moveTo>
                      <a:pt x="0" y="0"/>
                    </a:moveTo>
                    <a:lnTo>
                      <a:pt x="1" y="0"/>
                    </a:lnTo>
                    <a:lnTo>
                      <a:pt x="2" y="1"/>
                    </a:lnTo>
                    <a:lnTo>
                      <a:pt x="4" y="1"/>
                    </a:lnTo>
                    <a:lnTo>
                      <a:pt x="5" y="2"/>
                    </a:lnTo>
                    <a:lnTo>
                      <a:pt x="6" y="2"/>
                    </a:lnTo>
                    <a:lnTo>
                      <a:pt x="7" y="3"/>
                    </a:lnTo>
                    <a:lnTo>
                      <a:pt x="8" y="3"/>
                    </a:lnTo>
                    <a:lnTo>
                      <a:pt x="10" y="4"/>
                    </a:lnTo>
                    <a:lnTo>
                      <a:pt x="11" y="4"/>
                    </a:lnTo>
                    <a:lnTo>
                      <a:pt x="12" y="5"/>
                    </a:lnTo>
                    <a:lnTo>
                      <a:pt x="13" y="5"/>
                    </a:lnTo>
                    <a:lnTo>
                      <a:pt x="16" y="6"/>
                    </a:lnTo>
                    <a:lnTo>
                      <a:pt x="17" y="7"/>
                    </a:lnTo>
                    <a:lnTo>
                      <a:pt x="18" y="7"/>
                    </a:lnTo>
                    <a:lnTo>
                      <a:pt x="19" y="8"/>
                    </a:lnTo>
                    <a:lnTo>
                      <a:pt x="20" y="8"/>
                    </a:lnTo>
                    <a:lnTo>
                      <a:pt x="22" y="9"/>
                    </a:lnTo>
                    <a:lnTo>
                      <a:pt x="23" y="9"/>
                    </a:lnTo>
                    <a:lnTo>
                      <a:pt x="24" y="10"/>
                    </a:lnTo>
                    <a:lnTo>
                      <a:pt x="25" y="10"/>
                    </a:lnTo>
                    <a:lnTo>
                      <a:pt x="26" y="11"/>
                    </a:lnTo>
                    <a:lnTo>
                      <a:pt x="28" y="11"/>
                    </a:lnTo>
                    <a:lnTo>
                      <a:pt x="29" y="12"/>
                    </a:lnTo>
                    <a:lnTo>
                      <a:pt x="30" y="12"/>
                    </a:lnTo>
                    <a:lnTo>
                      <a:pt x="32" y="13"/>
                    </a:lnTo>
                    <a:lnTo>
                      <a:pt x="32" y="14"/>
                    </a:lnTo>
                    <a:lnTo>
                      <a:pt x="34" y="14"/>
                    </a:lnTo>
                    <a:lnTo>
                      <a:pt x="35" y="15"/>
                    </a:lnTo>
                    <a:lnTo>
                      <a:pt x="36" y="15"/>
                    </a:lnTo>
                    <a:lnTo>
                      <a:pt x="37" y="16"/>
                    </a:lnTo>
                    <a:lnTo>
                      <a:pt x="38" y="16"/>
                    </a:lnTo>
                    <a:lnTo>
                      <a:pt x="40" y="17"/>
                    </a:lnTo>
                    <a:lnTo>
                      <a:pt x="41" y="17"/>
                    </a:lnTo>
                    <a:lnTo>
                      <a:pt x="42" y="18"/>
                    </a:lnTo>
                    <a:lnTo>
                      <a:pt x="43" y="18"/>
                    </a:lnTo>
                    <a:lnTo>
                      <a:pt x="44" y="19"/>
                    </a:lnTo>
                    <a:lnTo>
                      <a:pt x="46" y="19"/>
                    </a:lnTo>
                    <a:lnTo>
                      <a:pt x="47" y="20"/>
                    </a:lnTo>
                    <a:lnTo>
                      <a:pt x="48" y="20"/>
                    </a:lnTo>
                    <a:lnTo>
                      <a:pt x="49" y="21"/>
                    </a:lnTo>
                    <a:lnTo>
                      <a:pt x="50" y="21"/>
                    </a:lnTo>
                    <a:lnTo>
                      <a:pt x="52" y="22"/>
                    </a:lnTo>
                    <a:lnTo>
                      <a:pt x="53" y="22"/>
                    </a:lnTo>
                    <a:lnTo>
                      <a:pt x="54" y="23"/>
                    </a:lnTo>
                    <a:lnTo>
                      <a:pt x="55" y="23"/>
                    </a:lnTo>
                    <a:lnTo>
                      <a:pt x="56" y="24"/>
                    </a:lnTo>
                    <a:lnTo>
                      <a:pt x="58" y="24"/>
                    </a:lnTo>
                    <a:lnTo>
                      <a:pt x="59" y="25"/>
                    </a:lnTo>
                    <a:lnTo>
                      <a:pt x="60" y="25"/>
                    </a:lnTo>
                    <a:lnTo>
                      <a:pt x="61" y="26"/>
                    </a:lnTo>
                    <a:lnTo>
                      <a:pt x="62" y="26"/>
                    </a:lnTo>
                    <a:lnTo>
                      <a:pt x="64" y="27"/>
                    </a:lnTo>
                    <a:lnTo>
                      <a:pt x="65" y="27"/>
                    </a:lnTo>
                    <a:lnTo>
                      <a:pt x="66" y="27"/>
                    </a:lnTo>
                    <a:lnTo>
                      <a:pt x="67" y="27"/>
                    </a:lnTo>
                    <a:lnTo>
                      <a:pt x="68" y="28"/>
                    </a:lnTo>
                    <a:lnTo>
                      <a:pt x="70" y="28"/>
                    </a:lnTo>
                    <a:lnTo>
                      <a:pt x="71" y="29"/>
                    </a:lnTo>
                    <a:lnTo>
                      <a:pt x="72" y="29"/>
                    </a:lnTo>
                    <a:lnTo>
                      <a:pt x="73" y="30"/>
                    </a:lnTo>
                    <a:lnTo>
                      <a:pt x="74" y="30"/>
                    </a:lnTo>
                    <a:lnTo>
                      <a:pt x="76" y="30"/>
                    </a:lnTo>
                    <a:lnTo>
                      <a:pt x="77" y="31"/>
                    </a:lnTo>
                    <a:lnTo>
                      <a:pt x="78" y="31"/>
                    </a:lnTo>
                    <a:lnTo>
                      <a:pt x="79" y="32"/>
                    </a:lnTo>
                    <a:lnTo>
                      <a:pt x="80" y="32"/>
                    </a:lnTo>
                    <a:lnTo>
                      <a:pt x="82" y="32"/>
                    </a:lnTo>
                    <a:lnTo>
                      <a:pt x="83" y="33"/>
                    </a:lnTo>
                    <a:lnTo>
                      <a:pt x="84" y="33"/>
                    </a:lnTo>
                    <a:lnTo>
                      <a:pt x="85" y="33"/>
                    </a:lnTo>
                    <a:lnTo>
                      <a:pt x="86" y="34"/>
                    </a:lnTo>
                    <a:lnTo>
                      <a:pt x="88" y="34"/>
                    </a:lnTo>
                    <a:lnTo>
                      <a:pt x="89" y="35"/>
                    </a:lnTo>
                    <a:lnTo>
                      <a:pt x="90" y="35"/>
                    </a:lnTo>
                    <a:lnTo>
                      <a:pt x="91" y="35"/>
                    </a:lnTo>
                    <a:lnTo>
                      <a:pt x="92" y="36"/>
                    </a:lnTo>
                    <a:lnTo>
                      <a:pt x="94" y="36"/>
                    </a:lnTo>
                    <a:lnTo>
                      <a:pt x="95" y="36"/>
                    </a:lnTo>
                    <a:lnTo>
                      <a:pt x="96" y="37"/>
                    </a:lnTo>
                    <a:lnTo>
                      <a:pt x="97" y="37"/>
                    </a:lnTo>
                    <a:lnTo>
                      <a:pt x="98" y="37"/>
                    </a:lnTo>
                    <a:lnTo>
                      <a:pt x="100" y="38"/>
                    </a:lnTo>
                    <a:lnTo>
                      <a:pt x="101" y="38"/>
                    </a:lnTo>
                    <a:lnTo>
                      <a:pt x="102" y="38"/>
                    </a:lnTo>
                    <a:lnTo>
                      <a:pt x="103" y="39"/>
                    </a:lnTo>
                    <a:lnTo>
                      <a:pt x="104" y="39"/>
                    </a:lnTo>
                    <a:lnTo>
                      <a:pt x="106" y="39"/>
                    </a:lnTo>
                    <a:lnTo>
                      <a:pt x="107" y="39"/>
                    </a:lnTo>
                    <a:lnTo>
                      <a:pt x="108" y="40"/>
                    </a:lnTo>
                    <a:lnTo>
                      <a:pt x="109" y="40"/>
                    </a:lnTo>
                    <a:lnTo>
                      <a:pt x="110" y="40"/>
                    </a:lnTo>
                    <a:lnTo>
                      <a:pt x="112" y="41"/>
                    </a:lnTo>
                    <a:lnTo>
                      <a:pt x="113" y="41"/>
                    </a:lnTo>
                    <a:lnTo>
                      <a:pt x="114" y="41"/>
                    </a:lnTo>
                    <a:lnTo>
                      <a:pt x="115" y="41"/>
                    </a:lnTo>
                    <a:lnTo>
                      <a:pt x="116" y="42"/>
                    </a:lnTo>
                    <a:lnTo>
                      <a:pt x="118" y="42"/>
                    </a:lnTo>
                    <a:lnTo>
                      <a:pt x="119" y="42"/>
                    </a:lnTo>
                    <a:lnTo>
                      <a:pt x="120" y="42"/>
                    </a:lnTo>
                    <a:lnTo>
                      <a:pt x="121" y="42"/>
                    </a:lnTo>
                    <a:lnTo>
                      <a:pt x="122" y="43"/>
                    </a:lnTo>
                    <a:lnTo>
                      <a:pt x="124" y="43"/>
                    </a:lnTo>
                    <a:lnTo>
                      <a:pt x="125" y="43"/>
                    </a:lnTo>
                    <a:lnTo>
                      <a:pt x="126" y="43"/>
                    </a:lnTo>
                    <a:lnTo>
                      <a:pt x="127" y="44"/>
                    </a:lnTo>
                    <a:lnTo>
                      <a:pt x="128" y="44"/>
                    </a:lnTo>
                    <a:lnTo>
                      <a:pt x="130" y="44"/>
                    </a:lnTo>
                    <a:lnTo>
                      <a:pt x="131" y="44"/>
                    </a:lnTo>
                    <a:lnTo>
                      <a:pt x="132" y="44"/>
                    </a:lnTo>
                    <a:lnTo>
                      <a:pt x="133" y="45"/>
                    </a:lnTo>
                    <a:lnTo>
                      <a:pt x="134" y="45"/>
                    </a:lnTo>
                    <a:lnTo>
                      <a:pt x="136" y="45"/>
                    </a:lnTo>
                    <a:lnTo>
                      <a:pt x="137" y="45"/>
                    </a:lnTo>
                    <a:lnTo>
                      <a:pt x="138" y="45"/>
                    </a:lnTo>
                    <a:lnTo>
                      <a:pt x="139" y="45"/>
                    </a:lnTo>
                    <a:lnTo>
                      <a:pt x="140" y="46"/>
                    </a:lnTo>
                    <a:lnTo>
                      <a:pt x="142" y="46"/>
                    </a:lnTo>
                    <a:lnTo>
                      <a:pt x="143" y="46"/>
                    </a:lnTo>
                    <a:lnTo>
                      <a:pt x="144" y="46"/>
                    </a:lnTo>
                    <a:lnTo>
                      <a:pt x="145" y="46"/>
                    </a:lnTo>
                    <a:lnTo>
                      <a:pt x="146" y="46"/>
                    </a:lnTo>
                    <a:lnTo>
                      <a:pt x="148" y="47"/>
                    </a:lnTo>
                    <a:lnTo>
                      <a:pt x="149" y="47"/>
                    </a:lnTo>
                    <a:lnTo>
                      <a:pt x="150" y="47"/>
                    </a:lnTo>
                    <a:lnTo>
                      <a:pt x="151" y="47"/>
                    </a:lnTo>
                    <a:lnTo>
                      <a:pt x="152" y="47"/>
                    </a:lnTo>
                  </a:path>
                </a:pathLst>
              </a:custGeom>
              <a:noFill/>
              <a:ln w="254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253" name="Freeform 73">
                <a:extLst>
                  <a:ext uri="{FF2B5EF4-FFF2-40B4-BE49-F238E27FC236}">
                    <a16:creationId xmlns:a16="http://schemas.microsoft.com/office/drawing/2014/main" id="{C2813AA5-43FF-46D5-83EF-960D5A4FA632}"/>
                  </a:ext>
                </a:extLst>
              </p:cNvPr>
              <p:cNvSpPr>
                <a:spLocks/>
              </p:cNvSpPr>
              <p:nvPr/>
            </p:nvSpPr>
            <p:spPr bwMode="auto">
              <a:xfrm rot="-5400000">
                <a:off x="1979326" y="3650349"/>
                <a:ext cx="395399" cy="40055"/>
              </a:xfrm>
              <a:custGeom>
                <a:avLst/>
                <a:gdLst>
                  <a:gd name="T0" fmla="*/ 2147483646 w 152"/>
                  <a:gd name="T1" fmla="*/ 2147483646 h 23"/>
                  <a:gd name="T2" fmla="*/ 2147483646 w 152"/>
                  <a:gd name="T3" fmla="*/ 2147483646 h 23"/>
                  <a:gd name="T4" fmla="*/ 2147483646 w 152"/>
                  <a:gd name="T5" fmla="*/ 2147483646 h 23"/>
                  <a:gd name="T6" fmla="*/ 2147483646 w 152"/>
                  <a:gd name="T7" fmla="*/ 2147483646 h 23"/>
                  <a:gd name="T8" fmla="*/ 2147483646 w 152"/>
                  <a:gd name="T9" fmla="*/ 2147483646 h 23"/>
                  <a:gd name="T10" fmla="*/ 2147483646 w 152"/>
                  <a:gd name="T11" fmla="*/ 2147483646 h 23"/>
                  <a:gd name="T12" fmla="*/ 2147483646 w 152"/>
                  <a:gd name="T13" fmla="*/ 2147483646 h 23"/>
                  <a:gd name="T14" fmla="*/ 2147483646 w 152"/>
                  <a:gd name="T15" fmla="*/ 2147483646 h 23"/>
                  <a:gd name="T16" fmla="*/ 2147483646 w 152"/>
                  <a:gd name="T17" fmla="*/ 2147483646 h 23"/>
                  <a:gd name="T18" fmla="*/ 2147483646 w 152"/>
                  <a:gd name="T19" fmla="*/ 2147483646 h 23"/>
                  <a:gd name="T20" fmla="*/ 2147483646 w 152"/>
                  <a:gd name="T21" fmla="*/ 2147483646 h 23"/>
                  <a:gd name="T22" fmla="*/ 2147483646 w 152"/>
                  <a:gd name="T23" fmla="*/ 2147483646 h 23"/>
                  <a:gd name="T24" fmla="*/ 2147483646 w 152"/>
                  <a:gd name="T25" fmla="*/ 2147483646 h 23"/>
                  <a:gd name="T26" fmla="*/ 2147483646 w 152"/>
                  <a:gd name="T27" fmla="*/ 2147483646 h 23"/>
                  <a:gd name="T28" fmla="*/ 2147483646 w 152"/>
                  <a:gd name="T29" fmla="*/ 2147483646 h 23"/>
                  <a:gd name="T30" fmla="*/ 2147483646 w 152"/>
                  <a:gd name="T31" fmla="*/ 2147483646 h 23"/>
                  <a:gd name="T32" fmla="*/ 2147483646 w 152"/>
                  <a:gd name="T33" fmla="*/ 2147483646 h 23"/>
                  <a:gd name="T34" fmla="*/ 2147483646 w 152"/>
                  <a:gd name="T35" fmla="*/ 2147483646 h 23"/>
                  <a:gd name="T36" fmla="*/ 2147483646 w 152"/>
                  <a:gd name="T37" fmla="*/ 2147483646 h 23"/>
                  <a:gd name="T38" fmla="*/ 2147483646 w 152"/>
                  <a:gd name="T39" fmla="*/ 2147483646 h 23"/>
                  <a:gd name="T40" fmla="*/ 2147483646 w 152"/>
                  <a:gd name="T41" fmla="*/ 2147483646 h 23"/>
                  <a:gd name="T42" fmla="*/ 2147483646 w 152"/>
                  <a:gd name="T43" fmla="*/ 2147483646 h 23"/>
                  <a:gd name="T44" fmla="*/ 2147483646 w 152"/>
                  <a:gd name="T45" fmla="*/ 2147483646 h 23"/>
                  <a:gd name="T46" fmla="*/ 2147483646 w 152"/>
                  <a:gd name="T47" fmla="*/ 2147483646 h 23"/>
                  <a:gd name="T48" fmla="*/ 2147483646 w 152"/>
                  <a:gd name="T49" fmla="*/ 2147483646 h 23"/>
                  <a:gd name="T50" fmla="*/ 2147483646 w 152"/>
                  <a:gd name="T51" fmla="*/ 2147483646 h 23"/>
                  <a:gd name="T52" fmla="*/ 2147483646 w 152"/>
                  <a:gd name="T53" fmla="*/ 2147483646 h 23"/>
                  <a:gd name="T54" fmla="*/ 2147483646 w 152"/>
                  <a:gd name="T55" fmla="*/ 2147483646 h 23"/>
                  <a:gd name="T56" fmla="*/ 2147483646 w 152"/>
                  <a:gd name="T57" fmla="*/ 2147483646 h 23"/>
                  <a:gd name="T58" fmla="*/ 2147483646 w 152"/>
                  <a:gd name="T59" fmla="*/ 2147483646 h 23"/>
                  <a:gd name="T60" fmla="*/ 2147483646 w 152"/>
                  <a:gd name="T61" fmla="*/ 2147483646 h 23"/>
                  <a:gd name="T62" fmla="*/ 2147483646 w 152"/>
                  <a:gd name="T63" fmla="*/ 2147483646 h 23"/>
                  <a:gd name="T64" fmla="*/ 2147483646 w 152"/>
                  <a:gd name="T65" fmla="*/ 2147483646 h 23"/>
                  <a:gd name="T66" fmla="*/ 2147483646 w 152"/>
                  <a:gd name="T67" fmla="*/ 2147483646 h 23"/>
                  <a:gd name="T68" fmla="*/ 2147483646 w 152"/>
                  <a:gd name="T69" fmla="*/ 2147483646 h 23"/>
                  <a:gd name="T70" fmla="*/ 2147483646 w 152"/>
                  <a:gd name="T71" fmla="*/ 2147483646 h 23"/>
                  <a:gd name="T72" fmla="*/ 2147483646 w 152"/>
                  <a:gd name="T73" fmla="*/ 2147483646 h 23"/>
                  <a:gd name="T74" fmla="*/ 2147483646 w 152"/>
                  <a:gd name="T75" fmla="*/ 2147483646 h 23"/>
                  <a:gd name="T76" fmla="*/ 2147483646 w 152"/>
                  <a:gd name="T77" fmla="*/ 2147483646 h 23"/>
                  <a:gd name="T78" fmla="*/ 2147483646 w 152"/>
                  <a:gd name="T79" fmla="*/ 2147483646 h 23"/>
                  <a:gd name="T80" fmla="*/ 2147483646 w 152"/>
                  <a:gd name="T81" fmla="*/ 2147483646 h 23"/>
                  <a:gd name="T82" fmla="*/ 2147483646 w 152"/>
                  <a:gd name="T83" fmla="*/ 2147483646 h 2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3"/>
                  <a:gd name="T128" fmla="*/ 152 w 152"/>
                  <a:gd name="T129" fmla="*/ 23 h 2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3">
                    <a:moveTo>
                      <a:pt x="0" y="23"/>
                    </a:moveTo>
                    <a:lnTo>
                      <a:pt x="1" y="23"/>
                    </a:lnTo>
                    <a:lnTo>
                      <a:pt x="2" y="23"/>
                    </a:lnTo>
                    <a:lnTo>
                      <a:pt x="4" y="23"/>
                    </a:lnTo>
                    <a:lnTo>
                      <a:pt x="5" y="23"/>
                    </a:lnTo>
                    <a:lnTo>
                      <a:pt x="6" y="23"/>
                    </a:lnTo>
                    <a:lnTo>
                      <a:pt x="7" y="23"/>
                    </a:lnTo>
                    <a:lnTo>
                      <a:pt x="8" y="23"/>
                    </a:lnTo>
                    <a:lnTo>
                      <a:pt x="10" y="23"/>
                    </a:lnTo>
                    <a:lnTo>
                      <a:pt x="11" y="23"/>
                    </a:lnTo>
                    <a:lnTo>
                      <a:pt x="12" y="23"/>
                    </a:lnTo>
                    <a:lnTo>
                      <a:pt x="13" y="23"/>
                    </a:lnTo>
                    <a:lnTo>
                      <a:pt x="14" y="23"/>
                    </a:lnTo>
                    <a:lnTo>
                      <a:pt x="16" y="23"/>
                    </a:lnTo>
                    <a:lnTo>
                      <a:pt x="17" y="23"/>
                    </a:lnTo>
                    <a:lnTo>
                      <a:pt x="18" y="23"/>
                    </a:lnTo>
                    <a:lnTo>
                      <a:pt x="19" y="23"/>
                    </a:lnTo>
                    <a:lnTo>
                      <a:pt x="20" y="23"/>
                    </a:lnTo>
                    <a:lnTo>
                      <a:pt x="22" y="23"/>
                    </a:lnTo>
                    <a:lnTo>
                      <a:pt x="23" y="23"/>
                    </a:lnTo>
                    <a:lnTo>
                      <a:pt x="24" y="23"/>
                    </a:lnTo>
                    <a:lnTo>
                      <a:pt x="25" y="23"/>
                    </a:lnTo>
                    <a:lnTo>
                      <a:pt x="26" y="23"/>
                    </a:lnTo>
                    <a:lnTo>
                      <a:pt x="28" y="23"/>
                    </a:lnTo>
                    <a:lnTo>
                      <a:pt x="29" y="23"/>
                    </a:lnTo>
                    <a:lnTo>
                      <a:pt x="30" y="23"/>
                    </a:lnTo>
                    <a:lnTo>
                      <a:pt x="31" y="23"/>
                    </a:lnTo>
                    <a:lnTo>
                      <a:pt x="32" y="23"/>
                    </a:lnTo>
                    <a:lnTo>
                      <a:pt x="34" y="23"/>
                    </a:lnTo>
                    <a:lnTo>
                      <a:pt x="35" y="23"/>
                    </a:lnTo>
                    <a:lnTo>
                      <a:pt x="36" y="23"/>
                    </a:lnTo>
                    <a:lnTo>
                      <a:pt x="37" y="23"/>
                    </a:lnTo>
                    <a:lnTo>
                      <a:pt x="38" y="23"/>
                    </a:lnTo>
                    <a:lnTo>
                      <a:pt x="40" y="23"/>
                    </a:lnTo>
                    <a:lnTo>
                      <a:pt x="41" y="23"/>
                    </a:lnTo>
                    <a:lnTo>
                      <a:pt x="42" y="23"/>
                    </a:lnTo>
                    <a:lnTo>
                      <a:pt x="43" y="23"/>
                    </a:lnTo>
                    <a:lnTo>
                      <a:pt x="44" y="23"/>
                    </a:lnTo>
                    <a:lnTo>
                      <a:pt x="46" y="23"/>
                    </a:lnTo>
                    <a:lnTo>
                      <a:pt x="47" y="23"/>
                    </a:lnTo>
                    <a:lnTo>
                      <a:pt x="48" y="23"/>
                    </a:lnTo>
                    <a:lnTo>
                      <a:pt x="49" y="22"/>
                    </a:lnTo>
                    <a:lnTo>
                      <a:pt x="50" y="22"/>
                    </a:lnTo>
                    <a:lnTo>
                      <a:pt x="52" y="22"/>
                    </a:lnTo>
                    <a:lnTo>
                      <a:pt x="53" y="22"/>
                    </a:lnTo>
                    <a:lnTo>
                      <a:pt x="54" y="22"/>
                    </a:lnTo>
                    <a:lnTo>
                      <a:pt x="55" y="22"/>
                    </a:lnTo>
                    <a:lnTo>
                      <a:pt x="56" y="22"/>
                    </a:lnTo>
                    <a:lnTo>
                      <a:pt x="58" y="22"/>
                    </a:lnTo>
                    <a:lnTo>
                      <a:pt x="59" y="22"/>
                    </a:lnTo>
                    <a:lnTo>
                      <a:pt x="60" y="22"/>
                    </a:lnTo>
                    <a:lnTo>
                      <a:pt x="61" y="22"/>
                    </a:lnTo>
                    <a:lnTo>
                      <a:pt x="62" y="22"/>
                    </a:lnTo>
                    <a:lnTo>
                      <a:pt x="64" y="22"/>
                    </a:lnTo>
                    <a:lnTo>
                      <a:pt x="65" y="22"/>
                    </a:lnTo>
                    <a:lnTo>
                      <a:pt x="66" y="22"/>
                    </a:lnTo>
                    <a:lnTo>
                      <a:pt x="67" y="22"/>
                    </a:lnTo>
                    <a:lnTo>
                      <a:pt x="68" y="22"/>
                    </a:lnTo>
                    <a:lnTo>
                      <a:pt x="70" y="22"/>
                    </a:lnTo>
                    <a:lnTo>
                      <a:pt x="71" y="22"/>
                    </a:lnTo>
                    <a:lnTo>
                      <a:pt x="72" y="22"/>
                    </a:lnTo>
                    <a:lnTo>
                      <a:pt x="73" y="21"/>
                    </a:lnTo>
                    <a:lnTo>
                      <a:pt x="74" y="21"/>
                    </a:lnTo>
                    <a:lnTo>
                      <a:pt x="76" y="21"/>
                    </a:lnTo>
                    <a:lnTo>
                      <a:pt x="77" y="21"/>
                    </a:lnTo>
                    <a:lnTo>
                      <a:pt x="78" y="21"/>
                    </a:lnTo>
                    <a:lnTo>
                      <a:pt x="79" y="21"/>
                    </a:lnTo>
                    <a:lnTo>
                      <a:pt x="80" y="21"/>
                    </a:lnTo>
                    <a:lnTo>
                      <a:pt x="82" y="21"/>
                    </a:lnTo>
                    <a:lnTo>
                      <a:pt x="83" y="21"/>
                    </a:lnTo>
                    <a:lnTo>
                      <a:pt x="84" y="21"/>
                    </a:lnTo>
                    <a:lnTo>
                      <a:pt x="85" y="20"/>
                    </a:lnTo>
                    <a:lnTo>
                      <a:pt x="86" y="20"/>
                    </a:lnTo>
                    <a:lnTo>
                      <a:pt x="88" y="20"/>
                    </a:lnTo>
                    <a:lnTo>
                      <a:pt x="89" y="20"/>
                    </a:lnTo>
                    <a:lnTo>
                      <a:pt x="90" y="20"/>
                    </a:lnTo>
                    <a:lnTo>
                      <a:pt x="91" y="20"/>
                    </a:lnTo>
                    <a:lnTo>
                      <a:pt x="92" y="20"/>
                    </a:lnTo>
                    <a:lnTo>
                      <a:pt x="94" y="20"/>
                    </a:lnTo>
                    <a:lnTo>
                      <a:pt x="95" y="20"/>
                    </a:lnTo>
                    <a:lnTo>
                      <a:pt x="96" y="20"/>
                    </a:lnTo>
                    <a:lnTo>
                      <a:pt x="97" y="19"/>
                    </a:lnTo>
                    <a:lnTo>
                      <a:pt x="98" y="19"/>
                    </a:lnTo>
                    <a:lnTo>
                      <a:pt x="100" y="19"/>
                    </a:lnTo>
                    <a:lnTo>
                      <a:pt x="101" y="19"/>
                    </a:lnTo>
                    <a:lnTo>
                      <a:pt x="102" y="19"/>
                    </a:lnTo>
                    <a:lnTo>
                      <a:pt x="103" y="18"/>
                    </a:lnTo>
                    <a:lnTo>
                      <a:pt x="104" y="18"/>
                    </a:lnTo>
                    <a:lnTo>
                      <a:pt x="106" y="18"/>
                    </a:lnTo>
                    <a:lnTo>
                      <a:pt x="107" y="18"/>
                    </a:lnTo>
                    <a:lnTo>
                      <a:pt x="108" y="17"/>
                    </a:lnTo>
                    <a:lnTo>
                      <a:pt x="109" y="17"/>
                    </a:lnTo>
                    <a:lnTo>
                      <a:pt x="110" y="17"/>
                    </a:lnTo>
                    <a:lnTo>
                      <a:pt x="112" y="17"/>
                    </a:lnTo>
                    <a:lnTo>
                      <a:pt x="113" y="16"/>
                    </a:lnTo>
                    <a:lnTo>
                      <a:pt x="114" y="16"/>
                    </a:lnTo>
                    <a:lnTo>
                      <a:pt x="115" y="16"/>
                    </a:lnTo>
                    <a:lnTo>
                      <a:pt x="116" y="15"/>
                    </a:lnTo>
                    <a:lnTo>
                      <a:pt x="118" y="15"/>
                    </a:lnTo>
                    <a:lnTo>
                      <a:pt x="119" y="15"/>
                    </a:lnTo>
                    <a:lnTo>
                      <a:pt x="120" y="14"/>
                    </a:lnTo>
                    <a:lnTo>
                      <a:pt x="121" y="14"/>
                    </a:lnTo>
                    <a:lnTo>
                      <a:pt x="122" y="14"/>
                    </a:lnTo>
                    <a:lnTo>
                      <a:pt x="124" y="13"/>
                    </a:lnTo>
                    <a:lnTo>
                      <a:pt x="125" y="13"/>
                    </a:lnTo>
                    <a:lnTo>
                      <a:pt x="126" y="12"/>
                    </a:lnTo>
                    <a:lnTo>
                      <a:pt x="127" y="12"/>
                    </a:lnTo>
                    <a:lnTo>
                      <a:pt x="128" y="12"/>
                    </a:lnTo>
                    <a:lnTo>
                      <a:pt x="130" y="11"/>
                    </a:lnTo>
                    <a:lnTo>
                      <a:pt x="131" y="11"/>
                    </a:lnTo>
                    <a:lnTo>
                      <a:pt x="132" y="10"/>
                    </a:lnTo>
                    <a:lnTo>
                      <a:pt x="133" y="10"/>
                    </a:lnTo>
                    <a:lnTo>
                      <a:pt x="134" y="9"/>
                    </a:lnTo>
                    <a:lnTo>
                      <a:pt x="136" y="9"/>
                    </a:lnTo>
                    <a:lnTo>
                      <a:pt x="137" y="8"/>
                    </a:lnTo>
                    <a:lnTo>
                      <a:pt x="138" y="8"/>
                    </a:lnTo>
                    <a:lnTo>
                      <a:pt x="139" y="7"/>
                    </a:lnTo>
                    <a:lnTo>
                      <a:pt x="140" y="7"/>
                    </a:lnTo>
                    <a:lnTo>
                      <a:pt x="143" y="6"/>
                    </a:lnTo>
                    <a:lnTo>
                      <a:pt x="143" y="5"/>
                    </a:lnTo>
                    <a:lnTo>
                      <a:pt x="144" y="5"/>
                    </a:lnTo>
                    <a:lnTo>
                      <a:pt x="145" y="4"/>
                    </a:lnTo>
                    <a:lnTo>
                      <a:pt x="148" y="3"/>
                    </a:lnTo>
                    <a:lnTo>
                      <a:pt x="149" y="2"/>
                    </a:lnTo>
                    <a:lnTo>
                      <a:pt x="151" y="1"/>
                    </a:lnTo>
                    <a:lnTo>
                      <a:pt x="152" y="0"/>
                    </a:lnTo>
                  </a:path>
                </a:pathLst>
              </a:custGeom>
              <a:noFill/>
              <a:ln w="254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254" name="Freeform 74">
                <a:extLst>
                  <a:ext uri="{FF2B5EF4-FFF2-40B4-BE49-F238E27FC236}">
                    <a16:creationId xmlns:a16="http://schemas.microsoft.com/office/drawing/2014/main" id="{28D204C5-6415-4A2E-9DAC-A5E4AD5047E3}"/>
                  </a:ext>
                </a:extLst>
              </p:cNvPr>
              <p:cNvSpPr>
                <a:spLocks/>
              </p:cNvSpPr>
              <p:nvPr/>
            </p:nvSpPr>
            <p:spPr bwMode="auto">
              <a:xfrm rot="-5400000">
                <a:off x="1899625" y="3215305"/>
                <a:ext cx="382392" cy="132353"/>
              </a:xfrm>
              <a:custGeom>
                <a:avLst/>
                <a:gdLst>
                  <a:gd name="T0" fmla="*/ 2147483646 w 147"/>
                  <a:gd name="T1" fmla="*/ 2147483646 h 76"/>
                  <a:gd name="T2" fmla="*/ 2147483646 w 147"/>
                  <a:gd name="T3" fmla="*/ 2147483646 h 76"/>
                  <a:gd name="T4" fmla="*/ 2147483646 w 147"/>
                  <a:gd name="T5" fmla="*/ 2147483646 h 76"/>
                  <a:gd name="T6" fmla="*/ 2147483646 w 147"/>
                  <a:gd name="T7" fmla="*/ 2147483646 h 76"/>
                  <a:gd name="T8" fmla="*/ 2147483646 w 147"/>
                  <a:gd name="T9" fmla="*/ 2147483646 h 76"/>
                  <a:gd name="T10" fmla="*/ 2147483646 w 147"/>
                  <a:gd name="T11" fmla="*/ 2147483646 h 76"/>
                  <a:gd name="T12" fmla="*/ 2147483646 w 147"/>
                  <a:gd name="T13" fmla="*/ 2147483646 h 76"/>
                  <a:gd name="T14" fmla="*/ 2147483646 w 147"/>
                  <a:gd name="T15" fmla="*/ 2147483646 h 76"/>
                  <a:gd name="T16" fmla="*/ 2147483646 w 147"/>
                  <a:gd name="T17" fmla="*/ 2147483646 h 76"/>
                  <a:gd name="T18" fmla="*/ 2147483646 w 147"/>
                  <a:gd name="T19" fmla="*/ 2147483646 h 76"/>
                  <a:gd name="T20" fmla="*/ 2147483646 w 147"/>
                  <a:gd name="T21" fmla="*/ 2147483646 h 76"/>
                  <a:gd name="T22" fmla="*/ 2147483646 w 147"/>
                  <a:gd name="T23" fmla="*/ 2147483646 h 76"/>
                  <a:gd name="T24" fmla="*/ 2147483646 w 147"/>
                  <a:gd name="T25" fmla="*/ 2147483646 h 76"/>
                  <a:gd name="T26" fmla="*/ 2147483646 w 147"/>
                  <a:gd name="T27" fmla="*/ 2147483646 h 76"/>
                  <a:gd name="T28" fmla="*/ 2147483646 w 147"/>
                  <a:gd name="T29" fmla="*/ 2147483646 h 76"/>
                  <a:gd name="T30" fmla="*/ 2147483646 w 147"/>
                  <a:gd name="T31" fmla="*/ 2147483646 h 76"/>
                  <a:gd name="T32" fmla="*/ 2147483646 w 147"/>
                  <a:gd name="T33" fmla="*/ 2147483646 h 76"/>
                  <a:gd name="T34" fmla="*/ 2147483646 w 147"/>
                  <a:gd name="T35" fmla="*/ 2147483646 h 76"/>
                  <a:gd name="T36" fmla="*/ 2147483646 w 147"/>
                  <a:gd name="T37" fmla="*/ 2147483646 h 76"/>
                  <a:gd name="T38" fmla="*/ 2147483646 w 147"/>
                  <a:gd name="T39" fmla="*/ 2147483646 h 76"/>
                  <a:gd name="T40" fmla="*/ 2147483646 w 147"/>
                  <a:gd name="T41" fmla="*/ 2147483646 h 76"/>
                  <a:gd name="T42" fmla="*/ 2147483646 w 147"/>
                  <a:gd name="T43" fmla="*/ 2147483646 h 76"/>
                  <a:gd name="T44" fmla="*/ 2147483646 w 147"/>
                  <a:gd name="T45" fmla="*/ 2147483646 h 76"/>
                  <a:gd name="T46" fmla="*/ 2147483646 w 147"/>
                  <a:gd name="T47" fmla="*/ 2147483646 h 76"/>
                  <a:gd name="T48" fmla="*/ 2147483646 w 147"/>
                  <a:gd name="T49" fmla="*/ 2147483646 h 76"/>
                  <a:gd name="T50" fmla="*/ 2147483646 w 147"/>
                  <a:gd name="T51" fmla="*/ 2147483646 h 76"/>
                  <a:gd name="T52" fmla="*/ 2147483646 w 147"/>
                  <a:gd name="T53" fmla="*/ 2147483646 h 76"/>
                  <a:gd name="T54" fmla="*/ 2147483646 w 147"/>
                  <a:gd name="T55" fmla="*/ 2147483646 h 76"/>
                  <a:gd name="T56" fmla="*/ 2147483646 w 147"/>
                  <a:gd name="T57" fmla="*/ 2147483646 h 76"/>
                  <a:gd name="T58" fmla="*/ 2147483646 w 147"/>
                  <a:gd name="T59" fmla="*/ 2147483646 h 76"/>
                  <a:gd name="T60" fmla="*/ 2147483646 w 147"/>
                  <a:gd name="T61" fmla="*/ 2147483646 h 76"/>
                  <a:gd name="T62" fmla="*/ 2147483646 w 147"/>
                  <a:gd name="T63" fmla="*/ 2147483646 h 76"/>
                  <a:gd name="T64" fmla="*/ 2147483646 w 147"/>
                  <a:gd name="T65" fmla="*/ 0 h 76"/>
                  <a:gd name="T66" fmla="*/ 2147483646 w 147"/>
                  <a:gd name="T67" fmla="*/ 0 h 76"/>
                  <a:gd name="T68" fmla="*/ 2147483646 w 147"/>
                  <a:gd name="T69" fmla="*/ 0 h 76"/>
                  <a:gd name="T70" fmla="*/ 2147483646 w 147"/>
                  <a:gd name="T71" fmla="*/ 0 h 76"/>
                  <a:gd name="T72" fmla="*/ 2147483646 w 147"/>
                  <a:gd name="T73" fmla="*/ 2147483646 h 76"/>
                  <a:gd name="T74" fmla="*/ 2147483646 w 147"/>
                  <a:gd name="T75" fmla="*/ 2147483646 h 76"/>
                  <a:gd name="T76" fmla="*/ 2147483646 w 147"/>
                  <a:gd name="T77" fmla="*/ 2147483646 h 76"/>
                  <a:gd name="T78" fmla="*/ 2147483646 w 147"/>
                  <a:gd name="T79" fmla="*/ 2147483646 h 76"/>
                  <a:gd name="T80" fmla="*/ 2147483646 w 147"/>
                  <a:gd name="T81" fmla="*/ 2147483646 h 76"/>
                  <a:gd name="T82" fmla="*/ 2147483646 w 147"/>
                  <a:gd name="T83" fmla="*/ 2147483646 h 7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7"/>
                  <a:gd name="T127" fmla="*/ 0 h 76"/>
                  <a:gd name="T128" fmla="*/ 147 w 147"/>
                  <a:gd name="T129" fmla="*/ 76 h 7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7" h="76">
                    <a:moveTo>
                      <a:pt x="0" y="76"/>
                    </a:moveTo>
                    <a:lnTo>
                      <a:pt x="3" y="75"/>
                    </a:lnTo>
                    <a:lnTo>
                      <a:pt x="5" y="74"/>
                    </a:lnTo>
                    <a:lnTo>
                      <a:pt x="8" y="73"/>
                    </a:lnTo>
                    <a:lnTo>
                      <a:pt x="8" y="72"/>
                    </a:lnTo>
                    <a:lnTo>
                      <a:pt x="9" y="71"/>
                    </a:lnTo>
                    <a:lnTo>
                      <a:pt x="11" y="70"/>
                    </a:lnTo>
                    <a:lnTo>
                      <a:pt x="11" y="69"/>
                    </a:lnTo>
                    <a:lnTo>
                      <a:pt x="12" y="69"/>
                    </a:lnTo>
                    <a:lnTo>
                      <a:pt x="15" y="68"/>
                    </a:lnTo>
                    <a:lnTo>
                      <a:pt x="15" y="67"/>
                    </a:lnTo>
                    <a:lnTo>
                      <a:pt x="17" y="66"/>
                    </a:lnTo>
                    <a:lnTo>
                      <a:pt x="17" y="65"/>
                    </a:lnTo>
                    <a:lnTo>
                      <a:pt x="20" y="64"/>
                    </a:lnTo>
                    <a:lnTo>
                      <a:pt x="20" y="63"/>
                    </a:lnTo>
                    <a:lnTo>
                      <a:pt x="22" y="62"/>
                    </a:lnTo>
                    <a:lnTo>
                      <a:pt x="22" y="61"/>
                    </a:lnTo>
                    <a:lnTo>
                      <a:pt x="24" y="60"/>
                    </a:lnTo>
                    <a:lnTo>
                      <a:pt x="24" y="59"/>
                    </a:lnTo>
                    <a:lnTo>
                      <a:pt x="27" y="58"/>
                    </a:lnTo>
                    <a:lnTo>
                      <a:pt x="27" y="57"/>
                    </a:lnTo>
                    <a:lnTo>
                      <a:pt x="29" y="56"/>
                    </a:lnTo>
                    <a:lnTo>
                      <a:pt x="29" y="55"/>
                    </a:lnTo>
                    <a:lnTo>
                      <a:pt x="32" y="54"/>
                    </a:lnTo>
                    <a:lnTo>
                      <a:pt x="34" y="53"/>
                    </a:lnTo>
                    <a:lnTo>
                      <a:pt x="34" y="52"/>
                    </a:lnTo>
                    <a:lnTo>
                      <a:pt x="36" y="51"/>
                    </a:lnTo>
                    <a:lnTo>
                      <a:pt x="36" y="50"/>
                    </a:lnTo>
                    <a:lnTo>
                      <a:pt x="38" y="49"/>
                    </a:lnTo>
                    <a:lnTo>
                      <a:pt x="38" y="48"/>
                    </a:lnTo>
                    <a:lnTo>
                      <a:pt x="40" y="47"/>
                    </a:lnTo>
                    <a:lnTo>
                      <a:pt x="40" y="46"/>
                    </a:lnTo>
                    <a:lnTo>
                      <a:pt x="42" y="45"/>
                    </a:lnTo>
                    <a:lnTo>
                      <a:pt x="42" y="44"/>
                    </a:lnTo>
                    <a:lnTo>
                      <a:pt x="44" y="44"/>
                    </a:lnTo>
                    <a:lnTo>
                      <a:pt x="44" y="43"/>
                    </a:lnTo>
                    <a:lnTo>
                      <a:pt x="45" y="43"/>
                    </a:lnTo>
                    <a:lnTo>
                      <a:pt x="45" y="42"/>
                    </a:lnTo>
                    <a:lnTo>
                      <a:pt x="47" y="41"/>
                    </a:lnTo>
                    <a:lnTo>
                      <a:pt x="47" y="40"/>
                    </a:lnTo>
                    <a:lnTo>
                      <a:pt x="50" y="39"/>
                    </a:lnTo>
                    <a:lnTo>
                      <a:pt x="50" y="38"/>
                    </a:lnTo>
                    <a:lnTo>
                      <a:pt x="51" y="37"/>
                    </a:lnTo>
                    <a:lnTo>
                      <a:pt x="51" y="36"/>
                    </a:lnTo>
                    <a:lnTo>
                      <a:pt x="53" y="35"/>
                    </a:lnTo>
                    <a:lnTo>
                      <a:pt x="53" y="34"/>
                    </a:lnTo>
                    <a:lnTo>
                      <a:pt x="56" y="33"/>
                    </a:lnTo>
                    <a:lnTo>
                      <a:pt x="57" y="32"/>
                    </a:lnTo>
                    <a:lnTo>
                      <a:pt x="57" y="31"/>
                    </a:lnTo>
                    <a:lnTo>
                      <a:pt x="59" y="30"/>
                    </a:lnTo>
                    <a:lnTo>
                      <a:pt x="59" y="29"/>
                    </a:lnTo>
                    <a:lnTo>
                      <a:pt x="62" y="28"/>
                    </a:lnTo>
                    <a:lnTo>
                      <a:pt x="62" y="27"/>
                    </a:lnTo>
                    <a:lnTo>
                      <a:pt x="64" y="26"/>
                    </a:lnTo>
                    <a:lnTo>
                      <a:pt x="64" y="25"/>
                    </a:lnTo>
                    <a:lnTo>
                      <a:pt x="66" y="24"/>
                    </a:lnTo>
                    <a:lnTo>
                      <a:pt x="66" y="23"/>
                    </a:lnTo>
                    <a:lnTo>
                      <a:pt x="68" y="23"/>
                    </a:lnTo>
                    <a:lnTo>
                      <a:pt x="68" y="22"/>
                    </a:lnTo>
                    <a:lnTo>
                      <a:pt x="70" y="21"/>
                    </a:lnTo>
                    <a:lnTo>
                      <a:pt x="70" y="20"/>
                    </a:lnTo>
                    <a:lnTo>
                      <a:pt x="72" y="19"/>
                    </a:lnTo>
                    <a:lnTo>
                      <a:pt x="72" y="18"/>
                    </a:lnTo>
                    <a:lnTo>
                      <a:pt x="75" y="17"/>
                    </a:lnTo>
                    <a:lnTo>
                      <a:pt x="75" y="16"/>
                    </a:lnTo>
                    <a:lnTo>
                      <a:pt x="77" y="15"/>
                    </a:lnTo>
                    <a:lnTo>
                      <a:pt x="77" y="14"/>
                    </a:lnTo>
                    <a:lnTo>
                      <a:pt x="78" y="14"/>
                    </a:lnTo>
                    <a:lnTo>
                      <a:pt x="81" y="13"/>
                    </a:lnTo>
                    <a:lnTo>
                      <a:pt x="81" y="12"/>
                    </a:lnTo>
                    <a:lnTo>
                      <a:pt x="82" y="12"/>
                    </a:lnTo>
                    <a:lnTo>
                      <a:pt x="84" y="11"/>
                    </a:lnTo>
                    <a:lnTo>
                      <a:pt x="84" y="10"/>
                    </a:lnTo>
                    <a:lnTo>
                      <a:pt x="87" y="9"/>
                    </a:lnTo>
                    <a:lnTo>
                      <a:pt x="89" y="8"/>
                    </a:lnTo>
                    <a:lnTo>
                      <a:pt x="89" y="7"/>
                    </a:lnTo>
                    <a:lnTo>
                      <a:pt x="90" y="7"/>
                    </a:lnTo>
                    <a:lnTo>
                      <a:pt x="92" y="6"/>
                    </a:lnTo>
                    <a:lnTo>
                      <a:pt x="94" y="5"/>
                    </a:lnTo>
                    <a:lnTo>
                      <a:pt x="95" y="4"/>
                    </a:lnTo>
                    <a:lnTo>
                      <a:pt x="96" y="4"/>
                    </a:lnTo>
                    <a:lnTo>
                      <a:pt x="98" y="3"/>
                    </a:lnTo>
                    <a:lnTo>
                      <a:pt x="99" y="3"/>
                    </a:lnTo>
                    <a:lnTo>
                      <a:pt x="100" y="3"/>
                    </a:lnTo>
                    <a:lnTo>
                      <a:pt x="101" y="2"/>
                    </a:lnTo>
                    <a:lnTo>
                      <a:pt x="102" y="2"/>
                    </a:lnTo>
                    <a:lnTo>
                      <a:pt x="104" y="1"/>
                    </a:lnTo>
                    <a:lnTo>
                      <a:pt x="105" y="1"/>
                    </a:lnTo>
                    <a:lnTo>
                      <a:pt x="106" y="1"/>
                    </a:lnTo>
                    <a:lnTo>
                      <a:pt x="107" y="1"/>
                    </a:lnTo>
                    <a:lnTo>
                      <a:pt x="108" y="0"/>
                    </a:lnTo>
                    <a:lnTo>
                      <a:pt x="110" y="0"/>
                    </a:lnTo>
                    <a:lnTo>
                      <a:pt x="111" y="0"/>
                    </a:lnTo>
                    <a:lnTo>
                      <a:pt x="112" y="0"/>
                    </a:lnTo>
                    <a:lnTo>
                      <a:pt x="113" y="0"/>
                    </a:lnTo>
                    <a:lnTo>
                      <a:pt x="114" y="0"/>
                    </a:lnTo>
                    <a:lnTo>
                      <a:pt x="116" y="0"/>
                    </a:lnTo>
                    <a:lnTo>
                      <a:pt x="117" y="0"/>
                    </a:lnTo>
                    <a:lnTo>
                      <a:pt x="118" y="0"/>
                    </a:lnTo>
                    <a:lnTo>
                      <a:pt x="119" y="0"/>
                    </a:lnTo>
                    <a:lnTo>
                      <a:pt x="120" y="0"/>
                    </a:lnTo>
                    <a:lnTo>
                      <a:pt x="122" y="0"/>
                    </a:lnTo>
                    <a:lnTo>
                      <a:pt x="123" y="1"/>
                    </a:lnTo>
                    <a:lnTo>
                      <a:pt x="124" y="1"/>
                    </a:lnTo>
                    <a:lnTo>
                      <a:pt x="125" y="1"/>
                    </a:lnTo>
                    <a:lnTo>
                      <a:pt x="126" y="1"/>
                    </a:lnTo>
                    <a:lnTo>
                      <a:pt x="128" y="2"/>
                    </a:lnTo>
                    <a:lnTo>
                      <a:pt x="129" y="2"/>
                    </a:lnTo>
                    <a:lnTo>
                      <a:pt x="130" y="3"/>
                    </a:lnTo>
                    <a:lnTo>
                      <a:pt x="131" y="3"/>
                    </a:lnTo>
                    <a:lnTo>
                      <a:pt x="132" y="3"/>
                    </a:lnTo>
                    <a:lnTo>
                      <a:pt x="134" y="4"/>
                    </a:lnTo>
                    <a:lnTo>
                      <a:pt x="135" y="4"/>
                    </a:lnTo>
                    <a:lnTo>
                      <a:pt x="136" y="5"/>
                    </a:lnTo>
                    <a:lnTo>
                      <a:pt x="137" y="5"/>
                    </a:lnTo>
                    <a:lnTo>
                      <a:pt x="138" y="6"/>
                    </a:lnTo>
                    <a:lnTo>
                      <a:pt x="141" y="7"/>
                    </a:lnTo>
                    <a:lnTo>
                      <a:pt x="142" y="8"/>
                    </a:lnTo>
                    <a:lnTo>
                      <a:pt x="144" y="9"/>
                    </a:lnTo>
                    <a:lnTo>
                      <a:pt x="147" y="10"/>
                    </a:lnTo>
                  </a:path>
                </a:pathLst>
              </a:custGeom>
              <a:noFill/>
              <a:ln w="254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255" name="Freeform 75">
                <a:extLst>
                  <a:ext uri="{FF2B5EF4-FFF2-40B4-BE49-F238E27FC236}">
                    <a16:creationId xmlns:a16="http://schemas.microsoft.com/office/drawing/2014/main" id="{FF87FC9D-D0DA-4DB1-BF73-1B8ACB882C0D}"/>
                  </a:ext>
                </a:extLst>
              </p:cNvPr>
              <p:cNvSpPr>
                <a:spLocks/>
              </p:cNvSpPr>
              <p:nvPr/>
            </p:nvSpPr>
            <p:spPr bwMode="auto">
              <a:xfrm rot="-5400000">
                <a:off x="1928348" y="2826806"/>
                <a:ext cx="377190" cy="149768"/>
              </a:xfrm>
              <a:custGeom>
                <a:avLst/>
                <a:gdLst>
                  <a:gd name="T0" fmla="*/ 2147483646 w 145"/>
                  <a:gd name="T1" fmla="*/ 2147483646 h 86"/>
                  <a:gd name="T2" fmla="*/ 2147483646 w 145"/>
                  <a:gd name="T3" fmla="*/ 2147483646 h 86"/>
                  <a:gd name="T4" fmla="*/ 2147483646 w 145"/>
                  <a:gd name="T5" fmla="*/ 2147483646 h 86"/>
                  <a:gd name="T6" fmla="*/ 2147483646 w 145"/>
                  <a:gd name="T7" fmla="*/ 2147483646 h 86"/>
                  <a:gd name="T8" fmla="*/ 2147483646 w 145"/>
                  <a:gd name="T9" fmla="*/ 2147483646 h 86"/>
                  <a:gd name="T10" fmla="*/ 2147483646 w 145"/>
                  <a:gd name="T11" fmla="*/ 2147483646 h 86"/>
                  <a:gd name="T12" fmla="*/ 2147483646 w 145"/>
                  <a:gd name="T13" fmla="*/ 2147483646 h 86"/>
                  <a:gd name="T14" fmla="*/ 2147483646 w 145"/>
                  <a:gd name="T15" fmla="*/ 2147483646 h 86"/>
                  <a:gd name="T16" fmla="*/ 2147483646 w 145"/>
                  <a:gd name="T17" fmla="*/ 2147483646 h 86"/>
                  <a:gd name="T18" fmla="*/ 2147483646 w 145"/>
                  <a:gd name="T19" fmla="*/ 2147483646 h 86"/>
                  <a:gd name="T20" fmla="*/ 2147483646 w 145"/>
                  <a:gd name="T21" fmla="*/ 2147483646 h 86"/>
                  <a:gd name="T22" fmla="*/ 2147483646 w 145"/>
                  <a:gd name="T23" fmla="*/ 2147483646 h 86"/>
                  <a:gd name="T24" fmla="*/ 2147483646 w 145"/>
                  <a:gd name="T25" fmla="*/ 2147483646 h 86"/>
                  <a:gd name="T26" fmla="*/ 2147483646 w 145"/>
                  <a:gd name="T27" fmla="*/ 2147483646 h 86"/>
                  <a:gd name="T28" fmla="*/ 2147483646 w 145"/>
                  <a:gd name="T29" fmla="*/ 2147483646 h 86"/>
                  <a:gd name="T30" fmla="*/ 2147483646 w 145"/>
                  <a:gd name="T31" fmla="*/ 2147483646 h 86"/>
                  <a:gd name="T32" fmla="*/ 2147483646 w 145"/>
                  <a:gd name="T33" fmla="*/ 2147483646 h 86"/>
                  <a:gd name="T34" fmla="*/ 2147483646 w 145"/>
                  <a:gd name="T35" fmla="*/ 2147483646 h 86"/>
                  <a:gd name="T36" fmla="*/ 2147483646 w 145"/>
                  <a:gd name="T37" fmla="*/ 2147483646 h 86"/>
                  <a:gd name="T38" fmla="*/ 2147483646 w 145"/>
                  <a:gd name="T39" fmla="*/ 2147483646 h 86"/>
                  <a:gd name="T40" fmla="*/ 2147483646 w 145"/>
                  <a:gd name="T41" fmla="*/ 2147483646 h 86"/>
                  <a:gd name="T42" fmla="*/ 2147483646 w 145"/>
                  <a:gd name="T43" fmla="*/ 2147483646 h 86"/>
                  <a:gd name="T44" fmla="*/ 2147483646 w 145"/>
                  <a:gd name="T45" fmla="*/ 2147483646 h 86"/>
                  <a:gd name="T46" fmla="*/ 2147483646 w 145"/>
                  <a:gd name="T47" fmla="*/ 2147483646 h 86"/>
                  <a:gd name="T48" fmla="*/ 2147483646 w 145"/>
                  <a:gd name="T49" fmla="*/ 2147483646 h 86"/>
                  <a:gd name="T50" fmla="*/ 2147483646 w 145"/>
                  <a:gd name="T51" fmla="*/ 2147483646 h 86"/>
                  <a:gd name="T52" fmla="*/ 2147483646 w 145"/>
                  <a:gd name="T53" fmla="*/ 2147483646 h 86"/>
                  <a:gd name="T54" fmla="*/ 2147483646 w 145"/>
                  <a:gd name="T55" fmla="*/ 2147483646 h 86"/>
                  <a:gd name="T56" fmla="*/ 2147483646 w 145"/>
                  <a:gd name="T57" fmla="*/ 2147483646 h 86"/>
                  <a:gd name="T58" fmla="*/ 2147483646 w 145"/>
                  <a:gd name="T59" fmla="*/ 2147483646 h 86"/>
                  <a:gd name="T60" fmla="*/ 2147483646 w 145"/>
                  <a:gd name="T61" fmla="*/ 2147483646 h 86"/>
                  <a:gd name="T62" fmla="*/ 2147483646 w 145"/>
                  <a:gd name="T63" fmla="*/ 2147483646 h 86"/>
                  <a:gd name="T64" fmla="*/ 2147483646 w 145"/>
                  <a:gd name="T65" fmla="*/ 2147483646 h 86"/>
                  <a:gd name="T66" fmla="*/ 2147483646 w 145"/>
                  <a:gd name="T67" fmla="*/ 2147483646 h 86"/>
                  <a:gd name="T68" fmla="*/ 2147483646 w 145"/>
                  <a:gd name="T69" fmla="*/ 2147483646 h 86"/>
                  <a:gd name="T70" fmla="*/ 2147483646 w 145"/>
                  <a:gd name="T71" fmla="*/ 2147483646 h 86"/>
                  <a:gd name="T72" fmla="*/ 2147483646 w 145"/>
                  <a:gd name="T73" fmla="*/ 2147483646 h 86"/>
                  <a:gd name="T74" fmla="*/ 2147483646 w 145"/>
                  <a:gd name="T75" fmla="*/ 2147483646 h 86"/>
                  <a:gd name="T76" fmla="*/ 2147483646 w 145"/>
                  <a:gd name="T77" fmla="*/ 2147483646 h 86"/>
                  <a:gd name="T78" fmla="*/ 2147483646 w 145"/>
                  <a:gd name="T79" fmla="*/ 2147483646 h 86"/>
                  <a:gd name="T80" fmla="*/ 2147483646 w 145"/>
                  <a:gd name="T81" fmla="*/ 2147483646 h 86"/>
                  <a:gd name="T82" fmla="*/ 2147483646 w 145"/>
                  <a:gd name="T83" fmla="*/ 2147483646 h 8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5"/>
                  <a:gd name="T127" fmla="*/ 0 h 86"/>
                  <a:gd name="T128" fmla="*/ 145 w 145"/>
                  <a:gd name="T129" fmla="*/ 86 h 8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5" h="86">
                    <a:moveTo>
                      <a:pt x="0" y="0"/>
                    </a:moveTo>
                    <a:lnTo>
                      <a:pt x="0" y="1"/>
                    </a:lnTo>
                    <a:lnTo>
                      <a:pt x="2" y="2"/>
                    </a:lnTo>
                    <a:lnTo>
                      <a:pt x="5" y="3"/>
                    </a:lnTo>
                    <a:lnTo>
                      <a:pt x="5" y="4"/>
                    </a:lnTo>
                    <a:lnTo>
                      <a:pt x="6" y="4"/>
                    </a:lnTo>
                    <a:lnTo>
                      <a:pt x="8" y="5"/>
                    </a:lnTo>
                    <a:lnTo>
                      <a:pt x="8" y="6"/>
                    </a:lnTo>
                    <a:lnTo>
                      <a:pt x="11" y="7"/>
                    </a:lnTo>
                    <a:lnTo>
                      <a:pt x="11" y="8"/>
                    </a:lnTo>
                    <a:lnTo>
                      <a:pt x="13" y="9"/>
                    </a:lnTo>
                    <a:lnTo>
                      <a:pt x="13" y="10"/>
                    </a:lnTo>
                    <a:lnTo>
                      <a:pt x="14" y="11"/>
                    </a:lnTo>
                    <a:lnTo>
                      <a:pt x="17" y="12"/>
                    </a:lnTo>
                    <a:lnTo>
                      <a:pt x="17" y="13"/>
                    </a:lnTo>
                    <a:lnTo>
                      <a:pt x="18" y="13"/>
                    </a:lnTo>
                    <a:lnTo>
                      <a:pt x="18" y="14"/>
                    </a:lnTo>
                    <a:lnTo>
                      <a:pt x="20" y="15"/>
                    </a:lnTo>
                    <a:lnTo>
                      <a:pt x="20" y="16"/>
                    </a:lnTo>
                    <a:lnTo>
                      <a:pt x="23" y="17"/>
                    </a:lnTo>
                    <a:lnTo>
                      <a:pt x="23" y="18"/>
                    </a:lnTo>
                    <a:lnTo>
                      <a:pt x="25" y="19"/>
                    </a:lnTo>
                    <a:lnTo>
                      <a:pt x="25" y="20"/>
                    </a:lnTo>
                    <a:lnTo>
                      <a:pt x="27" y="21"/>
                    </a:lnTo>
                    <a:lnTo>
                      <a:pt x="27" y="23"/>
                    </a:lnTo>
                    <a:lnTo>
                      <a:pt x="30" y="23"/>
                    </a:lnTo>
                    <a:lnTo>
                      <a:pt x="30" y="24"/>
                    </a:lnTo>
                    <a:lnTo>
                      <a:pt x="32" y="25"/>
                    </a:lnTo>
                    <a:lnTo>
                      <a:pt x="32" y="26"/>
                    </a:lnTo>
                    <a:lnTo>
                      <a:pt x="33" y="27"/>
                    </a:lnTo>
                    <a:lnTo>
                      <a:pt x="35" y="28"/>
                    </a:lnTo>
                    <a:lnTo>
                      <a:pt x="35" y="29"/>
                    </a:lnTo>
                    <a:lnTo>
                      <a:pt x="37" y="30"/>
                    </a:lnTo>
                    <a:lnTo>
                      <a:pt x="37" y="31"/>
                    </a:lnTo>
                    <a:lnTo>
                      <a:pt x="39" y="32"/>
                    </a:lnTo>
                    <a:lnTo>
                      <a:pt x="39" y="33"/>
                    </a:lnTo>
                    <a:lnTo>
                      <a:pt x="41" y="33"/>
                    </a:lnTo>
                    <a:lnTo>
                      <a:pt x="41" y="34"/>
                    </a:lnTo>
                    <a:lnTo>
                      <a:pt x="43" y="35"/>
                    </a:lnTo>
                    <a:lnTo>
                      <a:pt x="43" y="36"/>
                    </a:lnTo>
                    <a:lnTo>
                      <a:pt x="45" y="37"/>
                    </a:lnTo>
                    <a:lnTo>
                      <a:pt x="45" y="38"/>
                    </a:lnTo>
                    <a:lnTo>
                      <a:pt x="47" y="39"/>
                    </a:lnTo>
                    <a:lnTo>
                      <a:pt x="47" y="40"/>
                    </a:lnTo>
                    <a:lnTo>
                      <a:pt x="49" y="41"/>
                    </a:lnTo>
                    <a:lnTo>
                      <a:pt x="49" y="42"/>
                    </a:lnTo>
                    <a:lnTo>
                      <a:pt x="51" y="43"/>
                    </a:lnTo>
                    <a:lnTo>
                      <a:pt x="51" y="44"/>
                    </a:lnTo>
                    <a:lnTo>
                      <a:pt x="54" y="44"/>
                    </a:lnTo>
                    <a:lnTo>
                      <a:pt x="54" y="45"/>
                    </a:lnTo>
                    <a:lnTo>
                      <a:pt x="56" y="46"/>
                    </a:lnTo>
                    <a:lnTo>
                      <a:pt x="56" y="47"/>
                    </a:lnTo>
                    <a:lnTo>
                      <a:pt x="59" y="48"/>
                    </a:lnTo>
                    <a:lnTo>
                      <a:pt x="59" y="49"/>
                    </a:lnTo>
                    <a:lnTo>
                      <a:pt x="61" y="50"/>
                    </a:lnTo>
                    <a:lnTo>
                      <a:pt x="61" y="51"/>
                    </a:lnTo>
                    <a:lnTo>
                      <a:pt x="63" y="52"/>
                    </a:lnTo>
                    <a:lnTo>
                      <a:pt x="63" y="53"/>
                    </a:lnTo>
                    <a:lnTo>
                      <a:pt x="66" y="54"/>
                    </a:lnTo>
                    <a:lnTo>
                      <a:pt x="66" y="55"/>
                    </a:lnTo>
                    <a:lnTo>
                      <a:pt x="67" y="56"/>
                    </a:lnTo>
                    <a:lnTo>
                      <a:pt x="69" y="57"/>
                    </a:lnTo>
                    <a:lnTo>
                      <a:pt x="69" y="58"/>
                    </a:lnTo>
                    <a:lnTo>
                      <a:pt x="72" y="59"/>
                    </a:lnTo>
                    <a:lnTo>
                      <a:pt x="74" y="60"/>
                    </a:lnTo>
                    <a:lnTo>
                      <a:pt x="74" y="61"/>
                    </a:lnTo>
                    <a:lnTo>
                      <a:pt x="75" y="62"/>
                    </a:lnTo>
                    <a:lnTo>
                      <a:pt x="78" y="63"/>
                    </a:lnTo>
                    <a:lnTo>
                      <a:pt x="78" y="64"/>
                    </a:lnTo>
                    <a:lnTo>
                      <a:pt x="79" y="64"/>
                    </a:lnTo>
                    <a:lnTo>
                      <a:pt x="81" y="65"/>
                    </a:lnTo>
                    <a:lnTo>
                      <a:pt x="84" y="66"/>
                    </a:lnTo>
                    <a:lnTo>
                      <a:pt x="84" y="67"/>
                    </a:lnTo>
                    <a:lnTo>
                      <a:pt x="85" y="67"/>
                    </a:lnTo>
                    <a:lnTo>
                      <a:pt x="87" y="68"/>
                    </a:lnTo>
                    <a:lnTo>
                      <a:pt x="87" y="69"/>
                    </a:lnTo>
                    <a:lnTo>
                      <a:pt x="89" y="69"/>
                    </a:lnTo>
                    <a:lnTo>
                      <a:pt x="91" y="70"/>
                    </a:lnTo>
                    <a:lnTo>
                      <a:pt x="91" y="71"/>
                    </a:lnTo>
                    <a:lnTo>
                      <a:pt x="92" y="71"/>
                    </a:lnTo>
                    <a:lnTo>
                      <a:pt x="93" y="72"/>
                    </a:lnTo>
                    <a:lnTo>
                      <a:pt x="96" y="73"/>
                    </a:lnTo>
                    <a:lnTo>
                      <a:pt x="97" y="74"/>
                    </a:lnTo>
                    <a:lnTo>
                      <a:pt x="98" y="74"/>
                    </a:lnTo>
                    <a:lnTo>
                      <a:pt x="99" y="75"/>
                    </a:lnTo>
                    <a:lnTo>
                      <a:pt x="101" y="75"/>
                    </a:lnTo>
                    <a:lnTo>
                      <a:pt x="102" y="76"/>
                    </a:lnTo>
                    <a:lnTo>
                      <a:pt x="103" y="76"/>
                    </a:lnTo>
                    <a:lnTo>
                      <a:pt x="104" y="77"/>
                    </a:lnTo>
                    <a:lnTo>
                      <a:pt x="105" y="77"/>
                    </a:lnTo>
                    <a:lnTo>
                      <a:pt x="107" y="78"/>
                    </a:lnTo>
                    <a:lnTo>
                      <a:pt x="108" y="78"/>
                    </a:lnTo>
                    <a:lnTo>
                      <a:pt x="109" y="78"/>
                    </a:lnTo>
                    <a:lnTo>
                      <a:pt x="110" y="79"/>
                    </a:lnTo>
                    <a:lnTo>
                      <a:pt x="111" y="79"/>
                    </a:lnTo>
                    <a:lnTo>
                      <a:pt x="113" y="80"/>
                    </a:lnTo>
                    <a:lnTo>
                      <a:pt x="114" y="80"/>
                    </a:lnTo>
                    <a:lnTo>
                      <a:pt x="115" y="80"/>
                    </a:lnTo>
                    <a:lnTo>
                      <a:pt x="116" y="81"/>
                    </a:lnTo>
                    <a:lnTo>
                      <a:pt x="117" y="81"/>
                    </a:lnTo>
                    <a:lnTo>
                      <a:pt x="119" y="81"/>
                    </a:lnTo>
                    <a:lnTo>
                      <a:pt x="120" y="82"/>
                    </a:lnTo>
                    <a:lnTo>
                      <a:pt x="121" y="82"/>
                    </a:lnTo>
                    <a:lnTo>
                      <a:pt x="122" y="82"/>
                    </a:lnTo>
                    <a:lnTo>
                      <a:pt x="123" y="83"/>
                    </a:lnTo>
                    <a:lnTo>
                      <a:pt x="125" y="83"/>
                    </a:lnTo>
                    <a:lnTo>
                      <a:pt x="126" y="83"/>
                    </a:lnTo>
                    <a:lnTo>
                      <a:pt x="127" y="83"/>
                    </a:lnTo>
                    <a:lnTo>
                      <a:pt x="128" y="84"/>
                    </a:lnTo>
                    <a:lnTo>
                      <a:pt x="129" y="84"/>
                    </a:lnTo>
                    <a:lnTo>
                      <a:pt x="131" y="84"/>
                    </a:lnTo>
                    <a:lnTo>
                      <a:pt x="132" y="84"/>
                    </a:lnTo>
                    <a:lnTo>
                      <a:pt x="133" y="85"/>
                    </a:lnTo>
                    <a:lnTo>
                      <a:pt x="134" y="85"/>
                    </a:lnTo>
                    <a:lnTo>
                      <a:pt x="135" y="85"/>
                    </a:lnTo>
                    <a:lnTo>
                      <a:pt x="137" y="85"/>
                    </a:lnTo>
                    <a:lnTo>
                      <a:pt x="138" y="85"/>
                    </a:lnTo>
                    <a:lnTo>
                      <a:pt x="139" y="86"/>
                    </a:lnTo>
                    <a:lnTo>
                      <a:pt x="140" y="86"/>
                    </a:lnTo>
                    <a:lnTo>
                      <a:pt x="141" y="86"/>
                    </a:lnTo>
                    <a:lnTo>
                      <a:pt x="143" y="86"/>
                    </a:lnTo>
                    <a:lnTo>
                      <a:pt x="144" y="86"/>
                    </a:lnTo>
                    <a:lnTo>
                      <a:pt x="145" y="86"/>
                    </a:lnTo>
                  </a:path>
                </a:pathLst>
              </a:custGeom>
              <a:noFill/>
              <a:ln w="254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256" name="Freeform 76">
                <a:extLst>
                  <a:ext uri="{FF2B5EF4-FFF2-40B4-BE49-F238E27FC236}">
                    <a16:creationId xmlns:a16="http://schemas.microsoft.com/office/drawing/2014/main" id="{9D9C0E27-13C1-4E35-896B-BD967EDF8984}"/>
                  </a:ext>
                </a:extLst>
              </p:cNvPr>
              <p:cNvSpPr>
                <a:spLocks/>
              </p:cNvSpPr>
              <p:nvPr/>
            </p:nvSpPr>
            <p:spPr bwMode="auto">
              <a:xfrm rot="-5400000">
                <a:off x="2076079" y="2592124"/>
                <a:ext cx="236721" cy="5225"/>
              </a:xfrm>
              <a:custGeom>
                <a:avLst/>
                <a:gdLst>
                  <a:gd name="T0" fmla="*/ 2147483646 w 91"/>
                  <a:gd name="T1" fmla="*/ 0 h 3"/>
                  <a:gd name="T2" fmla="*/ 2147483646 w 91"/>
                  <a:gd name="T3" fmla="*/ 0 h 3"/>
                  <a:gd name="T4" fmla="*/ 2147483646 w 91"/>
                  <a:gd name="T5" fmla="*/ 2147483646 h 3"/>
                  <a:gd name="T6" fmla="*/ 2147483646 w 91"/>
                  <a:gd name="T7" fmla="*/ 2147483646 h 3"/>
                  <a:gd name="T8" fmla="*/ 2147483646 w 91"/>
                  <a:gd name="T9" fmla="*/ 2147483646 h 3"/>
                  <a:gd name="T10" fmla="*/ 2147483646 w 91"/>
                  <a:gd name="T11" fmla="*/ 2147483646 h 3"/>
                  <a:gd name="T12" fmla="*/ 2147483646 w 91"/>
                  <a:gd name="T13" fmla="*/ 2147483646 h 3"/>
                  <a:gd name="T14" fmla="*/ 2147483646 w 91"/>
                  <a:gd name="T15" fmla="*/ 2147483646 h 3"/>
                  <a:gd name="T16" fmla="*/ 2147483646 w 91"/>
                  <a:gd name="T17" fmla="*/ 2147483646 h 3"/>
                  <a:gd name="T18" fmla="*/ 2147483646 w 91"/>
                  <a:gd name="T19" fmla="*/ 2147483646 h 3"/>
                  <a:gd name="T20" fmla="*/ 2147483646 w 91"/>
                  <a:gd name="T21" fmla="*/ 2147483646 h 3"/>
                  <a:gd name="T22" fmla="*/ 2147483646 w 91"/>
                  <a:gd name="T23" fmla="*/ 2147483646 h 3"/>
                  <a:gd name="T24" fmla="*/ 2147483646 w 91"/>
                  <a:gd name="T25" fmla="*/ 2147483646 h 3"/>
                  <a:gd name="T26" fmla="*/ 2147483646 w 91"/>
                  <a:gd name="T27" fmla="*/ 2147483646 h 3"/>
                  <a:gd name="T28" fmla="*/ 2147483646 w 91"/>
                  <a:gd name="T29" fmla="*/ 2147483646 h 3"/>
                  <a:gd name="T30" fmla="*/ 2147483646 w 91"/>
                  <a:gd name="T31" fmla="*/ 2147483646 h 3"/>
                  <a:gd name="T32" fmla="*/ 2147483646 w 91"/>
                  <a:gd name="T33" fmla="*/ 2147483646 h 3"/>
                  <a:gd name="T34" fmla="*/ 2147483646 w 91"/>
                  <a:gd name="T35" fmla="*/ 2147483646 h 3"/>
                  <a:gd name="T36" fmla="*/ 2147483646 w 91"/>
                  <a:gd name="T37" fmla="*/ 2147483646 h 3"/>
                  <a:gd name="T38" fmla="*/ 2147483646 w 91"/>
                  <a:gd name="T39" fmla="*/ 2147483646 h 3"/>
                  <a:gd name="T40" fmla="*/ 2147483646 w 91"/>
                  <a:gd name="T41" fmla="*/ 2147483646 h 3"/>
                  <a:gd name="T42" fmla="*/ 2147483646 w 91"/>
                  <a:gd name="T43" fmla="*/ 2147483646 h 3"/>
                  <a:gd name="T44" fmla="*/ 2147483646 w 91"/>
                  <a:gd name="T45" fmla="*/ 2147483646 h 3"/>
                  <a:gd name="T46" fmla="*/ 2147483646 w 91"/>
                  <a:gd name="T47" fmla="*/ 2147483646 h 3"/>
                  <a:gd name="T48" fmla="*/ 2147483646 w 91"/>
                  <a:gd name="T49" fmla="*/ 2147483646 h 3"/>
                  <a:gd name="T50" fmla="*/ 2147483646 w 91"/>
                  <a:gd name="T51" fmla="*/ 2147483646 h 3"/>
                  <a:gd name="T52" fmla="*/ 2147483646 w 91"/>
                  <a:gd name="T53" fmla="*/ 2147483646 h 3"/>
                  <a:gd name="T54" fmla="*/ 2147483646 w 91"/>
                  <a:gd name="T55" fmla="*/ 2147483646 h 3"/>
                  <a:gd name="T56" fmla="*/ 2147483646 w 91"/>
                  <a:gd name="T57" fmla="*/ 2147483646 h 3"/>
                  <a:gd name="T58" fmla="*/ 2147483646 w 91"/>
                  <a:gd name="T59" fmla="*/ 2147483646 h 3"/>
                  <a:gd name="T60" fmla="*/ 2147483646 w 91"/>
                  <a:gd name="T61" fmla="*/ 2147483646 h 3"/>
                  <a:gd name="T62" fmla="*/ 2147483646 w 91"/>
                  <a:gd name="T63" fmla="*/ 2147483646 h 3"/>
                  <a:gd name="T64" fmla="*/ 2147483646 w 91"/>
                  <a:gd name="T65" fmla="*/ 2147483646 h 3"/>
                  <a:gd name="T66" fmla="*/ 2147483646 w 91"/>
                  <a:gd name="T67" fmla="*/ 2147483646 h 3"/>
                  <a:gd name="T68" fmla="*/ 2147483646 w 91"/>
                  <a:gd name="T69" fmla="*/ 2147483646 h 3"/>
                  <a:gd name="T70" fmla="*/ 2147483646 w 91"/>
                  <a:gd name="T71" fmla="*/ 2147483646 h 3"/>
                  <a:gd name="T72" fmla="*/ 2147483646 w 91"/>
                  <a:gd name="T73" fmla="*/ 2147483646 h 3"/>
                  <a:gd name="T74" fmla="*/ 2147483646 w 91"/>
                  <a:gd name="T75" fmla="*/ 2147483646 h 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1"/>
                  <a:gd name="T115" fmla="*/ 0 h 3"/>
                  <a:gd name="T116" fmla="*/ 91 w 91"/>
                  <a:gd name="T117" fmla="*/ 3 h 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1" h="3">
                    <a:moveTo>
                      <a:pt x="0" y="0"/>
                    </a:moveTo>
                    <a:lnTo>
                      <a:pt x="1" y="0"/>
                    </a:lnTo>
                    <a:lnTo>
                      <a:pt x="2" y="0"/>
                    </a:lnTo>
                    <a:lnTo>
                      <a:pt x="4" y="0"/>
                    </a:lnTo>
                    <a:lnTo>
                      <a:pt x="5" y="0"/>
                    </a:lnTo>
                    <a:lnTo>
                      <a:pt x="6" y="1"/>
                    </a:lnTo>
                    <a:lnTo>
                      <a:pt x="7" y="1"/>
                    </a:lnTo>
                    <a:lnTo>
                      <a:pt x="8" y="1"/>
                    </a:lnTo>
                    <a:lnTo>
                      <a:pt x="10" y="1"/>
                    </a:lnTo>
                    <a:lnTo>
                      <a:pt x="11" y="1"/>
                    </a:lnTo>
                    <a:lnTo>
                      <a:pt x="12" y="1"/>
                    </a:lnTo>
                    <a:lnTo>
                      <a:pt x="13" y="1"/>
                    </a:lnTo>
                    <a:lnTo>
                      <a:pt x="14" y="1"/>
                    </a:lnTo>
                    <a:lnTo>
                      <a:pt x="16" y="1"/>
                    </a:lnTo>
                    <a:lnTo>
                      <a:pt x="17" y="1"/>
                    </a:lnTo>
                    <a:lnTo>
                      <a:pt x="18" y="2"/>
                    </a:lnTo>
                    <a:lnTo>
                      <a:pt x="19" y="2"/>
                    </a:lnTo>
                    <a:lnTo>
                      <a:pt x="20" y="2"/>
                    </a:lnTo>
                    <a:lnTo>
                      <a:pt x="22" y="2"/>
                    </a:lnTo>
                    <a:lnTo>
                      <a:pt x="23" y="2"/>
                    </a:lnTo>
                    <a:lnTo>
                      <a:pt x="24" y="2"/>
                    </a:lnTo>
                    <a:lnTo>
                      <a:pt x="25" y="2"/>
                    </a:lnTo>
                    <a:lnTo>
                      <a:pt x="26" y="2"/>
                    </a:lnTo>
                    <a:lnTo>
                      <a:pt x="28" y="2"/>
                    </a:lnTo>
                    <a:lnTo>
                      <a:pt x="29" y="2"/>
                    </a:lnTo>
                    <a:lnTo>
                      <a:pt x="30" y="2"/>
                    </a:lnTo>
                    <a:lnTo>
                      <a:pt x="31" y="2"/>
                    </a:lnTo>
                    <a:lnTo>
                      <a:pt x="32" y="2"/>
                    </a:lnTo>
                    <a:lnTo>
                      <a:pt x="34" y="2"/>
                    </a:lnTo>
                    <a:lnTo>
                      <a:pt x="35" y="2"/>
                    </a:lnTo>
                    <a:lnTo>
                      <a:pt x="36" y="2"/>
                    </a:lnTo>
                    <a:lnTo>
                      <a:pt x="37" y="2"/>
                    </a:lnTo>
                    <a:lnTo>
                      <a:pt x="38" y="2"/>
                    </a:lnTo>
                    <a:lnTo>
                      <a:pt x="40" y="2"/>
                    </a:lnTo>
                    <a:lnTo>
                      <a:pt x="41" y="2"/>
                    </a:lnTo>
                    <a:lnTo>
                      <a:pt x="42" y="3"/>
                    </a:lnTo>
                    <a:lnTo>
                      <a:pt x="43" y="3"/>
                    </a:lnTo>
                    <a:lnTo>
                      <a:pt x="44" y="3"/>
                    </a:lnTo>
                    <a:lnTo>
                      <a:pt x="46" y="3"/>
                    </a:lnTo>
                    <a:lnTo>
                      <a:pt x="47" y="3"/>
                    </a:lnTo>
                    <a:lnTo>
                      <a:pt x="48" y="3"/>
                    </a:lnTo>
                    <a:lnTo>
                      <a:pt x="49" y="3"/>
                    </a:lnTo>
                    <a:lnTo>
                      <a:pt x="50" y="3"/>
                    </a:lnTo>
                    <a:lnTo>
                      <a:pt x="52" y="3"/>
                    </a:lnTo>
                    <a:lnTo>
                      <a:pt x="53" y="3"/>
                    </a:lnTo>
                    <a:lnTo>
                      <a:pt x="54" y="3"/>
                    </a:lnTo>
                    <a:lnTo>
                      <a:pt x="55" y="3"/>
                    </a:lnTo>
                    <a:lnTo>
                      <a:pt x="56" y="3"/>
                    </a:lnTo>
                    <a:lnTo>
                      <a:pt x="58" y="3"/>
                    </a:lnTo>
                    <a:lnTo>
                      <a:pt x="59" y="3"/>
                    </a:lnTo>
                    <a:lnTo>
                      <a:pt x="60" y="3"/>
                    </a:lnTo>
                    <a:lnTo>
                      <a:pt x="61" y="3"/>
                    </a:lnTo>
                    <a:lnTo>
                      <a:pt x="62" y="3"/>
                    </a:lnTo>
                    <a:lnTo>
                      <a:pt x="64" y="3"/>
                    </a:lnTo>
                    <a:lnTo>
                      <a:pt x="65" y="3"/>
                    </a:lnTo>
                    <a:lnTo>
                      <a:pt x="66" y="3"/>
                    </a:lnTo>
                    <a:lnTo>
                      <a:pt x="67" y="3"/>
                    </a:lnTo>
                    <a:lnTo>
                      <a:pt x="68" y="3"/>
                    </a:lnTo>
                    <a:lnTo>
                      <a:pt x="70" y="3"/>
                    </a:lnTo>
                    <a:lnTo>
                      <a:pt x="71" y="3"/>
                    </a:lnTo>
                    <a:lnTo>
                      <a:pt x="72" y="3"/>
                    </a:lnTo>
                    <a:lnTo>
                      <a:pt x="73" y="3"/>
                    </a:lnTo>
                    <a:lnTo>
                      <a:pt x="74" y="3"/>
                    </a:lnTo>
                    <a:lnTo>
                      <a:pt x="76" y="3"/>
                    </a:lnTo>
                    <a:lnTo>
                      <a:pt x="77" y="3"/>
                    </a:lnTo>
                    <a:lnTo>
                      <a:pt x="78" y="3"/>
                    </a:lnTo>
                    <a:lnTo>
                      <a:pt x="79" y="3"/>
                    </a:lnTo>
                    <a:lnTo>
                      <a:pt x="80" y="3"/>
                    </a:lnTo>
                    <a:lnTo>
                      <a:pt x="82" y="3"/>
                    </a:lnTo>
                    <a:lnTo>
                      <a:pt x="83" y="3"/>
                    </a:lnTo>
                    <a:lnTo>
                      <a:pt x="84" y="3"/>
                    </a:lnTo>
                    <a:lnTo>
                      <a:pt x="85" y="3"/>
                    </a:lnTo>
                    <a:lnTo>
                      <a:pt x="86" y="3"/>
                    </a:lnTo>
                    <a:lnTo>
                      <a:pt x="88" y="3"/>
                    </a:lnTo>
                    <a:lnTo>
                      <a:pt x="89" y="3"/>
                    </a:lnTo>
                    <a:lnTo>
                      <a:pt x="90" y="3"/>
                    </a:lnTo>
                    <a:lnTo>
                      <a:pt x="91" y="3"/>
                    </a:lnTo>
                  </a:path>
                </a:pathLst>
              </a:custGeom>
              <a:noFill/>
              <a:ln w="254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257" name="Freeform 77">
                <a:extLst>
                  <a:ext uri="{FF2B5EF4-FFF2-40B4-BE49-F238E27FC236}">
                    <a16:creationId xmlns:a16="http://schemas.microsoft.com/office/drawing/2014/main" id="{0D6CDF91-06CE-45F6-B17A-F08ACE546170}"/>
                  </a:ext>
                </a:extLst>
              </p:cNvPr>
              <p:cNvSpPr>
                <a:spLocks/>
              </p:cNvSpPr>
              <p:nvPr/>
            </p:nvSpPr>
            <p:spPr bwMode="auto">
              <a:xfrm rot="-5400000">
                <a:off x="1841001" y="3478208"/>
                <a:ext cx="247125" cy="464977"/>
              </a:xfrm>
              <a:custGeom>
                <a:avLst/>
                <a:gdLst>
                  <a:gd name="T0" fmla="*/ 2147483646 w 95"/>
                  <a:gd name="T1" fmla="*/ 2147483646 h 267"/>
                  <a:gd name="T2" fmla="*/ 2147483646 w 95"/>
                  <a:gd name="T3" fmla="*/ 2147483646 h 267"/>
                  <a:gd name="T4" fmla="*/ 2147483646 w 95"/>
                  <a:gd name="T5" fmla="*/ 2147483646 h 267"/>
                  <a:gd name="T6" fmla="*/ 2147483646 w 95"/>
                  <a:gd name="T7" fmla="*/ 2147483646 h 267"/>
                  <a:gd name="T8" fmla="*/ 2147483646 w 95"/>
                  <a:gd name="T9" fmla="*/ 2147483646 h 267"/>
                  <a:gd name="T10" fmla="*/ 2147483646 w 95"/>
                  <a:gd name="T11" fmla="*/ 2147483646 h 267"/>
                  <a:gd name="T12" fmla="*/ 2147483646 w 95"/>
                  <a:gd name="T13" fmla="*/ 2147483646 h 267"/>
                  <a:gd name="T14" fmla="*/ 2147483646 w 95"/>
                  <a:gd name="T15" fmla="*/ 2147483646 h 267"/>
                  <a:gd name="T16" fmla="*/ 2147483646 w 95"/>
                  <a:gd name="T17" fmla="*/ 2147483646 h 267"/>
                  <a:gd name="T18" fmla="*/ 2147483646 w 95"/>
                  <a:gd name="T19" fmla="*/ 2147483646 h 267"/>
                  <a:gd name="T20" fmla="*/ 2147483646 w 95"/>
                  <a:gd name="T21" fmla="*/ 2147483646 h 267"/>
                  <a:gd name="T22" fmla="*/ 2147483646 w 95"/>
                  <a:gd name="T23" fmla="*/ 2147483646 h 267"/>
                  <a:gd name="T24" fmla="*/ 2147483646 w 95"/>
                  <a:gd name="T25" fmla="*/ 2147483646 h 267"/>
                  <a:gd name="T26" fmla="*/ 2147483646 w 95"/>
                  <a:gd name="T27" fmla="*/ 2147483646 h 267"/>
                  <a:gd name="T28" fmla="*/ 2147483646 w 95"/>
                  <a:gd name="T29" fmla="*/ 2147483646 h 267"/>
                  <a:gd name="T30" fmla="*/ 2147483646 w 95"/>
                  <a:gd name="T31" fmla="*/ 2147483646 h 267"/>
                  <a:gd name="T32" fmla="*/ 2147483646 w 95"/>
                  <a:gd name="T33" fmla="*/ 2147483646 h 267"/>
                  <a:gd name="T34" fmla="*/ 2147483646 w 95"/>
                  <a:gd name="T35" fmla="*/ 2147483646 h 267"/>
                  <a:gd name="T36" fmla="*/ 2147483646 w 95"/>
                  <a:gd name="T37" fmla="*/ 2147483646 h 267"/>
                  <a:gd name="T38" fmla="*/ 2147483646 w 95"/>
                  <a:gd name="T39" fmla="*/ 2147483646 h 267"/>
                  <a:gd name="T40" fmla="*/ 2147483646 w 95"/>
                  <a:gd name="T41" fmla="*/ 2147483646 h 267"/>
                  <a:gd name="T42" fmla="*/ 2147483646 w 95"/>
                  <a:gd name="T43" fmla="*/ 2147483646 h 267"/>
                  <a:gd name="T44" fmla="*/ 2147483646 w 95"/>
                  <a:gd name="T45" fmla="*/ 2147483646 h 267"/>
                  <a:gd name="T46" fmla="*/ 2147483646 w 95"/>
                  <a:gd name="T47" fmla="*/ 2147483646 h 267"/>
                  <a:gd name="T48" fmla="*/ 2147483646 w 95"/>
                  <a:gd name="T49" fmla="*/ 2147483646 h 267"/>
                  <a:gd name="T50" fmla="*/ 2147483646 w 95"/>
                  <a:gd name="T51" fmla="*/ 2147483646 h 267"/>
                  <a:gd name="T52" fmla="*/ 2147483646 w 95"/>
                  <a:gd name="T53" fmla="*/ 2147483646 h 267"/>
                  <a:gd name="T54" fmla="*/ 2147483646 w 95"/>
                  <a:gd name="T55" fmla="*/ 2147483646 h 267"/>
                  <a:gd name="T56" fmla="*/ 2147483646 w 95"/>
                  <a:gd name="T57" fmla="*/ 2147483646 h 267"/>
                  <a:gd name="T58" fmla="*/ 2147483646 w 95"/>
                  <a:gd name="T59" fmla="*/ 2147483646 h 267"/>
                  <a:gd name="T60" fmla="*/ 2147483646 w 95"/>
                  <a:gd name="T61" fmla="*/ 2147483646 h 267"/>
                  <a:gd name="T62" fmla="*/ 2147483646 w 95"/>
                  <a:gd name="T63" fmla="*/ 2147483646 h 267"/>
                  <a:gd name="T64" fmla="*/ 2147483646 w 95"/>
                  <a:gd name="T65" fmla="*/ 2147483646 h 267"/>
                  <a:gd name="T66" fmla="*/ 2147483646 w 95"/>
                  <a:gd name="T67" fmla="*/ 2147483646 h 267"/>
                  <a:gd name="T68" fmla="*/ 2147483646 w 95"/>
                  <a:gd name="T69" fmla="*/ 2147483646 h 267"/>
                  <a:gd name="T70" fmla="*/ 2147483646 w 95"/>
                  <a:gd name="T71" fmla="*/ 2147483646 h 267"/>
                  <a:gd name="T72" fmla="*/ 2147483646 w 95"/>
                  <a:gd name="T73" fmla="*/ 2147483646 h 267"/>
                  <a:gd name="T74" fmla="*/ 2147483646 w 95"/>
                  <a:gd name="T75" fmla="*/ 2147483646 h 267"/>
                  <a:gd name="T76" fmla="*/ 2147483646 w 95"/>
                  <a:gd name="T77" fmla="*/ 2147483646 h 267"/>
                  <a:gd name="T78" fmla="*/ 2147483646 w 95"/>
                  <a:gd name="T79" fmla="*/ 2147483646 h 267"/>
                  <a:gd name="T80" fmla="*/ 2147483646 w 95"/>
                  <a:gd name="T81" fmla="*/ 2147483646 h 267"/>
                  <a:gd name="T82" fmla="*/ 2147483646 w 95"/>
                  <a:gd name="T83" fmla="*/ 2147483646 h 26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5"/>
                  <a:gd name="T127" fmla="*/ 0 h 267"/>
                  <a:gd name="T128" fmla="*/ 95 w 95"/>
                  <a:gd name="T129" fmla="*/ 267 h 26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5" h="267">
                    <a:moveTo>
                      <a:pt x="0" y="267"/>
                    </a:moveTo>
                    <a:lnTo>
                      <a:pt x="1" y="267"/>
                    </a:lnTo>
                    <a:lnTo>
                      <a:pt x="3" y="267"/>
                    </a:lnTo>
                    <a:lnTo>
                      <a:pt x="4" y="267"/>
                    </a:lnTo>
                    <a:lnTo>
                      <a:pt x="5" y="267"/>
                    </a:lnTo>
                    <a:lnTo>
                      <a:pt x="6" y="267"/>
                    </a:lnTo>
                    <a:lnTo>
                      <a:pt x="7" y="267"/>
                    </a:lnTo>
                    <a:lnTo>
                      <a:pt x="9" y="267"/>
                    </a:lnTo>
                    <a:lnTo>
                      <a:pt x="10" y="267"/>
                    </a:lnTo>
                    <a:lnTo>
                      <a:pt x="11" y="266"/>
                    </a:lnTo>
                    <a:lnTo>
                      <a:pt x="12" y="266"/>
                    </a:lnTo>
                    <a:lnTo>
                      <a:pt x="13" y="266"/>
                    </a:lnTo>
                    <a:lnTo>
                      <a:pt x="15" y="266"/>
                    </a:lnTo>
                    <a:lnTo>
                      <a:pt x="16" y="266"/>
                    </a:lnTo>
                    <a:lnTo>
                      <a:pt x="17" y="266"/>
                    </a:lnTo>
                    <a:lnTo>
                      <a:pt x="18" y="266"/>
                    </a:lnTo>
                    <a:lnTo>
                      <a:pt x="19" y="265"/>
                    </a:lnTo>
                    <a:lnTo>
                      <a:pt x="21" y="265"/>
                    </a:lnTo>
                    <a:lnTo>
                      <a:pt x="22" y="265"/>
                    </a:lnTo>
                    <a:lnTo>
                      <a:pt x="23" y="264"/>
                    </a:lnTo>
                    <a:lnTo>
                      <a:pt x="24" y="264"/>
                    </a:lnTo>
                    <a:lnTo>
                      <a:pt x="25" y="264"/>
                    </a:lnTo>
                    <a:lnTo>
                      <a:pt x="27" y="263"/>
                    </a:lnTo>
                    <a:lnTo>
                      <a:pt x="28" y="263"/>
                    </a:lnTo>
                    <a:lnTo>
                      <a:pt x="29" y="262"/>
                    </a:lnTo>
                    <a:lnTo>
                      <a:pt x="31" y="261"/>
                    </a:lnTo>
                    <a:lnTo>
                      <a:pt x="31" y="260"/>
                    </a:lnTo>
                    <a:lnTo>
                      <a:pt x="34" y="259"/>
                    </a:lnTo>
                    <a:lnTo>
                      <a:pt x="34" y="258"/>
                    </a:lnTo>
                    <a:lnTo>
                      <a:pt x="35" y="258"/>
                    </a:lnTo>
                    <a:lnTo>
                      <a:pt x="35" y="257"/>
                    </a:lnTo>
                    <a:lnTo>
                      <a:pt x="37" y="256"/>
                    </a:lnTo>
                    <a:lnTo>
                      <a:pt x="37" y="254"/>
                    </a:lnTo>
                    <a:lnTo>
                      <a:pt x="39" y="254"/>
                    </a:lnTo>
                    <a:lnTo>
                      <a:pt x="39" y="252"/>
                    </a:lnTo>
                    <a:lnTo>
                      <a:pt x="40" y="252"/>
                    </a:lnTo>
                    <a:lnTo>
                      <a:pt x="40" y="250"/>
                    </a:lnTo>
                    <a:lnTo>
                      <a:pt x="41" y="250"/>
                    </a:lnTo>
                    <a:lnTo>
                      <a:pt x="41" y="248"/>
                    </a:lnTo>
                    <a:lnTo>
                      <a:pt x="42" y="248"/>
                    </a:lnTo>
                    <a:lnTo>
                      <a:pt x="42" y="246"/>
                    </a:lnTo>
                    <a:lnTo>
                      <a:pt x="43" y="246"/>
                    </a:lnTo>
                    <a:lnTo>
                      <a:pt x="43" y="244"/>
                    </a:lnTo>
                    <a:lnTo>
                      <a:pt x="45" y="243"/>
                    </a:lnTo>
                    <a:lnTo>
                      <a:pt x="45" y="241"/>
                    </a:lnTo>
                    <a:lnTo>
                      <a:pt x="46" y="241"/>
                    </a:lnTo>
                    <a:lnTo>
                      <a:pt x="46" y="239"/>
                    </a:lnTo>
                    <a:lnTo>
                      <a:pt x="47" y="238"/>
                    </a:lnTo>
                    <a:lnTo>
                      <a:pt x="47" y="235"/>
                    </a:lnTo>
                    <a:lnTo>
                      <a:pt x="48" y="235"/>
                    </a:lnTo>
                    <a:lnTo>
                      <a:pt x="48" y="232"/>
                    </a:lnTo>
                    <a:lnTo>
                      <a:pt x="49" y="231"/>
                    </a:lnTo>
                    <a:lnTo>
                      <a:pt x="49" y="228"/>
                    </a:lnTo>
                    <a:lnTo>
                      <a:pt x="51" y="228"/>
                    </a:lnTo>
                    <a:lnTo>
                      <a:pt x="51" y="224"/>
                    </a:lnTo>
                    <a:lnTo>
                      <a:pt x="52" y="224"/>
                    </a:lnTo>
                    <a:lnTo>
                      <a:pt x="52" y="221"/>
                    </a:lnTo>
                    <a:lnTo>
                      <a:pt x="53" y="220"/>
                    </a:lnTo>
                    <a:lnTo>
                      <a:pt x="53" y="216"/>
                    </a:lnTo>
                    <a:lnTo>
                      <a:pt x="54" y="216"/>
                    </a:lnTo>
                    <a:lnTo>
                      <a:pt x="54" y="211"/>
                    </a:lnTo>
                    <a:lnTo>
                      <a:pt x="55" y="211"/>
                    </a:lnTo>
                    <a:lnTo>
                      <a:pt x="55" y="206"/>
                    </a:lnTo>
                    <a:lnTo>
                      <a:pt x="57" y="206"/>
                    </a:lnTo>
                    <a:lnTo>
                      <a:pt x="57" y="201"/>
                    </a:lnTo>
                    <a:lnTo>
                      <a:pt x="58" y="201"/>
                    </a:lnTo>
                    <a:lnTo>
                      <a:pt x="58" y="195"/>
                    </a:lnTo>
                    <a:lnTo>
                      <a:pt x="59" y="195"/>
                    </a:lnTo>
                    <a:lnTo>
                      <a:pt x="59" y="189"/>
                    </a:lnTo>
                    <a:lnTo>
                      <a:pt x="60" y="189"/>
                    </a:lnTo>
                    <a:lnTo>
                      <a:pt x="60" y="183"/>
                    </a:lnTo>
                    <a:lnTo>
                      <a:pt x="61" y="183"/>
                    </a:lnTo>
                    <a:lnTo>
                      <a:pt x="61" y="177"/>
                    </a:lnTo>
                    <a:lnTo>
                      <a:pt x="63" y="177"/>
                    </a:lnTo>
                    <a:lnTo>
                      <a:pt x="63" y="170"/>
                    </a:lnTo>
                    <a:lnTo>
                      <a:pt x="64" y="170"/>
                    </a:lnTo>
                    <a:lnTo>
                      <a:pt x="64" y="163"/>
                    </a:lnTo>
                    <a:lnTo>
                      <a:pt x="65" y="163"/>
                    </a:lnTo>
                    <a:lnTo>
                      <a:pt x="65" y="156"/>
                    </a:lnTo>
                    <a:lnTo>
                      <a:pt x="66" y="156"/>
                    </a:lnTo>
                    <a:lnTo>
                      <a:pt x="66" y="149"/>
                    </a:lnTo>
                    <a:lnTo>
                      <a:pt x="67" y="148"/>
                    </a:lnTo>
                    <a:lnTo>
                      <a:pt x="67" y="141"/>
                    </a:lnTo>
                    <a:lnTo>
                      <a:pt x="69" y="141"/>
                    </a:lnTo>
                    <a:lnTo>
                      <a:pt x="69" y="134"/>
                    </a:lnTo>
                    <a:lnTo>
                      <a:pt x="70" y="133"/>
                    </a:lnTo>
                    <a:lnTo>
                      <a:pt x="70" y="126"/>
                    </a:lnTo>
                    <a:lnTo>
                      <a:pt x="71" y="125"/>
                    </a:lnTo>
                    <a:lnTo>
                      <a:pt x="71" y="118"/>
                    </a:lnTo>
                    <a:lnTo>
                      <a:pt x="72" y="117"/>
                    </a:lnTo>
                    <a:lnTo>
                      <a:pt x="72" y="110"/>
                    </a:lnTo>
                    <a:lnTo>
                      <a:pt x="73" y="110"/>
                    </a:lnTo>
                    <a:lnTo>
                      <a:pt x="73" y="102"/>
                    </a:lnTo>
                    <a:lnTo>
                      <a:pt x="75" y="101"/>
                    </a:lnTo>
                    <a:lnTo>
                      <a:pt x="75" y="94"/>
                    </a:lnTo>
                    <a:lnTo>
                      <a:pt x="76" y="94"/>
                    </a:lnTo>
                    <a:lnTo>
                      <a:pt x="76" y="86"/>
                    </a:lnTo>
                    <a:lnTo>
                      <a:pt x="77" y="85"/>
                    </a:lnTo>
                    <a:lnTo>
                      <a:pt x="77" y="78"/>
                    </a:lnTo>
                    <a:lnTo>
                      <a:pt x="78" y="77"/>
                    </a:lnTo>
                    <a:lnTo>
                      <a:pt x="78" y="71"/>
                    </a:lnTo>
                    <a:lnTo>
                      <a:pt x="79" y="70"/>
                    </a:lnTo>
                    <a:lnTo>
                      <a:pt x="79" y="63"/>
                    </a:lnTo>
                    <a:lnTo>
                      <a:pt x="81" y="62"/>
                    </a:lnTo>
                    <a:lnTo>
                      <a:pt x="81" y="55"/>
                    </a:lnTo>
                    <a:lnTo>
                      <a:pt x="82" y="55"/>
                    </a:lnTo>
                    <a:lnTo>
                      <a:pt x="82" y="49"/>
                    </a:lnTo>
                    <a:lnTo>
                      <a:pt x="83" y="48"/>
                    </a:lnTo>
                    <a:lnTo>
                      <a:pt x="83" y="42"/>
                    </a:lnTo>
                    <a:lnTo>
                      <a:pt x="84" y="41"/>
                    </a:lnTo>
                    <a:lnTo>
                      <a:pt x="84" y="35"/>
                    </a:lnTo>
                    <a:lnTo>
                      <a:pt x="85" y="34"/>
                    </a:lnTo>
                    <a:lnTo>
                      <a:pt x="85" y="29"/>
                    </a:lnTo>
                    <a:lnTo>
                      <a:pt x="87" y="29"/>
                    </a:lnTo>
                    <a:lnTo>
                      <a:pt x="87" y="23"/>
                    </a:lnTo>
                    <a:lnTo>
                      <a:pt x="88" y="23"/>
                    </a:lnTo>
                    <a:lnTo>
                      <a:pt x="88" y="18"/>
                    </a:lnTo>
                    <a:lnTo>
                      <a:pt x="89" y="18"/>
                    </a:lnTo>
                    <a:lnTo>
                      <a:pt x="89" y="13"/>
                    </a:lnTo>
                    <a:lnTo>
                      <a:pt x="90" y="13"/>
                    </a:lnTo>
                    <a:lnTo>
                      <a:pt x="90" y="9"/>
                    </a:lnTo>
                    <a:lnTo>
                      <a:pt x="91" y="9"/>
                    </a:lnTo>
                    <a:lnTo>
                      <a:pt x="91" y="6"/>
                    </a:lnTo>
                    <a:lnTo>
                      <a:pt x="93" y="5"/>
                    </a:lnTo>
                    <a:lnTo>
                      <a:pt x="93" y="3"/>
                    </a:lnTo>
                    <a:lnTo>
                      <a:pt x="94" y="2"/>
                    </a:lnTo>
                    <a:lnTo>
                      <a:pt x="94" y="0"/>
                    </a:lnTo>
                    <a:lnTo>
                      <a:pt x="95" y="0"/>
                    </a:lnTo>
                  </a:path>
                </a:pathLst>
              </a:custGeom>
              <a:noFill/>
              <a:ln w="254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258" name="Freeform 78">
                <a:extLst>
                  <a:ext uri="{FF2B5EF4-FFF2-40B4-BE49-F238E27FC236}">
                    <a16:creationId xmlns:a16="http://schemas.microsoft.com/office/drawing/2014/main" id="{59493D2F-D87F-45E3-A79C-88190276AC2A}"/>
                  </a:ext>
                </a:extLst>
              </p:cNvPr>
              <p:cNvSpPr>
                <a:spLocks/>
              </p:cNvSpPr>
              <p:nvPr/>
            </p:nvSpPr>
            <p:spPr bwMode="auto">
              <a:xfrm rot="-5400000">
                <a:off x="1842290" y="3232375"/>
                <a:ext cx="239320" cy="470201"/>
              </a:xfrm>
              <a:custGeom>
                <a:avLst/>
                <a:gdLst>
                  <a:gd name="T0" fmla="*/ 2147483646 w 92"/>
                  <a:gd name="T1" fmla="*/ 0 h 270"/>
                  <a:gd name="T2" fmla="*/ 2147483646 w 92"/>
                  <a:gd name="T3" fmla="*/ 2147483646 h 270"/>
                  <a:gd name="T4" fmla="*/ 2147483646 w 92"/>
                  <a:gd name="T5" fmla="*/ 2147483646 h 270"/>
                  <a:gd name="T6" fmla="*/ 2147483646 w 92"/>
                  <a:gd name="T7" fmla="*/ 2147483646 h 270"/>
                  <a:gd name="T8" fmla="*/ 2147483646 w 92"/>
                  <a:gd name="T9" fmla="*/ 2147483646 h 270"/>
                  <a:gd name="T10" fmla="*/ 2147483646 w 92"/>
                  <a:gd name="T11" fmla="*/ 2147483646 h 270"/>
                  <a:gd name="T12" fmla="*/ 2147483646 w 92"/>
                  <a:gd name="T13" fmla="*/ 2147483646 h 270"/>
                  <a:gd name="T14" fmla="*/ 2147483646 w 92"/>
                  <a:gd name="T15" fmla="*/ 2147483646 h 270"/>
                  <a:gd name="T16" fmla="*/ 2147483646 w 92"/>
                  <a:gd name="T17" fmla="*/ 2147483646 h 270"/>
                  <a:gd name="T18" fmla="*/ 2147483646 w 92"/>
                  <a:gd name="T19" fmla="*/ 2147483646 h 270"/>
                  <a:gd name="T20" fmla="*/ 2147483646 w 92"/>
                  <a:gd name="T21" fmla="*/ 2147483646 h 270"/>
                  <a:gd name="T22" fmla="*/ 2147483646 w 92"/>
                  <a:gd name="T23" fmla="*/ 2147483646 h 270"/>
                  <a:gd name="T24" fmla="*/ 2147483646 w 92"/>
                  <a:gd name="T25" fmla="*/ 2147483646 h 270"/>
                  <a:gd name="T26" fmla="*/ 2147483646 w 92"/>
                  <a:gd name="T27" fmla="*/ 2147483646 h 270"/>
                  <a:gd name="T28" fmla="*/ 2147483646 w 92"/>
                  <a:gd name="T29" fmla="*/ 2147483646 h 270"/>
                  <a:gd name="T30" fmla="*/ 2147483646 w 92"/>
                  <a:gd name="T31" fmla="*/ 2147483646 h 270"/>
                  <a:gd name="T32" fmla="*/ 2147483646 w 92"/>
                  <a:gd name="T33" fmla="*/ 2147483646 h 270"/>
                  <a:gd name="T34" fmla="*/ 2147483646 w 92"/>
                  <a:gd name="T35" fmla="*/ 2147483646 h 270"/>
                  <a:gd name="T36" fmla="*/ 2147483646 w 92"/>
                  <a:gd name="T37" fmla="*/ 2147483646 h 270"/>
                  <a:gd name="T38" fmla="*/ 2147483646 w 92"/>
                  <a:gd name="T39" fmla="*/ 2147483646 h 270"/>
                  <a:gd name="T40" fmla="*/ 2147483646 w 92"/>
                  <a:gd name="T41" fmla="*/ 2147483646 h 270"/>
                  <a:gd name="T42" fmla="*/ 2147483646 w 92"/>
                  <a:gd name="T43" fmla="*/ 2147483646 h 270"/>
                  <a:gd name="T44" fmla="*/ 2147483646 w 92"/>
                  <a:gd name="T45" fmla="*/ 2147483646 h 270"/>
                  <a:gd name="T46" fmla="*/ 2147483646 w 92"/>
                  <a:gd name="T47" fmla="*/ 2147483646 h 270"/>
                  <a:gd name="T48" fmla="*/ 2147483646 w 92"/>
                  <a:gd name="T49" fmla="*/ 2147483646 h 270"/>
                  <a:gd name="T50" fmla="*/ 2147483646 w 92"/>
                  <a:gd name="T51" fmla="*/ 2147483646 h 270"/>
                  <a:gd name="T52" fmla="*/ 2147483646 w 92"/>
                  <a:gd name="T53" fmla="*/ 2147483646 h 270"/>
                  <a:gd name="T54" fmla="*/ 2147483646 w 92"/>
                  <a:gd name="T55" fmla="*/ 2147483646 h 270"/>
                  <a:gd name="T56" fmla="*/ 2147483646 w 92"/>
                  <a:gd name="T57" fmla="*/ 2147483646 h 270"/>
                  <a:gd name="T58" fmla="*/ 2147483646 w 92"/>
                  <a:gd name="T59" fmla="*/ 2147483646 h 270"/>
                  <a:gd name="T60" fmla="*/ 2147483646 w 92"/>
                  <a:gd name="T61" fmla="*/ 2147483646 h 270"/>
                  <a:gd name="T62" fmla="*/ 2147483646 w 92"/>
                  <a:gd name="T63" fmla="*/ 2147483646 h 270"/>
                  <a:gd name="T64" fmla="*/ 2147483646 w 92"/>
                  <a:gd name="T65" fmla="*/ 2147483646 h 270"/>
                  <a:gd name="T66" fmla="*/ 2147483646 w 92"/>
                  <a:gd name="T67" fmla="*/ 2147483646 h 270"/>
                  <a:gd name="T68" fmla="*/ 2147483646 w 92"/>
                  <a:gd name="T69" fmla="*/ 2147483646 h 270"/>
                  <a:gd name="T70" fmla="*/ 2147483646 w 92"/>
                  <a:gd name="T71" fmla="*/ 2147483646 h 270"/>
                  <a:gd name="T72" fmla="*/ 2147483646 w 92"/>
                  <a:gd name="T73" fmla="*/ 2147483646 h 270"/>
                  <a:gd name="T74" fmla="*/ 2147483646 w 92"/>
                  <a:gd name="T75" fmla="*/ 2147483646 h 270"/>
                  <a:gd name="T76" fmla="*/ 2147483646 w 92"/>
                  <a:gd name="T77" fmla="*/ 2147483646 h 270"/>
                  <a:gd name="T78" fmla="*/ 2147483646 w 92"/>
                  <a:gd name="T79" fmla="*/ 2147483646 h 270"/>
                  <a:gd name="T80" fmla="*/ 2147483646 w 92"/>
                  <a:gd name="T81" fmla="*/ 2147483646 h 270"/>
                  <a:gd name="T82" fmla="*/ 2147483646 w 92"/>
                  <a:gd name="T83" fmla="*/ 2147483646 h 2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2"/>
                  <a:gd name="T127" fmla="*/ 0 h 270"/>
                  <a:gd name="T128" fmla="*/ 92 w 92"/>
                  <a:gd name="T129" fmla="*/ 270 h 2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2" h="270">
                    <a:moveTo>
                      <a:pt x="0" y="3"/>
                    </a:moveTo>
                    <a:lnTo>
                      <a:pt x="0" y="1"/>
                    </a:lnTo>
                    <a:lnTo>
                      <a:pt x="2" y="0"/>
                    </a:lnTo>
                    <a:lnTo>
                      <a:pt x="4" y="0"/>
                    </a:lnTo>
                    <a:lnTo>
                      <a:pt x="6" y="1"/>
                    </a:lnTo>
                    <a:lnTo>
                      <a:pt x="6" y="2"/>
                    </a:lnTo>
                    <a:lnTo>
                      <a:pt x="7" y="3"/>
                    </a:lnTo>
                    <a:lnTo>
                      <a:pt x="7" y="4"/>
                    </a:lnTo>
                    <a:lnTo>
                      <a:pt x="8" y="5"/>
                    </a:lnTo>
                    <a:lnTo>
                      <a:pt x="8" y="7"/>
                    </a:lnTo>
                    <a:lnTo>
                      <a:pt x="10" y="7"/>
                    </a:lnTo>
                    <a:lnTo>
                      <a:pt x="10" y="10"/>
                    </a:lnTo>
                    <a:lnTo>
                      <a:pt x="11" y="11"/>
                    </a:lnTo>
                    <a:lnTo>
                      <a:pt x="11" y="14"/>
                    </a:lnTo>
                    <a:lnTo>
                      <a:pt x="12" y="14"/>
                    </a:lnTo>
                    <a:lnTo>
                      <a:pt x="12" y="18"/>
                    </a:lnTo>
                    <a:lnTo>
                      <a:pt x="13" y="18"/>
                    </a:lnTo>
                    <a:lnTo>
                      <a:pt x="13" y="23"/>
                    </a:lnTo>
                    <a:lnTo>
                      <a:pt x="14" y="24"/>
                    </a:lnTo>
                    <a:lnTo>
                      <a:pt x="14" y="29"/>
                    </a:lnTo>
                    <a:lnTo>
                      <a:pt x="16" y="29"/>
                    </a:lnTo>
                    <a:lnTo>
                      <a:pt x="16" y="35"/>
                    </a:lnTo>
                    <a:lnTo>
                      <a:pt x="17" y="35"/>
                    </a:lnTo>
                    <a:lnTo>
                      <a:pt x="17" y="40"/>
                    </a:lnTo>
                    <a:lnTo>
                      <a:pt x="18" y="41"/>
                    </a:lnTo>
                    <a:lnTo>
                      <a:pt x="18" y="47"/>
                    </a:lnTo>
                    <a:lnTo>
                      <a:pt x="19" y="48"/>
                    </a:lnTo>
                    <a:lnTo>
                      <a:pt x="19" y="54"/>
                    </a:lnTo>
                    <a:lnTo>
                      <a:pt x="20" y="55"/>
                    </a:lnTo>
                    <a:lnTo>
                      <a:pt x="20" y="61"/>
                    </a:lnTo>
                    <a:lnTo>
                      <a:pt x="22" y="62"/>
                    </a:lnTo>
                    <a:lnTo>
                      <a:pt x="22" y="69"/>
                    </a:lnTo>
                    <a:lnTo>
                      <a:pt x="23" y="69"/>
                    </a:lnTo>
                    <a:lnTo>
                      <a:pt x="23" y="76"/>
                    </a:lnTo>
                    <a:lnTo>
                      <a:pt x="24" y="77"/>
                    </a:lnTo>
                    <a:lnTo>
                      <a:pt x="24" y="84"/>
                    </a:lnTo>
                    <a:lnTo>
                      <a:pt x="25" y="84"/>
                    </a:lnTo>
                    <a:lnTo>
                      <a:pt x="25" y="92"/>
                    </a:lnTo>
                    <a:lnTo>
                      <a:pt x="26" y="93"/>
                    </a:lnTo>
                    <a:lnTo>
                      <a:pt x="26" y="100"/>
                    </a:lnTo>
                    <a:lnTo>
                      <a:pt x="28" y="100"/>
                    </a:lnTo>
                    <a:lnTo>
                      <a:pt x="28" y="108"/>
                    </a:lnTo>
                    <a:lnTo>
                      <a:pt x="29" y="108"/>
                    </a:lnTo>
                    <a:lnTo>
                      <a:pt x="29" y="116"/>
                    </a:lnTo>
                    <a:lnTo>
                      <a:pt x="30" y="117"/>
                    </a:lnTo>
                    <a:lnTo>
                      <a:pt x="30" y="124"/>
                    </a:lnTo>
                    <a:lnTo>
                      <a:pt x="31" y="124"/>
                    </a:lnTo>
                    <a:lnTo>
                      <a:pt x="31" y="132"/>
                    </a:lnTo>
                    <a:lnTo>
                      <a:pt x="32" y="132"/>
                    </a:lnTo>
                    <a:lnTo>
                      <a:pt x="32" y="140"/>
                    </a:lnTo>
                    <a:lnTo>
                      <a:pt x="34" y="140"/>
                    </a:lnTo>
                    <a:lnTo>
                      <a:pt x="34" y="147"/>
                    </a:lnTo>
                    <a:lnTo>
                      <a:pt x="35" y="148"/>
                    </a:lnTo>
                    <a:lnTo>
                      <a:pt x="35" y="155"/>
                    </a:lnTo>
                    <a:lnTo>
                      <a:pt x="36" y="155"/>
                    </a:lnTo>
                    <a:lnTo>
                      <a:pt x="36" y="162"/>
                    </a:lnTo>
                    <a:lnTo>
                      <a:pt x="37" y="162"/>
                    </a:lnTo>
                    <a:lnTo>
                      <a:pt x="37" y="169"/>
                    </a:lnTo>
                    <a:lnTo>
                      <a:pt x="38" y="169"/>
                    </a:lnTo>
                    <a:lnTo>
                      <a:pt x="38" y="176"/>
                    </a:lnTo>
                    <a:lnTo>
                      <a:pt x="40" y="176"/>
                    </a:lnTo>
                    <a:lnTo>
                      <a:pt x="40" y="183"/>
                    </a:lnTo>
                    <a:lnTo>
                      <a:pt x="41" y="183"/>
                    </a:lnTo>
                    <a:lnTo>
                      <a:pt x="41" y="189"/>
                    </a:lnTo>
                    <a:lnTo>
                      <a:pt x="42" y="189"/>
                    </a:lnTo>
                    <a:lnTo>
                      <a:pt x="42" y="195"/>
                    </a:lnTo>
                    <a:lnTo>
                      <a:pt x="43" y="195"/>
                    </a:lnTo>
                    <a:lnTo>
                      <a:pt x="43" y="201"/>
                    </a:lnTo>
                    <a:lnTo>
                      <a:pt x="44" y="201"/>
                    </a:lnTo>
                    <a:lnTo>
                      <a:pt x="44" y="206"/>
                    </a:lnTo>
                    <a:lnTo>
                      <a:pt x="46" y="206"/>
                    </a:lnTo>
                    <a:lnTo>
                      <a:pt x="46" y="211"/>
                    </a:lnTo>
                    <a:lnTo>
                      <a:pt x="47" y="212"/>
                    </a:lnTo>
                    <a:lnTo>
                      <a:pt x="47" y="216"/>
                    </a:lnTo>
                    <a:lnTo>
                      <a:pt x="48" y="217"/>
                    </a:lnTo>
                    <a:lnTo>
                      <a:pt x="48" y="221"/>
                    </a:lnTo>
                    <a:lnTo>
                      <a:pt x="49" y="221"/>
                    </a:lnTo>
                    <a:lnTo>
                      <a:pt x="49" y="225"/>
                    </a:lnTo>
                    <a:lnTo>
                      <a:pt x="50" y="225"/>
                    </a:lnTo>
                    <a:lnTo>
                      <a:pt x="50" y="229"/>
                    </a:lnTo>
                    <a:lnTo>
                      <a:pt x="52" y="229"/>
                    </a:lnTo>
                    <a:lnTo>
                      <a:pt x="52" y="233"/>
                    </a:lnTo>
                    <a:lnTo>
                      <a:pt x="53" y="233"/>
                    </a:lnTo>
                    <a:lnTo>
                      <a:pt x="53" y="236"/>
                    </a:lnTo>
                    <a:lnTo>
                      <a:pt x="54" y="237"/>
                    </a:lnTo>
                    <a:lnTo>
                      <a:pt x="54" y="240"/>
                    </a:lnTo>
                    <a:lnTo>
                      <a:pt x="55" y="240"/>
                    </a:lnTo>
                    <a:lnTo>
                      <a:pt x="55" y="243"/>
                    </a:lnTo>
                    <a:lnTo>
                      <a:pt x="56" y="243"/>
                    </a:lnTo>
                    <a:lnTo>
                      <a:pt x="56" y="246"/>
                    </a:lnTo>
                    <a:lnTo>
                      <a:pt x="58" y="246"/>
                    </a:lnTo>
                    <a:lnTo>
                      <a:pt x="58" y="248"/>
                    </a:lnTo>
                    <a:lnTo>
                      <a:pt x="59" y="248"/>
                    </a:lnTo>
                    <a:lnTo>
                      <a:pt x="59" y="250"/>
                    </a:lnTo>
                    <a:lnTo>
                      <a:pt x="60" y="251"/>
                    </a:lnTo>
                    <a:lnTo>
                      <a:pt x="60" y="252"/>
                    </a:lnTo>
                    <a:lnTo>
                      <a:pt x="61" y="253"/>
                    </a:lnTo>
                    <a:lnTo>
                      <a:pt x="61" y="254"/>
                    </a:lnTo>
                    <a:lnTo>
                      <a:pt x="62" y="255"/>
                    </a:lnTo>
                    <a:lnTo>
                      <a:pt x="62" y="256"/>
                    </a:lnTo>
                    <a:lnTo>
                      <a:pt x="64" y="257"/>
                    </a:lnTo>
                    <a:lnTo>
                      <a:pt x="64" y="258"/>
                    </a:lnTo>
                    <a:lnTo>
                      <a:pt x="65" y="258"/>
                    </a:lnTo>
                    <a:lnTo>
                      <a:pt x="65" y="259"/>
                    </a:lnTo>
                    <a:lnTo>
                      <a:pt x="67" y="260"/>
                    </a:lnTo>
                    <a:lnTo>
                      <a:pt x="67" y="262"/>
                    </a:lnTo>
                    <a:lnTo>
                      <a:pt x="70" y="263"/>
                    </a:lnTo>
                    <a:lnTo>
                      <a:pt x="70" y="264"/>
                    </a:lnTo>
                    <a:lnTo>
                      <a:pt x="72" y="265"/>
                    </a:lnTo>
                    <a:lnTo>
                      <a:pt x="73" y="266"/>
                    </a:lnTo>
                    <a:lnTo>
                      <a:pt x="76" y="267"/>
                    </a:lnTo>
                    <a:lnTo>
                      <a:pt x="77" y="267"/>
                    </a:lnTo>
                    <a:lnTo>
                      <a:pt x="78" y="267"/>
                    </a:lnTo>
                    <a:lnTo>
                      <a:pt x="79" y="268"/>
                    </a:lnTo>
                    <a:lnTo>
                      <a:pt x="80" y="268"/>
                    </a:lnTo>
                    <a:lnTo>
                      <a:pt x="82" y="268"/>
                    </a:lnTo>
                    <a:lnTo>
                      <a:pt x="83" y="269"/>
                    </a:lnTo>
                    <a:lnTo>
                      <a:pt x="84" y="269"/>
                    </a:lnTo>
                    <a:lnTo>
                      <a:pt x="85" y="269"/>
                    </a:lnTo>
                    <a:lnTo>
                      <a:pt x="86" y="269"/>
                    </a:lnTo>
                    <a:lnTo>
                      <a:pt x="88" y="269"/>
                    </a:lnTo>
                    <a:lnTo>
                      <a:pt x="89" y="269"/>
                    </a:lnTo>
                    <a:lnTo>
                      <a:pt x="90" y="269"/>
                    </a:lnTo>
                    <a:lnTo>
                      <a:pt x="91" y="270"/>
                    </a:lnTo>
                    <a:lnTo>
                      <a:pt x="92" y="270"/>
                    </a:lnTo>
                  </a:path>
                </a:pathLst>
              </a:custGeom>
              <a:noFill/>
              <a:ln w="254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259" name="Freeform 79">
                <a:extLst>
                  <a:ext uri="{FF2B5EF4-FFF2-40B4-BE49-F238E27FC236}">
                    <a16:creationId xmlns:a16="http://schemas.microsoft.com/office/drawing/2014/main" id="{63C75101-B543-44B5-9BF1-2B3CA6D49E44}"/>
                  </a:ext>
                </a:extLst>
              </p:cNvPr>
              <p:cNvSpPr>
                <a:spLocks/>
              </p:cNvSpPr>
              <p:nvPr/>
            </p:nvSpPr>
            <p:spPr bwMode="auto">
              <a:xfrm rot="-5400000">
                <a:off x="2184915" y="3333938"/>
                <a:ext cx="26013" cy="1742"/>
              </a:xfrm>
              <a:custGeom>
                <a:avLst/>
                <a:gdLst>
                  <a:gd name="T0" fmla="*/ 0 w 10"/>
                  <a:gd name="T1" fmla="*/ 0 h 1742"/>
                  <a:gd name="T2" fmla="*/ 2147483646 w 10"/>
                  <a:gd name="T3" fmla="*/ 0 h 1742"/>
                  <a:gd name="T4" fmla="*/ 2147483646 w 10"/>
                  <a:gd name="T5" fmla="*/ 0 h 1742"/>
                  <a:gd name="T6" fmla="*/ 2147483646 w 10"/>
                  <a:gd name="T7" fmla="*/ 0 h 1742"/>
                  <a:gd name="T8" fmla="*/ 2147483646 w 10"/>
                  <a:gd name="T9" fmla="*/ 0 h 1742"/>
                  <a:gd name="T10" fmla="*/ 2147483646 w 10"/>
                  <a:gd name="T11" fmla="*/ 0 h 1742"/>
                  <a:gd name="T12" fmla="*/ 2147483646 w 10"/>
                  <a:gd name="T13" fmla="*/ 0 h 1742"/>
                  <a:gd name="T14" fmla="*/ 2147483646 w 10"/>
                  <a:gd name="T15" fmla="*/ 0 h 1742"/>
                  <a:gd name="T16" fmla="*/ 2147483646 w 10"/>
                  <a:gd name="T17" fmla="*/ 0 h 17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742"/>
                  <a:gd name="T29" fmla="*/ 10 w 10"/>
                  <a:gd name="T30" fmla="*/ 1742 h 17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742">
                    <a:moveTo>
                      <a:pt x="0" y="0"/>
                    </a:moveTo>
                    <a:lnTo>
                      <a:pt x="2" y="0"/>
                    </a:lnTo>
                    <a:lnTo>
                      <a:pt x="3" y="0"/>
                    </a:lnTo>
                    <a:lnTo>
                      <a:pt x="4" y="0"/>
                    </a:lnTo>
                    <a:lnTo>
                      <a:pt x="5" y="0"/>
                    </a:lnTo>
                    <a:lnTo>
                      <a:pt x="6" y="0"/>
                    </a:lnTo>
                    <a:lnTo>
                      <a:pt x="8" y="0"/>
                    </a:lnTo>
                    <a:lnTo>
                      <a:pt x="9" y="0"/>
                    </a:lnTo>
                    <a:lnTo>
                      <a:pt x="10" y="0"/>
                    </a:lnTo>
                  </a:path>
                </a:pathLst>
              </a:custGeom>
              <a:noFill/>
              <a:ln w="254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260" name="Freeform 80">
                <a:extLst>
                  <a:ext uri="{FF2B5EF4-FFF2-40B4-BE49-F238E27FC236}">
                    <a16:creationId xmlns:a16="http://schemas.microsoft.com/office/drawing/2014/main" id="{DA185026-9CE6-4B8D-BC5A-625F4170FA28}"/>
                  </a:ext>
                </a:extLst>
              </p:cNvPr>
              <p:cNvSpPr>
                <a:spLocks/>
              </p:cNvSpPr>
              <p:nvPr/>
            </p:nvSpPr>
            <p:spPr bwMode="auto">
              <a:xfrm rot="-5400000">
                <a:off x="1996740" y="3436247"/>
                <a:ext cx="395399" cy="5225"/>
              </a:xfrm>
              <a:custGeom>
                <a:avLst/>
                <a:gdLst>
                  <a:gd name="T0" fmla="*/ 2147483646 w 152"/>
                  <a:gd name="T1" fmla="*/ 2147483646 h 3"/>
                  <a:gd name="T2" fmla="*/ 2147483646 w 152"/>
                  <a:gd name="T3" fmla="*/ 2147483646 h 3"/>
                  <a:gd name="T4" fmla="*/ 2147483646 w 152"/>
                  <a:gd name="T5" fmla="*/ 2147483646 h 3"/>
                  <a:gd name="T6" fmla="*/ 2147483646 w 152"/>
                  <a:gd name="T7" fmla="*/ 2147483646 h 3"/>
                  <a:gd name="T8" fmla="*/ 2147483646 w 152"/>
                  <a:gd name="T9" fmla="*/ 2147483646 h 3"/>
                  <a:gd name="T10" fmla="*/ 2147483646 w 152"/>
                  <a:gd name="T11" fmla="*/ 2147483646 h 3"/>
                  <a:gd name="T12" fmla="*/ 2147483646 w 152"/>
                  <a:gd name="T13" fmla="*/ 2147483646 h 3"/>
                  <a:gd name="T14" fmla="*/ 2147483646 w 152"/>
                  <a:gd name="T15" fmla="*/ 2147483646 h 3"/>
                  <a:gd name="T16" fmla="*/ 2147483646 w 152"/>
                  <a:gd name="T17" fmla="*/ 2147483646 h 3"/>
                  <a:gd name="T18" fmla="*/ 2147483646 w 152"/>
                  <a:gd name="T19" fmla="*/ 2147483646 h 3"/>
                  <a:gd name="T20" fmla="*/ 2147483646 w 152"/>
                  <a:gd name="T21" fmla="*/ 2147483646 h 3"/>
                  <a:gd name="T22" fmla="*/ 2147483646 w 152"/>
                  <a:gd name="T23" fmla="*/ 2147483646 h 3"/>
                  <a:gd name="T24" fmla="*/ 2147483646 w 152"/>
                  <a:gd name="T25" fmla="*/ 2147483646 h 3"/>
                  <a:gd name="T26" fmla="*/ 2147483646 w 152"/>
                  <a:gd name="T27" fmla="*/ 2147483646 h 3"/>
                  <a:gd name="T28" fmla="*/ 2147483646 w 152"/>
                  <a:gd name="T29" fmla="*/ 2147483646 h 3"/>
                  <a:gd name="T30" fmla="*/ 2147483646 w 152"/>
                  <a:gd name="T31" fmla="*/ 2147483646 h 3"/>
                  <a:gd name="T32" fmla="*/ 2147483646 w 152"/>
                  <a:gd name="T33" fmla="*/ 2147483646 h 3"/>
                  <a:gd name="T34" fmla="*/ 2147483646 w 152"/>
                  <a:gd name="T35" fmla="*/ 2147483646 h 3"/>
                  <a:gd name="T36" fmla="*/ 2147483646 w 152"/>
                  <a:gd name="T37" fmla="*/ 2147483646 h 3"/>
                  <a:gd name="T38" fmla="*/ 2147483646 w 152"/>
                  <a:gd name="T39" fmla="*/ 2147483646 h 3"/>
                  <a:gd name="T40" fmla="*/ 2147483646 w 152"/>
                  <a:gd name="T41" fmla="*/ 2147483646 h 3"/>
                  <a:gd name="T42" fmla="*/ 2147483646 w 152"/>
                  <a:gd name="T43" fmla="*/ 2147483646 h 3"/>
                  <a:gd name="T44" fmla="*/ 2147483646 w 152"/>
                  <a:gd name="T45" fmla="*/ 2147483646 h 3"/>
                  <a:gd name="T46" fmla="*/ 2147483646 w 152"/>
                  <a:gd name="T47" fmla="*/ 2147483646 h 3"/>
                  <a:gd name="T48" fmla="*/ 2147483646 w 152"/>
                  <a:gd name="T49" fmla="*/ 2147483646 h 3"/>
                  <a:gd name="T50" fmla="*/ 2147483646 w 152"/>
                  <a:gd name="T51" fmla="*/ 2147483646 h 3"/>
                  <a:gd name="T52" fmla="*/ 2147483646 w 152"/>
                  <a:gd name="T53" fmla="*/ 2147483646 h 3"/>
                  <a:gd name="T54" fmla="*/ 2147483646 w 152"/>
                  <a:gd name="T55" fmla="*/ 2147483646 h 3"/>
                  <a:gd name="T56" fmla="*/ 2147483646 w 152"/>
                  <a:gd name="T57" fmla="*/ 2147483646 h 3"/>
                  <a:gd name="T58" fmla="*/ 2147483646 w 152"/>
                  <a:gd name="T59" fmla="*/ 2147483646 h 3"/>
                  <a:gd name="T60" fmla="*/ 2147483646 w 152"/>
                  <a:gd name="T61" fmla="*/ 2147483646 h 3"/>
                  <a:gd name="T62" fmla="*/ 2147483646 w 152"/>
                  <a:gd name="T63" fmla="*/ 2147483646 h 3"/>
                  <a:gd name="T64" fmla="*/ 2147483646 w 152"/>
                  <a:gd name="T65" fmla="*/ 2147483646 h 3"/>
                  <a:gd name="T66" fmla="*/ 2147483646 w 152"/>
                  <a:gd name="T67" fmla="*/ 2147483646 h 3"/>
                  <a:gd name="T68" fmla="*/ 2147483646 w 152"/>
                  <a:gd name="T69" fmla="*/ 2147483646 h 3"/>
                  <a:gd name="T70" fmla="*/ 2147483646 w 152"/>
                  <a:gd name="T71" fmla="*/ 2147483646 h 3"/>
                  <a:gd name="T72" fmla="*/ 2147483646 w 152"/>
                  <a:gd name="T73" fmla="*/ 2147483646 h 3"/>
                  <a:gd name="T74" fmla="*/ 2147483646 w 152"/>
                  <a:gd name="T75" fmla="*/ 0 h 3"/>
                  <a:gd name="T76" fmla="*/ 2147483646 w 152"/>
                  <a:gd name="T77" fmla="*/ 0 h 3"/>
                  <a:gd name="T78" fmla="*/ 2147483646 w 152"/>
                  <a:gd name="T79" fmla="*/ 0 h 3"/>
                  <a:gd name="T80" fmla="*/ 2147483646 w 152"/>
                  <a:gd name="T81" fmla="*/ 0 h 3"/>
                  <a:gd name="T82" fmla="*/ 2147483646 w 152"/>
                  <a:gd name="T83" fmla="*/ 0 h 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3"/>
                  <a:gd name="T128" fmla="*/ 152 w 152"/>
                  <a:gd name="T129" fmla="*/ 3 h 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3">
                    <a:moveTo>
                      <a:pt x="0" y="3"/>
                    </a:moveTo>
                    <a:lnTo>
                      <a:pt x="1" y="3"/>
                    </a:lnTo>
                    <a:lnTo>
                      <a:pt x="2" y="3"/>
                    </a:lnTo>
                    <a:lnTo>
                      <a:pt x="3" y="3"/>
                    </a:lnTo>
                    <a:lnTo>
                      <a:pt x="5" y="3"/>
                    </a:lnTo>
                    <a:lnTo>
                      <a:pt x="6" y="3"/>
                    </a:lnTo>
                    <a:lnTo>
                      <a:pt x="7" y="3"/>
                    </a:lnTo>
                    <a:lnTo>
                      <a:pt x="8" y="3"/>
                    </a:lnTo>
                    <a:lnTo>
                      <a:pt x="9" y="3"/>
                    </a:lnTo>
                    <a:lnTo>
                      <a:pt x="11" y="3"/>
                    </a:lnTo>
                    <a:lnTo>
                      <a:pt x="12" y="3"/>
                    </a:lnTo>
                    <a:lnTo>
                      <a:pt x="13" y="3"/>
                    </a:lnTo>
                    <a:lnTo>
                      <a:pt x="14" y="3"/>
                    </a:lnTo>
                    <a:lnTo>
                      <a:pt x="15" y="3"/>
                    </a:lnTo>
                    <a:lnTo>
                      <a:pt x="17" y="3"/>
                    </a:lnTo>
                    <a:lnTo>
                      <a:pt x="18" y="3"/>
                    </a:lnTo>
                    <a:lnTo>
                      <a:pt x="19" y="3"/>
                    </a:lnTo>
                    <a:lnTo>
                      <a:pt x="20" y="3"/>
                    </a:lnTo>
                    <a:lnTo>
                      <a:pt x="21" y="3"/>
                    </a:lnTo>
                    <a:lnTo>
                      <a:pt x="23" y="3"/>
                    </a:lnTo>
                    <a:lnTo>
                      <a:pt x="24" y="3"/>
                    </a:lnTo>
                    <a:lnTo>
                      <a:pt x="25" y="3"/>
                    </a:lnTo>
                    <a:lnTo>
                      <a:pt x="26" y="3"/>
                    </a:lnTo>
                    <a:lnTo>
                      <a:pt x="27" y="3"/>
                    </a:lnTo>
                    <a:lnTo>
                      <a:pt x="29" y="3"/>
                    </a:lnTo>
                    <a:lnTo>
                      <a:pt x="30" y="3"/>
                    </a:lnTo>
                    <a:lnTo>
                      <a:pt x="31" y="3"/>
                    </a:lnTo>
                    <a:lnTo>
                      <a:pt x="32" y="3"/>
                    </a:lnTo>
                    <a:lnTo>
                      <a:pt x="33" y="3"/>
                    </a:lnTo>
                    <a:lnTo>
                      <a:pt x="35" y="3"/>
                    </a:lnTo>
                    <a:lnTo>
                      <a:pt x="36" y="3"/>
                    </a:lnTo>
                    <a:lnTo>
                      <a:pt x="37" y="3"/>
                    </a:lnTo>
                    <a:lnTo>
                      <a:pt x="38" y="3"/>
                    </a:lnTo>
                    <a:lnTo>
                      <a:pt x="39" y="3"/>
                    </a:lnTo>
                    <a:lnTo>
                      <a:pt x="41" y="3"/>
                    </a:lnTo>
                    <a:lnTo>
                      <a:pt x="42" y="3"/>
                    </a:lnTo>
                    <a:lnTo>
                      <a:pt x="43" y="3"/>
                    </a:lnTo>
                    <a:lnTo>
                      <a:pt x="44" y="3"/>
                    </a:lnTo>
                    <a:lnTo>
                      <a:pt x="45" y="3"/>
                    </a:lnTo>
                    <a:lnTo>
                      <a:pt x="47" y="3"/>
                    </a:lnTo>
                    <a:lnTo>
                      <a:pt x="48" y="3"/>
                    </a:lnTo>
                    <a:lnTo>
                      <a:pt x="49" y="3"/>
                    </a:lnTo>
                    <a:lnTo>
                      <a:pt x="50" y="3"/>
                    </a:lnTo>
                    <a:lnTo>
                      <a:pt x="51" y="3"/>
                    </a:lnTo>
                    <a:lnTo>
                      <a:pt x="53" y="3"/>
                    </a:lnTo>
                    <a:lnTo>
                      <a:pt x="54" y="3"/>
                    </a:lnTo>
                    <a:lnTo>
                      <a:pt x="55" y="3"/>
                    </a:lnTo>
                    <a:lnTo>
                      <a:pt x="56" y="3"/>
                    </a:lnTo>
                    <a:lnTo>
                      <a:pt x="57" y="3"/>
                    </a:lnTo>
                    <a:lnTo>
                      <a:pt x="59" y="3"/>
                    </a:lnTo>
                    <a:lnTo>
                      <a:pt x="60" y="3"/>
                    </a:lnTo>
                    <a:lnTo>
                      <a:pt x="61" y="3"/>
                    </a:lnTo>
                    <a:lnTo>
                      <a:pt x="62" y="3"/>
                    </a:lnTo>
                    <a:lnTo>
                      <a:pt x="63" y="3"/>
                    </a:lnTo>
                    <a:lnTo>
                      <a:pt x="65" y="3"/>
                    </a:lnTo>
                    <a:lnTo>
                      <a:pt x="66" y="3"/>
                    </a:lnTo>
                    <a:lnTo>
                      <a:pt x="67" y="3"/>
                    </a:lnTo>
                    <a:lnTo>
                      <a:pt x="68" y="3"/>
                    </a:lnTo>
                    <a:lnTo>
                      <a:pt x="69" y="3"/>
                    </a:lnTo>
                    <a:lnTo>
                      <a:pt x="71" y="3"/>
                    </a:lnTo>
                    <a:lnTo>
                      <a:pt x="72" y="3"/>
                    </a:lnTo>
                    <a:lnTo>
                      <a:pt x="73" y="3"/>
                    </a:lnTo>
                    <a:lnTo>
                      <a:pt x="74" y="3"/>
                    </a:lnTo>
                    <a:lnTo>
                      <a:pt x="75" y="3"/>
                    </a:lnTo>
                    <a:lnTo>
                      <a:pt x="77" y="3"/>
                    </a:lnTo>
                    <a:lnTo>
                      <a:pt x="78" y="3"/>
                    </a:lnTo>
                    <a:lnTo>
                      <a:pt x="79" y="3"/>
                    </a:lnTo>
                    <a:lnTo>
                      <a:pt x="80" y="3"/>
                    </a:lnTo>
                    <a:lnTo>
                      <a:pt x="81" y="2"/>
                    </a:lnTo>
                    <a:lnTo>
                      <a:pt x="83" y="2"/>
                    </a:lnTo>
                    <a:lnTo>
                      <a:pt x="84" y="2"/>
                    </a:lnTo>
                    <a:lnTo>
                      <a:pt x="85" y="2"/>
                    </a:lnTo>
                    <a:lnTo>
                      <a:pt x="86" y="2"/>
                    </a:lnTo>
                    <a:lnTo>
                      <a:pt x="87" y="2"/>
                    </a:lnTo>
                    <a:lnTo>
                      <a:pt x="89" y="2"/>
                    </a:lnTo>
                    <a:lnTo>
                      <a:pt x="90" y="2"/>
                    </a:lnTo>
                    <a:lnTo>
                      <a:pt x="91" y="2"/>
                    </a:lnTo>
                    <a:lnTo>
                      <a:pt x="92" y="2"/>
                    </a:lnTo>
                    <a:lnTo>
                      <a:pt x="93" y="2"/>
                    </a:lnTo>
                    <a:lnTo>
                      <a:pt x="95" y="2"/>
                    </a:lnTo>
                    <a:lnTo>
                      <a:pt x="96" y="2"/>
                    </a:lnTo>
                    <a:lnTo>
                      <a:pt x="97" y="2"/>
                    </a:lnTo>
                    <a:lnTo>
                      <a:pt x="98" y="2"/>
                    </a:lnTo>
                    <a:lnTo>
                      <a:pt x="99" y="2"/>
                    </a:lnTo>
                    <a:lnTo>
                      <a:pt x="101" y="2"/>
                    </a:lnTo>
                    <a:lnTo>
                      <a:pt x="102" y="2"/>
                    </a:lnTo>
                    <a:lnTo>
                      <a:pt x="103" y="2"/>
                    </a:lnTo>
                    <a:lnTo>
                      <a:pt x="104" y="2"/>
                    </a:lnTo>
                    <a:lnTo>
                      <a:pt x="105" y="2"/>
                    </a:lnTo>
                    <a:lnTo>
                      <a:pt x="107" y="2"/>
                    </a:lnTo>
                    <a:lnTo>
                      <a:pt x="108" y="2"/>
                    </a:lnTo>
                    <a:lnTo>
                      <a:pt x="109" y="2"/>
                    </a:lnTo>
                    <a:lnTo>
                      <a:pt x="110" y="2"/>
                    </a:lnTo>
                    <a:lnTo>
                      <a:pt x="111" y="2"/>
                    </a:lnTo>
                    <a:lnTo>
                      <a:pt x="113" y="2"/>
                    </a:lnTo>
                    <a:lnTo>
                      <a:pt x="114" y="2"/>
                    </a:lnTo>
                    <a:lnTo>
                      <a:pt x="115" y="2"/>
                    </a:lnTo>
                    <a:lnTo>
                      <a:pt x="116" y="2"/>
                    </a:lnTo>
                    <a:lnTo>
                      <a:pt x="117" y="1"/>
                    </a:lnTo>
                    <a:lnTo>
                      <a:pt x="119" y="1"/>
                    </a:lnTo>
                    <a:lnTo>
                      <a:pt x="120" y="1"/>
                    </a:lnTo>
                    <a:lnTo>
                      <a:pt x="121" y="1"/>
                    </a:lnTo>
                    <a:lnTo>
                      <a:pt x="122" y="1"/>
                    </a:lnTo>
                    <a:lnTo>
                      <a:pt x="123" y="1"/>
                    </a:lnTo>
                    <a:lnTo>
                      <a:pt x="125" y="1"/>
                    </a:lnTo>
                    <a:lnTo>
                      <a:pt x="126" y="1"/>
                    </a:lnTo>
                    <a:lnTo>
                      <a:pt x="127" y="1"/>
                    </a:lnTo>
                    <a:lnTo>
                      <a:pt x="128" y="1"/>
                    </a:lnTo>
                    <a:lnTo>
                      <a:pt x="129" y="1"/>
                    </a:lnTo>
                    <a:lnTo>
                      <a:pt x="131" y="1"/>
                    </a:lnTo>
                    <a:lnTo>
                      <a:pt x="132" y="1"/>
                    </a:lnTo>
                    <a:lnTo>
                      <a:pt x="133" y="1"/>
                    </a:lnTo>
                    <a:lnTo>
                      <a:pt x="134" y="1"/>
                    </a:lnTo>
                    <a:lnTo>
                      <a:pt x="135" y="0"/>
                    </a:lnTo>
                    <a:lnTo>
                      <a:pt x="137" y="0"/>
                    </a:lnTo>
                    <a:lnTo>
                      <a:pt x="138" y="0"/>
                    </a:lnTo>
                    <a:lnTo>
                      <a:pt x="139" y="0"/>
                    </a:lnTo>
                    <a:lnTo>
                      <a:pt x="140" y="0"/>
                    </a:lnTo>
                    <a:lnTo>
                      <a:pt x="141" y="0"/>
                    </a:lnTo>
                    <a:lnTo>
                      <a:pt x="143" y="0"/>
                    </a:lnTo>
                    <a:lnTo>
                      <a:pt x="144" y="0"/>
                    </a:lnTo>
                    <a:lnTo>
                      <a:pt x="145" y="0"/>
                    </a:lnTo>
                    <a:lnTo>
                      <a:pt x="146" y="0"/>
                    </a:lnTo>
                    <a:lnTo>
                      <a:pt x="147" y="0"/>
                    </a:lnTo>
                    <a:lnTo>
                      <a:pt x="149" y="0"/>
                    </a:lnTo>
                    <a:lnTo>
                      <a:pt x="150" y="0"/>
                    </a:lnTo>
                    <a:lnTo>
                      <a:pt x="151" y="0"/>
                    </a:lnTo>
                    <a:lnTo>
                      <a:pt x="152" y="0"/>
                    </a:lnTo>
                  </a:path>
                </a:pathLst>
              </a:custGeom>
              <a:noFill/>
              <a:ln w="254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261" name="Freeform 81">
                <a:extLst>
                  <a:ext uri="{FF2B5EF4-FFF2-40B4-BE49-F238E27FC236}">
                    <a16:creationId xmlns:a16="http://schemas.microsoft.com/office/drawing/2014/main" id="{07CC4DB4-598E-4BBA-909D-65869CAA147C}"/>
                  </a:ext>
                </a:extLst>
              </p:cNvPr>
              <p:cNvSpPr>
                <a:spLocks/>
              </p:cNvSpPr>
              <p:nvPr/>
            </p:nvSpPr>
            <p:spPr bwMode="auto">
              <a:xfrm rot="-5400000">
                <a:off x="1952772" y="3002107"/>
                <a:ext cx="398001" cy="80108"/>
              </a:xfrm>
              <a:custGeom>
                <a:avLst/>
                <a:gdLst>
                  <a:gd name="T0" fmla="*/ 2147483646 w 153"/>
                  <a:gd name="T1" fmla="*/ 2147483646 h 46"/>
                  <a:gd name="T2" fmla="*/ 2147483646 w 153"/>
                  <a:gd name="T3" fmla="*/ 2147483646 h 46"/>
                  <a:gd name="T4" fmla="*/ 2147483646 w 153"/>
                  <a:gd name="T5" fmla="*/ 2147483646 h 46"/>
                  <a:gd name="T6" fmla="*/ 2147483646 w 153"/>
                  <a:gd name="T7" fmla="*/ 2147483646 h 46"/>
                  <a:gd name="T8" fmla="*/ 2147483646 w 153"/>
                  <a:gd name="T9" fmla="*/ 2147483646 h 46"/>
                  <a:gd name="T10" fmla="*/ 2147483646 w 153"/>
                  <a:gd name="T11" fmla="*/ 2147483646 h 46"/>
                  <a:gd name="T12" fmla="*/ 2147483646 w 153"/>
                  <a:gd name="T13" fmla="*/ 2147483646 h 46"/>
                  <a:gd name="T14" fmla="*/ 2147483646 w 153"/>
                  <a:gd name="T15" fmla="*/ 2147483646 h 46"/>
                  <a:gd name="T16" fmla="*/ 2147483646 w 153"/>
                  <a:gd name="T17" fmla="*/ 2147483646 h 46"/>
                  <a:gd name="T18" fmla="*/ 2147483646 w 153"/>
                  <a:gd name="T19" fmla="*/ 2147483646 h 46"/>
                  <a:gd name="T20" fmla="*/ 2147483646 w 153"/>
                  <a:gd name="T21" fmla="*/ 2147483646 h 46"/>
                  <a:gd name="T22" fmla="*/ 2147483646 w 153"/>
                  <a:gd name="T23" fmla="*/ 2147483646 h 46"/>
                  <a:gd name="T24" fmla="*/ 2147483646 w 153"/>
                  <a:gd name="T25" fmla="*/ 2147483646 h 46"/>
                  <a:gd name="T26" fmla="*/ 2147483646 w 153"/>
                  <a:gd name="T27" fmla="*/ 2147483646 h 46"/>
                  <a:gd name="T28" fmla="*/ 2147483646 w 153"/>
                  <a:gd name="T29" fmla="*/ 2147483646 h 46"/>
                  <a:gd name="T30" fmla="*/ 2147483646 w 153"/>
                  <a:gd name="T31" fmla="*/ 2147483646 h 46"/>
                  <a:gd name="T32" fmla="*/ 2147483646 w 153"/>
                  <a:gd name="T33" fmla="*/ 2147483646 h 46"/>
                  <a:gd name="T34" fmla="*/ 2147483646 w 153"/>
                  <a:gd name="T35" fmla="*/ 2147483646 h 46"/>
                  <a:gd name="T36" fmla="*/ 2147483646 w 153"/>
                  <a:gd name="T37" fmla="*/ 2147483646 h 46"/>
                  <a:gd name="T38" fmla="*/ 2147483646 w 153"/>
                  <a:gd name="T39" fmla="*/ 2147483646 h 46"/>
                  <a:gd name="T40" fmla="*/ 2147483646 w 153"/>
                  <a:gd name="T41" fmla="*/ 2147483646 h 46"/>
                  <a:gd name="T42" fmla="*/ 2147483646 w 153"/>
                  <a:gd name="T43" fmla="*/ 2147483646 h 46"/>
                  <a:gd name="T44" fmla="*/ 2147483646 w 153"/>
                  <a:gd name="T45" fmla="*/ 2147483646 h 46"/>
                  <a:gd name="T46" fmla="*/ 2147483646 w 153"/>
                  <a:gd name="T47" fmla="*/ 2147483646 h 46"/>
                  <a:gd name="T48" fmla="*/ 2147483646 w 153"/>
                  <a:gd name="T49" fmla="*/ 2147483646 h 46"/>
                  <a:gd name="T50" fmla="*/ 2147483646 w 153"/>
                  <a:gd name="T51" fmla="*/ 2147483646 h 46"/>
                  <a:gd name="T52" fmla="*/ 2147483646 w 153"/>
                  <a:gd name="T53" fmla="*/ 2147483646 h 46"/>
                  <a:gd name="T54" fmla="*/ 2147483646 w 153"/>
                  <a:gd name="T55" fmla="*/ 2147483646 h 46"/>
                  <a:gd name="T56" fmla="*/ 2147483646 w 153"/>
                  <a:gd name="T57" fmla="*/ 2147483646 h 46"/>
                  <a:gd name="T58" fmla="*/ 2147483646 w 153"/>
                  <a:gd name="T59" fmla="*/ 2147483646 h 46"/>
                  <a:gd name="T60" fmla="*/ 2147483646 w 153"/>
                  <a:gd name="T61" fmla="*/ 2147483646 h 46"/>
                  <a:gd name="T62" fmla="*/ 2147483646 w 153"/>
                  <a:gd name="T63" fmla="*/ 2147483646 h 46"/>
                  <a:gd name="T64" fmla="*/ 2147483646 w 153"/>
                  <a:gd name="T65" fmla="*/ 2147483646 h 46"/>
                  <a:gd name="T66" fmla="*/ 2147483646 w 153"/>
                  <a:gd name="T67" fmla="*/ 2147483646 h 46"/>
                  <a:gd name="T68" fmla="*/ 2147483646 w 153"/>
                  <a:gd name="T69" fmla="*/ 2147483646 h 46"/>
                  <a:gd name="T70" fmla="*/ 2147483646 w 153"/>
                  <a:gd name="T71" fmla="*/ 2147483646 h 46"/>
                  <a:gd name="T72" fmla="*/ 2147483646 w 153"/>
                  <a:gd name="T73" fmla="*/ 2147483646 h 46"/>
                  <a:gd name="T74" fmla="*/ 2147483646 w 153"/>
                  <a:gd name="T75" fmla="*/ 2147483646 h 46"/>
                  <a:gd name="T76" fmla="*/ 2147483646 w 153"/>
                  <a:gd name="T77" fmla="*/ 2147483646 h 46"/>
                  <a:gd name="T78" fmla="*/ 2147483646 w 153"/>
                  <a:gd name="T79" fmla="*/ 2147483646 h 46"/>
                  <a:gd name="T80" fmla="*/ 2147483646 w 153"/>
                  <a:gd name="T81" fmla="*/ 2147483646 h 46"/>
                  <a:gd name="T82" fmla="*/ 2147483646 w 153"/>
                  <a:gd name="T83" fmla="*/ 2147483646 h 4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3"/>
                  <a:gd name="T127" fmla="*/ 0 h 46"/>
                  <a:gd name="T128" fmla="*/ 153 w 153"/>
                  <a:gd name="T129" fmla="*/ 46 h 4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3" h="46">
                    <a:moveTo>
                      <a:pt x="0" y="46"/>
                    </a:moveTo>
                    <a:lnTo>
                      <a:pt x="1" y="45"/>
                    </a:lnTo>
                    <a:lnTo>
                      <a:pt x="3" y="45"/>
                    </a:lnTo>
                    <a:lnTo>
                      <a:pt x="4" y="45"/>
                    </a:lnTo>
                    <a:lnTo>
                      <a:pt x="5" y="45"/>
                    </a:lnTo>
                    <a:lnTo>
                      <a:pt x="6" y="45"/>
                    </a:lnTo>
                    <a:lnTo>
                      <a:pt x="7" y="45"/>
                    </a:lnTo>
                    <a:lnTo>
                      <a:pt x="9" y="45"/>
                    </a:lnTo>
                    <a:lnTo>
                      <a:pt x="10" y="45"/>
                    </a:lnTo>
                    <a:lnTo>
                      <a:pt x="11" y="44"/>
                    </a:lnTo>
                    <a:lnTo>
                      <a:pt x="12" y="44"/>
                    </a:lnTo>
                    <a:lnTo>
                      <a:pt x="13" y="44"/>
                    </a:lnTo>
                    <a:lnTo>
                      <a:pt x="15" y="44"/>
                    </a:lnTo>
                    <a:lnTo>
                      <a:pt x="16" y="44"/>
                    </a:lnTo>
                    <a:lnTo>
                      <a:pt x="17" y="44"/>
                    </a:lnTo>
                    <a:lnTo>
                      <a:pt x="18" y="43"/>
                    </a:lnTo>
                    <a:lnTo>
                      <a:pt x="19" y="43"/>
                    </a:lnTo>
                    <a:lnTo>
                      <a:pt x="21" y="43"/>
                    </a:lnTo>
                    <a:lnTo>
                      <a:pt x="22" y="43"/>
                    </a:lnTo>
                    <a:lnTo>
                      <a:pt x="23" y="43"/>
                    </a:lnTo>
                    <a:lnTo>
                      <a:pt x="24" y="43"/>
                    </a:lnTo>
                    <a:lnTo>
                      <a:pt x="25" y="42"/>
                    </a:lnTo>
                    <a:lnTo>
                      <a:pt x="27" y="42"/>
                    </a:lnTo>
                    <a:lnTo>
                      <a:pt x="28" y="42"/>
                    </a:lnTo>
                    <a:lnTo>
                      <a:pt x="29" y="42"/>
                    </a:lnTo>
                    <a:lnTo>
                      <a:pt x="30" y="42"/>
                    </a:lnTo>
                    <a:lnTo>
                      <a:pt x="31" y="41"/>
                    </a:lnTo>
                    <a:lnTo>
                      <a:pt x="33" y="41"/>
                    </a:lnTo>
                    <a:lnTo>
                      <a:pt x="34" y="41"/>
                    </a:lnTo>
                    <a:lnTo>
                      <a:pt x="35" y="41"/>
                    </a:lnTo>
                    <a:lnTo>
                      <a:pt x="36" y="41"/>
                    </a:lnTo>
                    <a:lnTo>
                      <a:pt x="37" y="40"/>
                    </a:lnTo>
                    <a:lnTo>
                      <a:pt x="39" y="40"/>
                    </a:lnTo>
                    <a:lnTo>
                      <a:pt x="40" y="40"/>
                    </a:lnTo>
                    <a:lnTo>
                      <a:pt x="41" y="40"/>
                    </a:lnTo>
                    <a:lnTo>
                      <a:pt x="42" y="39"/>
                    </a:lnTo>
                    <a:lnTo>
                      <a:pt x="43" y="39"/>
                    </a:lnTo>
                    <a:lnTo>
                      <a:pt x="45" y="39"/>
                    </a:lnTo>
                    <a:lnTo>
                      <a:pt x="46" y="39"/>
                    </a:lnTo>
                    <a:lnTo>
                      <a:pt x="47" y="38"/>
                    </a:lnTo>
                    <a:lnTo>
                      <a:pt x="48" y="38"/>
                    </a:lnTo>
                    <a:lnTo>
                      <a:pt x="49" y="38"/>
                    </a:lnTo>
                    <a:lnTo>
                      <a:pt x="51" y="37"/>
                    </a:lnTo>
                    <a:lnTo>
                      <a:pt x="52" y="37"/>
                    </a:lnTo>
                    <a:lnTo>
                      <a:pt x="53" y="37"/>
                    </a:lnTo>
                    <a:lnTo>
                      <a:pt x="54" y="37"/>
                    </a:lnTo>
                    <a:lnTo>
                      <a:pt x="55" y="36"/>
                    </a:lnTo>
                    <a:lnTo>
                      <a:pt x="57" y="36"/>
                    </a:lnTo>
                    <a:lnTo>
                      <a:pt x="58" y="36"/>
                    </a:lnTo>
                    <a:lnTo>
                      <a:pt x="59" y="35"/>
                    </a:lnTo>
                    <a:lnTo>
                      <a:pt x="60" y="35"/>
                    </a:lnTo>
                    <a:lnTo>
                      <a:pt x="61" y="35"/>
                    </a:lnTo>
                    <a:lnTo>
                      <a:pt x="63" y="34"/>
                    </a:lnTo>
                    <a:lnTo>
                      <a:pt x="64" y="34"/>
                    </a:lnTo>
                    <a:lnTo>
                      <a:pt x="65" y="34"/>
                    </a:lnTo>
                    <a:lnTo>
                      <a:pt x="66" y="33"/>
                    </a:lnTo>
                    <a:lnTo>
                      <a:pt x="67" y="33"/>
                    </a:lnTo>
                    <a:lnTo>
                      <a:pt x="69" y="33"/>
                    </a:lnTo>
                    <a:lnTo>
                      <a:pt x="70" y="32"/>
                    </a:lnTo>
                    <a:lnTo>
                      <a:pt x="71" y="32"/>
                    </a:lnTo>
                    <a:lnTo>
                      <a:pt x="72" y="32"/>
                    </a:lnTo>
                    <a:lnTo>
                      <a:pt x="73" y="31"/>
                    </a:lnTo>
                    <a:lnTo>
                      <a:pt x="75" y="31"/>
                    </a:lnTo>
                    <a:lnTo>
                      <a:pt x="76" y="30"/>
                    </a:lnTo>
                    <a:lnTo>
                      <a:pt x="77" y="30"/>
                    </a:lnTo>
                    <a:lnTo>
                      <a:pt x="78" y="30"/>
                    </a:lnTo>
                    <a:lnTo>
                      <a:pt x="79" y="29"/>
                    </a:lnTo>
                    <a:lnTo>
                      <a:pt x="81" y="29"/>
                    </a:lnTo>
                    <a:lnTo>
                      <a:pt x="82" y="28"/>
                    </a:lnTo>
                    <a:lnTo>
                      <a:pt x="83" y="28"/>
                    </a:lnTo>
                    <a:lnTo>
                      <a:pt x="84" y="28"/>
                    </a:lnTo>
                    <a:lnTo>
                      <a:pt x="85" y="27"/>
                    </a:lnTo>
                    <a:lnTo>
                      <a:pt x="87" y="27"/>
                    </a:lnTo>
                    <a:lnTo>
                      <a:pt x="88" y="26"/>
                    </a:lnTo>
                    <a:lnTo>
                      <a:pt x="89" y="26"/>
                    </a:lnTo>
                    <a:lnTo>
                      <a:pt x="90" y="25"/>
                    </a:lnTo>
                    <a:lnTo>
                      <a:pt x="91" y="25"/>
                    </a:lnTo>
                    <a:lnTo>
                      <a:pt x="93" y="25"/>
                    </a:lnTo>
                    <a:lnTo>
                      <a:pt x="94" y="25"/>
                    </a:lnTo>
                    <a:lnTo>
                      <a:pt x="95" y="24"/>
                    </a:lnTo>
                    <a:lnTo>
                      <a:pt x="96" y="24"/>
                    </a:lnTo>
                    <a:lnTo>
                      <a:pt x="97" y="23"/>
                    </a:lnTo>
                    <a:lnTo>
                      <a:pt x="99" y="23"/>
                    </a:lnTo>
                    <a:lnTo>
                      <a:pt x="100" y="22"/>
                    </a:lnTo>
                    <a:lnTo>
                      <a:pt x="101" y="22"/>
                    </a:lnTo>
                    <a:lnTo>
                      <a:pt x="102" y="21"/>
                    </a:lnTo>
                    <a:lnTo>
                      <a:pt x="103" y="21"/>
                    </a:lnTo>
                    <a:lnTo>
                      <a:pt x="105" y="20"/>
                    </a:lnTo>
                    <a:lnTo>
                      <a:pt x="106" y="20"/>
                    </a:lnTo>
                    <a:lnTo>
                      <a:pt x="107" y="19"/>
                    </a:lnTo>
                    <a:lnTo>
                      <a:pt x="108" y="19"/>
                    </a:lnTo>
                    <a:lnTo>
                      <a:pt x="109" y="18"/>
                    </a:lnTo>
                    <a:lnTo>
                      <a:pt x="111" y="18"/>
                    </a:lnTo>
                    <a:lnTo>
                      <a:pt x="112" y="17"/>
                    </a:lnTo>
                    <a:lnTo>
                      <a:pt x="113" y="17"/>
                    </a:lnTo>
                    <a:lnTo>
                      <a:pt x="114" y="16"/>
                    </a:lnTo>
                    <a:lnTo>
                      <a:pt x="115" y="16"/>
                    </a:lnTo>
                    <a:lnTo>
                      <a:pt x="117" y="15"/>
                    </a:lnTo>
                    <a:lnTo>
                      <a:pt x="118" y="15"/>
                    </a:lnTo>
                    <a:lnTo>
                      <a:pt x="119" y="14"/>
                    </a:lnTo>
                    <a:lnTo>
                      <a:pt x="120" y="14"/>
                    </a:lnTo>
                    <a:lnTo>
                      <a:pt x="121" y="13"/>
                    </a:lnTo>
                    <a:lnTo>
                      <a:pt x="123" y="13"/>
                    </a:lnTo>
                    <a:lnTo>
                      <a:pt x="124" y="12"/>
                    </a:lnTo>
                    <a:lnTo>
                      <a:pt x="125" y="12"/>
                    </a:lnTo>
                    <a:lnTo>
                      <a:pt x="126" y="11"/>
                    </a:lnTo>
                    <a:lnTo>
                      <a:pt x="127" y="11"/>
                    </a:lnTo>
                    <a:lnTo>
                      <a:pt x="129" y="10"/>
                    </a:lnTo>
                    <a:lnTo>
                      <a:pt x="130" y="10"/>
                    </a:lnTo>
                    <a:lnTo>
                      <a:pt x="131" y="9"/>
                    </a:lnTo>
                    <a:lnTo>
                      <a:pt x="133" y="8"/>
                    </a:lnTo>
                    <a:lnTo>
                      <a:pt x="135" y="7"/>
                    </a:lnTo>
                    <a:lnTo>
                      <a:pt x="136" y="7"/>
                    </a:lnTo>
                    <a:lnTo>
                      <a:pt x="137" y="6"/>
                    </a:lnTo>
                    <a:lnTo>
                      <a:pt x="138" y="6"/>
                    </a:lnTo>
                    <a:lnTo>
                      <a:pt x="139" y="5"/>
                    </a:lnTo>
                    <a:lnTo>
                      <a:pt x="141" y="5"/>
                    </a:lnTo>
                    <a:lnTo>
                      <a:pt x="142" y="4"/>
                    </a:lnTo>
                    <a:lnTo>
                      <a:pt x="143" y="4"/>
                    </a:lnTo>
                    <a:lnTo>
                      <a:pt x="144" y="4"/>
                    </a:lnTo>
                    <a:lnTo>
                      <a:pt x="145" y="3"/>
                    </a:lnTo>
                    <a:lnTo>
                      <a:pt x="147" y="3"/>
                    </a:lnTo>
                    <a:lnTo>
                      <a:pt x="148" y="2"/>
                    </a:lnTo>
                    <a:lnTo>
                      <a:pt x="150" y="1"/>
                    </a:lnTo>
                    <a:lnTo>
                      <a:pt x="151" y="0"/>
                    </a:lnTo>
                    <a:lnTo>
                      <a:pt x="153" y="0"/>
                    </a:lnTo>
                  </a:path>
                </a:pathLst>
              </a:custGeom>
              <a:noFill/>
              <a:ln w="254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262" name="Freeform 82">
                <a:extLst>
                  <a:ext uri="{FF2B5EF4-FFF2-40B4-BE49-F238E27FC236}">
                    <a16:creationId xmlns:a16="http://schemas.microsoft.com/office/drawing/2014/main" id="{702185DE-B7F9-4A1C-831A-A2B83D3B8342}"/>
                  </a:ext>
                </a:extLst>
              </p:cNvPr>
              <p:cNvSpPr>
                <a:spLocks/>
              </p:cNvSpPr>
              <p:nvPr/>
            </p:nvSpPr>
            <p:spPr bwMode="auto">
              <a:xfrm rot="-5400000">
                <a:off x="1896604" y="2628048"/>
                <a:ext cx="395399" cy="34830"/>
              </a:xfrm>
              <a:custGeom>
                <a:avLst/>
                <a:gdLst>
                  <a:gd name="T0" fmla="*/ 2147483646 w 152"/>
                  <a:gd name="T1" fmla="*/ 2147483646 h 20"/>
                  <a:gd name="T2" fmla="*/ 2147483646 w 152"/>
                  <a:gd name="T3" fmla="*/ 2147483646 h 20"/>
                  <a:gd name="T4" fmla="*/ 2147483646 w 152"/>
                  <a:gd name="T5" fmla="*/ 2147483646 h 20"/>
                  <a:gd name="T6" fmla="*/ 2147483646 w 152"/>
                  <a:gd name="T7" fmla="*/ 2147483646 h 20"/>
                  <a:gd name="T8" fmla="*/ 2147483646 w 152"/>
                  <a:gd name="T9" fmla="*/ 2147483646 h 20"/>
                  <a:gd name="T10" fmla="*/ 2147483646 w 152"/>
                  <a:gd name="T11" fmla="*/ 2147483646 h 20"/>
                  <a:gd name="T12" fmla="*/ 2147483646 w 152"/>
                  <a:gd name="T13" fmla="*/ 2147483646 h 20"/>
                  <a:gd name="T14" fmla="*/ 2147483646 w 152"/>
                  <a:gd name="T15" fmla="*/ 2147483646 h 20"/>
                  <a:gd name="T16" fmla="*/ 2147483646 w 152"/>
                  <a:gd name="T17" fmla="*/ 2147483646 h 20"/>
                  <a:gd name="T18" fmla="*/ 2147483646 w 152"/>
                  <a:gd name="T19" fmla="*/ 2147483646 h 20"/>
                  <a:gd name="T20" fmla="*/ 2147483646 w 152"/>
                  <a:gd name="T21" fmla="*/ 2147483646 h 20"/>
                  <a:gd name="T22" fmla="*/ 2147483646 w 152"/>
                  <a:gd name="T23" fmla="*/ 2147483646 h 20"/>
                  <a:gd name="T24" fmla="*/ 2147483646 w 152"/>
                  <a:gd name="T25" fmla="*/ 2147483646 h 20"/>
                  <a:gd name="T26" fmla="*/ 2147483646 w 152"/>
                  <a:gd name="T27" fmla="*/ 2147483646 h 20"/>
                  <a:gd name="T28" fmla="*/ 2147483646 w 152"/>
                  <a:gd name="T29" fmla="*/ 2147483646 h 20"/>
                  <a:gd name="T30" fmla="*/ 2147483646 w 152"/>
                  <a:gd name="T31" fmla="*/ 2147483646 h 20"/>
                  <a:gd name="T32" fmla="*/ 2147483646 w 152"/>
                  <a:gd name="T33" fmla="*/ 2147483646 h 20"/>
                  <a:gd name="T34" fmla="*/ 2147483646 w 152"/>
                  <a:gd name="T35" fmla="*/ 2147483646 h 20"/>
                  <a:gd name="T36" fmla="*/ 2147483646 w 152"/>
                  <a:gd name="T37" fmla="*/ 2147483646 h 20"/>
                  <a:gd name="T38" fmla="*/ 2147483646 w 152"/>
                  <a:gd name="T39" fmla="*/ 0 h 20"/>
                  <a:gd name="T40" fmla="*/ 2147483646 w 152"/>
                  <a:gd name="T41" fmla="*/ 0 h 20"/>
                  <a:gd name="T42" fmla="*/ 2147483646 w 152"/>
                  <a:gd name="T43" fmla="*/ 0 h 20"/>
                  <a:gd name="T44" fmla="*/ 2147483646 w 152"/>
                  <a:gd name="T45" fmla="*/ 0 h 20"/>
                  <a:gd name="T46" fmla="*/ 2147483646 w 152"/>
                  <a:gd name="T47" fmla="*/ 0 h 20"/>
                  <a:gd name="T48" fmla="*/ 2147483646 w 152"/>
                  <a:gd name="T49" fmla="*/ 2147483646 h 20"/>
                  <a:gd name="T50" fmla="*/ 2147483646 w 152"/>
                  <a:gd name="T51" fmla="*/ 2147483646 h 20"/>
                  <a:gd name="T52" fmla="*/ 2147483646 w 152"/>
                  <a:gd name="T53" fmla="*/ 2147483646 h 20"/>
                  <a:gd name="T54" fmla="*/ 2147483646 w 152"/>
                  <a:gd name="T55" fmla="*/ 2147483646 h 20"/>
                  <a:gd name="T56" fmla="*/ 2147483646 w 152"/>
                  <a:gd name="T57" fmla="*/ 2147483646 h 20"/>
                  <a:gd name="T58" fmla="*/ 2147483646 w 152"/>
                  <a:gd name="T59" fmla="*/ 2147483646 h 20"/>
                  <a:gd name="T60" fmla="*/ 2147483646 w 152"/>
                  <a:gd name="T61" fmla="*/ 2147483646 h 20"/>
                  <a:gd name="T62" fmla="*/ 2147483646 w 152"/>
                  <a:gd name="T63" fmla="*/ 2147483646 h 20"/>
                  <a:gd name="T64" fmla="*/ 2147483646 w 152"/>
                  <a:gd name="T65" fmla="*/ 2147483646 h 20"/>
                  <a:gd name="T66" fmla="*/ 2147483646 w 152"/>
                  <a:gd name="T67" fmla="*/ 2147483646 h 20"/>
                  <a:gd name="T68" fmla="*/ 2147483646 w 152"/>
                  <a:gd name="T69" fmla="*/ 2147483646 h 20"/>
                  <a:gd name="T70" fmla="*/ 2147483646 w 152"/>
                  <a:gd name="T71" fmla="*/ 2147483646 h 20"/>
                  <a:gd name="T72" fmla="*/ 2147483646 w 152"/>
                  <a:gd name="T73" fmla="*/ 2147483646 h 20"/>
                  <a:gd name="T74" fmla="*/ 2147483646 w 152"/>
                  <a:gd name="T75" fmla="*/ 2147483646 h 20"/>
                  <a:gd name="T76" fmla="*/ 2147483646 w 152"/>
                  <a:gd name="T77" fmla="*/ 2147483646 h 20"/>
                  <a:gd name="T78" fmla="*/ 2147483646 w 152"/>
                  <a:gd name="T79" fmla="*/ 2147483646 h 20"/>
                  <a:gd name="T80" fmla="*/ 2147483646 w 152"/>
                  <a:gd name="T81" fmla="*/ 2147483646 h 20"/>
                  <a:gd name="T82" fmla="*/ 2147483646 w 152"/>
                  <a:gd name="T83" fmla="*/ 2147483646 h 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0"/>
                  <a:gd name="T128" fmla="*/ 152 w 152"/>
                  <a:gd name="T129" fmla="*/ 20 h 2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0">
                    <a:moveTo>
                      <a:pt x="0" y="20"/>
                    </a:moveTo>
                    <a:lnTo>
                      <a:pt x="1" y="19"/>
                    </a:lnTo>
                    <a:lnTo>
                      <a:pt x="2" y="19"/>
                    </a:lnTo>
                    <a:lnTo>
                      <a:pt x="3" y="18"/>
                    </a:lnTo>
                    <a:lnTo>
                      <a:pt x="4" y="18"/>
                    </a:lnTo>
                    <a:lnTo>
                      <a:pt x="6" y="17"/>
                    </a:lnTo>
                    <a:lnTo>
                      <a:pt x="7" y="17"/>
                    </a:lnTo>
                    <a:lnTo>
                      <a:pt x="8" y="16"/>
                    </a:lnTo>
                    <a:lnTo>
                      <a:pt x="9" y="16"/>
                    </a:lnTo>
                    <a:lnTo>
                      <a:pt x="10" y="15"/>
                    </a:lnTo>
                    <a:lnTo>
                      <a:pt x="12" y="15"/>
                    </a:lnTo>
                    <a:lnTo>
                      <a:pt x="13" y="14"/>
                    </a:lnTo>
                    <a:lnTo>
                      <a:pt x="14" y="14"/>
                    </a:lnTo>
                    <a:lnTo>
                      <a:pt x="15" y="13"/>
                    </a:lnTo>
                    <a:lnTo>
                      <a:pt x="16" y="13"/>
                    </a:lnTo>
                    <a:lnTo>
                      <a:pt x="18" y="13"/>
                    </a:lnTo>
                    <a:lnTo>
                      <a:pt x="19" y="12"/>
                    </a:lnTo>
                    <a:lnTo>
                      <a:pt x="20" y="12"/>
                    </a:lnTo>
                    <a:lnTo>
                      <a:pt x="21" y="11"/>
                    </a:lnTo>
                    <a:lnTo>
                      <a:pt x="22" y="11"/>
                    </a:lnTo>
                    <a:lnTo>
                      <a:pt x="24" y="10"/>
                    </a:lnTo>
                    <a:lnTo>
                      <a:pt x="25" y="10"/>
                    </a:lnTo>
                    <a:lnTo>
                      <a:pt x="26" y="9"/>
                    </a:lnTo>
                    <a:lnTo>
                      <a:pt x="27" y="9"/>
                    </a:lnTo>
                    <a:lnTo>
                      <a:pt x="28" y="9"/>
                    </a:lnTo>
                    <a:lnTo>
                      <a:pt x="30" y="8"/>
                    </a:lnTo>
                    <a:lnTo>
                      <a:pt x="31" y="8"/>
                    </a:lnTo>
                    <a:lnTo>
                      <a:pt x="32" y="7"/>
                    </a:lnTo>
                    <a:lnTo>
                      <a:pt x="33" y="7"/>
                    </a:lnTo>
                    <a:lnTo>
                      <a:pt x="34" y="7"/>
                    </a:lnTo>
                    <a:lnTo>
                      <a:pt x="36" y="6"/>
                    </a:lnTo>
                    <a:lnTo>
                      <a:pt x="37" y="6"/>
                    </a:lnTo>
                    <a:lnTo>
                      <a:pt x="38" y="6"/>
                    </a:lnTo>
                    <a:lnTo>
                      <a:pt x="39" y="5"/>
                    </a:lnTo>
                    <a:lnTo>
                      <a:pt x="40" y="5"/>
                    </a:lnTo>
                    <a:lnTo>
                      <a:pt x="42" y="5"/>
                    </a:lnTo>
                    <a:lnTo>
                      <a:pt x="43" y="4"/>
                    </a:lnTo>
                    <a:lnTo>
                      <a:pt x="44" y="4"/>
                    </a:lnTo>
                    <a:lnTo>
                      <a:pt x="45" y="4"/>
                    </a:lnTo>
                    <a:lnTo>
                      <a:pt x="46" y="4"/>
                    </a:lnTo>
                    <a:lnTo>
                      <a:pt x="48" y="3"/>
                    </a:lnTo>
                    <a:lnTo>
                      <a:pt x="49" y="3"/>
                    </a:lnTo>
                    <a:lnTo>
                      <a:pt x="50" y="3"/>
                    </a:lnTo>
                    <a:lnTo>
                      <a:pt x="51" y="3"/>
                    </a:lnTo>
                    <a:lnTo>
                      <a:pt x="52" y="3"/>
                    </a:lnTo>
                    <a:lnTo>
                      <a:pt x="54" y="2"/>
                    </a:lnTo>
                    <a:lnTo>
                      <a:pt x="55" y="2"/>
                    </a:lnTo>
                    <a:lnTo>
                      <a:pt x="56" y="2"/>
                    </a:lnTo>
                    <a:lnTo>
                      <a:pt x="57" y="2"/>
                    </a:lnTo>
                    <a:lnTo>
                      <a:pt x="58" y="2"/>
                    </a:lnTo>
                    <a:lnTo>
                      <a:pt x="60" y="2"/>
                    </a:lnTo>
                    <a:lnTo>
                      <a:pt x="61" y="1"/>
                    </a:lnTo>
                    <a:lnTo>
                      <a:pt x="62" y="1"/>
                    </a:lnTo>
                    <a:lnTo>
                      <a:pt x="63" y="1"/>
                    </a:lnTo>
                    <a:lnTo>
                      <a:pt x="64" y="1"/>
                    </a:lnTo>
                    <a:lnTo>
                      <a:pt x="66" y="1"/>
                    </a:lnTo>
                    <a:lnTo>
                      <a:pt x="67" y="1"/>
                    </a:lnTo>
                    <a:lnTo>
                      <a:pt x="68" y="1"/>
                    </a:lnTo>
                    <a:lnTo>
                      <a:pt x="69" y="1"/>
                    </a:lnTo>
                    <a:lnTo>
                      <a:pt x="70" y="0"/>
                    </a:lnTo>
                    <a:lnTo>
                      <a:pt x="72" y="0"/>
                    </a:lnTo>
                    <a:lnTo>
                      <a:pt x="73" y="0"/>
                    </a:lnTo>
                    <a:lnTo>
                      <a:pt x="74" y="0"/>
                    </a:lnTo>
                    <a:lnTo>
                      <a:pt x="75" y="0"/>
                    </a:lnTo>
                    <a:lnTo>
                      <a:pt x="76" y="0"/>
                    </a:lnTo>
                    <a:lnTo>
                      <a:pt x="78" y="0"/>
                    </a:lnTo>
                    <a:lnTo>
                      <a:pt x="79" y="0"/>
                    </a:lnTo>
                    <a:lnTo>
                      <a:pt x="80" y="0"/>
                    </a:lnTo>
                    <a:lnTo>
                      <a:pt x="81" y="0"/>
                    </a:lnTo>
                    <a:lnTo>
                      <a:pt x="82" y="0"/>
                    </a:lnTo>
                    <a:lnTo>
                      <a:pt x="84" y="0"/>
                    </a:lnTo>
                    <a:lnTo>
                      <a:pt x="85" y="0"/>
                    </a:lnTo>
                    <a:lnTo>
                      <a:pt x="86" y="0"/>
                    </a:lnTo>
                    <a:lnTo>
                      <a:pt x="87" y="0"/>
                    </a:lnTo>
                    <a:lnTo>
                      <a:pt x="88" y="1"/>
                    </a:lnTo>
                    <a:lnTo>
                      <a:pt x="90" y="1"/>
                    </a:lnTo>
                    <a:lnTo>
                      <a:pt x="91" y="1"/>
                    </a:lnTo>
                    <a:lnTo>
                      <a:pt x="92" y="1"/>
                    </a:lnTo>
                    <a:lnTo>
                      <a:pt x="93" y="1"/>
                    </a:lnTo>
                    <a:lnTo>
                      <a:pt x="94" y="1"/>
                    </a:lnTo>
                    <a:lnTo>
                      <a:pt x="96" y="1"/>
                    </a:lnTo>
                    <a:lnTo>
                      <a:pt x="97" y="1"/>
                    </a:lnTo>
                    <a:lnTo>
                      <a:pt x="98" y="2"/>
                    </a:lnTo>
                    <a:lnTo>
                      <a:pt x="99" y="2"/>
                    </a:lnTo>
                    <a:lnTo>
                      <a:pt x="100" y="2"/>
                    </a:lnTo>
                    <a:lnTo>
                      <a:pt x="102" y="2"/>
                    </a:lnTo>
                    <a:lnTo>
                      <a:pt x="103" y="2"/>
                    </a:lnTo>
                    <a:lnTo>
                      <a:pt x="104" y="3"/>
                    </a:lnTo>
                    <a:lnTo>
                      <a:pt x="105" y="3"/>
                    </a:lnTo>
                    <a:lnTo>
                      <a:pt x="106" y="3"/>
                    </a:lnTo>
                    <a:lnTo>
                      <a:pt x="108" y="3"/>
                    </a:lnTo>
                    <a:lnTo>
                      <a:pt x="109" y="3"/>
                    </a:lnTo>
                    <a:lnTo>
                      <a:pt x="110" y="3"/>
                    </a:lnTo>
                    <a:lnTo>
                      <a:pt x="111" y="4"/>
                    </a:lnTo>
                    <a:lnTo>
                      <a:pt x="112" y="4"/>
                    </a:lnTo>
                    <a:lnTo>
                      <a:pt x="114" y="4"/>
                    </a:lnTo>
                    <a:lnTo>
                      <a:pt x="115" y="5"/>
                    </a:lnTo>
                    <a:lnTo>
                      <a:pt x="116" y="5"/>
                    </a:lnTo>
                    <a:lnTo>
                      <a:pt x="117" y="5"/>
                    </a:lnTo>
                    <a:lnTo>
                      <a:pt x="118" y="6"/>
                    </a:lnTo>
                    <a:lnTo>
                      <a:pt x="120" y="6"/>
                    </a:lnTo>
                    <a:lnTo>
                      <a:pt x="121" y="6"/>
                    </a:lnTo>
                    <a:lnTo>
                      <a:pt x="122" y="7"/>
                    </a:lnTo>
                    <a:lnTo>
                      <a:pt x="123" y="7"/>
                    </a:lnTo>
                    <a:lnTo>
                      <a:pt x="124" y="7"/>
                    </a:lnTo>
                    <a:lnTo>
                      <a:pt x="126" y="8"/>
                    </a:lnTo>
                    <a:lnTo>
                      <a:pt x="127" y="8"/>
                    </a:lnTo>
                    <a:lnTo>
                      <a:pt x="128" y="9"/>
                    </a:lnTo>
                    <a:lnTo>
                      <a:pt x="129" y="9"/>
                    </a:lnTo>
                    <a:lnTo>
                      <a:pt x="130" y="9"/>
                    </a:lnTo>
                    <a:lnTo>
                      <a:pt x="132" y="10"/>
                    </a:lnTo>
                    <a:lnTo>
                      <a:pt x="133" y="10"/>
                    </a:lnTo>
                    <a:lnTo>
                      <a:pt x="134" y="11"/>
                    </a:lnTo>
                    <a:lnTo>
                      <a:pt x="135" y="11"/>
                    </a:lnTo>
                    <a:lnTo>
                      <a:pt x="136" y="12"/>
                    </a:lnTo>
                    <a:lnTo>
                      <a:pt x="138" y="12"/>
                    </a:lnTo>
                    <a:lnTo>
                      <a:pt x="139" y="12"/>
                    </a:lnTo>
                    <a:lnTo>
                      <a:pt x="140" y="13"/>
                    </a:lnTo>
                    <a:lnTo>
                      <a:pt x="141" y="13"/>
                    </a:lnTo>
                    <a:lnTo>
                      <a:pt x="142" y="14"/>
                    </a:lnTo>
                    <a:lnTo>
                      <a:pt x="144" y="14"/>
                    </a:lnTo>
                    <a:lnTo>
                      <a:pt x="145" y="15"/>
                    </a:lnTo>
                    <a:lnTo>
                      <a:pt x="146" y="15"/>
                    </a:lnTo>
                    <a:lnTo>
                      <a:pt x="147" y="16"/>
                    </a:lnTo>
                    <a:lnTo>
                      <a:pt x="148" y="16"/>
                    </a:lnTo>
                    <a:lnTo>
                      <a:pt x="150" y="17"/>
                    </a:lnTo>
                    <a:lnTo>
                      <a:pt x="151" y="17"/>
                    </a:lnTo>
                    <a:lnTo>
                      <a:pt x="152" y="18"/>
                    </a:lnTo>
                  </a:path>
                </a:pathLst>
              </a:custGeom>
              <a:noFill/>
              <a:ln w="254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263" name="Freeform 83">
                <a:extLst>
                  <a:ext uri="{FF2B5EF4-FFF2-40B4-BE49-F238E27FC236}">
                    <a16:creationId xmlns:a16="http://schemas.microsoft.com/office/drawing/2014/main" id="{1D4A05F2-14F9-445F-BBF0-107C947B0A20}"/>
                  </a:ext>
                </a:extLst>
              </p:cNvPr>
              <p:cNvSpPr>
                <a:spLocks/>
              </p:cNvSpPr>
              <p:nvPr/>
            </p:nvSpPr>
            <p:spPr bwMode="auto">
              <a:xfrm rot="-5400000">
                <a:off x="1951461" y="2209139"/>
                <a:ext cx="395399" cy="81850"/>
              </a:xfrm>
              <a:custGeom>
                <a:avLst/>
                <a:gdLst>
                  <a:gd name="T0" fmla="*/ 2147483646 w 152"/>
                  <a:gd name="T1" fmla="*/ 2147483646 h 47"/>
                  <a:gd name="T2" fmla="*/ 2147483646 w 152"/>
                  <a:gd name="T3" fmla="*/ 2147483646 h 47"/>
                  <a:gd name="T4" fmla="*/ 2147483646 w 152"/>
                  <a:gd name="T5" fmla="*/ 2147483646 h 47"/>
                  <a:gd name="T6" fmla="*/ 2147483646 w 152"/>
                  <a:gd name="T7" fmla="*/ 2147483646 h 47"/>
                  <a:gd name="T8" fmla="*/ 2147483646 w 152"/>
                  <a:gd name="T9" fmla="*/ 2147483646 h 47"/>
                  <a:gd name="T10" fmla="*/ 2147483646 w 152"/>
                  <a:gd name="T11" fmla="*/ 2147483646 h 47"/>
                  <a:gd name="T12" fmla="*/ 2147483646 w 152"/>
                  <a:gd name="T13" fmla="*/ 2147483646 h 47"/>
                  <a:gd name="T14" fmla="*/ 2147483646 w 152"/>
                  <a:gd name="T15" fmla="*/ 2147483646 h 47"/>
                  <a:gd name="T16" fmla="*/ 2147483646 w 152"/>
                  <a:gd name="T17" fmla="*/ 2147483646 h 47"/>
                  <a:gd name="T18" fmla="*/ 2147483646 w 152"/>
                  <a:gd name="T19" fmla="*/ 2147483646 h 47"/>
                  <a:gd name="T20" fmla="*/ 2147483646 w 152"/>
                  <a:gd name="T21" fmla="*/ 2147483646 h 47"/>
                  <a:gd name="T22" fmla="*/ 2147483646 w 152"/>
                  <a:gd name="T23" fmla="*/ 2147483646 h 47"/>
                  <a:gd name="T24" fmla="*/ 2147483646 w 152"/>
                  <a:gd name="T25" fmla="*/ 2147483646 h 47"/>
                  <a:gd name="T26" fmla="*/ 2147483646 w 152"/>
                  <a:gd name="T27" fmla="*/ 2147483646 h 47"/>
                  <a:gd name="T28" fmla="*/ 2147483646 w 152"/>
                  <a:gd name="T29" fmla="*/ 2147483646 h 47"/>
                  <a:gd name="T30" fmla="*/ 2147483646 w 152"/>
                  <a:gd name="T31" fmla="*/ 2147483646 h 47"/>
                  <a:gd name="T32" fmla="*/ 2147483646 w 152"/>
                  <a:gd name="T33" fmla="*/ 2147483646 h 47"/>
                  <a:gd name="T34" fmla="*/ 2147483646 w 152"/>
                  <a:gd name="T35" fmla="*/ 2147483646 h 47"/>
                  <a:gd name="T36" fmla="*/ 2147483646 w 152"/>
                  <a:gd name="T37" fmla="*/ 2147483646 h 47"/>
                  <a:gd name="T38" fmla="*/ 2147483646 w 152"/>
                  <a:gd name="T39" fmla="*/ 2147483646 h 47"/>
                  <a:gd name="T40" fmla="*/ 2147483646 w 152"/>
                  <a:gd name="T41" fmla="*/ 2147483646 h 47"/>
                  <a:gd name="T42" fmla="*/ 2147483646 w 152"/>
                  <a:gd name="T43" fmla="*/ 2147483646 h 47"/>
                  <a:gd name="T44" fmla="*/ 2147483646 w 152"/>
                  <a:gd name="T45" fmla="*/ 2147483646 h 47"/>
                  <a:gd name="T46" fmla="*/ 2147483646 w 152"/>
                  <a:gd name="T47" fmla="*/ 2147483646 h 47"/>
                  <a:gd name="T48" fmla="*/ 2147483646 w 152"/>
                  <a:gd name="T49" fmla="*/ 2147483646 h 47"/>
                  <a:gd name="T50" fmla="*/ 2147483646 w 152"/>
                  <a:gd name="T51" fmla="*/ 2147483646 h 47"/>
                  <a:gd name="T52" fmla="*/ 2147483646 w 152"/>
                  <a:gd name="T53" fmla="*/ 2147483646 h 47"/>
                  <a:gd name="T54" fmla="*/ 2147483646 w 152"/>
                  <a:gd name="T55" fmla="*/ 2147483646 h 47"/>
                  <a:gd name="T56" fmla="*/ 2147483646 w 152"/>
                  <a:gd name="T57" fmla="*/ 2147483646 h 47"/>
                  <a:gd name="T58" fmla="*/ 2147483646 w 152"/>
                  <a:gd name="T59" fmla="*/ 2147483646 h 47"/>
                  <a:gd name="T60" fmla="*/ 2147483646 w 152"/>
                  <a:gd name="T61" fmla="*/ 2147483646 h 47"/>
                  <a:gd name="T62" fmla="*/ 2147483646 w 152"/>
                  <a:gd name="T63" fmla="*/ 2147483646 h 47"/>
                  <a:gd name="T64" fmla="*/ 2147483646 w 152"/>
                  <a:gd name="T65" fmla="*/ 2147483646 h 47"/>
                  <a:gd name="T66" fmla="*/ 2147483646 w 152"/>
                  <a:gd name="T67" fmla="*/ 2147483646 h 47"/>
                  <a:gd name="T68" fmla="*/ 2147483646 w 152"/>
                  <a:gd name="T69" fmla="*/ 2147483646 h 47"/>
                  <a:gd name="T70" fmla="*/ 2147483646 w 152"/>
                  <a:gd name="T71" fmla="*/ 2147483646 h 47"/>
                  <a:gd name="T72" fmla="*/ 2147483646 w 152"/>
                  <a:gd name="T73" fmla="*/ 2147483646 h 47"/>
                  <a:gd name="T74" fmla="*/ 2147483646 w 152"/>
                  <a:gd name="T75" fmla="*/ 2147483646 h 47"/>
                  <a:gd name="T76" fmla="*/ 2147483646 w 152"/>
                  <a:gd name="T77" fmla="*/ 2147483646 h 47"/>
                  <a:gd name="T78" fmla="*/ 2147483646 w 152"/>
                  <a:gd name="T79" fmla="*/ 2147483646 h 47"/>
                  <a:gd name="T80" fmla="*/ 2147483646 w 152"/>
                  <a:gd name="T81" fmla="*/ 2147483646 h 47"/>
                  <a:gd name="T82" fmla="*/ 2147483646 w 152"/>
                  <a:gd name="T83" fmla="*/ 2147483646 h 4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47"/>
                  <a:gd name="T128" fmla="*/ 152 w 152"/>
                  <a:gd name="T129" fmla="*/ 47 h 4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47">
                    <a:moveTo>
                      <a:pt x="0" y="0"/>
                    </a:moveTo>
                    <a:lnTo>
                      <a:pt x="1" y="0"/>
                    </a:lnTo>
                    <a:lnTo>
                      <a:pt x="2" y="1"/>
                    </a:lnTo>
                    <a:lnTo>
                      <a:pt x="4" y="1"/>
                    </a:lnTo>
                    <a:lnTo>
                      <a:pt x="5" y="2"/>
                    </a:lnTo>
                    <a:lnTo>
                      <a:pt x="6" y="2"/>
                    </a:lnTo>
                    <a:lnTo>
                      <a:pt x="7" y="3"/>
                    </a:lnTo>
                    <a:lnTo>
                      <a:pt x="8" y="3"/>
                    </a:lnTo>
                    <a:lnTo>
                      <a:pt x="10" y="4"/>
                    </a:lnTo>
                    <a:lnTo>
                      <a:pt x="11" y="4"/>
                    </a:lnTo>
                    <a:lnTo>
                      <a:pt x="12" y="5"/>
                    </a:lnTo>
                    <a:lnTo>
                      <a:pt x="13" y="5"/>
                    </a:lnTo>
                    <a:lnTo>
                      <a:pt x="16" y="6"/>
                    </a:lnTo>
                    <a:lnTo>
                      <a:pt x="17" y="7"/>
                    </a:lnTo>
                    <a:lnTo>
                      <a:pt x="18" y="7"/>
                    </a:lnTo>
                    <a:lnTo>
                      <a:pt x="19" y="8"/>
                    </a:lnTo>
                    <a:lnTo>
                      <a:pt x="20" y="8"/>
                    </a:lnTo>
                    <a:lnTo>
                      <a:pt x="22" y="9"/>
                    </a:lnTo>
                    <a:lnTo>
                      <a:pt x="23" y="9"/>
                    </a:lnTo>
                    <a:lnTo>
                      <a:pt x="24" y="10"/>
                    </a:lnTo>
                    <a:lnTo>
                      <a:pt x="25" y="10"/>
                    </a:lnTo>
                    <a:lnTo>
                      <a:pt x="26" y="11"/>
                    </a:lnTo>
                    <a:lnTo>
                      <a:pt x="28" y="11"/>
                    </a:lnTo>
                    <a:lnTo>
                      <a:pt x="29" y="12"/>
                    </a:lnTo>
                    <a:lnTo>
                      <a:pt x="30" y="12"/>
                    </a:lnTo>
                    <a:lnTo>
                      <a:pt x="32" y="13"/>
                    </a:lnTo>
                    <a:lnTo>
                      <a:pt x="32" y="14"/>
                    </a:lnTo>
                    <a:lnTo>
                      <a:pt x="34" y="14"/>
                    </a:lnTo>
                    <a:lnTo>
                      <a:pt x="35" y="15"/>
                    </a:lnTo>
                    <a:lnTo>
                      <a:pt x="36" y="15"/>
                    </a:lnTo>
                    <a:lnTo>
                      <a:pt x="37" y="16"/>
                    </a:lnTo>
                    <a:lnTo>
                      <a:pt x="38" y="16"/>
                    </a:lnTo>
                    <a:lnTo>
                      <a:pt x="40" y="17"/>
                    </a:lnTo>
                    <a:lnTo>
                      <a:pt x="41" y="17"/>
                    </a:lnTo>
                    <a:lnTo>
                      <a:pt x="42" y="18"/>
                    </a:lnTo>
                    <a:lnTo>
                      <a:pt x="43" y="18"/>
                    </a:lnTo>
                    <a:lnTo>
                      <a:pt x="44" y="19"/>
                    </a:lnTo>
                    <a:lnTo>
                      <a:pt x="46" y="19"/>
                    </a:lnTo>
                    <a:lnTo>
                      <a:pt x="47" y="20"/>
                    </a:lnTo>
                    <a:lnTo>
                      <a:pt x="48" y="20"/>
                    </a:lnTo>
                    <a:lnTo>
                      <a:pt x="49" y="21"/>
                    </a:lnTo>
                    <a:lnTo>
                      <a:pt x="50" y="21"/>
                    </a:lnTo>
                    <a:lnTo>
                      <a:pt x="52" y="22"/>
                    </a:lnTo>
                    <a:lnTo>
                      <a:pt x="53" y="22"/>
                    </a:lnTo>
                    <a:lnTo>
                      <a:pt x="54" y="23"/>
                    </a:lnTo>
                    <a:lnTo>
                      <a:pt x="55" y="23"/>
                    </a:lnTo>
                    <a:lnTo>
                      <a:pt x="56" y="24"/>
                    </a:lnTo>
                    <a:lnTo>
                      <a:pt x="58" y="24"/>
                    </a:lnTo>
                    <a:lnTo>
                      <a:pt x="59" y="25"/>
                    </a:lnTo>
                    <a:lnTo>
                      <a:pt x="60" y="25"/>
                    </a:lnTo>
                    <a:lnTo>
                      <a:pt x="61" y="26"/>
                    </a:lnTo>
                    <a:lnTo>
                      <a:pt x="62" y="26"/>
                    </a:lnTo>
                    <a:lnTo>
                      <a:pt x="64" y="27"/>
                    </a:lnTo>
                    <a:lnTo>
                      <a:pt x="65" y="27"/>
                    </a:lnTo>
                    <a:lnTo>
                      <a:pt x="66" y="27"/>
                    </a:lnTo>
                    <a:lnTo>
                      <a:pt x="67" y="27"/>
                    </a:lnTo>
                    <a:lnTo>
                      <a:pt x="68" y="28"/>
                    </a:lnTo>
                    <a:lnTo>
                      <a:pt x="70" y="28"/>
                    </a:lnTo>
                    <a:lnTo>
                      <a:pt x="71" y="29"/>
                    </a:lnTo>
                    <a:lnTo>
                      <a:pt x="72" y="29"/>
                    </a:lnTo>
                    <a:lnTo>
                      <a:pt x="73" y="30"/>
                    </a:lnTo>
                    <a:lnTo>
                      <a:pt x="74" y="30"/>
                    </a:lnTo>
                    <a:lnTo>
                      <a:pt x="76" y="30"/>
                    </a:lnTo>
                    <a:lnTo>
                      <a:pt x="77" y="31"/>
                    </a:lnTo>
                    <a:lnTo>
                      <a:pt x="78" y="31"/>
                    </a:lnTo>
                    <a:lnTo>
                      <a:pt x="79" y="32"/>
                    </a:lnTo>
                    <a:lnTo>
                      <a:pt x="80" y="32"/>
                    </a:lnTo>
                    <a:lnTo>
                      <a:pt x="82" y="32"/>
                    </a:lnTo>
                    <a:lnTo>
                      <a:pt x="83" y="33"/>
                    </a:lnTo>
                    <a:lnTo>
                      <a:pt x="84" y="33"/>
                    </a:lnTo>
                    <a:lnTo>
                      <a:pt x="85" y="33"/>
                    </a:lnTo>
                    <a:lnTo>
                      <a:pt x="86" y="34"/>
                    </a:lnTo>
                    <a:lnTo>
                      <a:pt x="88" y="34"/>
                    </a:lnTo>
                    <a:lnTo>
                      <a:pt x="89" y="35"/>
                    </a:lnTo>
                    <a:lnTo>
                      <a:pt x="90" y="35"/>
                    </a:lnTo>
                    <a:lnTo>
                      <a:pt x="91" y="35"/>
                    </a:lnTo>
                    <a:lnTo>
                      <a:pt x="92" y="36"/>
                    </a:lnTo>
                    <a:lnTo>
                      <a:pt x="94" y="36"/>
                    </a:lnTo>
                    <a:lnTo>
                      <a:pt x="95" y="36"/>
                    </a:lnTo>
                    <a:lnTo>
                      <a:pt x="96" y="37"/>
                    </a:lnTo>
                    <a:lnTo>
                      <a:pt x="97" y="37"/>
                    </a:lnTo>
                    <a:lnTo>
                      <a:pt x="98" y="37"/>
                    </a:lnTo>
                    <a:lnTo>
                      <a:pt x="100" y="38"/>
                    </a:lnTo>
                    <a:lnTo>
                      <a:pt x="101" y="38"/>
                    </a:lnTo>
                    <a:lnTo>
                      <a:pt x="102" y="38"/>
                    </a:lnTo>
                    <a:lnTo>
                      <a:pt x="103" y="39"/>
                    </a:lnTo>
                    <a:lnTo>
                      <a:pt x="104" y="39"/>
                    </a:lnTo>
                    <a:lnTo>
                      <a:pt x="106" y="39"/>
                    </a:lnTo>
                    <a:lnTo>
                      <a:pt x="107" y="39"/>
                    </a:lnTo>
                    <a:lnTo>
                      <a:pt x="108" y="40"/>
                    </a:lnTo>
                    <a:lnTo>
                      <a:pt x="109" y="40"/>
                    </a:lnTo>
                    <a:lnTo>
                      <a:pt x="110" y="40"/>
                    </a:lnTo>
                    <a:lnTo>
                      <a:pt x="112" y="41"/>
                    </a:lnTo>
                    <a:lnTo>
                      <a:pt x="113" y="41"/>
                    </a:lnTo>
                    <a:lnTo>
                      <a:pt x="114" y="41"/>
                    </a:lnTo>
                    <a:lnTo>
                      <a:pt x="115" y="41"/>
                    </a:lnTo>
                    <a:lnTo>
                      <a:pt x="116" y="42"/>
                    </a:lnTo>
                    <a:lnTo>
                      <a:pt x="118" y="42"/>
                    </a:lnTo>
                    <a:lnTo>
                      <a:pt x="119" y="42"/>
                    </a:lnTo>
                    <a:lnTo>
                      <a:pt x="120" y="42"/>
                    </a:lnTo>
                    <a:lnTo>
                      <a:pt x="121" y="42"/>
                    </a:lnTo>
                    <a:lnTo>
                      <a:pt x="122" y="43"/>
                    </a:lnTo>
                    <a:lnTo>
                      <a:pt x="124" y="43"/>
                    </a:lnTo>
                    <a:lnTo>
                      <a:pt x="125" y="43"/>
                    </a:lnTo>
                    <a:lnTo>
                      <a:pt x="126" y="43"/>
                    </a:lnTo>
                    <a:lnTo>
                      <a:pt x="127" y="44"/>
                    </a:lnTo>
                    <a:lnTo>
                      <a:pt x="128" y="44"/>
                    </a:lnTo>
                    <a:lnTo>
                      <a:pt x="130" y="44"/>
                    </a:lnTo>
                    <a:lnTo>
                      <a:pt x="131" y="44"/>
                    </a:lnTo>
                    <a:lnTo>
                      <a:pt x="132" y="44"/>
                    </a:lnTo>
                    <a:lnTo>
                      <a:pt x="133" y="45"/>
                    </a:lnTo>
                    <a:lnTo>
                      <a:pt x="134" y="45"/>
                    </a:lnTo>
                    <a:lnTo>
                      <a:pt x="136" y="45"/>
                    </a:lnTo>
                    <a:lnTo>
                      <a:pt x="137" y="45"/>
                    </a:lnTo>
                    <a:lnTo>
                      <a:pt x="138" y="45"/>
                    </a:lnTo>
                    <a:lnTo>
                      <a:pt x="139" y="45"/>
                    </a:lnTo>
                    <a:lnTo>
                      <a:pt x="140" y="46"/>
                    </a:lnTo>
                    <a:lnTo>
                      <a:pt x="142" y="46"/>
                    </a:lnTo>
                    <a:lnTo>
                      <a:pt x="143" y="46"/>
                    </a:lnTo>
                    <a:lnTo>
                      <a:pt x="144" y="46"/>
                    </a:lnTo>
                    <a:lnTo>
                      <a:pt x="145" y="46"/>
                    </a:lnTo>
                    <a:lnTo>
                      <a:pt x="146" y="46"/>
                    </a:lnTo>
                    <a:lnTo>
                      <a:pt x="148" y="47"/>
                    </a:lnTo>
                    <a:lnTo>
                      <a:pt x="149" y="47"/>
                    </a:lnTo>
                    <a:lnTo>
                      <a:pt x="150" y="47"/>
                    </a:lnTo>
                    <a:lnTo>
                      <a:pt x="151" y="47"/>
                    </a:lnTo>
                    <a:lnTo>
                      <a:pt x="152" y="47"/>
                    </a:lnTo>
                  </a:path>
                </a:pathLst>
              </a:custGeom>
              <a:noFill/>
              <a:ln w="254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264" name="Freeform 91">
                <a:extLst>
                  <a:ext uri="{FF2B5EF4-FFF2-40B4-BE49-F238E27FC236}">
                    <a16:creationId xmlns:a16="http://schemas.microsoft.com/office/drawing/2014/main" id="{0DEAC693-AD17-48EB-A8E5-CFC271323623}"/>
                  </a:ext>
                </a:extLst>
              </p:cNvPr>
              <p:cNvSpPr>
                <a:spLocks/>
              </p:cNvSpPr>
              <p:nvPr/>
            </p:nvSpPr>
            <p:spPr bwMode="auto">
              <a:xfrm rot="-5400000">
                <a:off x="1979326" y="3650349"/>
                <a:ext cx="395399" cy="40055"/>
              </a:xfrm>
              <a:custGeom>
                <a:avLst/>
                <a:gdLst>
                  <a:gd name="T0" fmla="*/ 2147483646 w 152"/>
                  <a:gd name="T1" fmla="*/ 2147483646 h 23"/>
                  <a:gd name="T2" fmla="*/ 2147483646 w 152"/>
                  <a:gd name="T3" fmla="*/ 2147483646 h 23"/>
                  <a:gd name="T4" fmla="*/ 2147483646 w 152"/>
                  <a:gd name="T5" fmla="*/ 2147483646 h 23"/>
                  <a:gd name="T6" fmla="*/ 2147483646 w 152"/>
                  <a:gd name="T7" fmla="*/ 2147483646 h 23"/>
                  <a:gd name="T8" fmla="*/ 2147483646 w 152"/>
                  <a:gd name="T9" fmla="*/ 2147483646 h 23"/>
                  <a:gd name="T10" fmla="*/ 2147483646 w 152"/>
                  <a:gd name="T11" fmla="*/ 2147483646 h 23"/>
                  <a:gd name="T12" fmla="*/ 2147483646 w 152"/>
                  <a:gd name="T13" fmla="*/ 2147483646 h 23"/>
                  <a:gd name="T14" fmla="*/ 2147483646 w 152"/>
                  <a:gd name="T15" fmla="*/ 2147483646 h 23"/>
                  <a:gd name="T16" fmla="*/ 2147483646 w 152"/>
                  <a:gd name="T17" fmla="*/ 2147483646 h 23"/>
                  <a:gd name="T18" fmla="*/ 2147483646 w 152"/>
                  <a:gd name="T19" fmla="*/ 2147483646 h 23"/>
                  <a:gd name="T20" fmla="*/ 2147483646 w 152"/>
                  <a:gd name="T21" fmla="*/ 2147483646 h 23"/>
                  <a:gd name="T22" fmla="*/ 2147483646 w 152"/>
                  <a:gd name="T23" fmla="*/ 2147483646 h 23"/>
                  <a:gd name="T24" fmla="*/ 2147483646 w 152"/>
                  <a:gd name="T25" fmla="*/ 2147483646 h 23"/>
                  <a:gd name="T26" fmla="*/ 2147483646 w 152"/>
                  <a:gd name="T27" fmla="*/ 2147483646 h 23"/>
                  <a:gd name="T28" fmla="*/ 2147483646 w 152"/>
                  <a:gd name="T29" fmla="*/ 2147483646 h 23"/>
                  <a:gd name="T30" fmla="*/ 2147483646 w 152"/>
                  <a:gd name="T31" fmla="*/ 2147483646 h 23"/>
                  <a:gd name="T32" fmla="*/ 2147483646 w 152"/>
                  <a:gd name="T33" fmla="*/ 2147483646 h 23"/>
                  <a:gd name="T34" fmla="*/ 2147483646 w 152"/>
                  <a:gd name="T35" fmla="*/ 2147483646 h 23"/>
                  <a:gd name="T36" fmla="*/ 2147483646 w 152"/>
                  <a:gd name="T37" fmla="*/ 2147483646 h 23"/>
                  <a:gd name="T38" fmla="*/ 2147483646 w 152"/>
                  <a:gd name="T39" fmla="*/ 2147483646 h 23"/>
                  <a:gd name="T40" fmla="*/ 2147483646 w 152"/>
                  <a:gd name="T41" fmla="*/ 2147483646 h 23"/>
                  <a:gd name="T42" fmla="*/ 2147483646 w 152"/>
                  <a:gd name="T43" fmla="*/ 2147483646 h 23"/>
                  <a:gd name="T44" fmla="*/ 2147483646 w 152"/>
                  <a:gd name="T45" fmla="*/ 2147483646 h 23"/>
                  <a:gd name="T46" fmla="*/ 2147483646 w 152"/>
                  <a:gd name="T47" fmla="*/ 2147483646 h 23"/>
                  <a:gd name="T48" fmla="*/ 2147483646 w 152"/>
                  <a:gd name="T49" fmla="*/ 2147483646 h 23"/>
                  <a:gd name="T50" fmla="*/ 2147483646 w 152"/>
                  <a:gd name="T51" fmla="*/ 2147483646 h 23"/>
                  <a:gd name="T52" fmla="*/ 2147483646 w 152"/>
                  <a:gd name="T53" fmla="*/ 2147483646 h 23"/>
                  <a:gd name="T54" fmla="*/ 2147483646 w 152"/>
                  <a:gd name="T55" fmla="*/ 2147483646 h 23"/>
                  <a:gd name="T56" fmla="*/ 2147483646 w 152"/>
                  <a:gd name="T57" fmla="*/ 2147483646 h 23"/>
                  <a:gd name="T58" fmla="*/ 2147483646 w 152"/>
                  <a:gd name="T59" fmla="*/ 2147483646 h 23"/>
                  <a:gd name="T60" fmla="*/ 2147483646 w 152"/>
                  <a:gd name="T61" fmla="*/ 2147483646 h 23"/>
                  <a:gd name="T62" fmla="*/ 2147483646 w 152"/>
                  <a:gd name="T63" fmla="*/ 2147483646 h 23"/>
                  <a:gd name="T64" fmla="*/ 2147483646 w 152"/>
                  <a:gd name="T65" fmla="*/ 2147483646 h 23"/>
                  <a:gd name="T66" fmla="*/ 2147483646 w 152"/>
                  <a:gd name="T67" fmla="*/ 2147483646 h 23"/>
                  <a:gd name="T68" fmla="*/ 2147483646 w 152"/>
                  <a:gd name="T69" fmla="*/ 2147483646 h 23"/>
                  <a:gd name="T70" fmla="*/ 2147483646 w 152"/>
                  <a:gd name="T71" fmla="*/ 2147483646 h 23"/>
                  <a:gd name="T72" fmla="*/ 2147483646 w 152"/>
                  <a:gd name="T73" fmla="*/ 2147483646 h 23"/>
                  <a:gd name="T74" fmla="*/ 2147483646 w 152"/>
                  <a:gd name="T75" fmla="*/ 2147483646 h 23"/>
                  <a:gd name="T76" fmla="*/ 2147483646 w 152"/>
                  <a:gd name="T77" fmla="*/ 2147483646 h 23"/>
                  <a:gd name="T78" fmla="*/ 2147483646 w 152"/>
                  <a:gd name="T79" fmla="*/ 2147483646 h 23"/>
                  <a:gd name="T80" fmla="*/ 2147483646 w 152"/>
                  <a:gd name="T81" fmla="*/ 2147483646 h 23"/>
                  <a:gd name="T82" fmla="*/ 2147483646 w 152"/>
                  <a:gd name="T83" fmla="*/ 2147483646 h 2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3"/>
                  <a:gd name="T128" fmla="*/ 152 w 152"/>
                  <a:gd name="T129" fmla="*/ 23 h 2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3">
                    <a:moveTo>
                      <a:pt x="0" y="23"/>
                    </a:moveTo>
                    <a:lnTo>
                      <a:pt x="1" y="23"/>
                    </a:lnTo>
                    <a:lnTo>
                      <a:pt x="2" y="23"/>
                    </a:lnTo>
                    <a:lnTo>
                      <a:pt x="4" y="23"/>
                    </a:lnTo>
                    <a:lnTo>
                      <a:pt x="5" y="23"/>
                    </a:lnTo>
                    <a:lnTo>
                      <a:pt x="6" y="23"/>
                    </a:lnTo>
                    <a:lnTo>
                      <a:pt x="7" y="23"/>
                    </a:lnTo>
                    <a:lnTo>
                      <a:pt x="8" y="23"/>
                    </a:lnTo>
                    <a:lnTo>
                      <a:pt x="10" y="23"/>
                    </a:lnTo>
                    <a:lnTo>
                      <a:pt x="11" y="23"/>
                    </a:lnTo>
                    <a:lnTo>
                      <a:pt x="12" y="23"/>
                    </a:lnTo>
                    <a:lnTo>
                      <a:pt x="13" y="23"/>
                    </a:lnTo>
                    <a:lnTo>
                      <a:pt x="14" y="23"/>
                    </a:lnTo>
                    <a:lnTo>
                      <a:pt x="16" y="23"/>
                    </a:lnTo>
                    <a:lnTo>
                      <a:pt x="17" y="23"/>
                    </a:lnTo>
                    <a:lnTo>
                      <a:pt x="18" y="23"/>
                    </a:lnTo>
                    <a:lnTo>
                      <a:pt x="19" y="23"/>
                    </a:lnTo>
                    <a:lnTo>
                      <a:pt x="20" y="23"/>
                    </a:lnTo>
                    <a:lnTo>
                      <a:pt x="22" y="23"/>
                    </a:lnTo>
                    <a:lnTo>
                      <a:pt x="23" y="23"/>
                    </a:lnTo>
                    <a:lnTo>
                      <a:pt x="24" y="23"/>
                    </a:lnTo>
                    <a:lnTo>
                      <a:pt x="25" y="23"/>
                    </a:lnTo>
                    <a:lnTo>
                      <a:pt x="26" y="23"/>
                    </a:lnTo>
                    <a:lnTo>
                      <a:pt x="28" y="23"/>
                    </a:lnTo>
                    <a:lnTo>
                      <a:pt x="29" y="23"/>
                    </a:lnTo>
                    <a:lnTo>
                      <a:pt x="30" y="23"/>
                    </a:lnTo>
                    <a:lnTo>
                      <a:pt x="31" y="23"/>
                    </a:lnTo>
                    <a:lnTo>
                      <a:pt x="32" y="23"/>
                    </a:lnTo>
                    <a:lnTo>
                      <a:pt x="34" y="23"/>
                    </a:lnTo>
                    <a:lnTo>
                      <a:pt x="35" y="23"/>
                    </a:lnTo>
                    <a:lnTo>
                      <a:pt x="36" y="23"/>
                    </a:lnTo>
                    <a:lnTo>
                      <a:pt x="37" y="23"/>
                    </a:lnTo>
                    <a:lnTo>
                      <a:pt x="38" y="23"/>
                    </a:lnTo>
                    <a:lnTo>
                      <a:pt x="40" y="23"/>
                    </a:lnTo>
                    <a:lnTo>
                      <a:pt x="41" y="23"/>
                    </a:lnTo>
                    <a:lnTo>
                      <a:pt x="42" y="23"/>
                    </a:lnTo>
                    <a:lnTo>
                      <a:pt x="43" y="23"/>
                    </a:lnTo>
                    <a:lnTo>
                      <a:pt x="44" y="23"/>
                    </a:lnTo>
                    <a:lnTo>
                      <a:pt x="46" y="23"/>
                    </a:lnTo>
                    <a:lnTo>
                      <a:pt x="47" y="23"/>
                    </a:lnTo>
                    <a:lnTo>
                      <a:pt x="48" y="23"/>
                    </a:lnTo>
                    <a:lnTo>
                      <a:pt x="49" y="22"/>
                    </a:lnTo>
                    <a:lnTo>
                      <a:pt x="50" y="22"/>
                    </a:lnTo>
                    <a:lnTo>
                      <a:pt x="52" y="22"/>
                    </a:lnTo>
                    <a:lnTo>
                      <a:pt x="53" y="22"/>
                    </a:lnTo>
                    <a:lnTo>
                      <a:pt x="54" y="22"/>
                    </a:lnTo>
                    <a:lnTo>
                      <a:pt x="55" y="22"/>
                    </a:lnTo>
                    <a:lnTo>
                      <a:pt x="56" y="22"/>
                    </a:lnTo>
                    <a:lnTo>
                      <a:pt x="58" y="22"/>
                    </a:lnTo>
                    <a:lnTo>
                      <a:pt x="59" y="22"/>
                    </a:lnTo>
                    <a:lnTo>
                      <a:pt x="60" y="22"/>
                    </a:lnTo>
                    <a:lnTo>
                      <a:pt x="61" y="22"/>
                    </a:lnTo>
                    <a:lnTo>
                      <a:pt x="62" y="22"/>
                    </a:lnTo>
                    <a:lnTo>
                      <a:pt x="64" y="22"/>
                    </a:lnTo>
                    <a:lnTo>
                      <a:pt x="65" y="22"/>
                    </a:lnTo>
                    <a:lnTo>
                      <a:pt x="66" y="22"/>
                    </a:lnTo>
                    <a:lnTo>
                      <a:pt x="67" y="22"/>
                    </a:lnTo>
                    <a:lnTo>
                      <a:pt x="68" y="22"/>
                    </a:lnTo>
                    <a:lnTo>
                      <a:pt x="70" y="22"/>
                    </a:lnTo>
                    <a:lnTo>
                      <a:pt x="71" y="22"/>
                    </a:lnTo>
                    <a:lnTo>
                      <a:pt x="72" y="22"/>
                    </a:lnTo>
                    <a:lnTo>
                      <a:pt x="73" y="21"/>
                    </a:lnTo>
                    <a:lnTo>
                      <a:pt x="74" y="21"/>
                    </a:lnTo>
                    <a:lnTo>
                      <a:pt x="76" y="21"/>
                    </a:lnTo>
                    <a:lnTo>
                      <a:pt x="77" y="21"/>
                    </a:lnTo>
                    <a:lnTo>
                      <a:pt x="78" y="21"/>
                    </a:lnTo>
                    <a:lnTo>
                      <a:pt x="79" y="21"/>
                    </a:lnTo>
                    <a:lnTo>
                      <a:pt x="80" y="21"/>
                    </a:lnTo>
                    <a:lnTo>
                      <a:pt x="82" y="21"/>
                    </a:lnTo>
                    <a:lnTo>
                      <a:pt x="83" y="21"/>
                    </a:lnTo>
                    <a:lnTo>
                      <a:pt x="84" y="21"/>
                    </a:lnTo>
                    <a:lnTo>
                      <a:pt x="85" y="20"/>
                    </a:lnTo>
                    <a:lnTo>
                      <a:pt x="86" y="20"/>
                    </a:lnTo>
                    <a:lnTo>
                      <a:pt x="88" y="20"/>
                    </a:lnTo>
                    <a:lnTo>
                      <a:pt x="89" y="20"/>
                    </a:lnTo>
                    <a:lnTo>
                      <a:pt x="90" y="20"/>
                    </a:lnTo>
                    <a:lnTo>
                      <a:pt x="91" y="20"/>
                    </a:lnTo>
                    <a:lnTo>
                      <a:pt x="92" y="20"/>
                    </a:lnTo>
                    <a:lnTo>
                      <a:pt x="94" y="20"/>
                    </a:lnTo>
                    <a:lnTo>
                      <a:pt x="95" y="20"/>
                    </a:lnTo>
                    <a:lnTo>
                      <a:pt x="96" y="20"/>
                    </a:lnTo>
                    <a:lnTo>
                      <a:pt x="97" y="19"/>
                    </a:lnTo>
                    <a:lnTo>
                      <a:pt x="98" y="19"/>
                    </a:lnTo>
                    <a:lnTo>
                      <a:pt x="100" y="19"/>
                    </a:lnTo>
                    <a:lnTo>
                      <a:pt x="101" y="19"/>
                    </a:lnTo>
                    <a:lnTo>
                      <a:pt x="102" y="19"/>
                    </a:lnTo>
                    <a:lnTo>
                      <a:pt x="103" y="18"/>
                    </a:lnTo>
                    <a:lnTo>
                      <a:pt x="104" y="18"/>
                    </a:lnTo>
                    <a:lnTo>
                      <a:pt x="106" y="18"/>
                    </a:lnTo>
                    <a:lnTo>
                      <a:pt x="107" y="18"/>
                    </a:lnTo>
                    <a:lnTo>
                      <a:pt x="108" y="17"/>
                    </a:lnTo>
                    <a:lnTo>
                      <a:pt x="109" y="17"/>
                    </a:lnTo>
                    <a:lnTo>
                      <a:pt x="110" y="17"/>
                    </a:lnTo>
                    <a:lnTo>
                      <a:pt x="112" y="17"/>
                    </a:lnTo>
                    <a:lnTo>
                      <a:pt x="113" y="16"/>
                    </a:lnTo>
                    <a:lnTo>
                      <a:pt x="114" y="16"/>
                    </a:lnTo>
                    <a:lnTo>
                      <a:pt x="115" y="16"/>
                    </a:lnTo>
                    <a:lnTo>
                      <a:pt x="116" y="15"/>
                    </a:lnTo>
                    <a:lnTo>
                      <a:pt x="118" y="15"/>
                    </a:lnTo>
                    <a:lnTo>
                      <a:pt x="119" y="15"/>
                    </a:lnTo>
                    <a:lnTo>
                      <a:pt x="120" y="14"/>
                    </a:lnTo>
                    <a:lnTo>
                      <a:pt x="121" y="14"/>
                    </a:lnTo>
                    <a:lnTo>
                      <a:pt x="122" y="14"/>
                    </a:lnTo>
                    <a:lnTo>
                      <a:pt x="124" y="13"/>
                    </a:lnTo>
                    <a:lnTo>
                      <a:pt x="125" y="13"/>
                    </a:lnTo>
                    <a:lnTo>
                      <a:pt x="126" y="12"/>
                    </a:lnTo>
                    <a:lnTo>
                      <a:pt x="127" y="12"/>
                    </a:lnTo>
                    <a:lnTo>
                      <a:pt x="128" y="12"/>
                    </a:lnTo>
                    <a:lnTo>
                      <a:pt x="130" y="11"/>
                    </a:lnTo>
                    <a:lnTo>
                      <a:pt x="131" y="11"/>
                    </a:lnTo>
                    <a:lnTo>
                      <a:pt x="132" y="10"/>
                    </a:lnTo>
                    <a:lnTo>
                      <a:pt x="133" y="10"/>
                    </a:lnTo>
                    <a:lnTo>
                      <a:pt x="134" y="9"/>
                    </a:lnTo>
                    <a:lnTo>
                      <a:pt x="136" y="9"/>
                    </a:lnTo>
                    <a:lnTo>
                      <a:pt x="137" y="8"/>
                    </a:lnTo>
                    <a:lnTo>
                      <a:pt x="138" y="8"/>
                    </a:lnTo>
                    <a:lnTo>
                      <a:pt x="139" y="7"/>
                    </a:lnTo>
                    <a:lnTo>
                      <a:pt x="140" y="7"/>
                    </a:lnTo>
                    <a:lnTo>
                      <a:pt x="143" y="6"/>
                    </a:lnTo>
                    <a:lnTo>
                      <a:pt x="143" y="5"/>
                    </a:lnTo>
                    <a:lnTo>
                      <a:pt x="144" y="5"/>
                    </a:lnTo>
                    <a:lnTo>
                      <a:pt x="145" y="4"/>
                    </a:lnTo>
                    <a:lnTo>
                      <a:pt x="148" y="3"/>
                    </a:lnTo>
                    <a:lnTo>
                      <a:pt x="149" y="2"/>
                    </a:lnTo>
                    <a:lnTo>
                      <a:pt x="151" y="1"/>
                    </a:lnTo>
                    <a:lnTo>
                      <a:pt x="152" y="0"/>
                    </a:lnTo>
                  </a:path>
                </a:pathLst>
              </a:custGeom>
              <a:noFill/>
              <a:ln w="254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265" name="Freeform 92">
                <a:extLst>
                  <a:ext uri="{FF2B5EF4-FFF2-40B4-BE49-F238E27FC236}">
                    <a16:creationId xmlns:a16="http://schemas.microsoft.com/office/drawing/2014/main" id="{D555653D-B029-44A9-944F-9478731B638D}"/>
                  </a:ext>
                </a:extLst>
              </p:cNvPr>
              <p:cNvSpPr>
                <a:spLocks/>
              </p:cNvSpPr>
              <p:nvPr/>
            </p:nvSpPr>
            <p:spPr bwMode="auto">
              <a:xfrm rot="-5400000">
                <a:off x="1899625" y="3215305"/>
                <a:ext cx="382392" cy="132353"/>
              </a:xfrm>
              <a:custGeom>
                <a:avLst/>
                <a:gdLst>
                  <a:gd name="T0" fmla="*/ 2147483646 w 147"/>
                  <a:gd name="T1" fmla="*/ 2147483646 h 76"/>
                  <a:gd name="T2" fmla="*/ 2147483646 w 147"/>
                  <a:gd name="T3" fmla="*/ 2147483646 h 76"/>
                  <a:gd name="T4" fmla="*/ 2147483646 w 147"/>
                  <a:gd name="T5" fmla="*/ 2147483646 h 76"/>
                  <a:gd name="T6" fmla="*/ 2147483646 w 147"/>
                  <a:gd name="T7" fmla="*/ 2147483646 h 76"/>
                  <a:gd name="T8" fmla="*/ 2147483646 w 147"/>
                  <a:gd name="T9" fmla="*/ 2147483646 h 76"/>
                  <a:gd name="T10" fmla="*/ 2147483646 w 147"/>
                  <a:gd name="T11" fmla="*/ 2147483646 h 76"/>
                  <a:gd name="T12" fmla="*/ 2147483646 w 147"/>
                  <a:gd name="T13" fmla="*/ 2147483646 h 76"/>
                  <a:gd name="T14" fmla="*/ 2147483646 w 147"/>
                  <a:gd name="T15" fmla="*/ 2147483646 h 76"/>
                  <a:gd name="T16" fmla="*/ 2147483646 w 147"/>
                  <a:gd name="T17" fmla="*/ 2147483646 h 76"/>
                  <a:gd name="T18" fmla="*/ 2147483646 w 147"/>
                  <a:gd name="T19" fmla="*/ 2147483646 h 76"/>
                  <a:gd name="T20" fmla="*/ 2147483646 w 147"/>
                  <a:gd name="T21" fmla="*/ 2147483646 h 76"/>
                  <a:gd name="T22" fmla="*/ 2147483646 w 147"/>
                  <a:gd name="T23" fmla="*/ 2147483646 h 76"/>
                  <a:gd name="T24" fmla="*/ 2147483646 w 147"/>
                  <a:gd name="T25" fmla="*/ 2147483646 h 76"/>
                  <a:gd name="T26" fmla="*/ 2147483646 w 147"/>
                  <a:gd name="T27" fmla="*/ 2147483646 h 76"/>
                  <a:gd name="T28" fmla="*/ 2147483646 w 147"/>
                  <a:gd name="T29" fmla="*/ 2147483646 h 76"/>
                  <a:gd name="T30" fmla="*/ 2147483646 w 147"/>
                  <a:gd name="T31" fmla="*/ 2147483646 h 76"/>
                  <a:gd name="T32" fmla="*/ 2147483646 w 147"/>
                  <a:gd name="T33" fmla="*/ 2147483646 h 76"/>
                  <a:gd name="T34" fmla="*/ 2147483646 w 147"/>
                  <a:gd name="T35" fmla="*/ 2147483646 h 76"/>
                  <a:gd name="T36" fmla="*/ 2147483646 w 147"/>
                  <a:gd name="T37" fmla="*/ 2147483646 h 76"/>
                  <a:gd name="T38" fmla="*/ 2147483646 w 147"/>
                  <a:gd name="T39" fmla="*/ 2147483646 h 76"/>
                  <a:gd name="T40" fmla="*/ 2147483646 w 147"/>
                  <a:gd name="T41" fmla="*/ 2147483646 h 76"/>
                  <a:gd name="T42" fmla="*/ 2147483646 w 147"/>
                  <a:gd name="T43" fmla="*/ 2147483646 h 76"/>
                  <a:gd name="T44" fmla="*/ 2147483646 w 147"/>
                  <a:gd name="T45" fmla="*/ 2147483646 h 76"/>
                  <a:gd name="T46" fmla="*/ 2147483646 w 147"/>
                  <a:gd name="T47" fmla="*/ 2147483646 h 76"/>
                  <a:gd name="T48" fmla="*/ 2147483646 w 147"/>
                  <a:gd name="T49" fmla="*/ 2147483646 h 76"/>
                  <a:gd name="T50" fmla="*/ 2147483646 w 147"/>
                  <a:gd name="T51" fmla="*/ 2147483646 h 76"/>
                  <a:gd name="T52" fmla="*/ 2147483646 w 147"/>
                  <a:gd name="T53" fmla="*/ 2147483646 h 76"/>
                  <a:gd name="T54" fmla="*/ 2147483646 w 147"/>
                  <a:gd name="T55" fmla="*/ 2147483646 h 76"/>
                  <a:gd name="T56" fmla="*/ 2147483646 w 147"/>
                  <a:gd name="T57" fmla="*/ 2147483646 h 76"/>
                  <a:gd name="T58" fmla="*/ 2147483646 w 147"/>
                  <a:gd name="T59" fmla="*/ 2147483646 h 76"/>
                  <a:gd name="T60" fmla="*/ 2147483646 w 147"/>
                  <a:gd name="T61" fmla="*/ 2147483646 h 76"/>
                  <a:gd name="T62" fmla="*/ 2147483646 w 147"/>
                  <a:gd name="T63" fmla="*/ 2147483646 h 76"/>
                  <a:gd name="T64" fmla="*/ 2147483646 w 147"/>
                  <a:gd name="T65" fmla="*/ 0 h 76"/>
                  <a:gd name="T66" fmla="*/ 2147483646 w 147"/>
                  <a:gd name="T67" fmla="*/ 0 h 76"/>
                  <a:gd name="T68" fmla="*/ 2147483646 w 147"/>
                  <a:gd name="T69" fmla="*/ 0 h 76"/>
                  <a:gd name="T70" fmla="*/ 2147483646 w 147"/>
                  <a:gd name="T71" fmla="*/ 0 h 76"/>
                  <a:gd name="T72" fmla="*/ 2147483646 w 147"/>
                  <a:gd name="T73" fmla="*/ 2147483646 h 76"/>
                  <a:gd name="T74" fmla="*/ 2147483646 w 147"/>
                  <a:gd name="T75" fmla="*/ 2147483646 h 76"/>
                  <a:gd name="T76" fmla="*/ 2147483646 w 147"/>
                  <a:gd name="T77" fmla="*/ 2147483646 h 76"/>
                  <a:gd name="T78" fmla="*/ 2147483646 w 147"/>
                  <a:gd name="T79" fmla="*/ 2147483646 h 76"/>
                  <a:gd name="T80" fmla="*/ 2147483646 w 147"/>
                  <a:gd name="T81" fmla="*/ 2147483646 h 76"/>
                  <a:gd name="T82" fmla="*/ 2147483646 w 147"/>
                  <a:gd name="T83" fmla="*/ 2147483646 h 7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7"/>
                  <a:gd name="T127" fmla="*/ 0 h 76"/>
                  <a:gd name="T128" fmla="*/ 147 w 147"/>
                  <a:gd name="T129" fmla="*/ 76 h 7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7" h="76">
                    <a:moveTo>
                      <a:pt x="0" y="76"/>
                    </a:moveTo>
                    <a:lnTo>
                      <a:pt x="3" y="75"/>
                    </a:lnTo>
                    <a:lnTo>
                      <a:pt x="5" y="74"/>
                    </a:lnTo>
                    <a:lnTo>
                      <a:pt x="8" y="73"/>
                    </a:lnTo>
                    <a:lnTo>
                      <a:pt x="8" y="72"/>
                    </a:lnTo>
                    <a:lnTo>
                      <a:pt x="9" y="71"/>
                    </a:lnTo>
                    <a:lnTo>
                      <a:pt x="11" y="70"/>
                    </a:lnTo>
                    <a:lnTo>
                      <a:pt x="11" y="69"/>
                    </a:lnTo>
                    <a:lnTo>
                      <a:pt x="12" y="69"/>
                    </a:lnTo>
                    <a:lnTo>
                      <a:pt x="15" y="68"/>
                    </a:lnTo>
                    <a:lnTo>
                      <a:pt x="15" y="67"/>
                    </a:lnTo>
                    <a:lnTo>
                      <a:pt x="17" y="66"/>
                    </a:lnTo>
                    <a:lnTo>
                      <a:pt x="17" y="65"/>
                    </a:lnTo>
                    <a:lnTo>
                      <a:pt x="20" y="64"/>
                    </a:lnTo>
                    <a:lnTo>
                      <a:pt x="20" y="63"/>
                    </a:lnTo>
                    <a:lnTo>
                      <a:pt x="22" y="62"/>
                    </a:lnTo>
                    <a:lnTo>
                      <a:pt x="22" y="61"/>
                    </a:lnTo>
                    <a:lnTo>
                      <a:pt x="24" y="60"/>
                    </a:lnTo>
                    <a:lnTo>
                      <a:pt x="24" y="59"/>
                    </a:lnTo>
                    <a:lnTo>
                      <a:pt x="27" y="58"/>
                    </a:lnTo>
                    <a:lnTo>
                      <a:pt x="27" y="57"/>
                    </a:lnTo>
                    <a:lnTo>
                      <a:pt x="29" y="56"/>
                    </a:lnTo>
                    <a:lnTo>
                      <a:pt x="29" y="55"/>
                    </a:lnTo>
                    <a:lnTo>
                      <a:pt x="32" y="54"/>
                    </a:lnTo>
                    <a:lnTo>
                      <a:pt x="34" y="53"/>
                    </a:lnTo>
                    <a:lnTo>
                      <a:pt x="34" y="52"/>
                    </a:lnTo>
                    <a:lnTo>
                      <a:pt x="36" y="51"/>
                    </a:lnTo>
                    <a:lnTo>
                      <a:pt x="36" y="50"/>
                    </a:lnTo>
                    <a:lnTo>
                      <a:pt x="38" y="49"/>
                    </a:lnTo>
                    <a:lnTo>
                      <a:pt x="38" y="48"/>
                    </a:lnTo>
                    <a:lnTo>
                      <a:pt x="40" y="47"/>
                    </a:lnTo>
                    <a:lnTo>
                      <a:pt x="40" y="46"/>
                    </a:lnTo>
                    <a:lnTo>
                      <a:pt x="42" y="45"/>
                    </a:lnTo>
                    <a:lnTo>
                      <a:pt x="42" y="44"/>
                    </a:lnTo>
                    <a:lnTo>
                      <a:pt x="44" y="44"/>
                    </a:lnTo>
                    <a:lnTo>
                      <a:pt x="44" y="43"/>
                    </a:lnTo>
                    <a:lnTo>
                      <a:pt x="45" y="43"/>
                    </a:lnTo>
                    <a:lnTo>
                      <a:pt x="45" y="42"/>
                    </a:lnTo>
                    <a:lnTo>
                      <a:pt x="47" y="41"/>
                    </a:lnTo>
                    <a:lnTo>
                      <a:pt x="47" y="40"/>
                    </a:lnTo>
                    <a:lnTo>
                      <a:pt x="50" y="39"/>
                    </a:lnTo>
                    <a:lnTo>
                      <a:pt x="50" y="38"/>
                    </a:lnTo>
                    <a:lnTo>
                      <a:pt x="51" y="37"/>
                    </a:lnTo>
                    <a:lnTo>
                      <a:pt x="51" y="36"/>
                    </a:lnTo>
                    <a:lnTo>
                      <a:pt x="53" y="35"/>
                    </a:lnTo>
                    <a:lnTo>
                      <a:pt x="53" y="34"/>
                    </a:lnTo>
                    <a:lnTo>
                      <a:pt x="56" y="33"/>
                    </a:lnTo>
                    <a:lnTo>
                      <a:pt x="57" y="32"/>
                    </a:lnTo>
                    <a:lnTo>
                      <a:pt x="57" y="31"/>
                    </a:lnTo>
                    <a:lnTo>
                      <a:pt x="59" y="30"/>
                    </a:lnTo>
                    <a:lnTo>
                      <a:pt x="59" y="29"/>
                    </a:lnTo>
                    <a:lnTo>
                      <a:pt x="62" y="28"/>
                    </a:lnTo>
                    <a:lnTo>
                      <a:pt x="62" y="27"/>
                    </a:lnTo>
                    <a:lnTo>
                      <a:pt x="64" y="26"/>
                    </a:lnTo>
                    <a:lnTo>
                      <a:pt x="64" y="25"/>
                    </a:lnTo>
                    <a:lnTo>
                      <a:pt x="66" y="24"/>
                    </a:lnTo>
                    <a:lnTo>
                      <a:pt x="66" y="23"/>
                    </a:lnTo>
                    <a:lnTo>
                      <a:pt x="68" y="23"/>
                    </a:lnTo>
                    <a:lnTo>
                      <a:pt x="68" y="22"/>
                    </a:lnTo>
                    <a:lnTo>
                      <a:pt x="70" y="21"/>
                    </a:lnTo>
                    <a:lnTo>
                      <a:pt x="70" y="20"/>
                    </a:lnTo>
                    <a:lnTo>
                      <a:pt x="72" y="19"/>
                    </a:lnTo>
                    <a:lnTo>
                      <a:pt x="72" y="18"/>
                    </a:lnTo>
                    <a:lnTo>
                      <a:pt x="75" y="17"/>
                    </a:lnTo>
                    <a:lnTo>
                      <a:pt x="75" y="16"/>
                    </a:lnTo>
                    <a:lnTo>
                      <a:pt x="77" y="15"/>
                    </a:lnTo>
                    <a:lnTo>
                      <a:pt x="77" y="14"/>
                    </a:lnTo>
                    <a:lnTo>
                      <a:pt x="78" y="14"/>
                    </a:lnTo>
                    <a:lnTo>
                      <a:pt x="81" y="13"/>
                    </a:lnTo>
                    <a:lnTo>
                      <a:pt x="81" y="12"/>
                    </a:lnTo>
                    <a:lnTo>
                      <a:pt x="82" y="12"/>
                    </a:lnTo>
                    <a:lnTo>
                      <a:pt x="84" y="11"/>
                    </a:lnTo>
                    <a:lnTo>
                      <a:pt x="84" y="10"/>
                    </a:lnTo>
                    <a:lnTo>
                      <a:pt x="87" y="9"/>
                    </a:lnTo>
                    <a:lnTo>
                      <a:pt x="89" y="8"/>
                    </a:lnTo>
                    <a:lnTo>
                      <a:pt x="89" y="7"/>
                    </a:lnTo>
                    <a:lnTo>
                      <a:pt x="90" y="7"/>
                    </a:lnTo>
                    <a:lnTo>
                      <a:pt x="92" y="6"/>
                    </a:lnTo>
                    <a:lnTo>
                      <a:pt x="94" y="5"/>
                    </a:lnTo>
                    <a:lnTo>
                      <a:pt x="95" y="4"/>
                    </a:lnTo>
                    <a:lnTo>
                      <a:pt x="96" y="4"/>
                    </a:lnTo>
                    <a:lnTo>
                      <a:pt x="98" y="3"/>
                    </a:lnTo>
                    <a:lnTo>
                      <a:pt x="99" y="3"/>
                    </a:lnTo>
                    <a:lnTo>
                      <a:pt x="100" y="3"/>
                    </a:lnTo>
                    <a:lnTo>
                      <a:pt x="101" y="2"/>
                    </a:lnTo>
                    <a:lnTo>
                      <a:pt x="102" y="2"/>
                    </a:lnTo>
                    <a:lnTo>
                      <a:pt x="104" y="1"/>
                    </a:lnTo>
                    <a:lnTo>
                      <a:pt x="105" y="1"/>
                    </a:lnTo>
                    <a:lnTo>
                      <a:pt x="106" y="1"/>
                    </a:lnTo>
                    <a:lnTo>
                      <a:pt x="107" y="1"/>
                    </a:lnTo>
                    <a:lnTo>
                      <a:pt x="108" y="0"/>
                    </a:lnTo>
                    <a:lnTo>
                      <a:pt x="110" y="0"/>
                    </a:lnTo>
                    <a:lnTo>
                      <a:pt x="111" y="0"/>
                    </a:lnTo>
                    <a:lnTo>
                      <a:pt x="112" y="0"/>
                    </a:lnTo>
                    <a:lnTo>
                      <a:pt x="113" y="0"/>
                    </a:lnTo>
                    <a:lnTo>
                      <a:pt x="114" y="0"/>
                    </a:lnTo>
                    <a:lnTo>
                      <a:pt x="116" y="0"/>
                    </a:lnTo>
                    <a:lnTo>
                      <a:pt x="117" y="0"/>
                    </a:lnTo>
                    <a:lnTo>
                      <a:pt x="118" y="0"/>
                    </a:lnTo>
                    <a:lnTo>
                      <a:pt x="119" y="0"/>
                    </a:lnTo>
                    <a:lnTo>
                      <a:pt x="120" y="0"/>
                    </a:lnTo>
                    <a:lnTo>
                      <a:pt x="122" y="0"/>
                    </a:lnTo>
                    <a:lnTo>
                      <a:pt x="123" y="1"/>
                    </a:lnTo>
                    <a:lnTo>
                      <a:pt x="124" y="1"/>
                    </a:lnTo>
                    <a:lnTo>
                      <a:pt x="125" y="1"/>
                    </a:lnTo>
                    <a:lnTo>
                      <a:pt x="126" y="1"/>
                    </a:lnTo>
                    <a:lnTo>
                      <a:pt x="128" y="2"/>
                    </a:lnTo>
                    <a:lnTo>
                      <a:pt x="129" y="2"/>
                    </a:lnTo>
                    <a:lnTo>
                      <a:pt x="130" y="3"/>
                    </a:lnTo>
                    <a:lnTo>
                      <a:pt x="131" y="3"/>
                    </a:lnTo>
                    <a:lnTo>
                      <a:pt x="132" y="3"/>
                    </a:lnTo>
                    <a:lnTo>
                      <a:pt x="134" y="4"/>
                    </a:lnTo>
                    <a:lnTo>
                      <a:pt x="135" y="4"/>
                    </a:lnTo>
                    <a:lnTo>
                      <a:pt x="136" y="5"/>
                    </a:lnTo>
                    <a:lnTo>
                      <a:pt x="137" y="5"/>
                    </a:lnTo>
                    <a:lnTo>
                      <a:pt x="138" y="6"/>
                    </a:lnTo>
                    <a:lnTo>
                      <a:pt x="141" y="7"/>
                    </a:lnTo>
                    <a:lnTo>
                      <a:pt x="142" y="8"/>
                    </a:lnTo>
                    <a:lnTo>
                      <a:pt x="144" y="9"/>
                    </a:lnTo>
                    <a:lnTo>
                      <a:pt x="147" y="10"/>
                    </a:lnTo>
                  </a:path>
                </a:pathLst>
              </a:custGeom>
              <a:noFill/>
              <a:ln w="254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266" name="Freeform 93">
                <a:extLst>
                  <a:ext uri="{FF2B5EF4-FFF2-40B4-BE49-F238E27FC236}">
                    <a16:creationId xmlns:a16="http://schemas.microsoft.com/office/drawing/2014/main" id="{C86A3A85-BA91-4842-9D66-E90816799558}"/>
                  </a:ext>
                </a:extLst>
              </p:cNvPr>
              <p:cNvSpPr>
                <a:spLocks/>
              </p:cNvSpPr>
              <p:nvPr/>
            </p:nvSpPr>
            <p:spPr bwMode="auto">
              <a:xfrm rot="-5400000">
                <a:off x="1928348" y="2826806"/>
                <a:ext cx="377190" cy="149768"/>
              </a:xfrm>
              <a:custGeom>
                <a:avLst/>
                <a:gdLst>
                  <a:gd name="T0" fmla="*/ 2147483646 w 145"/>
                  <a:gd name="T1" fmla="*/ 2147483646 h 86"/>
                  <a:gd name="T2" fmla="*/ 2147483646 w 145"/>
                  <a:gd name="T3" fmla="*/ 2147483646 h 86"/>
                  <a:gd name="T4" fmla="*/ 2147483646 w 145"/>
                  <a:gd name="T5" fmla="*/ 2147483646 h 86"/>
                  <a:gd name="T6" fmla="*/ 2147483646 w 145"/>
                  <a:gd name="T7" fmla="*/ 2147483646 h 86"/>
                  <a:gd name="T8" fmla="*/ 2147483646 w 145"/>
                  <a:gd name="T9" fmla="*/ 2147483646 h 86"/>
                  <a:gd name="T10" fmla="*/ 2147483646 w 145"/>
                  <a:gd name="T11" fmla="*/ 2147483646 h 86"/>
                  <a:gd name="T12" fmla="*/ 2147483646 w 145"/>
                  <a:gd name="T13" fmla="*/ 2147483646 h 86"/>
                  <a:gd name="T14" fmla="*/ 2147483646 w 145"/>
                  <a:gd name="T15" fmla="*/ 2147483646 h 86"/>
                  <a:gd name="T16" fmla="*/ 2147483646 w 145"/>
                  <a:gd name="T17" fmla="*/ 2147483646 h 86"/>
                  <a:gd name="T18" fmla="*/ 2147483646 w 145"/>
                  <a:gd name="T19" fmla="*/ 2147483646 h 86"/>
                  <a:gd name="T20" fmla="*/ 2147483646 w 145"/>
                  <a:gd name="T21" fmla="*/ 2147483646 h 86"/>
                  <a:gd name="T22" fmla="*/ 2147483646 w 145"/>
                  <a:gd name="T23" fmla="*/ 2147483646 h 86"/>
                  <a:gd name="T24" fmla="*/ 2147483646 w 145"/>
                  <a:gd name="T25" fmla="*/ 2147483646 h 86"/>
                  <a:gd name="T26" fmla="*/ 2147483646 w 145"/>
                  <a:gd name="T27" fmla="*/ 2147483646 h 86"/>
                  <a:gd name="T28" fmla="*/ 2147483646 w 145"/>
                  <a:gd name="T29" fmla="*/ 2147483646 h 86"/>
                  <a:gd name="T30" fmla="*/ 2147483646 w 145"/>
                  <a:gd name="T31" fmla="*/ 2147483646 h 86"/>
                  <a:gd name="T32" fmla="*/ 2147483646 w 145"/>
                  <a:gd name="T33" fmla="*/ 2147483646 h 86"/>
                  <a:gd name="T34" fmla="*/ 2147483646 w 145"/>
                  <a:gd name="T35" fmla="*/ 2147483646 h 86"/>
                  <a:gd name="T36" fmla="*/ 2147483646 w 145"/>
                  <a:gd name="T37" fmla="*/ 2147483646 h 86"/>
                  <a:gd name="T38" fmla="*/ 2147483646 w 145"/>
                  <a:gd name="T39" fmla="*/ 2147483646 h 86"/>
                  <a:gd name="T40" fmla="*/ 2147483646 w 145"/>
                  <a:gd name="T41" fmla="*/ 2147483646 h 86"/>
                  <a:gd name="T42" fmla="*/ 2147483646 w 145"/>
                  <a:gd name="T43" fmla="*/ 2147483646 h 86"/>
                  <a:gd name="T44" fmla="*/ 2147483646 w 145"/>
                  <a:gd name="T45" fmla="*/ 2147483646 h 86"/>
                  <a:gd name="T46" fmla="*/ 2147483646 w 145"/>
                  <a:gd name="T47" fmla="*/ 2147483646 h 86"/>
                  <a:gd name="T48" fmla="*/ 2147483646 w 145"/>
                  <a:gd name="T49" fmla="*/ 2147483646 h 86"/>
                  <a:gd name="T50" fmla="*/ 2147483646 w 145"/>
                  <a:gd name="T51" fmla="*/ 2147483646 h 86"/>
                  <a:gd name="T52" fmla="*/ 2147483646 w 145"/>
                  <a:gd name="T53" fmla="*/ 2147483646 h 86"/>
                  <a:gd name="T54" fmla="*/ 2147483646 w 145"/>
                  <a:gd name="T55" fmla="*/ 2147483646 h 86"/>
                  <a:gd name="T56" fmla="*/ 2147483646 w 145"/>
                  <a:gd name="T57" fmla="*/ 2147483646 h 86"/>
                  <a:gd name="T58" fmla="*/ 2147483646 w 145"/>
                  <a:gd name="T59" fmla="*/ 2147483646 h 86"/>
                  <a:gd name="T60" fmla="*/ 2147483646 w 145"/>
                  <a:gd name="T61" fmla="*/ 2147483646 h 86"/>
                  <a:gd name="T62" fmla="*/ 2147483646 w 145"/>
                  <a:gd name="T63" fmla="*/ 2147483646 h 86"/>
                  <a:gd name="T64" fmla="*/ 2147483646 w 145"/>
                  <a:gd name="T65" fmla="*/ 2147483646 h 86"/>
                  <a:gd name="T66" fmla="*/ 2147483646 w 145"/>
                  <a:gd name="T67" fmla="*/ 2147483646 h 86"/>
                  <a:gd name="T68" fmla="*/ 2147483646 w 145"/>
                  <a:gd name="T69" fmla="*/ 2147483646 h 86"/>
                  <a:gd name="T70" fmla="*/ 2147483646 w 145"/>
                  <a:gd name="T71" fmla="*/ 2147483646 h 86"/>
                  <a:gd name="T72" fmla="*/ 2147483646 w 145"/>
                  <a:gd name="T73" fmla="*/ 2147483646 h 86"/>
                  <a:gd name="T74" fmla="*/ 2147483646 w 145"/>
                  <a:gd name="T75" fmla="*/ 2147483646 h 86"/>
                  <a:gd name="T76" fmla="*/ 2147483646 w 145"/>
                  <a:gd name="T77" fmla="*/ 2147483646 h 86"/>
                  <a:gd name="T78" fmla="*/ 2147483646 w 145"/>
                  <a:gd name="T79" fmla="*/ 2147483646 h 86"/>
                  <a:gd name="T80" fmla="*/ 2147483646 w 145"/>
                  <a:gd name="T81" fmla="*/ 2147483646 h 86"/>
                  <a:gd name="T82" fmla="*/ 2147483646 w 145"/>
                  <a:gd name="T83" fmla="*/ 2147483646 h 8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5"/>
                  <a:gd name="T127" fmla="*/ 0 h 86"/>
                  <a:gd name="T128" fmla="*/ 145 w 145"/>
                  <a:gd name="T129" fmla="*/ 86 h 8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5" h="86">
                    <a:moveTo>
                      <a:pt x="0" y="0"/>
                    </a:moveTo>
                    <a:lnTo>
                      <a:pt x="0" y="1"/>
                    </a:lnTo>
                    <a:lnTo>
                      <a:pt x="2" y="2"/>
                    </a:lnTo>
                    <a:lnTo>
                      <a:pt x="5" y="3"/>
                    </a:lnTo>
                    <a:lnTo>
                      <a:pt x="5" y="4"/>
                    </a:lnTo>
                    <a:lnTo>
                      <a:pt x="6" y="4"/>
                    </a:lnTo>
                    <a:lnTo>
                      <a:pt x="8" y="5"/>
                    </a:lnTo>
                    <a:lnTo>
                      <a:pt x="8" y="6"/>
                    </a:lnTo>
                    <a:lnTo>
                      <a:pt x="11" y="7"/>
                    </a:lnTo>
                    <a:lnTo>
                      <a:pt x="11" y="8"/>
                    </a:lnTo>
                    <a:lnTo>
                      <a:pt x="13" y="9"/>
                    </a:lnTo>
                    <a:lnTo>
                      <a:pt x="13" y="10"/>
                    </a:lnTo>
                    <a:lnTo>
                      <a:pt x="14" y="11"/>
                    </a:lnTo>
                    <a:lnTo>
                      <a:pt x="17" y="12"/>
                    </a:lnTo>
                    <a:lnTo>
                      <a:pt x="17" y="13"/>
                    </a:lnTo>
                    <a:lnTo>
                      <a:pt x="18" y="13"/>
                    </a:lnTo>
                    <a:lnTo>
                      <a:pt x="18" y="14"/>
                    </a:lnTo>
                    <a:lnTo>
                      <a:pt x="20" y="15"/>
                    </a:lnTo>
                    <a:lnTo>
                      <a:pt x="20" y="16"/>
                    </a:lnTo>
                    <a:lnTo>
                      <a:pt x="23" y="17"/>
                    </a:lnTo>
                    <a:lnTo>
                      <a:pt x="23" y="18"/>
                    </a:lnTo>
                    <a:lnTo>
                      <a:pt x="25" y="19"/>
                    </a:lnTo>
                    <a:lnTo>
                      <a:pt x="25" y="20"/>
                    </a:lnTo>
                    <a:lnTo>
                      <a:pt x="27" y="21"/>
                    </a:lnTo>
                    <a:lnTo>
                      <a:pt x="27" y="23"/>
                    </a:lnTo>
                    <a:lnTo>
                      <a:pt x="30" y="23"/>
                    </a:lnTo>
                    <a:lnTo>
                      <a:pt x="30" y="24"/>
                    </a:lnTo>
                    <a:lnTo>
                      <a:pt x="32" y="25"/>
                    </a:lnTo>
                    <a:lnTo>
                      <a:pt x="32" y="26"/>
                    </a:lnTo>
                    <a:lnTo>
                      <a:pt x="33" y="27"/>
                    </a:lnTo>
                    <a:lnTo>
                      <a:pt x="35" y="28"/>
                    </a:lnTo>
                    <a:lnTo>
                      <a:pt x="35" y="29"/>
                    </a:lnTo>
                    <a:lnTo>
                      <a:pt x="37" y="30"/>
                    </a:lnTo>
                    <a:lnTo>
                      <a:pt x="37" y="31"/>
                    </a:lnTo>
                    <a:lnTo>
                      <a:pt x="39" y="32"/>
                    </a:lnTo>
                    <a:lnTo>
                      <a:pt x="39" y="33"/>
                    </a:lnTo>
                    <a:lnTo>
                      <a:pt x="41" y="33"/>
                    </a:lnTo>
                    <a:lnTo>
                      <a:pt x="41" y="34"/>
                    </a:lnTo>
                    <a:lnTo>
                      <a:pt x="43" y="35"/>
                    </a:lnTo>
                    <a:lnTo>
                      <a:pt x="43" y="36"/>
                    </a:lnTo>
                    <a:lnTo>
                      <a:pt x="45" y="37"/>
                    </a:lnTo>
                    <a:lnTo>
                      <a:pt x="45" y="38"/>
                    </a:lnTo>
                    <a:lnTo>
                      <a:pt x="47" y="39"/>
                    </a:lnTo>
                    <a:lnTo>
                      <a:pt x="47" y="40"/>
                    </a:lnTo>
                    <a:lnTo>
                      <a:pt x="49" y="41"/>
                    </a:lnTo>
                    <a:lnTo>
                      <a:pt x="49" y="42"/>
                    </a:lnTo>
                    <a:lnTo>
                      <a:pt x="51" y="43"/>
                    </a:lnTo>
                    <a:lnTo>
                      <a:pt x="51" y="44"/>
                    </a:lnTo>
                    <a:lnTo>
                      <a:pt x="54" y="44"/>
                    </a:lnTo>
                    <a:lnTo>
                      <a:pt x="54" y="45"/>
                    </a:lnTo>
                    <a:lnTo>
                      <a:pt x="56" y="46"/>
                    </a:lnTo>
                    <a:lnTo>
                      <a:pt x="56" y="47"/>
                    </a:lnTo>
                    <a:lnTo>
                      <a:pt x="59" y="48"/>
                    </a:lnTo>
                    <a:lnTo>
                      <a:pt x="59" y="49"/>
                    </a:lnTo>
                    <a:lnTo>
                      <a:pt x="61" y="50"/>
                    </a:lnTo>
                    <a:lnTo>
                      <a:pt x="61" y="51"/>
                    </a:lnTo>
                    <a:lnTo>
                      <a:pt x="63" y="52"/>
                    </a:lnTo>
                    <a:lnTo>
                      <a:pt x="63" y="53"/>
                    </a:lnTo>
                    <a:lnTo>
                      <a:pt x="66" y="54"/>
                    </a:lnTo>
                    <a:lnTo>
                      <a:pt x="66" y="55"/>
                    </a:lnTo>
                    <a:lnTo>
                      <a:pt x="67" y="56"/>
                    </a:lnTo>
                    <a:lnTo>
                      <a:pt x="69" y="57"/>
                    </a:lnTo>
                    <a:lnTo>
                      <a:pt x="69" y="58"/>
                    </a:lnTo>
                    <a:lnTo>
                      <a:pt x="72" y="59"/>
                    </a:lnTo>
                    <a:lnTo>
                      <a:pt x="74" y="60"/>
                    </a:lnTo>
                    <a:lnTo>
                      <a:pt x="74" y="61"/>
                    </a:lnTo>
                    <a:lnTo>
                      <a:pt x="75" y="62"/>
                    </a:lnTo>
                    <a:lnTo>
                      <a:pt x="78" y="63"/>
                    </a:lnTo>
                    <a:lnTo>
                      <a:pt x="78" y="64"/>
                    </a:lnTo>
                    <a:lnTo>
                      <a:pt x="79" y="64"/>
                    </a:lnTo>
                    <a:lnTo>
                      <a:pt x="81" y="65"/>
                    </a:lnTo>
                    <a:lnTo>
                      <a:pt x="84" y="66"/>
                    </a:lnTo>
                    <a:lnTo>
                      <a:pt x="84" y="67"/>
                    </a:lnTo>
                    <a:lnTo>
                      <a:pt x="85" y="67"/>
                    </a:lnTo>
                    <a:lnTo>
                      <a:pt x="87" y="68"/>
                    </a:lnTo>
                    <a:lnTo>
                      <a:pt x="87" y="69"/>
                    </a:lnTo>
                    <a:lnTo>
                      <a:pt x="89" y="69"/>
                    </a:lnTo>
                    <a:lnTo>
                      <a:pt x="91" y="70"/>
                    </a:lnTo>
                    <a:lnTo>
                      <a:pt x="91" y="71"/>
                    </a:lnTo>
                    <a:lnTo>
                      <a:pt x="92" y="71"/>
                    </a:lnTo>
                    <a:lnTo>
                      <a:pt x="93" y="72"/>
                    </a:lnTo>
                    <a:lnTo>
                      <a:pt x="96" y="73"/>
                    </a:lnTo>
                    <a:lnTo>
                      <a:pt x="97" y="74"/>
                    </a:lnTo>
                    <a:lnTo>
                      <a:pt x="98" y="74"/>
                    </a:lnTo>
                    <a:lnTo>
                      <a:pt x="99" y="75"/>
                    </a:lnTo>
                    <a:lnTo>
                      <a:pt x="101" y="75"/>
                    </a:lnTo>
                    <a:lnTo>
                      <a:pt x="102" y="76"/>
                    </a:lnTo>
                    <a:lnTo>
                      <a:pt x="103" y="76"/>
                    </a:lnTo>
                    <a:lnTo>
                      <a:pt x="104" y="77"/>
                    </a:lnTo>
                    <a:lnTo>
                      <a:pt x="105" y="77"/>
                    </a:lnTo>
                    <a:lnTo>
                      <a:pt x="107" y="78"/>
                    </a:lnTo>
                    <a:lnTo>
                      <a:pt x="108" y="78"/>
                    </a:lnTo>
                    <a:lnTo>
                      <a:pt x="109" y="78"/>
                    </a:lnTo>
                    <a:lnTo>
                      <a:pt x="110" y="79"/>
                    </a:lnTo>
                    <a:lnTo>
                      <a:pt x="111" y="79"/>
                    </a:lnTo>
                    <a:lnTo>
                      <a:pt x="113" y="80"/>
                    </a:lnTo>
                    <a:lnTo>
                      <a:pt x="114" y="80"/>
                    </a:lnTo>
                    <a:lnTo>
                      <a:pt x="115" y="80"/>
                    </a:lnTo>
                    <a:lnTo>
                      <a:pt x="116" y="81"/>
                    </a:lnTo>
                    <a:lnTo>
                      <a:pt x="117" y="81"/>
                    </a:lnTo>
                    <a:lnTo>
                      <a:pt x="119" y="81"/>
                    </a:lnTo>
                    <a:lnTo>
                      <a:pt x="120" y="82"/>
                    </a:lnTo>
                    <a:lnTo>
                      <a:pt x="121" y="82"/>
                    </a:lnTo>
                    <a:lnTo>
                      <a:pt x="122" y="82"/>
                    </a:lnTo>
                    <a:lnTo>
                      <a:pt x="123" y="83"/>
                    </a:lnTo>
                    <a:lnTo>
                      <a:pt x="125" y="83"/>
                    </a:lnTo>
                    <a:lnTo>
                      <a:pt x="126" y="83"/>
                    </a:lnTo>
                    <a:lnTo>
                      <a:pt x="127" y="83"/>
                    </a:lnTo>
                    <a:lnTo>
                      <a:pt x="128" y="84"/>
                    </a:lnTo>
                    <a:lnTo>
                      <a:pt x="129" y="84"/>
                    </a:lnTo>
                    <a:lnTo>
                      <a:pt x="131" y="84"/>
                    </a:lnTo>
                    <a:lnTo>
                      <a:pt x="132" y="84"/>
                    </a:lnTo>
                    <a:lnTo>
                      <a:pt x="133" y="85"/>
                    </a:lnTo>
                    <a:lnTo>
                      <a:pt x="134" y="85"/>
                    </a:lnTo>
                    <a:lnTo>
                      <a:pt x="135" y="85"/>
                    </a:lnTo>
                    <a:lnTo>
                      <a:pt x="137" y="85"/>
                    </a:lnTo>
                    <a:lnTo>
                      <a:pt x="138" y="85"/>
                    </a:lnTo>
                    <a:lnTo>
                      <a:pt x="139" y="86"/>
                    </a:lnTo>
                    <a:lnTo>
                      <a:pt x="140" y="86"/>
                    </a:lnTo>
                    <a:lnTo>
                      <a:pt x="141" y="86"/>
                    </a:lnTo>
                    <a:lnTo>
                      <a:pt x="143" y="86"/>
                    </a:lnTo>
                    <a:lnTo>
                      <a:pt x="144" y="86"/>
                    </a:lnTo>
                    <a:lnTo>
                      <a:pt x="145" y="86"/>
                    </a:lnTo>
                  </a:path>
                </a:pathLst>
              </a:custGeom>
              <a:noFill/>
              <a:ln w="254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267" name="Freeform 94">
                <a:extLst>
                  <a:ext uri="{FF2B5EF4-FFF2-40B4-BE49-F238E27FC236}">
                    <a16:creationId xmlns:a16="http://schemas.microsoft.com/office/drawing/2014/main" id="{00C525C2-F136-4EA8-9D61-1DF95E2834D0}"/>
                  </a:ext>
                </a:extLst>
              </p:cNvPr>
              <p:cNvSpPr>
                <a:spLocks/>
              </p:cNvSpPr>
              <p:nvPr/>
            </p:nvSpPr>
            <p:spPr bwMode="auto">
              <a:xfrm rot="-5400000">
                <a:off x="2076079" y="2592124"/>
                <a:ext cx="236721" cy="5225"/>
              </a:xfrm>
              <a:custGeom>
                <a:avLst/>
                <a:gdLst>
                  <a:gd name="T0" fmla="*/ 2147483646 w 91"/>
                  <a:gd name="T1" fmla="*/ 0 h 3"/>
                  <a:gd name="T2" fmla="*/ 2147483646 w 91"/>
                  <a:gd name="T3" fmla="*/ 0 h 3"/>
                  <a:gd name="T4" fmla="*/ 2147483646 w 91"/>
                  <a:gd name="T5" fmla="*/ 2147483646 h 3"/>
                  <a:gd name="T6" fmla="*/ 2147483646 w 91"/>
                  <a:gd name="T7" fmla="*/ 2147483646 h 3"/>
                  <a:gd name="T8" fmla="*/ 2147483646 w 91"/>
                  <a:gd name="T9" fmla="*/ 2147483646 h 3"/>
                  <a:gd name="T10" fmla="*/ 2147483646 w 91"/>
                  <a:gd name="T11" fmla="*/ 2147483646 h 3"/>
                  <a:gd name="T12" fmla="*/ 2147483646 w 91"/>
                  <a:gd name="T13" fmla="*/ 2147483646 h 3"/>
                  <a:gd name="T14" fmla="*/ 2147483646 w 91"/>
                  <a:gd name="T15" fmla="*/ 2147483646 h 3"/>
                  <a:gd name="T16" fmla="*/ 2147483646 w 91"/>
                  <a:gd name="T17" fmla="*/ 2147483646 h 3"/>
                  <a:gd name="T18" fmla="*/ 2147483646 w 91"/>
                  <a:gd name="T19" fmla="*/ 2147483646 h 3"/>
                  <a:gd name="T20" fmla="*/ 2147483646 w 91"/>
                  <a:gd name="T21" fmla="*/ 2147483646 h 3"/>
                  <a:gd name="T22" fmla="*/ 2147483646 w 91"/>
                  <a:gd name="T23" fmla="*/ 2147483646 h 3"/>
                  <a:gd name="T24" fmla="*/ 2147483646 w 91"/>
                  <a:gd name="T25" fmla="*/ 2147483646 h 3"/>
                  <a:gd name="T26" fmla="*/ 2147483646 w 91"/>
                  <a:gd name="T27" fmla="*/ 2147483646 h 3"/>
                  <a:gd name="T28" fmla="*/ 2147483646 w 91"/>
                  <a:gd name="T29" fmla="*/ 2147483646 h 3"/>
                  <a:gd name="T30" fmla="*/ 2147483646 w 91"/>
                  <a:gd name="T31" fmla="*/ 2147483646 h 3"/>
                  <a:gd name="T32" fmla="*/ 2147483646 w 91"/>
                  <a:gd name="T33" fmla="*/ 2147483646 h 3"/>
                  <a:gd name="T34" fmla="*/ 2147483646 w 91"/>
                  <a:gd name="T35" fmla="*/ 2147483646 h 3"/>
                  <a:gd name="T36" fmla="*/ 2147483646 w 91"/>
                  <a:gd name="T37" fmla="*/ 2147483646 h 3"/>
                  <a:gd name="T38" fmla="*/ 2147483646 w 91"/>
                  <a:gd name="T39" fmla="*/ 2147483646 h 3"/>
                  <a:gd name="T40" fmla="*/ 2147483646 w 91"/>
                  <a:gd name="T41" fmla="*/ 2147483646 h 3"/>
                  <a:gd name="T42" fmla="*/ 2147483646 w 91"/>
                  <a:gd name="T43" fmla="*/ 2147483646 h 3"/>
                  <a:gd name="T44" fmla="*/ 2147483646 w 91"/>
                  <a:gd name="T45" fmla="*/ 2147483646 h 3"/>
                  <a:gd name="T46" fmla="*/ 2147483646 w 91"/>
                  <a:gd name="T47" fmla="*/ 2147483646 h 3"/>
                  <a:gd name="T48" fmla="*/ 2147483646 w 91"/>
                  <a:gd name="T49" fmla="*/ 2147483646 h 3"/>
                  <a:gd name="T50" fmla="*/ 2147483646 w 91"/>
                  <a:gd name="T51" fmla="*/ 2147483646 h 3"/>
                  <a:gd name="T52" fmla="*/ 2147483646 w 91"/>
                  <a:gd name="T53" fmla="*/ 2147483646 h 3"/>
                  <a:gd name="T54" fmla="*/ 2147483646 w 91"/>
                  <a:gd name="T55" fmla="*/ 2147483646 h 3"/>
                  <a:gd name="T56" fmla="*/ 2147483646 w 91"/>
                  <a:gd name="T57" fmla="*/ 2147483646 h 3"/>
                  <a:gd name="T58" fmla="*/ 2147483646 w 91"/>
                  <a:gd name="T59" fmla="*/ 2147483646 h 3"/>
                  <a:gd name="T60" fmla="*/ 2147483646 w 91"/>
                  <a:gd name="T61" fmla="*/ 2147483646 h 3"/>
                  <a:gd name="T62" fmla="*/ 2147483646 w 91"/>
                  <a:gd name="T63" fmla="*/ 2147483646 h 3"/>
                  <a:gd name="T64" fmla="*/ 2147483646 w 91"/>
                  <a:gd name="T65" fmla="*/ 2147483646 h 3"/>
                  <a:gd name="T66" fmla="*/ 2147483646 w 91"/>
                  <a:gd name="T67" fmla="*/ 2147483646 h 3"/>
                  <a:gd name="T68" fmla="*/ 2147483646 w 91"/>
                  <a:gd name="T69" fmla="*/ 2147483646 h 3"/>
                  <a:gd name="T70" fmla="*/ 2147483646 w 91"/>
                  <a:gd name="T71" fmla="*/ 2147483646 h 3"/>
                  <a:gd name="T72" fmla="*/ 2147483646 w 91"/>
                  <a:gd name="T73" fmla="*/ 2147483646 h 3"/>
                  <a:gd name="T74" fmla="*/ 2147483646 w 91"/>
                  <a:gd name="T75" fmla="*/ 2147483646 h 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1"/>
                  <a:gd name="T115" fmla="*/ 0 h 3"/>
                  <a:gd name="T116" fmla="*/ 91 w 91"/>
                  <a:gd name="T117" fmla="*/ 3 h 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1" h="3">
                    <a:moveTo>
                      <a:pt x="0" y="0"/>
                    </a:moveTo>
                    <a:lnTo>
                      <a:pt x="1" y="0"/>
                    </a:lnTo>
                    <a:lnTo>
                      <a:pt x="2" y="0"/>
                    </a:lnTo>
                    <a:lnTo>
                      <a:pt x="4" y="0"/>
                    </a:lnTo>
                    <a:lnTo>
                      <a:pt x="5" y="0"/>
                    </a:lnTo>
                    <a:lnTo>
                      <a:pt x="6" y="1"/>
                    </a:lnTo>
                    <a:lnTo>
                      <a:pt x="7" y="1"/>
                    </a:lnTo>
                    <a:lnTo>
                      <a:pt x="8" y="1"/>
                    </a:lnTo>
                    <a:lnTo>
                      <a:pt x="10" y="1"/>
                    </a:lnTo>
                    <a:lnTo>
                      <a:pt x="11" y="1"/>
                    </a:lnTo>
                    <a:lnTo>
                      <a:pt x="12" y="1"/>
                    </a:lnTo>
                    <a:lnTo>
                      <a:pt x="13" y="1"/>
                    </a:lnTo>
                    <a:lnTo>
                      <a:pt x="14" y="1"/>
                    </a:lnTo>
                    <a:lnTo>
                      <a:pt x="16" y="1"/>
                    </a:lnTo>
                    <a:lnTo>
                      <a:pt x="17" y="1"/>
                    </a:lnTo>
                    <a:lnTo>
                      <a:pt x="18" y="2"/>
                    </a:lnTo>
                    <a:lnTo>
                      <a:pt x="19" y="2"/>
                    </a:lnTo>
                    <a:lnTo>
                      <a:pt x="20" y="2"/>
                    </a:lnTo>
                    <a:lnTo>
                      <a:pt x="22" y="2"/>
                    </a:lnTo>
                    <a:lnTo>
                      <a:pt x="23" y="2"/>
                    </a:lnTo>
                    <a:lnTo>
                      <a:pt x="24" y="2"/>
                    </a:lnTo>
                    <a:lnTo>
                      <a:pt x="25" y="2"/>
                    </a:lnTo>
                    <a:lnTo>
                      <a:pt x="26" y="2"/>
                    </a:lnTo>
                    <a:lnTo>
                      <a:pt x="28" y="2"/>
                    </a:lnTo>
                    <a:lnTo>
                      <a:pt x="29" y="2"/>
                    </a:lnTo>
                    <a:lnTo>
                      <a:pt x="30" y="2"/>
                    </a:lnTo>
                    <a:lnTo>
                      <a:pt x="31" y="2"/>
                    </a:lnTo>
                    <a:lnTo>
                      <a:pt x="32" y="2"/>
                    </a:lnTo>
                    <a:lnTo>
                      <a:pt x="34" y="2"/>
                    </a:lnTo>
                    <a:lnTo>
                      <a:pt x="35" y="2"/>
                    </a:lnTo>
                    <a:lnTo>
                      <a:pt x="36" y="2"/>
                    </a:lnTo>
                    <a:lnTo>
                      <a:pt x="37" y="2"/>
                    </a:lnTo>
                    <a:lnTo>
                      <a:pt x="38" y="2"/>
                    </a:lnTo>
                    <a:lnTo>
                      <a:pt x="40" y="2"/>
                    </a:lnTo>
                    <a:lnTo>
                      <a:pt x="41" y="2"/>
                    </a:lnTo>
                    <a:lnTo>
                      <a:pt x="42" y="3"/>
                    </a:lnTo>
                    <a:lnTo>
                      <a:pt x="43" y="3"/>
                    </a:lnTo>
                    <a:lnTo>
                      <a:pt x="44" y="3"/>
                    </a:lnTo>
                    <a:lnTo>
                      <a:pt x="46" y="3"/>
                    </a:lnTo>
                    <a:lnTo>
                      <a:pt x="47" y="3"/>
                    </a:lnTo>
                    <a:lnTo>
                      <a:pt x="48" y="3"/>
                    </a:lnTo>
                    <a:lnTo>
                      <a:pt x="49" y="3"/>
                    </a:lnTo>
                    <a:lnTo>
                      <a:pt x="50" y="3"/>
                    </a:lnTo>
                    <a:lnTo>
                      <a:pt x="52" y="3"/>
                    </a:lnTo>
                    <a:lnTo>
                      <a:pt x="53" y="3"/>
                    </a:lnTo>
                    <a:lnTo>
                      <a:pt x="54" y="3"/>
                    </a:lnTo>
                    <a:lnTo>
                      <a:pt x="55" y="3"/>
                    </a:lnTo>
                    <a:lnTo>
                      <a:pt x="56" y="3"/>
                    </a:lnTo>
                    <a:lnTo>
                      <a:pt x="58" y="3"/>
                    </a:lnTo>
                    <a:lnTo>
                      <a:pt x="59" y="3"/>
                    </a:lnTo>
                    <a:lnTo>
                      <a:pt x="60" y="3"/>
                    </a:lnTo>
                    <a:lnTo>
                      <a:pt x="61" y="3"/>
                    </a:lnTo>
                    <a:lnTo>
                      <a:pt x="62" y="3"/>
                    </a:lnTo>
                    <a:lnTo>
                      <a:pt x="64" y="3"/>
                    </a:lnTo>
                    <a:lnTo>
                      <a:pt x="65" y="3"/>
                    </a:lnTo>
                    <a:lnTo>
                      <a:pt x="66" y="3"/>
                    </a:lnTo>
                    <a:lnTo>
                      <a:pt x="67" y="3"/>
                    </a:lnTo>
                    <a:lnTo>
                      <a:pt x="68" y="3"/>
                    </a:lnTo>
                    <a:lnTo>
                      <a:pt x="70" y="3"/>
                    </a:lnTo>
                    <a:lnTo>
                      <a:pt x="71" y="3"/>
                    </a:lnTo>
                    <a:lnTo>
                      <a:pt x="72" y="3"/>
                    </a:lnTo>
                    <a:lnTo>
                      <a:pt x="73" y="3"/>
                    </a:lnTo>
                    <a:lnTo>
                      <a:pt x="74" y="3"/>
                    </a:lnTo>
                    <a:lnTo>
                      <a:pt x="76" y="3"/>
                    </a:lnTo>
                    <a:lnTo>
                      <a:pt x="77" y="3"/>
                    </a:lnTo>
                    <a:lnTo>
                      <a:pt x="78" y="3"/>
                    </a:lnTo>
                    <a:lnTo>
                      <a:pt x="79" y="3"/>
                    </a:lnTo>
                    <a:lnTo>
                      <a:pt x="80" y="3"/>
                    </a:lnTo>
                    <a:lnTo>
                      <a:pt x="82" y="3"/>
                    </a:lnTo>
                    <a:lnTo>
                      <a:pt x="83" y="3"/>
                    </a:lnTo>
                    <a:lnTo>
                      <a:pt x="84" y="3"/>
                    </a:lnTo>
                    <a:lnTo>
                      <a:pt x="85" y="3"/>
                    </a:lnTo>
                    <a:lnTo>
                      <a:pt x="86" y="3"/>
                    </a:lnTo>
                    <a:lnTo>
                      <a:pt x="88" y="3"/>
                    </a:lnTo>
                    <a:lnTo>
                      <a:pt x="89" y="3"/>
                    </a:lnTo>
                    <a:lnTo>
                      <a:pt x="90" y="3"/>
                    </a:lnTo>
                    <a:lnTo>
                      <a:pt x="91" y="3"/>
                    </a:lnTo>
                  </a:path>
                </a:pathLst>
              </a:custGeom>
              <a:noFill/>
              <a:ln w="254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268" name="Freeform 95">
                <a:extLst>
                  <a:ext uri="{FF2B5EF4-FFF2-40B4-BE49-F238E27FC236}">
                    <a16:creationId xmlns:a16="http://schemas.microsoft.com/office/drawing/2014/main" id="{71177508-22D3-4D26-9E2E-E96DFFCC317B}"/>
                  </a:ext>
                </a:extLst>
              </p:cNvPr>
              <p:cNvSpPr>
                <a:spLocks/>
              </p:cNvSpPr>
              <p:nvPr/>
            </p:nvSpPr>
            <p:spPr bwMode="auto">
              <a:xfrm rot="-5400000">
                <a:off x="1841001" y="3478208"/>
                <a:ext cx="247125" cy="464977"/>
              </a:xfrm>
              <a:custGeom>
                <a:avLst/>
                <a:gdLst>
                  <a:gd name="T0" fmla="*/ 2147483646 w 95"/>
                  <a:gd name="T1" fmla="*/ 2147483646 h 267"/>
                  <a:gd name="T2" fmla="*/ 2147483646 w 95"/>
                  <a:gd name="T3" fmla="*/ 2147483646 h 267"/>
                  <a:gd name="T4" fmla="*/ 2147483646 w 95"/>
                  <a:gd name="T5" fmla="*/ 2147483646 h 267"/>
                  <a:gd name="T6" fmla="*/ 2147483646 w 95"/>
                  <a:gd name="T7" fmla="*/ 2147483646 h 267"/>
                  <a:gd name="T8" fmla="*/ 2147483646 w 95"/>
                  <a:gd name="T9" fmla="*/ 2147483646 h 267"/>
                  <a:gd name="T10" fmla="*/ 2147483646 w 95"/>
                  <a:gd name="T11" fmla="*/ 2147483646 h 267"/>
                  <a:gd name="T12" fmla="*/ 2147483646 w 95"/>
                  <a:gd name="T13" fmla="*/ 2147483646 h 267"/>
                  <a:gd name="T14" fmla="*/ 2147483646 w 95"/>
                  <a:gd name="T15" fmla="*/ 2147483646 h 267"/>
                  <a:gd name="T16" fmla="*/ 2147483646 w 95"/>
                  <a:gd name="T17" fmla="*/ 2147483646 h 267"/>
                  <a:gd name="T18" fmla="*/ 2147483646 w 95"/>
                  <a:gd name="T19" fmla="*/ 2147483646 h 267"/>
                  <a:gd name="T20" fmla="*/ 2147483646 w 95"/>
                  <a:gd name="T21" fmla="*/ 2147483646 h 267"/>
                  <a:gd name="T22" fmla="*/ 2147483646 w 95"/>
                  <a:gd name="T23" fmla="*/ 2147483646 h 267"/>
                  <a:gd name="T24" fmla="*/ 2147483646 w 95"/>
                  <a:gd name="T25" fmla="*/ 2147483646 h 267"/>
                  <a:gd name="T26" fmla="*/ 2147483646 w 95"/>
                  <a:gd name="T27" fmla="*/ 2147483646 h 267"/>
                  <a:gd name="T28" fmla="*/ 2147483646 w 95"/>
                  <a:gd name="T29" fmla="*/ 2147483646 h 267"/>
                  <a:gd name="T30" fmla="*/ 2147483646 w 95"/>
                  <a:gd name="T31" fmla="*/ 2147483646 h 267"/>
                  <a:gd name="T32" fmla="*/ 2147483646 w 95"/>
                  <a:gd name="T33" fmla="*/ 2147483646 h 267"/>
                  <a:gd name="T34" fmla="*/ 2147483646 w 95"/>
                  <a:gd name="T35" fmla="*/ 2147483646 h 267"/>
                  <a:gd name="T36" fmla="*/ 2147483646 w 95"/>
                  <a:gd name="T37" fmla="*/ 2147483646 h 267"/>
                  <a:gd name="T38" fmla="*/ 2147483646 w 95"/>
                  <a:gd name="T39" fmla="*/ 2147483646 h 267"/>
                  <a:gd name="T40" fmla="*/ 2147483646 w 95"/>
                  <a:gd name="T41" fmla="*/ 2147483646 h 267"/>
                  <a:gd name="T42" fmla="*/ 2147483646 w 95"/>
                  <a:gd name="T43" fmla="*/ 2147483646 h 267"/>
                  <a:gd name="T44" fmla="*/ 2147483646 w 95"/>
                  <a:gd name="T45" fmla="*/ 2147483646 h 267"/>
                  <a:gd name="T46" fmla="*/ 2147483646 w 95"/>
                  <a:gd name="T47" fmla="*/ 2147483646 h 267"/>
                  <a:gd name="T48" fmla="*/ 2147483646 w 95"/>
                  <a:gd name="T49" fmla="*/ 2147483646 h 267"/>
                  <a:gd name="T50" fmla="*/ 2147483646 w 95"/>
                  <a:gd name="T51" fmla="*/ 2147483646 h 267"/>
                  <a:gd name="T52" fmla="*/ 2147483646 w 95"/>
                  <a:gd name="T53" fmla="*/ 2147483646 h 267"/>
                  <a:gd name="T54" fmla="*/ 2147483646 w 95"/>
                  <a:gd name="T55" fmla="*/ 2147483646 h 267"/>
                  <a:gd name="T56" fmla="*/ 2147483646 w 95"/>
                  <a:gd name="T57" fmla="*/ 2147483646 h 267"/>
                  <a:gd name="T58" fmla="*/ 2147483646 w 95"/>
                  <a:gd name="T59" fmla="*/ 2147483646 h 267"/>
                  <a:gd name="T60" fmla="*/ 2147483646 w 95"/>
                  <a:gd name="T61" fmla="*/ 2147483646 h 267"/>
                  <a:gd name="T62" fmla="*/ 2147483646 w 95"/>
                  <a:gd name="T63" fmla="*/ 2147483646 h 267"/>
                  <a:gd name="T64" fmla="*/ 2147483646 w 95"/>
                  <a:gd name="T65" fmla="*/ 2147483646 h 267"/>
                  <a:gd name="T66" fmla="*/ 2147483646 w 95"/>
                  <a:gd name="T67" fmla="*/ 2147483646 h 267"/>
                  <a:gd name="T68" fmla="*/ 2147483646 w 95"/>
                  <a:gd name="T69" fmla="*/ 2147483646 h 267"/>
                  <a:gd name="T70" fmla="*/ 2147483646 w 95"/>
                  <a:gd name="T71" fmla="*/ 2147483646 h 267"/>
                  <a:gd name="T72" fmla="*/ 2147483646 w 95"/>
                  <a:gd name="T73" fmla="*/ 2147483646 h 267"/>
                  <a:gd name="T74" fmla="*/ 2147483646 w 95"/>
                  <a:gd name="T75" fmla="*/ 2147483646 h 267"/>
                  <a:gd name="T76" fmla="*/ 2147483646 w 95"/>
                  <a:gd name="T77" fmla="*/ 2147483646 h 267"/>
                  <a:gd name="T78" fmla="*/ 2147483646 w 95"/>
                  <a:gd name="T79" fmla="*/ 2147483646 h 267"/>
                  <a:gd name="T80" fmla="*/ 2147483646 w 95"/>
                  <a:gd name="T81" fmla="*/ 2147483646 h 267"/>
                  <a:gd name="T82" fmla="*/ 2147483646 w 95"/>
                  <a:gd name="T83" fmla="*/ 2147483646 h 26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5"/>
                  <a:gd name="T127" fmla="*/ 0 h 267"/>
                  <a:gd name="T128" fmla="*/ 95 w 95"/>
                  <a:gd name="T129" fmla="*/ 267 h 26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5" h="267">
                    <a:moveTo>
                      <a:pt x="0" y="267"/>
                    </a:moveTo>
                    <a:lnTo>
                      <a:pt x="1" y="267"/>
                    </a:lnTo>
                    <a:lnTo>
                      <a:pt x="3" y="267"/>
                    </a:lnTo>
                    <a:lnTo>
                      <a:pt x="4" y="267"/>
                    </a:lnTo>
                    <a:lnTo>
                      <a:pt x="5" y="267"/>
                    </a:lnTo>
                    <a:lnTo>
                      <a:pt x="6" y="267"/>
                    </a:lnTo>
                    <a:lnTo>
                      <a:pt x="7" y="267"/>
                    </a:lnTo>
                    <a:lnTo>
                      <a:pt x="9" y="267"/>
                    </a:lnTo>
                    <a:lnTo>
                      <a:pt x="10" y="267"/>
                    </a:lnTo>
                    <a:lnTo>
                      <a:pt x="11" y="266"/>
                    </a:lnTo>
                    <a:lnTo>
                      <a:pt x="12" y="266"/>
                    </a:lnTo>
                    <a:lnTo>
                      <a:pt x="13" y="266"/>
                    </a:lnTo>
                    <a:lnTo>
                      <a:pt x="15" y="266"/>
                    </a:lnTo>
                    <a:lnTo>
                      <a:pt x="16" y="266"/>
                    </a:lnTo>
                    <a:lnTo>
                      <a:pt x="17" y="266"/>
                    </a:lnTo>
                    <a:lnTo>
                      <a:pt x="18" y="266"/>
                    </a:lnTo>
                    <a:lnTo>
                      <a:pt x="19" y="265"/>
                    </a:lnTo>
                    <a:lnTo>
                      <a:pt x="21" y="265"/>
                    </a:lnTo>
                    <a:lnTo>
                      <a:pt x="22" y="265"/>
                    </a:lnTo>
                    <a:lnTo>
                      <a:pt x="23" y="264"/>
                    </a:lnTo>
                    <a:lnTo>
                      <a:pt x="24" y="264"/>
                    </a:lnTo>
                    <a:lnTo>
                      <a:pt x="25" y="264"/>
                    </a:lnTo>
                    <a:lnTo>
                      <a:pt x="27" y="263"/>
                    </a:lnTo>
                    <a:lnTo>
                      <a:pt x="28" y="263"/>
                    </a:lnTo>
                    <a:lnTo>
                      <a:pt x="29" y="262"/>
                    </a:lnTo>
                    <a:lnTo>
                      <a:pt x="31" y="261"/>
                    </a:lnTo>
                    <a:lnTo>
                      <a:pt x="31" y="260"/>
                    </a:lnTo>
                    <a:lnTo>
                      <a:pt x="34" y="259"/>
                    </a:lnTo>
                    <a:lnTo>
                      <a:pt x="34" y="258"/>
                    </a:lnTo>
                    <a:lnTo>
                      <a:pt x="35" y="258"/>
                    </a:lnTo>
                    <a:lnTo>
                      <a:pt x="35" y="257"/>
                    </a:lnTo>
                    <a:lnTo>
                      <a:pt x="37" y="256"/>
                    </a:lnTo>
                    <a:lnTo>
                      <a:pt x="37" y="254"/>
                    </a:lnTo>
                    <a:lnTo>
                      <a:pt x="39" y="254"/>
                    </a:lnTo>
                    <a:lnTo>
                      <a:pt x="39" y="252"/>
                    </a:lnTo>
                    <a:lnTo>
                      <a:pt x="40" y="252"/>
                    </a:lnTo>
                    <a:lnTo>
                      <a:pt x="40" y="250"/>
                    </a:lnTo>
                    <a:lnTo>
                      <a:pt x="41" y="250"/>
                    </a:lnTo>
                    <a:lnTo>
                      <a:pt x="41" y="248"/>
                    </a:lnTo>
                    <a:lnTo>
                      <a:pt x="42" y="248"/>
                    </a:lnTo>
                    <a:lnTo>
                      <a:pt x="42" y="246"/>
                    </a:lnTo>
                    <a:lnTo>
                      <a:pt x="43" y="246"/>
                    </a:lnTo>
                    <a:lnTo>
                      <a:pt x="43" y="244"/>
                    </a:lnTo>
                    <a:lnTo>
                      <a:pt x="45" y="243"/>
                    </a:lnTo>
                    <a:lnTo>
                      <a:pt x="45" y="241"/>
                    </a:lnTo>
                    <a:lnTo>
                      <a:pt x="46" y="241"/>
                    </a:lnTo>
                    <a:lnTo>
                      <a:pt x="46" y="239"/>
                    </a:lnTo>
                    <a:lnTo>
                      <a:pt x="47" y="238"/>
                    </a:lnTo>
                    <a:lnTo>
                      <a:pt x="47" y="235"/>
                    </a:lnTo>
                    <a:lnTo>
                      <a:pt x="48" y="235"/>
                    </a:lnTo>
                    <a:lnTo>
                      <a:pt x="48" y="232"/>
                    </a:lnTo>
                    <a:lnTo>
                      <a:pt x="49" y="231"/>
                    </a:lnTo>
                    <a:lnTo>
                      <a:pt x="49" y="228"/>
                    </a:lnTo>
                    <a:lnTo>
                      <a:pt x="51" y="228"/>
                    </a:lnTo>
                    <a:lnTo>
                      <a:pt x="51" y="224"/>
                    </a:lnTo>
                    <a:lnTo>
                      <a:pt x="52" y="224"/>
                    </a:lnTo>
                    <a:lnTo>
                      <a:pt x="52" y="221"/>
                    </a:lnTo>
                    <a:lnTo>
                      <a:pt x="53" y="220"/>
                    </a:lnTo>
                    <a:lnTo>
                      <a:pt x="53" y="216"/>
                    </a:lnTo>
                    <a:lnTo>
                      <a:pt x="54" y="216"/>
                    </a:lnTo>
                    <a:lnTo>
                      <a:pt x="54" y="211"/>
                    </a:lnTo>
                    <a:lnTo>
                      <a:pt x="55" y="211"/>
                    </a:lnTo>
                    <a:lnTo>
                      <a:pt x="55" y="206"/>
                    </a:lnTo>
                    <a:lnTo>
                      <a:pt x="57" y="206"/>
                    </a:lnTo>
                    <a:lnTo>
                      <a:pt x="57" y="201"/>
                    </a:lnTo>
                    <a:lnTo>
                      <a:pt x="58" y="201"/>
                    </a:lnTo>
                    <a:lnTo>
                      <a:pt x="58" y="195"/>
                    </a:lnTo>
                    <a:lnTo>
                      <a:pt x="59" y="195"/>
                    </a:lnTo>
                    <a:lnTo>
                      <a:pt x="59" y="189"/>
                    </a:lnTo>
                    <a:lnTo>
                      <a:pt x="60" y="189"/>
                    </a:lnTo>
                    <a:lnTo>
                      <a:pt x="60" y="183"/>
                    </a:lnTo>
                    <a:lnTo>
                      <a:pt x="61" y="183"/>
                    </a:lnTo>
                    <a:lnTo>
                      <a:pt x="61" y="177"/>
                    </a:lnTo>
                    <a:lnTo>
                      <a:pt x="63" y="177"/>
                    </a:lnTo>
                    <a:lnTo>
                      <a:pt x="63" y="170"/>
                    </a:lnTo>
                    <a:lnTo>
                      <a:pt x="64" y="170"/>
                    </a:lnTo>
                    <a:lnTo>
                      <a:pt x="64" y="163"/>
                    </a:lnTo>
                    <a:lnTo>
                      <a:pt x="65" y="163"/>
                    </a:lnTo>
                    <a:lnTo>
                      <a:pt x="65" y="156"/>
                    </a:lnTo>
                    <a:lnTo>
                      <a:pt x="66" y="156"/>
                    </a:lnTo>
                    <a:lnTo>
                      <a:pt x="66" y="149"/>
                    </a:lnTo>
                    <a:lnTo>
                      <a:pt x="67" y="148"/>
                    </a:lnTo>
                    <a:lnTo>
                      <a:pt x="67" y="141"/>
                    </a:lnTo>
                    <a:lnTo>
                      <a:pt x="69" y="141"/>
                    </a:lnTo>
                    <a:lnTo>
                      <a:pt x="69" y="134"/>
                    </a:lnTo>
                    <a:lnTo>
                      <a:pt x="70" y="133"/>
                    </a:lnTo>
                    <a:lnTo>
                      <a:pt x="70" y="126"/>
                    </a:lnTo>
                    <a:lnTo>
                      <a:pt x="71" y="125"/>
                    </a:lnTo>
                    <a:lnTo>
                      <a:pt x="71" y="118"/>
                    </a:lnTo>
                    <a:lnTo>
                      <a:pt x="72" y="117"/>
                    </a:lnTo>
                    <a:lnTo>
                      <a:pt x="72" y="110"/>
                    </a:lnTo>
                    <a:lnTo>
                      <a:pt x="73" y="110"/>
                    </a:lnTo>
                    <a:lnTo>
                      <a:pt x="73" y="102"/>
                    </a:lnTo>
                    <a:lnTo>
                      <a:pt x="75" y="101"/>
                    </a:lnTo>
                    <a:lnTo>
                      <a:pt x="75" y="94"/>
                    </a:lnTo>
                    <a:lnTo>
                      <a:pt x="76" y="94"/>
                    </a:lnTo>
                    <a:lnTo>
                      <a:pt x="76" y="86"/>
                    </a:lnTo>
                    <a:lnTo>
                      <a:pt x="77" y="85"/>
                    </a:lnTo>
                    <a:lnTo>
                      <a:pt x="77" y="78"/>
                    </a:lnTo>
                    <a:lnTo>
                      <a:pt x="78" y="77"/>
                    </a:lnTo>
                    <a:lnTo>
                      <a:pt x="78" y="71"/>
                    </a:lnTo>
                    <a:lnTo>
                      <a:pt x="79" y="70"/>
                    </a:lnTo>
                    <a:lnTo>
                      <a:pt x="79" y="63"/>
                    </a:lnTo>
                    <a:lnTo>
                      <a:pt x="81" y="62"/>
                    </a:lnTo>
                    <a:lnTo>
                      <a:pt x="81" y="55"/>
                    </a:lnTo>
                    <a:lnTo>
                      <a:pt x="82" y="55"/>
                    </a:lnTo>
                    <a:lnTo>
                      <a:pt x="82" y="49"/>
                    </a:lnTo>
                    <a:lnTo>
                      <a:pt x="83" y="48"/>
                    </a:lnTo>
                    <a:lnTo>
                      <a:pt x="83" y="42"/>
                    </a:lnTo>
                    <a:lnTo>
                      <a:pt x="84" y="41"/>
                    </a:lnTo>
                    <a:lnTo>
                      <a:pt x="84" y="35"/>
                    </a:lnTo>
                    <a:lnTo>
                      <a:pt x="85" y="34"/>
                    </a:lnTo>
                    <a:lnTo>
                      <a:pt x="85" y="29"/>
                    </a:lnTo>
                    <a:lnTo>
                      <a:pt x="87" y="29"/>
                    </a:lnTo>
                    <a:lnTo>
                      <a:pt x="87" y="23"/>
                    </a:lnTo>
                    <a:lnTo>
                      <a:pt x="88" y="23"/>
                    </a:lnTo>
                    <a:lnTo>
                      <a:pt x="88" y="18"/>
                    </a:lnTo>
                    <a:lnTo>
                      <a:pt x="89" y="18"/>
                    </a:lnTo>
                    <a:lnTo>
                      <a:pt x="89" y="13"/>
                    </a:lnTo>
                    <a:lnTo>
                      <a:pt x="90" y="13"/>
                    </a:lnTo>
                    <a:lnTo>
                      <a:pt x="90" y="9"/>
                    </a:lnTo>
                    <a:lnTo>
                      <a:pt x="91" y="9"/>
                    </a:lnTo>
                    <a:lnTo>
                      <a:pt x="91" y="6"/>
                    </a:lnTo>
                    <a:lnTo>
                      <a:pt x="93" y="5"/>
                    </a:lnTo>
                    <a:lnTo>
                      <a:pt x="93" y="3"/>
                    </a:lnTo>
                    <a:lnTo>
                      <a:pt x="94" y="2"/>
                    </a:lnTo>
                    <a:lnTo>
                      <a:pt x="94" y="0"/>
                    </a:lnTo>
                    <a:lnTo>
                      <a:pt x="95" y="0"/>
                    </a:lnTo>
                  </a:path>
                </a:pathLst>
              </a:custGeom>
              <a:noFill/>
              <a:ln w="254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269" name="Freeform 96">
                <a:extLst>
                  <a:ext uri="{FF2B5EF4-FFF2-40B4-BE49-F238E27FC236}">
                    <a16:creationId xmlns:a16="http://schemas.microsoft.com/office/drawing/2014/main" id="{80395A73-E2F1-4BDA-8DEB-A7CFE8A1900D}"/>
                  </a:ext>
                </a:extLst>
              </p:cNvPr>
              <p:cNvSpPr>
                <a:spLocks/>
              </p:cNvSpPr>
              <p:nvPr/>
            </p:nvSpPr>
            <p:spPr bwMode="auto">
              <a:xfrm rot="-5400000">
                <a:off x="1842290" y="3232375"/>
                <a:ext cx="239320" cy="470201"/>
              </a:xfrm>
              <a:custGeom>
                <a:avLst/>
                <a:gdLst>
                  <a:gd name="T0" fmla="*/ 2147483646 w 92"/>
                  <a:gd name="T1" fmla="*/ 0 h 270"/>
                  <a:gd name="T2" fmla="*/ 2147483646 w 92"/>
                  <a:gd name="T3" fmla="*/ 2147483646 h 270"/>
                  <a:gd name="T4" fmla="*/ 2147483646 w 92"/>
                  <a:gd name="T5" fmla="*/ 2147483646 h 270"/>
                  <a:gd name="T6" fmla="*/ 2147483646 w 92"/>
                  <a:gd name="T7" fmla="*/ 2147483646 h 270"/>
                  <a:gd name="T8" fmla="*/ 2147483646 w 92"/>
                  <a:gd name="T9" fmla="*/ 2147483646 h 270"/>
                  <a:gd name="T10" fmla="*/ 2147483646 w 92"/>
                  <a:gd name="T11" fmla="*/ 2147483646 h 270"/>
                  <a:gd name="T12" fmla="*/ 2147483646 w 92"/>
                  <a:gd name="T13" fmla="*/ 2147483646 h 270"/>
                  <a:gd name="T14" fmla="*/ 2147483646 w 92"/>
                  <a:gd name="T15" fmla="*/ 2147483646 h 270"/>
                  <a:gd name="T16" fmla="*/ 2147483646 w 92"/>
                  <a:gd name="T17" fmla="*/ 2147483646 h 270"/>
                  <a:gd name="T18" fmla="*/ 2147483646 w 92"/>
                  <a:gd name="T19" fmla="*/ 2147483646 h 270"/>
                  <a:gd name="T20" fmla="*/ 2147483646 w 92"/>
                  <a:gd name="T21" fmla="*/ 2147483646 h 270"/>
                  <a:gd name="T22" fmla="*/ 2147483646 w 92"/>
                  <a:gd name="T23" fmla="*/ 2147483646 h 270"/>
                  <a:gd name="T24" fmla="*/ 2147483646 w 92"/>
                  <a:gd name="T25" fmla="*/ 2147483646 h 270"/>
                  <a:gd name="T26" fmla="*/ 2147483646 w 92"/>
                  <a:gd name="T27" fmla="*/ 2147483646 h 270"/>
                  <a:gd name="T28" fmla="*/ 2147483646 w 92"/>
                  <a:gd name="T29" fmla="*/ 2147483646 h 270"/>
                  <a:gd name="T30" fmla="*/ 2147483646 w 92"/>
                  <a:gd name="T31" fmla="*/ 2147483646 h 270"/>
                  <a:gd name="T32" fmla="*/ 2147483646 w 92"/>
                  <a:gd name="T33" fmla="*/ 2147483646 h 270"/>
                  <a:gd name="T34" fmla="*/ 2147483646 w 92"/>
                  <a:gd name="T35" fmla="*/ 2147483646 h 270"/>
                  <a:gd name="T36" fmla="*/ 2147483646 w 92"/>
                  <a:gd name="T37" fmla="*/ 2147483646 h 270"/>
                  <a:gd name="T38" fmla="*/ 2147483646 w 92"/>
                  <a:gd name="T39" fmla="*/ 2147483646 h 270"/>
                  <a:gd name="T40" fmla="*/ 2147483646 w 92"/>
                  <a:gd name="T41" fmla="*/ 2147483646 h 270"/>
                  <a:gd name="T42" fmla="*/ 2147483646 w 92"/>
                  <a:gd name="T43" fmla="*/ 2147483646 h 270"/>
                  <a:gd name="T44" fmla="*/ 2147483646 w 92"/>
                  <a:gd name="T45" fmla="*/ 2147483646 h 270"/>
                  <a:gd name="T46" fmla="*/ 2147483646 w 92"/>
                  <a:gd name="T47" fmla="*/ 2147483646 h 270"/>
                  <a:gd name="T48" fmla="*/ 2147483646 w 92"/>
                  <a:gd name="T49" fmla="*/ 2147483646 h 270"/>
                  <a:gd name="T50" fmla="*/ 2147483646 w 92"/>
                  <a:gd name="T51" fmla="*/ 2147483646 h 270"/>
                  <a:gd name="T52" fmla="*/ 2147483646 w 92"/>
                  <a:gd name="T53" fmla="*/ 2147483646 h 270"/>
                  <a:gd name="T54" fmla="*/ 2147483646 w 92"/>
                  <a:gd name="T55" fmla="*/ 2147483646 h 270"/>
                  <a:gd name="T56" fmla="*/ 2147483646 w 92"/>
                  <a:gd name="T57" fmla="*/ 2147483646 h 270"/>
                  <a:gd name="T58" fmla="*/ 2147483646 w 92"/>
                  <a:gd name="T59" fmla="*/ 2147483646 h 270"/>
                  <a:gd name="T60" fmla="*/ 2147483646 w 92"/>
                  <a:gd name="T61" fmla="*/ 2147483646 h 270"/>
                  <a:gd name="T62" fmla="*/ 2147483646 w 92"/>
                  <a:gd name="T63" fmla="*/ 2147483646 h 270"/>
                  <a:gd name="T64" fmla="*/ 2147483646 w 92"/>
                  <a:gd name="T65" fmla="*/ 2147483646 h 270"/>
                  <a:gd name="T66" fmla="*/ 2147483646 w 92"/>
                  <a:gd name="T67" fmla="*/ 2147483646 h 270"/>
                  <a:gd name="T68" fmla="*/ 2147483646 w 92"/>
                  <a:gd name="T69" fmla="*/ 2147483646 h 270"/>
                  <a:gd name="T70" fmla="*/ 2147483646 w 92"/>
                  <a:gd name="T71" fmla="*/ 2147483646 h 270"/>
                  <a:gd name="T72" fmla="*/ 2147483646 w 92"/>
                  <a:gd name="T73" fmla="*/ 2147483646 h 270"/>
                  <a:gd name="T74" fmla="*/ 2147483646 w 92"/>
                  <a:gd name="T75" fmla="*/ 2147483646 h 270"/>
                  <a:gd name="T76" fmla="*/ 2147483646 w 92"/>
                  <a:gd name="T77" fmla="*/ 2147483646 h 270"/>
                  <a:gd name="T78" fmla="*/ 2147483646 w 92"/>
                  <a:gd name="T79" fmla="*/ 2147483646 h 270"/>
                  <a:gd name="T80" fmla="*/ 2147483646 w 92"/>
                  <a:gd name="T81" fmla="*/ 2147483646 h 270"/>
                  <a:gd name="T82" fmla="*/ 2147483646 w 92"/>
                  <a:gd name="T83" fmla="*/ 2147483646 h 2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2"/>
                  <a:gd name="T127" fmla="*/ 0 h 270"/>
                  <a:gd name="T128" fmla="*/ 92 w 92"/>
                  <a:gd name="T129" fmla="*/ 270 h 2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2" h="270">
                    <a:moveTo>
                      <a:pt x="0" y="3"/>
                    </a:moveTo>
                    <a:lnTo>
                      <a:pt x="0" y="1"/>
                    </a:lnTo>
                    <a:lnTo>
                      <a:pt x="2" y="0"/>
                    </a:lnTo>
                    <a:lnTo>
                      <a:pt x="4" y="0"/>
                    </a:lnTo>
                    <a:lnTo>
                      <a:pt x="6" y="1"/>
                    </a:lnTo>
                    <a:lnTo>
                      <a:pt x="6" y="2"/>
                    </a:lnTo>
                    <a:lnTo>
                      <a:pt x="7" y="3"/>
                    </a:lnTo>
                    <a:lnTo>
                      <a:pt x="7" y="4"/>
                    </a:lnTo>
                    <a:lnTo>
                      <a:pt x="8" y="5"/>
                    </a:lnTo>
                    <a:lnTo>
                      <a:pt x="8" y="7"/>
                    </a:lnTo>
                    <a:lnTo>
                      <a:pt x="10" y="7"/>
                    </a:lnTo>
                    <a:lnTo>
                      <a:pt x="10" y="10"/>
                    </a:lnTo>
                    <a:lnTo>
                      <a:pt x="11" y="11"/>
                    </a:lnTo>
                    <a:lnTo>
                      <a:pt x="11" y="14"/>
                    </a:lnTo>
                    <a:lnTo>
                      <a:pt x="12" y="14"/>
                    </a:lnTo>
                    <a:lnTo>
                      <a:pt x="12" y="18"/>
                    </a:lnTo>
                    <a:lnTo>
                      <a:pt x="13" y="18"/>
                    </a:lnTo>
                    <a:lnTo>
                      <a:pt x="13" y="23"/>
                    </a:lnTo>
                    <a:lnTo>
                      <a:pt x="14" y="24"/>
                    </a:lnTo>
                    <a:lnTo>
                      <a:pt x="14" y="29"/>
                    </a:lnTo>
                    <a:lnTo>
                      <a:pt x="16" y="29"/>
                    </a:lnTo>
                    <a:lnTo>
                      <a:pt x="16" y="35"/>
                    </a:lnTo>
                    <a:lnTo>
                      <a:pt x="17" y="35"/>
                    </a:lnTo>
                    <a:lnTo>
                      <a:pt x="17" y="40"/>
                    </a:lnTo>
                    <a:lnTo>
                      <a:pt x="18" y="41"/>
                    </a:lnTo>
                    <a:lnTo>
                      <a:pt x="18" y="47"/>
                    </a:lnTo>
                    <a:lnTo>
                      <a:pt x="19" y="48"/>
                    </a:lnTo>
                    <a:lnTo>
                      <a:pt x="19" y="54"/>
                    </a:lnTo>
                    <a:lnTo>
                      <a:pt x="20" y="55"/>
                    </a:lnTo>
                    <a:lnTo>
                      <a:pt x="20" y="61"/>
                    </a:lnTo>
                    <a:lnTo>
                      <a:pt x="22" y="62"/>
                    </a:lnTo>
                    <a:lnTo>
                      <a:pt x="22" y="69"/>
                    </a:lnTo>
                    <a:lnTo>
                      <a:pt x="23" y="69"/>
                    </a:lnTo>
                    <a:lnTo>
                      <a:pt x="23" y="76"/>
                    </a:lnTo>
                    <a:lnTo>
                      <a:pt x="24" y="77"/>
                    </a:lnTo>
                    <a:lnTo>
                      <a:pt x="24" y="84"/>
                    </a:lnTo>
                    <a:lnTo>
                      <a:pt x="25" y="84"/>
                    </a:lnTo>
                    <a:lnTo>
                      <a:pt x="25" y="92"/>
                    </a:lnTo>
                    <a:lnTo>
                      <a:pt x="26" y="93"/>
                    </a:lnTo>
                    <a:lnTo>
                      <a:pt x="26" y="100"/>
                    </a:lnTo>
                    <a:lnTo>
                      <a:pt x="28" y="100"/>
                    </a:lnTo>
                    <a:lnTo>
                      <a:pt x="28" y="108"/>
                    </a:lnTo>
                    <a:lnTo>
                      <a:pt x="29" y="108"/>
                    </a:lnTo>
                    <a:lnTo>
                      <a:pt x="29" y="116"/>
                    </a:lnTo>
                    <a:lnTo>
                      <a:pt x="30" y="117"/>
                    </a:lnTo>
                    <a:lnTo>
                      <a:pt x="30" y="124"/>
                    </a:lnTo>
                    <a:lnTo>
                      <a:pt x="31" y="124"/>
                    </a:lnTo>
                    <a:lnTo>
                      <a:pt x="31" y="132"/>
                    </a:lnTo>
                    <a:lnTo>
                      <a:pt x="32" y="132"/>
                    </a:lnTo>
                    <a:lnTo>
                      <a:pt x="32" y="140"/>
                    </a:lnTo>
                    <a:lnTo>
                      <a:pt x="34" y="140"/>
                    </a:lnTo>
                    <a:lnTo>
                      <a:pt x="34" y="147"/>
                    </a:lnTo>
                    <a:lnTo>
                      <a:pt x="35" y="148"/>
                    </a:lnTo>
                    <a:lnTo>
                      <a:pt x="35" y="155"/>
                    </a:lnTo>
                    <a:lnTo>
                      <a:pt x="36" y="155"/>
                    </a:lnTo>
                    <a:lnTo>
                      <a:pt x="36" y="162"/>
                    </a:lnTo>
                    <a:lnTo>
                      <a:pt x="37" y="162"/>
                    </a:lnTo>
                    <a:lnTo>
                      <a:pt x="37" y="169"/>
                    </a:lnTo>
                    <a:lnTo>
                      <a:pt x="38" y="169"/>
                    </a:lnTo>
                    <a:lnTo>
                      <a:pt x="38" y="176"/>
                    </a:lnTo>
                    <a:lnTo>
                      <a:pt x="40" y="176"/>
                    </a:lnTo>
                    <a:lnTo>
                      <a:pt x="40" y="183"/>
                    </a:lnTo>
                    <a:lnTo>
                      <a:pt x="41" y="183"/>
                    </a:lnTo>
                    <a:lnTo>
                      <a:pt x="41" y="189"/>
                    </a:lnTo>
                    <a:lnTo>
                      <a:pt x="42" y="189"/>
                    </a:lnTo>
                    <a:lnTo>
                      <a:pt x="42" y="195"/>
                    </a:lnTo>
                    <a:lnTo>
                      <a:pt x="43" y="195"/>
                    </a:lnTo>
                    <a:lnTo>
                      <a:pt x="43" y="201"/>
                    </a:lnTo>
                    <a:lnTo>
                      <a:pt x="44" y="201"/>
                    </a:lnTo>
                    <a:lnTo>
                      <a:pt x="44" y="206"/>
                    </a:lnTo>
                    <a:lnTo>
                      <a:pt x="46" y="206"/>
                    </a:lnTo>
                    <a:lnTo>
                      <a:pt x="46" y="211"/>
                    </a:lnTo>
                    <a:lnTo>
                      <a:pt x="47" y="212"/>
                    </a:lnTo>
                    <a:lnTo>
                      <a:pt x="47" y="216"/>
                    </a:lnTo>
                    <a:lnTo>
                      <a:pt x="48" y="217"/>
                    </a:lnTo>
                    <a:lnTo>
                      <a:pt x="48" y="221"/>
                    </a:lnTo>
                    <a:lnTo>
                      <a:pt x="49" y="221"/>
                    </a:lnTo>
                    <a:lnTo>
                      <a:pt x="49" y="225"/>
                    </a:lnTo>
                    <a:lnTo>
                      <a:pt x="50" y="225"/>
                    </a:lnTo>
                    <a:lnTo>
                      <a:pt x="50" y="229"/>
                    </a:lnTo>
                    <a:lnTo>
                      <a:pt x="52" y="229"/>
                    </a:lnTo>
                    <a:lnTo>
                      <a:pt x="52" y="233"/>
                    </a:lnTo>
                    <a:lnTo>
                      <a:pt x="53" y="233"/>
                    </a:lnTo>
                    <a:lnTo>
                      <a:pt x="53" y="236"/>
                    </a:lnTo>
                    <a:lnTo>
                      <a:pt x="54" y="237"/>
                    </a:lnTo>
                    <a:lnTo>
                      <a:pt x="54" y="240"/>
                    </a:lnTo>
                    <a:lnTo>
                      <a:pt x="55" y="240"/>
                    </a:lnTo>
                    <a:lnTo>
                      <a:pt x="55" y="243"/>
                    </a:lnTo>
                    <a:lnTo>
                      <a:pt x="56" y="243"/>
                    </a:lnTo>
                    <a:lnTo>
                      <a:pt x="56" y="246"/>
                    </a:lnTo>
                    <a:lnTo>
                      <a:pt x="58" y="246"/>
                    </a:lnTo>
                    <a:lnTo>
                      <a:pt x="58" y="248"/>
                    </a:lnTo>
                    <a:lnTo>
                      <a:pt x="59" y="248"/>
                    </a:lnTo>
                    <a:lnTo>
                      <a:pt x="59" y="250"/>
                    </a:lnTo>
                    <a:lnTo>
                      <a:pt x="60" y="251"/>
                    </a:lnTo>
                    <a:lnTo>
                      <a:pt x="60" y="252"/>
                    </a:lnTo>
                    <a:lnTo>
                      <a:pt x="61" y="253"/>
                    </a:lnTo>
                    <a:lnTo>
                      <a:pt x="61" y="254"/>
                    </a:lnTo>
                    <a:lnTo>
                      <a:pt x="62" y="255"/>
                    </a:lnTo>
                    <a:lnTo>
                      <a:pt x="62" y="256"/>
                    </a:lnTo>
                    <a:lnTo>
                      <a:pt x="64" y="257"/>
                    </a:lnTo>
                    <a:lnTo>
                      <a:pt x="64" y="258"/>
                    </a:lnTo>
                    <a:lnTo>
                      <a:pt x="65" y="258"/>
                    </a:lnTo>
                    <a:lnTo>
                      <a:pt x="65" y="259"/>
                    </a:lnTo>
                    <a:lnTo>
                      <a:pt x="67" y="260"/>
                    </a:lnTo>
                    <a:lnTo>
                      <a:pt x="67" y="262"/>
                    </a:lnTo>
                    <a:lnTo>
                      <a:pt x="70" y="263"/>
                    </a:lnTo>
                    <a:lnTo>
                      <a:pt x="70" y="264"/>
                    </a:lnTo>
                    <a:lnTo>
                      <a:pt x="72" y="265"/>
                    </a:lnTo>
                    <a:lnTo>
                      <a:pt x="73" y="266"/>
                    </a:lnTo>
                    <a:lnTo>
                      <a:pt x="76" y="267"/>
                    </a:lnTo>
                    <a:lnTo>
                      <a:pt x="77" y="267"/>
                    </a:lnTo>
                    <a:lnTo>
                      <a:pt x="78" y="267"/>
                    </a:lnTo>
                    <a:lnTo>
                      <a:pt x="79" y="268"/>
                    </a:lnTo>
                    <a:lnTo>
                      <a:pt x="80" y="268"/>
                    </a:lnTo>
                    <a:lnTo>
                      <a:pt x="82" y="268"/>
                    </a:lnTo>
                    <a:lnTo>
                      <a:pt x="83" y="269"/>
                    </a:lnTo>
                    <a:lnTo>
                      <a:pt x="84" y="269"/>
                    </a:lnTo>
                    <a:lnTo>
                      <a:pt x="85" y="269"/>
                    </a:lnTo>
                    <a:lnTo>
                      <a:pt x="86" y="269"/>
                    </a:lnTo>
                    <a:lnTo>
                      <a:pt x="88" y="269"/>
                    </a:lnTo>
                    <a:lnTo>
                      <a:pt x="89" y="269"/>
                    </a:lnTo>
                    <a:lnTo>
                      <a:pt x="90" y="269"/>
                    </a:lnTo>
                    <a:lnTo>
                      <a:pt x="91" y="270"/>
                    </a:lnTo>
                    <a:lnTo>
                      <a:pt x="92" y="270"/>
                    </a:lnTo>
                  </a:path>
                </a:pathLst>
              </a:custGeom>
              <a:noFill/>
              <a:ln w="254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270" name="Freeform 97">
                <a:extLst>
                  <a:ext uri="{FF2B5EF4-FFF2-40B4-BE49-F238E27FC236}">
                    <a16:creationId xmlns:a16="http://schemas.microsoft.com/office/drawing/2014/main" id="{538CFDCC-3E75-466A-9CF3-EA330EC8001D}"/>
                  </a:ext>
                </a:extLst>
              </p:cNvPr>
              <p:cNvSpPr>
                <a:spLocks/>
              </p:cNvSpPr>
              <p:nvPr/>
            </p:nvSpPr>
            <p:spPr bwMode="auto">
              <a:xfrm rot="-5400000">
                <a:off x="2184915" y="3333938"/>
                <a:ext cx="26013" cy="1742"/>
              </a:xfrm>
              <a:custGeom>
                <a:avLst/>
                <a:gdLst>
                  <a:gd name="T0" fmla="*/ 0 w 10"/>
                  <a:gd name="T1" fmla="*/ 0 h 1742"/>
                  <a:gd name="T2" fmla="*/ 2147483646 w 10"/>
                  <a:gd name="T3" fmla="*/ 0 h 1742"/>
                  <a:gd name="T4" fmla="*/ 2147483646 w 10"/>
                  <a:gd name="T5" fmla="*/ 0 h 1742"/>
                  <a:gd name="T6" fmla="*/ 2147483646 w 10"/>
                  <a:gd name="T7" fmla="*/ 0 h 1742"/>
                  <a:gd name="T8" fmla="*/ 2147483646 w 10"/>
                  <a:gd name="T9" fmla="*/ 0 h 1742"/>
                  <a:gd name="T10" fmla="*/ 2147483646 w 10"/>
                  <a:gd name="T11" fmla="*/ 0 h 1742"/>
                  <a:gd name="T12" fmla="*/ 2147483646 w 10"/>
                  <a:gd name="T13" fmla="*/ 0 h 1742"/>
                  <a:gd name="T14" fmla="*/ 2147483646 w 10"/>
                  <a:gd name="T15" fmla="*/ 0 h 1742"/>
                  <a:gd name="T16" fmla="*/ 2147483646 w 10"/>
                  <a:gd name="T17" fmla="*/ 0 h 17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742"/>
                  <a:gd name="T29" fmla="*/ 10 w 10"/>
                  <a:gd name="T30" fmla="*/ 1742 h 17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742">
                    <a:moveTo>
                      <a:pt x="0" y="0"/>
                    </a:moveTo>
                    <a:lnTo>
                      <a:pt x="2" y="0"/>
                    </a:lnTo>
                    <a:lnTo>
                      <a:pt x="3" y="0"/>
                    </a:lnTo>
                    <a:lnTo>
                      <a:pt x="4" y="0"/>
                    </a:lnTo>
                    <a:lnTo>
                      <a:pt x="5" y="0"/>
                    </a:lnTo>
                    <a:lnTo>
                      <a:pt x="6" y="0"/>
                    </a:lnTo>
                    <a:lnTo>
                      <a:pt x="8" y="0"/>
                    </a:lnTo>
                    <a:lnTo>
                      <a:pt x="9" y="0"/>
                    </a:lnTo>
                    <a:lnTo>
                      <a:pt x="10" y="0"/>
                    </a:lnTo>
                  </a:path>
                </a:pathLst>
              </a:custGeom>
              <a:noFill/>
              <a:ln w="254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271" name="Freeform 98">
                <a:extLst>
                  <a:ext uri="{FF2B5EF4-FFF2-40B4-BE49-F238E27FC236}">
                    <a16:creationId xmlns:a16="http://schemas.microsoft.com/office/drawing/2014/main" id="{75DF56C6-20E1-4DB0-A5A2-66A9FEB03EFF}"/>
                  </a:ext>
                </a:extLst>
              </p:cNvPr>
              <p:cNvSpPr>
                <a:spLocks/>
              </p:cNvSpPr>
              <p:nvPr/>
            </p:nvSpPr>
            <p:spPr bwMode="auto">
              <a:xfrm rot="-5400000">
                <a:off x="1996740" y="3436247"/>
                <a:ext cx="395399" cy="5225"/>
              </a:xfrm>
              <a:custGeom>
                <a:avLst/>
                <a:gdLst>
                  <a:gd name="T0" fmla="*/ 2147483646 w 152"/>
                  <a:gd name="T1" fmla="*/ 2147483646 h 3"/>
                  <a:gd name="T2" fmla="*/ 2147483646 w 152"/>
                  <a:gd name="T3" fmla="*/ 2147483646 h 3"/>
                  <a:gd name="T4" fmla="*/ 2147483646 w 152"/>
                  <a:gd name="T5" fmla="*/ 2147483646 h 3"/>
                  <a:gd name="T6" fmla="*/ 2147483646 w 152"/>
                  <a:gd name="T7" fmla="*/ 2147483646 h 3"/>
                  <a:gd name="T8" fmla="*/ 2147483646 w 152"/>
                  <a:gd name="T9" fmla="*/ 2147483646 h 3"/>
                  <a:gd name="T10" fmla="*/ 2147483646 w 152"/>
                  <a:gd name="T11" fmla="*/ 2147483646 h 3"/>
                  <a:gd name="T12" fmla="*/ 2147483646 w 152"/>
                  <a:gd name="T13" fmla="*/ 2147483646 h 3"/>
                  <a:gd name="T14" fmla="*/ 2147483646 w 152"/>
                  <a:gd name="T15" fmla="*/ 2147483646 h 3"/>
                  <a:gd name="T16" fmla="*/ 2147483646 w 152"/>
                  <a:gd name="T17" fmla="*/ 2147483646 h 3"/>
                  <a:gd name="T18" fmla="*/ 2147483646 w 152"/>
                  <a:gd name="T19" fmla="*/ 2147483646 h 3"/>
                  <a:gd name="T20" fmla="*/ 2147483646 w 152"/>
                  <a:gd name="T21" fmla="*/ 2147483646 h 3"/>
                  <a:gd name="T22" fmla="*/ 2147483646 w 152"/>
                  <a:gd name="T23" fmla="*/ 2147483646 h 3"/>
                  <a:gd name="T24" fmla="*/ 2147483646 w 152"/>
                  <a:gd name="T25" fmla="*/ 2147483646 h 3"/>
                  <a:gd name="T26" fmla="*/ 2147483646 w 152"/>
                  <a:gd name="T27" fmla="*/ 2147483646 h 3"/>
                  <a:gd name="T28" fmla="*/ 2147483646 w 152"/>
                  <a:gd name="T29" fmla="*/ 2147483646 h 3"/>
                  <a:gd name="T30" fmla="*/ 2147483646 w 152"/>
                  <a:gd name="T31" fmla="*/ 2147483646 h 3"/>
                  <a:gd name="T32" fmla="*/ 2147483646 w 152"/>
                  <a:gd name="T33" fmla="*/ 2147483646 h 3"/>
                  <a:gd name="T34" fmla="*/ 2147483646 w 152"/>
                  <a:gd name="T35" fmla="*/ 2147483646 h 3"/>
                  <a:gd name="T36" fmla="*/ 2147483646 w 152"/>
                  <a:gd name="T37" fmla="*/ 2147483646 h 3"/>
                  <a:gd name="T38" fmla="*/ 2147483646 w 152"/>
                  <a:gd name="T39" fmla="*/ 2147483646 h 3"/>
                  <a:gd name="T40" fmla="*/ 2147483646 w 152"/>
                  <a:gd name="T41" fmla="*/ 2147483646 h 3"/>
                  <a:gd name="T42" fmla="*/ 2147483646 w 152"/>
                  <a:gd name="T43" fmla="*/ 2147483646 h 3"/>
                  <a:gd name="T44" fmla="*/ 2147483646 w 152"/>
                  <a:gd name="T45" fmla="*/ 2147483646 h 3"/>
                  <a:gd name="T46" fmla="*/ 2147483646 w 152"/>
                  <a:gd name="T47" fmla="*/ 2147483646 h 3"/>
                  <a:gd name="T48" fmla="*/ 2147483646 w 152"/>
                  <a:gd name="T49" fmla="*/ 2147483646 h 3"/>
                  <a:gd name="T50" fmla="*/ 2147483646 w 152"/>
                  <a:gd name="T51" fmla="*/ 2147483646 h 3"/>
                  <a:gd name="T52" fmla="*/ 2147483646 w 152"/>
                  <a:gd name="T53" fmla="*/ 2147483646 h 3"/>
                  <a:gd name="T54" fmla="*/ 2147483646 w 152"/>
                  <a:gd name="T55" fmla="*/ 2147483646 h 3"/>
                  <a:gd name="T56" fmla="*/ 2147483646 w 152"/>
                  <a:gd name="T57" fmla="*/ 2147483646 h 3"/>
                  <a:gd name="T58" fmla="*/ 2147483646 w 152"/>
                  <a:gd name="T59" fmla="*/ 2147483646 h 3"/>
                  <a:gd name="T60" fmla="*/ 2147483646 w 152"/>
                  <a:gd name="T61" fmla="*/ 2147483646 h 3"/>
                  <a:gd name="T62" fmla="*/ 2147483646 w 152"/>
                  <a:gd name="T63" fmla="*/ 2147483646 h 3"/>
                  <a:gd name="T64" fmla="*/ 2147483646 w 152"/>
                  <a:gd name="T65" fmla="*/ 2147483646 h 3"/>
                  <a:gd name="T66" fmla="*/ 2147483646 w 152"/>
                  <a:gd name="T67" fmla="*/ 2147483646 h 3"/>
                  <a:gd name="T68" fmla="*/ 2147483646 w 152"/>
                  <a:gd name="T69" fmla="*/ 2147483646 h 3"/>
                  <a:gd name="T70" fmla="*/ 2147483646 w 152"/>
                  <a:gd name="T71" fmla="*/ 2147483646 h 3"/>
                  <a:gd name="T72" fmla="*/ 2147483646 w 152"/>
                  <a:gd name="T73" fmla="*/ 2147483646 h 3"/>
                  <a:gd name="T74" fmla="*/ 2147483646 w 152"/>
                  <a:gd name="T75" fmla="*/ 0 h 3"/>
                  <a:gd name="T76" fmla="*/ 2147483646 w 152"/>
                  <a:gd name="T77" fmla="*/ 0 h 3"/>
                  <a:gd name="T78" fmla="*/ 2147483646 w 152"/>
                  <a:gd name="T79" fmla="*/ 0 h 3"/>
                  <a:gd name="T80" fmla="*/ 2147483646 w 152"/>
                  <a:gd name="T81" fmla="*/ 0 h 3"/>
                  <a:gd name="T82" fmla="*/ 2147483646 w 152"/>
                  <a:gd name="T83" fmla="*/ 0 h 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3"/>
                  <a:gd name="T128" fmla="*/ 152 w 152"/>
                  <a:gd name="T129" fmla="*/ 3 h 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3">
                    <a:moveTo>
                      <a:pt x="0" y="3"/>
                    </a:moveTo>
                    <a:lnTo>
                      <a:pt x="1" y="3"/>
                    </a:lnTo>
                    <a:lnTo>
                      <a:pt x="2" y="3"/>
                    </a:lnTo>
                    <a:lnTo>
                      <a:pt x="3" y="3"/>
                    </a:lnTo>
                    <a:lnTo>
                      <a:pt x="5" y="3"/>
                    </a:lnTo>
                    <a:lnTo>
                      <a:pt x="6" y="3"/>
                    </a:lnTo>
                    <a:lnTo>
                      <a:pt x="7" y="3"/>
                    </a:lnTo>
                    <a:lnTo>
                      <a:pt x="8" y="3"/>
                    </a:lnTo>
                    <a:lnTo>
                      <a:pt x="9" y="3"/>
                    </a:lnTo>
                    <a:lnTo>
                      <a:pt x="11" y="3"/>
                    </a:lnTo>
                    <a:lnTo>
                      <a:pt x="12" y="3"/>
                    </a:lnTo>
                    <a:lnTo>
                      <a:pt x="13" y="3"/>
                    </a:lnTo>
                    <a:lnTo>
                      <a:pt x="14" y="3"/>
                    </a:lnTo>
                    <a:lnTo>
                      <a:pt x="15" y="3"/>
                    </a:lnTo>
                    <a:lnTo>
                      <a:pt x="17" y="3"/>
                    </a:lnTo>
                    <a:lnTo>
                      <a:pt x="18" y="3"/>
                    </a:lnTo>
                    <a:lnTo>
                      <a:pt x="19" y="3"/>
                    </a:lnTo>
                    <a:lnTo>
                      <a:pt x="20" y="3"/>
                    </a:lnTo>
                    <a:lnTo>
                      <a:pt x="21" y="3"/>
                    </a:lnTo>
                    <a:lnTo>
                      <a:pt x="23" y="3"/>
                    </a:lnTo>
                    <a:lnTo>
                      <a:pt x="24" y="3"/>
                    </a:lnTo>
                    <a:lnTo>
                      <a:pt x="25" y="3"/>
                    </a:lnTo>
                    <a:lnTo>
                      <a:pt x="26" y="3"/>
                    </a:lnTo>
                    <a:lnTo>
                      <a:pt x="27" y="3"/>
                    </a:lnTo>
                    <a:lnTo>
                      <a:pt x="29" y="3"/>
                    </a:lnTo>
                    <a:lnTo>
                      <a:pt x="30" y="3"/>
                    </a:lnTo>
                    <a:lnTo>
                      <a:pt x="31" y="3"/>
                    </a:lnTo>
                    <a:lnTo>
                      <a:pt x="32" y="3"/>
                    </a:lnTo>
                    <a:lnTo>
                      <a:pt x="33" y="3"/>
                    </a:lnTo>
                    <a:lnTo>
                      <a:pt x="35" y="3"/>
                    </a:lnTo>
                    <a:lnTo>
                      <a:pt x="36" y="3"/>
                    </a:lnTo>
                    <a:lnTo>
                      <a:pt x="37" y="3"/>
                    </a:lnTo>
                    <a:lnTo>
                      <a:pt x="38" y="3"/>
                    </a:lnTo>
                    <a:lnTo>
                      <a:pt x="39" y="3"/>
                    </a:lnTo>
                    <a:lnTo>
                      <a:pt x="41" y="3"/>
                    </a:lnTo>
                    <a:lnTo>
                      <a:pt x="42" y="3"/>
                    </a:lnTo>
                    <a:lnTo>
                      <a:pt x="43" y="3"/>
                    </a:lnTo>
                    <a:lnTo>
                      <a:pt x="44" y="3"/>
                    </a:lnTo>
                    <a:lnTo>
                      <a:pt x="45" y="3"/>
                    </a:lnTo>
                    <a:lnTo>
                      <a:pt x="47" y="3"/>
                    </a:lnTo>
                    <a:lnTo>
                      <a:pt x="48" y="3"/>
                    </a:lnTo>
                    <a:lnTo>
                      <a:pt x="49" y="3"/>
                    </a:lnTo>
                    <a:lnTo>
                      <a:pt x="50" y="3"/>
                    </a:lnTo>
                    <a:lnTo>
                      <a:pt x="51" y="3"/>
                    </a:lnTo>
                    <a:lnTo>
                      <a:pt x="53" y="3"/>
                    </a:lnTo>
                    <a:lnTo>
                      <a:pt x="54" y="3"/>
                    </a:lnTo>
                    <a:lnTo>
                      <a:pt x="55" y="3"/>
                    </a:lnTo>
                    <a:lnTo>
                      <a:pt x="56" y="3"/>
                    </a:lnTo>
                    <a:lnTo>
                      <a:pt x="57" y="3"/>
                    </a:lnTo>
                    <a:lnTo>
                      <a:pt x="59" y="3"/>
                    </a:lnTo>
                    <a:lnTo>
                      <a:pt x="60" y="3"/>
                    </a:lnTo>
                    <a:lnTo>
                      <a:pt x="61" y="3"/>
                    </a:lnTo>
                    <a:lnTo>
                      <a:pt x="62" y="3"/>
                    </a:lnTo>
                    <a:lnTo>
                      <a:pt x="63" y="3"/>
                    </a:lnTo>
                    <a:lnTo>
                      <a:pt x="65" y="3"/>
                    </a:lnTo>
                    <a:lnTo>
                      <a:pt x="66" y="3"/>
                    </a:lnTo>
                    <a:lnTo>
                      <a:pt x="67" y="3"/>
                    </a:lnTo>
                    <a:lnTo>
                      <a:pt x="68" y="3"/>
                    </a:lnTo>
                    <a:lnTo>
                      <a:pt x="69" y="3"/>
                    </a:lnTo>
                    <a:lnTo>
                      <a:pt x="71" y="3"/>
                    </a:lnTo>
                    <a:lnTo>
                      <a:pt x="72" y="3"/>
                    </a:lnTo>
                    <a:lnTo>
                      <a:pt x="73" y="3"/>
                    </a:lnTo>
                    <a:lnTo>
                      <a:pt x="74" y="3"/>
                    </a:lnTo>
                    <a:lnTo>
                      <a:pt x="75" y="3"/>
                    </a:lnTo>
                    <a:lnTo>
                      <a:pt x="77" y="3"/>
                    </a:lnTo>
                    <a:lnTo>
                      <a:pt x="78" y="3"/>
                    </a:lnTo>
                    <a:lnTo>
                      <a:pt x="79" y="3"/>
                    </a:lnTo>
                    <a:lnTo>
                      <a:pt x="80" y="3"/>
                    </a:lnTo>
                    <a:lnTo>
                      <a:pt x="81" y="2"/>
                    </a:lnTo>
                    <a:lnTo>
                      <a:pt x="83" y="2"/>
                    </a:lnTo>
                    <a:lnTo>
                      <a:pt x="84" y="2"/>
                    </a:lnTo>
                    <a:lnTo>
                      <a:pt x="85" y="2"/>
                    </a:lnTo>
                    <a:lnTo>
                      <a:pt x="86" y="2"/>
                    </a:lnTo>
                    <a:lnTo>
                      <a:pt x="87" y="2"/>
                    </a:lnTo>
                    <a:lnTo>
                      <a:pt x="89" y="2"/>
                    </a:lnTo>
                    <a:lnTo>
                      <a:pt x="90" y="2"/>
                    </a:lnTo>
                    <a:lnTo>
                      <a:pt x="91" y="2"/>
                    </a:lnTo>
                    <a:lnTo>
                      <a:pt x="92" y="2"/>
                    </a:lnTo>
                    <a:lnTo>
                      <a:pt x="93" y="2"/>
                    </a:lnTo>
                    <a:lnTo>
                      <a:pt x="95" y="2"/>
                    </a:lnTo>
                    <a:lnTo>
                      <a:pt x="96" y="2"/>
                    </a:lnTo>
                    <a:lnTo>
                      <a:pt x="97" y="2"/>
                    </a:lnTo>
                    <a:lnTo>
                      <a:pt x="98" y="2"/>
                    </a:lnTo>
                    <a:lnTo>
                      <a:pt x="99" y="2"/>
                    </a:lnTo>
                    <a:lnTo>
                      <a:pt x="101" y="2"/>
                    </a:lnTo>
                    <a:lnTo>
                      <a:pt x="102" y="2"/>
                    </a:lnTo>
                    <a:lnTo>
                      <a:pt x="103" y="2"/>
                    </a:lnTo>
                    <a:lnTo>
                      <a:pt x="104" y="2"/>
                    </a:lnTo>
                    <a:lnTo>
                      <a:pt x="105" y="2"/>
                    </a:lnTo>
                    <a:lnTo>
                      <a:pt x="107" y="2"/>
                    </a:lnTo>
                    <a:lnTo>
                      <a:pt x="108" y="2"/>
                    </a:lnTo>
                    <a:lnTo>
                      <a:pt x="109" y="2"/>
                    </a:lnTo>
                    <a:lnTo>
                      <a:pt x="110" y="2"/>
                    </a:lnTo>
                    <a:lnTo>
                      <a:pt x="111" y="2"/>
                    </a:lnTo>
                    <a:lnTo>
                      <a:pt x="113" y="2"/>
                    </a:lnTo>
                    <a:lnTo>
                      <a:pt x="114" y="2"/>
                    </a:lnTo>
                    <a:lnTo>
                      <a:pt x="115" y="2"/>
                    </a:lnTo>
                    <a:lnTo>
                      <a:pt x="116" y="2"/>
                    </a:lnTo>
                    <a:lnTo>
                      <a:pt x="117" y="1"/>
                    </a:lnTo>
                    <a:lnTo>
                      <a:pt x="119" y="1"/>
                    </a:lnTo>
                    <a:lnTo>
                      <a:pt x="120" y="1"/>
                    </a:lnTo>
                    <a:lnTo>
                      <a:pt x="121" y="1"/>
                    </a:lnTo>
                    <a:lnTo>
                      <a:pt x="122" y="1"/>
                    </a:lnTo>
                    <a:lnTo>
                      <a:pt x="123" y="1"/>
                    </a:lnTo>
                    <a:lnTo>
                      <a:pt x="125" y="1"/>
                    </a:lnTo>
                    <a:lnTo>
                      <a:pt x="126" y="1"/>
                    </a:lnTo>
                    <a:lnTo>
                      <a:pt x="127" y="1"/>
                    </a:lnTo>
                    <a:lnTo>
                      <a:pt x="128" y="1"/>
                    </a:lnTo>
                    <a:lnTo>
                      <a:pt x="129" y="1"/>
                    </a:lnTo>
                    <a:lnTo>
                      <a:pt x="131" y="1"/>
                    </a:lnTo>
                    <a:lnTo>
                      <a:pt x="132" y="1"/>
                    </a:lnTo>
                    <a:lnTo>
                      <a:pt x="133" y="1"/>
                    </a:lnTo>
                    <a:lnTo>
                      <a:pt x="134" y="1"/>
                    </a:lnTo>
                    <a:lnTo>
                      <a:pt x="135" y="0"/>
                    </a:lnTo>
                    <a:lnTo>
                      <a:pt x="137" y="0"/>
                    </a:lnTo>
                    <a:lnTo>
                      <a:pt x="138" y="0"/>
                    </a:lnTo>
                    <a:lnTo>
                      <a:pt x="139" y="0"/>
                    </a:lnTo>
                    <a:lnTo>
                      <a:pt x="140" y="0"/>
                    </a:lnTo>
                    <a:lnTo>
                      <a:pt x="141" y="0"/>
                    </a:lnTo>
                    <a:lnTo>
                      <a:pt x="143" y="0"/>
                    </a:lnTo>
                    <a:lnTo>
                      <a:pt x="144" y="0"/>
                    </a:lnTo>
                    <a:lnTo>
                      <a:pt x="145" y="0"/>
                    </a:lnTo>
                    <a:lnTo>
                      <a:pt x="146" y="0"/>
                    </a:lnTo>
                    <a:lnTo>
                      <a:pt x="147" y="0"/>
                    </a:lnTo>
                    <a:lnTo>
                      <a:pt x="149" y="0"/>
                    </a:lnTo>
                    <a:lnTo>
                      <a:pt x="150" y="0"/>
                    </a:lnTo>
                    <a:lnTo>
                      <a:pt x="151" y="0"/>
                    </a:lnTo>
                    <a:lnTo>
                      <a:pt x="152" y="0"/>
                    </a:lnTo>
                  </a:path>
                </a:pathLst>
              </a:custGeom>
              <a:noFill/>
              <a:ln w="254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272" name="Freeform 99">
                <a:extLst>
                  <a:ext uri="{FF2B5EF4-FFF2-40B4-BE49-F238E27FC236}">
                    <a16:creationId xmlns:a16="http://schemas.microsoft.com/office/drawing/2014/main" id="{C21277AC-1DBF-425E-AAFF-87DDCB120F28}"/>
                  </a:ext>
                </a:extLst>
              </p:cNvPr>
              <p:cNvSpPr>
                <a:spLocks/>
              </p:cNvSpPr>
              <p:nvPr/>
            </p:nvSpPr>
            <p:spPr bwMode="auto">
              <a:xfrm rot="-5400000">
                <a:off x="1952772" y="3002107"/>
                <a:ext cx="398001" cy="80108"/>
              </a:xfrm>
              <a:custGeom>
                <a:avLst/>
                <a:gdLst>
                  <a:gd name="T0" fmla="*/ 2147483646 w 153"/>
                  <a:gd name="T1" fmla="*/ 2147483646 h 46"/>
                  <a:gd name="T2" fmla="*/ 2147483646 w 153"/>
                  <a:gd name="T3" fmla="*/ 2147483646 h 46"/>
                  <a:gd name="T4" fmla="*/ 2147483646 w 153"/>
                  <a:gd name="T5" fmla="*/ 2147483646 h 46"/>
                  <a:gd name="T6" fmla="*/ 2147483646 w 153"/>
                  <a:gd name="T7" fmla="*/ 2147483646 h 46"/>
                  <a:gd name="T8" fmla="*/ 2147483646 w 153"/>
                  <a:gd name="T9" fmla="*/ 2147483646 h 46"/>
                  <a:gd name="T10" fmla="*/ 2147483646 w 153"/>
                  <a:gd name="T11" fmla="*/ 2147483646 h 46"/>
                  <a:gd name="T12" fmla="*/ 2147483646 w 153"/>
                  <a:gd name="T13" fmla="*/ 2147483646 h 46"/>
                  <a:gd name="T14" fmla="*/ 2147483646 w 153"/>
                  <a:gd name="T15" fmla="*/ 2147483646 h 46"/>
                  <a:gd name="T16" fmla="*/ 2147483646 w 153"/>
                  <a:gd name="T17" fmla="*/ 2147483646 h 46"/>
                  <a:gd name="T18" fmla="*/ 2147483646 w 153"/>
                  <a:gd name="T19" fmla="*/ 2147483646 h 46"/>
                  <a:gd name="T20" fmla="*/ 2147483646 w 153"/>
                  <a:gd name="T21" fmla="*/ 2147483646 h 46"/>
                  <a:gd name="T22" fmla="*/ 2147483646 w 153"/>
                  <a:gd name="T23" fmla="*/ 2147483646 h 46"/>
                  <a:gd name="T24" fmla="*/ 2147483646 w 153"/>
                  <a:gd name="T25" fmla="*/ 2147483646 h 46"/>
                  <a:gd name="T26" fmla="*/ 2147483646 w 153"/>
                  <a:gd name="T27" fmla="*/ 2147483646 h 46"/>
                  <a:gd name="T28" fmla="*/ 2147483646 w 153"/>
                  <a:gd name="T29" fmla="*/ 2147483646 h 46"/>
                  <a:gd name="T30" fmla="*/ 2147483646 w 153"/>
                  <a:gd name="T31" fmla="*/ 2147483646 h 46"/>
                  <a:gd name="T32" fmla="*/ 2147483646 w 153"/>
                  <a:gd name="T33" fmla="*/ 2147483646 h 46"/>
                  <a:gd name="T34" fmla="*/ 2147483646 w 153"/>
                  <a:gd name="T35" fmla="*/ 2147483646 h 46"/>
                  <a:gd name="T36" fmla="*/ 2147483646 w 153"/>
                  <a:gd name="T37" fmla="*/ 2147483646 h 46"/>
                  <a:gd name="T38" fmla="*/ 2147483646 w 153"/>
                  <a:gd name="T39" fmla="*/ 2147483646 h 46"/>
                  <a:gd name="T40" fmla="*/ 2147483646 w 153"/>
                  <a:gd name="T41" fmla="*/ 2147483646 h 46"/>
                  <a:gd name="T42" fmla="*/ 2147483646 w 153"/>
                  <a:gd name="T43" fmla="*/ 2147483646 h 46"/>
                  <a:gd name="T44" fmla="*/ 2147483646 w 153"/>
                  <a:gd name="T45" fmla="*/ 2147483646 h 46"/>
                  <a:gd name="T46" fmla="*/ 2147483646 w 153"/>
                  <a:gd name="T47" fmla="*/ 2147483646 h 46"/>
                  <a:gd name="T48" fmla="*/ 2147483646 w 153"/>
                  <a:gd name="T49" fmla="*/ 2147483646 h 46"/>
                  <a:gd name="T50" fmla="*/ 2147483646 w 153"/>
                  <a:gd name="T51" fmla="*/ 2147483646 h 46"/>
                  <a:gd name="T52" fmla="*/ 2147483646 w 153"/>
                  <a:gd name="T53" fmla="*/ 2147483646 h 46"/>
                  <a:gd name="T54" fmla="*/ 2147483646 w 153"/>
                  <a:gd name="T55" fmla="*/ 2147483646 h 46"/>
                  <a:gd name="T56" fmla="*/ 2147483646 w 153"/>
                  <a:gd name="T57" fmla="*/ 2147483646 h 46"/>
                  <a:gd name="T58" fmla="*/ 2147483646 w 153"/>
                  <a:gd name="T59" fmla="*/ 2147483646 h 46"/>
                  <a:gd name="T60" fmla="*/ 2147483646 w 153"/>
                  <a:gd name="T61" fmla="*/ 2147483646 h 46"/>
                  <a:gd name="T62" fmla="*/ 2147483646 w 153"/>
                  <a:gd name="T63" fmla="*/ 2147483646 h 46"/>
                  <a:gd name="T64" fmla="*/ 2147483646 w 153"/>
                  <a:gd name="T65" fmla="*/ 2147483646 h 46"/>
                  <a:gd name="T66" fmla="*/ 2147483646 w 153"/>
                  <a:gd name="T67" fmla="*/ 2147483646 h 46"/>
                  <a:gd name="T68" fmla="*/ 2147483646 w 153"/>
                  <a:gd name="T69" fmla="*/ 2147483646 h 46"/>
                  <a:gd name="T70" fmla="*/ 2147483646 w 153"/>
                  <a:gd name="T71" fmla="*/ 2147483646 h 46"/>
                  <a:gd name="T72" fmla="*/ 2147483646 w 153"/>
                  <a:gd name="T73" fmla="*/ 2147483646 h 46"/>
                  <a:gd name="T74" fmla="*/ 2147483646 w 153"/>
                  <a:gd name="T75" fmla="*/ 2147483646 h 46"/>
                  <a:gd name="T76" fmla="*/ 2147483646 w 153"/>
                  <a:gd name="T77" fmla="*/ 2147483646 h 46"/>
                  <a:gd name="T78" fmla="*/ 2147483646 w 153"/>
                  <a:gd name="T79" fmla="*/ 2147483646 h 46"/>
                  <a:gd name="T80" fmla="*/ 2147483646 w 153"/>
                  <a:gd name="T81" fmla="*/ 2147483646 h 46"/>
                  <a:gd name="T82" fmla="*/ 2147483646 w 153"/>
                  <a:gd name="T83" fmla="*/ 2147483646 h 4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3"/>
                  <a:gd name="T127" fmla="*/ 0 h 46"/>
                  <a:gd name="T128" fmla="*/ 153 w 153"/>
                  <a:gd name="T129" fmla="*/ 46 h 4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3" h="46">
                    <a:moveTo>
                      <a:pt x="0" y="46"/>
                    </a:moveTo>
                    <a:lnTo>
                      <a:pt x="1" y="45"/>
                    </a:lnTo>
                    <a:lnTo>
                      <a:pt x="3" y="45"/>
                    </a:lnTo>
                    <a:lnTo>
                      <a:pt x="4" y="45"/>
                    </a:lnTo>
                    <a:lnTo>
                      <a:pt x="5" y="45"/>
                    </a:lnTo>
                    <a:lnTo>
                      <a:pt x="6" y="45"/>
                    </a:lnTo>
                    <a:lnTo>
                      <a:pt x="7" y="45"/>
                    </a:lnTo>
                    <a:lnTo>
                      <a:pt x="9" y="45"/>
                    </a:lnTo>
                    <a:lnTo>
                      <a:pt x="10" y="45"/>
                    </a:lnTo>
                    <a:lnTo>
                      <a:pt x="11" y="44"/>
                    </a:lnTo>
                    <a:lnTo>
                      <a:pt x="12" y="44"/>
                    </a:lnTo>
                    <a:lnTo>
                      <a:pt x="13" y="44"/>
                    </a:lnTo>
                    <a:lnTo>
                      <a:pt x="15" y="44"/>
                    </a:lnTo>
                    <a:lnTo>
                      <a:pt x="16" y="44"/>
                    </a:lnTo>
                    <a:lnTo>
                      <a:pt x="17" y="44"/>
                    </a:lnTo>
                    <a:lnTo>
                      <a:pt x="18" y="43"/>
                    </a:lnTo>
                    <a:lnTo>
                      <a:pt x="19" y="43"/>
                    </a:lnTo>
                    <a:lnTo>
                      <a:pt x="21" y="43"/>
                    </a:lnTo>
                    <a:lnTo>
                      <a:pt x="22" y="43"/>
                    </a:lnTo>
                    <a:lnTo>
                      <a:pt x="23" y="43"/>
                    </a:lnTo>
                    <a:lnTo>
                      <a:pt x="24" y="43"/>
                    </a:lnTo>
                    <a:lnTo>
                      <a:pt x="25" y="42"/>
                    </a:lnTo>
                    <a:lnTo>
                      <a:pt x="27" y="42"/>
                    </a:lnTo>
                    <a:lnTo>
                      <a:pt x="28" y="42"/>
                    </a:lnTo>
                    <a:lnTo>
                      <a:pt x="29" y="42"/>
                    </a:lnTo>
                    <a:lnTo>
                      <a:pt x="30" y="42"/>
                    </a:lnTo>
                    <a:lnTo>
                      <a:pt x="31" y="41"/>
                    </a:lnTo>
                    <a:lnTo>
                      <a:pt x="33" y="41"/>
                    </a:lnTo>
                    <a:lnTo>
                      <a:pt x="34" y="41"/>
                    </a:lnTo>
                    <a:lnTo>
                      <a:pt x="35" y="41"/>
                    </a:lnTo>
                    <a:lnTo>
                      <a:pt x="36" y="41"/>
                    </a:lnTo>
                    <a:lnTo>
                      <a:pt x="37" y="40"/>
                    </a:lnTo>
                    <a:lnTo>
                      <a:pt x="39" y="40"/>
                    </a:lnTo>
                    <a:lnTo>
                      <a:pt x="40" y="40"/>
                    </a:lnTo>
                    <a:lnTo>
                      <a:pt x="41" y="40"/>
                    </a:lnTo>
                    <a:lnTo>
                      <a:pt x="42" y="39"/>
                    </a:lnTo>
                    <a:lnTo>
                      <a:pt x="43" y="39"/>
                    </a:lnTo>
                    <a:lnTo>
                      <a:pt x="45" y="39"/>
                    </a:lnTo>
                    <a:lnTo>
                      <a:pt x="46" y="39"/>
                    </a:lnTo>
                    <a:lnTo>
                      <a:pt x="47" y="38"/>
                    </a:lnTo>
                    <a:lnTo>
                      <a:pt x="48" y="38"/>
                    </a:lnTo>
                    <a:lnTo>
                      <a:pt x="49" y="38"/>
                    </a:lnTo>
                    <a:lnTo>
                      <a:pt x="51" y="37"/>
                    </a:lnTo>
                    <a:lnTo>
                      <a:pt x="52" y="37"/>
                    </a:lnTo>
                    <a:lnTo>
                      <a:pt x="53" y="37"/>
                    </a:lnTo>
                    <a:lnTo>
                      <a:pt x="54" y="37"/>
                    </a:lnTo>
                    <a:lnTo>
                      <a:pt x="55" y="36"/>
                    </a:lnTo>
                    <a:lnTo>
                      <a:pt x="57" y="36"/>
                    </a:lnTo>
                    <a:lnTo>
                      <a:pt x="58" y="36"/>
                    </a:lnTo>
                    <a:lnTo>
                      <a:pt x="59" y="35"/>
                    </a:lnTo>
                    <a:lnTo>
                      <a:pt x="60" y="35"/>
                    </a:lnTo>
                    <a:lnTo>
                      <a:pt x="61" y="35"/>
                    </a:lnTo>
                    <a:lnTo>
                      <a:pt x="63" y="34"/>
                    </a:lnTo>
                    <a:lnTo>
                      <a:pt x="64" y="34"/>
                    </a:lnTo>
                    <a:lnTo>
                      <a:pt x="65" y="34"/>
                    </a:lnTo>
                    <a:lnTo>
                      <a:pt x="66" y="33"/>
                    </a:lnTo>
                    <a:lnTo>
                      <a:pt x="67" y="33"/>
                    </a:lnTo>
                    <a:lnTo>
                      <a:pt x="69" y="33"/>
                    </a:lnTo>
                    <a:lnTo>
                      <a:pt x="70" y="32"/>
                    </a:lnTo>
                    <a:lnTo>
                      <a:pt x="71" y="32"/>
                    </a:lnTo>
                    <a:lnTo>
                      <a:pt x="72" y="32"/>
                    </a:lnTo>
                    <a:lnTo>
                      <a:pt x="73" y="31"/>
                    </a:lnTo>
                    <a:lnTo>
                      <a:pt x="75" y="31"/>
                    </a:lnTo>
                    <a:lnTo>
                      <a:pt x="76" y="30"/>
                    </a:lnTo>
                    <a:lnTo>
                      <a:pt x="77" y="30"/>
                    </a:lnTo>
                    <a:lnTo>
                      <a:pt x="78" y="30"/>
                    </a:lnTo>
                    <a:lnTo>
                      <a:pt x="79" y="29"/>
                    </a:lnTo>
                    <a:lnTo>
                      <a:pt x="81" y="29"/>
                    </a:lnTo>
                    <a:lnTo>
                      <a:pt x="82" y="28"/>
                    </a:lnTo>
                    <a:lnTo>
                      <a:pt x="83" y="28"/>
                    </a:lnTo>
                    <a:lnTo>
                      <a:pt x="84" y="28"/>
                    </a:lnTo>
                    <a:lnTo>
                      <a:pt x="85" y="27"/>
                    </a:lnTo>
                    <a:lnTo>
                      <a:pt x="87" y="27"/>
                    </a:lnTo>
                    <a:lnTo>
                      <a:pt x="88" y="26"/>
                    </a:lnTo>
                    <a:lnTo>
                      <a:pt x="89" y="26"/>
                    </a:lnTo>
                    <a:lnTo>
                      <a:pt x="90" y="25"/>
                    </a:lnTo>
                    <a:lnTo>
                      <a:pt x="91" y="25"/>
                    </a:lnTo>
                    <a:lnTo>
                      <a:pt x="93" y="25"/>
                    </a:lnTo>
                    <a:lnTo>
                      <a:pt x="94" y="25"/>
                    </a:lnTo>
                    <a:lnTo>
                      <a:pt x="95" y="24"/>
                    </a:lnTo>
                    <a:lnTo>
                      <a:pt x="96" y="24"/>
                    </a:lnTo>
                    <a:lnTo>
                      <a:pt x="97" y="23"/>
                    </a:lnTo>
                    <a:lnTo>
                      <a:pt x="99" y="23"/>
                    </a:lnTo>
                    <a:lnTo>
                      <a:pt x="100" y="22"/>
                    </a:lnTo>
                    <a:lnTo>
                      <a:pt x="101" y="22"/>
                    </a:lnTo>
                    <a:lnTo>
                      <a:pt x="102" y="21"/>
                    </a:lnTo>
                    <a:lnTo>
                      <a:pt x="103" y="21"/>
                    </a:lnTo>
                    <a:lnTo>
                      <a:pt x="105" y="20"/>
                    </a:lnTo>
                    <a:lnTo>
                      <a:pt x="106" y="20"/>
                    </a:lnTo>
                    <a:lnTo>
                      <a:pt x="107" y="19"/>
                    </a:lnTo>
                    <a:lnTo>
                      <a:pt x="108" y="19"/>
                    </a:lnTo>
                    <a:lnTo>
                      <a:pt x="109" y="18"/>
                    </a:lnTo>
                    <a:lnTo>
                      <a:pt x="111" y="18"/>
                    </a:lnTo>
                    <a:lnTo>
                      <a:pt x="112" y="17"/>
                    </a:lnTo>
                    <a:lnTo>
                      <a:pt x="113" y="17"/>
                    </a:lnTo>
                    <a:lnTo>
                      <a:pt x="114" y="16"/>
                    </a:lnTo>
                    <a:lnTo>
                      <a:pt x="115" y="16"/>
                    </a:lnTo>
                    <a:lnTo>
                      <a:pt x="117" y="15"/>
                    </a:lnTo>
                    <a:lnTo>
                      <a:pt x="118" y="15"/>
                    </a:lnTo>
                    <a:lnTo>
                      <a:pt x="119" y="14"/>
                    </a:lnTo>
                    <a:lnTo>
                      <a:pt x="120" y="14"/>
                    </a:lnTo>
                    <a:lnTo>
                      <a:pt x="121" y="13"/>
                    </a:lnTo>
                    <a:lnTo>
                      <a:pt x="123" y="13"/>
                    </a:lnTo>
                    <a:lnTo>
                      <a:pt x="124" y="12"/>
                    </a:lnTo>
                    <a:lnTo>
                      <a:pt x="125" y="12"/>
                    </a:lnTo>
                    <a:lnTo>
                      <a:pt x="126" y="11"/>
                    </a:lnTo>
                    <a:lnTo>
                      <a:pt x="127" y="11"/>
                    </a:lnTo>
                    <a:lnTo>
                      <a:pt x="129" y="10"/>
                    </a:lnTo>
                    <a:lnTo>
                      <a:pt x="130" y="10"/>
                    </a:lnTo>
                    <a:lnTo>
                      <a:pt x="131" y="9"/>
                    </a:lnTo>
                    <a:lnTo>
                      <a:pt x="133" y="8"/>
                    </a:lnTo>
                    <a:lnTo>
                      <a:pt x="135" y="7"/>
                    </a:lnTo>
                    <a:lnTo>
                      <a:pt x="136" y="7"/>
                    </a:lnTo>
                    <a:lnTo>
                      <a:pt x="137" y="6"/>
                    </a:lnTo>
                    <a:lnTo>
                      <a:pt x="138" y="6"/>
                    </a:lnTo>
                    <a:lnTo>
                      <a:pt x="139" y="5"/>
                    </a:lnTo>
                    <a:lnTo>
                      <a:pt x="141" y="5"/>
                    </a:lnTo>
                    <a:lnTo>
                      <a:pt x="142" y="4"/>
                    </a:lnTo>
                    <a:lnTo>
                      <a:pt x="143" y="4"/>
                    </a:lnTo>
                    <a:lnTo>
                      <a:pt x="144" y="4"/>
                    </a:lnTo>
                    <a:lnTo>
                      <a:pt x="145" y="3"/>
                    </a:lnTo>
                    <a:lnTo>
                      <a:pt x="147" y="3"/>
                    </a:lnTo>
                    <a:lnTo>
                      <a:pt x="148" y="2"/>
                    </a:lnTo>
                    <a:lnTo>
                      <a:pt x="150" y="1"/>
                    </a:lnTo>
                    <a:lnTo>
                      <a:pt x="151" y="0"/>
                    </a:lnTo>
                    <a:lnTo>
                      <a:pt x="153" y="0"/>
                    </a:lnTo>
                  </a:path>
                </a:pathLst>
              </a:custGeom>
              <a:noFill/>
              <a:ln w="254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273" name="Freeform 100">
                <a:extLst>
                  <a:ext uri="{FF2B5EF4-FFF2-40B4-BE49-F238E27FC236}">
                    <a16:creationId xmlns:a16="http://schemas.microsoft.com/office/drawing/2014/main" id="{37B5F8A2-6E52-48BB-A41A-378CEAF8D871}"/>
                  </a:ext>
                </a:extLst>
              </p:cNvPr>
              <p:cNvSpPr>
                <a:spLocks/>
              </p:cNvSpPr>
              <p:nvPr/>
            </p:nvSpPr>
            <p:spPr bwMode="auto">
              <a:xfrm rot="-5400000">
                <a:off x="1896604" y="2628048"/>
                <a:ext cx="395399" cy="34830"/>
              </a:xfrm>
              <a:custGeom>
                <a:avLst/>
                <a:gdLst>
                  <a:gd name="T0" fmla="*/ 2147483646 w 152"/>
                  <a:gd name="T1" fmla="*/ 2147483646 h 20"/>
                  <a:gd name="T2" fmla="*/ 2147483646 w 152"/>
                  <a:gd name="T3" fmla="*/ 2147483646 h 20"/>
                  <a:gd name="T4" fmla="*/ 2147483646 w 152"/>
                  <a:gd name="T5" fmla="*/ 2147483646 h 20"/>
                  <a:gd name="T6" fmla="*/ 2147483646 w 152"/>
                  <a:gd name="T7" fmla="*/ 2147483646 h 20"/>
                  <a:gd name="T8" fmla="*/ 2147483646 w 152"/>
                  <a:gd name="T9" fmla="*/ 2147483646 h 20"/>
                  <a:gd name="T10" fmla="*/ 2147483646 w 152"/>
                  <a:gd name="T11" fmla="*/ 2147483646 h 20"/>
                  <a:gd name="T12" fmla="*/ 2147483646 w 152"/>
                  <a:gd name="T13" fmla="*/ 2147483646 h 20"/>
                  <a:gd name="T14" fmla="*/ 2147483646 w 152"/>
                  <a:gd name="T15" fmla="*/ 2147483646 h 20"/>
                  <a:gd name="T16" fmla="*/ 2147483646 w 152"/>
                  <a:gd name="T17" fmla="*/ 2147483646 h 20"/>
                  <a:gd name="T18" fmla="*/ 2147483646 w 152"/>
                  <a:gd name="T19" fmla="*/ 2147483646 h 20"/>
                  <a:gd name="T20" fmla="*/ 2147483646 w 152"/>
                  <a:gd name="T21" fmla="*/ 2147483646 h 20"/>
                  <a:gd name="T22" fmla="*/ 2147483646 w 152"/>
                  <a:gd name="T23" fmla="*/ 2147483646 h 20"/>
                  <a:gd name="T24" fmla="*/ 2147483646 w 152"/>
                  <a:gd name="T25" fmla="*/ 2147483646 h 20"/>
                  <a:gd name="T26" fmla="*/ 2147483646 w 152"/>
                  <a:gd name="T27" fmla="*/ 2147483646 h 20"/>
                  <a:gd name="T28" fmla="*/ 2147483646 w 152"/>
                  <a:gd name="T29" fmla="*/ 2147483646 h 20"/>
                  <a:gd name="T30" fmla="*/ 2147483646 w 152"/>
                  <a:gd name="T31" fmla="*/ 2147483646 h 20"/>
                  <a:gd name="T32" fmla="*/ 2147483646 w 152"/>
                  <a:gd name="T33" fmla="*/ 2147483646 h 20"/>
                  <a:gd name="T34" fmla="*/ 2147483646 w 152"/>
                  <a:gd name="T35" fmla="*/ 2147483646 h 20"/>
                  <a:gd name="T36" fmla="*/ 2147483646 w 152"/>
                  <a:gd name="T37" fmla="*/ 2147483646 h 20"/>
                  <a:gd name="T38" fmla="*/ 2147483646 w 152"/>
                  <a:gd name="T39" fmla="*/ 0 h 20"/>
                  <a:gd name="T40" fmla="*/ 2147483646 w 152"/>
                  <a:gd name="T41" fmla="*/ 0 h 20"/>
                  <a:gd name="T42" fmla="*/ 2147483646 w 152"/>
                  <a:gd name="T43" fmla="*/ 0 h 20"/>
                  <a:gd name="T44" fmla="*/ 2147483646 w 152"/>
                  <a:gd name="T45" fmla="*/ 0 h 20"/>
                  <a:gd name="T46" fmla="*/ 2147483646 w 152"/>
                  <a:gd name="T47" fmla="*/ 0 h 20"/>
                  <a:gd name="T48" fmla="*/ 2147483646 w 152"/>
                  <a:gd name="T49" fmla="*/ 2147483646 h 20"/>
                  <a:gd name="T50" fmla="*/ 2147483646 w 152"/>
                  <a:gd name="T51" fmla="*/ 2147483646 h 20"/>
                  <a:gd name="T52" fmla="*/ 2147483646 w 152"/>
                  <a:gd name="T53" fmla="*/ 2147483646 h 20"/>
                  <a:gd name="T54" fmla="*/ 2147483646 w 152"/>
                  <a:gd name="T55" fmla="*/ 2147483646 h 20"/>
                  <a:gd name="T56" fmla="*/ 2147483646 w 152"/>
                  <a:gd name="T57" fmla="*/ 2147483646 h 20"/>
                  <a:gd name="T58" fmla="*/ 2147483646 w 152"/>
                  <a:gd name="T59" fmla="*/ 2147483646 h 20"/>
                  <a:gd name="T60" fmla="*/ 2147483646 w 152"/>
                  <a:gd name="T61" fmla="*/ 2147483646 h 20"/>
                  <a:gd name="T62" fmla="*/ 2147483646 w 152"/>
                  <a:gd name="T63" fmla="*/ 2147483646 h 20"/>
                  <a:gd name="T64" fmla="*/ 2147483646 w 152"/>
                  <a:gd name="T65" fmla="*/ 2147483646 h 20"/>
                  <a:gd name="T66" fmla="*/ 2147483646 w 152"/>
                  <a:gd name="T67" fmla="*/ 2147483646 h 20"/>
                  <a:gd name="T68" fmla="*/ 2147483646 w 152"/>
                  <a:gd name="T69" fmla="*/ 2147483646 h 20"/>
                  <a:gd name="T70" fmla="*/ 2147483646 w 152"/>
                  <a:gd name="T71" fmla="*/ 2147483646 h 20"/>
                  <a:gd name="T72" fmla="*/ 2147483646 w 152"/>
                  <a:gd name="T73" fmla="*/ 2147483646 h 20"/>
                  <a:gd name="T74" fmla="*/ 2147483646 w 152"/>
                  <a:gd name="T75" fmla="*/ 2147483646 h 20"/>
                  <a:gd name="T76" fmla="*/ 2147483646 w 152"/>
                  <a:gd name="T77" fmla="*/ 2147483646 h 20"/>
                  <a:gd name="T78" fmla="*/ 2147483646 w 152"/>
                  <a:gd name="T79" fmla="*/ 2147483646 h 20"/>
                  <a:gd name="T80" fmla="*/ 2147483646 w 152"/>
                  <a:gd name="T81" fmla="*/ 2147483646 h 20"/>
                  <a:gd name="T82" fmla="*/ 2147483646 w 152"/>
                  <a:gd name="T83" fmla="*/ 2147483646 h 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0"/>
                  <a:gd name="T128" fmla="*/ 152 w 152"/>
                  <a:gd name="T129" fmla="*/ 20 h 2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0">
                    <a:moveTo>
                      <a:pt x="0" y="20"/>
                    </a:moveTo>
                    <a:lnTo>
                      <a:pt x="1" y="19"/>
                    </a:lnTo>
                    <a:lnTo>
                      <a:pt x="2" y="19"/>
                    </a:lnTo>
                    <a:lnTo>
                      <a:pt x="3" y="18"/>
                    </a:lnTo>
                    <a:lnTo>
                      <a:pt x="4" y="18"/>
                    </a:lnTo>
                    <a:lnTo>
                      <a:pt x="6" y="17"/>
                    </a:lnTo>
                    <a:lnTo>
                      <a:pt x="7" y="17"/>
                    </a:lnTo>
                    <a:lnTo>
                      <a:pt x="8" y="16"/>
                    </a:lnTo>
                    <a:lnTo>
                      <a:pt x="9" y="16"/>
                    </a:lnTo>
                    <a:lnTo>
                      <a:pt x="10" y="15"/>
                    </a:lnTo>
                    <a:lnTo>
                      <a:pt x="12" y="15"/>
                    </a:lnTo>
                    <a:lnTo>
                      <a:pt x="13" y="14"/>
                    </a:lnTo>
                    <a:lnTo>
                      <a:pt x="14" y="14"/>
                    </a:lnTo>
                    <a:lnTo>
                      <a:pt x="15" y="13"/>
                    </a:lnTo>
                    <a:lnTo>
                      <a:pt x="16" y="13"/>
                    </a:lnTo>
                    <a:lnTo>
                      <a:pt x="18" y="13"/>
                    </a:lnTo>
                    <a:lnTo>
                      <a:pt x="19" y="12"/>
                    </a:lnTo>
                    <a:lnTo>
                      <a:pt x="20" y="12"/>
                    </a:lnTo>
                    <a:lnTo>
                      <a:pt x="21" y="11"/>
                    </a:lnTo>
                    <a:lnTo>
                      <a:pt x="22" y="11"/>
                    </a:lnTo>
                    <a:lnTo>
                      <a:pt x="24" y="10"/>
                    </a:lnTo>
                    <a:lnTo>
                      <a:pt x="25" y="10"/>
                    </a:lnTo>
                    <a:lnTo>
                      <a:pt x="26" y="9"/>
                    </a:lnTo>
                    <a:lnTo>
                      <a:pt x="27" y="9"/>
                    </a:lnTo>
                    <a:lnTo>
                      <a:pt x="28" y="9"/>
                    </a:lnTo>
                    <a:lnTo>
                      <a:pt x="30" y="8"/>
                    </a:lnTo>
                    <a:lnTo>
                      <a:pt x="31" y="8"/>
                    </a:lnTo>
                    <a:lnTo>
                      <a:pt x="32" y="7"/>
                    </a:lnTo>
                    <a:lnTo>
                      <a:pt x="33" y="7"/>
                    </a:lnTo>
                    <a:lnTo>
                      <a:pt x="34" y="7"/>
                    </a:lnTo>
                    <a:lnTo>
                      <a:pt x="36" y="6"/>
                    </a:lnTo>
                    <a:lnTo>
                      <a:pt x="37" y="6"/>
                    </a:lnTo>
                    <a:lnTo>
                      <a:pt x="38" y="6"/>
                    </a:lnTo>
                    <a:lnTo>
                      <a:pt x="39" y="5"/>
                    </a:lnTo>
                    <a:lnTo>
                      <a:pt x="40" y="5"/>
                    </a:lnTo>
                    <a:lnTo>
                      <a:pt x="42" y="5"/>
                    </a:lnTo>
                    <a:lnTo>
                      <a:pt x="43" y="4"/>
                    </a:lnTo>
                    <a:lnTo>
                      <a:pt x="44" y="4"/>
                    </a:lnTo>
                    <a:lnTo>
                      <a:pt x="45" y="4"/>
                    </a:lnTo>
                    <a:lnTo>
                      <a:pt x="46" y="4"/>
                    </a:lnTo>
                    <a:lnTo>
                      <a:pt x="48" y="3"/>
                    </a:lnTo>
                    <a:lnTo>
                      <a:pt x="49" y="3"/>
                    </a:lnTo>
                    <a:lnTo>
                      <a:pt x="50" y="3"/>
                    </a:lnTo>
                    <a:lnTo>
                      <a:pt x="51" y="3"/>
                    </a:lnTo>
                    <a:lnTo>
                      <a:pt x="52" y="3"/>
                    </a:lnTo>
                    <a:lnTo>
                      <a:pt x="54" y="2"/>
                    </a:lnTo>
                    <a:lnTo>
                      <a:pt x="55" y="2"/>
                    </a:lnTo>
                    <a:lnTo>
                      <a:pt x="56" y="2"/>
                    </a:lnTo>
                    <a:lnTo>
                      <a:pt x="57" y="2"/>
                    </a:lnTo>
                    <a:lnTo>
                      <a:pt x="58" y="2"/>
                    </a:lnTo>
                    <a:lnTo>
                      <a:pt x="60" y="2"/>
                    </a:lnTo>
                    <a:lnTo>
                      <a:pt x="61" y="1"/>
                    </a:lnTo>
                    <a:lnTo>
                      <a:pt x="62" y="1"/>
                    </a:lnTo>
                    <a:lnTo>
                      <a:pt x="63" y="1"/>
                    </a:lnTo>
                    <a:lnTo>
                      <a:pt x="64" y="1"/>
                    </a:lnTo>
                    <a:lnTo>
                      <a:pt x="66" y="1"/>
                    </a:lnTo>
                    <a:lnTo>
                      <a:pt x="67" y="1"/>
                    </a:lnTo>
                    <a:lnTo>
                      <a:pt x="68" y="1"/>
                    </a:lnTo>
                    <a:lnTo>
                      <a:pt x="69" y="1"/>
                    </a:lnTo>
                    <a:lnTo>
                      <a:pt x="70" y="0"/>
                    </a:lnTo>
                    <a:lnTo>
                      <a:pt x="72" y="0"/>
                    </a:lnTo>
                    <a:lnTo>
                      <a:pt x="73" y="0"/>
                    </a:lnTo>
                    <a:lnTo>
                      <a:pt x="74" y="0"/>
                    </a:lnTo>
                    <a:lnTo>
                      <a:pt x="75" y="0"/>
                    </a:lnTo>
                    <a:lnTo>
                      <a:pt x="76" y="0"/>
                    </a:lnTo>
                    <a:lnTo>
                      <a:pt x="78" y="0"/>
                    </a:lnTo>
                    <a:lnTo>
                      <a:pt x="79" y="0"/>
                    </a:lnTo>
                    <a:lnTo>
                      <a:pt x="80" y="0"/>
                    </a:lnTo>
                    <a:lnTo>
                      <a:pt x="81" y="0"/>
                    </a:lnTo>
                    <a:lnTo>
                      <a:pt x="82" y="0"/>
                    </a:lnTo>
                    <a:lnTo>
                      <a:pt x="84" y="0"/>
                    </a:lnTo>
                    <a:lnTo>
                      <a:pt x="85" y="0"/>
                    </a:lnTo>
                    <a:lnTo>
                      <a:pt x="86" y="0"/>
                    </a:lnTo>
                    <a:lnTo>
                      <a:pt x="87" y="0"/>
                    </a:lnTo>
                    <a:lnTo>
                      <a:pt x="88" y="1"/>
                    </a:lnTo>
                    <a:lnTo>
                      <a:pt x="90" y="1"/>
                    </a:lnTo>
                    <a:lnTo>
                      <a:pt x="91" y="1"/>
                    </a:lnTo>
                    <a:lnTo>
                      <a:pt x="92" y="1"/>
                    </a:lnTo>
                    <a:lnTo>
                      <a:pt x="93" y="1"/>
                    </a:lnTo>
                    <a:lnTo>
                      <a:pt x="94" y="1"/>
                    </a:lnTo>
                    <a:lnTo>
                      <a:pt x="96" y="1"/>
                    </a:lnTo>
                    <a:lnTo>
                      <a:pt x="97" y="1"/>
                    </a:lnTo>
                    <a:lnTo>
                      <a:pt x="98" y="2"/>
                    </a:lnTo>
                    <a:lnTo>
                      <a:pt x="99" y="2"/>
                    </a:lnTo>
                    <a:lnTo>
                      <a:pt x="100" y="2"/>
                    </a:lnTo>
                    <a:lnTo>
                      <a:pt x="102" y="2"/>
                    </a:lnTo>
                    <a:lnTo>
                      <a:pt x="103" y="2"/>
                    </a:lnTo>
                    <a:lnTo>
                      <a:pt x="104" y="3"/>
                    </a:lnTo>
                    <a:lnTo>
                      <a:pt x="105" y="3"/>
                    </a:lnTo>
                    <a:lnTo>
                      <a:pt x="106" y="3"/>
                    </a:lnTo>
                    <a:lnTo>
                      <a:pt x="108" y="3"/>
                    </a:lnTo>
                    <a:lnTo>
                      <a:pt x="109" y="3"/>
                    </a:lnTo>
                    <a:lnTo>
                      <a:pt x="110" y="3"/>
                    </a:lnTo>
                    <a:lnTo>
                      <a:pt x="111" y="4"/>
                    </a:lnTo>
                    <a:lnTo>
                      <a:pt x="112" y="4"/>
                    </a:lnTo>
                    <a:lnTo>
                      <a:pt x="114" y="4"/>
                    </a:lnTo>
                    <a:lnTo>
                      <a:pt x="115" y="5"/>
                    </a:lnTo>
                    <a:lnTo>
                      <a:pt x="116" y="5"/>
                    </a:lnTo>
                    <a:lnTo>
                      <a:pt x="117" y="5"/>
                    </a:lnTo>
                    <a:lnTo>
                      <a:pt x="118" y="6"/>
                    </a:lnTo>
                    <a:lnTo>
                      <a:pt x="120" y="6"/>
                    </a:lnTo>
                    <a:lnTo>
                      <a:pt x="121" y="6"/>
                    </a:lnTo>
                    <a:lnTo>
                      <a:pt x="122" y="7"/>
                    </a:lnTo>
                    <a:lnTo>
                      <a:pt x="123" y="7"/>
                    </a:lnTo>
                    <a:lnTo>
                      <a:pt x="124" y="7"/>
                    </a:lnTo>
                    <a:lnTo>
                      <a:pt x="126" y="8"/>
                    </a:lnTo>
                    <a:lnTo>
                      <a:pt x="127" y="8"/>
                    </a:lnTo>
                    <a:lnTo>
                      <a:pt x="128" y="9"/>
                    </a:lnTo>
                    <a:lnTo>
                      <a:pt x="129" y="9"/>
                    </a:lnTo>
                    <a:lnTo>
                      <a:pt x="130" y="9"/>
                    </a:lnTo>
                    <a:lnTo>
                      <a:pt x="132" y="10"/>
                    </a:lnTo>
                    <a:lnTo>
                      <a:pt x="133" y="10"/>
                    </a:lnTo>
                    <a:lnTo>
                      <a:pt x="134" y="11"/>
                    </a:lnTo>
                    <a:lnTo>
                      <a:pt x="135" y="11"/>
                    </a:lnTo>
                    <a:lnTo>
                      <a:pt x="136" y="12"/>
                    </a:lnTo>
                    <a:lnTo>
                      <a:pt x="138" y="12"/>
                    </a:lnTo>
                    <a:lnTo>
                      <a:pt x="139" y="12"/>
                    </a:lnTo>
                    <a:lnTo>
                      <a:pt x="140" y="13"/>
                    </a:lnTo>
                    <a:lnTo>
                      <a:pt x="141" y="13"/>
                    </a:lnTo>
                    <a:lnTo>
                      <a:pt x="142" y="14"/>
                    </a:lnTo>
                    <a:lnTo>
                      <a:pt x="144" y="14"/>
                    </a:lnTo>
                    <a:lnTo>
                      <a:pt x="145" y="15"/>
                    </a:lnTo>
                    <a:lnTo>
                      <a:pt x="146" y="15"/>
                    </a:lnTo>
                    <a:lnTo>
                      <a:pt x="147" y="16"/>
                    </a:lnTo>
                    <a:lnTo>
                      <a:pt x="148" y="16"/>
                    </a:lnTo>
                    <a:lnTo>
                      <a:pt x="150" y="17"/>
                    </a:lnTo>
                    <a:lnTo>
                      <a:pt x="151" y="17"/>
                    </a:lnTo>
                    <a:lnTo>
                      <a:pt x="152" y="18"/>
                    </a:lnTo>
                  </a:path>
                </a:pathLst>
              </a:custGeom>
              <a:noFill/>
              <a:ln w="254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274" name="Freeform 101">
                <a:extLst>
                  <a:ext uri="{FF2B5EF4-FFF2-40B4-BE49-F238E27FC236}">
                    <a16:creationId xmlns:a16="http://schemas.microsoft.com/office/drawing/2014/main" id="{4BC578B8-FB86-4D8E-BEC3-5C5362474FD9}"/>
                  </a:ext>
                </a:extLst>
              </p:cNvPr>
              <p:cNvSpPr>
                <a:spLocks/>
              </p:cNvSpPr>
              <p:nvPr/>
            </p:nvSpPr>
            <p:spPr bwMode="auto">
              <a:xfrm rot="-5400000">
                <a:off x="1951461" y="2209139"/>
                <a:ext cx="395399" cy="81850"/>
              </a:xfrm>
              <a:custGeom>
                <a:avLst/>
                <a:gdLst>
                  <a:gd name="T0" fmla="*/ 2147483646 w 152"/>
                  <a:gd name="T1" fmla="*/ 2147483646 h 47"/>
                  <a:gd name="T2" fmla="*/ 2147483646 w 152"/>
                  <a:gd name="T3" fmla="*/ 2147483646 h 47"/>
                  <a:gd name="T4" fmla="*/ 2147483646 w 152"/>
                  <a:gd name="T5" fmla="*/ 2147483646 h 47"/>
                  <a:gd name="T6" fmla="*/ 2147483646 w 152"/>
                  <a:gd name="T7" fmla="*/ 2147483646 h 47"/>
                  <a:gd name="T8" fmla="*/ 2147483646 w 152"/>
                  <a:gd name="T9" fmla="*/ 2147483646 h 47"/>
                  <a:gd name="T10" fmla="*/ 2147483646 w 152"/>
                  <a:gd name="T11" fmla="*/ 2147483646 h 47"/>
                  <a:gd name="T12" fmla="*/ 2147483646 w 152"/>
                  <a:gd name="T13" fmla="*/ 2147483646 h 47"/>
                  <a:gd name="T14" fmla="*/ 2147483646 w 152"/>
                  <a:gd name="T15" fmla="*/ 2147483646 h 47"/>
                  <a:gd name="T16" fmla="*/ 2147483646 w 152"/>
                  <a:gd name="T17" fmla="*/ 2147483646 h 47"/>
                  <a:gd name="T18" fmla="*/ 2147483646 w 152"/>
                  <a:gd name="T19" fmla="*/ 2147483646 h 47"/>
                  <a:gd name="T20" fmla="*/ 2147483646 w 152"/>
                  <a:gd name="T21" fmla="*/ 2147483646 h 47"/>
                  <a:gd name="T22" fmla="*/ 2147483646 w 152"/>
                  <a:gd name="T23" fmla="*/ 2147483646 h 47"/>
                  <a:gd name="T24" fmla="*/ 2147483646 w 152"/>
                  <a:gd name="T25" fmla="*/ 2147483646 h 47"/>
                  <a:gd name="T26" fmla="*/ 2147483646 w 152"/>
                  <a:gd name="T27" fmla="*/ 2147483646 h 47"/>
                  <a:gd name="T28" fmla="*/ 2147483646 w 152"/>
                  <a:gd name="T29" fmla="*/ 2147483646 h 47"/>
                  <a:gd name="T30" fmla="*/ 2147483646 w 152"/>
                  <a:gd name="T31" fmla="*/ 2147483646 h 47"/>
                  <a:gd name="T32" fmla="*/ 2147483646 w 152"/>
                  <a:gd name="T33" fmla="*/ 2147483646 h 47"/>
                  <a:gd name="T34" fmla="*/ 2147483646 w 152"/>
                  <a:gd name="T35" fmla="*/ 2147483646 h 47"/>
                  <a:gd name="T36" fmla="*/ 2147483646 w 152"/>
                  <a:gd name="T37" fmla="*/ 2147483646 h 47"/>
                  <a:gd name="T38" fmla="*/ 2147483646 w 152"/>
                  <a:gd name="T39" fmla="*/ 2147483646 h 47"/>
                  <a:gd name="T40" fmla="*/ 2147483646 w 152"/>
                  <a:gd name="T41" fmla="*/ 2147483646 h 47"/>
                  <a:gd name="T42" fmla="*/ 2147483646 w 152"/>
                  <a:gd name="T43" fmla="*/ 2147483646 h 47"/>
                  <a:gd name="T44" fmla="*/ 2147483646 w 152"/>
                  <a:gd name="T45" fmla="*/ 2147483646 h 47"/>
                  <a:gd name="T46" fmla="*/ 2147483646 w 152"/>
                  <a:gd name="T47" fmla="*/ 2147483646 h 47"/>
                  <a:gd name="T48" fmla="*/ 2147483646 w 152"/>
                  <a:gd name="T49" fmla="*/ 2147483646 h 47"/>
                  <a:gd name="T50" fmla="*/ 2147483646 w 152"/>
                  <a:gd name="T51" fmla="*/ 2147483646 h 47"/>
                  <a:gd name="T52" fmla="*/ 2147483646 w 152"/>
                  <a:gd name="T53" fmla="*/ 2147483646 h 47"/>
                  <a:gd name="T54" fmla="*/ 2147483646 w 152"/>
                  <a:gd name="T55" fmla="*/ 2147483646 h 47"/>
                  <a:gd name="T56" fmla="*/ 2147483646 w 152"/>
                  <a:gd name="T57" fmla="*/ 2147483646 h 47"/>
                  <a:gd name="T58" fmla="*/ 2147483646 w 152"/>
                  <a:gd name="T59" fmla="*/ 2147483646 h 47"/>
                  <a:gd name="T60" fmla="*/ 2147483646 w 152"/>
                  <a:gd name="T61" fmla="*/ 2147483646 h 47"/>
                  <a:gd name="T62" fmla="*/ 2147483646 w 152"/>
                  <a:gd name="T63" fmla="*/ 2147483646 h 47"/>
                  <a:gd name="T64" fmla="*/ 2147483646 w 152"/>
                  <a:gd name="T65" fmla="*/ 2147483646 h 47"/>
                  <a:gd name="T66" fmla="*/ 2147483646 w 152"/>
                  <a:gd name="T67" fmla="*/ 2147483646 h 47"/>
                  <a:gd name="T68" fmla="*/ 2147483646 w 152"/>
                  <a:gd name="T69" fmla="*/ 2147483646 h 47"/>
                  <a:gd name="T70" fmla="*/ 2147483646 w 152"/>
                  <a:gd name="T71" fmla="*/ 2147483646 h 47"/>
                  <a:gd name="T72" fmla="*/ 2147483646 w 152"/>
                  <a:gd name="T73" fmla="*/ 2147483646 h 47"/>
                  <a:gd name="T74" fmla="*/ 2147483646 w 152"/>
                  <a:gd name="T75" fmla="*/ 2147483646 h 47"/>
                  <a:gd name="T76" fmla="*/ 2147483646 w 152"/>
                  <a:gd name="T77" fmla="*/ 2147483646 h 47"/>
                  <a:gd name="T78" fmla="*/ 2147483646 w 152"/>
                  <a:gd name="T79" fmla="*/ 2147483646 h 47"/>
                  <a:gd name="T80" fmla="*/ 2147483646 w 152"/>
                  <a:gd name="T81" fmla="*/ 2147483646 h 47"/>
                  <a:gd name="T82" fmla="*/ 2147483646 w 152"/>
                  <a:gd name="T83" fmla="*/ 2147483646 h 4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47"/>
                  <a:gd name="T128" fmla="*/ 152 w 152"/>
                  <a:gd name="T129" fmla="*/ 47 h 4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47">
                    <a:moveTo>
                      <a:pt x="0" y="0"/>
                    </a:moveTo>
                    <a:lnTo>
                      <a:pt x="1" y="0"/>
                    </a:lnTo>
                    <a:lnTo>
                      <a:pt x="2" y="1"/>
                    </a:lnTo>
                    <a:lnTo>
                      <a:pt x="4" y="1"/>
                    </a:lnTo>
                    <a:lnTo>
                      <a:pt x="5" y="2"/>
                    </a:lnTo>
                    <a:lnTo>
                      <a:pt x="6" y="2"/>
                    </a:lnTo>
                    <a:lnTo>
                      <a:pt x="7" y="3"/>
                    </a:lnTo>
                    <a:lnTo>
                      <a:pt x="8" y="3"/>
                    </a:lnTo>
                    <a:lnTo>
                      <a:pt x="10" y="4"/>
                    </a:lnTo>
                    <a:lnTo>
                      <a:pt x="11" y="4"/>
                    </a:lnTo>
                    <a:lnTo>
                      <a:pt x="12" y="5"/>
                    </a:lnTo>
                    <a:lnTo>
                      <a:pt x="13" y="5"/>
                    </a:lnTo>
                    <a:lnTo>
                      <a:pt x="16" y="6"/>
                    </a:lnTo>
                    <a:lnTo>
                      <a:pt x="17" y="7"/>
                    </a:lnTo>
                    <a:lnTo>
                      <a:pt x="18" y="7"/>
                    </a:lnTo>
                    <a:lnTo>
                      <a:pt x="19" y="8"/>
                    </a:lnTo>
                    <a:lnTo>
                      <a:pt x="20" y="8"/>
                    </a:lnTo>
                    <a:lnTo>
                      <a:pt x="22" y="9"/>
                    </a:lnTo>
                    <a:lnTo>
                      <a:pt x="23" y="9"/>
                    </a:lnTo>
                    <a:lnTo>
                      <a:pt x="24" y="10"/>
                    </a:lnTo>
                    <a:lnTo>
                      <a:pt x="25" y="10"/>
                    </a:lnTo>
                    <a:lnTo>
                      <a:pt x="26" y="11"/>
                    </a:lnTo>
                    <a:lnTo>
                      <a:pt x="28" y="11"/>
                    </a:lnTo>
                    <a:lnTo>
                      <a:pt x="29" y="12"/>
                    </a:lnTo>
                    <a:lnTo>
                      <a:pt x="30" y="12"/>
                    </a:lnTo>
                    <a:lnTo>
                      <a:pt x="32" y="13"/>
                    </a:lnTo>
                    <a:lnTo>
                      <a:pt x="32" y="14"/>
                    </a:lnTo>
                    <a:lnTo>
                      <a:pt x="34" y="14"/>
                    </a:lnTo>
                    <a:lnTo>
                      <a:pt x="35" y="15"/>
                    </a:lnTo>
                    <a:lnTo>
                      <a:pt x="36" y="15"/>
                    </a:lnTo>
                    <a:lnTo>
                      <a:pt x="37" y="16"/>
                    </a:lnTo>
                    <a:lnTo>
                      <a:pt x="38" y="16"/>
                    </a:lnTo>
                    <a:lnTo>
                      <a:pt x="40" y="17"/>
                    </a:lnTo>
                    <a:lnTo>
                      <a:pt x="41" y="17"/>
                    </a:lnTo>
                    <a:lnTo>
                      <a:pt x="42" y="18"/>
                    </a:lnTo>
                    <a:lnTo>
                      <a:pt x="43" y="18"/>
                    </a:lnTo>
                    <a:lnTo>
                      <a:pt x="44" y="19"/>
                    </a:lnTo>
                    <a:lnTo>
                      <a:pt x="46" y="19"/>
                    </a:lnTo>
                    <a:lnTo>
                      <a:pt x="47" y="20"/>
                    </a:lnTo>
                    <a:lnTo>
                      <a:pt x="48" y="20"/>
                    </a:lnTo>
                    <a:lnTo>
                      <a:pt x="49" y="21"/>
                    </a:lnTo>
                    <a:lnTo>
                      <a:pt x="50" y="21"/>
                    </a:lnTo>
                    <a:lnTo>
                      <a:pt x="52" y="22"/>
                    </a:lnTo>
                    <a:lnTo>
                      <a:pt x="53" y="22"/>
                    </a:lnTo>
                    <a:lnTo>
                      <a:pt x="54" y="23"/>
                    </a:lnTo>
                    <a:lnTo>
                      <a:pt x="55" y="23"/>
                    </a:lnTo>
                    <a:lnTo>
                      <a:pt x="56" y="24"/>
                    </a:lnTo>
                    <a:lnTo>
                      <a:pt x="58" y="24"/>
                    </a:lnTo>
                    <a:lnTo>
                      <a:pt x="59" y="25"/>
                    </a:lnTo>
                    <a:lnTo>
                      <a:pt x="60" y="25"/>
                    </a:lnTo>
                    <a:lnTo>
                      <a:pt x="61" y="26"/>
                    </a:lnTo>
                    <a:lnTo>
                      <a:pt x="62" y="26"/>
                    </a:lnTo>
                    <a:lnTo>
                      <a:pt x="64" y="27"/>
                    </a:lnTo>
                    <a:lnTo>
                      <a:pt x="65" y="27"/>
                    </a:lnTo>
                    <a:lnTo>
                      <a:pt x="66" y="27"/>
                    </a:lnTo>
                    <a:lnTo>
                      <a:pt x="67" y="27"/>
                    </a:lnTo>
                    <a:lnTo>
                      <a:pt x="68" y="28"/>
                    </a:lnTo>
                    <a:lnTo>
                      <a:pt x="70" y="28"/>
                    </a:lnTo>
                    <a:lnTo>
                      <a:pt x="71" y="29"/>
                    </a:lnTo>
                    <a:lnTo>
                      <a:pt x="72" y="29"/>
                    </a:lnTo>
                    <a:lnTo>
                      <a:pt x="73" y="30"/>
                    </a:lnTo>
                    <a:lnTo>
                      <a:pt x="74" y="30"/>
                    </a:lnTo>
                    <a:lnTo>
                      <a:pt x="76" y="30"/>
                    </a:lnTo>
                    <a:lnTo>
                      <a:pt x="77" y="31"/>
                    </a:lnTo>
                    <a:lnTo>
                      <a:pt x="78" y="31"/>
                    </a:lnTo>
                    <a:lnTo>
                      <a:pt x="79" y="32"/>
                    </a:lnTo>
                    <a:lnTo>
                      <a:pt x="80" y="32"/>
                    </a:lnTo>
                    <a:lnTo>
                      <a:pt x="82" y="32"/>
                    </a:lnTo>
                    <a:lnTo>
                      <a:pt x="83" y="33"/>
                    </a:lnTo>
                    <a:lnTo>
                      <a:pt x="84" y="33"/>
                    </a:lnTo>
                    <a:lnTo>
                      <a:pt x="85" y="33"/>
                    </a:lnTo>
                    <a:lnTo>
                      <a:pt x="86" y="34"/>
                    </a:lnTo>
                    <a:lnTo>
                      <a:pt x="88" y="34"/>
                    </a:lnTo>
                    <a:lnTo>
                      <a:pt x="89" y="35"/>
                    </a:lnTo>
                    <a:lnTo>
                      <a:pt x="90" y="35"/>
                    </a:lnTo>
                    <a:lnTo>
                      <a:pt x="91" y="35"/>
                    </a:lnTo>
                    <a:lnTo>
                      <a:pt x="92" y="36"/>
                    </a:lnTo>
                    <a:lnTo>
                      <a:pt x="94" y="36"/>
                    </a:lnTo>
                    <a:lnTo>
                      <a:pt x="95" y="36"/>
                    </a:lnTo>
                    <a:lnTo>
                      <a:pt x="96" y="37"/>
                    </a:lnTo>
                    <a:lnTo>
                      <a:pt x="97" y="37"/>
                    </a:lnTo>
                    <a:lnTo>
                      <a:pt x="98" y="37"/>
                    </a:lnTo>
                    <a:lnTo>
                      <a:pt x="100" y="38"/>
                    </a:lnTo>
                    <a:lnTo>
                      <a:pt x="101" y="38"/>
                    </a:lnTo>
                    <a:lnTo>
                      <a:pt x="102" y="38"/>
                    </a:lnTo>
                    <a:lnTo>
                      <a:pt x="103" y="39"/>
                    </a:lnTo>
                    <a:lnTo>
                      <a:pt x="104" y="39"/>
                    </a:lnTo>
                    <a:lnTo>
                      <a:pt x="106" y="39"/>
                    </a:lnTo>
                    <a:lnTo>
                      <a:pt x="107" y="39"/>
                    </a:lnTo>
                    <a:lnTo>
                      <a:pt x="108" y="40"/>
                    </a:lnTo>
                    <a:lnTo>
                      <a:pt x="109" y="40"/>
                    </a:lnTo>
                    <a:lnTo>
                      <a:pt x="110" y="40"/>
                    </a:lnTo>
                    <a:lnTo>
                      <a:pt x="112" y="41"/>
                    </a:lnTo>
                    <a:lnTo>
                      <a:pt x="113" y="41"/>
                    </a:lnTo>
                    <a:lnTo>
                      <a:pt x="114" y="41"/>
                    </a:lnTo>
                    <a:lnTo>
                      <a:pt x="115" y="41"/>
                    </a:lnTo>
                    <a:lnTo>
                      <a:pt x="116" y="42"/>
                    </a:lnTo>
                    <a:lnTo>
                      <a:pt x="118" y="42"/>
                    </a:lnTo>
                    <a:lnTo>
                      <a:pt x="119" y="42"/>
                    </a:lnTo>
                    <a:lnTo>
                      <a:pt x="120" y="42"/>
                    </a:lnTo>
                    <a:lnTo>
                      <a:pt x="121" y="42"/>
                    </a:lnTo>
                    <a:lnTo>
                      <a:pt x="122" y="43"/>
                    </a:lnTo>
                    <a:lnTo>
                      <a:pt x="124" y="43"/>
                    </a:lnTo>
                    <a:lnTo>
                      <a:pt x="125" y="43"/>
                    </a:lnTo>
                    <a:lnTo>
                      <a:pt x="126" y="43"/>
                    </a:lnTo>
                    <a:lnTo>
                      <a:pt x="127" y="44"/>
                    </a:lnTo>
                    <a:lnTo>
                      <a:pt x="128" y="44"/>
                    </a:lnTo>
                    <a:lnTo>
                      <a:pt x="130" y="44"/>
                    </a:lnTo>
                    <a:lnTo>
                      <a:pt x="131" y="44"/>
                    </a:lnTo>
                    <a:lnTo>
                      <a:pt x="132" y="44"/>
                    </a:lnTo>
                    <a:lnTo>
                      <a:pt x="133" y="45"/>
                    </a:lnTo>
                    <a:lnTo>
                      <a:pt x="134" y="45"/>
                    </a:lnTo>
                    <a:lnTo>
                      <a:pt x="136" y="45"/>
                    </a:lnTo>
                    <a:lnTo>
                      <a:pt x="137" y="45"/>
                    </a:lnTo>
                    <a:lnTo>
                      <a:pt x="138" y="45"/>
                    </a:lnTo>
                    <a:lnTo>
                      <a:pt x="139" y="45"/>
                    </a:lnTo>
                    <a:lnTo>
                      <a:pt x="140" y="46"/>
                    </a:lnTo>
                    <a:lnTo>
                      <a:pt x="142" y="46"/>
                    </a:lnTo>
                    <a:lnTo>
                      <a:pt x="143" y="46"/>
                    </a:lnTo>
                    <a:lnTo>
                      <a:pt x="144" y="46"/>
                    </a:lnTo>
                    <a:lnTo>
                      <a:pt x="145" y="46"/>
                    </a:lnTo>
                    <a:lnTo>
                      <a:pt x="146" y="46"/>
                    </a:lnTo>
                    <a:lnTo>
                      <a:pt x="148" y="47"/>
                    </a:lnTo>
                    <a:lnTo>
                      <a:pt x="149" y="47"/>
                    </a:lnTo>
                    <a:lnTo>
                      <a:pt x="150" y="47"/>
                    </a:lnTo>
                    <a:lnTo>
                      <a:pt x="151" y="47"/>
                    </a:lnTo>
                    <a:lnTo>
                      <a:pt x="152" y="47"/>
                    </a:lnTo>
                  </a:path>
                </a:pathLst>
              </a:custGeom>
              <a:noFill/>
              <a:ln w="254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275" name="Freeform 111">
                <a:extLst>
                  <a:ext uri="{FF2B5EF4-FFF2-40B4-BE49-F238E27FC236}">
                    <a16:creationId xmlns:a16="http://schemas.microsoft.com/office/drawing/2014/main" id="{5C1A3DF9-E966-4091-8168-EA656873D70D}"/>
                  </a:ext>
                </a:extLst>
              </p:cNvPr>
              <p:cNvSpPr>
                <a:spLocks/>
              </p:cNvSpPr>
              <p:nvPr/>
            </p:nvSpPr>
            <p:spPr bwMode="auto">
              <a:xfrm rot="-5400000">
                <a:off x="1979326" y="3650349"/>
                <a:ext cx="395399" cy="40055"/>
              </a:xfrm>
              <a:custGeom>
                <a:avLst/>
                <a:gdLst>
                  <a:gd name="T0" fmla="*/ 2147483646 w 152"/>
                  <a:gd name="T1" fmla="*/ 2147483646 h 23"/>
                  <a:gd name="T2" fmla="*/ 2147483646 w 152"/>
                  <a:gd name="T3" fmla="*/ 2147483646 h 23"/>
                  <a:gd name="T4" fmla="*/ 2147483646 w 152"/>
                  <a:gd name="T5" fmla="*/ 2147483646 h 23"/>
                  <a:gd name="T6" fmla="*/ 2147483646 w 152"/>
                  <a:gd name="T7" fmla="*/ 2147483646 h 23"/>
                  <a:gd name="T8" fmla="*/ 2147483646 w 152"/>
                  <a:gd name="T9" fmla="*/ 2147483646 h 23"/>
                  <a:gd name="T10" fmla="*/ 2147483646 w 152"/>
                  <a:gd name="T11" fmla="*/ 2147483646 h 23"/>
                  <a:gd name="T12" fmla="*/ 2147483646 w 152"/>
                  <a:gd name="T13" fmla="*/ 2147483646 h 23"/>
                  <a:gd name="T14" fmla="*/ 2147483646 w 152"/>
                  <a:gd name="T15" fmla="*/ 2147483646 h 23"/>
                  <a:gd name="T16" fmla="*/ 2147483646 w 152"/>
                  <a:gd name="T17" fmla="*/ 2147483646 h 23"/>
                  <a:gd name="T18" fmla="*/ 2147483646 w 152"/>
                  <a:gd name="T19" fmla="*/ 2147483646 h 23"/>
                  <a:gd name="T20" fmla="*/ 2147483646 w 152"/>
                  <a:gd name="T21" fmla="*/ 2147483646 h 23"/>
                  <a:gd name="T22" fmla="*/ 2147483646 w 152"/>
                  <a:gd name="T23" fmla="*/ 2147483646 h 23"/>
                  <a:gd name="T24" fmla="*/ 2147483646 w 152"/>
                  <a:gd name="T25" fmla="*/ 2147483646 h 23"/>
                  <a:gd name="T26" fmla="*/ 2147483646 w 152"/>
                  <a:gd name="T27" fmla="*/ 2147483646 h 23"/>
                  <a:gd name="T28" fmla="*/ 2147483646 w 152"/>
                  <a:gd name="T29" fmla="*/ 2147483646 h 23"/>
                  <a:gd name="T30" fmla="*/ 2147483646 w 152"/>
                  <a:gd name="T31" fmla="*/ 2147483646 h 23"/>
                  <a:gd name="T32" fmla="*/ 2147483646 w 152"/>
                  <a:gd name="T33" fmla="*/ 2147483646 h 23"/>
                  <a:gd name="T34" fmla="*/ 2147483646 w 152"/>
                  <a:gd name="T35" fmla="*/ 2147483646 h 23"/>
                  <a:gd name="T36" fmla="*/ 2147483646 w 152"/>
                  <a:gd name="T37" fmla="*/ 2147483646 h 23"/>
                  <a:gd name="T38" fmla="*/ 2147483646 w 152"/>
                  <a:gd name="T39" fmla="*/ 2147483646 h 23"/>
                  <a:gd name="T40" fmla="*/ 2147483646 w 152"/>
                  <a:gd name="T41" fmla="*/ 2147483646 h 23"/>
                  <a:gd name="T42" fmla="*/ 2147483646 w 152"/>
                  <a:gd name="T43" fmla="*/ 2147483646 h 23"/>
                  <a:gd name="T44" fmla="*/ 2147483646 w 152"/>
                  <a:gd name="T45" fmla="*/ 2147483646 h 23"/>
                  <a:gd name="T46" fmla="*/ 2147483646 w 152"/>
                  <a:gd name="T47" fmla="*/ 2147483646 h 23"/>
                  <a:gd name="T48" fmla="*/ 2147483646 w 152"/>
                  <a:gd name="T49" fmla="*/ 2147483646 h 23"/>
                  <a:gd name="T50" fmla="*/ 2147483646 w 152"/>
                  <a:gd name="T51" fmla="*/ 2147483646 h 23"/>
                  <a:gd name="T52" fmla="*/ 2147483646 w 152"/>
                  <a:gd name="T53" fmla="*/ 2147483646 h 23"/>
                  <a:gd name="T54" fmla="*/ 2147483646 w 152"/>
                  <a:gd name="T55" fmla="*/ 2147483646 h 23"/>
                  <a:gd name="T56" fmla="*/ 2147483646 w 152"/>
                  <a:gd name="T57" fmla="*/ 2147483646 h 23"/>
                  <a:gd name="T58" fmla="*/ 2147483646 w 152"/>
                  <a:gd name="T59" fmla="*/ 2147483646 h 23"/>
                  <a:gd name="T60" fmla="*/ 2147483646 w 152"/>
                  <a:gd name="T61" fmla="*/ 2147483646 h 23"/>
                  <a:gd name="T62" fmla="*/ 2147483646 w 152"/>
                  <a:gd name="T63" fmla="*/ 2147483646 h 23"/>
                  <a:gd name="T64" fmla="*/ 2147483646 w 152"/>
                  <a:gd name="T65" fmla="*/ 2147483646 h 23"/>
                  <a:gd name="T66" fmla="*/ 2147483646 w 152"/>
                  <a:gd name="T67" fmla="*/ 2147483646 h 23"/>
                  <a:gd name="T68" fmla="*/ 2147483646 w 152"/>
                  <a:gd name="T69" fmla="*/ 2147483646 h 23"/>
                  <a:gd name="T70" fmla="*/ 2147483646 w 152"/>
                  <a:gd name="T71" fmla="*/ 2147483646 h 23"/>
                  <a:gd name="T72" fmla="*/ 2147483646 w 152"/>
                  <a:gd name="T73" fmla="*/ 2147483646 h 23"/>
                  <a:gd name="T74" fmla="*/ 2147483646 w 152"/>
                  <a:gd name="T75" fmla="*/ 2147483646 h 23"/>
                  <a:gd name="T76" fmla="*/ 2147483646 w 152"/>
                  <a:gd name="T77" fmla="*/ 2147483646 h 23"/>
                  <a:gd name="T78" fmla="*/ 2147483646 w 152"/>
                  <a:gd name="T79" fmla="*/ 2147483646 h 23"/>
                  <a:gd name="T80" fmla="*/ 2147483646 w 152"/>
                  <a:gd name="T81" fmla="*/ 2147483646 h 23"/>
                  <a:gd name="T82" fmla="*/ 2147483646 w 152"/>
                  <a:gd name="T83" fmla="*/ 2147483646 h 2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3"/>
                  <a:gd name="T128" fmla="*/ 152 w 152"/>
                  <a:gd name="T129" fmla="*/ 23 h 2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3">
                    <a:moveTo>
                      <a:pt x="0" y="23"/>
                    </a:moveTo>
                    <a:lnTo>
                      <a:pt x="1" y="23"/>
                    </a:lnTo>
                    <a:lnTo>
                      <a:pt x="2" y="23"/>
                    </a:lnTo>
                    <a:lnTo>
                      <a:pt x="4" y="23"/>
                    </a:lnTo>
                    <a:lnTo>
                      <a:pt x="5" y="23"/>
                    </a:lnTo>
                    <a:lnTo>
                      <a:pt x="6" y="23"/>
                    </a:lnTo>
                    <a:lnTo>
                      <a:pt x="7" y="23"/>
                    </a:lnTo>
                    <a:lnTo>
                      <a:pt x="8" y="23"/>
                    </a:lnTo>
                    <a:lnTo>
                      <a:pt x="10" y="23"/>
                    </a:lnTo>
                    <a:lnTo>
                      <a:pt x="11" y="23"/>
                    </a:lnTo>
                    <a:lnTo>
                      <a:pt x="12" y="23"/>
                    </a:lnTo>
                    <a:lnTo>
                      <a:pt x="13" y="23"/>
                    </a:lnTo>
                    <a:lnTo>
                      <a:pt x="14" y="23"/>
                    </a:lnTo>
                    <a:lnTo>
                      <a:pt x="16" y="23"/>
                    </a:lnTo>
                    <a:lnTo>
                      <a:pt x="17" y="23"/>
                    </a:lnTo>
                    <a:lnTo>
                      <a:pt x="18" y="23"/>
                    </a:lnTo>
                    <a:lnTo>
                      <a:pt x="19" y="23"/>
                    </a:lnTo>
                    <a:lnTo>
                      <a:pt x="20" y="23"/>
                    </a:lnTo>
                    <a:lnTo>
                      <a:pt x="22" y="23"/>
                    </a:lnTo>
                    <a:lnTo>
                      <a:pt x="23" y="23"/>
                    </a:lnTo>
                    <a:lnTo>
                      <a:pt x="24" y="23"/>
                    </a:lnTo>
                    <a:lnTo>
                      <a:pt x="25" y="23"/>
                    </a:lnTo>
                    <a:lnTo>
                      <a:pt x="26" y="23"/>
                    </a:lnTo>
                    <a:lnTo>
                      <a:pt x="28" y="23"/>
                    </a:lnTo>
                    <a:lnTo>
                      <a:pt x="29" y="23"/>
                    </a:lnTo>
                    <a:lnTo>
                      <a:pt x="30" y="23"/>
                    </a:lnTo>
                    <a:lnTo>
                      <a:pt x="31" y="23"/>
                    </a:lnTo>
                    <a:lnTo>
                      <a:pt x="32" y="23"/>
                    </a:lnTo>
                    <a:lnTo>
                      <a:pt x="34" y="23"/>
                    </a:lnTo>
                    <a:lnTo>
                      <a:pt x="35" y="23"/>
                    </a:lnTo>
                    <a:lnTo>
                      <a:pt x="36" y="23"/>
                    </a:lnTo>
                    <a:lnTo>
                      <a:pt x="37" y="23"/>
                    </a:lnTo>
                    <a:lnTo>
                      <a:pt x="38" y="23"/>
                    </a:lnTo>
                    <a:lnTo>
                      <a:pt x="40" y="23"/>
                    </a:lnTo>
                    <a:lnTo>
                      <a:pt x="41" y="23"/>
                    </a:lnTo>
                    <a:lnTo>
                      <a:pt x="42" y="23"/>
                    </a:lnTo>
                    <a:lnTo>
                      <a:pt x="43" y="23"/>
                    </a:lnTo>
                    <a:lnTo>
                      <a:pt x="44" y="23"/>
                    </a:lnTo>
                    <a:lnTo>
                      <a:pt x="46" y="23"/>
                    </a:lnTo>
                    <a:lnTo>
                      <a:pt x="47" y="23"/>
                    </a:lnTo>
                    <a:lnTo>
                      <a:pt x="48" y="23"/>
                    </a:lnTo>
                    <a:lnTo>
                      <a:pt x="49" y="22"/>
                    </a:lnTo>
                    <a:lnTo>
                      <a:pt x="50" y="22"/>
                    </a:lnTo>
                    <a:lnTo>
                      <a:pt x="52" y="22"/>
                    </a:lnTo>
                    <a:lnTo>
                      <a:pt x="53" y="22"/>
                    </a:lnTo>
                    <a:lnTo>
                      <a:pt x="54" y="22"/>
                    </a:lnTo>
                    <a:lnTo>
                      <a:pt x="55" y="22"/>
                    </a:lnTo>
                    <a:lnTo>
                      <a:pt x="56" y="22"/>
                    </a:lnTo>
                    <a:lnTo>
                      <a:pt x="58" y="22"/>
                    </a:lnTo>
                    <a:lnTo>
                      <a:pt x="59" y="22"/>
                    </a:lnTo>
                    <a:lnTo>
                      <a:pt x="60" y="22"/>
                    </a:lnTo>
                    <a:lnTo>
                      <a:pt x="61" y="22"/>
                    </a:lnTo>
                    <a:lnTo>
                      <a:pt x="62" y="22"/>
                    </a:lnTo>
                    <a:lnTo>
                      <a:pt x="64" y="22"/>
                    </a:lnTo>
                    <a:lnTo>
                      <a:pt x="65" y="22"/>
                    </a:lnTo>
                    <a:lnTo>
                      <a:pt x="66" y="22"/>
                    </a:lnTo>
                    <a:lnTo>
                      <a:pt x="67" y="22"/>
                    </a:lnTo>
                    <a:lnTo>
                      <a:pt x="68" y="22"/>
                    </a:lnTo>
                    <a:lnTo>
                      <a:pt x="70" y="22"/>
                    </a:lnTo>
                    <a:lnTo>
                      <a:pt x="71" y="22"/>
                    </a:lnTo>
                    <a:lnTo>
                      <a:pt x="72" y="22"/>
                    </a:lnTo>
                    <a:lnTo>
                      <a:pt x="73" y="21"/>
                    </a:lnTo>
                    <a:lnTo>
                      <a:pt x="74" y="21"/>
                    </a:lnTo>
                    <a:lnTo>
                      <a:pt x="76" y="21"/>
                    </a:lnTo>
                    <a:lnTo>
                      <a:pt x="77" y="21"/>
                    </a:lnTo>
                    <a:lnTo>
                      <a:pt x="78" y="21"/>
                    </a:lnTo>
                    <a:lnTo>
                      <a:pt x="79" y="21"/>
                    </a:lnTo>
                    <a:lnTo>
                      <a:pt x="80" y="21"/>
                    </a:lnTo>
                    <a:lnTo>
                      <a:pt x="82" y="21"/>
                    </a:lnTo>
                    <a:lnTo>
                      <a:pt x="83" y="21"/>
                    </a:lnTo>
                    <a:lnTo>
                      <a:pt x="84" y="21"/>
                    </a:lnTo>
                    <a:lnTo>
                      <a:pt x="85" y="20"/>
                    </a:lnTo>
                    <a:lnTo>
                      <a:pt x="86" y="20"/>
                    </a:lnTo>
                    <a:lnTo>
                      <a:pt x="88" y="20"/>
                    </a:lnTo>
                    <a:lnTo>
                      <a:pt x="89" y="20"/>
                    </a:lnTo>
                    <a:lnTo>
                      <a:pt x="90" y="20"/>
                    </a:lnTo>
                    <a:lnTo>
                      <a:pt x="91" y="20"/>
                    </a:lnTo>
                    <a:lnTo>
                      <a:pt x="92" y="20"/>
                    </a:lnTo>
                    <a:lnTo>
                      <a:pt x="94" y="20"/>
                    </a:lnTo>
                    <a:lnTo>
                      <a:pt x="95" y="20"/>
                    </a:lnTo>
                    <a:lnTo>
                      <a:pt x="96" y="20"/>
                    </a:lnTo>
                    <a:lnTo>
                      <a:pt x="97" y="19"/>
                    </a:lnTo>
                    <a:lnTo>
                      <a:pt x="98" y="19"/>
                    </a:lnTo>
                    <a:lnTo>
                      <a:pt x="100" y="19"/>
                    </a:lnTo>
                    <a:lnTo>
                      <a:pt x="101" y="19"/>
                    </a:lnTo>
                    <a:lnTo>
                      <a:pt x="102" y="19"/>
                    </a:lnTo>
                    <a:lnTo>
                      <a:pt x="103" y="18"/>
                    </a:lnTo>
                    <a:lnTo>
                      <a:pt x="104" y="18"/>
                    </a:lnTo>
                    <a:lnTo>
                      <a:pt x="106" y="18"/>
                    </a:lnTo>
                    <a:lnTo>
                      <a:pt x="107" y="18"/>
                    </a:lnTo>
                    <a:lnTo>
                      <a:pt x="108" y="17"/>
                    </a:lnTo>
                    <a:lnTo>
                      <a:pt x="109" y="17"/>
                    </a:lnTo>
                    <a:lnTo>
                      <a:pt x="110" y="17"/>
                    </a:lnTo>
                    <a:lnTo>
                      <a:pt x="112" y="17"/>
                    </a:lnTo>
                    <a:lnTo>
                      <a:pt x="113" y="16"/>
                    </a:lnTo>
                    <a:lnTo>
                      <a:pt x="114" y="16"/>
                    </a:lnTo>
                    <a:lnTo>
                      <a:pt x="115" y="16"/>
                    </a:lnTo>
                    <a:lnTo>
                      <a:pt x="116" y="15"/>
                    </a:lnTo>
                    <a:lnTo>
                      <a:pt x="118" y="15"/>
                    </a:lnTo>
                    <a:lnTo>
                      <a:pt x="119" y="15"/>
                    </a:lnTo>
                    <a:lnTo>
                      <a:pt x="120" y="14"/>
                    </a:lnTo>
                    <a:lnTo>
                      <a:pt x="121" y="14"/>
                    </a:lnTo>
                    <a:lnTo>
                      <a:pt x="122" y="14"/>
                    </a:lnTo>
                    <a:lnTo>
                      <a:pt x="124" y="13"/>
                    </a:lnTo>
                    <a:lnTo>
                      <a:pt x="125" y="13"/>
                    </a:lnTo>
                    <a:lnTo>
                      <a:pt x="126" y="12"/>
                    </a:lnTo>
                    <a:lnTo>
                      <a:pt x="127" y="12"/>
                    </a:lnTo>
                    <a:lnTo>
                      <a:pt x="128" y="12"/>
                    </a:lnTo>
                    <a:lnTo>
                      <a:pt x="130" y="11"/>
                    </a:lnTo>
                    <a:lnTo>
                      <a:pt x="131" y="11"/>
                    </a:lnTo>
                    <a:lnTo>
                      <a:pt x="132" y="10"/>
                    </a:lnTo>
                    <a:lnTo>
                      <a:pt x="133" y="10"/>
                    </a:lnTo>
                    <a:lnTo>
                      <a:pt x="134" y="9"/>
                    </a:lnTo>
                    <a:lnTo>
                      <a:pt x="136" y="9"/>
                    </a:lnTo>
                    <a:lnTo>
                      <a:pt x="137" y="8"/>
                    </a:lnTo>
                    <a:lnTo>
                      <a:pt x="138" y="8"/>
                    </a:lnTo>
                    <a:lnTo>
                      <a:pt x="139" y="7"/>
                    </a:lnTo>
                    <a:lnTo>
                      <a:pt x="140" y="7"/>
                    </a:lnTo>
                    <a:lnTo>
                      <a:pt x="143" y="6"/>
                    </a:lnTo>
                    <a:lnTo>
                      <a:pt x="143" y="5"/>
                    </a:lnTo>
                    <a:lnTo>
                      <a:pt x="144" y="5"/>
                    </a:lnTo>
                    <a:lnTo>
                      <a:pt x="145" y="4"/>
                    </a:lnTo>
                    <a:lnTo>
                      <a:pt x="148" y="3"/>
                    </a:lnTo>
                    <a:lnTo>
                      <a:pt x="149" y="2"/>
                    </a:lnTo>
                    <a:lnTo>
                      <a:pt x="151" y="1"/>
                    </a:lnTo>
                    <a:lnTo>
                      <a:pt x="152" y="0"/>
                    </a:lnTo>
                  </a:path>
                </a:pathLst>
              </a:custGeom>
              <a:noFill/>
              <a:ln w="254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276" name="Freeform 112">
                <a:extLst>
                  <a:ext uri="{FF2B5EF4-FFF2-40B4-BE49-F238E27FC236}">
                    <a16:creationId xmlns:a16="http://schemas.microsoft.com/office/drawing/2014/main" id="{11A177B8-830D-4318-B397-80A7A37CE288}"/>
                  </a:ext>
                </a:extLst>
              </p:cNvPr>
              <p:cNvSpPr>
                <a:spLocks/>
              </p:cNvSpPr>
              <p:nvPr/>
            </p:nvSpPr>
            <p:spPr bwMode="auto">
              <a:xfrm rot="-5400000">
                <a:off x="1899625" y="3215305"/>
                <a:ext cx="382392" cy="132353"/>
              </a:xfrm>
              <a:custGeom>
                <a:avLst/>
                <a:gdLst>
                  <a:gd name="T0" fmla="*/ 2147483646 w 147"/>
                  <a:gd name="T1" fmla="*/ 2147483646 h 76"/>
                  <a:gd name="T2" fmla="*/ 2147483646 w 147"/>
                  <a:gd name="T3" fmla="*/ 2147483646 h 76"/>
                  <a:gd name="T4" fmla="*/ 2147483646 w 147"/>
                  <a:gd name="T5" fmla="*/ 2147483646 h 76"/>
                  <a:gd name="T6" fmla="*/ 2147483646 w 147"/>
                  <a:gd name="T7" fmla="*/ 2147483646 h 76"/>
                  <a:gd name="T8" fmla="*/ 2147483646 w 147"/>
                  <a:gd name="T9" fmla="*/ 2147483646 h 76"/>
                  <a:gd name="T10" fmla="*/ 2147483646 w 147"/>
                  <a:gd name="T11" fmla="*/ 2147483646 h 76"/>
                  <a:gd name="T12" fmla="*/ 2147483646 w 147"/>
                  <a:gd name="T13" fmla="*/ 2147483646 h 76"/>
                  <a:gd name="T14" fmla="*/ 2147483646 w 147"/>
                  <a:gd name="T15" fmla="*/ 2147483646 h 76"/>
                  <a:gd name="T16" fmla="*/ 2147483646 w 147"/>
                  <a:gd name="T17" fmla="*/ 2147483646 h 76"/>
                  <a:gd name="T18" fmla="*/ 2147483646 w 147"/>
                  <a:gd name="T19" fmla="*/ 2147483646 h 76"/>
                  <a:gd name="T20" fmla="*/ 2147483646 w 147"/>
                  <a:gd name="T21" fmla="*/ 2147483646 h 76"/>
                  <a:gd name="T22" fmla="*/ 2147483646 w 147"/>
                  <a:gd name="T23" fmla="*/ 2147483646 h 76"/>
                  <a:gd name="T24" fmla="*/ 2147483646 w 147"/>
                  <a:gd name="T25" fmla="*/ 2147483646 h 76"/>
                  <a:gd name="T26" fmla="*/ 2147483646 w 147"/>
                  <a:gd name="T27" fmla="*/ 2147483646 h 76"/>
                  <a:gd name="T28" fmla="*/ 2147483646 w 147"/>
                  <a:gd name="T29" fmla="*/ 2147483646 h 76"/>
                  <a:gd name="T30" fmla="*/ 2147483646 w 147"/>
                  <a:gd name="T31" fmla="*/ 2147483646 h 76"/>
                  <a:gd name="T32" fmla="*/ 2147483646 w 147"/>
                  <a:gd name="T33" fmla="*/ 2147483646 h 76"/>
                  <a:gd name="T34" fmla="*/ 2147483646 w 147"/>
                  <a:gd name="T35" fmla="*/ 2147483646 h 76"/>
                  <a:gd name="T36" fmla="*/ 2147483646 w 147"/>
                  <a:gd name="T37" fmla="*/ 2147483646 h 76"/>
                  <a:gd name="T38" fmla="*/ 2147483646 w 147"/>
                  <a:gd name="T39" fmla="*/ 2147483646 h 76"/>
                  <a:gd name="T40" fmla="*/ 2147483646 w 147"/>
                  <a:gd name="T41" fmla="*/ 2147483646 h 76"/>
                  <a:gd name="T42" fmla="*/ 2147483646 w 147"/>
                  <a:gd name="T43" fmla="*/ 2147483646 h 76"/>
                  <a:gd name="T44" fmla="*/ 2147483646 w 147"/>
                  <a:gd name="T45" fmla="*/ 2147483646 h 76"/>
                  <a:gd name="T46" fmla="*/ 2147483646 w 147"/>
                  <a:gd name="T47" fmla="*/ 2147483646 h 76"/>
                  <a:gd name="T48" fmla="*/ 2147483646 w 147"/>
                  <a:gd name="T49" fmla="*/ 2147483646 h 76"/>
                  <a:gd name="T50" fmla="*/ 2147483646 w 147"/>
                  <a:gd name="T51" fmla="*/ 2147483646 h 76"/>
                  <a:gd name="T52" fmla="*/ 2147483646 w 147"/>
                  <a:gd name="T53" fmla="*/ 2147483646 h 76"/>
                  <a:gd name="T54" fmla="*/ 2147483646 w 147"/>
                  <a:gd name="T55" fmla="*/ 2147483646 h 76"/>
                  <a:gd name="T56" fmla="*/ 2147483646 w 147"/>
                  <a:gd name="T57" fmla="*/ 2147483646 h 76"/>
                  <a:gd name="T58" fmla="*/ 2147483646 w 147"/>
                  <a:gd name="T59" fmla="*/ 2147483646 h 76"/>
                  <a:gd name="T60" fmla="*/ 2147483646 w 147"/>
                  <a:gd name="T61" fmla="*/ 2147483646 h 76"/>
                  <a:gd name="T62" fmla="*/ 2147483646 w 147"/>
                  <a:gd name="T63" fmla="*/ 2147483646 h 76"/>
                  <a:gd name="T64" fmla="*/ 2147483646 w 147"/>
                  <a:gd name="T65" fmla="*/ 0 h 76"/>
                  <a:gd name="T66" fmla="*/ 2147483646 w 147"/>
                  <a:gd name="T67" fmla="*/ 0 h 76"/>
                  <a:gd name="T68" fmla="*/ 2147483646 w 147"/>
                  <a:gd name="T69" fmla="*/ 0 h 76"/>
                  <a:gd name="T70" fmla="*/ 2147483646 w 147"/>
                  <a:gd name="T71" fmla="*/ 0 h 76"/>
                  <a:gd name="T72" fmla="*/ 2147483646 w 147"/>
                  <a:gd name="T73" fmla="*/ 2147483646 h 76"/>
                  <a:gd name="T74" fmla="*/ 2147483646 w 147"/>
                  <a:gd name="T75" fmla="*/ 2147483646 h 76"/>
                  <a:gd name="T76" fmla="*/ 2147483646 w 147"/>
                  <a:gd name="T77" fmla="*/ 2147483646 h 76"/>
                  <a:gd name="T78" fmla="*/ 2147483646 w 147"/>
                  <a:gd name="T79" fmla="*/ 2147483646 h 76"/>
                  <a:gd name="T80" fmla="*/ 2147483646 w 147"/>
                  <a:gd name="T81" fmla="*/ 2147483646 h 76"/>
                  <a:gd name="T82" fmla="*/ 2147483646 w 147"/>
                  <a:gd name="T83" fmla="*/ 2147483646 h 7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7"/>
                  <a:gd name="T127" fmla="*/ 0 h 76"/>
                  <a:gd name="T128" fmla="*/ 147 w 147"/>
                  <a:gd name="T129" fmla="*/ 76 h 7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7" h="76">
                    <a:moveTo>
                      <a:pt x="0" y="76"/>
                    </a:moveTo>
                    <a:lnTo>
                      <a:pt x="3" y="75"/>
                    </a:lnTo>
                    <a:lnTo>
                      <a:pt x="5" y="74"/>
                    </a:lnTo>
                    <a:lnTo>
                      <a:pt x="8" y="73"/>
                    </a:lnTo>
                    <a:lnTo>
                      <a:pt x="8" y="72"/>
                    </a:lnTo>
                    <a:lnTo>
                      <a:pt x="9" y="71"/>
                    </a:lnTo>
                    <a:lnTo>
                      <a:pt x="11" y="70"/>
                    </a:lnTo>
                    <a:lnTo>
                      <a:pt x="11" y="69"/>
                    </a:lnTo>
                    <a:lnTo>
                      <a:pt x="12" y="69"/>
                    </a:lnTo>
                    <a:lnTo>
                      <a:pt x="15" y="68"/>
                    </a:lnTo>
                    <a:lnTo>
                      <a:pt x="15" y="67"/>
                    </a:lnTo>
                    <a:lnTo>
                      <a:pt x="17" y="66"/>
                    </a:lnTo>
                    <a:lnTo>
                      <a:pt x="17" y="65"/>
                    </a:lnTo>
                    <a:lnTo>
                      <a:pt x="20" y="64"/>
                    </a:lnTo>
                    <a:lnTo>
                      <a:pt x="20" y="63"/>
                    </a:lnTo>
                    <a:lnTo>
                      <a:pt x="22" y="62"/>
                    </a:lnTo>
                    <a:lnTo>
                      <a:pt x="22" y="61"/>
                    </a:lnTo>
                    <a:lnTo>
                      <a:pt x="24" y="60"/>
                    </a:lnTo>
                    <a:lnTo>
                      <a:pt x="24" y="59"/>
                    </a:lnTo>
                    <a:lnTo>
                      <a:pt x="27" y="58"/>
                    </a:lnTo>
                    <a:lnTo>
                      <a:pt x="27" y="57"/>
                    </a:lnTo>
                    <a:lnTo>
                      <a:pt x="29" y="56"/>
                    </a:lnTo>
                    <a:lnTo>
                      <a:pt x="29" y="55"/>
                    </a:lnTo>
                    <a:lnTo>
                      <a:pt x="32" y="54"/>
                    </a:lnTo>
                    <a:lnTo>
                      <a:pt x="34" y="53"/>
                    </a:lnTo>
                    <a:lnTo>
                      <a:pt x="34" y="52"/>
                    </a:lnTo>
                    <a:lnTo>
                      <a:pt x="36" y="51"/>
                    </a:lnTo>
                    <a:lnTo>
                      <a:pt x="36" y="50"/>
                    </a:lnTo>
                    <a:lnTo>
                      <a:pt x="38" y="49"/>
                    </a:lnTo>
                    <a:lnTo>
                      <a:pt x="38" y="48"/>
                    </a:lnTo>
                    <a:lnTo>
                      <a:pt x="40" y="47"/>
                    </a:lnTo>
                    <a:lnTo>
                      <a:pt x="40" y="46"/>
                    </a:lnTo>
                    <a:lnTo>
                      <a:pt x="42" y="45"/>
                    </a:lnTo>
                    <a:lnTo>
                      <a:pt x="42" y="44"/>
                    </a:lnTo>
                    <a:lnTo>
                      <a:pt x="44" y="44"/>
                    </a:lnTo>
                    <a:lnTo>
                      <a:pt x="44" y="43"/>
                    </a:lnTo>
                    <a:lnTo>
                      <a:pt x="45" y="43"/>
                    </a:lnTo>
                    <a:lnTo>
                      <a:pt x="45" y="42"/>
                    </a:lnTo>
                    <a:lnTo>
                      <a:pt x="47" y="41"/>
                    </a:lnTo>
                    <a:lnTo>
                      <a:pt x="47" y="40"/>
                    </a:lnTo>
                    <a:lnTo>
                      <a:pt x="50" y="39"/>
                    </a:lnTo>
                    <a:lnTo>
                      <a:pt x="50" y="38"/>
                    </a:lnTo>
                    <a:lnTo>
                      <a:pt x="51" y="37"/>
                    </a:lnTo>
                    <a:lnTo>
                      <a:pt x="51" y="36"/>
                    </a:lnTo>
                    <a:lnTo>
                      <a:pt x="53" y="35"/>
                    </a:lnTo>
                    <a:lnTo>
                      <a:pt x="53" y="34"/>
                    </a:lnTo>
                    <a:lnTo>
                      <a:pt x="56" y="33"/>
                    </a:lnTo>
                    <a:lnTo>
                      <a:pt x="57" y="32"/>
                    </a:lnTo>
                    <a:lnTo>
                      <a:pt x="57" y="31"/>
                    </a:lnTo>
                    <a:lnTo>
                      <a:pt x="59" y="30"/>
                    </a:lnTo>
                    <a:lnTo>
                      <a:pt x="59" y="29"/>
                    </a:lnTo>
                    <a:lnTo>
                      <a:pt x="62" y="28"/>
                    </a:lnTo>
                    <a:lnTo>
                      <a:pt x="62" y="27"/>
                    </a:lnTo>
                    <a:lnTo>
                      <a:pt x="64" y="26"/>
                    </a:lnTo>
                    <a:lnTo>
                      <a:pt x="64" y="25"/>
                    </a:lnTo>
                    <a:lnTo>
                      <a:pt x="66" y="24"/>
                    </a:lnTo>
                    <a:lnTo>
                      <a:pt x="66" y="23"/>
                    </a:lnTo>
                    <a:lnTo>
                      <a:pt x="68" y="23"/>
                    </a:lnTo>
                    <a:lnTo>
                      <a:pt x="68" y="22"/>
                    </a:lnTo>
                    <a:lnTo>
                      <a:pt x="70" y="21"/>
                    </a:lnTo>
                    <a:lnTo>
                      <a:pt x="70" y="20"/>
                    </a:lnTo>
                    <a:lnTo>
                      <a:pt x="72" y="19"/>
                    </a:lnTo>
                    <a:lnTo>
                      <a:pt x="72" y="18"/>
                    </a:lnTo>
                    <a:lnTo>
                      <a:pt x="75" y="17"/>
                    </a:lnTo>
                    <a:lnTo>
                      <a:pt x="75" y="16"/>
                    </a:lnTo>
                    <a:lnTo>
                      <a:pt x="77" y="15"/>
                    </a:lnTo>
                    <a:lnTo>
                      <a:pt x="77" y="14"/>
                    </a:lnTo>
                    <a:lnTo>
                      <a:pt x="78" y="14"/>
                    </a:lnTo>
                    <a:lnTo>
                      <a:pt x="81" y="13"/>
                    </a:lnTo>
                    <a:lnTo>
                      <a:pt x="81" y="12"/>
                    </a:lnTo>
                    <a:lnTo>
                      <a:pt x="82" y="12"/>
                    </a:lnTo>
                    <a:lnTo>
                      <a:pt x="84" y="11"/>
                    </a:lnTo>
                    <a:lnTo>
                      <a:pt x="84" y="10"/>
                    </a:lnTo>
                    <a:lnTo>
                      <a:pt x="87" y="9"/>
                    </a:lnTo>
                    <a:lnTo>
                      <a:pt x="89" y="8"/>
                    </a:lnTo>
                    <a:lnTo>
                      <a:pt x="89" y="7"/>
                    </a:lnTo>
                    <a:lnTo>
                      <a:pt x="90" y="7"/>
                    </a:lnTo>
                    <a:lnTo>
                      <a:pt x="92" y="6"/>
                    </a:lnTo>
                    <a:lnTo>
                      <a:pt x="94" y="5"/>
                    </a:lnTo>
                    <a:lnTo>
                      <a:pt x="95" y="4"/>
                    </a:lnTo>
                    <a:lnTo>
                      <a:pt x="96" y="4"/>
                    </a:lnTo>
                    <a:lnTo>
                      <a:pt x="98" y="3"/>
                    </a:lnTo>
                    <a:lnTo>
                      <a:pt x="99" y="3"/>
                    </a:lnTo>
                    <a:lnTo>
                      <a:pt x="100" y="3"/>
                    </a:lnTo>
                    <a:lnTo>
                      <a:pt x="101" y="2"/>
                    </a:lnTo>
                    <a:lnTo>
                      <a:pt x="102" y="2"/>
                    </a:lnTo>
                    <a:lnTo>
                      <a:pt x="104" y="1"/>
                    </a:lnTo>
                    <a:lnTo>
                      <a:pt x="105" y="1"/>
                    </a:lnTo>
                    <a:lnTo>
                      <a:pt x="106" y="1"/>
                    </a:lnTo>
                    <a:lnTo>
                      <a:pt x="107" y="1"/>
                    </a:lnTo>
                    <a:lnTo>
                      <a:pt x="108" y="0"/>
                    </a:lnTo>
                    <a:lnTo>
                      <a:pt x="110" y="0"/>
                    </a:lnTo>
                    <a:lnTo>
                      <a:pt x="111" y="0"/>
                    </a:lnTo>
                    <a:lnTo>
                      <a:pt x="112" y="0"/>
                    </a:lnTo>
                    <a:lnTo>
                      <a:pt x="113" y="0"/>
                    </a:lnTo>
                    <a:lnTo>
                      <a:pt x="114" y="0"/>
                    </a:lnTo>
                    <a:lnTo>
                      <a:pt x="116" y="0"/>
                    </a:lnTo>
                    <a:lnTo>
                      <a:pt x="117" y="0"/>
                    </a:lnTo>
                    <a:lnTo>
                      <a:pt x="118" y="0"/>
                    </a:lnTo>
                    <a:lnTo>
                      <a:pt x="119" y="0"/>
                    </a:lnTo>
                    <a:lnTo>
                      <a:pt x="120" y="0"/>
                    </a:lnTo>
                    <a:lnTo>
                      <a:pt x="122" y="0"/>
                    </a:lnTo>
                    <a:lnTo>
                      <a:pt x="123" y="1"/>
                    </a:lnTo>
                    <a:lnTo>
                      <a:pt x="124" y="1"/>
                    </a:lnTo>
                    <a:lnTo>
                      <a:pt x="125" y="1"/>
                    </a:lnTo>
                    <a:lnTo>
                      <a:pt x="126" y="1"/>
                    </a:lnTo>
                    <a:lnTo>
                      <a:pt x="128" y="2"/>
                    </a:lnTo>
                    <a:lnTo>
                      <a:pt x="129" y="2"/>
                    </a:lnTo>
                    <a:lnTo>
                      <a:pt x="130" y="3"/>
                    </a:lnTo>
                    <a:lnTo>
                      <a:pt x="131" y="3"/>
                    </a:lnTo>
                    <a:lnTo>
                      <a:pt x="132" y="3"/>
                    </a:lnTo>
                    <a:lnTo>
                      <a:pt x="134" y="4"/>
                    </a:lnTo>
                    <a:lnTo>
                      <a:pt x="135" y="4"/>
                    </a:lnTo>
                    <a:lnTo>
                      <a:pt x="136" y="5"/>
                    </a:lnTo>
                    <a:lnTo>
                      <a:pt x="137" y="5"/>
                    </a:lnTo>
                    <a:lnTo>
                      <a:pt x="138" y="6"/>
                    </a:lnTo>
                    <a:lnTo>
                      <a:pt x="141" y="7"/>
                    </a:lnTo>
                    <a:lnTo>
                      <a:pt x="142" y="8"/>
                    </a:lnTo>
                    <a:lnTo>
                      <a:pt x="144" y="9"/>
                    </a:lnTo>
                    <a:lnTo>
                      <a:pt x="147" y="10"/>
                    </a:lnTo>
                  </a:path>
                </a:pathLst>
              </a:custGeom>
              <a:noFill/>
              <a:ln w="254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277" name="Freeform 113">
                <a:extLst>
                  <a:ext uri="{FF2B5EF4-FFF2-40B4-BE49-F238E27FC236}">
                    <a16:creationId xmlns:a16="http://schemas.microsoft.com/office/drawing/2014/main" id="{7917A6F4-5DF3-40BC-8B76-37B9957FB6D3}"/>
                  </a:ext>
                </a:extLst>
              </p:cNvPr>
              <p:cNvSpPr>
                <a:spLocks/>
              </p:cNvSpPr>
              <p:nvPr/>
            </p:nvSpPr>
            <p:spPr bwMode="auto">
              <a:xfrm rot="-5400000">
                <a:off x="1928348" y="2826806"/>
                <a:ext cx="377190" cy="149768"/>
              </a:xfrm>
              <a:custGeom>
                <a:avLst/>
                <a:gdLst>
                  <a:gd name="T0" fmla="*/ 2147483646 w 145"/>
                  <a:gd name="T1" fmla="*/ 2147483646 h 86"/>
                  <a:gd name="T2" fmla="*/ 2147483646 w 145"/>
                  <a:gd name="T3" fmla="*/ 2147483646 h 86"/>
                  <a:gd name="T4" fmla="*/ 2147483646 w 145"/>
                  <a:gd name="T5" fmla="*/ 2147483646 h 86"/>
                  <a:gd name="T6" fmla="*/ 2147483646 w 145"/>
                  <a:gd name="T7" fmla="*/ 2147483646 h 86"/>
                  <a:gd name="T8" fmla="*/ 2147483646 w 145"/>
                  <a:gd name="T9" fmla="*/ 2147483646 h 86"/>
                  <a:gd name="T10" fmla="*/ 2147483646 w 145"/>
                  <a:gd name="T11" fmla="*/ 2147483646 h 86"/>
                  <a:gd name="T12" fmla="*/ 2147483646 w 145"/>
                  <a:gd name="T13" fmla="*/ 2147483646 h 86"/>
                  <a:gd name="T14" fmla="*/ 2147483646 w 145"/>
                  <a:gd name="T15" fmla="*/ 2147483646 h 86"/>
                  <a:gd name="T16" fmla="*/ 2147483646 w 145"/>
                  <a:gd name="T17" fmla="*/ 2147483646 h 86"/>
                  <a:gd name="T18" fmla="*/ 2147483646 w 145"/>
                  <a:gd name="T19" fmla="*/ 2147483646 h 86"/>
                  <a:gd name="T20" fmla="*/ 2147483646 w 145"/>
                  <a:gd name="T21" fmla="*/ 2147483646 h 86"/>
                  <a:gd name="T22" fmla="*/ 2147483646 w 145"/>
                  <a:gd name="T23" fmla="*/ 2147483646 h 86"/>
                  <a:gd name="T24" fmla="*/ 2147483646 w 145"/>
                  <a:gd name="T25" fmla="*/ 2147483646 h 86"/>
                  <a:gd name="T26" fmla="*/ 2147483646 w 145"/>
                  <a:gd name="T27" fmla="*/ 2147483646 h 86"/>
                  <a:gd name="T28" fmla="*/ 2147483646 w 145"/>
                  <a:gd name="T29" fmla="*/ 2147483646 h 86"/>
                  <a:gd name="T30" fmla="*/ 2147483646 w 145"/>
                  <a:gd name="T31" fmla="*/ 2147483646 h 86"/>
                  <a:gd name="T32" fmla="*/ 2147483646 w 145"/>
                  <a:gd name="T33" fmla="*/ 2147483646 h 86"/>
                  <a:gd name="T34" fmla="*/ 2147483646 w 145"/>
                  <a:gd name="T35" fmla="*/ 2147483646 h 86"/>
                  <a:gd name="T36" fmla="*/ 2147483646 w 145"/>
                  <a:gd name="T37" fmla="*/ 2147483646 h 86"/>
                  <a:gd name="T38" fmla="*/ 2147483646 w 145"/>
                  <a:gd name="T39" fmla="*/ 2147483646 h 86"/>
                  <a:gd name="T40" fmla="*/ 2147483646 w 145"/>
                  <a:gd name="T41" fmla="*/ 2147483646 h 86"/>
                  <a:gd name="T42" fmla="*/ 2147483646 w 145"/>
                  <a:gd name="T43" fmla="*/ 2147483646 h 86"/>
                  <a:gd name="T44" fmla="*/ 2147483646 w 145"/>
                  <a:gd name="T45" fmla="*/ 2147483646 h 86"/>
                  <a:gd name="T46" fmla="*/ 2147483646 w 145"/>
                  <a:gd name="T47" fmla="*/ 2147483646 h 86"/>
                  <a:gd name="T48" fmla="*/ 2147483646 w 145"/>
                  <a:gd name="T49" fmla="*/ 2147483646 h 86"/>
                  <a:gd name="T50" fmla="*/ 2147483646 w 145"/>
                  <a:gd name="T51" fmla="*/ 2147483646 h 86"/>
                  <a:gd name="T52" fmla="*/ 2147483646 w 145"/>
                  <a:gd name="T53" fmla="*/ 2147483646 h 86"/>
                  <a:gd name="T54" fmla="*/ 2147483646 w 145"/>
                  <a:gd name="T55" fmla="*/ 2147483646 h 86"/>
                  <a:gd name="T56" fmla="*/ 2147483646 w 145"/>
                  <a:gd name="T57" fmla="*/ 2147483646 h 86"/>
                  <a:gd name="T58" fmla="*/ 2147483646 w 145"/>
                  <a:gd name="T59" fmla="*/ 2147483646 h 86"/>
                  <a:gd name="T60" fmla="*/ 2147483646 w 145"/>
                  <a:gd name="T61" fmla="*/ 2147483646 h 86"/>
                  <a:gd name="T62" fmla="*/ 2147483646 w 145"/>
                  <a:gd name="T63" fmla="*/ 2147483646 h 86"/>
                  <a:gd name="T64" fmla="*/ 2147483646 w 145"/>
                  <a:gd name="T65" fmla="*/ 2147483646 h 86"/>
                  <a:gd name="T66" fmla="*/ 2147483646 w 145"/>
                  <a:gd name="T67" fmla="*/ 2147483646 h 86"/>
                  <a:gd name="T68" fmla="*/ 2147483646 w 145"/>
                  <a:gd name="T69" fmla="*/ 2147483646 h 86"/>
                  <a:gd name="T70" fmla="*/ 2147483646 w 145"/>
                  <a:gd name="T71" fmla="*/ 2147483646 h 86"/>
                  <a:gd name="T72" fmla="*/ 2147483646 w 145"/>
                  <a:gd name="T73" fmla="*/ 2147483646 h 86"/>
                  <a:gd name="T74" fmla="*/ 2147483646 w 145"/>
                  <a:gd name="T75" fmla="*/ 2147483646 h 86"/>
                  <a:gd name="T76" fmla="*/ 2147483646 w 145"/>
                  <a:gd name="T77" fmla="*/ 2147483646 h 86"/>
                  <a:gd name="T78" fmla="*/ 2147483646 w 145"/>
                  <a:gd name="T79" fmla="*/ 2147483646 h 86"/>
                  <a:gd name="T80" fmla="*/ 2147483646 w 145"/>
                  <a:gd name="T81" fmla="*/ 2147483646 h 86"/>
                  <a:gd name="T82" fmla="*/ 2147483646 w 145"/>
                  <a:gd name="T83" fmla="*/ 2147483646 h 8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5"/>
                  <a:gd name="T127" fmla="*/ 0 h 86"/>
                  <a:gd name="T128" fmla="*/ 145 w 145"/>
                  <a:gd name="T129" fmla="*/ 86 h 8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5" h="86">
                    <a:moveTo>
                      <a:pt x="0" y="0"/>
                    </a:moveTo>
                    <a:lnTo>
                      <a:pt x="0" y="1"/>
                    </a:lnTo>
                    <a:lnTo>
                      <a:pt x="2" y="2"/>
                    </a:lnTo>
                    <a:lnTo>
                      <a:pt x="5" y="3"/>
                    </a:lnTo>
                    <a:lnTo>
                      <a:pt x="5" y="4"/>
                    </a:lnTo>
                    <a:lnTo>
                      <a:pt x="6" y="4"/>
                    </a:lnTo>
                    <a:lnTo>
                      <a:pt x="8" y="5"/>
                    </a:lnTo>
                    <a:lnTo>
                      <a:pt x="8" y="6"/>
                    </a:lnTo>
                    <a:lnTo>
                      <a:pt x="11" y="7"/>
                    </a:lnTo>
                    <a:lnTo>
                      <a:pt x="11" y="8"/>
                    </a:lnTo>
                    <a:lnTo>
                      <a:pt x="13" y="9"/>
                    </a:lnTo>
                    <a:lnTo>
                      <a:pt x="13" y="10"/>
                    </a:lnTo>
                    <a:lnTo>
                      <a:pt x="14" y="11"/>
                    </a:lnTo>
                    <a:lnTo>
                      <a:pt x="17" y="12"/>
                    </a:lnTo>
                    <a:lnTo>
                      <a:pt x="17" y="13"/>
                    </a:lnTo>
                    <a:lnTo>
                      <a:pt x="18" y="13"/>
                    </a:lnTo>
                    <a:lnTo>
                      <a:pt x="18" y="14"/>
                    </a:lnTo>
                    <a:lnTo>
                      <a:pt x="20" y="15"/>
                    </a:lnTo>
                    <a:lnTo>
                      <a:pt x="20" y="16"/>
                    </a:lnTo>
                    <a:lnTo>
                      <a:pt x="23" y="17"/>
                    </a:lnTo>
                    <a:lnTo>
                      <a:pt x="23" y="18"/>
                    </a:lnTo>
                    <a:lnTo>
                      <a:pt x="25" y="19"/>
                    </a:lnTo>
                    <a:lnTo>
                      <a:pt x="25" y="20"/>
                    </a:lnTo>
                    <a:lnTo>
                      <a:pt x="27" y="21"/>
                    </a:lnTo>
                    <a:lnTo>
                      <a:pt x="27" y="23"/>
                    </a:lnTo>
                    <a:lnTo>
                      <a:pt x="30" y="23"/>
                    </a:lnTo>
                    <a:lnTo>
                      <a:pt x="30" y="24"/>
                    </a:lnTo>
                    <a:lnTo>
                      <a:pt x="32" y="25"/>
                    </a:lnTo>
                    <a:lnTo>
                      <a:pt x="32" y="26"/>
                    </a:lnTo>
                    <a:lnTo>
                      <a:pt x="33" y="27"/>
                    </a:lnTo>
                    <a:lnTo>
                      <a:pt x="35" y="28"/>
                    </a:lnTo>
                    <a:lnTo>
                      <a:pt x="35" y="29"/>
                    </a:lnTo>
                    <a:lnTo>
                      <a:pt x="37" y="30"/>
                    </a:lnTo>
                    <a:lnTo>
                      <a:pt x="37" y="31"/>
                    </a:lnTo>
                    <a:lnTo>
                      <a:pt x="39" y="32"/>
                    </a:lnTo>
                    <a:lnTo>
                      <a:pt x="39" y="33"/>
                    </a:lnTo>
                    <a:lnTo>
                      <a:pt x="41" y="33"/>
                    </a:lnTo>
                    <a:lnTo>
                      <a:pt x="41" y="34"/>
                    </a:lnTo>
                    <a:lnTo>
                      <a:pt x="43" y="35"/>
                    </a:lnTo>
                    <a:lnTo>
                      <a:pt x="43" y="36"/>
                    </a:lnTo>
                    <a:lnTo>
                      <a:pt x="45" y="37"/>
                    </a:lnTo>
                    <a:lnTo>
                      <a:pt x="45" y="38"/>
                    </a:lnTo>
                    <a:lnTo>
                      <a:pt x="47" y="39"/>
                    </a:lnTo>
                    <a:lnTo>
                      <a:pt x="47" y="40"/>
                    </a:lnTo>
                    <a:lnTo>
                      <a:pt x="49" y="41"/>
                    </a:lnTo>
                    <a:lnTo>
                      <a:pt x="49" y="42"/>
                    </a:lnTo>
                    <a:lnTo>
                      <a:pt x="51" y="43"/>
                    </a:lnTo>
                    <a:lnTo>
                      <a:pt x="51" y="44"/>
                    </a:lnTo>
                    <a:lnTo>
                      <a:pt x="54" y="44"/>
                    </a:lnTo>
                    <a:lnTo>
                      <a:pt x="54" y="45"/>
                    </a:lnTo>
                    <a:lnTo>
                      <a:pt x="56" y="46"/>
                    </a:lnTo>
                    <a:lnTo>
                      <a:pt x="56" y="47"/>
                    </a:lnTo>
                    <a:lnTo>
                      <a:pt x="59" y="48"/>
                    </a:lnTo>
                    <a:lnTo>
                      <a:pt x="59" y="49"/>
                    </a:lnTo>
                    <a:lnTo>
                      <a:pt x="61" y="50"/>
                    </a:lnTo>
                    <a:lnTo>
                      <a:pt x="61" y="51"/>
                    </a:lnTo>
                    <a:lnTo>
                      <a:pt x="63" y="52"/>
                    </a:lnTo>
                    <a:lnTo>
                      <a:pt x="63" y="53"/>
                    </a:lnTo>
                    <a:lnTo>
                      <a:pt x="66" y="54"/>
                    </a:lnTo>
                    <a:lnTo>
                      <a:pt x="66" y="55"/>
                    </a:lnTo>
                    <a:lnTo>
                      <a:pt x="67" y="56"/>
                    </a:lnTo>
                    <a:lnTo>
                      <a:pt x="69" y="57"/>
                    </a:lnTo>
                    <a:lnTo>
                      <a:pt x="69" y="58"/>
                    </a:lnTo>
                    <a:lnTo>
                      <a:pt x="72" y="59"/>
                    </a:lnTo>
                    <a:lnTo>
                      <a:pt x="74" y="60"/>
                    </a:lnTo>
                    <a:lnTo>
                      <a:pt x="74" y="61"/>
                    </a:lnTo>
                    <a:lnTo>
                      <a:pt x="75" y="62"/>
                    </a:lnTo>
                    <a:lnTo>
                      <a:pt x="78" y="63"/>
                    </a:lnTo>
                    <a:lnTo>
                      <a:pt x="78" y="64"/>
                    </a:lnTo>
                    <a:lnTo>
                      <a:pt x="79" y="64"/>
                    </a:lnTo>
                    <a:lnTo>
                      <a:pt x="81" y="65"/>
                    </a:lnTo>
                    <a:lnTo>
                      <a:pt x="84" y="66"/>
                    </a:lnTo>
                    <a:lnTo>
                      <a:pt x="84" y="67"/>
                    </a:lnTo>
                    <a:lnTo>
                      <a:pt x="85" y="67"/>
                    </a:lnTo>
                    <a:lnTo>
                      <a:pt x="87" y="68"/>
                    </a:lnTo>
                    <a:lnTo>
                      <a:pt x="87" y="69"/>
                    </a:lnTo>
                    <a:lnTo>
                      <a:pt x="89" y="69"/>
                    </a:lnTo>
                    <a:lnTo>
                      <a:pt x="91" y="70"/>
                    </a:lnTo>
                    <a:lnTo>
                      <a:pt x="91" y="71"/>
                    </a:lnTo>
                    <a:lnTo>
                      <a:pt x="92" y="71"/>
                    </a:lnTo>
                    <a:lnTo>
                      <a:pt x="93" y="72"/>
                    </a:lnTo>
                    <a:lnTo>
                      <a:pt x="96" y="73"/>
                    </a:lnTo>
                    <a:lnTo>
                      <a:pt x="97" y="74"/>
                    </a:lnTo>
                    <a:lnTo>
                      <a:pt x="98" y="74"/>
                    </a:lnTo>
                    <a:lnTo>
                      <a:pt x="99" y="75"/>
                    </a:lnTo>
                    <a:lnTo>
                      <a:pt x="101" y="75"/>
                    </a:lnTo>
                    <a:lnTo>
                      <a:pt x="102" y="76"/>
                    </a:lnTo>
                    <a:lnTo>
                      <a:pt x="103" y="76"/>
                    </a:lnTo>
                    <a:lnTo>
                      <a:pt x="104" y="77"/>
                    </a:lnTo>
                    <a:lnTo>
                      <a:pt x="105" y="77"/>
                    </a:lnTo>
                    <a:lnTo>
                      <a:pt x="107" y="78"/>
                    </a:lnTo>
                    <a:lnTo>
                      <a:pt x="108" y="78"/>
                    </a:lnTo>
                    <a:lnTo>
                      <a:pt x="109" y="78"/>
                    </a:lnTo>
                    <a:lnTo>
                      <a:pt x="110" y="79"/>
                    </a:lnTo>
                    <a:lnTo>
                      <a:pt x="111" y="79"/>
                    </a:lnTo>
                    <a:lnTo>
                      <a:pt x="113" y="80"/>
                    </a:lnTo>
                    <a:lnTo>
                      <a:pt x="114" y="80"/>
                    </a:lnTo>
                    <a:lnTo>
                      <a:pt x="115" y="80"/>
                    </a:lnTo>
                    <a:lnTo>
                      <a:pt x="116" y="81"/>
                    </a:lnTo>
                    <a:lnTo>
                      <a:pt x="117" y="81"/>
                    </a:lnTo>
                    <a:lnTo>
                      <a:pt x="119" y="81"/>
                    </a:lnTo>
                    <a:lnTo>
                      <a:pt x="120" y="82"/>
                    </a:lnTo>
                    <a:lnTo>
                      <a:pt x="121" y="82"/>
                    </a:lnTo>
                    <a:lnTo>
                      <a:pt x="122" y="82"/>
                    </a:lnTo>
                    <a:lnTo>
                      <a:pt x="123" y="83"/>
                    </a:lnTo>
                    <a:lnTo>
                      <a:pt x="125" y="83"/>
                    </a:lnTo>
                    <a:lnTo>
                      <a:pt x="126" y="83"/>
                    </a:lnTo>
                    <a:lnTo>
                      <a:pt x="127" y="83"/>
                    </a:lnTo>
                    <a:lnTo>
                      <a:pt x="128" y="84"/>
                    </a:lnTo>
                    <a:lnTo>
                      <a:pt x="129" y="84"/>
                    </a:lnTo>
                    <a:lnTo>
                      <a:pt x="131" y="84"/>
                    </a:lnTo>
                    <a:lnTo>
                      <a:pt x="132" y="84"/>
                    </a:lnTo>
                    <a:lnTo>
                      <a:pt x="133" y="85"/>
                    </a:lnTo>
                    <a:lnTo>
                      <a:pt x="134" y="85"/>
                    </a:lnTo>
                    <a:lnTo>
                      <a:pt x="135" y="85"/>
                    </a:lnTo>
                    <a:lnTo>
                      <a:pt x="137" y="85"/>
                    </a:lnTo>
                    <a:lnTo>
                      <a:pt x="138" y="85"/>
                    </a:lnTo>
                    <a:lnTo>
                      <a:pt x="139" y="86"/>
                    </a:lnTo>
                    <a:lnTo>
                      <a:pt x="140" y="86"/>
                    </a:lnTo>
                    <a:lnTo>
                      <a:pt x="141" y="86"/>
                    </a:lnTo>
                    <a:lnTo>
                      <a:pt x="143" y="86"/>
                    </a:lnTo>
                    <a:lnTo>
                      <a:pt x="144" y="86"/>
                    </a:lnTo>
                    <a:lnTo>
                      <a:pt x="145" y="86"/>
                    </a:lnTo>
                  </a:path>
                </a:pathLst>
              </a:custGeom>
              <a:noFill/>
              <a:ln w="254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278" name="Freeform 114">
                <a:extLst>
                  <a:ext uri="{FF2B5EF4-FFF2-40B4-BE49-F238E27FC236}">
                    <a16:creationId xmlns:a16="http://schemas.microsoft.com/office/drawing/2014/main" id="{E6ECC6E0-A4A8-4736-A978-36FD293320DA}"/>
                  </a:ext>
                </a:extLst>
              </p:cNvPr>
              <p:cNvSpPr>
                <a:spLocks/>
              </p:cNvSpPr>
              <p:nvPr/>
            </p:nvSpPr>
            <p:spPr bwMode="auto">
              <a:xfrm rot="-5400000">
                <a:off x="2076079" y="2592124"/>
                <a:ext cx="236721" cy="5225"/>
              </a:xfrm>
              <a:custGeom>
                <a:avLst/>
                <a:gdLst>
                  <a:gd name="T0" fmla="*/ 2147483646 w 91"/>
                  <a:gd name="T1" fmla="*/ 0 h 3"/>
                  <a:gd name="T2" fmla="*/ 2147483646 w 91"/>
                  <a:gd name="T3" fmla="*/ 0 h 3"/>
                  <a:gd name="T4" fmla="*/ 2147483646 w 91"/>
                  <a:gd name="T5" fmla="*/ 2147483646 h 3"/>
                  <a:gd name="T6" fmla="*/ 2147483646 w 91"/>
                  <a:gd name="T7" fmla="*/ 2147483646 h 3"/>
                  <a:gd name="T8" fmla="*/ 2147483646 w 91"/>
                  <a:gd name="T9" fmla="*/ 2147483646 h 3"/>
                  <a:gd name="T10" fmla="*/ 2147483646 w 91"/>
                  <a:gd name="T11" fmla="*/ 2147483646 h 3"/>
                  <a:gd name="T12" fmla="*/ 2147483646 w 91"/>
                  <a:gd name="T13" fmla="*/ 2147483646 h 3"/>
                  <a:gd name="T14" fmla="*/ 2147483646 w 91"/>
                  <a:gd name="T15" fmla="*/ 2147483646 h 3"/>
                  <a:gd name="T16" fmla="*/ 2147483646 w 91"/>
                  <a:gd name="T17" fmla="*/ 2147483646 h 3"/>
                  <a:gd name="T18" fmla="*/ 2147483646 w 91"/>
                  <a:gd name="T19" fmla="*/ 2147483646 h 3"/>
                  <a:gd name="T20" fmla="*/ 2147483646 w 91"/>
                  <a:gd name="T21" fmla="*/ 2147483646 h 3"/>
                  <a:gd name="T22" fmla="*/ 2147483646 w 91"/>
                  <a:gd name="T23" fmla="*/ 2147483646 h 3"/>
                  <a:gd name="T24" fmla="*/ 2147483646 w 91"/>
                  <a:gd name="T25" fmla="*/ 2147483646 h 3"/>
                  <a:gd name="T26" fmla="*/ 2147483646 w 91"/>
                  <a:gd name="T27" fmla="*/ 2147483646 h 3"/>
                  <a:gd name="T28" fmla="*/ 2147483646 w 91"/>
                  <a:gd name="T29" fmla="*/ 2147483646 h 3"/>
                  <a:gd name="T30" fmla="*/ 2147483646 w 91"/>
                  <a:gd name="T31" fmla="*/ 2147483646 h 3"/>
                  <a:gd name="T32" fmla="*/ 2147483646 w 91"/>
                  <a:gd name="T33" fmla="*/ 2147483646 h 3"/>
                  <a:gd name="T34" fmla="*/ 2147483646 w 91"/>
                  <a:gd name="T35" fmla="*/ 2147483646 h 3"/>
                  <a:gd name="T36" fmla="*/ 2147483646 w 91"/>
                  <a:gd name="T37" fmla="*/ 2147483646 h 3"/>
                  <a:gd name="T38" fmla="*/ 2147483646 w 91"/>
                  <a:gd name="T39" fmla="*/ 2147483646 h 3"/>
                  <a:gd name="T40" fmla="*/ 2147483646 w 91"/>
                  <a:gd name="T41" fmla="*/ 2147483646 h 3"/>
                  <a:gd name="T42" fmla="*/ 2147483646 w 91"/>
                  <a:gd name="T43" fmla="*/ 2147483646 h 3"/>
                  <a:gd name="T44" fmla="*/ 2147483646 w 91"/>
                  <a:gd name="T45" fmla="*/ 2147483646 h 3"/>
                  <a:gd name="T46" fmla="*/ 2147483646 w 91"/>
                  <a:gd name="T47" fmla="*/ 2147483646 h 3"/>
                  <a:gd name="T48" fmla="*/ 2147483646 w 91"/>
                  <a:gd name="T49" fmla="*/ 2147483646 h 3"/>
                  <a:gd name="T50" fmla="*/ 2147483646 w 91"/>
                  <a:gd name="T51" fmla="*/ 2147483646 h 3"/>
                  <a:gd name="T52" fmla="*/ 2147483646 w 91"/>
                  <a:gd name="T53" fmla="*/ 2147483646 h 3"/>
                  <a:gd name="T54" fmla="*/ 2147483646 w 91"/>
                  <a:gd name="T55" fmla="*/ 2147483646 h 3"/>
                  <a:gd name="T56" fmla="*/ 2147483646 w 91"/>
                  <a:gd name="T57" fmla="*/ 2147483646 h 3"/>
                  <a:gd name="T58" fmla="*/ 2147483646 w 91"/>
                  <a:gd name="T59" fmla="*/ 2147483646 h 3"/>
                  <a:gd name="T60" fmla="*/ 2147483646 w 91"/>
                  <a:gd name="T61" fmla="*/ 2147483646 h 3"/>
                  <a:gd name="T62" fmla="*/ 2147483646 w 91"/>
                  <a:gd name="T63" fmla="*/ 2147483646 h 3"/>
                  <a:gd name="T64" fmla="*/ 2147483646 w 91"/>
                  <a:gd name="T65" fmla="*/ 2147483646 h 3"/>
                  <a:gd name="T66" fmla="*/ 2147483646 w 91"/>
                  <a:gd name="T67" fmla="*/ 2147483646 h 3"/>
                  <a:gd name="T68" fmla="*/ 2147483646 w 91"/>
                  <a:gd name="T69" fmla="*/ 2147483646 h 3"/>
                  <a:gd name="T70" fmla="*/ 2147483646 w 91"/>
                  <a:gd name="T71" fmla="*/ 2147483646 h 3"/>
                  <a:gd name="T72" fmla="*/ 2147483646 w 91"/>
                  <a:gd name="T73" fmla="*/ 2147483646 h 3"/>
                  <a:gd name="T74" fmla="*/ 2147483646 w 91"/>
                  <a:gd name="T75" fmla="*/ 2147483646 h 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1"/>
                  <a:gd name="T115" fmla="*/ 0 h 3"/>
                  <a:gd name="T116" fmla="*/ 91 w 91"/>
                  <a:gd name="T117" fmla="*/ 3 h 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1" h="3">
                    <a:moveTo>
                      <a:pt x="0" y="0"/>
                    </a:moveTo>
                    <a:lnTo>
                      <a:pt x="1" y="0"/>
                    </a:lnTo>
                    <a:lnTo>
                      <a:pt x="2" y="0"/>
                    </a:lnTo>
                    <a:lnTo>
                      <a:pt x="4" y="0"/>
                    </a:lnTo>
                    <a:lnTo>
                      <a:pt x="5" y="0"/>
                    </a:lnTo>
                    <a:lnTo>
                      <a:pt x="6" y="1"/>
                    </a:lnTo>
                    <a:lnTo>
                      <a:pt x="7" y="1"/>
                    </a:lnTo>
                    <a:lnTo>
                      <a:pt x="8" y="1"/>
                    </a:lnTo>
                    <a:lnTo>
                      <a:pt x="10" y="1"/>
                    </a:lnTo>
                    <a:lnTo>
                      <a:pt x="11" y="1"/>
                    </a:lnTo>
                    <a:lnTo>
                      <a:pt x="12" y="1"/>
                    </a:lnTo>
                    <a:lnTo>
                      <a:pt x="13" y="1"/>
                    </a:lnTo>
                    <a:lnTo>
                      <a:pt x="14" y="1"/>
                    </a:lnTo>
                    <a:lnTo>
                      <a:pt x="16" y="1"/>
                    </a:lnTo>
                    <a:lnTo>
                      <a:pt x="17" y="1"/>
                    </a:lnTo>
                    <a:lnTo>
                      <a:pt x="18" y="2"/>
                    </a:lnTo>
                    <a:lnTo>
                      <a:pt x="19" y="2"/>
                    </a:lnTo>
                    <a:lnTo>
                      <a:pt x="20" y="2"/>
                    </a:lnTo>
                    <a:lnTo>
                      <a:pt x="22" y="2"/>
                    </a:lnTo>
                    <a:lnTo>
                      <a:pt x="23" y="2"/>
                    </a:lnTo>
                    <a:lnTo>
                      <a:pt x="24" y="2"/>
                    </a:lnTo>
                    <a:lnTo>
                      <a:pt x="25" y="2"/>
                    </a:lnTo>
                    <a:lnTo>
                      <a:pt x="26" y="2"/>
                    </a:lnTo>
                    <a:lnTo>
                      <a:pt x="28" y="2"/>
                    </a:lnTo>
                    <a:lnTo>
                      <a:pt x="29" y="2"/>
                    </a:lnTo>
                    <a:lnTo>
                      <a:pt x="30" y="2"/>
                    </a:lnTo>
                    <a:lnTo>
                      <a:pt x="31" y="2"/>
                    </a:lnTo>
                    <a:lnTo>
                      <a:pt x="32" y="2"/>
                    </a:lnTo>
                    <a:lnTo>
                      <a:pt x="34" y="2"/>
                    </a:lnTo>
                    <a:lnTo>
                      <a:pt x="35" y="2"/>
                    </a:lnTo>
                    <a:lnTo>
                      <a:pt x="36" y="2"/>
                    </a:lnTo>
                    <a:lnTo>
                      <a:pt x="37" y="2"/>
                    </a:lnTo>
                    <a:lnTo>
                      <a:pt x="38" y="2"/>
                    </a:lnTo>
                    <a:lnTo>
                      <a:pt x="40" y="2"/>
                    </a:lnTo>
                    <a:lnTo>
                      <a:pt x="41" y="2"/>
                    </a:lnTo>
                    <a:lnTo>
                      <a:pt x="42" y="3"/>
                    </a:lnTo>
                    <a:lnTo>
                      <a:pt x="43" y="3"/>
                    </a:lnTo>
                    <a:lnTo>
                      <a:pt x="44" y="3"/>
                    </a:lnTo>
                    <a:lnTo>
                      <a:pt x="46" y="3"/>
                    </a:lnTo>
                    <a:lnTo>
                      <a:pt x="47" y="3"/>
                    </a:lnTo>
                    <a:lnTo>
                      <a:pt x="48" y="3"/>
                    </a:lnTo>
                    <a:lnTo>
                      <a:pt x="49" y="3"/>
                    </a:lnTo>
                    <a:lnTo>
                      <a:pt x="50" y="3"/>
                    </a:lnTo>
                    <a:lnTo>
                      <a:pt x="52" y="3"/>
                    </a:lnTo>
                    <a:lnTo>
                      <a:pt x="53" y="3"/>
                    </a:lnTo>
                    <a:lnTo>
                      <a:pt x="54" y="3"/>
                    </a:lnTo>
                    <a:lnTo>
                      <a:pt x="55" y="3"/>
                    </a:lnTo>
                    <a:lnTo>
                      <a:pt x="56" y="3"/>
                    </a:lnTo>
                    <a:lnTo>
                      <a:pt x="58" y="3"/>
                    </a:lnTo>
                    <a:lnTo>
                      <a:pt x="59" y="3"/>
                    </a:lnTo>
                    <a:lnTo>
                      <a:pt x="60" y="3"/>
                    </a:lnTo>
                    <a:lnTo>
                      <a:pt x="61" y="3"/>
                    </a:lnTo>
                    <a:lnTo>
                      <a:pt x="62" y="3"/>
                    </a:lnTo>
                    <a:lnTo>
                      <a:pt x="64" y="3"/>
                    </a:lnTo>
                    <a:lnTo>
                      <a:pt x="65" y="3"/>
                    </a:lnTo>
                    <a:lnTo>
                      <a:pt x="66" y="3"/>
                    </a:lnTo>
                    <a:lnTo>
                      <a:pt x="67" y="3"/>
                    </a:lnTo>
                    <a:lnTo>
                      <a:pt x="68" y="3"/>
                    </a:lnTo>
                    <a:lnTo>
                      <a:pt x="70" y="3"/>
                    </a:lnTo>
                    <a:lnTo>
                      <a:pt x="71" y="3"/>
                    </a:lnTo>
                    <a:lnTo>
                      <a:pt x="72" y="3"/>
                    </a:lnTo>
                    <a:lnTo>
                      <a:pt x="73" y="3"/>
                    </a:lnTo>
                    <a:lnTo>
                      <a:pt x="74" y="3"/>
                    </a:lnTo>
                    <a:lnTo>
                      <a:pt x="76" y="3"/>
                    </a:lnTo>
                    <a:lnTo>
                      <a:pt x="77" y="3"/>
                    </a:lnTo>
                    <a:lnTo>
                      <a:pt x="78" y="3"/>
                    </a:lnTo>
                    <a:lnTo>
                      <a:pt x="79" y="3"/>
                    </a:lnTo>
                    <a:lnTo>
                      <a:pt x="80" y="3"/>
                    </a:lnTo>
                    <a:lnTo>
                      <a:pt x="82" y="3"/>
                    </a:lnTo>
                    <a:lnTo>
                      <a:pt x="83" y="3"/>
                    </a:lnTo>
                    <a:lnTo>
                      <a:pt x="84" y="3"/>
                    </a:lnTo>
                    <a:lnTo>
                      <a:pt x="85" y="3"/>
                    </a:lnTo>
                    <a:lnTo>
                      <a:pt x="86" y="3"/>
                    </a:lnTo>
                    <a:lnTo>
                      <a:pt x="88" y="3"/>
                    </a:lnTo>
                    <a:lnTo>
                      <a:pt x="89" y="3"/>
                    </a:lnTo>
                    <a:lnTo>
                      <a:pt x="90" y="3"/>
                    </a:lnTo>
                    <a:lnTo>
                      <a:pt x="91" y="3"/>
                    </a:lnTo>
                  </a:path>
                </a:pathLst>
              </a:custGeom>
              <a:noFill/>
              <a:ln w="254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279" name="Freeform 115">
                <a:extLst>
                  <a:ext uri="{FF2B5EF4-FFF2-40B4-BE49-F238E27FC236}">
                    <a16:creationId xmlns:a16="http://schemas.microsoft.com/office/drawing/2014/main" id="{E19D3BC9-48D5-4999-928F-C4B013CB8AC2}"/>
                  </a:ext>
                </a:extLst>
              </p:cNvPr>
              <p:cNvSpPr>
                <a:spLocks/>
              </p:cNvSpPr>
              <p:nvPr/>
            </p:nvSpPr>
            <p:spPr bwMode="auto">
              <a:xfrm rot="-5400000">
                <a:off x="1841001" y="3478208"/>
                <a:ext cx="247125" cy="464977"/>
              </a:xfrm>
              <a:custGeom>
                <a:avLst/>
                <a:gdLst>
                  <a:gd name="T0" fmla="*/ 2147483646 w 95"/>
                  <a:gd name="T1" fmla="*/ 2147483646 h 267"/>
                  <a:gd name="T2" fmla="*/ 2147483646 w 95"/>
                  <a:gd name="T3" fmla="*/ 2147483646 h 267"/>
                  <a:gd name="T4" fmla="*/ 2147483646 w 95"/>
                  <a:gd name="T5" fmla="*/ 2147483646 h 267"/>
                  <a:gd name="T6" fmla="*/ 2147483646 w 95"/>
                  <a:gd name="T7" fmla="*/ 2147483646 h 267"/>
                  <a:gd name="T8" fmla="*/ 2147483646 w 95"/>
                  <a:gd name="T9" fmla="*/ 2147483646 h 267"/>
                  <a:gd name="T10" fmla="*/ 2147483646 w 95"/>
                  <a:gd name="T11" fmla="*/ 2147483646 h 267"/>
                  <a:gd name="T12" fmla="*/ 2147483646 w 95"/>
                  <a:gd name="T13" fmla="*/ 2147483646 h 267"/>
                  <a:gd name="T14" fmla="*/ 2147483646 w 95"/>
                  <a:gd name="T15" fmla="*/ 2147483646 h 267"/>
                  <a:gd name="T16" fmla="*/ 2147483646 w 95"/>
                  <a:gd name="T17" fmla="*/ 2147483646 h 267"/>
                  <a:gd name="T18" fmla="*/ 2147483646 w 95"/>
                  <a:gd name="T19" fmla="*/ 2147483646 h 267"/>
                  <a:gd name="T20" fmla="*/ 2147483646 w 95"/>
                  <a:gd name="T21" fmla="*/ 2147483646 h 267"/>
                  <a:gd name="T22" fmla="*/ 2147483646 w 95"/>
                  <a:gd name="T23" fmla="*/ 2147483646 h 267"/>
                  <a:gd name="T24" fmla="*/ 2147483646 w 95"/>
                  <a:gd name="T25" fmla="*/ 2147483646 h 267"/>
                  <a:gd name="T26" fmla="*/ 2147483646 w 95"/>
                  <a:gd name="T27" fmla="*/ 2147483646 h 267"/>
                  <a:gd name="T28" fmla="*/ 2147483646 w 95"/>
                  <a:gd name="T29" fmla="*/ 2147483646 h 267"/>
                  <a:gd name="T30" fmla="*/ 2147483646 w 95"/>
                  <a:gd name="T31" fmla="*/ 2147483646 h 267"/>
                  <a:gd name="T32" fmla="*/ 2147483646 w 95"/>
                  <a:gd name="T33" fmla="*/ 2147483646 h 267"/>
                  <a:gd name="T34" fmla="*/ 2147483646 w 95"/>
                  <a:gd name="T35" fmla="*/ 2147483646 h 267"/>
                  <a:gd name="T36" fmla="*/ 2147483646 w 95"/>
                  <a:gd name="T37" fmla="*/ 2147483646 h 267"/>
                  <a:gd name="T38" fmla="*/ 2147483646 w 95"/>
                  <a:gd name="T39" fmla="*/ 2147483646 h 267"/>
                  <a:gd name="T40" fmla="*/ 2147483646 w 95"/>
                  <a:gd name="T41" fmla="*/ 2147483646 h 267"/>
                  <a:gd name="T42" fmla="*/ 2147483646 w 95"/>
                  <a:gd name="T43" fmla="*/ 2147483646 h 267"/>
                  <a:gd name="T44" fmla="*/ 2147483646 w 95"/>
                  <a:gd name="T45" fmla="*/ 2147483646 h 267"/>
                  <a:gd name="T46" fmla="*/ 2147483646 w 95"/>
                  <a:gd name="T47" fmla="*/ 2147483646 h 267"/>
                  <a:gd name="T48" fmla="*/ 2147483646 w 95"/>
                  <a:gd name="T49" fmla="*/ 2147483646 h 267"/>
                  <a:gd name="T50" fmla="*/ 2147483646 w 95"/>
                  <a:gd name="T51" fmla="*/ 2147483646 h 267"/>
                  <a:gd name="T52" fmla="*/ 2147483646 w 95"/>
                  <a:gd name="T53" fmla="*/ 2147483646 h 267"/>
                  <a:gd name="T54" fmla="*/ 2147483646 w 95"/>
                  <a:gd name="T55" fmla="*/ 2147483646 h 267"/>
                  <a:gd name="T56" fmla="*/ 2147483646 w 95"/>
                  <a:gd name="T57" fmla="*/ 2147483646 h 267"/>
                  <a:gd name="T58" fmla="*/ 2147483646 w 95"/>
                  <a:gd name="T59" fmla="*/ 2147483646 h 267"/>
                  <a:gd name="T60" fmla="*/ 2147483646 w 95"/>
                  <a:gd name="T61" fmla="*/ 2147483646 h 267"/>
                  <a:gd name="T62" fmla="*/ 2147483646 w 95"/>
                  <a:gd name="T63" fmla="*/ 2147483646 h 267"/>
                  <a:gd name="T64" fmla="*/ 2147483646 w 95"/>
                  <a:gd name="T65" fmla="*/ 2147483646 h 267"/>
                  <a:gd name="T66" fmla="*/ 2147483646 w 95"/>
                  <a:gd name="T67" fmla="*/ 2147483646 h 267"/>
                  <a:gd name="T68" fmla="*/ 2147483646 w 95"/>
                  <a:gd name="T69" fmla="*/ 2147483646 h 267"/>
                  <a:gd name="T70" fmla="*/ 2147483646 w 95"/>
                  <a:gd name="T71" fmla="*/ 2147483646 h 267"/>
                  <a:gd name="T72" fmla="*/ 2147483646 w 95"/>
                  <a:gd name="T73" fmla="*/ 2147483646 h 267"/>
                  <a:gd name="T74" fmla="*/ 2147483646 w 95"/>
                  <a:gd name="T75" fmla="*/ 2147483646 h 267"/>
                  <a:gd name="T76" fmla="*/ 2147483646 w 95"/>
                  <a:gd name="T77" fmla="*/ 2147483646 h 267"/>
                  <a:gd name="T78" fmla="*/ 2147483646 w 95"/>
                  <a:gd name="T79" fmla="*/ 2147483646 h 267"/>
                  <a:gd name="T80" fmla="*/ 2147483646 w 95"/>
                  <a:gd name="T81" fmla="*/ 2147483646 h 267"/>
                  <a:gd name="T82" fmla="*/ 2147483646 w 95"/>
                  <a:gd name="T83" fmla="*/ 2147483646 h 26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5"/>
                  <a:gd name="T127" fmla="*/ 0 h 267"/>
                  <a:gd name="T128" fmla="*/ 95 w 95"/>
                  <a:gd name="T129" fmla="*/ 267 h 26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5" h="267">
                    <a:moveTo>
                      <a:pt x="0" y="267"/>
                    </a:moveTo>
                    <a:lnTo>
                      <a:pt x="1" y="267"/>
                    </a:lnTo>
                    <a:lnTo>
                      <a:pt x="3" y="267"/>
                    </a:lnTo>
                    <a:lnTo>
                      <a:pt x="4" y="267"/>
                    </a:lnTo>
                    <a:lnTo>
                      <a:pt x="5" y="267"/>
                    </a:lnTo>
                    <a:lnTo>
                      <a:pt x="6" y="267"/>
                    </a:lnTo>
                    <a:lnTo>
                      <a:pt x="7" y="267"/>
                    </a:lnTo>
                    <a:lnTo>
                      <a:pt x="9" y="267"/>
                    </a:lnTo>
                    <a:lnTo>
                      <a:pt x="10" y="267"/>
                    </a:lnTo>
                    <a:lnTo>
                      <a:pt x="11" y="266"/>
                    </a:lnTo>
                    <a:lnTo>
                      <a:pt x="12" y="266"/>
                    </a:lnTo>
                    <a:lnTo>
                      <a:pt x="13" y="266"/>
                    </a:lnTo>
                    <a:lnTo>
                      <a:pt x="15" y="266"/>
                    </a:lnTo>
                    <a:lnTo>
                      <a:pt x="16" y="266"/>
                    </a:lnTo>
                    <a:lnTo>
                      <a:pt x="17" y="266"/>
                    </a:lnTo>
                    <a:lnTo>
                      <a:pt x="18" y="266"/>
                    </a:lnTo>
                    <a:lnTo>
                      <a:pt x="19" y="265"/>
                    </a:lnTo>
                    <a:lnTo>
                      <a:pt x="21" y="265"/>
                    </a:lnTo>
                    <a:lnTo>
                      <a:pt x="22" y="265"/>
                    </a:lnTo>
                    <a:lnTo>
                      <a:pt x="23" y="264"/>
                    </a:lnTo>
                    <a:lnTo>
                      <a:pt x="24" y="264"/>
                    </a:lnTo>
                    <a:lnTo>
                      <a:pt x="25" y="264"/>
                    </a:lnTo>
                    <a:lnTo>
                      <a:pt x="27" y="263"/>
                    </a:lnTo>
                    <a:lnTo>
                      <a:pt x="28" y="263"/>
                    </a:lnTo>
                    <a:lnTo>
                      <a:pt x="29" y="262"/>
                    </a:lnTo>
                    <a:lnTo>
                      <a:pt x="31" y="261"/>
                    </a:lnTo>
                    <a:lnTo>
                      <a:pt x="31" y="260"/>
                    </a:lnTo>
                    <a:lnTo>
                      <a:pt x="34" y="259"/>
                    </a:lnTo>
                    <a:lnTo>
                      <a:pt x="34" y="258"/>
                    </a:lnTo>
                    <a:lnTo>
                      <a:pt x="35" y="258"/>
                    </a:lnTo>
                    <a:lnTo>
                      <a:pt x="35" y="257"/>
                    </a:lnTo>
                    <a:lnTo>
                      <a:pt x="37" y="256"/>
                    </a:lnTo>
                    <a:lnTo>
                      <a:pt x="37" y="254"/>
                    </a:lnTo>
                    <a:lnTo>
                      <a:pt x="39" y="254"/>
                    </a:lnTo>
                    <a:lnTo>
                      <a:pt x="39" y="252"/>
                    </a:lnTo>
                    <a:lnTo>
                      <a:pt x="40" y="252"/>
                    </a:lnTo>
                    <a:lnTo>
                      <a:pt x="40" y="250"/>
                    </a:lnTo>
                    <a:lnTo>
                      <a:pt x="41" y="250"/>
                    </a:lnTo>
                    <a:lnTo>
                      <a:pt x="41" y="248"/>
                    </a:lnTo>
                    <a:lnTo>
                      <a:pt x="42" y="248"/>
                    </a:lnTo>
                    <a:lnTo>
                      <a:pt x="42" y="246"/>
                    </a:lnTo>
                    <a:lnTo>
                      <a:pt x="43" y="246"/>
                    </a:lnTo>
                    <a:lnTo>
                      <a:pt x="43" y="244"/>
                    </a:lnTo>
                    <a:lnTo>
                      <a:pt x="45" y="243"/>
                    </a:lnTo>
                    <a:lnTo>
                      <a:pt x="45" y="241"/>
                    </a:lnTo>
                    <a:lnTo>
                      <a:pt x="46" y="241"/>
                    </a:lnTo>
                    <a:lnTo>
                      <a:pt x="46" y="239"/>
                    </a:lnTo>
                    <a:lnTo>
                      <a:pt x="47" y="238"/>
                    </a:lnTo>
                    <a:lnTo>
                      <a:pt x="47" y="235"/>
                    </a:lnTo>
                    <a:lnTo>
                      <a:pt x="48" y="235"/>
                    </a:lnTo>
                    <a:lnTo>
                      <a:pt x="48" y="232"/>
                    </a:lnTo>
                    <a:lnTo>
                      <a:pt x="49" y="231"/>
                    </a:lnTo>
                    <a:lnTo>
                      <a:pt x="49" y="228"/>
                    </a:lnTo>
                    <a:lnTo>
                      <a:pt x="51" y="228"/>
                    </a:lnTo>
                    <a:lnTo>
                      <a:pt x="51" y="224"/>
                    </a:lnTo>
                    <a:lnTo>
                      <a:pt x="52" y="224"/>
                    </a:lnTo>
                    <a:lnTo>
                      <a:pt x="52" y="221"/>
                    </a:lnTo>
                    <a:lnTo>
                      <a:pt x="53" y="220"/>
                    </a:lnTo>
                    <a:lnTo>
                      <a:pt x="53" y="216"/>
                    </a:lnTo>
                    <a:lnTo>
                      <a:pt x="54" y="216"/>
                    </a:lnTo>
                    <a:lnTo>
                      <a:pt x="54" y="211"/>
                    </a:lnTo>
                    <a:lnTo>
                      <a:pt x="55" y="211"/>
                    </a:lnTo>
                    <a:lnTo>
                      <a:pt x="55" y="206"/>
                    </a:lnTo>
                    <a:lnTo>
                      <a:pt x="57" y="206"/>
                    </a:lnTo>
                    <a:lnTo>
                      <a:pt x="57" y="201"/>
                    </a:lnTo>
                    <a:lnTo>
                      <a:pt x="58" y="201"/>
                    </a:lnTo>
                    <a:lnTo>
                      <a:pt x="58" y="195"/>
                    </a:lnTo>
                    <a:lnTo>
                      <a:pt x="59" y="195"/>
                    </a:lnTo>
                    <a:lnTo>
                      <a:pt x="59" y="189"/>
                    </a:lnTo>
                    <a:lnTo>
                      <a:pt x="60" y="189"/>
                    </a:lnTo>
                    <a:lnTo>
                      <a:pt x="60" y="183"/>
                    </a:lnTo>
                    <a:lnTo>
                      <a:pt x="61" y="183"/>
                    </a:lnTo>
                    <a:lnTo>
                      <a:pt x="61" y="177"/>
                    </a:lnTo>
                    <a:lnTo>
                      <a:pt x="63" y="177"/>
                    </a:lnTo>
                    <a:lnTo>
                      <a:pt x="63" y="170"/>
                    </a:lnTo>
                    <a:lnTo>
                      <a:pt x="64" y="170"/>
                    </a:lnTo>
                    <a:lnTo>
                      <a:pt x="64" y="163"/>
                    </a:lnTo>
                    <a:lnTo>
                      <a:pt x="65" y="163"/>
                    </a:lnTo>
                    <a:lnTo>
                      <a:pt x="65" y="156"/>
                    </a:lnTo>
                    <a:lnTo>
                      <a:pt x="66" y="156"/>
                    </a:lnTo>
                    <a:lnTo>
                      <a:pt x="66" y="149"/>
                    </a:lnTo>
                    <a:lnTo>
                      <a:pt x="67" y="148"/>
                    </a:lnTo>
                    <a:lnTo>
                      <a:pt x="67" y="141"/>
                    </a:lnTo>
                    <a:lnTo>
                      <a:pt x="69" y="141"/>
                    </a:lnTo>
                    <a:lnTo>
                      <a:pt x="69" y="134"/>
                    </a:lnTo>
                    <a:lnTo>
                      <a:pt x="70" y="133"/>
                    </a:lnTo>
                    <a:lnTo>
                      <a:pt x="70" y="126"/>
                    </a:lnTo>
                    <a:lnTo>
                      <a:pt x="71" y="125"/>
                    </a:lnTo>
                    <a:lnTo>
                      <a:pt x="71" y="118"/>
                    </a:lnTo>
                    <a:lnTo>
                      <a:pt x="72" y="117"/>
                    </a:lnTo>
                    <a:lnTo>
                      <a:pt x="72" y="110"/>
                    </a:lnTo>
                    <a:lnTo>
                      <a:pt x="73" y="110"/>
                    </a:lnTo>
                    <a:lnTo>
                      <a:pt x="73" y="102"/>
                    </a:lnTo>
                    <a:lnTo>
                      <a:pt x="75" y="101"/>
                    </a:lnTo>
                    <a:lnTo>
                      <a:pt x="75" y="94"/>
                    </a:lnTo>
                    <a:lnTo>
                      <a:pt x="76" y="94"/>
                    </a:lnTo>
                    <a:lnTo>
                      <a:pt x="76" y="86"/>
                    </a:lnTo>
                    <a:lnTo>
                      <a:pt x="77" y="85"/>
                    </a:lnTo>
                    <a:lnTo>
                      <a:pt x="77" y="78"/>
                    </a:lnTo>
                    <a:lnTo>
                      <a:pt x="78" y="77"/>
                    </a:lnTo>
                    <a:lnTo>
                      <a:pt x="78" y="71"/>
                    </a:lnTo>
                    <a:lnTo>
                      <a:pt x="79" y="70"/>
                    </a:lnTo>
                    <a:lnTo>
                      <a:pt x="79" y="63"/>
                    </a:lnTo>
                    <a:lnTo>
                      <a:pt x="81" y="62"/>
                    </a:lnTo>
                    <a:lnTo>
                      <a:pt x="81" y="55"/>
                    </a:lnTo>
                    <a:lnTo>
                      <a:pt x="82" y="55"/>
                    </a:lnTo>
                    <a:lnTo>
                      <a:pt x="82" y="49"/>
                    </a:lnTo>
                    <a:lnTo>
                      <a:pt x="83" y="48"/>
                    </a:lnTo>
                    <a:lnTo>
                      <a:pt x="83" y="42"/>
                    </a:lnTo>
                    <a:lnTo>
                      <a:pt x="84" y="41"/>
                    </a:lnTo>
                    <a:lnTo>
                      <a:pt x="84" y="35"/>
                    </a:lnTo>
                    <a:lnTo>
                      <a:pt x="85" y="34"/>
                    </a:lnTo>
                    <a:lnTo>
                      <a:pt x="85" y="29"/>
                    </a:lnTo>
                    <a:lnTo>
                      <a:pt x="87" y="29"/>
                    </a:lnTo>
                    <a:lnTo>
                      <a:pt x="87" y="23"/>
                    </a:lnTo>
                    <a:lnTo>
                      <a:pt x="88" y="23"/>
                    </a:lnTo>
                    <a:lnTo>
                      <a:pt x="88" y="18"/>
                    </a:lnTo>
                    <a:lnTo>
                      <a:pt x="89" y="18"/>
                    </a:lnTo>
                    <a:lnTo>
                      <a:pt x="89" y="13"/>
                    </a:lnTo>
                    <a:lnTo>
                      <a:pt x="90" y="13"/>
                    </a:lnTo>
                    <a:lnTo>
                      <a:pt x="90" y="9"/>
                    </a:lnTo>
                    <a:lnTo>
                      <a:pt x="91" y="9"/>
                    </a:lnTo>
                    <a:lnTo>
                      <a:pt x="91" y="6"/>
                    </a:lnTo>
                    <a:lnTo>
                      <a:pt x="93" y="5"/>
                    </a:lnTo>
                    <a:lnTo>
                      <a:pt x="93" y="3"/>
                    </a:lnTo>
                    <a:lnTo>
                      <a:pt x="94" y="2"/>
                    </a:lnTo>
                    <a:lnTo>
                      <a:pt x="94" y="0"/>
                    </a:lnTo>
                    <a:lnTo>
                      <a:pt x="95" y="0"/>
                    </a:lnTo>
                  </a:path>
                </a:pathLst>
              </a:custGeom>
              <a:noFill/>
              <a:ln w="254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280" name="Freeform 116">
                <a:extLst>
                  <a:ext uri="{FF2B5EF4-FFF2-40B4-BE49-F238E27FC236}">
                    <a16:creationId xmlns:a16="http://schemas.microsoft.com/office/drawing/2014/main" id="{960D67F5-56B8-4A67-AAAD-96B765C4E7C2}"/>
                  </a:ext>
                </a:extLst>
              </p:cNvPr>
              <p:cNvSpPr>
                <a:spLocks/>
              </p:cNvSpPr>
              <p:nvPr/>
            </p:nvSpPr>
            <p:spPr bwMode="auto">
              <a:xfrm rot="-5400000">
                <a:off x="1842290" y="3232375"/>
                <a:ext cx="239320" cy="470201"/>
              </a:xfrm>
              <a:custGeom>
                <a:avLst/>
                <a:gdLst>
                  <a:gd name="T0" fmla="*/ 2147483646 w 92"/>
                  <a:gd name="T1" fmla="*/ 0 h 270"/>
                  <a:gd name="T2" fmla="*/ 2147483646 w 92"/>
                  <a:gd name="T3" fmla="*/ 2147483646 h 270"/>
                  <a:gd name="T4" fmla="*/ 2147483646 w 92"/>
                  <a:gd name="T5" fmla="*/ 2147483646 h 270"/>
                  <a:gd name="T6" fmla="*/ 2147483646 w 92"/>
                  <a:gd name="T7" fmla="*/ 2147483646 h 270"/>
                  <a:gd name="T8" fmla="*/ 2147483646 w 92"/>
                  <a:gd name="T9" fmla="*/ 2147483646 h 270"/>
                  <a:gd name="T10" fmla="*/ 2147483646 w 92"/>
                  <a:gd name="T11" fmla="*/ 2147483646 h 270"/>
                  <a:gd name="T12" fmla="*/ 2147483646 w 92"/>
                  <a:gd name="T13" fmla="*/ 2147483646 h 270"/>
                  <a:gd name="T14" fmla="*/ 2147483646 w 92"/>
                  <a:gd name="T15" fmla="*/ 2147483646 h 270"/>
                  <a:gd name="T16" fmla="*/ 2147483646 w 92"/>
                  <a:gd name="T17" fmla="*/ 2147483646 h 270"/>
                  <a:gd name="T18" fmla="*/ 2147483646 w 92"/>
                  <a:gd name="T19" fmla="*/ 2147483646 h 270"/>
                  <a:gd name="T20" fmla="*/ 2147483646 w 92"/>
                  <a:gd name="T21" fmla="*/ 2147483646 h 270"/>
                  <a:gd name="T22" fmla="*/ 2147483646 w 92"/>
                  <a:gd name="T23" fmla="*/ 2147483646 h 270"/>
                  <a:gd name="T24" fmla="*/ 2147483646 w 92"/>
                  <a:gd name="T25" fmla="*/ 2147483646 h 270"/>
                  <a:gd name="T26" fmla="*/ 2147483646 w 92"/>
                  <a:gd name="T27" fmla="*/ 2147483646 h 270"/>
                  <a:gd name="T28" fmla="*/ 2147483646 w 92"/>
                  <a:gd name="T29" fmla="*/ 2147483646 h 270"/>
                  <a:gd name="T30" fmla="*/ 2147483646 w 92"/>
                  <a:gd name="T31" fmla="*/ 2147483646 h 270"/>
                  <a:gd name="T32" fmla="*/ 2147483646 w 92"/>
                  <a:gd name="T33" fmla="*/ 2147483646 h 270"/>
                  <a:gd name="T34" fmla="*/ 2147483646 w 92"/>
                  <a:gd name="T35" fmla="*/ 2147483646 h 270"/>
                  <a:gd name="T36" fmla="*/ 2147483646 w 92"/>
                  <a:gd name="T37" fmla="*/ 2147483646 h 270"/>
                  <a:gd name="T38" fmla="*/ 2147483646 w 92"/>
                  <a:gd name="T39" fmla="*/ 2147483646 h 270"/>
                  <a:gd name="T40" fmla="*/ 2147483646 w 92"/>
                  <a:gd name="T41" fmla="*/ 2147483646 h 270"/>
                  <a:gd name="T42" fmla="*/ 2147483646 w 92"/>
                  <a:gd name="T43" fmla="*/ 2147483646 h 270"/>
                  <a:gd name="T44" fmla="*/ 2147483646 w 92"/>
                  <a:gd name="T45" fmla="*/ 2147483646 h 270"/>
                  <a:gd name="T46" fmla="*/ 2147483646 w 92"/>
                  <a:gd name="T47" fmla="*/ 2147483646 h 270"/>
                  <a:gd name="T48" fmla="*/ 2147483646 w 92"/>
                  <a:gd name="T49" fmla="*/ 2147483646 h 270"/>
                  <a:gd name="T50" fmla="*/ 2147483646 w 92"/>
                  <a:gd name="T51" fmla="*/ 2147483646 h 270"/>
                  <a:gd name="T52" fmla="*/ 2147483646 w 92"/>
                  <a:gd name="T53" fmla="*/ 2147483646 h 270"/>
                  <a:gd name="T54" fmla="*/ 2147483646 w 92"/>
                  <a:gd name="T55" fmla="*/ 2147483646 h 270"/>
                  <a:gd name="T56" fmla="*/ 2147483646 w 92"/>
                  <a:gd name="T57" fmla="*/ 2147483646 h 270"/>
                  <a:gd name="T58" fmla="*/ 2147483646 w 92"/>
                  <a:gd name="T59" fmla="*/ 2147483646 h 270"/>
                  <a:gd name="T60" fmla="*/ 2147483646 w 92"/>
                  <a:gd name="T61" fmla="*/ 2147483646 h 270"/>
                  <a:gd name="T62" fmla="*/ 2147483646 w 92"/>
                  <a:gd name="T63" fmla="*/ 2147483646 h 270"/>
                  <a:gd name="T64" fmla="*/ 2147483646 w 92"/>
                  <a:gd name="T65" fmla="*/ 2147483646 h 270"/>
                  <a:gd name="T66" fmla="*/ 2147483646 w 92"/>
                  <a:gd name="T67" fmla="*/ 2147483646 h 270"/>
                  <a:gd name="T68" fmla="*/ 2147483646 w 92"/>
                  <a:gd name="T69" fmla="*/ 2147483646 h 270"/>
                  <a:gd name="T70" fmla="*/ 2147483646 w 92"/>
                  <a:gd name="T71" fmla="*/ 2147483646 h 270"/>
                  <a:gd name="T72" fmla="*/ 2147483646 w 92"/>
                  <a:gd name="T73" fmla="*/ 2147483646 h 270"/>
                  <a:gd name="T74" fmla="*/ 2147483646 w 92"/>
                  <a:gd name="T75" fmla="*/ 2147483646 h 270"/>
                  <a:gd name="T76" fmla="*/ 2147483646 w 92"/>
                  <a:gd name="T77" fmla="*/ 2147483646 h 270"/>
                  <a:gd name="T78" fmla="*/ 2147483646 w 92"/>
                  <a:gd name="T79" fmla="*/ 2147483646 h 270"/>
                  <a:gd name="T80" fmla="*/ 2147483646 w 92"/>
                  <a:gd name="T81" fmla="*/ 2147483646 h 270"/>
                  <a:gd name="T82" fmla="*/ 2147483646 w 92"/>
                  <a:gd name="T83" fmla="*/ 2147483646 h 2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2"/>
                  <a:gd name="T127" fmla="*/ 0 h 270"/>
                  <a:gd name="T128" fmla="*/ 92 w 92"/>
                  <a:gd name="T129" fmla="*/ 270 h 2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2" h="270">
                    <a:moveTo>
                      <a:pt x="0" y="3"/>
                    </a:moveTo>
                    <a:lnTo>
                      <a:pt x="0" y="1"/>
                    </a:lnTo>
                    <a:lnTo>
                      <a:pt x="2" y="0"/>
                    </a:lnTo>
                    <a:lnTo>
                      <a:pt x="4" y="0"/>
                    </a:lnTo>
                    <a:lnTo>
                      <a:pt x="6" y="1"/>
                    </a:lnTo>
                    <a:lnTo>
                      <a:pt x="6" y="2"/>
                    </a:lnTo>
                    <a:lnTo>
                      <a:pt x="7" y="3"/>
                    </a:lnTo>
                    <a:lnTo>
                      <a:pt x="7" y="4"/>
                    </a:lnTo>
                    <a:lnTo>
                      <a:pt x="8" y="5"/>
                    </a:lnTo>
                    <a:lnTo>
                      <a:pt x="8" y="7"/>
                    </a:lnTo>
                    <a:lnTo>
                      <a:pt x="10" y="7"/>
                    </a:lnTo>
                    <a:lnTo>
                      <a:pt x="10" y="10"/>
                    </a:lnTo>
                    <a:lnTo>
                      <a:pt x="11" y="11"/>
                    </a:lnTo>
                    <a:lnTo>
                      <a:pt x="11" y="14"/>
                    </a:lnTo>
                    <a:lnTo>
                      <a:pt x="12" y="14"/>
                    </a:lnTo>
                    <a:lnTo>
                      <a:pt x="12" y="18"/>
                    </a:lnTo>
                    <a:lnTo>
                      <a:pt x="13" y="18"/>
                    </a:lnTo>
                    <a:lnTo>
                      <a:pt x="13" y="23"/>
                    </a:lnTo>
                    <a:lnTo>
                      <a:pt x="14" y="24"/>
                    </a:lnTo>
                    <a:lnTo>
                      <a:pt x="14" y="29"/>
                    </a:lnTo>
                    <a:lnTo>
                      <a:pt x="16" y="29"/>
                    </a:lnTo>
                    <a:lnTo>
                      <a:pt x="16" y="35"/>
                    </a:lnTo>
                    <a:lnTo>
                      <a:pt x="17" y="35"/>
                    </a:lnTo>
                    <a:lnTo>
                      <a:pt x="17" y="40"/>
                    </a:lnTo>
                    <a:lnTo>
                      <a:pt x="18" y="41"/>
                    </a:lnTo>
                    <a:lnTo>
                      <a:pt x="18" y="47"/>
                    </a:lnTo>
                    <a:lnTo>
                      <a:pt x="19" y="48"/>
                    </a:lnTo>
                    <a:lnTo>
                      <a:pt x="19" y="54"/>
                    </a:lnTo>
                    <a:lnTo>
                      <a:pt x="20" y="55"/>
                    </a:lnTo>
                    <a:lnTo>
                      <a:pt x="20" y="61"/>
                    </a:lnTo>
                    <a:lnTo>
                      <a:pt x="22" y="62"/>
                    </a:lnTo>
                    <a:lnTo>
                      <a:pt x="22" y="69"/>
                    </a:lnTo>
                    <a:lnTo>
                      <a:pt x="23" y="69"/>
                    </a:lnTo>
                    <a:lnTo>
                      <a:pt x="23" y="76"/>
                    </a:lnTo>
                    <a:lnTo>
                      <a:pt x="24" y="77"/>
                    </a:lnTo>
                    <a:lnTo>
                      <a:pt x="24" y="84"/>
                    </a:lnTo>
                    <a:lnTo>
                      <a:pt x="25" y="84"/>
                    </a:lnTo>
                    <a:lnTo>
                      <a:pt x="25" y="92"/>
                    </a:lnTo>
                    <a:lnTo>
                      <a:pt x="26" y="93"/>
                    </a:lnTo>
                    <a:lnTo>
                      <a:pt x="26" y="100"/>
                    </a:lnTo>
                    <a:lnTo>
                      <a:pt x="28" y="100"/>
                    </a:lnTo>
                    <a:lnTo>
                      <a:pt x="28" y="108"/>
                    </a:lnTo>
                    <a:lnTo>
                      <a:pt x="29" y="108"/>
                    </a:lnTo>
                    <a:lnTo>
                      <a:pt x="29" y="116"/>
                    </a:lnTo>
                    <a:lnTo>
                      <a:pt x="30" y="117"/>
                    </a:lnTo>
                    <a:lnTo>
                      <a:pt x="30" y="124"/>
                    </a:lnTo>
                    <a:lnTo>
                      <a:pt x="31" y="124"/>
                    </a:lnTo>
                    <a:lnTo>
                      <a:pt x="31" y="132"/>
                    </a:lnTo>
                    <a:lnTo>
                      <a:pt x="32" y="132"/>
                    </a:lnTo>
                    <a:lnTo>
                      <a:pt x="32" y="140"/>
                    </a:lnTo>
                    <a:lnTo>
                      <a:pt x="34" y="140"/>
                    </a:lnTo>
                    <a:lnTo>
                      <a:pt x="34" y="147"/>
                    </a:lnTo>
                    <a:lnTo>
                      <a:pt x="35" y="148"/>
                    </a:lnTo>
                    <a:lnTo>
                      <a:pt x="35" y="155"/>
                    </a:lnTo>
                    <a:lnTo>
                      <a:pt x="36" y="155"/>
                    </a:lnTo>
                    <a:lnTo>
                      <a:pt x="36" y="162"/>
                    </a:lnTo>
                    <a:lnTo>
                      <a:pt x="37" y="162"/>
                    </a:lnTo>
                    <a:lnTo>
                      <a:pt x="37" y="169"/>
                    </a:lnTo>
                    <a:lnTo>
                      <a:pt x="38" y="169"/>
                    </a:lnTo>
                    <a:lnTo>
                      <a:pt x="38" y="176"/>
                    </a:lnTo>
                    <a:lnTo>
                      <a:pt x="40" y="176"/>
                    </a:lnTo>
                    <a:lnTo>
                      <a:pt x="40" y="183"/>
                    </a:lnTo>
                    <a:lnTo>
                      <a:pt x="41" y="183"/>
                    </a:lnTo>
                    <a:lnTo>
                      <a:pt x="41" y="189"/>
                    </a:lnTo>
                    <a:lnTo>
                      <a:pt x="42" y="189"/>
                    </a:lnTo>
                    <a:lnTo>
                      <a:pt x="42" y="195"/>
                    </a:lnTo>
                    <a:lnTo>
                      <a:pt x="43" y="195"/>
                    </a:lnTo>
                    <a:lnTo>
                      <a:pt x="43" y="201"/>
                    </a:lnTo>
                    <a:lnTo>
                      <a:pt x="44" y="201"/>
                    </a:lnTo>
                    <a:lnTo>
                      <a:pt x="44" y="206"/>
                    </a:lnTo>
                    <a:lnTo>
                      <a:pt x="46" y="206"/>
                    </a:lnTo>
                    <a:lnTo>
                      <a:pt x="46" y="211"/>
                    </a:lnTo>
                    <a:lnTo>
                      <a:pt x="47" y="212"/>
                    </a:lnTo>
                    <a:lnTo>
                      <a:pt x="47" y="216"/>
                    </a:lnTo>
                    <a:lnTo>
                      <a:pt x="48" y="217"/>
                    </a:lnTo>
                    <a:lnTo>
                      <a:pt x="48" y="221"/>
                    </a:lnTo>
                    <a:lnTo>
                      <a:pt x="49" y="221"/>
                    </a:lnTo>
                    <a:lnTo>
                      <a:pt x="49" y="225"/>
                    </a:lnTo>
                    <a:lnTo>
                      <a:pt x="50" y="225"/>
                    </a:lnTo>
                    <a:lnTo>
                      <a:pt x="50" y="229"/>
                    </a:lnTo>
                    <a:lnTo>
                      <a:pt x="52" y="229"/>
                    </a:lnTo>
                    <a:lnTo>
                      <a:pt x="52" y="233"/>
                    </a:lnTo>
                    <a:lnTo>
                      <a:pt x="53" y="233"/>
                    </a:lnTo>
                    <a:lnTo>
                      <a:pt x="53" y="236"/>
                    </a:lnTo>
                    <a:lnTo>
                      <a:pt x="54" y="237"/>
                    </a:lnTo>
                    <a:lnTo>
                      <a:pt x="54" y="240"/>
                    </a:lnTo>
                    <a:lnTo>
                      <a:pt x="55" y="240"/>
                    </a:lnTo>
                    <a:lnTo>
                      <a:pt x="55" y="243"/>
                    </a:lnTo>
                    <a:lnTo>
                      <a:pt x="56" y="243"/>
                    </a:lnTo>
                    <a:lnTo>
                      <a:pt x="56" y="246"/>
                    </a:lnTo>
                    <a:lnTo>
                      <a:pt x="58" y="246"/>
                    </a:lnTo>
                    <a:lnTo>
                      <a:pt x="58" y="248"/>
                    </a:lnTo>
                    <a:lnTo>
                      <a:pt x="59" y="248"/>
                    </a:lnTo>
                    <a:lnTo>
                      <a:pt x="59" y="250"/>
                    </a:lnTo>
                    <a:lnTo>
                      <a:pt x="60" y="251"/>
                    </a:lnTo>
                    <a:lnTo>
                      <a:pt x="60" y="252"/>
                    </a:lnTo>
                    <a:lnTo>
                      <a:pt x="61" y="253"/>
                    </a:lnTo>
                    <a:lnTo>
                      <a:pt x="61" y="254"/>
                    </a:lnTo>
                    <a:lnTo>
                      <a:pt x="62" y="255"/>
                    </a:lnTo>
                    <a:lnTo>
                      <a:pt x="62" y="256"/>
                    </a:lnTo>
                    <a:lnTo>
                      <a:pt x="64" y="257"/>
                    </a:lnTo>
                    <a:lnTo>
                      <a:pt x="64" y="258"/>
                    </a:lnTo>
                    <a:lnTo>
                      <a:pt x="65" y="258"/>
                    </a:lnTo>
                    <a:lnTo>
                      <a:pt x="65" y="259"/>
                    </a:lnTo>
                    <a:lnTo>
                      <a:pt x="67" y="260"/>
                    </a:lnTo>
                    <a:lnTo>
                      <a:pt x="67" y="262"/>
                    </a:lnTo>
                    <a:lnTo>
                      <a:pt x="70" y="263"/>
                    </a:lnTo>
                    <a:lnTo>
                      <a:pt x="70" y="264"/>
                    </a:lnTo>
                    <a:lnTo>
                      <a:pt x="72" y="265"/>
                    </a:lnTo>
                    <a:lnTo>
                      <a:pt x="73" y="266"/>
                    </a:lnTo>
                    <a:lnTo>
                      <a:pt x="76" y="267"/>
                    </a:lnTo>
                    <a:lnTo>
                      <a:pt x="77" y="267"/>
                    </a:lnTo>
                    <a:lnTo>
                      <a:pt x="78" y="267"/>
                    </a:lnTo>
                    <a:lnTo>
                      <a:pt x="79" y="268"/>
                    </a:lnTo>
                    <a:lnTo>
                      <a:pt x="80" y="268"/>
                    </a:lnTo>
                    <a:lnTo>
                      <a:pt x="82" y="268"/>
                    </a:lnTo>
                    <a:lnTo>
                      <a:pt x="83" y="269"/>
                    </a:lnTo>
                    <a:lnTo>
                      <a:pt x="84" y="269"/>
                    </a:lnTo>
                    <a:lnTo>
                      <a:pt x="85" y="269"/>
                    </a:lnTo>
                    <a:lnTo>
                      <a:pt x="86" y="269"/>
                    </a:lnTo>
                    <a:lnTo>
                      <a:pt x="88" y="269"/>
                    </a:lnTo>
                    <a:lnTo>
                      <a:pt x="89" y="269"/>
                    </a:lnTo>
                    <a:lnTo>
                      <a:pt x="90" y="269"/>
                    </a:lnTo>
                    <a:lnTo>
                      <a:pt x="91" y="270"/>
                    </a:lnTo>
                    <a:lnTo>
                      <a:pt x="92" y="270"/>
                    </a:lnTo>
                  </a:path>
                </a:pathLst>
              </a:custGeom>
              <a:noFill/>
              <a:ln w="254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281" name="Freeform 117">
                <a:extLst>
                  <a:ext uri="{FF2B5EF4-FFF2-40B4-BE49-F238E27FC236}">
                    <a16:creationId xmlns:a16="http://schemas.microsoft.com/office/drawing/2014/main" id="{CEAB71E0-9209-490F-8A68-A956133D61E2}"/>
                  </a:ext>
                </a:extLst>
              </p:cNvPr>
              <p:cNvSpPr>
                <a:spLocks/>
              </p:cNvSpPr>
              <p:nvPr/>
            </p:nvSpPr>
            <p:spPr bwMode="auto">
              <a:xfrm rot="-5400000">
                <a:off x="2184915" y="3333938"/>
                <a:ext cx="26013" cy="1742"/>
              </a:xfrm>
              <a:custGeom>
                <a:avLst/>
                <a:gdLst>
                  <a:gd name="T0" fmla="*/ 0 w 10"/>
                  <a:gd name="T1" fmla="*/ 0 h 1742"/>
                  <a:gd name="T2" fmla="*/ 2147483646 w 10"/>
                  <a:gd name="T3" fmla="*/ 0 h 1742"/>
                  <a:gd name="T4" fmla="*/ 2147483646 w 10"/>
                  <a:gd name="T5" fmla="*/ 0 h 1742"/>
                  <a:gd name="T6" fmla="*/ 2147483646 w 10"/>
                  <a:gd name="T7" fmla="*/ 0 h 1742"/>
                  <a:gd name="T8" fmla="*/ 2147483646 w 10"/>
                  <a:gd name="T9" fmla="*/ 0 h 1742"/>
                  <a:gd name="T10" fmla="*/ 2147483646 w 10"/>
                  <a:gd name="T11" fmla="*/ 0 h 1742"/>
                  <a:gd name="T12" fmla="*/ 2147483646 w 10"/>
                  <a:gd name="T13" fmla="*/ 0 h 1742"/>
                  <a:gd name="T14" fmla="*/ 2147483646 w 10"/>
                  <a:gd name="T15" fmla="*/ 0 h 1742"/>
                  <a:gd name="T16" fmla="*/ 2147483646 w 10"/>
                  <a:gd name="T17" fmla="*/ 0 h 17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742"/>
                  <a:gd name="T29" fmla="*/ 10 w 10"/>
                  <a:gd name="T30" fmla="*/ 1742 h 17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742">
                    <a:moveTo>
                      <a:pt x="0" y="0"/>
                    </a:moveTo>
                    <a:lnTo>
                      <a:pt x="2" y="0"/>
                    </a:lnTo>
                    <a:lnTo>
                      <a:pt x="3" y="0"/>
                    </a:lnTo>
                    <a:lnTo>
                      <a:pt x="4" y="0"/>
                    </a:lnTo>
                    <a:lnTo>
                      <a:pt x="5" y="0"/>
                    </a:lnTo>
                    <a:lnTo>
                      <a:pt x="6" y="0"/>
                    </a:lnTo>
                    <a:lnTo>
                      <a:pt x="8" y="0"/>
                    </a:lnTo>
                    <a:lnTo>
                      <a:pt x="9" y="0"/>
                    </a:lnTo>
                    <a:lnTo>
                      <a:pt x="10" y="0"/>
                    </a:lnTo>
                  </a:path>
                </a:pathLst>
              </a:custGeom>
              <a:noFill/>
              <a:ln w="254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282" name="Freeform 118">
                <a:extLst>
                  <a:ext uri="{FF2B5EF4-FFF2-40B4-BE49-F238E27FC236}">
                    <a16:creationId xmlns:a16="http://schemas.microsoft.com/office/drawing/2014/main" id="{BD39C879-3DA0-43CA-BC33-4CFFF089C9FC}"/>
                  </a:ext>
                </a:extLst>
              </p:cNvPr>
              <p:cNvSpPr>
                <a:spLocks/>
              </p:cNvSpPr>
              <p:nvPr/>
            </p:nvSpPr>
            <p:spPr bwMode="auto">
              <a:xfrm rot="-5400000">
                <a:off x="1996740" y="3436247"/>
                <a:ext cx="395399" cy="5225"/>
              </a:xfrm>
              <a:custGeom>
                <a:avLst/>
                <a:gdLst>
                  <a:gd name="T0" fmla="*/ 2147483646 w 152"/>
                  <a:gd name="T1" fmla="*/ 2147483646 h 3"/>
                  <a:gd name="T2" fmla="*/ 2147483646 w 152"/>
                  <a:gd name="T3" fmla="*/ 2147483646 h 3"/>
                  <a:gd name="T4" fmla="*/ 2147483646 w 152"/>
                  <a:gd name="T5" fmla="*/ 2147483646 h 3"/>
                  <a:gd name="T6" fmla="*/ 2147483646 w 152"/>
                  <a:gd name="T7" fmla="*/ 2147483646 h 3"/>
                  <a:gd name="T8" fmla="*/ 2147483646 w 152"/>
                  <a:gd name="T9" fmla="*/ 2147483646 h 3"/>
                  <a:gd name="T10" fmla="*/ 2147483646 w 152"/>
                  <a:gd name="T11" fmla="*/ 2147483646 h 3"/>
                  <a:gd name="T12" fmla="*/ 2147483646 w 152"/>
                  <a:gd name="T13" fmla="*/ 2147483646 h 3"/>
                  <a:gd name="T14" fmla="*/ 2147483646 w 152"/>
                  <a:gd name="T15" fmla="*/ 2147483646 h 3"/>
                  <a:gd name="T16" fmla="*/ 2147483646 w 152"/>
                  <a:gd name="T17" fmla="*/ 2147483646 h 3"/>
                  <a:gd name="T18" fmla="*/ 2147483646 w 152"/>
                  <a:gd name="T19" fmla="*/ 2147483646 h 3"/>
                  <a:gd name="T20" fmla="*/ 2147483646 w 152"/>
                  <a:gd name="T21" fmla="*/ 2147483646 h 3"/>
                  <a:gd name="T22" fmla="*/ 2147483646 w 152"/>
                  <a:gd name="T23" fmla="*/ 2147483646 h 3"/>
                  <a:gd name="T24" fmla="*/ 2147483646 w 152"/>
                  <a:gd name="T25" fmla="*/ 2147483646 h 3"/>
                  <a:gd name="T26" fmla="*/ 2147483646 w 152"/>
                  <a:gd name="T27" fmla="*/ 2147483646 h 3"/>
                  <a:gd name="T28" fmla="*/ 2147483646 w 152"/>
                  <a:gd name="T29" fmla="*/ 2147483646 h 3"/>
                  <a:gd name="T30" fmla="*/ 2147483646 w 152"/>
                  <a:gd name="T31" fmla="*/ 2147483646 h 3"/>
                  <a:gd name="T32" fmla="*/ 2147483646 w 152"/>
                  <a:gd name="T33" fmla="*/ 2147483646 h 3"/>
                  <a:gd name="T34" fmla="*/ 2147483646 w 152"/>
                  <a:gd name="T35" fmla="*/ 2147483646 h 3"/>
                  <a:gd name="T36" fmla="*/ 2147483646 w 152"/>
                  <a:gd name="T37" fmla="*/ 2147483646 h 3"/>
                  <a:gd name="T38" fmla="*/ 2147483646 w 152"/>
                  <a:gd name="T39" fmla="*/ 2147483646 h 3"/>
                  <a:gd name="T40" fmla="*/ 2147483646 w 152"/>
                  <a:gd name="T41" fmla="*/ 2147483646 h 3"/>
                  <a:gd name="T42" fmla="*/ 2147483646 w 152"/>
                  <a:gd name="T43" fmla="*/ 2147483646 h 3"/>
                  <a:gd name="T44" fmla="*/ 2147483646 w 152"/>
                  <a:gd name="T45" fmla="*/ 2147483646 h 3"/>
                  <a:gd name="T46" fmla="*/ 2147483646 w 152"/>
                  <a:gd name="T47" fmla="*/ 2147483646 h 3"/>
                  <a:gd name="T48" fmla="*/ 2147483646 w 152"/>
                  <a:gd name="T49" fmla="*/ 2147483646 h 3"/>
                  <a:gd name="T50" fmla="*/ 2147483646 w 152"/>
                  <a:gd name="T51" fmla="*/ 2147483646 h 3"/>
                  <a:gd name="T52" fmla="*/ 2147483646 w 152"/>
                  <a:gd name="T53" fmla="*/ 2147483646 h 3"/>
                  <a:gd name="T54" fmla="*/ 2147483646 w 152"/>
                  <a:gd name="T55" fmla="*/ 2147483646 h 3"/>
                  <a:gd name="T56" fmla="*/ 2147483646 w 152"/>
                  <a:gd name="T57" fmla="*/ 2147483646 h 3"/>
                  <a:gd name="T58" fmla="*/ 2147483646 w 152"/>
                  <a:gd name="T59" fmla="*/ 2147483646 h 3"/>
                  <a:gd name="T60" fmla="*/ 2147483646 w 152"/>
                  <a:gd name="T61" fmla="*/ 2147483646 h 3"/>
                  <a:gd name="T62" fmla="*/ 2147483646 w 152"/>
                  <a:gd name="T63" fmla="*/ 2147483646 h 3"/>
                  <a:gd name="T64" fmla="*/ 2147483646 w 152"/>
                  <a:gd name="T65" fmla="*/ 2147483646 h 3"/>
                  <a:gd name="T66" fmla="*/ 2147483646 w 152"/>
                  <a:gd name="T67" fmla="*/ 2147483646 h 3"/>
                  <a:gd name="T68" fmla="*/ 2147483646 w 152"/>
                  <a:gd name="T69" fmla="*/ 2147483646 h 3"/>
                  <a:gd name="T70" fmla="*/ 2147483646 w 152"/>
                  <a:gd name="T71" fmla="*/ 2147483646 h 3"/>
                  <a:gd name="T72" fmla="*/ 2147483646 w 152"/>
                  <a:gd name="T73" fmla="*/ 2147483646 h 3"/>
                  <a:gd name="T74" fmla="*/ 2147483646 w 152"/>
                  <a:gd name="T75" fmla="*/ 0 h 3"/>
                  <a:gd name="T76" fmla="*/ 2147483646 w 152"/>
                  <a:gd name="T77" fmla="*/ 0 h 3"/>
                  <a:gd name="T78" fmla="*/ 2147483646 w 152"/>
                  <a:gd name="T79" fmla="*/ 0 h 3"/>
                  <a:gd name="T80" fmla="*/ 2147483646 w 152"/>
                  <a:gd name="T81" fmla="*/ 0 h 3"/>
                  <a:gd name="T82" fmla="*/ 2147483646 w 152"/>
                  <a:gd name="T83" fmla="*/ 0 h 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3"/>
                  <a:gd name="T128" fmla="*/ 152 w 152"/>
                  <a:gd name="T129" fmla="*/ 3 h 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3">
                    <a:moveTo>
                      <a:pt x="0" y="3"/>
                    </a:moveTo>
                    <a:lnTo>
                      <a:pt x="1" y="3"/>
                    </a:lnTo>
                    <a:lnTo>
                      <a:pt x="2" y="3"/>
                    </a:lnTo>
                    <a:lnTo>
                      <a:pt x="3" y="3"/>
                    </a:lnTo>
                    <a:lnTo>
                      <a:pt x="5" y="3"/>
                    </a:lnTo>
                    <a:lnTo>
                      <a:pt x="6" y="3"/>
                    </a:lnTo>
                    <a:lnTo>
                      <a:pt x="7" y="3"/>
                    </a:lnTo>
                    <a:lnTo>
                      <a:pt x="8" y="3"/>
                    </a:lnTo>
                    <a:lnTo>
                      <a:pt x="9" y="3"/>
                    </a:lnTo>
                    <a:lnTo>
                      <a:pt x="11" y="3"/>
                    </a:lnTo>
                    <a:lnTo>
                      <a:pt x="12" y="3"/>
                    </a:lnTo>
                    <a:lnTo>
                      <a:pt x="13" y="3"/>
                    </a:lnTo>
                    <a:lnTo>
                      <a:pt x="14" y="3"/>
                    </a:lnTo>
                    <a:lnTo>
                      <a:pt x="15" y="3"/>
                    </a:lnTo>
                    <a:lnTo>
                      <a:pt x="17" y="3"/>
                    </a:lnTo>
                    <a:lnTo>
                      <a:pt x="18" y="3"/>
                    </a:lnTo>
                    <a:lnTo>
                      <a:pt x="19" y="3"/>
                    </a:lnTo>
                    <a:lnTo>
                      <a:pt x="20" y="3"/>
                    </a:lnTo>
                    <a:lnTo>
                      <a:pt x="21" y="3"/>
                    </a:lnTo>
                    <a:lnTo>
                      <a:pt x="23" y="3"/>
                    </a:lnTo>
                    <a:lnTo>
                      <a:pt x="24" y="3"/>
                    </a:lnTo>
                    <a:lnTo>
                      <a:pt x="25" y="3"/>
                    </a:lnTo>
                    <a:lnTo>
                      <a:pt x="26" y="3"/>
                    </a:lnTo>
                    <a:lnTo>
                      <a:pt x="27" y="3"/>
                    </a:lnTo>
                    <a:lnTo>
                      <a:pt x="29" y="3"/>
                    </a:lnTo>
                    <a:lnTo>
                      <a:pt x="30" y="3"/>
                    </a:lnTo>
                    <a:lnTo>
                      <a:pt x="31" y="3"/>
                    </a:lnTo>
                    <a:lnTo>
                      <a:pt x="32" y="3"/>
                    </a:lnTo>
                    <a:lnTo>
                      <a:pt x="33" y="3"/>
                    </a:lnTo>
                    <a:lnTo>
                      <a:pt x="35" y="3"/>
                    </a:lnTo>
                    <a:lnTo>
                      <a:pt x="36" y="3"/>
                    </a:lnTo>
                    <a:lnTo>
                      <a:pt x="37" y="3"/>
                    </a:lnTo>
                    <a:lnTo>
                      <a:pt x="38" y="3"/>
                    </a:lnTo>
                    <a:lnTo>
                      <a:pt x="39" y="3"/>
                    </a:lnTo>
                    <a:lnTo>
                      <a:pt x="41" y="3"/>
                    </a:lnTo>
                    <a:lnTo>
                      <a:pt x="42" y="3"/>
                    </a:lnTo>
                    <a:lnTo>
                      <a:pt x="43" y="3"/>
                    </a:lnTo>
                    <a:lnTo>
                      <a:pt x="44" y="3"/>
                    </a:lnTo>
                    <a:lnTo>
                      <a:pt x="45" y="3"/>
                    </a:lnTo>
                    <a:lnTo>
                      <a:pt x="47" y="3"/>
                    </a:lnTo>
                    <a:lnTo>
                      <a:pt x="48" y="3"/>
                    </a:lnTo>
                    <a:lnTo>
                      <a:pt x="49" y="3"/>
                    </a:lnTo>
                    <a:lnTo>
                      <a:pt x="50" y="3"/>
                    </a:lnTo>
                    <a:lnTo>
                      <a:pt x="51" y="3"/>
                    </a:lnTo>
                    <a:lnTo>
                      <a:pt x="53" y="3"/>
                    </a:lnTo>
                    <a:lnTo>
                      <a:pt x="54" y="3"/>
                    </a:lnTo>
                    <a:lnTo>
                      <a:pt x="55" y="3"/>
                    </a:lnTo>
                    <a:lnTo>
                      <a:pt x="56" y="3"/>
                    </a:lnTo>
                    <a:lnTo>
                      <a:pt x="57" y="3"/>
                    </a:lnTo>
                    <a:lnTo>
                      <a:pt x="59" y="3"/>
                    </a:lnTo>
                    <a:lnTo>
                      <a:pt x="60" y="3"/>
                    </a:lnTo>
                    <a:lnTo>
                      <a:pt x="61" y="3"/>
                    </a:lnTo>
                    <a:lnTo>
                      <a:pt x="62" y="3"/>
                    </a:lnTo>
                    <a:lnTo>
                      <a:pt x="63" y="3"/>
                    </a:lnTo>
                    <a:lnTo>
                      <a:pt x="65" y="3"/>
                    </a:lnTo>
                    <a:lnTo>
                      <a:pt x="66" y="3"/>
                    </a:lnTo>
                    <a:lnTo>
                      <a:pt x="67" y="3"/>
                    </a:lnTo>
                    <a:lnTo>
                      <a:pt x="68" y="3"/>
                    </a:lnTo>
                    <a:lnTo>
                      <a:pt x="69" y="3"/>
                    </a:lnTo>
                    <a:lnTo>
                      <a:pt x="71" y="3"/>
                    </a:lnTo>
                    <a:lnTo>
                      <a:pt x="72" y="3"/>
                    </a:lnTo>
                    <a:lnTo>
                      <a:pt x="73" y="3"/>
                    </a:lnTo>
                    <a:lnTo>
                      <a:pt x="74" y="3"/>
                    </a:lnTo>
                    <a:lnTo>
                      <a:pt x="75" y="3"/>
                    </a:lnTo>
                    <a:lnTo>
                      <a:pt x="77" y="3"/>
                    </a:lnTo>
                    <a:lnTo>
                      <a:pt x="78" y="3"/>
                    </a:lnTo>
                    <a:lnTo>
                      <a:pt x="79" y="3"/>
                    </a:lnTo>
                    <a:lnTo>
                      <a:pt x="80" y="3"/>
                    </a:lnTo>
                    <a:lnTo>
                      <a:pt x="81" y="2"/>
                    </a:lnTo>
                    <a:lnTo>
                      <a:pt x="83" y="2"/>
                    </a:lnTo>
                    <a:lnTo>
                      <a:pt x="84" y="2"/>
                    </a:lnTo>
                    <a:lnTo>
                      <a:pt x="85" y="2"/>
                    </a:lnTo>
                    <a:lnTo>
                      <a:pt x="86" y="2"/>
                    </a:lnTo>
                    <a:lnTo>
                      <a:pt x="87" y="2"/>
                    </a:lnTo>
                    <a:lnTo>
                      <a:pt x="89" y="2"/>
                    </a:lnTo>
                    <a:lnTo>
                      <a:pt x="90" y="2"/>
                    </a:lnTo>
                    <a:lnTo>
                      <a:pt x="91" y="2"/>
                    </a:lnTo>
                    <a:lnTo>
                      <a:pt x="92" y="2"/>
                    </a:lnTo>
                    <a:lnTo>
                      <a:pt x="93" y="2"/>
                    </a:lnTo>
                    <a:lnTo>
                      <a:pt x="95" y="2"/>
                    </a:lnTo>
                    <a:lnTo>
                      <a:pt x="96" y="2"/>
                    </a:lnTo>
                    <a:lnTo>
                      <a:pt x="97" y="2"/>
                    </a:lnTo>
                    <a:lnTo>
                      <a:pt x="98" y="2"/>
                    </a:lnTo>
                    <a:lnTo>
                      <a:pt x="99" y="2"/>
                    </a:lnTo>
                    <a:lnTo>
                      <a:pt x="101" y="2"/>
                    </a:lnTo>
                    <a:lnTo>
                      <a:pt x="102" y="2"/>
                    </a:lnTo>
                    <a:lnTo>
                      <a:pt x="103" y="2"/>
                    </a:lnTo>
                    <a:lnTo>
                      <a:pt x="104" y="2"/>
                    </a:lnTo>
                    <a:lnTo>
                      <a:pt x="105" y="2"/>
                    </a:lnTo>
                    <a:lnTo>
                      <a:pt x="107" y="2"/>
                    </a:lnTo>
                    <a:lnTo>
                      <a:pt x="108" y="2"/>
                    </a:lnTo>
                    <a:lnTo>
                      <a:pt x="109" y="2"/>
                    </a:lnTo>
                    <a:lnTo>
                      <a:pt x="110" y="2"/>
                    </a:lnTo>
                    <a:lnTo>
                      <a:pt x="111" y="2"/>
                    </a:lnTo>
                    <a:lnTo>
                      <a:pt x="113" y="2"/>
                    </a:lnTo>
                    <a:lnTo>
                      <a:pt x="114" y="2"/>
                    </a:lnTo>
                    <a:lnTo>
                      <a:pt x="115" y="2"/>
                    </a:lnTo>
                    <a:lnTo>
                      <a:pt x="116" y="2"/>
                    </a:lnTo>
                    <a:lnTo>
                      <a:pt x="117" y="1"/>
                    </a:lnTo>
                    <a:lnTo>
                      <a:pt x="119" y="1"/>
                    </a:lnTo>
                    <a:lnTo>
                      <a:pt x="120" y="1"/>
                    </a:lnTo>
                    <a:lnTo>
                      <a:pt x="121" y="1"/>
                    </a:lnTo>
                    <a:lnTo>
                      <a:pt x="122" y="1"/>
                    </a:lnTo>
                    <a:lnTo>
                      <a:pt x="123" y="1"/>
                    </a:lnTo>
                    <a:lnTo>
                      <a:pt x="125" y="1"/>
                    </a:lnTo>
                    <a:lnTo>
                      <a:pt x="126" y="1"/>
                    </a:lnTo>
                    <a:lnTo>
                      <a:pt x="127" y="1"/>
                    </a:lnTo>
                    <a:lnTo>
                      <a:pt x="128" y="1"/>
                    </a:lnTo>
                    <a:lnTo>
                      <a:pt x="129" y="1"/>
                    </a:lnTo>
                    <a:lnTo>
                      <a:pt x="131" y="1"/>
                    </a:lnTo>
                    <a:lnTo>
                      <a:pt x="132" y="1"/>
                    </a:lnTo>
                    <a:lnTo>
                      <a:pt x="133" y="1"/>
                    </a:lnTo>
                    <a:lnTo>
                      <a:pt x="134" y="1"/>
                    </a:lnTo>
                    <a:lnTo>
                      <a:pt x="135" y="0"/>
                    </a:lnTo>
                    <a:lnTo>
                      <a:pt x="137" y="0"/>
                    </a:lnTo>
                    <a:lnTo>
                      <a:pt x="138" y="0"/>
                    </a:lnTo>
                    <a:lnTo>
                      <a:pt x="139" y="0"/>
                    </a:lnTo>
                    <a:lnTo>
                      <a:pt x="140" y="0"/>
                    </a:lnTo>
                    <a:lnTo>
                      <a:pt x="141" y="0"/>
                    </a:lnTo>
                    <a:lnTo>
                      <a:pt x="143" y="0"/>
                    </a:lnTo>
                    <a:lnTo>
                      <a:pt x="144" y="0"/>
                    </a:lnTo>
                    <a:lnTo>
                      <a:pt x="145" y="0"/>
                    </a:lnTo>
                    <a:lnTo>
                      <a:pt x="146" y="0"/>
                    </a:lnTo>
                    <a:lnTo>
                      <a:pt x="147" y="0"/>
                    </a:lnTo>
                    <a:lnTo>
                      <a:pt x="149" y="0"/>
                    </a:lnTo>
                    <a:lnTo>
                      <a:pt x="150" y="0"/>
                    </a:lnTo>
                    <a:lnTo>
                      <a:pt x="151" y="0"/>
                    </a:lnTo>
                    <a:lnTo>
                      <a:pt x="152" y="0"/>
                    </a:lnTo>
                  </a:path>
                </a:pathLst>
              </a:custGeom>
              <a:noFill/>
              <a:ln w="254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283" name="Freeform 119">
                <a:extLst>
                  <a:ext uri="{FF2B5EF4-FFF2-40B4-BE49-F238E27FC236}">
                    <a16:creationId xmlns:a16="http://schemas.microsoft.com/office/drawing/2014/main" id="{37EAD555-C875-42F7-ACB8-BE2176F4F887}"/>
                  </a:ext>
                </a:extLst>
              </p:cNvPr>
              <p:cNvSpPr>
                <a:spLocks/>
              </p:cNvSpPr>
              <p:nvPr/>
            </p:nvSpPr>
            <p:spPr bwMode="auto">
              <a:xfrm rot="-5400000">
                <a:off x="1952772" y="3002107"/>
                <a:ext cx="398001" cy="80108"/>
              </a:xfrm>
              <a:custGeom>
                <a:avLst/>
                <a:gdLst>
                  <a:gd name="T0" fmla="*/ 2147483646 w 153"/>
                  <a:gd name="T1" fmla="*/ 2147483646 h 46"/>
                  <a:gd name="T2" fmla="*/ 2147483646 w 153"/>
                  <a:gd name="T3" fmla="*/ 2147483646 h 46"/>
                  <a:gd name="T4" fmla="*/ 2147483646 w 153"/>
                  <a:gd name="T5" fmla="*/ 2147483646 h 46"/>
                  <a:gd name="T6" fmla="*/ 2147483646 w 153"/>
                  <a:gd name="T7" fmla="*/ 2147483646 h 46"/>
                  <a:gd name="T8" fmla="*/ 2147483646 w 153"/>
                  <a:gd name="T9" fmla="*/ 2147483646 h 46"/>
                  <a:gd name="T10" fmla="*/ 2147483646 w 153"/>
                  <a:gd name="T11" fmla="*/ 2147483646 h 46"/>
                  <a:gd name="T12" fmla="*/ 2147483646 w 153"/>
                  <a:gd name="T13" fmla="*/ 2147483646 h 46"/>
                  <a:gd name="T14" fmla="*/ 2147483646 w 153"/>
                  <a:gd name="T15" fmla="*/ 2147483646 h 46"/>
                  <a:gd name="T16" fmla="*/ 2147483646 w 153"/>
                  <a:gd name="T17" fmla="*/ 2147483646 h 46"/>
                  <a:gd name="T18" fmla="*/ 2147483646 w 153"/>
                  <a:gd name="T19" fmla="*/ 2147483646 h 46"/>
                  <a:gd name="T20" fmla="*/ 2147483646 w 153"/>
                  <a:gd name="T21" fmla="*/ 2147483646 h 46"/>
                  <a:gd name="T22" fmla="*/ 2147483646 w 153"/>
                  <a:gd name="T23" fmla="*/ 2147483646 h 46"/>
                  <a:gd name="T24" fmla="*/ 2147483646 w 153"/>
                  <a:gd name="T25" fmla="*/ 2147483646 h 46"/>
                  <a:gd name="T26" fmla="*/ 2147483646 w 153"/>
                  <a:gd name="T27" fmla="*/ 2147483646 h 46"/>
                  <a:gd name="T28" fmla="*/ 2147483646 w 153"/>
                  <a:gd name="T29" fmla="*/ 2147483646 h 46"/>
                  <a:gd name="T30" fmla="*/ 2147483646 w 153"/>
                  <a:gd name="T31" fmla="*/ 2147483646 h 46"/>
                  <a:gd name="T32" fmla="*/ 2147483646 w 153"/>
                  <a:gd name="T33" fmla="*/ 2147483646 h 46"/>
                  <a:gd name="T34" fmla="*/ 2147483646 w 153"/>
                  <a:gd name="T35" fmla="*/ 2147483646 h 46"/>
                  <a:gd name="T36" fmla="*/ 2147483646 w 153"/>
                  <a:gd name="T37" fmla="*/ 2147483646 h 46"/>
                  <a:gd name="T38" fmla="*/ 2147483646 w 153"/>
                  <a:gd name="T39" fmla="*/ 2147483646 h 46"/>
                  <a:gd name="T40" fmla="*/ 2147483646 w 153"/>
                  <a:gd name="T41" fmla="*/ 2147483646 h 46"/>
                  <a:gd name="T42" fmla="*/ 2147483646 w 153"/>
                  <a:gd name="T43" fmla="*/ 2147483646 h 46"/>
                  <a:gd name="T44" fmla="*/ 2147483646 w 153"/>
                  <a:gd name="T45" fmla="*/ 2147483646 h 46"/>
                  <a:gd name="T46" fmla="*/ 2147483646 w 153"/>
                  <a:gd name="T47" fmla="*/ 2147483646 h 46"/>
                  <a:gd name="T48" fmla="*/ 2147483646 w 153"/>
                  <a:gd name="T49" fmla="*/ 2147483646 h 46"/>
                  <a:gd name="T50" fmla="*/ 2147483646 w 153"/>
                  <a:gd name="T51" fmla="*/ 2147483646 h 46"/>
                  <a:gd name="T52" fmla="*/ 2147483646 w 153"/>
                  <a:gd name="T53" fmla="*/ 2147483646 h 46"/>
                  <a:gd name="T54" fmla="*/ 2147483646 w 153"/>
                  <a:gd name="T55" fmla="*/ 2147483646 h 46"/>
                  <a:gd name="T56" fmla="*/ 2147483646 w 153"/>
                  <a:gd name="T57" fmla="*/ 2147483646 h 46"/>
                  <a:gd name="T58" fmla="*/ 2147483646 w 153"/>
                  <a:gd name="T59" fmla="*/ 2147483646 h 46"/>
                  <a:gd name="T60" fmla="*/ 2147483646 w 153"/>
                  <a:gd name="T61" fmla="*/ 2147483646 h 46"/>
                  <a:gd name="T62" fmla="*/ 2147483646 w 153"/>
                  <a:gd name="T63" fmla="*/ 2147483646 h 46"/>
                  <a:gd name="T64" fmla="*/ 2147483646 w 153"/>
                  <a:gd name="T65" fmla="*/ 2147483646 h 46"/>
                  <a:gd name="T66" fmla="*/ 2147483646 w 153"/>
                  <a:gd name="T67" fmla="*/ 2147483646 h 46"/>
                  <a:gd name="T68" fmla="*/ 2147483646 w 153"/>
                  <a:gd name="T69" fmla="*/ 2147483646 h 46"/>
                  <a:gd name="T70" fmla="*/ 2147483646 w 153"/>
                  <a:gd name="T71" fmla="*/ 2147483646 h 46"/>
                  <a:gd name="T72" fmla="*/ 2147483646 w 153"/>
                  <a:gd name="T73" fmla="*/ 2147483646 h 46"/>
                  <a:gd name="T74" fmla="*/ 2147483646 w 153"/>
                  <a:gd name="T75" fmla="*/ 2147483646 h 46"/>
                  <a:gd name="T76" fmla="*/ 2147483646 w 153"/>
                  <a:gd name="T77" fmla="*/ 2147483646 h 46"/>
                  <a:gd name="T78" fmla="*/ 2147483646 w 153"/>
                  <a:gd name="T79" fmla="*/ 2147483646 h 46"/>
                  <a:gd name="T80" fmla="*/ 2147483646 w 153"/>
                  <a:gd name="T81" fmla="*/ 2147483646 h 46"/>
                  <a:gd name="T82" fmla="*/ 2147483646 w 153"/>
                  <a:gd name="T83" fmla="*/ 2147483646 h 4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3"/>
                  <a:gd name="T127" fmla="*/ 0 h 46"/>
                  <a:gd name="T128" fmla="*/ 153 w 153"/>
                  <a:gd name="T129" fmla="*/ 46 h 4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3" h="46">
                    <a:moveTo>
                      <a:pt x="0" y="46"/>
                    </a:moveTo>
                    <a:lnTo>
                      <a:pt x="1" y="45"/>
                    </a:lnTo>
                    <a:lnTo>
                      <a:pt x="3" y="45"/>
                    </a:lnTo>
                    <a:lnTo>
                      <a:pt x="4" y="45"/>
                    </a:lnTo>
                    <a:lnTo>
                      <a:pt x="5" y="45"/>
                    </a:lnTo>
                    <a:lnTo>
                      <a:pt x="6" y="45"/>
                    </a:lnTo>
                    <a:lnTo>
                      <a:pt x="7" y="45"/>
                    </a:lnTo>
                    <a:lnTo>
                      <a:pt x="9" y="45"/>
                    </a:lnTo>
                    <a:lnTo>
                      <a:pt x="10" y="45"/>
                    </a:lnTo>
                    <a:lnTo>
                      <a:pt x="11" y="44"/>
                    </a:lnTo>
                    <a:lnTo>
                      <a:pt x="12" y="44"/>
                    </a:lnTo>
                    <a:lnTo>
                      <a:pt x="13" y="44"/>
                    </a:lnTo>
                    <a:lnTo>
                      <a:pt x="15" y="44"/>
                    </a:lnTo>
                    <a:lnTo>
                      <a:pt x="16" y="44"/>
                    </a:lnTo>
                    <a:lnTo>
                      <a:pt x="17" y="44"/>
                    </a:lnTo>
                    <a:lnTo>
                      <a:pt x="18" y="43"/>
                    </a:lnTo>
                    <a:lnTo>
                      <a:pt x="19" y="43"/>
                    </a:lnTo>
                    <a:lnTo>
                      <a:pt x="21" y="43"/>
                    </a:lnTo>
                    <a:lnTo>
                      <a:pt x="22" y="43"/>
                    </a:lnTo>
                    <a:lnTo>
                      <a:pt x="23" y="43"/>
                    </a:lnTo>
                    <a:lnTo>
                      <a:pt x="24" y="43"/>
                    </a:lnTo>
                    <a:lnTo>
                      <a:pt x="25" y="42"/>
                    </a:lnTo>
                    <a:lnTo>
                      <a:pt x="27" y="42"/>
                    </a:lnTo>
                    <a:lnTo>
                      <a:pt x="28" y="42"/>
                    </a:lnTo>
                    <a:lnTo>
                      <a:pt x="29" y="42"/>
                    </a:lnTo>
                    <a:lnTo>
                      <a:pt x="30" y="42"/>
                    </a:lnTo>
                    <a:lnTo>
                      <a:pt x="31" y="41"/>
                    </a:lnTo>
                    <a:lnTo>
                      <a:pt x="33" y="41"/>
                    </a:lnTo>
                    <a:lnTo>
                      <a:pt x="34" y="41"/>
                    </a:lnTo>
                    <a:lnTo>
                      <a:pt x="35" y="41"/>
                    </a:lnTo>
                    <a:lnTo>
                      <a:pt x="36" y="41"/>
                    </a:lnTo>
                    <a:lnTo>
                      <a:pt x="37" y="40"/>
                    </a:lnTo>
                    <a:lnTo>
                      <a:pt x="39" y="40"/>
                    </a:lnTo>
                    <a:lnTo>
                      <a:pt x="40" y="40"/>
                    </a:lnTo>
                    <a:lnTo>
                      <a:pt x="41" y="40"/>
                    </a:lnTo>
                    <a:lnTo>
                      <a:pt x="42" y="39"/>
                    </a:lnTo>
                    <a:lnTo>
                      <a:pt x="43" y="39"/>
                    </a:lnTo>
                    <a:lnTo>
                      <a:pt x="45" y="39"/>
                    </a:lnTo>
                    <a:lnTo>
                      <a:pt x="46" y="39"/>
                    </a:lnTo>
                    <a:lnTo>
                      <a:pt x="47" y="38"/>
                    </a:lnTo>
                    <a:lnTo>
                      <a:pt x="48" y="38"/>
                    </a:lnTo>
                    <a:lnTo>
                      <a:pt x="49" y="38"/>
                    </a:lnTo>
                    <a:lnTo>
                      <a:pt x="51" y="37"/>
                    </a:lnTo>
                    <a:lnTo>
                      <a:pt x="52" y="37"/>
                    </a:lnTo>
                    <a:lnTo>
                      <a:pt x="53" y="37"/>
                    </a:lnTo>
                    <a:lnTo>
                      <a:pt x="54" y="37"/>
                    </a:lnTo>
                    <a:lnTo>
                      <a:pt x="55" y="36"/>
                    </a:lnTo>
                    <a:lnTo>
                      <a:pt x="57" y="36"/>
                    </a:lnTo>
                    <a:lnTo>
                      <a:pt x="58" y="36"/>
                    </a:lnTo>
                    <a:lnTo>
                      <a:pt x="59" y="35"/>
                    </a:lnTo>
                    <a:lnTo>
                      <a:pt x="60" y="35"/>
                    </a:lnTo>
                    <a:lnTo>
                      <a:pt x="61" y="35"/>
                    </a:lnTo>
                    <a:lnTo>
                      <a:pt x="63" y="34"/>
                    </a:lnTo>
                    <a:lnTo>
                      <a:pt x="64" y="34"/>
                    </a:lnTo>
                    <a:lnTo>
                      <a:pt x="65" y="34"/>
                    </a:lnTo>
                    <a:lnTo>
                      <a:pt x="66" y="33"/>
                    </a:lnTo>
                    <a:lnTo>
                      <a:pt x="67" y="33"/>
                    </a:lnTo>
                    <a:lnTo>
                      <a:pt x="69" y="33"/>
                    </a:lnTo>
                    <a:lnTo>
                      <a:pt x="70" y="32"/>
                    </a:lnTo>
                    <a:lnTo>
                      <a:pt x="71" y="32"/>
                    </a:lnTo>
                    <a:lnTo>
                      <a:pt x="72" y="32"/>
                    </a:lnTo>
                    <a:lnTo>
                      <a:pt x="73" y="31"/>
                    </a:lnTo>
                    <a:lnTo>
                      <a:pt x="75" y="31"/>
                    </a:lnTo>
                    <a:lnTo>
                      <a:pt x="76" y="30"/>
                    </a:lnTo>
                    <a:lnTo>
                      <a:pt x="77" y="30"/>
                    </a:lnTo>
                    <a:lnTo>
                      <a:pt x="78" y="30"/>
                    </a:lnTo>
                    <a:lnTo>
                      <a:pt x="79" y="29"/>
                    </a:lnTo>
                    <a:lnTo>
                      <a:pt x="81" y="29"/>
                    </a:lnTo>
                    <a:lnTo>
                      <a:pt x="82" y="28"/>
                    </a:lnTo>
                    <a:lnTo>
                      <a:pt x="83" y="28"/>
                    </a:lnTo>
                    <a:lnTo>
                      <a:pt x="84" y="28"/>
                    </a:lnTo>
                    <a:lnTo>
                      <a:pt x="85" y="27"/>
                    </a:lnTo>
                    <a:lnTo>
                      <a:pt x="87" y="27"/>
                    </a:lnTo>
                    <a:lnTo>
                      <a:pt x="88" y="26"/>
                    </a:lnTo>
                    <a:lnTo>
                      <a:pt x="89" y="26"/>
                    </a:lnTo>
                    <a:lnTo>
                      <a:pt x="90" y="25"/>
                    </a:lnTo>
                    <a:lnTo>
                      <a:pt x="91" y="25"/>
                    </a:lnTo>
                    <a:lnTo>
                      <a:pt x="93" y="25"/>
                    </a:lnTo>
                    <a:lnTo>
                      <a:pt x="94" y="25"/>
                    </a:lnTo>
                    <a:lnTo>
                      <a:pt x="95" y="24"/>
                    </a:lnTo>
                    <a:lnTo>
                      <a:pt x="96" y="24"/>
                    </a:lnTo>
                    <a:lnTo>
                      <a:pt x="97" y="23"/>
                    </a:lnTo>
                    <a:lnTo>
                      <a:pt x="99" y="23"/>
                    </a:lnTo>
                    <a:lnTo>
                      <a:pt x="100" y="22"/>
                    </a:lnTo>
                    <a:lnTo>
                      <a:pt x="101" y="22"/>
                    </a:lnTo>
                    <a:lnTo>
                      <a:pt x="102" y="21"/>
                    </a:lnTo>
                    <a:lnTo>
                      <a:pt x="103" y="21"/>
                    </a:lnTo>
                    <a:lnTo>
                      <a:pt x="105" y="20"/>
                    </a:lnTo>
                    <a:lnTo>
                      <a:pt x="106" y="20"/>
                    </a:lnTo>
                    <a:lnTo>
                      <a:pt x="107" y="19"/>
                    </a:lnTo>
                    <a:lnTo>
                      <a:pt x="108" y="19"/>
                    </a:lnTo>
                    <a:lnTo>
                      <a:pt x="109" y="18"/>
                    </a:lnTo>
                    <a:lnTo>
                      <a:pt x="111" y="18"/>
                    </a:lnTo>
                    <a:lnTo>
                      <a:pt x="112" y="17"/>
                    </a:lnTo>
                    <a:lnTo>
                      <a:pt x="113" y="17"/>
                    </a:lnTo>
                    <a:lnTo>
                      <a:pt x="114" y="16"/>
                    </a:lnTo>
                    <a:lnTo>
                      <a:pt x="115" y="16"/>
                    </a:lnTo>
                    <a:lnTo>
                      <a:pt x="117" y="15"/>
                    </a:lnTo>
                    <a:lnTo>
                      <a:pt x="118" y="15"/>
                    </a:lnTo>
                    <a:lnTo>
                      <a:pt x="119" y="14"/>
                    </a:lnTo>
                    <a:lnTo>
                      <a:pt x="120" y="14"/>
                    </a:lnTo>
                    <a:lnTo>
                      <a:pt x="121" y="13"/>
                    </a:lnTo>
                    <a:lnTo>
                      <a:pt x="123" y="13"/>
                    </a:lnTo>
                    <a:lnTo>
                      <a:pt x="124" y="12"/>
                    </a:lnTo>
                    <a:lnTo>
                      <a:pt x="125" y="12"/>
                    </a:lnTo>
                    <a:lnTo>
                      <a:pt x="126" y="11"/>
                    </a:lnTo>
                    <a:lnTo>
                      <a:pt x="127" y="11"/>
                    </a:lnTo>
                    <a:lnTo>
                      <a:pt x="129" y="10"/>
                    </a:lnTo>
                    <a:lnTo>
                      <a:pt x="130" y="10"/>
                    </a:lnTo>
                    <a:lnTo>
                      <a:pt x="131" y="9"/>
                    </a:lnTo>
                    <a:lnTo>
                      <a:pt x="133" y="8"/>
                    </a:lnTo>
                    <a:lnTo>
                      <a:pt x="135" y="7"/>
                    </a:lnTo>
                    <a:lnTo>
                      <a:pt x="136" y="7"/>
                    </a:lnTo>
                    <a:lnTo>
                      <a:pt x="137" y="6"/>
                    </a:lnTo>
                    <a:lnTo>
                      <a:pt x="138" y="6"/>
                    </a:lnTo>
                    <a:lnTo>
                      <a:pt x="139" y="5"/>
                    </a:lnTo>
                    <a:lnTo>
                      <a:pt x="141" y="5"/>
                    </a:lnTo>
                    <a:lnTo>
                      <a:pt x="142" y="4"/>
                    </a:lnTo>
                    <a:lnTo>
                      <a:pt x="143" y="4"/>
                    </a:lnTo>
                    <a:lnTo>
                      <a:pt x="144" y="4"/>
                    </a:lnTo>
                    <a:lnTo>
                      <a:pt x="145" y="3"/>
                    </a:lnTo>
                    <a:lnTo>
                      <a:pt x="147" y="3"/>
                    </a:lnTo>
                    <a:lnTo>
                      <a:pt x="148" y="2"/>
                    </a:lnTo>
                    <a:lnTo>
                      <a:pt x="150" y="1"/>
                    </a:lnTo>
                    <a:lnTo>
                      <a:pt x="151" y="0"/>
                    </a:lnTo>
                    <a:lnTo>
                      <a:pt x="153" y="0"/>
                    </a:lnTo>
                  </a:path>
                </a:pathLst>
              </a:custGeom>
              <a:noFill/>
              <a:ln w="254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284" name="Freeform 120">
                <a:extLst>
                  <a:ext uri="{FF2B5EF4-FFF2-40B4-BE49-F238E27FC236}">
                    <a16:creationId xmlns:a16="http://schemas.microsoft.com/office/drawing/2014/main" id="{6FBF32B0-9049-4051-8A39-F8E61929B11D}"/>
                  </a:ext>
                </a:extLst>
              </p:cNvPr>
              <p:cNvSpPr>
                <a:spLocks/>
              </p:cNvSpPr>
              <p:nvPr/>
            </p:nvSpPr>
            <p:spPr bwMode="auto">
              <a:xfrm rot="-5400000">
                <a:off x="1896604" y="2628048"/>
                <a:ext cx="395399" cy="34830"/>
              </a:xfrm>
              <a:custGeom>
                <a:avLst/>
                <a:gdLst>
                  <a:gd name="T0" fmla="*/ 2147483646 w 152"/>
                  <a:gd name="T1" fmla="*/ 2147483646 h 20"/>
                  <a:gd name="T2" fmla="*/ 2147483646 w 152"/>
                  <a:gd name="T3" fmla="*/ 2147483646 h 20"/>
                  <a:gd name="T4" fmla="*/ 2147483646 w 152"/>
                  <a:gd name="T5" fmla="*/ 2147483646 h 20"/>
                  <a:gd name="T6" fmla="*/ 2147483646 w 152"/>
                  <a:gd name="T7" fmla="*/ 2147483646 h 20"/>
                  <a:gd name="T8" fmla="*/ 2147483646 w 152"/>
                  <a:gd name="T9" fmla="*/ 2147483646 h 20"/>
                  <a:gd name="T10" fmla="*/ 2147483646 w 152"/>
                  <a:gd name="T11" fmla="*/ 2147483646 h 20"/>
                  <a:gd name="T12" fmla="*/ 2147483646 w 152"/>
                  <a:gd name="T13" fmla="*/ 2147483646 h 20"/>
                  <a:gd name="T14" fmla="*/ 2147483646 w 152"/>
                  <a:gd name="T15" fmla="*/ 2147483646 h 20"/>
                  <a:gd name="T16" fmla="*/ 2147483646 w 152"/>
                  <a:gd name="T17" fmla="*/ 2147483646 h 20"/>
                  <a:gd name="T18" fmla="*/ 2147483646 w 152"/>
                  <a:gd name="T19" fmla="*/ 2147483646 h 20"/>
                  <a:gd name="T20" fmla="*/ 2147483646 w 152"/>
                  <a:gd name="T21" fmla="*/ 2147483646 h 20"/>
                  <a:gd name="T22" fmla="*/ 2147483646 w 152"/>
                  <a:gd name="T23" fmla="*/ 2147483646 h 20"/>
                  <a:gd name="T24" fmla="*/ 2147483646 w 152"/>
                  <a:gd name="T25" fmla="*/ 2147483646 h 20"/>
                  <a:gd name="T26" fmla="*/ 2147483646 w 152"/>
                  <a:gd name="T27" fmla="*/ 2147483646 h 20"/>
                  <a:gd name="T28" fmla="*/ 2147483646 w 152"/>
                  <a:gd name="T29" fmla="*/ 2147483646 h 20"/>
                  <a:gd name="T30" fmla="*/ 2147483646 w 152"/>
                  <a:gd name="T31" fmla="*/ 2147483646 h 20"/>
                  <a:gd name="T32" fmla="*/ 2147483646 w 152"/>
                  <a:gd name="T33" fmla="*/ 2147483646 h 20"/>
                  <a:gd name="T34" fmla="*/ 2147483646 w 152"/>
                  <a:gd name="T35" fmla="*/ 2147483646 h 20"/>
                  <a:gd name="T36" fmla="*/ 2147483646 w 152"/>
                  <a:gd name="T37" fmla="*/ 2147483646 h 20"/>
                  <a:gd name="T38" fmla="*/ 2147483646 w 152"/>
                  <a:gd name="T39" fmla="*/ 0 h 20"/>
                  <a:gd name="T40" fmla="*/ 2147483646 w 152"/>
                  <a:gd name="T41" fmla="*/ 0 h 20"/>
                  <a:gd name="T42" fmla="*/ 2147483646 w 152"/>
                  <a:gd name="T43" fmla="*/ 0 h 20"/>
                  <a:gd name="T44" fmla="*/ 2147483646 w 152"/>
                  <a:gd name="T45" fmla="*/ 0 h 20"/>
                  <a:gd name="T46" fmla="*/ 2147483646 w 152"/>
                  <a:gd name="T47" fmla="*/ 0 h 20"/>
                  <a:gd name="T48" fmla="*/ 2147483646 w 152"/>
                  <a:gd name="T49" fmla="*/ 2147483646 h 20"/>
                  <a:gd name="T50" fmla="*/ 2147483646 w 152"/>
                  <a:gd name="T51" fmla="*/ 2147483646 h 20"/>
                  <a:gd name="T52" fmla="*/ 2147483646 w 152"/>
                  <a:gd name="T53" fmla="*/ 2147483646 h 20"/>
                  <a:gd name="T54" fmla="*/ 2147483646 w 152"/>
                  <a:gd name="T55" fmla="*/ 2147483646 h 20"/>
                  <a:gd name="T56" fmla="*/ 2147483646 w 152"/>
                  <a:gd name="T57" fmla="*/ 2147483646 h 20"/>
                  <a:gd name="T58" fmla="*/ 2147483646 w 152"/>
                  <a:gd name="T59" fmla="*/ 2147483646 h 20"/>
                  <a:gd name="T60" fmla="*/ 2147483646 w 152"/>
                  <a:gd name="T61" fmla="*/ 2147483646 h 20"/>
                  <a:gd name="T62" fmla="*/ 2147483646 w 152"/>
                  <a:gd name="T63" fmla="*/ 2147483646 h 20"/>
                  <a:gd name="T64" fmla="*/ 2147483646 w 152"/>
                  <a:gd name="T65" fmla="*/ 2147483646 h 20"/>
                  <a:gd name="T66" fmla="*/ 2147483646 w 152"/>
                  <a:gd name="T67" fmla="*/ 2147483646 h 20"/>
                  <a:gd name="T68" fmla="*/ 2147483646 w 152"/>
                  <a:gd name="T69" fmla="*/ 2147483646 h 20"/>
                  <a:gd name="T70" fmla="*/ 2147483646 w 152"/>
                  <a:gd name="T71" fmla="*/ 2147483646 h 20"/>
                  <a:gd name="T72" fmla="*/ 2147483646 w 152"/>
                  <a:gd name="T73" fmla="*/ 2147483646 h 20"/>
                  <a:gd name="T74" fmla="*/ 2147483646 w 152"/>
                  <a:gd name="T75" fmla="*/ 2147483646 h 20"/>
                  <a:gd name="T76" fmla="*/ 2147483646 w 152"/>
                  <a:gd name="T77" fmla="*/ 2147483646 h 20"/>
                  <a:gd name="T78" fmla="*/ 2147483646 w 152"/>
                  <a:gd name="T79" fmla="*/ 2147483646 h 20"/>
                  <a:gd name="T80" fmla="*/ 2147483646 w 152"/>
                  <a:gd name="T81" fmla="*/ 2147483646 h 20"/>
                  <a:gd name="T82" fmla="*/ 2147483646 w 152"/>
                  <a:gd name="T83" fmla="*/ 2147483646 h 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0"/>
                  <a:gd name="T128" fmla="*/ 152 w 152"/>
                  <a:gd name="T129" fmla="*/ 20 h 2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0">
                    <a:moveTo>
                      <a:pt x="0" y="20"/>
                    </a:moveTo>
                    <a:lnTo>
                      <a:pt x="1" y="19"/>
                    </a:lnTo>
                    <a:lnTo>
                      <a:pt x="2" y="19"/>
                    </a:lnTo>
                    <a:lnTo>
                      <a:pt x="3" y="18"/>
                    </a:lnTo>
                    <a:lnTo>
                      <a:pt x="4" y="18"/>
                    </a:lnTo>
                    <a:lnTo>
                      <a:pt x="6" y="17"/>
                    </a:lnTo>
                    <a:lnTo>
                      <a:pt x="7" y="17"/>
                    </a:lnTo>
                    <a:lnTo>
                      <a:pt x="8" y="16"/>
                    </a:lnTo>
                    <a:lnTo>
                      <a:pt x="9" y="16"/>
                    </a:lnTo>
                    <a:lnTo>
                      <a:pt x="10" y="15"/>
                    </a:lnTo>
                    <a:lnTo>
                      <a:pt x="12" y="15"/>
                    </a:lnTo>
                    <a:lnTo>
                      <a:pt x="13" y="14"/>
                    </a:lnTo>
                    <a:lnTo>
                      <a:pt x="14" y="14"/>
                    </a:lnTo>
                    <a:lnTo>
                      <a:pt x="15" y="13"/>
                    </a:lnTo>
                    <a:lnTo>
                      <a:pt x="16" y="13"/>
                    </a:lnTo>
                    <a:lnTo>
                      <a:pt x="18" y="13"/>
                    </a:lnTo>
                    <a:lnTo>
                      <a:pt x="19" y="12"/>
                    </a:lnTo>
                    <a:lnTo>
                      <a:pt x="20" y="12"/>
                    </a:lnTo>
                    <a:lnTo>
                      <a:pt x="21" y="11"/>
                    </a:lnTo>
                    <a:lnTo>
                      <a:pt x="22" y="11"/>
                    </a:lnTo>
                    <a:lnTo>
                      <a:pt x="24" y="10"/>
                    </a:lnTo>
                    <a:lnTo>
                      <a:pt x="25" y="10"/>
                    </a:lnTo>
                    <a:lnTo>
                      <a:pt x="26" y="9"/>
                    </a:lnTo>
                    <a:lnTo>
                      <a:pt x="27" y="9"/>
                    </a:lnTo>
                    <a:lnTo>
                      <a:pt x="28" y="9"/>
                    </a:lnTo>
                    <a:lnTo>
                      <a:pt x="30" y="8"/>
                    </a:lnTo>
                    <a:lnTo>
                      <a:pt x="31" y="8"/>
                    </a:lnTo>
                    <a:lnTo>
                      <a:pt x="32" y="7"/>
                    </a:lnTo>
                    <a:lnTo>
                      <a:pt x="33" y="7"/>
                    </a:lnTo>
                    <a:lnTo>
                      <a:pt x="34" y="7"/>
                    </a:lnTo>
                    <a:lnTo>
                      <a:pt x="36" y="6"/>
                    </a:lnTo>
                    <a:lnTo>
                      <a:pt x="37" y="6"/>
                    </a:lnTo>
                    <a:lnTo>
                      <a:pt x="38" y="6"/>
                    </a:lnTo>
                    <a:lnTo>
                      <a:pt x="39" y="5"/>
                    </a:lnTo>
                    <a:lnTo>
                      <a:pt x="40" y="5"/>
                    </a:lnTo>
                    <a:lnTo>
                      <a:pt x="42" y="5"/>
                    </a:lnTo>
                    <a:lnTo>
                      <a:pt x="43" y="4"/>
                    </a:lnTo>
                    <a:lnTo>
                      <a:pt x="44" y="4"/>
                    </a:lnTo>
                    <a:lnTo>
                      <a:pt x="45" y="4"/>
                    </a:lnTo>
                    <a:lnTo>
                      <a:pt x="46" y="4"/>
                    </a:lnTo>
                    <a:lnTo>
                      <a:pt x="48" y="3"/>
                    </a:lnTo>
                    <a:lnTo>
                      <a:pt x="49" y="3"/>
                    </a:lnTo>
                    <a:lnTo>
                      <a:pt x="50" y="3"/>
                    </a:lnTo>
                    <a:lnTo>
                      <a:pt x="51" y="3"/>
                    </a:lnTo>
                    <a:lnTo>
                      <a:pt x="52" y="3"/>
                    </a:lnTo>
                    <a:lnTo>
                      <a:pt x="54" y="2"/>
                    </a:lnTo>
                    <a:lnTo>
                      <a:pt x="55" y="2"/>
                    </a:lnTo>
                    <a:lnTo>
                      <a:pt x="56" y="2"/>
                    </a:lnTo>
                    <a:lnTo>
                      <a:pt x="57" y="2"/>
                    </a:lnTo>
                    <a:lnTo>
                      <a:pt x="58" y="2"/>
                    </a:lnTo>
                    <a:lnTo>
                      <a:pt x="60" y="2"/>
                    </a:lnTo>
                    <a:lnTo>
                      <a:pt x="61" y="1"/>
                    </a:lnTo>
                    <a:lnTo>
                      <a:pt x="62" y="1"/>
                    </a:lnTo>
                    <a:lnTo>
                      <a:pt x="63" y="1"/>
                    </a:lnTo>
                    <a:lnTo>
                      <a:pt x="64" y="1"/>
                    </a:lnTo>
                    <a:lnTo>
                      <a:pt x="66" y="1"/>
                    </a:lnTo>
                    <a:lnTo>
                      <a:pt x="67" y="1"/>
                    </a:lnTo>
                    <a:lnTo>
                      <a:pt x="68" y="1"/>
                    </a:lnTo>
                    <a:lnTo>
                      <a:pt x="69" y="1"/>
                    </a:lnTo>
                    <a:lnTo>
                      <a:pt x="70" y="0"/>
                    </a:lnTo>
                    <a:lnTo>
                      <a:pt x="72" y="0"/>
                    </a:lnTo>
                    <a:lnTo>
                      <a:pt x="73" y="0"/>
                    </a:lnTo>
                    <a:lnTo>
                      <a:pt x="74" y="0"/>
                    </a:lnTo>
                    <a:lnTo>
                      <a:pt x="75" y="0"/>
                    </a:lnTo>
                    <a:lnTo>
                      <a:pt x="76" y="0"/>
                    </a:lnTo>
                    <a:lnTo>
                      <a:pt x="78" y="0"/>
                    </a:lnTo>
                    <a:lnTo>
                      <a:pt x="79" y="0"/>
                    </a:lnTo>
                    <a:lnTo>
                      <a:pt x="80" y="0"/>
                    </a:lnTo>
                    <a:lnTo>
                      <a:pt x="81" y="0"/>
                    </a:lnTo>
                    <a:lnTo>
                      <a:pt x="82" y="0"/>
                    </a:lnTo>
                    <a:lnTo>
                      <a:pt x="84" y="0"/>
                    </a:lnTo>
                    <a:lnTo>
                      <a:pt x="85" y="0"/>
                    </a:lnTo>
                    <a:lnTo>
                      <a:pt x="86" y="0"/>
                    </a:lnTo>
                    <a:lnTo>
                      <a:pt x="87" y="0"/>
                    </a:lnTo>
                    <a:lnTo>
                      <a:pt x="88" y="1"/>
                    </a:lnTo>
                    <a:lnTo>
                      <a:pt x="90" y="1"/>
                    </a:lnTo>
                    <a:lnTo>
                      <a:pt x="91" y="1"/>
                    </a:lnTo>
                    <a:lnTo>
                      <a:pt x="92" y="1"/>
                    </a:lnTo>
                    <a:lnTo>
                      <a:pt x="93" y="1"/>
                    </a:lnTo>
                    <a:lnTo>
                      <a:pt x="94" y="1"/>
                    </a:lnTo>
                    <a:lnTo>
                      <a:pt x="96" y="1"/>
                    </a:lnTo>
                    <a:lnTo>
                      <a:pt x="97" y="1"/>
                    </a:lnTo>
                    <a:lnTo>
                      <a:pt x="98" y="2"/>
                    </a:lnTo>
                    <a:lnTo>
                      <a:pt x="99" y="2"/>
                    </a:lnTo>
                    <a:lnTo>
                      <a:pt x="100" y="2"/>
                    </a:lnTo>
                    <a:lnTo>
                      <a:pt x="102" y="2"/>
                    </a:lnTo>
                    <a:lnTo>
                      <a:pt x="103" y="2"/>
                    </a:lnTo>
                    <a:lnTo>
                      <a:pt x="104" y="3"/>
                    </a:lnTo>
                    <a:lnTo>
                      <a:pt x="105" y="3"/>
                    </a:lnTo>
                    <a:lnTo>
                      <a:pt x="106" y="3"/>
                    </a:lnTo>
                    <a:lnTo>
                      <a:pt x="108" y="3"/>
                    </a:lnTo>
                    <a:lnTo>
                      <a:pt x="109" y="3"/>
                    </a:lnTo>
                    <a:lnTo>
                      <a:pt x="110" y="3"/>
                    </a:lnTo>
                    <a:lnTo>
                      <a:pt x="111" y="4"/>
                    </a:lnTo>
                    <a:lnTo>
                      <a:pt x="112" y="4"/>
                    </a:lnTo>
                    <a:lnTo>
                      <a:pt x="114" y="4"/>
                    </a:lnTo>
                    <a:lnTo>
                      <a:pt x="115" y="5"/>
                    </a:lnTo>
                    <a:lnTo>
                      <a:pt x="116" y="5"/>
                    </a:lnTo>
                    <a:lnTo>
                      <a:pt x="117" y="5"/>
                    </a:lnTo>
                    <a:lnTo>
                      <a:pt x="118" y="6"/>
                    </a:lnTo>
                    <a:lnTo>
                      <a:pt x="120" y="6"/>
                    </a:lnTo>
                    <a:lnTo>
                      <a:pt x="121" y="6"/>
                    </a:lnTo>
                    <a:lnTo>
                      <a:pt x="122" y="7"/>
                    </a:lnTo>
                    <a:lnTo>
                      <a:pt x="123" y="7"/>
                    </a:lnTo>
                    <a:lnTo>
                      <a:pt x="124" y="7"/>
                    </a:lnTo>
                    <a:lnTo>
                      <a:pt x="126" y="8"/>
                    </a:lnTo>
                    <a:lnTo>
                      <a:pt x="127" y="8"/>
                    </a:lnTo>
                    <a:lnTo>
                      <a:pt x="128" y="9"/>
                    </a:lnTo>
                    <a:lnTo>
                      <a:pt x="129" y="9"/>
                    </a:lnTo>
                    <a:lnTo>
                      <a:pt x="130" y="9"/>
                    </a:lnTo>
                    <a:lnTo>
                      <a:pt x="132" y="10"/>
                    </a:lnTo>
                    <a:lnTo>
                      <a:pt x="133" y="10"/>
                    </a:lnTo>
                    <a:lnTo>
                      <a:pt x="134" y="11"/>
                    </a:lnTo>
                    <a:lnTo>
                      <a:pt x="135" y="11"/>
                    </a:lnTo>
                    <a:lnTo>
                      <a:pt x="136" y="12"/>
                    </a:lnTo>
                    <a:lnTo>
                      <a:pt x="138" y="12"/>
                    </a:lnTo>
                    <a:lnTo>
                      <a:pt x="139" y="12"/>
                    </a:lnTo>
                    <a:lnTo>
                      <a:pt x="140" y="13"/>
                    </a:lnTo>
                    <a:lnTo>
                      <a:pt x="141" y="13"/>
                    </a:lnTo>
                    <a:lnTo>
                      <a:pt x="142" y="14"/>
                    </a:lnTo>
                    <a:lnTo>
                      <a:pt x="144" y="14"/>
                    </a:lnTo>
                    <a:lnTo>
                      <a:pt x="145" y="15"/>
                    </a:lnTo>
                    <a:lnTo>
                      <a:pt x="146" y="15"/>
                    </a:lnTo>
                    <a:lnTo>
                      <a:pt x="147" y="16"/>
                    </a:lnTo>
                    <a:lnTo>
                      <a:pt x="148" y="16"/>
                    </a:lnTo>
                    <a:lnTo>
                      <a:pt x="150" y="17"/>
                    </a:lnTo>
                    <a:lnTo>
                      <a:pt x="151" y="17"/>
                    </a:lnTo>
                    <a:lnTo>
                      <a:pt x="152" y="18"/>
                    </a:lnTo>
                  </a:path>
                </a:pathLst>
              </a:custGeom>
              <a:noFill/>
              <a:ln w="254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285" name="Freeform 121">
                <a:extLst>
                  <a:ext uri="{FF2B5EF4-FFF2-40B4-BE49-F238E27FC236}">
                    <a16:creationId xmlns:a16="http://schemas.microsoft.com/office/drawing/2014/main" id="{6C40EDD1-0530-4C11-9B1C-E1C18240D704}"/>
                  </a:ext>
                </a:extLst>
              </p:cNvPr>
              <p:cNvSpPr>
                <a:spLocks/>
              </p:cNvSpPr>
              <p:nvPr/>
            </p:nvSpPr>
            <p:spPr bwMode="auto">
              <a:xfrm rot="-5400000">
                <a:off x="1951461" y="2209139"/>
                <a:ext cx="395399" cy="81850"/>
              </a:xfrm>
              <a:custGeom>
                <a:avLst/>
                <a:gdLst>
                  <a:gd name="T0" fmla="*/ 2147483646 w 152"/>
                  <a:gd name="T1" fmla="*/ 2147483646 h 47"/>
                  <a:gd name="T2" fmla="*/ 2147483646 w 152"/>
                  <a:gd name="T3" fmla="*/ 2147483646 h 47"/>
                  <a:gd name="T4" fmla="*/ 2147483646 w 152"/>
                  <a:gd name="T5" fmla="*/ 2147483646 h 47"/>
                  <a:gd name="T6" fmla="*/ 2147483646 w 152"/>
                  <a:gd name="T7" fmla="*/ 2147483646 h 47"/>
                  <a:gd name="T8" fmla="*/ 2147483646 w 152"/>
                  <a:gd name="T9" fmla="*/ 2147483646 h 47"/>
                  <a:gd name="T10" fmla="*/ 2147483646 w 152"/>
                  <a:gd name="T11" fmla="*/ 2147483646 h 47"/>
                  <a:gd name="T12" fmla="*/ 2147483646 w 152"/>
                  <a:gd name="T13" fmla="*/ 2147483646 h 47"/>
                  <a:gd name="T14" fmla="*/ 2147483646 w 152"/>
                  <a:gd name="T15" fmla="*/ 2147483646 h 47"/>
                  <a:gd name="T16" fmla="*/ 2147483646 w 152"/>
                  <a:gd name="T17" fmla="*/ 2147483646 h 47"/>
                  <a:gd name="T18" fmla="*/ 2147483646 w 152"/>
                  <a:gd name="T19" fmla="*/ 2147483646 h 47"/>
                  <a:gd name="T20" fmla="*/ 2147483646 w 152"/>
                  <a:gd name="T21" fmla="*/ 2147483646 h 47"/>
                  <a:gd name="T22" fmla="*/ 2147483646 w 152"/>
                  <a:gd name="T23" fmla="*/ 2147483646 h 47"/>
                  <a:gd name="T24" fmla="*/ 2147483646 w 152"/>
                  <a:gd name="T25" fmla="*/ 2147483646 h 47"/>
                  <a:gd name="T26" fmla="*/ 2147483646 w 152"/>
                  <a:gd name="T27" fmla="*/ 2147483646 h 47"/>
                  <a:gd name="T28" fmla="*/ 2147483646 w 152"/>
                  <a:gd name="T29" fmla="*/ 2147483646 h 47"/>
                  <a:gd name="T30" fmla="*/ 2147483646 w 152"/>
                  <a:gd name="T31" fmla="*/ 2147483646 h 47"/>
                  <a:gd name="T32" fmla="*/ 2147483646 w 152"/>
                  <a:gd name="T33" fmla="*/ 2147483646 h 47"/>
                  <a:gd name="T34" fmla="*/ 2147483646 w 152"/>
                  <a:gd name="T35" fmla="*/ 2147483646 h 47"/>
                  <a:gd name="T36" fmla="*/ 2147483646 w 152"/>
                  <a:gd name="T37" fmla="*/ 2147483646 h 47"/>
                  <a:gd name="T38" fmla="*/ 2147483646 w 152"/>
                  <a:gd name="T39" fmla="*/ 2147483646 h 47"/>
                  <a:gd name="T40" fmla="*/ 2147483646 w 152"/>
                  <a:gd name="T41" fmla="*/ 2147483646 h 47"/>
                  <a:gd name="T42" fmla="*/ 2147483646 w 152"/>
                  <a:gd name="T43" fmla="*/ 2147483646 h 47"/>
                  <a:gd name="T44" fmla="*/ 2147483646 w 152"/>
                  <a:gd name="T45" fmla="*/ 2147483646 h 47"/>
                  <a:gd name="T46" fmla="*/ 2147483646 w 152"/>
                  <a:gd name="T47" fmla="*/ 2147483646 h 47"/>
                  <a:gd name="T48" fmla="*/ 2147483646 w 152"/>
                  <a:gd name="T49" fmla="*/ 2147483646 h 47"/>
                  <a:gd name="T50" fmla="*/ 2147483646 w 152"/>
                  <a:gd name="T51" fmla="*/ 2147483646 h 47"/>
                  <a:gd name="T52" fmla="*/ 2147483646 w 152"/>
                  <a:gd name="T53" fmla="*/ 2147483646 h 47"/>
                  <a:gd name="T54" fmla="*/ 2147483646 w 152"/>
                  <a:gd name="T55" fmla="*/ 2147483646 h 47"/>
                  <a:gd name="T56" fmla="*/ 2147483646 w 152"/>
                  <a:gd name="T57" fmla="*/ 2147483646 h 47"/>
                  <a:gd name="T58" fmla="*/ 2147483646 w 152"/>
                  <a:gd name="T59" fmla="*/ 2147483646 h 47"/>
                  <a:gd name="T60" fmla="*/ 2147483646 w 152"/>
                  <a:gd name="T61" fmla="*/ 2147483646 h 47"/>
                  <a:gd name="T62" fmla="*/ 2147483646 w 152"/>
                  <a:gd name="T63" fmla="*/ 2147483646 h 47"/>
                  <a:gd name="T64" fmla="*/ 2147483646 w 152"/>
                  <a:gd name="T65" fmla="*/ 2147483646 h 47"/>
                  <a:gd name="T66" fmla="*/ 2147483646 w 152"/>
                  <a:gd name="T67" fmla="*/ 2147483646 h 47"/>
                  <a:gd name="T68" fmla="*/ 2147483646 w 152"/>
                  <a:gd name="T69" fmla="*/ 2147483646 h 47"/>
                  <a:gd name="T70" fmla="*/ 2147483646 w 152"/>
                  <a:gd name="T71" fmla="*/ 2147483646 h 47"/>
                  <a:gd name="T72" fmla="*/ 2147483646 w 152"/>
                  <a:gd name="T73" fmla="*/ 2147483646 h 47"/>
                  <a:gd name="T74" fmla="*/ 2147483646 w 152"/>
                  <a:gd name="T75" fmla="*/ 2147483646 h 47"/>
                  <a:gd name="T76" fmla="*/ 2147483646 w 152"/>
                  <a:gd name="T77" fmla="*/ 2147483646 h 47"/>
                  <a:gd name="T78" fmla="*/ 2147483646 w 152"/>
                  <a:gd name="T79" fmla="*/ 2147483646 h 47"/>
                  <a:gd name="T80" fmla="*/ 2147483646 w 152"/>
                  <a:gd name="T81" fmla="*/ 2147483646 h 47"/>
                  <a:gd name="T82" fmla="*/ 2147483646 w 152"/>
                  <a:gd name="T83" fmla="*/ 2147483646 h 4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47"/>
                  <a:gd name="T128" fmla="*/ 152 w 152"/>
                  <a:gd name="T129" fmla="*/ 47 h 4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47">
                    <a:moveTo>
                      <a:pt x="0" y="0"/>
                    </a:moveTo>
                    <a:lnTo>
                      <a:pt x="1" y="0"/>
                    </a:lnTo>
                    <a:lnTo>
                      <a:pt x="2" y="1"/>
                    </a:lnTo>
                    <a:lnTo>
                      <a:pt x="4" y="1"/>
                    </a:lnTo>
                    <a:lnTo>
                      <a:pt x="5" y="2"/>
                    </a:lnTo>
                    <a:lnTo>
                      <a:pt x="6" y="2"/>
                    </a:lnTo>
                    <a:lnTo>
                      <a:pt x="7" y="3"/>
                    </a:lnTo>
                    <a:lnTo>
                      <a:pt x="8" y="3"/>
                    </a:lnTo>
                    <a:lnTo>
                      <a:pt x="10" y="4"/>
                    </a:lnTo>
                    <a:lnTo>
                      <a:pt x="11" y="4"/>
                    </a:lnTo>
                    <a:lnTo>
                      <a:pt x="12" y="5"/>
                    </a:lnTo>
                    <a:lnTo>
                      <a:pt x="13" y="5"/>
                    </a:lnTo>
                    <a:lnTo>
                      <a:pt x="16" y="6"/>
                    </a:lnTo>
                    <a:lnTo>
                      <a:pt x="17" y="7"/>
                    </a:lnTo>
                    <a:lnTo>
                      <a:pt x="18" y="7"/>
                    </a:lnTo>
                    <a:lnTo>
                      <a:pt x="19" y="8"/>
                    </a:lnTo>
                    <a:lnTo>
                      <a:pt x="20" y="8"/>
                    </a:lnTo>
                    <a:lnTo>
                      <a:pt x="22" y="9"/>
                    </a:lnTo>
                    <a:lnTo>
                      <a:pt x="23" y="9"/>
                    </a:lnTo>
                    <a:lnTo>
                      <a:pt x="24" y="10"/>
                    </a:lnTo>
                    <a:lnTo>
                      <a:pt x="25" y="10"/>
                    </a:lnTo>
                    <a:lnTo>
                      <a:pt x="26" y="11"/>
                    </a:lnTo>
                    <a:lnTo>
                      <a:pt x="28" y="11"/>
                    </a:lnTo>
                    <a:lnTo>
                      <a:pt x="29" y="12"/>
                    </a:lnTo>
                    <a:lnTo>
                      <a:pt x="30" y="12"/>
                    </a:lnTo>
                    <a:lnTo>
                      <a:pt x="32" y="13"/>
                    </a:lnTo>
                    <a:lnTo>
                      <a:pt x="32" y="14"/>
                    </a:lnTo>
                    <a:lnTo>
                      <a:pt x="34" y="14"/>
                    </a:lnTo>
                    <a:lnTo>
                      <a:pt x="35" y="15"/>
                    </a:lnTo>
                    <a:lnTo>
                      <a:pt x="36" y="15"/>
                    </a:lnTo>
                    <a:lnTo>
                      <a:pt x="37" y="16"/>
                    </a:lnTo>
                    <a:lnTo>
                      <a:pt x="38" y="16"/>
                    </a:lnTo>
                    <a:lnTo>
                      <a:pt x="40" y="17"/>
                    </a:lnTo>
                    <a:lnTo>
                      <a:pt x="41" y="17"/>
                    </a:lnTo>
                    <a:lnTo>
                      <a:pt x="42" y="18"/>
                    </a:lnTo>
                    <a:lnTo>
                      <a:pt x="43" y="18"/>
                    </a:lnTo>
                    <a:lnTo>
                      <a:pt x="44" y="19"/>
                    </a:lnTo>
                    <a:lnTo>
                      <a:pt x="46" y="19"/>
                    </a:lnTo>
                    <a:lnTo>
                      <a:pt x="47" y="20"/>
                    </a:lnTo>
                    <a:lnTo>
                      <a:pt x="48" y="20"/>
                    </a:lnTo>
                    <a:lnTo>
                      <a:pt x="49" y="21"/>
                    </a:lnTo>
                    <a:lnTo>
                      <a:pt x="50" y="21"/>
                    </a:lnTo>
                    <a:lnTo>
                      <a:pt x="52" y="22"/>
                    </a:lnTo>
                    <a:lnTo>
                      <a:pt x="53" y="22"/>
                    </a:lnTo>
                    <a:lnTo>
                      <a:pt x="54" y="23"/>
                    </a:lnTo>
                    <a:lnTo>
                      <a:pt x="55" y="23"/>
                    </a:lnTo>
                    <a:lnTo>
                      <a:pt x="56" y="24"/>
                    </a:lnTo>
                    <a:lnTo>
                      <a:pt x="58" y="24"/>
                    </a:lnTo>
                    <a:lnTo>
                      <a:pt x="59" y="25"/>
                    </a:lnTo>
                    <a:lnTo>
                      <a:pt x="60" y="25"/>
                    </a:lnTo>
                    <a:lnTo>
                      <a:pt x="61" y="26"/>
                    </a:lnTo>
                    <a:lnTo>
                      <a:pt x="62" y="26"/>
                    </a:lnTo>
                    <a:lnTo>
                      <a:pt x="64" y="27"/>
                    </a:lnTo>
                    <a:lnTo>
                      <a:pt x="65" y="27"/>
                    </a:lnTo>
                    <a:lnTo>
                      <a:pt x="66" y="27"/>
                    </a:lnTo>
                    <a:lnTo>
                      <a:pt x="67" y="27"/>
                    </a:lnTo>
                    <a:lnTo>
                      <a:pt x="68" y="28"/>
                    </a:lnTo>
                    <a:lnTo>
                      <a:pt x="70" y="28"/>
                    </a:lnTo>
                    <a:lnTo>
                      <a:pt x="71" y="29"/>
                    </a:lnTo>
                    <a:lnTo>
                      <a:pt x="72" y="29"/>
                    </a:lnTo>
                    <a:lnTo>
                      <a:pt x="73" y="30"/>
                    </a:lnTo>
                    <a:lnTo>
                      <a:pt x="74" y="30"/>
                    </a:lnTo>
                    <a:lnTo>
                      <a:pt x="76" y="30"/>
                    </a:lnTo>
                    <a:lnTo>
                      <a:pt x="77" y="31"/>
                    </a:lnTo>
                    <a:lnTo>
                      <a:pt x="78" y="31"/>
                    </a:lnTo>
                    <a:lnTo>
                      <a:pt x="79" y="32"/>
                    </a:lnTo>
                    <a:lnTo>
                      <a:pt x="80" y="32"/>
                    </a:lnTo>
                    <a:lnTo>
                      <a:pt x="82" y="32"/>
                    </a:lnTo>
                    <a:lnTo>
                      <a:pt x="83" y="33"/>
                    </a:lnTo>
                    <a:lnTo>
                      <a:pt x="84" y="33"/>
                    </a:lnTo>
                    <a:lnTo>
                      <a:pt x="85" y="33"/>
                    </a:lnTo>
                    <a:lnTo>
                      <a:pt x="86" y="34"/>
                    </a:lnTo>
                    <a:lnTo>
                      <a:pt x="88" y="34"/>
                    </a:lnTo>
                    <a:lnTo>
                      <a:pt x="89" y="35"/>
                    </a:lnTo>
                    <a:lnTo>
                      <a:pt x="90" y="35"/>
                    </a:lnTo>
                    <a:lnTo>
                      <a:pt x="91" y="35"/>
                    </a:lnTo>
                    <a:lnTo>
                      <a:pt x="92" y="36"/>
                    </a:lnTo>
                    <a:lnTo>
                      <a:pt x="94" y="36"/>
                    </a:lnTo>
                    <a:lnTo>
                      <a:pt x="95" y="36"/>
                    </a:lnTo>
                    <a:lnTo>
                      <a:pt x="96" y="37"/>
                    </a:lnTo>
                    <a:lnTo>
                      <a:pt x="97" y="37"/>
                    </a:lnTo>
                    <a:lnTo>
                      <a:pt x="98" y="37"/>
                    </a:lnTo>
                    <a:lnTo>
                      <a:pt x="100" y="38"/>
                    </a:lnTo>
                    <a:lnTo>
                      <a:pt x="101" y="38"/>
                    </a:lnTo>
                    <a:lnTo>
                      <a:pt x="102" y="38"/>
                    </a:lnTo>
                    <a:lnTo>
                      <a:pt x="103" y="39"/>
                    </a:lnTo>
                    <a:lnTo>
                      <a:pt x="104" y="39"/>
                    </a:lnTo>
                    <a:lnTo>
                      <a:pt x="106" y="39"/>
                    </a:lnTo>
                    <a:lnTo>
                      <a:pt x="107" y="39"/>
                    </a:lnTo>
                    <a:lnTo>
                      <a:pt x="108" y="40"/>
                    </a:lnTo>
                    <a:lnTo>
                      <a:pt x="109" y="40"/>
                    </a:lnTo>
                    <a:lnTo>
                      <a:pt x="110" y="40"/>
                    </a:lnTo>
                    <a:lnTo>
                      <a:pt x="112" y="41"/>
                    </a:lnTo>
                    <a:lnTo>
                      <a:pt x="113" y="41"/>
                    </a:lnTo>
                    <a:lnTo>
                      <a:pt x="114" y="41"/>
                    </a:lnTo>
                    <a:lnTo>
                      <a:pt x="115" y="41"/>
                    </a:lnTo>
                    <a:lnTo>
                      <a:pt x="116" y="42"/>
                    </a:lnTo>
                    <a:lnTo>
                      <a:pt x="118" y="42"/>
                    </a:lnTo>
                    <a:lnTo>
                      <a:pt x="119" y="42"/>
                    </a:lnTo>
                    <a:lnTo>
                      <a:pt x="120" y="42"/>
                    </a:lnTo>
                    <a:lnTo>
                      <a:pt x="121" y="42"/>
                    </a:lnTo>
                    <a:lnTo>
                      <a:pt x="122" y="43"/>
                    </a:lnTo>
                    <a:lnTo>
                      <a:pt x="124" y="43"/>
                    </a:lnTo>
                    <a:lnTo>
                      <a:pt x="125" y="43"/>
                    </a:lnTo>
                    <a:lnTo>
                      <a:pt x="126" y="43"/>
                    </a:lnTo>
                    <a:lnTo>
                      <a:pt x="127" y="44"/>
                    </a:lnTo>
                    <a:lnTo>
                      <a:pt x="128" y="44"/>
                    </a:lnTo>
                    <a:lnTo>
                      <a:pt x="130" y="44"/>
                    </a:lnTo>
                    <a:lnTo>
                      <a:pt x="131" y="44"/>
                    </a:lnTo>
                    <a:lnTo>
                      <a:pt x="132" y="44"/>
                    </a:lnTo>
                    <a:lnTo>
                      <a:pt x="133" y="45"/>
                    </a:lnTo>
                    <a:lnTo>
                      <a:pt x="134" y="45"/>
                    </a:lnTo>
                    <a:lnTo>
                      <a:pt x="136" y="45"/>
                    </a:lnTo>
                    <a:lnTo>
                      <a:pt x="137" y="45"/>
                    </a:lnTo>
                    <a:lnTo>
                      <a:pt x="138" y="45"/>
                    </a:lnTo>
                    <a:lnTo>
                      <a:pt x="139" y="45"/>
                    </a:lnTo>
                    <a:lnTo>
                      <a:pt x="140" y="46"/>
                    </a:lnTo>
                    <a:lnTo>
                      <a:pt x="142" y="46"/>
                    </a:lnTo>
                    <a:lnTo>
                      <a:pt x="143" y="46"/>
                    </a:lnTo>
                    <a:lnTo>
                      <a:pt x="144" y="46"/>
                    </a:lnTo>
                    <a:lnTo>
                      <a:pt x="145" y="46"/>
                    </a:lnTo>
                    <a:lnTo>
                      <a:pt x="146" y="46"/>
                    </a:lnTo>
                    <a:lnTo>
                      <a:pt x="148" y="47"/>
                    </a:lnTo>
                    <a:lnTo>
                      <a:pt x="149" y="47"/>
                    </a:lnTo>
                    <a:lnTo>
                      <a:pt x="150" y="47"/>
                    </a:lnTo>
                    <a:lnTo>
                      <a:pt x="151" y="47"/>
                    </a:lnTo>
                    <a:lnTo>
                      <a:pt x="152" y="47"/>
                    </a:lnTo>
                  </a:path>
                </a:pathLst>
              </a:custGeom>
              <a:noFill/>
              <a:ln w="254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286" name="Line 21">
                <a:extLst>
                  <a:ext uri="{FF2B5EF4-FFF2-40B4-BE49-F238E27FC236}">
                    <a16:creationId xmlns:a16="http://schemas.microsoft.com/office/drawing/2014/main" id="{6C9E70E8-862A-4CC4-8D58-7FCAEC6B29C4}"/>
                  </a:ext>
                </a:extLst>
              </p:cNvPr>
              <p:cNvSpPr>
                <a:spLocks noChangeShapeType="1"/>
              </p:cNvSpPr>
              <p:nvPr/>
            </p:nvSpPr>
            <p:spPr bwMode="auto">
              <a:xfrm rot="16200000" flipV="1">
                <a:off x="2189586" y="3598018"/>
                <a:ext cx="2602" cy="1219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287" name="Line 23">
                <a:extLst>
                  <a:ext uri="{FF2B5EF4-FFF2-40B4-BE49-F238E27FC236}">
                    <a16:creationId xmlns:a16="http://schemas.microsoft.com/office/drawing/2014/main" id="{8AECD26A-6A51-4BFE-9198-8428F920848C}"/>
                  </a:ext>
                </a:extLst>
              </p:cNvPr>
              <p:cNvSpPr>
                <a:spLocks noChangeShapeType="1"/>
              </p:cNvSpPr>
              <p:nvPr/>
            </p:nvSpPr>
            <p:spPr bwMode="auto">
              <a:xfrm rot="16200000" flipV="1">
                <a:off x="2189586" y="3017934"/>
                <a:ext cx="2602" cy="1219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288" name="Line 25">
                <a:extLst>
                  <a:ext uri="{FF2B5EF4-FFF2-40B4-BE49-F238E27FC236}">
                    <a16:creationId xmlns:a16="http://schemas.microsoft.com/office/drawing/2014/main" id="{A08BE73E-817D-444F-8629-41264F26C5AD}"/>
                  </a:ext>
                </a:extLst>
              </p:cNvPr>
              <p:cNvSpPr>
                <a:spLocks noChangeShapeType="1"/>
              </p:cNvSpPr>
              <p:nvPr/>
            </p:nvSpPr>
            <p:spPr bwMode="auto">
              <a:xfrm rot="16200000" flipV="1">
                <a:off x="2189586" y="2437849"/>
                <a:ext cx="2602" cy="1219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289" name="Line 27">
                <a:extLst>
                  <a:ext uri="{FF2B5EF4-FFF2-40B4-BE49-F238E27FC236}">
                    <a16:creationId xmlns:a16="http://schemas.microsoft.com/office/drawing/2014/main" id="{C37D5CC4-D57A-4944-8F2C-34AF957E772D}"/>
                  </a:ext>
                </a:extLst>
              </p:cNvPr>
              <p:cNvSpPr>
                <a:spLocks noChangeShapeType="1"/>
              </p:cNvSpPr>
              <p:nvPr/>
            </p:nvSpPr>
            <p:spPr bwMode="auto">
              <a:xfrm rot="16200000" flipV="1">
                <a:off x="2189586" y="1869469"/>
                <a:ext cx="2602" cy="1219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290" name="Line 11">
                <a:extLst>
                  <a:ext uri="{FF2B5EF4-FFF2-40B4-BE49-F238E27FC236}">
                    <a16:creationId xmlns:a16="http://schemas.microsoft.com/office/drawing/2014/main" id="{DD899536-AFBC-4844-BF39-273009D2C39E}"/>
                  </a:ext>
                </a:extLst>
              </p:cNvPr>
              <p:cNvSpPr>
                <a:spLocks noChangeShapeType="1"/>
              </p:cNvSpPr>
              <p:nvPr/>
            </p:nvSpPr>
            <p:spPr bwMode="auto">
              <a:xfrm rot="-5400000">
                <a:off x="1198479" y="2881350"/>
                <a:ext cx="1997005"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291" name="Line 22">
                <a:extLst>
                  <a:ext uri="{FF2B5EF4-FFF2-40B4-BE49-F238E27FC236}">
                    <a16:creationId xmlns:a16="http://schemas.microsoft.com/office/drawing/2014/main" id="{68A35DAA-64B5-4BC2-BDDA-25F3D7AA7B55}"/>
                  </a:ext>
                </a:extLst>
              </p:cNvPr>
              <p:cNvSpPr>
                <a:spLocks noChangeShapeType="1"/>
              </p:cNvSpPr>
              <p:nvPr/>
            </p:nvSpPr>
            <p:spPr bwMode="auto">
              <a:xfrm>
                <a:off x="2174876" y="3879851"/>
                <a:ext cx="23813"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98191" name="Freeform 169">
              <a:extLst>
                <a:ext uri="{FF2B5EF4-FFF2-40B4-BE49-F238E27FC236}">
                  <a16:creationId xmlns:a16="http://schemas.microsoft.com/office/drawing/2014/main" id="{C76B9721-A44B-4486-B716-4F80CFE28053}"/>
                </a:ext>
              </a:extLst>
            </p:cNvPr>
            <p:cNvSpPr>
              <a:spLocks/>
            </p:cNvSpPr>
            <p:nvPr/>
          </p:nvSpPr>
          <p:spPr bwMode="auto">
            <a:xfrm>
              <a:off x="6402114" y="2273001"/>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192" name="Rectangle 129">
              <a:extLst>
                <a:ext uri="{FF2B5EF4-FFF2-40B4-BE49-F238E27FC236}">
                  <a16:creationId xmlns:a16="http://schemas.microsoft.com/office/drawing/2014/main" id="{C192F3FF-54E2-4B9C-8927-2571F7044404}"/>
                </a:ext>
              </a:extLst>
            </p:cNvPr>
            <p:cNvSpPr>
              <a:spLocks noChangeArrowheads="1"/>
            </p:cNvSpPr>
            <p:nvPr/>
          </p:nvSpPr>
          <p:spPr bwMode="auto">
            <a:xfrm>
              <a:off x="1961532" y="6202227"/>
              <a:ext cx="522579"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Midnight</a:t>
              </a:r>
              <a:endParaRPr lang="en-US" altLang="en-US" sz="2400">
                <a:cs typeface="Times New Roman" panose="02020603050405020304" pitchFamily="18" charset="0"/>
              </a:endParaRPr>
            </a:p>
          </p:txBody>
        </p:sp>
        <p:sp>
          <p:nvSpPr>
            <p:cNvPr id="98193" name="Line 88">
              <a:extLst>
                <a:ext uri="{FF2B5EF4-FFF2-40B4-BE49-F238E27FC236}">
                  <a16:creationId xmlns:a16="http://schemas.microsoft.com/office/drawing/2014/main" id="{875A65C3-B5FC-49CB-8933-7C7286E84679}"/>
                </a:ext>
              </a:extLst>
            </p:cNvPr>
            <p:cNvSpPr>
              <a:spLocks noChangeShapeType="1"/>
            </p:cNvSpPr>
            <p:nvPr/>
          </p:nvSpPr>
          <p:spPr bwMode="auto">
            <a:xfrm flipV="1">
              <a:off x="2112183" y="5984168"/>
              <a:ext cx="2153" cy="5009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194" name="Rectangle 90">
              <a:extLst>
                <a:ext uri="{FF2B5EF4-FFF2-40B4-BE49-F238E27FC236}">
                  <a16:creationId xmlns:a16="http://schemas.microsoft.com/office/drawing/2014/main" id="{EDBCEFC8-F997-4CB8-8E41-58F9237AA02F}"/>
                </a:ext>
              </a:extLst>
            </p:cNvPr>
            <p:cNvSpPr>
              <a:spLocks noChangeArrowheads="1"/>
            </p:cNvSpPr>
            <p:nvPr/>
          </p:nvSpPr>
          <p:spPr bwMode="auto">
            <a:xfrm>
              <a:off x="2073423" y="6064314"/>
              <a:ext cx="110949"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000">
                  <a:solidFill>
                    <a:srgbClr val="000000"/>
                  </a:solidFill>
                  <a:cs typeface="Times New Roman" panose="02020603050405020304" pitchFamily="18" charset="0"/>
                </a:rPr>
                <a:t>0</a:t>
              </a:r>
              <a:endParaRPr lang="en-US" altLang="en-US" sz="1800">
                <a:cs typeface="Times New Roman" panose="02020603050405020304" pitchFamily="18" charset="0"/>
              </a:endParaRPr>
            </a:p>
          </p:txBody>
        </p:sp>
        <p:sp>
          <p:nvSpPr>
            <p:cNvPr id="98195" name="Line 91">
              <a:extLst>
                <a:ext uri="{FF2B5EF4-FFF2-40B4-BE49-F238E27FC236}">
                  <a16:creationId xmlns:a16="http://schemas.microsoft.com/office/drawing/2014/main" id="{B93B9824-D536-4F26-BA1C-8A0161D71186}"/>
                </a:ext>
              </a:extLst>
            </p:cNvPr>
            <p:cNvSpPr>
              <a:spLocks noChangeShapeType="1"/>
            </p:cNvSpPr>
            <p:nvPr/>
          </p:nvSpPr>
          <p:spPr bwMode="auto">
            <a:xfrm flipV="1">
              <a:off x="2331816" y="5984168"/>
              <a:ext cx="2153" cy="5009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196" name="Line 94">
              <a:extLst>
                <a:ext uri="{FF2B5EF4-FFF2-40B4-BE49-F238E27FC236}">
                  <a16:creationId xmlns:a16="http://schemas.microsoft.com/office/drawing/2014/main" id="{943C7BA0-6EC5-41D1-9103-C27A67C8B4BE}"/>
                </a:ext>
              </a:extLst>
            </p:cNvPr>
            <p:cNvSpPr>
              <a:spLocks noChangeShapeType="1"/>
            </p:cNvSpPr>
            <p:nvPr/>
          </p:nvSpPr>
          <p:spPr bwMode="auto">
            <a:xfrm flipV="1">
              <a:off x="2551454" y="5984168"/>
              <a:ext cx="2153" cy="5009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197" name="Line 97">
              <a:extLst>
                <a:ext uri="{FF2B5EF4-FFF2-40B4-BE49-F238E27FC236}">
                  <a16:creationId xmlns:a16="http://schemas.microsoft.com/office/drawing/2014/main" id="{80E6E3EF-FF9F-4AD1-B0F3-ED5E36A21AA2}"/>
                </a:ext>
              </a:extLst>
            </p:cNvPr>
            <p:cNvSpPr>
              <a:spLocks noChangeShapeType="1"/>
            </p:cNvSpPr>
            <p:nvPr/>
          </p:nvSpPr>
          <p:spPr bwMode="auto">
            <a:xfrm flipV="1">
              <a:off x="2784010" y="5984168"/>
              <a:ext cx="2153" cy="5009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198" name="Line 100">
              <a:extLst>
                <a:ext uri="{FF2B5EF4-FFF2-40B4-BE49-F238E27FC236}">
                  <a16:creationId xmlns:a16="http://schemas.microsoft.com/office/drawing/2014/main" id="{55C94B17-3C92-43A8-85BB-CE8226174509}"/>
                </a:ext>
              </a:extLst>
            </p:cNvPr>
            <p:cNvSpPr>
              <a:spLocks noChangeShapeType="1"/>
            </p:cNvSpPr>
            <p:nvPr/>
          </p:nvSpPr>
          <p:spPr bwMode="auto">
            <a:xfrm flipV="1">
              <a:off x="3003643" y="5984168"/>
              <a:ext cx="2153" cy="5009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199" name="Line 103">
              <a:extLst>
                <a:ext uri="{FF2B5EF4-FFF2-40B4-BE49-F238E27FC236}">
                  <a16:creationId xmlns:a16="http://schemas.microsoft.com/office/drawing/2014/main" id="{CA6645E3-7216-4810-9C75-F46113D0B499}"/>
                </a:ext>
              </a:extLst>
            </p:cNvPr>
            <p:cNvSpPr>
              <a:spLocks noChangeShapeType="1"/>
            </p:cNvSpPr>
            <p:nvPr/>
          </p:nvSpPr>
          <p:spPr bwMode="auto">
            <a:xfrm flipV="1">
              <a:off x="3223282" y="5984168"/>
              <a:ext cx="2153" cy="5009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200" name="Line 106">
              <a:extLst>
                <a:ext uri="{FF2B5EF4-FFF2-40B4-BE49-F238E27FC236}">
                  <a16:creationId xmlns:a16="http://schemas.microsoft.com/office/drawing/2014/main" id="{ADB04D5A-5A69-494F-A70E-8C46E6B9BA61}"/>
                </a:ext>
              </a:extLst>
            </p:cNvPr>
            <p:cNvSpPr>
              <a:spLocks noChangeShapeType="1"/>
            </p:cNvSpPr>
            <p:nvPr/>
          </p:nvSpPr>
          <p:spPr bwMode="auto">
            <a:xfrm flipV="1">
              <a:off x="3455837" y="5984168"/>
              <a:ext cx="2153" cy="5009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201" name="Line 109">
              <a:extLst>
                <a:ext uri="{FF2B5EF4-FFF2-40B4-BE49-F238E27FC236}">
                  <a16:creationId xmlns:a16="http://schemas.microsoft.com/office/drawing/2014/main" id="{8C3A7D0F-4E4B-4F60-BFDB-BC21C942457F}"/>
                </a:ext>
              </a:extLst>
            </p:cNvPr>
            <p:cNvSpPr>
              <a:spLocks noChangeShapeType="1"/>
            </p:cNvSpPr>
            <p:nvPr/>
          </p:nvSpPr>
          <p:spPr bwMode="auto">
            <a:xfrm flipV="1">
              <a:off x="3675473" y="5984168"/>
              <a:ext cx="2153" cy="5009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202" name="Line 112">
              <a:extLst>
                <a:ext uri="{FF2B5EF4-FFF2-40B4-BE49-F238E27FC236}">
                  <a16:creationId xmlns:a16="http://schemas.microsoft.com/office/drawing/2014/main" id="{2F6F3D77-B002-4F68-A3F2-43098CBA4475}"/>
                </a:ext>
              </a:extLst>
            </p:cNvPr>
            <p:cNvSpPr>
              <a:spLocks noChangeShapeType="1"/>
            </p:cNvSpPr>
            <p:nvPr/>
          </p:nvSpPr>
          <p:spPr bwMode="auto">
            <a:xfrm flipV="1">
              <a:off x="3895109" y="5984168"/>
              <a:ext cx="2153" cy="5009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203" name="Line 115">
              <a:extLst>
                <a:ext uri="{FF2B5EF4-FFF2-40B4-BE49-F238E27FC236}">
                  <a16:creationId xmlns:a16="http://schemas.microsoft.com/office/drawing/2014/main" id="{3B1DA782-513A-4D93-A1DE-F4E3BEF996C5}"/>
                </a:ext>
              </a:extLst>
            </p:cNvPr>
            <p:cNvSpPr>
              <a:spLocks noChangeShapeType="1"/>
            </p:cNvSpPr>
            <p:nvPr/>
          </p:nvSpPr>
          <p:spPr bwMode="auto">
            <a:xfrm flipV="1">
              <a:off x="4127662" y="5984168"/>
              <a:ext cx="2153" cy="5009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204" name="Line 118">
              <a:extLst>
                <a:ext uri="{FF2B5EF4-FFF2-40B4-BE49-F238E27FC236}">
                  <a16:creationId xmlns:a16="http://schemas.microsoft.com/office/drawing/2014/main" id="{4A4BBF6A-02FB-436F-AE0D-BEDD0E98DC5C}"/>
                </a:ext>
              </a:extLst>
            </p:cNvPr>
            <p:cNvSpPr>
              <a:spLocks noChangeShapeType="1"/>
            </p:cNvSpPr>
            <p:nvPr/>
          </p:nvSpPr>
          <p:spPr bwMode="auto">
            <a:xfrm flipV="1">
              <a:off x="4347301" y="5984168"/>
              <a:ext cx="2153" cy="5009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205" name="Line 121">
              <a:extLst>
                <a:ext uri="{FF2B5EF4-FFF2-40B4-BE49-F238E27FC236}">
                  <a16:creationId xmlns:a16="http://schemas.microsoft.com/office/drawing/2014/main" id="{6DAF676A-E25C-451B-BA2D-2718DC06D2E8}"/>
                </a:ext>
              </a:extLst>
            </p:cNvPr>
            <p:cNvSpPr>
              <a:spLocks noChangeShapeType="1"/>
            </p:cNvSpPr>
            <p:nvPr/>
          </p:nvSpPr>
          <p:spPr bwMode="auto">
            <a:xfrm flipV="1">
              <a:off x="4566936" y="5984168"/>
              <a:ext cx="2153" cy="5009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206" name="Line 124">
              <a:extLst>
                <a:ext uri="{FF2B5EF4-FFF2-40B4-BE49-F238E27FC236}">
                  <a16:creationId xmlns:a16="http://schemas.microsoft.com/office/drawing/2014/main" id="{7875A11D-5857-40ED-810F-02BA66053EC9}"/>
                </a:ext>
              </a:extLst>
            </p:cNvPr>
            <p:cNvSpPr>
              <a:spLocks noChangeShapeType="1"/>
            </p:cNvSpPr>
            <p:nvPr/>
          </p:nvSpPr>
          <p:spPr bwMode="auto">
            <a:xfrm flipV="1">
              <a:off x="4799492" y="5984168"/>
              <a:ext cx="2153" cy="5009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207" name="Rectangle 126">
              <a:extLst>
                <a:ext uri="{FF2B5EF4-FFF2-40B4-BE49-F238E27FC236}">
                  <a16:creationId xmlns:a16="http://schemas.microsoft.com/office/drawing/2014/main" id="{6CA925FD-1C59-432C-B305-212C2E3A6285}"/>
                </a:ext>
              </a:extLst>
            </p:cNvPr>
            <p:cNvSpPr>
              <a:spLocks noChangeArrowheads="1"/>
            </p:cNvSpPr>
            <p:nvPr/>
          </p:nvSpPr>
          <p:spPr bwMode="auto">
            <a:xfrm>
              <a:off x="4709055" y="6064314"/>
              <a:ext cx="221901"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000">
                  <a:solidFill>
                    <a:srgbClr val="000000"/>
                  </a:solidFill>
                  <a:cs typeface="Times New Roman" panose="02020603050405020304" pitchFamily="18" charset="0"/>
                </a:rPr>
                <a:t>12</a:t>
              </a:r>
              <a:endParaRPr lang="en-US" altLang="en-US" sz="1800">
                <a:cs typeface="Times New Roman" panose="02020603050405020304" pitchFamily="18" charset="0"/>
              </a:endParaRPr>
            </a:p>
          </p:txBody>
        </p:sp>
        <p:sp>
          <p:nvSpPr>
            <p:cNvPr id="98208" name="Line 127">
              <a:extLst>
                <a:ext uri="{FF2B5EF4-FFF2-40B4-BE49-F238E27FC236}">
                  <a16:creationId xmlns:a16="http://schemas.microsoft.com/office/drawing/2014/main" id="{89871E48-2E33-4F5D-8F2D-F6C9B3395F05}"/>
                </a:ext>
              </a:extLst>
            </p:cNvPr>
            <p:cNvSpPr>
              <a:spLocks noChangeShapeType="1"/>
            </p:cNvSpPr>
            <p:nvPr/>
          </p:nvSpPr>
          <p:spPr bwMode="auto">
            <a:xfrm flipV="1">
              <a:off x="5019128" y="5984168"/>
              <a:ext cx="2153" cy="5009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209" name="Line 130">
              <a:extLst>
                <a:ext uri="{FF2B5EF4-FFF2-40B4-BE49-F238E27FC236}">
                  <a16:creationId xmlns:a16="http://schemas.microsoft.com/office/drawing/2014/main" id="{9E64ADD9-52BD-4D95-A279-58DB972C35FB}"/>
                </a:ext>
              </a:extLst>
            </p:cNvPr>
            <p:cNvSpPr>
              <a:spLocks noChangeShapeType="1"/>
            </p:cNvSpPr>
            <p:nvPr/>
          </p:nvSpPr>
          <p:spPr bwMode="auto">
            <a:xfrm flipV="1">
              <a:off x="5251686" y="5984168"/>
              <a:ext cx="2153" cy="5009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210" name="Line 133">
              <a:extLst>
                <a:ext uri="{FF2B5EF4-FFF2-40B4-BE49-F238E27FC236}">
                  <a16:creationId xmlns:a16="http://schemas.microsoft.com/office/drawing/2014/main" id="{BEC8C8F4-B7DC-4B11-805E-3AB7550F67D1}"/>
                </a:ext>
              </a:extLst>
            </p:cNvPr>
            <p:cNvSpPr>
              <a:spLocks noChangeShapeType="1"/>
            </p:cNvSpPr>
            <p:nvPr/>
          </p:nvSpPr>
          <p:spPr bwMode="auto">
            <a:xfrm flipV="1">
              <a:off x="5471319" y="5984168"/>
              <a:ext cx="2153" cy="5009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211" name="Line 136">
              <a:extLst>
                <a:ext uri="{FF2B5EF4-FFF2-40B4-BE49-F238E27FC236}">
                  <a16:creationId xmlns:a16="http://schemas.microsoft.com/office/drawing/2014/main" id="{36807292-F572-47A8-8791-53CBF6726E3D}"/>
                </a:ext>
              </a:extLst>
            </p:cNvPr>
            <p:cNvSpPr>
              <a:spLocks noChangeShapeType="1"/>
            </p:cNvSpPr>
            <p:nvPr/>
          </p:nvSpPr>
          <p:spPr bwMode="auto">
            <a:xfrm flipV="1">
              <a:off x="5690955" y="5984168"/>
              <a:ext cx="2153" cy="5009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212" name="Line 139">
              <a:extLst>
                <a:ext uri="{FF2B5EF4-FFF2-40B4-BE49-F238E27FC236}">
                  <a16:creationId xmlns:a16="http://schemas.microsoft.com/office/drawing/2014/main" id="{67DCB512-28BB-445E-8EB8-F0DC643B7968}"/>
                </a:ext>
              </a:extLst>
            </p:cNvPr>
            <p:cNvSpPr>
              <a:spLocks noChangeShapeType="1"/>
            </p:cNvSpPr>
            <p:nvPr/>
          </p:nvSpPr>
          <p:spPr bwMode="auto">
            <a:xfrm flipV="1">
              <a:off x="5923513" y="5984168"/>
              <a:ext cx="2153" cy="5009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213" name="Line 142">
              <a:extLst>
                <a:ext uri="{FF2B5EF4-FFF2-40B4-BE49-F238E27FC236}">
                  <a16:creationId xmlns:a16="http://schemas.microsoft.com/office/drawing/2014/main" id="{5B62ACAD-333C-4B27-B6B9-63706E1D3463}"/>
                </a:ext>
              </a:extLst>
            </p:cNvPr>
            <p:cNvSpPr>
              <a:spLocks noChangeShapeType="1"/>
            </p:cNvSpPr>
            <p:nvPr/>
          </p:nvSpPr>
          <p:spPr bwMode="auto">
            <a:xfrm flipV="1">
              <a:off x="6143147" y="5984168"/>
              <a:ext cx="2153" cy="5009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214" name="Line 145">
              <a:extLst>
                <a:ext uri="{FF2B5EF4-FFF2-40B4-BE49-F238E27FC236}">
                  <a16:creationId xmlns:a16="http://schemas.microsoft.com/office/drawing/2014/main" id="{F2785FDC-C649-4566-AEB8-06B702450209}"/>
                </a:ext>
              </a:extLst>
            </p:cNvPr>
            <p:cNvSpPr>
              <a:spLocks noChangeShapeType="1"/>
            </p:cNvSpPr>
            <p:nvPr/>
          </p:nvSpPr>
          <p:spPr bwMode="auto">
            <a:xfrm flipV="1">
              <a:off x="6362785" y="5984168"/>
              <a:ext cx="2153" cy="5009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215" name="Line 148">
              <a:extLst>
                <a:ext uri="{FF2B5EF4-FFF2-40B4-BE49-F238E27FC236}">
                  <a16:creationId xmlns:a16="http://schemas.microsoft.com/office/drawing/2014/main" id="{A25D8F2C-5F9D-4BE9-9A68-4B8357F2206B}"/>
                </a:ext>
              </a:extLst>
            </p:cNvPr>
            <p:cNvSpPr>
              <a:spLocks noChangeShapeType="1"/>
            </p:cNvSpPr>
            <p:nvPr/>
          </p:nvSpPr>
          <p:spPr bwMode="auto">
            <a:xfrm flipV="1">
              <a:off x="6595338" y="5984168"/>
              <a:ext cx="2153" cy="5009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216" name="Line 151">
              <a:extLst>
                <a:ext uri="{FF2B5EF4-FFF2-40B4-BE49-F238E27FC236}">
                  <a16:creationId xmlns:a16="http://schemas.microsoft.com/office/drawing/2014/main" id="{E3CD695B-B7F1-4352-B003-0337CEF85731}"/>
                </a:ext>
              </a:extLst>
            </p:cNvPr>
            <p:cNvSpPr>
              <a:spLocks noChangeShapeType="1"/>
            </p:cNvSpPr>
            <p:nvPr/>
          </p:nvSpPr>
          <p:spPr bwMode="auto">
            <a:xfrm flipV="1">
              <a:off x="6814977" y="5984168"/>
              <a:ext cx="2153" cy="5009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217" name="Line 154">
              <a:extLst>
                <a:ext uri="{FF2B5EF4-FFF2-40B4-BE49-F238E27FC236}">
                  <a16:creationId xmlns:a16="http://schemas.microsoft.com/office/drawing/2014/main" id="{2655CC73-0ABA-43D8-AFE0-4E3308C57B56}"/>
                </a:ext>
              </a:extLst>
            </p:cNvPr>
            <p:cNvSpPr>
              <a:spLocks noChangeShapeType="1"/>
            </p:cNvSpPr>
            <p:nvPr/>
          </p:nvSpPr>
          <p:spPr bwMode="auto">
            <a:xfrm flipV="1">
              <a:off x="7034612" y="5984168"/>
              <a:ext cx="2153" cy="5009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218" name="Line 157">
              <a:extLst>
                <a:ext uri="{FF2B5EF4-FFF2-40B4-BE49-F238E27FC236}">
                  <a16:creationId xmlns:a16="http://schemas.microsoft.com/office/drawing/2014/main" id="{A32BA047-D088-4DDD-A3D5-B416862A1CA7}"/>
                </a:ext>
              </a:extLst>
            </p:cNvPr>
            <p:cNvSpPr>
              <a:spLocks noChangeShapeType="1"/>
            </p:cNvSpPr>
            <p:nvPr/>
          </p:nvSpPr>
          <p:spPr bwMode="auto">
            <a:xfrm flipV="1">
              <a:off x="7267166" y="5984168"/>
              <a:ext cx="2153" cy="5009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219" name="Line 160">
              <a:extLst>
                <a:ext uri="{FF2B5EF4-FFF2-40B4-BE49-F238E27FC236}">
                  <a16:creationId xmlns:a16="http://schemas.microsoft.com/office/drawing/2014/main" id="{38A66FED-138E-4ADF-9A7C-9DD759FF88ED}"/>
                </a:ext>
              </a:extLst>
            </p:cNvPr>
            <p:cNvSpPr>
              <a:spLocks noChangeShapeType="1"/>
            </p:cNvSpPr>
            <p:nvPr/>
          </p:nvSpPr>
          <p:spPr bwMode="auto">
            <a:xfrm flipV="1">
              <a:off x="7486804" y="5984168"/>
              <a:ext cx="2153" cy="5009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220" name="Rectangle 162">
              <a:extLst>
                <a:ext uri="{FF2B5EF4-FFF2-40B4-BE49-F238E27FC236}">
                  <a16:creationId xmlns:a16="http://schemas.microsoft.com/office/drawing/2014/main" id="{98AB178B-953E-4642-A0F6-B07061140C07}"/>
                </a:ext>
              </a:extLst>
            </p:cNvPr>
            <p:cNvSpPr>
              <a:spLocks noChangeArrowheads="1"/>
            </p:cNvSpPr>
            <p:nvPr/>
          </p:nvSpPr>
          <p:spPr bwMode="auto">
            <a:xfrm>
              <a:off x="7396367" y="6064314"/>
              <a:ext cx="221901"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000">
                  <a:solidFill>
                    <a:srgbClr val="000000"/>
                  </a:solidFill>
                  <a:cs typeface="Times New Roman" panose="02020603050405020304" pitchFamily="18" charset="0"/>
                </a:rPr>
                <a:t>24</a:t>
              </a:r>
              <a:endParaRPr lang="en-US" altLang="en-US" sz="1800">
                <a:cs typeface="Times New Roman" panose="02020603050405020304" pitchFamily="18" charset="0"/>
              </a:endParaRPr>
            </a:p>
          </p:txBody>
        </p:sp>
        <p:sp>
          <p:nvSpPr>
            <p:cNvPr id="98221" name="Line 182">
              <a:extLst>
                <a:ext uri="{FF2B5EF4-FFF2-40B4-BE49-F238E27FC236}">
                  <a16:creationId xmlns:a16="http://schemas.microsoft.com/office/drawing/2014/main" id="{55BC2E15-5B2C-4A31-836D-1DD3792096BE}"/>
                </a:ext>
              </a:extLst>
            </p:cNvPr>
            <p:cNvSpPr>
              <a:spLocks noChangeShapeType="1"/>
            </p:cNvSpPr>
            <p:nvPr/>
          </p:nvSpPr>
          <p:spPr bwMode="auto">
            <a:xfrm>
              <a:off x="2112183" y="6034262"/>
              <a:ext cx="5381082"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222" name="Rectangle 129">
              <a:extLst>
                <a:ext uri="{FF2B5EF4-FFF2-40B4-BE49-F238E27FC236}">
                  <a16:creationId xmlns:a16="http://schemas.microsoft.com/office/drawing/2014/main" id="{43AFCB72-EE1F-49FA-B1F5-AF781B1BC3C6}"/>
                </a:ext>
              </a:extLst>
            </p:cNvPr>
            <p:cNvSpPr>
              <a:spLocks noChangeArrowheads="1"/>
            </p:cNvSpPr>
            <p:nvPr/>
          </p:nvSpPr>
          <p:spPr bwMode="auto">
            <a:xfrm>
              <a:off x="6965085" y="6202227"/>
              <a:ext cx="522579"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Midnight</a:t>
              </a:r>
              <a:endParaRPr lang="en-US" altLang="en-US" sz="2400">
                <a:cs typeface="Times New Roman" panose="02020603050405020304" pitchFamily="18" charset="0"/>
              </a:endParaRPr>
            </a:p>
          </p:txBody>
        </p:sp>
        <p:sp>
          <p:nvSpPr>
            <p:cNvPr id="98223" name="Rectangle 129">
              <a:extLst>
                <a:ext uri="{FF2B5EF4-FFF2-40B4-BE49-F238E27FC236}">
                  <a16:creationId xmlns:a16="http://schemas.microsoft.com/office/drawing/2014/main" id="{C8067B34-0AFA-481B-8327-F29E5905FF80}"/>
                </a:ext>
              </a:extLst>
            </p:cNvPr>
            <p:cNvSpPr>
              <a:spLocks noChangeArrowheads="1"/>
            </p:cNvSpPr>
            <p:nvPr/>
          </p:nvSpPr>
          <p:spPr bwMode="auto">
            <a:xfrm>
              <a:off x="4520689" y="6202227"/>
              <a:ext cx="314189"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Noon</a:t>
              </a:r>
              <a:endParaRPr lang="en-US" altLang="en-US" sz="2400">
                <a:cs typeface="Times New Roman" panose="02020603050405020304" pitchFamily="18" charset="0"/>
              </a:endParaRPr>
            </a:p>
          </p:txBody>
        </p:sp>
        <p:sp>
          <p:nvSpPr>
            <p:cNvPr id="98224" name="Freeform 63">
              <a:extLst>
                <a:ext uri="{FF2B5EF4-FFF2-40B4-BE49-F238E27FC236}">
                  <a16:creationId xmlns:a16="http://schemas.microsoft.com/office/drawing/2014/main" id="{D9DFEE41-6DA4-4000-B1D5-58967154B064}"/>
                </a:ext>
              </a:extLst>
            </p:cNvPr>
            <p:cNvSpPr>
              <a:spLocks/>
            </p:cNvSpPr>
            <p:nvPr/>
          </p:nvSpPr>
          <p:spPr bwMode="auto">
            <a:xfrm>
              <a:off x="2121505" y="5310862"/>
              <a:ext cx="5361025" cy="626234"/>
            </a:xfrm>
            <a:custGeom>
              <a:avLst/>
              <a:gdLst>
                <a:gd name="T0" fmla="*/ 2147483646 w 2496"/>
                <a:gd name="T1" fmla="*/ 2147483646 h 1956"/>
                <a:gd name="T2" fmla="*/ 2147483646 w 2496"/>
                <a:gd name="T3" fmla="*/ 2147483646 h 1956"/>
                <a:gd name="T4" fmla="*/ 2147483646 w 2496"/>
                <a:gd name="T5" fmla="*/ 2147483646 h 1956"/>
                <a:gd name="T6" fmla="*/ 2147483646 w 2496"/>
                <a:gd name="T7" fmla="*/ 2147483646 h 1956"/>
                <a:gd name="T8" fmla="*/ 2147483646 w 2496"/>
                <a:gd name="T9" fmla="*/ 2147483646 h 1956"/>
                <a:gd name="T10" fmla="*/ 2147483646 w 2496"/>
                <a:gd name="T11" fmla="*/ 2147483646 h 1956"/>
                <a:gd name="T12" fmla="*/ 2147483646 w 2496"/>
                <a:gd name="T13" fmla="*/ 2147483646 h 1956"/>
                <a:gd name="T14" fmla="*/ 2147483646 w 2496"/>
                <a:gd name="T15" fmla="*/ 2147483646 h 1956"/>
                <a:gd name="T16" fmla="*/ 2147483646 w 2496"/>
                <a:gd name="T17" fmla="*/ 2147483646 h 1956"/>
                <a:gd name="T18" fmla="*/ 2147483646 w 2496"/>
                <a:gd name="T19" fmla="*/ 2147483646 h 1956"/>
                <a:gd name="T20" fmla="*/ 2147483646 w 2496"/>
                <a:gd name="T21" fmla="*/ 2147483646 h 1956"/>
                <a:gd name="T22" fmla="*/ 2147483646 w 2496"/>
                <a:gd name="T23" fmla="*/ 2147483646 h 1956"/>
                <a:gd name="T24" fmla="*/ 2147483646 w 2496"/>
                <a:gd name="T25" fmla="*/ 2147483646 h 1956"/>
                <a:gd name="T26" fmla="*/ 2147483646 w 2496"/>
                <a:gd name="T27" fmla="*/ 2147483646 h 1956"/>
                <a:gd name="T28" fmla="*/ 2147483646 w 2496"/>
                <a:gd name="T29" fmla="*/ 2147483646 h 1956"/>
                <a:gd name="T30" fmla="*/ 2147483646 w 2496"/>
                <a:gd name="T31" fmla="*/ 2147483646 h 1956"/>
                <a:gd name="T32" fmla="*/ 2147483646 w 2496"/>
                <a:gd name="T33" fmla="*/ 2147483646 h 1956"/>
                <a:gd name="T34" fmla="*/ 2147483646 w 2496"/>
                <a:gd name="T35" fmla="*/ 2147483646 h 1956"/>
                <a:gd name="T36" fmla="*/ 2147483646 w 2496"/>
                <a:gd name="T37" fmla="*/ 2147483646 h 1956"/>
                <a:gd name="T38" fmla="*/ 2147483646 w 2496"/>
                <a:gd name="T39" fmla="*/ 2147483646 h 1956"/>
                <a:gd name="T40" fmla="*/ 2147483646 w 2496"/>
                <a:gd name="T41" fmla="*/ 2147483646 h 1956"/>
                <a:gd name="T42" fmla="*/ 2147483646 w 2496"/>
                <a:gd name="T43" fmla="*/ 2147483646 h 1956"/>
                <a:gd name="T44" fmla="*/ 2147483646 w 2496"/>
                <a:gd name="T45" fmla="*/ 2147483646 h 1956"/>
                <a:gd name="T46" fmla="*/ 2147483646 w 2496"/>
                <a:gd name="T47" fmla="*/ 2147483646 h 1956"/>
                <a:gd name="T48" fmla="*/ 2147483646 w 2496"/>
                <a:gd name="T49" fmla="*/ 2147483646 h 1956"/>
                <a:gd name="T50" fmla="*/ 2147483646 w 2496"/>
                <a:gd name="T51" fmla="*/ 2147483646 h 1956"/>
                <a:gd name="T52" fmla="*/ 2147483646 w 2496"/>
                <a:gd name="T53" fmla="*/ 2147483646 h 1956"/>
                <a:gd name="T54" fmla="*/ 2147483646 w 2496"/>
                <a:gd name="T55" fmla="*/ 2147483646 h 1956"/>
                <a:gd name="T56" fmla="*/ 2147483646 w 2496"/>
                <a:gd name="T57" fmla="*/ 2147483646 h 1956"/>
                <a:gd name="T58" fmla="*/ 2147483646 w 2496"/>
                <a:gd name="T59" fmla="*/ 2147483646 h 1956"/>
                <a:gd name="T60" fmla="*/ 2147483646 w 2496"/>
                <a:gd name="T61" fmla="*/ 2147483646 h 1956"/>
                <a:gd name="T62" fmla="*/ 2147483646 w 2496"/>
                <a:gd name="T63" fmla="*/ 2147483646 h 1956"/>
                <a:gd name="T64" fmla="*/ 2147483646 w 2496"/>
                <a:gd name="T65" fmla="*/ 2147483646 h 1956"/>
                <a:gd name="T66" fmla="*/ 2147483646 w 2496"/>
                <a:gd name="T67" fmla="*/ 2147483646 h 1956"/>
                <a:gd name="T68" fmla="*/ 2147483646 w 2496"/>
                <a:gd name="T69" fmla="*/ 2147483646 h 1956"/>
                <a:gd name="T70" fmla="*/ 2147483646 w 2496"/>
                <a:gd name="T71" fmla="*/ 2147483646 h 1956"/>
                <a:gd name="T72" fmla="*/ 2147483646 w 2496"/>
                <a:gd name="T73" fmla="*/ 2147483646 h 1956"/>
                <a:gd name="T74" fmla="*/ 2147483646 w 2496"/>
                <a:gd name="T75" fmla="*/ 2147483646 h 1956"/>
                <a:gd name="T76" fmla="*/ 2147483646 w 2496"/>
                <a:gd name="T77" fmla="*/ 2147483646 h 1956"/>
                <a:gd name="T78" fmla="*/ 2147483646 w 2496"/>
                <a:gd name="T79" fmla="*/ 2147483646 h 1956"/>
                <a:gd name="T80" fmla="*/ 2147483646 w 2496"/>
                <a:gd name="T81" fmla="*/ 2147483646 h 1956"/>
                <a:gd name="T82" fmla="*/ 2147483646 w 2496"/>
                <a:gd name="T83" fmla="*/ 2147483646 h 1956"/>
                <a:gd name="T84" fmla="*/ 2147483646 w 2496"/>
                <a:gd name="T85" fmla="*/ 0 h 1956"/>
                <a:gd name="T86" fmla="*/ 2147483646 w 2496"/>
                <a:gd name="T87" fmla="*/ 2147483646 h 1956"/>
                <a:gd name="T88" fmla="*/ 2147483646 w 2496"/>
                <a:gd name="T89" fmla="*/ 2147483646 h 1956"/>
                <a:gd name="T90" fmla="*/ 2147483646 w 2496"/>
                <a:gd name="T91" fmla="*/ 2147483646 h 1956"/>
                <a:gd name="T92" fmla="*/ 2147483646 w 2496"/>
                <a:gd name="T93" fmla="*/ 2147483646 h 1956"/>
                <a:gd name="T94" fmla="*/ 2147483646 w 2496"/>
                <a:gd name="T95" fmla="*/ 2147483646 h 1956"/>
                <a:gd name="T96" fmla="*/ 2147483646 w 2496"/>
                <a:gd name="T97" fmla="*/ 2147483646 h 1956"/>
                <a:gd name="T98" fmla="*/ 2147483646 w 2496"/>
                <a:gd name="T99" fmla="*/ 2147483646 h 1956"/>
                <a:gd name="T100" fmla="*/ 2147483646 w 2496"/>
                <a:gd name="T101" fmla="*/ 2147483646 h 1956"/>
                <a:gd name="T102" fmla="*/ 2147483646 w 2496"/>
                <a:gd name="T103" fmla="*/ 2147483646 h 1956"/>
                <a:gd name="T104" fmla="*/ 2147483646 w 2496"/>
                <a:gd name="T105" fmla="*/ 2147483646 h 1956"/>
                <a:gd name="T106" fmla="*/ 2147483646 w 2496"/>
                <a:gd name="T107" fmla="*/ 2147483646 h 1956"/>
                <a:gd name="T108" fmla="*/ 2147483646 w 2496"/>
                <a:gd name="T109" fmla="*/ 2147483646 h 1956"/>
                <a:gd name="T110" fmla="*/ 2147483646 w 2496"/>
                <a:gd name="T111" fmla="*/ 2147483646 h 1956"/>
                <a:gd name="T112" fmla="*/ 2147483646 w 2496"/>
                <a:gd name="T113" fmla="*/ 2147483646 h 1956"/>
                <a:gd name="T114" fmla="*/ 2147483646 w 2496"/>
                <a:gd name="T115" fmla="*/ 2147483646 h 19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96"/>
                <a:gd name="T175" fmla="*/ 0 h 1956"/>
                <a:gd name="T176" fmla="*/ 2496 w 2496"/>
                <a:gd name="T177" fmla="*/ 1956 h 195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96" h="1956">
                  <a:moveTo>
                    <a:pt x="0" y="1956"/>
                  </a:moveTo>
                  <a:lnTo>
                    <a:pt x="24" y="1956"/>
                  </a:lnTo>
                  <a:lnTo>
                    <a:pt x="42" y="1944"/>
                  </a:lnTo>
                  <a:lnTo>
                    <a:pt x="66" y="1932"/>
                  </a:lnTo>
                  <a:lnTo>
                    <a:pt x="90" y="1920"/>
                  </a:lnTo>
                  <a:lnTo>
                    <a:pt x="108" y="1920"/>
                  </a:lnTo>
                  <a:lnTo>
                    <a:pt x="132" y="1920"/>
                  </a:lnTo>
                  <a:lnTo>
                    <a:pt x="150" y="1920"/>
                  </a:lnTo>
                  <a:lnTo>
                    <a:pt x="174" y="1920"/>
                  </a:lnTo>
                  <a:lnTo>
                    <a:pt x="198" y="1920"/>
                  </a:lnTo>
                  <a:lnTo>
                    <a:pt x="216" y="1920"/>
                  </a:lnTo>
                  <a:lnTo>
                    <a:pt x="240" y="1920"/>
                  </a:lnTo>
                  <a:lnTo>
                    <a:pt x="264" y="1932"/>
                  </a:lnTo>
                  <a:lnTo>
                    <a:pt x="282" y="1944"/>
                  </a:lnTo>
                  <a:lnTo>
                    <a:pt x="306" y="1956"/>
                  </a:lnTo>
                  <a:lnTo>
                    <a:pt x="324" y="1956"/>
                  </a:lnTo>
                  <a:lnTo>
                    <a:pt x="348" y="1956"/>
                  </a:lnTo>
                  <a:lnTo>
                    <a:pt x="372" y="1812"/>
                  </a:lnTo>
                  <a:lnTo>
                    <a:pt x="390" y="1668"/>
                  </a:lnTo>
                  <a:lnTo>
                    <a:pt x="414" y="1530"/>
                  </a:lnTo>
                  <a:lnTo>
                    <a:pt x="432" y="1530"/>
                  </a:lnTo>
                  <a:lnTo>
                    <a:pt x="456" y="1530"/>
                  </a:lnTo>
                  <a:lnTo>
                    <a:pt x="480" y="1392"/>
                  </a:lnTo>
                  <a:lnTo>
                    <a:pt x="498" y="1254"/>
                  </a:lnTo>
                  <a:lnTo>
                    <a:pt x="522" y="1116"/>
                  </a:lnTo>
                  <a:lnTo>
                    <a:pt x="546" y="1116"/>
                  </a:lnTo>
                  <a:lnTo>
                    <a:pt x="564" y="1116"/>
                  </a:lnTo>
                  <a:lnTo>
                    <a:pt x="588" y="1278"/>
                  </a:lnTo>
                  <a:lnTo>
                    <a:pt x="606" y="1446"/>
                  </a:lnTo>
                  <a:lnTo>
                    <a:pt x="630" y="1608"/>
                  </a:lnTo>
                  <a:lnTo>
                    <a:pt x="654" y="1608"/>
                  </a:lnTo>
                  <a:lnTo>
                    <a:pt x="672" y="1608"/>
                  </a:lnTo>
                  <a:lnTo>
                    <a:pt x="696" y="1650"/>
                  </a:lnTo>
                  <a:lnTo>
                    <a:pt x="714" y="1692"/>
                  </a:lnTo>
                  <a:lnTo>
                    <a:pt x="738" y="1734"/>
                  </a:lnTo>
                  <a:lnTo>
                    <a:pt x="762" y="1734"/>
                  </a:lnTo>
                  <a:lnTo>
                    <a:pt x="780" y="1734"/>
                  </a:lnTo>
                  <a:lnTo>
                    <a:pt x="804" y="1776"/>
                  </a:lnTo>
                  <a:lnTo>
                    <a:pt x="828" y="1818"/>
                  </a:lnTo>
                  <a:lnTo>
                    <a:pt x="846" y="1860"/>
                  </a:lnTo>
                  <a:lnTo>
                    <a:pt x="870" y="1860"/>
                  </a:lnTo>
                  <a:lnTo>
                    <a:pt x="888" y="1860"/>
                  </a:lnTo>
                  <a:lnTo>
                    <a:pt x="912" y="1866"/>
                  </a:lnTo>
                  <a:lnTo>
                    <a:pt x="936" y="1872"/>
                  </a:lnTo>
                  <a:lnTo>
                    <a:pt x="954" y="1872"/>
                  </a:lnTo>
                  <a:lnTo>
                    <a:pt x="978" y="1872"/>
                  </a:lnTo>
                  <a:lnTo>
                    <a:pt x="996" y="1872"/>
                  </a:lnTo>
                  <a:lnTo>
                    <a:pt x="1020" y="1854"/>
                  </a:lnTo>
                  <a:lnTo>
                    <a:pt x="1044" y="1830"/>
                  </a:lnTo>
                  <a:lnTo>
                    <a:pt x="1062" y="1812"/>
                  </a:lnTo>
                  <a:lnTo>
                    <a:pt x="1086" y="1812"/>
                  </a:lnTo>
                  <a:lnTo>
                    <a:pt x="1110" y="1812"/>
                  </a:lnTo>
                  <a:lnTo>
                    <a:pt x="1128" y="1824"/>
                  </a:lnTo>
                  <a:lnTo>
                    <a:pt x="1152" y="1830"/>
                  </a:lnTo>
                  <a:lnTo>
                    <a:pt x="1170" y="1842"/>
                  </a:lnTo>
                  <a:lnTo>
                    <a:pt x="1194" y="1842"/>
                  </a:lnTo>
                  <a:lnTo>
                    <a:pt x="1218" y="1842"/>
                  </a:lnTo>
                  <a:lnTo>
                    <a:pt x="1236" y="1854"/>
                  </a:lnTo>
                  <a:lnTo>
                    <a:pt x="1260" y="1866"/>
                  </a:lnTo>
                  <a:lnTo>
                    <a:pt x="1284" y="1872"/>
                  </a:lnTo>
                  <a:lnTo>
                    <a:pt x="1302" y="1872"/>
                  </a:lnTo>
                  <a:lnTo>
                    <a:pt x="1326" y="1872"/>
                  </a:lnTo>
                  <a:lnTo>
                    <a:pt x="1344" y="1782"/>
                  </a:lnTo>
                  <a:lnTo>
                    <a:pt x="1368" y="1686"/>
                  </a:lnTo>
                  <a:lnTo>
                    <a:pt x="1392" y="1590"/>
                  </a:lnTo>
                  <a:lnTo>
                    <a:pt x="1410" y="1590"/>
                  </a:lnTo>
                  <a:lnTo>
                    <a:pt x="1434" y="1590"/>
                  </a:lnTo>
                  <a:lnTo>
                    <a:pt x="1452" y="1440"/>
                  </a:lnTo>
                  <a:lnTo>
                    <a:pt x="1476" y="1284"/>
                  </a:lnTo>
                  <a:lnTo>
                    <a:pt x="1500" y="1134"/>
                  </a:lnTo>
                  <a:lnTo>
                    <a:pt x="1518" y="1134"/>
                  </a:lnTo>
                  <a:lnTo>
                    <a:pt x="1542" y="1134"/>
                  </a:lnTo>
                  <a:lnTo>
                    <a:pt x="1566" y="930"/>
                  </a:lnTo>
                  <a:lnTo>
                    <a:pt x="1584" y="726"/>
                  </a:lnTo>
                  <a:lnTo>
                    <a:pt x="1608" y="516"/>
                  </a:lnTo>
                  <a:lnTo>
                    <a:pt x="1626" y="516"/>
                  </a:lnTo>
                  <a:lnTo>
                    <a:pt x="1650" y="516"/>
                  </a:lnTo>
                  <a:lnTo>
                    <a:pt x="1674" y="426"/>
                  </a:lnTo>
                  <a:lnTo>
                    <a:pt x="1692" y="330"/>
                  </a:lnTo>
                  <a:lnTo>
                    <a:pt x="1716" y="234"/>
                  </a:lnTo>
                  <a:lnTo>
                    <a:pt x="1734" y="234"/>
                  </a:lnTo>
                  <a:lnTo>
                    <a:pt x="1758" y="234"/>
                  </a:lnTo>
                  <a:lnTo>
                    <a:pt x="1782" y="156"/>
                  </a:lnTo>
                  <a:lnTo>
                    <a:pt x="1800" y="78"/>
                  </a:lnTo>
                  <a:lnTo>
                    <a:pt x="1824" y="0"/>
                  </a:lnTo>
                  <a:lnTo>
                    <a:pt x="1848" y="0"/>
                  </a:lnTo>
                  <a:lnTo>
                    <a:pt x="1866" y="0"/>
                  </a:lnTo>
                  <a:lnTo>
                    <a:pt x="1890" y="510"/>
                  </a:lnTo>
                  <a:lnTo>
                    <a:pt x="1908" y="1020"/>
                  </a:lnTo>
                  <a:lnTo>
                    <a:pt x="1932" y="1530"/>
                  </a:lnTo>
                  <a:lnTo>
                    <a:pt x="1956" y="1530"/>
                  </a:lnTo>
                  <a:lnTo>
                    <a:pt x="1974" y="1530"/>
                  </a:lnTo>
                  <a:lnTo>
                    <a:pt x="1998" y="1668"/>
                  </a:lnTo>
                  <a:lnTo>
                    <a:pt x="2016" y="1812"/>
                  </a:lnTo>
                  <a:lnTo>
                    <a:pt x="2040" y="1956"/>
                  </a:lnTo>
                  <a:lnTo>
                    <a:pt x="2064" y="1956"/>
                  </a:lnTo>
                  <a:lnTo>
                    <a:pt x="2082" y="1956"/>
                  </a:lnTo>
                  <a:lnTo>
                    <a:pt x="2106" y="1956"/>
                  </a:lnTo>
                  <a:lnTo>
                    <a:pt x="2130" y="1956"/>
                  </a:lnTo>
                  <a:lnTo>
                    <a:pt x="2148" y="1956"/>
                  </a:lnTo>
                  <a:lnTo>
                    <a:pt x="2172" y="1956"/>
                  </a:lnTo>
                  <a:lnTo>
                    <a:pt x="2190" y="1956"/>
                  </a:lnTo>
                  <a:lnTo>
                    <a:pt x="2214" y="1956"/>
                  </a:lnTo>
                  <a:lnTo>
                    <a:pt x="2238" y="1956"/>
                  </a:lnTo>
                  <a:lnTo>
                    <a:pt x="2256" y="1956"/>
                  </a:lnTo>
                  <a:lnTo>
                    <a:pt x="2280" y="1956"/>
                  </a:lnTo>
                  <a:lnTo>
                    <a:pt x="2298" y="1956"/>
                  </a:lnTo>
                  <a:lnTo>
                    <a:pt x="2322" y="1956"/>
                  </a:lnTo>
                  <a:lnTo>
                    <a:pt x="2346" y="1956"/>
                  </a:lnTo>
                  <a:lnTo>
                    <a:pt x="2364" y="1956"/>
                  </a:lnTo>
                  <a:lnTo>
                    <a:pt x="2388" y="1956"/>
                  </a:lnTo>
                  <a:lnTo>
                    <a:pt x="2412" y="1956"/>
                  </a:lnTo>
                  <a:lnTo>
                    <a:pt x="2430" y="1956"/>
                  </a:lnTo>
                  <a:lnTo>
                    <a:pt x="2454" y="1956"/>
                  </a:lnTo>
                  <a:lnTo>
                    <a:pt x="2472" y="1956"/>
                  </a:lnTo>
                  <a:lnTo>
                    <a:pt x="2496" y="1956"/>
                  </a:lnTo>
                </a:path>
              </a:pathLst>
            </a:custGeom>
            <a:noFill/>
            <a:ln w="254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225" name="Freeform 64">
              <a:extLst>
                <a:ext uri="{FF2B5EF4-FFF2-40B4-BE49-F238E27FC236}">
                  <a16:creationId xmlns:a16="http://schemas.microsoft.com/office/drawing/2014/main" id="{AE46608B-334E-4721-A37C-3D20C7B9DB02}"/>
                </a:ext>
              </a:extLst>
            </p:cNvPr>
            <p:cNvSpPr>
              <a:spLocks/>
            </p:cNvSpPr>
            <p:nvPr/>
          </p:nvSpPr>
          <p:spPr bwMode="auto">
            <a:xfrm>
              <a:off x="2109376" y="5306188"/>
              <a:ext cx="5361025" cy="635579"/>
            </a:xfrm>
            <a:custGeom>
              <a:avLst/>
              <a:gdLst>
                <a:gd name="T0" fmla="*/ 2147483646 w 2496"/>
                <a:gd name="T1" fmla="*/ 2147483646 h 384"/>
                <a:gd name="T2" fmla="*/ 2147483646 w 2496"/>
                <a:gd name="T3" fmla="*/ 2147483646 h 384"/>
                <a:gd name="T4" fmla="*/ 2147483646 w 2496"/>
                <a:gd name="T5" fmla="*/ 2147483646 h 384"/>
                <a:gd name="T6" fmla="*/ 2147483646 w 2496"/>
                <a:gd name="T7" fmla="*/ 2147483646 h 384"/>
                <a:gd name="T8" fmla="*/ 2147483646 w 2496"/>
                <a:gd name="T9" fmla="*/ 2147483646 h 384"/>
                <a:gd name="T10" fmla="*/ 2147483646 w 2496"/>
                <a:gd name="T11" fmla="*/ 2147483646 h 384"/>
                <a:gd name="T12" fmla="*/ 2147483646 w 2496"/>
                <a:gd name="T13" fmla="*/ 2147483646 h 384"/>
                <a:gd name="T14" fmla="*/ 2147483646 w 2496"/>
                <a:gd name="T15" fmla="*/ 2147483646 h 384"/>
                <a:gd name="T16" fmla="*/ 2147483646 w 2496"/>
                <a:gd name="T17" fmla="*/ 2147483646 h 384"/>
                <a:gd name="T18" fmla="*/ 2147483646 w 2496"/>
                <a:gd name="T19" fmla="*/ 2147483646 h 384"/>
                <a:gd name="T20" fmla="*/ 2147483646 w 2496"/>
                <a:gd name="T21" fmla="*/ 2147483646 h 384"/>
                <a:gd name="T22" fmla="*/ 2147483646 w 2496"/>
                <a:gd name="T23" fmla="*/ 2147483646 h 384"/>
                <a:gd name="T24" fmla="*/ 2147483646 w 2496"/>
                <a:gd name="T25" fmla="*/ 2147483646 h 384"/>
                <a:gd name="T26" fmla="*/ 2147483646 w 2496"/>
                <a:gd name="T27" fmla="*/ 2147483646 h 384"/>
                <a:gd name="T28" fmla="*/ 2147483646 w 2496"/>
                <a:gd name="T29" fmla="*/ 0 h 384"/>
                <a:gd name="T30" fmla="*/ 2147483646 w 2496"/>
                <a:gd name="T31" fmla="*/ 0 h 384"/>
                <a:gd name="T32" fmla="*/ 2147483646 w 2496"/>
                <a:gd name="T33" fmla="*/ 2147483646 h 384"/>
                <a:gd name="T34" fmla="*/ 2147483646 w 2496"/>
                <a:gd name="T35" fmla="*/ 2147483646 h 384"/>
                <a:gd name="T36" fmla="*/ 2147483646 w 2496"/>
                <a:gd name="T37" fmla="*/ 2147483646 h 384"/>
                <a:gd name="T38" fmla="*/ 2147483646 w 2496"/>
                <a:gd name="T39" fmla="*/ 2147483646 h 384"/>
                <a:gd name="T40" fmla="*/ 2147483646 w 2496"/>
                <a:gd name="T41" fmla="*/ 2147483646 h 384"/>
                <a:gd name="T42" fmla="*/ 2147483646 w 2496"/>
                <a:gd name="T43" fmla="*/ 2147483646 h 384"/>
                <a:gd name="T44" fmla="*/ 2147483646 w 2496"/>
                <a:gd name="T45" fmla="*/ 2147483646 h 384"/>
                <a:gd name="T46" fmla="*/ 2147483646 w 2496"/>
                <a:gd name="T47" fmla="*/ 2147483646 h 384"/>
                <a:gd name="T48" fmla="*/ 2147483646 w 2496"/>
                <a:gd name="T49" fmla="*/ 2147483646 h 384"/>
                <a:gd name="T50" fmla="*/ 2147483646 w 2496"/>
                <a:gd name="T51" fmla="*/ 2147483646 h 384"/>
                <a:gd name="T52" fmla="*/ 2147483646 w 2496"/>
                <a:gd name="T53" fmla="*/ 2147483646 h 384"/>
                <a:gd name="T54" fmla="*/ 2147483646 w 2496"/>
                <a:gd name="T55" fmla="*/ 2147483646 h 384"/>
                <a:gd name="T56" fmla="*/ 2147483646 w 2496"/>
                <a:gd name="T57" fmla="*/ 2147483646 h 384"/>
                <a:gd name="T58" fmla="*/ 2147483646 w 2496"/>
                <a:gd name="T59" fmla="*/ 2147483646 h 384"/>
                <a:gd name="T60" fmla="*/ 2147483646 w 2496"/>
                <a:gd name="T61" fmla="*/ 2147483646 h 384"/>
                <a:gd name="T62" fmla="*/ 2147483646 w 2496"/>
                <a:gd name="T63" fmla="*/ 2147483646 h 384"/>
                <a:gd name="T64" fmla="*/ 2147483646 w 2496"/>
                <a:gd name="T65" fmla="*/ 2147483646 h 384"/>
                <a:gd name="T66" fmla="*/ 2147483646 w 2496"/>
                <a:gd name="T67" fmla="*/ 2147483646 h 384"/>
                <a:gd name="T68" fmla="*/ 2147483646 w 2496"/>
                <a:gd name="T69" fmla="*/ 2147483646 h 384"/>
                <a:gd name="T70" fmla="*/ 2147483646 w 2496"/>
                <a:gd name="T71" fmla="*/ 2147483646 h 384"/>
                <a:gd name="T72" fmla="*/ 2147483646 w 2496"/>
                <a:gd name="T73" fmla="*/ 2147483646 h 384"/>
                <a:gd name="T74" fmla="*/ 2147483646 w 2496"/>
                <a:gd name="T75" fmla="*/ 2147483646 h 384"/>
                <a:gd name="T76" fmla="*/ 2147483646 w 2496"/>
                <a:gd name="T77" fmla="*/ 2147483646 h 384"/>
                <a:gd name="T78" fmla="*/ 2147483646 w 2496"/>
                <a:gd name="T79" fmla="*/ 2147483646 h 384"/>
                <a:gd name="T80" fmla="*/ 2147483646 w 2496"/>
                <a:gd name="T81" fmla="*/ 2147483646 h 384"/>
                <a:gd name="T82" fmla="*/ 2147483646 w 2496"/>
                <a:gd name="T83" fmla="*/ 2147483646 h 384"/>
                <a:gd name="T84" fmla="*/ 2147483646 w 2496"/>
                <a:gd name="T85" fmla="*/ 2147483646 h 384"/>
                <a:gd name="T86" fmla="*/ 2147483646 w 2496"/>
                <a:gd name="T87" fmla="*/ 2147483646 h 384"/>
                <a:gd name="T88" fmla="*/ 2147483646 w 2496"/>
                <a:gd name="T89" fmla="*/ 2147483646 h 384"/>
                <a:gd name="T90" fmla="*/ 2147483646 w 2496"/>
                <a:gd name="T91" fmla="*/ 2147483646 h 384"/>
                <a:gd name="T92" fmla="*/ 2147483646 w 2496"/>
                <a:gd name="T93" fmla="*/ 2147483646 h 384"/>
                <a:gd name="T94" fmla="*/ 2147483646 w 2496"/>
                <a:gd name="T95" fmla="*/ 2147483646 h 384"/>
                <a:gd name="T96" fmla="*/ 2147483646 w 2496"/>
                <a:gd name="T97" fmla="*/ 2147483646 h 384"/>
                <a:gd name="T98" fmla="*/ 2147483646 w 2496"/>
                <a:gd name="T99" fmla="*/ 2147483646 h 384"/>
                <a:gd name="T100" fmla="*/ 2147483646 w 2496"/>
                <a:gd name="T101" fmla="*/ 2147483646 h 384"/>
                <a:gd name="T102" fmla="*/ 2147483646 w 2496"/>
                <a:gd name="T103" fmla="*/ 2147483646 h 384"/>
                <a:gd name="T104" fmla="*/ 2147483646 w 2496"/>
                <a:gd name="T105" fmla="*/ 2147483646 h 384"/>
                <a:gd name="T106" fmla="*/ 2147483646 w 2496"/>
                <a:gd name="T107" fmla="*/ 2147483646 h 384"/>
                <a:gd name="T108" fmla="*/ 2147483646 w 2496"/>
                <a:gd name="T109" fmla="*/ 2147483646 h 384"/>
                <a:gd name="T110" fmla="*/ 2147483646 w 2496"/>
                <a:gd name="T111" fmla="*/ 2147483646 h 384"/>
                <a:gd name="T112" fmla="*/ 2147483646 w 2496"/>
                <a:gd name="T113" fmla="*/ 2147483646 h 384"/>
                <a:gd name="T114" fmla="*/ 2147483646 w 2496"/>
                <a:gd name="T115" fmla="*/ 2147483646 h 38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96"/>
                <a:gd name="T175" fmla="*/ 0 h 384"/>
                <a:gd name="T176" fmla="*/ 2496 w 2496"/>
                <a:gd name="T177" fmla="*/ 384 h 38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96" h="384">
                  <a:moveTo>
                    <a:pt x="0" y="384"/>
                  </a:moveTo>
                  <a:lnTo>
                    <a:pt x="24" y="384"/>
                  </a:lnTo>
                  <a:lnTo>
                    <a:pt x="42" y="384"/>
                  </a:lnTo>
                  <a:lnTo>
                    <a:pt x="66" y="384"/>
                  </a:lnTo>
                  <a:lnTo>
                    <a:pt x="90" y="384"/>
                  </a:lnTo>
                  <a:lnTo>
                    <a:pt x="108" y="384"/>
                  </a:lnTo>
                  <a:lnTo>
                    <a:pt x="132" y="384"/>
                  </a:lnTo>
                  <a:lnTo>
                    <a:pt x="150" y="378"/>
                  </a:lnTo>
                  <a:lnTo>
                    <a:pt x="174" y="372"/>
                  </a:lnTo>
                  <a:lnTo>
                    <a:pt x="198" y="366"/>
                  </a:lnTo>
                  <a:lnTo>
                    <a:pt x="216" y="366"/>
                  </a:lnTo>
                  <a:lnTo>
                    <a:pt x="240" y="366"/>
                  </a:lnTo>
                  <a:lnTo>
                    <a:pt x="264" y="360"/>
                  </a:lnTo>
                  <a:lnTo>
                    <a:pt x="282" y="354"/>
                  </a:lnTo>
                  <a:lnTo>
                    <a:pt x="306" y="348"/>
                  </a:lnTo>
                  <a:lnTo>
                    <a:pt x="324" y="348"/>
                  </a:lnTo>
                  <a:lnTo>
                    <a:pt x="348" y="348"/>
                  </a:lnTo>
                  <a:lnTo>
                    <a:pt x="372" y="348"/>
                  </a:lnTo>
                  <a:lnTo>
                    <a:pt x="390" y="348"/>
                  </a:lnTo>
                  <a:lnTo>
                    <a:pt x="414" y="348"/>
                  </a:lnTo>
                  <a:lnTo>
                    <a:pt x="432" y="348"/>
                  </a:lnTo>
                  <a:lnTo>
                    <a:pt x="456" y="348"/>
                  </a:lnTo>
                  <a:lnTo>
                    <a:pt x="480" y="348"/>
                  </a:lnTo>
                  <a:lnTo>
                    <a:pt x="498" y="348"/>
                  </a:lnTo>
                  <a:lnTo>
                    <a:pt x="522" y="348"/>
                  </a:lnTo>
                  <a:lnTo>
                    <a:pt x="546" y="348"/>
                  </a:lnTo>
                  <a:lnTo>
                    <a:pt x="564" y="348"/>
                  </a:lnTo>
                  <a:lnTo>
                    <a:pt x="588" y="234"/>
                  </a:lnTo>
                  <a:lnTo>
                    <a:pt x="606" y="120"/>
                  </a:lnTo>
                  <a:lnTo>
                    <a:pt x="630" y="0"/>
                  </a:lnTo>
                  <a:lnTo>
                    <a:pt x="654" y="0"/>
                  </a:lnTo>
                  <a:lnTo>
                    <a:pt x="672" y="0"/>
                  </a:lnTo>
                  <a:lnTo>
                    <a:pt x="696" y="126"/>
                  </a:lnTo>
                  <a:lnTo>
                    <a:pt x="714" y="246"/>
                  </a:lnTo>
                  <a:lnTo>
                    <a:pt x="738" y="366"/>
                  </a:lnTo>
                  <a:lnTo>
                    <a:pt x="762" y="366"/>
                  </a:lnTo>
                  <a:lnTo>
                    <a:pt x="780" y="366"/>
                  </a:lnTo>
                  <a:lnTo>
                    <a:pt x="804" y="372"/>
                  </a:lnTo>
                  <a:lnTo>
                    <a:pt x="828" y="378"/>
                  </a:lnTo>
                  <a:lnTo>
                    <a:pt x="846" y="384"/>
                  </a:lnTo>
                  <a:lnTo>
                    <a:pt x="870" y="384"/>
                  </a:lnTo>
                  <a:lnTo>
                    <a:pt x="888" y="384"/>
                  </a:lnTo>
                  <a:lnTo>
                    <a:pt x="912" y="384"/>
                  </a:lnTo>
                  <a:lnTo>
                    <a:pt x="936" y="384"/>
                  </a:lnTo>
                  <a:lnTo>
                    <a:pt x="954" y="384"/>
                  </a:lnTo>
                  <a:lnTo>
                    <a:pt x="978" y="384"/>
                  </a:lnTo>
                  <a:lnTo>
                    <a:pt x="996" y="384"/>
                  </a:lnTo>
                  <a:lnTo>
                    <a:pt x="1020" y="384"/>
                  </a:lnTo>
                  <a:lnTo>
                    <a:pt x="1044" y="384"/>
                  </a:lnTo>
                  <a:lnTo>
                    <a:pt x="1062" y="384"/>
                  </a:lnTo>
                  <a:lnTo>
                    <a:pt x="1086" y="384"/>
                  </a:lnTo>
                  <a:lnTo>
                    <a:pt x="1110" y="384"/>
                  </a:lnTo>
                  <a:lnTo>
                    <a:pt x="1128" y="384"/>
                  </a:lnTo>
                  <a:lnTo>
                    <a:pt x="1152" y="384"/>
                  </a:lnTo>
                  <a:lnTo>
                    <a:pt x="1170" y="384"/>
                  </a:lnTo>
                  <a:lnTo>
                    <a:pt x="1194" y="384"/>
                  </a:lnTo>
                  <a:lnTo>
                    <a:pt x="1218" y="384"/>
                  </a:lnTo>
                  <a:lnTo>
                    <a:pt x="1236" y="378"/>
                  </a:lnTo>
                  <a:lnTo>
                    <a:pt x="1260" y="372"/>
                  </a:lnTo>
                  <a:lnTo>
                    <a:pt x="1284" y="366"/>
                  </a:lnTo>
                  <a:lnTo>
                    <a:pt x="1302" y="366"/>
                  </a:lnTo>
                  <a:lnTo>
                    <a:pt x="1326" y="366"/>
                  </a:lnTo>
                  <a:lnTo>
                    <a:pt x="1344" y="372"/>
                  </a:lnTo>
                  <a:lnTo>
                    <a:pt x="1368" y="378"/>
                  </a:lnTo>
                  <a:lnTo>
                    <a:pt x="1392" y="384"/>
                  </a:lnTo>
                  <a:lnTo>
                    <a:pt x="1410" y="384"/>
                  </a:lnTo>
                  <a:lnTo>
                    <a:pt x="1434" y="384"/>
                  </a:lnTo>
                  <a:lnTo>
                    <a:pt x="1452" y="384"/>
                  </a:lnTo>
                  <a:lnTo>
                    <a:pt x="1476" y="384"/>
                  </a:lnTo>
                  <a:lnTo>
                    <a:pt x="1500" y="384"/>
                  </a:lnTo>
                  <a:lnTo>
                    <a:pt x="1518" y="384"/>
                  </a:lnTo>
                  <a:lnTo>
                    <a:pt x="1542" y="384"/>
                  </a:lnTo>
                  <a:lnTo>
                    <a:pt x="1566" y="384"/>
                  </a:lnTo>
                  <a:lnTo>
                    <a:pt x="1584" y="384"/>
                  </a:lnTo>
                  <a:lnTo>
                    <a:pt x="1608" y="384"/>
                  </a:lnTo>
                  <a:lnTo>
                    <a:pt x="1626" y="384"/>
                  </a:lnTo>
                  <a:lnTo>
                    <a:pt x="1650" y="384"/>
                  </a:lnTo>
                  <a:lnTo>
                    <a:pt x="1674" y="378"/>
                  </a:lnTo>
                  <a:lnTo>
                    <a:pt x="1692" y="372"/>
                  </a:lnTo>
                  <a:lnTo>
                    <a:pt x="1716" y="366"/>
                  </a:lnTo>
                  <a:lnTo>
                    <a:pt x="1734" y="366"/>
                  </a:lnTo>
                  <a:lnTo>
                    <a:pt x="1758" y="366"/>
                  </a:lnTo>
                  <a:lnTo>
                    <a:pt x="1782" y="354"/>
                  </a:lnTo>
                  <a:lnTo>
                    <a:pt x="1800" y="342"/>
                  </a:lnTo>
                  <a:lnTo>
                    <a:pt x="1824" y="336"/>
                  </a:lnTo>
                  <a:lnTo>
                    <a:pt x="1848" y="336"/>
                  </a:lnTo>
                  <a:lnTo>
                    <a:pt x="1866" y="336"/>
                  </a:lnTo>
                  <a:lnTo>
                    <a:pt x="1890" y="228"/>
                  </a:lnTo>
                  <a:lnTo>
                    <a:pt x="1908" y="126"/>
                  </a:lnTo>
                  <a:lnTo>
                    <a:pt x="1932" y="18"/>
                  </a:lnTo>
                  <a:lnTo>
                    <a:pt x="1956" y="18"/>
                  </a:lnTo>
                  <a:lnTo>
                    <a:pt x="1974" y="18"/>
                  </a:lnTo>
                  <a:lnTo>
                    <a:pt x="1998" y="132"/>
                  </a:lnTo>
                  <a:lnTo>
                    <a:pt x="2016" y="252"/>
                  </a:lnTo>
                  <a:lnTo>
                    <a:pt x="2040" y="366"/>
                  </a:lnTo>
                  <a:lnTo>
                    <a:pt x="2064" y="366"/>
                  </a:lnTo>
                  <a:lnTo>
                    <a:pt x="2082" y="366"/>
                  </a:lnTo>
                  <a:lnTo>
                    <a:pt x="2106" y="366"/>
                  </a:lnTo>
                  <a:lnTo>
                    <a:pt x="2130" y="366"/>
                  </a:lnTo>
                  <a:lnTo>
                    <a:pt x="2148" y="366"/>
                  </a:lnTo>
                  <a:lnTo>
                    <a:pt x="2172" y="366"/>
                  </a:lnTo>
                  <a:lnTo>
                    <a:pt x="2190" y="366"/>
                  </a:lnTo>
                  <a:lnTo>
                    <a:pt x="2214" y="372"/>
                  </a:lnTo>
                  <a:lnTo>
                    <a:pt x="2238" y="378"/>
                  </a:lnTo>
                  <a:lnTo>
                    <a:pt x="2256" y="384"/>
                  </a:lnTo>
                  <a:lnTo>
                    <a:pt x="2280" y="384"/>
                  </a:lnTo>
                  <a:lnTo>
                    <a:pt x="2298" y="384"/>
                  </a:lnTo>
                  <a:lnTo>
                    <a:pt x="2322" y="372"/>
                  </a:lnTo>
                  <a:lnTo>
                    <a:pt x="2346" y="360"/>
                  </a:lnTo>
                  <a:lnTo>
                    <a:pt x="2364" y="348"/>
                  </a:lnTo>
                  <a:lnTo>
                    <a:pt x="2388" y="348"/>
                  </a:lnTo>
                  <a:lnTo>
                    <a:pt x="2412" y="348"/>
                  </a:lnTo>
                  <a:lnTo>
                    <a:pt x="2430" y="354"/>
                  </a:lnTo>
                  <a:lnTo>
                    <a:pt x="2454" y="360"/>
                  </a:lnTo>
                  <a:lnTo>
                    <a:pt x="2472" y="366"/>
                  </a:lnTo>
                  <a:lnTo>
                    <a:pt x="2496" y="366"/>
                  </a:lnTo>
                </a:path>
              </a:pathLst>
            </a:custGeom>
            <a:noFill/>
            <a:ln w="25400">
              <a:solidFill>
                <a:srgbClr val="3333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226" name="Freeform 65">
              <a:extLst>
                <a:ext uri="{FF2B5EF4-FFF2-40B4-BE49-F238E27FC236}">
                  <a16:creationId xmlns:a16="http://schemas.microsoft.com/office/drawing/2014/main" id="{6436431D-E873-4387-B6D1-FAD6EE7F4E8C}"/>
                </a:ext>
              </a:extLst>
            </p:cNvPr>
            <p:cNvSpPr>
              <a:spLocks/>
            </p:cNvSpPr>
            <p:nvPr/>
          </p:nvSpPr>
          <p:spPr bwMode="auto">
            <a:xfrm>
              <a:off x="2121505" y="5422294"/>
              <a:ext cx="5361025" cy="510127"/>
            </a:xfrm>
            <a:custGeom>
              <a:avLst/>
              <a:gdLst>
                <a:gd name="T0" fmla="*/ 2147483646 w 2496"/>
                <a:gd name="T1" fmla="*/ 2147483646 h 114"/>
                <a:gd name="T2" fmla="*/ 2147483646 w 2496"/>
                <a:gd name="T3" fmla="*/ 2147483646 h 114"/>
                <a:gd name="T4" fmla="*/ 2147483646 w 2496"/>
                <a:gd name="T5" fmla="*/ 2147483646 h 114"/>
                <a:gd name="T6" fmla="*/ 2147483646 w 2496"/>
                <a:gd name="T7" fmla="*/ 2147483646 h 114"/>
                <a:gd name="T8" fmla="*/ 2147483646 w 2496"/>
                <a:gd name="T9" fmla="*/ 0 h 114"/>
                <a:gd name="T10" fmla="*/ 2147483646 w 2496"/>
                <a:gd name="T11" fmla="*/ 0 h 114"/>
                <a:gd name="T12" fmla="*/ 2147483646 w 2496"/>
                <a:gd name="T13" fmla="*/ 2147483646 h 114"/>
                <a:gd name="T14" fmla="*/ 2147483646 w 2496"/>
                <a:gd name="T15" fmla="*/ 2147483646 h 114"/>
                <a:gd name="T16" fmla="*/ 2147483646 w 2496"/>
                <a:gd name="T17" fmla="*/ 2147483646 h 114"/>
                <a:gd name="T18" fmla="*/ 2147483646 w 2496"/>
                <a:gd name="T19" fmla="*/ 2147483646 h 114"/>
                <a:gd name="T20" fmla="*/ 2147483646 w 2496"/>
                <a:gd name="T21" fmla="*/ 2147483646 h 114"/>
                <a:gd name="T22" fmla="*/ 2147483646 w 2496"/>
                <a:gd name="T23" fmla="*/ 2147483646 h 114"/>
                <a:gd name="T24" fmla="*/ 2147483646 w 2496"/>
                <a:gd name="T25" fmla="*/ 2147483646 h 114"/>
                <a:gd name="T26" fmla="*/ 2147483646 w 2496"/>
                <a:gd name="T27" fmla="*/ 2147483646 h 114"/>
                <a:gd name="T28" fmla="*/ 2147483646 w 2496"/>
                <a:gd name="T29" fmla="*/ 2147483646 h 114"/>
                <a:gd name="T30" fmla="*/ 2147483646 w 2496"/>
                <a:gd name="T31" fmla="*/ 2147483646 h 114"/>
                <a:gd name="T32" fmla="*/ 2147483646 w 2496"/>
                <a:gd name="T33" fmla="*/ 2147483646 h 114"/>
                <a:gd name="T34" fmla="*/ 2147483646 w 2496"/>
                <a:gd name="T35" fmla="*/ 2147483646 h 114"/>
                <a:gd name="T36" fmla="*/ 2147483646 w 2496"/>
                <a:gd name="T37" fmla="*/ 2147483646 h 114"/>
                <a:gd name="T38" fmla="*/ 2147483646 w 2496"/>
                <a:gd name="T39" fmla="*/ 2147483646 h 114"/>
                <a:gd name="T40" fmla="*/ 2147483646 w 2496"/>
                <a:gd name="T41" fmla="*/ 2147483646 h 114"/>
                <a:gd name="T42" fmla="*/ 2147483646 w 2496"/>
                <a:gd name="T43" fmla="*/ 2147483646 h 114"/>
                <a:gd name="T44" fmla="*/ 2147483646 w 2496"/>
                <a:gd name="T45" fmla="*/ 2147483646 h 114"/>
                <a:gd name="T46" fmla="*/ 2147483646 w 2496"/>
                <a:gd name="T47" fmla="*/ 2147483646 h 114"/>
                <a:gd name="T48" fmla="*/ 2147483646 w 2496"/>
                <a:gd name="T49" fmla="*/ 2147483646 h 114"/>
                <a:gd name="T50" fmla="*/ 2147483646 w 2496"/>
                <a:gd name="T51" fmla="*/ 2147483646 h 114"/>
                <a:gd name="T52" fmla="*/ 2147483646 w 2496"/>
                <a:gd name="T53" fmla="*/ 2147483646 h 114"/>
                <a:gd name="T54" fmla="*/ 2147483646 w 2496"/>
                <a:gd name="T55" fmla="*/ 2147483646 h 114"/>
                <a:gd name="T56" fmla="*/ 2147483646 w 2496"/>
                <a:gd name="T57" fmla="*/ 2147483646 h 114"/>
                <a:gd name="T58" fmla="*/ 2147483646 w 2496"/>
                <a:gd name="T59" fmla="*/ 2147483646 h 114"/>
                <a:gd name="T60" fmla="*/ 2147483646 w 2496"/>
                <a:gd name="T61" fmla="*/ 2147483646 h 114"/>
                <a:gd name="T62" fmla="*/ 2147483646 w 2496"/>
                <a:gd name="T63" fmla="*/ 2147483646 h 114"/>
                <a:gd name="T64" fmla="*/ 2147483646 w 2496"/>
                <a:gd name="T65" fmla="*/ 2147483646 h 114"/>
                <a:gd name="T66" fmla="*/ 2147483646 w 2496"/>
                <a:gd name="T67" fmla="*/ 2147483646 h 114"/>
                <a:gd name="T68" fmla="*/ 2147483646 w 2496"/>
                <a:gd name="T69" fmla="*/ 2147483646 h 114"/>
                <a:gd name="T70" fmla="*/ 2147483646 w 2496"/>
                <a:gd name="T71" fmla="*/ 2147483646 h 114"/>
                <a:gd name="T72" fmla="*/ 2147483646 w 2496"/>
                <a:gd name="T73" fmla="*/ 2147483646 h 114"/>
                <a:gd name="T74" fmla="*/ 2147483646 w 2496"/>
                <a:gd name="T75" fmla="*/ 2147483646 h 114"/>
                <a:gd name="T76" fmla="*/ 2147483646 w 2496"/>
                <a:gd name="T77" fmla="*/ 2147483646 h 114"/>
                <a:gd name="T78" fmla="*/ 2147483646 w 2496"/>
                <a:gd name="T79" fmla="*/ 2147483646 h 114"/>
                <a:gd name="T80" fmla="*/ 2147483646 w 2496"/>
                <a:gd name="T81" fmla="*/ 2147483646 h 114"/>
                <a:gd name="T82" fmla="*/ 2147483646 w 2496"/>
                <a:gd name="T83" fmla="*/ 2147483646 h 114"/>
                <a:gd name="T84" fmla="*/ 2147483646 w 2496"/>
                <a:gd name="T85" fmla="*/ 2147483646 h 114"/>
                <a:gd name="T86" fmla="*/ 2147483646 w 2496"/>
                <a:gd name="T87" fmla="*/ 2147483646 h 114"/>
                <a:gd name="T88" fmla="*/ 2147483646 w 2496"/>
                <a:gd name="T89" fmla="*/ 2147483646 h 114"/>
                <a:gd name="T90" fmla="*/ 2147483646 w 2496"/>
                <a:gd name="T91" fmla="*/ 2147483646 h 114"/>
                <a:gd name="T92" fmla="*/ 2147483646 w 2496"/>
                <a:gd name="T93" fmla="*/ 2147483646 h 114"/>
                <a:gd name="T94" fmla="*/ 2147483646 w 2496"/>
                <a:gd name="T95" fmla="*/ 2147483646 h 114"/>
                <a:gd name="T96" fmla="*/ 2147483646 w 2496"/>
                <a:gd name="T97" fmla="*/ 2147483646 h 114"/>
                <a:gd name="T98" fmla="*/ 2147483646 w 2496"/>
                <a:gd name="T99" fmla="*/ 2147483646 h 114"/>
                <a:gd name="T100" fmla="*/ 2147483646 w 2496"/>
                <a:gd name="T101" fmla="*/ 2147483646 h 114"/>
                <a:gd name="T102" fmla="*/ 2147483646 w 2496"/>
                <a:gd name="T103" fmla="*/ 2147483646 h 114"/>
                <a:gd name="T104" fmla="*/ 2147483646 w 2496"/>
                <a:gd name="T105" fmla="*/ 2147483646 h 114"/>
                <a:gd name="T106" fmla="*/ 2147483646 w 2496"/>
                <a:gd name="T107" fmla="*/ 2147483646 h 114"/>
                <a:gd name="T108" fmla="*/ 2147483646 w 2496"/>
                <a:gd name="T109" fmla="*/ 2147483646 h 114"/>
                <a:gd name="T110" fmla="*/ 2147483646 w 2496"/>
                <a:gd name="T111" fmla="*/ 2147483646 h 114"/>
                <a:gd name="T112" fmla="*/ 2147483646 w 2496"/>
                <a:gd name="T113" fmla="*/ 2147483646 h 114"/>
                <a:gd name="T114" fmla="*/ 2147483646 w 2496"/>
                <a:gd name="T115" fmla="*/ 2147483646 h 11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96"/>
                <a:gd name="T175" fmla="*/ 0 h 114"/>
                <a:gd name="T176" fmla="*/ 2496 w 2496"/>
                <a:gd name="T177" fmla="*/ 114 h 11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96" h="114">
                  <a:moveTo>
                    <a:pt x="0" y="114"/>
                  </a:moveTo>
                  <a:lnTo>
                    <a:pt x="24" y="114"/>
                  </a:lnTo>
                  <a:lnTo>
                    <a:pt x="42" y="114"/>
                  </a:lnTo>
                  <a:lnTo>
                    <a:pt x="66" y="114"/>
                  </a:lnTo>
                  <a:lnTo>
                    <a:pt x="90" y="114"/>
                  </a:lnTo>
                  <a:lnTo>
                    <a:pt x="108" y="114"/>
                  </a:lnTo>
                  <a:lnTo>
                    <a:pt x="132" y="114"/>
                  </a:lnTo>
                  <a:lnTo>
                    <a:pt x="150" y="72"/>
                  </a:lnTo>
                  <a:lnTo>
                    <a:pt x="174" y="36"/>
                  </a:lnTo>
                  <a:lnTo>
                    <a:pt x="198" y="0"/>
                  </a:lnTo>
                  <a:lnTo>
                    <a:pt x="216" y="0"/>
                  </a:lnTo>
                  <a:lnTo>
                    <a:pt x="240" y="0"/>
                  </a:lnTo>
                  <a:lnTo>
                    <a:pt x="264" y="18"/>
                  </a:lnTo>
                  <a:lnTo>
                    <a:pt x="282" y="30"/>
                  </a:lnTo>
                  <a:lnTo>
                    <a:pt x="306" y="48"/>
                  </a:lnTo>
                  <a:lnTo>
                    <a:pt x="324" y="48"/>
                  </a:lnTo>
                  <a:lnTo>
                    <a:pt x="348" y="48"/>
                  </a:lnTo>
                  <a:lnTo>
                    <a:pt x="372" y="60"/>
                  </a:lnTo>
                  <a:lnTo>
                    <a:pt x="390" y="66"/>
                  </a:lnTo>
                  <a:lnTo>
                    <a:pt x="414" y="78"/>
                  </a:lnTo>
                  <a:lnTo>
                    <a:pt x="432" y="78"/>
                  </a:lnTo>
                  <a:lnTo>
                    <a:pt x="456" y="78"/>
                  </a:lnTo>
                  <a:lnTo>
                    <a:pt x="480" y="72"/>
                  </a:lnTo>
                  <a:lnTo>
                    <a:pt x="498" y="66"/>
                  </a:lnTo>
                  <a:lnTo>
                    <a:pt x="522" y="66"/>
                  </a:lnTo>
                  <a:lnTo>
                    <a:pt x="546" y="66"/>
                  </a:lnTo>
                  <a:lnTo>
                    <a:pt x="564" y="66"/>
                  </a:lnTo>
                  <a:lnTo>
                    <a:pt x="588" y="66"/>
                  </a:lnTo>
                  <a:lnTo>
                    <a:pt x="606" y="66"/>
                  </a:lnTo>
                  <a:lnTo>
                    <a:pt x="630" y="66"/>
                  </a:lnTo>
                  <a:lnTo>
                    <a:pt x="654" y="66"/>
                  </a:lnTo>
                  <a:lnTo>
                    <a:pt x="672" y="66"/>
                  </a:lnTo>
                  <a:lnTo>
                    <a:pt x="696" y="66"/>
                  </a:lnTo>
                  <a:lnTo>
                    <a:pt x="714" y="72"/>
                  </a:lnTo>
                  <a:lnTo>
                    <a:pt x="738" y="78"/>
                  </a:lnTo>
                  <a:lnTo>
                    <a:pt x="762" y="78"/>
                  </a:lnTo>
                  <a:lnTo>
                    <a:pt x="780" y="78"/>
                  </a:lnTo>
                  <a:lnTo>
                    <a:pt x="804" y="84"/>
                  </a:lnTo>
                  <a:lnTo>
                    <a:pt x="828" y="90"/>
                  </a:lnTo>
                  <a:lnTo>
                    <a:pt x="846" y="96"/>
                  </a:lnTo>
                  <a:lnTo>
                    <a:pt x="870" y="96"/>
                  </a:lnTo>
                  <a:lnTo>
                    <a:pt x="888" y="96"/>
                  </a:lnTo>
                  <a:lnTo>
                    <a:pt x="912" y="90"/>
                  </a:lnTo>
                  <a:lnTo>
                    <a:pt x="936" y="84"/>
                  </a:lnTo>
                  <a:lnTo>
                    <a:pt x="954" y="78"/>
                  </a:lnTo>
                  <a:lnTo>
                    <a:pt x="978" y="78"/>
                  </a:lnTo>
                  <a:lnTo>
                    <a:pt x="996" y="78"/>
                  </a:lnTo>
                  <a:lnTo>
                    <a:pt x="1020" y="84"/>
                  </a:lnTo>
                  <a:lnTo>
                    <a:pt x="1044" y="90"/>
                  </a:lnTo>
                  <a:lnTo>
                    <a:pt x="1062" y="96"/>
                  </a:lnTo>
                  <a:lnTo>
                    <a:pt x="1086" y="96"/>
                  </a:lnTo>
                  <a:lnTo>
                    <a:pt x="1110" y="96"/>
                  </a:lnTo>
                  <a:lnTo>
                    <a:pt x="1128" y="96"/>
                  </a:lnTo>
                  <a:lnTo>
                    <a:pt x="1152" y="96"/>
                  </a:lnTo>
                  <a:lnTo>
                    <a:pt x="1170" y="96"/>
                  </a:lnTo>
                  <a:lnTo>
                    <a:pt x="1194" y="96"/>
                  </a:lnTo>
                  <a:lnTo>
                    <a:pt x="1218" y="96"/>
                  </a:lnTo>
                  <a:lnTo>
                    <a:pt x="1236" y="84"/>
                  </a:lnTo>
                  <a:lnTo>
                    <a:pt x="1260" y="72"/>
                  </a:lnTo>
                  <a:lnTo>
                    <a:pt x="1284" y="66"/>
                  </a:lnTo>
                  <a:lnTo>
                    <a:pt x="1302" y="66"/>
                  </a:lnTo>
                  <a:lnTo>
                    <a:pt x="1326" y="66"/>
                  </a:lnTo>
                  <a:lnTo>
                    <a:pt x="1344" y="66"/>
                  </a:lnTo>
                  <a:lnTo>
                    <a:pt x="1368" y="72"/>
                  </a:lnTo>
                  <a:lnTo>
                    <a:pt x="1392" y="78"/>
                  </a:lnTo>
                  <a:lnTo>
                    <a:pt x="1410" y="78"/>
                  </a:lnTo>
                  <a:lnTo>
                    <a:pt x="1434" y="78"/>
                  </a:lnTo>
                  <a:lnTo>
                    <a:pt x="1452" y="84"/>
                  </a:lnTo>
                  <a:lnTo>
                    <a:pt x="1476" y="90"/>
                  </a:lnTo>
                  <a:lnTo>
                    <a:pt x="1500" y="96"/>
                  </a:lnTo>
                  <a:lnTo>
                    <a:pt x="1518" y="96"/>
                  </a:lnTo>
                  <a:lnTo>
                    <a:pt x="1542" y="96"/>
                  </a:lnTo>
                  <a:lnTo>
                    <a:pt x="1566" y="90"/>
                  </a:lnTo>
                  <a:lnTo>
                    <a:pt x="1584" y="84"/>
                  </a:lnTo>
                  <a:lnTo>
                    <a:pt x="1608" y="78"/>
                  </a:lnTo>
                  <a:lnTo>
                    <a:pt x="1626" y="78"/>
                  </a:lnTo>
                  <a:lnTo>
                    <a:pt x="1650" y="78"/>
                  </a:lnTo>
                  <a:lnTo>
                    <a:pt x="1674" y="78"/>
                  </a:lnTo>
                  <a:lnTo>
                    <a:pt x="1692" y="78"/>
                  </a:lnTo>
                  <a:lnTo>
                    <a:pt x="1716" y="78"/>
                  </a:lnTo>
                  <a:lnTo>
                    <a:pt x="1734" y="78"/>
                  </a:lnTo>
                  <a:lnTo>
                    <a:pt x="1758" y="78"/>
                  </a:lnTo>
                  <a:lnTo>
                    <a:pt x="1782" y="66"/>
                  </a:lnTo>
                  <a:lnTo>
                    <a:pt x="1800" y="48"/>
                  </a:lnTo>
                  <a:lnTo>
                    <a:pt x="1824" y="30"/>
                  </a:lnTo>
                  <a:lnTo>
                    <a:pt x="1848" y="30"/>
                  </a:lnTo>
                  <a:lnTo>
                    <a:pt x="1866" y="30"/>
                  </a:lnTo>
                  <a:lnTo>
                    <a:pt x="1890" y="48"/>
                  </a:lnTo>
                  <a:lnTo>
                    <a:pt x="1908" y="66"/>
                  </a:lnTo>
                  <a:lnTo>
                    <a:pt x="1932" y="78"/>
                  </a:lnTo>
                  <a:lnTo>
                    <a:pt x="1956" y="78"/>
                  </a:lnTo>
                  <a:lnTo>
                    <a:pt x="1974" y="78"/>
                  </a:lnTo>
                  <a:lnTo>
                    <a:pt x="1998" y="72"/>
                  </a:lnTo>
                  <a:lnTo>
                    <a:pt x="2016" y="66"/>
                  </a:lnTo>
                  <a:lnTo>
                    <a:pt x="2040" y="66"/>
                  </a:lnTo>
                  <a:lnTo>
                    <a:pt x="2064" y="66"/>
                  </a:lnTo>
                  <a:lnTo>
                    <a:pt x="2082" y="66"/>
                  </a:lnTo>
                  <a:lnTo>
                    <a:pt x="2106" y="66"/>
                  </a:lnTo>
                  <a:lnTo>
                    <a:pt x="2130" y="72"/>
                  </a:lnTo>
                  <a:lnTo>
                    <a:pt x="2148" y="78"/>
                  </a:lnTo>
                  <a:lnTo>
                    <a:pt x="2172" y="78"/>
                  </a:lnTo>
                  <a:lnTo>
                    <a:pt x="2190" y="78"/>
                  </a:lnTo>
                  <a:lnTo>
                    <a:pt x="2214" y="66"/>
                  </a:lnTo>
                  <a:lnTo>
                    <a:pt x="2238" y="60"/>
                  </a:lnTo>
                  <a:lnTo>
                    <a:pt x="2256" y="48"/>
                  </a:lnTo>
                  <a:lnTo>
                    <a:pt x="2280" y="48"/>
                  </a:lnTo>
                  <a:lnTo>
                    <a:pt x="2298" y="48"/>
                  </a:lnTo>
                  <a:lnTo>
                    <a:pt x="2322" y="54"/>
                  </a:lnTo>
                  <a:lnTo>
                    <a:pt x="2346" y="60"/>
                  </a:lnTo>
                  <a:lnTo>
                    <a:pt x="2364" y="66"/>
                  </a:lnTo>
                  <a:lnTo>
                    <a:pt x="2388" y="66"/>
                  </a:lnTo>
                  <a:lnTo>
                    <a:pt x="2412" y="66"/>
                  </a:lnTo>
                  <a:lnTo>
                    <a:pt x="2430" y="78"/>
                  </a:lnTo>
                  <a:lnTo>
                    <a:pt x="2454" y="96"/>
                  </a:lnTo>
                  <a:lnTo>
                    <a:pt x="2472" y="114"/>
                  </a:lnTo>
                  <a:lnTo>
                    <a:pt x="2496" y="114"/>
                  </a:lnTo>
                </a:path>
              </a:pathLst>
            </a:custGeom>
            <a:noFill/>
            <a:ln w="254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227" name="Oval 926">
              <a:extLst>
                <a:ext uri="{FF2B5EF4-FFF2-40B4-BE49-F238E27FC236}">
                  <a16:creationId xmlns:a16="http://schemas.microsoft.com/office/drawing/2014/main" id="{64BFA045-7E3A-4794-92C9-1141AE0280D6}"/>
                </a:ext>
              </a:extLst>
            </p:cNvPr>
            <p:cNvSpPr>
              <a:spLocks noChangeArrowheads="1"/>
            </p:cNvSpPr>
            <p:nvPr/>
          </p:nvSpPr>
          <p:spPr bwMode="auto">
            <a:xfrm>
              <a:off x="4660568" y="4322944"/>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228" name="Oval 926">
              <a:extLst>
                <a:ext uri="{FF2B5EF4-FFF2-40B4-BE49-F238E27FC236}">
                  <a16:creationId xmlns:a16="http://schemas.microsoft.com/office/drawing/2014/main" id="{FD82706A-D98E-4633-B4B1-7F4084A71109}"/>
                </a:ext>
              </a:extLst>
            </p:cNvPr>
            <p:cNvSpPr>
              <a:spLocks noChangeArrowheads="1"/>
            </p:cNvSpPr>
            <p:nvPr/>
          </p:nvSpPr>
          <p:spPr bwMode="auto">
            <a:xfrm>
              <a:off x="5132237" y="4533381"/>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229" name="Oval 926">
              <a:extLst>
                <a:ext uri="{FF2B5EF4-FFF2-40B4-BE49-F238E27FC236}">
                  <a16:creationId xmlns:a16="http://schemas.microsoft.com/office/drawing/2014/main" id="{EFFFF4AA-33BE-4339-8A8E-D995F0CFF626}"/>
                </a:ext>
              </a:extLst>
            </p:cNvPr>
            <p:cNvSpPr>
              <a:spLocks noChangeArrowheads="1"/>
            </p:cNvSpPr>
            <p:nvPr/>
          </p:nvSpPr>
          <p:spPr bwMode="auto">
            <a:xfrm>
              <a:off x="4827467" y="4388252"/>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230" name="Oval 926">
              <a:extLst>
                <a:ext uri="{FF2B5EF4-FFF2-40B4-BE49-F238E27FC236}">
                  <a16:creationId xmlns:a16="http://schemas.microsoft.com/office/drawing/2014/main" id="{DC91A188-7142-4627-9B09-2A23BAFAAABA}"/>
                </a:ext>
              </a:extLst>
            </p:cNvPr>
            <p:cNvSpPr>
              <a:spLocks noChangeArrowheads="1"/>
            </p:cNvSpPr>
            <p:nvPr/>
          </p:nvSpPr>
          <p:spPr bwMode="auto">
            <a:xfrm>
              <a:off x="4595260" y="4279406"/>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grpSp>
      <p:cxnSp>
        <p:nvCxnSpPr>
          <p:cNvPr id="97284" name="Straight Connector 1013">
            <a:extLst>
              <a:ext uri="{FF2B5EF4-FFF2-40B4-BE49-F238E27FC236}">
                <a16:creationId xmlns:a16="http://schemas.microsoft.com/office/drawing/2014/main" id="{754705E7-FF0A-4C46-88AE-EA75E15EF9DF}"/>
              </a:ext>
            </a:extLst>
          </p:cNvPr>
          <p:cNvCxnSpPr>
            <a:cxnSpLocks noChangeShapeType="1"/>
          </p:cNvCxnSpPr>
          <p:nvPr/>
        </p:nvCxnSpPr>
        <p:spPr bwMode="auto">
          <a:xfrm>
            <a:off x="3543300" y="3124200"/>
            <a:ext cx="3114675" cy="0"/>
          </a:xfrm>
          <a:prstGeom prst="line">
            <a:avLst/>
          </a:prstGeom>
          <a:noFill/>
          <a:ln w="0" algn="ctr">
            <a:solidFill>
              <a:srgbClr val="000000"/>
            </a:solidFill>
            <a:round/>
            <a:headEnd/>
            <a:tailEnd/>
          </a:ln>
          <a:extLst>
            <a:ext uri="{909E8E84-426E-40DD-AFC4-6F175D3DCCD1}">
              <a14:hiddenFill xmlns:a14="http://schemas.microsoft.com/office/drawing/2010/main">
                <a:noFill/>
              </a14:hiddenFill>
            </a:ext>
          </a:extLst>
        </p:spPr>
      </p:cxnSp>
      <p:cxnSp>
        <p:nvCxnSpPr>
          <p:cNvPr id="97285" name="Straight Connector 1015">
            <a:extLst>
              <a:ext uri="{FF2B5EF4-FFF2-40B4-BE49-F238E27FC236}">
                <a16:creationId xmlns:a16="http://schemas.microsoft.com/office/drawing/2014/main" id="{02982BC8-C643-4BB1-874D-30BCAAF0235D}"/>
              </a:ext>
            </a:extLst>
          </p:cNvPr>
          <p:cNvCxnSpPr>
            <a:cxnSpLocks noChangeShapeType="1"/>
          </p:cNvCxnSpPr>
          <p:nvPr/>
        </p:nvCxnSpPr>
        <p:spPr bwMode="auto">
          <a:xfrm rot="5400000" flipH="1" flipV="1">
            <a:off x="5357812" y="4024313"/>
            <a:ext cx="2105025" cy="0"/>
          </a:xfrm>
          <a:prstGeom prst="line">
            <a:avLst/>
          </a:prstGeom>
          <a:noFill/>
          <a:ln w="0" algn="ctr">
            <a:solidFill>
              <a:srgbClr val="000000"/>
            </a:solidFill>
            <a:round/>
            <a:headEnd/>
            <a:tailEnd/>
          </a:ln>
          <a:extLst>
            <a:ext uri="{909E8E84-426E-40DD-AFC4-6F175D3DCCD1}">
              <a14:hiddenFill xmlns:a14="http://schemas.microsoft.com/office/drawing/2010/main">
                <a:noFill/>
              </a14:hiddenFill>
            </a:ext>
          </a:extLst>
        </p:spPr>
      </p:cxnSp>
    </p:spTree>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8306" name="Group 1010">
            <a:extLst>
              <a:ext uri="{FF2B5EF4-FFF2-40B4-BE49-F238E27FC236}">
                <a16:creationId xmlns:a16="http://schemas.microsoft.com/office/drawing/2014/main" id="{197DD569-7FB2-405D-9F98-B049F4C6C5A6}"/>
              </a:ext>
            </a:extLst>
          </p:cNvPr>
          <p:cNvGrpSpPr>
            <a:grpSpLocks/>
          </p:cNvGrpSpPr>
          <p:nvPr/>
        </p:nvGrpSpPr>
        <p:grpSpPr bwMode="auto">
          <a:xfrm>
            <a:off x="3709988" y="0"/>
            <a:ext cx="5214937" cy="4829175"/>
            <a:chOff x="1206460" y="525466"/>
            <a:chExt cx="6490930" cy="5846038"/>
          </a:xfrm>
        </p:grpSpPr>
        <p:sp>
          <p:nvSpPr>
            <p:cNvPr id="98311" name="Rectangle 7">
              <a:extLst>
                <a:ext uri="{FF2B5EF4-FFF2-40B4-BE49-F238E27FC236}">
                  <a16:creationId xmlns:a16="http://schemas.microsoft.com/office/drawing/2014/main" id="{BF89869A-89C2-4F95-9512-0182503425B2}"/>
                </a:ext>
              </a:extLst>
            </p:cNvPr>
            <p:cNvSpPr>
              <a:spLocks noChangeArrowheads="1"/>
            </p:cNvSpPr>
            <p:nvPr/>
          </p:nvSpPr>
          <p:spPr bwMode="auto">
            <a:xfrm>
              <a:off x="2099046" y="701981"/>
              <a:ext cx="5598344" cy="4589699"/>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312" name="Freeform 38">
              <a:extLst>
                <a:ext uri="{FF2B5EF4-FFF2-40B4-BE49-F238E27FC236}">
                  <a16:creationId xmlns:a16="http://schemas.microsoft.com/office/drawing/2014/main" id="{81B4A781-E48F-40B0-AD35-FA288596078A}"/>
                </a:ext>
              </a:extLst>
            </p:cNvPr>
            <p:cNvSpPr>
              <a:spLocks/>
            </p:cNvSpPr>
            <p:nvPr/>
          </p:nvSpPr>
          <p:spPr bwMode="auto">
            <a:xfrm>
              <a:off x="5981240" y="640303"/>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13" name="Freeform 39">
              <a:extLst>
                <a:ext uri="{FF2B5EF4-FFF2-40B4-BE49-F238E27FC236}">
                  <a16:creationId xmlns:a16="http://schemas.microsoft.com/office/drawing/2014/main" id="{A5735BC6-8200-4207-A67C-34417D02E4AB}"/>
                </a:ext>
              </a:extLst>
            </p:cNvPr>
            <p:cNvSpPr>
              <a:spLocks/>
            </p:cNvSpPr>
            <p:nvPr/>
          </p:nvSpPr>
          <p:spPr bwMode="auto">
            <a:xfrm>
              <a:off x="3659180" y="3296159"/>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14" name="Freeform 40">
              <a:extLst>
                <a:ext uri="{FF2B5EF4-FFF2-40B4-BE49-F238E27FC236}">
                  <a16:creationId xmlns:a16="http://schemas.microsoft.com/office/drawing/2014/main" id="{36E45E02-FDC0-4D21-AC04-47F32FFB8B38}"/>
                </a:ext>
              </a:extLst>
            </p:cNvPr>
            <p:cNvSpPr>
              <a:spLocks/>
            </p:cNvSpPr>
            <p:nvPr/>
          </p:nvSpPr>
          <p:spPr bwMode="auto">
            <a:xfrm>
              <a:off x="5375329" y="2225833"/>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15" name="Freeform 41">
              <a:extLst>
                <a:ext uri="{FF2B5EF4-FFF2-40B4-BE49-F238E27FC236}">
                  <a16:creationId xmlns:a16="http://schemas.microsoft.com/office/drawing/2014/main" id="{20D7A477-E85A-40DB-AD3A-43B23B6A280C}"/>
                </a:ext>
              </a:extLst>
            </p:cNvPr>
            <p:cNvSpPr>
              <a:spLocks/>
            </p:cNvSpPr>
            <p:nvPr/>
          </p:nvSpPr>
          <p:spPr bwMode="auto">
            <a:xfrm>
              <a:off x="5941331" y="1529215"/>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16" name="Freeform 42">
              <a:extLst>
                <a:ext uri="{FF2B5EF4-FFF2-40B4-BE49-F238E27FC236}">
                  <a16:creationId xmlns:a16="http://schemas.microsoft.com/office/drawing/2014/main" id="{FE2830A6-9953-45E1-A0AC-F2D81FD8FCDC}"/>
                </a:ext>
              </a:extLst>
            </p:cNvPr>
            <p:cNvSpPr>
              <a:spLocks/>
            </p:cNvSpPr>
            <p:nvPr/>
          </p:nvSpPr>
          <p:spPr bwMode="auto">
            <a:xfrm>
              <a:off x="6162651" y="1761421"/>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17" name="Freeform 43">
              <a:extLst>
                <a:ext uri="{FF2B5EF4-FFF2-40B4-BE49-F238E27FC236}">
                  <a16:creationId xmlns:a16="http://schemas.microsoft.com/office/drawing/2014/main" id="{3FBC76AC-3578-478A-87A9-2F9DC372AEA3}"/>
                </a:ext>
              </a:extLst>
            </p:cNvPr>
            <p:cNvSpPr>
              <a:spLocks/>
            </p:cNvSpPr>
            <p:nvPr/>
          </p:nvSpPr>
          <p:spPr bwMode="auto">
            <a:xfrm>
              <a:off x="6637949" y="1786820"/>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18" name="Freeform 44">
              <a:extLst>
                <a:ext uri="{FF2B5EF4-FFF2-40B4-BE49-F238E27FC236}">
                  <a16:creationId xmlns:a16="http://schemas.microsoft.com/office/drawing/2014/main" id="{D7538E97-3E40-464C-8621-30D1DAA6C129}"/>
                </a:ext>
              </a:extLst>
            </p:cNvPr>
            <p:cNvSpPr>
              <a:spLocks/>
            </p:cNvSpPr>
            <p:nvPr/>
          </p:nvSpPr>
          <p:spPr bwMode="auto">
            <a:xfrm>
              <a:off x="5647444" y="3448545"/>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19" name="Freeform 45">
              <a:extLst>
                <a:ext uri="{FF2B5EF4-FFF2-40B4-BE49-F238E27FC236}">
                  <a16:creationId xmlns:a16="http://schemas.microsoft.com/office/drawing/2014/main" id="{9C2CA771-6AC5-49B6-9B7E-33F6A58EADC9}"/>
                </a:ext>
              </a:extLst>
            </p:cNvPr>
            <p:cNvSpPr>
              <a:spLocks/>
            </p:cNvSpPr>
            <p:nvPr/>
          </p:nvSpPr>
          <p:spPr bwMode="auto">
            <a:xfrm>
              <a:off x="4471901" y="2817234"/>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20" name="Freeform 46">
              <a:extLst>
                <a:ext uri="{FF2B5EF4-FFF2-40B4-BE49-F238E27FC236}">
                  <a16:creationId xmlns:a16="http://schemas.microsoft.com/office/drawing/2014/main" id="{12B915D1-100D-40AD-B2F4-44AD09B34410}"/>
                </a:ext>
              </a:extLst>
            </p:cNvPr>
            <p:cNvSpPr>
              <a:spLocks/>
            </p:cNvSpPr>
            <p:nvPr/>
          </p:nvSpPr>
          <p:spPr bwMode="auto">
            <a:xfrm>
              <a:off x="5941331" y="2661220"/>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21" name="Freeform 47">
              <a:extLst>
                <a:ext uri="{FF2B5EF4-FFF2-40B4-BE49-F238E27FC236}">
                  <a16:creationId xmlns:a16="http://schemas.microsoft.com/office/drawing/2014/main" id="{98CEB14E-CD1B-4FCD-B8B7-C580EAF406F7}"/>
                </a:ext>
              </a:extLst>
            </p:cNvPr>
            <p:cNvSpPr>
              <a:spLocks/>
            </p:cNvSpPr>
            <p:nvPr/>
          </p:nvSpPr>
          <p:spPr bwMode="auto">
            <a:xfrm>
              <a:off x="3365295" y="1590896"/>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22" name="Freeform 48">
              <a:extLst>
                <a:ext uri="{FF2B5EF4-FFF2-40B4-BE49-F238E27FC236}">
                  <a16:creationId xmlns:a16="http://schemas.microsoft.com/office/drawing/2014/main" id="{60832E8F-6162-4531-9C41-10D783E2C827}"/>
                </a:ext>
              </a:extLst>
            </p:cNvPr>
            <p:cNvSpPr>
              <a:spLocks/>
            </p:cNvSpPr>
            <p:nvPr/>
          </p:nvSpPr>
          <p:spPr bwMode="auto">
            <a:xfrm>
              <a:off x="5440637" y="3165543"/>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23" name="Freeform 49">
              <a:extLst>
                <a:ext uri="{FF2B5EF4-FFF2-40B4-BE49-F238E27FC236}">
                  <a16:creationId xmlns:a16="http://schemas.microsoft.com/office/drawing/2014/main" id="{F373E3BF-1AAD-4501-A814-611CB56C4867}"/>
                </a:ext>
              </a:extLst>
            </p:cNvPr>
            <p:cNvSpPr>
              <a:spLocks/>
            </p:cNvSpPr>
            <p:nvPr/>
          </p:nvSpPr>
          <p:spPr bwMode="auto">
            <a:xfrm>
              <a:off x="4961712" y="2029910"/>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24" name="Freeform 50">
              <a:extLst>
                <a:ext uri="{FF2B5EF4-FFF2-40B4-BE49-F238E27FC236}">
                  <a16:creationId xmlns:a16="http://schemas.microsoft.com/office/drawing/2014/main" id="{71C339D0-0A96-4095-A73E-943DAA2D18C0}"/>
                </a:ext>
              </a:extLst>
            </p:cNvPr>
            <p:cNvSpPr>
              <a:spLocks/>
            </p:cNvSpPr>
            <p:nvPr/>
          </p:nvSpPr>
          <p:spPr bwMode="auto">
            <a:xfrm>
              <a:off x="5814342" y="2004513"/>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25" name="Freeform 51">
              <a:extLst>
                <a:ext uri="{FF2B5EF4-FFF2-40B4-BE49-F238E27FC236}">
                  <a16:creationId xmlns:a16="http://schemas.microsoft.com/office/drawing/2014/main" id="{E37F3920-7F70-4135-8A19-25DBC0C04015}"/>
                </a:ext>
              </a:extLst>
            </p:cNvPr>
            <p:cNvSpPr>
              <a:spLocks/>
            </p:cNvSpPr>
            <p:nvPr/>
          </p:nvSpPr>
          <p:spPr bwMode="auto">
            <a:xfrm>
              <a:off x="3749886" y="2109730"/>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26" name="Freeform 52">
              <a:extLst>
                <a:ext uri="{FF2B5EF4-FFF2-40B4-BE49-F238E27FC236}">
                  <a16:creationId xmlns:a16="http://schemas.microsoft.com/office/drawing/2014/main" id="{474B1EFF-5D8B-4A0A-9836-81CC37805E54}"/>
                </a:ext>
              </a:extLst>
            </p:cNvPr>
            <p:cNvSpPr>
              <a:spLocks/>
            </p:cNvSpPr>
            <p:nvPr/>
          </p:nvSpPr>
          <p:spPr bwMode="auto">
            <a:xfrm>
              <a:off x="5647444" y="2661220"/>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27" name="Freeform 53">
              <a:extLst>
                <a:ext uri="{FF2B5EF4-FFF2-40B4-BE49-F238E27FC236}">
                  <a16:creationId xmlns:a16="http://schemas.microsoft.com/office/drawing/2014/main" id="{70C177FD-5F84-4C36-8A45-B2BA927DDF11}"/>
                </a:ext>
              </a:extLst>
            </p:cNvPr>
            <p:cNvSpPr>
              <a:spLocks/>
            </p:cNvSpPr>
            <p:nvPr/>
          </p:nvSpPr>
          <p:spPr bwMode="auto">
            <a:xfrm>
              <a:off x="3648296" y="2973247"/>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28" name="Freeform 54">
              <a:extLst>
                <a:ext uri="{FF2B5EF4-FFF2-40B4-BE49-F238E27FC236}">
                  <a16:creationId xmlns:a16="http://schemas.microsoft.com/office/drawing/2014/main" id="{093FDB4A-05E7-4B27-A68F-8109BD90565F}"/>
                </a:ext>
              </a:extLst>
            </p:cNvPr>
            <p:cNvSpPr>
              <a:spLocks/>
            </p:cNvSpPr>
            <p:nvPr/>
          </p:nvSpPr>
          <p:spPr bwMode="auto">
            <a:xfrm>
              <a:off x="5723638" y="2352822"/>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29" name="Freeform 55">
              <a:extLst>
                <a:ext uri="{FF2B5EF4-FFF2-40B4-BE49-F238E27FC236}">
                  <a16:creationId xmlns:a16="http://schemas.microsoft.com/office/drawing/2014/main" id="{56C44337-69E1-4C15-90EF-D41DCA630B8B}"/>
                </a:ext>
              </a:extLst>
            </p:cNvPr>
            <p:cNvSpPr>
              <a:spLocks/>
            </p:cNvSpPr>
            <p:nvPr/>
          </p:nvSpPr>
          <p:spPr bwMode="auto">
            <a:xfrm>
              <a:off x="5683726" y="2302027"/>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30" name="Freeform 56">
              <a:extLst>
                <a:ext uri="{FF2B5EF4-FFF2-40B4-BE49-F238E27FC236}">
                  <a16:creationId xmlns:a16="http://schemas.microsoft.com/office/drawing/2014/main" id="{D8EE8A57-F05C-40E1-8CF6-E931A68690CF}"/>
                </a:ext>
              </a:extLst>
            </p:cNvPr>
            <p:cNvSpPr>
              <a:spLocks/>
            </p:cNvSpPr>
            <p:nvPr/>
          </p:nvSpPr>
          <p:spPr bwMode="auto">
            <a:xfrm>
              <a:off x="3234679" y="2947850"/>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31" name="Freeform 57">
              <a:extLst>
                <a:ext uri="{FF2B5EF4-FFF2-40B4-BE49-F238E27FC236}">
                  <a16:creationId xmlns:a16="http://schemas.microsoft.com/office/drawing/2014/main" id="{24C619B9-8C7D-4AAA-A794-DF784085FA4E}"/>
                </a:ext>
              </a:extLst>
            </p:cNvPr>
            <p:cNvSpPr>
              <a:spLocks/>
            </p:cNvSpPr>
            <p:nvPr/>
          </p:nvSpPr>
          <p:spPr bwMode="auto">
            <a:xfrm>
              <a:off x="4602517" y="999495"/>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32" name="Freeform 58">
              <a:extLst>
                <a:ext uri="{FF2B5EF4-FFF2-40B4-BE49-F238E27FC236}">
                  <a16:creationId xmlns:a16="http://schemas.microsoft.com/office/drawing/2014/main" id="{8326FD3A-987F-4DCF-92E6-5DB1180D6FCC}"/>
                </a:ext>
              </a:extLst>
            </p:cNvPr>
            <p:cNvSpPr>
              <a:spLocks/>
            </p:cNvSpPr>
            <p:nvPr/>
          </p:nvSpPr>
          <p:spPr bwMode="auto">
            <a:xfrm>
              <a:off x="5531341" y="2494322"/>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33" name="Freeform 59">
              <a:extLst>
                <a:ext uri="{FF2B5EF4-FFF2-40B4-BE49-F238E27FC236}">
                  <a16:creationId xmlns:a16="http://schemas.microsoft.com/office/drawing/2014/main" id="{0C05876F-73AB-41C5-BFBD-8335BD571F57}"/>
                </a:ext>
              </a:extLst>
            </p:cNvPr>
            <p:cNvSpPr>
              <a:spLocks/>
            </p:cNvSpPr>
            <p:nvPr/>
          </p:nvSpPr>
          <p:spPr bwMode="auto">
            <a:xfrm>
              <a:off x="5966727" y="3604557"/>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34" name="Freeform 60">
              <a:extLst>
                <a:ext uri="{FF2B5EF4-FFF2-40B4-BE49-F238E27FC236}">
                  <a16:creationId xmlns:a16="http://schemas.microsoft.com/office/drawing/2014/main" id="{252CEFB2-5B24-4CCD-BA26-431BF04C0544}"/>
                </a:ext>
              </a:extLst>
            </p:cNvPr>
            <p:cNvSpPr>
              <a:spLocks/>
            </p:cNvSpPr>
            <p:nvPr/>
          </p:nvSpPr>
          <p:spPr bwMode="auto">
            <a:xfrm>
              <a:off x="5981240" y="1191792"/>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35" name="Freeform 61">
              <a:extLst>
                <a:ext uri="{FF2B5EF4-FFF2-40B4-BE49-F238E27FC236}">
                  <a16:creationId xmlns:a16="http://schemas.microsoft.com/office/drawing/2014/main" id="{108AD6DA-948D-432D-A68E-427CC7052027}"/>
                </a:ext>
              </a:extLst>
            </p:cNvPr>
            <p:cNvSpPr>
              <a:spLocks/>
            </p:cNvSpPr>
            <p:nvPr/>
          </p:nvSpPr>
          <p:spPr bwMode="auto">
            <a:xfrm>
              <a:off x="5890536" y="2135129"/>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36" name="Freeform 62">
              <a:extLst>
                <a:ext uri="{FF2B5EF4-FFF2-40B4-BE49-F238E27FC236}">
                  <a16:creationId xmlns:a16="http://schemas.microsoft.com/office/drawing/2014/main" id="{94F480E2-7AD4-4834-8D04-DDE96B1084DF}"/>
                </a:ext>
              </a:extLst>
            </p:cNvPr>
            <p:cNvSpPr>
              <a:spLocks/>
            </p:cNvSpPr>
            <p:nvPr/>
          </p:nvSpPr>
          <p:spPr bwMode="auto">
            <a:xfrm>
              <a:off x="5955844" y="2831747"/>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37" name="Freeform 63">
              <a:extLst>
                <a:ext uri="{FF2B5EF4-FFF2-40B4-BE49-F238E27FC236}">
                  <a16:creationId xmlns:a16="http://schemas.microsoft.com/office/drawing/2014/main" id="{591CC929-81F6-4010-845A-9630207C5858}"/>
                </a:ext>
              </a:extLst>
            </p:cNvPr>
            <p:cNvSpPr>
              <a:spLocks/>
            </p:cNvSpPr>
            <p:nvPr/>
          </p:nvSpPr>
          <p:spPr bwMode="auto">
            <a:xfrm>
              <a:off x="5850624" y="2817234"/>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38" name="Freeform 64">
              <a:extLst>
                <a:ext uri="{FF2B5EF4-FFF2-40B4-BE49-F238E27FC236}">
                  <a16:creationId xmlns:a16="http://schemas.microsoft.com/office/drawing/2014/main" id="{679DB915-CA98-4280-8990-B11ABAB1053B}"/>
                </a:ext>
              </a:extLst>
            </p:cNvPr>
            <p:cNvSpPr>
              <a:spLocks/>
            </p:cNvSpPr>
            <p:nvPr/>
          </p:nvSpPr>
          <p:spPr bwMode="auto">
            <a:xfrm>
              <a:off x="5850624" y="3089350"/>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39" name="Freeform 65">
              <a:extLst>
                <a:ext uri="{FF2B5EF4-FFF2-40B4-BE49-F238E27FC236}">
                  <a16:creationId xmlns:a16="http://schemas.microsoft.com/office/drawing/2014/main" id="{04ACB7D6-5D03-4808-B04E-AEAF41A18C9E}"/>
                </a:ext>
              </a:extLst>
            </p:cNvPr>
            <p:cNvSpPr>
              <a:spLocks/>
            </p:cNvSpPr>
            <p:nvPr/>
          </p:nvSpPr>
          <p:spPr bwMode="auto">
            <a:xfrm>
              <a:off x="5168519" y="2120616"/>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40" name="Freeform 66">
              <a:extLst>
                <a:ext uri="{FF2B5EF4-FFF2-40B4-BE49-F238E27FC236}">
                  <a16:creationId xmlns:a16="http://schemas.microsoft.com/office/drawing/2014/main" id="{6F4C9B7B-21F2-49AF-913B-0DBE0D8F9EDB}"/>
                </a:ext>
              </a:extLst>
            </p:cNvPr>
            <p:cNvSpPr>
              <a:spLocks/>
            </p:cNvSpPr>
            <p:nvPr/>
          </p:nvSpPr>
          <p:spPr bwMode="auto">
            <a:xfrm>
              <a:off x="5582136" y="2508835"/>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41" name="Freeform 67">
              <a:extLst>
                <a:ext uri="{FF2B5EF4-FFF2-40B4-BE49-F238E27FC236}">
                  <a16:creationId xmlns:a16="http://schemas.microsoft.com/office/drawing/2014/main" id="{7D945D2A-1DCA-47F8-B720-CF23CA60BBF3}"/>
                </a:ext>
              </a:extLst>
            </p:cNvPr>
            <p:cNvSpPr>
              <a:spLocks/>
            </p:cNvSpPr>
            <p:nvPr/>
          </p:nvSpPr>
          <p:spPr bwMode="auto">
            <a:xfrm>
              <a:off x="5825228" y="1398599"/>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42" name="Freeform 68">
              <a:extLst>
                <a:ext uri="{FF2B5EF4-FFF2-40B4-BE49-F238E27FC236}">
                  <a16:creationId xmlns:a16="http://schemas.microsoft.com/office/drawing/2014/main" id="{2372CE05-5CA6-4BAE-9F70-E3CB6198BDA0}"/>
                </a:ext>
              </a:extLst>
            </p:cNvPr>
            <p:cNvSpPr>
              <a:spLocks/>
            </p:cNvSpPr>
            <p:nvPr/>
          </p:nvSpPr>
          <p:spPr bwMode="auto">
            <a:xfrm>
              <a:off x="5941331" y="2287514"/>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43" name="Freeform 69">
              <a:extLst>
                <a:ext uri="{FF2B5EF4-FFF2-40B4-BE49-F238E27FC236}">
                  <a16:creationId xmlns:a16="http://schemas.microsoft.com/office/drawing/2014/main" id="{05D8E707-CA53-454A-99F9-D740345991B9}"/>
                </a:ext>
              </a:extLst>
            </p:cNvPr>
            <p:cNvSpPr>
              <a:spLocks/>
            </p:cNvSpPr>
            <p:nvPr/>
          </p:nvSpPr>
          <p:spPr bwMode="auto">
            <a:xfrm>
              <a:off x="4265094" y="2287514"/>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44" name="Freeform 70">
              <a:extLst>
                <a:ext uri="{FF2B5EF4-FFF2-40B4-BE49-F238E27FC236}">
                  <a16:creationId xmlns:a16="http://schemas.microsoft.com/office/drawing/2014/main" id="{E3EEE37F-DF02-4ECF-8919-3BC73E06EC3D}"/>
                </a:ext>
              </a:extLst>
            </p:cNvPr>
            <p:cNvSpPr>
              <a:spLocks/>
            </p:cNvSpPr>
            <p:nvPr/>
          </p:nvSpPr>
          <p:spPr bwMode="auto">
            <a:xfrm>
              <a:off x="3350782" y="2429014"/>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45" name="Freeform 71">
              <a:extLst>
                <a:ext uri="{FF2B5EF4-FFF2-40B4-BE49-F238E27FC236}">
                  <a16:creationId xmlns:a16="http://schemas.microsoft.com/office/drawing/2014/main" id="{6E976596-5475-490E-805B-5C4875E18364}"/>
                </a:ext>
              </a:extLst>
            </p:cNvPr>
            <p:cNvSpPr>
              <a:spLocks/>
            </p:cNvSpPr>
            <p:nvPr/>
          </p:nvSpPr>
          <p:spPr bwMode="auto">
            <a:xfrm>
              <a:off x="5698239" y="3100235"/>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46" name="Freeform 72">
              <a:extLst>
                <a:ext uri="{FF2B5EF4-FFF2-40B4-BE49-F238E27FC236}">
                  <a16:creationId xmlns:a16="http://schemas.microsoft.com/office/drawing/2014/main" id="{1DF33A79-30DC-41FF-9DCC-56DC93DF52DB}"/>
                </a:ext>
              </a:extLst>
            </p:cNvPr>
            <p:cNvSpPr>
              <a:spLocks/>
            </p:cNvSpPr>
            <p:nvPr/>
          </p:nvSpPr>
          <p:spPr bwMode="auto">
            <a:xfrm>
              <a:off x="5788946" y="2675733"/>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47" name="Freeform 73">
              <a:extLst>
                <a:ext uri="{FF2B5EF4-FFF2-40B4-BE49-F238E27FC236}">
                  <a16:creationId xmlns:a16="http://schemas.microsoft.com/office/drawing/2014/main" id="{BB875868-3F01-48E9-BD6D-5BCB34703DA1}"/>
                </a:ext>
              </a:extLst>
            </p:cNvPr>
            <p:cNvSpPr>
              <a:spLocks/>
            </p:cNvSpPr>
            <p:nvPr/>
          </p:nvSpPr>
          <p:spPr bwMode="auto">
            <a:xfrm>
              <a:off x="4577121" y="2429014"/>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48" name="Freeform 74">
              <a:extLst>
                <a:ext uri="{FF2B5EF4-FFF2-40B4-BE49-F238E27FC236}">
                  <a16:creationId xmlns:a16="http://schemas.microsoft.com/office/drawing/2014/main" id="{0BB944BE-077C-4588-9A26-5B09C243CFC7}"/>
                </a:ext>
              </a:extLst>
            </p:cNvPr>
            <p:cNvSpPr>
              <a:spLocks/>
            </p:cNvSpPr>
            <p:nvPr/>
          </p:nvSpPr>
          <p:spPr bwMode="auto">
            <a:xfrm>
              <a:off x="5799829" y="2160526"/>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49" name="Freeform 75">
              <a:extLst>
                <a:ext uri="{FF2B5EF4-FFF2-40B4-BE49-F238E27FC236}">
                  <a16:creationId xmlns:a16="http://schemas.microsoft.com/office/drawing/2014/main" id="{3BCE3C04-9814-4C75-AE96-F9E220290FAB}"/>
                </a:ext>
              </a:extLst>
            </p:cNvPr>
            <p:cNvSpPr>
              <a:spLocks/>
            </p:cNvSpPr>
            <p:nvPr/>
          </p:nvSpPr>
          <p:spPr bwMode="auto">
            <a:xfrm>
              <a:off x="5839741" y="3267134"/>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50" name="Freeform 76">
              <a:extLst>
                <a:ext uri="{FF2B5EF4-FFF2-40B4-BE49-F238E27FC236}">
                  <a16:creationId xmlns:a16="http://schemas.microsoft.com/office/drawing/2014/main" id="{CA6BEF20-93E0-42B9-AC10-F52B1D52EE18}"/>
                </a:ext>
              </a:extLst>
            </p:cNvPr>
            <p:cNvSpPr>
              <a:spLocks/>
            </p:cNvSpPr>
            <p:nvPr/>
          </p:nvSpPr>
          <p:spPr bwMode="auto">
            <a:xfrm>
              <a:off x="6032035" y="2084334"/>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51" name="Freeform 77">
              <a:extLst>
                <a:ext uri="{FF2B5EF4-FFF2-40B4-BE49-F238E27FC236}">
                  <a16:creationId xmlns:a16="http://schemas.microsoft.com/office/drawing/2014/main" id="{681255B0-E462-4153-B388-FA9B2AB535D1}"/>
                </a:ext>
              </a:extLst>
            </p:cNvPr>
            <p:cNvSpPr>
              <a:spLocks/>
            </p:cNvSpPr>
            <p:nvPr/>
          </p:nvSpPr>
          <p:spPr bwMode="auto">
            <a:xfrm>
              <a:off x="5389842" y="2185924"/>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52" name="Freeform 78">
              <a:extLst>
                <a:ext uri="{FF2B5EF4-FFF2-40B4-BE49-F238E27FC236}">
                  <a16:creationId xmlns:a16="http://schemas.microsoft.com/office/drawing/2014/main" id="{41B4A482-0DA9-491E-A152-0E50B6633499}"/>
                </a:ext>
              </a:extLst>
            </p:cNvPr>
            <p:cNvSpPr>
              <a:spLocks/>
            </p:cNvSpPr>
            <p:nvPr/>
          </p:nvSpPr>
          <p:spPr bwMode="auto">
            <a:xfrm>
              <a:off x="5516828" y="2534233"/>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53" name="Freeform 79">
              <a:extLst>
                <a:ext uri="{FF2B5EF4-FFF2-40B4-BE49-F238E27FC236}">
                  <a16:creationId xmlns:a16="http://schemas.microsoft.com/office/drawing/2014/main" id="{120D83D3-E279-499D-888F-F1E4DE28B740}"/>
                </a:ext>
              </a:extLst>
            </p:cNvPr>
            <p:cNvSpPr>
              <a:spLocks/>
            </p:cNvSpPr>
            <p:nvPr/>
          </p:nvSpPr>
          <p:spPr bwMode="auto">
            <a:xfrm>
              <a:off x="3194768" y="2120616"/>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54" name="Freeform 80">
              <a:extLst>
                <a:ext uri="{FF2B5EF4-FFF2-40B4-BE49-F238E27FC236}">
                  <a16:creationId xmlns:a16="http://schemas.microsoft.com/office/drawing/2014/main" id="{8055A14E-3257-4E5B-BF43-77B1EF969CFC}"/>
                </a:ext>
              </a:extLst>
            </p:cNvPr>
            <p:cNvSpPr>
              <a:spLocks/>
            </p:cNvSpPr>
            <p:nvPr/>
          </p:nvSpPr>
          <p:spPr bwMode="auto">
            <a:xfrm>
              <a:off x="4976225" y="2403617"/>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55" name="Freeform 81">
              <a:extLst>
                <a:ext uri="{FF2B5EF4-FFF2-40B4-BE49-F238E27FC236}">
                  <a16:creationId xmlns:a16="http://schemas.microsoft.com/office/drawing/2014/main" id="{059AD977-7DE0-4CA6-92AE-3AFB40B4DDB7}"/>
                </a:ext>
              </a:extLst>
            </p:cNvPr>
            <p:cNvSpPr>
              <a:spLocks/>
            </p:cNvSpPr>
            <p:nvPr/>
          </p:nvSpPr>
          <p:spPr bwMode="auto">
            <a:xfrm>
              <a:off x="6032035" y="2857144"/>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56" name="Freeform 82">
              <a:extLst>
                <a:ext uri="{FF2B5EF4-FFF2-40B4-BE49-F238E27FC236}">
                  <a16:creationId xmlns:a16="http://schemas.microsoft.com/office/drawing/2014/main" id="{B468BD1D-716A-4129-81EB-1E0CA3945F5D}"/>
                </a:ext>
              </a:extLst>
            </p:cNvPr>
            <p:cNvSpPr>
              <a:spLocks/>
            </p:cNvSpPr>
            <p:nvPr/>
          </p:nvSpPr>
          <p:spPr bwMode="auto">
            <a:xfrm>
              <a:off x="2951678" y="2225833"/>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57" name="Freeform 83">
              <a:extLst>
                <a:ext uri="{FF2B5EF4-FFF2-40B4-BE49-F238E27FC236}">
                  <a16:creationId xmlns:a16="http://schemas.microsoft.com/office/drawing/2014/main" id="{E456D568-0A3C-40DA-92BD-E617E8E7CF17}"/>
                </a:ext>
              </a:extLst>
            </p:cNvPr>
            <p:cNvSpPr>
              <a:spLocks/>
            </p:cNvSpPr>
            <p:nvPr/>
          </p:nvSpPr>
          <p:spPr bwMode="auto">
            <a:xfrm>
              <a:off x="5839741" y="2276629"/>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58" name="Freeform 84">
              <a:extLst>
                <a:ext uri="{FF2B5EF4-FFF2-40B4-BE49-F238E27FC236}">
                  <a16:creationId xmlns:a16="http://schemas.microsoft.com/office/drawing/2014/main" id="{4599187E-3632-4B97-8DD5-392415A2D0F4}"/>
                </a:ext>
              </a:extLst>
            </p:cNvPr>
            <p:cNvSpPr>
              <a:spLocks/>
            </p:cNvSpPr>
            <p:nvPr/>
          </p:nvSpPr>
          <p:spPr bwMode="auto">
            <a:xfrm>
              <a:off x="3982093" y="2842631"/>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59" name="Freeform 85">
              <a:extLst>
                <a:ext uri="{FF2B5EF4-FFF2-40B4-BE49-F238E27FC236}">
                  <a16:creationId xmlns:a16="http://schemas.microsoft.com/office/drawing/2014/main" id="{06ED24D6-10D0-4C35-80B6-DB9305C4941F}"/>
                </a:ext>
              </a:extLst>
            </p:cNvPr>
            <p:cNvSpPr>
              <a:spLocks/>
            </p:cNvSpPr>
            <p:nvPr/>
          </p:nvSpPr>
          <p:spPr bwMode="auto">
            <a:xfrm>
              <a:off x="5016134" y="1387716"/>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60" name="Freeform 86">
              <a:extLst>
                <a:ext uri="{FF2B5EF4-FFF2-40B4-BE49-F238E27FC236}">
                  <a16:creationId xmlns:a16="http://schemas.microsoft.com/office/drawing/2014/main" id="{896D70FD-788F-48C9-90ED-E7F8E04528C6}"/>
                </a:ext>
              </a:extLst>
            </p:cNvPr>
            <p:cNvSpPr>
              <a:spLocks/>
            </p:cNvSpPr>
            <p:nvPr/>
          </p:nvSpPr>
          <p:spPr bwMode="auto">
            <a:xfrm>
              <a:off x="6162651" y="2958734"/>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61" name="Freeform 87">
              <a:extLst>
                <a:ext uri="{FF2B5EF4-FFF2-40B4-BE49-F238E27FC236}">
                  <a16:creationId xmlns:a16="http://schemas.microsoft.com/office/drawing/2014/main" id="{F15E06D6-E6FE-4419-9712-A64248B1D6D2}"/>
                </a:ext>
              </a:extLst>
            </p:cNvPr>
            <p:cNvSpPr>
              <a:spLocks/>
            </p:cNvSpPr>
            <p:nvPr/>
          </p:nvSpPr>
          <p:spPr bwMode="auto">
            <a:xfrm>
              <a:off x="5556740" y="1554614"/>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62" name="Freeform 88">
              <a:extLst>
                <a:ext uri="{FF2B5EF4-FFF2-40B4-BE49-F238E27FC236}">
                  <a16:creationId xmlns:a16="http://schemas.microsoft.com/office/drawing/2014/main" id="{2664193E-890F-4964-A6BF-20992A2C8C14}"/>
                </a:ext>
              </a:extLst>
            </p:cNvPr>
            <p:cNvSpPr>
              <a:spLocks/>
            </p:cNvSpPr>
            <p:nvPr/>
          </p:nvSpPr>
          <p:spPr bwMode="auto">
            <a:xfrm>
              <a:off x="5955844" y="1913807"/>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63" name="Freeform 89">
              <a:extLst>
                <a:ext uri="{FF2B5EF4-FFF2-40B4-BE49-F238E27FC236}">
                  <a16:creationId xmlns:a16="http://schemas.microsoft.com/office/drawing/2014/main" id="{BC98080C-2728-4C20-89B8-1571E27A5994}"/>
                </a:ext>
              </a:extLst>
            </p:cNvPr>
            <p:cNvSpPr>
              <a:spLocks/>
            </p:cNvSpPr>
            <p:nvPr/>
          </p:nvSpPr>
          <p:spPr bwMode="auto">
            <a:xfrm>
              <a:off x="5814342" y="2276629"/>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64" name="Freeform 90">
              <a:extLst>
                <a:ext uri="{FF2B5EF4-FFF2-40B4-BE49-F238E27FC236}">
                  <a16:creationId xmlns:a16="http://schemas.microsoft.com/office/drawing/2014/main" id="{F9DE5AA8-2267-4C82-B056-702573D2A90D}"/>
                </a:ext>
              </a:extLst>
            </p:cNvPr>
            <p:cNvSpPr>
              <a:spLocks/>
            </p:cNvSpPr>
            <p:nvPr/>
          </p:nvSpPr>
          <p:spPr bwMode="auto">
            <a:xfrm>
              <a:off x="5850624" y="1928319"/>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65" name="Freeform 91">
              <a:extLst>
                <a:ext uri="{FF2B5EF4-FFF2-40B4-BE49-F238E27FC236}">
                  <a16:creationId xmlns:a16="http://schemas.microsoft.com/office/drawing/2014/main" id="{D88B288C-23DB-4710-BB8C-18255E0BF1D1}"/>
                </a:ext>
              </a:extLst>
            </p:cNvPr>
            <p:cNvSpPr>
              <a:spLocks/>
            </p:cNvSpPr>
            <p:nvPr/>
          </p:nvSpPr>
          <p:spPr bwMode="auto">
            <a:xfrm>
              <a:off x="2991588" y="1438511"/>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66" name="Freeform 92">
              <a:extLst>
                <a:ext uri="{FF2B5EF4-FFF2-40B4-BE49-F238E27FC236}">
                  <a16:creationId xmlns:a16="http://schemas.microsoft.com/office/drawing/2014/main" id="{74B613D9-E7DE-46DE-BE56-DF04B97912E9}"/>
                </a:ext>
              </a:extLst>
            </p:cNvPr>
            <p:cNvSpPr>
              <a:spLocks/>
            </p:cNvSpPr>
            <p:nvPr/>
          </p:nvSpPr>
          <p:spPr bwMode="auto">
            <a:xfrm>
              <a:off x="5966727" y="2559630"/>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67" name="Freeform 93">
              <a:extLst>
                <a:ext uri="{FF2B5EF4-FFF2-40B4-BE49-F238E27FC236}">
                  <a16:creationId xmlns:a16="http://schemas.microsoft.com/office/drawing/2014/main" id="{9DB56DE5-36CC-413A-B90F-81EF5A4C867C}"/>
                </a:ext>
              </a:extLst>
            </p:cNvPr>
            <p:cNvSpPr>
              <a:spLocks/>
            </p:cNvSpPr>
            <p:nvPr/>
          </p:nvSpPr>
          <p:spPr bwMode="auto">
            <a:xfrm>
              <a:off x="5027020" y="2312911"/>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68" name="Freeform 94">
              <a:extLst>
                <a:ext uri="{FF2B5EF4-FFF2-40B4-BE49-F238E27FC236}">
                  <a16:creationId xmlns:a16="http://schemas.microsoft.com/office/drawing/2014/main" id="{413C838F-2E47-4ECC-93AE-B12D6B4F9124}"/>
                </a:ext>
              </a:extLst>
            </p:cNvPr>
            <p:cNvSpPr>
              <a:spLocks/>
            </p:cNvSpPr>
            <p:nvPr/>
          </p:nvSpPr>
          <p:spPr bwMode="auto">
            <a:xfrm>
              <a:off x="6369461" y="2127870"/>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69" name="Freeform 95">
              <a:extLst>
                <a:ext uri="{FF2B5EF4-FFF2-40B4-BE49-F238E27FC236}">
                  <a16:creationId xmlns:a16="http://schemas.microsoft.com/office/drawing/2014/main" id="{86D7CDAB-F8B6-4AD9-B4F4-8A3B2F6BD666}"/>
                </a:ext>
              </a:extLst>
            </p:cNvPr>
            <p:cNvSpPr>
              <a:spLocks/>
            </p:cNvSpPr>
            <p:nvPr/>
          </p:nvSpPr>
          <p:spPr bwMode="auto">
            <a:xfrm>
              <a:off x="6213446" y="2635823"/>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70" name="Freeform 96">
              <a:extLst>
                <a:ext uri="{FF2B5EF4-FFF2-40B4-BE49-F238E27FC236}">
                  <a16:creationId xmlns:a16="http://schemas.microsoft.com/office/drawing/2014/main" id="{EB22969A-1BD4-4DF5-A46D-AF9B372B0DE5}"/>
                </a:ext>
              </a:extLst>
            </p:cNvPr>
            <p:cNvSpPr>
              <a:spLocks/>
            </p:cNvSpPr>
            <p:nvPr/>
          </p:nvSpPr>
          <p:spPr bwMode="auto">
            <a:xfrm>
              <a:off x="5103211" y="2766439"/>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71" name="Freeform 97">
              <a:extLst>
                <a:ext uri="{FF2B5EF4-FFF2-40B4-BE49-F238E27FC236}">
                  <a16:creationId xmlns:a16="http://schemas.microsoft.com/office/drawing/2014/main" id="{64B029E5-8CA9-42E4-8F3C-9B4D54814CB0}"/>
                </a:ext>
              </a:extLst>
            </p:cNvPr>
            <p:cNvSpPr>
              <a:spLocks/>
            </p:cNvSpPr>
            <p:nvPr/>
          </p:nvSpPr>
          <p:spPr bwMode="auto">
            <a:xfrm>
              <a:off x="5738151" y="1565498"/>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72" name="Freeform 98">
              <a:extLst>
                <a:ext uri="{FF2B5EF4-FFF2-40B4-BE49-F238E27FC236}">
                  <a16:creationId xmlns:a16="http://schemas.microsoft.com/office/drawing/2014/main" id="{2924A79F-29C3-4679-B43A-B2D9F4355FEE}"/>
                </a:ext>
              </a:extLst>
            </p:cNvPr>
            <p:cNvSpPr>
              <a:spLocks/>
            </p:cNvSpPr>
            <p:nvPr/>
          </p:nvSpPr>
          <p:spPr bwMode="auto">
            <a:xfrm>
              <a:off x="5738151" y="2868029"/>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73" name="Freeform 99">
              <a:extLst>
                <a:ext uri="{FF2B5EF4-FFF2-40B4-BE49-F238E27FC236}">
                  <a16:creationId xmlns:a16="http://schemas.microsoft.com/office/drawing/2014/main" id="{7BCEB46B-090E-4905-A16E-4EE201F786E4}"/>
                </a:ext>
              </a:extLst>
            </p:cNvPr>
            <p:cNvSpPr>
              <a:spLocks/>
            </p:cNvSpPr>
            <p:nvPr/>
          </p:nvSpPr>
          <p:spPr bwMode="auto">
            <a:xfrm>
              <a:off x="5749034" y="2225833"/>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74" name="Freeform 100">
              <a:extLst>
                <a:ext uri="{FF2B5EF4-FFF2-40B4-BE49-F238E27FC236}">
                  <a16:creationId xmlns:a16="http://schemas.microsoft.com/office/drawing/2014/main" id="{DFFE81C7-9749-4DA2-9427-DFDF1EE550FF}"/>
                </a:ext>
              </a:extLst>
            </p:cNvPr>
            <p:cNvSpPr>
              <a:spLocks/>
            </p:cNvSpPr>
            <p:nvPr/>
          </p:nvSpPr>
          <p:spPr bwMode="auto">
            <a:xfrm>
              <a:off x="3365295" y="2610425"/>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75" name="Freeform 101">
              <a:extLst>
                <a:ext uri="{FF2B5EF4-FFF2-40B4-BE49-F238E27FC236}">
                  <a16:creationId xmlns:a16="http://schemas.microsoft.com/office/drawing/2014/main" id="{3B82102B-2A24-4A22-9F7A-9C8463987BC6}"/>
                </a:ext>
              </a:extLst>
            </p:cNvPr>
            <p:cNvSpPr>
              <a:spLocks/>
            </p:cNvSpPr>
            <p:nvPr/>
          </p:nvSpPr>
          <p:spPr bwMode="auto">
            <a:xfrm>
              <a:off x="5814342" y="3372351"/>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76" name="Freeform 102">
              <a:extLst>
                <a:ext uri="{FF2B5EF4-FFF2-40B4-BE49-F238E27FC236}">
                  <a16:creationId xmlns:a16="http://schemas.microsoft.com/office/drawing/2014/main" id="{78F50889-DC0E-4D88-B98F-C8E6F9CD15CD}"/>
                </a:ext>
              </a:extLst>
            </p:cNvPr>
            <p:cNvSpPr>
              <a:spLocks/>
            </p:cNvSpPr>
            <p:nvPr/>
          </p:nvSpPr>
          <p:spPr bwMode="auto">
            <a:xfrm>
              <a:off x="3158486" y="2545117"/>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77" name="Freeform 103">
              <a:extLst>
                <a:ext uri="{FF2B5EF4-FFF2-40B4-BE49-F238E27FC236}">
                  <a16:creationId xmlns:a16="http://schemas.microsoft.com/office/drawing/2014/main" id="{587ECB48-DDCE-4FF5-A8A0-AD438042BFEB}"/>
                </a:ext>
              </a:extLst>
            </p:cNvPr>
            <p:cNvSpPr>
              <a:spLocks/>
            </p:cNvSpPr>
            <p:nvPr/>
          </p:nvSpPr>
          <p:spPr bwMode="auto">
            <a:xfrm>
              <a:off x="5941331" y="3009529"/>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78" name="Freeform 104">
              <a:extLst>
                <a:ext uri="{FF2B5EF4-FFF2-40B4-BE49-F238E27FC236}">
                  <a16:creationId xmlns:a16="http://schemas.microsoft.com/office/drawing/2014/main" id="{C60D235B-5871-4204-B310-F0BA7543FF93}"/>
                </a:ext>
              </a:extLst>
            </p:cNvPr>
            <p:cNvSpPr>
              <a:spLocks/>
            </p:cNvSpPr>
            <p:nvPr/>
          </p:nvSpPr>
          <p:spPr bwMode="auto">
            <a:xfrm>
              <a:off x="5966727" y="2378219"/>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79" name="Freeform 105">
              <a:extLst>
                <a:ext uri="{FF2B5EF4-FFF2-40B4-BE49-F238E27FC236}">
                  <a16:creationId xmlns:a16="http://schemas.microsoft.com/office/drawing/2014/main" id="{A7371986-15AB-4E4F-9D9A-65E532D3145F}"/>
                </a:ext>
              </a:extLst>
            </p:cNvPr>
            <p:cNvSpPr>
              <a:spLocks/>
            </p:cNvSpPr>
            <p:nvPr/>
          </p:nvSpPr>
          <p:spPr bwMode="auto">
            <a:xfrm>
              <a:off x="5016134" y="3785968"/>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80" name="Freeform 106">
              <a:extLst>
                <a:ext uri="{FF2B5EF4-FFF2-40B4-BE49-F238E27FC236}">
                  <a16:creationId xmlns:a16="http://schemas.microsoft.com/office/drawing/2014/main" id="{A085641C-8845-47E2-B704-8EA1EEA340A2}"/>
                </a:ext>
              </a:extLst>
            </p:cNvPr>
            <p:cNvSpPr>
              <a:spLocks/>
            </p:cNvSpPr>
            <p:nvPr/>
          </p:nvSpPr>
          <p:spPr bwMode="auto">
            <a:xfrm>
              <a:off x="5324534" y="1706999"/>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81" name="Freeform 107">
              <a:extLst>
                <a:ext uri="{FF2B5EF4-FFF2-40B4-BE49-F238E27FC236}">
                  <a16:creationId xmlns:a16="http://schemas.microsoft.com/office/drawing/2014/main" id="{D8A78740-7D10-4BEE-91E3-C3222981CAFB}"/>
                </a:ext>
              </a:extLst>
            </p:cNvPr>
            <p:cNvSpPr>
              <a:spLocks/>
            </p:cNvSpPr>
            <p:nvPr/>
          </p:nvSpPr>
          <p:spPr bwMode="auto">
            <a:xfrm>
              <a:off x="6021152" y="2545117"/>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82" name="Freeform 108">
              <a:extLst>
                <a:ext uri="{FF2B5EF4-FFF2-40B4-BE49-F238E27FC236}">
                  <a16:creationId xmlns:a16="http://schemas.microsoft.com/office/drawing/2014/main" id="{BB313D99-E780-4342-B5D5-4465D9DB38CE}"/>
                </a:ext>
              </a:extLst>
            </p:cNvPr>
            <p:cNvSpPr>
              <a:spLocks/>
            </p:cNvSpPr>
            <p:nvPr/>
          </p:nvSpPr>
          <p:spPr bwMode="auto">
            <a:xfrm>
              <a:off x="5941331" y="2483438"/>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83" name="Freeform 109">
              <a:extLst>
                <a:ext uri="{FF2B5EF4-FFF2-40B4-BE49-F238E27FC236}">
                  <a16:creationId xmlns:a16="http://schemas.microsoft.com/office/drawing/2014/main" id="{01C5921B-5AB2-42E3-93B8-88270CD8632D}"/>
                </a:ext>
              </a:extLst>
            </p:cNvPr>
            <p:cNvSpPr>
              <a:spLocks/>
            </p:cNvSpPr>
            <p:nvPr/>
          </p:nvSpPr>
          <p:spPr bwMode="auto">
            <a:xfrm>
              <a:off x="5582136" y="3216339"/>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84" name="Freeform 110">
              <a:extLst>
                <a:ext uri="{FF2B5EF4-FFF2-40B4-BE49-F238E27FC236}">
                  <a16:creationId xmlns:a16="http://schemas.microsoft.com/office/drawing/2014/main" id="{BD903952-A8FD-4C70-8D5C-371A03AEC25C}"/>
                </a:ext>
              </a:extLst>
            </p:cNvPr>
            <p:cNvSpPr>
              <a:spLocks/>
            </p:cNvSpPr>
            <p:nvPr/>
          </p:nvSpPr>
          <p:spPr bwMode="auto">
            <a:xfrm>
              <a:off x="5839741" y="1130111"/>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85" name="Freeform 111">
              <a:extLst>
                <a:ext uri="{FF2B5EF4-FFF2-40B4-BE49-F238E27FC236}">
                  <a16:creationId xmlns:a16="http://schemas.microsoft.com/office/drawing/2014/main" id="{9F2EA9EE-5C74-4CB3-95D8-4D0CA6A5BE8D}"/>
                </a:ext>
              </a:extLst>
            </p:cNvPr>
            <p:cNvSpPr>
              <a:spLocks/>
            </p:cNvSpPr>
            <p:nvPr/>
          </p:nvSpPr>
          <p:spPr bwMode="auto">
            <a:xfrm>
              <a:off x="5505945" y="3024042"/>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86" name="Freeform 112">
              <a:extLst>
                <a:ext uri="{FF2B5EF4-FFF2-40B4-BE49-F238E27FC236}">
                  <a16:creationId xmlns:a16="http://schemas.microsoft.com/office/drawing/2014/main" id="{CF2366D9-0389-4F3B-B2D5-323A0BBE65B3}"/>
                </a:ext>
              </a:extLst>
            </p:cNvPr>
            <p:cNvSpPr>
              <a:spLocks/>
            </p:cNvSpPr>
            <p:nvPr/>
          </p:nvSpPr>
          <p:spPr bwMode="auto">
            <a:xfrm>
              <a:off x="3971207" y="1696113"/>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87" name="Freeform 113">
              <a:extLst>
                <a:ext uri="{FF2B5EF4-FFF2-40B4-BE49-F238E27FC236}">
                  <a16:creationId xmlns:a16="http://schemas.microsoft.com/office/drawing/2014/main" id="{2E527A26-EB77-4F47-955C-A61AF0A1E40A}"/>
                </a:ext>
              </a:extLst>
            </p:cNvPr>
            <p:cNvSpPr>
              <a:spLocks/>
            </p:cNvSpPr>
            <p:nvPr/>
          </p:nvSpPr>
          <p:spPr bwMode="auto">
            <a:xfrm>
              <a:off x="5505945" y="3731546"/>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88" name="Freeform 114">
              <a:extLst>
                <a:ext uri="{FF2B5EF4-FFF2-40B4-BE49-F238E27FC236}">
                  <a16:creationId xmlns:a16="http://schemas.microsoft.com/office/drawing/2014/main" id="{8193C534-DC15-42A7-8234-A77070FA5829}"/>
                </a:ext>
              </a:extLst>
            </p:cNvPr>
            <p:cNvSpPr>
              <a:spLocks/>
            </p:cNvSpPr>
            <p:nvPr/>
          </p:nvSpPr>
          <p:spPr bwMode="auto">
            <a:xfrm>
              <a:off x="4754902" y="2171411"/>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89" name="Freeform 115">
              <a:extLst>
                <a:ext uri="{FF2B5EF4-FFF2-40B4-BE49-F238E27FC236}">
                  <a16:creationId xmlns:a16="http://schemas.microsoft.com/office/drawing/2014/main" id="{3A286666-C198-4AEA-BBC6-BAB791E94B91}"/>
                </a:ext>
              </a:extLst>
            </p:cNvPr>
            <p:cNvSpPr>
              <a:spLocks/>
            </p:cNvSpPr>
            <p:nvPr/>
          </p:nvSpPr>
          <p:spPr bwMode="auto">
            <a:xfrm>
              <a:off x="3339897" y="3822250"/>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90" name="Freeform 116">
              <a:extLst>
                <a:ext uri="{FF2B5EF4-FFF2-40B4-BE49-F238E27FC236}">
                  <a16:creationId xmlns:a16="http://schemas.microsoft.com/office/drawing/2014/main" id="{02CB39EE-4756-4863-9B34-A97C7A399205}"/>
                </a:ext>
              </a:extLst>
            </p:cNvPr>
            <p:cNvSpPr>
              <a:spLocks/>
            </p:cNvSpPr>
            <p:nvPr/>
          </p:nvSpPr>
          <p:spPr bwMode="auto">
            <a:xfrm>
              <a:off x="5622048" y="2109730"/>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91" name="Freeform 117">
              <a:extLst>
                <a:ext uri="{FF2B5EF4-FFF2-40B4-BE49-F238E27FC236}">
                  <a16:creationId xmlns:a16="http://schemas.microsoft.com/office/drawing/2014/main" id="{131E106B-8AC7-4232-BE7C-F70166FED61F}"/>
                </a:ext>
              </a:extLst>
            </p:cNvPr>
            <p:cNvSpPr>
              <a:spLocks/>
            </p:cNvSpPr>
            <p:nvPr/>
          </p:nvSpPr>
          <p:spPr bwMode="auto">
            <a:xfrm>
              <a:off x="5556740" y="1746908"/>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92" name="Freeform 118">
              <a:extLst>
                <a:ext uri="{FF2B5EF4-FFF2-40B4-BE49-F238E27FC236}">
                  <a16:creationId xmlns:a16="http://schemas.microsoft.com/office/drawing/2014/main" id="{92B2DD02-F074-49BA-A02A-1AC30A14DD0C}"/>
                </a:ext>
              </a:extLst>
            </p:cNvPr>
            <p:cNvSpPr>
              <a:spLocks/>
            </p:cNvSpPr>
            <p:nvPr/>
          </p:nvSpPr>
          <p:spPr bwMode="auto">
            <a:xfrm>
              <a:off x="4471901" y="2519720"/>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93" name="Freeform 119">
              <a:extLst>
                <a:ext uri="{FF2B5EF4-FFF2-40B4-BE49-F238E27FC236}">
                  <a16:creationId xmlns:a16="http://schemas.microsoft.com/office/drawing/2014/main" id="{53FE2042-D1A4-4222-BBF9-F7F55EDB4724}"/>
                </a:ext>
              </a:extLst>
            </p:cNvPr>
            <p:cNvSpPr>
              <a:spLocks/>
            </p:cNvSpPr>
            <p:nvPr/>
          </p:nvSpPr>
          <p:spPr bwMode="auto">
            <a:xfrm>
              <a:off x="3194768" y="3267134"/>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94" name="Freeform 120">
              <a:extLst>
                <a:ext uri="{FF2B5EF4-FFF2-40B4-BE49-F238E27FC236}">
                  <a16:creationId xmlns:a16="http://schemas.microsoft.com/office/drawing/2014/main" id="{94CC98F6-757F-4E49-AC15-7A4AF65186AB}"/>
                </a:ext>
              </a:extLst>
            </p:cNvPr>
            <p:cNvSpPr>
              <a:spLocks/>
            </p:cNvSpPr>
            <p:nvPr/>
          </p:nvSpPr>
          <p:spPr bwMode="auto">
            <a:xfrm>
              <a:off x="5709125" y="3448545"/>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95" name="Freeform 121">
              <a:extLst>
                <a:ext uri="{FF2B5EF4-FFF2-40B4-BE49-F238E27FC236}">
                  <a16:creationId xmlns:a16="http://schemas.microsoft.com/office/drawing/2014/main" id="{95690E6B-6427-41FD-83B7-1605D0F312BD}"/>
                </a:ext>
              </a:extLst>
            </p:cNvPr>
            <p:cNvSpPr>
              <a:spLocks/>
            </p:cNvSpPr>
            <p:nvPr/>
          </p:nvSpPr>
          <p:spPr bwMode="auto">
            <a:xfrm>
              <a:off x="5531341" y="2185924"/>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96" name="Freeform 122">
              <a:extLst>
                <a:ext uri="{FF2B5EF4-FFF2-40B4-BE49-F238E27FC236}">
                  <a16:creationId xmlns:a16="http://schemas.microsoft.com/office/drawing/2014/main" id="{BC2FAC0B-B836-4F83-BBEA-5269E18B4158}"/>
                </a:ext>
              </a:extLst>
            </p:cNvPr>
            <p:cNvSpPr>
              <a:spLocks/>
            </p:cNvSpPr>
            <p:nvPr/>
          </p:nvSpPr>
          <p:spPr bwMode="auto">
            <a:xfrm>
              <a:off x="5622048" y="2312911"/>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97" name="Freeform 123">
              <a:extLst>
                <a:ext uri="{FF2B5EF4-FFF2-40B4-BE49-F238E27FC236}">
                  <a16:creationId xmlns:a16="http://schemas.microsoft.com/office/drawing/2014/main" id="{E0B9355B-F4E0-49D9-B7A8-981F3031E76F}"/>
                </a:ext>
              </a:extLst>
            </p:cNvPr>
            <p:cNvSpPr>
              <a:spLocks/>
            </p:cNvSpPr>
            <p:nvPr/>
          </p:nvSpPr>
          <p:spPr bwMode="auto">
            <a:xfrm>
              <a:off x="5709125" y="2211321"/>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98" name="Freeform 124">
              <a:extLst>
                <a:ext uri="{FF2B5EF4-FFF2-40B4-BE49-F238E27FC236}">
                  <a16:creationId xmlns:a16="http://schemas.microsoft.com/office/drawing/2014/main" id="{61757BB9-2C24-4C3B-8EA2-7B910F8E77CE}"/>
                </a:ext>
              </a:extLst>
            </p:cNvPr>
            <p:cNvSpPr>
              <a:spLocks/>
            </p:cNvSpPr>
            <p:nvPr/>
          </p:nvSpPr>
          <p:spPr bwMode="auto">
            <a:xfrm>
              <a:off x="5879650" y="792688"/>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399" name="Freeform 125">
              <a:extLst>
                <a:ext uri="{FF2B5EF4-FFF2-40B4-BE49-F238E27FC236}">
                  <a16:creationId xmlns:a16="http://schemas.microsoft.com/office/drawing/2014/main" id="{553F66A8-2570-49DD-955D-CF14559F69D0}"/>
                </a:ext>
              </a:extLst>
            </p:cNvPr>
            <p:cNvSpPr>
              <a:spLocks/>
            </p:cNvSpPr>
            <p:nvPr/>
          </p:nvSpPr>
          <p:spPr bwMode="auto">
            <a:xfrm>
              <a:off x="3158486" y="2069821"/>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00" name="Freeform 126">
              <a:extLst>
                <a:ext uri="{FF2B5EF4-FFF2-40B4-BE49-F238E27FC236}">
                  <a16:creationId xmlns:a16="http://schemas.microsoft.com/office/drawing/2014/main" id="{C977BF42-13A6-4EE0-AC9F-0510A1D668D4}"/>
                </a:ext>
              </a:extLst>
            </p:cNvPr>
            <p:cNvSpPr>
              <a:spLocks/>
            </p:cNvSpPr>
            <p:nvPr/>
          </p:nvSpPr>
          <p:spPr bwMode="auto">
            <a:xfrm>
              <a:off x="5774433" y="2791836"/>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01" name="Freeform 127">
              <a:extLst>
                <a:ext uri="{FF2B5EF4-FFF2-40B4-BE49-F238E27FC236}">
                  <a16:creationId xmlns:a16="http://schemas.microsoft.com/office/drawing/2014/main" id="{711EBFE5-519E-48C7-A19C-D06C3E7CDA76}"/>
                </a:ext>
              </a:extLst>
            </p:cNvPr>
            <p:cNvSpPr>
              <a:spLocks/>
            </p:cNvSpPr>
            <p:nvPr/>
          </p:nvSpPr>
          <p:spPr bwMode="auto">
            <a:xfrm>
              <a:off x="3299987" y="2403617"/>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02" name="Freeform 128">
              <a:extLst>
                <a:ext uri="{FF2B5EF4-FFF2-40B4-BE49-F238E27FC236}">
                  <a16:creationId xmlns:a16="http://schemas.microsoft.com/office/drawing/2014/main" id="{6022F9F1-F8EB-4F24-BC64-9C685FCE95F7}"/>
                </a:ext>
              </a:extLst>
            </p:cNvPr>
            <p:cNvSpPr>
              <a:spLocks/>
            </p:cNvSpPr>
            <p:nvPr/>
          </p:nvSpPr>
          <p:spPr bwMode="auto">
            <a:xfrm>
              <a:off x="5582136" y="2392732"/>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03" name="Freeform 129">
              <a:extLst>
                <a:ext uri="{FF2B5EF4-FFF2-40B4-BE49-F238E27FC236}">
                  <a16:creationId xmlns:a16="http://schemas.microsoft.com/office/drawing/2014/main" id="{D48C033E-64DE-4074-8217-871255727AF5}"/>
                </a:ext>
              </a:extLst>
            </p:cNvPr>
            <p:cNvSpPr>
              <a:spLocks/>
            </p:cNvSpPr>
            <p:nvPr/>
          </p:nvSpPr>
          <p:spPr bwMode="auto">
            <a:xfrm>
              <a:off x="5632931" y="2984132"/>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04" name="Freeform 130">
              <a:extLst>
                <a:ext uri="{FF2B5EF4-FFF2-40B4-BE49-F238E27FC236}">
                  <a16:creationId xmlns:a16="http://schemas.microsoft.com/office/drawing/2014/main" id="{EC467A32-81F0-465E-AD47-892602ED3BD9}"/>
                </a:ext>
              </a:extLst>
            </p:cNvPr>
            <p:cNvSpPr>
              <a:spLocks/>
            </p:cNvSpPr>
            <p:nvPr/>
          </p:nvSpPr>
          <p:spPr bwMode="auto">
            <a:xfrm>
              <a:off x="3169371" y="2675733"/>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05" name="Freeform 131">
              <a:extLst>
                <a:ext uri="{FF2B5EF4-FFF2-40B4-BE49-F238E27FC236}">
                  <a16:creationId xmlns:a16="http://schemas.microsoft.com/office/drawing/2014/main" id="{9E936F27-EC71-4EC2-A2AD-AF6F9602C431}"/>
                </a:ext>
              </a:extLst>
            </p:cNvPr>
            <p:cNvSpPr>
              <a:spLocks/>
            </p:cNvSpPr>
            <p:nvPr/>
          </p:nvSpPr>
          <p:spPr bwMode="auto">
            <a:xfrm>
              <a:off x="5426124" y="2312911"/>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06" name="Freeform 132">
              <a:extLst>
                <a:ext uri="{FF2B5EF4-FFF2-40B4-BE49-F238E27FC236}">
                  <a16:creationId xmlns:a16="http://schemas.microsoft.com/office/drawing/2014/main" id="{35BC2270-36E3-4D38-9402-61F9ACFAB223}"/>
                </a:ext>
              </a:extLst>
            </p:cNvPr>
            <p:cNvSpPr>
              <a:spLocks/>
            </p:cNvSpPr>
            <p:nvPr/>
          </p:nvSpPr>
          <p:spPr bwMode="auto">
            <a:xfrm>
              <a:off x="5698239" y="2095218"/>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07" name="Freeform 133">
              <a:extLst>
                <a:ext uri="{FF2B5EF4-FFF2-40B4-BE49-F238E27FC236}">
                  <a16:creationId xmlns:a16="http://schemas.microsoft.com/office/drawing/2014/main" id="{7782B2EF-FC48-4C8F-8768-DCFA4EAF553F}"/>
                </a:ext>
              </a:extLst>
            </p:cNvPr>
            <p:cNvSpPr>
              <a:spLocks/>
            </p:cNvSpPr>
            <p:nvPr/>
          </p:nvSpPr>
          <p:spPr bwMode="auto">
            <a:xfrm>
              <a:off x="5219314" y="2327424"/>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08" name="Freeform 134">
              <a:extLst>
                <a:ext uri="{FF2B5EF4-FFF2-40B4-BE49-F238E27FC236}">
                  <a16:creationId xmlns:a16="http://schemas.microsoft.com/office/drawing/2014/main" id="{6327CD6D-C6A0-4B89-85E3-FB433C642356}"/>
                </a:ext>
              </a:extLst>
            </p:cNvPr>
            <p:cNvSpPr>
              <a:spLocks/>
            </p:cNvSpPr>
            <p:nvPr/>
          </p:nvSpPr>
          <p:spPr bwMode="auto">
            <a:xfrm>
              <a:off x="5542227" y="868879"/>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09" name="Freeform 135">
              <a:extLst>
                <a:ext uri="{FF2B5EF4-FFF2-40B4-BE49-F238E27FC236}">
                  <a16:creationId xmlns:a16="http://schemas.microsoft.com/office/drawing/2014/main" id="{DAACCE6A-E93A-4A3B-BCED-9E624ECD2999}"/>
                </a:ext>
              </a:extLst>
            </p:cNvPr>
            <p:cNvSpPr>
              <a:spLocks/>
            </p:cNvSpPr>
            <p:nvPr/>
          </p:nvSpPr>
          <p:spPr bwMode="auto">
            <a:xfrm>
              <a:off x="5850624" y="1231701"/>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10" name="Freeform 136">
              <a:extLst>
                <a:ext uri="{FF2B5EF4-FFF2-40B4-BE49-F238E27FC236}">
                  <a16:creationId xmlns:a16="http://schemas.microsoft.com/office/drawing/2014/main" id="{823BCD42-DAA3-4F3C-A7BC-8F4B90306DD3}"/>
                </a:ext>
              </a:extLst>
            </p:cNvPr>
            <p:cNvSpPr>
              <a:spLocks/>
            </p:cNvSpPr>
            <p:nvPr/>
          </p:nvSpPr>
          <p:spPr bwMode="auto">
            <a:xfrm>
              <a:off x="5476919" y="1423998"/>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11" name="Freeform 137">
              <a:extLst>
                <a:ext uri="{FF2B5EF4-FFF2-40B4-BE49-F238E27FC236}">
                  <a16:creationId xmlns:a16="http://schemas.microsoft.com/office/drawing/2014/main" id="{7AE53B76-FA3B-46CE-A89F-57D375BA598B}"/>
                </a:ext>
              </a:extLst>
            </p:cNvPr>
            <p:cNvSpPr>
              <a:spLocks/>
            </p:cNvSpPr>
            <p:nvPr/>
          </p:nvSpPr>
          <p:spPr bwMode="auto">
            <a:xfrm>
              <a:off x="5890536" y="3938353"/>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12" name="Freeform 138">
              <a:extLst>
                <a:ext uri="{FF2B5EF4-FFF2-40B4-BE49-F238E27FC236}">
                  <a16:creationId xmlns:a16="http://schemas.microsoft.com/office/drawing/2014/main" id="{0BD3D7FB-CB8C-4AE3-BF66-AF6DFBCD6A0B}"/>
                </a:ext>
              </a:extLst>
            </p:cNvPr>
            <p:cNvSpPr>
              <a:spLocks/>
            </p:cNvSpPr>
            <p:nvPr/>
          </p:nvSpPr>
          <p:spPr bwMode="auto">
            <a:xfrm>
              <a:off x="4471901" y="2933337"/>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13" name="Freeform 139">
              <a:extLst>
                <a:ext uri="{FF2B5EF4-FFF2-40B4-BE49-F238E27FC236}">
                  <a16:creationId xmlns:a16="http://schemas.microsoft.com/office/drawing/2014/main" id="{C90E7DE2-F2CA-4318-AE4F-15BB09201F0F}"/>
                </a:ext>
              </a:extLst>
            </p:cNvPr>
            <p:cNvSpPr>
              <a:spLocks/>
            </p:cNvSpPr>
            <p:nvPr/>
          </p:nvSpPr>
          <p:spPr bwMode="auto">
            <a:xfrm>
              <a:off x="5723638" y="1696113"/>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14" name="Freeform 140">
              <a:extLst>
                <a:ext uri="{FF2B5EF4-FFF2-40B4-BE49-F238E27FC236}">
                  <a16:creationId xmlns:a16="http://schemas.microsoft.com/office/drawing/2014/main" id="{B077F132-35CA-4E1A-A53A-D378897E2AB1}"/>
                </a:ext>
              </a:extLst>
            </p:cNvPr>
            <p:cNvSpPr>
              <a:spLocks/>
            </p:cNvSpPr>
            <p:nvPr/>
          </p:nvSpPr>
          <p:spPr bwMode="auto">
            <a:xfrm>
              <a:off x="3572103" y="2494322"/>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15" name="Freeform 141">
              <a:extLst>
                <a:ext uri="{FF2B5EF4-FFF2-40B4-BE49-F238E27FC236}">
                  <a16:creationId xmlns:a16="http://schemas.microsoft.com/office/drawing/2014/main" id="{76310F2A-C3DA-4F94-955C-33BD1A8DAECE}"/>
                </a:ext>
              </a:extLst>
            </p:cNvPr>
            <p:cNvSpPr>
              <a:spLocks/>
            </p:cNvSpPr>
            <p:nvPr/>
          </p:nvSpPr>
          <p:spPr bwMode="auto">
            <a:xfrm>
              <a:off x="5905049" y="2378219"/>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16" name="Freeform 142">
              <a:extLst>
                <a:ext uri="{FF2B5EF4-FFF2-40B4-BE49-F238E27FC236}">
                  <a16:creationId xmlns:a16="http://schemas.microsoft.com/office/drawing/2014/main" id="{F1B128EE-BCFB-4DD1-AE5E-5214AF2B54B7}"/>
                </a:ext>
              </a:extLst>
            </p:cNvPr>
            <p:cNvSpPr>
              <a:spLocks/>
            </p:cNvSpPr>
            <p:nvPr/>
          </p:nvSpPr>
          <p:spPr bwMode="auto">
            <a:xfrm>
              <a:off x="3931297" y="1474793"/>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17" name="Freeform 143">
              <a:extLst>
                <a:ext uri="{FF2B5EF4-FFF2-40B4-BE49-F238E27FC236}">
                  <a16:creationId xmlns:a16="http://schemas.microsoft.com/office/drawing/2014/main" id="{CEA60709-6ACE-45F0-BECC-B58AA596A189}"/>
                </a:ext>
              </a:extLst>
            </p:cNvPr>
            <p:cNvSpPr>
              <a:spLocks/>
            </p:cNvSpPr>
            <p:nvPr/>
          </p:nvSpPr>
          <p:spPr bwMode="auto">
            <a:xfrm>
              <a:off x="5299135" y="2519720"/>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18" name="Freeform 144">
              <a:extLst>
                <a:ext uri="{FF2B5EF4-FFF2-40B4-BE49-F238E27FC236}">
                  <a16:creationId xmlns:a16="http://schemas.microsoft.com/office/drawing/2014/main" id="{C6A97418-4FED-447F-9CF3-6A273FDE5F38}"/>
                </a:ext>
              </a:extLst>
            </p:cNvPr>
            <p:cNvSpPr>
              <a:spLocks/>
            </p:cNvSpPr>
            <p:nvPr/>
          </p:nvSpPr>
          <p:spPr bwMode="auto">
            <a:xfrm>
              <a:off x="3891386" y="2146013"/>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19" name="Freeform 145">
              <a:extLst>
                <a:ext uri="{FF2B5EF4-FFF2-40B4-BE49-F238E27FC236}">
                  <a16:creationId xmlns:a16="http://schemas.microsoft.com/office/drawing/2014/main" id="{91477068-0319-4DCA-8C15-78FE892E372B}"/>
                </a:ext>
              </a:extLst>
            </p:cNvPr>
            <p:cNvSpPr>
              <a:spLocks/>
            </p:cNvSpPr>
            <p:nvPr/>
          </p:nvSpPr>
          <p:spPr bwMode="auto">
            <a:xfrm>
              <a:off x="5284622" y="1580010"/>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20" name="Freeform 146">
              <a:extLst>
                <a:ext uri="{FF2B5EF4-FFF2-40B4-BE49-F238E27FC236}">
                  <a16:creationId xmlns:a16="http://schemas.microsoft.com/office/drawing/2014/main" id="{FCD75210-AE7A-4066-BEE6-8DD1813D781A}"/>
                </a:ext>
              </a:extLst>
            </p:cNvPr>
            <p:cNvSpPr>
              <a:spLocks/>
            </p:cNvSpPr>
            <p:nvPr/>
          </p:nvSpPr>
          <p:spPr bwMode="auto">
            <a:xfrm>
              <a:off x="4395710" y="2327424"/>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21" name="Freeform 147">
              <a:extLst>
                <a:ext uri="{FF2B5EF4-FFF2-40B4-BE49-F238E27FC236}">
                  <a16:creationId xmlns:a16="http://schemas.microsoft.com/office/drawing/2014/main" id="{4EEC4DE8-4423-4DA6-9530-9B64215C33EB}"/>
                </a:ext>
              </a:extLst>
            </p:cNvPr>
            <p:cNvSpPr>
              <a:spLocks/>
            </p:cNvSpPr>
            <p:nvPr/>
          </p:nvSpPr>
          <p:spPr bwMode="auto">
            <a:xfrm>
              <a:off x="5335417" y="1863012"/>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22" name="Freeform 148">
              <a:extLst>
                <a:ext uri="{FF2B5EF4-FFF2-40B4-BE49-F238E27FC236}">
                  <a16:creationId xmlns:a16="http://schemas.microsoft.com/office/drawing/2014/main" id="{07685A0D-0FA4-4115-8743-11F5C2FD62CE}"/>
                </a:ext>
              </a:extLst>
            </p:cNvPr>
            <p:cNvSpPr>
              <a:spLocks/>
            </p:cNvSpPr>
            <p:nvPr/>
          </p:nvSpPr>
          <p:spPr bwMode="auto">
            <a:xfrm>
              <a:off x="5879650" y="2675733"/>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23" name="Freeform 149">
              <a:extLst>
                <a:ext uri="{FF2B5EF4-FFF2-40B4-BE49-F238E27FC236}">
                  <a16:creationId xmlns:a16="http://schemas.microsoft.com/office/drawing/2014/main" id="{80776B9A-6AA4-4B94-9576-418015AE9EA7}"/>
                </a:ext>
              </a:extLst>
            </p:cNvPr>
            <p:cNvSpPr>
              <a:spLocks/>
            </p:cNvSpPr>
            <p:nvPr/>
          </p:nvSpPr>
          <p:spPr bwMode="auto">
            <a:xfrm>
              <a:off x="5672843" y="2650336"/>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24" name="Freeform 150">
              <a:extLst>
                <a:ext uri="{FF2B5EF4-FFF2-40B4-BE49-F238E27FC236}">
                  <a16:creationId xmlns:a16="http://schemas.microsoft.com/office/drawing/2014/main" id="{4F5B03D7-9A4E-4946-95D5-20CBD1E8FB87}"/>
                </a:ext>
              </a:extLst>
            </p:cNvPr>
            <p:cNvSpPr>
              <a:spLocks/>
            </p:cNvSpPr>
            <p:nvPr/>
          </p:nvSpPr>
          <p:spPr bwMode="auto">
            <a:xfrm>
              <a:off x="5168519" y="1902923"/>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25" name="Freeform 151">
              <a:extLst>
                <a:ext uri="{FF2B5EF4-FFF2-40B4-BE49-F238E27FC236}">
                  <a16:creationId xmlns:a16="http://schemas.microsoft.com/office/drawing/2014/main" id="{E518A071-AC5E-44E6-97E8-0941AD7E42A9}"/>
                </a:ext>
              </a:extLst>
            </p:cNvPr>
            <p:cNvSpPr>
              <a:spLocks/>
            </p:cNvSpPr>
            <p:nvPr/>
          </p:nvSpPr>
          <p:spPr bwMode="auto">
            <a:xfrm>
              <a:off x="4330402" y="818084"/>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26" name="Freeform 152">
              <a:extLst>
                <a:ext uri="{FF2B5EF4-FFF2-40B4-BE49-F238E27FC236}">
                  <a16:creationId xmlns:a16="http://schemas.microsoft.com/office/drawing/2014/main" id="{A5CBFE64-BC59-4E39-8CB2-626AE4D99E11}"/>
                </a:ext>
              </a:extLst>
            </p:cNvPr>
            <p:cNvSpPr>
              <a:spLocks/>
            </p:cNvSpPr>
            <p:nvPr/>
          </p:nvSpPr>
          <p:spPr bwMode="auto">
            <a:xfrm>
              <a:off x="5709125" y="1413112"/>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27" name="Freeform 153">
              <a:extLst>
                <a:ext uri="{FF2B5EF4-FFF2-40B4-BE49-F238E27FC236}">
                  <a16:creationId xmlns:a16="http://schemas.microsoft.com/office/drawing/2014/main" id="{907D37DE-CC5A-4C70-8ECB-2B0A43D9E29B}"/>
                </a:ext>
              </a:extLst>
            </p:cNvPr>
            <p:cNvSpPr>
              <a:spLocks/>
            </p:cNvSpPr>
            <p:nvPr/>
          </p:nvSpPr>
          <p:spPr bwMode="auto">
            <a:xfrm>
              <a:off x="3299987" y="1902923"/>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28" name="Freeform 154">
              <a:extLst>
                <a:ext uri="{FF2B5EF4-FFF2-40B4-BE49-F238E27FC236}">
                  <a16:creationId xmlns:a16="http://schemas.microsoft.com/office/drawing/2014/main" id="{3CB46BD1-4331-4847-A594-046F01B0BECF}"/>
                </a:ext>
              </a:extLst>
            </p:cNvPr>
            <p:cNvSpPr>
              <a:spLocks/>
            </p:cNvSpPr>
            <p:nvPr/>
          </p:nvSpPr>
          <p:spPr bwMode="auto">
            <a:xfrm>
              <a:off x="5788946" y="1206305"/>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29" name="Freeform 155">
              <a:extLst>
                <a:ext uri="{FF2B5EF4-FFF2-40B4-BE49-F238E27FC236}">
                  <a16:creationId xmlns:a16="http://schemas.microsoft.com/office/drawing/2014/main" id="{296F129C-CC85-4B43-9737-116CDD2A9306}"/>
                </a:ext>
              </a:extLst>
            </p:cNvPr>
            <p:cNvSpPr>
              <a:spLocks/>
            </p:cNvSpPr>
            <p:nvPr/>
          </p:nvSpPr>
          <p:spPr bwMode="auto">
            <a:xfrm>
              <a:off x="5658330" y="2468925"/>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30" name="Freeform 156">
              <a:extLst>
                <a:ext uri="{FF2B5EF4-FFF2-40B4-BE49-F238E27FC236}">
                  <a16:creationId xmlns:a16="http://schemas.microsoft.com/office/drawing/2014/main" id="{CE427780-2F61-4F0C-8464-21744B658FFA}"/>
                </a:ext>
              </a:extLst>
            </p:cNvPr>
            <p:cNvSpPr>
              <a:spLocks/>
            </p:cNvSpPr>
            <p:nvPr/>
          </p:nvSpPr>
          <p:spPr bwMode="auto">
            <a:xfrm>
              <a:off x="5966727" y="2599541"/>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31" name="Freeform 157">
              <a:extLst>
                <a:ext uri="{FF2B5EF4-FFF2-40B4-BE49-F238E27FC236}">
                  <a16:creationId xmlns:a16="http://schemas.microsoft.com/office/drawing/2014/main" id="{F81597CF-5BB6-4E3D-B8BF-CC182C1D7143}"/>
                </a:ext>
              </a:extLst>
            </p:cNvPr>
            <p:cNvSpPr>
              <a:spLocks/>
            </p:cNvSpPr>
            <p:nvPr/>
          </p:nvSpPr>
          <p:spPr bwMode="auto">
            <a:xfrm>
              <a:off x="5905049" y="2585028"/>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32" name="Freeform 158">
              <a:extLst>
                <a:ext uri="{FF2B5EF4-FFF2-40B4-BE49-F238E27FC236}">
                  <a16:creationId xmlns:a16="http://schemas.microsoft.com/office/drawing/2014/main" id="{6D3D1D7D-A722-427B-A269-B6EBD1FEAF74}"/>
                </a:ext>
              </a:extLst>
            </p:cNvPr>
            <p:cNvSpPr>
              <a:spLocks/>
            </p:cNvSpPr>
            <p:nvPr/>
          </p:nvSpPr>
          <p:spPr bwMode="auto">
            <a:xfrm>
              <a:off x="3158486" y="1706999"/>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33" name="Freeform 159">
              <a:extLst>
                <a:ext uri="{FF2B5EF4-FFF2-40B4-BE49-F238E27FC236}">
                  <a16:creationId xmlns:a16="http://schemas.microsoft.com/office/drawing/2014/main" id="{AEF619C5-BD76-47F5-AE8D-098C8BD19FF0}"/>
                </a:ext>
              </a:extLst>
            </p:cNvPr>
            <p:cNvSpPr>
              <a:spLocks/>
            </p:cNvSpPr>
            <p:nvPr/>
          </p:nvSpPr>
          <p:spPr bwMode="auto">
            <a:xfrm>
              <a:off x="5672843" y="2403617"/>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34" name="Freeform 160">
              <a:extLst>
                <a:ext uri="{FF2B5EF4-FFF2-40B4-BE49-F238E27FC236}">
                  <a16:creationId xmlns:a16="http://schemas.microsoft.com/office/drawing/2014/main" id="{3DE272C3-7045-44D0-9B29-B1B76CF19159}"/>
                </a:ext>
              </a:extLst>
            </p:cNvPr>
            <p:cNvSpPr>
              <a:spLocks/>
            </p:cNvSpPr>
            <p:nvPr/>
          </p:nvSpPr>
          <p:spPr bwMode="auto">
            <a:xfrm>
              <a:off x="5723638" y="2998645"/>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35" name="Freeform 161">
              <a:extLst>
                <a:ext uri="{FF2B5EF4-FFF2-40B4-BE49-F238E27FC236}">
                  <a16:creationId xmlns:a16="http://schemas.microsoft.com/office/drawing/2014/main" id="{398542D1-2F42-469E-8F07-F5A89A94D215}"/>
                </a:ext>
              </a:extLst>
            </p:cNvPr>
            <p:cNvSpPr>
              <a:spLocks/>
            </p:cNvSpPr>
            <p:nvPr/>
          </p:nvSpPr>
          <p:spPr bwMode="auto">
            <a:xfrm>
              <a:off x="5774433" y="2534233"/>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36" name="Freeform 162">
              <a:extLst>
                <a:ext uri="{FF2B5EF4-FFF2-40B4-BE49-F238E27FC236}">
                  <a16:creationId xmlns:a16="http://schemas.microsoft.com/office/drawing/2014/main" id="{20A37F3B-A001-4FB2-9735-8F8EE7639407}"/>
                </a:ext>
              </a:extLst>
            </p:cNvPr>
            <p:cNvSpPr>
              <a:spLocks/>
            </p:cNvSpPr>
            <p:nvPr/>
          </p:nvSpPr>
          <p:spPr bwMode="auto">
            <a:xfrm>
              <a:off x="5244713" y="2225833"/>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37" name="Freeform 163">
              <a:extLst>
                <a:ext uri="{FF2B5EF4-FFF2-40B4-BE49-F238E27FC236}">
                  <a16:creationId xmlns:a16="http://schemas.microsoft.com/office/drawing/2014/main" id="{1DBD3186-E2CB-449A-B097-30EE9B788C6E}"/>
                </a:ext>
              </a:extLst>
            </p:cNvPr>
            <p:cNvSpPr>
              <a:spLocks/>
            </p:cNvSpPr>
            <p:nvPr/>
          </p:nvSpPr>
          <p:spPr bwMode="auto">
            <a:xfrm>
              <a:off x="5814342" y="2933337"/>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38" name="Freeform 164">
              <a:extLst>
                <a:ext uri="{FF2B5EF4-FFF2-40B4-BE49-F238E27FC236}">
                  <a16:creationId xmlns:a16="http://schemas.microsoft.com/office/drawing/2014/main" id="{7C051165-149B-4462-8CA2-5405B3EEB660}"/>
                </a:ext>
              </a:extLst>
            </p:cNvPr>
            <p:cNvSpPr>
              <a:spLocks/>
            </p:cNvSpPr>
            <p:nvPr/>
          </p:nvSpPr>
          <p:spPr bwMode="auto">
            <a:xfrm>
              <a:off x="3002473" y="1953718"/>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39" name="Freeform 165">
              <a:extLst>
                <a:ext uri="{FF2B5EF4-FFF2-40B4-BE49-F238E27FC236}">
                  <a16:creationId xmlns:a16="http://schemas.microsoft.com/office/drawing/2014/main" id="{D7419036-C585-42C8-B809-B255DF0B6D16}"/>
                </a:ext>
              </a:extLst>
            </p:cNvPr>
            <p:cNvSpPr>
              <a:spLocks/>
            </p:cNvSpPr>
            <p:nvPr/>
          </p:nvSpPr>
          <p:spPr bwMode="auto">
            <a:xfrm>
              <a:off x="2320368" y="1772307"/>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40" name="Freeform 166">
              <a:extLst>
                <a:ext uri="{FF2B5EF4-FFF2-40B4-BE49-F238E27FC236}">
                  <a16:creationId xmlns:a16="http://schemas.microsoft.com/office/drawing/2014/main" id="{B1AC6A4E-219B-435C-9768-B4BBB040EB69}"/>
                </a:ext>
              </a:extLst>
            </p:cNvPr>
            <p:cNvSpPr>
              <a:spLocks/>
            </p:cNvSpPr>
            <p:nvPr/>
          </p:nvSpPr>
          <p:spPr bwMode="auto">
            <a:xfrm>
              <a:off x="5531341" y="1449394"/>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41" name="Freeform 167">
              <a:extLst>
                <a:ext uri="{FF2B5EF4-FFF2-40B4-BE49-F238E27FC236}">
                  <a16:creationId xmlns:a16="http://schemas.microsoft.com/office/drawing/2014/main" id="{A5441FF6-0265-4DAD-84AD-55DFD6D6FDD9}"/>
                </a:ext>
              </a:extLst>
            </p:cNvPr>
            <p:cNvSpPr>
              <a:spLocks/>
            </p:cNvSpPr>
            <p:nvPr/>
          </p:nvSpPr>
          <p:spPr bwMode="auto">
            <a:xfrm>
              <a:off x="6652462" y="2650336"/>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42" name="Freeform 168">
              <a:extLst>
                <a:ext uri="{FF2B5EF4-FFF2-40B4-BE49-F238E27FC236}">
                  <a16:creationId xmlns:a16="http://schemas.microsoft.com/office/drawing/2014/main" id="{BA51092F-74BE-43CA-8B58-931F58CD838A}"/>
                </a:ext>
              </a:extLst>
            </p:cNvPr>
            <p:cNvSpPr>
              <a:spLocks/>
            </p:cNvSpPr>
            <p:nvPr/>
          </p:nvSpPr>
          <p:spPr bwMode="auto">
            <a:xfrm>
              <a:off x="5905049" y="2559630"/>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43" name="Freeform 170">
              <a:extLst>
                <a:ext uri="{FF2B5EF4-FFF2-40B4-BE49-F238E27FC236}">
                  <a16:creationId xmlns:a16="http://schemas.microsoft.com/office/drawing/2014/main" id="{02E6066D-76C8-4C77-85F9-E6BEEF107060}"/>
                </a:ext>
              </a:extLst>
            </p:cNvPr>
            <p:cNvSpPr>
              <a:spLocks/>
            </p:cNvSpPr>
            <p:nvPr/>
          </p:nvSpPr>
          <p:spPr bwMode="auto">
            <a:xfrm>
              <a:off x="5400725" y="2508835"/>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44" name="Freeform 171">
              <a:extLst>
                <a:ext uri="{FF2B5EF4-FFF2-40B4-BE49-F238E27FC236}">
                  <a16:creationId xmlns:a16="http://schemas.microsoft.com/office/drawing/2014/main" id="{0F4D7B20-45E2-4053-A12C-E6D26B599204}"/>
                </a:ext>
              </a:extLst>
            </p:cNvPr>
            <p:cNvSpPr>
              <a:spLocks/>
            </p:cNvSpPr>
            <p:nvPr/>
          </p:nvSpPr>
          <p:spPr bwMode="auto">
            <a:xfrm>
              <a:off x="5219314" y="2918825"/>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45" name="Freeform 172">
              <a:extLst>
                <a:ext uri="{FF2B5EF4-FFF2-40B4-BE49-F238E27FC236}">
                  <a16:creationId xmlns:a16="http://schemas.microsoft.com/office/drawing/2014/main" id="{4AF33CC7-3610-4EBF-AA92-7997D258C5D4}"/>
                </a:ext>
              </a:extLst>
            </p:cNvPr>
            <p:cNvSpPr>
              <a:spLocks/>
            </p:cNvSpPr>
            <p:nvPr/>
          </p:nvSpPr>
          <p:spPr bwMode="auto">
            <a:xfrm>
              <a:off x="5879650" y="2019026"/>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46" name="Freeform 173">
              <a:extLst>
                <a:ext uri="{FF2B5EF4-FFF2-40B4-BE49-F238E27FC236}">
                  <a16:creationId xmlns:a16="http://schemas.microsoft.com/office/drawing/2014/main" id="{8730F5A5-00A5-46D1-A809-EC58FF0CCE49}"/>
                </a:ext>
              </a:extLst>
            </p:cNvPr>
            <p:cNvSpPr>
              <a:spLocks/>
            </p:cNvSpPr>
            <p:nvPr/>
          </p:nvSpPr>
          <p:spPr bwMode="auto">
            <a:xfrm>
              <a:off x="5349930" y="2857144"/>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47" name="Freeform 174">
              <a:extLst>
                <a:ext uri="{FF2B5EF4-FFF2-40B4-BE49-F238E27FC236}">
                  <a16:creationId xmlns:a16="http://schemas.microsoft.com/office/drawing/2014/main" id="{DE5B9DE9-36CD-49DE-8485-CDC56946B4CD}"/>
                </a:ext>
              </a:extLst>
            </p:cNvPr>
            <p:cNvSpPr>
              <a:spLocks/>
            </p:cNvSpPr>
            <p:nvPr/>
          </p:nvSpPr>
          <p:spPr bwMode="auto">
            <a:xfrm>
              <a:off x="5850624" y="3230851"/>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48" name="Freeform 175">
              <a:extLst>
                <a:ext uri="{FF2B5EF4-FFF2-40B4-BE49-F238E27FC236}">
                  <a16:creationId xmlns:a16="http://schemas.microsoft.com/office/drawing/2014/main" id="{7BFDF748-3FF6-412A-98FC-857688F84F69}"/>
                </a:ext>
              </a:extLst>
            </p:cNvPr>
            <p:cNvSpPr>
              <a:spLocks/>
            </p:cNvSpPr>
            <p:nvPr/>
          </p:nvSpPr>
          <p:spPr bwMode="auto">
            <a:xfrm>
              <a:off x="3027870" y="1670717"/>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49" name="Freeform 176">
              <a:extLst>
                <a:ext uri="{FF2B5EF4-FFF2-40B4-BE49-F238E27FC236}">
                  <a16:creationId xmlns:a16="http://schemas.microsoft.com/office/drawing/2014/main" id="{6F221E8B-8F82-45A4-BE37-14957EDE2209}"/>
                </a:ext>
              </a:extLst>
            </p:cNvPr>
            <p:cNvSpPr>
              <a:spLocks/>
            </p:cNvSpPr>
            <p:nvPr/>
          </p:nvSpPr>
          <p:spPr bwMode="auto">
            <a:xfrm>
              <a:off x="6006639" y="1823102"/>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50" name="Freeform 177">
              <a:extLst>
                <a:ext uri="{FF2B5EF4-FFF2-40B4-BE49-F238E27FC236}">
                  <a16:creationId xmlns:a16="http://schemas.microsoft.com/office/drawing/2014/main" id="{4ECD2574-02AA-42B2-9086-99C7476B34A2}"/>
                </a:ext>
              </a:extLst>
            </p:cNvPr>
            <p:cNvSpPr>
              <a:spLocks/>
            </p:cNvSpPr>
            <p:nvPr/>
          </p:nvSpPr>
          <p:spPr bwMode="auto">
            <a:xfrm>
              <a:off x="3800682" y="1529215"/>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51" name="Freeform 178">
              <a:extLst>
                <a:ext uri="{FF2B5EF4-FFF2-40B4-BE49-F238E27FC236}">
                  <a16:creationId xmlns:a16="http://schemas.microsoft.com/office/drawing/2014/main" id="{96D03C99-EFA2-4140-ACE0-01DBC936AFE2}"/>
                </a:ext>
              </a:extLst>
            </p:cNvPr>
            <p:cNvSpPr>
              <a:spLocks/>
            </p:cNvSpPr>
            <p:nvPr/>
          </p:nvSpPr>
          <p:spPr bwMode="auto">
            <a:xfrm>
              <a:off x="6057434" y="1863012"/>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52" name="Freeform 179">
              <a:extLst>
                <a:ext uri="{FF2B5EF4-FFF2-40B4-BE49-F238E27FC236}">
                  <a16:creationId xmlns:a16="http://schemas.microsoft.com/office/drawing/2014/main" id="{834D0B3A-3808-4556-ACD0-CDC24741AF8F}"/>
                </a:ext>
              </a:extLst>
            </p:cNvPr>
            <p:cNvSpPr>
              <a:spLocks/>
            </p:cNvSpPr>
            <p:nvPr/>
          </p:nvSpPr>
          <p:spPr bwMode="auto">
            <a:xfrm>
              <a:off x="3067781" y="2483438"/>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53" name="Freeform 180">
              <a:extLst>
                <a:ext uri="{FF2B5EF4-FFF2-40B4-BE49-F238E27FC236}">
                  <a16:creationId xmlns:a16="http://schemas.microsoft.com/office/drawing/2014/main" id="{0F335EF1-376B-4243-8D4C-5CDC9BF89EAE}"/>
                </a:ext>
              </a:extLst>
            </p:cNvPr>
            <p:cNvSpPr>
              <a:spLocks/>
            </p:cNvSpPr>
            <p:nvPr/>
          </p:nvSpPr>
          <p:spPr bwMode="auto">
            <a:xfrm>
              <a:off x="4486414" y="2675733"/>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54" name="Freeform 181">
              <a:extLst>
                <a:ext uri="{FF2B5EF4-FFF2-40B4-BE49-F238E27FC236}">
                  <a16:creationId xmlns:a16="http://schemas.microsoft.com/office/drawing/2014/main" id="{D905F17E-C5E2-4D3F-B30A-CD76956300F3}"/>
                </a:ext>
              </a:extLst>
            </p:cNvPr>
            <p:cNvSpPr>
              <a:spLocks/>
            </p:cNvSpPr>
            <p:nvPr/>
          </p:nvSpPr>
          <p:spPr bwMode="auto">
            <a:xfrm>
              <a:off x="5672843" y="3321556"/>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55" name="Freeform 182">
              <a:extLst>
                <a:ext uri="{FF2B5EF4-FFF2-40B4-BE49-F238E27FC236}">
                  <a16:creationId xmlns:a16="http://schemas.microsoft.com/office/drawing/2014/main" id="{0B2AB3BB-3F81-4E07-B0B7-3246DBA786DF}"/>
                </a:ext>
              </a:extLst>
            </p:cNvPr>
            <p:cNvSpPr>
              <a:spLocks/>
            </p:cNvSpPr>
            <p:nvPr/>
          </p:nvSpPr>
          <p:spPr bwMode="auto">
            <a:xfrm>
              <a:off x="6819360" y="3140145"/>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56" name="Freeform 183">
              <a:extLst>
                <a:ext uri="{FF2B5EF4-FFF2-40B4-BE49-F238E27FC236}">
                  <a16:creationId xmlns:a16="http://schemas.microsoft.com/office/drawing/2014/main" id="{D7FD8402-829F-4CEE-8DBF-85A75BB6E11E}"/>
                </a:ext>
              </a:extLst>
            </p:cNvPr>
            <p:cNvSpPr>
              <a:spLocks/>
            </p:cNvSpPr>
            <p:nvPr/>
          </p:nvSpPr>
          <p:spPr bwMode="auto">
            <a:xfrm>
              <a:off x="5723638" y="3190940"/>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57" name="Freeform 184">
              <a:extLst>
                <a:ext uri="{FF2B5EF4-FFF2-40B4-BE49-F238E27FC236}">
                  <a16:creationId xmlns:a16="http://schemas.microsoft.com/office/drawing/2014/main" id="{93708B85-DD99-4312-B056-B184C1BF4404}"/>
                </a:ext>
              </a:extLst>
            </p:cNvPr>
            <p:cNvSpPr>
              <a:spLocks/>
            </p:cNvSpPr>
            <p:nvPr/>
          </p:nvSpPr>
          <p:spPr bwMode="auto">
            <a:xfrm>
              <a:off x="5647444" y="1837615"/>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58" name="Freeform 185">
              <a:extLst>
                <a:ext uri="{FF2B5EF4-FFF2-40B4-BE49-F238E27FC236}">
                  <a16:creationId xmlns:a16="http://schemas.microsoft.com/office/drawing/2014/main" id="{E7EDF056-0CA3-41A3-A127-0786B63F9D34}"/>
                </a:ext>
              </a:extLst>
            </p:cNvPr>
            <p:cNvSpPr>
              <a:spLocks/>
            </p:cNvSpPr>
            <p:nvPr/>
          </p:nvSpPr>
          <p:spPr bwMode="auto">
            <a:xfrm>
              <a:off x="5788946" y="2251232"/>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59" name="Freeform 186">
              <a:extLst>
                <a:ext uri="{FF2B5EF4-FFF2-40B4-BE49-F238E27FC236}">
                  <a16:creationId xmlns:a16="http://schemas.microsoft.com/office/drawing/2014/main" id="{731E59BC-2183-4B23-A1A3-B26C89AB44F2}"/>
                </a:ext>
              </a:extLst>
            </p:cNvPr>
            <p:cNvSpPr>
              <a:spLocks/>
            </p:cNvSpPr>
            <p:nvPr/>
          </p:nvSpPr>
          <p:spPr bwMode="auto">
            <a:xfrm>
              <a:off x="5440637" y="2458040"/>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60" name="Freeform 187">
              <a:extLst>
                <a:ext uri="{FF2B5EF4-FFF2-40B4-BE49-F238E27FC236}">
                  <a16:creationId xmlns:a16="http://schemas.microsoft.com/office/drawing/2014/main" id="{86DCF4DF-9CD0-4A9D-9767-EDC6AD969E1A}"/>
                </a:ext>
              </a:extLst>
            </p:cNvPr>
            <p:cNvSpPr>
              <a:spLocks/>
            </p:cNvSpPr>
            <p:nvPr/>
          </p:nvSpPr>
          <p:spPr bwMode="auto">
            <a:xfrm>
              <a:off x="5995753" y="2559630"/>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61" name="Freeform 188">
              <a:extLst>
                <a:ext uri="{FF2B5EF4-FFF2-40B4-BE49-F238E27FC236}">
                  <a16:creationId xmlns:a16="http://schemas.microsoft.com/office/drawing/2014/main" id="{E71AA2B9-46B5-409C-B1AE-9A02A3479BA4}"/>
                </a:ext>
              </a:extLst>
            </p:cNvPr>
            <p:cNvSpPr>
              <a:spLocks/>
            </p:cNvSpPr>
            <p:nvPr/>
          </p:nvSpPr>
          <p:spPr bwMode="auto">
            <a:xfrm>
              <a:off x="5360816" y="1746908"/>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62" name="Freeform 189">
              <a:extLst>
                <a:ext uri="{FF2B5EF4-FFF2-40B4-BE49-F238E27FC236}">
                  <a16:creationId xmlns:a16="http://schemas.microsoft.com/office/drawing/2014/main" id="{B6E1370A-218C-4A6E-B06C-717B0DC585F2}"/>
                </a:ext>
              </a:extLst>
            </p:cNvPr>
            <p:cNvSpPr>
              <a:spLocks/>
            </p:cNvSpPr>
            <p:nvPr/>
          </p:nvSpPr>
          <p:spPr bwMode="auto">
            <a:xfrm>
              <a:off x="5763547" y="1619922"/>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63" name="Freeform 190">
              <a:extLst>
                <a:ext uri="{FF2B5EF4-FFF2-40B4-BE49-F238E27FC236}">
                  <a16:creationId xmlns:a16="http://schemas.microsoft.com/office/drawing/2014/main" id="{6F993AAC-ACC2-411B-A498-75B1F2277DE3}"/>
                </a:ext>
              </a:extLst>
            </p:cNvPr>
            <p:cNvSpPr>
              <a:spLocks/>
            </p:cNvSpPr>
            <p:nvPr/>
          </p:nvSpPr>
          <p:spPr bwMode="auto">
            <a:xfrm>
              <a:off x="5763547" y="2429014"/>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64" name="Freeform 191">
              <a:extLst>
                <a:ext uri="{FF2B5EF4-FFF2-40B4-BE49-F238E27FC236}">
                  <a16:creationId xmlns:a16="http://schemas.microsoft.com/office/drawing/2014/main" id="{1841C46A-A8CB-442C-8804-397DCC7D11BD}"/>
                </a:ext>
              </a:extLst>
            </p:cNvPr>
            <p:cNvSpPr>
              <a:spLocks/>
            </p:cNvSpPr>
            <p:nvPr/>
          </p:nvSpPr>
          <p:spPr bwMode="auto">
            <a:xfrm>
              <a:off x="4511813" y="2262116"/>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65" name="Freeform 192">
              <a:extLst>
                <a:ext uri="{FF2B5EF4-FFF2-40B4-BE49-F238E27FC236}">
                  <a16:creationId xmlns:a16="http://schemas.microsoft.com/office/drawing/2014/main" id="{0CCFE4F9-AA2C-44AE-91D5-C419D6B63FEB}"/>
                </a:ext>
              </a:extLst>
            </p:cNvPr>
            <p:cNvSpPr>
              <a:spLocks/>
            </p:cNvSpPr>
            <p:nvPr/>
          </p:nvSpPr>
          <p:spPr bwMode="auto">
            <a:xfrm>
              <a:off x="5531341" y="2327424"/>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66" name="Freeform 193">
              <a:extLst>
                <a:ext uri="{FF2B5EF4-FFF2-40B4-BE49-F238E27FC236}">
                  <a16:creationId xmlns:a16="http://schemas.microsoft.com/office/drawing/2014/main" id="{CF5E2EAD-EE4C-4CAD-BF4A-29F8D44D43F8}"/>
                </a:ext>
              </a:extLst>
            </p:cNvPr>
            <p:cNvSpPr>
              <a:spLocks/>
            </p:cNvSpPr>
            <p:nvPr/>
          </p:nvSpPr>
          <p:spPr bwMode="auto">
            <a:xfrm>
              <a:off x="5531341" y="2842631"/>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67" name="Freeform 194">
              <a:extLst>
                <a:ext uri="{FF2B5EF4-FFF2-40B4-BE49-F238E27FC236}">
                  <a16:creationId xmlns:a16="http://schemas.microsoft.com/office/drawing/2014/main" id="{E2807214-3F3D-4C9F-8CB2-8A006CFC056C}"/>
                </a:ext>
              </a:extLst>
            </p:cNvPr>
            <p:cNvSpPr>
              <a:spLocks/>
            </p:cNvSpPr>
            <p:nvPr/>
          </p:nvSpPr>
          <p:spPr bwMode="auto">
            <a:xfrm>
              <a:off x="6264241" y="2635823"/>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68" name="Freeform 195">
              <a:extLst>
                <a:ext uri="{FF2B5EF4-FFF2-40B4-BE49-F238E27FC236}">
                  <a16:creationId xmlns:a16="http://schemas.microsoft.com/office/drawing/2014/main" id="{5DED35B4-C844-4574-BBDB-EEFA729A2797}"/>
                </a:ext>
              </a:extLst>
            </p:cNvPr>
            <p:cNvSpPr>
              <a:spLocks/>
            </p:cNvSpPr>
            <p:nvPr/>
          </p:nvSpPr>
          <p:spPr bwMode="auto">
            <a:xfrm>
              <a:off x="6238845" y="2519720"/>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69" name="Freeform 196">
              <a:extLst>
                <a:ext uri="{FF2B5EF4-FFF2-40B4-BE49-F238E27FC236}">
                  <a16:creationId xmlns:a16="http://schemas.microsoft.com/office/drawing/2014/main" id="{50120268-34C0-47AA-888E-7EB91D5C238E}"/>
                </a:ext>
              </a:extLst>
            </p:cNvPr>
            <p:cNvSpPr>
              <a:spLocks/>
            </p:cNvSpPr>
            <p:nvPr/>
          </p:nvSpPr>
          <p:spPr bwMode="auto">
            <a:xfrm>
              <a:off x="6278754" y="1322408"/>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70" name="Freeform 197">
              <a:extLst>
                <a:ext uri="{FF2B5EF4-FFF2-40B4-BE49-F238E27FC236}">
                  <a16:creationId xmlns:a16="http://schemas.microsoft.com/office/drawing/2014/main" id="{2AC73A25-96BE-4128-B572-778C1F9358CA}"/>
                </a:ext>
              </a:extLst>
            </p:cNvPr>
            <p:cNvSpPr>
              <a:spLocks/>
            </p:cNvSpPr>
            <p:nvPr/>
          </p:nvSpPr>
          <p:spPr bwMode="auto">
            <a:xfrm>
              <a:off x="6111856" y="3100235"/>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71" name="Freeform 198">
              <a:extLst>
                <a:ext uri="{FF2B5EF4-FFF2-40B4-BE49-F238E27FC236}">
                  <a16:creationId xmlns:a16="http://schemas.microsoft.com/office/drawing/2014/main" id="{2E8D0D0D-C13F-4CA4-B885-D7C3D4483D3D}"/>
                </a:ext>
              </a:extLst>
            </p:cNvPr>
            <p:cNvSpPr>
              <a:spLocks/>
            </p:cNvSpPr>
            <p:nvPr/>
          </p:nvSpPr>
          <p:spPr bwMode="auto">
            <a:xfrm>
              <a:off x="5850624" y="2287514"/>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72" name="Freeform 199">
              <a:extLst>
                <a:ext uri="{FF2B5EF4-FFF2-40B4-BE49-F238E27FC236}">
                  <a16:creationId xmlns:a16="http://schemas.microsoft.com/office/drawing/2014/main" id="{8A002477-D304-45CA-BA79-D06D0A6E08C8}"/>
                </a:ext>
              </a:extLst>
            </p:cNvPr>
            <p:cNvSpPr>
              <a:spLocks/>
            </p:cNvSpPr>
            <p:nvPr/>
          </p:nvSpPr>
          <p:spPr bwMode="auto">
            <a:xfrm>
              <a:off x="3169371" y="2418130"/>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73" name="Freeform 200">
              <a:extLst>
                <a:ext uri="{FF2B5EF4-FFF2-40B4-BE49-F238E27FC236}">
                  <a16:creationId xmlns:a16="http://schemas.microsoft.com/office/drawing/2014/main" id="{2825A459-AD88-4CB2-868E-A3BF275346AB}"/>
                </a:ext>
              </a:extLst>
            </p:cNvPr>
            <p:cNvSpPr>
              <a:spLocks/>
            </p:cNvSpPr>
            <p:nvPr/>
          </p:nvSpPr>
          <p:spPr bwMode="auto">
            <a:xfrm>
              <a:off x="5335417" y="2468925"/>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74" name="Freeform 201">
              <a:extLst>
                <a:ext uri="{FF2B5EF4-FFF2-40B4-BE49-F238E27FC236}">
                  <a16:creationId xmlns:a16="http://schemas.microsoft.com/office/drawing/2014/main" id="{1DBA3860-AD79-4D44-8EEE-7331007D5CF8}"/>
                </a:ext>
              </a:extLst>
            </p:cNvPr>
            <p:cNvSpPr>
              <a:spLocks/>
            </p:cNvSpPr>
            <p:nvPr/>
          </p:nvSpPr>
          <p:spPr bwMode="auto">
            <a:xfrm>
              <a:off x="6227959" y="2341936"/>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75" name="Freeform 202">
              <a:extLst>
                <a:ext uri="{FF2B5EF4-FFF2-40B4-BE49-F238E27FC236}">
                  <a16:creationId xmlns:a16="http://schemas.microsoft.com/office/drawing/2014/main" id="{D0446501-95F7-4043-B986-E5D13B9C9E87}"/>
                </a:ext>
              </a:extLst>
            </p:cNvPr>
            <p:cNvSpPr>
              <a:spLocks/>
            </p:cNvSpPr>
            <p:nvPr/>
          </p:nvSpPr>
          <p:spPr bwMode="auto">
            <a:xfrm>
              <a:off x="4744019" y="2004513"/>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76" name="Freeform 203">
              <a:extLst>
                <a:ext uri="{FF2B5EF4-FFF2-40B4-BE49-F238E27FC236}">
                  <a16:creationId xmlns:a16="http://schemas.microsoft.com/office/drawing/2014/main" id="{17D41E88-6B83-4302-9721-B2AAC8579EA3}"/>
                </a:ext>
              </a:extLst>
            </p:cNvPr>
            <p:cNvSpPr>
              <a:spLocks/>
            </p:cNvSpPr>
            <p:nvPr/>
          </p:nvSpPr>
          <p:spPr bwMode="auto">
            <a:xfrm>
              <a:off x="5607535" y="2185924"/>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77" name="Freeform 204">
              <a:extLst>
                <a:ext uri="{FF2B5EF4-FFF2-40B4-BE49-F238E27FC236}">
                  <a16:creationId xmlns:a16="http://schemas.microsoft.com/office/drawing/2014/main" id="{75A5DB95-D787-464E-8FA5-074C6300211C}"/>
                </a:ext>
              </a:extLst>
            </p:cNvPr>
            <p:cNvSpPr>
              <a:spLocks/>
            </p:cNvSpPr>
            <p:nvPr/>
          </p:nvSpPr>
          <p:spPr bwMode="auto">
            <a:xfrm>
              <a:off x="5749034" y="2084334"/>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78" name="Freeform 205">
              <a:extLst>
                <a:ext uri="{FF2B5EF4-FFF2-40B4-BE49-F238E27FC236}">
                  <a16:creationId xmlns:a16="http://schemas.microsoft.com/office/drawing/2014/main" id="{DC8DF3FA-E0FB-46DB-BD52-48F2CECD5A46}"/>
                </a:ext>
              </a:extLst>
            </p:cNvPr>
            <p:cNvSpPr>
              <a:spLocks/>
            </p:cNvSpPr>
            <p:nvPr/>
          </p:nvSpPr>
          <p:spPr bwMode="auto">
            <a:xfrm>
              <a:off x="4961712" y="1130111"/>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79" name="Freeform 207">
              <a:extLst>
                <a:ext uri="{FF2B5EF4-FFF2-40B4-BE49-F238E27FC236}">
                  <a16:creationId xmlns:a16="http://schemas.microsoft.com/office/drawing/2014/main" id="{D162D8D9-366D-4831-8E0C-ED094D6D7EB5}"/>
                </a:ext>
              </a:extLst>
            </p:cNvPr>
            <p:cNvSpPr>
              <a:spLocks/>
            </p:cNvSpPr>
            <p:nvPr/>
          </p:nvSpPr>
          <p:spPr bwMode="auto">
            <a:xfrm>
              <a:off x="3350782" y="3034925"/>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80" name="Freeform 208">
              <a:extLst>
                <a:ext uri="{FF2B5EF4-FFF2-40B4-BE49-F238E27FC236}">
                  <a16:creationId xmlns:a16="http://schemas.microsoft.com/office/drawing/2014/main" id="{854C9F2C-8455-45BE-8879-DE6CDF2DAC2F}"/>
                </a:ext>
              </a:extLst>
            </p:cNvPr>
            <p:cNvSpPr>
              <a:spLocks/>
            </p:cNvSpPr>
            <p:nvPr/>
          </p:nvSpPr>
          <p:spPr bwMode="auto">
            <a:xfrm>
              <a:off x="3365295" y="1231701"/>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81" name="Freeform 209">
              <a:extLst>
                <a:ext uri="{FF2B5EF4-FFF2-40B4-BE49-F238E27FC236}">
                  <a16:creationId xmlns:a16="http://schemas.microsoft.com/office/drawing/2014/main" id="{387E49C4-FA7D-46FF-A8FD-756F98F2A7F1}"/>
                </a:ext>
              </a:extLst>
            </p:cNvPr>
            <p:cNvSpPr>
              <a:spLocks/>
            </p:cNvSpPr>
            <p:nvPr/>
          </p:nvSpPr>
          <p:spPr bwMode="auto">
            <a:xfrm>
              <a:off x="4588004" y="1888408"/>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82" name="Freeform 210">
              <a:extLst>
                <a:ext uri="{FF2B5EF4-FFF2-40B4-BE49-F238E27FC236}">
                  <a16:creationId xmlns:a16="http://schemas.microsoft.com/office/drawing/2014/main" id="{65E72583-BADA-4EF5-9E44-0853F59EE763}"/>
                </a:ext>
              </a:extLst>
            </p:cNvPr>
            <p:cNvSpPr>
              <a:spLocks/>
            </p:cNvSpPr>
            <p:nvPr/>
          </p:nvSpPr>
          <p:spPr bwMode="auto">
            <a:xfrm>
              <a:off x="5941331" y="2302025"/>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83" name="Freeform 211">
              <a:extLst>
                <a:ext uri="{FF2B5EF4-FFF2-40B4-BE49-F238E27FC236}">
                  <a16:creationId xmlns:a16="http://schemas.microsoft.com/office/drawing/2014/main" id="{57760AD0-D0A6-4496-A8E2-684969CD68A7}"/>
                </a:ext>
              </a:extLst>
            </p:cNvPr>
            <p:cNvSpPr>
              <a:spLocks/>
            </p:cNvSpPr>
            <p:nvPr/>
          </p:nvSpPr>
          <p:spPr bwMode="auto">
            <a:xfrm>
              <a:off x="5426124" y="3256248"/>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84" name="Freeform 212">
              <a:extLst>
                <a:ext uri="{FF2B5EF4-FFF2-40B4-BE49-F238E27FC236}">
                  <a16:creationId xmlns:a16="http://schemas.microsoft.com/office/drawing/2014/main" id="{D7E2B133-6AF0-4B35-B6E2-1B1180B20BC5}"/>
                </a:ext>
              </a:extLst>
            </p:cNvPr>
            <p:cNvSpPr>
              <a:spLocks/>
            </p:cNvSpPr>
            <p:nvPr/>
          </p:nvSpPr>
          <p:spPr bwMode="auto">
            <a:xfrm>
              <a:off x="6006639" y="2675733"/>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85" name="Freeform 213">
              <a:extLst>
                <a:ext uri="{FF2B5EF4-FFF2-40B4-BE49-F238E27FC236}">
                  <a16:creationId xmlns:a16="http://schemas.microsoft.com/office/drawing/2014/main" id="{B0628B43-11F9-4244-AEC9-FB061EA8FABB}"/>
                </a:ext>
              </a:extLst>
            </p:cNvPr>
            <p:cNvSpPr>
              <a:spLocks/>
            </p:cNvSpPr>
            <p:nvPr/>
          </p:nvSpPr>
          <p:spPr bwMode="auto">
            <a:xfrm>
              <a:off x="3350782" y="2392732"/>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86" name="Freeform 214">
              <a:extLst>
                <a:ext uri="{FF2B5EF4-FFF2-40B4-BE49-F238E27FC236}">
                  <a16:creationId xmlns:a16="http://schemas.microsoft.com/office/drawing/2014/main" id="{B70FD995-7DFB-44D1-8E15-EDF230F07C66}"/>
                </a:ext>
              </a:extLst>
            </p:cNvPr>
            <p:cNvSpPr>
              <a:spLocks/>
            </p:cNvSpPr>
            <p:nvPr/>
          </p:nvSpPr>
          <p:spPr bwMode="auto">
            <a:xfrm>
              <a:off x="6032035" y="3049438"/>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87" name="Freeform 215">
              <a:extLst>
                <a:ext uri="{FF2B5EF4-FFF2-40B4-BE49-F238E27FC236}">
                  <a16:creationId xmlns:a16="http://schemas.microsoft.com/office/drawing/2014/main" id="{72217A40-2764-4045-9FE1-020C2D036521}"/>
                </a:ext>
              </a:extLst>
            </p:cNvPr>
            <p:cNvSpPr>
              <a:spLocks/>
            </p:cNvSpPr>
            <p:nvPr/>
          </p:nvSpPr>
          <p:spPr bwMode="auto">
            <a:xfrm>
              <a:off x="3815194" y="2055306"/>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88" name="Freeform 216">
              <a:extLst>
                <a:ext uri="{FF2B5EF4-FFF2-40B4-BE49-F238E27FC236}">
                  <a16:creationId xmlns:a16="http://schemas.microsoft.com/office/drawing/2014/main" id="{76092708-2E96-4A67-906F-8D5F55BCDC06}"/>
                </a:ext>
              </a:extLst>
            </p:cNvPr>
            <p:cNvSpPr>
              <a:spLocks/>
            </p:cNvSpPr>
            <p:nvPr/>
          </p:nvSpPr>
          <p:spPr bwMode="auto">
            <a:xfrm>
              <a:off x="2951678" y="2019024"/>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89" name="Freeform 217">
              <a:extLst>
                <a:ext uri="{FF2B5EF4-FFF2-40B4-BE49-F238E27FC236}">
                  <a16:creationId xmlns:a16="http://schemas.microsoft.com/office/drawing/2014/main" id="{6B7A651C-2641-4BA6-B738-996DD092760A}"/>
                </a:ext>
              </a:extLst>
            </p:cNvPr>
            <p:cNvSpPr>
              <a:spLocks/>
            </p:cNvSpPr>
            <p:nvPr/>
          </p:nvSpPr>
          <p:spPr bwMode="auto">
            <a:xfrm>
              <a:off x="5941331" y="1670715"/>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90" name="Freeform 218">
              <a:extLst>
                <a:ext uri="{FF2B5EF4-FFF2-40B4-BE49-F238E27FC236}">
                  <a16:creationId xmlns:a16="http://schemas.microsoft.com/office/drawing/2014/main" id="{14F9A70B-8120-4E33-9809-A695EFB08EE4}"/>
                </a:ext>
              </a:extLst>
            </p:cNvPr>
            <p:cNvSpPr>
              <a:spLocks/>
            </p:cNvSpPr>
            <p:nvPr/>
          </p:nvSpPr>
          <p:spPr bwMode="auto">
            <a:xfrm>
              <a:off x="3169371" y="2225833"/>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91" name="Freeform 219">
              <a:extLst>
                <a:ext uri="{FF2B5EF4-FFF2-40B4-BE49-F238E27FC236}">
                  <a16:creationId xmlns:a16="http://schemas.microsoft.com/office/drawing/2014/main" id="{70348665-7CD4-45D2-9685-A4CDB29F02C0}"/>
                </a:ext>
              </a:extLst>
            </p:cNvPr>
            <p:cNvSpPr>
              <a:spLocks/>
            </p:cNvSpPr>
            <p:nvPr/>
          </p:nvSpPr>
          <p:spPr bwMode="auto">
            <a:xfrm>
              <a:off x="5683726" y="1888408"/>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92" name="Freeform 220">
              <a:extLst>
                <a:ext uri="{FF2B5EF4-FFF2-40B4-BE49-F238E27FC236}">
                  <a16:creationId xmlns:a16="http://schemas.microsoft.com/office/drawing/2014/main" id="{3BE0E1D7-7C2B-4786-9CB5-20170985C3E3}"/>
                </a:ext>
              </a:extLst>
            </p:cNvPr>
            <p:cNvSpPr>
              <a:spLocks/>
            </p:cNvSpPr>
            <p:nvPr/>
          </p:nvSpPr>
          <p:spPr bwMode="auto">
            <a:xfrm>
              <a:off x="5001621" y="2135127"/>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93" name="Freeform 221">
              <a:extLst>
                <a:ext uri="{FF2B5EF4-FFF2-40B4-BE49-F238E27FC236}">
                  <a16:creationId xmlns:a16="http://schemas.microsoft.com/office/drawing/2014/main" id="{3ACC1737-7B4F-4E28-9500-7A001C3DCCB3}"/>
                </a:ext>
              </a:extLst>
            </p:cNvPr>
            <p:cNvSpPr>
              <a:spLocks/>
            </p:cNvSpPr>
            <p:nvPr/>
          </p:nvSpPr>
          <p:spPr bwMode="auto">
            <a:xfrm>
              <a:off x="5995753" y="2367333"/>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94" name="Freeform 222">
              <a:extLst>
                <a:ext uri="{FF2B5EF4-FFF2-40B4-BE49-F238E27FC236}">
                  <a16:creationId xmlns:a16="http://schemas.microsoft.com/office/drawing/2014/main" id="{4347F6FC-757F-407E-8C88-4A2F5694959F}"/>
                </a:ext>
              </a:extLst>
            </p:cNvPr>
            <p:cNvSpPr>
              <a:spLocks/>
            </p:cNvSpPr>
            <p:nvPr/>
          </p:nvSpPr>
          <p:spPr bwMode="auto">
            <a:xfrm>
              <a:off x="6021152" y="2458040"/>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95" name="Freeform 223">
              <a:extLst>
                <a:ext uri="{FF2B5EF4-FFF2-40B4-BE49-F238E27FC236}">
                  <a16:creationId xmlns:a16="http://schemas.microsoft.com/office/drawing/2014/main" id="{2A623F81-3945-4CFC-8D97-CB1CE91B284E}"/>
                </a:ext>
              </a:extLst>
            </p:cNvPr>
            <p:cNvSpPr>
              <a:spLocks/>
            </p:cNvSpPr>
            <p:nvPr/>
          </p:nvSpPr>
          <p:spPr bwMode="auto">
            <a:xfrm>
              <a:off x="5375329" y="2574143"/>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96" name="Freeform 224">
              <a:extLst>
                <a:ext uri="{FF2B5EF4-FFF2-40B4-BE49-F238E27FC236}">
                  <a16:creationId xmlns:a16="http://schemas.microsoft.com/office/drawing/2014/main" id="{5ED9873E-6070-42C2-AED0-B7AB457B3C4E}"/>
                </a:ext>
              </a:extLst>
            </p:cNvPr>
            <p:cNvSpPr>
              <a:spLocks/>
            </p:cNvSpPr>
            <p:nvPr/>
          </p:nvSpPr>
          <p:spPr bwMode="auto">
            <a:xfrm>
              <a:off x="5749034" y="2392732"/>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97" name="Freeform 225">
              <a:extLst>
                <a:ext uri="{FF2B5EF4-FFF2-40B4-BE49-F238E27FC236}">
                  <a16:creationId xmlns:a16="http://schemas.microsoft.com/office/drawing/2014/main" id="{4445F83F-426B-4038-B93D-E18CC461AC4F}"/>
                </a:ext>
              </a:extLst>
            </p:cNvPr>
            <p:cNvSpPr>
              <a:spLocks/>
            </p:cNvSpPr>
            <p:nvPr/>
          </p:nvSpPr>
          <p:spPr bwMode="auto">
            <a:xfrm>
              <a:off x="3597501" y="2171409"/>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98" name="Freeform 226">
              <a:extLst>
                <a:ext uri="{FF2B5EF4-FFF2-40B4-BE49-F238E27FC236}">
                  <a16:creationId xmlns:a16="http://schemas.microsoft.com/office/drawing/2014/main" id="{FEDF1188-8B63-4F77-8FE0-1B8052BB82B8}"/>
                </a:ext>
              </a:extLst>
            </p:cNvPr>
            <p:cNvSpPr>
              <a:spLocks/>
            </p:cNvSpPr>
            <p:nvPr/>
          </p:nvSpPr>
          <p:spPr bwMode="auto">
            <a:xfrm>
              <a:off x="5763547" y="2624938"/>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499" name="Freeform 227">
              <a:extLst>
                <a:ext uri="{FF2B5EF4-FFF2-40B4-BE49-F238E27FC236}">
                  <a16:creationId xmlns:a16="http://schemas.microsoft.com/office/drawing/2014/main" id="{53D7014B-18E9-4057-8790-D0ECE2B437DE}"/>
                </a:ext>
              </a:extLst>
            </p:cNvPr>
            <p:cNvSpPr>
              <a:spLocks/>
            </p:cNvSpPr>
            <p:nvPr/>
          </p:nvSpPr>
          <p:spPr bwMode="auto">
            <a:xfrm>
              <a:off x="3274589" y="3640839"/>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00" name="Freeform 228">
              <a:extLst>
                <a:ext uri="{FF2B5EF4-FFF2-40B4-BE49-F238E27FC236}">
                  <a16:creationId xmlns:a16="http://schemas.microsoft.com/office/drawing/2014/main" id="{EC645692-151A-463A-A7EA-E76A120ED29A}"/>
                </a:ext>
              </a:extLst>
            </p:cNvPr>
            <p:cNvSpPr>
              <a:spLocks/>
            </p:cNvSpPr>
            <p:nvPr/>
          </p:nvSpPr>
          <p:spPr bwMode="auto">
            <a:xfrm>
              <a:off x="5865137" y="3448542"/>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01" name="Freeform 229">
              <a:extLst>
                <a:ext uri="{FF2B5EF4-FFF2-40B4-BE49-F238E27FC236}">
                  <a16:creationId xmlns:a16="http://schemas.microsoft.com/office/drawing/2014/main" id="{9D68C0AA-9616-4C51-8051-6F414E2BCF78}"/>
                </a:ext>
              </a:extLst>
            </p:cNvPr>
            <p:cNvSpPr>
              <a:spLocks/>
            </p:cNvSpPr>
            <p:nvPr/>
          </p:nvSpPr>
          <p:spPr bwMode="auto">
            <a:xfrm>
              <a:off x="3260076" y="1540099"/>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02" name="Freeform 230">
              <a:extLst>
                <a:ext uri="{FF2B5EF4-FFF2-40B4-BE49-F238E27FC236}">
                  <a16:creationId xmlns:a16="http://schemas.microsoft.com/office/drawing/2014/main" id="{717422E1-F483-42F1-AA00-3B5A5319A396}"/>
                </a:ext>
              </a:extLst>
            </p:cNvPr>
            <p:cNvSpPr>
              <a:spLocks/>
            </p:cNvSpPr>
            <p:nvPr/>
          </p:nvSpPr>
          <p:spPr bwMode="auto">
            <a:xfrm>
              <a:off x="5981240" y="1670715"/>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03" name="Freeform 231">
              <a:extLst>
                <a:ext uri="{FF2B5EF4-FFF2-40B4-BE49-F238E27FC236}">
                  <a16:creationId xmlns:a16="http://schemas.microsoft.com/office/drawing/2014/main" id="{4EB0C53F-A3DA-4130-AE4F-4EA113246D77}"/>
                </a:ext>
              </a:extLst>
            </p:cNvPr>
            <p:cNvSpPr>
              <a:spLocks/>
            </p:cNvSpPr>
            <p:nvPr/>
          </p:nvSpPr>
          <p:spPr bwMode="auto">
            <a:xfrm>
              <a:off x="5426124" y="1888408"/>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04" name="Freeform 232">
              <a:extLst>
                <a:ext uri="{FF2B5EF4-FFF2-40B4-BE49-F238E27FC236}">
                  <a16:creationId xmlns:a16="http://schemas.microsoft.com/office/drawing/2014/main" id="{8D22F738-5C3A-4699-AE98-FB976125A769}"/>
                </a:ext>
              </a:extLst>
            </p:cNvPr>
            <p:cNvSpPr>
              <a:spLocks/>
            </p:cNvSpPr>
            <p:nvPr/>
          </p:nvSpPr>
          <p:spPr bwMode="auto">
            <a:xfrm>
              <a:off x="5749034" y="2599539"/>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05" name="Freeform 233">
              <a:extLst>
                <a:ext uri="{FF2B5EF4-FFF2-40B4-BE49-F238E27FC236}">
                  <a16:creationId xmlns:a16="http://schemas.microsoft.com/office/drawing/2014/main" id="{49CC8234-5735-4A88-9DED-90DDDAFCB838}"/>
                </a:ext>
              </a:extLst>
            </p:cNvPr>
            <p:cNvSpPr>
              <a:spLocks/>
            </p:cNvSpPr>
            <p:nvPr/>
          </p:nvSpPr>
          <p:spPr bwMode="auto">
            <a:xfrm>
              <a:off x="5542227" y="3383234"/>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06" name="Freeform 234">
              <a:extLst>
                <a:ext uri="{FF2B5EF4-FFF2-40B4-BE49-F238E27FC236}">
                  <a16:creationId xmlns:a16="http://schemas.microsoft.com/office/drawing/2014/main" id="{63136C0C-FF3A-4704-AA6E-3DD444CD2789}"/>
                </a:ext>
              </a:extLst>
            </p:cNvPr>
            <p:cNvSpPr>
              <a:spLocks/>
            </p:cNvSpPr>
            <p:nvPr/>
          </p:nvSpPr>
          <p:spPr bwMode="auto">
            <a:xfrm>
              <a:off x="3310871" y="2211321"/>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07" name="Freeform 235">
              <a:extLst>
                <a:ext uri="{FF2B5EF4-FFF2-40B4-BE49-F238E27FC236}">
                  <a16:creationId xmlns:a16="http://schemas.microsoft.com/office/drawing/2014/main" id="{CB65CDB3-2098-42EC-AC0F-7E131D0761E5}"/>
                </a:ext>
              </a:extLst>
            </p:cNvPr>
            <p:cNvSpPr>
              <a:spLocks/>
            </p:cNvSpPr>
            <p:nvPr/>
          </p:nvSpPr>
          <p:spPr bwMode="auto">
            <a:xfrm>
              <a:off x="5516828" y="1706997"/>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08" name="Freeform 236">
              <a:extLst>
                <a:ext uri="{FF2B5EF4-FFF2-40B4-BE49-F238E27FC236}">
                  <a16:creationId xmlns:a16="http://schemas.microsoft.com/office/drawing/2014/main" id="{70C450CA-0ED6-441A-B516-FD9F61BA0FF6}"/>
                </a:ext>
              </a:extLst>
            </p:cNvPr>
            <p:cNvSpPr>
              <a:spLocks/>
            </p:cNvSpPr>
            <p:nvPr/>
          </p:nvSpPr>
          <p:spPr bwMode="auto">
            <a:xfrm>
              <a:off x="5556740" y="3034925"/>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09" name="Freeform 237">
              <a:extLst>
                <a:ext uri="{FF2B5EF4-FFF2-40B4-BE49-F238E27FC236}">
                  <a16:creationId xmlns:a16="http://schemas.microsoft.com/office/drawing/2014/main" id="{2FA9F541-138D-4CD0-A730-8C8F0A55376E}"/>
                </a:ext>
              </a:extLst>
            </p:cNvPr>
            <p:cNvSpPr>
              <a:spLocks/>
            </p:cNvSpPr>
            <p:nvPr/>
          </p:nvSpPr>
          <p:spPr bwMode="auto">
            <a:xfrm>
              <a:off x="5622048" y="2519718"/>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10" name="Freeform 238">
              <a:extLst>
                <a:ext uri="{FF2B5EF4-FFF2-40B4-BE49-F238E27FC236}">
                  <a16:creationId xmlns:a16="http://schemas.microsoft.com/office/drawing/2014/main" id="{A78080E3-BCD1-47DE-AC6D-E1A3EF2BCBDD}"/>
                </a:ext>
              </a:extLst>
            </p:cNvPr>
            <p:cNvSpPr>
              <a:spLocks/>
            </p:cNvSpPr>
            <p:nvPr/>
          </p:nvSpPr>
          <p:spPr bwMode="auto">
            <a:xfrm>
              <a:off x="5995753" y="2690246"/>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11" name="Freeform 239">
              <a:extLst>
                <a:ext uri="{FF2B5EF4-FFF2-40B4-BE49-F238E27FC236}">
                  <a16:creationId xmlns:a16="http://schemas.microsoft.com/office/drawing/2014/main" id="{03D5D3A6-784F-4E9B-AC96-5CCF530ABAD7}"/>
                </a:ext>
              </a:extLst>
            </p:cNvPr>
            <p:cNvSpPr>
              <a:spLocks/>
            </p:cNvSpPr>
            <p:nvPr/>
          </p:nvSpPr>
          <p:spPr bwMode="auto">
            <a:xfrm>
              <a:off x="5723638" y="1580010"/>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12" name="Freeform 240">
              <a:extLst>
                <a:ext uri="{FF2B5EF4-FFF2-40B4-BE49-F238E27FC236}">
                  <a16:creationId xmlns:a16="http://schemas.microsoft.com/office/drawing/2014/main" id="{1682DBBC-7BD6-4C01-B05A-5CFBD7486756}"/>
                </a:ext>
              </a:extLst>
            </p:cNvPr>
            <p:cNvSpPr>
              <a:spLocks/>
            </p:cNvSpPr>
            <p:nvPr/>
          </p:nvSpPr>
          <p:spPr bwMode="auto">
            <a:xfrm>
              <a:off x="5593022" y="2392732"/>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13" name="Freeform 241">
              <a:extLst>
                <a:ext uri="{FF2B5EF4-FFF2-40B4-BE49-F238E27FC236}">
                  <a16:creationId xmlns:a16="http://schemas.microsoft.com/office/drawing/2014/main" id="{CEB85594-51B8-4DFE-B0B5-2CF65B517A2E}"/>
                </a:ext>
              </a:extLst>
            </p:cNvPr>
            <p:cNvSpPr>
              <a:spLocks/>
            </p:cNvSpPr>
            <p:nvPr/>
          </p:nvSpPr>
          <p:spPr bwMode="auto">
            <a:xfrm>
              <a:off x="6021152" y="2160526"/>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14" name="Freeform 242">
              <a:extLst>
                <a:ext uri="{FF2B5EF4-FFF2-40B4-BE49-F238E27FC236}">
                  <a16:creationId xmlns:a16="http://schemas.microsoft.com/office/drawing/2014/main" id="{D2897B02-CF10-46AB-9C8C-A13E4A89D02B}"/>
                </a:ext>
              </a:extLst>
            </p:cNvPr>
            <p:cNvSpPr>
              <a:spLocks/>
            </p:cNvSpPr>
            <p:nvPr/>
          </p:nvSpPr>
          <p:spPr bwMode="auto">
            <a:xfrm>
              <a:off x="3016986" y="2367333"/>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15" name="Freeform 243">
              <a:extLst>
                <a:ext uri="{FF2B5EF4-FFF2-40B4-BE49-F238E27FC236}">
                  <a16:creationId xmlns:a16="http://schemas.microsoft.com/office/drawing/2014/main" id="{98E21595-8DD9-4749-B86C-51262E239EEB}"/>
                </a:ext>
              </a:extLst>
            </p:cNvPr>
            <p:cNvSpPr>
              <a:spLocks/>
            </p:cNvSpPr>
            <p:nvPr/>
          </p:nvSpPr>
          <p:spPr bwMode="auto">
            <a:xfrm>
              <a:off x="2447355" y="2574143"/>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16" name="Freeform 244">
              <a:extLst>
                <a:ext uri="{FF2B5EF4-FFF2-40B4-BE49-F238E27FC236}">
                  <a16:creationId xmlns:a16="http://schemas.microsoft.com/office/drawing/2014/main" id="{F27F3331-92AE-4268-8800-0EBC20D7042C}"/>
                </a:ext>
              </a:extLst>
            </p:cNvPr>
            <p:cNvSpPr>
              <a:spLocks/>
            </p:cNvSpPr>
            <p:nvPr/>
          </p:nvSpPr>
          <p:spPr bwMode="auto">
            <a:xfrm>
              <a:off x="5324534" y="2276629"/>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17" name="Freeform 245">
              <a:extLst>
                <a:ext uri="{FF2B5EF4-FFF2-40B4-BE49-F238E27FC236}">
                  <a16:creationId xmlns:a16="http://schemas.microsoft.com/office/drawing/2014/main" id="{CE920C7C-A523-4E73-8A4D-007D3535AA23}"/>
                </a:ext>
              </a:extLst>
            </p:cNvPr>
            <p:cNvSpPr>
              <a:spLocks/>
            </p:cNvSpPr>
            <p:nvPr/>
          </p:nvSpPr>
          <p:spPr bwMode="auto">
            <a:xfrm>
              <a:off x="5183032" y="2947848"/>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18" name="Freeform 246">
              <a:extLst>
                <a:ext uri="{FF2B5EF4-FFF2-40B4-BE49-F238E27FC236}">
                  <a16:creationId xmlns:a16="http://schemas.microsoft.com/office/drawing/2014/main" id="{B3C187BC-F47D-4391-AE31-721AB1570DF4}"/>
                </a:ext>
              </a:extLst>
            </p:cNvPr>
            <p:cNvSpPr>
              <a:spLocks/>
            </p:cNvSpPr>
            <p:nvPr/>
          </p:nvSpPr>
          <p:spPr bwMode="auto">
            <a:xfrm>
              <a:off x="3325384" y="3771455"/>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19" name="Freeform 247">
              <a:extLst>
                <a:ext uri="{FF2B5EF4-FFF2-40B4-BE49-F238E27FC236}">
                  <a16:creationId xmlns:a16="http://schemas.microsoft.com/office/drawing/2014/main" id="{703B51E1-BAF8-4101-9D86-C50B65F7B59B}"/>
                </a:ext>
              </a:extLst>
            </p:cNvPr>
            <p:cNvSpPr>
              <a:spLocks/>
            </p:cNvSpPr>
            <p:nvPr/>
          </p:nvSpPr>
          <p:spPr bwMode="auto">
            <a:xfrm>
              <a:off x="3194768" y="2120614"/>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20" name="Freeform 248">
              <a:extLst>
                <a:ext uri="{FF2B5EF4-FFF2-40B4-BE49-F238E27FC236}">
                  <a16:creationId xmlns:a16="http://schemas.microsoft.com/office/drawing/2014/main" id="{9E2BCD0F-A5D6-4FB9-85EF-C1A20A7858CD}"/>
                </a:ext>
              </a:extLst>
            </p:cNvPr>
            <p:cNvSpPr>
              <a:spLocks/>
            </p:cNvSpPr>
            <p:nvPr/>
          </p:nvSpPr>
          <p:spPr bwMode="auto">
            <a:xfrm>
              <a:off x="5400725" y="2367333"/>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21" name="Freeform 249">
              <a:extLst>
                <a:ext uri="{FF2B5EF4-FFF2-40B4-BE49-F238E27FC236}">
                  <a16:creationId xmlns:a16="http://schemas.microsoft.com/office/drawing/2014/main" id="{6796F41E-41E5-4F46-B1C4-32AC271C113D}"/>
                </a:ext>
              </a:extLst>
            </p:cNvPr>
            <p:cNvSpPr>
              <a:spLocks/>
            </p:cNvSpPr>
            <p:nvPr/>
          </p:nvSpPr>
          <p:spPr bwMode="auto">
            <a:xfrm>
              <a:off x="5193918" y="2907939"/>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22" name="Freeform 250">
              <a:extLst>
                <a:ext uri="{FF2B5EF4-FFF2-40B4-BE49-F238E27FC236}">
                  <a16:creationId xmlns:a16="http://schemas.microsoft.com/office/drawing/2014/main" id="{041CE6DA-4951-4E33-AF60-E2880A78ED83}"/>
                </a:ext>
              </a:extLst>
            </p:cNvPr>
            <p:cNvSpPr>
              <a:spLocks/>
            </p:cNvSpPr>
            <p:nvPr/>
          </p:nvSpPr>
          <p:spPr bwMode="auto">
            <a:xfrm>
              <a:off x="5995753" y="2624938"/>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23" name="Freeform 251">
              <a:extLst>
                <a:ext uri="{FF2B5EF4-FFF2-40B4-BE49-F238E27FC236}">
                  <a16:creationId xmlns:a16="http://schemas.microsoft.com/office/drawing/2014/main" id="{385B0161-910C-44F8-A055-055C235B7AF9}"/>
                </a:ext>
              </a:extLst>
            </p:cNvPr>
            <p:cNvSpPr>
              <a:spLocks/>
            </p:cNvSpPr>
            <p:nvPr/>
          </p:nvSpPr>
          <p:spPr bwMode="auto">
            <a:xfrm>
              <a:off x="5567623" y="2146013"/>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24" name="Freeform 252">
              <a:extLst>
                <a:ext uri="{FF2B5EF4-FFF2-40B4-BE49-F238E27FC236}">
                  <a16:creationId xmlns:a16="http://schemas.microsoft.com/office/drawing/2014/main" id="{2468D5BF-F281-42A9-90A9-D0A9E4C59267}"/>
                </a:ext>
              </a:extLst>
            </p:cNvPr>
            <p:cNvSpPr>
              <a:spLocks/>
            </p:cNvSpPr>
            <p:nvPr/>
          </p:nvSpPr>
          <p:spPr bwMode="auto">
            <a:xfrm>
              <a:off x="5672843" y="2973247"/>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25" name="Freeform 253">
              <a:extLst>
                <a:ext uri="{FF2B5EF4-FFF2-40B4-BE49-F238E27FC236}">
                  <a16:creationId xmlns:a16="http://schemas.microsoft.com/office/drawing/2014/main" id="{0428D23B-4866-4299-B291-1CA6D94BBF01}"/>
                </a:ext>
              </a:extLst>
            </p:cNvPr>
            <p:cNvSpPr>
              <a:spLocks/>
            </p:cNvSpPr>
            <p:nvPr/>
          </p:nvSpPr>
          <p:spPr bwMode="auto">
            <a:xfrm>
              <a:off x="5117724" y="2443527"/>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26" name="Freeform 254">
              <a:extLst>
                <a:ext uri="{FF2B5EF4-FFF2-40B4-BE49-F238E27FC236}">
                  <a16:creationId xmlns:a16="http://schemas.microsoft.com/office/drawing/2014/main" id="{E5605DF9-C383-485B-BBDD-10F8EC87C2F8}"/>
                </a:ext>
              </a:extLst>
            </p:cNvPr>
            <p:cNvSpPr>
              <a:spLocks/>
            </p:cNvSpPr>
            <p:nvPr/>
          </p:nvSpPr>
          <p:spPr bwMode="auto">
            <a:xfrm>
              <a:off x="5593022" y="1590894"/>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27" name="Freeform 255">
              <a:extLst>
                <a:ext uri="{FF2B5EF4-FFF2-40B4-BE49-F238E27FC236}">
                  <a16:creationId xmlns:a16="http://schemas.microsoft.com/office/drawing/2014/main" id="{F61DA592-CFE9-4B40-A142-A29CF71A6898}"/>
                </a:ext>
              </a:extLst>
            </p:cNvPr>
            <p:cNvSpPr>
              <a:spLocks/>
            </p:cNvSpPr>
            <p:nvPr/>
          </p:nvSpPr>
          <p:spPr bwMode="auto">
            <a:xfrm>
              <a:off x="6006639" y="2160526"/>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28" name="Freeform 256">
              <a:extLst>
                <a:ext uri="{FF2B5EF4-FFF2-40B4-BE49-F238E27FC236}">
                  <a16:creationId xmlns:a16="http://schemas.microsoft.com/office/drawing/2014/main" id="{77317E4E-7818-49F2-AD84-4DAF9B7E2148}"/>
                </a:ext>
              </a:extLst>
            </p:cNvPr>
            <p:cNvSpPr>
              <a:spLocks/>
            </p:cNvSpPr>
            <p:nvPr/>
          </p:nvSpPr>
          <p:spPr bwMode="auto">
            <a:xfrm>
              <a:off x="5865137" y="1761421"/>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29" name="Freeform 257">
              <a:extLst>
                <a:ext uri="{FF2B5EF4-FFF2-40B4-BE49-F238E27FC236}">
                  <a16:creationId xmlns:a16="http://schemas.microsoft.com/office/drawing/2014/main" id="{522E1E2D-025C-4701-A8AC-D1A9CD25139A}"/>
                </a:ext>
              </a:extLst>
            </p:cNvPr>
            <p:cNvSpPr>
              <a:spLocks/>
            </p:cNvSpPr>
            <p:nvPr/>
          </p:nvSpPr>
          <p:spPr bwMode="auto">
            <a:xfrm>
              <a:off x="3260076" y="2831745"/>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30" name="Freeform 258">
              <a:extLst>
                <a:ext uri="{FF2B5EF4-FFF2-40B4-BE49-F238E27FC236}">
                  <a16:creationId xmlns:a16="http://schemas.microsoft.com/office/drawing/2014/main" id="{3B59C5BA-4DEE-4A0F-9C82-251F9425494E}"/>
                </a:ext>
              </a:extLst>
            </p:cNvPr>
            <p:cNvSpPr>
              <a:spLocks/>
            </p:cNvSpPr>
            <p:nvPr/>
          </p:nvSpPr>
          <p:spPr bwMode="auto">
            <a:xfrm>
              <a:off x="6046548" y="2120614"/>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31" name="Freeform 259">
              <a:extLst>
                <a:ext uri="{FF2B5EF4-FFF2-40B4-BE49-F238E27FC236}">
                  <a16:creationId xmlns:a16="http://schemas.microsoft.com/office/drawing/2014/main" id="{9C07037F-B2F4-4615-A505-6CC9E5BE2D3E}"/>
                </a:ext>
              </a:extLst>
            </p:cNvPr>
            <p:cNvSpPr>
              <a:spLocks/>
            </p:cNvSpPr>
            <p:nvPr/>
          </p:nvSpPr>
          <p:spPr bwMode="auto">
            <a:xfrm>
              <a:off x="5622048" y="2429014"/>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32" name="Freeform 260">
              <a:extLst>
                <a:ext uri="{FF2B5EF4-FFF2-40B4-BE49-F238E27FC236}">
                  <a16:creationId xmlns:a16="http://schemas.microsoft.com/office/drawing/2014/main" id="{FA547141-2451-4F5A-B7FF-15F7BF7A1266}"/>
                </a:ext>
              </a:extLst>
            </p:cNvPr>
            <p:cNvSpPr>
              <a:spLocks/>
            </p:cNvSpPr>
            <p:nvPr/>
          </p:nvSpPr>
          <p:spPr bwMode="auto">
            <a:xfrm>
              <a:off x="5738151" y="1166393"/>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33" name="Freeform 261">
              <a:extLst>
                <a:ext uri="{FF2B5EF4-FFF2-40B4-BE49-F238E27FC236}">
                  <a16:creationId xmlns:a16="http://schemas.microsoft.com/office/drawing/2014/main" id="{5EE4040F-DAAF-42A1-A55F-4C7FFCE4948D}"/>
                </a:ext>
              </a:extLst>
            </p:cNvPr>
            <p:cNvSpPr>
              <a:spLocks/>
            </p:cNvSpPr>
            <p:nvPr/>
          </p:nvSpPr>
          <p:spPr bwMode="auto">
            <a:xfrm>
              <a:off x="5672843" y="2262116"/>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34" name="Freeform 262">
              <a:extLst>
                <a:ext uri="{FF2B5EF4-FFF2-40B4-BE49-F238E27FC236}">
                  <a16:creationId xmlns:a16="http://schemas.microsoft.com/office/drawing/2014/main" id="{10D068AB-47B5-4B26-A0E1-21CFAF83028C}"/>
                </a:ext>
              </a:extLst>
            </p:cNvPr>
            <p:cNvSpPr>
              <a:spLocks/>
            </p:cNvSpPr>
            <p:nvPr/>
          </p:nvSpPr>
          <p:spPr bwMode="auto">
            <a:xfrm>
              <a:off x="5400725" y="1217188"/>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35" name="Freeform 263">
              <a:extLst>
                <a:ext uri="{FF2B5EF4-FFF2-40B4-BE49-F238E27FC236}">
                  <a16:creationId xmlns:a16="http://schemas.microsoft.com/office/drawing/2014/main" id="{FC018075-6141-4CF8-A413-3FA88974147C}"/>
                </a:ext>
              </a:extLst>
            </p:cNvPr>
            <p:cNvSpPr>
              <a:spLocks/>
            </p:cNvSpPr>
            <p:nvPr/>
          </p:nvSpPr>
          <p:spPr bwMode="auto">
            <a:xfrm>
              <a:off x="6496447" y="2806349"/>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36" name="Freeform 264">
              <a:extLst>
                <a:ext uri="{FF2B5EF4-FFF2-40B4-BE49-F238E27FC236}">
                  <a16:creationId xmlns:a16="http://schemas.microsoft.com/office/drawing/2014/main" id="{F8BA0E52-6E91-44DB-B149-B0F62B3EBC62}"/>
                </a:ext>
              </a:extLst>
            </p:cNvPr>
            <p:cNvSpPr>
              <a:spLocks/>
            </p:cNvSpPr>
            <p:nvPr/>
          </p:nvSpPr>
          <p:spPr bwMode="auto">
            <a:xfrm>
              <a:off x="5451520" y="2868027"/>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37" name="Freeform 265">
              <a:extLst>
                <a:ext uri="{FF2B5EF4-FFF2-40B4-BE49-F238E27FC236}">
                  <a16:creationId xmlns:a16="http://schemas.microsoft.com/office/drawing/2014/main" id="{4E204B90-14AB-4EFD-9080-1537A3469154}"/>
                </a:ext>
              </a:extLst>
            </p:cNvPr>
            <p:cNvSpPr>
              <a:spLocks/>
            </p:cNvSpPr>
            <p:nvPr/>
          </p:nvSpPr>
          <p:spPr bwMode="auto">
            <a:xfrm>
              <a:off x="5542227" y="1928319"/>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38" name="Freeform 266">
              <a:extLst>
                <a:ext uri="{FF2B5EF4-FFF2-40B4-BE49-F238E27FC236}">
                  <a16:creationId xmlns:a16="http://schemas.microsoft.com/office/drawing/2014/main" id="{1AF15744-326F-4EF0-BE1D-8A7E0A79FBEF}"/>
                </a:ext>
              </a:extLst>
            </p:cNvPr>
            <p:cNvSpPr>
              <a:spLocks/>
            </p:cNvSpPr>
            <p:nvPr/>
          </p:nvSpPr>
          <p:spPr bwMode="auto">
            <a:xfrm>
              <a:off x="4987108" y="2276629"/>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39" name="Freeform 267">
              <a:extLst>
                <a:ext uri="{FF2B5EF4-FFF2-40B4-BE49-F238E27FC236}">
                  <a16:creationId xmlns:a16="http://schemas.microsoft.com/office/drawing/2014/main" id="{39FD8827-A21D-4979-A39D-8A3E2B45C825}"/>
                </a:ext>
              </a:extLst>
            </p:cNvPr>
            <p:cNvSpPr>
              <a:spLocks/>
            </p:cNvSpPr>
            <p:nvPr/>
          </p:nvSpPr>
          <p:spPr bwMode="auto">
            <a:xfrm>
              <a:off x="6071947" y="2650334"/>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40" name="Freeform 268">
              <a:extLst>
                <a:ext uri="{FF2B5EF4-FFF2-40B4-BE49-F238E27FC236}">
                  <a16:creationId xmlns:a16="http://schemas.microsoft.com/office/drawing/2014/main" id="{A9D14840-B390-46E4-905B-B088B2E6A6D3}"/>
                </a:ext>
              </a:extLst>
            </p:cNvPr>
            <p:cNvSpPr>
              <a:spLocks/>
            </p:cNvSpPr>
            <p:nvPr/>
          </p:nvSpPr>
          <p:spPr bwMode="auto">
            <a:xfrm>
              <a:off x="5850624" y="2650334"/>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41" name="Freeform 269">
              <a:extLst>
                <a:ext uri="{FF2B5EF4-FFF2-40B4-BE49-F238E27FC236}">
                  <a16:creationId xmlns:a16="http://schemas.microsoft.com/office/drawing/2014/main" id="{0D951FC2-D8BA-427C-9C3B-920CBE3C24CD}"/>
                </a:ext>
              </a:extLst>
            </p:cNvPr>
            <p:cNvSpPr>
              <a:spLocks/>
            </p:cNvSpPr>
            <p:nvPr/>
          </p:nvSpPr>
          <p:spPr bwMode="auto">
            <a:xfrm>
              <a:off x="6369461" y="1812216"/>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42" name="Freeform 270">
              <a:extLst>
                <a:ext uri="{FF2B5EF4-FFF2-40B4-BE49-F238E27FC236}">
                  <a16:creationId xmlns:a16="http://schemas.microsoft.com/office/drawing/2014/main" id="{5E18223A-6BC3-4872-8663-E511B0F1B26B}"/>
                </a:ext>
              </a:extLst>
            </p:cNvPr>
            <p:cNvSpPr>
              <a:spLocks/>
            </p:cNvSpPr>
            <p:nvPr/>
          </p:nvSpPr>
          <p:spPr bwMode="auto">
            <a:xfrm>
              <a:off x="5349930" y="2327424"/>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43" name="Freeform 271">
              <a:extLst>
                <a:ext uri="{FF2B5EF4-FFF2-40B4-BE49-F238E27FC236}">
                  <a16:creationId xmlns:a16="http://schemas.microsoft.com/office/drawing/2014/main" id="{7641A61D-B308-4596-9583-3614CA84F228}"/>
                </a:ext>
              </a:extLst>
            </p:cNvPr>
            <p:cNvSpPr>
              <a:spLocks/>
            </p:cNvSpPr>
            <p:nvPr/>
          </p:nvSpPr>
          <p:spPr bwMode="auto">
            <a:xfrm>
              <a:off x="6111856" y="2766437"/>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44" name="Freeform 272">
              <a:extLst>
                <a:ext uri="{FF2B5EF4-FFF2-40B4-BE49-F238E27FC236}">
                  <a16:creationId xmlns:a16="http://schemas.microsoft.com/office/drawing/2014/main" id="{5DC701EE-E907-4FB1-ABB2-470C0BB68960}"/>
                </a:ext>
              </a:extLst>
            </p:cNvPr>
            <p:cNvSpPr>
              <a:spLocks/>
            </p:cNvSpPr>
            <p:nvPr/>
          </p:nvSpPr>
          <p:spPr bwMode="auto">
            <a:xfrm>
              <a:off x="6046548" y="1761421"/>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45" name="Freeform 273">
              <a:extLst>
                <a:ext uri="{FF2B5EF4-FFF2-40B4-BE49-F238E27FC236}">
                  <a16:creationId xmlns:a16="http://schemas.microsoft.com/office/drawing/2014/main" id="{61FC276E-60C8-4B58-A906-4B0E5CC5AC9F}"/>
                </a:ext>
              </a:extLst>
            </p:cNvPr>
            <p:cNvSpPr>
              <a:spLocks/>
            </p:cNvSpPr>
            <p:nvPr/>
          </p:nvSpPr>
          <p:spPr bwMode="auto">
            <a:xfrm>
              <a:off x="6032035" y="1191790"/>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46" name="Freeform 274">
              <a:extLst>
                <a:ext uri="{FF2B5EF4-FFF2-40B4-BE49-F238E27FC236}">
                  <a16:creationId xmlns:a16="http://schemas.microsoft.com/office/drawing/2014/main" id="{2325235B-106C-4D4A-809D-BDA6909AD717}"/>
                </a:ext>
              </a:extLst>
            </p:cNvPr>
            <p:cNvSpPr>
              <a:spLocks/>
            </p:cNvSpPr>
            <p:nvPr/>
          </p:nvSpPr>
          <p:spPr bwMode="auto">
            <a:xfrm>
              <a:off x="6046548" y="1979115"/>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47" name="Freeform 275">
              <a:extLst>
                <a:ext uri="{FF2B5EF4-FFF2-40B4-BE49-F238E27FC236}">
                  <a16:creationId xmlns:a16="http://schemas.microsoft.com/office/drawing/2014/main" id="{A5AE3602-35AB-430F-B1C5-3E2647283340}"/>
                </a:ext>
              </a:extLst>
            </p:cNvPr>
            <p:cNvSpPr>
              <a:spLocks/>
            </p:cNvSpPr>
            <p:nvPr/>
          </p:nvSpPr>
          <p:spPr bwMode="auto">
            <a:xfrm>
              <a:off x="6006639" y="2534231"/>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48" name="Freeform 276">
              <a:extLst>
                <a:ext uri="{FF2B5EF4-FFF2-40B4-BE49-F238E27FC236}">
                  <a16:creationId xmlns:a16="http://schemas.microsoft.com/office/drawing/2014/main" id="{F9C1E824-7561-438D-9E90-17D5B811BE6A}"/>
                </a:ext>
              </a:extLst>
            </p:cNvPr>
            <p:cNvSpPr>
              <a:spLocks/>
            </p:cNvSpPr>
            <p:nvPr/>
          </p:nvSpPr>
          <p:spPr bwMode="auto">
            <a:xfrm>
              <a:off x="5582136" y="2791836"/>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49" name="Freeform 277">
              <a:extLst>
                <a:ext uri="{FF2B5EF4-FFF2-40B4-BE49-F238E27FC236}">
                  <a16:creationId xmlns:a16="http://schemas.microsoft.com/office/drawing/2014/main" id="{45FB146B-8CA4-431E-88B3-BA7B5BF20F03}"/>
                </a:ext>
              </a:extLst>
            </p:cNvPr>
            <p:cNvSpPr>
              <a:spLocks/>
            </p:cNvSpPr>
            <p:nvPr/>
          </p:nvSpPr>
          <p:spPr bwMode="auto">
            <a:xfrm>
              <a:off x="5208431" y="2585026"/>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50" name="Freeform 278">
              <a:extLst>
                <a:ext uri="{FF2B5EF4-FFF2-40B4-BE49-F238E27FC236}">
                  <a16:creationId xmlns:a16="http://schemas.microsoft.com/office/drawing/2014/main" id="{048573E4-814A-4A5D-BA71-39B1E88840B3}"/>
                </a:ext>
              </a:extLst>
            </p:cNvPr>
            <p:cNvSpPr>
              <a:spLocks/>
            </p:cNvSpPr>
            <p:nvPr/>
          </p:nvSpPr>
          <p:spPr bwMode="auto">
            <a:xfrm>
              <a:off x="5542227" y="1953716"/>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51" name="Freeform 279">
              <a:extLst>
                <a:ext uri="{FF2B5EF4-FFF2-40B4-BE49-F238E27FC236}">
                  <a16:creationId xmlns:a16="http://schemas.microsoft.com/office/drawing/2014/main" id="{C1B253F2-6839-4E01-A8E4-A86F7F46276D}"/>
                </a:ext>
              </a:extLst>
            </p:cNvPr>
            <p:cNvSpPr>
              <a:spLocks/>
            </p:cNvSpPr>
            <p:nvPr/>
          </p:nvSpPr>
          <p:spPr bwMode="auto">
            <a:xfrm>
              <a:off x="5622048" y="3307043"/>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52" name="Freeform 280">
              <a:extLst>
                <a:ext uri="{FF2B5EF4-FFF2-40B4-BE49-F238E27FC236}">
                  <a16:creationId xmlns:a16="http://schemas.microsoft.com/office/drawing/2014/main" id="{6FC188A0-3A4D-4845-BA06-6EB3B9CEBF69}"/>
                </a:ext>
              </a:extLst>
            </p:cNvPr>
            <p:cNvSpPr>
              <a:spLocks/>
            </p:cNvSpPr>
            <p:nvPr/>
          </p:nvSpPr>
          <p:spPr bwMode="auto">
            <a:xfrm>
              <a:off x="2280457" y="2302025"/>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53" name="Freeform 281">
              <a:extLst>
                <a:ext uri="{FF2B5EF4-FFF2-40B4-BE49-F238E27FC236}">
                  <a16:creationId xmlns:a16="http://schemas.microsoft.com/office/drawing/2014/main" id="{6A67D424-566B-4361-9C40-8A82DD3439F2}"/>
                </a:ext>
              </a:extLst>
            </p:cNvPr>
            <p:cNvSpPr>
              <a:spLocks/>
            </p:cNvSpPr>
            <p:nvPr/>
          </p:nvSpPr>
          <p:spPr bwMode="auto">
            <a:xfrm>
              <a:off x="5799829" y="1630805"/>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54" name="Freeform 282">
              <a:extLst>
                <a:ext uri="{FF2B5EF4-FFF2-40B4-BE49-F238E27FC236}">
                  <a16:creationId xmlns:a16="http://schemas.microsoft.com/office/drawing/2014/main" id="{C057671D-1280-49F2-B5C6-50B8EACAEE8D}"/>
                </a:ext>
              </a:extLst>
            </p:cNvPr>
            <p:cNvSpPr>
              <a:spLocks/>
            </p:cNvSpPr>
            <p:nvPr/>
          </p:nvSpPr>
          <p:spPr bwMode="auto">
            <a:xfrm>
              <a:off x="5672843" y="2185922"/>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55" name="Freeform 283">
              <a:extLst>
                <a:ext uri="{FF2B5EF4-FFF2-40B4-BE49-F238E27FC236}">
                  <a16:creationId xmlns:a16="http://schemas.microsoft.com/office/drawing/2014/main" id="{6C6BCD88-C54E-4337-A2FC-0CC1A516A1C9}"/>
                </a:ext>
              </a:extLst>
            </p:cNvPr>
            <p:cNvSpPr>
              <a:spLocks/>
            </p:cNvSpPr>
            <p:nvPr/>
          </p:nvSpPr>
          <p:spPr bwMode="auto">
            <a:xfrm>
              <a:off x="5647444" y="2276629"/>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56" name="Freeform 284">
              <a:extLst>
                <a:ext uri="{FF2B5EF4-FFF2-40B4-BE49-F238E27FC236}">
                  <a16:creationId xmlns:a16="http://schemas.microsoft.com/office/drawing/2014/main" id="{997BC14F-44C0-4EA6-9B36-F9D4F0E9EA2F}"/>
                </a:ext>
              </a:extLst>
            </p:cNvPr>
            <p:cNvSpPr>
              <a:spLocks/>
            </p:cNvSpPr>
            <p:nvPr/>
          </p:nvSpPr>
          <p:spPr bwMode="auto">
            <a:xfrm>
              <a:off x="3532193" y="3397747"/>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57" name="Freeform 285">
              <a:extLst>
                <a:ext uri="{FF2B5EF4-FFF2-40B4-BE49-F238E27FC236}">
                  <a16:creationId xmlns:a16="http://schemas.microsoft.com/office/drawing/2014/main" id="{E7AE332A-E90C-453D-B2CB-ECB8F5DDB038}"/>
                </a:ext>
              </a:extLst>
            </p:cNvPr>
            <p:cNvSpPr>
              <a:spLocks/>
            </p:cNvSpPr>
            <p:nvPr/>
          </p:nvSpPr>
          <p:spPr bwMode="auto">
            <a:xfrm>
              <a:off x="4809327" y="3063951"/>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58" name="Freeform 286">
              <a:extLst>
                <a:ext uri="{FF2B5EF4-FFF2-40B4-BE49-F238E27FC236}">
                  <a16:creationId xmlns:a16="http://schemas.microsoft.com/office/drawing/2014/main" id="{554BA7D0-0389-4628-A903-FD0D20F92B19}"/>
                </a:ext>
              </a:extLst>
            </p:cNvPr>
            <p:cNvSpPr>
              <a:spLocks/>
            </p:cNvSpPr>
            <p:nvPr/>
          </p:nvSpPr>
          <p:spPr bwMode="auto">
            <a:xfrm>
              <a:off x="5476919" y="2287512"/>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59" name="Freeform 287">
              <a:extLst>
                <a:ext uri="{FF2B5EF4-FFF2-40B4-BE49-F238E27FC236}">
                  <a16:creationId xmlns:a16="http://schemas.microsoft.com/office/drawing/2014/main" id="{A20C8B09-3489-458F-9E0C-5C41FC2DD720}"/>
                </a:ext>
              </a:extLst>
            </p:cNvPr>
            <p:cNvSpPr>
              <a:spLocks/>
            </p:cNvSpPr>
            <p:nvPr/>
          </p:nvSpPr>
          <p:spPr bwMode="auto">
            <a:xfrm>
              <a:off x="5632931" y="2559630"/>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60" name="Freeform 288">
              <a:extLst>
                <a:ext uri="{FF2B5EF4-FFF2-40B4-BE49-F238E27FC236}">
                  <a16:creationId xmlns:a16="http://schemas.microsoft.com/office/drawing/2014/main" id="{45080DB3-2FA3-40EB-AFAE-6CA8B953938F}"/>
                </a:ext>
              </a:extLst>
            </p:cNvPr>
            <p:cNvSpPr>
              <a:spLocks/>
            </p:cNvSpPr>
            <p:nvPr/>
          </p:nvSpPr>
          <p:spPr bwMode="auto">
            <a:xfrm>
              <a:off x="5400725" y="2777323"/>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61" name="Freeform 289">
              <a:extLst>
                <a:ext uri="{FF2B5EF4-FFF2-40B4-BE49-F238E27FC236}">
                  <a16:creationId xmlns:a16="http://schemas.microsoft.com/office/drawing/2014/main" id="{292111B7-DBC2-4323-BF31-7EE58353D044}"/>
                </a:ext>
              </a:extLst>
            </p:cNvPr>
            <p:cNvSpPr>
              <a:spLocks/>
            </p:cNvSpPr>
            <p:nvPr/>
          </p:nvSpPr>
          <p:spPr bwMode="auto">
            <a:xfrm>
              <a:off x="5941331" y="2276629"/>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62" name="Freeform 290">
              <a:extLst>
                <a:ext uri="{FF2B5EF4-FFF2-40B4-BE49-F238E27FC236}">
                  <a16:creationId xmlns:a16="http://schemas.microsoft.com/office/drawing/2014/main" id="{5F0F70AE-E9D7-49F7-B1E0-29BBA5B956E0}"/>
                </a:ext>
              </a:extLst>
            </p:cNvPr>
            <p:cNvSpPr>
              <a:spLocks/>
            </p:cNvSpPr>
            <p:nvPr/>
          </p:nvSpPr>
          <p:spPr bwMode="auto">
            <a:xfrm>
              <a:off x="6046548" y="2947848"/>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63" name="Freeform 291">
              <a:extLst>
                <a:ext uri="{FF2B5EF4-FFF2-40B4-BE49-F238E27FC236}">
                  <a16:creationId xmlns:a16="http://schemas.microsoft.com/office/drawing/2014/main" id="{9F13CA32-D3B2-4E2B-B70D-55762E94B301}"/>
                </a:ext>
              </a:extLst>
            </p:cNvPr>
            <p:cNvSpPr>
              <a:spLocks/>
            </p:cNvSpPr>
            <p:nvPr/>
          </p:nvSpPr>
          <p:spPr bwMode="auto">
            <a:xfrm>
              <a:off x="5516828" y="1503817"/>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64" name="Freeform 292">
              <a:extLst>
                <a:ext uri="{FF2B5EF4-FFF2-40B4-BE49-F238E27FC236}">
                  <a16:creationId xmlns:a16="http://schemas.microsoft.com/office/drawing/2014/main" id="{8DD40482-75BA-4A28-A848-DC6C2743ACA4}"/>
                </a:ext>
              </a:extLst>
            </p:cNvPr>
            <p:cNvSpPr>
              <a:spLocks/>
            </p:cNvSpPr>
            <p:nvPr/>
          </p:nvSpPr>
          <p:spPr bwMode="auto">
            <a:xfrm>
              <a:off x="5451520" y="2791836"/>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65" name="Freeform 293">
              <a:extLst>
                <a:ext uri="{FF2B5EF4-FFF2-40B4-BE49-F238E27FC236}">
                  <a16:creationId xmlns:a16="http://schemas.microsoft.com/office/drawing/2014/main" id="{7C33770D-AAA9-4208-8C91-6CD061C1883B}"/>
                </a:ext>
              </a:extLst>
            </p:cNvPr>
            <p:cNvSpPr>
              <a:spLocks/>
            </p:cNvSpPr>
            <p:nvPr/>
          </p:nvSpPr>
          <p:spPr bwMode="auto">
            <a:xfrm>
              <a:off x="5531341" y="2196808"/>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66" name="Freeform 294">
              <a:extLst>
                <a:ext uri="{FF2B5EF4-FFF2-40B4-BE49-F238E27FC236}">
                  <a16:creationId xmlns:a16="http://schemas.microsoft.com/office/drawing/2014/main" id="{1C6361BE-30A2-4843-93FE-F11758311626}"/>
                </a:ext>
              </a:extLst>
            </p:cNvPr>
            <p:cNvSpPr>
              <a:spLocks/>
            </p:cNvSpPr>
            <p:nvPr/>
          </p:nvSpPr>
          <p:spPr bwMode="auto">
            <a:xfrm>
              <a:off x="4148991" y="2367333"/>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67" name="Freeform 295">
              <a:extLst>
                <a:ext uri="{FF2B5EF4-FFF2-40B4-BE49-F238E27FC236}">
                  <a16:creationId xmlns:a16="http://schemas.microsoft.com/office/drawing/2014/main" id="{D95A7210-2F6C-4FB0-9A71-B3A145AF1ECA}"/>
                </a:ext>
              </a:extLst>
            </p:cNvPr>
            <p:cNvSpPr>
              <a:spLocks/>
            </p:cNvSpPr>
            <p:nvPr/>
          </p:nvSpPr>
          <p:spPr bwMode="auto">
            <a:xfrm>
              <a:off x="5531341" y="2494322"/>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68" name="Freeform 296">
              <a:extLst>
                <a:ext uri="{FF2B5EF4-FFF2-40B4-BE49-F238E27FC236}">
                  <a16:creationId xmlns:a16="http://schemas.microsoft.com/office/drawing/2014/main" id="{2B807B34-9C22-414A-A794-5A388559E993}"/>
                </a:ext>
              </a:extLst>
            </p:cNvPr>
            <p:cNvSpPr>
              <a:spLocks/>
            </p:cNvSpPr>
            <p:nvPr/>
          </p:nvSpPr>
          <p:spPr bwMode="auto">
            <a:xfrm>
              <a:off x="6006639" y="2545117"/>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69" name="Freeform 297">
              <a:extLst>
                <a:ext uri="{FF2B5EF4-FFF2-40B4-BE49-F238E27FC236}">
                  <a16:creationId xmlns:a16="http://schemas.microsoft.com/office/drawing/2014/main" id="{C85CB437-4EA4-44AF-B107-83A12B037F53}"/>
                </a:ext>
              </a:extLst>
            </p:cNvPr>
            <p:cNvSpPr>
              <a:spLocks/>
            </p:cNvSpPr>
            <p:nvPr/>
          </p:nvSpPr>
          <p:spPr bwMode="auto">
            <a:xfrm>
              <a:off x="5219314" y="1913807"/>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70" name="Freeform 298">
              <a:extLst>
                <a:ext uri="{FF2B5EF4-FFF2-40B4-BE49-F238E27FC236}">
                  <a16:creationId xmlns:a16="http://schemas.microsoft.com/office/drawing/2014/main" id="{4710C70E-78AB-4282-A1C1-5197396D3D19}"/>
                </a:ext>
              </a:extLst>
            </p:cNvPr>
            <p:cNvSpPr>
              <a:spLocks/>
            </p:cNvSpPr>
            <p:nvPr/>
          </p:nvSpPr>
          <p:spPr bwMode="auto">
            <a:xfrm>
              <a:off x="5981240" y="3847646"/>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71" name="Freeform 299">
              <a:extLst>
                <a:ext uri="{FF2B5EF4-FFF2-40B4-BE49-F238E27FC236}">
                  <a16:creationId xmlns:a16="http://schemas.microsoft.com/office/drawing/2014/main" id="{F3618411-8453-4C44-938F-24E9EF96A131}"/>
                </a:ext>
              </a:extLst>
            </p:cNvPr>
            <p:cNvSpPr>
              <a:spLocks/>
            </p:cNvSpPr>
            <p:nvPr/>
          </p:nvSpPr>
          <p:spPr bwMode="auto">
            <a:xfrm>
              <a:off x="3133089" y="1979115"/>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72" name="Freeform 300">
              <a:extLst>
                <a:ext uri="{FF2B5EF4-FFF2-40B4-BE49-F238E27FC236}">
                  <a16:creationId xmlns:a16="http://schemas.microsoft.com/office/drawing/2014/main" id="{A5C5D01A-D479-4DA9-A331-CFA082CD3D84}"/>
                </a:ext>
              </a:extLst>
            </p:cNvPr>
            <p:cNvSpPr>
              <a:spLocks/>
            </p:cNvSpPr>
            <p:nvPr/>
          </p:nvSpPr>
          <p:spPr bwMode="auto">
            <a:xfrm>
              <a:off x="6122742" y="1812216"/>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73" name="Freeform 301">
              <a:extLst>
                <a:ext uri="{FF2B5EF4-FFF2-40B4-BE49-F238E27FC236}">
                  <a16:creationId xmlns:a16="http://schemas.microsoft.com/office/drawing/2014/main" id="{A2FABEA1-4F84-43DA-A696-A40696EB3559}"/>
                </a:ext>
              </a:extLst>
            </p:cNvPr>
            <p:cNvSpPr>
              <a:spLocks/>
            </p:cNvSpPr>
            <p:nvPr/>
          </p:nvSpPr>
          <p:spPr bwMode="auto">
            <a:xfrm>
              <a:off x="3042383" y="2069819"/>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74" name="Freeform 302">
              <a:extLst>
                <a:ext uri="{FF2B5EF4-FFF2-40B4-BE49-F238E27FC236}">
                  <a16:creationId xmlns:a16="http://schemas.microsoft.com/office/drawing/2014/main" id="{4DCBC27B-D6C8-4E10-A6F9-784439BC9C24}"/>
                </a:ext>
              </a:extLst>
            </p:cNvPr>
            <p:cNvSpPr>
              <a:spLocks/>
            </p:cNvSpPr>
            <p:nvPr/>
          </p:nvSpPr>
          <p:spPr bwMode="auto">
            <a:xfrm>
              <a:off x="2977075" y="2312911"/>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75" name="Freeform 303">
              <a:extLst>
                <a:ext uri="{FF2B5EF4-FFF2-40B4-BE49-F238E27FC236}">
                  <a16:creationId xmlns:a16="http://schemas.microsoft.com/office/drawing/2014/main" id="{57F99A80-9322-46E2-8E33-3614B7C3205A}"/>
                </a:ext>
              </a:extLst>
            </p:cNvPr>
            <p:cNvSpPr>
              <a:spLocks/>
            </p:cNvSpPr>
            <p:nvPr/>
          </p:nvSpPr>
          <p:spPr bwMode="auto">
            <a:xfrm>
              <a:off x="5698239" y="2545117"/>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76" name="Freeform 304">
              <a:extLst>
                <a:ext uri="{FF2B5EF4-FFF2-40B4-BE49-F238E27FC236}">
                  <a16:creationId xmlns:a16="http://schemas.microsoft.com/office/drawing/2014/main" id="{940EFB1E-B8E2-475B-AEC3-A6FACB2794F8}"/>
                </a:ext>
              </a:extLst>
            </p:cNvPr>
            <p:cNvSpPr>
              <a:spLocks/>
            </p:cNvSpPr>
            <p:nvPr/>
          </p:nvSpPr>
          <p:spPr bwMode="auto">
            <a:xfrm>
              <a:off x="3481398" y="2458040"/>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77" name="Freeform 305">
              <a:extLst>
                <a:ext uri="{FF2B5EF4-FFF2-40B4-BE49-F238E27FC236}">
                  <a16:creationId xmlns:a16="http://schemas.microsoft.com/office/drawing/2014/main" id="{49F23454-194F-46FC-AACF-DF3C545C8156}"/>
                </a:ext>
              </a:extLst>
            </p:cNvPr>
            <p:cNvSpPr>
              <a:spLocks/>
            </p:cNvSpPr>
            <p:nvPr/>
          </p:nvSpPr>
          <p:spPr bwMode="auto">
            <a:xfrm>
              <a:off x="6071947" y="2893426"/>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78" name="Freeform 306">
              <a:extLst>
                <a:ext uri="{FF2B5EF4-FFF2-40B4-BE49-F238E27FC236}">
                  <a16:creationId xmlns:a16="http://schemas.microsoft.com/office/drawing/2014/main" id="{4D926250-A838-48B0-B2BE-FFAF17EC6F3F}"/>
                </a:ext>
              </a:extLst>
            </p:cNvPr>
            <p:cNvSpPr>
              <a:spLocks/>
            </p:cNvSpPr>
            <p:nvPr/>
          </p:nvSpPr>
          <p:spPr bwMode="auto">
            <a:xfrm>
              <a:off x="5310021" y="3125632"/>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79" name="Freeform 307">
              <a:extLst>
                <a:ext uri="{FF2B5EF4-FFF2-40B4-BE49-F238E27FC236}">
                  <a16:creationId xmlns:a16="http://schemas.microsoft.com/office/drawing/2014/main" id="{A11DC481-D9AD-4272-AD20-778E049808EE}"/>
                </a:ext>
              </a:extLst>
            </p:cNvPr>
            <p:cNvSpPr>
              <a:spLocks/>
            </p:cNvSpPr>
            <p:nvPr/>
          </p:nvSpPr>
          <p:spPr bwMode="auto">
            <a:xfrm>
              <a:off x="2356650" y="2352820"/>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80" name="Freeform 308">
              <a:extLst>
                <a:ext uri="{FF2B5EF4-FFF2-40B4-BE49-F238E27FC236}">
                  <a16:creationId xmlns:a16="http://schemas.microsoft.com/office/drawing/2014/main" id="{52370C2E-545B-4DE4-BFE2-DFC1C73546DA}"/>
                </a:ext>
              </a:extLst>
            </p:cNvPr>
            <p:cNvSpPr>
              <a:spLocks/>
            </p:cNvSpPr>
            <p:nvPr/>
          </p:nvSpPr>
          <p:spPr bwMode="auto">
            <a:xfrm>
              <a:off x="2563458" y="2559630"/>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81" name="Freeform 309">
              <a:extLst>
                <a:ext uri="{FF2B5EF4-FFF2-40B4-BE49-F238E27FC236}">
                  <a16:creationId xmlns:a16="http://schemas.microsoft.com/office/drawing/2014/main" id="{ECCF9672-63FE-4F70-B607-B3DBB3A91025}"/>
                </a:ext>
              </a:extLst>
            </p:cNvPr>
            <p:cNvSpPr>
              <a:spLocks/>
            </p:cNvSpPr>
            <p:nvPr/>
          </p:nvSpPr>
          <p:spPr bwMode="auto">
            <a:xfrm>
              <a:off x="3931297" y="3180054"/>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82" name="Freeform 310">
              <a:extLst>
                <a:ext uri="{FF2B5EF4-FFF2-40B4-BE49-F238E27FC236}">
                  <a16:creationId xmlns:a16="http://schemas.microsoft.com/office/drawing/2014/main" id="{AE868D96-066B-4523-9536-62318BF9855D}"/>
                </a:ext>
              </a:extLst>
            </p:cNvPr>
            <p:cNvSpPr>
              <a:spLocks/>
            </p:cNvSpPr>
            <p:nvPr/>
          </p:nvSpPr>
          <p:spPr bwMode="auto">
            <a:xfrm>
              <a:off x="5505945" y="2378219"/>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83" name="Freeform 311">
              <a:extLst>
                <a:ext uri="{FF2B5EF4-FFF2-40B4-BE49-F238E27FC236}">
                  <a16:creationId xmlns:a16="http://schemas.microsoft.com/office/drawing/2014/main" id="{4A0CF142-3574-4EDA-974B-A61B3174D0D1}"/>
                </a:ext>
              </a:extLst>
            </p:cNvPr>
            <p:cNvSpPr>
              <a:spLocks/>
            </p:cNvSpPr>
            <p:nvPr/>
          </p:nvSpPr>
          <p:spPr bwMode="auto">
            <a:xfrm>
              <a:off x="5516828" y="2661220"/>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84" name="Freeform 312">
              <a:extLst>
                <a:ext uri="{FF2B5EF4-FFF2-40B4-BE49-F238E27FC236}">
                  <a16:creationId xmlns:a16="http://schemas.microsoft.com/office/drawing/2014/main" id="{AAD8106C-8922-4788-8E92-5EFFCE4D4BA9}"/>
                </a:ext>
              </a:extLst>
            </p:cNvPr>
            <p:cNvSpPr>
              <a:spLocks/>
            </p:cNvSpPr>
            <p:nvPr/>
          </p:nvSpPr>
          <p:spPr bwMode="auto">
            <a:xfrm>
              <a:off x="6561755" y="2635821"/>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85" name="Freeform 313">
              <a:extLst>
                <a:ext uri="{FF2B5EF4-FFF2-40B4-BE49-F238E27FC236}">
                  <a16:creationId xmlns:a16="http://schemas.microsoft.com/office/drawing/2014/main" id="{7B421395-37C2-4B76-BD82-53DFDB3B31E5}"/>
                </a:ext>
              </a:extLst>
            </p:cNvPr>
            <p:cNvSpPr>
              <a:spLocks/>
            </p:cNvSpPr>
            <p:nvPr/>
          </p:nvSpPr>
          <p:spPr bwMode="auto">
            <a:xfrm>
              <a:off x="5995753" y="2378219"/>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86" name="Freeform 314">
              <a:extLst>
                <a:ext uri="{FF2B5EF4-FFF2-40B4-BE49-F238E27FC236}">
                  <a16:creationId xmlns:a16="http://schemas.microsoft.com/office/drawing/2014/main" id="{BAC69CC9-B939-4C24-9318-8B7D4D4376E6}"/>
                </a:ext>
              </a:extLst>
            </p:cNvPr>
            <p:cNvSpPr>
              <a:spLocks/>
            </p:cNvSpPr>
            <p:nvPr/>
          </p:nvSpPr>
          <p:spPr bwMode="auto">
            <a:xfrm>
              <a:off x="5774433" y="2958734"/>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87" name="Freeform 315">
              <a:extLst>
                <a:ext uri="{FF2B5EF4-FFF2-40B4-BE49-F238E27FC236}">
                  <a16:creationId xmlns:a16="http://schemas.microsoft.com/office/drawing/2014/main" id="{9B554781-CA9B-485D-8C99-101F3205BAF2}"/>
                </a:ext>
              </a:extLst>
            </p:cNvPr>
            <p:cNvSpPr>
              <a:spLocks/>
            </p:cNvSpPr>
            <p:nvPr/>
          </p:nvSpPr>
          <p:spPr bwMode="auto">
            <a:xfrm>
              <a:off x="3133089" y="2429014"/>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88" name="Freeform 316">
              <a:extLst>
                <a:ext uri="{FF2B5EF4-FFF2-40B4-BE49-F238E27FC236}">
                  <a16:creationId xmlns:a16="http://schemas.microsoft.com/office/drawing/2014/main" id="{69259D6D-A32C-494B-A9FB-C8E9ED32C8D0}"/>
                </a:ext>
              </a:extLst>
            </p:cNvPr>
            <p:cNvSpPr>
              <a:spLocks/>
            </p:cNvSpPr>
            <p:nvPr/>
          </p:nvSpPr>
          <p:spPr bwMode="auto">
            <a:xfrm>
              <a:off x="5233827" y="1140995"/>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89" name="Freeform 317">
              <a:extLst>
                <a:ext uri="{FF2B5EF4-FFF2-40B4-BE49-F238E27FC236}">
                  <a16:creationId xmlns:a16="http://schemas.microsoft.com/office/drawing/2014/main" id="{4878E729-6821-42DD-B493-0AD3F2EC7F60}"/>
                </a:ext>
              </a:extLst>
            </p:cNvPr>
            <p:cNvSpPr>
              <a:spLocks/>
            </p:cNvSpPr>
            <p:nvPr/>
          </p:nvSpPr>
          <p:spPr bwMode="auto">
            <a:xfrm>
              <a:off x="5632931" y="1968229"/>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90" name="Freeform 318">
              <a:extLst>
                <a:ext uri="{FF2B5EF4-FFF2-40B4-BE49-F238E27FC236}">
                  <a16:creationId xmlns:a16="http://schemas.microsoft.com/office/drawing/2014/main" id="{AD131ED3-0375-48C6-8DAB-FF5377866227}"/>
                </a:ext>
              </a:extLst>
            </p:cNvPr>
            <p:cNvSpPr>
              <a:spLocks/>
            </p:cNvSpPr>
            <p:nvPr/>
          </p:nvSpPr>
          <p:spPr bwMode="auto">
            <a:xfrm>
              <a:off x="3093178" y="3256248"/>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91" name="Freeform 319">
              <a:extLst>
                <a:ext uri="{FF2B5EF4-FFF2-40B4-BE49-F238E27FC236}">
                  <a16:creationId xmlns:a16="http://schemas.microsoft.com/office/drawing/2014/main" id="{C8F11347-3751-411D-86D4-53F58CA4EC2A}"/>
                </a:ext>
              </a:extLst>
            </p:cNvPr>
            <p:cNvSpPr>
              <a:spLocks/>
            </p:cNvSpPr>
            <p:nvPr/>
          </p:nvSpPr>
          <p:spPr bwMode="auto">
            <a:xfrm>
              <a:off x="5476919" y="2276629"/>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92" name="Freeform 320">
              <a:extLst>
                <a:ext uri="{FF2B5EF4-FFF2-40B4-BE49-F238E27FC236}">
                  <a16:creationId xmlns:a16="http://schemas.microsoft.com/office/drawing/2014/main" id="{78BE258B-C8E3-44FB-A3EF-38C878E80745}"/>
                </a:ext>
              </a:extLst>
            </p:cNvPr>
            <p:cNvSpPr>
              <a:spLocks/>
            </p:cNvSpPr>
            <p:nvPr/>
          </p:nvSpPr>
          <p:spPr bwMode="auto">
            <a:xfrm>
              <a:off x="2962562" y="3205453"/>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93" name="Freeform 321">
              <a:extLst>
                <a:ext uri="{FF2B5EF4-FFF2-40B4-BE49-F238E27FC236}">
                  <a16:creationId xmlns:a16="http://schemas.microsoft.com/office/drawing/2014/main" id="{907778D0-C0FD-4A07-9399-A4417E2E1F89}"/>
                </a:ext>
              </a:extLst>
            </p:cNvPr>
            <p:cNvSpPr>
              <a:spLocks/>
            </p:cNvSpPr>
            <p:nvPr/>
          </p:nvSpPr>
          <p:spPr bwMode="auto">
            <a:xfrm>
              <a:off x="5593022" y="2055306"/>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94" name="Freeform 322">
              <a:extLst>
                <a:ext uri="{FF2B5EF4-FFF2-40B4-BE49-F238E27FC236}">
                  <a16:creationId xmlns:a16="http://schemas.microsoft.com/office/drawing/2014/main" id="{8B502F73-9FC2-4B42-B6B8-8614BE6A5ECE}"/>
                </a:ext>
              </a:extLst>
            </p:cNvPr>
            <p:cNvSpPr>
              <a:spLocks/>
            </p:cNvSpPr>
            <p:nvPr/>
          </p:nvSpPr>
          <p:spPr bwMode="auto">
            <a:xfrm>
              <a:off x="5955844" y="1297009"/>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95" name="Freeform 323">
              <a:extLst>
                <a:ext uri="{FF2B5EF4-FFF2-40B4-BE49-F238E27FC236}">
                  <a16:creationId xmlns:a16="http://schemas.microsoft.com/office/drawing/2014/main" id="{45805D5A-82EC-401A-80E1-8CF30503726A}"/>
                </a:ext>
              </a:extLst>
            </p:cNvPr>
            <p:cNvSpPr>
              <a:spLocks/>
            </p:cNvSpPr>
            <p:nvPr/>
          </p:nvSpPr>
          <p:spPr bwMode="auto">
            <a:xfrm>
              <a:off x="5451520" y="2095218"/>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96" name="Freeform 324">
              <a:extLst>
                <a:ext uri="{FF2B5EF4-FFF2-40B4-BE49-F238E27FC236}">
                  <a16:creationId xmlns:a16="http://schemas.microsoft.com/office/drawing/2014/main" id="{AB56EA08-4AD3-42A3-AB77-CBFAF7FE2A16}"/>
                </a:ext>
              </a:extLst>
            </p:cNvPr>
            <p:cNvSpPr>
              <a:spLocks/>
            </p:cNvSpPr>
            <p:nvPr/>
          </p:nvSpPr>
          <p:spPr bwMode="auto">
            <a:xfrm>
              <a:off x="2977075" y="2494322"/>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97" name="Freeform 325">
              <a:extLst>
                <a:ext uri="{FF2B5EF4-FFF2-40B4-BE49-F238E27FC236}">
                  <a16:creationId xmlns:a16="http://schemas.microsoft.com/office/drawing/2014/main" id="{898DC8CB-8AF5-4895-B9DF-5E07C2AC2337}"/>
                </a:ext>
              </a:extLst>
            </p:cNvPr>
            <p:cNvSpPr>
              <a:spLocks/>
            </p:cNvSpPr>
            <p:nvPr/>
          </p:nvSpPr>
          <p:spPr bwMode="auto">
            <a:xfrm>
              <a:off x="3093178" y="2341936"/>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98" name="Freeform 326">
              <a:extLst>
                <a:ext uri="{FF2B5EF4-FFF2-40B4-BE49-F238E27FC236}">
                  <a16:creationId xmlns:a16="http://schemas.microsoft.com/office/drawing/2014/main" id="{DD7797EF-8B9C-4CA5-A368-F38B66617DF7}"/>
                </a:ext>
              </a:extLst>
            </p:cNvPr>
            <p:cNvSpPr>
              <a:spLocks/>
            </p:cNvSpPr>
            <p:nvPr/>
          </p:nvSpPr>
          <p:spPr bwMode="auto">
            <a:xfrm>
              <a:off x="5698239" y="3412260"/>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599" name="Freeform 327">
              <a:extLst>
                <a:ext uri="{FF2B5EF4-FFF2-40B4-BE49-F238E27FC236}">
                  <a16:creationId xmlns:a16="http://schemas.microsoft.com/office/drawing/2014/main" id="{8E25C3E5-7BCD-49DB-84C9-46347E45179D}"/>
                </a:ext>
              </a:extLst>
            </p:cNvPr>
            <p:cNvSpPr>
              <a:spLocks/>
            </p:cNvSpPr>
            <p:nvPr/>
          </p:nvSpPr>
          <p:spPr bwMode="auto">
            <a:xfrm>
              <a:off x="5299135" y="1580010"/>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00" name="Freeform 328">
              <a:extLst>
                <a:ext uri="{FF2B5EF4-FFF2-40B4-BE49-F238E27FC236}">
                  <a16:creationId xmlns:a16="http://schemas.microsoft.com/office/drawing/2014/main" id="{A758EBE6-917A-4285-ACD6-F2F3186BD219}"/>
                </a:ext>
              </a:extLst>
            </p:cNvPr>
            <p:cNvSpPr>
              <a:spLocks/>
            </p:cNvSpPr>
            <p:nvPr/>
          </p:nvSpPr>
          <p:spPr bwMode="auto">
            <a:xfrm>
              <a:off x="6032035" y="2312911"/>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01" name="Freeform 329">
              <a:extLst>
                <a:ext uri="{FF2B5EF4-FFF2-40B4-BE49-F238E27FC236}">
                  <a16:creationId xmlns:a16="http://schemas.microsoft.com/office/drawing/2014/main" id="{D8D00E31-4DF9-4FFE-A6B7-BDA652FCE6DC}"/>
                </a:ext>
              </a:extLst>
            </p:cNvPr>
            <p:cNvSpPr>
              <a:spLocks/>
            </p:cNvSpPr>
            <p:nvPr/>
          </p:nvSpPr>
          <p:spPr bwMode="auto">
            <a:xfrm>
              <a:off x="3234679" y="2171409"/>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02" name="Freeform 330">
              <a:extLst>
                <a:ext uri="{FF2B5EF4-FFF2-40B4-BE49-F238E27FC236}">
                  <a16:creationId xmlns:a16="http://schemas.microsoft.com/office/drawing/2014/main" id="{AFE02978-C57E-4BFE-84D6-6C33E026B67C}"/>
                </a:ext>
              </a:extLst>
            </p:cNvPr>
            <p:cNvSpPr>
              <a:spLocks/>
            </p:cNvSpPr>
            <p:nvPr/>
          </p:nvSpPr>
          <p:spPr bwMode="auto">
            <a:xfrm>
              <a:off x="5143123" y="2146013"/>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03" name="Freeform 331">
              <a:extLst>
                <a:ext uri="{FF2B5EF4-FFF2-40B4-BE49-F238E27FC236}">
                  <a16:creationId xmlns:a16="http://schemas.microsoft.com/office/drawing/2014/main" id="{96FB84B2-85FF-44A3-ABC2-48A7CE0CE042}"/>
                </a:ext>
              </a:extLst>
            </p:cNvPr>
            <p:cNvSpPr>
              <a:spLocks/>
            </p:cNvSpPr>
            <p:nvPr/>
          </p:nvSpPr>
          <p:spPr bwMode="auto">
            <a:xfrm>
              <a:off x="5890536" y="1398599"/>
              <a:ext cx="130616" cy="105220"/>
            </a:xfrm>
            <a:custGeom>
              <a:avLst/>
              <a:gdLst>
                <a:gd name="T0" fmla="*/ 0 w 36"/>
                <a:gd name="T1" fmla="*/ 2147483646 h 29"/>
                <a:gd name="T2" fmla="*/ 2147483646 w 36"/>
                <a:gd name="T3" fmla="*/ 2147483646 h 29"/>
                <a:gd name="T4" fmla="*/ 2147483646 w 36"/>
                <a:gd name="T5" fmla="*/ 0 h 29"/>
                <a:gd name="T6" fmla="*/ 0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0" y="29"/>
                  </a:moveTo>
                  <a:lnTo>
                    <a:pt x="36"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04" name="Freeform 332">
              <a:extLst>
                <a:ext uri="{FF2B5EF4-FFF2-40B4-BE49-F238E27FC236}">
                  <a16:creationId xmlns:a16="http://schemas.microsoft.com/office/drawing/2014/main" id="{B0A8B5F8-AB3B-41D5-B21A-2059E0D08CC7}"/>
                </a:ext>
              </a:extLst>
            </p:cNvPr>
            <p:cNvSpPr>
              <a:spLocks/>
            </p:cNvSpPr>
            <p:nvPr/>
          </p:nvSpPr>
          <p:spPr bwMode="auto">
            <a:xfrm>
              <a:off x="5193918" y="2741041"/>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05" name="Freeform 333">
              <a:extLst>
                <a:ext uri="{FF2B5EF4-FFF2-40B4-BE49-F238E27FC236}">
                  <a16:creationId xmlns:a16="http://schemas.microsoft.com/office/drawing/2014/main" id="{BE49928C-E677-40AE-AC8A-1CE859FFEE36}"/>
                </a:ext>
              </a:extLst>
            </p:cNvPr>
            <p:cNvSpPr>
              <a:spLocks/>
            </p:cNvSpPr>
            <p:nvPr/>
          </p:nvSpPr>
          <p:spPr bwMode="auto">
            <a:xfrm>
              <a:off x="5103211" y="2483436"/>
              <a:ext cx="130616" cy="101590"/>
            </a:xfrm>
            <a:custGeom>
              <a:avLst/>
              <a:gdLst>
                <a:gd name="T0" fmla="*/ 0 w 36"/>
                <a:gd name="T1" fmla="*/ 2147483646 h 28"/>
                <a:gd name="T2" fmla="*/ 2147483646 w 36"/>
                <a:gd name="T3" fmla="*/ 2147483646 h 28"/>
                <a:gd name="T4" fmla="*/ 2147483646 w 36"/>
                <a:gd name="T5" fmla="*/ 0 h 28"/>
                <a:gd name="T6" fmla="*/ 0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0" y="28"/>
                  </a:moveTo>
                  <a:lnTo>
                    <a:pt x="36"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06" name="Freeform 334">
              <a:extLst>
                <a:ext uri="{FF2B5EF4-FFF2-40B4-BE49-F238E27FC236}">
                  <a16:creationId xmlns:a16="http://schemas.microsoft.com/office/drawing/2014/main" id="{BF6818C3-7F82-4452-BA9F-2109A2DB87F5}"/>
                </a:ext>
              </a:extLst>
            </p:cNvPr>
            <p:cNvSpPr>
              <a:spLocks/>
            </p:cNvSpPr>
            <p:nvPr/>
          </p:nvSpPr>
          <p:spPr bwMode="auto">
            <a:xfrm>
              <a:off x="5273739" y="1939203"/>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07" name="Freeform 335">
              <a:extLst>
                <a:ext uri="{FF2B5EF4-FFF2-40B4-BE49-F238E27FC236}">
                  <a16:creationId xmlns:a16="http://schemas.microsoft.com/office/drawing/2014/main" id="{A477D710-0804-4F32-888C-1224D4455981}"/>
                </a:ext>
              </a:extLst>
            </p:cNvPr>
            <p:cNvSpPr>
              <a:spLocks/>
            </p:cNvSpPr>
            <p:nvPr/>
          </p:nvSpPr>
          <p:spPr bwMode="auto">
            <a:xfrm>
              <a:off x="6021152" y="2661220"/>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7"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08" name="Freeform 336">
              <a:extLst>
                <a:ext uri="{FF2B5EF4-FFF2-40B4-BE49-F238E27FC236}">
                  <a16:creationId xmlns:a16="http://schemas.microsoft.com/office/drawing/2014/main" id="{96DCF498-0442-4EDF-B3B4-295AE683378D}"/>
                </a:ext>
              </a:extLst>
            </p:cNvPr>
            <p:cNvSpPr>
              <a:spLocks/>
            </p:cNvSpPr>
            <p:nvPr/>
          </p:nvSpPr>
          <p:spPr bwMode="auto">
            <a:xfrm>
              <a:off x="5698239" y="2367333"/>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8"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09" name="Freeform 337">
              <a:extLst>
                <a:ext uri="{FF2B5EF4-FFF2-40B4-BE49-F238E27FC236}">
                  <a16:creationId xmlns:a16="http://schemas.microsoft.com/office/drawing/2014/main" id="{C9558373-7DB1-43FF-8129-B2118F52D0C5}"/>
                </a:ext>
              </a:extLst>
            </p:cNvPr>
            <p:cNvSpPr>
              <a:spLocks/>
            </p:cNvSpPr>
            <p:nvPr/>
          </p:nvSpPr>
          <p:spPr bwMode="auto">
            <a:xfrm>
              <a:off x="5440637" y="2312911"/>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10" name="Freeform 338">
              <a:extLst>
                <a:ext uri="{FF2B5EF4-FFF2-40B4-BE49-F238E27FC236}">
                  <a16:creationId xmlns:a16="http://schemas.microsoft.com/office/drawing/2014/main" id="{B10E4429-A981-4BCC-8D12-8210C1FE421D}"/>
                </a:ext>
              </a:extLst>
            </p:cNvPr>
            <p:cNvSpPr>
              <a:spLocks/>
            </p:cNvSpPr>
            <p:nvPr/>
          </p:nvSpPr>
          <p:spPr bwMode="auto">
            <a:xfrm>
              <a:off x="5814342" y="2352820"/>
              <a:ext cx="126989" cy="105220"/>
            </a:xfrm>
            <a:custGeom>
              <a:avLst/>
              <a:gdLst>
                <a:gd name="T0" fmla="*/ 0 w 35"/>
                <a:gd name="T1" fmla="*/ 2147483646 h 29"/>
                <a:gd name="T2" fmla="*/ 2147483646 w 35"/>
                <a:gd name="T3" fmla="*/ 2147483646 h 29"/>
                <a:gd name="T4" fmla="*/ 2147483646 w 35"/>
                <a:gd name="T5" fmla="*/ 0 h 29"/>
                <a:gd name="T6" fmla="*/ 0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0" y="29"/>
                  </a:moveTo>
                  <a:lnTo>
                    <a:pt x="35" y="29"/>
                  </a:lnTo>
                  <a:lnTo>
                    <a:pt x="18" y="0"/>
                  </a:lnTo>
                  <a:lnTo>
                    <a:pt x="0" y="29"/>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11" name="Freeform 339">
              <a:extLst>
                <a:ext uri="{FF2B5EF4-FFF2-40B4-BE49-F238E27FC236}">
                  <a16:creationId xmlns:a16="http://schemas.microsoft.com/office/drawing/2014/main" id="{94FD0BD9-FC1C-4302-9A2B-D21B32B17EB1}"/>
                </a:ext>
              </a:extLst>
            </p:cNvPr>
            <p:cNvSpPr>
              <a:spLocks/>
            </p:cNvSpPr>
            <p:nvPr/>
          </p:nvSpPr>
          <p:spPr bwMode="auto">
            <a:xfrm>
              <a:off x="6057434" y="4790983"/>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12" name="Freeform 340">
              <a:extLst>
                <a:ext uri="{FF2B5EF4-FFF2-40B4-BE49-F238E27FC236}">
                  <a16:creationId xmlns:a16="http://schemas.microsoft.com/office/drawing/2014/main" id="{B10CC3B7-2141-43E2-AB4A-975C1CBE341E}"/>
                </a:ext>
              </a:extLst>
            </p:cNvPr>
            <p:cNvSpPr>
              <a:spLocks/>
            </p:cNvSpPr>
            <p:nvPr/>
          </p:nvSpPr>
          <p:spPr bwMode="auto">
            <a:xfrm>
              <a:off x="3456000" y="4468073"/>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13" name="Freeform 341">
              <a:extLst>
                <a:ext uri="{FF2B5EF4-FFF2-40B4-BE49-F238E27FC236}">
                  <a16:creationId xmlns:a16="http://schemas.microsoft.com/office/drawing/2014/main" id="{17DCC37C-7B05-41D8-B471-3C404B520D33}"/>
                </a:ext>
              </a:extLst>
            </p:cNvPr>
            <p:cNvSpPr>
              <a:spLocks/>
            </p:cNvSpPr>
            <p:nvPr/>
          </p:nvSpPr>
          <p:spPr bwMode="auto">
            <a:xfrm>
              <a:off x="3492282" y="4584176"/>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14" name="Freeform 342">
              <a:extLst>
                <a:ext uri="{FF2B5EF4-FFF2-40B4-BE49-F238E27FC236}">
                  <a16:creationId xmlns:a16="http://schemas.microsoft.com/office/drawing/2014/main" id="{72C47A16-0C2A-49B8-B589-C0A2A1144F66}"/>
                </a:ext>
              </a:extLst>
            </p:cNvPr>
            <p:cNvSpPr>
              <a:spLocks/>
            </p:cNvSpPr>
            <p:nvPr/>
          </p:nvSpPr>
          <p:spPr bwMode="auto">
            <a:xfrm>
              <a:off x="3532193" y="4518868"/>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8" y="29"/>
                  </a:moveTo>
                  <a:lnTo>
                    <a:pt x="35"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15" name="Freeform 343">
              <a:extLst>
                <a:ext uri="{FF2B5EF4-FFF2-40B4-BE49-F238E27FC236}">
                  <a16:creationId xmlns:a16="http://schemas.microsoft.com/office/drawing/2014/main" id="{ACE81535-DB8D-4A7F-8AAA-8A836F38271B}"/>
                </a:ext>
              </a:extLst>
            </p:cNvPr>
            <p:cNvSpPr>
              <a:spLocks/>
            </p:cNvSpPr>
            <p:nvPr/>
          </p:nvSpPr>
          <p:spPr bwMode="auto">
            <a:xfrm>
              <a:off x="3572103" y="4286662"/>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7" y="29"/>
                  </a:moveTo>
                  <a:lnTo>
                    <a:pt x="35" y="0"/>
                  </a:lnTo>
                  <a:lnTo>
                    <a:pt x="0" y="0"/>
                  </a:lnTo>
                  <a:lnTo>
                    <a:pt x="17"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16" name="Freeform 344">
              <a:extLst>
                <a:ext uri="{FF2B5EF4-FFF2-40B4-BE49-F238E27FC236}">
                  <a16:creationId xmlns:a16="http://schemas.microsoft.com/office/drawing/2014/main" id="{98AAD4FA-6664-4A66-B046-56DE4074E0B9}"/>
                </a:ext>
              </a:extLst>
            </p:cNvPr>
            <p:cNvSpPr>
              <a:spLocks/>
            </p:cNvSpPr>
            <p:nvPr/>
          </p:nvSpPr>
          <p:spPr bwMode="auto">
            <a:xfrm>
              <a:off x="6173537" y="4195955"/>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17" name="Freeform 345">
              <a:extLst>
                <a:ext uri="{FF2B5EF4-FFF2-40B4-BE49-F238E27FC236}">
                  <a16:creationId xmlns:a16="http://schemas.microsoft.com/office/drawing/2014/main" id="{07A8EC8E-A16E-4D8C-8EE1-C1C824C3D520}"/>
                </a:ext>
              </a:extLst>
            </p:cNvPr>
            <p:cNvSpPr>
              <a:spLocks/>
            </p:cNvSpPr>
            <p:nvPr/>
          </p:nvSpPr>
          <p:spPr bwMode="auto">
            <a:xfrm>
              <a:off x="3416090" y="4558777"/>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18" name="Freeform 346">
              <a:extLst>
                <a:ext uri="{FF2B5EF4-FFF2-40B4-BE49-F238E27FC236}">
                  <a16:creationId xmlns:a16="http://schemas.microsoft.com/office/drawing/2014/main" id="{FB042784-C800-4F5D-9749-9F208E04C255}"/>
                </a:ext>
              </a:extLst>
            </p:cNvPr>
            <p:cNvSpPr>
              <a:spLocks/>
            </p:cNvSpPr>
            <p:nvPr/>
          </p:nvSpPr>
          <p:spPr bwMode="auto">
            <a:xfrm>
              <a:off x="3597501" y="4493469"/>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19" name="Freeform 347">
              <a:extLst>
                <a:ext uri="{FF2B5EF4-FFF2-40B4-BE49-F238E27FC236}">
                  <a16:creationId xmlns:a16="http://schemas.microsoft.com/office/drawing/2014/main" id="{BC2BA763-ACAD-4D9C-A4C7-8672A721CBC5}"/>
                </a:ext>
              </a:extLst>
            </p:cNvPr>
            <p:cNvSpPr>
              <a:spLocks/>
            </p:cNvSpPr>
            <p:nvPr/>
          </p:nvSpPr>
          <p:spPr bwMode="auto">
            <a:xfrm>
              <a:off x="3506795" y="4700279"/>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20" name="Freeform 348">
              <a:extLst>
                <a:ext uri="{FF2B5EF4-FFF2-40B4-BE49-F238E27FC236}">
                  <a16:creationId xmlns:a16="http://schemas.microsoft.com/office/drawing/2014/main" id="{2C2A9022-C3EF-411A-B4BC-6D35EE46A6E8}"/>
                </a:ext>
              </a:extLst>
            </p:cNvPr>
            <p:cNvSpPr>
              <a:spLocks/>
            </p:cNvSpPr>
            <p:nvPr/>
          </p:nvSpPr>
          <p:spPr bwMode="auto">
            <a:xfrm>
              <a:off x="6278754" y="4402765"/>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8" y="29"/>
                  </a:moveTo>
                  <a:lnTo>
                    <a:pt x="35"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21" name="Freeform 349">
              <a:extLst>
                <a:ext uri="{FF2B5EF4-FFF2-40B4-BE49-F238E27FC236}">
                  <a16:creationId xmlns:a16="http://schemas.microsoft.com/office/drawing/2014/main" id="{B5E0DFCF-0162-46D9-B24E-09B2F30942C6}"/>
                </a:ext>
              </a:extLst>
            </p:cNvPr>
            <p:cNvSpPr>
              <a:spLocks/>
            </p:cNvSpPr>
            <p:nvPr/>
          </p:nvSpPr>
          <p:spPr bwMode="auto">
            <a:xfrm>
              <a:off x="3416090" y="4595060"/>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8" y="29"/>
                  </a:moveTo>
                  <a:lnTo>
                    <a:pt x="35"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22" name="Freeform 350">
              <a:extLst>
                <a:ext uri="{FF2B5EF4-FFF2-40B4-BE49-F238E27FC236}">
                  <a16:creationId xmlns:a16="http://schemas.microsoft.com/office/drawing/2014/main" id="{444C4A0A-0750-4832-96BE-90FF89340922}"/>
                </a:ext>
              </a:extLst>
            </p:cNvPr>
            <p:cNvSpPr>
              <a:spLocks/>
            </p:cNvSpPr>
            <p:nvPr/>
          </p:nvSpPr>
          <p:spPr bwMode="auto">
            <a:xfrm>
              <a:off x="3376179" y="4841779"/>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23" name="Freeform 351">
              <a:extLst>
                <a:ext uri="{FF2B5EF4-FFF2-40B4-BE49-F238E27FC236}">
                  <a16:creationId xmlns:a16="http://schemas.microsoft.com/office/drawing/2014/main" id="{F5F3FA55-08F0-418E-B46C-1B3A70ABEB96}"/>
                </a:ext>
              </a:extLst>
            </p:cNvPr>
            <p:cNvSpPr>
              <a:spLocks/>
            </p:cNvSpPr>
            <p:nvPr/>
          </p:nvSpPr>
          <p:spPr bwMode="auto">
            <a:xfrm>
              <a:off x="6253358" y="4493469"/>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24" name="Freeform 352">
              <a:extLst>
                <a:ext uri="{FF2B5EF4-FFF2-40B4-BE49-F238E27FC236}">
                  <a16:creationId xmlns:a16="http://schemas.microsoft.com/office/drawing/2014/main" id="{945334C0-1712-4FB4-BB05-BA6BB01C42D4}"/>
                </a:ext>
              </a:extLst>
            </p:cNvPr>
            <p:cNvSpPr>
              <a:spLocks/>
            </p:cNvSpPr>
            <p:nvPr/>
          </p:nvSpPr>
          <p:spPr bwMode="auto">
            <a:xfrm>
              <a:off x="3492282" y="4790983"/>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25" name="Freeform 353">
              <a:extLst>
                <a:ext uri="{FF2B5EF4-FFF2-40B4-BE49-F238E27FC236}">
                  <a16:creationId xmlns:a16="http://schemas.microsoft.com/office/drawing/2014/main" id="{1E32F519-CA53-494F-B9A7-E53239596FB5}"/>
                </a:ext>
              </a:extLst>
            </p:cNvPr>
            <p:cNvSpPr>
              <a:spLocks/>
            </p:cNvSpPr>
            <p:nvPr/>
          </p:nvSpPr>
          <p:spPr bwMode="auto">
            <a:xfrm>
              <a:off x="6227959" y="4518868"/>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7" y="29"/>
                  </a:moveTo>
                  <a:lnTo>
                    <a:pt x="35" y="0"/>
                  </a:lnTo>
                  <a:lnTo>
                    <a:pt x="0" y="0"/>
                  </a:lnTo>
                  <a:lnTo>
                    <a:pt x="17"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26" name="Freeform 354">
              <a:extLst>
                <a:ext uri="{FF2B5EF4-FFF2-40B4-BE49-F238E27FC236}">
                  <a16:creationId xmlns:a16="http://schemas.microsoft.com/office/drawing/2014/main" id="{F181FE1D-0AB3-49A7-ADF8-DDC3952F463F}"/>
                </a:ext>
              </a:extLst>
            </p:cNvPr>
            <p:cNvSpPr>
              <a:spLocks/>
            </p:cNvSpPr>
            <p:nvPr/>
          </p:nvSpPr>
          <p:spPr bwMode="auto">
            <a:xfrm>
              <a:off x="3416090" y="4700279"/>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27" name="Freeform 355">
              <a:extLst>
                <a:ext uri="{FF2B5EF4-FFF2-40B4-BE49-F238E27FC236}">
                  <a16:creationId xmlns:a16="http://schemas.microsoft.com/office/drawing/2014/main" id="{0B2E7437-9CDC-4544-BB08-269B79352DA6}"/>
                </a:ext>
              </a:extLst>
            </p:cNvPr>
            <p:cNvSpPr>
              <a:spLocks/>
            </p:cNvSpPr>
            <p:nvPr/>
          </p:nvSpPr>
          <p:spPr bwMode="auto">
            <a:xfrm>
              <a:off x="6137255" y="4700279"/>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28" name="Freeform 356">
              <a:extLst>
                <a:ext uri="{FF2B5EF4-FFF2-40B4-BE49-F238E27FC236}">
                  <a16:creationId xmlns:a16="http://schemas.microsoft.com/office/drawing/2014/main" id="{3A37EE8F-E646-4FBE-A51A-3534CC95B980}"/>
                </a:ext>
              </a:extLst>
            </p:cNvPr>
            <p:cNvSpPr>
              <a:spLocks/>
            </p:cNvSpPr>
            <p:nvPr/>
          </p:nvSpPr>
          <p:spPr bwMode="auto">
            <a:xfrm>
              <a:off x="6097343" y="4377366"/>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29" name="Freeform 357">
              <a:extLst>
                <a:ext uri="{FF2B5EF4-FFF2-40B4-BE49-F238E27FC236}">
                  <a16:creationId xmlns:a16="http://schemas.microsoft.com/office/drawing/2014/main" id="{050782EC-6E4C-4A52-A560-7FAC58103213}"/>
                </a:ext>
              </a:extLst>
            </p:cNvPr>
            <p:cNvSpPr>
              <a:spLocks/>
            </p:cNvSpPr>
            <p:nvPr/>
          </p:nvSpPr>
          <p:spPr bwMode="auto">
            <a:xfrm>
              <a:off x="6238845" y="4801869"/>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30" name="Freeform 358">
              <a:extLst>
                <a:ext uri="{FF2B5EF4-FFF2-40B4-BE49-F238E27FC236}">
                  <a16:creationId xmlns:a16="http://schemas.microsoft.com/office/drawing/2014/main" id="{056AC93E-380F-4BF8-B047-AFD9E13ED2F0}"/>
                </a:ext>
              </a:extLst>
            </p:cNvPr>
            <p:cNvSpPr>
              <a:spLocks/>
            </p:cNvSpPr>
            <p:nvPr/>
          </p:nvSpPr>
          <p:spPr bwMode="auto">
            <a:xfrm>
              <a:off x="3789796" y="4533381"/>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31" name="Freeform 359">
              <a:extLst>
                <a:ext uri="{FF2B5EF4-FFF2-40B4-BE49-F238E27FC236}">
                  <a16:creationId xmlns:a16="http://schemas.microsoft.com/office/drawing/2014/main" id="{BA2F2987-5F35-4AC3-88E5-799DCE68A293}"/>
                </a:ext>
              </a:extLst>
            </p:cNvPr>
            <p:cNvSpPr>
              <a:spLocks/>
            </p:cNvSpPr>
            <p:nvPr/>
          </p:nvSpPr>
          <p:spPr bwMode="auto">
            <a:xfrm>
              <a:off x="3597501" y="4790983"/>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32" name="Freeform 360">
              <a:extLst>
                <a:ext uri="{FF2B5EF4-FFF2-40B4-BE49-F238E27FC236}">
                  <a16:creationId xmlns:a16="http://schemas.microsoft.com/office/drawing/2014/main" id="{D18920B0-0E85-4765-9E2C-29A63608D033}"/>
                </a:ext>
              </a:extLst>
            </p:cNvPr>
            <p:cNvSpPr>
              <a:spLocks/>
            </p:cNvSpPr>
            <p:nvPr/>
          </p:nvSpPr>
          <p:spPr bwMode="auto">
            <a:xfrm>
              <a:off x="6238845" y="4725676"/>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33" name="Freeform 361">
              <a:extLst>
                <a:ext uri="{FF2B5EF4-FFF2-40B4-BE49-F238E27FC236}">
                  <a16:creationId xmlns:a16="http://schemas.microsoft.com/office/drawing/2014/main" id="{101AF25C-2E38-48C8-A3BC-F0DA694E752A}"/>
                </a:ext>
              </a:extLst>
            </p:cNvPr>
            <p:cNvSpPr>
              <a:spLocks/>
            </p:cNvSpPr>
            <p:nvPr/>
          </p:nvSpPr>
          <p:spPr bwMode="auto">
            <a:xfrm>
              <a:off x="5672843" y="4428162"/>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8" y="29"/>
                  </a:moveTo>
                  <a:lnTo>
                    <a:pt x="35"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34" name="Freeform 362">
              <a:extLst>
                <a:ext uri="{FF2B5EF4-FFF2-40B4-BE49-F238E27FC236}">
                  <a16:creationId xmlns:a16="http://schemas.microsoft.com/office/drawing/2014/main" id="{5F2550C2-B4C4-4967-990D-7D9D356C80EC}"/>
                </a:ext>
              </a:extLst>
            </p:cNvPr>
            <p:cNvSpPr>
              <a:spLocks/>
            </p:cNvSpPr>
            <p:nvPr/>
          </p:nvSpPr>
          <p:spPr bwMode="auto">
            <a:xfrm>
              <a:off x="3390692" y="4286662"/>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8" y="29"/>
                  </a:moveTo>
                  <a:lnTo>
                    <a:pt x="35"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35" name="Freeform 363">
              <a:extLst>
                <a:ext uri="{FF2B5EF4-FFF2-40B4-BE49-F238E27FC236}">
                  <a16:creationId xmlns:a16="http://schemas.microsoft.com/office/drawing/2014/main" id="{62638683-51EC-47E7-A809-892F033FCA2A}"/>
                </a:ext>
              </a:extLst>
            </p:cNvPr>
            <p:cNvSpPr>
              <a:spLocks/>
            </p:cNvSpPr>
            <p:nvPr/>
          </p:nvSpPr>
          <p:spPr bwMode="auto">
            <a:xfrm>
              <a:off x="3532193" y="4337457"/>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8" y="29"/>
                  </a:moveTo>
                  <a:lnTo>
                    <a:pt x="35"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36" name="Freeform 364">
              <a:extLst>
                <a:ext uri="{FF2B5EF4-FFF2-40B4-BE49-F238E27FC236}">
                  <a16:creationId xmlns:a16="http://schemas.microsoft.com/office/drawing/2014/main" id="{082CA6BE-8445-4A1A-B514-3C7C01404CB4}"/>
                </a:ext>
              </a:extLst>
            </p:cNvPr>
            <p:cNvSpPr>
              <a:spLocks/>
            </p:cNvSpPr>
            <p:nvPr/>
          </p:nvSpPr>
          <p:spPr bwMode="auto">
            <a:xfrm>
              <a:off x="3492282" y="4634971"/>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37" name="Freeform 365">
              <a:extLst>
                <a:ext uri="{FF2B5EF4-FFF2-40B4-BE49-F238E27FC236}">
                  <a16:creationId xmlns:a16="http://schemas.microsoft.com/office/drawing/2014/main" id="{9FFEB364-6C55-4C59-AAAA-84093C13E6F6}"/>
                </a:ext>
              </a:extLst>
            </p:cNvPr>
            <p:cNvSpPr>
              <a:spLocks/>
            </p:cNvSpPr>
            <p:nvPr/>
          </p:nvSpPr>
          <p:spPr bwMode="auto">
            <a:xfrm>
              <a:off x="6264241" y="4468073"/>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38" name="Freeform 366">
              <a:extLst>
                <a:ext uri="{FF2B5EF4-FFF2-40B4-BE49-F238E27FC236}">
                  <a16:creationId xmlns:a16="http://schemas.microsoft.com/office/drawing/2014/main" id="{64B377C5-2F1A-49D9-97A8-65D50379A384}"/>
                </a:ext>
              </a:extLst>
            </p:cNvPr>
            <p:cNvSpPr>
              <a:spLocks/>
            </p:cNvSpPr>
            <p:nvPr/>
          </p:nvSpPr>
          <p:spPr bwMode="auto">
            <a:xfrm>
              <a:off x="3416090" y="4584176"/>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39" name="Freeform 367">
              <a:extLst>
                <a:ext uri="{FF2B5EF4-FFF2-40B4-BE49-F238E27FC236}">
                  <a16:creationId xmlns:a16="http://schemas.microsoft.com/office/drawing/2014/main" id="{EAFF0CD6-CC89-4CA6-8E47-C0980EE5F7C4}"/>
                </a:ext>
              </a:extLst>
            </p:cNvPr>
            <p:cNvSpPr>
              <a:spLocks/>
            </p:cNvSpPr>
            <p:nvPr/>
          </p:nvSpPr>
          <p:spPr bwMode="auto">
            <a:xfrm>
              <a:off x="6659718" y="4772844"/>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40" name="Freeform 368">
              <a:extLst>
                <a:ext uri="{FF2B5EF4-FFF2-40B4-BE49-F238E27FC236}">
                  <a16:creationId xmlns:a16="http://schemas.microsoft.com/office/drawing/2014/main" id="{6BE9D69A-2918-4F2D-B656-8BA261DD183B}"/>
                </a:ext>
              </a:extLst>
            </p:cNvPr>
            <p:cNvSpPr>
              <a:spLocks/>
            </p:cNvSpPr>
            <p:nvPr/>
          </p:nvSpPr>
          <p:spPr bwMode="auto">
            <a:xfrm>
              <a:off x="3466885" y="4170559"/>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41" name="Freeform 369">
              <a:extLst>
                <a:ext uri="{FF2B5EF4-FFF2-40B4-BE49-F238E27FC236}">
                  <a16:creationId xmlns:a16="http://schemas.microsoft.com/office/drawing/2014/main" id="{D65DC66B-3F83-4BF5-93DA-708665FC640D}"/>
                </a:ext>
              </a:extLst>
            </p:cNvPr>
            <p:cNvSpPr>
              <a:spLocks/>
            </p:cNvSpPr>
            <p:nvPr/>
          </p:nvSpPr>
          <p:spPr bwMode="auto">
            <a:xfrm>
              <a:off x="3067781" y="4366483"/>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42" name="Freeform 370">
              <a:extLst>
                <a:ext uri="{FF2B5EF4-FFF2-40B4-BE49-F238E27FC236}">
                  <a16:creationId xmlns:a16="http://schemas.microsoft.com/office/drawing/2014/main" id="{09B6274C-540A-48DA-BC3A-8573FDF80129}"/>
                </a:ext>
              </a:extLst>
            </p:cNvPr>
            <p:cNvSpPr>
              <a:spLocks/>
            </p:cNvSpPr>
            <p:nvPr/>
          </p:nvSpPr>
          <p:spPr bwMode="auto">
            <a:xfrm>
              <a:off x="3053268" y="4417278"/>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43" name="Freeform 371">
              <a:extLst>
                <a:ext uri="{FF2B5EF4-FFF2-40B4-BE49-F238E27FC236}">
                  <a16:creationId xmlns:a16="http://schemas.microsoft.com/office/drawing/2014/main" id="{696D9C00-69ED-4697-9C52-73FEB38F89A4}"/>
                </a:ext>
              </a:extLst>
            </p:cNvPr>
            <p:cNvSpPr>
              <a:spLocks/>
            </p:cNvSpPr>
            <p:nvPr/>
          </p:nvSpPr>
          <p:spPr bwMode="auto">
            <a:xfrm>
              <a:off x="3517680" y="4634971"/>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44" name="Freeform 372">
              <a:extLst>
                <a:ext uri="{FF2B5EF4-FFF2-40B4-BE49-F238E27FC236}">
                  <a16:creationId xmlns:a16="http://schemas.microsoft.com/office/drawing/2014/main" id="{B2A51AB0-6C61-4AF7-9840-943DA723E6EE}"/>
                </a:ext>
              </a:extLst>
            </p:cNvPr>
            <p:cNvSpPr>
              <a:spLocks/>
            </p:cNvSpPr>
            <p:nvPr/>
          </p:nvSpPr>
          <p:spPr bwMode="auto">
            <a:xfrm>
              <a:off x="3466885" y="4428162"/>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45" name="Freeform 373">
              <a:extLst>
                <a:ext uri="{FF2B5EF4-FFF2-40B4-BE49-F238E27FC236}">
                  <a16:creationId xmlns:a16="http://schemas.microsoft.com/office/drawing/2014/main" id="{AE2F01C2-8B9B-45C5-9548-8AB8D3838E67}"/>
                </a:ext>
              </a:extLst>
            </p:cNvPr>
            <p:cNvSpPr>
              <a:spLocks/>
            </p:cNvSpPr>
            <p:nvPr/>
          </p:nvSpPr>
          <p:spPr bwMode="auto">
            <a:xfrm>
              <a:off x="6198933" y="4700279"/>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46" name="Freeform 374">
              <a:extLst>
                <a:ext uri="{FF2B5EF4-FFF2-40B4-BE49-F238E27FC236}">
                  <a16:creationId xmlns:a16="http://schemas.microsoft.com/office/drawing/2014/main" id="{8CF81188-AE61-4A2A-A526-7C71EED293AA}"/>
                </a:ext>
              </a:extLst>
            </p:cNvPr>
            <p:cNvSpPr>
              <a:spLocks/>
            </p:cNvSpPr>
            <p:nvPr/>
          </p:nvSpPr>
          <p:spPr bwMode="auto">
            <a:xfrm>
              <a:off x="3376179" y="4493469"/>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47" name="Freeform 375">
              <a:extLst>
                <a:ext uri="{FF2B5EF4-FFF2-40B4-BE49-F238E27FC236}">
                  <a16:creationId xmlns:a16="http://schemas.microsoft.com/office/drawing/2014/main" id="{30579365-1927-4A3E-A24F-9DABAC97D9C5}"/>
                </a:ext>
              </a:extLst>
            </p:cNvPr>
            <p:cNvSpPr>
              <a:spLocks/>
            </p:cNvSpPr>
            <p:nvPr/>
          </p:nvSpPr>
          <p:spPr bwMode="auto">
            <a:xfrm>
              <a:off x="3456000" y="4366483"/>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48" name="Freeform 376">
              <a:extLst>
                <a:ext uri="{FF2B5EF4-FFF2-40B4-BE49-F238E27FC236}">
                  <a16:creationId xmlns:a16="http://schemas.microsoft.com/office/drawing/2014/main" id="{9F3035A1-5D07-4529-AAA8-583AE472D7E9}"/>
                </a:ext>
              </a:extLst>
            </p:cNvPr>
            <p:cNvSpPr>
              <a:spLocks/>
            </p:cNvSpPr>
            <p:nvPr/>
          </p:nvSpPr>
          <p:spPr bwMode="auto">
            <a:xfrm>
              <a:off x="3506795" y="4453560"/>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8" y="29"/>
                  </a:moveTo>
                  <a:lnTo>
                    <a:pt x="35"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49" name="Freeform 377">
              <a:extLst>
                <a:ext uri="{FF2B5EF4-FFF2-40B4-BE49-F238E27FC236}">
                  <a16:creationId xmlns:a16="http://schemas.microsoft.com/office/drawing/2014/main" id="{A3A1F674-8464-4B84-8E96-7BE64E4AB346}"/>
                </a:ext>
              </a:extLst>
            </p:cNvPr>
            <p:cNvSpPr>
              <a:spLocks/>
            </p:cNvSpPr>
            <p:nvPr/>
          </p:nvSpPr>
          <p:spPr bwMode="auto">
            <a:xfrm>
              <a:off x="3543077" y="4478957"/>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50" name="Freeform 378">
              <a:extLst>
                <a:ext uri="{FF2B5EF4-FFF2-40B4-BE49-F238E27FC236}">
                  <a16:creationId xmlns:a16="http://schemas.microsoft.com/office/drawing/2014/main" id="{F2BE8E03-6665-47A2-BC5A-89F5C40B1305}"/>
                </a:ext>
              </a:extLst>
            </p:cNvPr>
            <p:cNvSpPr>
              <a:spLocks/>
            </p:cNvSpPr>
            <p:nvPr/>
          </p:nvSpPr>
          <p:spPr bwMode="auto">
            <a:xfrm>
              <a:off x="6148138" y="4544265"/>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51" name="Freeform 379">
              <a:extLst>
                <a:ext uri="{FF2B5EF4-FFF2-40B4-BE49-F238E27FC236}">
                  <a16:creationId xmlns:a16="http://schemas.microsoft.com/office/drawing/2014/main" id="{988F4236-2AD2-4213-8042-1558BD9960D5}"/>
                </a:ext>
              </a:extLst>
            </p:cNvPr>
            <p:cNvSpPr>
              <a:spLocks/>
            </p:cNvSpPr>
            <p:nvPr/>
          </p:nvSpPr>
          <p:spPr bwMode="auto">
            <a:xfrm>
              <a:off x="6082830" y="4493469"/>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52" name="Freeform 380">
              <a:extLst>
                <a:ext uri="{FF2B5EF4-FFF2-40B4-BE49-F238E27FC236}">
                  <a16:creationId xmlns:a16="http://schemas.microsoft.com/office/drawing/2014/main" id="{0A4529FE-4DA6-4D43-9852-4C7269F905D9}"/>
                </a:ext>
              </a:extLst>
            </p:cNvPr>
            <p:cNvSpPr>
              <a:spLocks/>
            </p:cNvSpPr>
            <p:nvPr/>
          </p:nvSpPr>
          <p:spPr bwMode="auto">
            <a:xfrm>
              <a:off x="3466885" y="4558777"/>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53" name="Freeform 381">
              <a:extLst>
                <a:ext uri="{FF2B5EF4-FFF2-40B4-BE49-F238E27FC236}">
                  <a16:creationId xmlns:a16="http://schemas.microsoft.com/office/drawing/2014/main" id="{244A1F6F-8ECD-4464-8440-DD75C4654574}"/>
                </a:ext>
              </a:extLst>
            </p:cNvPr>
            <p:cNvSpPr>
              <a:spLocks/>
            </p:cNvSpPr>
            <p:nvPr/>
          </p:nvSpPr>
          <p:spPr bwMode="auto">
            <a:xfrm>
              <a:off x="3543077" y="4584176"/>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54" name="Freeform 382">
              <a:extLst>
                <a:ext uri="{FF2B5EF4-FFF2-40B4-BE49-F238E27FC236}">
                  <a16:creationId xmlns:a16="http://schemas.microsoft.com/office/drawing/2014/main" id="{4EBA543E-F3F9-4B38-9DB4-52267D2FEDD1}"/>
                </a:ext>
              </a:extLst>
            </p:cNvPr>
            <p:cNvSpPr>
              <a:spLocks/>
            </p:cNvSpPr>
            <p:nvPr/>
          </p:nvSpPr>
          <p:spPr bwMode="auto">
            <a:xfrm>
              <a:off x="6198933" y="4507982"/>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55" name="Freeform 383">
              <a:extLst>
                <a:ext uri="{FF2B5EF4-FFF2-40B4-BE49-F238E27FC236}">
                  <a16:creationId xmlns:a16="http://schemas.microsoft.com/office/drawing/2014/main" id="{0A259DA7-BF53-429C-868D-6A5B1A6B6B54}"/>
                </a:ext>
              </a:extLst>
            </p:cNvPr>
            <p:cNvSpPr>
              <a:spLocks/>
            </p:cNvSpPr>
            <p:nvPr/>
          </p:nvSpPr>
          <p:spPr bwMode="auto">
            <a:xfrm>
              <a:off x="3557590" y="4453560"/>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8" y="29"/>
                  </a:moveTo>
                  <a:lnTo>
                    <a:pt x="35"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56" name="Freeform 384">
              <a:extLst>
                <a:ext uri="{FF2B5EF4-FFF2-40B4-BE49-F238E27FC236}">
                  <a16:creationId xmlns:a16="http://schemas.microsoft.com/office/drawing/2014/main" id="{CC46663F-B7B3-4BB1-99F1-6409D7CD00CF}"/>
                </a:ext>
              </a:extLst>
            </p:cNvPr>
            <p:cNvSpPr>
              <a:spLocks/>
            </p:cNvSpPr>
            <p:nvPr/>
          </p:nvSpPr>
          <p:spPr bwMode="auto">
            <a:xfrm>
              <a:off x="6213446" y="4685766"/>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57" name="Freeform 385">
              <a:extLst>
                <a:ext uri="{FF2B5EF4-FFF2-40B4-BE49-F238E27FC236}">
                  <a16:creationId xmlns:a16="http://schemas.microsoft.com/office/drawing/2014/main" id="{1EAE10FA-66F4-45A1-8DE7-6A858CB2308C}"/>
                </a:ext>
              </a:extLst>
            </p:cNvPr>
            <p:cNvSpPr>
              <a:spLocks/>
            </p:cNvSpPr>
            <p:nvPr/>
          </p:nvSpPr>
          <p:spPr bwMode="auto">
            <a:xfrm>
              <a:off x="3481398" y="4442674"/>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58" name="Freeform 386">
              <a:extLst>
                <a:ext uri="{FF2B5EF4-FFF2-40B4-BE49-F238E27FC236}">
                  <a16:creationId xmlns:a16="http://schemas.microsoft.com/office/drawing/2014/main" id="{F5515848-2274-42C1-938B-881A4A47A8C9}"/>
                </a:ext>
              </a:extLst>
            </p:cNvPr>
            <p:cNvSpPr>
              <a:spLocks/>
            </p:cNvSpPr>
            <p:nvPr/>
          </p:nvSpPr>
          <p:spPr bwMode="auto">
            <a:xfrm>
              <a:off x="3543077" y="4544265"/>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59" name="Freeform 387">
              <a:extLst>
                <a:ext uri="{FF2B5EF4-FFF2-40B4-BE49-F238E27FC236}">
                  <a16:creationId xmlns:a16="http://schemas.microsoft.com/office/drawing/2014/main" id="{2481CD2A-AFE6-4EB3-8DB2-AA8C75A71C4E}"/>
                </a:ext>
              </a:extLst>
            </p:cNvPr>
            <p:cNvSpPr>
              <a:spLocks/>
            </p:cNvSpPr>
            <p:nvPr/>
          </p:nvSpPr>
          <p:spPr bwMode="auto">
            <a:xfrm>
              <a:off x="6148138" y="4478957"/>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60" name="Freeform 388">
              <a:extLst>
                <a:ext uri="{FF2B5EF4-FFF2-40B4-BE49-F238E27FC236}">
                  <a16:creationId xmlns:a16="http://schemas.microsoft.com/office/drawing/2014/main" id="{5EFB6114-3994-4202-A855-AA1F7E63023F}"/>
                </a:ext>
              </a:extLst>
            </p:cNvPr>
            <p:cNvSpPr>
              <a:spLocks/>
            </p:cNvSpPr>
            <p:nvPr/>
          </p:nvSpPr>
          <p:spPr bwMode="auto">
            <a:xfrm>
              <a:off x="3376179" y="4391879"/>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61" name="Freeform 389">
              <a:extLst>
                <a:ext uri="{FF2B5EF4-FFF2-40B4-BE49-F238E27FC236}">
                  <a16:creationId xmlns:a16="http://schemas.microsoft.com/office/drawing/2014/main" id="{40C71CB4-82D4-4FBB-862A-8F3BEC9E6B92}"/>
                </a:ext>
              </a:extLst>
            </p:cNvPr>
            <p:cNvSpPr>
              <a:spLocks/>
            </p:cNvSpPr>
            <p:nvPr/>
          </p:nvSpPr>
          <p:spPr bwMode="auto">
            <a:xfrm>
              <a:off x="3441487" y="4518868"/>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62" name="Freeform 390">
              <a:extLst>
                <a:ext uri="{FF2B5EF4-FFF2-40B4-BE49-F238E27FC236}">
                  <a16:creationId xmlns:a16="http://schemas.microsoft.com/office/drawing/2014/main" id="{9C1C1D5A-4722-4402-9DA3-689D7FF5AA4D}"/>
                </a:ext>
              </a:extLst>
            </p:cNvPr>
            <p:cNvSpPr>
              <a:spLocks/>
            </p:cNvSpPr>
            <p:nvPr/>
          </p:nvSpPr>
          <p:spPr bwMode="auto">
            <a:xfrm>
              <a:off x="3481398" y="4569663"/>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7" y="29"/>
                  </a:moveTo>
                  <a:lnTo>
                    <a:pt x="35" y="0"/>
                  </a:lnTo>
                  <a:lnTo>
                    <a:pt x="0" y="0"/>
                  </a:lnTo>
                  <a:lnTo>
                    <a:pt x="17"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63" name="Freeform 391">
              <a:extLst>
                <a:ext uri="{FF2B5EF4-FFF2-40B4-BE49-F238E27FC236}">
                  <a16:creationId xmlns:a16="http://schemas.microsoft.com/office/drawing/2014/main" id="{D7ECD617-35F1-4BED-B3D8-7E5241923BEE}"/>
                </a:ext>
              </a:extLst>
            </p:cNvPr>
            <p:cNvSpPr>
              <a:spLocks/>
            </p:cNvSpPr>
            <p:nvPr/>
          </p:nvSpPr>
          <p:spPr bwMode="auto">
            <a:xfrm>
              <a:off x="3441487" y="4569663"/>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64" name="Freeform 392">
              <a:extLst>
                <a:ext uri="{FF2B5EF4-FFF2-40B4-BE49-F238E27FC236}">
                  <a16:creationId xmlns:a16="http://schemas.microsoft.com/office/drawing/2014/main" id="{39D74C67-6AE6-4A64-BA63-19F8115F0256}"/>
                </a:ext>
              </a:extLst>
            </p:cNvPr>
            <p:cNvSpPr>
              <a:spLocks/>
            </p:cNvSpPr>
            <p:nvPr/>
          </p:nvSpPr>
          <p:spPr bwMode="auto">
            <a:xfrm>
              <a:off x="6238845" y="4493469"/>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65" name="Freeform 393">
              <a:extLst>
                <a:ext uri="{FF2B5EF4-FFF2-40B4-BE49-F238E27FC236}">
                  <a16:creationId xmlns:a16="http://schemas.microsoft.com/office/drawing/2014/main" id="{47C0869E-3FBC-435C-A1AA-A445B170C418}"/>
                </a:ext>
              </a:extLst>
            </p:cNvPr>
            <p:cNvSpPr>
              <a:spLocks/>
            </p:cNvSpPr>
            <p:nvPr/>
          </p:nvSpPr>
          <p:spPr bwMode="auto">
            <a:xfrm>
              <a:off x="3481398" y="4751074"/>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7" y="29"/>
                  </a:moveTo>
                  <a:lnTo>
                    <a:pt x="35" y="0"/>
                  </a:lnTo>
                  <a:lnTo>
                    <a:pt x="0" y="0"/>
                  </a:lnTo>
                  <a:lnTo>
                    <a:pt x="17"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66" name="Freeform 394">
              <a:extLst>
                <a:ext uri="{FF2B5EF4-FFF2-40B4-BE49-F238E27FC236}">
                  <a16:creationId xmlns:a16="http://schemas.microsoft.com/office/drawing/2014/main" id="{9CBFA771-7373-40E0-8E26-299C8934AEC1}"/>
                </a:ext>
              </a:extLst>
            </p:cNvPr>
            <p:cNvSpPr>
              <a:spLocks/>
            </p:cNvSpPr>
            <p:nvPr/>
          </p:nvSpPr>
          <p:spPr bwMode="auto">
            <a:xfrm>
              <a:off x="3376179" y="4507982"/>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67" name="Freeform 395">
              <a:extLst>
                <a:ext uri="{FF2B5EF4-FFF2-40B4-BE49-F238E27FC236}">
                  <a16:creationId xmlns:a16="http://schemas.microsoft.com/office/drawing/2014/main" id="{6A2551A7-67C5-4A85-9FE3-58C4C6B40BA5}"/>
                </a:ext>
              </a:extLst>
            </p:cNvPr>
            <p:cNvSpPr>
              <a:spLocks/>
            </p:cNvSpPr>
            <p:nvPr/>
          </p:nvSpPr>
          <p:spPr bwMode="auto">
            <a:xfrm>
              <a:off x="3426974" y="4417278"/>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68" name="Freeform 396">
              <a:extLst>
                <a:ext uri="{FF2B5EF4-FFF2-40B4-BE49-F238E27FC236}">
                  <a16:creationId xmlns:a16="http://schemas.microsoft.com/office/drawing/2014/main" id="{62CB133E-B7AD-4787-9954-01DEB9CFA5A6}"/>
                </a:ext>
              </a:extLst>
            </p:cNvPr>
            <p:cNvSpPr>
              <a:spLocks/>
            </p:cNvSpPr>
            <p:nvPr/>
          </p:nvSpPr>
          <p:spPr bwMode="auto">
            <a:xfrm>
              <a:off x="3390692" y="4391879"/>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69" name="Freeform 397">
              <a:extLst>
                <a:ext uri="{FF2B5EF4-FFF2-40B4-BE49-F238E27FC236}">
                  <a16:creationId xmlns:a16="http://schemas.microsoft.com/office/drawing/2014/main" id="{A20AC959-4B3C-4FD3-AE44-8CBF404AE7C0}"/>
                </a:ext>
              </a:extLst>
            </p:cNvPr>
            <p:cNvSpPr>
              <a:spLocks/>
            </p:cNvSpPr>
            <p:nvPr/>
          </p:nvSpPr>
          <p:spPr bwMode="auto">
            <a:xfrm>
              <a:off x="3557590" y="4468073"/>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70" name="Freeform 398">
              <a:extLst>
                <a:ext uri="{FF2B5EF4-FFF2-40B4-BE49-F238E27FC236}">
                  <a16:creationId xmlns:a16="http://schemas.microsoft.com/office/drawing/2014/main" id="{A33BCF4F-409B-47DC-87DE-A2421F0F70C7}"/>
                </a:ext>
              </a:extLst>
            </p:cNvPr>
            <p:cNvSpPr>
              <a:spLocks/>
            </p:cNvSpPr>
            <p:nvPr/>
          </p:nvSpPr>
          <p:spPr bwMode="auto">
            <a:xfrm>
              <a:off x="6471051" y="4402765"/>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71" name="Freeform 399">
              <a:extLst>
                <a:ext uri="{FF2B5EF4-FFF2-40B4-BE49-F238E27FC236}">
                  <a16:creationId xmlns:a16="http://schemas.microsoft.com/office/drawing/2014/main" id="{5D7B3CDD-8C81-4E98-929A-ACA090CC04CF}"/>
                </a:ext>
              </a:extLst>
            </p:cNvPr>
            <p:cNvSpPr>
              <a:spLocks/>
            </p:cNvSpPr>
            <p:nvPr/>
          </p:nvSpPr>
          <p:spPr bwMode="auto">
            <a:xfrm>
              <a:off x="6122742" y="4366483"/>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72" name="Freeform 400">
              <a:extLst>
                <a:ext uri="{FF2B5EF4-FFF2-40B4-BE49-F238E27FC236}">
                  <a16:creationId xmlns:a16="http://schemas.microsoft.com/office/drawing/2014/main" id="{075F54BC-09B0-4AFD-8170-8E243CF75D7C}"/>
                </a:ext>
              </a:extLst>
            </p:cNvPr>
            <p:cNvSpPr>
              <a:spLocks/>
            </p:cNvSpPr>
            <p:nvPr/>
          </p:nvSpPr>
          <p:spPr bwMode="auto">
            <a:xfrm>
              <a:off x="3274589" y="4428162"/>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8" y="29"/>
                  </a:moveTo>
                  <a:lnTo>
                    <a:pt x="35"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73" name="Freeform 401">
              <a:extLst>
                <a:ext uri="{FF2B5EF4-FFF2-40B4-BE49-F238E27FC236}">
                  <a16:creationId xmlns:a16="http://schemas.microsoft.com/office/drawing/2014/main" id="{15E7C463-05E1-4EEF-88AE-560C845C1A42}"/>
                </a:ext>
              </a:extLst>
            </p:cNvPr>
            <p:cNvSpPr>
              <a:spLocks/>
            </p:cNvSpPr>
            <p:nvPr/>
          </p:nvSpPr>
          <p:spPr bwMode="auto">
            <a:xfrm>
              <a:off x="6006639" y="4468073"/>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74" name="Freeform 402">
              <a:extLst>
                <a:ext uri="{FF2B5EF4-FFF2-40B4-BE49-F238E27FC236}">
                  <a16:creationId xmlns:a16="http://schemas.microsoft.com/office/drawing/2014/main" id="{803D2399-BB1B-43E5-8088-C44EB89B09E4}"/>
                </a:ext>
              </a:extLst>
            </p:cNvPr>
            <p:cNvSpPr>
              <a:spLocks/>
            </p:cNvSpPr>
            <p:nvPr/>
          </p:nvSpPr>
          <p:spPr bwMode="auto">
            <a:xfrm>
              <a:off x="6213446" y="4685766"/>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75" name="Freeform 403">
              <a:extLst>
                <a:ext uri="{FF2B5EF4-FFF2-40B4-BE49-F238E27FC236}">
                  <a16:creationId xmlns:a16="http://schemas.microsoft.com/office/drawing/2014/main" id="{64973697-017F-4D2B-9924-D66664935F7B}"/>
                </a:ext>
              </a:extLst>
            </p:cNvPr>
            <p:cNvSpPr>
              <a:spLocks/>
            </p:cNvSpPr>
            <p:nvPr/>
          </p:nvSpPr>
          <p:spPr bwMode="auto">
            <a:xfrm>
              <a:off x="3466885" y="4569663"/>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76" name="Freeform 404">
              <a:extLst>
                <a:ext uri="{FF2B5EF4-FFF2-40B4-BE49-F238E27FC236}">
                  <a16:creationId xmlns:a16="http://schemas.microsoft.com/office/drawing/2014/main" id="{7C358262-2875-490B-9EBD-9902A85FAF91}"/>
                </a:ext>
              </a:extLst>
            </p:cNvPr>
            <p:cNvSpPr>
              <a:spLocks/>
            </p:cNvSpPr>
            <p:nvPr/>
          </p:nvSpPr>
          <p:spPr bwMode="auto">
            <a:xfrm>
              <a:off x="6071947" y="4558777"/>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77" name="Freeform 405">
              <a:extLst>
                <a:ext uri="{FF2B5EF4-FFF2-40B4-BE49-F238E27FC236}">
                  <a16:creationId xmlns:a16="http://schemas.microsoft.com/office/drawing/2014/main" id="{DFEAAD63-E153-4EEA-9D42-24666F9A51C4}"/>
                </a:ext>
              </a:extLst>
            </p:cNvPr>
            <p:cNvSpPr>
              <a:spLocks/>
            </p:cNvSpPr>
            <p:nvPr/>
          </p:nvSpPr>
          <p:spPr bwMode="auto">
            <a:xfrm>
              <a:off x="6329549" y="4595060"/>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78" name="Freeform 406">
              <a:extLst>
                <a:ext uri="{FF2B5EF4-FFF2-40B4-BE49-F238E27FC236}">
                  <a16:creationId xmlns:a16="http://schemas.microsoft.com/office/drawing/2014/main" id="{D1C4B070-DD82-421A-B6E6-1C2415C85E60}"/>
                </a:ext>
              </a:extLst>
            </p:cNvPr>
            <p:cNvSpPr>
              <a:spLocks/>
            </p:cNvSpPr>
            <p:nvPr/>
          </p:nvSpPr>
          <p:spPr bwMode="auto">
            <a:xfrm>
              <a:off x="7026167" y="4518868"/>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8" y="29"/>
                  </a:moveTo>
                  <a:lnTo>
                    <a:pt x="35"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79" name="Freeform 408">
              <a:extLst>
                <a:ext uri="{FF2B5EF4-FFF2-40B4-BE49-F238E27FC236}">
                  <a16:creationId xmlns:a16="http://schemas.microsoft.com/office/drawing/2014/main" id="{26597FDF-0F14-4D95-812D-E7564AC25C2E}"/>
                </a:ext>
              </a:extLst>
            </p:cNvPr>
            <p:cNvSpPr>
              <a:spLocks/>
            </p:cNvSpPr>
            <p:nvPr/>
          </p:nvSpPr>
          <p:spPr bwMode="auto">
            <a:xfrm>
              <a:off x="6006637" y="4391882"/>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80" name="Freeform 409">
              <a:extLst>
                <a:ext uri="{FF2B5EF4-FFF2-40B4-BE49-F238E27FC236}">
                  <a16:creationId xmlns:a16="http://schemas.microsoft.com/office/drawing/2014/main" id="{44D15599-D723-4A53-B8A7-425E8AE9789C}"/>
                </a:ext>
              </a:extLst>
            </p:cNvPr>
            <p:cNvSpPr>
              <a:spLocks/>
            </p:cNvSpPr>
            <p:nvPr/>
          </p:nvSpPr>
          <p:spPr bwMode="auto">
            <a:xfrm>
              <a:off x="5879650" y="4428164"/>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7" y="29"/>
                  </a:moveTo>
                  <a:lnTo>
                    <a:pt x="35" y="0"/>
                  </a:lnTo>
                  <a:lnTo>
                    <a:pt x="0" y="0"/>
                  </a:lnTo>
                  <a:lnTo>
                    <a:pt x="17"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81" name="Freeform 410">
              <a:extLst>
                <a:ext uri="{FF2B5EF4-FFF2-40B4-BE49-F238E27FC236}">
                  <a16:creationId xmlns:a16="http://schemas.microsoft.com/office/drawing/2014/main" id="{726BF541-8434-4245-8F68-29AE7BD684A1}"/>
                </a:ext>
              </a:extLst>
            </p:cNvPr>
            <p:cNvSpPr>
              <a:spLocks/>
            </p:cNvSpPr>
            <p:nvPr/>
          </p:nvSpPr>
          <p:spPr bwMode="auto">
            <a:xfrm>
              <a:off x="3416088" y="4740191"/>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82" name="Freeform 411">
              <a:extLst>
                <a:ext uri="{FF2B5EF4-FFF2-40B4-BE49-F238E27FC236}">
                  <a16:creationId xmlns:a16="http://schemas.microsoft.com/office/drawing/2014/main" id="{D880358A-23AE-42EF-B9FB-FE3257D4A05B}"/>
                </a:ext>
              </a:extLst>
            </p:cNvPr>
            <p:cNvSpPr>
              <a:spLocks/>
            </p:cNvSpPr>
            <p:nvPr/>
          </p:nvSpPr>
          <p:spPr bwMode="auto">
            <a:xfrm>
              <a:off x="3557590" y="4776473"/>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8" y="29"/>
                  </a:moveTo>
                  <a:lnTo>
                    <a:pt x="35"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83" name="Freeform 412">
              <a:extLst>
                <a:ext uri="{FF2B5EF4-FFF2-40B4-BE49-F238E27FC236}">
                  <a16:creationId xmlns:a16="http://schemas.microsoft.com/office/drawing/2014/main" id="{5FC163F5-D0FD-4EEE-96B3-DF20BC2EB5C2}"/>
                </a:ext>
              </a:extLst>
            </p:cNvPr>
            <p:cNvSpPr>
              <a:spLocks/>
            </p:cNvSpPr>
            <p:nvPr/>
          </p:nvSpPr>
          <p:spPr bwMode="auto">
            <a:xfrm>
              <a:off x="3466883" y="4507985"/>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84" name="Freeform 413">
              <a:extLst>
                <a:ext uri="{FF2B5EF4-FFF2-40B4-BE49-F238E27FC236}">
                  <a16:creationId xmlns:a16="http://schemas.microsoft.com/office/drawing/2014/main" id="{4A630F52-9322-4F1E-9992-27875F37F29D}"/>
                </a:ext>
              </a:extLst>
            </p:cNvPr>
            <p:cNvSpPr>
              <a:spLocks/>
            </p:cNvSpPr>
            <p:nvPr/>
          </p:nvSpPr>
          <p:spPr bwMode="auto">
            <a:xfrm>
              <a:off x="6227959" y="4493472"/>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85" name="Freeform 414">
              <a:extLst>
                <a:ext uri="{FF2B5EF4-FFF2-40B4-BE49-F238E27FC236}">
                  <a16:creationId xmlns:a16="http://schemas.microsoft.com/office/drawing/2014/main" id="{798C3866-F493-4E41-ABE2-5F15ABD9FC19}"/>
                </a:ext>
              </a:extLst>
            </p:cNvPr>
            <p:cNvSpPr>
              <a:spLocks/>
            </p:cNvSpPr>
            <p:nvPr/>
          </p:nvSpPr>
          <p:spPr bwMode="auto">
            <a:xfrm>
              <a:off x="6097343" y="4377369"/>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86" name="Freeform 415">
              <a:extLst>
                <a:ext uri="{FF2B5EF4-FFF2-40B4-BE49-F238E27FC236}">
                  <a16:creationId xmlns:a16="http://schemas.microsoft.com/office/drawing/2014/main" id="{9360ADB5-6DC9-4C8E-824C-1F18B1B538A0}"/>
                </a:ext>
              </a:extLst>
            </p:cNvPr>
            <p:cNvSpPr>
              <a:spLocks/>
            </p:cNvSpPr>
            <p:nvPr/>
          </p:nvSpPr>
          <p:spPr bwMode="auto">
            <a:xfrm>
              <a:off x="5981240" y="4544267"/>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87" name="Freeform 416">
              <a:extLst>
                <a:ext uri="{FF2B5EF4-FFF2-40B4-BE49-F238E27FC236}">
                  <a16:creationId xmlns:a16="http://schemas.microsoft.com/office/drawing/2014/main" id="{49A38851-F340-418A-9AC1-6D4D011D8EF4}"/>
                </a:ext>
              </a:extLst>
            </p:cNvPr>
            <p:cNvSpPr>
              <a:spLocks/>
            </p:cNvSpPr>
            <p:nvPr/>
          </p:nvSpPr>
          <p:spPr bwMode="auto">
            <a:xfrm>
              <a:off x="6111856" y="4609575"/>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88" name="Freeform 417">
              <a:extLst>
                <a:ext uri="{FF2B5EF4-FFF2-40B4-BE49-F238E27FC236}">
                  <a16:creationId xmlns:a16="http://schemas.microsoft.com/office/drawing/2014/main" id="{B6E7BF61-CF7F-4AD3-80DC-B62DE380557A}"/>
                </a:ext>
              </a:extLst>
            </p:cNvPr>
            <p:cNvSpPr>
              <a:spLocks/>
            </p:cNvSpPr>
            <p:nvPr/>
          </p:nvSpPr>
          <p:spPr bwMode="auto">
            <a:xfrm>
              <a:off x="5658328" y="4428164"/>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89" name="Freeform 418">
              <a:extLst>
                <a:ext uri="{FF2B5EF4-FFF2-40B4-BE49-F238E27FC236}">
                  <a16:creationId xmlns:a16="http://schemas.microsoft.com/office/drawing/2014/main" id="{F2FC1211-5DAB-4890-8686-7A0D9914AE3B}"/>
                </a:ext>
              </a:extLst>
            </p:cNvPr>
            <p:cNvSpPr>
              <a:spLocks/>
            </p:cNvSpPr>
            <p:nvPr/>
          </p:nvSpPr>
          <p:spPr bwMode="auto">
            <a:xfrm>
              <a:off x="6253356" y="4493472"/>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90" name="Freeform 419">
              <a:extLst>
                <a:ext uri="{FF2B5EF4-FFF2-40B4-BE49-F238E27FC236}">
                  <a16:creationId xmlns:a16="http://schemas.microsoft.com/office/drawing/2014/main" id="{86928A60-F691-463A-BC85-98A235466F49}"/>
                </a:ext>
              </a:extLst>
            </p:cNvPr>
            <p:cNvSpPr>
              <a:spLocks/>
            </p:cNvSpPr>
            <p:nvPr/>
          </p:nvSpPr>
          <p:spPr bwMode="auto">
            <a:xfrm>
              <a:off x="3376179" y="4391882"/>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91" name="Freeform 420">
              <a:extLst>
                <a:ext uri="{FF2B5EF4-FFF2-40B4-BE49-F238E27FC236}">
                  <a16:creationId xmlns:a16="http://schemas.microsoft.com/office/drawing/2014/main" id="{639E5650-0ACD-4E99-AAB1-55F5676C38FC}"/>
                </a:ext>
              </a:extLst>
            </p:cNvPr>
            <p:cNvSpPr>
              <a:spLocks/>
            </p:cNvSpPr>
            <p:nvPr/>
          </p:nvSpPr>
          <p:spPr bwMode="auto">
            <a:xfrm>
              <a:off x="6082830" y="4377369"/>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92" name="Freeform 421">
              <a:extLst>
                <a:ext uri="{FF2B5EF4-FFF2-40B4-BE49-F238E27FC236}">
                  <a16:creationId xmlns:a16="http://schemas.microsoft.com/office/drawing/2014/main" id="{6F925E40-B3A3-4FEC-9B98-27F824B16920}"/>
                </a:ext>
              </a:extLst>
            </p:cNvPr>
            <p:cNvSpPr>
              <a:spLocks/>
            </p:cNvSpPr>
            <p:nvPr/>
          </p:nvSpPr>
          <p:spPr bwMode="auto">
            <a:xfrm>
              <a:off x="6253356" y="4442677"/>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93" name="Freeform 422">
              <a:extLst>
                <a:ext uri="{FF2B5EF4-FFF2-40B4-BE49-F238E27FC236}">
                  <a16:creationId xmlns:a16="http://schemas.microsoft.com/office/drawing/2014/main" id="{644EB224-3476-4354-95B6-08A9F001B574}"/>
                </a:ext>
              </a:extLst>
            </p:cNvPr>
            <p:cNvSpPr>
              <a:spLocks/>
            </p:cNvSpPr>
            <p:nvPr/>
          </p:nvSpPr>
          <p:spPr bwMode="auto">
            <a:xfrm>
              <a:off x="6278754" y="4544267"/>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8" y="29"/>
                  </a:moveTo>
                  <a:lnTo>
                    <a:pt x="35"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94" name="Freeform 423">
              <a:extLst>
                <a:ext uri="{FF2B5EF4-FFF2-40B4-BE49-F238E27FC236}">
                  <a16:creationId xmlns:a16="http://schemas.microsoft.com/office/drawing/2014/main" id="{BBB299A1-C891-47B6-A22C-703428C986AF}"/>
                </a:ext>
              </a:extLst>
            </p:cNvPr>
            <p:cNvSpPr>
              <a:spLocks/>
            </p:cNvSpPr>
            <p:nvPr/>
          </p:nvSpPr>
          <p:spPr bwMode="auto">
            <a:xfrm>
              <a:off x="6097343" y="4377369"/>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95" name="Freeform 424">
              <a:extLst>
                <a:ext uri="{FF2B5EF4-FFF2-40B4-BE49-F238E27FC236}">
                  <a16:creationId xmlns:a16="http://schemas.microsoft.com/office/drawing/2014/main" id="{7E5C6FE6-8A4D-4F21-B4C8-DB5BA5A73112}"/>
                </a:ext>
              </a:extLst>
            </p:cNvPr>
            <p:cNvSpPr>
              <a:spLocks/>
            </p:cNvSpPr>
            <p:nvPr/>
          </p:nvSpPr>
          <p:spPr bwMode="auto">
            <a:xfrm>
              <a:off x="2784778" y="4634971"/>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8" y="29"/>
                  </a:moveTo>
                  <a:lnTo>
                    <a:pt x="35"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96" name="Freeform 425">
              <a:extLst>
                <a:ext uri="{FF2B5EF4-FFF2-40B4-BE49-F238E27FC236}">
                  <a16:creationId xmlns:a16="http://schemas.microsoft.com/office/drawing/2014/main" id="{A0DFD32D-A45C-496A-9F95-2965D18BE086}"/>
                </a:ext>
              </a:extLst>
            </p:cNvPr>
            <p:cNvSpPr>
              <a:spLocks/>
            </p:cNvSpPr>
            <p:nvPr/>
          </p:nvSpPr>
          <p:spPr bwMode="auto">
            <a:xfrm>
              <a:off x="6213446" y="4351970"/>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97" name="Freeform 426">
              <a:extLst>
                <a:ext uri="{FF2B5EF4-FFF2-40B4-BE49-F238E27FC236}">
                  <a16:creationId xmlns:a16="http://schemas.microsoft.com/office/drawing/2014/main" id="{4D636580-51C9-46C0-B3DA-837C241EB202}"/>
                </a:ext>
              </a:extLst>
            </p:cNvPr>
            <p:cNvSpPr>
              <a:spLocks/>
            </p:cNvSpPr>
            <p:nvPr/>
          </p:nvSpPr>
          <p:spPr bwMode="auto">
            <a:xfrm>
              <a:off x="6960859" y="4634971"/>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98" name="Freeform 427">
              <a:extLst>
                <a:ext uri="{FF2B5EF4-FFF2-40B4-BE49-F238E27FC236}">
                  <a16:creationId xmlns:a16="http://schemas.microsoft.com/office/drawing/2014/main" id="{4F9CCD8B-52E1-4B0F-8644-1E6BBD3C8485}"/>
                </a:ext>
              </a:extLst>
            </p:cNvPr>
            <p:cNvSpPr>
              <a:spLocks/>
            </p:cNvSpPr>
            <p:nvPr/>
          </p:nvSpPr>
          <p:spPr bwMode="auto">
            <a:xfrm>
              <a:off x="5890534" y="4595062"/>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699" name="Freeform 428">
              <a:extLst>
                <a:ext uri="{FF2B5EF4-FFF2-40B4-BE49-F238E27FC236}">
                  <a16:creationId xmlns:a16="http://schemas.microsoft.com/office/drawing/2014/main" id="{05F4E953-CE91-40AB-8AD0-10FFC3533998}"/>
                </a:ext>
              </a:extLst>
            </p:cNvPr>
            <p:cNvSpPr>
              <a:spLocks/>
            </p:cNvSpPr>
            <p:nvPr/>
          </p:nvSpPr>
          <p:spPr bwMode="auto">
            <a:xfrm>
              <a:off x="6213446" y="4391882"/>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00" name="Freeform 429">
              <a:extLst>
                <a:ext uri="{FF2B5EF4-FFF2-40B4-BE49-F238E27FC236}">
                  <a16:creationId xmlns:a16="http://schemas.microsoft.com/office/drawing/2014/main" id="{EEA7DF3E-E8E3-483E-9A30-C0B12410D470}"/>
                </a:ext>
              </a:extLst>
            </p:cNvPr>
            <p:cNvSpPr>
              <a:spLocks/>
            </p:cNvSpPr>
            <p:nvPr/>
          </p:nvSpPr>
          <p:spPr bwMode="auto">
            <a:xfrm>
              <a:off x="6111856" y="4544267"/>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7" y="29"/>
                  </a:moveTo>
                  <a:lnTo>
                    <a:pt x="35" y="0"/>
                  </a:lnTo>
                  <a:lnTo>
                    <a:pt x="0" y="0"/>
                  </a:lnTo>
                  <a:lnTo>
                    <a:pt x="17"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01" name="Freeform 430">
              <a:extLst>
                <a:ext uri="{FF2B5EF4-FFF2-40B4-BE49-F238E27FC236}">
                  <a16:creationId xmlns:a16="http://schemas.microsoft.com/office/drawing/2014/main" id="{12BF2734-1778-4DB3-BF3B-33084435E4FD}"/>
                </a:ext>
              </a:extLst>
            </p:cNvPr>
            <p:cNvSpPr>
              <a:spLocks/>
            </p:cNvSpPr>
            <p:nvPr/>
          </p:nvSpPr>
          <p:spPr bwMode="auto">
            <a:xfrm>
              <a:off x="2795664" y="4685766"/>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02" name="Freeform 431">
              <a:extLst>
                <a:ext uri="{FF2B5EF4-FFF2-40B4-BE49-F238E27FC236}">
                  <a16:creationId xmlns:a16="http://schemas.microsoft.com/office/drawing/2014/main" id="{CC537B19-695A-4E20-AC19-E0E3F5BE8A5D}"/>
                </a:ext>
              </a:extLst>
            </p:cNvPr>
            <p:cNvSpPr>
              <a:spLocks/>
            </p:cNvSpPr>
            <p:nvPr/>
          </p:nvSpPr>
          <p:spPr bwMode="auto">
            <a:xfrm>
              <a:off x="6097343" y="4595062"/>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03" name="Freeform 432">
              <a:extLst>
                <a:ext uri="{FF2B5EF4-FFF2-40B4-BE49-F238E27FC236}">
                  <a16:creationId xmlns:a16="http://schemas.microsoft.com/office/drawing/2014/main" id="{1CDC2E7A-0154-48D2-B6E9-6551BAFA132E}"/>
                </a:ext>
              </a:extLst>
            </p:cNvPr>
            <p:cNvSpPr>
              <a:spLocks/>
            </p:cNvSpPr>
            <p:nvPr/>
          </p:nvSpPr>
          <p:spPr bwMode="auto">
            <a:xfrm>
              <a:off x="3466883" y="4337457"/>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04" name="Freeform 433">
              <a:extLst>
                <a:ext uri="{FF2B5EF4-FFF2-40B4-BE49-F238E27FC236}">
                  <a16:creationId xmlns:a16="http://schemas.microsoft.com/office/drawing/2014/main" id="{DAEBE336-BC7E-4C66-AD1E-7BB9747E9518}"/>
                </a:ext>
              </a:extLst>
            </p:cNvPr>
            <p:cNvSpPr>
              <a:spLocks/>
            </p:cNvSpPr>
            <p:nvPr/>
          </p:nvSpPr>
          <p:spPr bwMode="auto">
            <a:xfrm>
              <a:off x="6278754" y="4312061"/>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8" y="29"/>
                  </a:moveTo>
                  <a:lnTo>
                    <a:pt x="35"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05" name="Freeform 434">
              <a:extLst>
                <a:ext uri="{FF2B5EF4-FFF2-40B4-BE49-F238E27FC236}">
                  <a16:creationId xmlns:a16="http://schemas.microsoft.com/office/drawing/2014/main" id="{69F16D90-E255-4BD1-9337-A1F72441D604}"/>
                </a:ext>
              </a:extLst>
            </p:cNvPr>
            <p:cNvSpPr>
              <a:spLocks/>
            </p:cNvSpPr>
            <p:nvPr/>
          </p:nvSpPr>
          <p:spPr bwMode="auto">
            <a:xfrm>
              <a:off x="6264241" y="4507985"/>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06" name="Freeform 435">
              <a:extLst>
                <a:ext uri="{FF2B5EF4-FFF2-40B4-BE49-F238E27FC236}">
                  <a16:creationId xmlns:a16="http://schemas.microsoft.com/office/drawing/2014/main" id="{88730ADE-6BDB-4C45-B9EF-B250B6AD1E8A}"/>
                </a:ext>
              </a:extLst>
            </p:cNvPr>
            <p:cNvSpPr>
              <a:spLocks/>
            </p:cNvSpPr>
            <p:nvPr/>
          </p:nvSpPr>
          <p:spPr bwMode="auto">
            <a:xfrm>
              <a:off x="5995753" y="4685766"/>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7" y="29"/>
                  </a:moveTo>
                  <a:lnTo>
                    <a:pt x="35" y="0"/>
                  </a:lnTo>
                  <a:lnTo>
                    <a:pt x="0" y="0"/>
                  </a:lnTo>
                  <a:lnTo>
                    <a:pt x="17"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07" name="Freeform 436">
              <a:extLst>
                <a:ext uri="{FF2B5EF4-FFF2-40B4-BE49-F238E27FC236}">
                  <a16:creationId xmlns:a16="http://schemas.microsoft.com/office/drawing/2014/main" id="{8D125246-3376-42E1-B5B5-6209ADF3DCA8}"/>
                </a:ext>
              </a:extLst>
            </p:cNvPr>
            <p:cNvSpPr>
              <a:spLocks/>
            </p:cNvSpPr>
            <p:nvPr/>
          </p:nvSpPr>
          <p:spPr bwMode="auto">
            <a:xfrm>
              <a:off x="3557590" y="4478959"/>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8" y="29"/>
                  </a:moveTo>
                  <a:lnTo>
                    <a:pt x="35"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08" name="Freeform 437">
              <a:extLst>
                <a:ext uri="{FF2B5EF4-FFF2-40B4-BE49-F238E27FC236}">
                  <a16:creationId xmlns:a16="http://schemas.microsoft.com/office/drawing/2014/main" id="{A2F1341E-1408-467B-B1DF-F6CD3CDFA377}"/>
                </a:ext>
              </a:extLst>
            </p:cNvPr>
            <p:cNvSpPr>
              <a:spLocks/>
            </p:cNvSpPr>
            <p:nvPr/>
          </p:nvSpPr>
          <p:spPr bwMode="auto">
            <a:xfrm>
              <a:off x="6521844" y="4518868"/>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09" name="Freeform 438">
              <a:extLst>
                <a:ext uri="{FF2B5EF4-FFF2-40B4-BE49-F238E27FC236}">
                  <a16:creationId xmlns:a16="http://schemas.microsoft.com/office/drawing/2014/main" id="{D1C71AA0-3CD1-41AF-9F6E-A32C175D09B3}"/>
                </a:ext>
              </a:extLst>
            </p:cNvPr>
            <p:cNvSpPr>
              <a:spLocks/>
            </p:cNvSpPr>
            <p:nvPr/>
          </p:nvSpPr>
          <p:spPr bwMode="auto">
            <a:xfrm>
              <a:off x="7167667" y="4442677"/>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10" name="Freeform 439">
              <a:extLst>
                <a:ext uri="{FF2B5EF4-FFF2-40B4-BE49-F238E27FC236}">
                  <a16:creationId xmlns:a16="http://schemas.microsoft.com/office/drawing/2014/main" id="{38101279-7566-4E1B-A6B2-E8C6FB180480}"/>
                </a:ext>
              </a:extLst>
            </p:cNvPr>
            <p:cNvSpPr>
              <a:spLocks/>
            </p:cNvSpPr>
            <p:nvPr/>
          </p:nvSpPr>
          <p:spPr bwMode="auto">
            <a:xfrm>
              <a:off x="7207578" y="4624088"/>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11" name="Freeform 440">
              <a:extLst>
                <a:ext uri="{FF2B5EF4-FFF2-40B4-BE49-F238E27FC236}">
                  <a16:creationId xmlns:a16="http://schemas.microsoft.com/office/drawing/2014/main" id="{947C034A-5734-4F60-AE3A-1ABD546460A3}"/>
                </a:ext>
              </a:extLst>
            </p:cNvPr>
            <p:cNvSpPr>
              <a:spLocks/>
            </p:cNvSpPr>
            <p:nvPr/>
          </p:nvSpPr>
          <p:spPr bwMode="auto">
            <a:xfrm>
              <a:off x="6082830" y="4453560"/>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12" name="Freeform 441">
              <a:extLst>
                <a:ext uri="{FF2B5EF4-FFF2-40B4-BE49-F238E27FC236}">
                  <a16:creationId xmlns:a16="http://schemas.microsoft.com/office/drawing/2014/main" id="{19158338-8FF1-4088-8443-789F22E518D5}"/>
                </a:ext>
              </a:extLst>
            </p:cNvPr>
            <p:cNvSpPr>
              <a:spLocks/>
            </p:cNvSpPr>
            <p:nvPr/>
          </p:nvSpPr>
          <p:spPr bwMode="auto">
            <a:xfrm>
              <a:off x="3067779" y="4740191"/>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13" name="Freeform 442">
              <a:extLst>
                <a:ext uri="{FF2B5EF4-FFF2-40B4-BE49-F238E27FC236}">
                  <a16:creationId xmlns:a16="http://schemas.microsoft.com/office/drawing/2014/main" id="{58EBBF86-0B72-446F-8E92-2DFE817F5F6B}"/>
                </a:ext>
              </a:extLst>
            </p:cNvPr>
            <p:cNvSpPr>
              <a:spLocks/>
            </p:cNvSpPr>
            <p:nvPr/>
          </p:nvSpPr>
          <p:spPr bwMode="auto">
            <a:xfrm>
              <a:off x="3517678" y="4609575"/>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14" name="Freeform 443">
              <a:extLst>
                <a:ext uri="{FF2B5EF4-FFF2-40B4-BE49-F238E27FC236}">
                  <a16:creationId xmlns:a16="http://schemas.microsoft.com/office/drawing/2014/main" id="{A6004A16-FB14-48B7-B0A1-990036354347}"/>
                </a:ext>
              </a:extLst>
            </p:cNvPr>
            <p:cNvSpPr>
              <a:spLocks/>
            </p:cNvSpPr>
            <p:nvPr/>
          </p:nvSpPr>
          <p:spPr bwMode="auto">
            <a:xfrm>
              <a:off x="3416088" y="4250380"/>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15" name="Freeform 444">
              <a:extLst>
                <a:ext uri="{FF2B5EF4-FFF2-40B4-BE49-F238E27FC236}">
                  <a16:creationId xmlns:a16="http://schemas.microsoft.com/office/drawing/2014/main" id="{B82C2540-7672-4C25-9C7E-C2272B81E114}"/>
                </a:ext>
              </a:extLst>
            </p:cNvPr>
            <p:cNvSpPr>
              <a:spLocks/>
            </p:cNvSpPr>
            <p:nvPr/>
          </p:nvSpPr>
          <p:spPr bwMode="auto">
            <a:xfrm>
              <a:off x="6137253" y="4584176"/>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16" name="Freeform 445">
              <a:extLst>
                <a:ext uri="{FF2B5EF4-FFF2-40B4-BE49-F238E27FC236}">
                  <a16:creationId xmlns:a16="http://schemas.microsoft.com/office/drawing/2014/main" id="{5CA37D0E-F60E-4B0D-85B6-DBED73578DDA}"/>
                </a:ext>
              </a:extLst>
            </p:cNvPr>
            <p:cNvSpPr>
              <a:spLocks/>
            </p:cNvSpPr>
            <p:nvPr/>
          </p:nvSpPr>
          <p:spPr bwMode="auto">
            <a:xfrm>
              <a:off x="6227959" y="4442677"/>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17" name="Freeform 446">
              <a:extLst>
                <a:ext uri="{FF2B5EF4-FFF2-40B4-BE49-F238E27FC236}">
                  <a16:creationId xmlns:a16="http://schemas.microsoft.com/office/drawing/2014/main" id="{F9BE376E-DDD9-40C1-8391-A6BA150B795E}"/>
                </a:ext>
              </a:extLst>
            </p:cNvPr>
            <p:cNvSpPr>
              <a:spLocks/>
            </p:cNvSpPr>
            <p:nvPr/>
          </p:nvSpPr>
          <p:spPr bwMode="auto">
            <a:xfrm>
              <a:off x="6986256" y="4478959"/>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18" name="Freeform 447">
              <a:extLst>
                <a:ext uri="{FF2B5EF4-FFF2-40B4-BE49-F238E27FC236}">
                  <a16:creationId xmlns:a16="http://schemas.microsoft.com/office/drawing/2014/main" id="{F658F0C1-6CE0-476A-B8AA-1198D30E8FAD}"/>
                </a:ext>
              </a:extLst>
            </p:cNvPr>
            <p:cNvSpPr>
              <a:spLocks/>
            </p:cNvSpPr>
            <p:nvPr/>
          </p:nvSpPr>
          <p:spPr bwMode="auto">
            <a:xfrm>
              <a:off x="6213446" y="4377369"/>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19" name="Freeform 448">
              <a:extLst>
                <a:ext uri="{FF2B5EF4-FFF2-40B4-BE49-F238E27FC236}">
                  <a16:creationId xmlns:a16="http://schemas.microsoft.com/office/drawing/2014/main" id="{E4B8CA3F-47F2-4E50-B8F3-BAE964034851}"/>
                </a:ext>
              </a:extLst>
            </p:cNvPr>
            <p:cNvSpPr>
              <a:spLocks/>
            </p:cNvSpPr>
            <p:nvPr/>
          </p:nvSpPr>
          <p:spPr bwMode="auto">
            <a:xfrm>
              <a:off x="6198933" y="4377369"/>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20" name="Freeform 449">
              <a:extLst>
                <a:ext uri="{FF2B5EF4-FFF2-40B4-BE49-F238E27FC236}">
                  <a16:creationId xmlns:a16="http://schemas.microsoft.com/office/drawing/2014/main" id="{770FF95B-6FB7-4089-8A7B-AAEB45EDFD9D}"/>
                </a:ext>
              </a:extLst>
            </p:cNvPr>
            <p:cNvSpPr>
              <a:spLocks/>
            </p:cNvSpPr>
            <p:nvPr/>
          </p:nvSpPr>
          <p:spPr bwMode="auto">
            <a:xfrm>
              <a:off x="6227959" y="4983280"/>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7" y="29"/>
                  </a:moveTo>
                  <a:lnTo>
                    <a:pt x="35" y="0"/>
                  </a:lnTo>
                  <a:lnTo>
                    <a:pt x="0" y="0"/>
                  </a:lnTo>
                  <a:lnTo>
                    <a:pt x="17"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21" name="Freeform 450">
              <a:extLst>
                <a:ext uri="{FF2B5EF4-FFF2-40B4-BE49-F238E27FC236}">
                  <a16:creationId xmlns:a16="http://schemas.microsoft.com/office/drawing/2014/main" id="{1DA322CE-84E9-451B-9229-13603CDA50D4}"/>
                </a:ext>
              </a:extLst>
            </p:cNvPr>
            <p:cNvSpPr>
              <a:spLocks/>
            </p:cNvSpPr>
            <p:nvPr/>
          </p:nvSpPr>
          <p:spPr bwMode="auto">
            <a:xfrm>
              <a:off x="6097343" y="4558780"/>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22" name="Freeform 451">
              <a:extLst>
                <a:ext uri="{FF2B5EF4-FFF2-40B4-BE49-F238E27FC236}">
                  <a16:creationId xmlns:a16="http://schemas.microsoft.com/office/drawing/2014/main" id="{FDCF3208-70CE-4BFE-8B85-101B9646AA84}"/>
                </a:ext>
              </a:extLst>
            </p:cNvPr>
            <p:cNvSpPr>
              <a:spLocks/>
            </p:cNvSpPr>
            <p:nvPr/>
          </p:nvSpPr>
          <p:spPr bwMode="auto">
            <a:xfrm>
              <a:off x="3456000" y="4790986"/>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23" name="Freeform 452">
              <a:extLst>
                <a:ext uri="{FF2B5EF4-FFF2-40B4-BE49-F238E27FC236}">
                  <a16:creationId xmlns:a16="http://schemas.microsoft.com/office/drawing/2014/main" id="{21432B84-9822-4B90-9EEC-CB4C7EF79BE8}"/>
                </a:ext>
              </a:extLst>
            </p:cNvPr>
            <p:cNvSpPr>
              <a:spLocks/>
            </p:cNvSpPr>
            <p:nvPr/>
          </p:nvSpPr>
          <p:spPr bwMode="auto">
            <a:xfrm>
              <a:off x="2577970" y="4827268"/>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8" y="29"/>
                  </a:moveTo>
                  <a:lnTo>
                    <a:pt x="35"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24" name="Freeform 453">
              <a:extLst>
                <a:ext uri="{FF2B5EF4-FFF2-40B4-BE49-F238E27FC236}">
                  <a16:creationId xmlns:a16="http://schemas.microsoft.com/office/drawing/2014/main" id="{B4260D6D-46BC-4216-87E0-48CDAE64064C}"/>
                </a:ext>
              </a:extLst>
            </p:cNvPr>
            <p:cNvSpPr>
              <a:spLocks/>
            </p:cNvSpPr>
            <p:nvPr/>
          </p:nvSpPr>
          <p:spPr bwMode="auto">
            <a:xfrm>
              <a:off x="3517678" y="4442677"/>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25" name="Freeform 454">
              <a:extLst>
                <a:ext uri="{FF2B5EF4-FFF2-40B4-BE49-F238E27FC236}">
                  <a16:creationId xmlns:a16="http://schemas.microsoft.com/office/drawing/2014/main" id="{16D17F6F-0B29-4956-B9A9-36D5D4E6A082}"/>
                </a:ext>
              </a:extLst>
            </p:cNvPr>
            <p:cNvSpPr>
              <a:spLocks/>
            </p:cNvSpPr>
            <p:nvPr/>
          </p:nvSpPr>
          <p:spPr bwMode="auto">
            <a:xfrm>
              <a:off x="3456000" y="4493472"/>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26" name="Freeform 455">
              <a:extLst>
                <a:ext uri="{FF2B5EF4-FFF2-40B4-BE49-F238E27FC236}">
                  <a16:creationId xmlns:a16="http://schemas.microsoft.com/office/drawing/2014/main" id="{0CE4F856-C482-48DA-9B80-955F70691712}"/>
                </a:ext>
              </a:extLst>
            </p:cNvPr>
            <p:cNvSpPr>
              <a:spLocks/>
            </p:cNvSpPr>
            <p:nvPr/>
          </p:nvSpPr>
          <p:spPr bwMode="auto">
            <a:xfrm>
              <a:off x="3456000" y="4417278"/>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27" name="Freeform 456">
              <a:extLst>
                <a:ext uri="{FF2B5EF4-FFF2-40B4-BE49-F238E27FC236}">
                  <a16:creationId xmlns:a16="http://schemas.microsoft.com/office/drawing/2014/main" id="{9E6BA147-B707-40AC-9E47-E7B82BEC1E30}"/>
                </a:ext>
              </a:extLst>
            </p:cNvPr>
            <p:cNvSpPr>
              <a:spLocks/>
            </p:cNvSpPr>
            <p:nvPr/>
          </p:nvSpPr>
          <p:spPr bwMode="auto">
            <a:xfrm>
              <a:off x="3572103" y="4558780"/>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28" name="Freeform 457">
              <a:extLst>
                <a:ext uri="{FF2B5EF4-FFF2-40B4-BE49-F238E27FC236}">
                  <a16:creationId xmlns:a16="http://schemas.microsoft.com/office/drawing/2014/main" id="{F38461EC-C3E8-488F-99C7-549F5D271E22}"/>
                </a:ext>
              </a:extLst>
            </p:cNvPr>
            <p:cNvSpPr>
              <a:spLocks/>
            </p:cNvSpPr>
            <p:nvPr/>
          </p:nvSpPr>
          <p:spPr bwMode="auto">
            <a:xfrm>
              <a:off x="6315036" y="4366483"/>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29" name="Freeform 458">
              <a:extLst>
                <a:ext uri="{FF2B5EF4-FFF2-40B4-BE49-F238E27FC236}">
                  <a16:creationId xmlns:a16="http://schemas.microsoft.com/office/drawing/2014/main" id="{F0541BFA-38E7-41F1-BD9F-8AFDEE4B5F06}"/>
                </a:ext>
              </a:extLst>
            </p:cNvPr>
            <p:cNvSpPr>
              <a:spLocks/>
            </p:cNvSpPr>
            <p:nvPr/>
          </p:nvSpPr>
          <p:spPr bwMode="auto">
            <a:xfrm>
              <a:off x="6162651" y="4326574"/>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30" name="Freeform 459">
              <a:extLst>
                <a:ext uri="{FF2B5EF4-FFF2-40B4-BE49-F238E27FC236}">
                  <a16:creationId xmlns:a16="http://schemas.microsoft.com/office/drawing/2014/main" id="{088CD6BB-6B84-44B0-A726-D046A056508F}"/>
                </a:ext>
              </a:extLst>
            </p:cNvPr>
            <p:cNvSpPr>
              <a:spLocks/>
            </p:cNvSpPr>
            <p:nvPr/>
          </p:nvSpPr>
          <p:spPr bwMode="auto">
            <a:xfrm>
              <a:off x="3002471" y="4740191"/>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31" name="Freeform 460">
              <a:extLst>
                <a:ext uri="{FF2B5EF4-FFF2-40B4-BE49-F238E27FC236}">
                  <a16:creationId xmlns:a16="http://schemas.microsoft.com/office/drawing/2014/main" id="{3B106B72-B2A6-4FCC-96A2-21EF5D55B86E}"/>
                </a:ext>
              </a:extLst>
            </p:cNvPr>
            <p:cNvSpPr>
              <a:spLocks/>
            </p:cNvSpPr>
            <p:nvPr/>
          </p:nvSpPr>
          <p:spPr bwMode="auto">
            <a:xfrm>
              <a:off x="3466883" y="4751074"/>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32" name="Freeform 461">
              <a:extLst>
                <a:ext uri="{FF2B5EF4-FFF2-40B4-BE49-F238E27FC236}">
                  <a16:creationId xmlns:a16="http://schemas.microsoft.com/office/drawing/2014/main" id="{F5165CF8-A559-40DF-97E2-BEEB8B896B82}"/>
                </a:ext>
              </a:extLst>
            </p:cNvPr>
            <p:cNvSpPr>
              <a:spLocks/>
            </p:cNvSpPr>
            <p:nvPr/>
          </p:nvSpPr>
          <p:spPr bwMode="auto">
            <a:xfrm>
              <a:off x="2875484" y="4428164"/>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7" y="29"/>
                  </a:moveTo>
                  <a:lnTo>
                    <a:pt x="35" y="0"/>
                  </a:lnTo>
                  <a:lnTo>
                    <a:pt x="0" y="0"/>
                  </a:lnTo>
                  <a:lnTo>
                    <a:pt x="17"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33" name="Freeform 462">
              <a:extLst>
                <a:ext uri="{FF2B5EF4-FFF2-40B4-BE49-F238E27FC236}">
                  <a16:creationId xmlns:a16="http://schemas.microsoft.com/office/drawing/2014/main" id="{5A349603-7B27-4846-98FB-F33B7D4675F3}"/>
                </a:ext>
              </a:extLst>
            </p:cNvPr>
            <p:cNvSpPr>
              <a:spLocks/>
            </p:cNvSpPr>
            <p:nvPr/>
          </p:nvSpPr>
          <p:spPr bwMode="auto">
            <a:xfrm>
              <a:off x="6173535" y="4711165"/>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34" name="Freeform 463">
              <a:extLst>
                <a:ext uri="{FF2B5EF4-FFF2-40B4-BE49-F238E27FC236}">
                  <a16:creationId xmlns:a16="http://schemas.microsoft.com/office/drawing/2014/main" id="{EDF1C973-E534-4CBB-A8C8-D112A95033AB}"/>
                </a:ext>
              </a:extLst>
            </p:cNvPr>
            <p:cNvSpPr>
              <a:spLocks/>
            </p:cNvSpPr>
            <p:nvPr/>
          </p:nvSpPr>
          <p:spPr bwMode="auto">
            <a:xfrm>
              <a:off x="6071945" y="4881690"/>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35" name="Freeform 464">
              <a:extLst>
                <a:ext uri="{FF2B5EF4-FFF2-40B4-BE49-F238E27FC236}">
                  <a16:creationId xmlns:a16="http://schemas.microsoft.com/office/drawing/2014/main" id="{0E130437-B951-41BC-BE40-17B5AEF38A4B}"/>
                </a:ext>
              </a:extLst>
            </p:cNvPr>
            <p:cNvSpPr>
              <a:spLocks/>
            </p:cNvSpPr>
            <p:nvPr/>
          </p:nvSpPr>
          <p:spPr bwMode="auto">
            <a:xfrm>
              <a:off x="6173535" y="4649484"/>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36" name="Freeform 465">
              <a:extLst>
                <a:ext uri="{FF2B5EF4-FFF2-40B4-BE49-F238E27FC236}">
                  <a16:creationId xmlns:a16="http://schemas.microsoft.com/office/drawing/2014/main" id="{F3586AB3-D802-4173-833B-F62F3D4DA7B3}"/>
                </a:ext>
              </a:extLst>
            </p:cNvPr>
            <p:cNvSpPr>
              <a:spLocks/>
            </p:cNvSpPr>
            <p:nvPr/>
          </p:nvSpPr>
          <p:spPr bwMode="auto">
            <a:xfrm>
              <a:off x="6097343" y="4286662"/>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37" name="Freeform 466">
              <a:extLst>
                <a:ext uri="{FF2B5EF4-FFF2-40B4-BE49-F238E27FC236}">
                  <a16:creationId xmlns:a16="http://schemas.microsoft.com/office/drawing/2014/main" id="{47A05B9A-9D3F-4BDF-B5E5-EAC5CAC1FF00}"/>
                </a:ext>
              </a:extLst>
            </p:cNvPr>
            <p:cNvSpPr>
              <a:spLocks/>
            </p:cNvSpPr>
            <p:nvPr/>
          </p:nvSpPr>
          <p:spPr bwMode="auto">
            <a:xfrm>
              <a:off x="3416088" y="4700279"/>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38" name="Freeform 467">
              <a:extLst>
                <a:ext uri="{FF2B5EF4-FFF2-40B4-BE49-F238E27FC236}">
                  <a16:creationId xmlns:a16="http://schemas.microsoft.com/office/drawing/2014/main" id="{239AB158-2929-44D0-841D-9A617AF5A2D4}"/>
                </a:ext>
              </a:extLst>
            </p:cNvPr>
            <p:cNvSpPr>
              <a:spLocks/>
            </p:cNvSpPr>
            <p:nvPr/>
          </p:nvSpPr>
          <p:spPr bwMode="auto">
            <a:xfrm>
              <a:off x="3543077" y="4765587"/>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39" name="Freeform 468">
              <a:extLst>
                <a:ext uri="{FF2B5EF4-FFF2-40B4-BE49-F238E27FC236}">
                  <a16:creationId xmlns:a16="http://schemas.microsoft.com/office/drawing/2014/main" id="{C3656592-074E-4903-9C60-5ED6152996AE}"/>
                </a:ext>
              </a:extLst>
            </p:cNvPr>
            <p:cNvSpPr>
              <a:spLocks/>
            </p:cNvSpPr>
            <p:nvPr/>
          </p:nvSpPr>
          <p:spPr bwMode="auto">
            <a:xfrm>
              <a:off x="3118574" y="4261266"/>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40" name="Freeform 469">
              <a:extLst>
                <a:ext uri="{FF2B5EF4-FFF2-40B4-BE49-F238E27FC236}">
                  <a16:creationId xmlns:a16="http://schemas.microsoft.com/office/drawing/2014/main" id="{1B6C0548-8CBA-44A7-A6E2-DC4FBE0F97ED}"/>
                </a:ext>
              </a:extLst>
            </p:cNvPr>
            <p:cNvSpPr>
              <a:spLocks/>
            </p:cNvSpPr>
            <p:nvPr/>
          </p:nvSpPr>
          <p:spPr bwMode="auto">
            <a:xfrm>
              <a:off x="6264241" y="4674883"/>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41" name="Freeform 470">
              <a:extLst>
                <a:ext uri="{FF2B5EF4-FFF2-40B4-BE49-F238E27FC236}">
                  <a16:creationId xmlns:a16="http://schemas.microsoft.com/office/drawing/2014/main" id="{1936F70F-CF0C-4B11-9559-D802A77251CB}"/>
                </a:ext>
              </a:extLst>
            </p:cNvPr>
            <p:cNvSpPr>
              <a:spLocks/>
            </p:cNvSpPr>
            <p:nvPr/>
          </p:nvSpPr>
          <p:spPr bwMode="auto">
            <a:xfrm>
              <a:off x="3441487" y="4856294"/>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42" name="Freeform 471">
              <a:extLst>
                <a:ext uri="{FF2B5EF4-FFF2-40B4-BE49-F238E27FC236}">
                  <a16:creationId xmlns:a16="http://schemas.microsoft.com/office/drawing/2014/main" id="{6741DD15-09DB-4C77-AC74-AA13AE114D36}"/>
                </a:ext>
              </a:extLst>
            </p:cNvPr>
            <p:cNvSpPr>
              <a:spLocks/>
            </p:cNvSpPr>
            <p:nvPr/>
          </p:nvSpPr>
          <p:spPr bwMode="auto">
            <a:xfrm>
              <a:off x="6188048" y="4351970"/>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43" name="Freeform 473">
              <a:extLst>
                <a:ext uri="{FF2B5EF4-FFF2-40B4-BE49-F238E27FC236}">
                  <a16:creationId xmlns:a16="http://schemas.microsoft.com/office/drawing/2014/main" id="{BF24C47D-9A9C-4751-90BB-5B56B417A759}"/>
                </a:ext>
              </a:extLst>
            </p:cNvPr>
            <p:cNvSpPr>
              <a:spLocks/>
            </p:cNvSpPr>
            <p:nvPr/>
          </p:nvSpPr>
          <p:spPr bwMode="auto">
            <a:xfrm>
              <a:off x="3401575" y="4649484"/>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44" name="Freeform 474">
              <a:extLst>
                <a:ext uri="{FF2B5EF4-FFF2-40B4-BE49-F238E27FC236}">
                  <a16:creationId xmlns:a16="http://schemas.microsoft.com/office/drawing/2014/main" id="{B94BDF27-8FC5-4EF0-91B3-22F580BD029A}"/>
                </a:ext>
              </a:extLst>
            </p:cNvPr>
            <p:cNvSpPr>
              <a:spLocks/>
            </p:cNvSpPr>
            <p:nvPr/>
          </p:nvSpPr>
          <p:spPr bwMode="auto">
            <a:xfrm>
              <a:off x="6071945" y="4507985"/>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45" name="Freeform 475">
              <a:extLst>
                <a:ext uri="{FF2B5EF4-FFF2-40B4-BE49-F238E27FC236}">
                  <a16:creationId xmlns:a16="http://schemas.microsoft.com/office/drawing/2014/main" id="{0F18132A-5023-4E0C-A5C6-A462605F3404}"/>
                </a:ext>
              </a:extLst>
            </p:cNvPr>
            <p:cNvSpPr>
              <a:spLocks/>
            </p:cNvSpPr>
            <p:nvPr/>
          </p:nvSpPr>
          <p:spPr bwMode="auto">
            <a:xfrm>
              <a:off x="3532191" y="4569663"/>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8" y="29"/>
                  </a:moveTo>
                  <a:lnTo>
                    <a:pt x="35"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46" name="Freeform 476">
              <a:extLst>
                <a:ext uri="{FF2B5EF4-FFF2-40B4-BE49-F238E27FC236}">
                  <a16:creationId xmlns:a16="http://schemas.microsoft.com/office/drawing/2014/main" id="{904CD8E5-D0BD-410C-9776-1FF95644AF07}"/>
                </a:ext>
              </a:extLst>
            </p:cNvPr>
            <p:cNvSpPr>
              <a:spLocks/>
            </p:cNvSpPr>
            <p:nvPr/>
          </p:nvSpPr>
          <p:spPr bwMode="auto">
            <a:xfrm>
              <a:off x="3572103" y="4595062"/>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7" y="29"/>
                  </a:moveTo>
                  <a:lnTo>
                    <a:pt x="35" y="0"/>
                  </a:lnTo>
                  <a:lnTo>
                    <a:pt x="0" y="0"/>
                  </a:lnTo>
                  <a:lnTo>
                    <a:pt x="17"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47" name="Freeform 477">
              <a:extLst>
                <a:ext uri="{FF2B5EF4-FFF2-40B4-BE49-F238E27FC236}">
                  <a16:creationId xmlns:a16="http://schemas.microsoft.com/office/drawing/2014/main" id="{49A9A0F5-9C70-44A8-896D-D4E1FBDDC914}"/>
                </a:ext>
              </a:extLst>
            </p:cNvPr>
            <p:cNvSpPr>
              <a:spLocks/>
            </p:cNvSpPr>
            <p:nvPr/>
          </p:nvSpPr>
          <p:spPr bwMode="auto">
            <a:xfrm>
              <a:off x="3426974" y="4468073"/>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48" name="Freeform 478">
              <a:extLst>
                <a:ext uri="{FF2B5EF4-FFF2-40B4-BE49-F238E27FC236}">
                  <a16:creationId xmlns:a16="http://schemas.microsoft.com/office/drawing/2014/main" id="{E1C85D2B-5CE4-40E3-B75E-7AEEA80D6395}"/>
                </a:ext>
              </a:extLst>
            </p:cNvPr>
            <p:cNvSpPr>
              <a:spLocks/>
            </p:cNvSpPr>
            <p:nvPr/>
          </p:nvSpPr>
          <p:spPr bwMode="auto">
            <a:xfrm>
              <a:off x="6071945" y="4674883"/>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49" name="Freeform 479">
              <a:extLst>
                <a:ext uri="{FF2B5EF4-FFF2-40B4-BE49-F238E27FC236}">
                  <a16:creationId xmlns:a16="http://schemas.microsoft.com/office/drawing/2014/main" id="{DC5ECC87-80ED-49C4-B2A0-333747A25EDA}"/>
                </a:ext>
              </a:extLst>
            </p:cNvPr>
            <p:cNvSpPr>
              <a:spLocks/>
            </p:cNvSpPr>
            <p:nvPr/>
          </p:nvSpPr>
          <p:spPr bwMode="auto">
            <a:xfrm>
              <a:off x="3597499" y="4312061"/>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7" y="29"/>
                  </a:moveTo>
                  <a:lnTo>
                    <a:pt x="35" y="0"/>
                  </a:lnTo>
                  <a:lnTo>
                    <a:pt x="0" y="0"/>
                  </a:lnTo>
                  <a:lnTo>
                    <a:pt x="17"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50" name="Freeform 480">
              <a:extLst>
                <a:ext uri="{FF2B5EF4-FFF2-40B4-BE49-F238E27FC236}">
                  <a16:creationId xmlns:a16="http://schemas.microsoft.com/office/drawing/2014/main" id="{3C613C16-19F1-45E9-81DC-4361E19F9E17}"/>
                </a:ext>
              </a:extLst>
            </p:cNvPr>
            <p:cNvSpPr>
              <a:spLocks/>
            </p:cNvSpPr>
            <p:nvPr/>
          </p:nvSpPr>
          <p:spPr bwMode="auto">
            <a:xfrm>
              <a:off x="3836961" y="4656741"/>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51" name="Freeform 481">
              <a:extLst>
                <a:ext uri="{FF2B5EF4-FFF2-40B4-BE49-F238E27FC236}">
                  <a16:creationId xmlns:a16="http://schemas.microsoft.com/office/drawing/2014/main" id="{C76E12E5-7315-4D91-8228-8241D1B3BD42}"/>
                </a:ext>
              </a:extLst>
            </p:cNvPr>
            <p:cNvSpPr>
              <a:spLocks/>
            </p:cNvSpPr>
            <p:nvPr/>
          </p:nvSpPr>
          <p:spPr bwMode="auto">
            <a:xfrm>
              <a:off x="3426974" y="4221354"/>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52" name="Freeform 482">
              <a:extLst>
                <a:ext uri="{FF2B5EF4-FFF2-40B4-BE49-F238E27FC236}">
                  <a16:creationId xmlns:a16="http://schemas.microsoft.com/office/drawing/2014/main" id="{6B5C1BB0-8216-4D2C-8C85-4620F4DCF518}"/>
                </a:ext>
              </a:extLst>
            </p:cNvPr>
            <p:cNvSpPr>
              <a:spLocks/>
            </p:cNvSpPr>
            <p:nvPr/>
          </p:nvSpPr>
          <p:spPr bwMode="auto">
            <a:xfrm>
              <a:off x="6213446" y="4326574"/>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53" name="Freeform 483">
              <a:extLst>
                <a:ext uri="{FF2B5EF4-FFF2-40B4-BE49-F238E27FC236}">
                  <a16:creationId xmlns:a16="http://schemas.microsoft.com/office/drawing/2014/main" id="{04B65EFE-1472-45A3-8D9E-D0B2A5E8C663}"/>
                </a:ext>
              </a:extLst>
            </p:cNvPr>
            <p:cNvSpPr>
              <a:spLocks/>
            </p:cNvSpPr>
            <p:nvPr/>
          </p:nvSpPr>
          <p:spPr bwMode="auto">
            <a:xfrm>
              <a:off x="6137253" y="4493472"/>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54" name="Freeform 484">
              <a:extLst>
                <a:ext uri="{FF2B5EF4-FFF2-40B4-BE49-F238E27FC236}">
                  <a16:creationId xmlns:a16="http://schemas.microsoft.com/office/drawing/2014/main" id="{70A6A602-1A1C-47C6-8EF1-E09C1FDC70DA}"/>
                </a:ext>
              </a:extLst>
            </p:cNvPr>
            <p:cNvSpPr>
              <a:spLocks/>
            </p:cNvSpPr>
            <p:nvPr/>
          </p:nvSpPr>
          <p:spPr bwMode="auto">
            <a:xfrm>
              <a:off x="6227959" y="4377369"/>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55" name="Freeform 485">
              <a:extLst>
                <a:ext uri="{FF2B5EF4-FFF2-40B4-BE49-F238E27FC236}">
                  <a16:creationId xmlns:a16="http://schemas.microsoft.com/office/drawing/2014/main" id="{A925603E-4331-434E-BE68-2B56095969FC}"/>
                </a:ext>
              </a:extLst>
            </p:cNvPr>
            <p:cNvSpPr>
              <a:spLocks/>
            </p:cNvSpPr>
            <p:nvPr/>
          </p:nvSpPr>
          <p:spPr bwMode="auto">
            <a:xfrm>
              <a:off x="6111856" y="4493472"/>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56" name="Freeform 486">
              <a:extLst>
                <a:ext uri="{FF2B5EF4-FFF2-40B4-BE49-F238E27FC236}">
                  <a16:creationId xmlns:a16="http://schemas.microsoft.com/office/drawing/2014/main" id="{B6C67114-04C3-464B-8D10-2DE91A23C8A3}"/>
                </a:ext>
              </a:extLst>
            </p:cNvPr>
            <p:cNvSpPr>
              <a:spLocks/>
            </p:cNvSpPr>
            <p:nvPr/>
          </p:nvSpPr>
          <p:spPr bwMode="auto">
            <a:xfrm>
              <a:off x="3557590" y="4533381"/>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57" name="Freeform 487">
              <a:extLst>
                <a:ext uri="{FF2B5EF4-FFF2-40B4-BE49-F238E27FC236}">
                  <a16:creationId xmlns:a16="http://schemas.microsoft.com/office/drawing/2014/main" id="{40E788D4-FB2A-4F41-908F-9EF1F2EA2650}"/>
                </a:ext>
              </a:extLst>
            </p:cNvPr>
            <p:cNvSpPr>
              <a:spLocks/>
            </p:cNvSpPr>
            <p:nvPr/>
          </p:nvSpPr>
          <p:spPr bwMode="auto">
            <a:xfrm>
              <a:off x="2679561" y="4468073"/>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58" name="Freeform 488">
              <a:extLst>
                <a:ext uri="{FF2B5EF4-FFF2-40B4-BE49-F238E27FC236}">
                  <a16:creationId xmlns:a16="http://schemas.microsoft.com/office/drawing/2014/main" id="{1F1D8482-8216-45BA-963F-D346E8CF629D}"/>
                </a:ext>
              </a:extLst>
            </p:cNvPr>
            <p:cNvSpPr>
              <a:spLocks/>
            </p:cNvSpPr>
            <p:nvPr/>
          </p:nvSpPr>
          <p:spPr bwMode="auto">
            <a:xfrm>
              <a:off x="3416088" y="4700279"/>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59" name="Freeform 489">
              <a:extLst>
                <a:ext uri="{FF2B5EF4-FFF2-40B4-BE49-F238E27FC236}">
                  <a16:creationId xmlns:a16="http://schemas.microsoft.com/office/drawing/2014/main" id="{F31E1801-FE23-4DA1-8661-FC92476968DB}"/>
                </a:ext>
              </a:extLst>
            </p:cNvPr>
            <p:cNvSpPr>
              <a:spLocks/>
            </p:cNvSpPr>
            <p:nvPr/>
          </p:nvSpPr>
          <p:spPr bwMode="auto">
            <a:xfrm>
              <a:off x="6960859" y="4674883"/>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60" name="Freeform 490">
              <a:extLst>
                <a:ext uri="{FF2B5EF4-FFF2-40B4-BE49-F238E27FC236}">
                  <a16:creationId xmlns:a16="http://schemas.microsoft.com/office/drawing/2014/main" id="{98912800-8559-4468-AE22-730A46D1D2A5}"/>
                </a:ext>
              </a:extLst>
            </p:cNvPr>
            <p:cNvSpPr>
              <a:spLocks/>
            </p:cNvSpPr>
            <p:nvPr/>
          </p:nvSpPr>
          <p:spPr bwMode="auto">
            <a:xfrm>
              <a:off x="3390692" y="4544267"/>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8" y="29"/>
                  </a:moveTo>
                  <a:lnTo>
                    <a:pt x="35"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61" name="Freeform 491">
              <a:extLst>
                <a:ext uri="{FF2B5EF4-FFF2-40B4-BE49-F238E27FC236}">
                  <a16:creationId xmlns:a16="http://schemas.microsoft.com/office/drawing/2014/main" id="{0EBBC0E2-5EA8-4725-89E2-21853C79603C}"/>
                </a:ext>
              </a:extLst>
            </p:cNvPr>
            <p:cNvSpPr>
              <a:spLocks/>
            </p:cNvSpPr>
            <p:nvPr/>
          </p:nvSpPr>
          <p:spPr bwMode="auto">
            <a:xfrm>
              <a:off x="3572103" y="4377369"/>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62" name="Freeform 492">
              <a:extLst>
                <a:ext uri="{FF2B5EF4-FFF2-40B4-BE49-F238E27FC236}">
                  <a16:creationId xmlns:a16="http://schemas.microsoft.com/office/drawing/2014/main" id="{003E1272-BF64-421B-B48A-CBBF29A4070B}"/>
                </a:ext>
              </a:extLst>
            </p:cNvPr>
            <p:cNvSpPr>
              <a:spLocks/>
            </p:cNvSpPr>
            <p:nvPr/>
          </p:nvSpPr>
          <p:spPr bwMode="auto">
            <a:xfrm>
              <a:off x="6213446" y="4533381"/>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63" name="Freeform 493">
              <a:extLst>
                <a:ext uri="{FF2B5EF4-FFF2-40B4-BE49-F238E27FC236}">
                  <a16:creationId xmlns:a16="http://schemas.microsoft.com/office/drawing/2014/main" id="{0F8CD547-6666-48A9-9DD9-4FC4DFD72D45}"/>
                </a:ext>
              </a:extLst>
            </p:cNvPr>
            <p:cNvSpPr>
              <a:spLocks/>
            </p:cNvSpPr>
            <p:nvPr/>
          </p:nvSpPr>
          <p:spPr bwMode="auto">
            <a:xfrm>
              <a:off x="6198933" y="4634971"/>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64" name="Freeform 494">
              <a:extLst>
                <a:ext uri="{FF2B5EF4-FFF2-40B4-BE49-F238E27FC236}">
                  <a16:creationId xmlns:a16="http://schemas.microsoft.com/office/drawing/2014/main" id="{BA5292C4-F546-4F82-B058-A9D96EB49BCE}"/>
                </a:ext>
              </a:extLst>
            </p:cNvPr>
            <p:cNvSpPr>
              <a:spLocks/>
            </p:cNvSpPr>
            <p:nvPr/>
          </p:nvSpPr>
          <p:spPr bwMode="auto">
            <a:xfrm>
              <a:off x="3506795" y="4584176"/>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65" name="Freeform 495">
              <a:extLst>
                <a:ext uri="{FF2B5EF4-FFF2-40B4-BE49-F238E27FC236}">
                  <a16:creationId xmlns:a16="http://schemas.microsoft.com/office/drawing/2014/main" id="{0A21BE6D-B118-4FE1-B941-323A7BD5D6DA}"/>
                </a:ext>
              </a:extLst>
            </p:cNvPr>
            <p:cNvSpPr>
              <a:spLocks/>
            </p:cNvSpPr>
            <p:nvPr/>
          </p:nvSpPr>
          <p:spPr bwMode="auto">
            <a:xfrm>
              <a:off x="6082830" y="4518868"/>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66" name="Freeform 496">
              <a:extLst>
                <a:ext uri="{FF2B5EF4-FFF2-40B4-BE49-F238E27FC236}">
                  <a16:creationId xmlns:a16="http://schemas.microsoft.com/office/drawing/2014/main" id="{8E9D23CF-C8DC-49F6-B6EB-198418375C22}"/>
                </a:ext>
              </a:extLst>
            </p:cNvPr>
            <p:cNvSpPr>
              <a:spLocks/>
            </p:cNvSpPr>
            <p:nvPr/>
          </p:nvSpPr>
          <p:spPr bwMode="auto">
            <a:xfrm>
              <a:off x="3557590" y="4595062"/>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8" y="29"/>
                  </a:moveTo>
                  <a:lnTo>
                    <a:pt x="35"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67" name="Freeform 497">
              <a:extLst>
                <a:ext uri="{FF2B5EF4-FFF2-40B4-BE49-F238E27FC236}">
                  <a16:creationId xmlns:a16="http://schemas.microsoft.com/office/drawing/2014/main" id="{A6A500A2-248E-40EB-834C-EB3517F2A0AD}"/>
                </a:ext>
              </a:extLst>
            </p:cNvPr>
            <p:cNvSpPr>
              <a:spLocks/>
            </p:cNvSpPr>
            <p:nvPr/>
          </p:nvSpPr>
          <p:spPr bwMode="auto">
            <a:xfrm>
              <a:off x="3426974" y="4595062"/>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68" name="Freeform 498">
              <a:extLst>
                <a:ext uri="{FF2B5EF4-FFF2-40B4-BE49-F238E27FC236}">
                  <a16:creationId xmlns:a16="http://schemas.microsoft.com/office/drawing/2014/main" id="{01521D8F-FD53-4D4A-9CFF-A42A5CACADC6}"/>
                </a:ext>
              </a:extLst>
            </p:cNvPr>
            <p:cNvSpPr>
              <a:spLocks/>
            </p:cNvSpPr>
            <p:nvPr/>
          </p:nvSpPr>
          <p:spPr bwMode="auto">
            <a:xfrm>
              <a:off x="3390692" y="4507985"/>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69" name="Freeform 499">
              <a:extLst>
                <a:ext uri="{FF2B5EF4-FFF2-40B4-BE49-F238E27FC236}">
                  <a16:creationId xmlns:a16="http://schemas.microsoft.com/office/drawing/2014/main" id="{23C77AF5-4517-4F62-A881-A7AD9D1E9983}"/>
                </a:ext>
              </a:extLst>
            </p:cNvPr>
            <p:cNvSpPr>
              <a:spLocks/>
            </p:cNvSpPr>
            <p:nvPr/>
          </p:nvSpPr>
          <p:spPr bwMode="auto">
            <a:xfrm>
              <a:off x="3401575" y="4711165"/>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70" name="Freeform 500">
              <a:extLst>
                <a:ext uri="{FF2B5EF4-FFF2-40B4-BE49-F238E27FC236}">
                  <a16:creationId xmlns:a16="http://schemas.microsoft.com/office/drawing/2014/main" id="{D6A80E82-6CC1-40DB-B994-13AA4C43F716}"/>
                </a:ext>
              </a:extLst>
            </p:cNvPr>
            <p:cNvSpPr>
              <a:spLocks/>
            </p:cNvSpPr>
            <p:nvPr/>
          </p:nvSpPr>
          <p:spPr bwMode="auto">
            <a:xfrm>
              <a:off x="3481396" y="4595062"/>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7" y="29"/>
                  </a:moveTo>
                  <a:lnTo>
                    <a:pt x="35" y="0"/>
                  </a:lnTo>
                  <a:lnTo>
                    <a:pt x="0" y="0"/>
                  </a:lnTo>
                  <a:lnTo>
                    <a:pt x="17"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71" name="Freeform 501">
              <a:extLst>
                <a:ext uri="{FF2B5EF4-FFF2-40B4-BE49-F238E27FC236}">
                  <a16:creationId xmlns:a16="http://schemas.microsoft.com/office/drawing/2014/main" id="{7FEB1469-918D-4A5B-86BA-489B83D35473}"/>
                </a:ext>
              </a:extLst>
            </p:cNvPr>
            <p:cNvSpPr>
              <a:spLocks/>
            </p:cNvSpPr>
            <p:nvPr/>
          </p:nvSpPr>
          <p:spPr bwMode="auto">
            <a:xfrm>
              <a:off x="3466883" y="4275779"/>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72" name="Freeform 502">
              <a:extLst>
                <a:ext uri="{FF2B5EF4-FFF2-40B4-BE49-F238E27FC236}">
                  <a16:creationId xmlns:a16="http://schemas.microsoft.com/office/drawing/2014/main" id="{587046DB-4840-4219-A33C-8726B9765D5A}"/>
                </a:ext>
              </a:extLst>
            </p:cNvPr>
            <p:cNvSpPr>
              <a:spLocks/>
            </p:cNvSpPr>
            <p:nvPr/>
          </p:nvSpPr>
          <p:spPr bwMode="auto">
            <a:xfrm>
              <a:off x="6238843" y="4569663"/>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73" name="Freeform 503">
              <a:extLst>
                <a:ext uri="{FF2B5EF4-FFF2-40B4-BE49-F238E27FC236}">
                  <a16:creationId xmlns:a16="http://schemas.microsoft.com/office/drawing/2014/main" id="{70718E55-00CF-4FAE-B744-A1A3D7724205}"/>
                </a:ext>
              </a:extLst>
            </p:cNvPr>
            <p:cNvSpPr>
              <a:spLocks/>
            </p:cNvSpPr>
            <p:nvPr/>
          </p:nvSpPr>
          <p:spPr bwMode="auto">
            <a:xfrm>
              <a:off x="3608385" y="4544267"/>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74" name="Freeform 505">
              <a:extLst>
                <a:ext uri="{FF2B5EF4-FFF2-40B4-BE49-F238E27FC236}">
                  <a16:creationId xmlns:a16="http://schemas.microsoft.com/office/drawing/2014/main" id="{A18CE192-CD55-467B-BC64-4881E97D45DD}"/>
                </a:ext>
              </a:extLst>
            </p:cNvPr>
            <p:cNvSpPr>
              <a:spLocks/>
            </p:cNvSpPr>
            <p:nvPr/>
          </p:nvSpPr>
          <p:spPr bwMode="auto">
            <a:xfrm>
              <a:off x="6097343" y="4609575"/>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75" name="Freeform 506">
              <a:extLst>
                <a:ext uri="{FF2B5EF4-FFF2-40B4-BE49-F238E27FC236}">
                  <a16:creationId xmlns:a16="http://schemas.microsoft.com/office/drawing/2014/main" id="{8B565431-C0A6-4A1A-A301-44B6A1E2AF09}"/>
                </a:ext>
              </a:extLst>
            </p:cNvPr>
            <p:cNvSpPr>
              <a:spLocks/>
            </p:cNvSpPr>
            <p:nvPr/>
          </p:nvSpPr>
          <p:spPr bwMode="auto">
            <a:xfrm>
              <a:off x="6148138" y="4533381"/>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76" name="Freeform 507">
              <a:extLst>
                <a:ext uri="{FF2B5EF4-FFF2-40B4-BE49-F238E27FC236}">
                  <a16:creationId xmlns:a16="http://schemas.microsoft.com/office/drawing/2014/main" id="{7C2B3277-ED59-43C3-BEC6-950E43AA17A5}"/>
                </a:ext>
              </a:extLst>
            </p:cNvPr>
            <p:cNvSpPr>
              <a:spLocks/>
            </p:cNvSpPr>
            <p:nvPr/>
          </p:nvSpPr>
          <p:spPr bwMode="auto">
            <a:xfrm>
              <a:off x="3325384" y="4366483"/>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77" name="Freeform 508">
              <a:extLst>
                <a:ext uri="{FF2B5EF4-FFF2-40B4-BE49-F238E27FC236}">
                  <a16:creationId xmlns:a16="http://schemas.microsoft.com/office/drawing/2014/main" id="{F290B636-055E-45AE-840A-945628B501F4}"/>
                </a:ext>
              </a:extLst>
            </p:cNvPr>
            <p:cNvSpPr>
              <a:spLocks/>
            </p:cNvSpPr>
            <p:nvPr/>
          </p:nvSpPr>
          <p:spPr bwMode="auto">
            <a:xfrm>
              <a:off x="6460165" y="4584176"/>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78" name="Freeform 509">
              <a:extLst>
                <a:ext uri="{FF2B5EF4-FFF2-40B4-BE49-F238E27FC236}">
                  <a16:creationId xmlns:a16="http://schemas.microsoft.com/office/drawing/2014/main" id="{F5ABC6CD-E15F-40E8-BEE6-FB5558656BED}"/>
                </a:ext>
              </a:extLst>
            </p:cNvPr>
            <p:cNvSpPr>
              <a:spLocks/>
            </p:cNvSpPr>
            <p:nvPr/>
          </p:nvSpPr>
          <p:spPr bwMode="auto">
            <a:xfrm>
              <a:off x="6198933" y="4584176"/>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79" name="Freeform 510">
              <a:extLst>
                <a:ext uri="{FF2B5EF4-FFF2-40B4-BE49-F238E27FC236}">
                  <a16:creationId xmlns:a16="http://schemas.microsoft.com/office/drawing/2014/main" id="{33DBD57D-600D-44B1-8073-702CBA90A32A}"/>
                </a:ext>
              </a:extLst>
            </p:cNvPr>
            <p:cNvSpPr>
              <a:spLocks/>
            </p:cNvSpPr>
            <p:nvPr/>
          </p:nvSpPr>
          <p:spPr bwMode="auto">
            <a:xfrm>
              <a:off x="3557590" y="4711165"/>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8" y="29"/>
                  </a:moveTo>
                  <a:lnTo>
                    <a:pt x="35"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80" name="Freeform 511">
              <a:extLst>
                <a:ext uri="{FF2B5EF4-FFF2-40B4-BE49-F238E27FC236}">
                  <a16:creationId xmlns:a16="http://schemas.microsoft.com/office/drawing/2014/main" id="{81BD2F8D-1041-438A-971D-C685EBBB5A4E}"/>
                </a:ext>
              </a:extLst>
            </p:cNvPr>
            <p:cNvSpPr>
              <a:spLocks/>
            </p:cNvSpPr>
            <p:nvPr/>
          </p:nvSpPr>
          <p:spPr bwMode="auto">
            <a:xfrm>
              <a:off x="6071945" y="4711165"/>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8" y="29"/>
                  </a:moveTo>
                  <a:lnTo>
                    <a:pt x="35"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81" name="Freeform 512">
              <a:extLst>
                <a:ext uri="{FF2B5EF4-FFF2-40B4-BE49-F238E27FC236}">
                  <a16:creationId xmlns:a16="http://schemas.microsoft.com/office/drawing/2014/main" id="{88097968-0970-4E76-AAD5-C85440868EDC}"/>
                </a:ext>
              </a:extLst>
            </p:cNvPr>
            <p:cNvSpPr>
              <a:spLocks/>
            </p:cNvSpPr>
            <p:nvPr/>
          </p:nvSpPr>
          <p:spPr bwMode="auto">
            <a:xfrm>
              <a:off x="6253356" y="4478959"/>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7" y="29"/>
                  </a:moveTo>
                  <a:lnTo>
                    <a:pt x="35" y="0"/>
                  </a:lnTo>
                  <a:lnTo>
                    <a:pt x="0" y="0"/>
                  </a:lnTo>
                  <a:lnTo>
                    <a:pt x="17"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82" name="Freeform 513">
              <a:extLst>
                <a:ext uri="{FF2B5EF4-FFF2-40B4-BE49-F238E27FC236}">
                  <a16:creationId xmlns:a16="http://schemas.microsoft.com/office/drawing/2014/main" id="{8E094A5C-BA34-45FA-918E-69FFB5A8DCEF}"/>
                </a:ext>
              </a:extLst>
            </p:cNvPr>
            <p:cNvSpPr>
              <a:spLocks/>
            </p:cNvSpPr>
            <p:nvPr/>
          </p:nvSpPr>
          <p:spPr bwMode="auto">
            <a:xfrm>
              <a:off x="2795664" y="4275779"/>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83" name="Freeform 514">
              <a:extLst>
                <a:ext uri="{FF2B5EF4-FFF2-40B4-BE49-F238E27FC236}">
                  <a16:creationId xmlns:a16="http://schemas.microsoft.com/office/drawing/2014/main" id="{63DA4406-7B5F-4AA0-956D-8FB2FF1157AB}"/>
                </a:ext>
              </a:extLst>
            </p:cNvPr>
            <p:cNvSpPr>
              <a:spLocks/>
            </p:cNvSpPr>
            <p:nvPr/>
          </p:nvSpPr>
          <p:spPr bwMode="auto">
            <a:xfrm>
              <a:off x="3481396" y="4417278"/>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84" name="Freeform 515">
              <a:extLst>
                <a:ext uri="{FF2B5EF4-FFF2-40B4-BE49-F238E27FC236}">
                  <a16:creationId xmlns:a16="http://schemas.microsoft.com/office/drawing/2014/main" id="{1A95B47B-1D75-42F5-811F-996EA2DAC5B0}"/>
                </a:ext>
              </a:extLst>
            </p:cNvPr>
            <p:cNvSpPr>
              <a:spLocks/>
            </p:cNvSpPr>
            <p:nvPr/>
          </p:nvSpPr>
          <p:spPr bwMode="auto">
            <a:xfrm>
              <a:off x="6227959" y="4569663"/>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7" y="29"/>
                  </a:moveTo>
                  <a:lnTo>
                    <a:pt x="35" y="0"/>
                  </a:lnTo>
                  <a:lnTo>
                    <a:pt x="0" y="0"/>
                  </a:lnTo>
                  <a:lnTo>
                    <a:pt x="17"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85" name="Freeform 516">
              <a:extLst>
                <a:ext uri="{FF2B5EF4-FFF2-40B4-BE49-F238E27FC236}">
                  <a16:creationId xmlns:a16="http://schemas.microsoft.com/office/drawing/2014/main" id="{0AC2108A-3393-4220-BA1B-DECA2EEF0B83}"/>
                </a:ext>
              </a:extLst>
            </p:cNvPr>
            <p:cNvSpPr>
              <a:spLocks/>
            </p:cNvSpPr>
            <p:nvPr/>
          </p:nvSpPr>
          <p:spPr bwMode="auto">
            <a:xfrm>
              <a:off x="6162651" y="4765587"/>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86" name="Freeform 517">
              <a:extLst>
                <a:ext uri="{FF2B5EF4-FFF2-40B4-BE49-F238E27FC236}">
                  <a16:creationId xmlns:a16="http://schemas.microsoft.com/office/drawing/2014/main" id="{77C9818D-7C0C-47CD-8EDD-D270692E1A45}"/>
                </a:ext>
              </a:extLst>
            </p:cNvPr>
            <p:cNvSpPr>
              <a:spLocks/>
            </p:cNvSpPr>
            <p:nvPr/>
          </p:nvSpPr>
          <p:spPr bwMode="auto">
            <a:xfrm>
              <a:off x="6137253" y="4468073"/>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87" name="Freeform 518">
              <a:extLst>
                <a:ext uri="{FF2B5EF4-FFF2-40B4-BE49-F238E27FC236}">
                  <a16:creationId xmlns:a16="http://schemas.microsoft.com/office/drawing/2014/main" id="{A707BF2A-F37C-4E40-A097-BA0DD620C33B}"/>
                </a:ext>
              </a:extLst>
            </p:cNvPr>
            <p:cNvSpPr>
              <a:spLocks/>
            </p:cNvSpPr>
            <p:nvPr/>
          </p:nvSpPr>
          <p:spPr bwMode="auto">
            <a:xfrm>
              <a:off x="3543077" y="4493472"/>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88" name="Freeform 519">
              <a:extLst>
                <a:ext uri="{FF2B5EF4-FFF2-40B4-BE49-F238E27FC236}">
                  <a16:creationId xmlns:a16="http://schemas.microsoft.com/office/drawing/2014/main" id="{10B8B715-8167-4FCF-AC2A-EE925C3D9946}"/>
                </a:ext>
              </a:extLst>
            </p:cNvPr>
            <p:cNvSpPr>
              <a:spLocks/>
            </p:cNvSpPr>
            <p:nvPr/>
          </p:nvSpPr>
          <p:spPr bwMode="auto">
            <a:xfrm>
              <a:off x="2875484" y="4685766"/>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7" y="29"/>
                  </a:moveTo>
                  <a:lnTo>
                    <a:pt x="35" y="0"/>
                  </a:lnTo>
                  <a:lnTo>
                    <a:pt x="0" y="0"/>
                  </a:lnTo>
                  <a:lnTo>
                    <a:pt x="17"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89" name="Freeform 520">
              <a:extLst>
                <a:ext uri="{FF2B5EF4-FFF2-40B4-BE49-F238E27FC236}">
                  <a16:creationId xmlns:a16="http://schemas.microsoft.com/office/drawing/2014/main" id="{BA4A502D-874A-4B8E-A53F-FD7FA725237C}"/>
                </a:ext>
              </a:extLst>
            </p:cNvPr>
            <p:cNvSpPr>
              <a:spLocks/>
            </p:cNvSpPr>
            <p:nvPr/>
          </p:nvSpPr>
          <p:spPr bwMode="auto">
            <a:xfrm>
              <a:off x="3390692" y="4428164"/>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8" y="29"/>
                  </a:moveTo>
                  <a:lnTo>
                    <a:pt x="35"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90" name="Freeform 521">
              <a:extLst>
                <a:ext uri="{FF2B5EF4-FFF2-40B4-BE49-F238E27FC236}">
                  <a16:creationId xmlns:a16="http://schemas.microsoft.com/office/drawing/2014/main" id="{48696A98-9F9D-4A54-BBCD-B44F22F2D2A9}"/>
                </a:ext>
              </a:extLst>
            </p:cNvPr>
            <p:cNvSpPr>
              <a:spLocks/>
            </p:cNvSpPr>
            <p:nvPr/>
          </p:nvSpPr>
          <p:spPr bwMode="auto">
            <a:xfrm>
              <a:off x="2501777" y="4286662"/>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7" y="29"/>
                  </a:moveTo>
                  <a:lnTo>
                    <a:pt x="35" y="0"/>
                  </a:lnTo>
                  <a:lnTo>
                    <a:pt x="0" y="0"/>
                  </a:lnTo>
                  <a:lnTo>
                    <a:pt x="17"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91" name="Freeform 522">
              <a:extLst>
                <a:ext uri="{FF2B5EF4-FFF2-40B4-BE49-F238E27FC236}">
                  <a16:creationId xmlns:a16="http://schemas.microsoft.com/office/drawing/2014/main" id="{A3FE2339-AA1B-4498-827F-369A4C3DDD9A}"/>
                </a:ext>
              </a:extLst>
            </p:cNvPr>
            <p:cNvSpPr>
              <a:spLocks/>
            </p:cNvSpPr>
            <p:nvPr/>
          </p:nvSpPr>
          <p:spPr bwMode="auto">
            <a:xfrm>
              <a:off x="2512663" y="4453560"/>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92" name="Freeform 523">
              <a:extLst>
                <a:ext uri="{FF2B5EF4-FFF2-40B4-BE49-F238E27FC236}">
                  <a16:creationId xmlns:a16="http://schemas.microsoft.com/office/drawing/2014/main" id="{A4B2A063-CD67-42CB-9D0F-E9E33181DCC3}"/>
                </a:ext>
              </a:extLst>
            </p:cNvPr>
            <p:cNvSpPr>
              <a:spLocks/>
            </p:cNvSpPr>
            <p:nvPr/>
          </p:nvSpPr>
          <p:spPr bwMode="auto">
            <a:xfrm>
              <a:off x="3067779" y="4428164"/>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8" y="29"/>
                  </a:moveTo>
                  <a:lnTo>
                    <a:pt x="35"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93" name="Freeform 524">
              <a:extLst>
                <a:ext uri="{FF2B5EF4-FFF2-40B4-BE49-F238E27FC236}">
                  <a16:creationId xmlns:a16="http://schemas.microsoft.com/office/drawing/2014/main" id="{CD3198D4-5ED6-4D3C-BCC5-19EBCC155DD0}"/>
                </a:ext>
              </a:extLst>
            </p:cNvPr>
            <p:cNvSpPr>
              <a:spLocks/>
            </p:cNvSpPr>
            <p:nvPr/>
          </p:nvSpPr>
          <p:spPr bwMode="auto">
            <a:xfrm>
              <a:off x="7091475" y="4493472"/>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94" name="Freeform 525">
              <a:extLst>
                <a:ext uri="{FF2B5EF4-FFF2-40B4-BE49-F238E27FC236}">
                  <a16:creationId xmlns:a16="http://schemas.microsoft.com/office/drawing/2014/main" id="{505BBC86-9F50-4698-8FA2-0166CD36E8F9}"/>
                </a:ext>
              </a:extLst>
            </p:cNvPr>
            <p:cNvSpPr>
              <a:spLocks/>
            </p:cNvSpPr>
            <p:nvPr/>
          </p:nvSpPr>
          <p:spPr bwMode="auto">
            <a:xfrm>
              <a:off x="3401575" y="4624088"/>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95" name="Freeform 526">
              <a:extLst>
                <a:ext uri="{FF2B5EF4-FFF2-40B4-BE49-F238E27FC236}">
                  <a16:creationId xmlns:a16="http://schemas.microsoft.com/office/drawing/2014/main" id="{0278DA11-0E08-46CC-9784-C687C00F76D0}"/>
                </a:ext>
              </a:extLst>
            </p:cNvPr>
            <p:cNvSpPr>
              <a:spLocks/>
            </p:cNvSpPr>
            <p:nvPr/>
          </p:nvSpPr>
          <p:spPr bwMode="auto">
            <a:xfrm>
              <a:off x="3456000" y="4326574"/>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96" name="Freeform 527">
              <a:extLst>
                <a:ext uri="{FF2B5EF4-FFF2-40B4-BE49-F238E27FC236}">
                  <a16:creationId xmlns:a16="http://schemas.microsoft.com/office/drawing/2014/main" id="{22574BB3-10C1-49C6-A488-E11CF7FF2097}"/>
                </a:ext>
              </a:extLst>
            </p:cNvPr>
            <p:cNvSpPr>
              <a:spLocks/>
            </p:cNvSpPr>
            <p:nvPr/>
          </p:nvSpPr>
          <p:spPr bwMode="auto">
            <a:xfrm>
              <a:off x="3209281" y="4700279"/>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97" name="Freeform 528">
              <a:extLst>
                <a:ext uri="{FF2B5EF4-FFF2-40B4-BE49-F238E27FC236}">
                  <a16:creationId xmlns:a16="http://schemas.microsoft.com/office/drawing/2014/main" id="{3FF7DFDE-A6F6-4A71-BFB2-B682ED10195C}"/>
                </a:ext>
              </a:extLst>
            </p:cNvPr>
            <p:cNvSpPr>
              <a:spLocks/>
            </p:cNvSpPr>
            <p:nvPr/>
          </p:nvSpPr>
          <p:spPr bwMode="auto">
            <a:xfrm>
              <a:off x="6122740" y="4725678"/>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98" name="Freeform 529">
              <a:extLst>
                <a:ext uri="{FF2B5EF4-FFF2-40B4-BE49-F238E27FC236}">
                  <a16:creationId xmlns:a16="http://schemas.microsoft.com/office/drawing/2014/main" id="{C707398F-F464-474F-8311-776E21C0B001}"/>
                </a:ext>
              </a:extLst>
            </p:cNvPr>
            <p:cNvSpPr>
              <a:spLocks/>
            </p:cNvSpPr>
            <p:nvPr/>
          </p:nvSpPr>
          <p:spPr bwMode="auto">
            <a:xfrm>
              <a:off x="5019761" y="4627715"/>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799" name="Freeform 530">
              <a:extLst>
                <a:ext uri="{FF2B5EF4-FFF2-40B4-BE49-F238E27FC236}">
                  <a16:creationId xmlns:a16="http://schemas.microsoft.com/office/drawing/2014/main" id="{A883B61C-9D2E-4BE7-BCD4-5B26B3E4A082}"/>
                </a:ext>
              </a:extLst>
            </p:cNvPr>
            <p:cNvSpPr>
              <a:spLocks/>
            </p:cNvSpPr>
            <p:nvPr/>
          </p:nvSpPr>
          <p:spPr bwMode="auto">
            <a:xfrm>
              <a:off x="6198933" y="4442677"/>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00" name="Freeform 531">
              <a:extLst>
                <a:ext uri="{FF2B5EF4-FFF2-40B4-BE49-F238E27FC236}">
                  <a16:creationId xmlns:a16="http://schemas.microsoft.com/office/drawing/2014/main" id="{527B6DC2-6F1D-4955-81A9-6D6DD06ED235}"/>
                </a:ext>
              </a:extLst>
            </p:cNvPr>
            <p:cNvSpPr>
              <a:spLocks/>
            </p:cNvSpPr>
            <p:nvPr/>
          </p:nvSpPr>
          <p:spPr bwMode="auto">
            <a:xfrm>
              <a:off x="3078665" y="4624088"/>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01" name="Freeform 532">
              <a:extLst>
                <a:ext uri="{FF2B5EF4-FFF2-40B4-BE49-F238E27FC236}">
                  <a16:creationId xmlns:a16="http://schemas.microsoft.com/office/drawing/2014/main" id="{EA3AC538-FA77-4852-9057-2A6020E77A56}"/>
                </a:ext>
              </a:extLst>
            </p:cNvPr>
            <p:cNvSpPr>
              <a:spLocks/>
            </p:cNvSpPr>
            <p:nvPr/>
          </p:nvSpPr>
          <p:spPr bwMode="auto">
            <a:xfrm>
              <a:off x="6213446" y="4402765"/>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02" name="Freeform 533">
              <a:extLst>
                <a:ext uri="{FF2B5EF4-FFF2-40B4-BE49-F238E27FC236}">
                  <a16:creationId xmlns:a16="http://schemas.microsoft.com/office/drawing/2014/main" id="{3CCB242E-D262-4309-9D61-929DCDB32D82}"/>
                </a:ext>
              </a:extLst>
            </p:cNvPr>
            <p:cNvSpPr>
              <a:spLocks/>
            </p:cNvSpPr>
            <p:nvPr/>
          </p:nvSpPr>
          <p:spPr bwMode="auto">
            <a:xfrm>
              <a:off x="6071945" y="4493472"/>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03" name="Freeform 534">
              <a:extLst>
                <a:ext uri="{FF2B5EF4-FFF2-40B4-BE49-F238E27FC236}">
                  <a16:creationId xmlns:a16="http://schemas.microsoft.com/office/drawing/2014/main" id="{ACAAAC5B-46BE-49D2-92AF-9C7CE0C7F39F}"/>
                </a:ext>
              </a:extLst>
            </p:cNvPr>
            <p:cNvSpPr>
              <a:spLocks/>
            </p:cNvSpPr>
            <p:nvPr/>
          </p:nvSpPr>
          <p:spPr bwMode="auto">
            <a:xfrm>
              <a:off x="3234677" y="4391882"/>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04" name="Freeform 535">
              <a:extLst>
                <a:ext uri="{FF2B5EF4-FFF2-40B4-BE49-F238E27FC236}">
                  <a16:creationId xmlns:a16="http://schemas.microsoft.com/office/drawing/2014/main" id="{ACC2A8F8-C928-4BAA-9EC9-3BCA6E1AD8EA}"/>
                </a:ext>
              </a:extLst>
            </p:cNvPr>
            <p:cNvSpPr>
              <a:spLocks/>
            </p:cNvSpPr>
            <p:nvPr/>
          </p:nvSpPr>
          <p:spPr bwMode="auto">
            <a:xfrm>
              <a:off x="6278754" y="4711165"/>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8" y="29"/>
                  </a:moveTo>
                  <a:lnTo>
                    <a:pt x="35"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05" name="Freeform 536">
              <a:extLst>
                <a:ext uri="{FF2B5EF4-FFF2-40B4-BE49-F238E27FC236}">
                  <a16:creationId xmlns:a16="http://schemas.microsoft.com/office/drawing/2014/main" id="{884C5536-850B-42AA-BED5-D6213EE997B0}"/>
                </a:ext>
              </a:extLst>
            </p:cNvPr>
            <p:cNvSpPr>
              <a:spLocks/>
            </p:cNvSpPr>
            <p:nvPr/>
          </p:nvSpPr>
          <p:spPr bwMode="auto">
            <a:xfrm>
              <a:off x="3376179" y="4569663"/>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06" name="Freeform 537">
              <a:extLst>
                <a:ext uri="{FF2B5EF4-FFF2-40B4-BE49-F238E27FC236}">
                  <a16:creationId xmlns:a16="http://schemas.microsoft.com/office/drawing/2014/main" id="{69C69521-88E3-466F-8044-E433516A7163}"/>
                </a:ext>
              </a:extLst>
            </p:cNvPr>
            <p:cNvSpPr>
              <a:spLocks/>
            </p:cNvSpPr>
            <p:nvPr/>
          </p:nvSpPr>
          <p:spPr bwMode="auto">
            <a:xfrm>
              <a:off x="6148138" y="4377369"/>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07" name="Freeform 538">
              <a:extLst>
                <a:ext uri="{FF2B5EF4-FFF2-40B4-BE49-F238E27FC236}">
                  <a16:creationId xmlns:a16="http://schemas.microsoft.com/office/drawing/2014/main" id="{259BB3B7-9D8E-437A-9C44-23358EB06925}"/>
                </a:ext>
              </a:extLst>
            </p:cNvPr>
            <p:cNvSpPr>
              <a:spLocks/>
            </p:cNvSpPr>
            <p:nvPr/>
          </p:nvSpPr>
          <p:spPr bwMode="auto">
            <a:xfrm>
              <a:off x="3517678" y="4453560"/>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08" name="Freeform 539">
              <a:extLst>
                <a:ext uri="{FF2B5EF4-FFF2-40B4-BE49-F238E27FC236}">
                  <a16:creationId xmlns:a16="http://schemas.microsoft.com/office/drawing/2014/main" id="{9A184F30-CD20-4720-8652-DE9BF2A419C9}"/>
                </a:ext>
              </a:extLst>
            </p:cNvPr>
            <p:cNvSpPr>
              <a:spLocks/>
            </p:cNvSpPr>
            <p:nvPr/>
          </p:nvSpPr>
          <p:spPr bwMode="auto">
            <a:xfrm>
              <a:off x="2719470" y="4569663"/>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09" name="Freeform 540">
              <a:extLst>
                <a:ext uri="{FF2B5EF4-FFF2-40B4-BE49-F238E27FC236}">
                  <a16:creationId xmlns:a16="http://schemas.microsoft.com/office/drawing/2014/main" id="{881C3003-EA85-433C-8F67-661A3B45D425}"/>
                </a:ext>
              </a:extLst>
            </p:cNvPr>
            <p:cNvSpPr>
              <a:spLocks/>
            </p:cNvSpPr>
            <p:nvPr/>
          </p:nvSpPr>
          <p:spPr bwMode="auto">
            <a:xfrm>
              <a:off x="6173535" y="4649484"/>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10" name="Freeform 541">
              <a:extLst>
                <a:ext uri="{FF2B5EF4-FFF2-40B4-BE49-F238E27FC236}">
                  <a16:creationId xmlns:a16="http://schemas.microsoft.com/office/drawing/2014/main" id="{8FFDF77D-9362-429D-BC67-704D49FD4FCE}"/>
                </a:ext>
              </a:extLst>
            </p:cNvPr>
            <p:cNvSpPr>
              <a:spLocks/>
            </p:cNvSpPr>
            <p:nvPr/>
          </p:nvSpPr>
          <p:spPr bwMode="auto">
            <a:xfrm>
              <a:off x="7102359" y="4337457"/>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11" name="Freeform 542">
              <a:extLst>
                <a:ext uri="{FF2B5EF4-FFF2-40B4-BE49-F238E27FC236}">
                  <a16:creationId xmlns:a16="http://schemas.microsoft.com/office/drawing/2014/main" id="{C1343B27-E534-41FD-89DB-7216D73108BA}"/>
                </a:ext>
              </a:extLst>
            </p:cNvPr>
            <p:cNvSpPr>
              <a:spLocks/>
            </p:cNvSpPr>
            <p:nvPr/>
          </p:nvSpPr>
          <p:spPr bwMode="auto">
            <a:xfrm>
              <a:off x="3572103" y="4468073"/>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12" name="Freeform 543">
              <a:extLst>
                <a:ext uri="{FF2B5EF4-FFF2-40B4-BE49-F238E27FC236}">
                  <a16:creationId xmlns:a16="http://schemas.microsoft.com/office/drawing/2014/main" id="{CDD84273-3440-418C-82CE-B9C00141E936}"/>
                </a:ext>
              </a:extLst>
            </p:cNvPr>
            <p:cNvSpPr>
              <a:spLocks/>
            </p:cNvSpPr>
            <p:nvPr/>
          </p:nvSpPr>
          <p:spPr bwMode="auto">
            <a:xfrm>
              <a:off x="3183882" y="4558780"/>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13" name="Freeform 544">
              <a:extLst>
                <a:ext uri="{FF2B5EF4-FFF2-40B4-BE49-F238E27FC236}">
                  <a16:creationId xmlns:a16="http://schemas.microsoft.com/office/drawing/2014/main" id="{F64ADC2B-A292-46DF-BBE8-C3A948334571}"/>
                </a:ext>
              </a:extLst>
            </p:cNvPr>
            <p:cNvSpPr>
              <a:spLocks/>
            </p:cNvSpPr>
            <p:nvPr/>
          </p:nvSpPr>
          <p:spPr bwMode="auto">
            <a:xfrm>
              <a:off x="3532191" y="4351970"/>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14" name="Freeform 545">
              <a:extLst>
                <a:ext uri="{FF2B5EF4-FFF2-40B4-BE49-F238E27FC236}">
                  <a16:creationId xmlns:a16="http://schemas.microsoft.com/office/drawing/2014/main" id="{E1904593-48F7-459F-9E60-ECA99A4D4D55}"/>
                </a:ext>
              </a:extLst>
            </p:cNvPr>
            <p:cNvSpPr>
              <a:spLocks/>
            </p:cNvSpPr>
            <p:nvPr/>
          </p:nvSpPr>
          <p:spPr bwMode="auto">
            <a:xfrm>
              <a:off x="3401575" y="4584176"/>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15" name="Freeform 546">
              <a:extLst>
                <a:ext uri="{FF2B5EF4-FFF2-40B4-BE49-F238E27FC236}">
                  <a16:creationId xmlns:a16="http://schemas.microsoft.com/office/drawing/2014/main" id="{447B9728-B1E7-4346-8C90-9FB9B177A4A6}"/>
                </a:ext>
              </a:extLst>
            </p:cNvPr>
            <p:cNvSpPr>
              <a:spLocks/>
            </p:cNvSpPr>
            <p:nvPr/>
          </p:nvSpPr>
          <p:spPr bwMode="auto">
            <a:xfrm>
              <a:off x="6122740" y="4453560"/>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16" name="Freeform 547">
              <a:extLst>
                <a:ext uri="{FF2B5EF4-FFF2-40B4-BE49-F238E27FC236}">
                  <a16:creationId xmlns:a16="http://schemas.microsoft.com/office/drawing/2014/main" id="{F57EFE02-4C76-4983-A983-0AF3D37F8D59}"/>
                </a:ext>
              </a:extLst>
            </p:cNvPr>
            <p:cNvSpPr>
              <a:spLocks/>
            </p:cNvSpPr>
            <p:nvPr/>
          </p:nvSpPr>
          <p:spPr bwMode="auto">
            <a:xfrm>
              <a:off x="3456000" y="4544267"/>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7" y="29"/>
                  </a:moveTo>
                  <a:lnTo>
                    <a:pt x="35" y="0"/>
                  </a:lnTo>
                  <a:lnTo>
                    <a:pt x="0" y="0"/>
                  </a:lnTo>
                  <a:lnTo>
                    <a:pt x="17"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17" name="Freeform 548">
              <a:extLst>
                <a:ext uri="{FF2B5EF4-FFF2-40B4-BE49-F238E27FC236}">
                  <a16:creationId xmlns:a16="http://schemas.microsoft.com/office/drawing/2014/main" id="{18B09604-1687-4CAD-A30F-9EFABA60DE17}"/>
                </a:ext>
              </a:extLst>
            </p:cNvPr>
            <p:cNvSpPr>
              <a:spLocks/>
            </p:cNvSpPr>
            <p:nvPr/>
          </p:nvSpPr>
          <p:spPr bwMode="auto">
            <a:xfrm>
              <a:off x="6227959" y="4711165"/>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7" y="29"/>
                  </a:moveTo>
                  <a:lnTo>
                    <a:pt x="35" y="0"/>
                  </a:lnTo>
                  <a:lnTo>
                    <a:pt x="0" y="0"/>
                  </a:lnTo>
                  <a:lnTo>
                    <a:pt x="17"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18" name="Freeform 549">
              <a:extLst>
                <a:ext uri="{FF2B5EF4-FFF2-40B4-BE49-F238E27FC236}">
                  <a16:creationId xmlns:a16="http://schemas.microsoft.com/office/drawing/2014/main" id="{B68B3332-405E-4F75-97C9-C68882B6C8A4}"/>
                </a:ext>
              </a:extLst>
            </p:cNvPr>
            <p:cNvSpPr>
              <a:spLocks/>
            </p:cNvSpPr>
            <p:nvPr/>
          </p:nvSpPr>
          <p:spPr bwMode="auto">
            <a:xfrm>
              <a:off x="3648294" y="4478959"/>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8" y="29"/>
                  </a:moveTo>
                  <a:lnTo>
                    <a:pt x="35"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19" name="Freeform 550">
              <a:extLst>
                <a:ext uri="{FF2B5EF4-FFF2-40B4-BE49-F238E27FC236}">
                  <a16:creationId xmlns:a16="http://schemas.microsoft.com/office/drawing/2014/main" id="{BD6F66DD-6D46-4A59-836B-7F925B7521F5}"/>
                </a:ext>
              </a:extLst>
            </p:cNvPr>
            <p:cNvSpPr>
              <a:spLocks/>
            </p:cNvSpPr>
            <p:nvPr/>
          </p:nvSpPr>
          <p:spPr bwMode="auto">
            <a:xfrm>
              <a:off x="3517678" y="4569663"/>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20" name="Freeform 551">
              <a:extLst>
                <a:ext uri="{FF2B5EF4-FFF2-40B4-BE49-F238E27FC236}">
                  <a16:creationId xmlns:a16="http://schemas.microsoft.com/office/drawing/2014/main" id="{02714FC7-2EC8-4B9F-8CBC-C00EB105DE3D}"/>
                </a:ext>
              </a:extLst>
            </p:cNvPr>
            <p:cNvSpPr>
              <a:spLocks/>
            </p:cNvSpPr>
            <p:nvPr/>
          </p:nvSpPr>
          <p:spPr bwMode="auto">
            <a:xfrm>
              <a:off x="6071945" y="4569663"/>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8" y="29"/>
                  </a:moveTo>
                  <a:lnTo>
                    <a:pt x="35"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21" name="Freeform 552">
              <a:extLst>
                <a:ext uri="{FF2B5EF4-FFF2-40B4-BE49-F238E27FC236}">
                  <a16:creationId xmlns:a16="http://schemas.microsoft.com/office/drawing/2014/main" id="{2BDA1FE9-B201-440E-A283-9620AFE3EB60}"/>
                </a:ext>
              </a:extLst>
            </p:cNvPr>
            <p:cNvSpPr>
              <a:spLocks/>
            </p:cNvSpPr>
            <p:nvPr/>
          </p:nvSpPr>
          <p:spPr bwMode="auto">
            <a:xfrm>
              <a:off x="3441487" y="4337457"/>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22" name="Freeform 553">
              <a:extLst>
                <a:ext uri="{FF2B5EF4-FFF2-40B4-BE49-F238E27FC236}">
                  <a16:creationId xmlns:a16="http://schemas.microsoft.com/office/drawing/2014/main" id="{5CB3EB95-3ECB-47A7-9265-711D5607FB56}"/>
                </a:ext>
              </a:extLst>
            </p:cNvPr>
            <p:cNvSpPr>
              <a:spLocks/>
            </p:cNvSpPr>
            <p:nvPr/>
          </p:nvSpPr>
          <p:spPr bwMode="auto">
            <a:xfrm>
              <a:off x="6071945" y="4377369"/>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23" name="Freeform 554">
              <a:extLst>
                <a:ext uri="{FF2B5EF4-FFF2-40B4-BE49-F238E27FC236}">
                  <a16:creationId xmlns:a16="http://schemas.microsoft.com/office/drawing/2014/main" id="{A9147110-DB3E-4F04-A125-6A2EE5506342}"/>
                </a:ext>
              </a:extLst>
            </p:cNvPr>
            <p:cNvSpPr>
              <a:spLocks/>
            </p:cNvSpPr>
            <p:nvPr/>
          </p:nvSpPr>
          <p:spPr bwMode="auto">
            <a:xfrm>
              <a:off x="3042383" y="4478959"/>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8" y="29"/>
                  </a:moveTo>
                  <a:lnTo>
                    <a:pt x="35"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24" name="Freeform 555">
              <a:extLst>
                <a:ext uri="{FF2B5EF4-FFF2-40B4-BE49-F238E27FC236}">
                  <a16:creationId xmlns:a16="http://schemas.microsoft.com/office/drawing/2014/main" id="{E57C7DFE-29C2-4124-8C9C-E49EEB523B0C}"/>
                </a:ext>
              </a:extLst>
            </p:cNvPr>
            <p:cNvSpPr>
              <a:spLocks/>
            </p:cNvSpPr>
            <p:nvPr/>
          </p:nvSpPr>
          <p:spPr bwMode="auto">
            <a:xfrm>
              <a:off x="2850086" y="4544267"/>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7" y="29"/>
                  </a:moveTo>
                  <a:lnTo>
                    <a:pt x="35" y="0"/>
                  </a:lnTo>
                  <a:lnTo>
                    <a:pt x="0" y="0"/>
                  </a:lnTo>
                  <a:lnTo>
                    <a:pt x="17"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25" name="Freeform 556">
              <a:extLst>
                <a:ext uri="{FF2B5EF4-FFF2-40B4-BE49-F238E27FC236}">
                  <a16:creationId xmlns:a16="http://schemas.microsoft.com/office/drawing/2014/main" id="{A70A648F-0184-41A4-A4AC-F52D47D0684A}"/>
                </a:ext>
              </a:extLst>
            </p:cNvPr>
            <p:cNvSpPr>
              <a:spLocks/>
            </p:cNvSpPr>
            <p:nvPr/>
          </p:nvSpPr>
          <p:spPr bwMode="auto">
            <a:xfrm>
              <a:off x="6122740" y="4507985"/>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26" name="Freeform 557">
              <a:extLst>
                <a:ext uri="{FF2B5EF4-FFF2-40B4-BE49-F238E27FC236}">
                  <a16:creationId xmlns:a16="http://schemas.microsoft.com/office/drawing/2014/main" id="{8FFB3FFE-C7F8-4D75-8C40-266240B89C57}"/>
                </a:ext>
              </a:extLst>
            </p:cNvPr>
            <p:cNvSpPr>
              <a:spLocks/>
            </p:cNvSpPr>
            <p:nvPr/>
          </p:nvSpPr>
          <p:spPr bwMode="auto">
            <a:xfrm>
              <a:off x="6677858" y="4312061"/>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8" y="29"/>
                  </a:moveTo>
                  <a:lnTo>
                    <a:pt x="35"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27" name="Freeform 558">
              <a:extLst>
                <a:ext uri="{FF2B5EF4-FFF2-40B4-BE49-F238E27FC236}">
                  <a16:creationId xmlns:a16="http://schemas.microsoft.com/office/drawing/2014/main" id="{46CBBA93-8BEA-4A33-A380-A97A2D474EB9}"/>
                </a:ext>
              </a:extLst>
            </p:cNvPr>
            <p:cNvSpPr>
              <a:spLocks/>
            </p:cNvSpPr>
            <p:nvPr/>
          </p:nvSpPr>
          <p:spPr bwMode="auto">
            <a:xfrm>
              <a:off x="3426974" y="4351970"/>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28" name="Freeform 559">
              <a:extLst>
                <a:ext uri="{FF2B5EF4-FFF2-40B4-BE49-F238E27FC236}">
                  <a16:creationId xmlns:a16="http://schemas.microsoft.com/office/drawing/2014/main" id="{E66AD7ED-9583-4C14-9FDA-88EBED6C1119}"/>
                </a:ext>
              </a:extLst>
            </p:cNvPr>
            <p:cNvSpPr>
              <a:spLocks/>
            </p:cNvSpPr>
            <p:nvPr/>
          </p:nvSpPr>
          <p:spPr bwMode="auto">
            <a:xfrm>
              <a:off x="6148138" y="4544267"/>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29" name="Freeform 560">
              <a:extLst>
                <a:ext uri="{FF2B5EF4-FFF2-40B4-BE49-F238E27FC236}">
                  <a16:creationId xmlns:a16="http://schemas.microsoft.com/office/drawing/2014/main" id="{BD545770-FD61-456D-99AA-860637FCFD5B}"/>
                </a:ext>
              </a:extLst>
            </p:cNvPr>
            <p:cNvSpPr>
              <a:spLocks/>
            </p:cNvSpPr>
            <p:nvPr/>
          </p:nvSpPr>
          <p:spPr bwMode="auto">
            <a:xfrm>
              <a:off x="3582986" y="4453560"/>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30" name="Freeform 561">
              <a:extLst>
                <a:ext uri="{FF2B5EF4-FFF2-40B4-BE49-F238E27FC236}">
                  <a16:creationId xmlns:a16="http://schemas.microsoft.com/office/drawing/2014/main" id="{61C4CE6A-9ADC-4E44-A2C0-2FB9505B74E2}"/>
                </a:ext>
              </a:extLst>
            </p:cNvPr>
            <p:cNvSpPr>
              <a:spLocks/>
            </p:cNvSpPr>
            <p:nvPr/>
          </p:nvSpPr>
          <p:spPr bwMode="auto">
            <a:xfrm>
              <a:off x="6213446" y="4442677"/>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31" name="Freeform 562">
              <a:extLst>
                <a:ext uri="{FF2B5EF4-FFF2-40B4-BE49-F238E27FC236}">
                  <a16:creationId xmlns:a16="http://schemas.microsoft.com/office/drawing/2014/main" id="{5EE97086-5F8C-4E16-A319-1EC4286E504D}"/>
                </a:ext>
              </a:extLst>
            </p:cNvPr>
            <p:cNvSpPr>
              <a:spLocks/>
            </p:cNvSpPr>
            <p:nvPr/>
          </p:nvSpPr>
          <p:spPr bwMode="auto">
            <a:xfrm>
              <a:off x="3532191" y="4674883"/>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32" name="Freeform 563">
              <a:extLst>
                <a:ext uri="{FF2B5EF4-FFF2-40B4-BE49-F238E27FC236}">
                  <a16:creationId xmlns:a16="http://schemas.microsoft.com/office/drawing/2014/main" id="{FC64E270-4DD1-499A-8DCD-936D2CD9E2CB}"/>
                </a:ext>
              </a:extLst>
            </p:cNvPr>
            <p:cNvSpPr>
              <a:spLocks/>
            </p:cNvSpPr>
            <p:nvPr/>
          </p:nvSpPr>
          <p:spPr bwMode="auto">
            <a:xfrm>
              <a:off x="3390692" y="4507985"/>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33" name="Freeform 564">
              <a:extLst>
                <a:ext uri="{FF2B5EF4-FFF2-40B4-BE49-F238E27FC236}">
                  <a16:creationId xmlns:a16="http://schemas.microsoft.com/office/drawing/2014/main" id="{D527BB7E-0554-4C2B-B6ED-B305A1DE7A0C}"/>
                </a:ext>
              </a:extLst>
            </p:cNvPr>
            <p:cNvSpPr>
              <a:spLocks/>
            </p:cNvSpPr>
            <p:nvPr/>
          </p:nvSpPr>
          <p:spPr bwMode="auto">
            <a:xfrm>
              <a:off x="6264241" y="4518868"/>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34" name="Freeform 565">
              <a:extLst>
                <a:ext uri="{FF2B5EF4-FFF2-40B4-BE49-F238E27FC236}">
                  <a16:creationId xmlns:a16="http://schemas.microsoft.com/office/drawing/2014/main" id="{999527BD-1B5C-42EA-8BD2-BBB10A5EA0AD}"/>
                </a:ext>
              </a:extLst>
            </p:cNvPr>
            <p:cNvSpPr>
              <a:spLocks/>
            </p:cNvSpPr>
            <p:nvPr/>
          </p:nvSpPr>
          <p:spPr bwMode="auto">
            <a:xfrm>
              <a:off x="3582986" y="4533381"/>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35" name="Freeform 566">
              <a:extLst>
                <a:ext uri="{FF2B5EF4-FFF2-40B4-BE49-F238E27FC236}">
                  <a16:creationId xmlns:a16="http://schemas.microsoft.com/office/drawing/2014/main" id="{3D52031D-AE2C-4DE6-B95D-B5E8A3BAF477}"/>
                </a:ext>
              </a:extLst>
            </p:cNvPr>
            <p:cNvSpPr>
              <a:spLocks/>
            </p:cNvSpPr>
            <p:nvPr/>
          </p:nvSpPr>
          <p:spPr bwMode="auto">
            <a:xfrm>
              <a:off x="6137253" y="4402765"/>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7" y="29"/>
                  </a:moveTo>
                  <a:lnTo>
                    <a:pt x="35" y="0"/>
                  </a:lnTo>
                  <a:lnTo>
                    <a:pt x="0" y="0"/>
                  </a:lnTo>
                  <a:lnTo>
                    <a:pt x="17"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36" name="Freeform 567">
              <a:extLst>
                <a:ext uri="{FF2B5EF4-FFF2-40B4-BE49-F238E27FC236}">
                  <a16:creationId xmlns:a16="http://schemas.microsoft.com/office/drawing/2014/main" id="{3107DFA5-192D-4B58-9822-A59A900A0E34}"/>
                </a:ext>
              </a:extLst>
            </p:cNvPr>
            <p:cNvSpPr>
              <a:spLocks/>
            </p:cNvSpPr>
            <p:nvPr/>
          </p:nvSpPr>
          <p:spPr bwMode="auto">
            <a:xfrm>
              <a:off x="6111856" y="4442677"/>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37" name="Freeform 568">
              <a:extLst>
                <a:ext uri="{FF2B5EF4-FFF2-40B4-BE49-F238E27FC236}">
                  <a16:creationId xmlns:a16="http://schemas.microsoft.com/office/drawing/2014/main" id="{23C4977C-62FF-4CF3-8262-98FC8ED68C97}"/>
                </a:ext>
              </a:extLst>
            </p:cNvPr>
            <p:cNvSpPr>
              <a:spLocks/>
            </p:cNvSpPr>
            <p:nvPr/>
          </p:nvSpPr>
          <p:spPr bwMode="auto">
            <a:xfrm>
              <a:off x="3376179" y="4428164"/>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38" name="Freeform 569">
              <a:extLst>
                <a:ext uri="{FF2B5EF4-FFF2-40B4-BE49-F238E27FC236}">
                  <a16:creationId xmlns:a16="http://schemas.microsoft.com/office/drawing/2014/main" id="{AEBE3B91-9A22-44AA-AB91-C1210844577A}"/>
                </a:ext>
              </a:extLst>
            </p:cNvPr>
            <p:cNvSpPr>
              <a:spLocks/>
            </p:cNvSpPr>
            <p:nvPr/>
          </p:nvSpPr>
          <p:spPr bwMode="auto">
            <a:xfrm>
              <a:off x="6082830" y="4584176"/>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39" name="Freeform 570">
              <a:extLst>
                <a:ext uri="{FF2B5EF4-FFF2-40B4-BE49-F238E27FC236}">
                  <a16:creationId xmlns:a16="http://schemas.microsoft.com/office/drawing/2014/main" id="{026640F8-364B-4AEC-B9BE-82DA4F89DB22}"/>
                </a:ext>
              </a:extLst>
            </p:cNvPr>
            <p:cNvSpPr>
              <a:spLocks/>
            </p:cNvSpPr>
            <p:nvPr/>
          </p:nvSpPr>
          <p:spPr bwMode="auto">
            <a:xfrm>
              <a:off x="5825226" y="4649484"/>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40" name="Freeform 571">
              <a:extLst>
                <a:ext uri="{FF2B5EF4-FFF2-40B4-BE49-F238E27FC236}">
                  <a16:creationId xmlns:a16="http://schemas.microsoft.com/office/drawing/2014/main" id="{409F77DD-DFEF-42ED-9070-0D37DFDB4B26}"/>
                </a:ext>
              </a:extLst>
            </p:cNvPr>
            <p:cNvSpPr>
              <a:spLocks/>
            </p:cNvSpPr>
            <p:nvPr/>
          </p:nvSpPr>
          <p:spPr bwMode="auto">
            <a:xfrm>
              <a:off x="5346303" y="4518870"/>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41" name="Freeform 572">
              <a:extLst>
                <a:ext uri="{FF2B5EF4-FFF2-40B4-BE49-F238E27FC236}">
                  <a16:creationId xmlns:a16="http://schemas.microsoft.com/office/drawing/2014/main" id="{F2A7EA7B-B0C4-4FF9-B8BB-FACC636D102B}"/>
                </a:ext>
              </a:extLst>
            </p:cNvPr>
            <p:cNvSpPr>
              <a:spLocks/>
            </p:cNvSpPr>
            <p:nvPr/>
          </p:nvSpPr>
          <p:spPr bwMode="auto">
            <a:xfrm>
              <a:off x="3481396" y="4711165"/>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7" y="29"/>
                  </a:moveTo>
                  <a:lnTo>
                    <a:pt x="35" y="0"/>
                  </a:lnTo>
                  <a:lnTo>
                    <a:pt x="0" y="0"/>
                  </a:lnTo>
                  <a:lnTo>
                    <a:pt x="17"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42" name="Freeform 573">
              <a:extLst>
                <a:ext uri="{FF2B5EF4-FFF2-40B4-BE49-F238E27FC236}">
                  <a16:creationId xmlns:a16="http://schemas.microsoft.com/office/drawing/2014/main" id="{C9D5A235-84C9-445B-A176-8638DB02A88C}"/>
                </a:ext>
              </a:extLst>
            </p:cNvPr>
            <p:cNvSpPr>
              <a:spLocks/>
            </p:cNvSpPr>
            <p:nvPr/>
          </p:nvSpPr>
          <p:spPr bwMode="auto">
            <a:xfrm>
              <a:off x="6057432" y="4453560"/>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43" name="Freeform 574">
              <a:extLst>
                <a:ext uri="{FF2B5EF4-FFF2-40B4-BE49-F238E27FC236}">
                  <a16:creationId xmlns:a16="http://schemas.microsoft.com/office/drawing/2014/main" id="{A46441D1-C9AE-4CC8-B300-9FBE8DAF3A06}"/>
                </a:ext>
              </a:extLst>
            </p:cNvPr>
            <p:cNvSpPr>
              <a:spLocks/>
            </p:cNvSpPr>
            <p:nvPr/>
          </p:nvSpPr>
          <p:spPr bwMode="auto">
            <a:xfrm>
              <a:off x="3597499" y="4507985"/>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44" name="Freeform 575">
              <a:extLst>
                <a:ext uri="{FF2B5EF4-FFF2-40B4-BE49-F238E27FC236}">
                  <a16:creationId xmlns:a16="http://schemas.microsoft.com/office/drawing/2014/main" id="{E5C0B9D9-6A90-44EE-B4DF-DE62ECD0D91A}"/>
                </a:ext>
              </a:extLst>
            </p:cNvPr>
            <p:cNvSpPr>
              <a:spLocks/>
            </p:cNvSpPr>
            <p:nvPr/>
          </p:nvSpPr>
          <p:spPr bwMode="auto">
            <a:xfrm>
              <a:off x="3456000" y="4558780"/>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45" name="Freeform 576">
              <a:extLst>
                <a:ext uri="{FF2B5EF4-FFF2-40B4-BE49-F238E27FC236}">
                  <a16:creationId xmlns:a16="http://schemas.microsoft.com/office/drawing/2014/main" id="{66BB6D6D-BEC1-4FE8-93D8-1E4C459B3080}"/>
                </a:ext>
              </a:extLst>
            </p:cNvPr>
            <p:cNvSpPr>
              <a:spLocks/>
            </p:cNvSpPr>
            <p:nvPr/>
          </p:nvSpPr>
          <p:spPr bwMode="auto">
            <a:xfrm>
              <a:off x="3532191" y="4558780"/>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46" name="Freeform 577">
              <a:extLst>
                <a:ext uri="{FF2B5EF4-FFF2-40B4-BE49-F238E27FC236}">
                  <a16:creationId xmlns:a16="http://schemas.microsoft.com/office/drawing/2014/main" id="{949A78DA-C3DE-4AF0-B182-07EE58B81442}"/>
                </a:ext>
              </a:extLst>
            </p:cNvPr>
            <p:cNvSpPr>
              <a:spLocks/>
            </p:cNvSpPr>
            <p:nvPr/>
          </p:nvSpPr>
          <p:spPr bwMode="auto">
            <a:xfrm>
              <a:off x="6227959" y="4507985"/>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47" name="Freeform 578">
              <a:extLst>
                <a:ext uri="{FF2B5EF4-FFF2-40B4-BE49-F238E27FC236}">
                  <a16:creationId xmlns:a16="http://schemas.microsoft.com/office/drawing/2014/main" id="{D798AF17-2A5D-4640-9EAD-94E1C28F1517}"/>
                </a:ext>
              </a:extLst>
            </p:cNvPr>
            <p:cNvSpPr>
              <a:spLocks/>
            </p:cNvSpPr>
            <p:nvPr/>
          </p:nvSpPr>
          <p:spPr bwMode="auto">
            <a:xfrm>
              <a:off x="6137253" y="4518868"/>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7" y="29"/>
                  </a:moveTo>
                  <a:lnTo>
                    <a:pt x="35" y="0"/>
                  </a:lnTo>
                  <a:lnTo>
                    <a:pt x="0" y="0"/>
                  </a:lnTo>
                  <a:lnTo>
                    <a:pt x="17"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48" name="Freeform 579">
              <a:extLst>
                <a:ext uri="{FF2B5EF4-FFF2-40B4-BE49-F238E27FC236}">
                  <a16:creationId xmlns:a16="http://schemas.microsoft.com/office/drawing/2014/main" id="{C9575997-F32B-432A-AF6C-CBAE7B8AA4CC}"/>
                </a:ext>
              </a:extLst>
            </p:cNvPr>
            <p:cNvSpPr>
              <a:spLocks/>
            </p:cNvSpPr>
            <p:nvPr/>
          </p:nvSpPr>
          <p:spPr bwMode="auto">
            <a:xfrm>
              <a:off x="3441487" y="4790986"/>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49" name="Freeform 580">
              <a:extLst>
                <a:ext uri="{FF2B5EF4-FFF2-40B4-BE49-F238E27FC236}">
                  <a16:creationId xmlns:a16="http://schemas.microsoft.com/office/drawing/2014/main" id="{A7BB72A8-37BC-4487-8089-9B65BA687BCD}"/>
                </a:ext>
              </a:extLst>
            </p:cNvPr>
            <p:cNvSpPr>
              <a:spLocks/>
            </p:cNvSpPr>
            <p:nvPr/>
          </p:nvSpPr>
          <p:spPr bwMode="auto">
            <a:xfrm>
              <a:off x="6046548" y="4740191"/>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50" name="Freeform 581">
              <a:extLst>
                <a:ext uri="{FF2B5EF4-FFF2-40B4-BE49-F238E27FC236}">
                  <a16:creationId xmlns:a16="http://schemas.microsoft.com/office/drawing/2014/main" id="{C658E487-C923-4DAC-A43B-47F5FB17E7A9}"/>
                </a:ext>
              </a:extLst>
            </p:cNvPr>
            <p:cNvSpPr>
              <a:spLocks/>
            </p:cNvSpPr>
            <p:nvPr/>
          </p:nvSpPr>
          <p:spPr bwMode="auto">
            <a:xfrm>
              <a:off x="5915932" y="4518868"/>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51" name="Freeform 582">
              <a:extLst>
                <a:ext uri="{FF2B5EF4-FFF2-40B4-BE49-F238E27FC236}">
                  <a16:creationId xmlns:a16="http://schemas.microsoft.com/office/drawing/2014/main" id="{7401EEE4-CA2D-409F-802C-D357C3389FB8}"/>
                </a:ext>
              </a:extLst>
            </p:cNvPr>
            <p:cNvSpPr>
              <a:spLocks/>
            </p:cNvSpPr>
            <p:nvPr/>
          </p:nvSpPr>
          <p:spPr bwMode="auto">
            <a:xfrm>
              <a:off x="7167667" y="4609575"/>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52" name="Freeform 583">
              <a:extLst>
                <a:ext uri="{FF2B5EF4-FFF2-40B4-BE49-F238E27FC236}">
                  <a16:creationId xmlns:a16="http://schemas.microsoft.com/office/drawing/2014/main" id="{948A262A-5681-4444-82DD-AA536D2A5AC2}"/>
                </a:ext>
              </a:extLst>
            </p:cNvPr>
            <p:cNvSpPr>
              <a:spLocks/>
            </p:cNvSpPr>
            <p:nvPr/>
          </p:nvSpPr>
          <p:spPr bwMode="auto">
            <a:xfrm>
              <a:off x="6253356" y="4558780"/>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53" name="Freeform 584">
              <a:extLst>
                <a:ext uri="{FF2B5EF4-FFF2-40B4-BE49-F238E27FC236}">
                  <a16:creationId xmlns:a16="http://schemas.microsoft.com/office/drawing/2014/main" id="{1D78212B-13B3-4ACA-AE35-A53A66A048CF}"/>
                </a:ext>
              </a:extLst>
            </p:cNvPr>
            <p:cNvSpPr>
              <a:spLocks/>
            </p:cNvSpPr>
            <p:nvPr/>
          </p:nvSpPr>
          <p:spPr bwMode="auto">
            <a:xfrm>
              <a:off x="3466883" y="4493472"/>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54" name="Freeform 585">
              <a:extLst>
                <a:ext uri="{FF2B5EF4-FFF2-40B4-BE49-F238E27FC236}">
                  <a16:creationId xmlns:a16="http://schemas.microsoft.com/office/drawing/2014/main" id="{2C3822FA-CD4E-4887-9E84-8B9F2C757007}"/>
                </a:ext>
              </a:extLst>
            </p:cNvPr>
            <p:cNvSpPr>
              <a:spLocks/>
            </p:cNvSpPr>
            <p:nvPr/>
          </p:nvSpPr>
          <p:spPr bwMode="auto">
            <a:xfrm>
              <a:off x="6253356" y="4453560"/>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7" y="29"/>
                  </a:moveTo>
                  <a:lnTo>
                    <a:pt x="35" y="0"/>
                  </a:lnTo>
                  <a:lnTo>
                    <a:pt x="0" y="0"/>
                  </a:lnTo>
                  <a:lnTo>
                    <a:pt x="17"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55" name="Freeform 586">
              <a:extLst>
                <a:ext uri="{FF2B5EF4-FFF2-40B4-BE49-F238E27FC236}">
                  <a16:creationId xmlns:a16="http://schemas.microsoft.com/office/drawing/2014/main" id="{2485E4DA-6991-4E04-AEF4-8CBFC2EC00AA}"/>
                </a:ext>
              </a:extLst>
            </p:cNvPr>
            <p:cNvSpPr>
              <a:spLocks/>
            </p:cNvSpPr>
            <p:nvPr/>
          </p:nvSpPr>
          <p:spPr bwMode="auto">
            <a:xfrm>
              <a:off x="6137253" y="4595062"/>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7" y="29"/>
                  </a:moveTo>
                  <a:lnTo>
                    <a:pt x="35" y="0"/>
                  </a:lnTo>
                  <a:lnTo>
                    <a:pt x="0" y="0"/>
                  </a:lnTo>
                  <a:lnTo>
                    <a:pt x="17"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56" name="Freeform 587">
              <a:extLst>
                <a:ext uri="{FF2B5EF4-FFF2-40B4-BE49-F238E27FC236}">
                  <a16:creationId xmlns:a16="http://schemas.microsoft.com/office/drawing/2014/main" id="{3D3305D2-F9D9-4045-821F-5C963D0F25F0}"/>
                </a:ext>
              </a:extLst>
            </p:cNvPr>
            <p:cNvSpPr>
              <a:spLocks/>
            </p:cNvSpPr>
            <p:nvPr/>
          </p:nvSpPr>
          <p:spPr bwMode="auto">
            <a:xfrm>
              <a:off x="6238843" y="4595062"/>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57" name="Freeform 588">
              <a:extLst>
                <a:ext uri="{FF2B5EF4-FFF2-40B4-BE49-F238E27FC236}">
                  <a16:creationId xmlns:a16="http://schemas.microsoft.com/office/drawing/2014/main" id="{3A49B58E-EE0E-4A4B-9C9D-F77C242CB497}"/>
                </a:ext>
              </a:extLst>
            </p:cNvPr>
            <p:cNvSpPr>
              <a:spLocks/>
            </p:cNvSpPr>
            <p:nvPr/>
          </p:nvSpPr>
          <p:spPr bwMode="auto">
            <a:xfrm>
              <a:off x="3557590" y="4584176"/>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58" name="Freeform 589">
              <a:extLst>
                <a:ext uri="{FF2B5EF4-FFF2-40B4-BE49-F238E27FC236}">
                  <a16:creationId xmlns:a16="http://schemas.microsoft.com/office/drawing/2014/main" id="{C7699FBD-D2D9-46EA-B734-7AD434A8DAB3}"/>
                </a:ext>
              </a:extLst>
            </p:cNvPr>
            <p:cNvSpPr>
              <a:spLocks/>
            </p:cNvSpPr>
            <p:nvPr/>
          </p:nvSpPr>
          <p:spPr bwMode="auto">
            <a:xfrm>
              <a:off x="6137253" y="4544267"/>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7" y="29"/>
                  </a:moveTo>
                  <a:lnTo>
                    <a:pt x="35" y="0"/>
                  </a:lnTo>
                  <a:lnTo>
                    <a:pt x="0" y="0"/>
                  </a:lnTo>
                  <a:lnTo>
                    <a:pt x="17"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59" name="Freeform 590">
              <a:extLst>
                <a:ext uri="{FF2B5EF4-FFF2-40B4-BE49-F238E27FC236}">
                  <a16:creationId xmlns:a16="http://schemas.microsoft.com/office/drawing/2014/main" id="{79117D9A-3C4B-42EC-BC11-BA2FA84291D4}"/>
                </a:ext>
              </a:extLst>
            </p:cNvPr>
            <p:cNvSpPr>
              <a:spLocks/>
            </p:cNvSpPr>
            <p:nvPr/>
          </p:nvSpPr>
          <p:spPr bwMode="auto">
            <a:xfrm>
              <a:off x="3572103" y="4507985"/>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60" name="Freeform 591">
              <a:extLst>
                <a:ext uri="{FF2B5EF4-FFF2-40B4-BE49-F238E27FC236}">
                  <a16:creationId xmlns:a16="http://schemas.microsoft.com/office/drawing/2014/main" id="{79FB61A1-1CE0-48C2-8F94-39BA5C6333B3}"/>
                </a:ext>
              </a:extLst>
            </p:cNvPr>
            <p:cNvSpPr>
              <a:spLocks/>
            </p:cNvSpPr>
            <p:nvPr/>
          </p:nvSpPr>
          <p:spPr bwMode="auto">
            <a:xfrm>
              <a:off x="6111856" y="4609575"/>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61" name="Freeform 592">
              <a:extLst>
                <a:ext uri="{FF2B5EF4-FFF2-40B4-BE49-F238E27FC236}">
                  <a16:creationId xmlns:a16="http://schemas.microsoft.com/office/drawing/2014/main" id="{F8B3DD96-D4A6-4028-AC49-11D342B0FD1B}"/>
                </a:ext>
              </a:extLst>
            </p:cNvPr>
            <p:cNvSpPr>
              <a:spLocks/>
            </p:cNvSpPr>
            <p:nvPr/>
          </p:nvSpPr>
          <p:spPr bwMode="auto">
            <a:xfrm>
              <a:off x="6148138" y="4453560"/>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62" name="Freeform 593">
              <a:extLst>
                <a:ext uri="{FF2B5EF4-FFF2-40B4-BE49-F238E27FC236}">
                  <a16:creationId xmlns:a16="http://schemas.microsoft.com/office/drawing/2014/main" id="{1462B773-3A77-40A5-8152-69F845ABD7E9}"/>
                </a:ext>
              </a:extLst>
            </p:cNvPr>
            <p:cNvSpPr>
              <a:spLocks/>
            </p:cNvSpPr>
            <p:nvPr/>
          </p:nvSpPr>
          <p:spPr bwMode="auto">
            <a:xfrm>
              <a:off x="6057432" y="4493472"/>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63" name="Freeform 594">
              <a:extLst>
                <a:ext uri="{FF2B5EF4-FFF2-40B4-BE49-F238E27FC236}">
                  <a16:creationId xmlns:a16="http://schemas.microsoft.com/office/drawing/2014/main" id="{CA30F790-22C8-465F-81C3-29D1C2A6B027}"/>
                </a:ext>
              </a:extLst>
            </p:cNvPr>
            <p:cNvSpPr>
              <a:spLocks/>
            </p:cNvSpPr>
            <p:nvPr/>
          </p:nvSpPr>
          <p:spPr bwMode="auto">
            <a:xfrm>
              <a:off x="6253356" y="4428164"/>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7" y="29"/>
                  </a:moveTo>
                  <a:lnTo>
                    <a:pt x="35" y="0"/>
                  </a:lnTo>
                  <a:lnTo>
                    <a:pt x="0" y="0"/>
                  </a:lnTo>
                  <a:lnTo>
                    <a:pt x="17"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64" name="Freeform 595">
              <a:extLst>
                <a:ext uri="{FF2B5EF4-FFF2-40B4-BE49-F238E27FC236}">
                  <a16:creationId xmlns:a16="http://schemas.microsoft.com/office/drawing/2014/main" id="{E24BF036-2C41-40EE-B343-5D8734D6C2C8}"/>
                </a:ext>
              </a:extLst>
            </p:cNvPr>
            <p:cNvSpPr>
              <a:spLocks/>
            </p:cNvSpPr>
            <p:nvPr/>
          </p:nvSpPr>
          <p:spPr bwMode="auto">
            <a:xfrm>
              <a:off x="2577970" y="4700279"/>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65" name="Freeform 596">
              <a:extLst>
                <a:ext uri="{FF2B5EF4-FFF2-40B4-BE49-F238E27FC236}">
                  <a16:creationId xmlns:a16="http://schemas.microsoft.com/office/drawing/2014/main" id="{1594591A-B9BC-4B47-919C-AAE638475F50}"/>
                </a:ext>
              </a:extLst>
            </p:cNvPr>
            <p:cNvSpPr>
              <a:spLocks/>
            </p:cNvSpPr>
            <p:nvPr/>
          </p:nvSpPr>
          <p:spPr bwMode="auto">
            <a:xfrm>
              <a:off x="3492282" y="4624088"/>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66" name="Freeform 597">
              <a:extLst>
                <a:ext uri="{FF2B5EF4-FFF2-40B4-BE49-F238E27FC236}">
                  <a16:creationId xmlns:a16="http://schemas.microsoft.com/office/drawing/2014/main" id="{A0330D12-1BAF-4CAF-ACE9-A1DAF68DB3D2}"/>
                </a:ext>
              </a:extLst>
            </p:cNvPr>
            <p:cNvSpPr>
              <a:spLocks/>
            </p:cNvSpPr>
            <p:nvPr/>
          </p:nvSpPr>
          <p:spPr bwMode="auto">
            <a:xfrm>
              <a:off x="6137253" y="4518868"/>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7" y="29"/>
                  </a:moveTo>
                  <a:lnTo>
                    <a:pt x="35" y="0"/>
                  </a:lnTo>
                  <a:lnTo>
                    <a:pt x="0" y="0"/>
                  </a:lnTo>
                  <a:lnTo>
                    <a:pt x="17"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67" name="Freeform 598">
              <a:extLst>
                <a:ext uri="{FF2B5EF4-FFF2-40B4-BE49-F238E27FC236}">
                  <a16:creationId xmlns:a16="http://schemas.microsoft.com/office/drawing/2014/main" id="{808E6C7A-4BF0-475F-9B57-3AC666A02AD6}"/>
                </a:ext>
              </a:extLst>
            </p:cNvPr>
            <p:cNvSpPr>
              <a:spLocks/>
            </p:cNvSpPr>
            <p:nvPr/>
          </p:nvSpPr>
          <p:spPr bwMode="auto">
            <a:xfrm>
              <a:off x="6431139" y="4402765"/>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68" name="Freeform 599">
              <a:extLst>
                <a:ext uri="{FF2B5EF4-FFF2-40B4-BE49-F238E27FC236}">
                  <a16:creationId xmlns:a16="http://schemas.microsoft.com/office/drawing/2014/main" id="{863499CA-E982-49E0-965B-2275E122B663}"/>
                </a:ext>
              </a:extLst>
            </p:cNvPr>
            <p:cNvSpPr>
              <a:spLocks/>
            </p:cNvSpPr>
            <p:nvPr/>
          </p:nvSpPr>
          <p:spPr bwMode="auto">
            <a:xfrm>
              <a:off x="3441487" y="4518868"/>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69" name="Freeform 600">
              <a:extLst>
                <a:ext uri="{FF2B5EF4-FFF2-40B4-BE49-F238E27FC236}">
                  <a16:creationId xmlns:a16="http://schemas.microsoft.com/office/drawing/2014/main" id="{AA7E8427-8BF2-4EAA-87F5-BF237E052E29}"/>
                </a:ext>
              </a:extLst>
            </p:cNvPr>
            <p:cNvSpPr>
              <a:spLocks/>
            </p:cNvSpPr>
            <p:nvPr/>
          </p:nvSpPr>
          <p:spPr bwMode="auto">
            <a:xfrm>
              <a:off x="6097343" y="4518868"/>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70" name="Freeform 601">
              <a:extLst>
                <a:ext uri="{FF2B5EF4-FFF2-40B4-BE49-F238E27FC236}">
                  <a16:creationId xmlns:a16="http://schemas.microsoft.com/office/drawing/2014/main" id="{FE9A073D-E720-451C-8347-240B8E6BFB60}"/>
                </a:ext>
              </a:extLst>
            </p:cNvPr>
            <p:cNvSpPr>
              <a:spLocks/>
            </p:cNvSpPr>
            <p:nvPr/>
          </p:nvSpPr>
          <p:spPr bwMode="auto">
            <a:xfrm>
              <a:off x="3673693" y="4518868"/>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8" y="29"/>
                  </a:moveTo>
                  <a:lnTo>
                    <a:pt x="35"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71" name="Freeform 602">
              <a:extLst>
                <a:ext uri="{FF2B5EF4-FFF2-40B4-BE49-F238E27FC236}">
                  <a16:creationId xmlns:a16="http://schemas.microsoft.com/office/drawing/2014/main" id="{C0F7214E-28F1-4F8F-92A9-D3626B65596F}"/>
                </a:ext>
              </a:extLst>
            </p:cNvPr>
            <p:cNvSpPr>
              <a:spLocks/>
            </p:cNvSpPr>
            <p:nvPr/>
          </p:nvSpPr>
          <p:spPr bwMode="auto">
            <a:xfrm>
              <a:off x="6264241" y="4624088"/>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72" name="Freeform 603">
              <a:extLst>
                <a:ext uri="{FF2B5EF4-FFF2-40B4-BE49-F238E27FC236}">
                  <a16:creationId xmlns:a16="http://schemas.microsoft.com/office/drawing/2014/main" id="{47461801-FF55-4F97-B79E-308B872D102C}"/>
                </a:ext>
              </a:extLst>
            </p:cNvPr>
            <p:cNvSpPr>
              <a:spLocks/>
            </p:cNvSpPr>
            <p:nvPr/>
          </p:nvSpPr>
          <p:spPr bwMode="auto">
            <a:xfrm>
              <a:off x="3285472" y="4493472"/>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73" name="Freeform 604">
              <a:extLst>
                <a:ext uri="{FF2B5EF4-FFF2-40B4-BE49-F238E27FC236}">
                  <a16:creationId xmlns:a16="http://schemas.microsoft.com/office/drawing/2014/main" id="{8F7D5149-5F52-4F00-AFE2-AF71A803AD75}"/>
                </a:ext>
              </a:extLst>
            </p:cNvPr>
            <p:cNvSpPr>
              <a:spLocks/>
            </p:cNvSpPr>
            <p:nvPr/>
          </p:nvSpPr>
          <p:spPr bwMode="auto">
            <a:xfrm>
              <a:off x="6122740" y="4711165"/>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74" name="Freeform 605">
              <a:extLst>
                <a:ext uri="{FF2B5EF4-FFF2-40B4-BE49-F238E27FC236}">
                  <a16:creationId xmlns:a16="http://schemas.microsoft.com/office/drawing/2014/main" id="{DC3FB1ED-527A-4B61-9BDA-3760422FD762}"/>
                </a:ext>
              </a:extLst>
            </p:cNvPr>
            <p:cNvSpPr>
              <a:spLocks/>
            </p:cNvSpPr>
            <p:nvPr/>
          </p:nvSpPr>
          <p:spPr bwMode="auto">
            <a:xfrm>
              <a:off x="3466883" y="4634971"/>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75" name="Freeform 606">
              <a:extLst>
                <a:ext uri="{FF2B5EF4-FFF2-40B4-BE49-F238E27FC236}">
                  <a16:creationId xmlns:a16="http://schemas.microsoft.com/office/drawing/2014/main" id="{225850EA-9ED5-42C7-8F18-AECCB19959A2}"/>
                </a:ext>
              </a:extLst>
            </p:cNvPr>
            <p:cNvSpPr>
              <a:spLocks/>
            </p:cNvSpPr>
            <p:nvPr/>
          </p:nvSpPr>
          <p:spPr bwMode="auto">
            <a:xfrm>
              <a:off x="2577970" y="4507985"/>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76" name="Freeform 607">
              <a:extLst>
                <a:ext uri="{FF2B5EF4-FFF2-40B4-BE49-F238E27FC236}">
                  <a16:creationId xmlns:a16="http://schemas.microsoft.com/office/drawing/2014/main" id="{D964B64B-E887-4E42-9B11-A9F75287515B}"/>
                </a:ext>
              </a:extLst>
            </p:cNvPr>
            <p:cNvSpPr>
              <a:spLocks/>
            </p:cNvSpPr>
            <p:nvPr/>
          </p:nvSpPr>
          <p:spPr bwMode="auto">
            <a:xfrm>
              <a:off x="3456000" y="4725678"/>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77" name="Freeform 609">
              <a:extLst>
                <a:ext uri="{FF2B5EF4-FFF2-40B4-BE49-F238E27FC236}">
                  <a16:creationId xmlns:a16="http://schemas.microsoft.com/office/drawing/2014/main" id="{04C10D93-0A8E-4932-9E2A-0C1E7599D079}"/>
                </a:ext>
              </a:extLst>
            </p:cNvPr>
            <p:cNvSpPr>
              <a:spLocks/>
            </p:cNvSpPr>
            <p:nvPr/>
          </p:nvSpPr>
          <p:spPr bwMode="auto">
            <a:xfrm>
              <a:off x="6122740" y="4700279"/>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78" name="Freeform 610">
              <a:extLst>
                <a:ext uri="{FF2B5EF4-FFF2-40B4-BE49-F238E27FC236}">
                  <a16:creationId xmlns:a16="http://schemas.microsoft.com/office/drawing/2014/main" id="{E1D46F39-58E9-4DC6-AE08-613D2405B2BF}"/>
                </a:ext>
              </a:extLst>
            </p:cNvPr>
            <p:cNvSpPr>
              <a:spLocks/>
            </p:cNvSpPr>
            <p:nvPr/>
          </p:nvSpPr>
          <p:spPr bwMode="auto">
            <a:xfrm>
              <a:off x="3597499" y="4649484"/>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79" name="Freeform 611">
              <a:extLst>
                <a:ext uri="{FF2B5EF4-FFF2-40B4-BE49-F238E27FC236}">
                  <a16:creationId xmlns:a16="http://schemas.microsoft.com/office/drawing/2014/main" id="{612691B2-F76B-47EA-99A9-FD91499F9F4D}"/>
                </a:ext>
              </a:extLst>
            </p:cNvPr>
            <p:cNvSpPr>
              <a:spLocks/>
            </p:cNvSpPr>
            <p:nvPr/>
          </p:nvSpPr>
          <p:spPr bwMode="auto">
            <a:xfrm>
              <a:off x="7116872" y="4402765"/>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8" y="29"/>
                  </a:moveTo>
                  <a:lnTo>
                    <a:pt x="35"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80" name="Freeform 612">
              <a:extLst>
                <a:ext uri="{FF2B5EF4-FFF2-40B4-BE49-F238E27FC236}">
                  <a16:creationId xmlns:a16="http://schemas.microsoft.com/office/drawing/2014/main" id="{015A0DC0-5C7F-4FE4-8AF5-680831236F0D}"/>
                </a:ext>
              </a:extLst>
            </p:cNvPr>
            <p:cNvSpPr>
              <a:spLocks/>
            </p:cNvSpPr>
            <p:nvPr/>
          </p:nvSpPr>
          <p:spPr bwMode="auto">
            <a:xfrm>
              <a:off x="6162651" y="4235867"/>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81" name="Freeform 613">
              <a:extLst>
                <a:ext uri="{FF2B5EF4-FFF2-40B4-BE49-F238E27FC236}">
                  <a16:creationId xmlns:a16="http://schemas.microsoft.com/office/drawing/2014/main" id="{34BD14CF-95E0-4DE7-8381-C04B24B736E3}"/>
                </a:ext>
              </a:extLst>
            </p:cNvPr>
            <p:cNvSpPr>
              <a:spLocks/>
            </p:cNvSpPr>
            <p:nvPr/>
          </p:nvSpPr>
          <p:spPr bwMode="auto">
            <a:xfrm>
              <a:off x="3597499" y="4442677"/>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82" name="Freeform 614">
              <a:extLst>
                <a:ext uri="{FF2B5EF4-FFF2-40B4-BE49-F238E27FC236}">
                  <a16:creationId xmlns:a16="http://schemas.microsoft.com/office/drawing/2014/main" id="{5C4422AB-AAF7-4A63-964D-0EBDE862E971}"/>
                </a:ext>
              </a:extLst>
            </p:cNvPr>
            <p:cNvSpPr>
              <a:spLocks/>
            </p:cNvSpPr>
            <p:nvPr/>
          </p:nvSpPr>
          <p:spPr bwMode="auto">
            <a:xfrm>
              <a:off x="3481396" y="4558780"/>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83" name="Freeform 615">
              <a:extLst>
                <a:ext uri="{FF2B5EF4-FFF2-40B4-BE49-F238E27FC236}">
                  <a16:creationId xmlns:a16="http://schemas.microsoft.com/office/drawing/2014/main" id="{9C42F4A0-C81D-4CD2-A48C-87C452BB4633}"/>
                </a:ext>
              </a:extLst>
            </p:cNvPr>
            <p:cNvSpPr>
              <a:spLocks/>
            </p:cNvSpPr>
            <p:nvPr/>
          </p:nvSpPr>
          <p:spPr bwMode="auto">
            <a:xfrm>
              <a:off x="3582986" y="4634971"/>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84" name="Freeform 616">
              <a:extLst>
                <a:ext uri="{FF2B5EF4-FFF2-40B4-BE49-F238E27FC236}">
                  <a16:creationId xmlns:a16="http://schemas.microsoft.com/office/drawing/2014/main" id="{D50A5BB7-2C5F-4BDF-A53D-4B694D8BB4B5}"/>
                </a:ext>
              </a:extLst>
            </p:cNvPr>
            <p:cNvSpPr>
              <a:spLocks/>
            </p:cNvSpPr>
            <p:nvPr/>
          </p:nvSpPr>
          <p:spPr bwMode="auto">
            <a:xfrm>
              <a:off x="7269257" y="4544267"/>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85" name="Freeform 617">
              <a:extLst>
                <a:ext uri="{FF2B5EF4-FFF2-40B4-BE49-F238E27FC236}">
                  <a16:creationId xmlns:a16="http://schemas.microsoft.com/office/drawing/2014/main" id="{149F18E5-4375-4457-8935-DEF1FFFD499A}"/>
                </a:ext>
              </a:extLst>
            </p:cNvPr>
            <p:cNvSpPr>
              <a:spLocks/>
            </p:cNvSpPr>
            <p:nvPr/>
          </p:nvSpPr>
          <p:spPr bwMode="auto">
            <a:xfrm>
              <a:off x="3572103" y="4649484"/>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86" name="Freeform 618">
              <a:extLst>
                <a:ext uri="{FF2B5EF4-FFF2-40B4-BE49-F238E27FC236}">
                  <a16:creationId xmlns:a16="http://schemas.microsoft.com/office/drawing/2014/main" id="{5F1590FB-230D-4287-87BB-9909943F988A}"/>
                </a:ext>
              </a:extLst>
            </p:cNvPr>
            <p:cNvSpPr>
              <a:spLocks/>
            </p:cNvSpPr>
            <p:nvPr/>
          </p:nvSpPr>
          <p:spPr bwMode="auto">
            <a:xfrm>
              <a:off x="3582986" y="4569663"/>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87" name="Freeform 619">
              <a:extLst>
                <a:ext uri="{FF2B5EF4-FFF2-40B4-BE49-F238E27FC236}">
                  <a16:creationId xmlns:a16="http://schemas.microsoft.com/office/drawing/2014/main" id="{4E3E5893-525E-430F-B9A2-4DF4018FB7E0}"/>
                </a:ext>
              </a:extLst>
            </p:cNvPr>
            <p:cNvSpPr>
              <a:spLocks/>
            </p:cNvSpPr>
            <p:nvPr/>
          </p:nvSpPr>
          <p:spPr bwMode="auto">
            <a:xfrm>
              <a:off x="3390692" y="4468073"/>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88" name="Freeform 620">
              <a:extLst>
                <a:ext uri="{FF2B5EF4-FFF2-40B4-BE49-F238E27FC236}">
                  <a16:creationId xmlns:a16="http://schemas.microsoft.com/office/drawing/2014/main" id="{BC3230CD-74F4-40E7-8A97-7AC681EF6807}"/>
                </a:ext>
              </a:extLst>
            </p:cNvPr>
            <p:cNvSpPr>
              <a:spLocks/>
            </p:cNvSpPr>
            <p:nvPr/>
          </p:nvSpPr>
          <p:spPr bwMode="auto">
            <a:xfrm>
              <a:off x="6253356" y="4609575"/>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89" name="Freeform 621">
              <a:extLst>
                <a:ext uri="{FF2B5EF4-FFF2-40B4-BE49-F238E27FC236}">
                  <a16:creationId xmlns:a16="http://schemas.microsoft.com/office/drawing/2014/main" id="{70C30CD4-E664-4021-9998-DF90FEB7A559}"/>
                </a:ext>
              </a:extLst>
            </p:cNvPr>
            <p:cNvSpPr>
              <a:spLocks/>
            </p:cNvSpPr>
            <p:nvPr/>
          </p:nvSpPr>
          <p:spPr bwMode="auto">
            <a:xfrm>
              <a:off x="6137253" y="4377369"/>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90" name="Freeform 622">
              <a:extLst>
                <a:ext uri="{FF2B5EF4-FFF2-40B4-BE49-F238E27FC236}">
                  <a16:creationId xmlns:a16="http://schemas.microsoft.com/office/drawing/2014/main" id="{7BAD7AD6-AC31-4DCA-8FCC-25632E951E82}"/>
                </a:ext>
              </a:extLst>
            </p:cNvPr>
            <p:cNvSpPr>
              <a:spLocks/>
            </p:cNvSpPr>
            <p:nvPr/>
          </p:nvSpPr>
          <p:spPr bwMode="auto">
            <a:xfrm>
              <a:off x="3390692" y="4366483"/>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91" name="Freeform 623">
              <a:extLst>
                <a:ext uri="{FF2B5EF4-FFF2-40B4-BE49-F238E27FC236}">
                  <a16:creationId xmlns:a16="http://schemas.microsoft.com/office/drawing/2014/main" id="{798C7795-41DD-44C2-8E19-8BE7D99CE0F0}"/>
                </a:ext>
              </a:extLst>
            </p:cNvPr>
            <p:cNvSpPr>
              <a:spLocks/>
            </p:cNvSpPr>
            <p:nvPr/>
          </p:nvSpPr>
          <p:spPr bwMode="auto">
            <a:xfrm>
              <a:off x="3532191" y="4725678"/>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92" name="Freeform 624">
              <a:extLst>
                <a:ext uri="{FF2B5EF4-FFF2-40B4-BE49-F238E27FC236}">
                  <a16:creationId xmlns:a16="http://schemas.microsoft.com/office/drawing/2014/main" id="{AC499095-6E4C-4358-87C9-728E1B2DBD28}"/>
                </a:ext>
              </a:extLst>
            </p:cNvPr>
            <p:cNvSpPr>
              <a:spLocks/>
            </p:cNvSpPr>
            <p:nvPr/>
          </p:nvSpPr>
          <p:spPr bwMode="auto">
            <a:xfrm>
              <a:off x="6111856" y="4558780"/>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7" y="28"/>
                  </a:moveTo>
                  <a:lnTo>
                    <a:pt x="35" y="0"/>
                  </a:lnTo>
                  <a:lnTo>
                    <a:pt x="0" y="0"/>
                  </a:lnTo>
                  <a:lnTo>
                    <a:pt x="17"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93" name="Freeform 625">
              <a:extLst>
                <a:ext uri="{FF2B5EF4-FFF2-40B4-BE49-F238E27FC236}">
                  <a16:creationId xmlns:a16="http://schemas.microsoft.com/office/drawing/2014/main" id="{DBED4F03-65B3-43A4-B480-BB12F9A77D94}"/>
                </a:ext>
              </a:extLst>
            </p:cNvPr>
            <p:cNvSpPr>
              <a:spLocks/>
            </p:cNvSpPr>
            <p:nvPr/>
          </p:nvSpPr>
          <p:spPr bwMode="auto">
            <a:xfrm>
              <a:off x="6046548" y="4634971"/>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8" y="29"/>
                  </a:moveTo>
                  <a:lnTo>
                    <a:pt x="35"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94" name="Freeform 626">
              <a:extLst>
                <a:ext uri="{FF2B5EF4-FFF2-40B4-BE49-F238E27FC236}">
                  <a16:creationId xmlns:a16="http://schemas.microsoft.com/office/drawing/2014/main" id="{B42692FB-B877-4A89-9AF8-744EC5E3E69F}"/>
                </a:ext>
              </a:extLst>
            </p:cNvPr>
            <p:cNvSpPr>
              <a:spLocks/>
            </p:cNvSpPr>
            <p:nvPr/>
          </p:nvSpPr>
          <p:spPr bwMode="auto">
            <a:xfrm>
              <a:off x="6227959" y="4801869"/>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7" y="29"/>
                  </a:moveTo>
                  <a:lnTo>
                    <a:pt x="35" y="0"/>
                  </a:lnTo>
                  <a:lnTo>
                    <a:pt x="0" y="0"/>
                  </a:lnTo>
                  <a:lnTo>
                    <a:pt x="17"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95" name="Freeform 627">
              <a:extLst>
                <a:ext uri="{FF2B5EF4-FFF2-40B4-BE49-F238E27FC236}">
                  <a16:creationId xmlns:a16="http://schemas.microsoft.com/office/drawing/2014/main" id="{F7172F31-413A-41B7-A314-51573439330D}"/>
                </a:ext>
              </a:extLst>
            </p:cNvPr>
            <p:cNvSpPr>
              <a:spLocks/>
            </p:cNvSpPr>
            <p:nvPr/>
          </p:nvSpPr>
          <p:spPr bwMode="auto">
            <a:xfrm>
              <a:off x="6278754" y="4558780"/>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96" name="Freeform 628">
              <a:extLst>
                <a:ext uri="{FF2B5EF4-FFF2-40B4-BE49-F238E27FC236}">
                  <a16:creationId xmlns:a16="http://schemas.microsoft.com/office/drawing/2014/main" id="{19692401-70F5-44F8-9470-92FA0EA17E5E}"/>
                </a:ext>
              </a:extLst>
            </p:cNvPr>
            <p:cNvSpPr>
              <a:spLocks/>
            </p:cNvSpPr>
            <p:nvPr/>
          </p:nvSpPr>
          <p:spPr bwMode="auto">
            <a:xfrm>
              <a:off x="6188048" y="4725678"/>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97" name="Freeform 629">
              <a:extLst>
                <a:ext uri="{FF2B5EF4-FFF2-40B4-BE49-F238E27FC236}">
                  <a16:creationId xmlns:a16="http://schemas.microsoft.com/office/drawing/2014/main" id="{41F824ED-3A9A-4E18-949E-E02954016AF5}"/>
                </a:ext>
              </a:extLst>
            </p:cNvPr>
            <p:cNvSpPr>
              <a:spLocks/>
            </p:cNvSpPr>
            <p:nvPr/>
          </p:nvSpPr>
          <p:spPr bwMode="auto">
            <a:xfrm>
              <a:off x="3582986" y="4634971"/>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98" name="Freeform 630">
              <a:extLst>
                <a:ext uri="{FF2B5EF4-FFF2-40B4-BE49-F238E27FC236}">
                  <a16:creationId xmlns:a16="http://schemas.microsoft.com/office/drawing/2014/main" id="{B4ED7105-0A92-47A7-8B0F-4342AA67104C}"/>
                </a:ext>
              </a:extLst>
            </p:cNvPr>
            <p:cNvSpPr>
              <a:spLocks/>
            </p:cNvSpPr>
            <p:nvPr/>
          </p:nvSpPr>
          <p:spPr bwMode="auto">
            <a:xfrm>
              <a:off x="6162651" y="4751074"/>
              <a:ext cx="126989" cy="105220"/>
            </a:xfrm>
            <a:custGeom>
              <a:avLst/>
              <a:gdLst>
                <a:gd name="T0" fmla="*/ 2147483646 w 35"/>
                <a:gd name="T1" fmla="*/ 2147483646 h 29"/>
                <a:gd name="T2" fmla="*/ 2147483646 w 35"/>
                <a:gd name="T3" fmla="*/ 0 h 29"/>
                <a:gd name="T4" fmla="*/ 0 w 35"/>
                <a:gd name="T5" fmla="*/ 0 h 29"/>
                <a:gd name="T6" fmla="*/ 2147483646 w 35"/>
                <a:gd name="T7" fmla="*/ 2147483646 h 29"/>
                <a:gd name="T8" fmla="*/ 0 60000 65536"/>
                <a:gd name="T9" fmla="*/ 0 60000 65536"/>
                <a:gd name="T10" fmla="*/ 0 60000 65536"/>
                <a:gd name="T11" fmla="*/ 0 60000 65536"/>
                <a:gd name="T12" fmla="*/ 0 w 35"/>
                <a:gd name="T13" fmla="*/ 0 h 29"/>
                <a:gd name="T14" fmla="*/ 35 w 35"/>
                <a:gd name="T15" fmla="*/ 29 h 29"/>
              </a:gdLst>
              <a:ahLst/>
              <a:cxnLst>
                <a:cxn ang="T8">
                  <a:pos x="T0" y="T1"/>
                </a:cxn>
                <a:cxn ang="T9">
                  <a:pos x="T2" y="T3"/>
                </a:cxn>
                <a:cxn ang="T10">
                  <a:pos x="T4" y="T5"/>
                </a:cxn>
                <a:cxn ang="T11">
                  <a:pos x="T6" y="T7"/>
                </a:cxn>
              </a:cxnLst>
              <a:rect l="T12" t="T13" r="T14" b="T15"/>
              <a:pathLst>
                <a:path w="35" h="29">
                  <a:moveTo>
                    <a:pt x="18" y="29"/>
                  </a:moveTo>
                  <a:lnTo>
                    <a:pt x="35"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899" name="Freeform 631">
              <a:extLst>
                <a:ext uri="{FF2B5EF4-FFF2-40B4-BE49-F238E27FC236}">
                  <a16:creationId xmlns:a16="http://schemas.microsoft.com/office/drawing/2014/main" id="{D160AC4B-5671-404F-990A-4A511E5B2F0F}"/>
                </a:ext>
              </a:extLst>
            </p:cNvPr>
            <p:cNvSpPr>
              <a:spLocks/>
            </p:cNvSpPr>
            <p:nvPr/>
          </p:nvSpPr>
          <p:spPr bwMode="auto">
            <a:xfrm>
              <a:off x="2603367" y="4326574"/>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900" name="Freeform 632">
              <a:extLst>
                <a:ext uri="{FF2B5EF4-FFF2-40B4-BE49-F238E27FC236}">
                  <a16:creationId xmlns:a16="http://schemas.microsoft.com/office/drawing/2014/main" id="{15A93E6E-D407-46CB-8443-20A1491D3392}"/>
                </a:ext>
              </a:extLst>
            </p:cNvPr>
            <p:cNvSpPr>
              <a:spLocks/>
            </p:cNvSpPr>
            <p:nvPr/>
          </p:nvSpPr>
          <p:spPr bwMode="auto">
            <a:xfrm>
              <a:off x="6264241" y="4609575"/>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901" name="Freeform 633">
              <a:extLst>
                <a:ext uri="{FF2B5EF4-FFF2-40B4-BE49-F238E27FC236}">
                  <a16:creationId xmlns:a16="http://schemas.microsoft.com/office/drawing/2014/main" id="{2C1E2B49-6B29-42FC-9EFB-A18C0835E66B}"/>
                </a:ext>
              </a:extLst>
            </p:cNvPr>
            <p:cNvSpPr>
              <a:spLocks/>
            </p:cNvSpPr>
            <p:nvPr/>
          </p:nvSpPr>
          <p:spPr bwMode="auto">
            <a:xfrm>
              <a:off x="3543077" y="4711165"/>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902" name="Freeform 634">
              <a:extLst>
                <a:ext uri="{FF2B5EF4-FFF2-40B4-BE49-F238E27FC236}">
                  <a16:creationId xmlns:a16="http://schemas.microsoft.com/office/drawing/2014/main" id="{67AA265D-14D5-442E-BD7F-2AB8744BDBED}"/>
                </a:ext>
              </a:extLst>
            </p:cNvPr>
            <p:cNvSpPr>
              <a:spLocks/>
            </p:cNvSpPr>
            <p:nvPr/>
          </p:nvSpPr>
          <p:spPr bwMode="auto">
            <a:xfrm>
              <a:off x="2378406" y="4468073"/>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903" name="Freeform 635">
              <a:extLst>
                <a:ext uri="{FF2B5EF4-FFF2-40B4-BE49-F238E27FC236}">
                  <a16:creationId xmlns:a16="http://schemas.microsoft.com/office/drawing/2014/main" id="{0C3EE94D-EEF9-432B-8365-B3A0B56C8C5B}"/>
                </a:ext>
              </a:extLst>
            </p:cNvPr>
            <p:cNvSpPr>
              <a:spLocks/>
            </p:cNvSpPr>
            <p:nvPr/>
          </p:nvSpPr>
          <p:spPr bwMode="auto">
            <a:xfrm>
              <a:off x="3441487" y="4544267"/>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904" name="Freeform 636">
              <a:extLst>
                <a:ext uri="{FF2B5EF4-FFF2-40B4-BE49-F238E27FC236}">
                  <a16:creationId xmlns:a16="http://schemas.microsoft.com/office/drawing/2014/main" id="{C303987E-6C81-448E-9478-E5A3967F7913}"/>
                </a:ext>
              </a:extLst>
            </p:cNvPr>
            <p:cNvSpPr>
              <a:spLocks/>
            </p:cNvSpPr>
            <p:nvPr/>
          </p:nvSpPr>
          <p:spPr bwMode="auto">
            <a:xfrm>
              <a:off x="6264241" y="4377369"/>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905" name="Freeform 637">
              <a:extLst>
                <a:ext uri="{FF2B5EF4-FFF2-40B4-BE49-F238E27FC236}">
                  <a16:creationId xmlns:a16="http://schemas.microsoft.com/office/drawing/2014/main" id="{DADBDFFD-5C8B-4B35-9DF1-6390C486B339}"/>
                </a:ext>
              </a:extLst>
            </p:cNvPr>
            <p:cNvSpPr>
              <a:spLocks/>
            </p:cNvSpPr>
            <p:nvPr/>
          </p:nvSpPr>
          <p:spPr bwMode="auto">
            <a:xfrm>
              <a:off x="3543077" y="4674883"/>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906" name="Freeform 638">
              <a:extLst>
                <a:ext uri="{FF2B5EF4-FFF2-40B4-BE49-F238E27FC236}">
                  <a16:creationId xmlns:a16="http://schemas.microsoft.com/office/drawing/2014/main" id="{0341FD63-6235-4C16-81EA-DFE86A4F0D05}"/>
                </a:ext>
              </a:extLst>
            </p:cNvPr>
            <p:cNvSpPr>
              <a:spLocks/>
            </p:cNvSpPr>
            <p:nvPr/>
          </p:nvSpPr>
          <p:spPr bwMode="auto">
            <a:xfrm>
              <a:off x="3532191" y="4442677"/>
              <a:ext cx="126989" cy="101590"/>
            </a:xfrm>
            <a:custGeom>
              <a:avLst/>
              <a:gdLst>
                <a:gd name="T0" fmla="*/ 2147483646 w 35"/>
                <a:gd name="T1" fmla="*/ 2147483646 h 28"/>
                <a:gd name="T2" fmla="*/ 2147483646 w 35"/>
                <a:gd name="T3" fmla="*/ 0 h 28"/>
                <a:gd name="T4" fmla="*/ 0 w 35"/>
                <a:gd name="T5" fmla="*/ 0 h 28"/>
                <a:gd name="T6" fmla="*/ 2147483646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18" y="28"/>
                  </a:moveTo>
                  <a:lnTo>
                    <a:pt x="35"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907" name="Freeform 639">
              <a:extLst>
                <a:ext uri="{FF2B5EF4-FFF2-40B4-BE49-F238E27FC236}">
                  <a16:creationId xmlns:a16="http://schemas.microsoft.com/office/drawing/2014/main" id="{A4FA7075-A36B-40E2-8F5D-3ED32423D1CB}"/>
                </a:ext>
              </a:extLst>
            </p:cNvPr>
            <p:cNvSpPr>
              <a:spLocks/>
            </p:cNvSpPr>
            <p:nvPr/>
          </p:nvSpPr>
          <p:spPr bwMode="auto">
            <a:xfrm>
              <a:off x="3426974" y="4595062"/>
              <a:ext cx="130616" cy="105220"/>
            </a:xfrm>
            <a:custGeom>
              <a:avLst/>
              <a:gdLst>
                <a:gd name="T0" fmla="*/ 2147483646 w 36"/>
                <a:gd name="T1" fmla="*/ 2147483646 h 29"/>
                <a:gd name="T2" fmla="*/ 2147483646 w 36"/>
                <a:gd name="T3" fmla="*/ 0 h 29"/>
                <a:gd name="T4" fmla="*/ 0 w 36"/>
                <a:gd name="T5" fmla="*/ 0 h 29"/>
                <a:gd name="T6" fmla="*/ 2147483646 w 36"/>
                <a:gd name="T7" fmla="*/ 2147483646 h 29"/>
                <a:gd name="T8" fmla="*/ 0 60000 65536"/>
                <a:gd name="T9" fmla="*/ 0 60000 65536"/>
                <a:gd name="T10" fmla="*/ 0 60000 65536"/>
                <a:gd name="T11" fmla="*/ 0 60000 65536"/>
                <a:gd name="T12" fmla="*/ 0 w 36"/>
                <a:gd name="T13" fmla="*/ 0 h 29"/>
                <a:gd name="T14" fmla="*/ 36 w 36"/>
                <a:gd name="T15" fmla="*/ 29 h 29"/>
              </a:gdLst>
              <a:ahLst/>
              <a:cxnLst>
                <a:cxn ang="T8">
                  <a:pos x="T0" y="T1"/>
                </a:cxn>
                <a:cxn ang="T9">
                  <a:pos x="T2" y="T3"/>
                </a:cxn>
                <a:cxn ang="T10">
                  <a:pos x="T4" y="T5"/>
                </a:cxn>
                <a:cxn ang="T11">
                  <a:pos x="T6" y="T7"/>
                </a:cxn>
              </a:cxnLst>
              <a:rect l="T12" t="T13" r="T14" b="T15"/>
              <a:pathLst>
                <a:path w="36" h="29">
                  <a:moveTo>
                    <a:pt x="18" y="29"/>
                  </a:moveTo>
                  <a:lnTo>
                    <a:pt x="36" y="0"/>
                  </a:lnTo>
                  <a:lnTo>
                    <a:pt x="0" y="0"/>
                  </a:lnTo>
                  <a:lnTo>
                    <a:pt x="18" y="29"/>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908" name="Freeform 640">
              <a:extLst>
                <a:ext uri="{FF2B5EF4-FFF2-40B4-BE49-F238E27FC236}">
                  <a16:creationId xmlns:a16="http://schemas.microsoft.com/office/drawing/2014/main" id="{108320DE-A4E3-4F1B-8D71-6496ACFC3AB5}"/>
                </a:ext>
              </a:extLst>
            </p:cNvPr>
            <p:cNvSpPr>
              <a:spLocks/>
            </p:cNvSpPr>
            <p:nvPr/>
          </p:nvSpPr>
          <p:spPr bwMode="auto">
            <a:xfrm>
              <a:off x="6213446" y="4377369"/>
              <a:ext cx="130616" cy="101590"/>
            </a:xfrm>
            <a:custGeom>
              <a:avLst/>
              <a:gdLst>
                <a:gd name="T0" fmla="*/ 2147483646 w 36"/>
                <a:gd name="T1" fmla="*/ 2147483646 h 28"/>
                <a:gd name="T2" fmla="*/ 2147483646 w 36"/>
                <a:gd name="T3" fmla="*/ 0 h 28"/>
                <a:gd name="T4" fmla="*/ 0 w 36"/>
                <a:gd name="T5" fmla="*/ 0 h 28"/>
                <a:gd name="T6" fmla="*/ 2147483646 w 36"/>
                <a:gd name="T7" fmla="*/ 2147483646 h 28"/>
                <a:gd name="T8" fmla="*/ 0 60000 65536"/>
                <a:gd name="T9" fmla="*/ 0 60000 65536"/>
                <a:gd name="T10" fmla="*/ 0 60000 65536"/>
                <a:gd name="T11" fmla="*/ 0 60000 65536"/>
                <a:gd name="T12" fmla="*/ 0 w 36"/>
                <a:gd name="T13" fmla="*/ 0 h 28"/>
                <a:gd name="T14" fmla="*/ 36 w 36"/>
                <a:gd name="T15" fmla="*/ 28 h 28"/>
              </a:gdLst>
              <a:ahLst/>
              <a:cxnLst>
                <a:cxn ang="T8">
                  <a:pos x="T0" y="T1"/>
                </a:cxn>
                <a:cxn ang="T9">
                  <a:pos x="T2" y="T3"/>
                </a:cxn>
                <a:cxn ang="T10">
                  <a:pos x="T4" y="T5"/>
                </a:cxn>
                <a:cxn ang="T11">
                  <a:pos x="T6" y="T7"/>
                </a:cxn>
              </a:cxnLst>
              <a:rect l="T12" t="T13" r="T14" b="T15"/>
              <a:pathLst>
                <a:path w="36" h="28">
                  <a:moveTo>
                    <a:pt x="18" y="28"/>
                  </a:moveTo>
                  <a:lnTo>
                    <a:pt x="36" y="0"/>
                  </a:lnTo>
                  <a:lnTo>
                    <a:pt x="0" y="0"/>
                  </a:lnTo>
                  <a:lnTo>
                    <a:pt x="18" y="28"/>
                  </a:lnTo>
                  <a:close/>
                </a:path>
              </a:pathLst>
            </a:custGeom>
            <a:noFill/>
            <a:ln w="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909" name="Oval 641">
              <a:extLst>
                <a:ext uri="{FF2B5EF4-FFF2-40B4-BE49-F238E27FC236}">
                  <a16:creationId xmlns:a16="http://schemas.microsoft.com/office/drawing/2014/main" id="{FCADD468-3389-46DD-858A-78791ED32D4D}"/>
                </a:ext>
              </a:extLst>
            </p:cNvPr>
            <p:cNvSpPr>
              <a:spLocks noChangeArrowheads="1"/>
            </p:cNvSpPr>
            <p:nvPr/>
          </p:nvSpPr>
          <p:spPr bwMode="auto">
            <a:xfrm>
              <a:off x="2643278" y="3927470"/>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10" name="Oval 642">
              <a:extLst>
                <a:ext uri="{FF2B5EF4-FFF2-40B4-BE49-F238E27FC236}">
                  <a16:creationId xmlns:a16="http://schemas.microsoft.com/office/drawing/2014/main" id="{B832D4A9-DD34-4EB7-91DE-75A57401A964}"/>
                </a:ext>
              </a:extLst>
            </p:cNvPr>
            <p:cNvSpPr>
              <a:spLocks noChangeArrowheads="1"/>
            </p:cNvSpPr>
            <p:nvPr/>
          </p:nvSpPr>
          <p:spPr bwMode="auto">
            <a:xfrm>
              <a:off x="5027017" y="4134277"/>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11" name="Oval 643">
              <a:extLst>
                <a:ext uri="{FF2B5EF4-FFF2-40B4-BE49-F238E27FC236}">
                  <a16:creationId xmlns:a16="http://schemas.microsoft.com/office/drawing/2014/main" id="{892BE282-FA1C-4E0B-9D83-3FA45E2543B2}"/>
                </a:ext>
              </a:extLst>
            </p:cNvPr>
            <p:cNvSpPr>
              <a:spLocks noChangeArrowheads="1"/>
            </p:cNvSpPr>
            <p:nvPr/>
          </p:nvSpPr>
          <p:spPr bwMode="auto">
            <a:xfrm>
              <a:off x="3441487" y="3539249"/>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12" name="Oval 644">
              <a:extLst>
                <a:ext uri="{FF2B5EF4-FFF2-40B4-BE49-F238E27FC236}">
                  <a16:creationId xmlns:a16="http://schemas.microsoft.com/office/drawing/2014/main" id="{4FCA4E4D-C13C-46B4-B47D-78FB06E334B7}"/>
                </a:ext>
              </a:extLst>
            </p:cNvPr>
            <p:cNvSpPr>
              <a:spLocks noChangeArrowheads="1"/>
            </p:cNvSpPr>
            <p:nvPr/>
          </p:nvSpPr>
          <p:spPr bwMode="auto">
            <a:xfrm>
              <a:off x="5698239" y="3640839"/>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13" name="Oval 645">
              <a:extLst>
                <a:ext uri="{FF2B5EF4-FFF2-40B4-BE49-F238E27FC236}">
                  <a16:creationId xmlns:a16="http://schemas.microsoft.com/office/drawing/2014/main" id="{158D98C0-846B-441B-91B8-6BBBFD182D17}"/>
                </a:ext>
              </a:extLst>
            </p:cNvPr>
            <p:cNvSpPr>
              <a:spLocks noChangeArrowheads="1"/>
            </p:cNvSpPr>
            <p:nvPr/>
          </p:nvSpPr>
          <p:spPr bwMode="auto">
            <a:xfrm>
              <a:off x="6601665" y="3746059"/>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14" name="Oval 646">
              <a:extLst>
                <a:ext uri="{FF2B5EF4-FFF2-40B4-BE49-F238E27FC236}">
                  <a16:creationId xmlns:a16="http://schemas.microsoft.com/office/drawing/2014/main" id="{EB34B69C-A917-41EF-B391-CAF5A64DD261}"/>
                </a:ext>
              </a:extLst>
            </p:cNvPr>
            <p:cNvSpPr>
              <a:spLocks noChangeArrowheads="1"/>
            </p:cNvSpPr>
            <p:nvPr/>
          </p:nvSpPr>
          <p:spPr bwMode="auto">
            <a:xfrm>
              <a:off x="3078665" y="3383237"/>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15" name="Oval 647">
              <a:extLst>
                <a:ext uri="{FF2B5EF4-FFF2-40B4-BE49-F238E27FC236}">
                  <a16:creationId xmlns:a16="http://schemas.microsoft.com/office/drawing/2014/main" id="{AB1FD02F-F466-408B-AFA9-0E6019653CD9}"/>
                </a:ext>
              </a:extLst>
            </p:cNvPr>
            <p:cNvSpPr>
              <a:spLocks noChangeArrowheads="1"/>
            </p:cNvSpPr>
            <p:nvPr/>
          </p:nvSpPr>
          <p:spPr bwMode="auto">
            <a:xfrm>
              <a:off x="5375326" y="3912957"/>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16" name="Oval 648">
              <a:extLst>
                <a:ext uri="{FF2B5EF4-FFF2-40B4-BE49-F238E27FC236}">
                  <a16:creationId xmlns:a16="http://schemas.microsoft.com/office/drawing/2014/main" id="{7D8B1575-A1D8-43DC-998D-0375524ED480}"/>
                </a:ext>
              </a:extLst>
            </p:cNvPr>
            <p:cNvSpPr>
              <a:spLocks noChangeArrowheads="1"/>
            </p:cNvSpPr>
            <p:nvPr/>
          </p:nvSpPr>
          <p:spPr bwMode="auto">
            <a:xfrm>
              <a:off x="5582136" y="3655352"/>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17" name="Oval 649">
              <a:extLst>
                <a:ext uri="{FF2B5EF4-FFF2-40B4-BE49-F238E27FC236}">
                  <a16:creationId xmlns:a16="http://schemas.microsoft.com/office/drawing/2014/main" id="{DEF5BB20-40C4-405D-B928-CF1111608277}"/>
                </a:ext>
              </a:extLst>
            </p:cNvPr>
            <p:cNvSpPr>
              <a:spLocks noChangeArrowheads="1"/>
            </p:cNvSpPr>
            <p:nvPr/>
          </p:nvSpPr>
          <p:spPr bwMode="auto">
            <a:xfrm>
              <a:off x="2704957" y="3216339"/>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18" name="Oval 650">
              <a:extLst>
                <a:ext uri="{FF2B5EF4-FFF2-40B4-BE49-F238E27FC236}">
                  <a16:creationId xmlns:a16="http://schemas.microsoft.com/office/drawing/2014/main" id="{74C22EF4-6BD5-4DE2-9F45-B691098E87C9}"/>
                </a:ext>
              </a:extLst>
            </p:cNvPr>
            <p:cNvSpPr>
              <a:spLocks noChangeArrowheads="1"/>
            </p:cNvSpPr>
            <p:nvPr/>
          </p:nvSpPr>
          <p:spPr bwMode="auto">
            <a:xfrm>
              <a:off x="6188048" y="3230851"/>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19" name="Oval 651">
              <a:extLst>
                <a:ext uri="{FF2B5EF4-FFF2-40B4-BE49-F238E27FC236}">
                  <a16:creationId xmlns:a16="http://schemas.microsoft.com/office/drawing/2014/main" id="{A3E0DD9A-3AAB-4419-A8C7-911E056641E5}"/>
                </a:ext>
              </a:extLst>
            </p:cNvPr>
            <p:cNvSpPr>
              <a:spLocks noChangeArrowheads="1"/>
            </p:cNvSpPr>
            <p:nvPr/>
          </p:nvSpPr>
          <p:spPr bwMode="auto">
            <a:xfrm>
              <a:off x="5143120" y="4105251"/>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20" name="Oval 652">
              <a:extLst>
                <a:ext uri="{FF2B5EF4-FFF2-40B4-BE49-F238E27FC236}">
                  <a16:creationId xmlns:a16="http://schemas.microsoft.com/office/drawing/2014/main" id="{E0B04E3C-5990-48FD-98B0-B6DE04767B06}"/>
                </a:ext>
              </a:extLst>
            </p:cNvPr>
            <p:cNvSpPr>
              <a:spLocks noChangeArrowheads="1"/>
            </p:cNvSpPr>
            <p:nvPr/>
          </p:nvSpPr>
          <p:spPr bwMode="auto">
            <a:xfrm>
              <a:off x="2552572" y="3321556"/>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21" name="Oval 653">
              <a:extLst>
                <a:ext uri="{FF2B5EF4-FFF2-40B4-BE49-F238E27FC236}">
                  <a16:creationId xmlns:a16="http://schemas.microsoft.com/office/drawing/2014/main" id="{C4A14176-0F73-4D09-932B-725F10F4EC02}"/>
                </a:ext>
              </a:extLst>
            </p:cNvPr>
            <p:cNvSpPr>
              <a:spLocks noChangeArrowheads="1"/>
            </p:cNvSpPr>
            <p:nvPr/>
          </p:nvSpPr>
          <p:spPr bwMode="auto">
            <a:xfrm>
              <a:off x="2821060" y="4351970"/>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22" name="Oval 654">
              <a:extLst>
                <a:ext uri="{FF2B5EF4-FFF2-40B4-BE49-F238E27FC236}">
                  <a16:creationId xmlns:a16="http://schemas.microsoft.com/office/drawing/2014/main" id="{DA3189FA-E20D-4BED-8BC1-A954C3C68E3D}"/>
                </a:ext>
              </a:extLst>
            </p:cNvPr>
            <p:cNvSpPr>
              <a:spLocks noChangeArrowheads="1"/>
            </p:cNvSpPr>
            <p:nvPr/>
          </p:nvSpPr>
          <p:spPr bwMode="auto">
            <a:xfrm>
              <a:off x="2668675" y="3049440"/>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23" name="Oval 655">
              <a:extLst>
                <a:ext uri="{FF2B5EF4-FFF2-40B4-BE49-F238E27FC236}">
                  <a16:creationId xmlns:a16="http://schemas.microsoft.com/office/drawing/2014/main" id="{E5233AA6-AC7F-4CF3-967D-10704DEB63DC}"/>
                </a:ext>
              </a:extLst>
            </p:cNvPr>
            <p:cNvSpPr>
              <a:spLocks noChangeArrowheads="1"/>
            </p:cNvSpPr>
            <p:nvPr/>
          </p:nvSpPr>
          <p:spPr bwMode="auto">
            <a:xfrm>
              <a:off x="7153154" y="4043573"/>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24" name="Oval 656">
              <a:extLst>
                <a:ext uri="{FF2B5EF4-FFF2-40B4-BE49-F238E27FC236}">
                  <a16:creationId xmlns:a16="http://schemas.microsoft.com/office/drawing/2014/main" id="{17B7403E-AF5D-4F2D-9166-EDFBBE01F67B}"/>
                </a:ext>
              </a:extLst>
            </p:cNvPr>
            <p:cNvSpPr>
              <a:spLocks noChangeArrowheads="1"/>
            </p:cNvSpPr>
            <p:nvPr/>
          </p:nvSpPr>
          <p:spPr bwMode="auto">
            <a:xfrm>
              <a:off x="4976222" y="4003661"/>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25" name="Oval 657">
              <a:extLst>
                <a:ext uri="{FF2B5EF4-FFF2-40B4-BE49-F238E27FC236}">
                  <a16:creationId xmlns:a16="http://schemas.microsoft.com/office/drawing/2014/main" id="{0C1AF1F3-D147-4635-B291-B741B8CE48FC}"/>
                </a:ext>
              </a:extLst>
            </p:cNvPr>
            <p:cNvSpPr>
              <a:spLocks noChangeArrowheads="1"/>
            </p:cNvSpPr>
            <p:nvPr/>
          </p:nvSpPr>
          <p:spPr bwMode="auto">
            <a:xfrm>
              <a:off x="5850624" y="3756942"/>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26" name="Oval 658">
              <a:extLst>
                <a:ext uri="{FF2B5EF4-FFF2-40B4-BE49-F238E27FC236}">
                  <a16:creationId xmlns:a16="http://schemas.microsoft.com/office/drawing/2014/main" id="{A7EDBC2F-9B38-4589-855D-481A2024EF38}"/>
                </a:ext>
              </a:extLst>
            </p:cNvPr>
            <p:cNvSpPr>
              <a:spLocks noChangeArrowheads="1"/>
            </p:cNvSpPr>
            <p:nvPr/>
          </p:nvSpPr>
          <p:spPr bwMode="auto">
            <a:xfrm>
              <a:off x="7102359" y="4054456"/>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27" name="Oval 659">
              <a:extLst>
                <a:ext uri="{FF2B5EF4-FFF2-40B4-BE49-F238E27FC236}">
                  <a16:creationId xmlns:a16="http://schemas.microsoft.com/office/drawing/2014/main" id="{E3F5B1CD-E7FA-4D52-9F33-723AB134E404}"/>
                </a:ext>
              </a:extLst>
            </p:cNvPr>
            <p:cNvSpPr>
              <a:spLocks noChangeArrowheads="1"/>
            </p:cNvSpPr>
            <p:nvPr/>
          </p:nvSpPr>
          <p:spPr bwMode="auto">
            <a:xfrm>
              <a:off x="6394857" y="2806349"/>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28" name="Oval 660">
              <a:extLst>
                <a:ext uri="{FF2B5EF4-FFF2-40B4-BE49-F238E27FC236}">
                  <a16:creationId xmlns:a16="http://schemas.microsoft.com/office/drawing/2014/main" id="{A369922B-0D8D-42C4-A697-94937A19CD08}"/>
                </a:ext>
              </a:extLst>
            </p:cNvPr>
            <p:cNvSpPr>
              <a:spLocks noChangeArrowheads="1"/>
            </p:cNvSpPr>
            <p:nvPr/>
          </p:nvSpPr>
          <p:spPr bwMode="auto">
            <a:xfrm>
              <a:off x="5672840" y="3321556"/>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29" name="Oval 661">
              <a:extLst>
                <a:ext uri="{FF2B5EF4-FFF2-40B4-BE49-F238E27FC236}">
                  <a16:creationId xmlns:a16="http://schemas.microsoft.com/office/drawing/2014/main" id="{56D5ED4D-95D7-4BA2-B1FE-D9CD49236330}"/>
                </a:ext>
              </a:extLst>
            </p:cNvPr>
            <p:cNvSpPr>
              <a:spLocks noChangeArrowheads="1"/>
            </p:cNvSpPr>
            <p:nvPr/>
          </p:nvSpPr>
          <p:spPr bwMode="auto">
            <a:xfrm>
              <a:off x="4435619" y="3604557"/>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30" name="Oval 662">
              <a:extLst>
                <a:ext uri="{FF2B5EF4-FFF2-40B4-BE49-F238E27FC236}">
                  <a16:creationId xmlns:a16="http://schemas.microsoft.com/office/drawing/2014/main" id="{C4C94C80-B78C-47FC-987A-307767C4CE3C}"/>
                </a:ext>
              </a:extLst>
            </p:cNvPr>
            <p:cNvSpPr>
              <a:spLocks noChangeArrowheads="1"/>
            </p:cNvSpPr>
            <p:nvPr/>
          </p:nvSpPr>
          <p:spPr bwMode="auto">
            <a:xfrm>
              <a:off x="4809324" y="3720660"/>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31" name="Oval 663">
              <a:extLst>
                <a:ext uri="{FF2B5EF4-FFF2-40B4-BE49-F238E27FC236}">
                  <a16:creationId xmlns:a16="http://schemas.microsoft.com/office/drawing/2014/main" id="{AF2FC247-02B9-417F-BE88-EFC459FBC58D}"/>
                </a:ext>
              </a:extLst>
            </p:cNvPr>
            <p:cNvSpPr>
              <a:spLocks noChangeArrowheads="1"/>
            </p:cNvSpPr>
            <p:nvPr/>
          </p:nvSpPr>
          <p:spPr bwMode="auto">
            <a:xfrm>
              <a:off x="7116872" y="3756942"/>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32" name="Oval 664">
              <a:extLst>
                <a:ext uri="{FF2B5EF4-FFF2-40B4-BE49-F238E27FC236}">
                  <a16:creationId xmlns:a16="http://schemas.microsoft.com/office/drawing/2014/main" id="{C4EEE8AC-3BBE-4FC0-B28F-74367B11E1FC}"/>
                </a:ext>
              </a:extLst>
            </p:cNvPr>
            <p:cNvSpPr>
              <a:spLocks noChangeArrowheads="1"/>
            </p:cNvSpPr>
            <p:nvPr/>
          </p:nvSpPr>
          <p:spPr bwMode="auto">
            <a:xfrm>
              <a:off x="2603367" y="2610425"/>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33" name="Oval 665">
              <a:extLst>
                <a:ext uri="{FF2B5EF4-FFF2-40B4-BE49-F238E27FC236}">
                  <a16:creationId xmlns:a16="http://schemas.microsoft.com/office/drawing/2014/main" id="{1BE43D05-9458-4415-9984-99C19F3C1767}"/>
                </a:ext>
              </a:extLst>
            </p:cNvPr>
            <p:cNvSpPr>
              <a:spLocks noChangeArrowheads="1"/>
            </p:cNvSpPr>
            <p:nvPr/>
          </p:nvSpPr>
          <p:spPr bwMode="auto">
            <a:xfrm>
              <a:off x="3684576" y="3267134"/>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34" name="Oval 666">
              <a:extLst>
                <a:ext uri="{FF2B5EF4-FFF2-40B4-BE49-F238E27FC236}">
                  <a16:creationId xmlns:a16="http://schemas.microsoft.com/office/drawing/2014/main" id="{BFC95419-F998-48DB-BF49-816A7EC90A78}"/>
                </a:ext>
              </a:extLst>
            </p:cNvPr>
            <p:cNvSpPr>
              <a:spLocks noChangeArrowheads="1"/>
            </p:cNvSpPr>
            <p:nvPr/>
          </p:nvSpPr>
          <p:spPr bwMode="auto">
            <a:xfrm>
              <a:off x="5168519" y="3680751"/>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35" name="Oval 667">
              <a:extLst>
                <a:ext uri="{FF2B5EF4-FFF2-40B4-BE49-F238E27FC236}">
                  <a16:creationId xmlns:a16="http://schemas.microsoft.com/office/drawing/2014/main" id="{E5C8B652-45E7-4F35-BB92-FB06AE6876E6}"/>
                </a:ext>
              </a:extLst>
            </p:cNvPr>
            <p:cNvSpPr>
              <a:spLocks noChangeArrowheads="1"/>
            </p:cNvSpPr>
            <p:nvPr/>
          </p:nvSpPr>
          <p:spPr bwMode="auto">
            <a:xfrm>
              <a:off x="3194768" y="3640839"/>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36" name="Oval 668">
              <a:extLst>
                <a:ext uri="{FF2B5EF4-FFF2-40B4-BE49-F238E27FC236}">
                  <a16:creationId xmlns:a16="http://schemas.microsoft.com/office/drawing/2014/main" id="{58CDB3AC-A7C5-4343-AFDC-388B58865D24}"/>
                </a:ext>
              </a:extLst>
            </p:cNvPr>
            <p:cNvSpPr>
              <a:spLocks noChangeArrowheads="1"/>
            </p:cNvSpPr>
            <p:nvPr/>
          </p:nvSpPr>
          <p:spPr bwMode="auto">
            <a:xfrm>
              <a:off x="2850086" y="3473941"/>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37" name="Oval 669">
              <a:extLst>
                <a:ext uri="{FF2B5EF4-FFF2-40B4-BE49-F238E27FC236}">
                  <a16:creationId xmlns:a16="http://schemas.microsoft.com/office/drawing/2014/main" id="{32ADA3E4-21BB-4BB3-AD8D-3BAA8163DD68}"/>
                </a:ext>
              </a:extLst>
            </p:cNvPr>
            <p:cNvSpPr>
              <a:spLocks noChangeArrowheads="1"/>
            </p:cNvSpPr>
            <p:nvPr/>
          </p:nvSpPr>
          <p:spPr bwMode="auto">
            <a:xfrm>
              <a:off x="6986256" y="3448545"/>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38" name="Oval 670">
              <a:extLst>
                <a:ext uri="{FF2B5EF4-FFF2-40B4-BE49-F238E27FC236}">
                  <a16:creationId xmlns:a16="http://schemas.microsoft.com/office/drawing/2014/main" id="{ADC16F45-9BA7-433B-BD0E-7D0DEA0A1394}"/>
                </a:ext>
              </a:extLst>
            </p:cNvPr>
            <p:cNvSpPr>
              <a:spLocks noChangeArrowheads="1"/>
            </p:cNvSpPr>
            <p:nvPr/>
          </p:nvSpPr>
          <p:spPr bwMode="auto">
            <a:xfrm>
              <a:off x="6859269" y="2857144"/>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39" name="Oval 671">
              <a:extLst>
                <a:ext uri="{FF2B5EF4-FFF2-40B4-BE49-F238E27FC236}">
                  <a16:creationId xmlns:a16="http://schemas.microsoft.com/office/drawing/2014/main" id="{F2B40B0B-4748-400D-A12F-A1E28FB88D5F}"/>
                </a:ext>
              </a:extLst>
            </p:cNvPr>
            <p:cNvSpPr>
              <a:spLocks noChangeArrowheads="1"/>
            </p:cNvSpPr>
            <p:nvPr/>
          </p:nvSpPr>
          <p:spPr bwMode="auto">
            <a:xfrm>
              <a:off x="4729503" y="3604557"/>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40" name="Oval 672">
              <a:extLst>
                <a:ext uri="{FF2B5EF4-FFF2-40B4-BE49-F238E27FC236}">
                  <a16:creationId xmlns:a16="http://schemas.microsoft.com/office/drawing/2014/main" id="{DCD5CBF8-1884-44D2-80F4-CB659F1327C5}"/>
                </a:ext>
              </a:extLst>
            </p:cNvPr>
            <p:cNvSpPr>
              <a:spLocks noChangeArrowheads="1"/>
            </p:cNvSpPr>
            <p:nvPr/>
          </p:nvSpPr>
          <p:spPr bwMode="auto">
            <a:xfrm>
              <a:off x="5799829" y="3140145"/>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41" name="Oval 673">
              <a:extLst>
                <a:ext uri="{FF2B5EF4-FFF2-40B4-BE49-F238E27FC236}">
                  <a16:creationId xmlns:a16="http://schemas.microsoft.com/office/drawing/2014/main" id="{1393F978-D637-4CAD-91EB-1C444719184C}"/>
                </a:ext>
              </a:extLst>
            </p:cNvPr>
            <p:cNvSpPr>
              <a:spLocks noChangeArrowheads="1"/>
            </p:cNvSpPr>
            <p:nvPr/>
          </p:nvSpPr>
          <p:spPr bwMode="auto">
            <a:xfrm>
              <a:off x="6006637" y="3564648"/>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42" name="Oval 674">
              <a:extLst>
                <a:ext uri="{FF2B5EF4-FFF2-40B4-BE49-F238E27FC236}">
                  <a16:creationId xmlns:a16="http://schemas.microsoft.com/office/drawing/2014/main" id="{AE1C4886-36CB-44BD-864B-41E4E2851FB6}"/>
                </a:ext>
              </a:extLst>
            </p:cNvPr>
            <p:cNvSpPr>
              <a:spLocks noChangeArrowheads="1"/>
            </p:cNvSpPr>
            <p:nvPr/>
          </p:nvSpPr>
          <p:spPr bwMode="auto">
            <a:xfrm>
              <a:off x="6369459" y="2806349"/>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43" name="Oval 675">
              <a:extLst>
                <a:ext uri="{FF2B5EF4-FFF2-40B4-BE49-F238E27FC236}">
                  <a16:creationId xmlns:a16="http://schemas.microsoft.com/office/drawing/2014/main" id="{04EA5851-86C5-412A-99C5-3C24EE9B2A08}"/>
                </a:ext>
              </a:extLst>
            </p:cNvPr>
            <p:cNvSpPr>
              <a:spLocks noChangeArrowheads="1"/>
            </p:cNvSpPr>
            <p:nvPr/>
          </p:nvSpPr>
          <p:spPr bwMode="auto">
            <a:xfrm>
              <a:off x="4178014" y="3680751"/>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44" name="Oval 676">
              <a:extLst>
                <a:ext uri="{FF2B5EF4-FFF2-40B4-BE49-F238E27FC236}">
                  <a16:creationId xmlns:a16="http://schemas.microsoft.com/office/drawing/2014/main" id="{4EE337B7-6CF4-4F6F-97D5-2975FACC4BDF}"/>
                </a:ext>
              </a:extLst>
            </p:cNvPr>
            <p:cNvSpPr>
              <a:spLocks noChangeArrowheads="1"/>
            </p:cNvSpPr>
            <p:nvPr/>
          </p:nvSpPr>
          <p:spPr bwMode="auto">
            <a:xfrm>
              <a:off x="6304151" y="3528365"/>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45" name="Oval 677">
              <a:extLst>
                <a:ext uri="{FF2B5EF4-FFF2-40B4-BE49-F238E27FC236}">
                  <a16:creationId xmlns:a16="http://schemas.microsoft.com/office/drawing/2014/main" id="{B74A63A8-86ED-476D-BC7B-D30D38831C94}"/>
                </a:ext>
              </a:extLst>
            </p:cNvPr>
            <p:cNvSpPr>
              <a:spLocks noChangeArrowheads="1"/>
            </p:cNvSpPr>
            <p:nvPr/>
          </p:nvSpPr>
          <p:spPr bwMode="auto">
            <a:xfrm>
              <a:off x="7011655" y="3811367"/>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46" name="Oval 678">
              <a:extLst>
                <a:ext uri="{FF2B5EF4-FFF2-40B4-BE49-F238E27FC236}">
                  <a16:creationId xmlns:a16="http://schemas.microsoft.com/office/drawing/2014/main" id="{51A079BA-31EE-406A-8803-1A3A3E87D98C}"/>
                </a:ext>
              </a:extLst>
            </p:cNvPr>
            <p:cNvSpPr>
              <a:spLocks noChangeArrowheads="1"/>
            </p:cNvSpPr>
            <p:nvPr/>
          </p:nvSpPr>
          <p:spPr bwMode="auto">
            <a:xfrm>
              <a:off x="4910914" y="3847649"/>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47" name="Oval 679">
              <a:extLst>
                <a:ext uri="{FF2B5EF4-FFF2-40B4-BE49-F238E27FC236}">
                  <a16:creationId xmlns:a16="http://schemas.microsoft.com/office/drawing/2014/main" id="{4D77E1D9-DCA1-4D8D-A0DF-0609464F0F58}"/>
                </a:ext>
              </a:extLst>
            </p:cNvPr>
            <p:cNvSpPr>
              <a:spLocks noChangeArrowheads="1"/>
            </p:cNvSpPr>
            <p:nvPr/>
          </p:nvSpPr>
          <p:spPr bwMode="auto">
            <a:xfrm>
              <a:off x="2552572" y="3256248"/>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48" name="Oval 680">
              <a:extLst>
                <a:ext uri="{FF2B5EF4-FFF2-40B4-BE49-F238E27FC236}">
                  <a16:creationId xmlns:a16="http://schemas.microsoft.com/office/drawing/2014/main" id="{5256F6C8-7B0F-415C-AD2D-051901B38FDA}"/>
                </a:ext>
              </a:extLst>
            </p:cNvPr>
            <p:cNvSpPr>
              <a:spLocks noChangeArrowheads="1"/>
            </p:cNvSpPr>
            <p:nvPr/>
          </p:nvSpPr>
          <p:spPr bwMode="auto">
            <a:xfrm>
              <a:off x="4754902" y="3822250"/>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49" name="Oval 681">
              <a:extLst>
                <a:ext uri="{FF2B5EF4-FFF2-40B4-BE49-F238E27FC236}">
                  <a16:creationId xmlns:a16="http://schemas.microsoft.com/office/drawing/2014/main" id="{B2EDA210-FC93-4A48-8D6B-097CCB1C3B99}"/>
                </a:ext>
              </a:extLst>
            </p:cNvPr>
            <p:cNvSpPr>
              <a:spLocks noChangeArrowheads="1"/>
            </p:cNvSpPr>
            <p:nvPr/>
          </p:nvSpPr>
          <p:spPr bwMode="auto">
            <a:xfrm>
              <a:off x="3223794" y="3669865"/>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50" name="Oval 682">
              <a:extLst>
                <a:ext uri="{FF2B5EF4-FFF2-40B4-BE49-F238E27FC236}">
                  <a16:creationId xmlns:a16="http://schemas.microsoft.com/office/drawing/2014/main" id="{B8A1CCA9-5BDA-41EE-8B06-EE5487998BB8}"/>
                </a:ext>
              </a:extLst>
            </p:cNvPr>
            <p:cNvSpPr>
              <a:spLocks noChangeArrowheads="1"/>
            </p:cNvSpPr>
            <p:nvPr/>
          </p:nvSpPr>
          <p:spPr bwMode="auto">
            <a:xfrm>
              <a:off x="4885518" y="4003661"/>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51" name="Oval 683">
              <a:extLst>
                <a:ext uri="{FF2B5EF4-FFF2-40B4-BE49-F238E27FC236}">
                  <a16:creationId xmlns:a16="http://schemas.microsoft.com/office/drawing/2014/main" id="{47804DEB-159F-4374-9241-DEE83541C223}"/>
                </a:ext>
              </a:extLst>
            </p:cNvPr>
            <p:cNvSpPr>
              <a:spLocks noChangeArrowheads="1"/>
            </p:cNvSpPr>
            <p:nvPr/>
          </p:nvSpPr>
          <p:spPr bwMode="auto">
            <a:xfrm>
              <a:off x="3931295" y="3811367"/>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52" name="Oval 684">
              <a:extLst>
                <a:ext uri="{FF2B5EF4-FFF2-40B4-BE49-F238E27FC236}">
                  <a16:creationId xmlns:a16="http://schemas.microsoft.com/office/drawing/2014/main" id="{153B074D-4C20-42F9-9F94-8C2D46FC4869}"/>
                </a:ext>
              </a:extLst>
            </p:cNvPr>
            <p:cNvSpPr>
              <a:spLocks noChangeArrowheads="1"/>
            </p:cNvSpPr>
            <p:nvPr/>
          </p:nvSpPr>
          <p:spPr bwMode="auto">
            <a:xfrm>
              <a:off x="5516828" y="2766439"/>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53" name="Oval 685">
              <a:extLst>
                <a:ext uri="{FF2B5EF4-FFF2-40B4-BE49-F238E27FC236}">
                  <a16:creationId xmlns:a16="http://schemas.microsoft.com/office/drawing/2014/main" id="{91E351F4-3CA4-4F63-9133-1EFECE7F6C5F}"/>
                </a:ext>
              </a:extLst>
            </p:cNvPr>
            <p:cNvSpPr>
              <a:spLocks noChangeArrowheads="1"/>
            </p:cNvSpPr>
            <p:nvPr/>
          </p:nvSpPr>
          <p:spPr bwMode="auto">
            <a:xfrm>
              <a:off x="5066929" y="3796854"/>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54" name="Oval 686">
              <a:extLst>
                <a:ext uri="{FF2B5EF4-FFF2-40B4-BE49-F238E27FC236}">
                  <a16:creationId xmlns:a16="http://schemas.microsoft.com/office/drawing/2014/main" id="{C1A4DEAB-9469-46A1-A1A5-39EC3BBF2B29}"/>
                </a:ext>
              </a:extLst>
            </p:cNvPr>
            <p:cNvSpPr>
              <a:spLocks noChangeArrowheads="1"/>
            </p:cNvSpPr>
            <p:nvPr/>
          </p:nvSpPr>
          <p:spPr bwMode="auto">
            <a:xfrm>
              <a:off x="3506795" y="3190940"/>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55" name="Oval 687">
              <a:extLst>
                <a:ext uri="{FF2B5EF4-FFF2-40B4-BE49-F238E27FC236}">
                  <a16:creationId xmlns:a16="http://schemas.microsoft.com/office/drawing/2014/main" id="{34D916CF-D2B7-4699-88B0-8A339036222B}"/>
                </a:ext>
              </a:extLst>
            </p:cNvPr>
            <p:cNvSpPr>
              <a:spLocks noChangeArrowheads="1"/>
            </p:cNvSpPr>
            <p:nvPr/>
          </p:nvSpPr>
          <p:spPr bwMode="auto">
            <a:xfrm>
              <a:off x="4729503" y="3151031"/>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56" name="Oval 688">
              <a:extLst>
                <a:ext uri="{FF2B5EF4-FFF2-40B4-BE49-F238E27FC236}">
                  <a16:creationId xmlns:a16="http://schemas.microsoft.com/office/drawing/2014/main" id="{BFD7384D-9EF5-4B64-922E-4B8FFE77F42D}"/>
                </a:ext>
              </a:extLst>
            </p:cNvPr>
            <p:cNvSpPr>
              <a:spLocks noChangeArrowheads="1"/>
            </p:cNvSpPr>
            <p:nvPr/>
          </p:nvSpPr>
          <p:spPr bwMode="auto">
            <a:xfrm>
              <a:off x="4087310" y="3579160"/>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57" name="Oval 689">
              <a:extLst>
                <a:ext uri="{FF2B5EF4-FFF2-40B4-BE49-F238E27FC236}">
                  <a16:creationId xmlns:a16="http://schemas.microsoft.com/office/drawing/2014/main" id="{9043C866-33D4-4FDE-AD25-60E373BC8CF4}"/>
                </a:ext>
              </a:extLst>
            </p:cNvPr>
            <p:cNvSpPr>
              <a:spLocks noChangeArrowheads="1"/>
            </p:cNvSpPr>
            <p:nvPr/>
          </p:nvSpPr>
          <p:spPr bwMode="auto">
            <a:xfrm>
              <a:off x="4845606" y="3862162"/>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58" name="Oval 690">
              <a:extLst>
                <a:ext uri="{FF2B5EF4-FFF2-40B4-BE49-F238E27FC236}">
                  <a16:creationId xmlns:a16="http://schemas.microsoft.com/office/drawing/2014/main" id="{BE6AADD0-5739-4C00-B21E-3D0AF82EF663}"/>
                </a:ext>
              </a:extLst>
            </p:cNvPr>
            <p:cNvSpPr>
              <a:spLocks noChangeArrowheads="1"/>
            </p:cNvSpPr>
            <p:nvPr/>
          </p:nvSpPr>
          <p:spPr bwMode="auto">
            <a:xfrm>
              <a:off x="4254208" y="3564648"/>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59" name="Oval 691">
              <a:extLst>
                <a:ext uri="{FF2B5EF4-FFF2-40B4-BE49-F238E27FC236}">
                  <a16:creationId xmlns:a16="http://schemas.microsoft.com/office/drawing/2014/main" id="{E92D8E74-EF8F-4A50-85E1-F68370CFD241}"/>
                </a:ext>
              </a:extLst>
            </p:cNvPr>
            <p:cNvSpPr>
              <a:spLocks noChangeArrowheads="1"/>
            </p:cNvSpPr>
            <p:nvPr/>
          </p:nvSpPr>
          <p:spPr bwMode="auto">
            <a:xfrm>
              <a:off x="2875484" y="3590044"/>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60" name="Oval 692">
              <a:extLst>
                <a:ext uri="{FF2B5EF4-FFF2-40B4-BE49-F238E27FC236}">
                  <a16:creationId xmlns:a16="http://schemas.microsoft.com/office/drawing/2014/main" id="{3EDB9CF5-E8F8-4F78-863D-99172EC516AA}"/>
                </a:ext>
              </a:extLst>
            </p:cNvPr>
            <p:cNvSpPr>
              <a:spLocks noChangeArrowheads="1"/>
            </p:cNvSpPr>
            <p:nvPr/>
          </p:nvSpPr>
          <p:spPr bwMode="auto">
            <a:xfrm>
              <a:off x="4871005" y="4170559"/>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61" name="Oval 693">
              <a:extLst>
                <a:ext uri="{FF2B5EF4-FFF2-40B4-BE49-F238E27FC236}">
                  <a16:creationId xmlns:a16="http://schemas.microsoft.com/office/drawing/2014/main" id="{0E569C89-7358-455F-B9F0-F54253FD5FC8}"/>
                </a:ext>
              </a:extLst>
            </p:cNvPr>
            <p:cNvSpPr>
              <a:spLocks noChangeArrowheads="1"/>
            </p:cNvSpPr>
            <p:nvPr/>
          </p:nvSpPr>
          <p:spPr bwMode="auto">
            <a:xfrm>
              <a:off x="3517678" y="4301175"/>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62" name="Oval 694">
              <a:extLst>
                <a:ext uri="{FF2B5EF4-FFF2-40B4-BE49-F238E27FC236}">
                  <a16:creationId xmlns:a16="http://schemas.microsoft.com/office/drawing/2014/main" id="{35ED28AA-2300-4FFA-9266-62EBF5D4168C}"/>
                </a:ext>
              </a:extLst>
            </p:cNvPr>
            <p:cNvSpPr>
              <a:spLocks noChangeArrowheads="1"/>
            </p:cNvSpPr>
            <p:nvPr/>
          </p:nvSpPr>
          <p:spPr bwMode="auto">
            <a:xfrm>
              <a:off x="4112706" y="4159676"/>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63" name="Oval 695">
              <a:extLst>
                <a:ext uri="{FF2B5EF4-FFF2-40B4-BE49-F238E27FC236}">
                  <a16:creationId xmlns:a16="http://schemas.microsoft.com/office/drawing/2014/main" id="{B46182B2-B749-40E2-AF59-52EB7B4C3D40}"/>
                </a:ext>
              </a:extLst>
            </p:cNvPr>
            <p:cNvSpPr>
              <a:spLocks noChangeArrowheads="1"/>
            </p:cNvSpPr>
            <p:nvPr/>
          </p:nvSpPr>
          <p:spPr bwMode="auto">
            <a:xfrm>
              <a:off x="5647444" y="3938353"/>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64" name="Oval 696">
              <a:extLst>
                <a:ext uri="{FF2B5EF4-FFF2-40B4-BE49-F238E27FC236}">
                  <a16:creationId xmlns:a16="http://schemas.microsoft.com/office/drawing/2014/main" id="{73F949F8-32E6-4CA4-971E-B423E15F39EC}"/>
                </a:ext>
              </a:extLst>
            </p:cNvPr>
            <p:cNvSpPr>
              <a:spLocks noChangeArrowheads="1"/>
            </p:cNvSpPr>
            <p:nvPr/>
          </p:nvSpPr>
          <p:spPr bwMode="auto">
            <a:xfrm>
              <a:off x="6935461" y="3952866"/>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65" name="Oval 697">
              <a:extLst>
                <a:ext uri="{FF2B5EF4-FFF2-40B4-BE49-F238E27FC236}">
                  <a16:creationId xmlns:a16="http://schemas.microsoft.com/office/drawing/2014/main" id="{49874C8D-11AF-430F-B278-C36490261510}"/>
                </a:ext>
              </a:extLst>
            </p:cNvPr>
            <p:cNvSpPr>
              <a:spLocks noChangeArrowheads="1"/>
            </p:cNvSpPr>
            <p:nvPr/>
          </p:nvSpPr>
          <p:spPr bwMode="auto">
            <a:xfrm>
              <a:off x="7066077" y="3383237"/>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66" name="Oval 698">
              <a:extLst>
                <a:ext uri="{FF2B5EF4-FFF2-40B4-BE49-F238E27FC236}">
                  <a16:creationId xmlns:a16="http://schemas.microsoft.com/office/drawing/2014/main" id="{F8B8AECC-6671-4F64-AABB-305C7000D1B3}"/>
                </a:ext>
              </a:extLst>
            </p:cNvPr>
            <p:cNvSpPr>
              <a:spLocks noChangeArrowheads="1"/>
            </p:cNvSpPr>
            <p:nvPr/>
          </p:nvSpPr>
          <p:spPr bwMode="auto">
            <a:xfrm>
              <a:off x="3260076" y="3089350"/>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67" name="Oval 699">
              <a:extLst>
                <a:ext uri="{FF2B5EF4-FFF2-40B4-BE49-F238E27FC236}">
                  <a16:creationId xmlns:a16="http://schemas.microsoft.com/office/drawing/2014/main" id="{F4BCA880-BC18-4540-965C-0DCD6ABD9DB2}"/>
                </a:ext>
              </a:extLst>
            </p:cNvPr>
            <p:cNvSpPr>
              <a:spLocks noChangeArrowheads="1"/>
            </p:cNvSpPr>
            <p:nvPr/>
          </p:nvSpPr>
          <p:spPr bwMode="auto">
            <a:xfrm>
              <a:off x="5981240" y="3321556"/>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68" name="Oval 700">
              <a:extLst>
                <a:ext uri="{FF2B5EF4-FFF2-40B4-BE49-F238E27FC236}">
                  <a16:creationId xmlns:a16="http://schemas.microsoft.com/office/drawing/2014/main" id="{220A5D9C-550B-4CFF-A2A4-3DBD30F21ED4}"/>
                </a:ext>
              </a:extLst>
            </p:cNvPr>
            <p:cNvSpPr>
              <a:spLocks noChangeArrowheads="1"/>
            </p:cNvSpPr>
            <p:nvPr/>
          </p:nvSpPr>
          <p:spPr bwMode="auto">
            <a:xfrm>
              <a:off x="2850086" y="3862162"/>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69" name="Oval 701">
              <a:extLst>
                <a:ext uri="{FF2B5EF4-FFF2-40B4-BE49-F238E27FC236}">
                  <a16:creationId xmlns:a16="http://schemas.microsoft.com/office/drawing/2014/main" id="{83F17A84-CFFA-47A9-B145-B8891A95DED3}"/>
                </a:ext>
              </a:extLst>
            </p:cNvPr>
            <p:cNvSpPr>
              <a:spLocks noChangeArrowheads="1"/>
            </p:cNvSpPr>
            <p:nvPr/>
          </p:nvSpPr>
          <p:spPr bwMode="auto">
            <a:xfrm>
              <a:off x="5865137" y="4544267"/>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70" name="Oval 702">
              <a:extLst>
                <a:ext uri="{FF2B5EF4-FFF2-40B4-BE49-F238E27FC236}">
                  <a16:creationId xmlns:a16="http://schemas.microsoft.com/office/drawing/2014/main" id="{21F8B8EE-8E9E-4A9D-B5C0-C2A78E61FC2B}"/>
                </a:ext>
              </a:extLst>
            </p:cNvPr>
            <p:cNvSpPr>
              <a:spLocks noChangeArrowheads="1"/>
            </p:cNvSpPr>
            <p:nvPr/>
          </p:nvSpPr>
          <p:spPr bwMode="auto">
            <a:xfrm>
              <a:off x="6082830" y="3640839"/>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71" name="Oval 703">
              <a:extLst>
                <a:ext uri="{FF2B5EF4-FFF2-40B4-BE49-F238E27FC236}">
                  <a16:creationId xmlns:a16="http://schemas.microsoft.com/office/drawing/2014/main" id="{6ECE01FF-F1EF-410E-AD91-F0F35BDE62D5}"/>
                </a:ext>
              </a:extLst>
            </p:cNvPr>
            <p:cNvSpPr>
              <a:spLocks noChangeArrowheads="1"/>
            </p:cNvSpPr>
            <p:nvPr/>
          </p:nvSpPr>
          <p:spPr bwMode="auto">
            <a:xfrm>
              <a:off x="5930445" y="3473941"/>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72" name="Oval 704">
              <a:extLst>
                <a:ext uri="{FF2B5EF4-FFF2-40B4-BE49-F238E27FC236}">
                  <a16:creationId xmlns:a16="http://schemas.microsoft.com/office/drawing/2014/main" id="{A17A8E0E-1D09-4D52-9423-770B16D51D29}"/>
                </a:ext>
              </a:extLst>
            </p:cNvPr>
            <p:cNvSpPr>
              <a:spLocks noChangeArrowheads="1"/>
            </p:cNvSpPr>
            <p:nvPr/>
          </p:nvSpPr>
          <p:spPr bwMode="auto">
            <a:xfrm>
              <a:off x="4497297" y="3216339"/>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73" name="Oval 705">
              <a:extLst>
                <a:ext uri="{FF2B5EF4-FFF2-40B4-BE49-F238E27FC236}">
                  <a16:creationId xmlns:a16="http://schemas.microsoft.com/office/drawing/2014/main" id="{BF832CB4-3433-448B-BCF5-91718756A119}"/>
                </a:ext>
              </a:extLst>
            </p:cNvPr>
            <p:cNvSpPr>
              <a:spLocks noChangeArrowheads="1"/>
            </p:cNvSpPr>
            <p:nvPr/>
          </p:nvSpPr>
          <p:spPr bwMode="auto">
            <a:xfrm>
              <a:off x="4148988" y="3629956"/>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74" name="Oval 706">
              <a:extLst>
                <a:ext uri="{FF2B5EF4-FFF2-40B4-BE49-F238E27FC236}">
                  <a16:creationId xmlns:a16="http://schemas.microsoft.com/office/drawing/2014/main" id="{EF62D773-86F6-4328-8B52-619C17AEB9F5}"/>
                </a:ext>
              </a:extLst>
            </p:cNvPr>
            <p:cNvSpPr>
              <a:spLocks noChangeArrowheads="1"/>
            </p:cNvSpPr>
            <p:nvPr/>
          </p:nvSpPr>
          <p:spPr bwMode="auto">
            <a:xfrm>
              <a:off x="2860972" y="3978265"/>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75" name="Oval 707">
              <a:extLst>
                <a:ext uri="{FF2B5EF4-FFF2-40B4-BE49-F238E27FC236}">
                  <a16:creationId xmlns:a16="http://schemas.microsoft.com/office/drawing/2014/main" id="{B2F0164F-0509-46E7-B05E-10B8A9E108B9}"/>
                </a:ext>
              </a:extLst>
            </p:cNvPr>
            <p:cNvSpPr>
              <a:spLocks noChangeArrowheads="1"/>
            </p:cNvSpPr>
            <p:nvPr/>
          </p:nvSpPr>
          <p:spPr bwMode="auto">
            <a:xfrm>
              <a:off x="6253356" y="3383237"/>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76" name="Oval 708">
              <a:extLst>
                <a:ext uri="{FF2B5EF4-FFF2-40B4-BE49-F238E27FC236}">
                  <a16:creationId xmlns:a16="http://schemas.microsoft.com/office/drawing/2014/main" id="{A06F68EF-B490-42A6-9DBE-9CD433842EE1}"/>
                </a:ext>
              </a:extLst>
            </p:cNvPr>
            <p:cNvSpPr>
              <a:spLocks noChangeArrowheads="1"/>
            </p:cNvSpPr>
            <p:nvPr/>
          </p:nvSpPr>
          <p:spPr bwMode="auto">
            <a:xfrm>
              <a:off x="2577970" y="3771455"/>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77" name="Oval 709">
              <a:extLst>
                <a:ext uri="{FF2B5EF4-FFF2-40B4-BE49-F238E27FC236}">
                  <a16:creationId xmlns:a16="http://schemas.microsoft.com/office/drawing/2014/main" id="{0AD4A252-1600-4946-ABD6-D5696DEEFB32}"/>
                </a:ext>
              </a:extLst>
            </p:cNvPr>
            <p:cNvSpPr>
              <a:spLocks noChangeArrowheads="1"/>
            </p:cNvSpPr>
            <p:nvPr/>
          </p:nvSpPr>
          <p:spPr bwMode="auto">
            <a:xfrm>
              <a:off x="3016984" y="3746059"/>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78" name="Oval 710">
              <a:extLst>
                <a:ext uri="{FF2B5EF4-FFF2-40B4-BE49-F238E27FC236}">
                  <a16:creationId xmlns:a16="http://schemas.microsoft.com/office/drawing/2014/main" id="{F023D005-5097-4A83-A8F2-55002F4438C2}"/>
                </a:ext>
              </a:extLst>
            </p:cNvPr>
            <p:cNvSpPr>
              <a:spLocks noChangeArrowheads="1"/>
            </p:cNvSpPr>
            <p:nvPr/>
          </p:nvSpPr>
          <p:spPr bwMode="auto">
            <a:xfrm>
              <a:off x="3209281" y="4286662"/>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79" name="Oval 711">
              <a:extLst>
                <a:ext uri="{FF2B5EF4-FFF2-40B4-BE49-F238E27FC236}">
                  <a16:creationId xmlns:a16="http://schemas.microsoft.com/office/drawing/2014/main" id="{389B3F0E-F6F1-4653-96EA-E36C58AEEC90}"/>
                </a:ext>
              </a:extLst>
            </p:cNvPr>
            <p:cNvSpPr>
              <a:spLocks noChangeArrowheads="1"/>
            </p:cNvSpPr>
            <p:nvPr/>
          </p:nvSpPr>
          <p:spPr bwMode="auto">
            <a:xfrm>
              <a:off x="6420254" y="3357838"/>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80" name="Oval 712">
              <a:extLst>
                <a:ext uri="{FF2B5EF4-FFF2-40B4-BE49-F238E27FC236}">
                  <a16:creationId xmlns:a16="http://schemas.microsoft.com/office/drawing/2014/main" id="{7050C2BB-DE6B-4963-AF59-95B58D0687A3}"/>
                </a:ext>
              </a:extLst>
            </p:cNvPr>
            <p:cNvSpPr>
              <a:spLocks noChangeArrowheads="1"/>
            </p:cNvSpPr>
            <p:nvPr/>
          </p:nvSpPr>
          <p:spPr bwMode="auto">
            <a:xfrm>
              <a:off x="2926280" y="3346954"/>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81" name="Oval 713">
              <a:extLst>
                <a:ext uri="{FF2B5EF4-FFF2-40B4-BE49-F238E27FC236}">
                  <a16:creationId xmlns:a16="http://schemas.microsoft.com/office/drawing/2014/main" id="{AD1805D0-03E2-447D-BC1A-9AFDC70BCAE7}"/>
                </a:ext>
              </a:extLst>
            </p:cNvPr>
            <p:cNvSpPr>
              <a:spLocks noChangeArrowheads="1"/>
            </p:cNvSpPr>
            <p:nvPr/>
          </p:nvSpPr>
          <p:spPr bwMode="auto">
            <a:xfrm>
              <a:off x="4188900" y="3927470"/>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82" name="Oval 714">
              <a:extLst>
                <a:ext uri="{FF2B5EF4-FFF2-40B4-BE49-F238E27FC236}">
                  <a16:creationId xmlns:a16="http://schemas.microsoft.com/office/drawing/2014/main" id="{4F3B41CD-5DB5-41CA-A4E3-E5BA96A11FE6}"/>
                </a:ext>
              </a:extLst>
            </p:cNvPr>
            <p:cNvSpPr>
              <a:spLocks noChangeArrowheads="1"/>
            </p:cNvSpPr>
            <p:nvPr/>
          </p:nvSpPr>
          <p:spPr bwMode="auto">
            <a:xfrm>
              <a:off x="2875484" y="3706147"/>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83" name="Oval 715">
              <a:extLst>
                <a:ext uri="{FF2B5EF4-FFF2-40B4-BE49-F238E27FC236}">
                  <a16:creationId xmlns:a16="http://schemas.microsoft.com/office/drawing/2014/main" id="{A92C9958-7699-4FD8-82BA-8E0E1ECE850D}"/>
                </a:ext>
              </a:extLst>
            </p:cNvPr>
            <p:cNvSpPr>
              <a:spLocks noChangeArrowheads="1"/>
            </p:cNvSpPr>
            <p:nvPr/>
          </p:nvSpPr>
          <p:spPr bwMode="auto">
            <a:xfrm>
              <a:off x="4112706" y="4119764"/>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84" name="Oval 716">
              <a:extLst>
                <a:ext uri="{FF2B5EF4-FFF2-40B4-BE49-F238E27FC236}">
                  <a16:creationId xmlns:a16="http://schemas.microsoft.com/office/drawing/2014/main" id="{16DC82E3-F1AC-4152-AD84-4AF4FC2F5C75}"/>
                </a:ext>
              </a:extLst>
            </p:cNvPr>
            <p:cNvSpPr>
              <a:spLocks noChangeArrowheads="1"/>
            </p:cNvSpPr>
            <p:nvPr/>
          </p:nvSpPr>
          <p:spPr bwMode="auto">
            <a:xfrm>
              <a:off x="5567623" y="2766439"/>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85" name="Oval 717">
              <a:extLst>
                <a:ext uri="{FF2B5EF4-FFF2-40B4-BE49-F238E27FC236}">
                  <a16:creationId xmlns:a16="http://schemas.microsoft.com/office/drawing/2014/main" id="{52A1ECF7-4625-465B-A662-21DD5820BD0F}"/>
                </a:ext>
              </a:extLst>
            </p:cNvPr>
            <p:cNvSpPr>
              <a:spLocks noChangeArrowheads="1"/>
            </p:cNvSpPr>
            <p:nvPr/>
          </p:nvSpPr>
          <p:spPr bwMode="auto">
            <a:xfrm>
              <a:off x="2603367" y="4134277"/>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86" name="Oval 718">
              <a:extLst>
                <a:ext uri="{FF2B5EF4-FFF2-40B4-BE49-F238E27FC236}">
                  <a16:creationId xmlns:a16="http://schemas.microsoft.com/office/drawing/2014/main" id="{1F36A2F8-5839-44D9-A635-4F937884AA23}"/>
                </a:ext>
              </a:extLst>
            </p:cNvPr>
            <p:cNvSpPr>
              <a:spLocks noChangeArrowheads="1"/>
            </p:cNvSpPr>
            <p:nvPr/>
          </p:nvSpPr>
          <p:spPr bwMode="auto">
            <a:xfrm>
              <a:off x="6910064" y="3281646"/>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87" name="Oval 719">
              <a:extLst>
                <a:ext uri="{FF2B5EF4-FFF2-40B4-BE49-F238E27FC236}">
                  <a16:creationId xmlns:a16="http://schemas.microsoft.com/office/drawing/2014/main" id="{6D955FFC-28FB-4DF2-B9DA-4EE1B0B15FF3}"/>
                </a:ext>
              </a:extLst>
            </p:cNvPr>
            <p:cNvSpPr>
              <a:spLocks noChangeArrowheads="1"/>
            </p:cNvSpPr>
            <p:nvPr/>
          </p:nvSpPr>
          <p:spPr bwMode="auto">
            <a:xfrm>
              <a:off x="2810177" y="2958734"/>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88" name="Oval 720">
              <a:extLst>
                <a:ext uri="{FF2B5EF4-FFF2-40B4-BE49-F238E27FC236}">
                  <a16:creationId xmlns:a16="http://schemas.microsoft.com/office/drawing/2014/main" id="{8F4DDCF9-FF30-49FB-B14C-B2854118C604}"/>
                </a:ext>
              </a:extLst>
            </p:cNvPr>
            <p:cNvSpPr>
              <a:spLocks noChangeArrowheads="1"/>
            </p:cNvSpPr>
            <p:nvPr/>
          </p:nvSpPr>
          <p:spPr bwMode="auto">
            <a:xfrm>
              <a:off x="2654162" y="2933337"/>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89" name="Oval 721">
              <a:extLst>
                <a:ext uri="{FF2B5EF4-FFF2-40B4-BE49-F238E27FC236}">
                  <a16:creationId xmlns:a16="http://schemas.microsoft.com/office/drawing/2014/main" id="{E65D19EE-D378-432B-B6A8-F6DF6B5B5402}"/>
                </a:ext>
              </a:extLst>
            </p:cNvPr>
            <p:cNvSpPr>
              <a:spLocks noChangeArrowheads="1"/>
            </p:cNvSpPr>
            <p:nvPr/>
          </p:nvSpPr>
          <p:spPr bwMode="auto">
            <a:xfrm>
              <a:off x="6895552" y="3513853"/>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90" name="Oval 722">
              <a:extLst>
                <a:ext uri="{FF2B5EF4-FFF2-40B4-BE49-F238E27FC236}">
                  <a16:creationId xmlns:a16="http://schemas.microsoft.com/office/drawing/2014/main" id="{BBD0A4A3-5A7C-4750-912B-307DCA7FC71E}"/>
                </a:ext>
              </a:extLst>
            </p:cNvPr>
            <p:cNvSpPr>
              <a:spLocks noChangeArrowheads="1"/>
            </p:cNvSpPr>
            <p:nvPr/>
          </p:nvSpPr>
          <p:spPr bwMode="auto">
            <a:xfrm>
              <a:off x="5157633" y="3528365"/>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91" name="Oval 723">
              <a:extLst>
                <a:ext uri="{FF2B5EF4-FFF2-40B4-BE49-F238E27FC236}">
                  <a16:creationId xmlns:a16="http://schemas.microsoft.com/office/drawing/2014/main" id="{F2857A6A-4582-492C-A6FA-28BDEB78EB2C}"/>
                </a:ext>
              </a:extLst>
            </p:cNvPr>
            <p:cNvSpPr>
              <a:spLocks noChangeArrowheads="1"/>
            </p:cNvSpPr>
            <p:nvPr/>
          </p:nvSpPr>
          <p:spPr bwMode="auto">
            <a:xfrm>
              <a:off x="6910064" y="3332442"/>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92" name="Oval 724">
              <a:extLst>
                <a:ext uri="{FF2B5EF4-FFF2-40B4-BE49-F238E27FC236}">
                  <a16:creationId xmlns:a16="http://schemas.microsoft.com/office/drawing/2014/main" id="{BCDED2B5-0B2F-4E9A-A1FF-738C5D890425}"/>
                </a:ext>
              </a:extLst>
            </p:cNvPr>
            <p:cNvSpPr>
              <a:spLocks noChangeArrowheads="1"/>
            </p:cNvSpPr>
            <p:nvPr/>
          </p:nvSpPr>
          <p:spPr bwMode="auto">
            <a:xfrm>
              <a:off x="5814342" y="3499340"/>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93" name="Oval 725">
              <a:extLst>
                <a:ext uri="{FF2B5EF4-FFF2-40B4-BE49-F238E27FC236}">
                  <a16:creationId xmlns:a16="http://schemas.microsoft.com/office/drawing/2014/main" id="{9A036F61-A8F9-43CE-9FF6-2A06016BCCA7}"/>
                </a:ext>
              </a:extLst>
            </p:cNvPr>
            <p:cNvSpPr>
              <a:spLocks noChangeArrowheads="1"/>
            </p:cNvSpPr>
            <p:nvPr/>
          </p:nvSpPr>
          <p:spPr bwMode="auto">
            <a:xfrm>
              <a:off x="6471049" y="3785968"/>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94" name="Oval 726">
              <a:extLst>
                <a:ext uri="{FF2B5EF4-FFF2-40B4-BE49-F238E27FC236}">
                  <a16:creationId xmlns:a16="http://schemas.microsoft.com/office/drawing/2014/main" id="{B3A53334-EFED-4A24-B037-6004C0388C15}"/>
                </a:ext>
              </a:extLst>
            </p:cNvPr>
            <p:cNvSpPr>
              <a:spLocks noChangeArrowheads="1"/>
            </p:cNvSpPr>
            <p:nvPr/>
          </p:nvSpPr>
          <p:spPr bwMode="auto">
            <a:xfrm>
              <a:off x="2527175" y="3669865"/>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95" name="Oval 727">
              <a:extLst>
                <a:ext uri="{FF2B5EF4-FFF2-40B4-BE49-F238E27FC236}">
                  <a16:creationId xmlns:a16="http://schemas.microsoft.com/office/drawing/2014/main" id="{0132BFF6-17DA-483D-8BFC-8531B596FFB0}"/>
                </a:ext>
              </a:extLst>
            </p:cNvPr>
            <p:cNvSpPr>
              <a:spLocks noChangeArrowheads="1"/>
            </p:cNvSpPr>
            <p:nvPr/>
          </p:nvSpPr>
          <p:spPr bwMode="auto">
            <a:xfrm>
              <a:off x="4925427" y="4029060"/>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96" name="Oval 728">
              <a:extLst>
                <a:ext uri="{FF2B5EF4-FFF2-40B4-BE49-F238E27FC236}">
                  <a16:creationId xmlns:a16="http://schemas.microsoft.com/office/drawing/2014/main" id="{0693EA42-792C-4E1D-B384-A51F50760BFC}"/>
                </a:ext>
              </a:extLst>
            </p:cNvPr>
            <p:cNvSpPr>
              <a:spLocks noChangeArrowheads="1"/>
            </p:cNvSpPr>
            <p:nvPr/>
          </p:nvSpPr>
          <p:spPr bwMode="auto">
            <a:xfrm>
              <a:off x="2654162" y="3499340"/>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97" name="Oval 729">
              <a:extLst>
                <a:ext uri="{FF2B5EF4-FFF2-40B4-BE49-F238E27FC236}">
                  <a16:creationId xmlns:a16="http://schemas.microsoft.com/office/drawing/2014/main" id="{0AC4D545-60A4-4BB7-831B-D01EBEAB2611}"/>
                </a:ext>
              </a:extLst>
            </p:cNvPr>
            <p:cNvSpPr>
              <a:spLocks noChangeArrowheads="1"/>
            </p:cNvSpPr>
            <p:nvPr/>
          </p:nvSpPr>
          <p:spPr bwMode="auto">
            <a:xfrm>
              <a:off x="6975372" y="3590044"/>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98" name="Oval 730">
              <a:extLst>
                <a:ext uri="{FF2B5EF4-FFF2-40B4-BE49-F238E27FC236}">
                  <a16:creationId xmlns:a16="http://schemas.microsoft.com/office/drawing/2014/main" id="{1533F2D2-DC42-42E6-A323-9A69EBBC5EB9}"/>
                </a:ext>
              </a:extLst>
            </p:cNvPr>
            <p:cNvSpPr>
              <a:spLocks noChangeArrowheads="1"/>
            </p:cNvSpPr>
            <p:nvPr/>
          </p:nvSpPr>
          <p:spPr bwMode="auto">
            <a:xfrm>
              <a:off x="7076963" y="2998645"/>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8999" name="Oval 731">
              <a:extLst>
                <a:ext uri="{FF2B5EF4-FFF2-40B4-BE49-F238E27FC236}">
                  <a16:creationId xmlns:a16="http://schemas.microsoft.com/office/drawing/2014/main" id="{ED9ABC43-ED9E-44DE-A196-C2AA9D0074DB}"/>
                </a:ext>
              </a:extLst>
            </p:cNvPr>
            <p:cNvSpPr>
              <a:spLocks noChangeArrowheads="1"/>
            </p:cNvSpPr>
            <p:nvPr/>
          </p:nvSpPr>
          <p:spPr bwMode="auto">
            <a:xfrm>
              <a:off x="2577970" y="3604557"/>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00" name="Oval 732">
              <a:extLst>
                <a:ext uri="{FF2B5EF4-FFF2-40B4-BE49-F238E27FC236}">
                  <a16:creationId xmlns:a16="http://schemas.microsoft.com/office/drawing/2014/main" id="{2D9B49CC-3B5C-4B02-B951-A4716C1F0418}"/>
                </a:ext>
              </a:extLst>
            </p:cNvPr>
            <p:cNvSpPr>
              <a:spLocks noChangeArrowheads="1"/>
            </p:cNvSpPr>
            <p:nvPr/>
          </p:nvSpPr>
          <p:spPr bwMode="auto">
            <a:xfrm>
              <a:off x="6717768" y="4145163"/>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01" name="Oval 733">
              <a:extLst>
                <a:ext uri="{FF2B5EF4-FFF2-40B4-BE49-F238E27FC236}">
                  <a16:creationId xmlns:a16="http://schemas.microsoft.com/office/drawing/2014/main" id="{1A5D82F8-0106-4FBC-89E6-AD2636F576FB}"/>
                </a:ext>
              </a:extLst>
            </p:cNvPr>
            <p:cNvSpPr>
              <a:spLocks noChangeArrowheads="1"/>
            </p:cNvSpPr>
            <p:nvPr/>
          </p:nvSpPr>
          <p:spPr bwMode="auto">
            <a:xfrm>
              <a:off x="2704957" y="3372351"/>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02" name="Oval 734">
              <a:extLst>
                <a:ext uri="{FF2B5EF4-FFF2-40B4-BE49-F238E27FC236}">
                  <a16:creationId xmlns:a16="http://schemas.microsoft.com/office/drawing/2014/main" id="{6D8C5643-5ED9-4E8C-B504-33961091CE9F}"/>
                </a:ext>
              </a:extLst>
            </p:cNvPr>
            <p:cNvSpPr>
              <a:spLocks noChangeArrowheads="1"/>
            </p:cNvSpPr>
            <p:nvPr/>
          </p:nvSpPr>
          <p:spPr bwMode="auto">
            <a:xfrm>
              <a:off x="3158486" y="4043573"/>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03" name="Oval 735">
              <a:extLst>
                <a:ext uri="{FF2B5EF4-FFF2-40B4-BE49-F238E27FC236}">
                  <a16:creationId xmlns:a16="http://schemas.microsoft.com/office/drawing/2014/main" id="{6ECEA8FE-C99E-4478-A37F-927C1388A611}"/>
                </a:ext>
              </a:extLst>
            </p:cNvPr>
            <p:cNvSpPr>
              <a:spLocks noChangeArrowheads="1"/>
            </p:cNvSpPr>
            <p:nvPr/>
          </p:nvSpPr>
          <p:spPr bwMode="auto">
            <a:xfrm>
              <a:off x="2538059" y="3862162"/>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04" name="Oval 736">
              <a:extLst>
                <a:ext uri="{FF2B5EF4-FFF2-40B4-BE49-F238E27FC236}">
                  <a16:creationId xmlns:a16="http://schemas.microsoft.com/office/drawing/2014/main" id="{099EF30B-BD62-490A-9F3C-75155994D408}"/>
                </a:ext>
              </a:extLst>
            </p:cNvPr>
            <p:cNvSpPr>
              <a:spLocks noChangeArrowheads="1"/>
            </p:cNvSpPr>
            <p:nvPr/>
          </p:nvSpPr>
          <p:spPr bwMode="auto">
            <a:xfrm>
              <a:off x="6920948" y="3873045"/>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05" name="Oval 737">
              <a:extLst>
                <a:ext uri="{FF2B5EF4-FFF2-40B4-BE49-F238E27FC236}">
                  <a16:creationId xmlns:a16="http://schemas.microsoft.com/office/drawing/2014/main" id="{678EDF4A-EAB8-46E2-8D11-62965861368B}"/>
                </a:ext>
              </a:extLst>
            </p:cNvPr>
            <p:cNvSpPr>
              <a:spLocks noChangeArrowheads="1"/>
            </p:cNvSpPr>
            <p:nvPr/>
          </p:nvSpPr>
          <p:spPr bwMode="auto">
            <a:xfrm>
              <a:off x="6329549" y="3513853"/>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06" name="Oval 738">
              <a:extLst>
                <a:ext uri="{FF2B5EF4-FFF2-40B4-BE49-F238E27FC236}">
                  <a16:creationId xmlns:a16="http://schemas.microsoft.com/office/drawing/2014/main" id="{CBF494C0-028B-4A96-AE0F-9ED9AB86EAE9}"/>
                </a:ext>
              </a:extLst>
            </p:cNvPr>
            <p:cNvSpPr>
              <a:spLocks noChangeArrowheads="1"/>
            </p:cNvSpPr>
            <p:nvPr/>
          </p:nvSpPr>
          <p:spPr bwMode="auto">
            <a:xfrm>
              <a:off x="2821060" y="3655352"/>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07" name="Oval 739">
              <a:extLst>
                <a:ext uri="{FF2B5EF4-FFF2-40B4-BE49-F238E27FC236}">
                  <a16:creationId xmlns:a16="http://schemas.microsoft.com/office/drawing/2014/main" id="{82D99091-E48E-4AC1-8C8D-B5245607D86C}"/>
                </a:ext>
              </a:extLst>
            </p:cNvPr>
            <p:cNvSpPr>
              <a:spLocks noChangeArrowheads="1"/>
            </p:cNvSpPr>
            <p:nvPr/>
          </p:nvSpPr>
          <p:spPr bwMode="auto">
            <a:xfrm>
              <a:off x="3053266" y="3771455"/>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08" name="Oval 740">
              <a:extLst>
                <a:ext uri="{FF2B5EF4-FFF2-40B4-BE49-F238E27FC236}">
                  <a16:creationId xmlns:a16="http://schemas.microsoft.com/office/drawing/2014/main" id="{D9E27D6B-BCF5-4868-8A93-5A0287437545}"/>
                </a:ext>
              </a:extLst>
            </p:cNvPr>
            <p:cNvSpPr>
              <a:spLocks noChangeArrowheads="1"/>
            </p:cNvSpPr>
            <p:nvPr/>
          </p:nvSpPr>
          <p:spPr bwMode="auto">
            <a:xfrm>
              <a:off x="5825226" y="3114748"/>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09" name="Oval 741">
              <a:extLst>
                <a:ext uri="{FF2B5EF4-FFF2-40B4-BE49-F238E27FC236}">
                  <a16:creationId xmlns:a16="http://schemas.microsoft.com/office/drawing/2014/main" id="{573C8278-962B-413D-9C36-840B30E6B2F9}"/>
                </a:ext>
              </a:extLst>
            </p:cNvPr>
            <p:cNvSpPr>
              <a:spLocks noChangeArrowheads="1"/>
            </p:cNvSpPr>
            <p:nvPr/>
          </p:nvSpPr>
          <p:spPr bwMode="auto">
            <a:xfrm>
              <a:off x="4551722" y="3412262"/>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10" name="Oval 742">
              <a:extLst>
                <a:ext uri="{FF2B5EF4-FFF2-40B4-BE49-F238E27FC236}">
                  <a16:creationId xmlns:a16="http://schemas.microsoft.com/office/drawing/2014/main" id="{946B5F34-0144-47DD-A017-28D6097B86C7}"/>
                </a:ext>
              </a:extLst>
            </p:cNvPr>
            <p:cNvSpPr>
              <a:spLocks noChangeArrowheads="1"/>
            </p:cNvSpPr>
            <p:nvPr/>
          </p:nvSpPr>
          <p:spPr bwMode="auto">
            <a:xfrm>
              <a:off x="3481396" y="3528365"/>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11" name="Oval 743">
              <a:extLst>
                <a:ext uri="{FF2B5EF4-FFF2-40B4-BE49-F238E27FC236}">
                  <a16:creationId xmlns:a16="http://schemas.microsoft.com/office/drawing/2014/main" id="{0E796679-5F92-460A-99F7-239154F77DCB}"/>
                </a:ext>
              </a:extLst>
            </p:cNvPr>
            <p:cNvSpPr>
              <a:spLocks noChangeArrowheads="1"/>
            </p:cNvSpPr>
            <p:nvPr/>
          </p:nvSpPr>
          <p:spPr bwMode="auto">
            <a:xfrm>
              <a:off x="5607533" y="3680751"/>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12" name="Oval 744">
              <a:extLst>
                <a:ext uri="{FF2B5EF4-FFF2-40B4-BE49-F238E27FC236}">
                  <a16:creationId xmlns:a16="http://schemas.microsoft.com/office/drawing/2014/main" id="{6E0D5357-2F95-4C1A-B8AB-8F6151924B9B}"/>
                </a:ext>
              </a:extLst>
            </p:cNvPr>
            <p:cNvSpPr>
              <a:spLocks noChangeArrowheads="1"/>
            </p:cNvSpPr>
            <p:nvPr/>
          </p:nvSpPr>
          <p:spPr bwMode="auto">
            <a:xfrm>
              <a:off x="3956694" y="4079855"/>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13" name="Oval 745">
              <a:extLst>
                <a:ext uri="{FF2B5EF4-FFF2-40B4-BE49-F238E27FC236}">
                  <a16:creationId xmlns:a16="http://schemas.microsoft.com/office/drawing/2014/main" id="{FE9E0088-B16D-4412-A3BD-B8528380B3E3}"/>
                </a:ext>
              </a:extLst>
            </p:cNvPr>
            <p:cNvSpPr>
              <a:spLocks noChangeArrowheads="1"/>
            </p:cNvSpPr>
            <p:nvPr/>
          </p:nvSpPr>
          <p:spPr bwMode="auto">
            <a:xfrm>
              <a:off x="3426974" y="4134277"/>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14" name="Oval 746">
              <a:extLst>
                <a:ext uri="{FF2B5EF4-FFF2-40B4-BE49-F238E27FC236}">
                  <a16:creationId xmlns:a16="http://schemas.microsoft.com/office/drawing/2014/main" id="{6324F4EF-4E9C-4C9D-A9CF-84FD044A1947}"/>
                </a:ext>
              </a:extLst>
            </p:cNvPr>
            <p:cNvSpPr>
              <a:spLocks noChangeArrowheads="1"/>
            </p:cNvSpPr>
            <p:nvPr/>
          </p:nvSpPr>
          <p:spPr bwMode="auto">
            <a:xfrm>
              <a:off x="2679561" y="2947850"/>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15" name="Oval 747">
              <a:extLst>
                <a:ext uri="{FF2B5EF4-FFF2-40B4-BE49-F238E27FC236}">
                  <a16:creationId xmlns:a16="http://schemas.microsoft.com/office/drawing/2014/main" id="{D3F48D1A-3147-4F01-B38E-78430C8737C5}"/>
                </a:ext>
              </a:extLst>
            </p:cNvPr>
            <p:cNvSpPr>
              <a:spLocks noChangeArrowheads="1"/>
            </p:cNvSpPr>
            <p:nvPr/>
          </p:nvSpPr>
          <p:spPr bwMode="auto">
            <a:xfrm>
              <a:off x="6743166" y="4043573"/>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16" name="Oval 748">
              <a:extLst>
                <a:ext uri="{FF2B5EF4-FFF2-40B4-BE49-F238E27FC236}">
                  <a16:creationId xmlns:a16="http://schemas.microsoft.com/office/drawing/2014/main" id="{B5DBCFE0-3E64-4BC4-8605-B2C0BFBAB44B}"/>
                </a:ext>
              </a:extLst>
            </p:cNvPr>
            <p:cNvSpPr>
              <a:spLocks noChangeArrowheads="1"/>
            </p:cNvSpPr>
            <p:nvPr/>
          </p:nvSpPr>
          <p:spPr bwMode="auto">
            <a:xfrm>
              <a:off x="2527175" y="4003661"/>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17" name="Oval 749">
              <a:extLst>
                <a:ext uri="{FF2B5EF4-FFF2-40B4-BE49-F238E27FC236}">
                  <a16:creationId xmlns:a16="http://schemas.microsoft.com/office/drawing/2014/main" id="{099C3103-1EB7-49C3-B099-530FFFB8897D}"/>
                </a:ext>
              </a:extLst>
            </p:cNvPr>
            <p:cNvSpPr>
              <a:spLocks noChangeArrowheads="1"/>
            </p:cNvSpPr>
            <p:nvPr/>
          </p:nvSpPr>
          <p:spPr bwMode="auto">
            <a:xfrm>
              <a:off x="5244711" y="3190940"/>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18" name="Oval 750">
              <a:extLst>
                <a:ext uri="{FF2B5EF4-FFF2-40B4-BE49-F238E27FC236}">
                  <a16:creationId xmlns:a16="http://schemas.microsoft.com/office/drawing/2014/main" id="{C5479407-A344-4210-BF2C-0BB5C38AA545}"/>
                </a:ext>
              </a:extLst>
            </p:cNvPr>
            <p:cNvSpPr>
              <a:spLocks noChangeArrowheads="1"/>
            </p:cNvSpPr>
            <p:nvPr/>
          </p:nvSpPr>
          <p:spPr bwMode="auto">
            <a:xfrm>
              <a:off x="6032035" y="4043573"/>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19" name="Oval 751">
              <a:extLst>
                <a:ext uri="{FF2B5EF4-FFF2-40B4-BE49-F238E27FC236}">
                  <a16:creationId xmlns:a16="http://schemas.microsoft.com/office/drawing/2014/main" id="{9EE72343-6B58-4D18-BEC5-62D8E0000E8B}"/>
                </a:ext>
              </a:extLst>
            </p:cNvPr>
            <p:cNvSpPr>
              <a:spLocks noChangeArrowheads="1"/>
            </p:cNvSpPr>
            <p:nvPr/>
          </p:nvSpPr>
          <p:spPr bwMode="auto">
            <a:xfrm>
              <a:off x="6485562" y="3989148"/>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20" name="Oval 752">
              <a:extLst>
                <a:ext uri="{FF2B5EF4-FFF2-40B4-BE49-F238E27FC236}">
                  <a16:creationId xmlns:a16="http://schemas.microsoft.com/office/drawing/2014/main" id="{70B9D84D-B4AF-4DFE-BE95-B841E7F8F04D}"/>
                </a:ext>
              </a:extLst>
            </p:cNvPr>
            <p:cNvSpPr>
              <a:spLocks noChangeArrowheads="1"/>
            </p:cNvSpPr>
            <p:nvPr/>
          </p:nvSpPr>
          <p:spPr bwMode="auto">
            <a:xfrm>
              <a:off x="5491430" y="2984132"/>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21" name="Oval 753">
              <a:extLst>
                <a:ext uri="{FF2B5EF4-FFF2-40B4-BE49-F238E27FC236}">
                  <a16:creationId xmlns:a16="http://schemas.microsoft.com/office/drawing/2014/main" id="{D31302E9-FF20-45CD-9B20-B1D7576875A4}"/>
                </a:ext>
              </a:extLst>
            </p:cNvPr>
            <p:cNvSpPr>
              <a:spLocks noChangeArrowheads="1"/>
            </p:cNvSpPr>
            <p:nvPr/>
          </p:nvSpPr>
          <p:spPr bwMode="auto">
            <a:xfrm>
              <a:off x="5723636" y="4377369"/>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22" name="Oval 754">
              <a:extLst>
                <a:ext uri="{FF2B5EF4-FFF2-40B4-BE49-F238E27FC236}">
                  <a16:creationId xmlns:a16="http://schemas.microsoft.com/office/drawing/2014/main" id="{C3182028-5B9A-4D34-BD40-7F938F2F5F50}"/>
                </a:ext>
              </a:extLst>
            </p:cNvPr>
            <p:cNvSpPr>
              <a:spLocks noChangeArrowheads="1"/>
            </p:cNvSpPr>
            <p:nvPr/>
          </p:nvSpPr>
          <p:spPr bwMode="auto">
            <a:xfrm>
              <a:off x="4294117" y="4094368"/>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23" name="Oval 755">
              <a:extLst>
                <a:ext uri="{FF2B5EF4-FFF2-40B4-BE49-F238E27FC236}">
                  <a16:creationId xmlns:a16="http://schemas.microsoft.com/office/drawing/2014/main" id="{25E2CD5F-F2B5-40EC-AF91-98A7B5F1EBD4}"/>
                </a:ext>
              </a:extLst>
            </p:cNvPr>
            <p:cNvSpPr>
              <a:spLocks noChangeArrowheads="1"/>
            </p:cNvSpPr>
            <p:nvPr/>
          </p:nvSpPr>
          <p:spPr bwMode="auto">
            <a:xfrm>
              <a:off x="4319516" y="2817234"/>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24" name="Oval 756">
              <a:extLst>
                <a:ext uri="{FF2B5EF4-FFF2-40B4-BE49-F238E27FC236}">
                  <a16:creationId xmlns:a16="http://schemas.microsoft.com/office/drawing/2014/main" id="{0E446E45-B5D1-4301-80C9-D3E882B5DDDE}"/>
                </a:ext>
              </a:extLst>
            </p:cNvPr>
            <p:cNvSpPr>
              <a:spLocks noChangeArrowheads="1"/>
            </p:cNvSpPr>
            <p:nvPr/>
          </p:nvSpPr>
          <p:spPr bwMode="auto">
            <a:xfrm>
              <a:off x="7011655" y="3695263"/>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25" name="Oval 757">
              <a:extLst>
                <a:ext uri="{FF2B5EF4-FFF2-40B4-BE49-F238E27FC236}">
                  <a16:creationId xmlns:a16="http://schemas.microsoft.com/office/drawing/2014/main" id="{3CCD57A6-5743-4275-A0BF-D06A485A5E30}"/>
                </a:ext>
              </a:extLst>
            </p:cNvPr>
            <p:cNvSpPr>
              <a:spLocks noChangeArrowheads="1"/>
            </p:cNvSpPr>
            <p:nvPr/>
          </p:nvSpPr>
          <p:spPr bwMode="auto">
            <a:xfrm>
              <a:off x="3749884" y="3165543"/>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26" name="Oval 758">
              <a:extLst>
                <a:ext uri="{FF2B5EF4-FFF2-40B4-BE49-F238E27FC236}">
                  <a16:creationId xmlns:a16="http://schemas.microsoft.com/office/drawing/2014/main" id="{663808CE-8A24-467E-8068-C4B0811153AD}"/>
                </a:ext>
              </a:extLst>
            </p:cNvPr>
            <p:cNvSpPr>
              <a:spLocks noChangeArrowheads="1"/>
            </p:cNvSpPr>
            <p:nvPr/>
          </p:nvSpPr>
          <p:spPr bwMode="auto">
            <a:xfrm>
              <a:off x="5905047" y="3927470"/>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27" name="Oval 759">
              <a:extLst>
                <a:ext uri="{FF2B5EF4-FFF2-40B4-BE49-F238E27FC236}">
                  <a16:creationId xmlns:a16="http://schemas.microsoft.com/office/drawing/2014/main" id="{75C37624-EC84-4A6D-B6A7-856B7FE49B71}"/>
                </a:ext>
              </a:extLst>
            </p:cNvPr>
            <p:cNvSpPr>
              <a:spLocks noChangeArrowheads="1"/>
            </p:cNvSpPr>
            <p:nvPr/>
          </p:nvSpPr>
          <p:spPr bwMode="auto">
            <a:xfrm>
              <a:off x="3002471" y="3564648"/>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28" name="Oval 760">
              <a:extLst>
                <a:ext uri="{FF2B5EF4-FFF2-40B4-BE49-F238E27FC236}">
                  <a16:creationId xmlns:a16="http://schemas.microsoft.com/office/drawing/2014/main" id="{CCFB5CCC-72AC-4F10-9BF1-B8D7F16821CA}"/>
                </a:ext>
              </a:extLst>
            </p:cNvPr>
            <p:cNvSpPr>
              <a:spLocks noChangeArrowheads="1"/>
            </p:cNvSpPr>
            <p:nvPr/>
          </p:nvSpPr>
          <p:spPr bwMode="auto">
            <a:xfrm>
              <a:off x="3169369" y="3811367"/>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29" name="Oval 761">
              <a:extLst>
                <a:ext uri="{FF2B5EF4-FFF2-40B4-BE49-F238E27FC236}">
                  <a16:creationId xmlns:a16="http://schemas.microsoft.com/office/drawing/2014/main" id="{A5BC99FF-620F-4EBF-ACD0-C8317BFDBB20}"/>
                </a:ext>
              </a:extLst>
            </p:cNvPr>
            <p:cNvSpPr>
              <a:spLocks noChangeArrowheads="1"/>
            </p:cNvSpPr>
            <p:nvPr/>
          </p:nvSpPr>
          <p:spPr bwMode="auto">
            <a:xfrm>
              <a:off x="4203413" y="3771455"/>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30" name="Oval 762">
              <a:extLst>
                <a:ext uri="{FF2B5EF4-FFF2-40B4-BE49-F238E27FC236}">
                  <a16:creationId xmlns:a16="http://schemas.microsoft.com/office/drawing/2014/main" id="{416FADA3-3B4F-414A-BD77-C7290F8EFCA2}"/>
                </a:ext>
              </a:extLst>
            </p:cNvPr>
            <p:cNvSpPr>
              <a:spLocks noChangeArrowheads="1"/>
            </p:cNvSpPr>
            <p:nvPr/>
          </p:nvSpPr>
          <p:spPr bwMode="auto">
            <a:xfrm>
              <a:off x="3426974" y="3321556"/>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31" name="Oval 763">
              <a:extLst>
                <a:ext uri="{FF2B5EF4-FFF2-40B4-BE49-F238E27FC236}">
                  <a16:creationId xmlns:a16="http://schemas.microsoft.com/office/drawing/2014/main" id="{57E81BDB-22CB-4A6F-85D2-05108A7BC991}"/>
                </a:ext>
              </a:extLst>
            </p:cNvPr>
            <p:cNvSpPr>
              <a:spLocks noChangeArrowheads="1"/>
            </p:cNvSpPr>
            <p:nvPr/>
          </p:nvSpPr>
          <p:spPr bwMode="auto">
            <a:xfrm>
              <a:off x="2704957" y="3267134"/>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32" name="Oval 764">
              <a:extLst>
                <a:ext uri="{FF2B5EF4-FFF2-40B4-BE49-F238E27FC236}">
                  <a16:creationId xmlns:a16="http://schemas.microsoft.com/office/drawing/2014/main" id="{5802AFCC-0B67-40AB-A1B6-4913DF1BC3CA}"/>
                </a:ext>
              </a:extLst>
            </p:cNvPr>
            <p:cNvSpPr>
              <a:spLocks noChangeArrowheads="1"/>
            </p:cNvSpPr>
            <p:nvPr/>
          </p:nvSpPr>
          <p:spPr bwMode="auto">
            <a:xfrm>
              <a:off x="3648294" y="2341936"/>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33" name="Oval 765">
              <a:extLst>
                <a:ext uri="{FF2B5EF4-FFF2-40B4-BE49-F238E27FC236}">
                  <a16:creationId xmlns:a16="http://schemas.microsoft.com/office/drawing/2014/main" id="{0F98092D-9839-42EA-9E21-0630E0991CC6}"/>
                </a:ext>
              </a:extLst>
            </p:cNvPr>
            <p:cNvSpPr>
              <a:spLocks noChangeArrowheads="1"/>
            </p:cNvSpPr>
            <p:nvPr/>
          </p:nvSpPr>
          <p:spPr bwMode="auto">
            <a:xfrm>
              <a:off x="5476917" y="2998645"/>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34" name="Oval 766">
              <a:extLst>
                <a:ext uri="{FF2B5EF4-FFF2-40B4-BE49-F238E27FC236}">
                  <a16:creationId xmlns:a16="http://schemas.microsoft.com/office/drawing/2014/main" id="{E5D4E4D4-9569-4365-8C2E-672F7A6C71E6}"/>
                </a:ext>
              </a:extLst>
            </p:cNvPr>
            <p:cNvSpPr>
              <a:spLocks noChangeArrowheads="1"/>
            </p:cNvSpPr>
            <p:nvPr/>
          </p:nvSpPr>
          <p:spPr bwMode="auto">
            <a:xfrm>
              <a:off x="7153154" y="3553762"/>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35" name="Oval 767">
              <a:extLst>
                <a:ext uri="{FF2B5EF4-FFF2-40B4-BE49-F238E27FC236}">
                  <a16:creationId xmlns:a16="http://schemas.microsoft.com/office/drawing/2014/main" id="{7E97255D-CB72-4447-B99D-EA0FE33D5CA4}"/>
                </a:ext>
              </a:extLst>
            </p:cNvPr>
            <p:cNvSpPr>
              <a:spLocks noChangeArrowheads="1"/>
            </p:cNvSpPr>
            <p:nvPr/>
          </p:nvSpPr>
          <p:spPr bwMode="auto">
            <a:xfrm>
              <a:off x="6021150" y="3473941"/>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36" name="Oval 768">
              <a:extLst>
                <a:ext uri="{FF2B5EF4-FFF2-40B4-BE49-F238E27FC236}">
                  <a16:creationId xmlns:a16="http://schemas.microsoft.com/office/drawing/2014/main" id="{C6A9541A-CC3D-4706-ACF2-986E237AA274}"/>
                </a:ext>
              </a:extLst>
            </p:cNvPr>
            <p:cNvSpPr>
              <a:spLocks noChangeArrowheads="1"/>
            </p:cNvSpPr>
            <p:nvPr/>
          </p:nvSpPr>
          <p:spPr bwMode="auto">
            <a:xfrm>
              <a:off x="3891386" y="3473941"/>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37" name="Oval 769">
              <a:extLst>
                <a:ext uri="{FF2B5EF4-FFF2-40B4-BE49-F238E27FC236}">
                  <a16:creationId xmlns:a16="http://schemas.microsoft.com/office/drawing/2014/main" id="{D58BD537-5487-4724-A506-0DE738CC590F}"/>
                </a:ext>
              </a:extLst>
            </p:cNvPr>
            <p:cNvSpPr>
              <a:spLocks noChangeArrowheads="1"/>
            </p:cNvSpPr>
            <p:nvPr/>
          </p:nvSpPr>
          <p:spPr bwMode="auto">
            <a:xfrm>
              <a:off x="5092325" y="3938353"/>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38" name="Oval 770">
              <a:extLst>
                <a:ext uri="{FF2B5EF4-FFF2-40B4-BE49-F238E27FC236}">
                  <a16:creationId xmlns:a16="http://schemas.microsoft.com/office/drawing/2014/main" id="{5AD1E5A9-594B-43EB-AA14-DD39EF958CF7}"/>
                </a:ext>
              </a:extLst>
            </p:cNvPr>
            <p:cNvSpPr>
              <a:spLocks noChangeArrowheads="1"/>
            </p:cNvSpPr>
            <p:nvPr/>
          </p:nvSpPr>
          <p:spPr bwMode="auto">
            <a:xfrm>
              <a:off x="4294117" y="4246753"/>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39" name="Oval 771">
              <a:extLst>
                <a:ext uri="{FF2B5EF4-FFF2-40B4-BE49-F238E27FC236}">
                  <a16:creationId xmlns:a16="http://schemas.microsoft.com/office/drawing/2014/main" id="{14131427-EC69-49B3-980E-DB7B3102DA26}"/>
                </a:ext>
              </a:extLst>
            </p:cNvPr>
            <p:cNvSpPr>
              <a:spLocks noChangeArrowheads="1"/>
            </p:cNvSpPr>
            <p:nvPr/>
          </p:nvSpPr>
          <p:spPr bwMode="auto">
            <a:xfrm>
              <a:off x="3426974" y="3140145"/>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40" name="Oval 772">
              <a:extLst>
                <a:ext uri="{FF2B5EF4-FFF2-40B4-BE49-F238E27FC236}">
                  <a16:creationId xmlns:a16="http://schemas.microsoft.com/office/drawing/2014/main" id="{20FCD95D-C89D-4645-B055-AF29303AF5D7}"/>
                </a:ext>
              </a:extLst>
            </p:cNvPr>
            <p:cNvSpPr>
              <a:spLocks noChangeArrowheads="1"/>
            </p:cNvSpPr>
            <p:nvPr/>
          </p:nvSpPr>
          <p:spPr bwMode="auto">
            <a:xfrm>
              <a:off x="4885518" y="3927470"/>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41" name="Oval 773">
              <a:extLst>
                <a:ext uri="{FF2B5EF4-FFF2-40B4-BE49-F238E27FC236}">
                  <a16:creationId xmlns:a16="http://schemas.microsoft.com/office/drawing/2014/main" id="{A4854678-5DF0-49C6-88DC-B4F6222DBEC9}"/>
                </a:ext>
              </a:extLst>
            </p:cNvPr>
            <p:cNvSpPr>
              <a:spLocks noChangeArrowheads="1"/>
            </p:cNvSpPr>
            <p:nvPr/>
          </p:nvSpPr>
          <p:spPr bwMode="auto">
            <a:xfrm>
              <a:off x="5905047" y="3978265"/>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42" name="Oval 774">
              <a:extLst>
                <a:ext uri="{FF2B5EF4-FFF2-40B4-BE49-F238E27FC236}">
                  <a16:creationId xmlns:a16="http://schemas.microsoft.com/office/drawing/2014/main" id="{10613C64-4B7C-42CA-A55A-09E7E9A5F212}"/>
                </a:ext>
              </a:extLst>
            </p:cNvPr>
            <p:cNvSpPr>
              <a:spLocks noChangeArrowheads="1"/>
            </p:cNvSpPr>
            <p:nvPr/>
          </p:nvSpPr>
          <p:spPr bwMode="auto">
            <a:xfrm>
              <a:off x="2603367" y="3771455"/>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43" name="Oval 775">
              <a:extLst>
                <a:ext uri="{FF2B5EF4-FFF2-40B4-BE49-F238E27FC236}">
                  <a16:creationId xmlns:a16="http://schemas.microsoft.com/office/drawing/2014/main" id="{D296066D-27C5-4B09-BF7B-99298D42920B}"/>
                </a:ext>
              </a:extLst>
            </p:cNvPr>
            <p:cNvSpPr>
              <a:spLocks noChangeArrowheads="1"/>
            </p:cNvSpPr>
            <p:nvPr/>
          </p:nvSpPr>
          <p:spPr bwMode="auto">
            <a:xfrm>
              <a:off x="6071945" y="3009529"/>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44" name="Oval 776">
              <a:extLst>
                <a:ext uri="{FF2B5EF4-FFF2-40B4-BE49-F238E27FC236}">
                  <a16:creationId xmlns:a16="http://schemas.microsoft.com/office/drawing/2014/main" id="{36DD9C0E-893B-47CC-A174-D99EB7BA7CFB}"/>
                </a:ext>
              </a:extLst>
            </p:cNvPr>
            <p:cNvSpPr>
              <a:spLocks noChangeArrowheads="1"/>
            </p:cNvSpPr>
            <p:nvPr/>
          </p:nvSpPr>
          <p:spPr bwMode="auto">
            <a:xfrm>
              <a:off x="5052416" y="3771455"/>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45" name="Oval 777">
              <a:extLst>
                <a:ext uri="{FF2B5EF4-FFF2-40B4-BE49-F238E27FC236}">
                  <a16:creationId xmlns:a16="http://schemas.microsoft.com/office/drawing/2014/main" id="{6368DF7F-D31E-4665-ADAD-0CE4E7773F93}"/>
                </a:ext>
              </a:extLst>
            </p:cNvPr>
            <p:cNvSpPr>
              <a:spLocks noChangeArrowheads="1"/>
            </p:cNvSpPr>
            <p:nvPr/>
          </p:nvSpPr>
          <p:spPr bwMode="auto">
            <a:xfrm>
              <a:off x="3325384" y="4134277"/>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46" name="Oval 778">
              <a:extLst>
                <a:ext uri="{FF2B5EF4-FFF2-40B4-BE49-F238E27FC236}">
                  <a16:creationId xmlns:a16="http://schemas.microsoft.com/office/drawing/2014/main" id="{841263C4-35F4-4F3D-94B7-50AFDDB54B7F}"/>
                </a:ext>
              </a:extLst>
            </p:cNvPr>
            <p:cNvSpPr>
              <a:spLocks noChangeArrowheads="1"/>
            </p:cNvSpPr>
            <p:nvPr/>
          </p:nvSpPr>
          <p:spPr bwMode="auto">
            <a:xfrm>
              <a:off x="3608385" y="3412262"/>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47" name="Oval 779">
              <a:extLst>
                <a:ext uri="{FF2B5EF4-FFF2-40B4-BE49-F238E27FC236}">
                  <a16:creationId xmlns:a16="http://schemas.microsoft.com/office/drawing/2014/main" id="{043CB8F7-6CFF-4E32-8E1C-794B75E60AB1}"/>
                </a:ext>
              </a:extLst>
            </p:cNvPr>
            <p:cNvSpPr>
              <a:spLocks noChangeArrowheads="1"/>
            </p:cNvSpPr>
            <p:nvPr/>
          </p:nvSpPr>
          <p:spPr bwMode="auto">
            <a:xfrm>
              <a:off x="2911767" y="3629956"/>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48" name="Oval 780">
              <a:extLst>
                <a:ext uri="{FF2B5EF4-FFF2-40B4-BE49-F238E27FC236}">
                  <a16:creationId xmlns:a16="http://schemas.microsoft.com/office/drawing/2014/main" id="{4F041BAD-3C80-4EA8-951B-7F71C6791C04}"/>
                </a:ext>
              </a:extLst>
            </p:cNvPr>
            <p:cNvSpPr>
              <a:spLocks noChangeArrowheads="1"/>
            </p:cNvSpPr>
            <p:nvPr/>
          </p:nvSpPr>
          <p:spPr bwMode="auto">
            <a:xfrm>
              <a:off x="5955842" y="3513853"/>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49" name="Oval 781">
              <a:extLst>
                <a:ext uri="{FF2B5EF4-FFF2-40B4-BE49-F238E27FC236}">
                  <a16:creationId xmlns:a16="http://schemas.microsoft.com/office/drawing/2014/main" id="{3C4CCAB3-3130-477B-B0D3-EBC185F47791}"/>
                </a:ext>
              </a:extLst>
            </p:cNvPr>
            <p:cNvSpPr>
              <a:spLocks noChangeArrowheads="1"/>
            </p:cNvSpPr>
            <p:nvPr/>
          </p:nvSpPr>
          <p:spPr bwMode="auto">
            <a:xfrm>
              <a:off x="2744869" y="4043573"/>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50" name="Oval 782">
              <a:extLst>
                <a:ext uri="{FF2B5EF4-FFF2-40B4-BE49-F238E27FC236}">
                  <a16:creationId xmlns:a16="http://schemas.microsoft.com/office/drawing/2014/main" id="{50D00ABF-C858-4981-A8D8-91238279EA58}"/>
                </a:ext>
              </a:extLst>
            </p:cNvPr>
            <p:cNvSpPr>
              <a:spLocks noChangeArrowheads="1"/>
            </p:cNvSpPr>
            <p:nvPr/>
          </p:nvSpPr>
          <p:spPr bwMode="auto">
            <a:xfrm>
              <a:off x="5738148" y="2559630"/>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51" name="Oval 783">
              <a:extLst>
                <a:ext uri="{FF2B5EF4-FFF2-40B4-BE49-F238E27FC236}">
                  <a16:creationId xmlns:a16="http://schemas.microsoft.com/office/drawing/2014/main" id="{65B6F0DE-FD3B-433A-8E75-DA931F1140F1}"/>
                </a:ext>
              </a:extLst>
            </p:cNvPr>
            <p:cNvSpPr>
              <a:spLocks noChangeArrowheads="1"/>
            </p:cNvSpPr>
            <p:nvPr/>
          </p:nvSpPr>
          <p:spPr bwMode="auto">
            <a:xfrm>
              <a:off x="2679561" y="3731546"/>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52" name="Oval 784">
              <a:extLst>
                <a:ext uri="{FF2B5EF4-FFF2-40B4-BE49-F238E27FC236}">
                  <a16:creationId xmlns:a16="http://schemas.microsoft.com/office/drawing/2014/main" id="{D177F2FC-D585-488C-84F2-0931864879BB}"/>
                </a:ext>
              </a:extLst>
            </p:cNvPr>
            <p:cNvSpPr>
              <a:spLocks noChangeArrowheads="1"/>
            </p:cNvSpPr>
            <p:nvPr/>
          </p:nvSpPr>
          <p:spPr bwMode="auto">
            <a:xfrm>
              <a:off x="5995753" y="3731546"/>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53" name="Oval 785">
              <a:extLst>
                <a:ext uri="{FF2B5EF4-FFF2-40B4-BE49-F238E27FC236}">
                  <a16:creationId xmlns:a16="http://schemas.microsoft.com/office/drawing/2014/main" id="{36E19DB6-3621-4E21-AAD8-D189E7CDA432}"/>
                </a:ext>
              </a:extLst>
            </p:cNvPr>
            <p:cNvSpPr>
              <a:spLocks noChangeArrowheads="1"/>
            </p:cNvSpPr>
            <p:nvPr/>
          </p:nvSpPr>
          <p:spPr bwMode="auto">
            <a:xfrm>
              <a:off x="2770265" y="3847649"/>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54" name="Oval 786">
              <a:extLst>
                <a:ext uri="{FF2B5EF4-FFF2-40B4-BE49-F238E27FC236}">
                  <a16:creationId xmlns:a16="http://schemas.microsoft.com/office/drawing/2014/main" id="{F3122EC5-A035-4E9A-AB80-732B1B5BA822}"/>
                </a:ext>
              </a:extLst>
            </p:cNvPr>
            <p:cNvSpPr>
              <a:spLocks noChangeArrowheads="1"/>
            </p:cNvSpPr>
            <p:nvPr/>
          </p:nvSpPr>
          <p:spPr bwMode="auto">
            <a:xfrm>
              <a:off x="7076963" y="4018174"/>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55" name="Oval 787">
              <a:extLst>
                <a:ext uri="{FF2B5EF4-FFF2-40B4-BE49-F238E27FC236}">
                  <a16:creationId xmlns:a16="http://schemas.microsoft.com/office/drawing/2014/main" id="{536051BF-40C4-4A00-BC44-A2A5BACF1F0D}"/>
                </a:ext>
              </a:extLst>
            </p:cNvPr>
            <p:cNvSpPr>
              <a:spLocks noChangeArrowheads="1"/>
            </p:cNvSpPr>
            <p:nvPr/>
          </p:nvSpPr>
          <p:spPr bwMode="auto">
            <a:xfrm>
              <a:off x="2429201" y="3796854"/>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56" name="Oval 788">
              <a:extLst>
                <a:ext uri="{FF2B5EF4-FFF2-40B4-BE49-F238E27FC236}">
                  <a16:creationId xmlns:a16="http://schemas.microsoft.com/office/drawing/2014/main" id="{F3FFFBD9-2189-4539-B82D-E6481AE5D3AE}"/>
                </a:ext>
              </a:extLst>
            </p:cNvPr>
            <p:cNvSpPr>
              <a:spLocks noChangeArrowheads="1"/>
            </p:cNvSpPr>
            <p:nvPr/>
          </p:nvSpPr>
          <p:spPr bwMode="auto">
            <a:xfrm>
              <a:off x="2603367" y="3579160"/>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57" name="Oval 789">
              <a:extLst>
                <a:ext uri="{FF2B5EF4-FFF2-40B4-BE49-F238E27FC236}">
                  <a16:creationId xmlns:a16="http://schemas.microsoft.com/office/drawing/2014/main" id="{BDF9F8A4-27DE-42B6-B315-FACE3791B9FC}"/>
                </a:ext>
              </a:extLst>
            </p:cNvPr>
            <p:cNvSpPr>
              <a:spLocks noChangeArrowheads="1"/>
            </p:cNvSpPr>
            <p:nvPr/>
          </p:nvSpPr>
          <p:spPr bwMode="auto">
            <a:xfrm>
              <a:off x="7102359" y="4170559"/>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58" name="Oval 790">
              <a:extLst>
                <a:ext uri="{FF2B5EF4-FFF2-40B4-BE49-F238E27FC236}">
                  <a16:creationId xmlns:a16="http://schemas.microsoft.com/office/drawing/2014/main" id="{E7E7313E-E189-4A49-996D-062C9477B664}"/>
                </a:ext>
              </a:extLst>
            </p:cNvPr>
            <p:cNvSpPr>
              <a:spLocks noChangeArrowheads="1"/>
            </p:cNvSpPr>
            <p:nvPr/>
          </p:nvSpPr>
          <p:spPr bwMode="auto">
            <a:xfrm>
              <a:off x="3365293" y="4043573"/>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59" name="Oval 791">
              <a:extLst>
                <a:ext uri="{FF2B5EF4-FFF2-40B4-BE49-F238E27FC236}">
                  <a16:creationId xmlns:a16="http://schemas.microsoft.com/office/drawing/2014/main" id="{F6221AF2-7ECD-46D7-9D5D-1056D46E41D3}"/>
                </a:ext>
              </a:extLst>
            </p:cNvPr>
            <p:cNvSpPr>
              <a:spLocks noChangeArrowheads="1"/>
            </p:cNvSpPr>
            <p:nvPr/>
          </p:nvSpPr>
          <p:spPr bwMode="auto">
            <a:xfrm>
              <a:off x="4744016" y="3074837"/>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60" name="Oval 792">
              <a:extLst>
                <a:ext uri="{FF2B5EF4-FFF2-40B4-BE49-F238E27FC236}">
                  <a16:creationId xmlns:a16="http://schemas.microsoft.com/office/drawing/2014/main" id="{8AECFC27-1471-4057-927E-510D78BF97D5}"/>
                </a:ext>
              </a:extLst>
            </p:cNvPr>
            <p:cNvSpPr>
              <a:spLocks noChangeArrowheads="1"/>
            </p:cNvSpPr>
            <p:nvPr/>
          </p:nvSpPr>
          <p:spPr bwMode="auto">
            <a:xfrm>
              <a:off x="6547242" y="3100235"/>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61" name="Oval 793">
              <a:extLst>
                <a:ext uri="{FF2B5EF4-FFF2-40B4-BE49-F238E27FC236}">
                  <a16:creationId xmlns:a16="http://schemas.microsoft.com/office/drawing/2014/main" id="{2C12A868-5EA7-4FA0-987F-DC69C6F96B5B}"/>
                </a:ext>
              </a:extLst>
            </p:cNvPr>
            <p:cNvSpPr>
              <a:spLocks noChangeArrowheads="1"/>
            </p:cNvSpPr>
            <p:nvPr/>
          </p:nvSpPr>
          <p:spPr bwMode="auto">
            <a:xfrm>
              <a:off x="6445652" y="3553762"/>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62" name="Oval 794">
              <a:extLst>
                <a:ext uri="{FF2B5EF4-FFF2-40B4-BE49-F238E27FC236}">
                  <a16:creationId xmlns:a16="http://schemas.microsoft.com/office/drawing/2014/main" id="{5BC65EFE-A7A1-4EBB-B682-5837F90781FE}"/>
                </a:ext>
              </a:extLst>
            </p:cNvPr>
            <p:cNvSpPr>
              <a:spLocks noChangeArrowheads="1"/>
            </p:cNvSpPr>
            <p:nvPr/>
          </p:nvSpPr>
          <p:spPr bwMode="auto">
            <a:xfrm>
              <a:off x="5128608" y="3669865"/>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63" name="Oval 795">
              <a:extLst>
                <a:ext uri="{FF2B5EF4-FFF2-40B4-BE49-F238E27FC236}">
                  <a16:creationId xmlns:a16="http://schemas.microsoft.com/office/drawing/2014/main" id="{18F49A7B-E99D-4234-BC0B-6181ED81E557}"/>
                </a:ext>
              </a:extLst>
            </p:cNvPr>
            <p:cNvSpPr>
              <a:spLocks noChangeArrowheads="1"/>
            </p:cNvSpPr>
            <p:nvPr/>
          </p:nvSpPr>
          <p:spPr bwMode="auto">
            <a:xfrm>
              <a:off x="7116872" y="4054456"/>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64" name="Oval 796">
              <a:extLst>
                <a:ext uri="{FF2B5EF4-FFF2-40B4-BE49-F238E27FC236}">
                  <a16:creationId xmlns:a16="http://schemas.microsoft.com/office/drawing/2014/main" id="{A225B217-275E-4E3F-AA4D-4357C0E37E3B}"/>
                </a:ext>
              </a:extLst>
            </p:cNvPr>
            <p:cNvSpPr>
              <a:spLocks noChangeArrowheads="1"/>
            </p:cNvSpPr>
            <p:nvPr/>
          </p:nvSpPr>
          <p:spPr bwMode="auto">
            <a:xfrm>
              <a:off x="6485562" y="2998645"/>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65" name="Oval 797">
              <a:extLst>
                <a:ext uri="{FF2B5EF4-FFF2-40B4-BE49-F238E27FC236}">
                  <a16:creationId xmlns:a16="http://schemas.microsoft.com/office/drawing/2014/main" id="{4DADACB3-E9A4-44A4-BBF4-AFEFF56792F3}"/>
                </a:ext>
              </a:extLst>
            </p:cNvPr>
            <p:cNvSpPr>
              <a:spLocks noChangeArrowheads="1"/>
            </p:cNvSpPr>
            <p:nvPr/>
          </p:nvSpPr>
          <p:spPr bwMode="auto">
            <a:xfrm>
              <a:off x="6728653" y="4402765"/>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66" name="Oval 798">
              <a:extLst>
                <a:ext uri="{FF2B5EF4-FFF2-40B4-BE49-F238E27FC236}">
                  <a16:creationId xmlns:a16="http://schemas.microsoft.com/office/drawing/2014/main" id="{BF8E95EF-87E6-4527-9C28-71396B5AAFDE}"/>
                </a:ext>
              </a:extLst>
            </p:cNvPr>
            <p:cNvSpPr>
              <a:spLocks noChangeArrowheads="1"/>
            </p:cNvSpPr>
            <p:nvPr/>
          </p:nvSpPr>
          <p:spPr bwMode="auto">
            <a:xfrm>
              <a:off x="4769415" y="4018174"/>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67" name="Oval 799">
              <a:extLst>
                <a:ext uri="{FF2B5EF4-FFF2-40B4-BE49-F238E27FC236}">
                  <a16:creationId xmlns:a16="http://schemas.microsoft.com/office/drawing/2014/main" id="{ED1EC221-2E1C-43F0-8987-422ECDB08347}"/>
                </a:ext>
              </a:extLst>
            </p:cNvPr>
            <p:cNvSpPr>
              <a:spLocks noChangeArrowheads="1"/>
            </p:cNvSpPr>
            <p:nvPr/>
          </p:nvSpPr>
          <p:spPr bwMode="auto">
            <a:xfrm>
              <a:off x="6652460" y="3680751"/>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68" name="Oval 800">
              <a:extLst>
                <a:ext uri="{FF2B5EF4-FFF2-40B4-BE49-F238E27FC236}">
                  <a16:creationId xmlns:a16="http://schemas.microsoft.com/office/drawing/2014/main" id="{0BCF77E6-DED5-409F-8C4C-1038B24052AD}"/>
                </a:ext>
              </a:extLst>
            </p:cNvPr>
            <p:cNvSpPr>
              <a:spLocks noChangeArrowheads="1"/>
            </p:cNvSpPr>
            <p:nvPr/>
          </p:nvSpPr>
          <p:spPr bwMode="auto">
            <a:xfrm>
              <a:off x="7127758" y="3100235"/>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69" name="Oval 801">
              <a:extLst>
                <a:ext uri="{FF2B5EF4-FFF2-40B4-BE49-F238E27FC236}">
                  <a16:creationId xmlns:a16="http://schemas.microsoft.com/office/drawing/2014/main" id="{C9830CC7-931A-40E6-93D2-C8E4ACA2129E}"/>
                </a:ext>
              </a:extLst>
            </p:cNvPr>
            <p:cNvSpPr>
              <a:spLocks noChangeArrowheads="1"/>
            </p:cNvSpPr>
            <p:nvPr/>
          </p:nvSpPr>
          <p:spPr bwMode="auto">
            <a:xfrm>
              <a:off x="2628766" y="3604557"/>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70" name="Oval 802">
              <a:extLst>
                <a:ext uri="{FF2B5EF4-FFF2-40B4-BE49-F238E27FC236}">
                  <a16:creationId xmlns:a16="http://schemas.microsoft.com/office/drawing/2014/main" id="{A1EAF907-41E6-493B-A030-D8D83F847529}"/>
                </a:ext>
              </a:extLst>
            </p:cNvPr>
            <p:cNvSpPr>
              <a:spLocks noChangeArrowheads="1"/>
            </p:cNvSpPr>
            <p:nvPr/>
          </p:nvSpPr>
          <p:spPr bwMode="auto">
            <a:xfrm>
              <a:off x="4163501" y="3615443"/>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71" name="Oval 803">
              <a:extLst>
                <a:ext uri="{FF2B5EF4-FFF2-40B4-BE49-F238E27FC236}">
                  <a16:creationId xmlns:a16="http://schemas.microsoft.com/office/drawing/2014/main" id="{B5FDC0FE-0432-4516-8FF1-29E86DC6A599}"/>
                </a:ext>
              </a:extLst>
            </p:cNvPr>
            <p:cNvSpPr>
              <a:spLocks noChangeArrowheads="1"/>
            </p:cNvSpPr>
            <p:nvPr/>
          </p:nvSpPr>
          <p:spPr bwMode="auto">
            <a:xfrm>
              <a:off x="4138105" y="3321556"/>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72" name="Oval 804">
              <a:extLst>
                <a:ext uri="{FF2B5EF4-FFF2-40B4-BE49-F238E27FC236}">
                  <a16:creationId xmlns:a16="http://schemas.microsoft.com/office/drawing/2014/main" id="{F9940952-CA9F-48A7-8766-598BDCC6471C}"/>
                </a:ext>
              </a:extLst>
            </p:cNvPr>
            <p:cNvSpPr>
              <a:spLocks noChangeArrowheads="1"/>
            </p:cNvSpPr>
            <p:nvPr/>
          </p:nvSpPr>
          <p:spPr bwMode="auto">
            <a:xfrm>
              <a:off x="3027870" y="3785968"/>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73" name="Oval 805">
              <a:extLst>
                <a:ext uri="{FF2B5EF4-FFF2-40B4-BE49-F238E27FC236}">
                  <a16:creationId xmlns:a16="http://schemas.microsoft.com/office/drawing/2014/main" id="{20A4F8BD-2D7F-4A9E-8F60-CC9B1AB703B8}"/>
                </a:ext>
              </a:extLst>
            </p:cNvPr>
            <p:cNvSpPr>
              <a:spLocks noChangeArrowheads="1"/>
            </p:cNvSpPr>
            <p:nvPr/>
          </p:nvSpPr>
          <p:spPr bwMode="auto">
            <a:xfrm>
              <a:off x="6162651" y="4170559"/>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74" name="Oval 806">
              <a:extLst>
                <a:ext uri="{FF2B5EF4-FFF2-40B4-BE49-F238E27FC236}">
                  <a16:creationId xmlns:a16="http://schemas.microsoft.com/office/drawing/2014/main" id="{A8A01B7A-096B-49B7-AC7F-5E02637090D4}"/>
                </a:ext>
              </a:extLst>
            </p:cNvPr>
            <p:cNvSpPr>
              <a:spLocks noChangeArrowheads="1"/>
            </p:cNvSpPr>
            <p:nvPr/>
          </p:nvSpPr>
          <p:spPr bwMode="auto">
            <a:xfrm>
              <a:off x="4537209" y="3140145"/>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75" name="Oval 807">
              <a:extLst>
                <a:ext uri="{FF2B5EF4-FFF2-40B4-BE49-F238E27FC236}">
                  <a16:creationId xmlns:a16="http://schemas.microsoft.com/office/drawing/2014/main" id="{4D42B959-8188-4660-A5F9-8070CC8BFDE7}"/>
                </a:ext>
              </a:extLst>
            </p:cNvPr>
            <p:cNvSpPr>
              <a:spLocks noChangeArrowheads="1"/>
            </p:cNvSpPr>
            <p:nvPr/>
          </p:nvSpPr>
          <p:spPr bwMode="auto">
            <a:xfrm>
              <a:off x="6289638" y="2893426"/>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76" name="Oval 808">
              <a:extLst>
                <a:ext uri="{FF2B5EF4-FFF2-40B4-BE49-F238E27FC236}">
                  <a16:creationId xmlns:a16="http://schemas.microsoft.com/office/drawing/2014/main" id="{F7E4FC98-CC5A-4C21-8E9F-99A31A398768}"/>
                </a:ext>
              </a:extLst>
            </p:cNvPr>
            <p:cNvSpPr>
              <a:spLocks noChangeArrowheads="1"/>
            </p:cNvSpPr>
            <p:nvPr/>
          </p:nvSpPr>
          <p:spPr bwMode="auto">
            <a:xfrm>
              <a:off x="6677858" y="3357838"/>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77" name="Oval 810">
              <a:extLst>
                <a:ext uri="{FF2B5EF4-FFF2-40B4-BE49-F238E27FC236}">
                  <a16:creationId xmlns:a16="http://schemas.microsoft.com/office/drawing/2014/main" id="{898C9145-6604-4806-BFAC-6485F54E8E92}"/>
                </a:ext>
              </a:extLst>
            </p:cNvPr>
            <p:cNvSpPr>
              <a:spLocks noChangeArrowheads="1"/>
            </p:cNvSpPr>
            <p:nvPr/>
          </p:nvSpPr>
          <p:spPr bwMode="auto">
            <a:xfrm>
              <a:off x="5879650" y="2973247"/>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78" name="Oval 811">
              <a:extLst>
                <a:ext uri="{FF2B5EF4-FFF2-40B4-BE49-F238E27FC236}">
                  <a16:creationId xmlns:a16="http://schemas.microsoft.com/office/drawing/2014/main" id="{CEE9274E-C088-49FD-BFEF-85CFFA433BEB}"/>
                </a:ext>
              </a:extLst>
            </p:cNvPr>
            <p:cNvSpPr>
              <a:spLocks noChangeArrowheads="1"/>
            </p:cNvSpPr>
            <p:nvPr/>
          </p:nvSpPr>
          <p:spPr bwMode="auto">
            <a:xfrm>
              <a:off x="3194768" y="2893426"/>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79" name="Oval 812">
              <a:extLst>
                <a:ext uri="{FF2B5EF4-FFF2-40B4-BE49-F238E27FC236}">
                  <a16:creationId xmlns:a16="http://schemas.microsoft.com/office/drawing/2014/main" id="{7B8A246D-7733-4365-A7DB-488DC284F0DF}"/>
                </a:ext>
              </a:extLst>
            </p:cNvPr>
            <p:cNvSpPr>
              <a:spLocks noChangeArrowheads="1"/>
            </p:cNvSpPr>
            <p:nvPr/>
          </p:nvSpPr>
          <p:spPr bwMode="auto">
            <a:xfrm>
              <a:off x="2770265" y="3412260"/>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80" name="Oval 813">
              <a:extLst>
                <a:ext uri="{FF2B5EF4-FFF2-40B4-BE49-F238E27FC236}">
                  <a16:creationId xmlns:a16="http://schemas.microsoft.com/office/drawing/2014/main" id="{133773CF-964A-46DA-9BB0-7A823F3E31E2}"/>
                </a:ext>
              </a:extLst>
            </p:cNvPr>
            <p:cNvSpPr>
              <a:spLocks noChangeArrowheads="1"/>
            </p:cNvSpPr>
            <p:nvPr/>
          </p:nvSpPr>
          <p:spPr bwMode="auto">
            <a:xfrm>
              <a:off x="4163501" y="3796851"/>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81" name="Oval 814">
              <a:extLst>
                <a:ext uri="{FF2B5EF4-FFF2-40B4-BE49-F238E27FC236}">
                  <a16:creationId xmlns:a16="http://schemas.microsoft.com/office/drawing/2014/main" id="{09AD7F03-B01B-4F97-8B6A-5053668EABBF}"/>
                </a:ext>
              </a:extLst>
            </p:cNvPr>
            <p:cNvSpPr>
              <a:spLocks noChangeArrowheads="1"/>
            </p:cNvSpPr>
            <p:nvPr/>
          </p:nvSpPr>
          <p:spPr bwMode="auto">
            <a:xfrm>
              <a:off x="3169369" y="3771455"/>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82" name="Oval 815">
              <a:extLst>
                <a:ext uri="{FF2B5EF4-FFF2-40B4-BE49-F238E27FC236}">
                  <a16:creationId xmlns:a16="http://schemas.microsoft.com/office/drawing/2014/main" id="{7E1073DD-FAF7-44B0-8DAD-DC78B79C80B9}"/>
                </a:ext>
              </a:extLst>
            </p:cNvPr>
            <p:cNvSpPr>
              <a:spLocks noChangeArrowheads="1"/>
            </p:cNvSpPr>
            <p:nvPr/>
          </p:nvSpPr>
          <p:spPr bwMode="auto">
            <a:xfrm>
              <a:off x="3739001" y="2831745"/>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83" name="Oval 816">
              <a:extLst>
                <a:ext uri="{FF2B5EF4-FFF2-40B4-BE49-F238E27FC236}">
                  <a16:creationId xmlns:a16="http://schemas.microsoft.com/office/drawing/2014/main" id="{7F1268FF-8380-47B2-BCE0-39CAE073FFE0}"/>
                </a:ext>
              </a:extLst>
            </p:cNvPr>
            <p:cNvSpPr>
              <a:spLocks noChangeArrowheads="1"/>
            </p:cNvSpPr>
            <p:nvPr/>
          </p:nvSpPr>
          <p:spPr bwMode="auto">
            <a:xfrm>
              <a:off x="6445652" y="4018174"/>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84" name="Oval 817">
              <a:extLst>
                <a:ext uri="{FF2B5EF4-FFF2-40B4-BE49-F238E27FC236}">
                  <a16:creationId xmlns:a16="http://schemas.microsoft.com/office/drawing/2014/main" id="{45A42155-867E-493D-97B0-1FF7136BF6A7}"/>
                </a:ext>
              </a:extLst>
            </p:cNvPr>
            <p:cNvSpPr>
              <a:spLocks noChangeArrowheads="1"/>
            </p:cNvSpPr>
            <p:nvPr/>
          </p:nvSpPr>
          <p:spPr bwMode="auto">
            <a:xfrm>
              <a:off x="2759381" y="4054456"/>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85" name="Oval 818">
              <a:extLst>
                <a:ext uri="{FF2B5EF4-FFF2-40B4-BE49-F238E27FC236}">
                  <a16:creationId xmlns:a16="http://schemas.microsoft.com/office/drawing/2014/main" id="{2CB7FCCD-9717-4ABE-A203-995067841902}"/>
                </a:ext>
              </a:extLst>
            </p:cNvPr>
            <p:cNvSpPr>
              <a:spLocks noChangeArrowheads="1"/>
            </p:cNvSpPr>
            <p:nvPr/>
          </p:nvSpPr>
          <p:spPr bwMode="auto">
            <a:xfrm>
              <a:off x="6819358" y="3862159"/>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86" name="Oval 819">
              <a:extLst>
                <a:ext uri="{FF2B5EF4-FFF2-40B4-BE49-F238E27FC236}">
                  <a16:creationId xmlns:a16="http://schemas.microsoft.com/office/drawing/2014/main" id="{64644B43-2E8F-4409-A192-3E8A8A8B3E46}"/>
                </a:ext>
              </a:extLst>
            </p:cNvPr>
            <p:cNvSpPr>
              <a:spLocks noChangeArrowheads="1"/>
            </p:cNvSpPr>
            <p:nvPr/>
          </p:nvSpPr>
          <p:spPr bwMode="auto">
            <a:xfrm>
              <a:off x="4577118" y="4018174"/>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87" name="Oval 820">
              <a:extLst>
                <a:ext uri="{FF2B5EF4-FFF2-40B4-BE49-F238E27FC236}">
                  <a16:creationId xmlns:a16="http://schemas.microsoft.com/office/drawing/2014/main" id="{A9EE7A87-A451-48FF-876E-51AB16331CDE}"/>
                </a:ext>
              </a:extLst>
            </p:cNvPr>
            <p:cNvSpPr>
              <a:spLocks noChangeArrowheads="1"/>
            </p:cNvSpPr>
            <p:nvPr/>
          </p:nvSpPr>
          <p:spPr bwMode="auto">
            <a:xfrm>
              <a:off x="3260076" y="3822250"/>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88" name="Oval 821">
              <a:extLst>
                <a:ext uri="{FF2B5EF4-FFF2-40B4-BE49-F238E27FC236}">
                  <a16:creationId xmlns:a16="http://schemas.microsoft.com/office/drawing/2014/main" id="{4BB7611F-E8F3-47FF-850B-2EC23F047501}"/>
                </a:ext>
              </a:extLst>
            </p:cNvPr>
            <p:cNvSpPr>
              <a:spLocks noChangeArrowheads="1"/>
            </p:cNvSpPr>
            <p:nvPr/>
          </p:nvSpPr>
          <p:spPr bwMode="auto">
            <a:xfrm>
              <a:off x="2744869" y="3746056"/>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89" name="Oval 822">
              <a:extLst>
                <a:ext uri="{FF2B5EF4-FFF2-40B4-BE49-F238E27FC236}">
                  <a16:creationId xmlns:a16="http://schemas.microsoft.com/office/drawing/2014/main" id="{2E3DB7B6-8632-4B5C-AF40-19B5D5596FF6}"/>
                </a:ext>
              </a:extLst>
            </p:cNvPr>
            <p:cNvSpPr>
              <a:spLocks noChangeArrowheads="1"/>
            </p:cNvSpPr>
            <p:nvPr/>
          </p:nvSpPr>
          <p:spPr bwMode="auto">
            <a:xfrm>
              <a:off x="6688742" y="3847646"/>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90" name="Oval 823">
              <a:extLst>
                <a:ext uri="{FF2B5EF4-FFF2-40B4-BE49-F238E27FC236}">
                  <a16:creationId xmlns:a16="http://schemas.microsoft.com/office/drawing/2014/main" id="{69B69C9F-2ED4-4E25-990B-B7DCB8B6E0EB}"/>
                </a:ext>
              </a:extLst>
            </p:cNvPr>
            <p:cNvSpPr>
              <a:spLocks noChangeArrowheads="1"/>
            </p:cNvSpPr>
            <p:nvPr/>
          </p:nvSpPr>
          <p:spPr bwMode="auto">
            <a:xfrm>
              <a:off x="3739001" y="3165541"/>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91" name="Oval 824">
              <a:extLst>
                <a:ext uri="{FF2B5EF4-FFF2-40B4-BE49-F238E27FC236}">
                  <a16:creationId xmlns:a16="http://schemas.microsoft.com/office/drawing/2014/main" id="{9EDDDD76-699E-4BFE-9462-C2FB6AB9CE91}"/>
                </a:ext>
              </a:extLst>
            </p:cNvPr>
            <p:cNvSpPr>
              <a:spLocks noChangeArrowheads="1"/>
            </p:cNvSpPr>
            <p:nvPr/>
          </p:nvSpPr>
          <p:spPr bwMode="auto">
            <a:xfrm>
              <a:off x="6097343" y="3372351"/>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92" name="Oval 825">
              <a:extLst>
                <a:ext uri="{FF2B5EF4-FFF2-40B4-BE49-F238E27FC236}">
                  <a16:creationId xmlns:a16="http://schemas.microsoft.com/office/drawing/2014/main" id="{861D218A-C007-4028-8126-416959D5DEF6}"/>
                </a:ext>
              </a:extLst>
            </p:cNvPr>
            <p:cNvSpPr>
              <a:spLocks noChangeArrowheads="1"/>
            </p:cNvSpPr>
            <p:nvPr/>
          </p:nvSpPr>
          <p:spPr bwMode="auto">
            <a:xfrm>
              <a:off x="6278754" y="3009529"/>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93" name="Oval 826">
              <a:extLst>
                <a:ext uri="{FF2B5EF4-FFF2-40B4-BE49-F238E27FC236}">
                  <a16:creationId xmlns:a16="http://schemas.microsoft.com/office/drawing/2014/main" id="{0AB33BFC-D997-4591-ACEE-71744E24C251}"/>
                </a:ext>
              </a:extLst>
            </p:cNvPr>
            <p:cNvSpPr>
              <a:spLocks noChangeArrowheads="1"/>
            </p:cNvSpPr>
            <p:nvPr/>
          </p:nvSpPr>
          <p:spPr bwMode="auto">
            <a:xfrm>
              <a:off x="6677858" y="3912954"/>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94" name="Oval 827">
              <a:extLst>
                <a:ext uri="{FF2B5EF4-FFF2-40B4-BE49-F238E27FC236}">
                  <a16:creationId xmlns:a16="http://schemas.microsoft.com/office/drawing/2014/main" id="{A398ECDA-E513-4876-BE87-F8A393CF956E}"/>
                </a:ext>
              </a:extLst>
            </p:cNvPr>
            <p:cNvSpPr>
              <a:spLocks noChangeArrowheads="1"/>
            </p:cNvSpPr>
            <p:nvPr/>
          </p:nvSpPr>
          <p:spPr bwMode="auto">
            <a:xfrm>
              <a:off x="5259223" y="3307043"/>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95" name="Oval 828">
              <a:extLst>
                <a:ext uri="{FF2B5EF4-FFF2-40B4-BE49-F238E27FC236}">
                  <a16:creationId xmlns:a16="http://schemas.microsoft.com/office/drawing/2014/main" id="{7478D8F1-E67E-4F35-9C56-238643428F87}"/>
                </a:ext>
              </a:extLst>
            </p:cNvPr>
            <p:cNvSpPr>
              <a:spLocks noChangeArrowheads="1"/>
            </p:cNvSpPr>
            <p:nvPr/>
          </p:nvSpPr>
          <p:spPr bwMode="auto">
            <a:xfrm>
              <a:off x="2628766" y="4286662"/>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96" name="Oval 829">
              <a:extLst>
                <a:ext uri="{FF2B5EF4-FFF2-40B4-BE49-F238E27FC236}">
                  <a16:creationId xmlns:a16="http://schemas.microsoft.com/office/drawing/2014/main" id="{C3C34A7C-CEEE-493A-B3A6-017F4B9CBAFA}"/>
                </a:ext>
              </a:extLst>
            </p:cNvPr>
            <p:cNvSpPr>
              <a:spLocks noChangeArrowheads="1"/>
            </p:cNvSpPr>
            <p:nvPr/>
          </p:nvSpPr>
          <p:spPr bwMode="auto">
            <a:xfrm>
              <a:off x="2588854" y="3680748"/>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97" name="Oval 830">
              <a:extLst>
                <a:ext uri="{FF2B5EF4-FFF2-40B4-BE49-F238E27FC236}">
                  <a16:creationId xmlns:a16="http://schemas.microsoft.com/office/drawing/2014/main" id="{A459231A-D4BF-4488-A434-DCE9DAD85E3A}"/>
                </a:ext>
              </a:extLst>
            </p:cNvPr>
            <p:cNvSpPr>
              <a:spLocks noChangeArrowheads="1"/>
            </p:cNvSpPr>
            <p:nvPr/>
          </p:nvSpPr>
          <p:spPr bwMode="auto">
            <a:xfrm>
              <a:off x="4987108" y="3836763"/>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98" name="Oval 831">
              <a:extLst>
                <a:ext uri="{FF2B5EF4-FFF2-40B4-BE49-F238E27FC236}">
                  <a16:creationId xmlns:a16="http://schemas.microsoft.com/office/drawing/2014/main" id="{52FE2475-05BB-464E-A67F-3F92D3804777}"/>
                </a:ext>
              </a:extLst>
            </p:cNvPr>
            <p:cNvSpPr>
              <a:spLocks noChangeArrowheads="1"/>
            </p:cNvSpPr>
            <p:nvPr/>
          </p:nvSpPr>
          <p:spPr bwMode="auto">
            <a:xfrm>
              <a:off x="5451520" y="3564645"/>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099" name="Oval 832">
              <a:extLst>
                <a:ext uri="{FF2B5EF4-FFF2-40B4-BE49-F238E27FC236}">
                  <a16:creationId xmlns:a16="http://schemas.microsoft.com/office/drawing/2014/main" id="{2E00EA16-9D2B-4D3C-BF96-08BF43FF6A4B}"/>
                </a:ext>
              </a:extLst>
            </p:cNvPr>
            <p:cNvSpPr>
              <a:spLocks noChangeArrowheads="1"/>
            </p:cNvSpPr>
            <p:nvPr/>
          </p:nvSpPr>
          <p:spPr bwMode="auto">
            <a:xfrm>
              <a:off x="2733983" y="3785968"/>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00" name="Oval 833">
              <a:extLst>
                <a:ext uri="{FF2B5EF4-FFF2-40B4-BE49-F238E27FC236}">
                  <a16:creationId xmlns:a16="http://schemas.microsoft.com/office/drawing/2014/main" id="{47613345-070E-4CAE-8B37-B924D35F2BA9}"/>
                </a:ext>
              </a:extLst>
            </p:cNvPr>
            <p:cNvSpPr>
              <a:spLocks noChangeArrowheads="1"/>
            </p:cNvSpPr>
            <p:nvPr/>
          </p:nvSpPr>
          <p:spPr bwMode="auto">
            <a:xfrm>
              <a:off x="5890534" y="3785968"/>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01" name="Oval 834">
              <a:extLst>
                <a:ext uri="{FF2B5EF4-FFF2-40B4-BE49-F238E27FC236}">
                  <a16:creationId xmlns:a16="http://schemas.microsoft.com/office/drawing/2014/main" id="{9FCBC68E-7A27-40C6-84B8-A03EEE9AA4B3}"/>
                </a:ext>
              </a:extLst>
            </p:cNvPr>
            <p:cNvSpPr>
              <a:spLocks noChangeArrowheads="1"/>
            </p:cNvSpPr>
            <p:nvPr/>
          </p:nvSpPr>
          <p:spPr bwMode="auto">
            <a:xfrm>
              <a:off x="7011655" y="3629953"/>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02" name="Oval 835">
              <a:extLst>
                <a:ext uri="{FF2B5EF4-FFF2-40B4-BE49-F238E27FC236}">
                  <a16:creationId xmlns:a16="http://schemas.microsoft.com/office/drawing/2014/main" id="{502800BE-AC9A-4B0B-81C1-CEB01792E00F}"/>
                </a:ext>
              </a:extLst>
            </p:cNvPr>
            <p:cNvSpPr>
              <a:spLocks noChangeArrowheads="1"/>
            </p:cNvSpPr>
            <p:nvPr/>
          </p:nvSpPr>
          <p:spPr bwMode="auto">
            <a:xfrm>
              <a:off x="4370311" y="4174186"/>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03" name="Oval 836">
              <a:extLst>
                <a:ext uri="{FF2B5EF4-FFF2-40B4-BE49-F238E27FC236}">
                  <a16:creationId xmlns:a16="http://schemas.microsoft.com/office/drawing/2014/main" id="{6C278478-90DB-4B61-AC9A-CF8A5EE5488E}"/>
                </a:ext>
              </a:extLst>
            </p:cNvPr>
            <p:cNvSpPr>
              <a:spLocks noChangeArrowheads="1"/>
            </p:cNvSpPr>
            <p:nvPr/>
          </p:nvSpPr>
          <p:spPr bwMode="auto">
            <a:xfrm>
              <a:off x="2875484" y="4250380"/>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04" name="Oval 837">
              <a:extLst>
                <a:ext uri="{FF2B5EF4-FFF2-40B4-BE49-F238E27FC236}">
                  <a16:creationId xmlns:a16="http://schemas.microsoft.com/office/drawing/2014/main" id="{5BE75817-0736-444C-8809-593ED859DE52}"/>
                </a:ext>
              </a:extLst>
            </p:cNvPr>
            <p:cNvSpPr>
              <a:spLocks noChangeArrowheads="1"/>
            </p:cNvSpPr>
            <p:nvPr/>
          </p:nvSpPr>
          <p:spPr bwMode="auto">
            <a:xfrm>
              <a:off x="6071945" y="3539249"/>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05" name="Oval 838">
              <a:extLst>
                <a:ext uri="{FF2B5EF4-FFF2-40B4-BE49-F238E27FC236}">
                  <a16:creationId xmlns:a16="http://schemas.microsoft.com/office/drawing/2014/main" id="{A66AC854-73E0-4F22-B2C7-8C3040001B77}"/>
                </a:ext>
              </a:extLst>
            </p:cNvPr>
            <p:cNvSpPr>
              <a:spLocks noChangeArrowheads="1"/>
            </p:cNvSpPr>
            <p:nvPr/>
          </p:nvSpPr>
          <p:spPr bwMode="auto">
            <a:xfrm>
              <a:off x="2538059" y="3629953"/>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06" name="Oval 839">
              <a:extLst>
                <a:ext uri="{FF2B5EF4-FFF2-40B4-BE49-F238E27FC236}">
                  <a16:creationId xmlns:a16="http://schemas.microsoft.com/office/drawing/2014/main" id="{D6474042-03F9-4165-817E-D661E6734EE3}"/>
                </a:ext>
              </a:extLst>
            </p:cNvPr>
            <p:cNvSpPr>
              <a:spLocks noChangeArrowheads="1"/>
            </p:cNvSpPr>
            <p:nvPr/>
          </p:nvSpPr>
          <p:spPr bwMode="auto">
            <a:xfrm>
              <a:off x="4627913" y="3267131"/>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07" name="Oval 840">
              <a:extLst>
                <a:ext uri="{FF2B5EF4-FFF2-40B4-BE49-F238E27FC236}">
                  <a16:creationId xmlns:a16="http://schemas.microsoft.com/office/drawing/2014/main" id="{1832D589-611D-4D2C-AAF5-E9945FF4E07E}"/>
                </a:ext>
              </a:extLst>
            </p:cNvPr>
            <p:cNvSpPr>
              <a:spLocks noChangeArrowheads="1"/>
            </p:cNvSpPr>
            <p:nvPr/>
          </p:nvSpPr>
          <p:spPr bwMode="auto">
            <a:xfrm>
              <a:off x="4845606" y="3771455"/>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08" name="Oval 841">
              <a:extLst>
                <a:ext uri="{FF2B5EF4-FFF2-40B4-BE49-F238E27FC236}">
                  <a16:creationId xmlns:a16="http://schemas.microsoft.com/office/drawing/2014/main" id="{879EF810-E569-4A58-8066-48F2AE8E2FB3}"/>
                </a:ext>
              </a:extLst>
            </p:cNvPr>
            <p:cNvSpPr>
              <a:spLocks noChangeArrowheads="1"/>
            </p:cNvSpPr>
            <p:nvPr/>
          </p:nvSpPr>
          <p:spPr bwMode="auto">
            <a:xfrm>
              <a:off x="2821060" y="3615440"/>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09" name="Oval 842">
              <a:extLst>
                <a:ext uri="{FF2B5EF4-FFF2-40B4-BE49-F238E27FC236}">
                  <a16:creationId xmlns:a16="http://schemas.microsoft.com/office/drawing/2014/main" id="{0B13D076-BAB5-4CB0-A2FF-D0EDD0B34E40}"/>
                </a:ext>
              </a:extLst>
            </p:cNvPr>
            <p:cNvSpPr>
              <a:spLocks noChangeArrowheads="1"/>
            </p:cNvSpPr>
            <p:nvPr/>
          </p:nvSpPr>
          <p:spPr bwMode="auto">
            <a:xfrm>
              <a:off x="4769415" y="3746056"/>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10" name="Oval 843">
              <a:extLst>
                <a:ext uri="{FF2B5EF4-FFF2-40B4-BE49-F238E27FC236}">
                  <a16:creationId xmlns:a16="http://schemas.microsoft.com/office/drawing/2014/main" id="{4F3B002D-50C9-48ED-A42C-030B0E109065}"/>
                </a:ext>
              </a:extLst>
            </p:cNvPr>
            <p:cNvSpPr>
              <a:spLocks noChangeArrowheads="1"/>
            </p:cNvSpPr>
            <p:nvPr/>
          </p:nvSpPr>
          <p:spPr bwMode="auto">
            <a:xfrm>
              <a:off x="3855104" y="3640839"/>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11" name="Oval 844">
              <a:extLst>
                <a:ext uri="{FF2B5EF4-FFF2-40B4-BE49-F238E27FC236}">
                  <a16:creationId xmlns:a16="http://schemas.microsoft.com/office/drawing/2014/main" id="{A6F1198F-5D92-4920-8336-075A617CC542}"/>
                </a:ext>
              </a:extLst>
            </p:cNvPr>
            <p:cNvSpPr>
              <a:spLocks noChangeArrowheads="1"/>
            </p:cNvSpPr>
            <p:nvPr/>
          </p:nvSpPr>
          <p:spPr bwMode="auto">
            <a:xfrm>
              <a:off x="3426974" y="3499337"/>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12" name="Oval 845">
              <a:extLst>
                <a:ext uri="{FF2B5EF4-FFF2-40B4-BE49-F238E27FC236}">
                  <a16:creationId xmlns:a16="http://schemas.microsoft.com/office/drawing/2014/main" id="{BE4DCCCF-72D4-4F77-9D7C-630F39E95634}"/>
                </a:ext>
              </a:extLst>
            </p:cNvPr>
            <p:cNvSpPr>
              <a:spLocks noChangeArrowheads="1"/>
            </p:cNvSpPr>
            <p:nvPr/>
          </p:nvSpPr>
          <p:spPr bwMode="auto">
            <a:xfrm>
              <a:off x="6380344" y="3756942"/>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13" name="Oval 846">
              <a:extLst>
                <a:ext uri="{FF2B5EF4-FFF2-40B4-BE49-F238E27FC236}">
                  <a16:creationId xmlns:a16="http://schemas.microsoft.com/office/drawing/2014/main" id="{34D36E29-9D9C-4899-B332-FE8B83FE5794}"/>
                </a:ext>
              </a:extLst>
            </p:cNvPr>
            <p:cNvSpPr>
              <a:spLocks noChangeArrowheads="1"/>
            </p:cNvSpPr>
            <p:nvPr/>
          </p:nvSpPr>
          <p:spPr bwMode="auto">
            <a:xfrm>
              <a:off x="3249190" y="3590044"/>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14" name="Oval 847">
              <a:extLst>
                <a:ext uri="{FF2B5EF4-FFF2-40B4-BE49-F238E27FC236}">
                  <a16:creationId xmlns:a16="http://schemas.microsoft.com/office/drawing/2014/main" id="{C557210E-F239-4648-932E-667CF8DF52F2}"/>
                </a:ext>
              </a:extLst>
            </p:cNvPr>
            <p:cNvSpPr>
              <a:spLocks noChangeArrowheads="1"/>
            </p:cNvSpPr>
            <p:nvPr/>
          </p:nvSpPr>
          <p:spPr bwMode="auto">
            <a:xfrm>
              <a:off x="2704957" y="3513850"/>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15" name="Oval 848">
              <a:extLst>
                <a:ext uri="{FF2B5EF4-FFF2-40B4-BE49-F238E27FC236}">
                  <a16:creationId xmlns:a16="http://schemas.microsoft.com/office/drawing/2014/main" id="{CF68ACF4-421B-4E29-8944-DF5D9C417D19}"/>
                </a:ext>
              </a:extLst>
            </p:cNvPr>
            <p:cNvSpPr>
              <a:spLocks noChangeArrowheads="1"/>
            </p:cNvSpPr>
            <p:nvPr/>
          </p:nvSpPr>
          <p:spPr bwMode="auto">
            <a:xfrm>
              <a:off x="6637947" y="3887558"/>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16" name="Oval 849">
              <a:extLst>
                <a:ext uri="{FF2B5EF4-FFF2-40B4-BE49-F238E27FC236}">
                  <a16:creationId xmlns:a16="http://schemas.microsoft.com/office/drawing/2014/main" id="{3DD82918-6E9C-4887-8F02-CB15A4BE0205}"/>
                </a:ext>
              </a:extLst>
            </p:cNvPr>
            <p:cNvSpPr>
              <a:spLocks noChangeArrowheads="1"/>
            </p:cNvSpPr>
            <p:nvPr/>
          </p:nvSpPr>
          <p:spPr bwMode="auto">
            <a:xfrm>
              <a:off x="2850086" y="3074837"/>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17" name="Oval 850">
              <a:extLst>
                <a:ext uri="{FF2B5EF4-FFF2-40B4-BE49-F238E27FC236}">
                  <a16:creationId xmlns:a16="http://schemas.microsoft.com/office/drawing/2014/main" id="{7BFC705A-D409-4648-85F7-86FE16C54F85}"/>
                </a:ext>
              </a:extLst>
            </p:cNvPr>
            <p:cNvSpPr>
              <a:spLocks noChangeArrowheads="1"/>
            </p:cNvSpPr>
            <p:nvPr/>
          </p:nvSpPr>
          <p:spPr bwMode="auto">
            <a:xfrm>
              <a:off x="2654162" y="3590044"/>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18" name="Oval 851">
              <a:extLst>
                <a:ext uri="{FF2B5EF4-FFF2-40B4-BE49-F238E27FC236}">
                  <a16:creationId xmlns:a16="http://schemas.microsoft.com/office/drawing/2014/main" id="{A926A8EA-3EF0-4947-973B-69C90E9FD99F}"/>
                </a:ext>
              </a:extLst>
            </p:cNvPr>
            <p:cNvSpPr>
              <a:spLocks noChangeArrowheads="1"/>
            </p:cNvSpPr>
            <p:nvPr/>
          </p:nvSpPr>
          <p:spPr bwMode="auto">
            <a:xfrm>
              <a:off x="2668675" y="3296157"/>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19" name="Oval 852">
              <a:extLst>
                <a:ext uri="{FF2B5EF4-FFF2-40B4-BE49-F238E27FC236}">
                  <a16:creationId xmlns:a16="http://schemas.microsoft.com/office/drawing/2014/main" id="{51D51C58-B713-4BFB-89D6-F0BC861C873C}"/>
                </a:ext>
              </a:extLst>
            </p:cNvPr>
            <p:cNvSpPr>
              <a:spLocks noChangeArrowheads="1"/>
            </p:cNvSpPr>
            <p:nvPr/>
          </p:nvSpPr>
          <p:spPr bwMode="auto">
            <a:xfrm>
              <a:off x="6496447" y="3706147"/>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20" name="Oval 853">
              <a:extLst>
                <a:ext uri="{FF2B5EF4-FFF2-40B4-BE49-F238E27FC236}">
                  <a16:creationId xmlns:a16="http://schemas.microsoft.com/office/drawing/2014/main" id="{9B880873-6BCA-4280-978E-D3C9D5200501}"/>
                </a:ext>
              </a:extLst>
            </p:cNvPr>
            <p:cNvSpPr>
              <a:spLocks noChangeArrowheads="1"/>
            </p:cNvSpPr>
            <p:nvPr/>
          </p:nvSpPr>
          <p:spPr bwMode="auto">
            <a:xfrm>
              <a:off x="5995753" y="3640839"/>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21" name="Oval 854">
              <a:extLst>
                <a:ext uri="{FF2B5EF4-FFF2-40B4-BE49-F238E27FC236}">
                  <a16:creationId xmlns:a16="http://schemas.microsoft.com/office/drawing/2014/main" id="{FFF96D9A-982B-4F21-9679-78313E74E146}"/>
                </a:ext>
              </a:extLst>
            </p:cNvPr>
            <p:cNvSpPr>
              <a:spLocks noChangeArrowheads="1"/>
            </p:cNvSpPr>
            <p:nvPr/>
          </p:nvSpPr>
          <p:spPr bwMode="auto">
            <a:xfrm>
              <a:off x="6627063" y="1823100"/>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22" name="Oval 855">
              <a:extLst>
                <a:ext uri="{FF2B5EF4-FFF2-40B4-BE49-F238E27FC236}">
                  <a16:creationId xmlns:a16="http://schemas.microsoft.com/office/drawing/2014/main" id="{BD15D0EC-9794-49A2-B078-3083D5A15C35}"/>
                </a:ext>
              </a:extLst>
            </p:cNvPr>
            <p:cNvSpPr>
              <a:spLocks noChangeArrowheads="1"/>
            </p:cNvSpPr>
            <p:nvPr/>
          </p:nvSpPr>
          <p:spPr bwMode="auto">
            <a:xfrm>
              <a:off x="2850086" y="3938353"/>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23" name="Oval 856">
              <a:extLst>
                <a:ext uri="{FF2B5EF4-FFF2-40B4-BE49-F238E27FC236}">
                  <a16:creationId xmlns:a16="http://schemas.microsoft.com/office/drawing/2014/main" id="{3D15B30A-E46D-401E-9266-0A66D66CA3F4}"/>
                </a:ext>
              </a:extLst>
            </p:cNvPr>
            <p:cNvSpPr>
              <a:spLocks noChangeArrowheads="1"/>
            </p:cNvSpPr>
            <p:nvPr/>
          </p:nvSpPr>
          <p:spPr bwMode="auto">
            <a:xfrm>
              <a:off x="2875484" y="3564645"/>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24" name="Oval 857">
              <a:extLst>
                <a:ext uri="{FF2B5EF4-FFF2-40B4-BE49-F238E27FC236}">
                  <a16:creationId xmlns:a16="http://schemas.microsoft.com/office/drawing/2014/main" id="{4D1A1B89-1F66-4003-95AD-5DCAB713374B}"/>
                </a:ext>
              </a:extLst>
            </p:cNvPr>
            <p:cNvSpPr>
              <a:spLocks noChangeArrowheads="1"/>
            </p:cNvSpPr>
            <p:nvPr/>
          </p:nvSpPr>
          <p:spPr bwMode="auto">
            <a:xfrm>
              <a:off x="5440634" y="2545117"/>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25" name="Oval 858">
              <a:extLst>
                <a:ext uri="{FF2B5EF4-FFF2-40B4-BE49-F238E27FC236}">
                  <a16:creationId xmlns:a16="http://schemas.microsoft.com/office/drawing/2014/main" id="{900BF0E7-8EA1-4877-B1EF-16560783AFA6}"/>
                </a:ext>
              </a:extLst>
            </p:cNvPr>
            <p:cNvSpPr>
              <a:spLocks noChangeArrowheads="1"/>
            </p:cNvSpPr>
            <p:nvPr/>
          </p:nvSpPr>
          <p:spPr bwMode="auto">
            <a:xfrm>
              <a:off x="3426974" y="3553762"/>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26" name="Oval 859">
              <a:extLst>
                <a:ext uri="{FF2B5EF4-FFF2-40B4-BE49-F238E27FC236}">
                  <a16:creationId xmlns:a16="http://schemas.microsoft.com/office/drawing/2014/main" id="{6CADFDDF-59FD-48A0-803E-9472F8F2F4C8}"/>
                </a:ext>
              </a:extLst>
            </p:cNvPr>
            <p:cNvSpPr>
              <a:spLocks noChangeArrowheads="1"/>
            </p:cNvSpPr>
            <p:nvPr/>
          </p:nvSpPr>
          <p:spPr bwMode="auto">
            <a:xfrm>
              <a:off x="2759381" y="4068969"/>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27" name="Oval 860">
              <a:extLst>
                <a:ext uri="{FF2B5EF4-FFF2-40B4-BE49-F238E27FC236}">
                  <a16:creationId xmlns:a16="http://schemas.microsoft.com/office/drawing/2014/main" id="{1AE71686-730B-4205-99DF-E848635A0240}"/>
                </a:ext>
              </a:extLst>
            </p:cNvPr>
            <p:cNvSpPr>
              <a:spLocks noChangeArrowheads="1"/>
            </p:cNvSpPr>
            <p:nvPr/>
          </p:nvSpPr>
          <p:spPr bwMode="auto">
            <a:xfrm>
              <a:off x="2679561" y="3680748"/>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28" name="Oval 861">
              <a:extLst>
                <a:ext uri="{FF2B5EF4-FFF2-40B4-BE49-F238E27FC236}">
                  <a16:creationId xmlns:a16="http://schemas.microsoft.com/office/drawing/2014/main" id="{20C6FA58-7BCB-46CC-B16E-45AE7559DCD4}"/>
                </a:ext>
              </a:extLst>
            </p:cNvPr>
            <p:cNvSpPr>
              <a:spLocks noChangeArrowheads="1"/>
            </p:cNvSpPr>
            <p:nvPr/>
          </p:nvSpPr>
          <p:spPr bwMode="auto">
            <a:xfrm>
              <a:off x="6743166" y="3488454"/>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29" name="Oval 862">
              <a:extLst>
                <a:ext uri="{FF2B5EF4-FFF2-40B4-BE49-F238E27FC236}">
                  <a16:creationId xmlns:a16="http://schemas.microsoft.com/office/drawing/2014/main" id="{D324B0A0-0D74-4211-A0C2-E41A394018E2}"/>
                </a:ext>
              </a:extLst>
            </p:cNvPr>
            <p:cNvSpPr>
              <a:spLocks noChangeArrowheads="1"/>
            </p:cNvSpPr>
            <p:nvPr/>
          </p:nvSpPr>
          <p:spPr bwMode="auto">
            <a:xfrm>
              <a:off x="3713602" y="4493469"/>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30" name="Oval 863">
              <a:extLst>
                <a:ext uri="{FF2B5EF4-FFF2-40B4-BE49-F238E27FC236}">
                  <a16:creationId xmlns:a16="http://schemas.microsoft.com/office/drawing/2014/main" id="{86553068-5321-4CDA-8932-3A3D4327FF8E}"/>
                </a:ext>
              </a:extLst>
            </p:cNvPr>
            <p:cNvSpPr>
              <a:spLocks noChangeArrowheads="1"/>
            </p:cNvSpPr>
            <p:nvPr/>
          </p:nvSpPr>
          <p:spPr bwMode="auto">
            <a:xfrm>
              <a:off x="5001621" y="3397747"/>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31" name="Oval 864">
              <a:extLst>
                <a:ext uri="{FF2B5EF4-FFF2-40B4-BE49-F238E27FC236}">
                  <a16:creationId xmlns:a16="http://schemas.microsoft.com/office/drawing/2014/main" id="{13AE125B-294A-4115-A2D5-5FCB211C6875}"/>
                </a:ext>
              </a:extLst>
            </p:cNvPr>
            <p:cNvSpPr>
              <a:spLocks noChangeArrowheads="1"/>
            </p:cNvSpPr>
            <p:nvPr/>
          </p:nvSpPr>
          <p:spPr bwMode="auto">
            <a:xfrm>
              <a:off x="6315036" y="4054456"/>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32" name="Oval 865">
              <a:extLst>
                <a:ext uri="{FF2B5EF4-FFF2-40B4-BE49-F238E27FC236}">
                  <a16:creationId xmlns:a16="http://schemas.microsoft.com/office/drawing/2014/main" id="{95469457-2C4F-4C97-9F47-8AF1D3E5AFAF}"/>
                </a:ext>
              </a:extLst>
            </p:cNvPr>
            <p:cNvSpPr>
              <a:spLocks noChangeArrowheads="1"/>
            </p:cNvSpPr>
            <p:nvPr/>
          </p:nvSpPr>
          <p:spPr bwMode="auto">
            <a:xfrm>
              <a:off x="6006637" y="3332439"/>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33" name="Oval 866">
              <a:extLst>
                <a:ext uri="{FF2B5EF4-FFF2-40B4-BE49-F238E27FC236}">
                  <a16:creationId xmlns:a16="http://schemas.microsoft.com/office/drawing/2014/main" id="{022C129B-1DC5-4DD6-A6E5-CEBE80171251}"/>
                </a:ext>
              </a:extLst>
            </p:cNvPr>
            <p:cNvSpPr>
              <a:spLocks noChangeArrowheads="1"/>
            </p:cNvSpPr>
            <p:nvPr/>
          </p:nvSpPr>
          <p:spPr bwMode="auto">
            <a:xfrm>
              <a:off x="3466883" y="3706147"/>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34" name="Oval 867">
              <a:extLst>
                <a:ext uri="{FF2B5EF4-FFF2-40B4-BE49-F238E27FC236}">
                  <a16:creationId xmlns:a16="http://schemas.microsoft.com/office/drawing/2014/main" id="{BBE11C9C-3408-4458-8858-11A2FA92C141}"/>
                </a:ext>
              </a:extLst>
            </p:cNvPr>
            <p:cNvSpPr>
              <a:spLocks noChangeArrowheads="1"/>
            </p:cNvSpPr>
            <p:nvPr/>
          </p:nvSpPr>
          <p:spPr bwMode="auto">
            <a:xfrm>
              <a:off x="2937163" y="4261263"/>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35" name="Oval 868">
              <a:extLst>
                <a:ext uri="{FF2B5EF4-FFF2-40B4-BE49-F238E27FC236}">
                  <a16:creationId xmlns:a16="http://schemas.microsoft.com/office/drawing/2014/main" id="{96BE751C-0C74-428A-A6CD-06DC745FB005}"/>
                </a:ext>
              </a:extLst>
            </p:cNvPr>
            <p:cNvSpPr>
              <a:spLocks noChangeArrowheads="1"/>
            </p:cNvSpPr>
            <p:nvPr/>
          </p:nvSpPr>
          <p:spPr bwMode="auto">
            <a:xfrm>
              <a:off x="5531341" y="3346952"/>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36" name="Oval 869">
              <a:extLst>
                <a:ext uri="{FF2B5EF4-FFF2-40B4-BE49-F238E27FC236}">
                  <a16:creationId xmlns:a16="http://schemas.microsoft.com/office/drawing/2014/main" id="{70A414D6-BCE5-4437-9593-2370B65A5F4C}"/>
                </a:ext>
              </a:extLst>
            </p:cNvPr>
            <p:cNvSpPr>
              <a:spLocks noChangeArrowheads="1"/>
            </p:cNvSpPr>
            <p:nvPr/>
          </p:nvSpPr>
          <p:spPr bwMode="auto">
            <a:xfrm>
              <a:off x="6032035" y="4210468"/>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37" name="Oval 870">
              <a:extLst>
                <a:ext uri="{FF2B5EF4-FFF2-40B4-BE49-F238E27FC236}">
                  <a16:creationId xmlns:a16="http://schemas.microsoft.com/office/drawing/2014/main" id="{DC3984EB-E670-4A58-9538-222F34022960}"/>
                </a:ext>
              </a:extLst>
            </p:cNvPr>
            <p:cNvSpPr>
              <a:spLocks noChangeArrowheads="1"/>
            </p:cNvSpPr>
            <p:nvPr/>
          </p:nvSpPr>
          <p:spPr bwMode="auto">
            <a:xfrm>
              <a:off x="4330399" y="3579158"/>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38" name="Oval 871">
              <a:extLst>
                <a:ext uri="{FF2B5EF4-FFF2-40B4-BE49-F238E27FC236}">
                  <a16:creationId xmlns:a16="http://schemas.microsoft.com/office/drawing/2014/main" id="{FEC0ED7E-06D1-42B0-8DAA-D754C8DCF3BA}"/>
                </a:ext>
              </a:extLst>
            </p:cNvPr>
            <p:cNvSpPr>
              <a:spLocks noChangeArrowheads="1"/>
            </p:cNvSpPr>
            <p:nvPr/>
          </p:nvSpPr>
          <p:spPr bwMode="auto">
            <a:xfrm>
              <a:off x="3699089" y="3165541"/>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39" name="Oval 872">
              <a:extLst>
                <a:ext uri="{FF2B5EF4-FFF2-40B4-BE49-F238E27FC236}">
                  <a16:creationId xmlns:a16="http://schemas.microsoft.com/office/drawing/2014/main" id="{471ECAFC-4B49-419C-8B90-DA2D09D77956}"/>
                </a:ext>
              </a:extLst>
            </p:cNvPr>
            <p:cNvSpPr>
              <a:spLocks noChangeArrowheads="1"/>
            </p:cNvSpPr>
            <p:nvPr/>
          </p:nvSpPr>
          <p:spPr bwMode="auto">
            <a:xfrm>
              <a:off x="2810177" y="3873045"/>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40" name="Oval 873">
              <a:extLst>
                <a:ext uri="{FF2B5EF4-FFF2-40B4-BE49-F238E27FC236}">
                  <a16:creationId xmlns:a16="http://schemas.microsoft.com/office/drawing/2014/main" id="{0B631161-E681-4427-B9CF-76FE69E4C9CD}"/>
                </a:ext>
              </a:extLst>
            </p:cNvPr>
            <p:cNvSpPr>
              <a:spLocks noChangeArrowheads="1"/>
            </p:cNvSpPr>
            <p:nvPr/>
          </p:nvSpPr>
          <p:spPr bwMode="auto">
            <a:xfrm>
              <a:off x="5593020" y="3680748"/>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41" name="Oval 874">
              <a:extLst>
                <a:ext uri="{FF2B5EF4-FFF2-40B4-BE49-F238E27FC236}">
                  <a16:creationId xmlns:a16="http://schemas.microsoft.com/office/drawing/2014/main" id="{1C198374-9C53-4858-89E9-E5930CA4481D}"/>
                </a:ext>
              </a:extLst>
            </p:cNvPr>
            <p:cNvSpPr>
              <a:spLocks noChangeArrowheads="1"/>
            </p:cNvSpPr>
            <p:nvPr/>
          </p:nvSpPr>
          <p:spPr bwMode="auto">
            <a:xfrm>
              <a:off x="3249190" y="3640839"/>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42" name="Oval 875">
              <a:extLst>
                <a:ext uri="{FF2B5EF4-FFF2-40B4-BE49-F238E27FC236}">
                  <a16:creationId xmlns:a16="http://schemas.microsoft.com/office/drawing/2014/main" id="{E1322C51-AA10-4C73-8C0B-24C8C482C89F}"/>
                </a:ext>
              </a:extLst>
            </p:cNvPr>
            <p:cNvSpPr>
              <a:spLocks noChangeArrowheads="1"/>
            </p:cNvSpPr>
            <p:nvPr/>
          </p:nvSpPr>
          <p:spPr bwMode="auto">
            <a:xfrm>
              <a:off x="2704957" y="3357838"/>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43" name="Oval 876">
              <a:extLst>
                <a:ext uri="{FF2B5EF4-FFF2-40B4-BE49-F238E27FC236}">
                  <a16:creationId xmlns:a16="http://schemas.microsoft.com/office/drawing/2014/main" id="{7F29D4F3-4501-4AF6-B112-8877FE3C62F2}"/>
                </a:ext>
              </a:extLst>
            </p:cNvPr>
            <p:cNvSpPr>
              <a:spLocks noChangeArrowheads="1"/>
            </p:cNvSpPr>
            <p:nvPr/>
          </p:nvSpPr>
          <p:spPr bwMode="auto">
            <a:xfrm>
              <a:off x="3339897" y="3847646"/>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44" name="Oval 877">
              <a:extLst>
                <a:ext uri="{FF2B5EF4-FFF2-40B4-BE49-F238E27FC236}">
                  <a16:creationId xmlns:a16="http://schemas.microsoft.com/office/drawing/2014/main" id="{E59F7202-9633-4EDB-AF74-A0A2FD3479CF}"/>
                </a:ext>
              </a:extLst>
            </p:cNvPr>
            <p:cNvSpPr>
              <a:spLocks noChangeArrowheads="1"/>
            </p:cNvSpPr>
            <p:nvPr/>
          </p:nvSpPr>
          <p:spPr bwMode="auto">
            <a:xfrm>
              <a:off x="3158486" y="4105251"/>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45" name="Oval 878">
              <a:extLst>
                <a:ext uri="{FF2B5EF4-FFF2-40B4-BE49-F238E27FC236}">
                  <a16:creationId xmlns:a16="http://schemas.microsoft.com/office/drawing/2014/main" id="{1913C3DD-92EE-4E55-9843-3D6D30B292A3}"/>
                </a:ext>
              </a:extLst>
            </p:cNvPr>
            <p:cNvSpPr>
              <a:spLocks noChangeArrowheads="1"/>
            </p:cNvSpPr>
            <p:nvPr/>
          </p:nvSpPr>
          <p:spPr bwMode="auto">
            <a:xfrm>
              <a:off x="2588854" y="3528363"/>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46" name="Oval 879">
              <a:extLst>
                <a:ext uri="{FF2B5EF4-FFF2-40B4-BE49-F238E27FC236}">
                  <a16:creationId xmlns:a16="http://schemas.microsoft.com/office/drawing/2014/main" id="{3EF78E9F-4163-4740-B3CD-3CC712ABF554}"/>
                </a:ext>
              </a:extLst>
            </p:cNvPr>
            <p:cNvSpPr>
              <a:spLocks noChangeArrowheads="1"/>
            </p:cNvSpPr>
            <p:nvPr/>
          </p:nvSpPr>
          <p:spPr bwMode="auto">
            <a:xfrm>
              <a:off x="7182180" y="3074837"/>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47" name="Oval 880">
              <a:extLst>
                <a:ext uri="{FF2B5EF4-FFF2-40B4-BE49-F238E27FC236}">
                  <a16:creationId xmlns:a16="http://schemas.microsoft.com/office/drawing/2014/main" id="{A42EEAD1-3A20-4BA4-97AC-2B3AB311E783}"/>
                </a:ext>
              </a:extLst>
            </p:cNvPr>
            <p:cNvSpPr>
              <a:spLocks noChangeArrowheads="1"/>
            </p:cNvSpPr>
            <p:nvPr/>
          </p:nvSpPr>
          <p:spPr bwMode="auto">
            <a:xfrm>
              <a:off x="6188048" y="3695261"/>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48" name="Oval 881">
              <a:extLst>
                <a:ext uri="{FF2B5EF4-FFF2-40B4-BE49-F238E27FC236}">
                  <a16:creationId xmlns:a16="http://schemas.microsoft.com/office/drawing/2014/main" id="{E03E001B-9C68-4288-9566-B45F7180ABAD}"/>
                </a:ext>
              </a:extLst>
            </p:cNvPr>
            <p:cNvSpPr>
              <a:spLocks noChangeArrowheads="1"/>
            </p:cNvSpPr>
            <p:nvPr/>
          </p:nvSpPr>
          <p:spPr bwMode="auto">
            <a:xfrm>
              <a:off x="2603367" y="4170559"/>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49" name="Oval 882">
              <a:extLst>
                <a:ext uri="{FF2B5EF4-FFF2-40B4-BE49-F238E27FC236}">
                  <a16:creationId xmlns:a16="http://schemas.microsoft.com/office/drawing/2014/main" id="{62B43A77-BA2F-47D2-B9F3-086247417C11}"/>
                </a:ext>
              </a:extLst>
            </p:cNvPr>
            <p:cNvSpPr>
              <a:spLocks noChangeArrowheads="1"/>
            </p:cNvSpPr>
            <p:nvPr/>
          </p:nvSpPr>
          <p:spPr bwMode="auto">
            <a:xfrm>
              <a:off x="6859269" y="3281644"/>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50" name="Oval 883">
              <a:extLst>
                <a:ext uri="{FF2B5EF4-FFF2-40B4-BE49-F238E27FC236}">
                  <a16:creationId xmlns:a16="http://schemas.microsoft.com/office/drawing/2014/main" id="{EE1F99BF-08ED-424A-B170-728EE8B1E72F}"/>
                </a:ext>
              </a:extLst>
            </p:cNvPr>
            <p:cNvSpPr>
              <a:spLocks noChangeArrowheads="1"/>
            </p:cNvSpPr>
            <p:nvPr/>
          </p:nvSpPr>
          <p:spPr bwMode="auto">
            <a:xfrm>
              <a:off x="5582136" y="3332439"/>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51" name="Oval 884">
              <a:extLst>
                <a:ext uri="{FF2B5EF4-FFF2-40B4-BE49-F238E27FC236}">
                  <a16:creationId xmlns:a16="http://schemas.microsoft.com/office/drawing/2014/main" id="{243EE826-54DB-42DC-B68E-C6150F87B528}"/>
                </a:ext>
              </a:extLst>
            </p:cNvPr>
            <p:cNvSpPr>
              <a:spLocks noChangeArrowheads="1"/>
            </p:cNvSpPr>
            <p:nvPr/>
          </p:nvSpPr>
          <p:spPr bwMode="auto">
            <a:xfrm>
              <a:off x="3543077" y="3655352"/>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52" name="Oval 885">
              <a:extLst>
                <a:ext uri="{FF2B5EF4-FFF2-40B4-BE49-F238E27FC236}">
                  <a16:creationId xmlns:a16="http://schemas.microsoft.com/office/drawing/2014/main" id="{D9CDF4F2-41FB-47C2-B0A2-F7B1E8D9CE55}"/>
                </a:ext>
              </a:extLst>
            </p:cNvPr>
            <p:cNvSpPr>
              <a:spLocks noChangeArrowheads="1"/>
            </p:cNvSpPr>
            <p:nvPr/>
          </p:nvSpPr>
          <p:spPr bwMode="auto">
            <a:xfrm>
              <a:off x="6768563" y="3938353"/>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53" name="Oval 886">
              <a:extLst>
                <a:ext uri="{FF2B5EF4-FFF2-40B4-BE49-F238E27FC236}">
                  <a16:creationId xmlns:a16="http://schemas.microsoft.com/office/drawing/2014/main" id="{3E90B2EB-79AC-4623-A6B6-842F6145A352}"/>
                </a:ext>
              </a:extLst>
            </p:cNvPr>
            <p:cNvSpPr>
              <a:spLocks noChangeArrowheads="1"/>
            </p:cNvSpPr>
            <p:nvPr/>
          </p:nvSpPr>
          <p:spPr bwMode="auto">
            <a:xfrm>
              <a:off x="5183032" y="4725676"/>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54" name="Oval 887">
              <a:extLst>
                <a:ext uri="{FF2B5EF4-FFF2-40B4-BE49-F238E27FC236}">
                  <a16:creationId xmlns:a16="http://schemas.microsoft.com/office/drawing/2014/main" id="{85CAAD63-B704-4B81-BF08-2E1D50D2A153}"/>
                </a:ext>
              </a:extLst>
            </p:cNvPr>
            <p:cNvSpPr>
              <a:spLocks noChangeArrowheads="1"/>
            </p:cNvSpPr>
            <p:nvPr/>
          </p:nvSpPr>
          <p:spPr bwMode="auto">
            <a:xfrm>
              <a:off x="7127758" y="3256248"/>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55" name="Oval 888">
              <a:extLst>
                <a:ext uri="{FF2B5EF4-FFF2-40B4-BE49-F238E27FC236}">
                  <a16:creationId xmlns:a16="http://schemas.microsoft.com/office/drawing/2014/main" id="{1F419817-960D-403C-97CA-6F3CB07D5FD6}"/>
                </a:ext>
              </a:extLst>
            </p:cNvPr>
            <p:cNvSpPr>
              <a:spLocks noChangeArrowheads="1"/>
            </p:cNvSpPr>
            <p:nvPr/>
          </p:nvSpPr>
          <p:spPr bwMode="auto">
            <a:xfrm>
              <a:off x="7142270" y="3346952"/>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56" name="Oval 889">
              <a:extLst>
                <a:ext uri="{FF2B5EF4-FFF2-40B4-BE49-F238E27FC236}">
                  <a16:creationId xmlns:a16="http://schemas.microsoft.com/office/drawing/2014/main" id="{BDAC7AAE-88F0-4729-921E-FD30F6628338}"/>
                </a:ext>
              </a:extLst>
            </p:cNvPr>
            <p:cNvSpPr>
              <a:spLocks noChangeArrowheads="1"/>
            </p:cNvSpPr>
            <p:nvPr/>
          </p:nvSpPr>
          <p:spPr bwMode="auto">
            <a:xfrm>
              <a:off x="4032885" y="3357838"/>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57" name="Oval 890">
              <a:extLst>
                <a:ext uri="{FF2B5EF4-FFF2-40B4-BE49-F238E27FC236}">
                  <a16:creationId xmlns:a16="http://schemas.microsoft.com/office/drawing/2014/main" id="{D4E0B274-664B-441E-93BA-C4061D6F5AA4}"/>
                </a:ext>
              </a:extLst>
            </p:cNvPr>
            <p:cNvSpPr>
              <a:spLocks noChangeArrowheads="1"/>
            </p:cNvSpPr>
            <p:nvPr/>
          </p:nvSpPr>
          <p:spPr bwMode="auto">
            <a:xfrm>
              <a:off x="6198933" y="3488454"/>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58" name="Oval 891">
              <a:extLst>
                <a:ext uri="{FF2B5EF4-FFF2-40B4-BE49-F238E27FC236}">
                  <a16:creationId xmlns:a16="http://schemas.microsoft.com/office/drawing/2014/main" id="{182D5FBC-988C-4230-9813-377478DA9010}"/>
                </a:ext>
              </a:extLst>
            </p:cNvPr>
            <p:cNvSpPr>
              <a:spLocks noChangeArrowheads="1"/>
            </p:cNvSpPr>
            <p:nvPr/>
          </p:nvSpPr>
          <p:spPr bwMode="auto">
            <a:xfrm>
              <a:off x="3285472" y="3267131"/>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59" name="Oval 892">
              <a:extLst>
                <a:ext uri="{FF2B5EF4-FFF2-40B4-BE49-F238E27FC236}">
                  <a16:creationId xmlns:a16="http://schemas.microsoft.com/office/drawing/2014/main" id="{C5751A33-6DDC-489E-9638-7F260A11F513}"/>
                </a:ext>
              </a:extLst>
            </p:cNvPr>
            <p:cNvSpPr>
              <a:spLocks noChangeArrowheads="1"/>
            </p:cNvSpPr>
            <p:nvPr/>
          </p:nvSpPr>
          <p:spPr bwMode="auto">
            <a:xfrm>
              <a:off x="6935461" y="3372351"/>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60" name="Oval 893">
              <a:extLst>
                <a:ext uri="{FF2B5EF4-FFF2-40B4-BE49-F238E27FC236}">
                  <a16:creationId xmlns:a16="http://schemas.microsoft.com/office/drawing/2014/main" id="{35A7F0F7-D0EA-404A-8DF5-C5A02790501D}"/>
                </a:ext>
              </a:extLst>
            </p:cNvPr>
            <p:cNvSpPr>
              <a:spLocks noChangeArrowheads="1"/>
            </p:cNvSpPr>
            <p:nvPr/>
          </p:nvSpPr>
          <p:spPr bwMode="auto">
            <a:xfrm>
              <a:off x="5193916" y="3553762"/>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61" name="Oval 894">
              <a:extLst>
                <a:ext uri="{FF2B5EF4-FFF2-40B4-BE49-F238E27FC236}">
                  <a16:creationId xmlns:a16="http://schemas.microsoft.com/office/drawing/2014/main" id="{01A9747E-2535-4717-8F51-C65BF822255E}"/>
                </a:ext>
              </a:extLst>
            </p:cNvPr>
            <p:cNvSpPr>
              <a:spLocks noChangeArrowheads="1"/>
            </p:cNvSpPr>
            <p:nvPr/>
          </p:nvSpPr>
          <p:spPr bwMode="auto">
            <a:xfrm>
              <a:off x="3466883" y="2777323"/>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62" name="Oval 895">
              <a:extLst>
                <a:ext uri="{FF2B5EF4-FFF2-40B4-BE49-F238E27FC236}">
                  <a16:creationId xmlns:a16="http://schemas.microsoft.com/office/drawing/2014/main" id="{088D0355-A06C-46B2-950E-DCF2DD6A3B4E}"/>
                </a:ext>
              </a:extLst>
            </p:cNvPr>
            <p:cNvSpPr>
              <a:spLocks noChangeArrowheads="1"/>
            </p:cNvSpPr>
            <p:nvPr/>
          </p:nvSpPr>
          <p:spPr bwMode="auto">
            <a:xfrm>
              <a:off x="6238843" y="3989148"/>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63" name="Oval 896">
              <a:extLst>
                <a:ext uri="{FF2B5EF4-FFF2-40B4-BE49-F238E27FC236}">
                  <a16:creationId xmlns:a16="http://schemas.microsoft.com/office/drawing/2014/main" id="{3A5408DD-835E-41CC-A4DD-14368ED4F8E1}"/>
                </a:ext>
              </a:extLst>
            </p:cNvPr>
            <p:cNvSpPr>
              <a:spLocks noChangeArrowheads="1"/>
            </p:cNvSpPr>
            <p:nvPr/>
          </p:nvSpPr>
          <p:spPr bwMode="auto">
            <a:xfrm>
              <a:off x="5774431" y="4195955"/>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64" name="Oval 897">
              <a:extLst>
                <a:ext uri="{FF2B5EF4-FFF2-40B4-BE49-F238E27FC236}">
                  <a16:creationId xmlns:a16="http://schemas.microsoft.com/office/drawing/2014/main" id="{1D7E70DB-6A94-4080-8A9B-7AE8A7807648}"/>
                </a:ext>
              </a:extLst>
            </p:cNvPr>
            <p:cNvSpPr>
              <a:spLocks noChangeArrowheads="1"/>
            </p:cNvSpPr>
            <p:nvPr/>
          </p:nvSpPr>
          <p:spPr bwMode="auto">
            <a:xfrm>
              <a:off x="4976222" y="3383234"/>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65" name="Oval 898">
              <a:extLst>
                <a:ext uri="{FF2B5EF4-FFF2-40B4-BE49-F238E27FC236}">
                  <a16:creationId xmlns:a16="http://schemas.microsoft.com/office/drawing/2014/main" id="{DB9952BE-0945-4AE5-9C78-FC2740CF9B86}"/>
                </a:ext>
              </a:extLst>
            </p:cNvPr>
            <p:cNvSpPr>
              <a:spLocks noChangeArrowheads="1"/>
            </p:cNvSpPr>
            <p:nvPr/>
          </p:nvSpPr>
          <p:spPr bwMode="auto">
            <a:xfrm>
              <a:off x="6819358" y="3902071"/>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66" name="Oval 899">
              <a:extLst>
                <a:ext uri="{FF2B5EF4-FFF2-40B4-BE49-F238E27FC236}">
                  <a16:creationId xmlns:a16="http://schemas.microsoft.com/office/drawing/2014/main" id="{C42D7C92-507F-4C11-A8FC-1DDE3E56BDD6}"/>
                </a:ext>
              </a:extLst>
            </p:cNvPr>
            <p:cNvSpPr>
              <a:spLocks noChangeArrowheads="1"/>
            </p:cNvSpPr>
            <p:nvPr/>
          </p:nvSpPr>
          <p:spPr bwMode="auto">
            <a:xfrm>
              <a:off x="6935461" y="3590044"/>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67" name="Oval 900">
              <a:extLst>
                <a:ext uri="{FF2B5EF4-FFF2-40B4-BE49-F238E27FC236}">
                  <a16:creationId xmlns:a16="http://schemas.microsoft.com/office/drawing/2014/main" id="{E369B7E4-311B-476B-AC49-FD0F1AB1DF60}"/>
                </a:ext>
              </a:extLst>
            </p:cNvPr>
            <p:cNvSpPr>
              <a:spLocks noChangeArrowheads="1"/>
            </p:cNvSpPr>
            <p:nvPr/>
          </p:nvSpPr>
          <p:spPr bwMode="auto">
            <a:xfrm>
              <a:off x="6612550" y="4094365"/>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68" name="Oval 901">
              <a:extLst>
                <a:ext uri="{FF2B5EF4-FFF2-40B4-BE49-F238E27FC236}">
                  <a16:creationId xmlns:a16="http://schemas.microsoft.com/office/drawing/2014/main" id="{84514277-7AF5-4F38-B89F-2DF284F518E1}"/>
                </a:ext>
              </a:extLst>
            </p:cNvPr>
            <p:cNvSpPr>
              <a:spLocks noChangeArrowheads="1"/>
            </p:cNvSpPr>
            <p:nvPr/>
          </p:nvSpPr>
          <p:spPr bwMode="auto">
            <a:xfrm>
              <a:off x="5027017" y="3281644"/>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69" name="Oval 902">
              <a:extLst>
                <a:ext uri="{FF2B5EF4-FFF2-40B4-BE49-F238E27FC236}">
                  <a16:creationId xmlns:a16="http://schemas.microsoft.com/office/drawing/2014/main" id="{88F72F42-5FEC-4CAB-A971-D1C9177ED6ED}"/>
                </a:ext>
              </a:extLst>
            </p:cNvPr>
            <p:cNvSpPr>
              <a:spLocks noChangeArrowheads="1"/>
            </p:cNvSpPr>
            <p:nvPr/>
          </p:nvSpPr>
          <p:spPr bwMode="auto">
            <a:xfrm>
              <a:off x="6833871" y="4235867"/>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70" name="Oval 903">
              <a:extLst>
                <a:ext uri="{FF2B5EF4-FFF2-40B4-BE49-F238E27FC236}">
                  <a16:creationId xmlns:a16="http://schemas.microsoft.com/office/drawing/2014/main" id="{895981CF-C3FE-424D-8AAE-F31309076CF9}"/>
                </a:ext>
              </a:extLst>
            </p:cNvPr>
            <p:cNvSpPr>
              <a:spLocks noChangeArrowheads="1"/>
            </p:cNvSpPr>
            <p:nvPr/>
          </p:nvSpPr>
          <p:spPr bwMode="auto">
            <a:xfrm>
              <a:off x="4950826" y="3357838"/>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71" name="Oval 904">
              <a:extLst>
                <a:ext uri="{FF2B5EF4-FFF2-40B4-BE49-F238E27FC236}">
                  <a16:creationId xmlns:a16="http://schemas.microsoft.com/office/drawing/2014/main" id="{72BEC326-AC13-4CA5-B6CB-A4445BCFC3B7}"/>
                </a:ext>
              </a:extLst>
            </p:cNvPr>
            <p:cNvSpPr>
              <a:spLocks noChangeArrowheads="1"/>
            </p:cNvSpPr>
            <p:nvPr/>
          </p:nvSpPr>
          <p:spPr bwMode="auto">
            <a:xfrm>
              <a:off x="2679561" y="3756942"/>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72" name="Oval 905">
              <a:extLst>
                <a:ext uri="{FF2B5EF4-FFF2-40B4-BE49-F238E27FC236}">
                  <a16:creationId xmlns:a16="http://schemas.microsoft.com/office/drawing/2014/main" id="{D5B98771-B50B-4D50-B7DA-84ADE6225B19}"/>
                </a:ext>
              </a:extLst>
            </p:cNvPr>
            <p:cNvSpPr>
              <a:spLocks noChangeArrowheads="1"/>
            </p:cNvSpPr>
            <p:nvPr/>
          </p:nvSpPr>
          <p:spPr bwMode="auto">
            <a:xfrm>
              <a:off x="6046548" y="4250380"/>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73" name="Oval 906">
              <a:extLst>
                <a:ext uri="{FF2B5EF4-FFF2-40B4-BE49-F238E27FC236}">
                  <a16:creationId xmlns:a16="http://schemas.microsoft.com/office/drawing/2014/main" id="{271A6BAD-03E3-4AD8-9C2B-EAE2871E7E56}"/>
                </a:ext>
              </a:extLst>
            </p:cNvPr>
            <p:cNvSpPr>
              <a:spLocks noChangeArrowheads="1"/>
            </p:cNvSpPr>
            <p:nvPr/>
          </p:nvSpPr>
          <p:spPr bwMode="auto">
            <a:xfrm>
              <a:off x="3002471" y="3180054"/>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74" name="Oval 907">
              <a:extLst>
                <a:ext uri="{FF2B5EF4-FFF2-40B4-BE49-F238E27FC236}">
                  <a16:creationId xmlns:a16="http://schemas.microsoft.com/office/drawing/2014/main" id="{58E937D7-2A8C-4E45-AAAC-AD2B9664B686}"/>
                </a:ext>
              </a:extLst>
            </p:cNvPr>
            <p:cNvSpPr>
              <a:spLocks noChangeArrowheads="1"/>
            </p:cNvSpPr>
            <p:nvPr/>
          </p:nvSpPr>
          <p:spPr bwMode="auto">
            <a:xfrm>
              <a:off x="7127758" y="3771455"/>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75" name="Oval 908">
              <a:extLst>
                <a:ext uri="{FF2B5EF4-FFF2-40B4-BE49-F238E27FC236}">
                  <a16:creationId xmlns:a16="http://schemas.microsoft.com/office/drawing/2014/main" id="{52BBCC9D-732B-4C78-9AC1-DFBFF80A9F9A}"/>
                </a:ext>
              </a:extLst>
            </p:cNvPr>
            <p:cNvSpPr>
              <a:spLocks noChangeArrowheads="1"/>
            </p:cNvSpPr>
            <p:nvPr/>
          </p:nvSpPr>
          <p:spPr bwMode="auto">
            <a:xfrm>
              <a:off x="5981240" y="3397747"/>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76" name="Oval 909">
              <a:extLst>
                <a:ext uri="{FF2B5EF4-FFF2-40B4-BE49-F238E27FC236}">
                  <a16:creationId xmlns:a16="http://schemas.microsoft.com/office/drawing/2014/main" id="{EBD838F0-DBC6-4CBD-941A-B360380C5BB8}"/>
                </a:ext>
              </a:extLst>
            </p:cNvPr>
            <p:cNvSpPr>
              <a:spLocks noChangeArrowheads="1"/>
            </p:cNvSpPr>
            <p:nvPr/>
          </p:nvSpPr>
          <p:spPr bwMode="auto">
            <a:xfrm>
              <a:off x="3789796" y="3140145"/>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77" name="Oval 910">
              <a:extLst>
                <a:ext uri="{FF2B5EF4-FFF2-40B4-BE49-F238E27FC236}">
                  <a16:creationId xmlns:a16="http://schemas.microsoft.com/office/drawing/2014/main" id="{62A20297-E7F7-4505-A6C9-71EACBB5607A}"/>
                </a:ext>
              </a:extLst>
            </p:cNvPr>
            <p:cNvSpPr>
              <a:spLocks noChangeArrowheads="1"/>
            </p:cNvSpPr>
            <p:nvPr/>
          </p:nvSpPr>
          <p:spPr bwMode="auto">
            <a:xfrm>
              <a:off x="3492282" y="3873045"/>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78" name="Oval 911">
              <a:extLst>
                <a:ext uri="{FF2B5EF4-FFF2-40B4-BE49-F238E27FC236}">
                  <a16:creationId xmlns:a16="http://schemas.microsoft.com/office/drawing/2014/main" id="{D4A83254-C1A0-4765-AB96-9FB78248DF52}"/>
                </a:ext>
              </a:extLst>
            </p:cNvPr>
            <p:cNvSpPr>
              <a:spLocks noChangeArrowheads="1"/>
            </p:cNvSpPr>
            <p:nvPr/>
          </p:nvSpPr>
          <p:spPr bwMode="auto">
            <a:xfrm>
              <a:off x="6394857" y="4119764"/>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79" name="Oval 912">
              <a:extLst>
                <a:ext uri="{FF2B5EF4-FFF2-40B4-BE49-F238E27FC236}">
                  <a16:creationId xmlns:a16="http://schemas.microsoft.com/office/drawing/2014/main" id="{85C6EAA9-72D5-427F-A0A7-E7DDD9AF30DC}"/>
                </a:ext>
              </a:extLst>
            </p:cNvPr>
            <p:cNvSpPr>
              <a:spLocks noChangeArrowheads="1"/>
            </p:cNvSpPr>
            <p:nvPr/>
          </p:nvSpPr>
          <p:spPr bwMode="auto">
            <a:xfrm>
              <a:off x="4794811" y="3241735"/>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80" name="Oval 913">
              <a:extLst>
                <a:ext uri="{FF2B5EF4-FFF2-40B4-BE49-F238E27FC236}">
                  <a16:creationId xmlns:a16="http://schemas.microsoft.com/office/drawing/2014/main" id="{FC341949-62A3-4CC8-9184-4C7961A13864}"/>
                </a:ext>
              </a:extLst>
            </p:cNvPr>
            <p:cNvSpPr>
              <a:spLocks noChangeArrowheads="1"/>
            </p:cNvSpPr>
            <p:nvPr/>
          </p:nvSpPr>
          <p:spPr bwMode="auto">
            <a:xfrm>
              <a:off x="6920948" y="3756942"/>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81" name="Oval 914">
              <a:extLst>
                <a:ext uri="{FF2B5EF4-FFF2-40B4-BE49-F238E27FC236}">
                  <a16:creationId xmlns:a16="http://schemas.microsoft.com/office/drawing/2014/main" id="{456DB77E-5356-4AB8-953F-65EC105FA294}"/>
                </a:ext>
              </a:extLst>
            </p:cNvPr>
            <p:cNvSpPr>
              <a:spLocks noChangeArrowheads="1"/>
            </p:cNvSpPr>
            <p:nvPr/>
          </p:nvSpPr>
          <p:spPr bwMode="auto">
            <a:xfrm>
              <a:off x="5103211" y="3706147"/>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82" name="Oval 915">
              <a:extLst>
                <a:ext uri="{FF2B5EF4-FFF2-40B4-BE49-F238E27FC236}">
                  <a16:creationId xmlns:a16="http://schemas.microsoft.com/office/drawing/2014/main" id="{93DC2467-A246-4882-9545-8D3E66E88D9E}"/>
                </a:ext>
              </a:extLst>
            </p:cNvPr>
            <p:cNvSpPr>
              <a:spLocks noChangeArrowheads="1"/>
            </p:cNvSpPr>
            <p:nvPr/>
          </p:nvSpPr>
          <p:spPr bwMode="auto">
            <a:xfrm>
              <a:off x="2617880" y="4079852"/>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83" name="Oval 916">
              <a:extLst>
                <a:ext uri="{FF2B5EF4-FFF2-40B4-BE49-F238E27FC236}">
                  <a16:creationId xmlns:a16="http://schemas.microsoft.com/office/drawing/2014/main" id="{34A36556-92C7-47C6-985B-EC5C36F5003D}"/>
                </a:ext>
              </a:extLst>
            </p:cNvPr>
            <p:cNvSpPr>
              <a:spLocks noChangeArrowheads="1"/>
            </p:cNvSpPr>
            <p:nvPr/>
          </p:nvSpPr>
          <p:spPr bwMode="auto">
            <a:xfrm>
              <a:off x="3285472" y="3836763"/>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84" name="Oval 917">
              <a:extLst>
                <a:ext uri="{FF2B5EF4-FFF2-40B4-BE49-F238E27FC236}">
                  <a16:creationId xmlns:a16="http://schemas.microsoft.com/office/drawing/2014/main" id="{612D0A0F-B1D5-4104-BAAE-83A77DFC4769}"/>
                </a:ext>
              </a:extLst>
            </p:cNvPr>
            <p:cNvSpPr>
              <a:spLocks noChangeArrowheads="1"/>
            </p:cNvSpPr>
            <p:nvPr/>
          </p:nvSpPr>
          <p:spPr bwMode="auto">
            <a:xfrm>
              <a:off x="5763547" y="3938353"/>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85" name="Oval 918">
              <a:extLst>
                <a:ext uri="{FF2B5EF4-FFF2-40B4-BE49-F238E27FC236}">
                  <a16:creationId xmlns:a16="http://schemas.microsoft.com/office/drawing/2014/main" id="{68559CC3-8D1B-4414-A0F1-9AC2B2EE50D4}"/>
                </a:ext>
              </a:extLst>
            </p:cNvPr>
            <p:cNvSpPr>
              <a:spLocks noChangeArrowheads="1"/>
            </p:cNvSpPr>
            <p:nvPr/>
          </p:nvSpPr>
          <p:spPr bwMode="auto">
            <a:xfrm>
              <a:off x="4461015" y="3125632"/>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86" name="Oval 919">
              <a:extLst>
                <a:ext uri="{FF2B5EF4-FFF2-40B4-BE49-F238E27FC236}">
                  <a16:creationId xmlns:a16="http://schemas.microsoft.com/office/drawing/2014/main" id="{AEB74C32-307D-4ABD-BCB5-577941A22D2F}"/>
                </a:ext>
              </a:extLst>
            </p:cNvPr>
            <p:cNvSpPr>
              <a:spLocks noChangeArrowheads="1"/>
            </p:cNvSpPr>
            <p:nvPr/>
          </p:nvSpPr>
          <p:spPr bwMode="auto">
            <a:xfrm>
              <a:off x="5825226" y="3590044"/>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87" name="Oval 920">
              <a:extLst>
                <a:ext uri="{FF2B5EF4-FFF2-40B4-BE49-F238E27FC236}">
                  <a16:creationId xmlns:a16="http://schemas.microsoft.com/office/drawing/2014/main" id="{F87BA421-0528-4502-8E74-BFA997207E0C}"/>
                </a:ext>
              </a:extLst>
            </p:cNvPr>
            <p:cNvSpPr>
              <a:spLocks noChangeArrowheads="1"/>
            </p:cNvSpPr>
            <p:nvPr/>
          </p:nvSpPr>
          <p:spPr bwMode="auto">
            <a:xfrm>
              <a:off x="2911767" y="3063951"/>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88" name="Oval 921">
              <a:extLst>
                <a:ext uri="{FF2B5EF4-FFF2-40B4-BE49-F238E27FC236}">
                  <a16:creationId xmlns:a16="http://schemas.microsoft.com/office/drawing/2014/main" id="{160E7D49-103E-4C03-A9DA-98EB5FFB8632}"/>
                </a:ext>
              </a:extLst>
            </p:cNvPr>
            <p:cNvSpPr>
              <a:spLocks noChangeArrowheads="1"/>
            </p:cNvSpPr>
            <p:nvPr/>
          </p:nvSpPr>
          <p:spPr bwMode="auto">
            <a:xfrm>
              <a:off x="3775283" y="3720660"/>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89" name="Oval 922">
              <a:extLst>
                <a:ext uri="{FF2B5EF4-FFF2-40B4-BE49-F238E27FC236}">
                  <a16:creationId xmlns:a16="http://schemas.microsoft.com/office/drawing/2014/main" id="{EFCE1BB4-3D83-4E8E-9563-ED4A4CB6D200}"/>
                </a:ext>
              </a:extLst>
            </p:cNvPr>
            <p:cNvSpPr>
              <a:spLocks noChangeArrowheads="1"/>
            </p:cNvSpPr>
            <p:nvPr/>
          </p:nvSpPr>
          <p:spPr bwMode="auto">
            <a:xfrm>
              <a:off x="3390692" y="4301175"/>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90" name="Oval 923">
              <a:extLst>
                <a:ext uri="{FF2B5EF4-FFF2-40B4-BE49-F238E27FC236}">
                  <a16:creationId xmlns:a16="http://schemas.microsoft.com/office/drawing/2014/main" id="{763F2C8B-65F1-4BEC-9211-AA54C078CED7}"/>
                </a:ext>
              </a:extLst>
            </p:cNvPr>
            <p:cNvSpPr>
              <a:spLocks noChangeArrowheads="1"/>
            </p:cNvSpPr>
            <p:nvPr/>
          </p:nvSpPr>
          <p:spPr bwMode="auto">
            <a:xfrm>
              <a:off x="4239695" y="3731543"/>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91" name="Oval 924">
              <a:extLst>
                <a:ext uri="{FF2B5EF4-FFF2-40B4-BE49-F238E27FC236}">
                  <a16:creationId xmlns:a16="http://schemas.microsoft.com/office/drawing/2014/main" id="{97AB72C5-AE00-462A-9260-DC2A45A5D39C}"/>
                </a:ext>
              </a:extLst>
            </p:cNvPr>
            <p:cNvSpPr>
              <a:spLocks noChangeArrowheads="1"/>
            </p:cNvSpPr>
            <p:nvPr/>
          </p:nvSpPr>
          <p:spPr bwMode="auto">
            <a:xfrm>
              <a:off x="4744016" y="3564645"/>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92" name="Oval 925">
              <a:extLst>
                <a:ext uri="{FF2B5EF4-FFF2-40B4-BE49-F238E27FC236}">
                  <a16:creationId xmlns:a16="http://schemas.microsoft.com/office/drawing/2014/main" id="{2BB9A36F-32EF-4499-9840-9952672FB845}"/>
                </a:ext>
              </a:extLst>
            </p:cNvPr>
            <p:cNvSpPr>
              <a:spLocks noChangeArrowheads="1"/>
            </p:cNvSpPr>
            <p:nvPr/>
          </p:nvSpPr>
          <p:spPr bwMode="auto">
            <a:xfrm>
              <a:off x="6111856" y="3180054"/>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93" name="Oval 926">
              <a:extLst>
                <a:ext uri="{FF2B5EF4-FFF2-40B4-BE49-F238E27FC236}">
                  <a16:creationId xmlns:a16="http://schemas.microsoft.com/office/drawing/2014/main" id="{DC571FB0-410B-4271-9246-FD0A5BAB8A66}"/>
                </a:ext>
              </a:extLst>
            </p:cNvPr>
            <p:cNvSpPr>
              <a:spLocks noChangeArrowheads="1"/>
            </p:cNvSpPr>
            <p:nvPr/>
          </p:nvSpPr>
          <p:spPr bwMode="auto">
            <a:xfrm>
              <a:off x="4783928" y="4185072"/>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94" name="Oval 927">
              <a:extLst>
                <a:ext uri="{FF2B5EF4-FFF2-40B4-BE49-F238E27FC236}">
                  <a16:creationId xmlns:a16="http://schemas.microsoft.com/office/drawing/2014/main" id="{EF532515-245C-4FAC-9CD5-35D50FE8E763}"/>
                </a:ext>
              </a:extLst>
            </p:cNvPr>
            <p:cNvSpPr>
              <a:spLocks noChangeArrowheads="1"/>
            </p:cNvSpPr>
            <p:nvPr/>
          </p:nvSpPr>
          <p:spPr bwMode="auto">
            <a:xfrm>
              <a:off x="3042383" y="3074837"/>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95" name="Oval 928">
              <a:extLst>
                <a:ext uri="{FF2B5EF4-FFF2-40B4-BE49-F238E27FC236}">
                  <a16:creationId xmlns:a16="http://schemas.microsoft.com/office/drawing/2014/main" id="{2E654435-E9A2-4BEB-9BA8-0208AF98D2F6}"/>
                </a:ext>
              </a:extLst>
            </p:cNvPr>
            <p:cNvSpPr>
              <a:spLocks noChangeArrowheads="1"/>
            </p:cNvSpPr>
            <p:nvPr/>
          </p:nvSpPr>
          <p:spPr bwMode="auto">
            <a:xfrm>
              <a:off x="6859269" y="3049438"/>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96" name="Oval 929">
              <a:extLst>
                <a:ext uri="{FF2B5EF4-FFF2-40B4-BE49-F238E27FC236}">
                  <a16:creationId xmlns:a16="http://schemas.microsoft.com/office/drawing/2014/main" id="{690586FD-6186-4FB9-86C5-B9E807CACB95}"/>
                </a:ext>
              </a:extLst>
            </p:cNvPr>
            <p:cNvSpPr>
              <a:spLocks noChangeArrowheads="1"/>
            </p:cNvSpPr>
            <p:nvPr/>
          </p:nvSpPr>
          <p:spPr bwMode="auto">
            <a:xfrm>
              <a:off x="6561755" y="3746056"/>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97" name="Oval 930">
              <a:extLst>
                <a:ext uri="{FF2B5EF4-FFF2-40B4-BE49-F238E27FC236}">
                  <a16:creationId xmlns:a16="http://schemas.microsoft.com/office/drawing/2014/main" id="{68D37883-83E6-4A8A-8F79-C2D8C24976CC}"/>
                </a:ext>
              </a:extLst>
            </p:cNvPr>
            <p:cNvSpPr>
              <a:spLocks noChangeArrowheads="1"/>
            </p:cNvSpPr>
            <p:nvPr/>
          </p:nvSpPr>
          <p:spPr bwMode="auto">
            <a:xfrm>
              <a:off x="4239695" y="4558777"/>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98" name="Oval 931">
              <a:extLst>
                <a:ext uri="{FF2B5EF4-FFF2-40B4-BE49-F238E27FC236}">
                  <a16:creationId xmlns:a16="http://schemas.microsoft.com/office/drawing/2014/main" id="{083BA5EA-C3DD-4548-A08F-F937E3940895}"/>
                </a:ext>
              </a:extLst>
            </p:cNvPr>
            <p:cNvSpPr>
              <a:spLocks noChangeArrowheads="1"/>
            </p:cNvSpPr>
            <p:nvPr/>
          </p:nvSpPr>
          <p:spPr bwMode="auto">
            <a:xfrm>
              <a:off x="2512663" y="3256248"/>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199" name="Oval 932">
              <a:extLst>
                <a:ext uri="{FF2B5EF4-FFF2-40B4-BE49-F238E27FC236}">
                  <a16:creationId xmlns:a16="http://schemas.microsoft.com/office/drawing/2014/main" id="{1D1EB0B8-FE11-4027-A285-7270C3E6CBD3}"/>
                </a:ext>
              </a:extLst>
            </p:cNvPr>
            <p:cNvSpPr>
              <a:spLocks noChangeArrowheads="1"/>
            </p:cNvSpPr>
            <p:nvPr/>
          </p:nvSpPr>
          <p:spPr bwMode="auto">
            <a:xfrm>
              <a:off x="3466883" y="3256248"/>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200" name="Oval 933">
              <a:extLst>
                <a:ext uri="{FF2B5EF4-FFF2-40B4-BE49-F238E27FC236}">
                  <a16:creationId xmlns:a16="http://schemas.microsoft.com/office/drawing/2014/main" id="{AB33CC0F-CFEF-4796-8323-61CA6E01725F}"/>
                </a:ext>
              </a:extLst>
            </p:cNvPr>
            <p:cNvSpPr>
              <a:spLocks noChangeArrowheads="1"/>
            </p:cNvSpPr>
            <p:nvPr/>
          </p:nvSpPr>
          <p:spPr bwMode="auto">
            <a:xfrm>
              <a:off x="5850624" y="2958734"/>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201" name="Oval 934">
              <a:extLst>
                <a:ext uri="{FF2B5EF4-FFF2-40B4-BE49-F238E27FC236}">
                  <a16:creationId xmlns:a16="http://schemas.microsoft.com/office/drawing/2014/main" id="{1BFEF727-1055-4CA7-9D49-7EE0385E3F10}"/>
                </a:ext>
              </a:extLst>
            </p:cNvPr>
            <p:cNvSpPr>
              <a:spLocks noChangeArrowheads="1"/>
            </p:cNvSpPr>
            <p:nvPr/>
          </p:nvSpPr>
          <p:spPr bwMode="auto">
            <a:xfrm>
              <a:off x="5941329" y="3655352"/>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202" name="Oval 935">
              <a:extLst>
                <a:ext uri="{FF2B5EF4-FFF2-40B4-BE49-F238E27FC236}">
                  <a16:creationId xmlns:a16="http://schemas.microsoft.com/office/drawing/2014/main" id="{25774E14-F950-4DE0-A582-1410AB7520FC}"/>
                </a:ext>
              </a:extLst>
            </p:cNvPr>
            <p:cNvSpPr>
              <a:spLocks noChangeArrowheads="1"/>
            </p:cNvSpPr>
            <p:nvPr/>
          </p:nvSpPr>
          <p:spPr bwMode="auto">
            <a:xfrm>
              <a:off x="7026167" y="3771455"/>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203" name="Oval 936">
              <a:extLst>
                <a:ext uri="{FF2B5EF4-FFF2-40B4-BE49-F238E27FC236}">
                  <a16:creationId xmlns:a16="http://schemas.microsoft.com/office/drawing/2014/main" id="{C3533A1F-5899-42B1-87B2-56A1363132CA}"/>
                </a:ext>
              </a:extLst>
            </p:cNvPr>
            <p:cNvSpPr>
              <a:spLocks noChangeArrowheads="1"/>
            </p:cNvSpPr>
            <p:nvPr/>
          </p:nvSpPr>
          <p:spPr bwMode="auto">
            <a:xfrm>
              <a:off x="4678708" y="3927467"/>
              <a:ext cx="10522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204" name="Oval 937">
              <a:extLst>
                <a:ext uri="{FF2B5EF4-FFF2-40B4-BE49-F238E27FC236}">
                  <a16:creationId xmlns:a16="http://schemas.microsoft.com/office/drawing/2014/main" id="{4425A59A-3C60-4E57-8517-6A01183A0D41}"/>
                </a:ext>
              </a:extLst>
            </p:cNvPr>
            <p:cNvSpPr>
              <a:spLocks noChangeArrowheads="1"/>
            </p:cNvSpPr>
            <p:nvPr/>
          </p:nvSpPr>
          <p:spPr bwMode="auto">
            <a:xfrm>
              <a:off x="2991588" y="3640839"/>
              <a:ext cx="10159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205" name="Oval 938">
              <a:extLst>
                <a:ext uri="{FF2B5EF4-FFF2-40B4-BE49-F238E27FC236}">
                  <a16:creationId xmlns:a16="http://schemas.microsoft.com/office/drawing/2014/main" id="{F9E4B530-02A1-4889-A1E9-C13D495B9A51}"/>
                </a:ext>
              </a:extLst>
            </p:cNvPr>
            <p:cNvSpPr>
              <a:spLocks noChangeArrowheads="1"/>
            </p:cNvSpPr>
            <p:nvPr/>
          </p:nvSpPr>
          <p:spPr bwMode="auto">
            <a:xfrm>
              <a:off x="2552572" y="3397747"/>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206" name="Oval 939">
              <a:extLst>
                <a:ext uri="{FF2B5EF4-FFF2-40B4-BE49-F238E27FC236}">
                  <a16:creationId xmlns:a16="http://schemas.microsoft.com/office/drawing/2014/main" id="{54BEC28D-A832-479E-9AF3-215735828869}"/>
                </a:ext>
              </a:extLst>
            </p:cNvPr>
            <p:cNvSpPr>
              <a:spLocks noChangeArrowheads="1"/>
            </p:cNvSpPr>
            <p:nvPr/>
          </p:nvSpPr>
          <p:spPr bwMode="auto">
            <a:xfrm>
              <a:off x="3517678" y="3615440"/>
              <a:ext cx="105220" cy="10522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207" name="Oval 940">
              <a:extLst>
                <a:ext uri="{FF2B5EF4-FFF2-40B4-BE49-F238E27FC236}">
                  <a16:creationId xmlns:a16="http://schemas.microsoft.com/office/drawing/2014/main" id="{AE7125B3-77DF-4909-BBBB-B926B83D5888}"/>
                </a:ext>
              </a:extLst>
            </p:cNvPr>
            <p:cNvSpPr>
              <a:spLocks noChangeArrowheads="1"/>
            </p:cNvSpPr>
            <p:nvPr/>
          </p:nvSpPr>
          <p:spPr bwMode="auto">
            <a:xfrm>
              <a:off x="5415238" y="4275776"/>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208" name="Oval 941">
              <a:extLst>
                <a:ext uri="{FF2B5EF4-FFF2-40B4-BE49-F238E27FC236}">
                  <a16:creationId xmlns:a16="http://schemas.microsoft.com/office/drawing/2014/main" id="{2C8AC32D-A53E-45B8-A0EA-047102C8AF47}"/>
                </a:ext>
              </a:extLst>
            </p:cNvPr>
            <p:cNvSpPr>
              <a:spLocks noChangeArrowheads="1"/>
            </p:cNvSpPr>
            <p:nvPr/>
          </p:nvSpPr>
          <p:spPr bwMode="auto">
            <a:xfrm>
              <a:off x="6097343" y="3978262"/>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209" name="Line 10">
              <a:extLst>
                <a:ext uri="{FF2B5EF4-FFF2-40B4-BE49-F238E27FC236}">
                  <a16:creationId xmlns:a16="http://schemas.microsoft.com/office/drawing/2014/main" id="{FA7C7E4B-E85E-42FA-A82D-D128F3D25545}"/>
                </a:ext>
              </a:extLst>
            </p:cNvPr>
            <p:cNvSpPr>
              <a:spLocks noChangeShapeType="1"/>
            </p:cNvSpPr>
            <p:nvPr/>
          </p:nvSpPr>
          <p:spPr bwMode="auto">
            <a:xfrm flipV="1">
              <a:off x="2099046" y="5229999"/>
              <a:ext cx="3629" cy="6168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10" name="Line 22">
              <a:extLst>
                <a:ext uri="{FF2B5EF4-FFF2-40B4-BE49-F238E27FC236}">
                  <a16:creationId xmlns:a16="http://schemas.microsoft.com/office/drawing/2014/main" id="{3D8F323A-1BB1-4462-A22E-D9CC1990A9D4}"/>
                </a:ext>
              </a:extLst>
            </p:cNvPr>
            <p:cNvSpPr>
              <a:spLocks noChangeShapeType="1"/>
            </p:cNvSpPr>
            <p:nvPr/>
          </p:nvSpPr>
          <p:spPr bwMode="auto">
            <a:xfrm>
              <a:off x="2099046" y="5291680"/>
              <a:ext cx="54424" cy="3629"/>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11" name="Rectangle 22">
              <a:extLst>
                <a:ext uri="{FF2B5EF4-FFF2-40B4-BE49-F238E27FC236}">
                  <a16:creationId xmlns:a16="http://schemas.microsoft.com/office/drawing/2014/main" id="{79AADF2B-577A-4907-916F-AF3A309D8167}"/>
                </a:ext>
              </a:extLst>
            </p:cNvPr>
            <p:cNvSpPr>
              <a:spLocks noChangeArrowheads="1"/>
            </p:cNvSpPr>
            <p:nvPr/>
          </p:nvSpPr>
          <p:spPr bwMode="auto">
            <a:xfrm rot="-5400000">
              <a:off x="2011662" y="4522035"/>
              <a:ext cx="19236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000">
                  <a:solidFill>
                    <a:srgbClr val="000000"/>
                  </a:solidFill>
                  <a:cs typeface="Times New Roman" panose="02020603050405020304" pitchFamily="18" charset="0"/>
                </a:rPr>
                <a:t>400</a:t>
              </a:r>
              <a:endParaRPr lang="en-US" altLang="en-US" sz="5400">
                <a:cs typeface="Times New Roman" panose="02020603050405020304" pitchFamily="18" charset="0"/>
              </a:endParaRPr>
            </a:p>
          </p:txBody>
        </p:sp>
        <p:sp>
          <p:nvSpPr>
            <p:cNvPr id="99212" name="Rectangle 24">
              <a:extLst>
                <a:ext uri="{FF2B5EF4-FFF2-40B4-BE49-F238E27FC236}">
                  <a16:creationId xmlns:a16="http://schemas.microsoft.com/office/drawing/2014/main" id="{F089BBBA-9BF4-401C-B386-BAD2F6CE93BE}"/>
                </a:ext>
              </a:extLst>
            </p:cNvPr>
            <p:cNvSpPr>
              <a:spLocks noChangeArrowheads="1"/>
            </p:cNvSpPr>
            <p:nvPr/>
          </p:nvSpPr>
          <p:spPr bwMode="auto">
            <a:xfrm rot="-5400000">
              <a:off x="2011687" y="3196262"/>
              <a:ext cx="19236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000">
                  <a:solidFill>
                    <a:srgbClr val="000000"/>
                  </a:solidFill>
                  <a:cs typeface="Times New Roman" panose="02020603050405020304" pitchFamily="18" charset="0"/>
                </a:rPr>
                <a:t>500</a:t>
              </a:r>
              <a:endParaRPr lang="en-US" altLang="en-US" sz="5400">
                <a:cs typeface="Times New Roman" panose="02020603050405020304" pitchFamily="18" charset="0"/>
              </a:endParaRPr>
            </a:p>
          </p:txBody>
        </p:sp>
        <p:sp>
          <p:nvSpPr>
            <p:cNvPr id="99213" name="Rectangle 26">
              <a:extLst>
                <a:ext uri="{FF2B5EF4-FFF2-40B4-BE49-F238E27FC236}">
                  <a16:creationId xmlns:a16="http://schemas.microsoft.com/office/drawing/2014/main" id="{D5285C3C-E612-4057-9163-3A997211807E}"/>
                </a:ext>
              </a:extLst>
            </p:cNvPr>
            <p:cNvSpPr>
              <a:spLocks noChangeArrowheads="1"/>
            </p:cNvSpPr>
            <p:nvPr/>
          </p:nvSpPr>
          <p:spPr bwMode="auto">
            <a:xfrm rot="-5400000">
              <a:off x="2011687" y="1870480"/>
              <a:ext cx="19236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000">
                  <a:solidFill>
                    <a:srgbClr val="000000"/>
                  </a:solidFill>
                  <a:cs typeface="Times New Roman" panose="02020603050405020304" pitchFamily="18" charset="0"/>
                </a:rPr>
                <a:t>600</a:t>
              </a:r>
              <a:endParaRPr lang="en-US" altLang="en-US" sz="5400">
                <a:cs typeface="Times New Roman" panose="02020603050405020304" pitchFamily="18" charset="0"/>
              </a:endParaRPr>
            </a:p>
          </p:txBody>
        </p:sp>
        <p:sp>
          <p:nvSpPr>
            <p:cNvPr id="99214" name="Rectangle 28">
              <a:extLst>
                <a:ext uri="{FF2B5EF4-FFF2-40B4-BE49-F238E27FC236}">
                  <a16:creationId xmlns:a16="http://schemas.microsoft.com/office/drawing/2014/main" id="{33C172F4-AC93-4916-87DA-F7AA5F137109}"/>
                </a:ext>
              </a:extLst>
            </p:cNvPr>
            <p:cNvSpPr>
              <a:spLocks noChangeArrowheads="1"/>
            </p:cNvSpPr>
            <p:nvPr/>
          </p:nvSpPr>
          <p:spPr bwMode="auto">
            <a:xfrm rot="-5400000">
              <a:off x="2011687" y="544702"/>
              <a:ext cx="19236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000">
                  <a:solidFill>
                    <a:srgbClr val="000000"/>
                  </a:solidFill>
                  <a:cs typeface="Times New Roman" panose="02020603050405020304" pitchFamily="18" charset="0"/>
                </a:rPr>
                <a:t>700</a:t>
              </a:r>
              <a:endParaRPr lang="en-US" altLang="en-US" sz="5400">
                <a:cs typeface="Times New Roman" panose="02020603050405020304" pitchFamily="18" charset="0"/>
              </a:endParaRPr>
            </a:p>
          </p:txBody>
        </p:sp>
        <p:grpSp>
          <p:nvGrpSpPr>
            <p:cNvPr id="99215" name="Group 1105">
              <a:extLst>
                <a:ext uri="{FF2B5EF4-FFF2-40B4-BE49-F238E27FC236}">
                  <a16:creationId xmlns:a16="http://schemas.microsoft.com/office/drawing/2014/main" id="{0CE8FE16-63C0-40AB-A06B-AD9EDAEC74E5}"/>
                </a:ext>
              </a:extLst>
            </p:cNvPr>
            <p:cNvGrpSpPr>
              <a:grpSpLocks/>
            </p:cNvGrpSpPr>
            <p:nvPr/>
          </p:nvGrpSpPr>
          <p:grpSpPr bwMode="auto">
            <a:xfrm>
              <a:off x="1206460" y="715182"/>
              <a:ext cx="787556" cy="4587384"/>
              <a:chOff x="1726849" y="1874264"/>
              <a:chExt cx="471944" cy="2007175"/>
            </a:xfrm>
          </p:grpSpPr>
          <p:sp>
            <p:nvSpPr>
              <p:cNvPr id="99256" name="Freeform 45">
                <a:extLst>
                  <a:ext uri="{FF2B5EF4-FFF2-40B4-BE49-F238E27FC236}">
                    <a16:creationId xmlns:a16="http://schemas.microsoft.com/office/drawing/2014/main" id="{C17C943D-C6AF-4B25-9CAD-F07CBB76E706}"/>
                  </a:ext>
                </a:extLst>
              </p:cNvPr>
              <p:cNvSpPr>
                <a:spLocks/>
              </p:cNvSpPr>
              <p:nvPr/>
            </p:nvSpPr>
            <p:spPr bwMode="auto">
              <a:xfrm rot="-5400000">
                <a:off x="1979326" y="3650349"/>
                <a:ext cx="395399" cy="40055"/>
              </a:xfrm>
              <a:custGeom>
                <a:avLst/>
                <a:gdLst>
                  <a:gd name="T0" fmla="*/ 2147483646 w 152"/>
                  <a:gd name="T1" fmla="*/ 2147483646 h 23"/>
                  <a:gd name="T2" fmla="*/ 2147483646 w 152"/>
                  <a:gd name="T3" fmla="*/ 2147483646 h 23"/>
                  <a:gd name="T4" fmla="*/ 2147483646 w 152"/>
                  <a:gd name="T5" fmla="*/ 2147483646 h 23"/>
                  <a:gd name="T6" fmla="*/ 2147483646 w 152"/>
                  <a:gd name="T7" fmla="*/ 2147483646 h 23"/>
                  <a:gd name="T8" fmla="*/ 2147483646 w 152"/>
                  <a:gd name="T9" fmla="*/ 2147483646 h 23"/>
                  <a:gd name="T10" fmla="*/ 2147483646 w 152"/>
                  <a:gd name="T11" fmla="*/ 2147483646 h 23"/>
                  <a:gd name="T12" fmla="*/ 2147483646 w 152"/>
                  <a:gd name="T13" fmla="*/ 2147483646 h 23"/>
                  <a:gd name="T14" fmla="*/ 2147483646 w 152"/>
                  <a:gd name="T15" fmla="*/ 2147483646 h 23"/>
                  <a:gd name="T16" fmla="*/ 2147483646 w 152"/>
                  <a:gd name="T17" fmla="*/ 2147483646 h 23"/>
                  <a:gd name="T18" fmla="*/ 2147483646 w 152"/>
                  <a:gd name="T19" fmla="*/ 2147483646 h 23"/>
                  <a:gd name="T20" fmla="*/ 2147483646 w 152"/>
                  <a:gd name="T21" fmla="*/ 2147483646 h 23"/>
                  <a:gd name="T22" fmla="*/ 2147483646 w 152"/>
                  <a:gd name="T23" fmla="*/ 2147483646 h 23"/>
                  <a:gd name="T24" fmla="*/ 2147483646 w 152"/>
                  <a:gd name="T25" fmla="*/ 2147483646 h 23"/>
                  <a:gd name="T26" fmla="*/ 2147483646 w 152"/>
                  <a:gd name="T27" fmla="*/ 2147483646 h 23"/>
                  <a:gd name="T28" fmla="*/ 2147483646 w 152"/>
                  <a:gd name="T29" fmla="*/ 2147483646 h 23"/>
                  <a:gd name="T30" fmla="*/ 2147483646 w 152"/>
                  <a:gd name="T31" fmla="*/ 2147483646 h 23"/>
                  <a:gd name="T32" fmla="*/ 2147483646 w 152"/>
                  <a:gd name="T33" fmla="*/ 2147483646 h 23"/>
                  <a:gd name="T34" fmla="*/ 2147483646 w 152"/>
                  <a:gd name="T35" fmla="*/ 2147483646 h 23"/>
                  <a:gd name="T36" fmla="*/ 2147483646 w 152"/>
                  <a:gd name="T37" fmla="*/ 2147483646 h 23"/>
                  <a:gd name="T38" fmla="*/ 2147483646 w 152"/>
                  <a:gd name="T39" fmla="*/ 2147483646 h 23"/>
                  <a:gd name="T40" fmla="*/ 2147483646 w 152"/>
                  <a:gd name="T41" fmla="*/ 2147483646 h 23"/>
                  <a:gd name="T42" fmla="*/ 2147483646 w 152"/>
                  <a:gd name="T43" fmla="*/ 2147483646 h 23"/>
                  <a:gd name="T44" fmla="*/ 2147483646 w 152"/>
                  <a:gd name="T45" fmla="*/ 2147483646 h 23"/>
                  <a:gd name="T46" fmla="*/ 2147483646 w 152"/>
                  <a:gd name="T47" fmla="*/ 2147483646 h 23"/>
                  <a:gd name="T48" fmla="*/ 2147483646 w 152"/>
                  <a:gd name="T49" fmla="*/ 2147483646 h 23"/>
                  <a:gd name="T50" fmla="*/ 2147483646 w 152"/>
                  <a:gd name="T51" fmla="*/ 2147483646 h 23"/>
                  <a:gd name="T52" fmla="*/ 2147483646 w 152"/>
                  <a:gd name="T53" fmla="*/ 2147483646 h 23"/>
                  <a:gd name="T54" fmla="*/ 2147483646 w 152"/>
                  <a:gd name="T55" fmla="*/ 2147483646 h 23"/>
                  <a:gd name="T56" fmla="*/ 2147483646 w 152"/>
                  <a:gd name="T57" fmla="*/ 2147483646 h 23"/>
                  <a:gd name="T58" fmla="*/ 2147483646 w 152"/>
                  <a:gd name="T59" fmla="*/ 2147483646 h 23"/>
                  <a:gd name="T60" fmla="*/ 2147483646 w 152"/>
                  <a:gd name="T61" fmla="*/ 2147483646 h 23"/>
                  <a:gd name="T62" fmla="*/ 2147483646 w 152"/>
                  <a:gd name="T63" fmla="*/ 2147483646 h 23"/>
                  <a:gd name="T64" fmla="*/ 2147483646 w 152"/>
                  <a:gd name="T65" fmla="*/ 2147483646 h 23"/>
                  <a:gd name="T66" fmla="*/ 2147483646 w 152"/>
                  <a:gd name="T67" fmla="*/ 2147483646 h 23"/>
                  <a:gd name="T68" fmla="*/ 2147483646 w 152"/>
                  <a:gd name="T69" fmla="*/ 2147483646 h 23"/>
                  <a:gd name="T70" fmla="*/ 2147483646 w 152"/>
                  <a:gd name="T71" fmla="*/ 2147483646 h 23"/>
                  <a:gd name="T72" fmla="*/ 2147483646 w 152"/>
                  <a:gd name="T73" fmla="*/ 2147483646 h 23"/>
                  <a:gd name="T74" fmla="*/ 2147483646 w 152"/>
                  <a:gd name="T75" fmla="*/ 2147483646 h 23"/>
                  <a:gd name="T76" fmla="*/ 2147483646 w 152"/>
                  <a:gd name="T77" fmla="*/ 2147483646 h 23"/>
                  <a:gd name="T78" fmla="*/ 2147483646 w 152"/>
                  <a:gd name="T79" fmla="*/ 2147483646 h 23"/>
                  <a:gd name="T80" fmla="*/ 2147483646 w 152"/>
                  <a:gd name="T81" fmla="*/ 2147483646 h 23"/>
                  <a:gd name="T82" fmla="*/ 2147483646 w 152"/>
                  <a:gd name="T83" fmla="*/ 2147483646 h 2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3"/>
                  <a:gd name="T128" fmla="*/ 152 w 152"/>
                  <a:gd name="T129" fmla="*/ 23 h 2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3">
                    <a:moveTo>
                      <a:pt x="0" y="23"/>
                    </a:moveTo>
                    <a:lnTo>
                      <a:pt x="1" y="23"/>
                    </a:lnTo>
                    <a:lnTo>
                      <a:pt x="2" y="23"/>
                    </a:lnTo>
                    <a:lnTo>
                      <a:pt x="4" y="23"/>
                    </a:lnTo>
                    <a:lnTo>
                      <a:pt x="5" y="23"/>
                    </a:lnTo>
                    <a:lnTo>
                      <a:pt x="6" y="23"/>
                    </a:lnTo>
                    <a:lnTo>
                      <a:pt x="7" y="23"/>
                    </a:lnTo>
                    <a:lnTo>
                      <a:pt x="8" y="23"/>
                    </a:lnTo>
                    <a:lnTo>
                      <a:pt x="10" y="23"/>
                    </a:lnTo>
                    <a:lnTo>
                      <a:pt x="11" y="23"/>
                    </a:lnTo>
                    <a:lnTo>
                      <a:pt x="12" y="23"/>
                    </a:lnTo>
                    <a:lnTo>
                      <a:pt x="13" y="23"/>
                    </a:lnTo>
                    <a:lnTo>
                      <a:pt x="14" y="23"/>
                    </a:lnTo>
                    <a:lnTo>
                      <a:pt x="16" y="23"/>
                    </a:lnTo>
                    <a:lnTo>
                      <a:pt x="17" y="23"/>
                    </a:lnTo>
                    <a:lnTo>
                      <a:pt x="18" y="23"/>
                    </a:lnTo>
                    <a:lnTo>
                      <a:pt x="19" y="23"/>
                    </a:lnTo>
                    <a:lnTo>
                      <a:pt x="20" y="23"/>
                    </a:lnTo>
                    <a:lnTo>
                      <a:pt x="22" y="23"/>
                    </a:lnTo>
                    <a:lnTo>
                      <a:pt x="23" y="23"/>
                    </a:lnTo>
                    <a:lnTo>
                      <a:pt x="24" y="23"/>
                    </a:lnTo>
                    <a:lnTo>
                      <a:pt x="25" y="23"/>
                    </a:lnTo>
                    <a:lnTo>
                      <a:pt x="26" y="23"/>
                    </a:lnTo>
                    <a:lnTo>
                      <a:pt x="28" y="23"/>
                    </a:lnTo>
                    <a:lnTo>
                      <a:pt x="29" y="23"/>
                    </a:lnTo>
                    <a:lnTo>
                      <a:pt x="30" y="23"/>
                    </a:lnTo>
                    <a:lnTo>
                      <a:pt x="31" y="23"/>
                    </a:lnTo>
                    <a:lnTo>
                      <a:pt x="32" y="23"/>
                    </a:lnTo>
                    <a:lnTo>
                      <a:pt x="34" y="23"/>
                    </a:lnTo>
                    <a:lnTo>
                      <a:pt x="35" y="23"/>
                    </a:lnTo>
                    <a:lnTo>
                      <a:pt x="36" y="23"/>
                    </a:lnTo>
                    <a:lnTo>
                      <a:pt x="37" y="23"/>
                    </a:lnTo>
                    <a:lnTo>
                      <a:pt x="38" y="23"/>
                    </a:lnTo>
                    <a:lnTo>
                      <a:pt x="40" y="23"/>
                    </a:lnTo>
                    <a:lnTo>
                      <a:pt x="41" y="23"/>
                    </a:lnTo>
                    <a:lnTo>
                      <a:pt x="42" y="23"/>
                    </a:lnTo>
                    <a:lnTo>
                      <a:pt x="43" y="23"/>
                    </a:lnTo>
                    <a:lnTo>
                      <a:pt x="44" y="23"/>
                    </a:lnTo>
                    <a:lnTo>
                      <a:pt x="46" y="23"/>
                    </a:lnTo>
                    <a:lnTo>
                      <a:pt x="47" y="23"/>
                    </a:lnTo>
                    <a:lnTo>
                      <a:pt x="48" y="23"/>
                    </a:lnTo>
                    <a:lnTo>
                      <a:pt x="49" y="22"/>
                    </a:lnTo>
                    <a:lnTo>
                      <a:pt x="50" y="22"/>
                    </a:lnTo>
                    <a:lnTo>
                      <a:pt x="52" y="22"/>
                    </a:lnTo>
                    <a:lnTo>
                      <a:pt x="53" y="22"/>
                    </a:lnTo>
                    <a:lnTo>
                      <a:pt x="54" y="22"/>
                    </a:lnTo>
                    <a:lnTo>
                      <a:pt x="55" y="22"/>
                    </a:lnTo>
                    <a:lnTo>
                      <a:pt x="56" y="22"/>
                    </a:lnTo>
                    <a:lnTo>
                      <a:pt x="58" y="22"/>
                    </a:lnTo>
                    <a:lnTo>
                      <a:pt x="59" y="22"/>
                    </a:lnTo>
                    <a:lnTo>
                      <a:pt x="60" y="22"/>
                    </a:lnTo>
                    <a:lnTo>
                      <a:pt x="61" y="22"/>
                    </a:lnTo>
                    <a:lnTo>
                      <a:pt x="62" y="22"/>
                    </a:lnTo>
                    <a:lnTo>
                      <a:pt x="64" y="22"/>
                    </a:lnTo>
                    <a:lnTo>
                      <a:pt x="65" y="22"/>
                    </a:lnTo>
                    <a:lnTo>
                      <a:pt x="66" y="22"/>
                    </a:lnTo>
                    <a:lnTo>
                      <a:pt x="67" y="22"/>
                    </a:lnTo>
                    <a:lnTo>
                      <a:pt x="68" y="22"/>
                    </a:lnTo>
                    <a:lnTo>
                      <a:pt x="70" y="22"/>
                    </a:lnTo>
                    <a:lnTo>
                      <a:pt x="71" y="22"/>
                    </a:lnTo>
                    <a:lnTo>
                      <a:pt x="72" y="22"/>
                    </a:lnTo>
                    <a:lnTo>
                      <a:pt x="73" y="21"/>
                    </a:lnTo>
                    <a:lnTo>
                      <a:pt x="74" y="21"/>
                    </a:lnTo>
                    <a:lnTo>
                      <a:pt x="76" y="21"/>
                    </a:lnTo>
                    <a:lnTo>
                      <a:pt x="77" y="21"/>
                    </a:lnTo>
                    <a:lnTo>
                      <a:pt x="78" y="21"/>
                    </a:lnTo>
                    <a:lnTo>
                      <a:pt x="79" y="21"/>
                    </a:lnTo>
                    <a:lnTo>
                      <a:pt x="80" y="21"/>
                    </a:lnTo>
                    <a:lnTo>
                      <a:pt x="82" y="21"/>
                    </a:lnTo>
                    <a:lnTo>
                      <a:pt x="83" y="21"/>
                    </a:lnTo>
                    <a:lnTo>
                      <a:pt x="84" y="21"/>
                    </a:lnTo>
                    <a:lnTo>
                      <a:pt x="85" y="20"/>
                    </a:lnTo>
                    <a:lnTo>
                      <a:pt x="86" y="20"/>
                    </a:lnTo>
                    <a:lnTo>
                      <a:pt x="88" y="20"/>
                    </a:lnTo>
                    <a:lnTo>
                      <a:pt x="89" y="20"/>
                    </a:lnTo>
                    <a:lnTo>
                      <a:pt x="90" y="20"/>
                    </a:lnTo>
                    <a:lnTo>
                      <a:pt x="91" y="20"/>
                    </a:lnTo>
                    <a:lnTo>
                      <a:pt x="92" y="20"/>
                    </a:lnTo>
                    <a:lnTo>
                      <a:pt x="94" y="20"/>
                    </a:lnTo>
                    <a:lnTo>
                      <a:pt x="95" y="20"/>
                    </a:lnTo>
                    <a:lnTo>
                      <a:pt x="96" y="20"/>
                    </a:lnTo>
                    <a:lnTo>
                      <a:pt x="97" y="19"/>
                    </a:lnTo>
                    <a:lnTo>
                      <a:pt x="98" y="19"/>
                    </a:lnTo>
                    <a:lnTo>
                      <a:pt x="100" y="19"/>
                    </a:lnTo>
                    <a:lnTo>
                      <a:pt x="101" y="19"/>
                    </a:lnTo>
                    <a:lnTo>
                      <a:pt x="102" y="19"/>
                    </a:lnTo>
                    <a:lnTo>
                      <a:pt x="103" y="18"/>
                    </a:lnTo>
                    <a:lnTo>
                      <a:pt x="104" y="18"/>
                    </a:lnTo>
                    <a:lnTo>
                      <a:pt x="106" y="18"/>
                    </a:lnTo>
                    <a:lnTo>
                      <a:pt x="107" y="18"/>
                    </a:lnTo>
                    <a:lnTo>
                      <a:pt x="108" y="17"/>
                    </a:lnTo>
                    <a:lnTo>
                      <a:pt x="109" y="17"/>
                    </a:lnTo>
                    <a:lnTo>
                      <a:pt x="110" y="17"/>
                    </a:lnTo>
                    <a:lnTo>
                      <a:pt x="112" y="17"/>
                    </a:lnTo>
                    <a:lnTo>
                      <a:pt x="113" y="16"/>
                    </a:lnTo>
                    <a:lnTo>
                      <a:pt x="114" y="16"/>
                    </a:lnTo>
                    <a:lnTo>
                      <a:pt x="115" y="16"/>
                    </a:lnTo>
                    <a:lnTo>
                      <a:pt x="116" y="15"/>
                    </a:lnTo>
                    <a:lnTo>
                      <a:pt x="118" y="15"/>
                    </a:lnTo>
                    <a:lnTo>
                      <a:pt x="119" y="15"/>
                    </a:lnTo>
                    <a:lnTo>
                      <a:pt x="120" y="14"/>
                    </a:lnTo>
                    <a:lnTo>
                      <a:pt x="121" y="14"/>
                    </a:lnTo>
                    <a:lnTo>
                      <a:pt x="122" y="14"/>
                    </a:lnTo>
                    <a:lnTo>
                      <a:pt x="124" y="13"/>
                    </a:lnTo>
                    <a:lnTo>
                      <a:pt x="125" y="13"/>
                    </a:lnTo>
                    <a:lnTo>
                      <a:pt x="126" y="12"/>
                    </a:lnTo>
                    <a:lnTo>
                      <a:pt x="127" y="12"/>
                    </a:lnTo>
                    <a:lnTo>
                      <a:pt x="128" y="12"/>
                    </a:lnTo>
                    <a:lnTo>
                      <a:pt x="130" y="11"/>
                    </a:lnTo>
                    <a:lnTo>
                      <a:pt x="131" y="11"/>
                    </a:lnTo>
                    <a:lnTo>
                      <a:pt x="132" y="10"/>
                    </a:lnTo>
                    <a:lnTo>
                      <a:pt x="133" y="10"/>
                    </a:lnTo>
                    <a:lnTo>
                      <a:pt x="134" y="9"/>
                    </a:lnTo>
                    <a:lnTo>
                      <a:pt x="136" y="9"/>
                    </a:lnTo>
                    <a:lnTo>
                      <a:pt x="137" y="8"/>
                    </a:lnTo>
                    <a:lnTo>
                      <a:pt x="138" y="8"/>
                    </a:lnTo>
                    <a:lnTo>
                      <a:pt x="139" y="7"/>
                    </a:lnTo>
                    <a:lnTo>
                      <a:pt x="140" y="7"/>
                    </a:lnTo>
                    <a:lnTo>
                      <a:pt x="143" y="6"/>
                    </a:lnTo>
                    <a:lnTo>
                      <a:pt x="143" y="5"/>
                    </a:lnTo>
                    <a:lnTo>
                      <a:pt x="144" y="5"/>
                    </a:lnTo>
                    <a:lnTo>
                      <a:pt x="145" y="4"/>
                    </a:lnTo>
                    <a:lnTo>
                      <a:pt x="148" y="3"/>
                    </a:lnTo>
                    <a:lnTo>
                      <a:pt x="149" y="2"/>
                    </a:lnTo>
                    <a:lnTo>
                      <a:pt x="151" y="1"/>
                    </a:lnTo>
                    <a:lnTo>
                      <a:pt x="152" y="0"/>
                    </a:lnTo>
                  </a:path>
                </a:pathLst>
              </a:custGeom>
              <a:noFill/>
              <a:ln w="254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257" name="Freeform 46">
                <a:extLst>
                  <a:ext uri="{FF2B5EF4-FFF2-40B4-BE49-F238E27FC236}">
                    <a16:creationId xmlns:a16="http://schemas.microsoft.com/office/drawing/2014/main" id="{42DA86C1-3A29-445D-A731-2BE35612A4D4}"/>
                  </a:ext>
                </a:extLst>
              </p:cNvPr>
              <p:cNvSpPr>
                <a:spLocks/>
              </p:cNvSpPr>
              <p:nvPr/>
            </p:nvSpPr>
            <p:spPr bwMode="auto">
              <a:xfrm rot="-5400000">
                <a:off x="1899625" y="3215305"/>
                <a:ext cx="382392" cy="132353"/>
              </a:xfrm>
              <a:custGeom>
                <a:avLst/>
                <a:gdLst>
                  <a:gd name="T0" fmla="*/ 2147483646 w 147"/>
                  <a:gd name="T1" fmla="*/ 2147483646 h 76"/>
                  <a:gd name="T2" fmla="*/ 2147483646 w 147"/>
                  <a:gd name="T3" fmla="*/ 2147483646 h 76"/>
                  <a:gd name="T4" fmla="*/ 2147483646 w 147"/>
                  <a:gd name="T5" fmla="*/ 2147483646 h 76"/>
                  <a:gd name="T6" fmla="*/ 2147483646 w 147"/>
                  <a:gd name="T7" fmla="*/ 2147483646 h 76"/>
                  <a:gd name="T8" fmla="*/ 2147483646 w 147"/>
                  <a:gd name="T9" fmla="*/ 2147483646 h 76"/>
                  <a:gd name="T10" fmla="*/ 2147483646 w 147"/>
                  <a:gd name="T11" fmla="*/ 2147483646 h 76"/>
                  <a:gd name="T12" fmla="*/ 2147483646 w 147"/>
                  <a:gd name="T13" fmla="*/ 2147483646 h 76"/>
                  <a:gd name="T14" fmla="*/ 2147483646 w 147"/>
                  <a:gd name="T15" fmla="*/ 2147483646 h 76"/>
                  <a:gd name="T16" fmla="*/ 2147483646 w 147"/>
                  <a:gd name="T17" fmla="*/ 2147483646 h 76"/>
                  <a:gd name="T18" fmla="*/ 2147483646 w 147"/>
                  <a:gd name="T19" fmla="*/ 2147483646 h 76"/>
                  <a:gd name="T20" fmla="*/ 2147483646 w 147"/>
                  <a:gd name="T21" fmla="*/ 2147483646 h 76"/>
                  <a:gd name="T22" fmla="*/ 2147483646 w 147"/>
                  <a:gd name="T23" fmla="*/ 2147483646 h 76"/>
                  <a:gd name="T24" fmla="*/ 2147483646 w 147"/>
                  <a:gd name="T25" fmla="*/ 2147483646 h 76"/>
                  <a:gd name="T26" fmla="*/ 2147483646 w 147"/>
                  <a:gd name="T27" fmla="*/ 2147483646 h 76"/>
                  <a:gd name="T28" fmla="*/ 2147483646 w 147"/>
                  <a:gd name="T29" fmla="*/ 2147483646 h 76"/>
                  <a:gd name="T30" fmla="*/ 2147483646 w 147"/>
                  <a:gd name="T31" fmla="*/ 2147483646 h 76"/>
                  <a:gd name="T32" fmla="*/ 2147483646 w 147"/>
                  <a:gd name="T33" fmla="*/ 2147483646 h 76"/>
                  <a:gd name="T34" fmla="*/ 2147483646 w 147"/>
                  <a:gd name="T35" fmla="*/ 2147483646 h 76"/>
                  <a:gd name="T36" fmla="*/ 2147483646 w 147"/>
                  <a:gd name="T37" fmla="*/ 2147483646 h 76"/>
                  <a:gd name="T38" fmla="*/ 2147483646 w 147"/>
                  <a:gd name="T39" fmla="*/ 2147483646 h 76"/>
                  <a:gd name="T40" fmla="*/ 2147483646 w 147"/>
                  <a:gd name="T41" fmla="*/ 2147483646 h 76"/>
                  <a:gd name="T42" fmla="*/ 2147483646 w 147"/>
                  <a:gd name="T43" fmla="*/ 2147483646 h 76"/>
                  <a:gd name="T44" fmla="*/ 2147483646 w 147"/>
                  <a:gd name="T45" fmla="*/ 2147483646 h 76"/>
                  <a:gd name="T46" fmla="*/ 2147483646 w 147"/>
                  <a:gd name="T47" fmla="*/ 2147483646 h 76"/>
                  <a:gd name="T48" fmla="*/ 2147483646 w 147"/>
                  <a:gd name="T49" fmla="*/ 2147483646 h 76"/>
                  <a:gd name="T50" fmla="*/ 2147483646 w 147"/>
                  <a:gd name="T51" fmla="*/ 2147483646 h 76"/>
                  <a:gd name="T52" fmla="*/ 2147483646 w 147"/>
                  <a:gd name="T53" fmla="*/ 2147483646 h 76"/>
                  <a:gd name="T54" fmla="*/ 2147483646 w 147"/>
                  <a:gd name="T55" fmla="*/ 2147483646 h 76"/>
                  <a:gd name="T56" fmla="*/ 2147483646 w 147"/>
                  <a:gd name="T57" fmla="*/ 2147483646 h 76"/>
                  <a:gd name="T58" fmla="*/ 2147483646 w 147"/>
                  <a:gd name="T59" fmla="*/ 2147483646 h 76"/>
                  <a:gd name="T60" fmla="*/ 2147483646 w 147"/>
                  <a:gd name="T61" fmla="*/ 2147483646 h 76"/>
                  <a:gd name="T62" fmla="*/ 2147483646 w 147"/>
                  <a:gd name="T63" fmla="*/ 2147483646 h 76"/>
                  <a:gd name="T64" fmla="*/ 2147483646 w 147"/>
                  <a:gd name="T65" fmla="*/ 0 h 76"/>
                  <a:gd name="T66" fmla="*/ 2147483646 w 147"/>
                  <a:gd name="T67" fmla="*/ 0 h 76"/>
                  <a:gd name="T68" fmla="*/ 2147483646 w 147"/>
                  <a:gd name="T69" fmla="*/ 0 h 76"/>
                  <a:gd name="T70" fmla="*/ 2147483646 w 147"/>
                  <a:gd name="T71" fmla="*/ 0 h 76"/>
                  <a:gd name="T72" fmla="*/ 2147483646 w 147"/>
                  <a:gd name="T73" fmla="*/ 2147483646 h 76"/>
                  <a:gd name="T74" fmla="*/ 2147483646 w 147"/>
                  <a:gd name="T75" fmla="*/ 2147483646 h 76"/>
                  <a:gd name="T76" fmla="*/ 2147483646 w 147"/>
                  <a:gd name="T77" fmla="*/ 2147483646 h 76"/>
                  <a:gd name="T78" fmla="*/ 2147483646 w 147"/>
                  <a:gd name="T79" fmla="*/ 2147483646 h 76"/>
                  <a:gd name="T80" fmla="*/ 2147483646 w 147"/>
                  <a:gd name="T81" fmla="*/ 2147483646 h 76"/>
                  <a:gd name="T82" fmla="*/ 2147483646 w 147"/>
                  <a:gd name="T83" fmla="*/ 2147483646 h 7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7"/>
                  <a:gd name="T127" fmla="*/ 0 h 76"/>
                  <a:gd name="T128" fmla="*/ 147 w 147"/>
                  <a:gd name="T129" fmla="*/ 76 h 7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7" h="76">
                    <a:moveTo>
                      <a:pt x="0" y="76"/>
                    </a:moveTo>
                    <a:lnTo>
                      <a:pt x="3" y="75"/>
                    </a:lnTo>
                    <a:lnTo>
                      <a:pt x="5" y="74"/>
                    </a:lnTo>
                    <a:lnTo>
                      <a:pt x="8" y="73"/>
                    </a:lnTo>
                    <a:lnTo>
                      <a:pt x="8" y="72"/>
                    </a:lnTo>
                    <a:lnTo>
                      <a:pt x="9" y="71"/>
                    </a:lnTo>
                    <a:lnTo>
                      <a:pt x="11" y="70"/>
                    </a:lnTo>
                    <a:lnTo>
                      <a:pt x="11" y="69"/>
                    </a:lnTo>
                    <a:lnTo>
                      <a:pt x="12" y="69"/>
                    </a:lnTo>
                    <a:lnTo>
                      <a:pt x="15" y="68"/>
                    </a:lnTo>
                    <a:lnTo>
                      <a:pt x="15" y="67"/>
                    </a:lnTo>
                    <a:lnTo>
                      <a:pt x="17" y="66"/>
                    </a:lnTo>
                    <a:lnTo>
                      <a:pt x="17" y="65"/>
                    </a:lnTo>
                    <a:lnTo>
                      <a:pt x="20" y="64"/>
                    </a:lnTo>
                    <a:lnTo>
                      <a:pt x="20" y="63"/>
                    </a:lnTo>
                    <a:lnTo>
                      <a:pt x="22" y="62"/>
                    </a:lnTo>
                    <a:lnTo>
                      <a:pt x="22" y="61"/>
                    </a:lnTo>
                    <a:lnTo>
                      <a:pt x="24" y="60"/>
                    </a:lnTo>
                    <a:lnTo>
                      <a:pt x="24" y="59"/>
                    </a:lnTo>
                    <a:lnTo>
                      <a:pt x="27" y="58"/>
                    </a:lnTo>
                    <a:lnTo>
                      <a:pt x="27" y="57"/>
                    </a:lnTo>
                    <a:lnTo>
                      <a:pt x="29" y="56"/>
                    </a:lnTo>
                    <a:lnTo>
                      <a:pt x="29" y="55"/>
                    </a:lnTo>
                    <a:lnTo>
                      <a:pt x="32" y="54"/>
                    </a:lnTo>
                    <a:lnTo>
                      <a:pt x="34" y="53"/>
                    </a:lnTo>
                    <a:lnTo>
                      <a:pt x="34" y="52"/>
                    </a:lnTo>
                    <a:lnTo>
                      <a:pt x="36" y="51"/>
                    </a:lnTo>
                    <a:lnTo>
                      <a:pt x="36" y="50"/>
                    </a:lnTo>
                    <a:lnTo>
                      <a:pt x="38" y="49"/>
                    </a:lnTo>
                    <a:lnTo>
                      <a:pt x="38" y="48"/>
                    </a:lnTo>
                    <a:lnTo>
                      <a:pt x="40" y="47"/>
                    </a:lnTo>
                    <a:lnTo>
                      <a:pt x="40" y="46"/>
                    </a:lnTo>
                    <a:lnTo>
                      <a:pt x="42" y="45"/>
                    </a:lnTo>
                    <a:lnTo>
                      <a:pt x="42" y="44"/>
                    </a:lnTo>
                    <a:lnTo>
                      <a:pt x="44" y="44"/>
                    </a:lnTo>
                    <a:lnTo>
                      <a:pt x="44" y="43"/>
                    </a:lnTo>
                    <a:lnTo>
                      <a:pt x="45" y="43"/>
                    </a:lnTo>
                    <a:lnTo>
                      <a:pt x="45" y="42"/>
                    </a:lnTo>
                    <a:lnTo>
                      <a:pt x="47" y="41"/>
                    </a:lnTo>
                    <a:lnTo>
                      <a:pt x="47" y="40"/>
                    </a:lnTo>
                    <a:lnTo>
                      <a:pt x="50" y="39"/>
                    </a:lnTo>
                    <a:lnTo>
                      <a:pt x="50" y="38"/>
                    </a:lnTo>
                    <a:lnTo>
                      <a:pt x="51" y="37"/>
                    </a:lnTo>
                    <a:lnTo>
                      <a:pt x="51" y="36"/>
                    </a:lnTo>
                    <a:lnTo>
                      <a:pt x="53" y="35"/>
                    </a:lnTo>
                    <a:lnTo>
                      <a:pt x="53" y="34"/>
                    </a:lnTo>
                    <a:lnTo>
                      <a:pt x="56" y="33"/>
                    </a:lnTo>
                    <a:lnTo>
                      <a:pt x="57" y="32"/>
                    </a:lnTo>
                    <a:lnTo>
                      <a:pt x="57" y="31"/>
                    </a:lnTo>
                    <a:lnTo>
                      <a:pt x="59" y="30"/>
                    </a:lnTo>
                    <a:lnTo>
                      <a:pt x="59" y="29"/>
                    </a:lnTo>
                    <a:lnTo>
                      <a:pt x="62" y="28"/>
                    </a:lnTo>
                    <a:lnTo>
                      <a:pt x="62" y="27"/>
                    </a:lnTo>
                    <a:lnTo>
                      <a:pt x="64" y="26"/>
                    </a:lnTo>
                    <a:lnTo>
                      <a:pt x="64" y="25"/>
                    </a:lnTo>
                    <a:lnTo>
                      <a:pt x="66" y="24"/>
                    </a:lnTo>
                    <a:lnTo>
                      <a:pt x="66" y="23"/>
                    </a:lnTo>
                    <a:lnTo>
                      <a:pt x="68" y="23"/>
                    </a:lnTo>
                    <a:lnTo>
                      <a:pt x="68" y="22"/>
                    </a:lnTo>
                    <a:lnTo>
                      <a:pt x="70" y="21"/>
                    </a:lnTo>
                    <a:lnTo>
                      <a:pt x="70" y="20"/>
                    </a:lnTo>
                    <a:lnTo>
                      <a:pt x="72" y="19"/>
                    </a:lnTo>
                    <a:lnTo>
                      <a:pt x="72" y="18"/>
                    </a:lnTo>
                    <a:lnTo>
                      <a:pt x="75" y="17"/>
                    </a:lnTo>
                    <a:lnTo>
                      <a:pt x="75" y="16"/>
                    </a:lnTo>
                    <a:lnTo>
                      <a:pt x="77" y="15"/>
                    </a:lnTo>
                    <a:lnTo>
                      <a:pt x="77" y="14"/>
                    </a:lnTo>
                    <a:lnTo>
                      <a:pt x="78" y="14"/>
                    </a:lnTo>
                    <a:lnTo>
                      <a:pt x="81" y="13"/>
                    </a:lnTo>
                    <a:lnTo>
                      <a:pt x="81" y="12"/>
                    </a:lnTo>
                    <a:lnTo>
                      <a:pt x="82" y="12"/>
                    </a:lnTo>
                    <a:lnTo>
                      <a:pt x="84" y="11"/>
                    </a:lnTo>
                    <a:lnTo>
                      <a:pt x="84" y="10"/>
                    </a:lnTo>
                    <a:lnTo>
                      <a:pt x="87" y="9"/>
                    </a:lnTo>
                    <a:lnTo>
                      <a:pt x="89" y="8"/>
                    </a:lnTo>
                    <a:lnTo>
                      <a:pt x="89" y="7"/>
                    </a:lnTo>
                    <a:lnTo>
                      <a:pt x="90" y="7"/>
                    </a:lnTo>
                    <a:lnTo>
                      <a:pt x="92" y="6"/>
                    </a:lnTo>
                    <a:lnTo>
                      <a:pt x="94" y="5"/>
                    </a:lnTo>
                    <a:lnTo>
                      <a:pt x="95" y="4"/>
                    </a:lnTo>
                    <a:lnTo>
                      <a:pt x="96" y="4"/>
                    </a:lnTo>
                    <a:lnTo>
                      <a:pt x="98" y="3"/>
                    </a:lnTo>
                    <a:lnTo>
                      <a:pt x="99" y="3"/>
                    </a:lnTo>
                    <a:lnTo>
                      <a:pt x="100" y="3"/>
                    </a:lnTo>
                    <a:lnTo>
                      <a:pt x="101" y="2"/>
                    </a:lnTo>
                    <a:lnTo>
                      <a:pt x="102" y="2"/>
                    </a:lnTo>
                    <a:lnTo>
                      <a:pt x="104" y="1"/>
                    </a:lnTo>
                    <a:lnTo>
                      <a:pt x="105" y="1"/>
                    </a:lnTo>
                    <a:lnTo>
                      <a:pt x="106" y="1"/>
                    </a:lnTo>
                    <a:lnTo>
                      <a:pt x="107" y="1"/>
                    </a:lnTo>
                    <a:lnTo>
                      <a:pt x="108" y="0"/>
                    </a:lnTo>
                    <a:lnTo>
                      <a:pt x="110" y="0"/>
                    </a:lnTo>
                    <a:lnTo>
                      <a:pt x="111" y="0"/>
                    </a:lnTo>
                    <a:lnTo>
                      <a:pt x="112" y="0"/>
                    </a:lnTo>
                    <a:lnTo>
                      <a:pt x="113" y="0"/>
                    </a:lnTo>
                    <a:lnTo>
                      <a:pt x="114" y="0"/>
                    </a:lnTo>
                    <a:lnTo>
                      <a:pt x="116" y="0"/>
                    </a:lnTo>
                    <a:lnTo>
                      <a:pt x="117" y="0"/>
                    </a:lnTo>
                    <a:lnTo>
                      <a:pt x="118" y="0"/>
                    </a:lnTo>
                    <a:lnTo>
                      <a:pt x="119" y="0"/>
                    </a:lnTo>
                    <a:lnTo>
                      <a:pt x="120" y="0"/>
                    </a:lnTo>
                    <a:lnTo>
                      <a:pt x="122" y="0"/>
                    </a:lnTo>
                    <a:lnTo>
                      <a:pt x="123" y="1"/>
                    </a:lnTo>
                    <a:lnTo>
                      <a:pt x="124" y="1"/>
                    </a:lnTo>
                    <a:lnTo>
                      <a:pt x="125" y="1"/>
                    </a:lnTo>
                    <a:lnTo>
                      <a:pt x="126" y="1"/>
                    </a:lnTo>
                    <a:lnTo>
                      <a:pt x="128" y="2"/>
                    </a:lnTo>
                    <a:lnTo>
                      <a:pt x="129" y="2"/>
                    </a:lnTo>
                    <a:lnTo>
                      <a:pt x="130" y="3"/>
                    </a:lnTo>
                    <a:lnTo>
                      <a:pt x="131" y="3"/>
                    </a:lnTo>
                    <a:lnTo>
                      <a:pt x="132" y="3"/>
                    </a:lnTo>
                    <a:lnTo>
                      <a:pt x="134" y="4"/>
                    </a:lnTo>
                    <a:lnTo>
                      <a:pt x="135" y="4"/>
                    </a:lnTo>
                    <a:lnTo>
                      <a:pt x="136" y="5"/>
                    </a:lnTo>
                    <a:lnTo>
                      <a:pt x="137" y="5"/>
                    </a:lnTo>
                    <a:lnTo>
                      <a:pt x="138" y="6"/>
                    </a:lnTo>
                    <a:lnTo>
                      <a:pt x="141" y="7"/>
                    </a:lnTo>
                    <a:lnTo>
                      <a:pt x="142" y="8"/>
                    </a:lnTo>
                    <a:lnTo>
                      <a:pt x="144" y="9"/>
                    </a:lnTo>
                    <a:lnTo>
                      <a:pt x="147" y="10"/>
                    </a:lnTo>
                  </a:path>
                </a:pathLst>
              </a:custGeom>
              <a:noFill/>
              <a:ln w="254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258" name="Freeform 47">
                <a:extLst>
                  <a:ext uri="{FF2B5EF4-FFF2-40B4-BE49-F238E27FC236}">
                    <a16:creationId xmlns:a16="http://schemas.microsoft.com/office/drawing/2014/main" id="{A578F15B-82CD-4003-890E-EFFA9B3B596D}"/>
                  </a:ext>
                </a:extLst>
              </p:cNvPr>
              <p:cNvSpPr>
                <a:spLocks/>
              </p:cNvSpPr>
              <p:nvPr/>
            </p:nvSpPr>
            <p:spPr bwMode="auto">
              <a:xfrm rot="-5400000">
                <a:off x="1928348" y="2826806"/>
                <a:ext cx="377190" cy="149768"/>
              </a:xfrm>
              <a:custGeom>
                <a:avLst/>
                <a:gdLst>
                  <a:gd name="T0" fmla="*/ 2147483646 w 145"/>
                  <a:gd name="T1" fmla="*/ 2147483646 h 86"/>
                  <a:gd name="T2" fmla="*/ 2147483646 w 145"/>
                  <a:gd name="T3" fmla="*/ 2147483646 h 86"/>
                  <a:gd name="T4" fmla="*/ 2147483646 w 145"/>
                  <a:gd name="T5" fmla="*/ 2147483646 h 86"/>
                  <a:gd name="T6" fmla="*/ 2147483646 w 145"/>
                  <a:gd name="T7" fmla="*/ 2147483646 h 86"/>
                  <a:gd name="T8" fmla="*/ 2147483646 w 145"/>
                  <a:gd name="T9" fmla="*/ 2147483646 h 86"/>
                  <a:gd name="T10" fmla="*/ 2147483646 w 145"/>
                  <a:gd name="T11" fmla="*/ 2147483646 h 86"/>
                  <a:gd name="T12" fmla="*/ 2147483646 w 145"/>
                  <a:gd name="T13" fmla="*/ 2147483646 h 86"/>
                  <a:gd name="T14" fmla="*/ 2147483646 w 145"/>
                  <a:gd name="T15" fmla="*/ 2147483646 h 86"/>
                  <a:gd name="T16" fmla="*/ 2147483646 w 145"/>
                  <a:gd name="T17" fmla="*/ 2147483646 h 86"/>
                  <a:gd name="T18" fmla="*/ 2147483646 w 145"/>
                  <a:gd name="T19" fmla="*/ 2147483646 h 86"/>
                  <a:gd name="T20" fmla="*/ 2147483646 w 145"/>
                  <a:gd name="T21" fmla="*/ 2147483646 h 86"/>
                  <a:gd name="T22" fmla="*/ 2147483646 w 145"/>
                  <a:gd name="T23" fmla="*/ 2147483646 h 86"/>
                  <a:gd name="T24" fmla="*/ 2147483646 w 145"/>
                  <a:gd name="T25" fmla="*/ 2147483646 h 86"/>
                  <a:gd name="T26" fmla="*/ 2147483646 w 145"/>
                  <a:gd name="T27" fmla="*/ 2147483646 h 86"/>
                  <a:gd name="T28" fmla="*/ 2147483646 w 145"/>
                  <a:gd name="T29" fmla="*/ 2147483646 h 86"/>
                  <a:gd name="T30" fmla="*/ 2147483646 w 145"/>
                  <a:gd name="T31" fmla="*/ 2147483646 h 86"/>
                  <a:gd name="T32" fmla="*/ 2147483646 w 145"/>
                  <a:gd name="T33" fmla="*/ 2147483646 h 86"/>
                  <a:gd name="T34" fmla="*/ 2147483646 w 145"/>
                  <a:gd name="T35" fmla="*/ 2147483646 h 86"/>
                  <a:gd name="T36" fmla="*/ 2147483646 w 145"/>
                  <a:gd name="T37" fmla="*/ 2147483646 h 86"/>
                  <a:gd name="T38" fmla="*/ 2147483646 w 145"/>
                  <a:gd name="T39" fmla="*/ 2147483646 h 86"/>
                  <a:gd name="T40" fmla="*/ 2147483646 w 145"/>
                  <a:gd name="T41" fmla="*/ 2147483646 h 86"/>
                  <a:gd name="T42" fmla="*/ 2147483646 w 145"/>
                  <a:gd name="T43" fmla="*/ 2147483646 h 86"/>
                  <a:gd name="T44" fmla="*/ 2147483646 w 145"/>
                  <a:gd name="T45" fmla="*/ 2147483646 h 86"/>
                  <a:gd name="T46" fmla="*/ 2147483646 w 145"/>
                  <a:gd name="T47" fmla="*/ 2147483646 h 86"/>
                  <a:gd name="T48" fmla="*/ 2147483646 w 145"/>
                  <a:gd name="T49" fmla="*/ 2147483646 h 86"/>
                  <a:gd name="T50" fmla="*/ 2147483646 w 145"/>
                  <a:gd name="T51" fmla="*/ 2147483646 h 86"/>
                  <a:gd name="T52" fmla="*/ 2147483646 w 145"/>
                  <a:gd name="T53" fmla="*/ 2147483646 h 86"/>
                  <a:gd name="T54" fmla="*/ 2147483646 w 145"/>
                  <a:gd name="T55" fmla="*/ 2147483646 h 86"/>
                  <a:gd name="T56" fmla="*/ 2147483646 w 145"/>
                  <a:gd name="T57" fmla="*/ 2147483646 h 86"/>
                  <a:gd name="T58" fmla="*/ 2147483646 w 145"/>
                  <a:gd name="T59" fmla="*/ 2147483646 h 86"/>
                  <a:gd name="T60" fmla="*/ 2147483646 w 145"/>
                  <a:gd name="T61" fmla="*/ 2147483646 h 86"/>
                  <a:gd name="T62" fmla="*/ 2147483646 w 145"/>
                  <a:gd name="T63" fmla="*/ 2147483646 h 86"/>
                  <a:gd name="T64" fmla="*/ 2147483646 w 145"/>
                  <a:gd name="T65" fmla="*/ 2147483646 h 86"/>
                  <a:gd name="T66" fmla="*/ 2147483646 w 145"/>
                  <a:gd name="T67" fmla="*/ 2147483646 h 86"/>
                  <a:gd name="T68" fmla="*/ 2147483646 w 145"/>
                  <a:gd name="T69" fmla="*/ 2147483646 h 86"/>
                  <a:gd name="T70" fmla="*/ 2147483646 w 145"/>
                  <a:gd name="T71" fmla="*/ 2147483646 h 86"/>
                  <a:gd name="T72" fmla="*/ 2147483646 w 145"/>
                  <a:gd name="T73" fmla="*/ 2147483646 h 86"/>
                  <a:gd name="T74" fmla="*/ 2147483646 w 145"/>
                  <a:gd name="T75" fmla="*/ 2147483646 h 86"/>
                  <a:gd name="T76" fmla="*/ 2147483646 w 145"/>
                  <a:gd name="T77" fmla="*/ 2147483646 h 86"/>
                  <a:gd name="T78" fmla="*/ 2147483646 w 145"/>
                  <a:gd name="T79" fmla="*/ 2147483646 h 86"/>
                  <a:gd name="T80" fmla="*/ 2147483646 w 145"/>
                  <a:gd name="T81" fmla="*/ 2147483646 h 86"/>
                  <a:gd name="T82" fmla="*/ 2147483646 w 145"/>
                  <a:gd name="T83" fmla="*/ 2147483646 h 8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5"/>
                  <a:gd name="T127" fmla="*/ 0 h 86"/>
                  <a:gd name="T128" fmla="*/ 145 w 145"/>
                  <a:gd name="T129" fmla="*/ 86 h 8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5" h="86">
                    <a:moveTo>
                      <a:pt x="0" y="0"/>
                    </a:moveTo>
                    <a:lnTo>
                      <a:pt x="0" y="1"/>
                    </a:lnTo>
                    <a:lnTo>
                      <a:pt x="2" y="2"/>
                    </a:lnTo>
                    <a:lnTo>
                      <a:pt x="5" y="3"/>
                    </a:lnTo>
                    <a:lnTo>
                      <a:pt x="5" y="4"/>
                    </a:lnTo>
                    <a:lnTo>
                      <a:pt x="6" y="4"/>
                    </a:lnTo>
                    <a:lnTo>
                      <a:pt x="8" y="5"/>
                    </a:lnTo>
                    <a:lnTo>
                      <a:pt x="8" y="6"/>
                    </a:lnTo>
                    <a:lnTo>
                      <a:pt x="11" y="7"/>
                    </a:lnTo>
                    <a:lnTo>
                      <a:pt x="11" y="8"/>
                    </a:lnTo>
                    <a:lnTo>
                      <a:pt x="13" y="9"/>
                    </a:lnTo>
                    <a:lnTo>
                      <a:pt x="13" y="10"/>
                    </a:lnTo>
                    <a:lnTo>
                      <a:pt x="14" y="11"/>
                    </a:lnTo>
                    <a:lnTo>
                      <a:pt x="17" y="12"/>
                    </a:lnTo>
                    <a:lnTo>
                      <a:pt x="17" y="13"/>
                    </a:lnTo>
                    <a:lnTo>
                      <a:pt x="18" y="13"/>
                    </a:lnTo>
                    <a:lnTo>
                      <a:pt x="18" y="14"/>
                    </a:lnTo>
                    <a:lnTo>
                      <a:pt x="20" y="15"/>
                    </a:lnTo>
                    <a:lnTo>
                      <a:pt x="20" y="16"/>
                    </a:lnTo>
                    <a:lnTo>
                      <a:pt x="23" y="17"/>
                    </a:lnTo>
                    <a:lnTo>
                      <a:pt x="23" y="18"/>
                    </a:lnTo>
                    <a:lnTo>
                      <a:pt x="25" y="19"/>
                    </a:lnTo>
                    <a:lnTo>
                      <a:pt x="25" y="20"/>
                    </a:lnTo>
                    <a:lnTo>
                      <a:pt x="27" y="21"/>
                    </a:lnTo>
                    <a:lnTo>
                      <a:pt x="27" y="23"/>
                    </a:lnTo>
                    <a:lnTo>
                      <a:pt x="30" y="23"/>
                    </a:lnTo>
                    <a:lnTo>
                      <a:pt x="30" y="24"/>
                    </a:lnTo>
                    <a:lnTo>
                      <a:pt x="32" y="25"/>
                    </a:lnTo>
                    <a:lnTo>
                      <a:pt x="32" y="26"/>
                    </a:lnTo>
                    <a:lnTo>
                      <a:pt x="33" y="27"/>
                    </a:lnTo>
                    <a:lnTo>
                      <a:pt x="35" y="28"/>
                    </a:lnTo>
                    <a:lnTo>
                      <a:pt x="35" y="29"/>
                    </a:lnTo>
                    <a:lnTo>
                      <a:pt x="37" y="30"/>
                    </a:lnTo>
                    <a:lnTo>
                      <a:pt x="37" y="31"/>
                    </a:lnTo>
                    <a:lnTo>
                      <a:pt x="39" y="32"/>
                    </a:lnTo>
                    <a:lnTo>
                      <a:pt x="39" y="33"/>
                    </a:lnTo>
                    <a:lnTo>
                      <a:pt x="41" y="33"/>
                    </a:lnTo>
                    <a:lnTo>
                      <a:pt x="41" y="34"/>
                    </a:lnTo>
                    <a:lnTo>
                      <a:pt x="43" y="35"/>
                    </a:lnTo>
                    <a:lnTo>
                      <a:pt x="43" y="36"/>
                    </a:lnTo>
                    <a:lnTo>
                      <a:pt x="45" y="37"/>
                    </a:lnTo>
                    <a:lnTo>
                      <a:pt x="45" y="38"/>
                    </a:lnTo>
                    <a:lnTo>
                      <a:pt x="47" y="39"/>
                    </a:lnTo>
                    <a:lnTo>
                      <a:pt x="47" y="40"/>
                    </a:lnTo>
                    <a:lnTo>
                      <a:pt x="49" y="41"/>
                    </a:lnTo>
                    <a:lnTo>
                      <a:pt x="49" y="42"/>
                    </a:lnTo>
                    <a:lnTo>
                      <a:pt x="51" y="43"/>
                    </a:lnTo>
                    <a:lnTo>
                      <a:pt x="51" y="44"/>
                    </a:lnTo>
                    <a:lnTo>
                      <a:pt x="54" y="44"/>
                    </a:lnTo>
                    <a:lnTo>
                      <a:pt x="54" y="45"/>
                    </a:lnTo>
                    <a:lnTo>
                      <a:pt x="56" y="46"/>
                    </a:lnTo>
                    <a:lnTo>
                      <a:pt x="56" y="47"/>
                    </a:lnTo>
                    <a:lnTo>
                      <a:pt x="59" y="48"/>
                    </a:lnTo>
                    <a:lnTo>
                      <a:pt x="59" y="49"/>
                    </a:lnTo>
                    <a:lnTo>
                      <a:pt x="61" y="50"/>
                    </a:lnTo>
                    <a:lnTo>
                      <a:pt x="61" y="51"/>
                    </a:lnTo>
                    <a:lnTo>
                      <a:pt x="63" y="52"/>
                    </a:lnTo>
                    <a:lnTo>
                      <a:pt x="63" y="53"/>
                    </a:lnTo>
                    <a:lnTo>
                      <a:pt x="66" y="54"/>
                    </a:lnTo>
                    <a:lnTo>
                      <a:pt x="66" y="55"/>
                    </a:lnTo>
                    <a:lnTo>
                      <a:pt x="67" y="56"/>
                    </a:lnTo>
                    <a:lnTo>
                      <a:pt x="69" y="57"/>
                    </a:lnTo>
                    <a:lnTo>
                      <a:pt x="69" y="58"/>
                    </a:lnTo>
                    <a:lnTo>
                      <a:pt x="72" y="59"/>
                    </a:lnTo>
                    <a:lnTo>
                      <a:pt x="74" y="60"/>
                    </a:lnTo>
                    <a:lnTo>
                      <a:pt x="74" y="61"/>
                    </a:lnTo>
                    <a:lnTo>
                      <a:pt x="75" y="62"/>
                    </a:lnTo>
                    <a:lnTo>
                      <a:pt x="78" y="63"/>
                    </a:lnTo>
                    <a:lnTo>
                      <a:pt x="78" y="64"/>
                    </a:lnTo>
                    <a:lnTo>
                      <a:pt x="79" y="64"/>
                    </a:lnTo>
                    <a:lnTo>
                      <a:pt x="81" y="65"/>
                    </a:lnTo>
                    <a:lnTo>
                      <a:pt x="84" y="66"/>
                    </a:lnTo>
                    <a:lnTo>
                      <a:pt x="84" y="67"/>
                    </a:lnTo>
                    <a:lnTo>
                      <a:pt x="85" y="67"/>
                    </a:lnTo>
                    <a:lnTo>
                      <a:pt x="87" y="68"/>
                    </a:lnTo>
                    <a:lnTo>
                      <a:pt x="87" y="69"/>
                    </a:lnTo>
                    <a:lnTo>
                      <a:pt x="89" y="69"/>
                    </a:lnTo>
                    <a:lnTo>
                      <a:pt x="91" y="70"/>
                    </a:lnTo>
                    <a:lnTo>
                      <a:pt x="91" y="71"/>
                    </a:lnTo>
                    <a:lnTo>
                      <a:pt x="92" y="71"/>
                    </a:lnTo>
                    <a:lnTo>
                      <a:pt x="93" y="72"/>
                    </a:lnTo>
                    <a:lnTo>
                      <a:pt x="96" y="73"/>
                    </a:lnTo>
                    <a:lnTo>
                      <a:pt x="97" y="74"/>
                    </a:lnTo>
                    <a:lnTo>
                      <a:pt x="98" y="74"/>
                    </a:lnTo>
                    <a:lnTo>
                      <a:pt x="99" y="75"/>
                    </a:lnTo>
                    <a:lnTo>
                      <a:pt x="101" y="75"/>
                    </a:lnTo>
                    <a:lnTo>
                      <a:pt x="102" y="76"/>
                    </a:lnTo>
                    <a:lnTo>
                      <a:pt x="103" y="76"/>
                    </a:lnTo>
                    <a:lnTo>
                      <a:pt x="104" y="77"/>
                    </a:lnTo>
                    <a:lnTo>
                      <a:pt x="105" y="77"/>
                    </a:lnTo>
                    <a:lnTo>
                      <a:pt x="107" y="78"/>
                    </a:lnTo>
                    <a:lnTo>
                      <a:pt x="108" y="78"/>
                    </a:lnTo>
                    <a:lnTo>
                      <a:pt x="109" y="78"/>
                    </a:lnTo>
                    <a:lnTo>
                      <a:pt x="110" y="79"/>
                    </a:lnTo>
                    <a:lnTo>
                      <a:pt x="111" y="79"/>
                    </a:lnTo>
                    <a:lnTo>
                      <a:pt x="113" y="80"/>
                    </a:lnTo>
                    <a:lnTo>
                      <a:pt x="114" y="80"/>
                    </a:lnTo>
                    <a:lnTo>
                      <a:pt x="115" y="80"/>
                    </a:lnTo>
                    <a:lnTo>
                      <a:pt x="116" y="81"/>
                    </a:lnTo>
                    <a:lnTo>
                      <a:pt x="117" y="81"/>
                    </a:lnTo>
                    <a:lnTo>
                      <a:pt x="119" y="81"/>
                    </a:lnTo>
                    <a:lnTo>
                      <a:pt x="120" y="82"/>
                    </a:lnTo>
                    <a:lnTo>
                      <a:pt x="121" y="82"/>
                    </a:lnTo>
                    <a:lnTo>
                      <a:pt x="122" y="82"/>
                    </a:lnTo>
                    <a:lnTo>
                      <a:pt x="123" y="83"/>
                    </a:lnTo>
                    <a:lnTo>
                      <a:pt x="125" y="83"/>
                    </a:lnTo>
                    <a:lnTo>
                      <a:pt x="126" y="83"/>
                    </a:lnTo>
                    <a:lnTo>
                      <a:pt x="127" y="83"/>
                    </a:lnTo>
                    <a:lnTo>
                      <a:pt x="128" y="84"/>
                    </a:lnTo>
                    <a:lnTo>
                      <a:pt x="129" y="84"/>
                    </a:lnTo>
                    <a:lnTo>
                      <a:pt x="131" y="84"/>
                    </a:lnTo>
                    <a:lnTo>
                      <a:pt x="132" y="84"/>
                    </a:lnTo>
                    <a:lnTo>
                      <a:pt x="133" y="85"/>
                    </a:lnTo>
                    <a:lnTo>
                      <a:pt x="134" y="85"/>
                    </a:lnTo>
                    <a:lnTo>
                      <a:pt x="135" y="85"/>
                    </a:lnTo>
                    <a:lnTo>
                      <a:pt x="137" y="85"/>
                    </a:lnTo>
                    <a:lnTo>
                      <a:pt x="138" y="85"/>
                    </a:lnTo>
                    <a:lnTo>
                      <a:pt x="139" y="86"/>
                    </a:lnTo>
                    <a:lnTo>
                      <a:pt x="140" y="86"/>
                    </a:lnTo>
                    <a:lnTo>
                      <a:pt x="141" y="86"/>
                    </a:lnTo>
                    <a:lnTo>
                      <a:pt x="143" y="86"/>
                    </a:lnTo>
                    <a:lnTo>
                      <a:pt x="144" y="86"/>
                    </a:lnTo>
                    <a:lnTo>
                      <a:pt x="145" y="86"/>
                    </a:lnTo>
                  </a:path>
                </a:pathLst>
              </a:custGeom>
              <a:noFill/>
              <a:ln w="254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259" name="Freeform 48">
                <a:extLst>
                  <a:ext uri="{FF2B5EF4-FFF2-40B4-BE49-F238E27FC236}">
                    <a16:creationId xmlns:a16="http://schemas.microsoft.com/office/drawing/2014/main" id="{6815676E-B642-4390-BCCB-0F611E72177F}"/>
                  </a:ext>
                </a:extLst>
              </p:cNvPr>
              <p:cNvSpPr>
                <a:spLocks/>
              </p:cNvSpPr>
              <p:nvPr/>
            </p:nvSpPr>
            <p:spPr bwMode="auto">
              <a:xfrm rot="-5400000">
                <a:off x="2076079" y="2592124"/>
                <a:ext cx="236721" cy="5225"/>
              </a:xfrm>
              <a:custGeom>
                <a:avLst/>
                <a:gdLst>
                  <a:gd name="T0" fmla="*/ 2147483646 w 91"/>
                  <a:gd name="T1" fmla="*/ 0 h 3"/>
                  <a:gd name="T2" fmla="*/ 2147483646 w 91"/>
                  <a:gd name="T3" fmla="*/ 0 h 3"/>
                  <a:gd name="T4" fmla="*/ 2147483646 w 91"/>
                  <a:gd name="T5" fmla="*/ 2147483646 h 3"/>
                  <a:gd name="T6" fmla="*/ 2147483646 w 91"/>
                  <a:gd name="T7" fmla="*/ 2147483646 h 3"/>
                  <a:gd name="T8" fmla="*/ 2147483646 w 91"/>
                  <a:gd name="T9" fmla="*/ 2147483646 h 3"/>
                  <a:gd name="T10" fmla="*/ 2147483646 w 91"/>
                  <a:gd name="T11" fmla="*/ 2147483646 h 3"/>
                  <a:gd name="T12" fmla="*/ 2147483646 w 91"/>
                  <a:gd name="T13" fmla="*/ 2147483646 h 3"/>
                  <a:gd name="T14" fmla="*/ 2147483646 w 91"/>
                  <a:gd name="T15" fmla="*/ 2147483646 h 3"/>
                  <a:gd name="T16" fmla="*/ 2147483646 w 91"/>
                  <a:gd name="T17" fmla="*/ 2147483646 h 3"/>
                  <a:gd name="T18" fmla="*/ 2147483646 w 91"/>
                  <a:gd name="T19" fmla="*/ 2147483646 h 3"/>
                  <a:gd name="T20" fmla="*/ 2147483646 w 91"/>
                  <a:gd name="T21" fmla="*/ 2147483646 h 3"/>
                  <a:gd name="T22" fmla="*/ 2147483646 w 91"/>
                  <a:gd name="T23" fmla="*/ 2147483646 h 3"/>
                  <a:gd name="T24" fmla="*/ 2147483646 w 91"/>
                  <a:gd name="T25" fmla="*/ 2147483646 h 3"/>
                  <a:gd name="T26" fmla="*/ 2147483646 w 91"/>
                  <a:gd name="T27" fmla="*/ 2147483646 h 3"/>
                  <a:gd name="T28" fmla="*/ 2147483646 w 91"/>
                  <a:gd name="T29" fmla="*/ 2147483646 h 3"/>
                  <a:gd name="T30" fmla="*/ 2147483646 w 91"/>
                  <a:gd name="T31" fmla="*/ 2147483646 h 3"/>
                  <a:gd name="T32" fmla="*/ 2147483646 w 91"/>
                  <a:gd name="T33" fmla="*/ 2147483646 h 3"/>
                  <a:gd name="T34" fmla="*/ 2147483646 w 91"/>
                  <a:gd name="T35" fmla="*/ 2147483646 h 3"/>
                  <a:gd name="T36" fmla="*/ 2147483646 w 91"/>
                  <a:gd name="T37" fmla="*/ 2147483646 h 3"/>
                  <a:gd name="T38" fmla="*/ 2147483646 w 91"/>
                  <a:gd name="T39" fmla="*/ 2147483646 h 3"/>
                  <a:gd name="T40" fmla="*/ 2147483646 w 91"/>
                  <a:gd name="T41" fmla="*/ 2147483646 h 3"/>
                  <a:gd name="T42" fmla="*/ 2147483646 w 91"/>
                  <a:gd name="T43" fmla="*/ 2147483646 h 3"/>
                  <a:gd name="T44" fmla="*/ 2147483646 w 91"/>
                  <a:gd name="T45" fmla="*/ 2147483646 h 3"/>
                  <a:gd name="T46" fmla="*/ 2147483646 w 91"/>
                  <a:gd name="T47" fmla="*/ 2147483646 h 3"/>
                  <a:gd name="T48" fmla="*/ 2147483646 w 91"/>
                  <a:gd name="T49" fmla="*/ 2147483646 h 3"/>
                  <a:gd name="T50" fmla="*/ 2147483646 w 91"/>
                  <a:gd name="T51" fmla="*/ 2147483646 h 3"/>
                  <a:gd name="T52" fmla="*/ 2147483646 w 91"/>
                  <a:gd name="T53" fmla="*/ 2147483646 h 3"/>
                  <a:gd name="T54" fmla="*/ 2147483646 w 91"/>
                  <a:gd name="T55" fmla="*/ 2147483646 h 3"/>
                  <a:gd name="T56" fmla="*/ 2147483646 w 91"/>
                  <a:gd name="T57" fmla="*/ 2147483646 h 3"/>
                  <a:gd name="T58" fmla="*/ 2147483646 w 91"/>
                  <a:gd name="T59" fmla="*/ 2147483646 h 3"/>
                  <a:gd name="T60" fmla="*/ 2147483646 w 91"/>
                  <a:gd name="T61" fmla="*/ 2147483646 h 3"/>
                  <a:gd name="T62" fmla="*/ 2147483646 w 91"/>
                  <a:gd name="T63" fmla="*/ 2147483646 h 3"/>
                  <a:gd name="T64" fmla="*/ 2147483646 w 91"/>
                  <a:gd name="T65" fmla="*/ 2147483646 h 3"/>
                  <a:gd name="T66" fmla="*/ 2147483646 w 91"/>
                  <a:gd name="T67" fmla="*/ 2147483646 h 3"/>
                  <a:gd name="T68" fmla="*/ 2147483646 w 91"/>
                  <a:gd name="T69" fmla="*/ 2147483646 h 3"/>
                  <a:gd name="T70" fmla="*/ 2147483646 w 91"/>
                  <a:gd name="T71" fmla="*/ 2147483646 h 3"/>
                  <a:gd name="T72" fmla="*/ 2147483646 w 91"/>
                  <a:gd name="T73" fmla="*/ 2147483646 h 3"/>
                  <a:gd name="T74" fmla="*/ 2147483646 w 91"/>
                  <a:gd name="T75" fmla="*/ 2147483646 h 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1"/>
                  <a:gd name="T115" fmla="*/ 0 h 3"/>
                  <a:gd name="T116" fmla="*/ 91 w 91"/>
                  <a:gd name="T117" fmla="*/ 3 h 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1" h="3">
                    <a:moveTo>
                      <a:pt x="0" y="0"/>
                    </a:moveTo>
                    <a:lnTo>
                      <a:pt x="1" y="0"/>
                    </a:lnTo>
                    <a:lnTo>
                      <a:pt x="2" y="0"/>
                    </a:lnTo>
                    <a:lnTo>
                      <a:pt x="4" y="0"/>
                    </a:lnTo>
                    <a:lnTo>
                      <a:pt x="5" y="0"/>
                    </a:lnTo>
                    <a:lnTo>
                      <a:pt x="6" y="1"/>
                    </a:lnTo>
                    <a:lnTo>
                      <a:pt x="7" y="1"/>
                    </a:lnTo>
                    <a:lnTo>
                      <a:pt x="8" y="1"/>
                    </a:lnTo>
                    <a:lnTo>
                      <a:pt x="10" y="1"/>
                    </a:lnTo>
                    <a:lnTo>
                      <a:pt x="11" y="1"/>
                    </a:lnTo>
                    <a:lnTo>
                      <a:pt x="12" y="1"/>
                    </a:lnTo>
                    <a:lnTo>
                      <a:pt x="13" y="1"/>
                    </a:lnTo>
                    <a:lnTo>
                      <a:pt x="14" y="1"/>
                    </a:lnTo>
                    <a:lnTo>
                      <a:pt x="16" y="1"/>
                    </a:lnTo>
                    <a:lnTo>
                      <a:pt x="17" y="1"/>
                    </a:lnTo>
                    <a:lnTo>
                      <a:pt x="18" y="2"/>
                    </a:lnTo>
                    <a:lnTo>
                      <a:pt x="19" y="2"/>
                    </a:lnTo>
                    <a:lnTo>
                      <a:pt x="20" y="2"/>
                    </a:lnTo>
                    <a:lnTo>
                      <a:pt x="22" y="2"/>
                    </a:lnTo>
                    <a:lnTo>
                      <a:pt x="23" y="2"/>
                    </a:lnTo>
                    <a:lnTo>
                      <a:pt x="24" y="2"/>
                    </a:lnTo>
                    <a:lnTo>
                      <a:pt x="25" y="2"/>
                    </a:lnTo>
                    <a:lnTo>
                      <a:pt x="26" y="2"/>
                    </a:lnTo>
                    <a:lnTo>
                      <a:pt x="28" y="2"/>
                    </a:lnTo>
                    <a:lnTo>
                      <a:pt x="29" y="2"/>
                    </a:lnTo>
                    <a:lnTo>
                      <a:pt x="30" y="2"/>
                    </a:lnTo>
                    <a:lnTo>
                      <a:pt x="31" y="2"/>
                    </a:lnTo>
                    <a:lnTo>
                      <a:pt x="32" y="2"/>
                    </a:lnTo>
                    <a:lnTo>
                      <a:pt x="34" y="2"/>
                    </a:lnTo>
                    <a:lnTo>
                      <a:pt x="35" y="2"/>
                    </a:lnTo>
                    <a:lnTo>
                      <a:pt x="36" y="2"/>
                    </a:lnTo>
                    <a:lnTo>
                      <a:pt x="37" y="2"/>
                    </a:lnTo>
                    <a:lnTo>
                      <a:pt x="38" y="2"/>
                    </a:lnTo>
                    <a:lnTo>
                      <a:pt x="40" y="2"/>
                    </a:lnTo>
                    <a:lnTo>
                      <a:pt x="41" y="2"/>
                    </a:lnTo>
                    <a:lnTo>
                      <a:pt x="42" y="3"/>
                    </a:lnTo>
                    <a:lnTo>
                      <a:pt x="43" y="3"/>
                    </a:lnTo>
                    <a:lnTo>
                      <a:pt x="44" y="3"/>
                    </a:lnTo>
                    <a:lnTo>
                      <a:pt x="46" y="3"/>
                    </a:lnTo>
                    <a:lnTo>
                      <a:pt x="47" y="3"/>
                    </a:lnTo>
                    <a:lnTo>
                      <a:pt x="48" y="3"/>
                    </a:lnTo>
                    <a:lnTo>
                      <a:pt x="49" y="3"/>
                    </a:lnTo>
                    <a:lnTo>
                      <a:pt x="50" y="3"/>
                    </a:lnTo>
                    <a:lnTo>
                      <a:pt x="52" y="3"/>
                    </a:lnTo>
                    <a:lnTo>
                      <a:pt x="53" y="3"/>
                    </a:lnTo>
                    <a:lnTo>
                      <a:pt x="54" y="3"/>
                    </a:lnTo>
                    <a:lnTo>
                      <a:pt x="55" y="3"/>
                    </a:lnTo>
                    <a:lnTo>
                      <a:pt x="56" y="3"/>
                    </a:lnTo>
                    <a:lnTo>
                      <a:pt x="58" y="3"/>
                    </a:lnTo>
                    <a:lnTo>
                      <a:pt x="59" y="3"/>
                    </a:lnTo>
                    <a:lnTo>
                      <a:pt x="60" y="3"/>
                    </a:lnTo>
                    <a:lnTo>
                      <a:pt x="61" y="3"/>
                    </a:lnTo>
                    <a:lnTo>
                      <a:pt x="62" y="3"/>
                    </a:lnTo>
                    <a:lnTo>
                      <a:pt x="64" y="3"/>
                    </a:lnTo>
                    <a:lnTo>
                      <a:pt x="65" y="3"/>
                    </a:lnTo>
                    <a:lnTo>
                      <a:pt x="66" y="3"/>
                    </a:lnTo>
                    <a:lnTo>
                      <a:pt x="67" y="3"/>
                    </a:lnTo>
                    <a:lnTo>
                      <a:pt x="68" y="3"/>
                    </a:lnTo>
                    <a:lnTo>
                      <a:pt x="70" y="3"/>
                    </a:lnTo>
                    <a:lnTo>
                      <a:pt x="71" y="3"/>
                    </a:lnTo>
                    <a:lnTo>
                      <a:pt x="72" y="3"/>
                    </a:lnTo>
                    <a:lnTo>
                      <a:pt x="73" y="3"/>
                    </a:lnTo>
                    <a:lnTo>
                      <a:pt x="74" y="3"/>
                    </a:lnTo>
                    <a:lnTo>
                      <a:pt x="76" y="3"/>
                    </a:lnTo>
                    <a:lnTo>
                      <a:pt x="77" y="3"/>
                    </a:lnTo>
                    <a:lnTo>
                      <a:pt x="78" y="3"/>
                    </a:lnTo>
                    <a:lnTo>
                      <a:pt x="79" y="3"/>
                    </a:lnTo>
                    <a:lnTo>
                      <a:pt x="80" y="3"/>
                    </a:lnTo>
                    <a:lnTo>
                      <a:pt x="82" y="3"/>
                    </a:lnTo>
                    <a:lnTo>
                      <a:pt x="83" y="3"/>
                    </a:lnTo>
                    <a:lnTo>
                      <a:pt x="84" y="3"/>
                    </a:lnTo>
                    <a:lnTo>
                      <a:pt x="85" y="3"/>
                    </a:lnTo>
                    <a:lnTo>
                      <a:pt x="86" y="3"/>
                    </a:lnTo>
                    <a:lnTo>
                      <a:pt x="88" y="3"/>
                    </a:lnTo>
                    <a:lnTo>
                      <a:pt x="89" y="3"/>
                    </a:lnTo>
                    <a:lnTo>
                      <a:pt x="90" y="3"/>
                    </a:lnTo>
                    <a:lnTo>
                      <a:pt x="91" y="3"/>
                    </a:lnTo>
                  </a:path>
                </a:pathLst>
              </a:custGeom>
              <a:noFill/>
              <a:ln w="254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260" name="Freeform 49">
                <a:extLst>
                  <a:ext uri="{FF2B5EF4-FFF2-40B4-BE49-F238E27FC236}">
                    <a16:creationId xmlns:a16="http://schemas.microsoft.com/office/drawing/2014/main" id="{5D8DE951-2F49-4ED4-A545-C2DAFAE4A14A}"/>
                  </a:ext>
                </a:extLst>
              </p:cNvPr>
              <p:cNvSpPr>
                <a:spLocks/>
              </p:cNvSpPr>
              <p:nvPr/>
            </p:nvSpPr>
            <p:spPr bwMode="auto">
              <a:xfrm rot="-5400000">
                <a:off x="1841001" y="3478208"/>
                <a:ext cx="247125" cy="464977"/>
              </a:xfrm>
              <a:custGeom>
                <a:avLst/>
                <a:gdLst>
                  <a:gd name="T0" fmla="*/ 2147483646 w 95"/>
                  <a:gd name="T1" fmla="*/ 2147483646 h 267"/>
                  <a:gd name="T2" fmla="*/ 2147483646 w 95"/>
                  <a:gd name="T3" fmla="*/ 2147483646 h 267"/>
                  <a:gd name="T4" fmla="*/ 2147483646 w 95"/>
                  <a:gd name="T5" fmla="*/ 2147483646 h 267"/>
                  <a:gd name="T6" fmla="*/ 2147483646 w 95"/>
                  <a:gd name="T7" fmla="*/ 2147483646 h 267"/>
                  <a:gd name="T8" fmla="*/ 2147483646 w 95"/>
                  <a:gd name="T9" fmla="*/ 2147483646 h 267"/>
                  <a:gd name="T10" fmla="*/ 2147483646 w 95"/>
                  <a:gd name="T11" fmla="*/ 2147483646 h 267"/>
                  <a:gd name="T12" fmla="*/ 2147483646 w 95"/>
                  <a:gd name="T13" fmla="*/ 2147483646 h 267"/>
                  <a:gd name="T14" fmla="*/ 2147483646 w 95"/>
                  <a:gd name="T15" fmla="*/ 2147483646 h 267"/>
                  <a:gd name="T16" fmla="*/ 2147483646 w 95"/>
                  <a:gd name="T17" fmla="*/ 2147483646 h 267"/>
                  <a:gd name="T18" fmla="*/ 2147483646 w 95"/>
                  <a:gd name="T19" fmla="*/ 2147483646 h 267"/>
                  <a:gd name="T20" fmla="*/ 2147483646 w 95"/>
                  <a:gd name="T21" fmla="*/ 2147483646 h 267"/>
                  <a:gd name="T22" fmla="*/ 2147483646 w 95"/>
                  <a:gd name="T23" fmla="*/ 2147483646 h 267"/>
                  <a:gd name="T24" fmla="*/ 2147483646 w 95"/>
                  <a:gd name="T25" fmla="*/ 2147483646 h 267"/>
                  <a:gd name="T26" fmla="*/ 2147483646 w 95"/>
                  <a:gd name="T27" fmla="*/ 2147483646 h 267"/>
                  <a:gd name="T28" fmla="*/ 2147483646 w 95"/>
                  <a:gd name="T29" fmla="*/ 2147483646 h 267"/>
                  <a:gd name="T30" fmla="*/ 2147483646 w 95"/>
                  <a:gd name="T31" fmla="*/ 2147483646 h 267"/>
                  <a:gd name="T32" fmla="*/ 2147483646 w 95"/>
                  <a:gd name="T33" fmla="*/ 2147483646 h 267"/>
                  <a:gd name="T34" fmla="*/ 2147483646 w 95"/>
                  <a:gd name="T35" fmla="*/ 2147483646 h 267"/>
                  <a:gd name="T36" fmla="*/ 2147483646 w 95"/>
                  <a:gd name="T37" fmla="*/ 2147483646 h 267"/>
                  <a:gd name="T38" fmla="*/ 2147483646 w 95"/>
                  <a:gd name="T39" fmla="*/ 2147483646 h 267"/>
                  <a:gd name="T40" fmla="*/ 2147483646 w 95"/>
                  <a:gd name="T41" fmla="*/ 2147483646 h 267"/>
                  <a:gd name="T42" fmla="*/ 2147483646 w 95"/>
                  <a:gd name="T43" fmla="*/ 2147483646 h 267"/>
                  <a:gd name="T44" fmla="*/ 2147483646 w 95"/>
                  <a:gd name="T45" fmla="*/ 2147483646 h 267"/>
                  <a:gd name="T46" fmla="*/ 2147483646 w 95"/>
                  <a:gd name="T47" fmla="*/ 2147483646 h 267"/>
                  <a:gd name="T48" fmla="*/ 2147483646 w 95"/>
                  <a:gd name="T49" fmla="*/ 2147483646 h 267"/>
                  <a:gd name="T50" fmla="*/ 2147483646 w 95"/>
                  <a:gd name="T51" fmla="*/ 2147483646 h 267"/>
                  <a:gd name="T52" fmla="*/ 2147483646 w 95"/>
                  <a:gd name="T53" fmla="*/ 2147483646 h 267"/>
                  <a:gd name="T54" fmla="*/ 2147483646 w 95"/>
                  <a:gd name="T55" fmla="*/ 2147483646 h 267"/>
                  <a:gd name="T56" fmla="*/ 2147483646 w 95"/>
                  <a:gd name="T57" fmla="*/ 2147483646 h 267"/>
                  <a:gd name="T58" fmla="*/ 2147483646 w 95"/>
                  <a:gd name="T59" fmla="*/ 2147483646 h 267"/>
                  <a:gd name="T60" fmla="*/ 2147483646 w 95"/>
                  <a:gd name="T61" fmla="*/ 2147483646 h 267"/>
                  <a:gd name="T62" fmla="*/ 2147483646 w 95"/>
                  <a:gd name="T63" fmla="*/ 2147483646 h 267"/>
                  <a:gd name="T64" fmla="*/ 2147483646 w 95"/>
                  <a:gd name="T65" fmla="*/ 2147483646 h 267"/>
                  <a:gd name="T66" fmla="*/ 2147483646 w 95"/>
                  <a:gd name="T67" fmla="*/ 2147483646 h 267"/>
                  <a:gd name="T68" fmla="*/ 2147483646 w 95"/>
                  <a:gd name="T69" fmla="*/ 2147483646 h 267"/>
                  <a:gd name="T70" fmla="*/ 2147483646 w 95"/>
                  <a:gd name="T71" fmla="*/ 2147483646 h 267"/>
                  <a:gd name="T72" fmla="*/ 2147483646 w 95"/>
                  <a:gd name="T73" fmla="*/ 2147483646 h 267"/>
                  <a:gd name="T74" fmla="*/ 2147483646 w 95"/>
                  <a:gd name="T75" fmla="*/ 2147483646 h 267"/>
                  <a:gd name="T76" fmla="*/ 2147483646 w 95"/>
                  <a:gd name="T77" fmla="*/ 2147483646 h 267"/>
                  <a:gd name="T78" fmla="*/ 2147483646 w 95"/>
                  <a:gd name="T79" fmla="*/ 2147483646 h 267"/>
                  <a:gd name="T80" fmla="*/ 2147483646 w 95"/>
                  <a:gd name="T81" fmla="*/ 2147483646 h 267"/>
                  <a:gd name="T82" fmla="*/ 2147483646 w 95"/>
                  <a:gd name="T83" fmla="*/ 2147483646 h 26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5"/>
                  <a:gd name="T127" fmla="*/ 0 h 267"/>
                  <a:gd name="T128" fmla="*/ 95 w 95"/>
                  <a:gd name="T129" fmla="*/ 267 h 26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5" h="267">
                    <a:moveTo>
                      <a:pt x="0" y="267"/>
                    </a:moveTo>
                    <a:lnTo>
                      <a:pt x="1" y="267"/>
                    </a:lnTo>
                    <a:lnTo>
                      <a:pt x="3" y="267"/>
                    </a:lnTo>
                    <a:lnTo>
                      <a:pt x="4" y="267"/>
                    </a:lnTo>
                    <a:lnTo>
                      <a:pt x="5" y="267"/>
                    </a:lnTo>
                    <a:lnTo>
                      <a:pt x="6" y="267"/>
                    </a:lnTo>
                    <a:lnTo>
                      <a:pt x="7" y="267"/>
                    </a:lnTo>
                    <a:lnTo>
                      <a:pt x="9" y="267"/>
                    </a:lnTo>
                    <a:lnTo>
                      <a:pt x="10" y="267"/>
                    </a:lnTo>
                    <a:lnTo>
                      <a:pt x="11" y="266"/>
                    </a:lnTo>
                    <a:lnTo>
                      <a:pt x="12" y="266"/>
                    </a:lnTo>
                    <a:lnTo>
                      <a:pt x="13" y="266"/>
                    </a:lnTo>
                    <a:lnTo>
                      <a:pt x="15" y="266"/>
                    </a:lnTo>
                    <a:lnTo>
                      <a:pt x="16" y="266"/>
                    </a:lnTo>
                    <a:lnTo>
                      <a:pt x="17" y="266"/>
                    </a:lnTo>
                    <a:lnTo>
                      <a:pt x="18" y="266"/>
                    </a:lnTo>
                    <a:lnTo>
                      <a:pt x="19" y="265"/>
                    </a:lnTo>
                    <a:lnTo>
                      <a:pt x="21" y="265"/>
                    </a:lnTo>
                    <a:lnTo>
                      <a:pt x="22" y="265"/>
                    </a:lnTo>
                    <a:lnTo>
                      <a:pt x="23" y="264"/>
                    </a:lnTo>
                    <a:lnTo>
                      <a:pt x="24" y="264"/>
                    </a:lnTo>
                    <a:lnTo>
                      <a:pt x="25" y="264"/>
                    </a:lnTo>
                    <a:lnTo>
                      <a:pt x="27" y="263"/>
                    </a:lnTo>
                    <a:lnTo>
                      <a:pt x="28" y="263"/>
                    </a:lnTo>
                    <a:lnTo>
                      <a:pt x="29" y="262"/>
                    </a:lnTo>
                    <a:lnTo>
                      <a:pt x="31" y="261"/>
                    </a:lnTo>
                    <a:lnTo>
                      <a:pt x="31" y="260"/>
                    </a:lnTo>
                    <a:lnTo>
                      <a:pt x="34" y="259"/>
                    </a:lnTo>
                    <a:lnTo>
                      <a:pt x="34" y="258"/>
                    </a:lnTo>
                    <a:lnTo>
                      <a:pt x="35" y="258"/>
                    </a:lnTo>
                    <a:lnTo>
                      <a:pt x="35" y="257"/>
                    </a:lnTo>
                    <a:lnTo>
                      <a:pt x="37" y="256"/>
                    </a:lnTo>
                    <a:lnTo>
                      <a:pt x="37" y="254"/>
                    </a:lnTo>
                    <a:lnTo>
                      <a:pt x="39" y="254"/>
                    </a:lnTo>
                    <a:lnTo>
                      <a:pt x="39" y="252"/>
                    </a:lnTo>
                    <a:lnTo>
                      <a:pt x="40" y="252"/>
                    </a:lnTo>
                    <a:lnTo>
                      <a:pt x="40" y="250"/>
                    </a:lnTo>
                    <a:lnTo>
                      <a:pt x="41" y="250"/>
                    </a:lnTo>
                    <a:lnTo>
                      <a:pt x="41" y="248"/>
                    </a:lnTo>
                    <a:lnTo>
                      <a:pt x="42" y="248"/>
                    </a:lnTo>
                    <a:lnTo>
                      <a:pt x="42" y="246"/>
                    </a:lnTo>
                    <a:lnTo>
                      <a:pt x="43" y="246"/>
                    </a:lnTo>
                    <a:lnTo>
                      <a:pt x="43" y="244"/>
                    </a:lnTo>
                    <a:lnTo>
                      <a:pt x="45" y="243"/>
                    </a:lnTo>
                    <a:lnTo>
                      <a:pt x="45" y="241"/>
                    </a:lnTo>
                    <a:lnTo>
                      <a:pt x="46" y="241"/>
                    </a:lnTo>
                    <a:lnTo>
                      <a:pt x="46" y="239"/>
                    </a:lnTo>
                    <a:lnTo>
                      <a:pt x="47" y="238"/>
                    </a:lnTo>
                    <a:lnTo>
                      <a:pt x="47" y="235"/>
                    </a:lnTo>
                    <a:lnTo>
                      <a:pt x="48" y="235"/>
                    </a:lnTo>
                    <a:lnTo>
                      <a:pt x="48" y="232"/>
                    </a:lnTo>
                    <a:lnTo>
                      <a:pt x="49" y="231"/>
                    </a:lnTo>
                    <a:lnTo>
                      <a:pt x="49" y="228"/>
                    </a:lnTo>
                    <a:lnTo>
                      <a:pt x="51" y="228"/>
                    </a:lnTo>
                    <a:lnTo>
                      <a:pt x="51" y="224"/>
                    </a:lnTo>
                    <a:lnTo>
                      <a:pt x="52" y="224"/>
                    </a:lnTo>
                    <a:lnTo>
                      <a:pt x="52" y="221"/>
                    </a:lnTo>
                    <a:lnTo>
                      <a:pt x="53" y="220"/>
                    </a:lnTo>
                    <a:lnTo>
                      <a:pt x="53" y="216"/>
                    </a:lnTo>
                    <a:lnTo>
                      <a:pt x="54" y="216"/>
                    </a:lnTo>
                    <a:lnTo>
                      <a:pt x="54" y="211"/>
                    </a:lnTo>
                    <a:lnTo>
                      <a:pt x="55" y="211"/>
                    </a:lnTo>
                    <a:lnTo>
                      <a:pt x="55" y="206"/>
                    </a:lnTo>
                    <a:lnTo>
                      <a:pt x="57" y="206"/>
                    </a:lnTo>
                    <a:lnTo>
                      <a:pt x="57" y="201"/>
                    </a:lnTo>
                    <a:lnTo>
                      <a:pt x="58" y="201"/>
                    </a:lnTo>
                    <a:lnTo>
                      <a:pt x="58" y="195"/>
                    </a:lnTo>
                    <a:lnTo>
                      <a:pt x="59" y="195"/>
                    </a:lnTo>
                    <a:lnTo>
                      <a:pt x="59" y="189"/>
                    </a:lnTo>
                    <a:lnTo>
                      <a:pt x="60" y="189"/>
                    </a:lnTo>
                    <a:lnTo>
                      <a:pt x="60" y="183"/>
                    </a:lnTo>
                    <a:lnTo>
                      <a:pt x="61" y="183"/>
                    </a:lnTo>
                    <a:lnTo>
                      <a:pt x="61" y="177"/>
                    </a:lnTo>
                    <a:lnTo>
                      <a:pt x="63" y="177"/>
                    </a:lnTo>
                    <a:lnTo>
                      <a:pt x="63" y="170"/>
                    </a:lnTo>
                    <a:lnTo>
                      <a:pt x="64" y="170"/>
                    </a:lnTo>
                    <a:lnTo>
                      <a:pt x="64" y="163"/>
                    </a:lnTo>
                    <a:lnTo>
                      <a:pt x="65" y="163"/>
                    </a:lnTo>
                    <a:lnTo>
                      <a:pt x="65" y="156"/>
                    </a:lnTo>
                    <a:lnTo>
                      <a:pt x="66" y="156"/>
                    </a:lnTo>
                    <a:lnTo>
                      <a:pt x="66" y="149"/>
                    </a:lnTo>
                    <a:lnTo>
                      <a:pt x="67" y="148"/>
                    </a:lnTo>
                    <a:lnTo>
                      <a:pt x="67" y="141"/>
                    </a:lnTo>
                    <a:lnTo>
                      <a:pt x="69" y="141"/>
                    </a:lnTo>
                    <a:lnTo>
                      <a:pt x="69" y="134"/>
                    </a:lnTo>
                    <a:lnTo>
                      <a:pt x="70" y="133"/>
                    </a:lnTo>
                    <a:lnTo>
                      <a:pt x="70" y="126"/>
                    </a:lnTo>
                    <a:lnTo>
                      <a:pt x="71" y="125"/>
                    </a:lnTo>
                    <a:lnTo>
                      <a:pt x="71" y="118"/>
                    </a:lnTo>
                    <a:lnTo>
                      <a:pt x="72" y="117"/>
                    </a:lnTo>
                    <a:lnTo>
                      <a:pt x="72" y="110"/>
                    </a:lnTo>
                    <a:lnTo>
                      <a:pt x="73" y="110"/>
                    </a:lnTo>
                    <a:lnTo>
                      <a:pt x="73" y="102"/>
                    </a:lnTo>
                    <a:lnTo>
                      <a:pt x="75" y="101"/>
                    </a:lnTo>
                    <a:lnTo>
                      <a:pt x="75" y="94"/>
                    </a:lnTo>
                    <a:lnTo>
                      <a:pt x="76" y="94"/>
                    </a:lnTo>
                    <a:lnTo>
                      <a:pt x="76" y="86"/>
                    </a:lnTo>
                    <a:lnTo>
                      <a:pt x="77" y="85"/>
                    </a:lnTo>
                    <a:lnTo>
                      <a:pt x="77" y="78"/>
                    </a:lnTo>
                    <a:lnTo>
                      <a:pt x="78" y="77"/>
                    </a:lnTo>
                    <a:lnTo>
                      <a:pt x="78" y="71"/>
                    </a:lnTo>
                    <a:lnTo>
                      <a:pt x="79" y="70"/>
                    </a:lnTo>
                    <a:lnTo>
                      <a:pt x="79" y="63"/>
                    </a:lnTo>
                    <a:lnTo>
                      <a:pt x="81" y="62"/>
                    </a:lnTo>
                    <a:lnTo>
                      <a:pt x="81" y="55"/>
                    </a:lnTo>
                    <a:lnTo>
                      <a:pt x="82" y="55"/>
                    </a:lnTo>
                    <a:lnTo>
                      <a:pt x="82" y="49"/>
                    </a:lnTo>
                    <a:lnTo>
                      <a:pt x="83" y="48"/>
                    </a:lnTo>
                    <a:lnTo>
                      <a:pt x="83" y="42"/>
                    </a:lnTo>
                    <a:lnTo>
                      <a:pt x="84" y="41"/>
                    </a:lnTo>
                    <a:lnTo>
                      <a:pt x="84" y="35"/>
                    </a:lnTo>
                    <a:lnTo>
                      <a:pt x="85" y="34"/>
                    </a:lnTo>
                    <a:lnTo>
                      <a:pt x="85" y="29"/>
                    </a:lnTo>
                    <a:lnTo>
                      <a:pt x="87" y="29"/>
                    </a:lnTo>
                    <a:lnTo>
                      <a:pt x="87" y="23"/>
                    </a:lnTo>
                    <a:lnTo>
                      <a:pt x="88" y="23"/>
                    </a:lnTo>
                    <a:lnTo>
                      <a:pt x="88" y="18"/>
                    </a:lnTo>
                    <a:lnTo>
                      <a:pt x="89" y="18"/>
                    </a:lnTo>
                    <a:lnTo>
                      <a:pt x="89" y="13"/>
                    </a:lnTo>
                    <a:lnTo>
                      <a:pt x="90" y="13"/>
                    </a:lnTo>
                    <a:lnTo>
                      <a:pt x="90" y="9"/>
                    </a:lnTo>
                    <a:lnTo>
                      <a:pt x="91" y="9"/>
                    </a:lnTo>
                    <a:lnTo>
                      <a:pt x="91" y="6"/>
                    </a:lnTo>
                    <a:lnTo>
                      <a:pt x="93" y="5"/>
                    </a:lnTo>
                    <a:lnTo>
                      <a:pt x="93" y="3"/>
                    </a:lnTo>
                    <a:lnTo>
                      <a:pt x="94" y="2"/>
                    </a:lnTo>
                    <a:lnTo>
                      <a:pt x="94" y="0"/>
                    </a:lnTo>
                    <a:lnTo>
                      <a:pt x="95" y="0"/>
                    </a:lnTo>
                  </a:path>
                </a:pathLst>
              </a:custGeom>
              <a:noFill/>
              <a:ln w="254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261" name="Freeform 50">
                <a:extLst>
                  <a:ext uri="{FF2B5EF4-FFF2-40B4-BE49-F238E27FC236}">
                    <a16:creationId xmlns:a16="http://schemas.microsoft.com/office/drawing/2014/main" id="{0BEF42D2-62EC-4A0D-8A3B-4821DA0D0FFD}"/>
                  </a:ext>
                </a:extLst>
              </p:cNvPr>
              <p:cNvSpPr>
                <a:spLocks/>
              </p:cNvSpPr>
              <p:nvPr/>
            </p:nvSpPr>
            <p:spPr bwMode="auto">
              <a:xfrm rot="-5400000">
                <a:off x="1842290" y="3232375"/>
                <a:ext cx="239320" cy="470201"/>
              </a:xfrm>
              <a:custGeom>
                <a:avLst/>
                <a:gdLst>
                  <a:gd name="T0" fmla="*/ 2147483646 w 92"/>
                  <a:gd name="T1" fmla="*/ 0 h 270"/>
                  <a:gd name="T2" fmla="*/ 2147483646 w 92"/>
                  <a:gd name="T3" fmla="*/ 2147483646 h 270"/>
                  <a:gd name="T4" fmla="*/ 2147483646 w 92"/>
                  <a:gd name="T5" fmla="*/ 2147483646 h 270"/>
                  <a:gd name="T6" fmla="*/ 2147483646 w 92"/>
                  <a:gd name="T7" fmla="*/ 2147483646 h 270"/>
                  <a:gd name="T8" fmla="*/ 2147483646 w 92"/>
                  <a:gd name="T9" fmla="*/ 2147483646 h 270"/>
                  <a:gd name="T10" fmla="*/ 2147483646 w 92"/>
                  <a:gd name="T11" fmla="*/ 2147483646 h 270"/>
                  <a:gd name="T12" fmla="*/ 2147483646 w 92"/>
                  <a:gd name="T13" fmla="*/ 2147483646 h 270"/>
                  <a:gd name="T14" fmla="*/ 2147483646 w 92"/>
                  <a:gd name="T15" fmla="*/ 2147483646 h 270"/>
                  <a:gd name="T16" fmla="*/ 2147483646 w 92"/>
                  <a:gd name="T17" fmla="*/ 2147483646 h 270"/>
                  <a:gd name="T18" fmla="*/ 2147483646 w 92"/>
                  <a:gd name="T19" fmla="*/ 2147483646 h 270"/>
                  <a:gd name="T20" fmla="*/ 2147483646 w 92"/>
                  <a:gd name="T21" fmla="*/ 2147483646 h 270"/>
                  <a:gd name="T22" fmla="*/ 2147483646 w 92"/>
                  <a:gd name="T23" fmla="*/ 2147483646 h 270"/>
                  <a:gd name="T24" fmla="*/ 2147483646 w 92"/>
                  <a:gd name="T25" fmla="*/ 2147483646 h 270"/>
                  <a:gd name="T26" fmla="*/ 2147483646 w 92"/>
                  <a:gd name="T27" fmla="*/ 2147483646 h 270"/>
                  <a:gd name="T28" fmla="*/ 2147483646 w 92"/>
                  <a:gd name="T29" fmla="*/ 2147483646 h 270"/>
                  <a:gd name="T30" fmla="*/ 2147483646 w 92"/>
                  <a:gd name="T31" fmla="*/ 2147483646 h 270"/>
                  <a:gd name="T32" fmla="*/ 2147483646 w 92"/>
                  <a:gd name="T33" fmla="*/ 2147483646 h 270"/>
                  <a:gd name="T34" fmla="*/ 2147483646 w 92"/>
                  <a:gd name="T35" fmla="*/ 2147483646 h 270"/>
                  <a:gd name="T36" fmla="*/ 2147483646 w 92"/>
                  <a:gd name="T37" fmla="*/ 2147483646 h 270"/>
                  <a:gd name="T38" fmla="*/ 2147483646 w 92"/>
                  <a:gd name="T39" fmla="*/ 2147483646 h 270"/>
                  <a:gd name="T40" fmla="*/ 2147483646 w 92"/>
                  <a:gd name="T41" fmla="*/ 2147483646 h 270"/>
                  <a:gd name="T42" fmla="*/ 2147483646 w 92"/>
                  <a:gd name="T43" fmla="*/ 2147483646 h 270"/>
                  <a:gd name="T44" fmla="*/ 2147483646 w 92"/>
                  <a:gd name="T45" fmla="*/ 2147483646 h 270"/>
                  <a:gd name="T46" fmla="*/ 2147483646 w 92"/>
                  <a:gd name="T47" fmla="*/ 2147483646 h 270"/>
                  <a:gd name="T48" fmla="*/ 2147483646 w 92"/>
                  <a:gd name="T49" fmla="*/ 2147483646 h 270"/>
                  <a:gd name="T50" fmla="*/ 2147483646 w 92"/>
                  <a:gd name="T51" fmla="*/ 2147483646 h 270"/>
                  <a:gd name="T52" fmla="*/ 2147483646 w 92"/>
                  <a:gd name="T53" fmla="*/ 2147483646 h 270"/>
                  <a:gd name="T54" fmla="*/ 2147483646 w 92"/>
                  <a:gd name="T55" fmla="*/ 2147483646 h 270"/>
                  <a:gd name="T56" fmla="*/ 2147483646 w 92"/>
                  <a:gd name="T57" fmla="*/ 2147483646 h 270"/>
                  <a:gd name="T58" fmla="*/ 2147483646 w 92"/>
                  <a:gd name="T59" fmla="*/ 2147483646 h 270"/>
                  <a:gd name="T60" fmla="*/ 2147483646 w 92"/>
                  <a:gd name="T61" fmla="*/ 2147483646 h 270"/>
                  <a:gd name="T62" fmla="*/ 2147483646 w 92"/>
                  <a:gd name="T63" fmla="*/ 2147483646 h 270"/>
                  <a:gd name="T64" fmla="*/ 2147483646 w 92"/>
                  <a:gd name="T65" fmla="*/ 2147483646 h 270"/>
                  <a:gd name="T66" fmla="*/ 2147483646 w 92"/>
                  <a:gd name="T67" fmla="*/ 2147483646 h 270"/>
                  <a:gd name="T68" fmla="*/ 2147483646 w 92"/>
                  <a:gd name="T69" fmla="*/ 2147483646 h 270"/>
                  <a:gd name="T70" fmla="*/ 2147483646 w 92"/>
                  <a:gd name="T71" fmla="*/ 2147483646 h 270"/>
                  <a:gd name="T72" fmla="*/ 2147483646 w 92"/>
                  <a:gd name="T73" fmla="*/ 2147483646 h 270"/>
                  <a:gd name="T74" fmla="*/ 2147483646 w 92"/>
                  <a:gd name="T75" fmla="*/ 2147483646 h 270"/>
                  <a:gd name="T76" fmla="*/ 2147483646 w 92"/>
                  <a:gd name="T77" fmla="*/ 2147483646 h 270"/>
                  <a:gd name="T78" fmla="*/ 2147483646 w 92"/>
                  <a:gd name="T79" fmla="*/ 2147483646 h 270"/>
                  <a:gd name="T80" fmla="*/ 2147483646 w 92"/>
                  <a:gd name="T81" fmla="*/ 2147483646 h 270"/>
                  <a:gd name="T82" fmla="*/ 2147483646 w 92"/>
                  <a:gd name="T83" fmla="*/ 2147483646 h 2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2"/>
                  <a:gd name="T127" fmla="*/ 0 h 270"/>
                  <a:gd name="T128" fmla="*/ 92 w 92"/>
                  <a:gd name="T129" fmla="*/ 270 h 2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2" h="270">
                    <a:moveTo>
                      <a:pt x="0" y="3"/>
                    </a:moveTo>
                    <a:lnTo>
                      <a:pt x="0" y="1"/>
                    </a:lnTo>
                    <a:lnTo>
                      <a:pt x="2" y="0"/>
                    </a:lnTo>
                    <a:lnTo>
                      <a:pt x="4" y="0"/>
                    </a:lnTo>
                    <a:lnTo>
                      <a:pt x="6" y="1"/>
                    </a:lnTo>
                    <a:lnTo>
                      <a:pt x="6" y="2"/>
                    </a:lnTo>
                    <a:lnTo>
                      <a:pt x="7" y="3"/>
                    </a:lnTo>
                    <a:lnTo>
                      <a:pt x="7" y="4"/>
                    </a:lnTo>
                    <a:lnTo>
                      <a:pt x="8" y="5"/>
                    </a:lnTo>
                    <a:lnTo>
                      <a:pt x="8" y="7"/>
                    </a:lnTo>
                    <a:lnTo>
                      <a:pt x="10" y="7"/>
                    </a:lnTo>
                    <a:lnTo>
                      <a:pt x="10" y="10"/>
                    </a:lnTo>
                    <a:lnTo>
                      <a:pt x="11" y="11"/>
                    </a:lnTo>
                    <a:lnTo>
                      <a:pt x="11" y="14"/>
                    </a:lnTo>
                    <a:lnTo>
                      <a:pt x="12" y="14"/>
                    </a:lnTo>
                    <a:lnTo>
                      <a:pt x="12" y="18"/>
                    </a:lnTo>
                    <a:lnTo>
                      <a:pt x="13" y="18"/>
                    </a:lnTo>
                    <a:lnTo>
                      <a:pt x="13" y="23"/>
                    </a:lnTo>
                    <a:lnTo>
                      <a:pt x="14" y="24"/>
                    </a:lnTo>
                    <a:lnTo>
                      <a:pt x="14" y="29"/>
                    </a:lnTo>
                    <a:lnTo>
                      <a:pt x="16" y="29"/>
                    </a:lnTo>
                    <a:lnTo>
                      <a:pt x="16" y="35"/>
                    </a:lnTo>
                    <a:lnTo>
                      <a:pt x="17" y="35"/>
                    </a:lnTo>
                    <a:lnTo>
                      <a:pt x="17" y="40"/>
                    </a:lnTo>
                    <a:lnTo>
                      <a:pt x="18" y="41"/>
                    </a:lnTo>
                    <a:lnTo>
                      <a:pt x="18" y="47"/>
                    </a:lnTo>
                    <a:lnTo>
                      <a:pt x="19" y="48"/>
                    </a:lnTo>
                    <a:lnTo>
                      <a:pt x="19" y="54"/>
                    </a:lnTo>
                    <a:lnTo>
                      <a:pt x="20" y="55"/>
                    </a:lnTo>
                    <a:lnTo>
                      <a:pt x="20" y="61"/>
                    </a:lnTo>
                    <a:lnTo>
                      <a:pt x="22" y="62"/>
                    </a:lnTo>
                    <a:lnTo>
                      <a:pt x="22" y="69"/>
                    </a:lnTo>
                    <a:lnTo>
                      <a:pt x="23" y="69"/>
                    </a:lnTo>
                    <a:lnTo>
                      <a:pt x="23" y="76"/>
                    </a:lnTo>
                    <a:lnTo>
                      <a:pt x="24" y="77"/>
                    </a:lnTo>
                    <a:lnTo>
                      <a:pt x="24" y="84"/>
                    </a:lnTo>
                    <a:lnTo>
                      <a:pt x="25" y="84"/>
                    </a:lnTo>
                    <a:lnTo>
                      <a:pt x="25" y="92"/>
                    </a:lnTo>
                    <a:lnTo>
                      <a:pt x="26" y="93"/>
                    </a:lnTo>
                    <a:lnTo>
                      <a:pt x="26" y="100"/>
                    </a:lnTo>
                    <a:lnTo>
                      <a:pt x="28" y="100"/>
                    </a:lnTo>
                    <a:lnTo>
                      <a:pt x="28" y="108"/>
                    </a:lnTo>
                    <a:lnTo>
                      <a:pt x="29" y="108"/>
                    </a:lnTo>
                    <a:lnTo>
                      <a:pt x="29" y="116"/>
                    </a:lnTo>
                    <a:lnTo>
                      <a:pt x="30" y="117"/>
                    </a:lnTo>
                    <a:lnTo>
                      <a:pt x="30" y="124"/>
                    </a:lnTo>
                    <a:lnTo>
                      <a:pt x="31" y="124"/>
                    </a:lnTo>
                    <a:lnTo>
                      <a:pt x="31" y="132"/>
                    </a:lnTo>
                    <a:lnTo>
                      <a:pt x="32" y="132"/>
                    </a:lnTo>
                    <a:lnTo>
                      <a:pt x="32" y="140"/>
                    </a:lnTo>
                    <a:lnTo>
                      <a:pt x="34" y="140"/>
                    </a:lnTo>
                    <a:lnTo>
                      <a:pt x="34" y="147"/>
                    </a:lnTo>
                    <a:lnTo>
                      <a:pt x="35" y="148"/>
                    </a:lnTo>
                    <a:lnTo>
                      <a:pt x="35" y="155"/>
                    </a:lnTo>
                    <a:lnTo>
                      <a:pt x="36" y="155"/>
                    </a:lnTo>
                    <a:lnTo>
                      <a:pt x="36" y="162"/>
                    </a:lnTo>
                    <a:lnTo>
                      <a:pt x="37" y="162"/>
                    </a:lnTo>
                    <a:lnTo>
                      <a:pt x="37" y="169"/>
                    </a:lnTo>
                    <a:lnTo>
                      <a:pt x="38" y="169"/>
                    </a:lnTo>
                    <a:lnTo>
                      <a:pt x="38" y="176"/>
                    </a:lnTo>
                    <a:lnTo>
                      <a:pt x="40" y="176"/>
                    </a:lnTo>
                    <a:lnTo>
                      <a:pt x="40" y="183"/>
                    </a:lnTo>
                    <a:lnTo>
                      <a:pt x="41" y="183"/>
                    </a:lnTo>
                    <a:lnTo>
                      <a:pt x="41" y="189"/>
                    </a:lnTo>
                    <a:lnTo>
                      <a:pt x="42" y="189"/>
                    </a:lnTo>
                    <a:lnTo>
                      <a:pt x="42" y="195"/>
                    </a:lnTo>
                    <a:lnTo>
                      <a:pt x="43" y="195"/>
                    </a:lnTo>
                    <a:lnTo>
                      <a:pt x="43" y="201"/>
                    </a:lnTo>
                    <a:lnTo>
                      <a:pt x="44" y="201"/>
                    </a:lnTo>
                    <a:lnTo>
                      <a:pt x="44" y="206"/>
                    </a:lnTo>
                    <a:lnTo>
                      <a:pt x="46" y="206"/>
                    </a:lnTo>
                    <a:lnTo>
                      <a:pt x="46" y="211"/>
                    </a:lnTo>
                    <a:lnTo>
                      <a:pt x="47" y="212"/>
                    </a:lnTo>
                    <a:lnTo>
                      <a:pt x="47" y="216"/>
                    </a:lnTo>
                    <a:lnTo>
                      <a:pt x="48" y="217"/>
                    </a:lnTo>
                    <a:lnTo>
                      <a:pt x="48" y="221"/>
                    </a:lnTo>
                    <a:lnTo>
                      <a:pt x="49" y="221"/>
                    </a:lnTo>
                    <a:lnTo>
                      <a:pt x="49" y="225"/>
                    </a:lnTo>
                    <a:lnTo>
                      <a:pt x="50" y="225"/>
                    </a:lnTo>
                    <a:lnTo>
                      <a:pt x="50" y="229"/>
                    </a:lnTo>
                    <a:lnTo>
                      <a:pt x="52" y="229"/>
                    </a:lnTo>
                    <a:lnTo>
                      <a:pt x="52" y="233"/>
                    </a:lnTo>
                    <a:lnTo>
                      <a:pt x="53" y="233"/>
                    </a:lnTo>
                    <a:lnTo>
                      <a:pt x="53" y="236"/>
                    </a:lnTo>
                    <a:lnTo>
                      <a:pt x="54" y="237"/>
                    </a:lnTo>
                    <a:lnTo>
                      <a:pt x="54" y="240"/>
                    </a:lnTo>
                    <a:lnTo>
                      <a:pt x="55" y="240"/>
                    </a:lnTo>
                    <a:lnTo>
                      <a:pt x="55" y="243"/>
                    </a:lnTo>
                    <a:lnTo>
                      <a:pt x="56" y="243"/>
                    </a:lnTo>
                    <a:lnTo>
                      <a:pt x="56" y="246"/>
                    </a:lnTo>
                    <a:lnTo>
                      <a:pt x="58" y="246"/>
                    </a:lnTo>
                    <a:lnTo>
                      <a:pt x="58" y="248"/>
                    </a:lnTo>
                    <a:lnTo>
                      <a:pt x="59" y="248"/>
                    </a:lnTo>
                    <a:lnTo>
                      <a:pt x="59" y="250"/>
                    </a:lnTo>
                    <a:lnTo>
                      <a:pt x="60" y="251"/>
                    </a:lnTo>
                    <a:lnTo>
                      <a:pt x="60" y="252"/>
                    </a:lnTo>
                    <a:lnTo>
                      <a:pt x="61" y="253"/>
                    </a:lnTo>
                    <a:lnTo>
                      <a:pt x="61" y="254"/>
                    </a:lnTo>
                    <a:lnTo>
                      <a:pt x="62" y="255"/>
                    </a:lnTo>
                    <a:lnTo>
                      <a:pt x="62" y="256"/>
                    </a:lnTo>
                    <a:lnTo>
                      <a:pt x="64" y="257"/>
                    </a:lnTo>
                    <a:lnTo>
                      <a:pt x="64" y="258"/>
                    </a:lnTo>
                    <a:lnTo>
                      <a:pt x="65" y="258"/>
                    </a:lnTo>
                    <a:lnTo>
                      <a:pt x="65" y="259"/>
                    </a:lnTo>
                    <a:lnTo>
                      <a:pt x="67" y="260"/>
                    </a:lnTo>
                    <a:lnTo>
                      <a:pt x="67" y="262"/>
                    </a:lnTo>
                    <a:lnTo>
                      <a:pt x="70" y="263"/>
                    </a:lnTo>
                    <a:lnTo>
                      <a:pt x="70" y="264"/>
                    </a:lnTo>
                    <a:lnTo>
                      <a:pt x="72" y="265"/>
                    </a:lnTo>
                    <a:lnTo>
                      <a:pt x="73" y="266"/>
                    </a:lnTo>
                    <a:lnTo>
                      <a:pt x="76" y="267"/>
                    </a:lnTo>
                    <a:lnTo>
                      <a:pt x="77" y="267"/>
                    </a:lnTo>
                    <a:lnTo>
                      <a:pt x="78" y="267"/>
                    </a:lnTo>
                    <a:lnTo>
                      <a:pt x="79" y="268"/>
                    </a:lnTo>
                    <a:lnTo>
                      <a:pt x="80" y="268"/>
                    </a:lnTo>
                    <a:lnTo>
                      <a:pt x="82" y="268"/>
                    </a:lnTo>
                    <a:lnTo>
                      <a:pt x="83" y="269"/>
                    </a:lnTo>
                    <a:lnTo>
                      <a:pt x="84" y="269"/>
                    </a:lnTo>
                    <a:lnTo>
                      <a:pt x="85" y="269"/>
                    </a:lnTo>
                    <a:lnTo>
                      <a:pt x="86" y="269"/>
                    </a:lnTo>
                    <a:lnTo>
                      <a:pt x="88" y="269"/>
                    </a:lnTo>
                    <a:lnTo>
                      <a:pt x="89" y="269"/>
                    </a:lnTo>
                    <a:lnTo>
                      <a:pt x="90" y="269"/>
                    </a:lnTo>
                    <a:lnTo>
                      <a:pt x="91" y="270"/>
                    </a:lnTo>
                    <a:lnTo>
                      <a:pt x="92" y="270"/>
                    </a:lnTo>
                  </a:path>
                </a:pathLst>
              </a:custGeom>
              <a:noFill/>
              <a:ln w="254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262" name="Freeform 51">
                <a:extLst>
                  <a:ext uri="{FF2B5EF4-FFF2-40B4-BE49-F238E27FC236}">
                    <a16:creationId xmlns:a16="http://schemas.microsoft.com/office/drawing/2014/main" id="{3E063452-C89E-4B25-8694-51AF13A96951}"/>
                  </a:ext>
                </a:extLst>
              </p:cNvPr>
              <p:cNvSpPr>
                <a:spLocks/>
              </p:cNvSpPr>
              <p:nvPr/>
            </p:nvSpPr>
            <p:spPr bwMode="auto">
              <a:xfrm rot="-5400000">
                <a:off x="2184915" y="3333938"/>
                <a:ext cx="26013" cy="1742"/>
              </a:xfrm>
              <a:custGeom>
                <a:avLst/>
                <a:gdLst>
                  <a:gd name="T0" fmla="*/ 0 w 10"/>
                  <a:gd name="T1" fmla="*/ 0 h 1742"/>
                  <a:gd name="T2" fmla="*/ 2147483646 w 10"/>
                  <a:gd name="T3" fmla="*/ 0 h 1742"/>
                  <a:gd name="T4" fmla="*/ 2147483646 w 10"/>
                  <a:gd name="T5" fmla="*/ 0 h 1742"/>
                  <a:gd name="T6" fmla="*/ 2147483646 w 10"/>
                  <a:gd name="T7" fmla="*/ 0 h 1742"/>
                  <a:gd name="T8" fmla="*/ 2147483646 w 10"/>
                  <a:gd name="T9" fmla="*/ 0 h 1742"/>
                  <a:gd name="T10" fmla="*/ 2147483646 w 10"/>
                  <a:gd name="T11" fmla="*/ 0 h 1742"/>
                  <a:gd name="T12" fmla="*/ 2147483646 w 10"/>
                  <a:gd name="T13" fmla="*/ 0 h 1742"/>
                  <a:gd name="T14" fmla="*/ 2147483646 w 10"/>
                  <a:gd name="T15" fmla="*/ 0 h 1742"/>
                  <a:gd name="T16" fmla="*/ 2147483646 w 10"/>
                  <a:gd name="T17" fmla="*/ 0 h 17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742"/>
                  <a:gd name="T29" fmla="*/ 10 w 10"/>
                  <a:gd name="T30" fmla="*/ 1742 h 17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742">
                    <a:moveTo>
                      <a:pt x="0" y="0"/>
                    </a:moveTo>
                    <a:lnTo>
                      <a:pt x="2" y="0"/>
                    </a:lnTo>
                    <a:lnTo>
                      <a:pt x="3" y="0"/>
                    </a:lnTo>
                    <a:lnTo>
                      <a:pt x="4" y="0"/>
                    </a:lnTo>
                    <a:lnTo>
                      <a:pt x="5" y="0"/>
                    </a:lnTo>
                    <a:lnTo>
                      <a:pt x="6" y="0"/>
                    </a:lnTo>
                    <a:lnTo>
                      <a:pt x="8" y="0"/>
                    </a:lnTo>
                    <a:lnTo>
                      <a:pt x="9" y="0"/>
                    </a:lnTo>
                    <a:lnTo>
                      <a:pt x="10" y="0"/>
                    </a:lnTo>
                  </a:path>
                </a:pathLst>
              </a:custGeom>
              <a:noFill/>
              <a:ln w="254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263" name="Freeform 52">
                <a:extLst>
                  <a:ext uri="{FF2B5EF4-FFF2-40B4-BE49-F238E27FC236}">
                    <a16:creationId xmlns:a16="http://schemas.microsoft.com/office/drawing/2014/main" id="{7C23DEC0-310E-4941-A9F3-0D9446C39D9F}"/>
                  </a:ext>
                </a:extLst>
              </p:cNvPr>
              <p:cNvSpPr>
                <a:spLocks/>
              </p:cNvSpPr>
              <p:nvPr/>
            </p:nvSpPr>
            <p:spPr bwMode="auto">
              <a:xfrm rot="-5400000">
                <a:off x="1996740" y="3436247"/>
                <a:ext cx="395399" cy="5225"/>
              </a:xfrm>
              <a:custGeom>
                <a:avLst/>
                <a:gdLst>
                  <a:gd name="T0" fmla="*/ 2147483646 w 152"/>
                  <a:gd name="T1" fmla="*/ 2147483646 h 3"/>
                  <a:gd name="T2" fmla="*/ 2147483646 w 152"/>
                  <a:gd name="T3" fmla="*/ 2147483646 h 3"/>
                  <a:gd name="T4" fmla="*/ 2147483646 w 152"/>
                  <a:gd name="T5" fmla="*/ 2147483646 h 3"/>
                  <a:gd name="T6" fmla="*/ 2147483646 w 152"/>
                  <a:gd name="T7" fmla="*/ 2147483646 h 3"/>
                  <a:gd name="T8" fmla="*/ 2147483646 w 152"/>
                  <a:gd name="T9" fmla="*/ 2147483646 h 3"/>
                  <a:gd name="T10" fmla="*/ 2147483646 w 152"/>
                  <a:gd name="T11" fmla="*/ 2147483646 h 3"/>
                  <a:gd name="T12" fmla="*/ 2147483646 w 152"/>
                  <a:gd name="T13" fmla="*/ 2147483646 h 3"/>
                  <a:gd name="T14" fmla="*/ 2147483646 w 152"/>
                  <a:gd name="T15" fmla="*/ 2147483646 h 3"/>
                  <a:gd name="T16" fmla="*/ 2147483646 w 152"/>
                  <a:gd name="T17" fmla="*/ 2147483646 h 3"/>
                  <a:gd name="T18" fmla="*/ 2147483646 w 152"/>
                  <a:gd name="T19" fmla="*/ 2147483646 h 3"/>
                  <a:gd name="T20" fmla="*/ 2147483646 w 152"/>
                  <a:gd name="T21" fmla="*/ 2147483646 h 3"/>
                  <a:gd name="T22" fmla="*/ 2147483646 w 152"/>
                  <a:gd name="T23" fmla="*/ 2147483646 h 3"/>
                  <a:gd name="T24" fmla="*/ 2147483646 w 152"/>
                  <a:gd name="T25" fmla="*/ 2147483646 h 3"/>
                  <a:gd name="T26" fmla="*/ 2147483646 w 152"/>
                  <a:gd name="T27" fmla="*/ 2147483646 h 3"/>
                  <a:gd name="T28" fmla="*/ 2147483646 w 152"/>
                  <a:gd name="T29" fmla="*/ 2147483646 h 3"/>
                  <a:gd name="T30" fmla="*/ 2147483646 w 152"/>
                  <a:gd name="T31" fmla="*/ 2147483646 h 3"/>
                  <a:gd name="T32" fmla="*/ 2147483646 w 152"/>
                  <a:gd name="T33" fmla="*/ 2147483646 h 3"/>
                  <a:gd name="T34" fmla="*/ 2147483646 w 152"/>
                  <a:gd name="T35" fmla="*/ 2147483646 h 3"/>
                  <a:gd name="T36" fmla="*/ 2147483646 w 152"/>
                  <a:gd name="T37" fmla="*/ 2147483646 h 3"/>
                  <a:gd name="T38" fmla="*/ 2147483646 w 152"/>
                  <a:gd name="T39" fmla="*/ 2147483646 h 3"/>
                  <a:gd name="T40" fmla="*/ 2147483646 w 152"/>
                  <a:gd name="T41" fmla="*/ 2147483646 h 3"/>
                  <a:gd name="T42" fmla="*/ 2147483646 w 152"/>
                  <a:gd name="T43" fmla="*/ 2147483646 h 3"/>
                  <a:gd name="T44" fmla="*/ 2147483646 w 152"/>
                  <a:gd name="T45" fmla="*/ 2147483646 h 3"/>
                  <a:gd name="T46" fmla="*/ 2147483646 w 152"/>
                  <a:gd name="T47" fmla="*/ 2147483646 h 3"/>
                  <a:gd name="T48" fmla="*/ 2147483646 w 152"/>
                  <a:gd name="T49" fmla="*/ 2147483646 h 3"/>
                  <a:gd name="T50" fmla="*/ 2147483646 w 152"/>
                  <a:gd name="T51" fmla="*/ 2147483646 h 3"/>
                  <a:gd name="T52" fmla="*/ 2147483646 w 152"/>
                  <a:gd name="T53" fmla="*/ 2147483646 h 3"/>
                  <a:gd name="T54" fmla="*/ 2147483646 w 152"/>
                  <a:gd name="T55" fmla="*/ 2147483646 h 3"/>
                  <a:gd name="T56" fmla="*/ 2147483646 w 152"/>
                  <a:gd name="T57" fmla="*/ 2147483646 h 3"/>
                  <a:gd name="T58" fmla="*/ 2147483646 w 152"/>
                  <a:gd name="T59" fmla="*/ 2147483646 h 3"/>
                  <a:gd name="T60" fmla="*/ 2147483646 w 152"/>
                  <a:gd name="T61" fmla="*/ 2147483646 h 3"/>
                  <a:gd name="T62" fmla="*/ 2147483646 w 152"/>
                  <a:gd name="T63" fmla="*/ 2147483646 h 3"/>
                  <a:gd name="T64" fmla="*/ 2147483646 w 152"/>
                  <a:gd name="T65" fmla="*/ 2147483646 h 3"/>
                  <a:gd name="T66" fmla="*/ 2147483646 w 152"/>
                  <a:gd name="T67" fmla="*/ 2147483646 h 3"/>
                  <a:gd name="T68" fmla="*/ 2147483646 w 152"/>
                  <a:gd name="T69" fmla="*/ 2147483646 h 3"/>
                  <a:gd name="T70" fmla="*/ 2147483646 w 152"/>
                  <a:gd name="T71" fmla="*/ 2147483646 h 3"/>
                  <a:gd name="T72" fmla="*/ 2147483646 w 152"/>
                  <a:gd name="T73" fmla="*/ 2147483646 h 3"/>
                  <a:gd name="T74" fmla="*/ 2147483646 w 152"/>
                  <a:gd name="T75" fmla="*/ 0 h 3"/>
                  <a:gd name="T76" fmla="*/ 2147483646 w 152"/>
                  <a:gd name="T77" fmla="*/ 0 h 3"/>
                  <a:gd name="T78" fmla="*/ 2147483646 w 152"/>
                  <a:gd name="T79" fmla="*/ 0 h 3"/>
                  <a:gd name="T80" fmla="*/ 2147483646 w 152"/>
                  <a:gd name="T81" fmla="*/ 0 h 3"/>
                  <a:gd name="T82" fmla="*/ 2147483646 w 152"/>
                  <a:gd name="T83" fmla="*/ 0 h 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3"/>
                  <a:gd name="T128" fmla="*/ 152 w 152"/>
                  <a:gd name="T129" fmla="*/ 3 h 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3">
                    <a:moveTo>
                      <a:pt x="0" y="3"/>
                    </a:moveTo>
                    <a:lnTo>
                      <a:pt x="1" y="3"/>
                    </a:lnTo>
                    <a:lnTo>
                      <a:pt x="2" y="3"/>
                    </a:lnTo>
                    <a:lnTo>
                      <a:pt x="3" y="3"/>
                    </a:lnTo>
                    <a:lnTo>
                      <a:pt x="5" y="3"/>
                    </a:lnTo>
                    <a:lnTo>
                      <a:pt x="6" y="3"/>
                    </a:lnTo>
                    <a:lnTo>
                      <a:pt x="7" y="3"/>
                    </a:lnTo>
                    <a:lnTo>
                      <a:pt x="8" y="3"/>
                    </a:lnTo>
                    <a:lnTo>
                      <a:pt x="9" y="3"/>
                    </a:lnTo>
                    <a:lnTo>
                      <a:pt x="11" y="3"/>
                    </a:lnTo>
                    <a:lnTo>
                      <a:pt x="12" y="3"/>
                    </a:lnTo>
                    <a:lnTo>
                      <a:pt x="13" y="3"/>
                    </a:lnTo>
                    <a:lnTo>
                      <a:pt x="14" y="3"/>
                    </a:lnTo>
                    <a:lnTo>
                      <a:pt x="15" y="3"/>
                    </a:lnTo>
                    <a:lnTo>
                      <a:pt x="17" y="3"/>
                    </a:lnTo>
                    <a:lnTo>
                      <a:pt x="18" y="3"/>
                    </a:lnTo>
                    <a:lnTo>
                      <a:pt x="19" y="3"/>
                    </a:lnTo>
                    <a:lnTo>
                      <a:pt x="20" y="3"/>
                    </a:lnTo>
                    <a:lnTo>
                      <a:pt x="21" y="3"/>
                    </a:lnTo>
                    <a:lnTo>
                      <a:pt x="23" y="3"/>
                    </a:lnTo>
                    <a:lnTo>
                      <a:pt x="24" y="3"/>
                    </a:lnTo>
                    <a:lnTo>
                      <a:pt x="25" y="3"/>
                    </a:lnTo>
                    <a:lnTo>
                      <a:pt x="26" y="3"/>
                    </a:lnTo>
                    <a:lnTo>
                      <a:pt x="27" y="3"/>
                    </a:lnTo>
                    <a:lnTo>
                      <a:pt x="29" y="3"/>
                    </a:lnTo>
                    <a:lnTo>
                      <a:pt x="30" y="3"/>
                    </a:lnTo>
                    <a:lnTo>
                      <a:pt x="31" y="3"/>
                    </a:lnTo>
                    <a:lnTo>
                      <a:pt x="32" y="3"/>
                    </a:lnTo>
                    <a:lnTo>
                      <a:pt x="33" y="3"/>
                    </a:lnTo>
                    <a:lnTo>
                      <a:pt x="35" y="3"/>
                    </a:lnTo>
                    <a:lnTo>
                      <a:pt x="36" y="3"/>
                    </a:lnTo>
                    <a:lnTo>
                      <a:pt x="37" y="3"/>
                    </a:lnTo>
                    <a:lnTo>
                      <a:pt x="38" y="3"/>
                    </a:lnTo>
                    <a:lnTo>
                      <a:pt x="39" y="3"/>
                    </a:lnTo>
                    <a:lnTo>
                      <a:pt x="41" y="3"/>
                    </a:lnTo>
                    <a:lnTo>
                      <a:pt x="42" y="3"/>
                    </a:lnTo>
                    <a:lnTo>
                      <a:pt x="43" y="3"/>
                    </a:lnTo>
                    <a:lnTo>
                      <a:pt x="44" y="3"/>
                    </a:lnTo>
                    <a:lnTo>
                      <a:pt x="45" y="3"/>
                    </a:lnTo>
                    <a:lnTo>
                      <a:pt x="47" y="3"/>
                    </a:lnTo>
                    <a:lnTo>
                      <a:pt x="48" y="3"/>
                    </a:lnTo>
                    <a:lnTo>
                      <a:pt x="49" y="3"/>
                    </a:lnTo>
                    <a:lnTo>
                      <a:pt x="50" y="3"/>
                    </a:lnTo>
                    <a:lnTo>
                      <a:pt x="51" y="3"/>
                    </a:lnTo>
                    <a:lnTo>
                      <a:pt x="53" y="3"/>
                    </a:lnTo>
                    <a:lnTo>
                      <a:pt x="54" y="3"/>
                    </a:lnTo>
                    <a:lnTo>
                      <a:pt x="55" y="3"/>
                    </a:lnTo>
                    <a:lnTo>
                      <a:pt x="56" y="3"/>
                    </a:lnTo>
                    <a:lnTo>
                      <a:pt x="57" y="3"/>
                    </a:lnTo>
                    <a:lnTo>
                      <a:pt x="59" y="3"/>
                    </a:lnTo>
                    <a:lnTo>
                      <a:pt x="60" y="3"/>
                    </a:lnTo>
                    <a:lnTo>
                      <a:pt x="61" y="3"/>
                    </a:lnTo>
                    <a:lnTo>
                      <a:pt x="62" y="3"/>
                    </a:lnTo>
                    <a:lnTo>
                      <a:pt x="63" y="3"/>
                    </a:lnTo>
                    <a:lnTo>
                      <a:pt x="65" y="3"/>
                    </a:lnTo>
                    <a:lnTo>
                      <a:pt x="66" y="3"/>
                    </a:lnTo>
                    <a:lnTo>
                      <a:pt x="67" y="3"/>
                    </a:lnTo>
                    <a:lnTo>
                      <a:pt x="68" y="3"/>
                    </a:lnTo>
                    <a:lnTo>
                      <a:pt x="69" y="3"/>
                    </a:lnTo>
                    <a:lnTo>
                      <a:pt x="71" y="3"/>
                    </a:lnTo>
                    <a:lnTo>
                      <a:pt x="72" y="3"/>
                    </a:lnTo>
                    <a:lnTo>
                      <a:pt x="73" y="3"/>
                    </a:lnTo>
                    <a:lnTo>
                      <a:pt x="74" y="3"/>
                    </a:lnTo>
                    <a:lnTo>
                      <a:pt x="75" y="3"/>
                    </a:lnTo>
                    <a:lnTo>
                      <a:pt x="77" y="3"/>
                    </a:lnTo>
                    <a:lnTo>
                      <a:pt x="78" y="3"/>
                    </a:lnTo>
                    <a:lnTo>
                      <a:pt x="79" y="3"/>
                    </a:lnTo>
                    <a:lnTo>
                      <a:pt x="80" y="3"/>
                    </a:lnTo>
                    <a:lnTo>
                      <a:pt x="81" y="2"/>
                    </a:lnTo>
                    <a:lnTo>
                      <a:pt x="83" y="2"/>
                    </a:lnTo>
                    <a:lnTo>
                      <a:pt x="84" y="2"/>
                    </a:lnTo>
                    <a:lnTo>
                      <a:pt x="85" y="2"/>
                    </a:lnTo>
                    <a:lnTo>
                      <a:pt x="86" y="2"/>
                    </a:lnTo>
                    <a:lnTo>
                      <a:pt x="87" y="2"/>
                    </a:lnTo>
                    <a:lnTo>
                      <a:pt x="89" y="2"/>
                    </a:lnTo>
                    <a:lnTo>
                      <a:pt x="90" y="2"/>
                    </a:lnTo>
                    <a:lnTo>
                      <a:pt x="91" y="2"/>
                    </a:lnTo>
                    <a:lnTo>
                      <a:pt x="92" y="2"/>
                    </a:lnTo>
                    <a:lnTo>
                      <a:pt x="93" y="2"/>
                    </a:lnTo>
                    <a:lnTo>
                      <a:pt x="95" y="2"/>
                    </a:lnTo>
                    <a:lnTo>
                      <a:pt x="96" y="2"/>
                    </a:lnTo>
                    <a:lnTo>
                      <a:pt x="97" y="2"/>
                    </a:lnTo>
                    <a:lnTo>
                      <a:pt x="98" y="2"/>
                    </a:lnTo>
                    <a:lnTo>
                      <a:pt x="99" y="2"/>
                    </a:lnTo>
                    <a:lnTo>
                      <a:pt x="101" y="2"/>
                    </a:lnTo>
                    <a:lnTo>
                      <a:pt x="102" y="2"/>
                    </a:lnTo>
                    <a:lnTo>
                      <a:pt x="103" y="2"/>
                    </a:lnTo>
                    <a:lnTo>
                      <a:pt x="104" y="2"/>
                    </a:lnTo>
                    <a:lnTo>
                      <a:pt x="105" y="2"/>
                    </a:lnTo>
                    <a:lnTo>
                      <a:pt x="107" y="2"/>
                    </a:lnTo>
                    <a:lnTo>
                      <a:pt x="108" y="2"/>
                    </a:lnTo>
                    <a:lnTo>
                      <a:pt x="109" y="2"/>
                    </a:lnTo>
                    <a:lnTo>
                      <a:pt x="110" y="2"/>
                    </a:lnTo>
                    <a:lnTo>
                      <a:pt x="111" y="2"/>
                    </a:lnTo>
                    <a:lnTo>
                      <a:pt x="113" y="2"/>
                    </a:lnTo>
                    <a:lnTo>
                      <a:pt x="114" y="2"/>
                    </a:lnTo>
                    <a:lnTo>
                      <a:pt x="115" y="2"/>
                    </a:lnTo>
                    <a:lnTo>
                      <a:pt x="116" y="2"/>
                    </a:lnTo>
                    <a:lnTo>
                      <a:pt x="117" y="1"/>
                    </a:lnTo>
                    <a:lnTo>
                      <a:pt x="119" y="1"/>
                    </a:lnTo>
                    <a:lnTo>
                      <a:pt x="120" y="1"/>
                    </a:lnTo>
                    <a:lnTo>
                      <a:pt x="121" y="1"/>
                    </a:lnTo>
                    <a:lnTo>
                      <a:pt x="122" y="1"/>
                    </a:lnTo>
                    <a:lnTo>
                      <a:pt x="123" y="1"/>
                    </a:lnTo>
                    <a:lnTo>
                      <a:pt x="125" y="1"/>
                    </a:lnTo>
                    <a:lnTo>
                      <a:pt x="126" y="1"/>
                    </a:lnTo>
                    <a:lnTo>
                      <a:pt x="127" y="1"/>
                    </a:lnTo>
                    <a:lnTo>
                      <a:pt x="128" y="1"/>
                    </a:lnTo>
                    <a:lnTo>
                      <a:pt x="129" y="1"/>
                    </a:lnTo>
                    <a:lnTo>
                      <a:pt x="131" y="1"/>
                    </a:lnTo>
                    <a:lnTo>
                      <a:pt x="132" y="1"/>
                    </a:lnTo>
                    <a:lnTo>
                      <a:pt x="133" y="1"/>
                    </a:lnTo>
                    <a:lnTo>
                      <a:pt x="134" y="1"/>
                    </a:lnTo>
                    <a:lnTo>
                      <a:pt x="135" y="0"/>
                    </a:lnTo>
                    <a:lnTo>
                      <a:pt x="137" y="0"/>
                    </a:lnTo>
                    <a:lnTo>
                      <a:pt x="138" y="0"/>
                    </a:lnTo>
                    <a:lnTo>
                      <a:pt x="139" y="0"/>
                    </a:lnTo>
                    <a:lnTo>
                      <a:pt x="140" y="0"/>
                    </a:lnTo>
                    <a:lnTo>
                      <a:pt x="141" y="0"/>
                    </a:lnTo>
                    <a:lnTo>
                      <a:pt x="143" y="0"/>
                    </a:lnTo>
                    <a:lnTo>
                      <a:pt x="144" y="0"/>
                    </a:lnTo>
                    <a:lnTo>
                      <a:pt x="145" y="0"/>
                    </a:lnTo>
                    <a:lnTo>
                      <a:pt x="146" y="0"/>
                    </a:lnTo>
                    <a:lnTo>
                      <a:pt x="147" y="0"/>
                    </a:lnTo>
                    <a:lnTo>
                      <a:pt x="149" y="0"/>
                    </a:lnTo>
                    <a:lnTo>
                      <a:pt x="150" y="0"/>
                    </a:lnTo>
                    <a:lnTo>
                      <a:pt x="151" y="0"/>
                    </a:lnTo>
                    <a:lnTo>
                      <a:pt x="152" y="0"/>
                    </a:lnTo>
                  </a:path>
                </a:pathLst>
              </a:custGeom>
              <a:noFill/>
              <a:ln w="254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264" name="Freeform 53">
                <a:extLst>
                  <a:ext uri="{FF2B5EF4-FFF2-40B4-BE49-F238E27FC236}">
                    <a16:creationId xmlns:a16="http://schemas.microsoft.com/office/drawing/2014/main" id="{6A3438EA-4246-4224-A3A2-6F303C86E143}"/>
                  </a:ext>
                </a:extLst>
              </p:cNvPr>
              <p:cNvSpPr>
                <a:spLocks/>
              </p:cNvSpPr>
              <p:nvPr/>
            </p:nvSpPr>
            <p:spPr bwMode="auto">
              <a:xfrm rot="-5400000">
                <a:off x="1952772" y="3002107"/>
                <a:ext cx="398001" cy="80108"/>
              </a:xfrm>
              <a:custGeom>
                <a:avLst/>
                <a:gdLst>
                  <a:gd name="T0" fmla="*/ 2147483646 w 153"/>
                  <a:gd name="T1" fmla="*/ 2147483646 h 46"/>
                  <a:gd name="T2" fmla="*/ 2147483646 w 153"/>
                  <a:gd name="T3" fmla="*/ 2147483646 h 46"/>
                  <a:gd name="T4" fmla="*/ 2147483646 w 153"/>
                  <a:gd name="T5" fmla="*/ 2147483646 h 46"/>
                  <a:gd name="T6" fmla="*/ 2147483646 w 153"/>
                  <a:gd name="T7" fmla="*/ 2147483646 h 46"/>
                  <a:gd name="T8" fmla="*/ 2147483646 w 153"/>
                  <a:gd name="T9" fmla="*/ 2147483646 h 46"/>
                  <a:gd name="T10" fmla="*/ 2147483646 w 153"/>
                  <a:gd name="T11" fmla="*/ 2147483646 h 46"/>
                  <a:gd name="T12" fmla="*/ 2147483646 w 153"/>
                  <a:gd name="T13" fmla="*/ 2147483646 h 46"/>
                  <a:gd name="T14" fmla="*/ 2147483646 w 153"/>
                  <a:gd name="T15" fmla="*/ 2147483646 h 46"/>
                  <a:gd name="T16" fmla="*/ 2147483646 w 153"/>
                  <a:gd name="T17" fmla="*/ 2147483646 h 46"/>
                  <a:gd name="T18" fmla="*/ 2147483646 w 153"/>
                  <a:gd name="T19" fmla="*/ 2147483646 h 46"/>
                  <a:gd name="T20" fmla="*/ 2147483646 w 153"/>
                  <a:gd name="T21" fmla="*/ 2147483646 h 46"/>
                  <a:gd name="T22" fmla="*/ 2147483646 w 153"/>
                  <a:gd name="T23" fmla="*/ 2147483646 h 46"/>
                  <a:gd name="T24" fmla="*/ 2147483646 w 153"/>
                  <a:gd name="T25" fmla="*/ 2147483646 h 46"/>
                  <a:gd name="T26" fmla="*/ 2147483646 w 153"/>
                  <a:gd name="T27" fmla="*/ 2147483646 h 46"/>
                  <a:gd name="T28" fmla="*/ 2147483646 w 153"/>
                  <a:gd name="T29" fmla="*/ 2147483646 h 46"/>
                  <a:gd name="T30" fmla="*/ 2147483646 w 153"/>
                  <a:gd name="T31" fmla="*/ 2147483646 h 46"/>
                  <a:gd name="T32" fmla="*/ 2147483646 w 153"/>
                  <a:gd name="T33" fmla="*/ 2147483646 h 46"/>
                  <a:gd name="T34" fmla="*/ 2147483646 w 153"/>
                  <a:gd name="T35" fmla="*/ 2147483646 h 46"/>
                  <a:gd name="T36" fmla="*/ 2147483646 w 153"/>
                  <a:gd name="T37" fmla="*/ 2147483646 h 46"/>
                  <a:gd name="T38" fmla="*/ 2147483646 w 153"/>
                  <a:gd name="T39" fmla="*/ 2147483646 h 46"/>
                  <a:gd name="T40" fmla="*/ 2147483646 w 153"/>
                  <a:gd name="T41" fmla="*/ 2147483646 h 46"/>
                  <a:gd name="T42" fmla="*/ 2147483646 w 153"/>
                  <a:gd name="T43" fmla="*/ 2147483646 h 46"/>
                  <a:gd name="T44" fmla="*/ 2147483646 w 153"/>
                  <a:gd name="T45" fmla="*/ 2147483646 h 46"/>
                  <a:gd name="T46" fmla="*/ 2147483646 w 153"/>
                  <a:gd name="T47" fmla="*/ 2147483646 h 46"/>
                  <a:gd name="T48" fmla="*/ 2147483646 w 153"/>
                  <a:gd name="T49" fmla="*/ 2147483646 h 46"/>
                  <a:gd name="T50" fmla="*/ 2147483646 w 153"/>
                  <a:gd name="T51" fmla="*/ 2147483646 h 46"/>
                  <a:gd name="T52" fmla="*/ 2147483646 w 153"/>
                  <a:gd name="T53" fmla="*/ 2147483646 h 46"/>
                  <a:gd name="T54" fmla="*/ 2147483646 w 153"/>
                  <a:gd name="T55" fmla="*/ 2147483646 h 46"/>
                  <a:gd name="T56" fmla="*/ 2147483646 w 153"/>
                  <a:gd name="T57" fmla="*/ 2147483646 h 46"/>
                  <a:gd name="T58" fmla="*/ 2147483646 w 153"/>
                  <a:gd name="T59" fmla="*/ 2147483646 h 46"/>
                  <a:gd name="T60" fmla="*/ 2147483646 w 153"/>
                  <a:gd name="T61" fmla="*/ 2147483646 h 46"/>
                  <a:gd name="T62" fmla="*/ 2147483646 w 153"/>
                  <a:gd name="T63" fmla="*/ 2147483646 h 46"/>
                  <a:gd name="T64" fmla="*/ 2147483646 w 153"/>
                  <a:gd name="T65" fmla="*/ 2147483646 h 46"/>
                  <a:gd name="T66" fmla="*/ 2147483646 w 153"/>
                  <a:gd name="T67" fmla="*/ 2147483646 h 46"/>
                  <a:gd name="T68" fmla="*/ 2147483646 w 153"/>
                  <a:gd name="T69" fmla="*/ 2147483646 h 46"/>
                  <a:gd name="T70" fmla="*/ 2147483646 w 153"/>
                  <a:gd name="T71" fmla="*/ 2147483646 h 46"/>
                  <a:gd name="T72" fmla="*/ 2147483646 w 153"/>
                  <a:gd name="T73" fmla="*/ 2147483646 h 46"/>
                  <a:gd name="T74" fmla="*/ 2147483646 w 153"/>
                  <a:gd name="T75" fmla="*/ 2147483646 h 46"/>
                  <a:gd name="T76" fmla="*/ 2147483646 w 153"/>
                  <a:gd name="T77" fmla="*/ 2147483646 h 46"/>
                  <a:gd name="T78" fmla="*/ 2147483646 w 153"/>
                  <a:gd name="T79" fmla="*/ 2147483646 h 46"/>
                  <a:gd name="T80" fmla="*/ 2147483646 w 153"/>
                  <a:gd name="T81" fmla="*/ 2147483646 h 46"/>
                  <a:gd name="T82" fmla="*/ 2147483646 w 153"/>
                  <a:gd name="T83" fmla="*/ 2147483646 h 4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3"/>
                  <a:gd name="T127" fmla="*/ 0 h 46"/>
                  <a:gd name="T128" fmla="*/ 153 w 153"/>
                  <a:gd name="T129" fmla="*/ 46 h 4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3" h="46">
                    <a:moveTo>
                      <a:pt x="0" y="46"/>
                    </a:moveTo>
                    <a:lnTo>
                      <a:pt x="1" y="45"/>
                    </a:lnTo>
                    <a:lnTo>
                      <a:pt x="3" y="45"/>
                    </a:lnTo>
                    <a:lnTo>
                      <a:pt x="4" y="45"/>
                    </a:lnTo>
                    <a:lnTo>
                      <a:pt x="5" y="45"/>
                    </a:lnTo>
                    <a:lnTo>
                      <a:pt x="6" y="45"/>
                    </a:lnTo>
                    <a:lnTo>
                      <a:pt x="7" y="45"/>
                    </a:lnTo>
                    <a:lnTo>
                      <a:pt x="9" y="45"/>
                    </a:lnTo>
                    <a:lnTo>
                      <a:pt x="10" y="45"/>
                    </a:lnTo>
                    <a:lnTo>
                      <a:pt x="11" y="44"/>
                    </a:lnTo>
                    <a:lnTo>
                      <a:pt x="12" y="44"/>
                    </a:lnTo>
                    <a:lnTo>
                      <a:pt x="13" y="44"/>
                    </a:lnTo>
                    <a:lnTo>
                      <a:pt x="15" y="44"/>
                    </a:lnTo>
                    <a:lnTo>
                      <a:pt x="16" y="44"/>
                    </a:lnTo>
                    <a:lnTo>
                      <a:pt x="17" y="44"/>
                    </a:lnTo>
                    <a:lnTo>
                      <a:pt x="18" y="43"/>
                    </a:lnTo>
                    <a:lnTo>
                      <a:pt x="19" y="43"/>
                    </a:lnTo>
                    <a:lnTo>
                      <a:pt x="21" y="43"/>
                    </a:lnTo>
                    <a:lnTo>
                      <a:pt x="22" y="43"/>
                    </a:lnTo>
                    <a:lnTo>
                      <a:pt x="23" y="43"/>
                    </a:lnTo>
                    <a:lnTo>
                      <a:pt x="24" y="43"/>
                    </a:lnTo>
                    <a:lnTo>
                      <a:pt x="25" y="42"/>
                    </a:lnTo>
                    <a:lnTo>
                      <a:pt x="27" y="42"/>
                    </a:lnTo>
                    <a:lnTo>
                      <a:pt x="28" y="42"/>
                    </a:lnTo>
                    <a:lnTo>
                      <a:pt x="29" y="42"/>
                    </a:lnTo>
                    <a:lnTo>
                      <a:pt x="30" y="42"/>
                    </a:lnTo>
                    <a:lnTo>
                      <a:pt x="31" y="41"/>
                    </a:lnTo>
                    <a:lnTo>
                      <a:pt x="33" y="41"/>
                    </a:lnTo>
                    <a:lnTo>
                      <a:pt x="34" y="41"/>
                    </a:lnTo>
                    <a:lnTo>
                      <a:pt x="35" y="41"/>
                    </a:lnTo>
                    <a:lnTo>
                      <a:pt x="36" y="41"/>
                    </a:lnTo>
                    <a:lnTo>
                      <a:pt x="37" y="40"/>
                    </a:lnTo>
                    <a:lnTo>
                      <a:pt x="39" y="40"/>
                    </a:lnTo>
                    <a:lnTo>
                      <a:pt x="40" y="40"/>
                    </a:lnTo>
                    <a:lnTo>
                      <a:pt x="41" y="40"/>
                    </a:lnTo>
                    <a:lnTo>
                      <a:pt x="42" y="39"/>
                    </a:lnTo>
                    <a:lnTo>
                      <a:pt x="43" y="39"/>
                    </a:lnTo>
                    <a:lnTo>
                      <a:pt x="45" y="39"/>
                    </a:lnTo>
                    <a:lnTo>
                      <a:pt x="46" y="39"/>
                    </a:lnTo>
                    <a:lnTo>
                      <a:pt x="47" y="38"/>
                    </a:lnTo>
                    <a:lnTo>
                      <a:pt x="48" y="38"/>
                    </a:lnTo>
                    <a:lnTo>
                      <a:pt x="49" y="38"/>
                    </a:lnTo>
                    <a:lnTo>
                      <a:pt x="51" y="37"/>
                    </a:lnTo>
                    <a:lnTo>
                      <a:pt x="52" y="37"/>
                    </a:lnTo>
                    <a:lnTo>
                      <a:pt x="53" y="37"/>
                    </a:lnTo>
                    <a:lnTo>
                      <a:pt x="54" y="37"/>
                    </a:lnTo>
                    <a:lnTo>
                      <a:pt x="55" y="36"/>
                    </a:lnTo>
                    <a:lnTo>
                      <a:pt x="57" y="36"/>
                    </a:lnTo>
                    <a:lnTo>
                      <a:pt x="58" y="36"/>
                    </a:lnTo>
                    <a:lnTo>
                      <a:pt x="59" y="35"/>
                    </a:lnTo>
                    <a:lnTo>
                      <a:pt x="60" y="35"/>
                    </a:lnTo>
                    <a:lnTo>
                      <a:pt x="61" y="35"/>
                    </a:lnTo>
                    <a:lnTo>
                      <a:pt x="63" y="34"/>
                    </a:lnTo>
                    <a:lnTo>
                      <a:pt x="64" y="34"/>
                    </a:lnTo>
                    <a:lnTo>
                      <a:pt x="65" y="34"/>
                    </a:lnTo>
                    <a:lnTo>
                      <a:pt x="66" y="33"/>
                    </a:lnTo>
                    <a:lnTo>
                      <a:pt x="67" y="33"/>
                    </a:lnTo>
                    <a:lnTo>
                      <a:pt x="69" y="33"/>
                    </a:lnTo>
                    <a:lnTo>
                      <a:pt x="70" y="32"/>
                    </a:lnTo>
                    <a:lnTo>
                      <a:pt x="71" y="32"/>
                    </a:lnTo>
                    <a:lnTo>
                      <a:pt x="72" y="32"/>
                    </a:lnTo>
                    <a:lnTo>
                      <a:pt x="73" y="31"/>
                    </a:lnTo>
                    <a:lnTo>
                      <a:pt x="75" y="31"/>
                    </a:lnTo>
                    <a:lnTo>
                      <a:pt x="76" y="30"/>
                    </a:lnTo>
                    <a:lnTo>
                      <a:pt x="77" y="30"/>
                    </a:lnTo>
                    <a:lnTo>
                      <a:pt x="78" y="30"/>
                    </a:lnTo>
                    <a:lnTo>
                      <a:pt x="79" y="29"/>
                    </a:lnTo>
                    <a:lnTo>
                      <a:pt x="81" y="29"/>
                    </a:lnTo>
                    <a:lnTo>
                      <a:pt x="82" y="28"/>
                    </a:lnTo>
                    <a:lnTo>
                      <a:pt x="83" y="28"/>
                    </a:lnTo>
                    <a:lnTo>
                      <a:pt x="84" y="28"/>
                    </a:lnTo>
                    <a:lnTo>
                      <a:pt x="85" y="27"/>
                    </a:lnTo>
                    <a:lnTo>
                      <a:pt x="87" y="27"/>
                    </a:lnTo>
                    <a:lnTo>
                      <a:pt x="88" y="26"/>
                    </a:lnTo>
                    <a:lnTo>
                      <a:pt x="89" y="26"/>
                    </a:lnTo>
                    <a:lnTo>
                      <a:pt x="90" y="25"/>
                    </a:lnTo>
                    <a:lnTo>
                      <a:pt x="91" y="25"/>
                    </a:lnTo>
                    <a:lnTo>
                      <a:pt x="93" y="25"/>
                    </a:lnTo>
                    <a:lnTo>
                      <a:pt x="94" y="25"/>
                    </a:lnTo>
                    <a:lnTo>
                      <a:pt x="95" y="24"/>
                    </a:lnTo>
                    <a:lnTo>
                      <a:pt x="96" y="24"/>
                    </a:lnTo>
                    <a:lnTo>
                      <a:pt x="97" y="23"/>
                    </a:lnTo>
                    <a:lnTo>
                      <a:pt x="99" y="23"/>
                    </a:lnTo>
                    <a:lnTo>
                      <a:pt x="100" y="22"/>
                    </a:lnTo>
                    <a:lnTo>
                      <a:pt x="101" y="22"/>
                    </a:lnTo>
                    <a:lnTo>
                      <a:pt x="102" y="21"/>
                    </a:lnTo>
                    <a:lnTo>
                      <a:pt x="103" y="21"/>
                    </a:lnTo>
                    <a:lnTo>
                      <a:pt x="105" y="20"/>
                    </a:lnTo>
                    <a:lnTo>
                      <a:pt x="106" y="20"/>
                    </a:lnTo>
                    <a:lnTo>
                      <a:pt x="107" y="19"/>
                    </a:lnTo>
                    <a:lnTo>
                      <a:pt x="108" y="19"/>
                    </a:lnTo>
                    <a:lnTo>
                      <a:pt x="109" y="18"/>
                    </a:lnTo>
                    <a:lnTo>
                      <a:pt x="111" y="18"/>
                    </a:lnTo>
                    <a:lnTo>
                      <a:pt x="112" y="17"/>
                    </a:lnTo>
                    <a:lnTo>
                      <a:pt x="113" y="17"/>
                    </a:lnTo>
                    <a:lnTo>
                      <a:pt x="114" y="16"/>
                    </a:lnTo>
                    <a:lnTo>
                      <a:pt x="115" y="16"/>
                    </a:lnTo>
                    <a:lnTo>
                      <a:pt x="117" y="15"/>
                    </a:lnTo>
                    <a:lnTo>
                      <a:pt x="118" y="15"/>
                    </a:lnTo>
                    <a:lnTo>
                      <a:pt x="119" y="14"/>
                    </a:lnTo>
                    <a:lnTo>
                      <a:pt x="120" y="14"/>
                    </a:lnTo>
                    <a:lnTo>
                      <a:pt x="121" y="13"/>
                    </a:lnTo>
                    <a:lnTo>
                      <a:pt x="123" y="13"/>
                    </a:lnTo>
                    <a:lnTo>
                      <a:pt x="124" y="12"/>
                    </a:lnTo>
                    <a:lnTo>
                      <a:pt x="125" y="12"/>
                    </a:lnTo>
                    <a:lnTo>
                      <a:pt x="126" y="11"/>
                    </a:lnTo>
                    <a:lnTo>
                      <a:pt x="127" y="11"/>
                    </a:lnTo>
                    <a:lnTo>
                      <a:pt x="129" y="10"/>
                    </a:lnTo>
                    <a:lnTo>
                      <a:pt x="130" y="10"/>
                    </a:lnTo>
                    <a:lnTo>
                      <a:pt x="131" y="9"/>
                    </a:lnTo>
                    <a:lnTo>
                      <a:pt x="133" y="8"/>
                    </a:lnTo>
                    <a:lnTo>
                      <a:pt x="135" y="7"/>
                    </a:lnTo>
                    <a:lnTo>
                      <a:pt x="136" y="7"/>
                    </a:lnTo>
                    <a:lnTo>
                      <a:pt x="137" y="6"/>
                    </a:lnTo>
                    <a:lnTo>
                      <a:pt x="138" y="6"/>
                    </a:lnTo>
                    <a:lnTo>
                      <a:pt x="139" y="5"/>
                    </a:lnTo>
                    <a:lnTo>
                      <a:pt x="141" y="5"/>
                    </a:lnTo>
                    <a:lnTo>
                      <a:pt x="142" y="4"/>
                    </a:lnTo>
                    <a:lnTo>
                      <a:pt x="143" y="4"/>
                    </a:lnTo>
                    <a:lnTo>
                      <a:pt x="144" y="4"/>
                    </a:lnTo>
                    <a:lnTo>
                      <a:pt x="145" y="3"/>
                    </a:lnTo>
                    <a:lnTo>
                      <a:pt x="147" y="3"/>
                    </a:lnTo>
                    <a:lnTo>
                      <a:pt x="148" y="2"/>
                    </a:lnTo>
                    <a:lnTo>
                      <a:pt x="150" y="1"/>
                    </a:lnTo>
                    <a:lnTo>
                      <a:pt x="151" y="0"/>
                    </a:lnTo>
                    <a:lnTo>
                      <a:pt x="153" y="0"/>
                    </a:lnTo>
                  </a:path>
                </a:pathLst>
              </a:custGeom>
              <a:noFill/>
              <a:ln w="254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265" name="Freeform 54">
                <a:extLst>
                  <a:ext uri="{FF2B5EF4-FFF2-40B4-BE49-F238E27FC236}">
                    <a16:creationId xmlns:a16="http://schemas.microsoft.com/office/drawing/2014/main" id="{A8E957C4-75DF-48E8-8EC1-26CA4863F83C}"/>
                  </a:ext>
                </a:extLst>
              </p:cNvPr>
              <p:cNvSpPr>
                <a:spLocks/>
              </p:cNvSpPr>
              <p:nvPr/>
            </p:nvSpPr>
            <p:spPr bwMode="auto">
              <a:xfrm rot="-5400000">
                <a:off x="1896604" y="2628048"/>
                <a:ext cx="395399" cy="34830"/>
              </a:xfrm>
              <a:custGeom>
                <a:avLst/>
                <a:gdLst>
                  <a:gd name="T0" fmla="*/ 2147483646 w 152"/>
                  <a:gd name="T1" fmla="*/ 2147483646 h 20"/>
                  <a:gd name="T2" fmla="*/ 2147483646 w 152"/>
                  <a:gd name="T3" fmla="*/ 2147483646 h 20"/>
                  <a:gd name="T4" fmla="*/ 2147483646 w 152"/>
                  <a:gd name="T5" fmla="*/ 2147483646 h 20"/>
                  <a:gd name="T6" fmla="*/ 2147483646 w 152"/>
                  <a:gd name="T7" fmla="*/ 2147483646 h 20"/>
                  <a:gd name="T8" fmla="*/ 2147483646 w 152"/>
                  <a:gd name="T9" fmla="*/ 2147483646 h 20"/>
                  <a:gd name="T10" fmla="*/ 2147483646 w 152"/>
                  <a:gd name="T11" fmla="*/ 2147483646 h 20"/>
                  <a:gd name="T12" fmla="*/ 2147483646 w 152"/>
                  <a:gd name="T13" fmla="*/ 2147483646 h 20"/>
                  <a:gd name="T14" fmla="*/ 2147483646 w 152"/>
                  <a:gd name="T15" fmla="*/ 2147483646 h 20"/>
                  <a:gd name="T16" fmla="*/ 2147483646 w 152"/>
                  <a:gd name="T17" fmla="*/ 2147483646 h 20"/>
                  <a:gd name="T18" fmla="*/ 2147483646 w 152"/>
                  <a:gd name="T19" fmla="*/ 2147483646 h 20"/>
                  <a:gd name="T20" fmla="*/ 2147483646 w 152"/>
                  <a:gd name="T21" fmla="*/ 2147483646 h 20"/>
                  <a:gd name="T22" fmla="*/ 2147483646 w 152"/>
                  <a:gd name="T23" fmla="*/ 2147483646 h 20"/>
                  <a:gd name="T24" fmla="*/ 2147483646 w 152"/>
                  <a:gd name="T25" fmla="*/ 2147483646 h 20"/>
                  <a:gd name="T26" fmla="*/ 2147483646 w 152"/>
                  <a:gd name="T27" fmla="*/ 2147483646 h 20"/>
                  <a:gd name="T28" fmla="*/ 2147483646 w 152"/>
                  <a:gd name="T29" fmla="*/ 2147483646 h 20"/>
                  <a:gd name="T30" fmla="*/ 2147483646 w 152"/>
                  <a:gd name="T31" fmla="*/ 2147483646 h 20"/>
                  <a:gd name="T32" fmla="*/ 2147483646 w 152"/>
                  <a:gd name="T33" fmla="*/ 2147483646 h 20"/>
                  <a:gd name="T34" fmla="*/ 2147483646 w 152"/>
                  <a:gd name="T35" fmla="*/ 2147483646 h 20"/>
                  <a:gd name="T36" fmla="*/ 2147483646 w 152"/>
                  <a:gd name="T37" fmla="*/ 2147483646 h 20"/>
                  <a:gd name="T38" fmla="*/ 2147483646 w 152"/>
                  <a:gd name="T39" fmla="*/ 0 h 20"/>
                  <a:gd name="T40" fmla="*/ 2147483646 w 152"/>
                  <a:gd name="T41" fmla="*/ 0 h 20"/>
                  <a:gd name="T42" fmla="*/ 2147483646 w 152"/>
                  <a:gd name="T43" fmla="*/ 0 h 20"/>
                  <a:gd name="T44" fmla="*/ 2147483646 w 152"/>
                  <a:gd name="T45" fmla="*/ 0 h 20"/>
                  <a:gd name="T46" fmla="*/ 2147483646 w 152"/>
                  <a:gd name="T47" fmla="*/ 0 h 20"/>
                  <a:gd name="T48" fmla="*/ 2147483646 w 152"/>
                  <a:gd name="T49" fmla="*/ 2147483646 h 20"/>
                  <a:gd name="T50" fmla="*/ 2147483646 w 152"/>
                  <a:gd name="T51" fmla="*/ 2147483646 h 20"/>
                  <a:gd name="T52" fmla="*/ 2147483646 w 152"/>
                  <a:gd name="T53" fmla="*/ 2147483646 h 20"/>
                  <a:gd name="T54" fmla="*/ 2147483646 w 152"/>
                  <a:gd name="T55" fmla="*/ 2147483646 h 20"/>
                  <a:gd name="T56" fmla="*/ 2147483646 w 152"/>
                  <a:gd name="T57" fmla="*/ 2147483646 h 20"/>
                  <a:gd name="T58" fmla="*/ 2147483646 w 152"/>
                  <a:gd name="T59" fmla="*/ 2147483646 h 20"/>
                  <a:gd name="T60" fmla="*/ 2147483646 w 152"/>
                  <a:gd name="T61" fmla="*/ 2147483646 h 20"/>
                  <a:gd name="T62" fmla="*/ 2147483646 w 152"/>
                  <a:gd name="T63" fmla="*/ 2147483646 h 20"/>
                  <a:gd name="T64" fmla="*/ 2147483646 w 152"/>
                  <a:gd name="T65" fmla="*/ 2147483646 h 20"/>
                  <a:gd name="T66" fmla="*/ 2147483646 w 152"/>
                  <a:gd name="T67" fmla="*/ 2147483646 h 20"/>
                  <a:gd name="T68" fmla="*/ 2147483646 w 152"/>
                  <a:gd name="T69" fmla="*/ 2147483646 h 20"/>
                  <a:gd name="T70" fmla="*/ 2147483646 w 152"/>
                  <a:gd name="T71" fmla="*/ 2147483646 h 20"/>
                  <a:gd name="T72" fmla="*/ 2147483646 w 152"/>
                  <a:gd name="T73" fmla="*/ 2147483646 h 20"/>
                  <a:gd name="T74" fmla="*/ 2147483646 w 152"/>
                  <a:gd name="T75" fmla="*/ 2147483646 h 20"/>
                  <a:gd name="T76" fmla="*/ 2147483646 w 152"/>
                  <a:gd name="T77" fmla="*/ 2147483646 h 20"/>
                  <a:gd name="T78" fmla="*/ 2147483646 w 152"/>
                  <a:gd name="T79" fmla="*/ 2147483646 h 20"/>
                  <a:gd name="T80" fmla="*/ 2147483646 w 152"/>
                  <a:gd name="T81" fmla="*/ 2147483646 h 20"/>
                  <a:gd name="T82" fmla="*/ 2147483646 w 152"/>
                  <a:gd name="T83" fmla="*/ 2147483646 h 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0"/>
                  <a:gd name="T128" fmla="*/ 152 w 152"/>
                  <a:gd name="T129" fmla="*/ 20 h 2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0">
                    <a:moveTo>
                      <a:pt x="0" y="20"/>
                    </a:moveTo>
                    <a:lnTo>
                      <a:pt x="1" y="19"/>
                    </a:lnTo>
                    <a:lnTo>
                      <a:pt x="2" y="19"/>
                    </a:lnTo>
                    <a:lnTo>
                      <a:pt x="3" y="18"/>
                    </a:lnTo>
                    <a:lnTo>
                      <a:pt x="4" y="18"/>
                    </a:lnTo>
                    <a:lnTo>
                      <a:pt x="6" y="17"/>
                    </a:lnTo>
                    <a:lnTo>
                      <a:pt x="7" y="17"/>
                    </a:lnTo>
                    <a:lnTo>
                      <a:pt x="8" y="16"/>
                    </a:lnTo>
                    <a:lnTo>
                      <a:pt x="9" y="16"/>
                    </a:lnTo>
                    <a:lnTo>
                      <a:pt x="10" y="15"/>
                    </a:lnTo>
                    <a:lnTo>
                      <a:pt x="12" y="15"/>
                    </a:lnTo>
                    <a:lnTo>
                      <a:pt x="13" y="14"/>
                    </a:lnTo>
                    <a:lnTo>
                      <a:pt x="14" y="14"/>
                    </a:lnTo>
                    <a:lnTo>
                      <a:pt x="15" y="13"/>
                    </a:lnTo>
                    <a:lnTo>
                      <a:pt x="16" y="13"/>
                    </a:lnTo>
                    <a:lnTo>
                      <a:pt x="18" y="13"/>
                    </a:lnTo>
                    <a:lnTo>
                      <a:pt x="19" y="12"/>
                    </a:lnTo>
                    <a:lnTo>
                      <a:pt x="20" y="12"/>
                    </a:lnTo>
                    <a:lnTo>
                      <a:pt x="21" y="11"/>
                    </a:lnTo>
                    <a:lnTo>
                      <a:pt x="22" y="11"/>
                    </a:lnTo>
                    <a:lnTo>
                      <a:pt x="24" y="10"/>
                    </a:lnTo>
                    <a:lnTo>
                      <a:pt x="25" y="10"/>
                    </a:lnTo>
                    <a:lnTo>
                      <a:pt x="26" y="9"/>
                    </a:lnTo>
                    <a:lnTo>
                      <a:pt x="27" y="9"/>
                    </a:lnTo>
                    <a:lnTo>
                      <a:pt x="28" y="9"/>
                    </a:lnTo>
                    <a:lnTo>
                      <a:pt x="30" y="8"/>
                    </a:lnTo>
                    <a:lnTo>
                      <a:pt x="31" y="8"/>
                    </a:lnTo>
                    <a:lnTo>
                      <a:pt x="32" y="7"/>
                    </a:lnTo>
                    <a:lnTo>
                      <a:pt x="33" y="7"/>
                    </a:lnTo>
                    <a:lnTo>
                      <a:pt x="34" y="7"/>
                    </a:lnTo>
                    <a:lnTo>
                      <a:pt x="36" y="6"/>
                    </a:lnTo>
                    <a:lnTo>
                      <a:pt x="37" y="6"/>
                    </a:lnTo>
                    <a:lnTo>
                      <a:pt x="38" y="6"/>
                    </a:lnTo>
                    <a:lnTo>
                      <a:pt x="39" y="5"/>
                    </a:lnTo>
                    <a:lnTo>
                      <a:pt x="40" y="5"/>
                    </a:lnTo>
                    <a:lnTo>
                      <a:pt x="42" y="5"/>
                    </a:lnTo>
                    <a:lnTo>
                      <a:pt x="43" y="4"/>
                    </a:lnTo>
                    <a:lnTo>
                      <a:pt x="44" y="4"/>
                    </a:lnTo>
                    <a:lnTo>
                      <a:pt x="45" y="4"/>
                    </a:lnTo>
                    <a:lnTo>
                      <a:pt x="46" y="4"/>
                    </a:lnTo>
                    <a:lnTo>
                      <a:pt x="48" y="3"/>
                    </a:lnTo>
                    <a:lnTo>
                      <a:pt x="49" y="3"/>
                    </a:lnTo>
                    <a:lnTo>
                      <a:pt x="50" y="3"/>
                    </a:lnTo>
                    <a:lnTo>
                      <a:pt x="51" y="3"/>
                    </a:lnTo>
                    <a:lnTo>
                      <a:pt x="52" y="3"/>
                    </a:lnTo>
                    <a:lnTo>
                      <a:pt x="54" y="2"/>
                    </a:lnTo>
                    <a:lnTo>
                      <a:pt x="55" y="2"/>
                    </a:lnTo>
                    <a:lnTo>
                      <a:pt x="56" y="2"/>
                    </a:lnTo>
                    <a:lnTo>
                      <a:pt x="57" y="2"/>
                    </a:lnTo>
                    <a:lnTo>
                      <a:pt x="58" y="2"/>
                    </a:lnTo>
                    <a:lnTo>
                      <a:pt x="60" y="2"/>
                    </a:lnTo>
                    <a:lnTo>
                      <a:pt x="61" y="1"/>
                    </a:lnTo>
                    <a:lnTo>
                      <a:pt x="62" y="1"/>
                    </a:lnTo>
                    <a:lnTo>
                      <a:pt x="63" y="1"/>
                    </a:lnTo>
                    <a:lnTo>
                      <a:pt x="64" y="1"/>
                    </a:lnTo>
                    <a:lnTo>
                      <a:pt x="66" y="1"/>
                    </a:lnTo>
                    <a:lnTo>
                      <a:pt x="67" y="1"/>
                    </a:lnTo>
                    <a:lnTo>
                      <a:pt x="68" y="1"/>
                    </a:lnTo>
                    <a:lnTo>
                      <a:pt x="69" y="1"/>
                    </a:lnTo>
                    <a:lnTo>
                      <a:pt x="70" y="0"/>
                    </a:lnTo>
                    <a:lnTo>
                      <a:pt x="72" y="0"/>
                    </a:lnTo>
                    <a:lnTo>
                      <a:pt x="73" y="0"/>
                    </a:lnTo>
                    <a:lnTo>
                      <a:pt x="74" y="0"/>
                    </a:lnTo>
                    <a:lnTo>
                      <a:pt x="75" y="0"/>
                    </a:lnTo>
                    <a:lnTo>
                      <a:pt x="76" y="0"/>
                    </a:lnTo>
                    <a:lnTo>
                      <a:pt x="78" y="0"/>
                    </a:lnTo>
                    <a:lnTo>
                      <a:pt x="79" y="0"/>
                    </a:lnTo>
                    <a:lnTo>
                      <a:pt x="80" y="0"/>
                    </a:lnTo>
                    <a:lnTo>
                      <a:pt x="81" y="0"/>
                    </a:lnTo>
                    <a:lnTo>
                      <a:pt x="82" y="0"/>
                    </a:lnTo>
                    <a:lnTo>
                      <a:pt x="84" y="0"/>
                    </a:lnTo>
                    <a:lnTo>
                      <a:pt x="85" y="0"/>
                    </a:lnTo>
                    <a:lnTo>
                      <a:pt x="86" y="0"/>
                    </a:lnTo>
                    <a:lnTo>
                      <a:pt x="87" y="0"/>
                    </a:lnTo>
                    <a:lnTo>
                      <a:pt x="88" y="1"/>
                    </a:lnTo>
                    <a:lnTo>
                      <a:pt x="90" y="1"/>
                    </a:lnTo>
                    <a:lnTo>
                      <a:pt x="91" y="1"/>
                    </a:lnTo>
                    <a:lnTo>
                      <a:pt x="92" y="1"/>
                    </a:lnTo>
                    <a:lnTo>
                      <a:pt x="93" y="1"/>
                    </a:lnTo>
                    <a:lnTo>
                      <a:pt x="94" y="1"/>
                    </a:lnTo>
                    <a:lnTo>
                      <a:pt x="96" y="1"/>
                    </a:lnTo>
                    <a:lnTo>
                      <a:pt x="97" y="1"/>
                    </a:lnTo>
                    <a:lnTo>
                      <a:pt x="98" y="2"/>
                    </a:lnTo>
                    <a:lnTo>
                      <a:pt x="99" y="2"/>
                    </a:lnTo>
                    <a:lnTo>
                      <a:pt x="100" y="2"/>
                    </a:lnTo>
                    <a:lnTo>
                      <a:pt x="102" y="2"/>
                    </a:lnTo>
                    <a:lnTo>
                      <a:pt x="103" y="2"/>
                    </a:lnTo>
                    <a:lnTo>
                      <a:pt x="104" y="3"/>
                    </a:lnTo>
                    <a:lnTo>
                      <a:pt x="105" y="3"/>
                    </a:lnTo>
                    <a:lnTo>
                      <a:pt x="106" y="3"/>
                    </a:lnTo>
                    <a:lnTo>
                      <a:pt x="108" y="3"/>
                    </a:lnTo>
                    <a:lnTo>
                      <a:pt x="109" y="3"/>
                    </a:lnTo>
                    <a:lnTo>
                      <a:pt x="110" y="3"/>
                    </a:lnTo>
                    <a:lnTo>
                      <a:pt x="111" y="4"/>
                    </a:lnTo>
                    <a:lnTo>
                      <a:pt x="112" y="4"/>
                    </a:lnTo>
                    <a:lnTo>
                      <a:pt x="114" y="4"/>
                    </a:lnTo>
                    <a:lnTo>
                      <a:pt x="115" y="5"/>
                    </a:lnTo>
                    <a:lnTo>
                      <a:pt x="116" y="5"/>
                    </a:lnTo>
                    <a:lnTo>
                      <a:pt x="117" y="5"/>
                    </a:lnTo>
                    <a:lnTo>
                      <a:pt x="118" y="6"/>
                    </a:lnTo>
                    <a:lnTo>
                      <a:pt x="120" y="6"/>
                    </a:lnTo>
                    <a:lnTo>
                      <a:pt x="121" y="6"/>
                    </a:lnTo>
                    <a:lnTo>
                      <a:pt x="122" y="7"/>
                    </a:lnTo>
                    <a:lnTo>
                      <a:pt x="123" y="7"/>
                    </a:lnTo>
                    <a:lnTo>
                      <a:pt x="124" y="7"/>
                    </a:lnTo>
                    <a:lnTo>
                      <a:pt x="126" y="8"/>
                    </a:lnTo>
                    <a:lnTo>
                      <a:pt x="127" y="8"/>
                    </a:lnTo>
                    <a:lnTo>
                      <a:pt x="128" y="9"/>
                    </a:lnTo>
                    <a:lnTo>
                      <a:pt x="129" y="9"/>
                    </a:lnTo>
                    <a:lnTo>
                      <a:pt x="130" y="9"/>
                    </a:lnTo>
                    <a:lnTo>
                      <a:pt x="132" y="10"/>
                    </a:lnTo>
                    <a:lnTo>
                      <a:pt x="133" y="10"/>
                    </a:lnTo>
                    <a:lnTo>
                      <a:pt x="134" y="11"/>
                    </a:lnTo>
                    <a:lnTo>
                      <a:pt x="135" y="11"/>
                    </a:lnTo>
                    <a:lnTo>
                      <a:pt x="136" y="12"/>
                    </a:lnTo>
                    <a:lnTo>
                      <a:pt x="138" y="12"/>
                    </a:lnTo>
                    <a:lnTo>
                      <a:pt x="139" y="12"/>
                    </a:lnTo>
                    <a:lnTo>
                      <a:pt x="140" y="13"/>
                    </a:lnTo>
                    <a:lnTo>
                      <a:pt x="141" y="13"/>
                    </a:lnTo>
                    <a:lnTo>
                      <a:pt x="142" y="14"/>
                    </a:lnTo>
                    <a:lnTo>
                      <a:pt x="144" y="14"/>
                    </a:lnTo>
                    <a:lnTo>
                      <a:pt x="145" y="15"/>
                    </a:lnTo>
                    <a:lnTo>
                      <a:pt x="146" y="15"/>
                    </a:lnTo>
                    <a:lnTo>
                      <a:pt x="147" y="16"/>
                    </a:lnTo>
                    <a:lnTo>
                      <a:pt x="148" y="16"/>
                    </a:lnTo>
                    <a:lnTo>
                      <a:pt x="150" y="17"/>
                    </a:lnTo>
                    <a:lnTo>
                      <a:pt x="151" y="17"/>
                    </a:lnTo>
                    <a:lnTo>
                      <a:pt x="152" y="18"/>
                    </a:lnTo>
                  </a:path>
                </a:pathLst>
              </a:custGeom>
              <a:noFill/>
              <a:ln w="254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266" name="Freeform 55">
                <a:extLst>
                  <a:ext uri="{FF2B5EF4-FFF2-40B4-BE49-F238E27FC236}">
                    <a16:creationId xmlns:a16="http://schemas.microsoft.com/office/drawing/2014/main" id="{6304533E-15CD-44CF-AA3A-D681BC3EF917}"/>
                  </a:ext>
                </a:extLst>
              </p:cNvPr>
              <p:cNvSpPr>
                <a:spLocks/>
              </p:cNvSpPr>
              <p:nvPr/>
            </p:nvSpPr>
            <p:spPr bwMode="auto">
              <a:xfrm rot="-5400000">
                <a:off x="1951461" y="2209139"/>
                <a:ext cx="395399" cy="81850"/>
              </a:xfrm>
              <a:custGeom>
                <a:avLst/>
                <a:gdLst>
                  <a:gd name="T0" fmla="*/ 2147483646 w 152"/>
                  <a:gd name="T1" fmla="*/ 2147483646 h 47"/>
                  <a:gd name="T2" fmla="*/ 2147483646 w 152"/>
                  <a:gd name="T3" fmla="*/ 2147483646 h 47"/>
                  <a:gd name="T4" fmla="*/ 2147483646 w 152"/>
                  <a:gd name="T5" fmla="*/ 2147483646 h 47"/>
                  <a:gd name="T6" fmla="*/ 2147483646 w 152"/>
                  <a:gd name="T7" fmla="*/ 2147483646 h 47"/>
                  <a:gd name="T8" fmla="*/ 2147483646 w 152"/>
                  <a:gd name="T9" fmla="*/ 2147483646 h 47"/>
                  <a:gd name="T10" fmla="*/ 2147483646 w 152"/>
                  <a:gd name="T11" fmla="*/ 2147483646 h 47"/>
                  <a:gd name="T12" fmla="*/ 2147483646 w 152"/>
                  <a:gd name="T13" fmla="*/ 2147483646 h 47"/>
                  <a:gd name="T14" fmla="*/ 2147483646 w 152"/>
                  <a:gd name="T15" fmla="*/ 2147483646 h 47"/>
                  <a:gd name="T16" fmla="*/ 2147483646 w 152"/>
                  <a:gd name="T17" fmla="*/ 2147483646 h 47"/>
                  <a:gd name="T18" fmla="*/ 2147483646 w 152"/>
                  <a:gd name="T19" fmla="*/ 2147483646 h 47"/>
                  <a:gd name="T20" fmla="*/ 2147483646 w 152"/>
                  <a:gd name="T21" fmla="*/ 2147483646 h 47"/>
                  <a:gd name="T22" fmla="*/ 2147483646 w 152"/>
                  <a:gd name="T23" fmla="*/ 2147483646 h 47"/>
                  <a:gd name="T24" fmla="*/ 2147483646 w 152"/>
                  <a:gd name="T25" fmla="*/ 2147483646 h 47"/>
                  <a:gd name="T26" fmla="*/ 2147483646 w 152"/>
                  <a:gd name="T27" fmla="*/ 2147483646 h 47"/>
                  <a:gd name="T28" fmla="*/ 2147483646 w 152"/>
                  <a:gd name="T29" fmla="*/ 2147483646 h 47"/>
                  <a:gd name="T30" fmla="*/ 2147483646 w 152"/>
                  <a:gd name="T31" fmla="*/ 2147483646 h 47"/>
                  <a:gd name="T32" fmla="*/ 2147483646 w 152"/>
                  <a:gd name="T33" fmla="*/ 2147483646 h 47"/>
                  <a:gd name="T34" fmla="*/ 2147483646 w 152"/>
                  <a:gd name="T35" fmla="*/ 2147483646 h 47"/>
                  <a:gd name="T36" fmla="*/ 2147483646 w 152"/>
                  <a:gd name="T37" fmla="*/ 2147483646 h 47"/>
                  <a:gd name="T38" fmla="*/ 2147483646 w 152"/>
                  <a:gd name="T39" fmla="*/ 2147483646 h 47"/>
                  <a:gd name="T40" fmla="*/ 2147483646 w 152"/>
                  <a:gd name="T41" fmla="*/ 2147483646 h 47"/>
                  <a:gd name="T42" fmla="*/ 2147483646 w 152"/>
                  <a:gd name="T43" fmla="*/ 2147483646 h 47"/>
                  <a:gd name="T44" fmla="*/ 2147483646 w 152"/>
                  <a:gd name="T45" fmla="*/ 2147483646 h 47"/>
                  <a:gd name="T46" fmla="*/ 2147483646 w 152"/>
                  <a:gd name="T47" fmla="*/ 2147483646 h 47"/>
                  <a:gd name="T48" fmla="*/ 2147483646 w 152"/>
                  <a:gd name="T49" fmla="*/ 2147483646 h 47"/>
                  <a:gd name="T50" fmla="*/ 2147483646 w 152"/>
                  <a:gd name="T51" fmla="*/ 2147483646 h 47"/>
                  <a:gd name="T52" fmla="*/ 2147483646 w 152"/>
                  <a:gd name="T53" fmla="*/ 2147483646 h 47"/>
                  <a:gd name="T54" fmla="*/ 2147483646 w 152"/>
                  <a:gd name="T55" fmla="*/ 2147483646 h 47"/>
                  <a:gd name="T56" fmla="*/ 2147483646 w 152"/>
                  <a:gd name="T57" fmla="*/ 2147483646 h 47"/>
                  <a:gd name="T58" fmla="*/ 2147483646 w 152"/>
                  <a:gd name="T59" fmla="*/ 2147483646 h 47"/>
                  <a:gd name="T60" fmla="*/ 2147483646 w 152"/>
                  <a:gd name="T61" fmla="*/ 2147483646 h 47"/>
                  <a:gd name="T62" fmla="*/ 2147483646 w 152"/>
                  <a:gd name="T63" fmla="*/ 2147483646 h 47"/>
                  <a:gd name="T64" fmla="*/ 2147483646 w 152"/>
                  <a:gd name="T65" fmla="*/ 2147483646 h 47"/>
                  <a:gd name="T66" fmla="*/ 2147483646 w 152"/>
                  <a:gd name="T67" fmla="*/ 2147483646 h 47"/>
                  <a:gd name="T68" fmla="*/ 2147483646 w 152"/>
                  <a:gd name="T69" fmla="*/ 2147483646 h 47"/>
                  <a:gd name="T70" fmla="*/ 2147483646 w 152"/>
                  <a:gd name="T71" fmla="*/ 2147483646 h 47"/>
                  <a:gd name="T72" fmla="*/ 2147483646 w 152"/>
                  <a:gd name="T73" fmla="*/ 2147483646 h 47"/>
                  <a:gd name="T74" fmla="*/ 2147483646 w 152"/>
                  <a:gd name="T75" fmla="*/ 2147483646 h 47"/>
                  <a:gd name="T76" fmla="*/ 2147483646 w 152"/>
                  <a:gd name="T77" fmla="*/ 2147483646 h 47"/>
                  <a:gd name="T78" fmla="*/ 2147483646 w 152"/>
                  <a:gd name="T79" fmla="*/ 2147483646 h 47"/>
                  <a:gd name="T80" fmla="*/ 2147483646 w 152"/>
                  <a:gd name="T81" fmla="*/ 2147483646 h 47"/>
                  <a:gd name="T82" fmla="*/ 2147483646 w 152"/>
                  <a:gd name="T83" fmla="*/ 2147483646 h 4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47"/>
                  <a:gd name="T128" fmla="*/ 152 w 152"/>
                  <a:gd name="T129" fmla="*/ 47 h 4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47">
                    <a:moveTo>
                      <a:pt x="0" y="0"/>
                    </a:moveTo>
                    <a:lnTo>
                      <a:pt x="1" y="0"/>
                    </a:lnTo>
                    <a:lnTo>
                      <a:pt x="2" y="1"/>
                    </a:lnTo>
                    <a:lnTo>
                      <a:pt x="4" y="1"/>
                    </a:lnTo>
                    <a:lnTo>
                      <a:pt x="5" y="2"/>
                    </a:lnTo>
                    <a:lnTo>
                      <a:pt x="6" y="2"/>
                    </a:lnTo>
                    <a:lnTo>
                      <a:pt x="7" y="3"/>
                    </a:lnTo>
                    <a:lnTo>
                      <a:pt x="8" y="3"/>
                    </a:lnTo>
                    <a:lnTo>
                      <a:pt x="10" y="4"/>
                    </a:lnTo>
                    <a:lnTo>
                      <a:pt x="11" y="4"/>
                    </a:lnTo>
                    <a:lnTo>
                      <a:pt x="12" y="5"/>
                    </a:lnTo>
                    <a:lnTo>
                      <a:pt x="13" y="5"/>
                    </a:lnTo>
                    <a:lnTo>
                      <a:pt x="16" y="6"/>
                    </a:lnTo>
                    <a:lnTo>
                      <a:pt x="17" y="7"/>
                    </a:lnTo>
                    <a:lnTo>
                      <a:pt x="18" y="7"/>
                    </a:lnTo>
                    <a:lnTo>
                      <a:pt x="19" y="8"/>
                    </a:lnTo>
                    <a:lnTo>
                      <a:pt x="20" y="8"/>
                    </a:lnTo>
                    <a:lnTo>
                      <a:pt x="22" y="9"/>
                    </a:lnTo>
                    <a:lnTo>
                      <a:pt x="23" y="9"/>
                    </a:lnTo>
                    <a:lnTo>
                      <a:pt x="24" y="10"/>
                    </a:lnTo>
                    <a:lnTo>
                      <a:pt x="25" y="10"/>
                    </a:lnTo>
                    <a:lnTo>
                      <a:pt x="26" y="11"/>
                    </a:lnTo>
                    <a:lnTo>
                      <a:pt x="28" y="11"/>
                    </a:lnTo>
                    <a:lnTo>
                      <a:pt x="29" y="12"/>
                    </a:lnTo>
                    <a:lnTo>
                      <a:pt x="30" y="12"/>
                    </a:lnTo>
                    <a:lnTo>
                      <a:pt x="32" y="13"/>
                    </a:lnTo>
                    <a:lnTo>
                      <a:pt x="32" y="14"/>
                    </a:lnTo>
                    <a:lnTo>
                      <a:pt x="34" y="14"/>
                    </a:lnTo>
                    <a:lnTo>
                      <a:pt x="35" y="15"/>
                    </a:lnTo>
                    <a:lnTo>
                      <a:pt x="36" y="15"/>
                    </a:lnTo>
                    <a:lnTo>
                      <a:pt x="37" y="16"/>
                    </a:lnTo>
                    <a:lnTo>
                      <a:pt x="38" y="16"/>
                    </a:lnTo>
                    <a:lnTo>
                      <a:pt x="40" y="17"/>
                    </a:lnTo>
                    <a:lnTo>
                      <a:pt x="41" y="17"/>
                    </a:lnTo>
                    <a:lnTo>
                      <a:pt x="42" y="18"/>
                    </a:lnTo>
                    <a:lnTo>
                      <a:pt x="43" y="18"/>
                    </a:lnTo>
                    <a:lnTo>
                      <a:pt x="44" y="19"/>
                    </a:lnTo>
                    <a:lnTo>
                      <a:pt x="46" y="19"/>
                    </a:lnTo>
                    <a:lnTo>
                      <a:pt x="47" y="20"/>
                    </a:lnTo>
                    <a:lnTo>
                      <a:pt x="48" y="20"/>
                    </a:lnTo>
                    <a:lnTo>
                      <a:pt x="49" y="21"/>
                    </a:lnTo>
                    <a:lnTo>
                      <a:pt x="50" y="21"/>
                    </a:lnTo>
                    <a:lnTo>
                      <a:pt x="52" y="22"/>
                    </a:lnTo>
                    <a:lnTo>
                      <a:pt x="53" y="22"/>
                    </a:lnTo>
                    <a:lnTo>
                      <a:pt x="54" y="23"/>
                    </a:lnTo>
                    <a:lnTo>
                      <a:pt x="55" y="23"/>
                    </a:lnTo>
                    <a:lnTo>
                      <a:pt x="56" y="24"/>
                    </a:lnTo>
                    <a:lnTo>
                      <a:pt x="58" y="24"/>
                    </a:lnTo>
                    <a:lnTo>
                      <a:pt x="59" y="25"/>
                    </a:lnTo>
                    <a:lnTo>
                      <a:pt x="60" y="25"/>
                    </a:lnTo>
                    <a:lnTo>
                      <a:pt x="61" y="26"/>
                    </a:lnTo>
                    <a:lnTo>
                      <a:pt x="62" y="26"/>
                    </a:lnTo>
                    <a:lnTo>
                      <a:pt x="64" y="27"/>
                    </a:lnTo>
                    <a:lnTo>
                      <a:pt x="65" y="27"/>
                    </a:lnTo>
                    <a:lnTo>
                      <a:pt x="66" y="27"/>
                    </a:lnTo>
                    <a:lnTo>
                      <a:pt x="67" y="27"/>
                    </a:lnTo>
                    <a:lnTo>
                      <a:pt x="68" y="28"/>
                    </a:lnTo>
                    <a:lnTo>
                      <a:pt x="70" y="28"/>
                    </a:lnTo>
                    <a:lnTo>
                      <a:pt x="71" y="29"/>
                    </a:lnTo>
                    <a:lnTo>
                      <a:pt x="72" y="29"/>
                    </a:lnTo>
                    <a:lnTo>
                      <a:pt x="73" y="30"/>
                    </a:lnTo>
                    <a:lnTo>
                      <a:pt x="74" y="30"/>
                    </a:lnTo>
                    <a:lnTo>
                      <a:pt x="76" y="30"/>
                    </a:lnTo>
                    <a:lnTo>
                      <a:pt x="77" y="31"/>
                    </a:lnTo>
                    <a:lnTo>
                      <a:pt x="78" y="31"/>
                    </a:lnTo>
                    <a:lnTo>
                      <a:pt x="79" y="32"/>
                    </a:lnTo>
                    <a:lnTo>
                      <a:pt x="80" y="32"/>
                    </a:lnTo>
                    <a:lnTo>
                      <a:pt x="82" y="32"/>
                    </a:lnTo>
                    <a:lnTo>
                      <a:pt x="83" y="33"/>
                    </a:lnTo>
                    <a:lnTo>
                      <a:pt x="84" y="33"/>
                    </a:lnTo>
                    <a:lnTo>
                      <a:pt x="85" y="33"/>
                    </a:lnTo>
                    <a:lnTo>
                      <a:pt x="86" y="34"/>
                    </a:lnTo>
                    <a:lnTo>
                      <a:pt x="88" y="34"/>
                    </a:lnTo>
                    <a:lnTo>
                      <a:pt x="89" y="35"/>
                    </a:lnTo>
                    <a:lnTo>
                      <a:pt x="90" y="35"/>
                    </a:lnTo>
                    <a:lnTo>
                      <a:pt x="91" y="35"/>
                    </a:lnTo>
                    <a:lnTo>
                      <a:pt x="92" y="36"/>
                    </a:lnTo>
                    <a:lnTo>
                      <a:pt x="94" y="36"/>
                    </a:lnTo>
                    <a:lnTo>
                      <a:pt x="95" y="36"/>
                    </a:lnTo>
                    <a:lnTo>
                      <a:pt x="96" y="37"/>
                    </a:lnTo>
                    <a:lnTo>
                      <a:pt x="97" y="37"/>
                    </a:lnTo>
                    <a:lnTo>
                      <a:pt x="98" y="37"/>
                    </a:lnTo>
                    <a:lnTo>
                      <a:pt x="100" y="38"/>
                    </a:lnTo>
                    <a:lnTo>
                      <a:pt x="101" y="38"/>
                    </a:lnTo>
                    <a:lnTo>
                      <a:pt x="102" y="38"/>
                    </a:lnTo>
                    <a:lnTo>
                      <a:pt x="103" y="39"/>
                    </a:lnTo>
                    <a:lnTo>
                      <a:pt x="104" y="39"/>
                    </a:lnTo>
                    <a:lnTo>
                      <a:pt x="106" y="39"/>
                    </a:lnTo>
                    <a:lnTo>
                      <a:pt x="107" y="39"/>
                    </a:lnTo>
                    <a:lnTo>
                      <a:pt x="108" y="40"/>
                    </a:lnTo>
                    <a:lnTo>
                      <a:pt x="109" y="40"/>
                    </a:lnTo>
                    <a:lnTo>
                      <a:pt x="110" y="40"/>
                    </a:lnTo>
                    <a:lnTo>
                      <a:pt x="112" y="41"/>
                    </a:lnTo>
                    <a:lnTo>
                      <a:pt x="113" y="41"/>
                    </a:lnTo>
                    <a:lnTo>
                      <a:pt x="114" y="41"/>
                    </a:lnTo>
                    <a:lnTo>
                      <a:pt x="115" y="41"/>
                    </a:lnTo>
                    <a:lnTo>
                      <a:pt x="116" y="42"/>
                    </a:lnTo>
                    <a:lnTo>
                      <a:pt x="118" y="42"/>
                    </a:lnTo>
                    <a:lnTo>
                      <a:pt x="119" y="42"/>
                    </a:lnTo>
                    <a:lnTo>
                      <a:pt x="120" y="42"/>
                    </a:lnTo>
                    <a:lnTo>
                      <a:pt x="121" y="42"/>
                    </a:lnTo>
                    <a:lnTo>
                      <a:pt x="122" y="43"/>
                    </a:lnTo>
                    <a:lnTo>
                      <a:pt x="124" y="43"/>
                    </a:lnTo>
                    <a:lnTo>
                      <a:pt x="125" y="43"/>
                    </a:lnTo>
                    <a:lnTo>
                      <a:pt x="126" y="43"/>
                    </a:lnTo>
                    <a:lnTo>
                      <a:pt x="127" y="44"/>
                    </a:lnTo>
                    <a:lnTo>
                      <a:pt x="128" y="44"/>
                    </a:lnTo>
                    <a:lnTo>
                      <a:pt x="130" y="44"/>
                    </a:lnTo>
                    <a:lnTo>
                      <a:pt x="131" y="44"/>
                    </a:lnTo>
                    <a:lnTo>
                      <a:pt x="132" y="44"/>
                    </a:lnTo>
                    <a:lnTo>
                      <a:pt x="133" y="45"/>
                    </a:lnTo>
                    <a:lnTo>
                      <a:pt x="134" y="45"/>
                    </a:lnTo>
                    <a:lnTo>
                      <a:pt x="136" y="45"/>
                    </a:lnTo>
                    <a:lnTo>
                      <a:pt x="137" y="45"/>
                    </a:lnTo>
                    <a:lnTo>
                      <a:pt x="138" y="45"/>
                    </a:lnTo>
                    <a:lnTo>
                      <a:pt x="139" y="45"/>
                    </a:lnTo>
                    <a:lnTo>
                      <a:pt x="140" y="46"/>
                    </a:lnTo>
                    <a:lnTo>
                      <a:pt x="142" y="46"/>
                    </a:lnTo>
                    <a:lnTo>
                      <a:pt x="143" y="46"/>
                    </a:lnTo>
                    <a:lnTo>
                      <a:pt x="144" y="46"/>
                    </a:lnTo>
                    <a:lnTo>
                      <a:pt x="145" y="46"/>
                    </a:lnTo>
                    <a:lnTo>
                      <a:pt x="146" y="46"/>
                    </a:lnTo>
                    <a:lnTo>
                      <a:pt x="148" y="47"/>
                    </a:lnTo>
                    <a:lnTo>
                      <a:pt x="149" y="47"/>
                    </a:lnTo>
                    <a:lnTo>
                      <a:pt x="150" y="47"/>
                    </a:lnTo>
                    <a:lnTo>
                      <a:pt x="151" y="47"/>
                    </a:lnTo>
                    <a:lnTo>
                      <a:pt x="152" y="47"/>
                    </a:lnTo>
                  </a:path>
                </a:pathLst>
              </a:custGeom>
              <a:noFill/>
              <a:ln w="254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267" name="Freeform 58">
                <a:extLst>
                  <a:ext uri="{FF2B5EF4-FFF2-40B4-BE49-F238E27FC236}">
                    <a16:creationId xmlns:a16="http://schemas.microsoft.com/office/drawing/2014/main" id="{10599E8A-BC23-4215-A130-8A711EB167EB}"/>
                  </a:ext>
                </a:extLst>
              </p:cNvPr>
              <p:cNvSpPr>
                <a:spLocks/>
              </p:cNvSpPr>
              <p:nvPr/>
            </p:nvSpPr>
            <p:spPr bwMode="auto">
              <a:xfrm rot="-5400000">
                <a:off x="1979326" y="3650349"/>
                <a:ext cx="395399" cy="40055"/>
              </a:xfrm>
              <a:custGeom>
                <a:avLst/>
                <a:gdLst>
                  <a:gd name="T0" fmla="*/ 2147483646 w 152"/>
                  <a:gd name="T1" fmla="*/ 2147483646 h 23"/>
                  <a:gd name="T2" fmla="*/ 2147483646 w 152"/>
                  <a:gd name="T3" fmla="*/ 2147483646 h 23"/>
                  <a:gd name="T4" fmla="*/ 2147483646 w 152"/>
                  <a:gd name="T5" fmla="*/ 2147483646 h 23"/>
                  <a:gd name="T6" fmla="*/ 2147483646 w 152"/>
                  <a:gd name="T7" fmla="*/ 2147483646 h 23"/>
                  <a:gd name="T8" fmla="*/ 2147483646 w 152"/>
                  <a:gd name="T9" fmla="*/ 2147483646 h 23"/>
                  <a:gd name="T10" fmla="*/ 2147483646 w 152"/>
                  <a:gd name="T11" fmla="*/ 2147483646 h 23"/>
                  <a:gd name="T12" fmla="*/ 2147483646 w 152"/>
                  <a:gd name="T13" fmla="*/ 2147483646 h 23"/>
                  <a:gd name="T14" fmla="*/ 2147483646 w 152"/>
                  <a:gd name="T15" fmla="*/ 2147483646 h 23"/>
                  <a:gd name="T16" fmla="*/ 2147483646 w 152"/>
                  <a:gd name="T17" fmla="*/ 2147483646 h 23"/>
                  <a:gd name="T18" fmla="*/ 2147483646 w 152"/>
                  <a:gd name="T19" fmla="*/ 2147483646 h 23"/>
                  <a:gd name="T20" fmla="*/ 2147483646 w 152"/>
                  <a:gd name="T21" fmla="*/ 2147483646 h 23"/>
                  <a:gd name="T22" fmla="*/ 2147483646 w 152"/>
                  <a:gd name="T23" fmla="*/ 2147483646 h 23"/>
                  <a:gd name="T24" fmla="*/ 2147483646 w 152"/>
                  <a:gd name="T25" fmla="*/ 2147483646 h 23"/>
                  <a:gd name="T26" fmla="*/ 2147483646 w 152"/>
                  <a:gd name="T27" fmla="*/ 2147483646 h 23"/>
                  <a:gd name="T28" fmla="*/ 2147483646 w 152"/>
                  <a:gd name="T29" fmla="*/ 2147483646 h 23"/>
                  <a:gd name="T30" fmla="*/ 2147483646 w 152"/>
                  <a:gd name="T31" fmla="*/ 2147483646 h 23"/>
                  <a:gd name="T32" fmla="*/ 2147483646 w 152"/>
                  <a:gd name="T33" fmla="*/ 2147483646 h 23"/>
                  <a:gd name="T34" fmla="*/ 2147483646 w 152"/>
                  <a:gd name="T35" fmla="*/ 2147483646 h 23"/>
                  <a:gd name="T36" fmla="*/ 2147483646 w 152"/>
                  <a:gd name="T37" fmla="*/ 2147483646 h 23"/>
                  <a:gd name="T38" fmla="*/ 2147483646 w 152"/>
                  <a:gd name="T39" fmla="*/ 2147483646 h 23"/>
                  <a:gd name="T40" fmla="*/ 2147483646 w 152"/>
                  <a:gd name="T41" fmla="*/ 2147483646 h 23"/>
                  <a:gd name="T42" fmla="*/ 2147483646 w 152"/>
                  <a:gd name="T43" fmla="*/ 2147483646 h 23"/>
                  <a:gd name="T44" fmla="*/ 2147483646 w 152"/>
                  <a:gd name="T45" fmla="*/ 2147483646 h 23"/>
                  <a:gd name="T46" fmla="*/ 2147483646 w 152"/>
                  <a:gd name="T47" fmla="*/ 2147483646 h 23"/>
                  <a:gd name="T48" fmla="*/ 2147483646 w 152"/>
                  <a:gd name="T49" fmla="*/ 2147483646 h 23"/>
                  <a:gd name="T50" fmla="*/ 2147483646 w 152"/>
                  <a:gd name="T51" fmla="*/ 2147483646 h 23"/>
                  <a:gd name="T52" fmla="*/ 2147483646 w 152"/>
                  <a:gd name="T53" fmla="*/ 2147483646 h 23"/>
                  <a:gd name="T54" fmla="*/ 2147483646 w 152"/>
                  <a:gd name="T55" fmla="*/ 2147483646 h 23"/>
                  <a:gd name="T56" fmla="*/ 2147483646 w 152"/>
                  <a:gd name="T57" fmla="*/ 2147483646 h 23"/>
                  <a:gd name="T58" fmla="*/ 2147483646 w 152"/>
                  <a:gd name="T59" fmla="*/ 2147483646 h 23"/>
                  <a:gd name="T60" fmla="*/ 2147483646 w 152"/>
                  <a:gd name="T61" fmla="*/ 2147483646 h 23"/>
                  <a:gd name="T62" fmla="*/ 2147483646 w 152"/>
                  <a:gd name="T63" fmla="*/ 2147483646 h 23"/>
                  <a:gd name="T64" fmla="*/ 2147483646 w 152"/>
                  <a:gd name="T65" fmla="*/ 2147483646 h 23"/>
                  <a:gd name="T66" fmla="*/ 2147483646 w 152"/>
                  <a:gd name="T67" fmla="*/ 2147483646 h 23"/>
                  <a:gd name="T68" fmla="*/ 2147483646 w 152"/>
                  <a:gd name="T69" fmla="*/ 2147483646 h 23"/>
                  <a:gd name="T70" fmla="*/ 2147483646 w 152"/>
                  <a:gd name="T71" fmla="*/ 2147483646 h 23"/>
                  <a:gd name="T72" fmla="*/ 2147483646 w 152"/>
                  <a:gd name="T73" fmla="*/ 2147483646 h 23"/>
                  <a:gd name="T74" fmla="*/ 2147483646 w 152"/>
                  <a:gd name="T75" fmla="*/ 2147483646 h 23"/>
                  <a:gd name="T76" fmla="*/ 2147483646 w 152"/>
                  <a:gd name="T77" fmla="*/ 2147483646 h 23"/>
                  <a:gd name="T78" fmla="*/ 2147483646 w 152"/>
                  <a:gd name="T79" fmla="*/ 2147483646 h 23"/>
                  <a:gd name="T80" fmla="*/ 2147483646 w 152"/>
                  <a:gd name="T81" fmla="*/ 2147483646 h 23"/>
                  <a:gd name="T82" fmla="*/ 2147483646 w 152"/>
                  <a:gd name="T83" fmla="*/ 2147483646 h 2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3"/>
                  <a:gd name="T128" fmla="*/ 152 w 152"/>
                  <a:gd name="T129" fmla="*/ 23 h 2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3">
                    <a:moveTo>
                      <a:pt x="0" y="23"/>
                    </a:moveTo>
                    <a:lnTo>
                      <a:pt x="1" y="23"/>
                    </a:lnTo>
                    <a:lnTo>
                      <a:pt x="2" y="23"/>
                    </a:lnTo>
                    <a:lnTo>
                      <a:pt x="4" y="23"/>
                    </a:lnTo>
                    <a:lnTo>
                      <a:pt x="5" y="23"/>
                    </a:lnTo>
                    <a:lnTo>
                      <a:pt x="6" y="23"/>
                    </a:lnTo>
                    <a:lnTo>
                      <a:pt x="7" y="23"/>
                    </a:lnTo>
                    <a:lnTo>
                      <a:pt x="8" y="23"/>
                    </a:lnTo>
                    <a:lnTo>
                      <a:pt x="10" y="23"/>
                    </a:lnTo>
                    <a:lnTo>
                      <a:pt x="11" y="23"/>
                    </a:lnTo>
                    <a:lnTo>
                      <a:pt x="12" y="23"/>
                    </a:lnTo>
                    <a:lnTo>
                      <a:pt x="13" y="23"/>
                    </a:lnTo>
                    <a:lnTo>
                      <a:pt x="14" y="23"/>
                    </a:lnTo>
                    <a:lnTo>
                      <a:pt x="16" y="23"/>
                    </a:lnTo>
                    <a:lnTo>
                      <a:pt x="17" y="23"/>
                    </a:lnTo>
                    <a:lnTo>
                      <a:pt x="18" y="23"/>
                    </a:lnTo>
                    <a:lnTo>
                      <a:pt x="19" y="23"/>
                    </a:lnTo>
                    <a:lnTo>
                      <a:pt x="20" y="23"/>
                    </a:lnTo>
                    <a:lnTo>
                      <a:pt x="22" y="23"/>
                    </a:lnTo>
                    <a:lnTo>
                      <a:pt x="23" y="23"/>
                    </a:lnTo>
                    <a:lnTo>
                      <a:pt x="24" y="23"/>
                    </a:lnTo>
                    <a:lnTo>
                      <a:pt x="25" y="23"/>
                    </a:lnTo>
                    <a:lnTo>
                      <a:pt x="26" y="23"/>
                    </a:lnTo>
                    <a:lnTo>
                      <a:pt x="28" y="23"/>
                    </a:lnTo>
                    <a:lnTo>
                      <a:pt x="29" y="23"/>
                    </a:lnTo>
                    <a:lnTo>
                      <a:pt x="30" y="23"/>
                    </a:lnTo>
                    <a:lnTo>
                      <a:pt x="31" y="23"/>
                    </a:lnTo>
                    <a:lnTo>
                      <a:pt x="32" y="23"/>
                    </a:lnTo>
                    <a:lnTo>
                      <a:pt x="34" y="23"/>
                    </a:lnTo>
                    <a:lnTo>
                      <a:pt x="35" y="23"/>
                    </a:lnTo>
                    <a:lnTo>
                      <a:pt x="36" y="23"/>
                    </a:lnTo>
                    <a:lnTo>
                      <a:pt x="37" y="23"/>
                    </a:lnTo>
                    <a:lnTo>
                      <a:pt x="38" y="23"/>
                    </a:lnTo>
                    <a:lnTo>
                      <a:pt x="40" y="23"/>
                    </a:lnTo>
                    <a:lnTo>
                      <a:pt x="41" y="23"/>
                    </a:lnTo>
                    <a:lnTo>
                      <a:pt x="42" y="23"/>
                    </a:lnTo>
                    <a:lnTo>
                      <a:pt x="43" y="23"/>
                    </a:lnTo>
                    <a:lnTo>
                      <a:pt x="44" y="23"/>
                    </a:lnTo>
                    <a:lnTo>
                      <a:pt x="46" y="23"/>
                    </a:lnTo>
                    <a:lnTo>
                      <a:pt x="47" y="23"/>
                    </a:lnTo>
                    <a:lnTo>
                      <a:pt x="48" y="23"/>
                    </a:lnTo>
                    <a:lnTo>
                      <a:pt x="49" y="22"/>
                    </a:lnTo>
                    <a:lnTo>
                      <a:pt x="50" y="22"/>
                    </a:lnTo>
                    <a:lnTo>
                      <a:pt x="52" y="22"/>
                    </a:lnTo>
                    <a:lnTo>
                      <a:pt x="53" y="22"/>
                    </a:lnTo>
                    <a:lnTo>
                      <a:pt x="54" y="22"/>
                    </a:lnTo>
                    <a:lnTo>
                      <a:pt x="55" y="22"/>
                    </a:lnTo>
                    <a:lnTo>
                      <a:pt x="56" y="22"/>
                    </a:lnTo>
                    <a:lnTo>
                      <a:pt x="58" y="22"/>
                    </a:lnTo>
                    <a:lnTo>
                      <a:pt x="59" y="22"/>
                    </a:lnTo>
                    <a:lnTo>
                      <a:pt x="60" y="22"/>
                    </a:lnTo>
                    <a:lnTo>
                      <a:pt x="61" y="22"/>
                    </a:lnTo>
                    <a:lnTo>
                      <a:pt x="62" y="22"/>
                    </a:lnTo>
                    <a:lnTo>
                      <a:pt x="64" y="22"/>
                    </a:lnTo>
                    <a:lnTo>
                      <a:pt x="65" y="22"/>
                    </a:lnTo>
                    <a:lnTo>
                      <a:pt x="66" y="22"/>
                    </a:lnTo>
                    <a:lnTo>
                      <a:pt x="67" y="22"/>
                    </a:lnTo>
                    <a:lnTo>
                      <a:pt x="68" y="22"/>
                    </a:lnTo>
                    <a:lnTo>
                      <a:pt x="70" y="22"/>
                    </a:lnTo>
                    <a:lnTo>
                      <a:pt x="71" y="22"/>
                    </a:lnTo>
                    <a:lnTo>
                      <a:pt x="72" y="22"/>
                    </a:lnTo>
                    <a:lnTo>
                      <a:pt x="73" y="21"/>
                    </a:lnTo>
                    <a:lnTo>
                      <a:pt x="74" y="21"/>
                    </a:lnTo>
                    <a:lnTo>
                      <a:pt x="76" y="21"/>
                    </a:lnTo>
                    <a:lnTo>
                      <a:pt x="77" y="21"/>
                    </a:lnTo>
                    <a:lnTo>
                      <a:pt x="78" y="21"/>
                    </a:lnTo>
                    <a:lnTo>
                      <a:pt x="79" y="21"/>
                    </a:lnTo>
                    <a:lnTo>
                      <a:pt x="80" y="21"/>
                    </a:lnTo>
                    <a:lnTo>
                      <a:pt x="82" y="21"/>
                    </a:lnTo>
                    <a:lnTo>
                      <a:pt x="83" y="21"/>
                    </a:lnTo>
                    <a:lnTo>
                      <a:pt x="84" y="21"/>
                    </a:lnTo>
                    <a:lnTo>
                      <a:pt x="85" y="20"/>
                    </a:lnTo>
                    <a:lnTo>
                      <a:pt x="86" y="20"/>
                    </a:lnTo>
                    <a:lnTo>
                      <a:pt x="88" y="20"/>
                    </a:lnTo>
                    <a:lnTo>
                      <a:pt x="89" y="20"/>
                    </a:lnTo>
                    <a:lnTo>
                      <a:pt x="90" y="20"/>
                    </a:lnTo>
                    <a:lnTo>
                      <a:pt x="91" y="20"/>
                    </a:lnTo>
                    <a:lnTo>
                      <a:pt x="92" y="20"/>
                    </a:lnTo>
                    <a:lnTo>
                      <a:pt x="94" y="20"/>
                    </a:lnTo>
                    <a:lnTo>
                      <a:pt x="95" y="20"/>
                    </a:lnTo>
                    <a:lnTo>
                      <a:pt x="96" y="20"/>
                    </a:lnTo>
                    <a:lnTo>
                      <a:pt x="97" y="19"/>
                    </a:lnTo>
                    <a:lnTo>
                      <a:pt x="98" y="19"/>
                    </a:lnTo>
                    <a:lnTo>
                      <a:pt x="100" y="19"/>
                    </a:lnTo>
                    <a:lnTo>
                      <a:pt x="101" y="19"/>
                    </a:lnTo>
                    <a:lnTo>
                      <a:pt x="102" y="19"/>
                    </a:lnTo>
                    <a:lnTo>
                      <a:pt x="103" y="18"/>
                    </a:lnTo>
                    <a:lnTo>
                      <a:pt x="104" y="18"/>
                    </a:lnTo>
                    <a:lnTo>
                      <a:pt x="106" y="18"/>
                    </a:lnTo>
                    <a:lnTo>
                      <a:pt x="107" y="18"/>
                    </a:lnTo>
                    <a:lnTo>
                      <a:pt x="108" y="17"/>
                    </a:lnTo>
                    <a:lnTo>
                      <a:pt x="109" y="17"/>
                    </a:lnTo>
                    <a:lnTo>
                      <a:pt x="110" y="17"/>
                    </a:lnTo>
                    <a:lnTo>
                      <a:pt x="112" y="17"/>
                    </a:lnTo>
                    <a:lnTo>
                      <a:pt x="113" y="16"/>
                    </a:lnTo>
                    <a:lnTo>
                      <a:pt x="114" y="16"/>
                    </a:lnTo>
                    <a:lnTo>
                      <a:pt x="115" y="16"/>
                    </a:lnTo>
                    <a:lnTo>
                      <a:pt x="116" y="15"/>
                    </a:lnTo>
                    <a:lnTo>
                      <a:pt x="118" y="15"/>
                    </a:lnTo>
                    <a:lnTo>
                      <a:pt x="119" y="15"/>
                    </a:lnTo>
                    <a:lnTo>
                      <a:pt x="120" y="14"/>
                    </a:lnTo>
                    <a:lnTo>
                      <a:pt x="121" y="14"/>
                    </a:lnTo>
                    <a:lnTo>
                      <a:pt x="122" y="14"/>
                    </a:lnTo>
                    <a:lnTo>
                      <a:pt x="124" y="13"/>
                    </a:lnTo>
                    <a:lnTo>
                      <a:pt x="125" y="13"/>
                    </a:lnTo>
                    <a:lnTo>
                      <a:pt x="126" y="12"/>
                    </a:lnTo>
                    <a:lnTo>
                      <a:pt x="127" y="12"/>
                    </a:lnTo>
                    <a:lnTo>
                      <a:pt x="128" y="12"/>
                    </a:lnTo>
                    <a:lnTo>
                      <a:pt x="130" y="11"/>
                    </a:lnTo>
                    <a:lnTo>
                      <a:pt x="131" y="11"/>
                    </a:lnTo>
                    <a:lnTo>
                      <a:pt x="132" y="10"/>
                    </a:lnTo>
                    <a:lnTo>
                      <a:pt x="133" y="10"/>
                    </a:lnTo>
                    <a:lnTo>
                      <a:pt x="134" y="9"/>
                    </a:lnTo>
                    <a:lnTo>
                      <a:pt x="136" y="9"/>
                    </a:lnTo>
                    <a:lnTo>
                      <a:pt x="137" y="8"/>
                    </a:lnTo>
                    <a:lnTo>
                      <a:pt x="138" y="8"/>
                    </a:lnTo>
                    <a:lnTo>
                      <a:pt x="139" y="7"/>
                    </a:lnTo>
                    <a:lnTo>
                      <a:pt x="140" y="7"/>
                    </a:lnTo>
                    <a:lnTo>
                      <a:pt x="143" y="6"/>
                    </a:lnTo>
                    <a:lnTo>
                      <a:pt x="143" y="5"/>
                    </a:lnTo>
                    <a:lnTo>
                      <a:pt x="144" y="5"/>
                    </a:lnTo>
                    <a:lnTo>
                      <a:pt x="145" y="4"/>
                    </a:lnTo>
                    <a:lnTo>
                      <a:pt x="148" y="3"/>
                    </a:lnTo>
                    <a:lnTo>
                      <a:pt x="149" y="2"/>
                    </a:lnTo>
                    <a:lnTo>
                      <a:pt x="151" y="1"/>
                    </a:lnTo>
                    <a:lnTo>
                      <a:pt x="152" y="0"/>
                    </a:lnTo>
                  </a:path>
                </a:pathLst>
              </a:custGeom>
              <a:noFill/>
              <a:ln w="254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268" name="Freeform 59">
                <a:extLst>
                  <a:ext uri="{FF2B5EF4-FFF2-40B4-BE49-F238E27FC236}">
                    <a16:creationId xmlns:a16="http://schemas.microsoft.com/office/drawing/2014/main" id="{A3A7A493-8A4C-4D94-8709-272CFE836AF5}"/>
                  </a:ext>
                </a:extLst>
              </p:cNvPr>
              <p:cNvSpPr>
                <a:spLocks/>
              </p:cNvSpPr>
              <p:nvPr/>
            </p:nvSpPr>
            <p:spPr bwMode="auto">
              <a:xfrm rot="-5400000">
                <a:off x="1899625" y="3215305"/>
                <a:ext cx="382392" cy="132353"/>
              </a:xfrm>
              <a:custGeom>
                <a:avLst/>
                <a:gdLst>
                  <a:gd name="T0" fmla="*/ 2147483646 w 147"/>
                  <a:gd name="T1" fmla="*/ 2147483646 h 76"/>
                  <a:gd name="T2" fmla="*/ 2147483646 w 147"/>
                  <a:gd name="T3" fmla="*/ 2147483646 h 76"/>
                  <a:gd name="T4" fmla="*/ 2147483646 w 147"/>
                  <a:gd name="T5" fmla="*/ 2147483646 h 76"/>
                  <a:gd name="T6" fmla="*/ 2147483646 w 147"/>
                  <a:gd name="T7" fmla="*/ 2147483646 h 76"/>
                  <a:gd name="T8" fmla="*/ 2147483646 w 147"/>
                  <a:gd name="T9" fmla="*/ 2147483646 h 76"/>
                  <a:gd name="T10" fmla="*/ 2147483646 w 147"/>
                  <a:gd name="T11" fmla="*/ 2147483646 h 76"/>
                  <a:gd name="T12" fmla="*/ 2147483646 w 147"/>
                  <a:gd name="T13" fmla="*/ 2147483646 h 76"/>
                  <a:gd name="T14" fmla="*/ 2147483646 w 147"/>
                  <a:gd name="T15" fmla="*/ 2147483646 h 76"/>
                  <a:gd name="T16" fmla="*/ 2147483646 w 147"/>
                  <a:gd name="T17" fmla="*/ 2147483646 h 76"/>
                  <a:gd name="T18" fmla="*/ 2147483646 w 147"/>
                  <a:gd name="T19" fmla="*/ 2147483646 h 76"/>
                  <a:gd name="T20" fmla="*/ 2147483646 w 147"/>
                  <a:gd name="T21" fmla="*/ 2147483646 h 76"/>
                  <a:gd name="T22" fmla="*/ 2147483646 w 147"/>
                  <a:gd name="T23" fmla="*/ 2147483646 h 76"/>
                  <a:gd name="T24" fmla="*/ 2147483646 w 147"/>
                  <a:gd name="T25" fmla="*/ 2147483646 h 76"/>
                  <a:gd name="T26" fmla="*/ 2147483646 w 147"/>
                  <a:gd name="T27" fmla="*/ 2147483646 h 76"/>
                  <a:gd name="T28" fmla="*/ 2147483646 w 147"/>
                  <a:gd name="T29" fmla="*/ 2147483646 h 76"/>
                  <a:gd name="T30" fmla="*/ 2147483646 w 147"/>
                  <a:gd name="T31" fmla="*/ 2147483646 h 76"/>
                  <a:gd name="T32" fmla="*/ 2147483646 w 147"/>
                  <a:gd name="T33" fmla="*/ 2147483646 h 76"/>
                  <a:gd name="T34" fmla="*/ 2147483646 w 147"/>
                  <a:gd name="T35" fmla="*/ 2147483646 h 76"/>
                  <a:gd name="T36" fmla="*/ 2147483646 w 147"/>
                  <a:gd name="T37" fmla="*/ 2147483646 h 76"/>
                  <a:gd name="T38" fmla="*/ 2147483646 w 147"/>
                  <a:gd name="T39" fmla="*/ 2147483646 h 76"/>
                  <a:gd name="T40" fmla="*/ 2147483646 w 147"/>
                  <a:gd name="T41" fmla="*/ 2147483646 h 76"/>
                  <a:gd name="T42" fmla="*/ 2147483646 w 147"/>
                  <a:gd name="T43" fmla="*/ 2147483646 h 76"/>
                  <a:gd name="T44" fmla="*/ 2147483646 w 147"/>
                  <a:gd name="T45" fmla="*/ 2147483646 h 76"/>
                  <a:gd name="T46" fmla="*/ 2147483646 w 147"/>
                  <a:gd name="T47" fmla="*/ 2147483646 h 76"/>
                  <a:gd name="T48" fmla="*/ 2147483646 w 147"/>
                  <a:gd name="T49" fmla="*/ 2147483646 h 76"/>
                  <a:gd name="T50" fmla="*/ 2147483646 w 147"/>
                  <a:gd name="T51" fmla="*/ 2147483646 h 76"/>
                  <a:gd name="T52" fmla="*/ 2147483646 w 147"/>
                  <a:gd name="T53" fmla="*/ 2147483646 h 76"/>
                  <a:gd name="T54" fmla="*/ 2147483646 w 147"/>
                  <a:gd name="T55" fmla="*/ 2147483646 h 76"/>
                  <a:gd name="T56" fmla="*/ 2147483646 w 147"/>
                  <a:gd name="T57" fmla="*/ 2147483646 h 76"/>
                  <a:gd name="T58" fmla="*/ 2147483646 w 147"/>
                  <a:gd name="T59" fmla="*/ 2147483646 h 76"/>
                  <a:gd name="T60" fmla="*/ 2147483646 w 147"/>
                  <a:gd name="T61" fmla="*/ 2147483646 h 76"/>
                  <a:gd name="T62" fmla="*/ 2147483646 w 147"/>
                  <a:gd name="T63" fmla="*/ 2147483646 h 76"/>
                  <a:gd name="T64" fmla="*/ 2147483646 w 147"/>
                  <a:gd name="T65" fmla="*/ 0 h 76"/>
                  <a:gd name="T66" fmla="*/ 2147483646 w 147"/>
                  <a:gd name="T67" fmla="*/ 0 h 76"/>
                  <a:gd name="T68" fmla="*/ 2147483646 w 147"/>
                  <a:gd name="T69" fmla="*/ 0 h 76"/>
                  <a:gd name="T70" fmla="*/ 2147483646 w 147"/>
                  <a:gd name="T71" fmla="*/ 0 h 76"/>
                  <a:gd name="T72" fmla="*/ 2147483646 w 147"/>
                  <a:gd name="T73" fmla="*/ 2147483646 h 76"/>
                  <a:gd name="T74" fmla="*/ 2147483646 w 147"/>
                  <a:gd name="T75" fmla="*/ 2147483646 h 76"/>
                  <a:gd name="T76" fmla="*/ 2147483646 w 147"/>
                  <a:gd name="T77" fmla="*/ 2147483646 h 76"/>
                  <a:gd name="T78" fmla="*/ 2147483646 w 147"/>
                  <a:gd name="T79" fmla="*/ 2147483646 h 76"/>
                  <a:gd name="T80" fmla="*/ 2147483646 w 147"/>
                  <a:gd name="T81" fmla="*/ 2147483646 h 76"/>
                  <a:gd name="T82" fmla="*/ 2147483646 w 147"/>
                  <a:gd name="T83" fmla="*/ 2147483646 h 7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7"/>
                  <a:gd name="T127" fmla="*/ 0 h 76"/>
                  <a:gd name="T128" fmla="*/ 147 w 147"/>
                  <a:gd name="T129" fmla="*/ 76 h 7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7" h="76">
                    <a:moveTo>
                      <a:pt x="0" y="76"/>
                    </a:moveTo>
                    <a:lnTo>
                      <a:pt x="3" y="75"/>
                    </a:lnTo>
                    <a:lnTo>
                      <a:pt x="5" y="74"/>
                    </a:lnTo>
                    <a:lnTo>
                      <a:pt x="8" y="73"/>
                    </a:lnTo>
                    <a:lnTo>
                      <a:pt x="8" y="72"/>
                    </a:lnTo>
                    <a:lnTo>
                      <a:pt x="9" y="71"/>
                    </a:lnTo>
                    <a:lnTo>
                      <a:pt x="11" y="70"/>
                    </a:lnTo>
                    <a:lnTo>
                      <a:pt x="11" y="69"/>
                    </a:lnTo>
                    <a:lnTo>
                      <a:pt x="12" y="69"/>
                    </a:lnTo>
                    <a:lnTo>
                      <a:pt x="15" y="68"/>
                    </a:lnTo>
                    <a:lnTo>
                      <a:pt x="15" y="67"/>
                    </a:lnTo>
                    <a:lnTo>
                      <a:pt x="17" y="66"/>
                    </a:lnTo>
                    <a:lnTo>
                      <a:pt x="17" y="65"/>
                    </a:lnTo>
                    <a:lnTo>
                      <a:pt x="20" y="64"/>
                    </a:lnTo>
                    <a:lnTo>
                      <a:pt x="20" y="63"/>
                    </a:lnTo>
                    <a:lnTo>
                      <a:pt x="22" y="62"/>
                    </a:lnTo>
                    <a:lnTo>
                      <a:pt x="22" y="61"/>
                    </a:lnTo>
                    <a:lnTo>
                      <a:pt x="24" y="60"/>
                    </a:lnTo>
                    <a:lnTo>
                      <a:pt x="24" y="59"/>
                    </a:lnTo>
                    <a:lnTo>
                      <a:pt x="27" y="58"/>
                    </a:lnTo>
                    <a:lnTo>
                      <a:pt x="27" y="57"/>
                    </a:lnTo>
                    <a:lnTo>
                      <a:pt x="29" y="56"/>
                    </a:lnTo>
                    <a:lnTo>
                      <a:pt x="29" y="55"/>
                    </a:lnTo>
                    <a:lnTo>
                      <a:pt x="32" y="54"/>
                    </a:lnTo>
                    <a:lnTo>
                      <a:pt x="34" y="53"/>
                    </a:lnTo>
                    <a:lnTo>
                      <a:pt x="34" y="52"/>
                    </a:lnTo>
                    <a:lnTo>
                      <a:pt x="36" y="51"/>
                    </a:lnTo>
                    <a:lnTo>
                      <a:pt x="36" y="50"/>
                    </a:lnTo>
                    <a:lnTo>
                      <a:pt x="38" y="49"/>
                    </a:lnTo>
                    <a:lnTo>
                      <a:pt x="38" y="48"/>
                    </a:lnTo>
                    <a:lnTo>
                      <a:pt x="40" y="47"/>
                    </a:lnTo>
                    <a:lnTo>
                      <a:pt x="40" y="46"/>
                    </a:lnTo>
                    <a:lnTo>
                      <a:pt x="42" y="45"/>
                    </a:lnTo>
                    <a:lnTo>
                      <a:pt x="42" y="44"/>
                    </a:lnTo>
                    <a:lnTo>
                      <a:pt x="44" y="44"/>
                    </a:lnTo>
                    <a:lnTo>
                      <a:pt x="44" y="43"/>
                    </a:lnTo>
                    <a:lnTo>
                      <a:pt x="45" y="43"/>
                    </a:lnTo>
                    <a:lnTo>
                      <a:pt x="45" y="42"/>
                    </a:lnTo>
                    <a:lnTo>
                      <a:pt x="47" y="41"/>
                    </a:lnTo>
                    <a:lnTo>
                      <a:pt x="47" y="40"/>
                    </a:lnTo>
                    <a:lnTo>
                      <a:pt x="50" y="39"/>
                    </a:lnTo>
                    <a:lnTo>
                      <a:pt x="50" y="38"/>
                    </a:lnTo>
                    <a:lnTo>
                      <a:pt x="51" y="37"/>
                    </a:lnTo>
                    <a:lnTo>
                      <a:pt x="51" y="36"/>
                    </a:lnTo>
                    <a:lnTo>
                      <a:pt x="53" y="35"/>
                    </a:lnTo>
                    <a:lnTo>
                      <a:pt x="53" y="34"/>
                    </a:lnTo>
                    <a:lnTo>
                      <a:pt x="56" y="33"/>
                    </a:lnTo>
                    <a:lnTo>
                      <a:pt x="57" y="32"/>
                    </a:lnTo>
                    <a:lnTo>
                      <a:pt x="57" y="31"/>
                    </a:lnTo>
                    <a:lnTo>
                      <a:pt x="59" y="30"/>
                    </a:lnTo>
                    <a:lnTo>
                      <a:pt x="59" y="29"/>
                    </a:lnTo>
                    <a:lnTo>
                      <a:pt x="62" y="28"/>
                    </a:lnTo>
                    <a:lnTo>
                      <a:pt x="62" y="27"/>
                    </a:lnTo>
                    <a:lnTo>
                      <a:pt x="64" y="26"/>
                    </a:lnTo>
                    <a:lnTo>
                      <a:pt x="64" y="25"/>
                    </a:lnTo>
                    <a:lnTo>
                      <a:pt x="66" y="24"/>
                    </a:lnTo>
                    <a:lnTo>
                      <a:pt x="66" y="23"/>
                    </a:lnTo>
                    <a:lnTo>
                      <a:pt x="68" y="23"/>
                    </a:lnTo>
                    <a:lnTo>
                      <a:pt x="68" y="22"/>
                    </a:lnTo>
                    <a:lnTo>
                      <a:pt x="70" y="21"/>
                    </a:lnTo>
                    <a:lnTo>
                      <a:pt x="70" y="20"/>
                    </a:lnTo>
                    <a:lnTo>
                      <a:pt x="72" y="19"/>
                    </a:lnTo>
                    <a:lnTo>
                      <a:pt x="72" y="18"/>
                    </a:lnTo>
                    <a:lnTo>
                      <a:pt x="75" y="17"/>
                    </a:lnTo>
                    <a:lnTo>
                      <a:pt x="75" y="16"/>
                    </a:lnTo>
                    <a:lnTo>
                      <a:pt x="77" y="15"/>
                    </a:lnTo>
                    <a:lnTo>
                      <a:pt x="77" y="14"/>
                    </a:lnTo>
                    <a:lnTo>
                      <a:pt x="78" y="14"/>
                    </a:lnTo>
                    <a:lnTo>
                      <a:pt x="81" y="13"/>
                    </a:lnTo>
                    <a:lnTo>
                      <a:pt x="81" y="12"/>
                    </a:lnTo>
                    <a:lnTo>
                      <a:pt x="82" y="12"/>
                    </a:lnTo>
                    <a:lnTo>
                      <a:pt x="84" y="11"/>
                    </a:lnTo>
                    <a:lnTo>
                      <a:pt x="84" y="10"/>
                    </a:lnTo>
                    <a:lnTo>
                      <a:pt x="87" y="9"/>
                    </a:lnTo>
                    <a:lnTo>
                      <a:pt x="89" y="8"/>
                    </a:lnTo>
                    <a:lnTo>
                      <a:pt x="89" y="7"/>
                    </a:lnTo>
                    <a:lnTo>
                      <a:pt x="90" y="7"/>
                    </a:lnTo>
                    <a:lnTo>
                      <a:pt x="92" y="6"/>
                    </a:lnTo>
                    <a:lnTo>
                      <a:pt x="94" y="5"/>
                    </a:lnTo>
                    <a:lnTo>
                      <a:pt x="95" y="4"/>
                    </a:lnTo>
                    <a:lnTo>
                      <a:pt x="96" y="4"/>
                    </a:lnTo>
                    <a:lnTo>
                      <a:pt x="98" y="3"/>
                    </a:lnTo>
                    <a:lnTo>
                      <a:pt x="99" y="3"/>
                    </a:lnTo>
                    <a:lnTo>
                      <a:pt x="100" y="3"/>
                    </a:lnTo>
                    <a:lnTo>
                      <a:pt x="101" y="2"/>
                    </a:lnTo>
                    <a:lnTo>
                      <a:pt x="102" y="2"/>
                    </a:lnTo>
                    <a:lnTo>
                      <a:pt x="104" y="1"/>
                    </a:lnTo>
                    <a:lnTo>
                      <a:pt x="105" y="1"/>
                    </a:lnTo>
                    <a:lnTo>
                      <a:pt x="106" y="1"/>
                    </a:lnTo>
                    <a:lnTo>
                      <a:pt x="107" y="1"/>
                    </a:lnTo>
                    <a:lnTo>
                      <a:pt x="108" y="0"/>
                    </a:lnTo>
                    <a:lnTo>
                      <a:pt x="110" y="0"/>
                    </a:lnTo>
                    <a:lnTo>
                      <a:pt x="111" y="0"/>
                    </a:lnTo>
                    <a:lnTo>
                      <a:pt x="112" y="0"/>
                    </a:lnTo>
                    <a:lnTo>
                      <a:pt x="113" y="0"/>
                    </a:lnTo>
                    <a:lnTo>
                      <a:pt x="114" y="0"/>
                    </a:lnTo>
                    <a:lnTo>
                      <a:pt x="116" y="0"/>
                    </a:lnTo>
                    <a:lnTo>
                      <a:pt x="117" y="0"/>
                    </a:lnTo>
                    <a:lnTo>
                      <a:pt x="118" y="0"/>
                    </a:lnTo>
                    <a:lnTo>
                      <a:pt x="119" y="0"/>
                    </a:lnTo>
                    <a:lnTo>
                      <a:pt x="120" y="0"/>
                    </a:lnTo>
                    <a:lnTo>
                      <a:pt x="122" y="0"/>
                    </a:lnTo>
                    <a:lnTo>
                      <a:pt x="123" y="1"/>
                    </a:lnTo>
                    <a:lnTo>
                      <a:pt x="124" y="1"/>
                    </a:lnTo>
                    <a:lnTo>
                      <a:pt x="125" y="1"/>
                    </a:lnTo>
                    <a:lnTo>
                      <a:pt x="126" y="1"/>
                    </a:lnTo>
                    <a:lnTo>
                      <a:pt x="128" y="2"/>
                    </a:lnTo>
                    <a:lnTo>
                      <a:pt x="129" y="2"/>
                    </a:lnTo>
                    <a:lnTo>
                      <a:pt x="130" y="3"/>
                    </a:lnTo>
                    <a:lnTo>
                      <a:pt x="131" y="3"/>
                    </a:lnTo>
                    <a:lnTo>
                      <a:pt x="132" y="3"/>
                    </a:lnTo>
                    <a:lnTo>
                      <a:pt x="134" y="4"/>
                    </a:lnTo>
                    <a:lnTo>
                      <a:pt x="135" y="4"/>
                    </a:lnTo>
                    <a:lnTo>
                      <a:pt x="136" y="5"/>
                    </a:lnTo>
                    <a:lnTo>
                      <a:pt x="137" y="5"/>
                    </a:lnTo>
                    <a:lnTo>
                      <a:pt x="138" y="6"/>
                    </a:lnTo>
                    <a:lnTo>
                      <a:pt x="141" y="7"/>
                    </a:lnTo>
                    <a:lnTo>
                      <a:pt x="142" y="8"/>
                    </a:lnTo>
                    <a:lnTo>
                      <a:pt x="144" y="9"/>
                    </a:lnTo>
                    <a:lnTo>
                      <a:pt x="147" y="10"/>
                    </a:lnTo>
                  </a:path>
                </a:pathLst>
              </a:custGeom>
              <a:noFill/>
              <a:ln w="254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269" name="Freeform 60">
                <a:extLst>
                  <a:ext uri="{FF2B5EF4-FFF2-40B4-BE49-F238E27FC236}">
                    <a16:creationId xmlns:a16="http://schemas.microsoft.com/office/drawing/2014/main" id="{F9E4F237-4F3A-4B73-95CB-4EA13E8146FF}"/>
                  </a:ext>
                </a:extLst>
              </p:cNvPr>
              <p:cNvSpPr>
                <a:spLocks/>
              </p:cNvSpPr>
              <p:nvPr/>
            </p:nvSpPr>
            <p:spPr bwMode="auto">
              <a:xfrm rot="-5400000">
                <a:off x="1928348" y="2826806"/>
                <a:ext cx="377190" cy="149768"/>
              </a:xfrm>
              <a:custGeom>
                <a:avLst/>
                <a:gdLst>
                  <a:gd name="T0" fmla="*/ 2147483646 w 145"/>
                  <a:gd name="T1" fmla="*/ 2147483646 h 86"/>
                  <a:gd name="T2" fmla="*/ 2147483646 w 145"/>
                  <a:gd name="T3" fmla="*/ 2147483646 h 86"/>
                  <a:gd name="T4" fmla="*/ 2147483646 w 145"/>
                  <a:gd name="T5" fmla="*/ 2147483646 h 86"/>
                  <a:gd name="T6" fmla="*/ 2147483646 w 145"/>
                  <a:gd name="T7" fmla="*/ 2147483646 h 86"/>
                  <a:gd name="T8" fmla="*/ 2147483646 w 145"/>
                  <a:gd name="T9" fmla="*/ 2147483646 h 86"/>
                  <a:gd name="T10" fmla="*/ 2147483646 w 145"/>
                  <a:gd name="T11" fmla="*/ 2147483646 h 86"/>
                  <a:gd name="T12" fmla="*/ 2147483646 w 145"/>
                  <a:gd name="T13" fmla="*/ 2147483646 h 86"/>
                  <a:gd name="T14" fmla="*/ 2147483646 w 145"/>
                  <a:gd name="T15" fmla="*/ 2147483646 h 86"/>
                  <a:gd name="T16" fmla="*/ 2147483646 w 145"/>
                  <a:gd name="T17" fmla="*/ 2147483646 h 86"/>
                  <a:gd name="T18" fmla="*/ 2147483646 w 145"/>
                  <a:gd name="T19" fmla="*/ 2147483646 h 86"/>
                  <a:gd name="T20" fmla="*/ 2147483646 w 145"/>
                  <a:gd name="T21" fmla="*/ 2147483646 h 86"/>
                  <a:gd name="T22" fmla="*/ 2147483646 w 145"/>
                  <a:gd name="T23" fmla="*/ 2147483646 h 86"/>
                  <a:gd name="T24" fmla="*/ 2147483646 w 145"/>
                  <a:gd name="T25" fmla="*/ 2147483646 h 86"/>
                  <a:gd name="T26" fmla="*/ 2147483646 w 145"/>
                  <a:gd name="T27" fmla="*/ 2147483646 h 86"/>
                  <a:gd name="T28" fmla="*/ 2147483646 w 145"/>
                  <a:gd name="T29" fmla="*/ 2147483646 h 86"/>
                  <a:gd name="T30" fmla="*/ 2147483646 w 145"/>
                  <a:gd name="T31" fmla="*/ 2147483646 h 86"/>
                  <a:gd name="T32" fmla="*/ 2147483646 w 145"/>
                  <a:gd name="T33" fmla="*/ 2147483646 h 86"/>
                  <a:gd name="T34" fmla="*/ 2147483646 w 145"/>
                  <a:gd name="T35" fmla="*/ 2147483646 h 86"/>
                  <a:gd name="T36" fmla="*/ 2147483646 w 145"/>
                  <a:gd name="T37" fmla="*/ 2147483646 h 86"/>
                  <a:gd name="T38" fmla="*/ 2147483646 w 145"/>
                  <a:gd name="T39" fmla="*/ 2147483646 h 86"/>
                  <a:gd name="T40" fmla="*/ 2147483646 w 145"/>
                  <a:gd name="T41" fmla="*/ 2147483646 h 86"/>
                  <a:gd name="T42" fmla="*/ 2147483646 w 145"/>
                  <a:gd name="T43" fmla="*/ 2147483646 h 86"/>
                  <a:gd name="T44" fmla="*/ 2147483646 w 145"/>
                  <a:gd name="T45" fmla="*/ 2147483646 h 86"/>
                  <a:gd name="T46" fmla="*/ 2147483646 w 145"/>
                  <a:gd name="T47" fmla="*/ 2147483646 h 86"/>
                  <a:gd name="T48" fmla="*/ 2147483646 w 145"/>
                  <a:gd name="T49" fmla="*/ 2147483646 h 86"/>
                  <a:gd name="T50" fmla="*/ 2147483646 w 145"/>
                  <a:gd name="T51" fmla="*/ 2147483646 h 86"/>
                  <a:gd name="T52" fmla="*/ 2147483646 w 145"/>
                  <a:gd name="T53" fmla="*/ 2147483646 h 86"/>
                  <a:gd name="T54" fmla="*/ 2147483646 w 145"/>
                  <a:gd name="T55" fmla="*/ 2147483646 h 86"/>
                  <a:gd name="T56" fmla="*/ 2147483646 w 145"/>
                  <a:gd name="T57" fmla="*/ 2147483646 h 86"/>
                  <a:gd name="T58" fmla="*/ 2147483646 w 145"/>
                  <a:gd name="T59" fmla="*/ 2147483646 h 86"/>
                  <a:gd name="T60" fmla="*/ 2147483646 w 145"/>
                  <a:gd name="T61" fmla="*/ 2147483646 h 86"/>
                  <a:gd name="T62" fmla="*/ 2147483646 w 145"/>
                  <a:gd name="T63" fmla="*/ 2147483646 h 86"/>
                  <a:gd name="T64" fmla="*/ 2147483646 w 145"/>
                  <a:gd name="T65" fmla="*/ 2147483646 h 86"/>
                  <a:gd name="T66" fmla="*/ 2147483646 w 145"/>
                  <a:gd name="T67" fmla="*/ 2147483646 h 86"/>
                  <a:gd name="T68" fmla="*/ 2147483646 w 145"/>
                  <a:gd name="T69" fmla="*/ 2147483646 h 86"/>
                  <a:gd name="T70" fmla="*/ 2147483646 w 145"/>
                  <a:gd name="T71" fmla="*/ 2147483646 h 86"/>
                  <a:gd name="T72" fmla="*/ 2147483646 w 145"/>
                  <a:gd name="T73" fmla="*/ 2147483646 h 86"/>
                  <a:gd name="T74" fmla="*/ 2147483646 w 145"/>
                  <a:gd name="T75" fmla="*/ 2147483646 h 86"/>
                  <a:gd name="T76" fmla="*/ 2147483646 w 145"/>
                  <a:gd name="T77" fmla="*/ 2147483646 h 86"/>
                  <a:gd name="T78" fmla="*/ 2147483646 w 145"/>
                  <a:gd name="T79" fmla="*/ 2147483646 h 86"/>
                  <a:gd name="T80" fmla="*/ 2147483646 w 145"/>
                  <a:gd name="T81" fmla="*/ 2147483646 h 86"/>
                  <a:gd name="T82" fmla="*/ 2147483646 w 145"/>
                  <a:gd name="T83" fmla="*/ 2147483646 h 8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5"/>
                  <a:gd name="T127" fmla="*/ 0 h 86"/>
                  <a:gd name="T128" fmla="*/ 145 w 145"/>
                  <a:gd name="T129" fmla="*/ 86 h 8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5" h="86">
                    <a:moveTo>
                      <a:pt x="0" y="0"/>
                    </a:moveTo>
                    <a:lnTo>
                      <a:pt x="0" y="1"/>
                    </a:lnTo>
                    <a:lnTo>
                      <a:pt x="2" y="2"/>
                    </a:lnTo>
                    <a:lnTo>
                      <a:pt x="5" y="3"/>
                    </a:lnTo>
                    <a:lnTo>
                      <a:pt x="5" y="4"/>
                    </a:lnTo>
                    <a:lnTo>
                      <a:pt x="6" y="4"/>
                    </a:lnTo>
                    <a:lnTo>
                      <a:pt x="8" y="5"/>
                    </a:lnTo>
                    <a:lnTo>
                      <a:pt x="8" y="6"/>
                    </a:lnTo>
                    <a:lnTo>
                      <a:pt x="11" y="7"/>
                    </a:lnTo>
                    <a:lnTo>
                      <a:pt x="11" y="8"/>
                    </a:lnTo>
                    <a:lnTo>
                      <a:pt x="13" y="9"/>
                    </a:lnTo>
                    <a:lnTo>
                      <a:pt x="13" y="10"/>
                    </a:lnTo>
                    <a:lnTo>
                      <a:pt x="14" y="11"/>
                    </a:lnTo>
                    <a:lnTo>
                      <a:pt x="17" y="12"/>
                    </a:lnTo>
                    <a:lnTo>
                      <a:pt x="17" y="13"/>
                    </a:lnTo>
                    <a:lnTo>
                      <a:pt x="18" y="13"/>
                    </a:lnTo>
                    <a:lnTo>
                      <a:pt x="18" y="14"/>
                    </a:lnTo>
                    <a:lnTo>
                      <a:pt x="20" y="15"/>
                    </a:lnTo>
                    <a:lnTo>
                      <a:pt x="20" y="16"/>
                    </a:lnTo>
                    <a:lnTo>
                      <a:pt x="23" y="17"/>
                    </a:lnTo>
                    <a:lnTo>
                      <a:pt x="23" y="18"/>
                    </a:lnTo>
                    <a:lnTo>
                      <a:pt x="25" y="19"/>
                    </a:lnTo>
                    <a:lnTo>
                      <a:pt x="25" y="20"/>
                    </a:lnTo>
                    <a:lnTo>
                      <a:pt x="27" y="21"/>
                    </a:lnTo>
                    <a:lnTo>
                      <a:pt x="27" y="23"/>
                    </a:lnTo>
                    <a:lnTo>
                      <a:pt x="30" y="23"/>
                    </a:lnTo>
                    <a:lnTo>
                      <a:pt x="30" y="24"/>
                    </a:lnTo>
                    <a:lnTo>
                      <a:pt x="32" y="25"/>
                    </a:lnTo>
                    <a:lnTo>
                      <a:pt x="32" y="26"/>
                    </a:lnTo>
                    <a:lnTo>
                      <a:pt x="33" y="27"/>
                    </a:lnTo>
                    <a:lnTo>
                      <a:pt x="35" y="28"/>
                    </a:lnTo>
                    <a:lnTo>
                      <a:pt x="35" y="29"/>
                    </a:lnTo>
                    <a:lnTo>
                      <a:pt x="37" y="30"/>
                    </a:lnTo>
                    <a:lnTo>
                      <a:pt x="37" y="31"/>
                    </a:lnTo>
                    <a:lnTo>
                      <a:pt x="39" y="32"/>
                    </a:lnTo>
                    <a:lnTo>
                      <a:pt x="39" y="33"/>
                    </a:lnTo>
                    <a:lnTo>
                      <a:pt x="41" y="33"/>
                    </a:lnTo>
                    <a:lnTo>
                      <a:pt x="41" y="34"/>
                    </a:lnTo>
                    <a:lnTo>
                      <a:pt x="43" y="35"/>
                    </a:lnTo>
                    <a:lnTo>
                      <a:pt x="43" y="36"/>
                    </a:lnTo>
                    <a:lnTo>
                      <a:pt x="45" y="37"/>
                    </a:lnTo>
                    <a:lnTo>
                      <a:pt x="45" y="38"/>
                    </a:lnTo>
                    <a:lnTo>
                      <a:pt x="47" y="39"/>
                    </a:lnTo>
                    <a:lnTo>
                      <a:pt x="47" y="40"/>
                    </a:lnTo>
                    <a:lnTo>
                      <a:pt x="49" y="41"/>
                    </a:lnTo>
                    <a:lnTo>
                      <a:pt x="49" y="42"/>
                    </a:lnTo>
                    <a:lnTo>
                      <a:pt x="51" y="43"/>
                    </a:lnTo>
                    <a:lnTo>
                      <a:pt x="51" y="44"/>
                    </a:lnTo>
                    <a:lnTo>
                      <a:pt x="54" y="44"/>
                    </a:lnTo>
                    <a:lnTo>
                      <a:pt x="54" y="45"/>
                    </a:lnTo>
                    <a:lnTo>
                      <a:pt x="56" y="46"/>
                    </a:lnTo>
                    <a:lnTo>
                      <a:pt x="56" y="47"/>
                    </a:lnTo>
                    <a:lnTo>
                      <a:pt x="59" y="48"/>
                    </a:lnTo>
                    <a:lnTo>
                      <a:pt x="59" y="49"/>
                    </a:lnTo>
                    <a:lnTo>
                      <a:pt x="61" y="50"/>
                    </a:lnTo>
                    <a:lnTo>
                      <a:pt x="61" y="51"/>
                    </a:lnTo>
                    <a:lnTo>
                      <a:pt x="63" y="52"/>
                    </a:lnTo>
                    <a:lnTo>
                      <a:pt x="63" y="53"/>
                    </a:lnTo>
                    <a:lnTo>
                      <a:pt x="66" y="54"/>
                    </a:lnTo>
                    <a:lnTo>
                      <a:pt x="66" y="55"/>
                    </a:lnTo>
                    <a:lnTo>
                      <a:pt x="67" y="56"/>
                    </a:lnTo>
                    <a:lnTo>
                      <a:pt x="69" y="57"/>
                    </a:lnTo>
                    <a:lnTo>
                      <a:pt x="69" y="58"/>
                    </a:lnTo>
                    <a:lnTo>
                      <a:pt x="72" y="59"/>
                    </a:lnTo>
                    <a:lnTo>
                      <a:pt x="74" y="60"/>
                    </a:lnTo>
                    <a:lnTo>
                      <a:pt x="74" y="61"/>
                    </a:lnTo>
                    <a:lnTo>
                      <a:pt x="75" y="62"/>
                    </a:lnTo>
                    <a:lnTo>
                      <a:pt x="78" y="63"/>
                    </a:lnTo>
                    <a:lnTo>
                      <a:pt x="78" y="64"/>
                    </a:lnTo>
                    <a:lnTo>
                      <a:pt x="79" y="64"/>
                    </a:lnTo>
                    <a:lnTo>
                      <a:pt x="81" y="65"/>
                    </a:lnTo>
                    <a:lnTo>
                      <a:pt x="84" y="66"/>
                    </a:lnTo>
                    <a:lnTo>
                      <a:pt x="84" y="67"/>
                    </a:lnTo>
                    <a:lnTo>
                      <a:pt x="85" y="67"/>
                    </a:lnTo>
                    <a:lnTo>
                      <a:pt x="87" y="68"/>
                    </a:lnTo>
                    <a:lnTo>
                      <a:pt x="87" y="69"/>
                    </a:lnTo>
                    <a:lnTo>
                      <a:pt x="89" y="69"/>
                    </a:lnTo>
                    <a:lnTo>
                      <a:pt x="91" y="70"/>
                    </a:lnTo>
                    <a:lnTo>
                      <a:pt x="91" y="71"/>
                    </a:lnTo>
                    <a:lnTo>
                      <a:pt x="92" y="71"/>
                    </a:lnTo>
                    <a:lnTo>
                      <a:pt x="93" y="72"/>
                    </a:lnTo>
                    <a:lnTo>
                      <a:pt x="96" y="73"/>
                    </a:lnTo>
                    <a:lnTo>
                      <a:pt x="97" y="74"/>
                    </a:lnTo>
                    <a:lnTo>
                      <a:pt x="98" y="74"/>
                    </a:lnTo>
                    <a:lnTo>
                      <a:pt x="99" y="75"/>
                    </a:lnTo>
                    <a:lnTo>
                      <a:pt x="101" y="75"/>
                    </a:lnTo>
                    <a:lnTo>
                      <a:pt x="102" y="76"/>
                    </a:lnTo>
                    <a:lnTo>
                      <a:pt x="103" y="76"/>
                    </a:lnTo>
                    <a:lnTo>
                      <a:pt x="104" y="77"/>
                    </a:lnTo>
                    <a:lnTo>
                      <a:pt x="105" y="77"/>
                    </a:lnTo>
                    <a:lnTo>
                      <a:pt x="107" y="78"/>
                    </a:lnTo>
                    <a:lnTo>
                      <a:pt x="108" y="78"/>
                    </a:lnTo>
                    <a:lnTo>
                      <a:pt x="109" y="78"/>
                    </a:lnTo>
                    <a:lnTo>
                      <a:pt x="110" y="79"/>
                    </a:lnTo>
                    <a:lnTo>
                      <a:pt x="111" y="79"/>
                    </a:lnTo>
                    <a:lnTo>
                      <a:pt x="113" y="80"/>
                    </a:lnTo>
                    <a:lnTo>
                      <a:pt x="114" y="80"/>
                    </a:lnTo>
                    <a:lnTo>
                      <a:pt x="115" y="80"/>
                    </a:lnTo>
                    <a:lnTo>
                      <a:pt x="116" y="81"/>
                    </a:lnTo>
                    <a:lnTo>
                      <a:pt x="117" y="81"/>
                    </a:lnTo>
                    <a:lnTo>
                      <a:pt x="119" y="81"/>
                    </a:lnTo>
                    <a:lnTo>
                      <a:pt x="120" y="82"/>
                    </a:lnTo>
                    <a:lnTo>
                      <a:pt x="121" y="82"/>
                    </a:lnTo>
                    <a:lnTo>
                      <a:pt x="122" y="82"/>
                    </a:lnTo>
                    <a:lnTo>
                      <a:pt x="123" y="83"/>
                    </a:lnTo>
                    <a:lnTo>
                      <a:pt x="125" y="83"/>
                    </a:lnTo>
                    <a:lnTo>
                      <a:pt x="126" y="83"/>
                    </a:lnTo>
                    <a:lnTo>
                      <a:pt x="127" y="83"/>
                    </a:lnTo>
                    <a:lnTo>
                      <a:pt x="128" y="84"/>
                    </a:lnTo>
                    <a:lnTo>
                      <a:pt x="129" y="84"/>
                    </a:lnTo>
                    <a:lnTo>
                      <a:pt x="131" y="84"/>
                    </a:lnTo>
                    <a:lnTo>
                      <a:pt x="132" y="84"/>
                    </a:lnTo>
                    <a:lnTo>
                      <a:pt x="133" y="85"/>
                    </a:lnTo>
                    <a:lnTo>
                      <a:pt x="134" y="85"/>
                    </a:lnTo>
                    <a:lnTo>
                      <a:pt x="135" y="85"/>
                    </a:lnTo>
                    <a:lnTo>
                      <a:pt x="137" y="85"/>
                    </a:lnTo>
                    <a:lnTo>
                      <a:pt x="138" y="85"/>
                    </a:lnTo>
                    <a:lnTo>
                      <a:pt x="139" y="86"/>
                    </a:lnTo>
                    <a:lnTo>
                      <a:pt x="140" y="86"/>
                    </a:lnTo>
                    <a:lnTo>
                      <a:pt x="141" y="86"/>
                    </a:lnTo>
                    <a:lnTo>
                      <a:pt x="143" y="86"/>
                    </a:lnTo>
                    <a:lnTo>
                      <a:pt x="144" y="86"/>
                    </a:lnTo>
                    <a:lnTo>
                      <a:pt x="145" y="86"/>
                    </a:lnTo>
                  </a:path>
                </a:pathLst>
              </a:custGeom>
              <a:noFill/>
              <a:ln w="254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270" name="Freeform 61">
                <a:extLst>
                  <a:ext uri="{FF2B5EF4-FFF2-40B4-BE49-F238E27FC236}">
                    <a16:creationId xmlns:a16="http://schemas.microsoft.com/office/drawing/2014/main" id="{80FC83A2-9896-4D6D-BE42-77166EEF6125}"/>
                  </a:ext>
                </a:extLst>
              </p:cNvPr>
              <p:cNvSpPr>
                <a:spLocks/>
              </p:cNvSpPr>
              <p:nvPr/>
            </p:nvSpPr>
            <p:spPr bwMode="auto">
              <a:xfrm rot="-5400000">
                <a:off x="2076079" y="2592124"/>
                <a:ext cx="236721" cy="5225"/>
              </a:xfrm>
              <a:custGeom>
                <a:avLst/>
                <a:gdLst>
                  <a:gd name="T0" fmla="*/ 2147483646 w 91"/>
                  <a:gd name="T1" fmla="*/ 0 h 3"/>
                  <a:gd name="T2" fmla="*/ 2147483646 w 91"/>
                  <a:gd name="T3" fmla="*/ 0 h 3"/>
                  <a:gd name="T4" fmla="*/ 2147483646 w 91"/>
                  <a:gd name="T5" fmla="*/ 2147483646 h 3"/>
                  <a:gd name="T6" fmla="*/ 2147483646 w 91"/>
                  <a:gd name="T7" fmla="*/ 2147483646 h 3"/>
                  <a:gd name="T8" fmla="*/ 2147483646 w 91"/>
                  <a:gd name="T9" fmla="*/ 2147483646 h 3"/>
                  <a:gd name="T10" fmla="*/ 2147483646 w 91"/>
                  <a:gd name="T11" fmla="*/ 2147483646 h 3"/>
                  <a:gd name="T12" fmla="*/ 2147483646 w 91"/>
                  <a:gd name="T13" fmla="*/ 2147483646 h 3"/>
                  <a:gd name="T14" fmla="*/ 2147483646 w 91"/>
                  <a:gd name="T15" fmla="*/ 2147483646 h 3"/>
                  <a:gd name="T16" fmla="*/ 2147483646 w 91"/>
                  <a:gd name="T17" fmla="*/ 2147483646 h 3"/>
                  <a:gd name="T18" fmla="*/ 2147483646 w 91"/>
                  <a:gd name="T19" fmla="*/ 2147483646 h 3"/>
                  <a:gd name="T20" fmla="*/ 2147483646 w 91"/>
                  <a:gd name="T21" fmla="*/ 2147483646 h 3"/>
                  <a:gd name="T22" fmla="*/ 2147483646 w 91"/>
                  <a:gd name="T23" fmla="*/ 2147483646 h 3"/>
                  <a:gd name="T24" fmla="*/ 2147483646 w 91"/>
                  <a:gd name="T25" fmla="*/ 2147483646 h 3"/>
                  <a:gd name="T26" fmla="*/ 2147483646 w 91"/>
                  <a:gd name="T27" fmla="*/ 2147483646 h 3"/>
                  <a:gd name="T28" fmla="*/ 2147483646 w 91"/>
                  <a:gd name="T29" fmla="*/ 2147483646 h 3"/>
                  <a:gd name="T30" fmla="*/ 2147483646 w 91"/>
                  <a:gd name="T31" fmla="*/ 2147483646 h 3"/>
                  <a:gd name="T32" fmla="*/ 2147483646 w 91"/>
                  <a:gd name="T33" fmla="*/ 2147483646 h 3"/>
                  <a:gd name="T34" fmla="*/ 2147483646 w 91"/>
                  <a:gd name="T35" fmla="*/ 2147483646 h 3"/>
                  <a:gd name="T36" fmla="*/ 2147483646 w 91"/>
                  <a:gd name="T37" fmla="*/ 2147483646 h 3"/>
                  <a:gd name="T38" fmla="*/ 2147483646 w 91"/>
                  <a:gd name="T39" fmla="*/ 2147483646 h 3"/>
                  <a:gd name="T40" fmla="*/ 2147483646 w 91"/>
                  <a:gd name="T41" fmla="*/ 2147483646 h 3"/>
                  <a:gd name="T42" fmla="*/ 2147483646 w 91"/>
                  <a:gd name="T43" fmla="*/ 2147483646 h 3"/>
                  <a:gd name="T44" fmla="*/ 2147483646 w 91"/>
                  <a:gd name="T45" fmla="*/ 2147483646 h 3"/>
                  <a:gd name="T46" fmla="*/ 2147483646 w 91"/>
                  <a:gd name="T47" fmla="*/ 2147483646 h 3"/>
                  <a:gd name="T48" fmla="*/ 2147483646 w 91"/>
                  <a:gd name="T49" fmla="*/ 2147483646 h 3"/>
                  <a:gd name="T50" fmla="*/ 2147483646 w 91"/>
                  <a:gd name="T51" fmla="*/ 2147483646 h 3"/>
                  <a:gd name="T52" fmla="*/ 2147483646 w 91"/>
                  <a:gd name="T53" fmla="*/ 2147483646 h 3"/>
                  <a:gd name="T54" fmla="*/ 2147483646 w 91"/>
                  <a:gd name="T55" fmla="*/ 2147483646 h 3"/>
                  <a:gd name="T56" fmla="*/ 2147483646 w 91"/>
                  <a:gd name="T57" fmla="*/ 2147483646 h 3"/>
                  <a:gd name="T58" fmla="*/ 2147483646 w 91"/>
                  <a:gd name="T59" fmla="*/ 2147483646 h 3"/>
                  <a:gd name="T60" fmla="*/ 2147483646 w 91"/>
                  <a:gd name="T61" fmla="*/ 2147483646 h 3"/>
                  <a:gd name="T62" fmla="*/ 2147483646 w 91"/>
                  <a:gd name="T63" fmla="*/ 2147483646 h 3"/>
                  <a:gd name="T64" fmla="*/ 2147483646 w 91"/>
                  <a:gd name="T65" fmla="*/ 2147483646 h 3"/>
                  <a:gd name="T66" fmla="*/ 2147483646 w 91"/>
                  <a:gd name="T67" fmla="*/ 2147483646 h 3"/>
                  <a:gd name="T68" fmla="*/ 2147483646 w 91"/>
                  <a:gd name="T69" fmla="*/ 2147483646 h 3"/>
                  <a:gd name="T70" fmla="*/ 2147483646 w 91"/>
                  <a:gd name="T71" fmla="*/ 2147483646 h 3"/>
                  <a:gd name="T72" fmla="*/ 2147483646 w 91"/>
                  <a:gd name="T73" fmla="*/ 2147483646 h 3"/>
                  <a:gd name="T74" fmla="*/ 2147483646 w 91"/>
                  <a:gd name="T75" fmla="*/ 2147483646 h 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1"/>
                  <a:gd name="T115" fmla="*/ 0 h 3"/>
                  <a:gd name="T116" fmla="*/ 91 w 91"/>
                  <a:gd name="T117" fmla="*/ 3 h 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1" h="3">
                    <a:moveTo>
                      <a:pt x="0" y="0"/>
                    </a:moveTo>
                    <a:lnTo>
                      <a:pt x="1" y="0"/>
                    </a:lnTo>
                    <a:lnTo>
                      <a:pt x="2" y="0"/>
                    </a:lnTo>
                    <a:lnTo>
                      <a:pt x="4" y="0"/>
                    </a:lnTo>
                    <a:lnTo>
                      <a:pt x="5" y="0"/>
                    </a:lnTo>
                    <a:lnTo>
                      <a:pt x="6" y="1"/>
                    </a:lnTo>
                    <a:lnTo>
                      <a:pt x="7" y="1"/>
                    </a:lnTo>
                    <a:lnTo>
                      <a:pt x="8" y="1"/>
                    </a:lnTo>
                    <a:lnTo>
                      <a:pt x="10" y="1"/>
                    </a:lnTo>
                    <a:lnTo>
                      <a:pt x="11" y="1"/>
                    </a:lnTo>
                    <a:lnTo>
                      <a:pt x="12" y="1"/>
                    </a:lnTo>
                    <a:lnTo>
                      <a:pt x="13" y="1"/>
                    </a:lnTo>
                    <a:lnTo>
                      <a:pt x="14" y="1"/>
                    </a:lnTo>
                    <a:lnTo>
                      <a:pt x="16" y="1"/>
                    </a:lnTo>
                    <a:lnTo>
                      <a:pt x="17" y="1"/>
                    </a:lnTo>
                    <a:lnTo>
                      <a:pt x="18" y="2"/>
                    </a:lnTo>
                    <a:lnTo>
                      <a:pt x="19" y="2"/>
                    </a:lnTo>
                    <a:lnTo>
                      <a:pt x="20" y="2"/>
                    </a:lnTo>
                    <a:lnTo>
                      <a:pt x="22" y="2"/>
                    </a:lnTo>
                    <a:lnTo>
                      <a:pt x="23" y="2"/>
                    </a:lnTo>
                    <a:lnTo>
                      <a:pt x="24" y="2"/>
                    </a:lnTo>
                    <a:lnTo>
                      <a:pt x="25" y="2"/>
                    </a:lnTo>
                    <a:lnTo>
                      <a:pt x="26" y="2"/>
                    </a:lnTo>
                    <a:lnTo>
                      <a:pt x="28" y="2"/>
                    </a:lnTo>
                    <a:lnTo>
                      <a:pt x="29" y="2"/>
                    </a:lnTo>
                    <a:lnTo>
                      <a:pt x="30" y="2"/>
                    </a:lnTo>
                    <a:lnTo>
                      <a:pt x="31" y="2"/>
                    </a:lnTo>
                    <a:lnTo>
                      <a:pt x="32" y="2"/>
                    </a:lnTo>
                    <a:lnTo>
                      <a:pt x="34" y="2"/>
                    </a:lnTo>
                    <a:lnTo>
                      <a:pt x="35" y="2"/>
                    </a:lnTo>
                    <a:lnTo>
                      <a:pt x="36" y="2"/>
                    </a:lnTo>
                    <a:lnTo>
                      <a:pt x="37" y="2"/>
                    </a:lnTo>
                    <a:lnTo>
                      <a:pt x="38" y="2"/>
                    </a:lnTo>
                    <a:lnTo>
                      <a:pt x="40" y="2"/>
                    </a:lnTo>
                    <a:lnTo>
                      <a:pt x="41" y="2"/>
                    </a:lnTo>
                    <a:lnTo>
                      <a:pt x="42" y="3"/>
                    </a:lnTo>
                    <a:lnTo>
                      <a:pt x="43" y="3"/>
                    </a:lnTo>
                    <a:lnTo>
                      <a:pt x="44" y="3"/>
                    </a:lnTo>
                    <a:lnTo>
                      <a:pt x="46" y="3"/>
                    </a:lnTo>
                    <a:lnTo>
                      <a:pt x="47" y="3"/>
                    </a:lnTo>
                    <a:lnTo>
                      <a:pt x="48" y="3"/>
                    </a:lnTo>
                    <a:lnTo>
                      <a:pt x="49" y="3"/>
                    </a:lnTo>
                    <a:lnTo>
                      <a:pt x="50" y="3"/>
                    </a:lnTo>
                    <a:lnTo>
                      <a:pt x="52" y="3"/>
                    </a:lnTo>
                    <a:lnTo>
                      <a:pt x="53" y="3"/>
                    </a:lnTo>
                    <a:lnTo>
                      <a:pt x="54" y="3"/>
                    </a:lnTo>
                    <a:lnTo>
                      <a:pt x="55" y="3"/>
                    </a:lnTo>
                    <a:lnTo>
                      <a:pt x="56" y="3"/>
                    </a:lnTo>
                    <a:lnTo>
                      <a:pt x="58" y="3"/>
                    </a:lnTo>
                    <a:lnTo>
                      <a:pt x="59" y="3"/>
                    </a:lnTo>
                    <a:lnTo>
                      <a:pt x="60" y="3"/>
                    </a:lnTo>
                    <a:lnTo>
                      <a:pt x="61" y="3"/>
                    </a:lnTo>
                    <a:lnTo>
                      <a:pt x="62" y="3"/>
                    </a:lnTo>
                    <a:lnTo>
                      <a:pt x="64" y="3"/>
                    </a:lnTo>
                    <a:lnTo>
                      <a:pt x="65" y="3"/>
                    </a:lnTo>
                    <a:lnTo>
                      <a:pt x="66" y="3"/>
                    </a:lnTo>
                    <a:lnTo>
                      <a:pt x="67" y="3"/>
                    </a:lnTo>
                    <a:lnTo>
                      <a:pt x="68" y="3"/>
                    </a:lnTo>
                    <a:lnTo>
                      <a:pt x="70" y="3"/>
                    </a:lnTo>
                    <a:lnTo>
                      <a:pt x="71" y="3"/>
                    </a:lnTo>
                    <a:lnTo>
                      <a:pt x="72" y="3"/>
                    </a:lnTo>
                    <a:lnTo>
                      <a:pt x="73" y="3"/>
                    </a:lnTo>
                    <a:lnTo>
                      <a:pt x="74" y="3"/>
                    </a:lnTo>
                    <a:lnTo>
                      <a:pt x="76" y="3"/>
                    </a:lnTo>
                    <a:lnTo>
                      <a:pt x="77" y="3"/>
                    </a:lnTo>
                    <a:lnTo>
                      <a:pt x="78" y="3"/>
                    </a:lnTo>
                    <a:lnTo>
                      <a:pt x="79" y="3"/>
                    </a:lnTo>
                    <a:lnTo>
                      <a:pt x="80" y="3"/>
                    </a:lnTo>
                    <a:lnTo>
                      <a:pt x="82" y="3"/>
                    </a:lnTo>
                    <a:lnTo>
                      <a:pt x="83" y="3"/>
                    </a:lnTo>
                    <a:lnTo>
                      <a:pt x="84" y="3"/>
                    </a:lnTo>
                    <a:lnTo>
                      <a:pt x="85" y="3"/>
                    </a:lnTo>
                    <a:lnTo>
                      <a:pt x="86" y="3"/>
                    </a:lnTo>
                    <a:lnTo>
                      <a:pt x="88" y="3"/>
                    </a:lnTo>
                    <a:lnTo>
                      <a:pt x="89" y="3"/>
                    </a:lnTo>
                    <a:lnTo>
                      <a:pt x="90" y="3"/>
                    </a:lnTo>
                    <a:lnTo>
                      <a:pt x="91" y="3"/>
                    </a:lnTo>
                  </a:path>
                </a:pathLst>
              </a:custGeom>
              <a:noFill/>
              <a:ln w="254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271" name="Freeform 62">
                <a:extLst>
                  <a:ext uri="{FF2B5EF4-FFF2-40B4-BE49-F238E27FC236}">
                    <a16:creationId xmlns:a16="http://schemas.microsoft.com/office/drawing/2014/main" id="{ADD8E3BD-A4A9-4784-AF4D-9E0C8D852A3C}"/>
                  </a:ext>
                </a:extLst>
              </p:cNvPr>
              <p:cNvSpPr>
                <a:spLocks/>
              </p:cNvSpPr>
              <p:nvPr/>
            </p:nvSpPr>
            <p:spPr bwMode="auto">
              <a:xfrm rot="-5400000">
                <a:off x="1841001" y="3478208"/>
                <a:ext cx="247125" cy="464977"/>
              </a:xfrm>
              <a:custGeom>
                <a:avLst/>
                <a:gdLst>
                  <a:gd name="T0" fmla="*/ 2147483646 w 95"/>
                  <a:gd name="T1" fmla="*/ 2147483646 h 267"/>
                  <a:gd name="T2" fmla="*/ 2147483646 w 95"/>
                  <a:gd name="T3" fmla="*/ 2147483646 h 267"/>
                  <a:gd name="T4" fmla="*/ 2147483646 w 95"/>
                  <a:gd name="T5" fmla="*/ 2147483646 h 267"/>
                  <a:gd name="T6" fmla="*/ 2147483646 w 95"/>
                  <a:gd name="T7" fmla="*/ 2147483646 h 267"/>
                  <a:gd name="T8" fmla="*/ 2147483646 w 95"/>
                  <a:gd name="T9" fmla="*/ 2147483646 h 267"/>
                  <a:gd name="T10" fmla="*/ 2147483646 w 95"/>
                  <a:gd name="T11" fmla="*/ 2147483646 h 267"/>
                  <a:gd name="T12" fmla="*/ 2147483646 w 95"/>
                  <a:gd name="T13" fmla="*/ 2147483646 h 267"/>
                  <a:gd name="T14" fmla="*/ 2147483646 w 95"/>
                  <a:gd name="T15" fmla="*/ 2147483646 h 267"/>
                  <a:gd name="T16" fmla="*/ 2147483646 w 95"/>
                  <a:gd name="T17" fmla="*/ 2147483646 h 267"/>
                  <a:gd name="T18" fmla="*/ 2147483646 w 95"/>
                  <a:gd name="T19" fmla="*/ 2147483646 h 267"/>
                  <a:gd name="T20" fmla="*/ 2147483646 w 95"/>
                  <a:gd name="T21" fmla="*/ 2147483646 h 267"/>
                  <a:gd name="T22" fmla="*/ 2147483646 w 95"/>
                  <a:gd name="T23" fmla="*/ 2147483646 h 267"/>
                  <a:gd name="T24" fmla="*/ 2147483646 w 95"/>
                  <a:gd name="T25" fmla="*/ 2147483646 h 267"/>
                  <a:gd name="T26" fmla="*/ 2147483646 w 95"/>
                  <a:gd name="T27" fmla="*/ 2147483646 h 267"/>
                  <a:gd name="T28" fmla="*/ 2147483646 w 95"/>
                  <a:gd name="T29" fmla="*/ 2147483646 h 267"/>
                  <a:gd name="T30" fmla="*/ 2147483646 w 95"/>
                  <a:gd name="T31" fmla="*/ 2147483646 h 267"/>
                  <a:gd name="T32" fmla="*/ 2147483646 w 95"/>
                  <a:gd name="T33" fmla="*/ 2147483646 h 267"/>
                  <a:gd name="T34" fmla="*/ 2147483646 w 95"/>
                  <a:gd name="T35" fmla="*/ 2147483646 h 267"/>
                  <a:gd name="T36" fmla="*/ 2147483646 w 95"/>
                  <a:gd name="T37" fmla="*/ 2147483646 h 267"/>
                  <a:gd name="T38" fmla="*/ 2147483646 w 95"/>
                  <a:gd name="T39" fmla="*/ 2147483646 h 267"/>
                  <a:gd name="T40" fmla="*/ 2147483646 w 95"/>
                  <a:gd name="T41" fmla="*/ 2147483646 h 267"/>
                  <a:gd name="T42" fmla="*/ 2147483646 w 95"/>
                  <a:gd name="T43" fmla="*/ 2147483646 h 267"/>
                  <a:gd name="T44" fmla="*/ 2147483646 w 95"/>
                  <a:gd name="T45" fmla="*/ 2147483646 h 267"/>
                  <a:gd name="T46" fmla="*/ 2147483646 w 95"/>
                  <a:gd name="T47" fmla="*/ 2147483646 h 267"/>
                  <a:gd name="T48" fmla="*/ 2147483646 w 95"/>
                  <a:gd name="T49" fmla="*/ 2147483646 h 267"/>
                  <a:gd name="T50" fmla="*/ 2147483646 w 95"/>
                  <a:gd name="T51" fmla="*/ 2147483646 h 267"/>
                  <a:gd name="T52" fmla="*/ 2147483646 w 95"/>
                  <a:gd name="T53" fmla="*/ 2147483646 h 267"/>
                  <a:gd name="T54" fmla="*/ 2147483646 w 95"/>
                  <a:gd name="T55" fmla="*/ 2147483646 h 267"/>
                  <a:gd name="T56" fmla="*/ 2147483646 w 95"/>
                  <a:gd name="T57" fmla="*/ 2147483646 h 267"/>
                  <a:gd name="T58" fmla="*/ 2147483646 w 95"/>
                  <a:gd name="T59" fmla="*/ 2147483646 h 267"/>
                  <a:gd name="T60" fmla="*/ 2147483646 w 95"/>
                  <a:gd name="T61" fmla="*/ 2147483646 h 267"/>
                  <a:gd name="T62" fmla="*/ 2147483646 w 95"/>
                  <a:gd name="T63" fmla="*/ 2147483646 h 267"/>
                  <a:gd name="T64" fmla="*/ 2147483646 w 95"/>
                  <a:gd name="T65" fmla="*/ 2147483646 h 267"/>
                  <a:gd name="T66" fmla="*/ 2147483646 w 95"/>
                  <a:gd name="T67" fmla="*/ 2147483646 h 267"/>
                  <a:gd name="T68" fmla="*/ 2147483646 w 95"/>
                  <a:gd name="T69" fmla="*/ 2147483646 h 267"/>
                  <a:gd name="T70" fmla="*/ 2147483646 w 95"/>
                  <a:gd name="T71" fmla="*/ 2147483646 h 267"/>
                  <a:gd name="T72" fmla="*/ 2147483646 w 95"/>
                  <a:gd name="T73" fmla="*/ 2147483646 h 267"/>
                  <a:gd name="T74" fmla="*/ 2147483646 w 95"/>
                  <a:gd name="T75" fmla="*/ 2147483646 h 267"/>
                  <a:gd name="T76" fmla="*/ 2147483646 w 95"/>
                  <a:gd name="T77" fmla="*/ 2147483646 h 267"/>
                  <a:gd name="T78" fmla="*/ 2147483646 w 95"/>
                  <a:gd name="T79" fmla="*/ 2147483646 h 267"/>
                  <a:gd name="T80" fmla="*/ 2147483646 w 95"/>
                  <a:gd name="T81" fmla="*/ 2147483646 h 267"/>
                  <a:gd name="T82" fmla="*/ 2147483646 w 95"/>
                  <a:gd name="T83" fmla="*/ 2147483646 h 26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5"/>
                  <a:gd name="T127" fmla="*/ 0 h 267"/>
                  <a:gd name="T128" fmla="*/ 95 w 95"/>
                  <a:gd name="T129" fmla="*/ 267 h 26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5" h="267">
                    <a:moveTo>
                      <a:pt x="0" y="267"/>
                    </a:moveTo>
                    <a:lnTo>
                      <a:pt x="1" y="267"/>
                    </a:lnTo>
                    <a:lnTo>
                      <a:pt x="3" y="267"/>
                    </a:lnTo>
                    <a:lnTo>
                      <a:pt x="4" y="267"/>
                    </a:lnTo>
                    <a:lnTo>
                      <a:pt x="5" y="267"/>
                    </a:lnTo>
                    <a:lnTo>
                      <a:pt x="6" y="267"/>
                    </a:lnTo>
                    <a:lnTo>
                      <a:pt x="7" y="267"/>
                    </a:lnTo>
                    <a:lnTo>
                      <a:pt x="9" y="267"/>
                    </a:lnTo>
                    <a:lnTo>
                      <a:pt x="10" y="267"/>
                    </a:lnTo>
                    <a:lnTo>
                      <a:pt x="11" y="266"/>
                    </a:lnTo>
                    <a:lnTo>
                      <a:pt x="12" y="266"/>
                    </a:lnTo>
                    <a:lnTo>
                      <a:pt x="13" y="266"/>
                    </a:lnTo>
                    <a:lnTo>
                      <a:pt x="15" y="266"/>
                    </a:lnTo>
                    <a:lnTo>
                      <a:pt x="16" y="266"/>
                    </a:lnTo>
                    <a:lnTo>
                      <a:pt x="17" y="266"/>
                    </a:lnTo>
                    <a:lnTo>
                      <a:pt x="18" y="266"/>
                    </a:lnTo>
                    <a:lnTo>
                      <a:pt x="19" y="265"/>
                    </a:lnTo>
                    <a:lnTo>
                      <a:pt x="21" y="265"/>
                    </a:lnTo>
                    <a:lnTo>
                      <a:pt x="22" y="265"/>
                    </a:lnTo>
                    <a:lnTo>
                      <a:pt x="23" y="264"/>
                    </a:lnTo>
                    <a:lnTo>
                      <a:pt x="24" y="264"/>
                    </a:lnTo>
                    <a:lnTo>
                      <a:pt x="25" y="264"/>
                    </a:lnTo>
                    <a:lnTo>
                      <a:pt x="27" y="263"/>
                    </a:lnTo>
                    <a:lnTo>
                      <a:pt x="28" y="263"/>
                    </a:lnTo>
                    <a:lnTo>
                      <a:pt x="29" y="262"/>
                    </a:lnTo>
                    <a:lnTo>
                      <a:pt x="31" y="261"/>
                    </a:lnTo>
                    <a:lnTo>
                      <a:pt x="31" y="260"/>
                    </a:lnTo>
                    <a:lnTo>
                      <a:pt x="34" y="259"/>
                    </a:lnTo>
                    <a:lnTo>
                      <a:pt x="34" y="258"/>
                    </a:lnTo>
                    <a:lnTo>
                      <a:pt x="35" y="258"/>
                    </a:lnTo>
                    <a:lnTo>
                      <a:pt x="35" y="257"/>
                    </a:lnTo>
                    <a:lnTo>
                      <a:pt x="37" y="256"/>
                    </a:lnTo>
                    <a:lnTo>
                      <a:pt x="37" y="254"/>
                    </a:lnTo>
                    <a:lnTo>
                      <a:pt x="39" y="254"/>
                    </a:lnTo>
                    <a:lnTo>
                      <a:pt x="39" y="252"/>
                    </a:lnTo>
                    <a:lnTo>
                      <a:pt x="40" y="252"/>
                    </a:lnTo>
                    <a:lnTo>
                      <a:pt x="40" y="250"/>
                    </a:lnTo>
                    <a:lnTo>
                      <a:pt x="41" y="250"/>
                    </a:lnTo>
                    <a:lnTo>
                      <a:pt x="41" y="248"/>
                    </a:lnTo>
                    <a:lnTo>
                      <a:pt x="42" y="248"/>
                    </a:lnTo>
                    <a:lnTo>
                      <a:pt x="42" y="246"/>
                    </a:lnTo>
                    <a:lnTo>
                      <a:pt x="43" y="246"/>
                    </a:lnTo>
                    <a:lnTo>
                      <a:pt x="43" y="244"/>
                    </a:lnTo>
                    <a:lnTo>
                      <a:pt x="45" y="243"/>
                    </a:lnTo>
                    <a:lnTo>
                      <a:pt x="45" y="241"/>
                    </a:lnTo>
                    <a:lnTo>
                      <a:pt x="46" y="241"/>
                    </a:lnTo>
                    <a:lnTo>
                      <a:pt x="46" y="239"/>
                    </a:lnTo>
                    <a:lnTo>
                      <a:pt x="47" y="238"/>
                    </a:lnTo>
                    <a:lnTo>
                      <a:pt x="47" y="235"/>
                    </a:lnTo>
                    <a:lnTo>
                      <a:pt x="48" y="235"/>
                    </a:lnTo>
                    <a:lnTo>
                      <a:pt x="48" y="232"/>
                    </a:lnTo>
                    <a:lnTo>
                      <a:pt x="49" y="231"/>
                    </a:lnTo>
                    <a:lnTo>
                      <a:pt x="49" y="228"/>
                    </a:lnTo>
                    <a:lnTo>
                      <a:pt x="51" y="228"/>
                    </a:lnTo>
                    <a:lnTo>
                      <a:pt x="51" y="224"/>
                    </a:lnTo>
                    <a:lnTo>
                      <a:pt x="52" y="224"/>
                    </a:lnTo>
                    <a:lnTo>
                      <a:pt x="52" y="221"/>
                    </a:lnTo>
                    <a:lnTo>
                      <a:pt x="53" y="220"/>
                    </a:lnTo>
                    <a:lnTo>
                      <a:pt x="53" y="216"/>
                    </a:lnTo>
                    <a:lnTo>
                      <a:pt x="54" y="216"/>
                    </a:lnTo>
                    <a:lnTo>
                      <a:pt x="54" y="211"/>
                    </a:lnTo>
                    <a:lnTo>
                      <a:pt x="55" y="211"/>
                    </a:lnTo>
                    <a:lnTo>
                      <a:pt x="55" y="206"/>
                    </a:lnTo>
                    <a:lnTo>
                      <a:pt x="57" y="206"/>
                    </a:lnTo>
                    <a:lnTo>
                      <a:pt x="57" y="201"/>
                    </a:lnTo>
                    <a:lnTo>
                      <a:pt x="58" y="201"/>
                    </a:lnTo>
                    <a:lnTo>
                      <a:pt x="58" y="195"/>
                    </a:lnTo>
                    <a:lnTo>
                      <a:pt x="59" y="195"/>
                    </a:lnTo>
                    <a:lnTo>
                      <a:pt x="59" y="189"/>
                    </a:lnTo>
                    <a:lnTo>
                      <a:pt x="60" y="189"/>
                    </a:lnTo>
                    <a:lnTo>
                      <a:pt x="60" y="183"/>
                    </a:lnTo>
                    <a:lnTo>
                      <a:pt x="61" y="183"/>
                    </a:lnTo>
                    <a:lnTo>
                      <a:pt x="61" y="177"/>
                    </a:lnTo>
                    <a:lnTo>
                      <a:pt x="63" y="177"/>
                    </a:lnTo>
                    <a:lnTo>
                      <a:pt x="63" y="170"/>
                    </a:lnTo>
                    <a:lnTo>
                      <a:pt x="64" y="170"/>
                    </a:lnTo>
                    <a:lnTo>
                      <a:pt x="64" y="163"/>
                    </a:lnTo>
                    <a:lnTo>
                      <a:pt x="65" y="163"/>
                    </a:lnTo>
                    <a:lnTo>
                      <a:pt x="65" y="156"/>
                    </a:lnTo>
                    <a:lnTo>
                      <a:pt x="66" y="156"/>
                    </a:lnTo>
                    <a:lnTo>
                      <a:pt x="66" y="149"/>
                    </a:lnTo>
                    <a:lnTo>
                      <a:pt x="67" y="148"/>
                    </a:lnTo>
                    <a:lnTo>
                      <a:pt x="67" y="141"/>
                    </a:lnTo>
                    <a:lnTo>
                      <a:pt x="69" y="141"/>
                    </a:lnTo>
                    <a:lnTo>
                      <a:pt x="69" y="134"/>
                    </a:lnTo>
                    <a:lnTo>
                      <a:pt x="70" y="133"/>
                    </a:lnTo>
                    <a:lnTo>
                      <a:pt x="70" y="126"/>
                    </a:lnTo>
                    <a:lnTo>
                      <a:pt x="71" y="125"/>
                    </a:lnTo>
                    <a:lnTo>
                      <a:pt x="71" y="118"/>
                    </a:lnTo>
                    <a:lnTo>
                      <a:pt x="72" y="117"/>
                    </a:lnTo>
                    <a:lnTo>
                      <a:pt x="72" y="110"/>
                    </a:lnTo>
                    <a:lnTo>
                      <a:pt x="73" y="110"/>
                    </a:lnTo>
                    <a:lnTo>
                      <a:pt x="73" y="102"/>
                    </a:lnTo>
                    <a:lnTo>
                      <a:pt x="75" y="101"/>
                    </a:lnTo>
                    <a:lnTo>
                      <a:pt x="75" y="94"/>
                    </a:lnTo>
                    <a:lnTo>
                      <a:pt x="76" y="94"/>
                    </a:lnTo>
                    <a:lnTo>
                      <a:pt x="76" y="86"/>
                    </a:lnTo>
                    <a:lnTo>
                      <a:pt x="77" y="85"/>
                    </a:lnTo>
                    <a:lnTo>
                      <a:pt x="77" y="78"/>
                    </a:lnTo>
                    <a:lnTo>
                      <a:pt x="78" y="77"/>
                    </a:lnTo>
                    <a:lnTo>
                      <a:pt x="78" y="71"/>
                    </a:lnTo>
                    <a:lnTo>
                      <a:pt x="79" y="70"/>
                    </a:lnTo>
                    <a:lnTo>
                      <a:pt x="79" y="63"/>
                    </a:lnTo>
                    <a:lnTo>
                      <a:pt x="81" y="62"/>
                    </a:lnTo>
                    <a:lnTo>
                      <a:pt x="81" y="55"/>
                    </a:lnTo>
                    <a:lnTo>
                      <a:pt x="82" y="55"/>
                    </a:lnTo>
                    <a:lnTo>
                      <a:pt x="82" y="49"/>
                    </a:lnTo>
                    <a:lnTo>
                      <a:pt x="83" y="48"/>
                    </a:lnTo>
                    <a:lnTo>
                      <a:pt x="83" y="42"/>
                    </a:lnTo>
                    <a:lnTo>
                      <a:pt x="84" y="41"/>
                    </a:lnTo>
                    <a:lnTo>
                      <a:pt x="84" y="35"/>
                    </a:lnTo>
                    <a:lnTo>
                      <a:pt x="85" y="34"/>
                    </a:lnTo>
                    <a:lnTo>
                      <a:pt x="85" y="29"/>
                    </a:lnTo>
                    <a:lnTo>
                      <a:pt x="87" y="29"/>
                    </a:lnTo>
                    <a:lnTo>
                      <a:pt x="87" y="23"/>
                    </a:lnTo>
                    <a:lnTo>
                      <a:pt x="88" y="23"/>
                    </a:lnTo>
                    <a:lnTo>
                      <a:pt x="88" y="18"/>
                    </a:lnTo>
                    <a:lnTo>
                      <a:pt x="89" y="18"/>
                    </a:lnTo>
                    <a:lnTo>
                      <a:pt x="89" y="13"/>
                    </a:lnTo>
                    <a:lnTo>
                      <a:pt x="90" y="13"/>
                    </a:lnTo>
                    <a:lnTo>
                      <a:pt x="90" y="9"/>
                    </a:lnTo>
                    <a:lnTo>
                      <a:pt x="91" y="9"/>
                    </a:lnTo>
                    <a:lnTo>
                      <a:pt x="91" y="6"/>
                    </a:lnTo>
                    <a:lnTo>
                      <a:pt x="93" y="5"/>
                    </a:lnTo>
                    <a:lnTo>
                      <a:pt x="93" y="3"/>
                    </a:lnTo>
                    <a:lnTo>
                      <a:pt x="94" y="2"/>
                    </a:lnTo>
                    <a:lnTo>
                      <a:pt x="94" y="0"/>
                    </a:lnTo>
                    <a:lnTo>
                      <a:pt x="95" y="0"/>
                    </a:lnTo>
                  </a:path>
                </a:pathLst>
              </a:custGeom>
              <a:noFill/>
              <a:ln w="254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272" name="Freeform 63">
                <a:extLst>
                  <a:ext uri="{FF2B5EF4-FFF2-40B4-BE49-F238E27FC236}">
                    <a16:creationId xmlns:a16="http://schemas.microsoft.com/office/drawing/2014/main" id="{FDE41322-90AF-475C-9A07-878B9590F42E}"/>
                  </a:ext>
                </a:extLst>
              </p:cNvPr>
              <p:cNvSpPr>
                <a:spLocks/>
              </p:cNvSpPr>
              <p:nvPr/>
            </p:nvSpPr>
            <p:spPr bwMode="auto">
              <a:xfrm rot="-5400000">
                <a:off x="1842290" y="3232375"/>
                <a:ext cx="239320" cy="470201"/>
              </a:xfrm>
              <a:custGeom>
                <a:avLst/>
                <a:gdLst>
                  <a:gd name="T0" fmla="*/ 2147483646 w 92"/>
                  <a:gd name="T1" fmla="*/ 0 h 270"/>
                  <a:gd name="T2" fmla="*/ 2147483646 w 92"/>
                  <a:gd name="T3" fmla="*/ 2147483646 h 270"/>
                  <a:gd name="T4" fmla="*/ 2147483646 w 92"/>
                  <a:gd name="T5" fmla="*/ 2147483646 h 270"/>
                  <a:gd name="T6" fmla="*/ 2147483646 w 92"/>
                  <a:gd name="T7" fmla="*/ 2147483646 h 270"/>
                  <a:gd name="T8" fmla="*/ 2147483646 w 92"/>
                  <a:gd name="T9" fmla="*/ 2147483646 h 270"/>
                  <a:gd name="T10" fmla="*/ 2147483646 w 92"/>
                  <a:gd name="T11" fmla="*/ 2147483646 h 270"/>
                  <a:gd name="T12" fmla="*/ 2147483646 w 92"/>
                  <a:gd name="T13" fmla="*/ 2147483646 h 270"/>
                  <a:gd name="T14" fmla="*/ 2147483646 w 92"/>
                  <a:gd name="T15" fmla="*/ 2147483646 h 270"/>
                  <a:gd name="T16" fmla="*/ 2147483646 w 92"/>
                  <a:gd name="T17" fmla="*/ 2147483646 h 270"/>
                  <a:gd name="T18" fmla="*/ 2147483646 w 92"/>
                  <a:gd name="T19" fmla="*/ 2147483646 h 270"/>
                  <a:gd name="T20" fmla="*/ 2147483646 w 92"/>
                  <a:gd name="T21" fmla="*/ 2147483646 h 270"/>
                  <a:gd name="T22" fmla="*/ 2147483646 w 92"/>
                  <a:gd name="T23" fmla="*/ 2147483646 h 270"/>
                  <a:gd name="T24" fmla="*/ 2147483646 w 92"/>
                  <a:gd name="T25" fmla="*/ 2147483646 h 270"/>
                  <a:gd name="T26" fmla="*/ 2147483646 w 92"/>
                  <a:gd name="T27" fmla="*/ 2147483646 h 270"/>
                  <a:gd name="T28" fmla="*/ 2147483646 w 92"/>
                  <a:gd name="T29" fmla="*/ 2147483646 h 270"/>
                  <a:gd name="T30" fmla="*/ 2147483646 w 92"/>
                  <a:gd name="T31" fmla="*/ 2147483646 h 270"/>
                  <a:gd name="T32" fmla="*/ 2147483646 w 92"/>
                  <a:gd name="T33" fmla="*/ 2147483646 h 270"/>
                  <a:gd name="T34" fmla="*/ 2147483646 w 92"/>
                  <a:gd name="T35" fmla="*/ 2147483646 h 270"/>
                  <a:gd name="T36" fmla="*/ 2147483646 w 92"/>
                  <a:gd name="T37" fmla="*/ 2147483646 h 270"/>
                  <a:gd name="T38" fmla="*/ 2147483646 w 92"/>
                  <a:gd name="T39" fmla="*/ 2147483646 h 270"/>
                  <a:gd name="T40" fmla="*/ 2147483646 w 92"/>
                  <a:gd name="T41" fmla="*/ 2147483646 h 270"/>
                  <a:gd name="T42" fmla="*/ 2147483646 w 92"/>
                  <a:gd name="T43" fmla="*/ 2147483646 h 270"/>
                  <a:gd name="T44" fmla="*/ 2147483646 w 92"/>
                  <a:gd name="T45" fmla="*/ 2147483646 h 270"/>
                  <a:gd name="T46" fmla="*/ 2147483646 w 92"/>
                  <a:gd name="T47" fmla="*/ 2147483646 h 270"/>
                  <a:gd name="T48" fmla="*/ 2147483646 w 92"/>
                  <a:gd name="T49" fmla="*/ 2147483646 h 270"/>
                  <a:gd name="T50" fmla="*/ 2147483646 w 92"/>
                  <a:gd name="T51" fmla="*/ 2147483646 h 270"/>
                  <a:gd name="T52" fmla="*/ 2147483646 w 92"/>
                  <a:gd name="T53" fmla="*/ 2147483646 h 270"/>
                  <a:gd name="T54" fmla="*/ 2147483646 w 92"/>
                  <a:gd name="T55" fmla="*/ 2147483646 h 270"/>
                  <a:gd name="T56" fmla="*/ 2147483646 w 92"/>
                  <a:gd name="T57" fmla="*/ 2147483646 h 270"/>
                  <a:gd name="T58" fmla="*/ 2147483646 w 92"/>
                  <a:gd name="T59" fmla="*/ 2147483646 h 270"/>
                  <a:gd name="T60" fmla="*/ 2147483646 w 92"/>
                  <a:gd name="T61" fmla="*/ 2147483646 h 270"/>
                  <a:gd name="T62" fmla="*/ 2147483646 w 92"/>
                  <a:gd name="T63" fmla="*/ 2147483646 h 270"/>
                  <a:gd name="T64" fmla="*/ 2147483646 w 92"/>
                  <a:gd name="T65" fmla="*/ 2147483646 h 270"/>
                  <a:gd name="T66" fmla="*/ 2147483646 w 92"/>
                  <a:gd name="T67" fmla="*/ 2147483646 h 270"/>
                  <a:gd name="T68" fmla="*/ 2147483646 w 92"/>
                  <a:gd name="T69" fmla="*/ 2147483646 h 270"/>
                  <a:gd name="T70" fmla="*/ 2147483646 w 92"/>
                  <a:gd name="T71" fmla="*/ 2147483646 h 270"/>
                  <a:gd name="T72" fmla="*/ 2147483646 w 92"/>
                  <a:gd name="T73" fmla="*/ 2147483646 h 270"/>
                  <a:gd name="T74" fmla="*/ 2147483646 w 92"/>
                  <a:gd name="T75" fmla="*/ 2147483646 h 270"/>
                  <a:gd name="T76" fmla="*/ 2147483646 w 92"/>
                  <a:gd name="T77" fmla="*/ 2147483646 h 270"/>
                  <a:gd name="T78" fmla="*/ 2147483646 w 92"/>
                  <a:gd name="T79" fmla="*/ 2147483646 h 270"/>
                  <a:gd name="T80" fmla="*/ 2147483646 w 92"/>
                  <a:gd name="T81" fmla="*/ 2147483646 h 270"/>
                  <a:gd name="T82" fmla="*/ 2147483646 w 92"/>
                  <a:gd name="T83" fmla="*/ 2147483646 h 2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2"/>
                  <a:gd name="T127" fmla="*/ 0 h 270"/>
                  <a:gd name="T128" fmla="*/ 92 w 92"/>
                  <a:gd name="T129" fmla="*/ 270 h 2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2" h="270">
                    <a:moveTo>
                      <a:pt x="0" y="3"/>
                    </a:moveTo>
                    <a:lnTo>
                      <a:pt x="0" y="1"/>
                    </a:lnTo>
                    <a:lnTo>
                      <a:pt x="2" y="0"/>
                    </a:lnTo>
                    <a:lnTo>
                      <a:pt x="4" y="0"/>
                    </a:lnTo>
                    <a:lnTo>
                      <a:pt x="6" y="1"/>
                    </a:lnTo>
                    <a:lnTo>
                      <a:pt x="6" y="2"/>
                    </a:lnTo>
                    <a:lnTo>
                      <a:pt x="7" y="3"/>
                    </a:lnTo>
                    <a:lnTo>
                      <a:pt x="7" y="4"/>
                    </a:lnTo>
                    <a:lnTo>
                      <a:pt x="8" y="5"/>
                    </a:lnTo>
                    <a:lnTo>
                      <a:pt x="8" y="7"/>
                    </a:lnTo>
                    <a:lnTo>
                      <a:pt x="10" y="7"/>
                    </a:lnTo>
                    <a:lnTo>
                      <a:pt x="10" y="10"/>
                    </a:lnTo>
                    <a:lnTo>
                      <a:pt x="11" y="11"/>
                    </a:lnTo>
                    <a:lnTo>
                      <a:pt x="11" y="14"/>
                    </a:lnTo>
                    <a:lnTo>
                      <a:pt x="12" y="14"/>
                    </a:lnTo>
                    <a:lnTo>
                      <a:pt x="12" y="18"/>
                    </a:lnTo>
                    <a:lnTo>
                      <a:pt x="13" y="18"/>
                    </a:lnTo>
                    <a:lnTo>
                      <a:pt x="13" y="23"/>
                    </a:lnTo>
                    <a:lnTo>
                      <a:pt x="14" y="24"/>
                    </a:lnTo>
                    <a:lnTo>
                      <a:pt x="14" y="29"/>
                    </a:lnTo>
                    <a:lnTo>
                      <a:pt x="16" y="29"/>
                    </a:lnTo>
                    <a:lnTo>
                      <a:pt x="16" y="35"/>
                    </a:lnTo>
                    <a:lnTo>
                      <a:pt x="17" y="35"/>
                    </a:lnTo>
                    <a:lnTo>
                      <a:pt x="17" y="40"/>
                    </a:lnTo>
                    <a:lnTo>
                      <a:pt x="18" y="41"/>
                    </a:lnTo>
                    <a:lnTo>
                      <a:pt x="18" y="47"/>
                    </a:lnTo>
                    <a:lnTo>
                      <a:pt x="19" y="48"/>
                    </a:lnTo>
                    <a:lnTo>
                      <a:pt x="19" y="54"/>
                    </a:lnTo>
                    <a:lnTo>
                      <a:pt x="20" y="55"/>
                    </a:lnTo>
                    <a:lnTo>
                      <a:pt x="20" y="61"/>
                    </a:lnTo>
                    <a:lnTo>
                      <a:pt x="22" y="62"/>
                    </a:lnTo>
                    <a:lnTo>
                      <a:pt x="22" y="69"/>
                    </a:lnTo>
                    <a:lnTo>
                      <a:pt x="23" y="69"/>
                    </a:lnTo>
                    <a:lnTo>
                      <a:pt x="23" y="76"/>
                    </a:lnTo>
                    <a:lnTo>
                      <a:pt x="24" y="77"/>
                    </a:lnTo>
                    <a:lnTo>
                      <a:pt x="24" y="84"/>
                    </a:lnTo>
                    <a:lnTo>
                      <a:pt x="25" y="84"/>
                    </a:lnTo>
                    <a:lnTo>
                      <a:pt x="25" y="92"/>
                    </a:lnTo>
                    <a:lnTo>
                      <a:pt x="26" y="93"/>
                    </a:lnTo>
                    <a:lnTo>
                      <a:pt x="26" y="100"/>
                    </a:lnTo>
                    <a:lnTo>
                      <a:pt x="28" y="100"/>
                    </a:lnTo>
                    <a:lnTo>
                      <a:pt x="28" y="108"/>
                    </a:lnTo>
                    <a:lnTo>
                      <a:pt x="29" y="108"/>
                    </a:lnTo>
                    <a:lnTo>
                      <a:pt x="29" y="116"/>
                    </a:lnTo>
                    <a:lnTo>
                      <a:pt x="30" y="117"/>
                    </a:lnTo>
                    <a:lnTo>
                      <a:pt x="30" y="124"/>
                    </a:lnTo>
                    <a:lnTo>
                      <a:pt x="31" y="124"/>
                    </a:lnTo>
                    <a:lnTo>
                      <a:pt x="31" y="132"/>
                    </a:lnTo>
                    <a:lnTo>
                      <a:pt x="32" y="132"/>
                    </a:lnTo>
                    <a:lnTo>
                      <a:pt x="32" y="140"/>
                    </a:lnTo>
                    <a:lnTo>
                      <a:pt x="34" y="140"/>
                    </a:lnTo>
                    <a:lnTo>
                      <a:pt x="34" y="147"/>
                    </a:lnTo>
                    <a:lnTo>
                      <a:pt x="35" y="148"/>
                    </a:lnTo>
                    <a:lnTo>
                      <a:pt x="35" y="155"/>
                    </a:lnTo>
                    <a:lnTo>
                      <a:pt x="36" y="155"/>
                    </a:lnTo>
                    <a:lnTo>
                      <a:pt x="36" y="162"/>
                    </a:lnTo>
                    <a:lnTo>
                      <a:pt x="37" y="162"/>
                    </a:lnTo>
                    <a:lnTo>
                      <a:pt x="37" y="169"/>
                    </a:lnTo>
                    <a:lnTo>
                      <a:pt x="38" y="169"/>
                    </a:lnTo>
                    <a:lnTo>
                      <a:pt x="38" y="176"/>
                    </a:lnTo>
                    <a:lnTo>
                      <a:pt x="40" y="176"/>
                    </a:lnTo>
                    <a:lnTo>
                      <a:pt x="40" y="183"/>
                    </a:lnTo>
                    <a:lnTo>
                      <a:pt x="41" y="183"/>
                    </a:lnTo>
                    <a:lnTo>
                      <a:pt x="41" y="189"/>
                    </a:lnTo>
                    <a:lnTo>
                      <a:pt x="42" y="189"/>
                    </a:lnTo>
                    <a:lnTo>
                      <a:pt x="42" y="195"/>
                    </a:lnTo>
                    <a:lnTo>
                      <a:pt x="43" y="195"/>
                    </a:lnTo>
                    <a:lnTo>
                      <a:pt x="43" y="201"/>
                    </a:lnTo>
                    <a:lnTo>
                      <a:pt x="44" y="201"/>
                    </a:lnTo>
                    <a:lnTo>
                      <a:pt x="44" y="206"/>
                    </a:lnTo>
                    <a:lnTo>
                      <a:pt x="46" y="206"/>
                    </a:lnTo>
                    <a:lnTo>
                      <a:pt x="46" y="211"/>
                    </a:lnTo>
                    <a:lnTo>
                      <a:pt x="47" y="212"/>
                    </a:lnTo>
                    <a:lnTo>
                      <a:pt x="47" y="216"/>
                    </a:lnTo>
                    <a:lnTo>
                      <a:pt x="48" y="217"/>
                    </a:lnTo>
                    <a:lnTo>
                      <a:pt x="48" y="221"/>
                    </a:lnTo>
                    <a:lnTo>
                      <a:pt x="49" y="221"/>
                    </a:lnTo>
                    <a:lnTo>
                      <a:pt x="49" y="225"/>
                    </a:lnTo>
                    <a:lnTo>
                      <a:pt x="50" y="225"/>
                    </a:lnTo>
                    <a:lnTo>
                      <a:pt x="50" y="229"/>
                    </a:lnTo>
                    <a:lnTo>
                      <a:pt x="52" y="229"/>
                    </a:lnTo>
                    <a:lnTo>
                      <a:pt x="52" y="233"/>
                    </a:lnTo>
                    <a:lnTo>
                      <a:pt x="53" y="233"/>
                    </a:lnTo>
                    <a:lnTo>
                      <a:pt x="53" y="236"/>
                    </a:lnTo>
                    <a:lnTo>
                      <a:pt x="54" y="237"/>
                    </a:lnTo>
                    <a:lnTo>
                      <a:pt x="54" y="240"/>
                    </a:lnTo>
                    <a:lnTo>
                      <a:pt x="55" y="240"/>
                    </a:lnTo>
                    <a:lnTo>
                      <a:pt x="55" y="243"/>
                    </a:lnTo>
                    <a:lnTo>
                      <a:pt x="56" y="243"/>
                    </a:lnTo>
                    <a:lnTo>
                      <a:pt x="56" y="246"/>
                    </a:lnTo>
                    <a:lnTo>
                      <a:pt x="58" y="246"/>
                    </a:lnTo>
                    <a:lnTo>
                      <a:pt x="58" y="248"/>
                    </a:lnTo>
                    <a:lnTo>
                      <a:pt x="59" y="248"/>
                    </a:lnTo>
                    <a:lnTo>
                      <a:pt x="59" y="250"/>
                    </a:lnTo>
                    <a:lnTo>
                      <a:pt x="60" y="251"/>
                    </a:lnTo>
                    <a:lnTo>
                      <a:pt x="60" y="252"/>
                    </a:lnTo>
                    <a:lnTo>
                      <a:pt x="61" y="253"/>
                    </a:lnTo>
                    <a:lnTo>
                      <a:pt x="61" y="254"/>
                    </a:lnTo>
                    <a:lnTo>
                      <a:pt x="62" y="255"/>
                    </a:lnTo>
                    <a:lnTo>
                      <a:pt x="62" y="256"/>
                    </a:lnTo>
                    <a:lnTo>
                      <a:pt x="64" y="257"/>
                    </a:lnTo>
                    <a:lnTo>
                      <a:pt x="64" y="258"/>
                    </a:lnTo>
                    <a:lnTo>
                      <a:pt x="65" y="258"/>
                    </a:lnTo>
                    <a:lnTo>
                      <a:pt x="65" y="259"/>
                    </a:lnTo>
                    <a:lnTo>
                      <a:pt x="67" y="260"/>
                    </a:lnTo>
                    <a:lnTo>
                      <a:pt x="67" y="262"/>
                    </a:lnTo>
                    <a:lnTo>
                      <a:pt x="70" y="263"/>
                    </a:lnTo>
                    <a:lnTo>
                      <a:pt x="70" y="264"/>
                    </a:lnTo>
                    <a:lnTo>
                      <a:pt x="72" y="265"/>
                    </a:lnTo>
                    <a:lnTo>
                      <a:pt x="73" y="266"/>
                    </a:lnTo>
                    <a:lnTo>
                      <a:pt x="76" y="267"/>
                    </a:lnTo>
                    <a:lnTo>
                      <a:pt x="77" y="267"/>
                    </a:lnTo>
                    <a:lnTo>
                      <a:pt x="78" y="267"/>
                    </a:lnTo>
                    <a:lnTo>
                      <a:pt x="79" y="268"/>
                    </a:lnTo>
                    <a:lnTo>
                      <a:pt x="80" y="268"/>
                    </a:lnTo>
                    <a:lnTo>
                      <a:pt x="82" y="268"/>
                    </a:lnTo>
                    <a:lnTo>
                      <a:pt x="83" y="269"/>
                    </a:lnTo>
                    <a:lnTo>
                      <a:pt x="84" y="269"/>
                    </a:lnTo>
                    <a:lnTo>
                      <a:pt x="85" y="269"/>
                    </a:lnTo>
                    <a:lnTo>
                      <a:pt x="86" y="269"/>
                    </a:lnTo>
                    <a:lnTo>
                      <a:pt x="88" y="269"/>
                    </a:lnTo>
                    <a:lnTo>
                      <a:pt x="89" y="269"/>
                    </a:lnTo>
                    <a:lnTo>
                      <a:pt x="90" y="269"/>
                    </a:lnTo>
                    <a:lnTo>
                      <a:pt x="91" y="270"/>
                    </a:lnTo>
                    <a:lnTo>
                      <a:pt x="92" y="270"/>
                    </a:lnTo>
                  </a:path>
                </a:pathLst>
              </a:custGeom>
              <a:noFill/>
              <a:ln w="254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273" name="Freeform 64">
                <a:extLst>
                  <a:ext uri="{FF2B5EF4-FFF2-40B4-BE49-F238E27FC236}">
                    <a16:creationId xmlns:a16="http://schemas.microsoft.com/office/drawing/2014/main" id="{6C8DE50A-81CD-41B6-A519-3502574C57EF}"/>
                  </a:ext>
                </a:extLst>
              </p:cNvPr>
              <p:cNvSpPr>
                <a:spLocks/>
              </p:cNvSpPr>
              <p:nvPr/>
            </p:nvSpPr>
            <p:spPr bwMode="auto">
              <a:xfrm rot="-5400000">
                <a:off x="2184915" y="3333938"/>
                <a:ext cx="26013" cy="1742"/>
              </a:xfrm>
              <a:custGeom>
                <a:avLst/>
                <a:gdLst>
                  <a:gd name="T0" fmla="*/ 0 w 10"/>
                  <a:gd name="T1" fmla="*/ 0 h 1742"/>
                  <a:gd name="T2" fmla="*/ 2147483646 w 10"/>
                  <a:gd name="T3" fmla="*/ 0 h 1742"/>
                  <a:gd name="T4" fmla="*/ 2147483646 w 10"/>
                  <a:gd name="T5" fmla="*/ 0 h 1742"/>
                  <a:gd name="T6" fmla="*/ 2147483646 w 10"/>
                  <a:gd name="T7" fmla="*/ 0 h 1742"/>
                  <a:gd name="T8" fmla="*/ 2147483646 w 10"/>
                  <a:gd name="T9" fmla="*/ 0 h 1742"/>
                  <a:gd name="T10" fmla="*/ 2147483646 w 10"/>
                  <a:gd name="T11" fmla="*/ 0 h 1742"/>
                  <a:gd name="T12" fmla="*/ 2147483646 w 10"/>
                  <a:gd name="T13" fmla="*/ 0 h 1742"/>
                  <a:gd name="T14" fmla="*/ 2147483646 w 10"/>
                  <a:gd name="T15" fmla="*/ 0 h 1742"/>
                  <a:gd name="T16" fmla="*/ 2147483646 w 10"/>
                  <a:gd name="T17" fmla="*/ 0 h 17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742"/>
                  <a:gd name="T29" fmla="*/ 10 w 10"/>
                  <a:gd name="T30" fmla="*/ 1742 h 17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742">
                    <a:moveTo>
                      <a:pt x="0" y="0"/>
                    </a:moveTo>
                    <a:lnTo>
                      <a:pt x="2" y="0"/>
                    </a:lnTo>
                    <a:lnTo>
                      <a:pt x="3" y="0"/>
                    </a:lnTo>
                    <a:lnTo>
                      <a:pt x="4" y="0"/>
                    </a:lnTo>
                    <a:lnTo>
                      <a:pt x="5" y="0"/>
                    </a:lnTo>
                    <a:lnTo>
                      <a:pt x="6" y="0"/>
                    </a:lnTo>
                    <a:lnTo>
                      <a:pt x="8" y="0"/>
                    </a:lnTo>
                    <a:lnTo>
                      <a:pt x="9" y="0"/>
                    </a:lnTo>
                    <a:lnTo>
                      <a:pt x="10" y="0"/>
                    </a:lnTo>
                  </a:path>
                </a:pathLst>
              </a:custGeom>
              <a:noFill/>
              <a:ln w="254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274" name="Freeform 65">
                <a:extLst>
                  <a:ext uri="{FF2B5EF4-FFF2-40B4-BE49-F238E27FC236}">
                    <a16:creationId xmlns:a16="http://schemas.microsoft.com/office/drawing/2014/main" id="{91ADA8E8-46CE-403F-AEFD-AA22C5920F81}"/>
                  </a:ext>
                </a:extLst>
              </p:cNvPr>
              <p:cNvSpPr>
                <a:spLocks/>
              </p:cNvSpPr>
              <p:nvPr/>
            </p:nvSpPr>
            <p:spPr bwMode="auto">
              <a:xfrm rot="-5400000">
                <a:off x="1996740" y="3436247"/>
                <a:ext cx="395399" cy="5225"/>
              </a:xfrm>
              <a:custGeom>
                <a:avLst/>
                <a:gdLst>
                  <a:gd name="T0" fmla="*/ 2147483646 w 152"/>
                  <a:gd name="T1" fmla="*/ 2147483646 h 3"/>
                  <a:gd name="T2" fmla="*/ 2147483646 w 152"/>
                  <a:gd name="T3" fmla="*/ 2147483646 h 3"/>
                  <a:gd name="T4" fmla="*/ 2147483646 w 152"/>
                  <a:gd name="T5" fmla="*/ 2147483646 h 3"/>
                  <a:gd name="T6" fmla="*/ 2147483646 w 152"/>
                  <a:gd name="T7" fmla="*/ 2147483646 h 3"/>
                  <a:gd name="T8" fmla="*/ 2147483646 w 152"/>
                  <a:gd name="T9" fmla="*/ 2147483646 h 3"/>
                  <a:gd name="T10" fmla="*/ 2147483646 w 152"/>
                  <a:gd name="T11" fmla="*/ 2147483646 h 3"/>
                  <a:gd name="T12" fmla="*/ 2147483646 w 152"/>
                  <a:gd name="T13" fmla="*/ 2147483646 h 3"/>
                  <a:gd name="T14" fmla="*/ 2147483646 w 152"/>
                  <a:gd name="T15" fmla="*/ 2147483646 h 3"/>
                  <a:gd name="T16" fmla="*/ 2147483646 w 152"/>
                  <a:gd name="T17" fmla="*/ 2147483646 h 3"/>
                  <a:gd name="T18" fmla="*/ 2147483646 w 152"/>
                  <a:gd name="T19" fmla="*/ 2147483646 h 3"/>
                  <a:gd name="T20" fmla="*/ 2147483646 w 152"/>
                  <a:gd name="T21" fmla="*/ 2147483646 h 3"/>
                  <a:gd name="T22" fmla="*/ 2147483646 w 152"/>
                  <a:gd name="T23" fmla="*/ 2147483646 h 3"/>
                  <a:gd name="T24" fmla="*/ 2147483646 w 152"/>
                  <a:gd name="T25" fmla="*/ 2147483646 h 3"/>
                  <a:gd name="T26" fmla="*/ 2147483646 w 152"/>
                  <a:gd name="T27" fmla="*/ 2147483646 h 3"/>
                  <a:gd name="T28" fmla="*/ 2147483646 w 152"/>
                  <a:gd name="T29" fmla="*/ 2147483646 h 3"/>
                  <a:gd name="T30" fmla="*/ 2147483646 w 152"/>
                  <a:gd name="T31" fmla="*/ 2147483646 h 3"/>
                  <a:gd name="T32" fmla="*/ 2147483646 w 152"/>
                  <a:gd name="T33" fmla="*/ 2147483646 h 3"/>
                  <a:gd name="T34" fmla="*/ 2147483646 w 152"/>
                  <a:gd name="T35" fmla="*/ 2147483646 h 3"/>
                  <a:gd name="T36" fmla="*/ 2147483646 w 152"/>
                  <a:gd name="T37" fmla="*/ 2147483646 h 3"/>
                  <a:gd name="T38" fmla="*/ 2147483646 w 152"/>
                  <a:gd name="T39" fmla="*/ 2147483646 h 3"/>
                  <a:gd name="T40" fmla="*/ 2147483646 w 152"/>
                  <a:gd name="T41" fmla="*/ 2147483646 h 3"/>
                  <a:gd name="T42" fmla="*/ 2147483646 w 152"/>
                  <a:gd name="T43" fmla="*/ 2147483646 h 3"/>
                  <a:gd name="T44" fmla="*/ 2147483646 w 152"/>
                  <a:gd name="T45" fmla="*/ 2147483646 h 3"/>
                  <a:gd name="T46" fmla="*/ 2147483646 w 152"/>
                  <a:gd name="T47" fmla="*/ 2147483646 h 3"/>
                  <a:gd name="T48" fmla="*/ 2147483646 w 152"/>
                  <a:gd name="T49" fmla="*/ 2147483646 h 3"/>
                  <a:gd name="T50" fmla="*/ 2147483646 w 152"/>
                  <a:gd name="T51" fmla="*/ 2147483646 h 3"/>
                  <a:gd name="T52" fmla="*/ 2147483646 w 152"/>
                  <a:gd name="T53" fmla="*/ 2147483646 h 3"/>
                  <a:gd name="T54" fmla="*/ 2147483646 w 152"/>
                  <a:gd name="T55" fmla="*/ 2147483646 h 3"/>
                  <a:gd name="T56" fmla="*/ 2147483646 w 152"/>
                  <a:gd name="T57" fmla="*/ 2147483646 h 3"/>
                  <a:gd name="T58" fmla="*/ 2147483646 w 152"/>
                  <a:gd name="T59" fmla="*/ 2147483646 h 3"/>
                  <a:gd name="T60" fmla="*/ 2147483646 w 152"/>
                  <a:gd name="T61" fmla="*/ 2147483646 h 3"/>
                  <a:gd name="T62" fmla="*/ 2147483646 w 152"/>
                  <a:gd name="T63" fmla="*/ 2147483646 h 3"/>
                  <a:gd name="T64" fmla="*/ 2147483646 w 152"/>
                  <a:gd name="T65" fmla="*/ 2147483646 h 3"/>
                  <a:gd name="T66" fmla="*/ 2147483646 w 152"/>
                  <a:gd name="T67" fmla="*/ 2147483646 h 3"/>
                  <a:gd name="T68" fmla="*/ 2147483646 w 152"/>
                  <a:gd name="T69" fmla="*/ 2147483646 h 3"/>
                  <a:gd name="T70" fmla="*/ 2147483646 w 152"/>
                  <a:gd name="T71" fmla="*/ 2147483646 h 3"/>
                  <a:gd name="T72" fmla="*/ 2147483646 w 152"/>
                  <a:gd name="T73" fmla="*/ 2147483646 h 3"/>
                  <a:gd name="T74" fmla="*/ 2147483646 w 152"/>
                  <a:gd name="T75" fmla="*/ 0 h 3"/>
                  <a:gd name="T76" fmla="*/ 2147483646 w 152"/>
                  <a:gd name="T77" fmla="*/ 0 h 3"/>
                  <a:gd name="T78" fmla="*/ 2147483646 w 152"/>
                  <a:gd name="T79" fmla="*/ 0 h 3"/>
                  <a:gd name="T80" fmla="*/ 2147483646 w 152"/>
                  <a:gd name="T81" fmla="*/ 0 h 3"/>
                  <a:gd name="T82" fmla="*/ 2147483646 w 152"/>
                  <a:gd name="T83" fmla="*/ 0 h 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3"/>
                  <a:gd name="T128" fmla="*/ 152 w 152"/>
                  <a:gd name="T129" fmla="*/ 3 h 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3">
                    <a:moveTo>
                      <a:pt x="0" y="3"/>
                    </a:moveTo>
                    <a:lnTo>
                      <a:pt x="1" y="3"/>
                    </a:lnTo>
                    <a:lnTo>
                      <a:pt x="2" y="3"/>
                    </a:lnTo>
                    <a:lnTo>
                      <a:pt x="3" y="3"/>
                    </a:lnTo>
                    <a:lnTo>
                      <a:pt x="5" y="3"/>
                    </a:lnTo>
                    <a:lnTo>
                      <a:pt x="6" y="3"/>
                    </a:lnTo>
                    <a:lnTo>
                      <a:pt x="7" y="3"/>
                    </a:lnTo>
                    <a:lnTo>
                      <a:pt x="8" y="3"/>
                    </a:lnTo>
                    <a:lnTo>
                      <a:pt x="9" y="3"/>
                    </a:lnTo>
                    <a:lnTo>
                      <a:pt x="11" y="3"/>
                    </a:lnTo>
                    <a:lnTo>
                      <a:pt x="12" y="3"/>
                    </a:lnTo>
                    <a:lnTo>
                      <a:pt x="13" y="3"/>
                    </a:lnTo>
                    <a:lnTo>
                      <a:pt x="14" y="3"/>
                    </a:lnTo>
                    <a:lnTo>
                      <a:pt x="15" y="3"/>
                    </a:lnTo>
                    <a:lnTo>
                      <a:pt x="17" y="3"/>
                    </a:lnTo>
                    <a:lnTo>
                      <a:pt x="18" y="3"/>
                    </a:lnTo>
                    <a:lnTo>
                      <a:pt x="19" y="3"/>
                    </a:lnTo>
                    <a:lnTo>
                      <a:pt x="20" y="3"/>
                    </a:lnTo>
                    <a:lnTo>
                      <a:pt x="21" y="3"/>
                    </a:lnTo>
                    <a:lnTo>
                      <a:pt x="23" y="3"/>
                    </a:lnTo>
                    <a:lnTo>
                      <a:pt x="24" y="3"/>
                    </a:lnTo>
                    <a:lnTo>
                      <a:pt x="25" y="3"/>
                    </a:lnTo>
                    <a:lnTo>
                      <a:pt x="26" y="3"/>
                    </a:lnTo>
                    <a:lnTo>
                      <a:pt x="27" y="3"/>
                    </a:lnTo>
                    <a:lnTo>
                      <a:pt x="29" y="3"/>
                    </a:lnTo>
                    <a:lnTo>
                      <a:pt x="30" y="3"/>
                    </a:lnTo>
                    <a:lnTo>
                      <a:pt x="31" y="3"/>
                    </a:lnTo>
                    <a:lnTo>
                      <a:pt x="32" y="3"/>
                    </a:lnTo>
                    <a:lnTo>
                      <a:pt x="33" y="3"/>
                    </a:lnTo>
                    <a:lnTo>
                      <a:pt x="35" y="3"/>
                    </a:lnTo>
                    <a:lnTo>
                      <a:pt x="36" y="3"/>
                    </a:lnTo>
                    <a:lnTo>
                      <a:pt x="37" y="3"/>
                    </a:lnTo>
                    <a:lnTo>
                      <a:pt x="38" y="3"/>
                    </a:lnTo>
                    <a:lnTo>
                      <a:pt x="39" y="3"/>
                    </a:lnTo>
                    <a:lnTo>
                      <a:pt x="41" y="3"/>
                    </a:lnTo>
                    <a:lnTo>
                      <a:pt x="42" y="3"/>
                    </a:lnTo>
                    <a:lnTo>
                      <a:pt x="43" y="3"/>
                    </a:lnTo>
                    <a:lnTo>
                      <a:pt x="44" y="3"/>
                    </a:lnTo>
                    <a:lnTo>
                      <a:pt x="45" y="3"/>
                    </a:lnTo>
                    <a:lnTo>
                      <a:pt x="47" y="3"/>
                    </a:lnTo>
                    <a:lnTo>
                      <a:pt x="48" y="3"/>
                    </a:lnTo>
                    <a:lnTo>
                      <a:pt x="49" y="3"/>
                    </a:lnTo>
                    <a:lnTo>
                      <a:pt x="50" y="3"/>
                    </a:lnTo>
                    <a:lnTo>
                      <a:pt x="51" y="3"/>
                    </a:lnTo>
                    <a:lnTo>
                      <a:pt x="53" y="3"/>
                    </a:lnTo>
                    <a:lnTo>
                      <a:pt x="54" y="3"/>
                    </a:lnTo>
                    <a:lnTo>
                      <a:pt x="55" y="3"/>
                    </a:lnTo>
                    <a:lnTo>
                      <a:pt x="56" y="3"/>
                    </a:lnTo>
                    <a:lnTo>
                      <a:pt x="57" y="3"/>
                    </a:lnTo>
                    <a:lnTo>
                      <a:pt x="59" y="3"/>
                    </a:lnTo>
                    <a:lnTo>
                      <a:pt x="60" y="3"/>
                    </a:lnTo>
                    <a:lnTo>
                      <a:pt x="61" y="3"/>
                    </a:lnTo>
                    <a:lnTo>
                      <a:pt x="62" y="3"/>
                    </a:lnTo>
                    <a:lnTo>
                      <a:pt x="63" y="3"/>
                    </a:lnTo>
                    <a:lnTo>
                      <a:pt x="65" y="3"/>
                    </a:lnTo>
                    <a:lnTo>
                      <a:pt x="66" y="3"/>
                    </a:lnTo>
                    <a:lnTo>
                      <a:pt x="67" y="3"/>
                    </a:lnTo>
                    <a:lnTo>
                      <a:pt x="68" y="3"/>
                    </a:lnTo>
                    <a:lnTo>
                      <a:pt x="69" y="3"/>
                    </a:lnTo>
                    <a:lnTo>
                      <a:pt x="71" y="3"/>
                    </a:lnTo>
                    <a:lnTo>
                      <a:pt x="72" y="3"/>
                    </a:lnTo>
                    <a:lnTo>
                      <a:pt x="73" y="3"/>
                    </a:lnTo>
                    <a:lnTo>
                      <a:pt x="74" y="3"/>
                    </a:lnTo>
                    <a:lnTo>
                      <a:pt x="75" y="3"/>
                    </a:lnTo>
                    <a:lnTo>
                      <a:pt x="77" y="3"/>
                    </a:lnTo>
                    <a:lnTo>
                      <a:pt x="78" y="3"/>
                    </a:lnTo>
                    <a:lnTo>
                      <a:pt x="79" y="3"/>
                    </a:lnTo>
                    <a:lnTo>
                      <a:pt x="80" y="3"/>
                    </a:lnTo>
                    <a:lnTo>
                      <a:pt x="81" y="2"/>
                    </a:lnTo>
                    <a:lnTo>
                      <a:pt x="83" y="2"/>
                    </a:lnTo>
                    <a:lnTo>
                      <a:pt x="84" y="2"/>
                    </a:lnTo>
                    <a:lnTo>
                      <a:pt x="85" y="2"/>
                    </a:lnTo>
                    <a:lnTo>
                      <a:pt x="86" y="2"/>
                    </a:lnTo>
                    <a:lnTo>
                      <a:pt x="87" y="2"/>
                    </a:lnTo>
                    <a:lnTo>
                      <a:pt x="89" y="2"/>
                    </a:lnTo>
                    <a:lnTo>
                      <a:pt x="90" y="2"/>
                    </a:lnTo>
                    <a:lnTo>
                      <a:pt x="91" y="2"/>
                    </a:lnTo>
                    <a:lnTo>
                      <a:pt x="92" y="2"/>
                    </a:lnTo>
                    <a:lnTo>
                      <a:pt x="93" y="2"/>
                    </a:lnTo>
                    <a:lnTo>
                      <a:pt x="95" y="2"/>
                    </a:lnTo>
                    <a:lnTo>
                      <a:pt x="96" y="2"/>
                    </a:lnTo>
                    <a:lnTo>
                      <a:pt x="97" y="2"/>
                    </a:lnTo>
                    <a:lnTo>
                      <a:pt x="98" y="2"/>
                    </a:lnTo>
                    <a:lnTo>
                      <a:pt x="99" y="2"/>
                    </a:lnTo>
                    <a:lnTo>
                      <a:pt x="101" y="2"/>
                    </a:lnTo>
                    <a:lnTo>
                      <a:pt x="102" y="2"/>
                    </a:lnTo>
                    <a:lnTo>
                      <a:pt x="103" y="2"/>
                    </a:lnTo>
                    <a:lnTo>
                      <a:pt x="104" y="2"/>
                    </a:lnTo>
                    <a:lnTo>
                      <a:pt x="105" y="2"/>
                    </a:lnTo>
                    <a:lnTo>
                      <a:pt x="107" y="2"/>
                    </a:lnTo>
                    <a:lnTo>
                      <a:pt x="108" y="2"/>
                    </a:lnTo>
                    <a:lnTo>
                      <a:pt x="109" y="2"/>
                    </a:lnTo>
                    <a:lnTo>
                      <a:pt x="110" y="2"/>
                    </a:lnTo>
                    <a:lnTo>
                      <a:pt x="111" y="2"/>
                    </a:lnTo>
                    <a:lnTo>
                      <a:pt x="113" y="2"/>
                    </a:lnTo>
                    <a:lnTo>
                      <a:pt x="114" y="2"/>
                    </a:lnTo>
                    <a:lnTo>
                      <a:pt x="115" y="2"/>
                    </a:lnTo>
                    <a:lnTo>
                      <a:pt x="116" y="2"/>
                    </a:lnTo>
                    <a:lnTo>
                      <a:pt x="117" y="1"/>
                    </a:lnTo>
                    <a:lnTo>
                      <a:pt x="119" y="1"/>
                    </a:lnTo>
                    <a:lnTo>
                      <a:pt x="120" y="1"/>
                    </a:lnTo>
                    <a:lnTo>
                      <a:pt x="121" y="1"/>
                    </a:lnTo>
                    <a:lnTo>
                      <a:pt x="122" y="1"/>
                    </a:lnTo>
                    <a:lnTo>
                      <a:pt x="123" y="1"/>
                    </a:lnTo>
                    <a:lnTo>
                      <a:pt x="125" y="1"/>
                    </a:lnTo>
                    <a:lnTo>
                      <a:pt x="126" y="1"/>
                    </a:lnTo>
                    <a:lnTo>
                      <a:pt x="127" y="1"/>
                    </a:lnTo>
                    <a:lnTo>
                      <a:pt x="128" y="1"/>
                    </a:lnTo>
                    <a:lnTo>
                      <a:pt x="129" y="1"/>
                    </a:lnTo>
                    <a:lnTo>
                      <a:pt x="131" y="1"/>
                    </a:lnTo>
                    <a:lnTo>
                      <a:pt x="132" y="1"/>
                    </a:lnTo>
                    <a:lnTo>
                      <a:pt x="133" y="1"/>
                    </a:lnTo>
                    <a:lnTo>
                      <a:pt x="134" y="1"/>
                    </a:lnTo>
                    <a:lnTo>
                      <a:pt x="135" y="0"/>
                    </a:lnTo>
                    <a:lnTo>
                      <a:pt x="137" y="0"/>
                    </a:lnTo>
                    <a:lnTo>
                      <a:pt x="138" y="0"/>
                    </a:lnTo>
                    <a:lnTo>
                      <a:pt x="139" y="0"/>
                    </a:lnTo>
                    <a:lnTo>
                      <a:pt x="140" y="0"/>
                    </a:lnTo>
                    <a:lnTo>
                      <a:pt x="141" y="0"/>
                    </a:lnTo>
                    <a:lnTo>
                      <a:pt x="143" y="0"/>
                    </a:lnTo>
                    <a:lnTo>
                      <a:pt x="144" y="0"/>
                    </a:lnTo>
                    <a:lnTo>
                      <a:pt x="145" y="0"/>
                    </a:lnTo>
                    <a:lnTo>
                      <a:pt x="146" y="0"/>
                    </a:lnTo>
                    <a:lnTo>
                      <a:pt x="147" y="0"/>
                    </a:lnTo>
                    <a:lnTo>
                      <a:pt x="149" y="0"/>
                    </a:lnTo>
                    <a:lnTo>
                      <a:pt x="150" y="0"/>
                    </a:lnTo>
                    <a:lnTo>
                      <a:pt x="151" y="0"/>
                    </a:lnTo>
                    <a:lnTo>
                      <a:pt x="152" y="0"/>
                    </a:lnTo>
                  </a:path>
                </a:pathLst>
              </a:custGeom>
              <a:noFill/>
              <a:ln w="254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275" name="Freeform 66">
                <a:extLst>
                  <a:ext uri="{FF2B5EF4-FFF2-40B4-BE49-F238E27FC236}">
                    <a16:creationId xmlns:a16="http://schemas.microsoft.com/office/drawing/2014/main" id="{96D0FC51-7939-4DA0-AAFE-1E447ECEE4E6}"/>
                  </a:ext>
                </a:extLst>
              </p:cNvPr>
              <p:cNvSpPr>
                <a:spLocks/>
              </p:cNvSpPr>
              <p:nvPr/>
            </p:nvSpPr>
            <p:spPr bwMode="auto">
              <a:xfrm rot="-5400000">
                <a:off x="1952772" y="3002107"/>
                <a:ext cx="398001" cy="80108"/>
              </a:xfrm>
              <a:custGeom>
                <a:avLst/>
                <a:gdLst>
                  <a:gd name="T0" fmla="*/ 2147483646 w 153"/>
                  <a:gd name="T1" fmla="*/ 2147483646 h 46"/>
                  <a:gd name="T2" fmla="*/ 2147483646 w 153"/>
                  <a:gd name="T3" fmla="*/ 2147483646 h 46"/>
                  <a:gd name="T4" fmla="*/ 2147483646 w 153"/>
                  <a:gd name="T5" fmla="*/ 2147483646 h 46"/>
                  <a:gd name="T6" fmla="*/ 2147483646 w 153"/>
                  <a:gd name="T7" fmla="*/ 2147483646 h 46"/>
                  <a:gd name="T8" fmla="*/ 2147483646 w 153"/>
                  <a:gd name="T9" fmla="*/ 2147483646 h 46"/>
                  <a:gd name="T10" fmla="*/ 2147483646 w 153"/>
                  <a:gd name="T11" fmla="*/ 2147483646 h 46"/>
                  <a:gd name="T12" fmla="*/ 2147483646 w 153"/>
                  <a:gd name="T13" fmla="*/ 2147483646 h 46"/>
                  <a:gd name="T14" fmla="*/ 2147483646 w 153"/>
                  <a:gd name="T15" fmla="*/ 2147483646 h 46"/>
                  <a:gd name="T16" fmla="*/ 2147483646 w 153"/>
                  <a:gd name="T17" fmla="*/ 2147483646 h 46"/>
                  <a:gd name="T18" fmla="*/ 2147483646 w 153"/>
                  <a:gd name="T19" fmla="*/ 2147483646 h 46"/>
                  <a:gd name="T20" fmla="*/ 2147483646 w 153"/>
                  <a:gd name="T21" fmla="*/ 2147483646 h 46"/>
                  <a:gd name="T22" fmla="*/ 2147483646 w 153"/>
                  <a:gd name="T23" fmla="*/ 2147483646 h 46"/>
                  <a:gd name="T24" fmla="*/ 2147483646 w 153"/>
                  <a:gd name="T25" fmla="*/ 2147483646 h 46"/>
                  <a:gd name="T26" fmla="*/ 2147483646 w 153"/>
                  <a:gd name="T27" fmla="*/ 2147483646 h 46"/>
                  <a:gd name="T28" fmla="*/ 2147483646 w 153"/>
                  <a:gd name="T29" fmla="*/ 2147483646 h 46"/>
                  <a:gd name="T30" fmla="*/ 2147483646 w 153"/>
                  <a:gd name="T31" fmla="*/ 2147483646 h 46"/>
                  <a:gd name="T32" fmla="*/ 2147483646 w 153"/>
                  <a:gd name="T33" fmla="*/ 2147483646 h 46"/>
                  <a:gd name="T34" fmla="*/ 2147483646 w 153"/>
                  <a:gd name="T35" fmla="*/ 2147483646 h 46"/>
                  <a:gd name="T36" fmla="*/ 2147483646 w 153"/>
                  <a:gd name="T37" fmla="*/ 2147483646 h 46"/>
                  <a:gd name="T38" fmla="*/ 2147483646 w 153"/>
                  <a:gd name="T39" fmla="*/ 2147483646 h 46"/>
                  <a:gd name="T40" fmla="*/ 2147483646 w 153"/>
                  <a:gd name="T41" fmla="*/ 2147483646 h 46"/>
                  <a:gd name="T42" fmla="*/ 2147483646 w 153"/>
                  <a:gd name="T43" fmla="*/ 2147483646 h 46"/>
                  <a:gd name="T44" fmla="*/ 2147483646 w 153"/>
                  <a:gd name="T45" fmla="*/ 2147483646 h 46"/>
                  <a:gd name="T46" fmla="*/ 2147483646 w 153"/>
                  <a:gd name="T47" fmla="*/ 2147483646 h 46"/>
                  <a:gd name="T48" fmla="*/ 2147483646 w 153"/>
                  <a:gd name="T49" fmla="*/ 2147483646 h 46"/>
                  <a:gd name="T50" fmla="*/ 2147483646 w 153"/>
                  <a:gd name="T51" fmla="*/ 2147483646 h 46"/>
                  <a:gd name="T52" fmla="*/ 2147483646 w 153"/>
                  <a:gd name="T53" fmla="*/ 2147483646 h 46"/>
                  <a:gd name="T54" fmla="*/ 2147483646 w 153"/>
                  <a:gd name="T55" fmla="*/ 2147483646 h 46"/>
                  <a:gd name="T56" fmla="*/ 2147483646 w 153"/>
                  <a:gd name="T57" fmla="*/ 2147483646 h 46"/>
                  <a:gd name="T58" fmla="*/ 2147483646 w 153"/>
                  <a:gd name="T59" fmla="*/ 2147483646 h 46"/>
                  <a:gd name="T60" fmla="*/ 2147483646 w 153"/>
                  <a:gd name="T61" fmla="*/ 2147483646 h 46"/>
                  <a:gd name="T62" fmla="*/ 2147483646 w 153"/>
                  <a:gd name="T63" fmla="*/ 2147483646 h 46"/>
                  <a:gd name="T64" fmla="*/ 2147483646 w 153"/>
                  <a:gd name="T65" fmla="*/ 2147483646 h 46"/>
                  <a:gd name="T66" fmla="*/ 2147483646 w 153"/>
                  <a:gd name="T67" fmla="*/ 2147483646 h 46"/>
                  <a:gd name="T68" fmla="*/ 2147483646 w 153"/>
                  <a:gd name="T69" fmla="*/ 2147483646 h 46"/>
                  <a:gd name="T70" fmla="*/ 2147483646 w 153"/>
                  <a:gd name="T71" fmla="*/ 2147483646 h 46"/>
                  <a:gd name="T72" fmla="*/ 2147483646 w 153"/>
                  <a:gd name="T73" fmla="*/ 2147483646 h 46"/>
                  <a:gd name="T74" fmla="*/ 2147483646 w 153"/>
                  <a:gd name="T75" fmla="*/ 2147483646 h 46"/>
                  <a:gd name="T76" fmla="*/ 2147483646 w 153"/>
                  <a:gd name="T77" fmla="*/ 2147483646 h 46"/>
                  <a:gd name="T78" fmla="*/ 2147483646 w 153"/>
                  <a:gd name="T79" fmla="*/ 2147483646 h 46"/>
                  <a:gd name="T80" fmla="*/ 2147483646 w 153"/>
                  <a:gd name="T81" fmla="*/ 2147483646 h 46"/>
                  <a:gd name="T82" fmla="*/ 2147483646 w 153"/>
                  <a:gd name="T83" fmla="*/ 2147483646 h 4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3"/>
                  <a:gd name="T127" fmla="*/ 0 h 46"/>
                  <a:gd name="T128" fmla="*/ 153 w 153"/>
                  <a:gd name="T129" fmla="*/ 46 h 4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3" h="46">
                    <a:moveTo>
                      <a:pt x="0" y="46"/>
                    </a:moveTo>
                    <a:lnTo>
                      <a:pt x="1" y="45"/>
                    </a:lnTo>
                    <a:lnTo>
                      <a:pt x="3" y="45"/>
                    </a:lnTo>
                    <a:lnTo>
                      <a:pt x="4" y="45"/>
                    </a:lnTo>
                    <a:lnTo>
                      <a:pt x="5" y="45"/>
                    </a:lnTo>
                    <a:lnTo>
                      <a:pt x="6" y="45"/>
                    </a:lnTo>
                    <a:lnTo>
                      <a:pt x="7" y="45"/>
                    </a:lnTo>
                    <a:lnTo>
                      <a:pt x="9" y="45"/>
                    </a:lnTo>
                    <a:lnTo>
                      <a:pt x="10" y="45"/>
                    </a:lnTo>
                    <a:lnTo>
                      <a:pt x="11" y="44"/>
                    </a:lnTo>
                    <a:lnTo>
                      <a:pt x="12" y="44"/>
                    </a:lnTo>
                    <a:lnTo>
                      <a:pt x="13" y="44"/>
                    </a:lnTo>
                    <a:lnTo>
                      <a:pt x="15" y="44"/>
                    </a:lnTo>
                    <a:lnTo>
                      <a:pt x="16" y="44"/>
                    </a:lnTo>
                    <a:lnTo>
                      <a:pt x="17" y="44"/>
                    </a:lnTo>
                    <a:lnTo>
                      <a:pt x="18" y="43"/>
                    </a:lnTo>
                    <a:lnTo>
                      <a:pt x="19" y="43"/>
                    </a:lnTo>
                    <a:lnTo>
                      <a:pt x="21" y="43"/>
                    </a:lnTo>
                    <a:lnTo>
                      <a:pt x="22" y="43"/>
                    </a:lnTo>
                    <a:lnTo>
                      <a:pt x="23" y="43"/>
                    </a:lnTo>
                    <a:lnTo>
                      <a:pt x="24" y="43"/>
                    </a:lnTo>
                    <a:lnTo>
                      <a:pt x="25" y="42"/>
                    </a:lnTo>
                    <a:lnTo>
                      <a:pt x="27" y="42"/>
                    </a:lnTo>
                    <a:lnTo>
                      <a:pt x="28" y="42"/>
                    </a:lnTo>
                    <a:lnTo>
                      <a:pt x="29" y="42"/>
                    </a:lnTo>
                    <a:lnTo>
                      <a:pt x="30" y="42"/>
                    </a:lnTo>
                    <a:lnTo>
                      <a:pt x="31" y="41"/>
                    </a:lnTo>
                    <a:lnTo>
                      <a:pt x="33" y="41"/>
                    </a:lnTo>
                    <a:lnTo>
                      <a:pt x="34" y="41"/>
                    </a:lnTo>
                    <a:lnTo>
                      <a:pt x="35" y="41"/>
                    </a:lnTo>
                    <a:lnTo>
                      <a:pt x="36" y="41"/>
                    </a:lnTo>
                    <a:lnTo>
                      <a:pt x="37" y="40"/>
                    </a:lnTo>
                    <a:lnTo>
                      <a:pt x="39" y="40"/>
                    </a:lnTo>
                    <a:lnTo>
                      <a:pt x="40" y="40"/>
                    </a:lnTo>
                    <a:lnTo>
                      <a:pt x="41" y="40"/>
                    </a:lnTo>
                    <a:lnTo>
                      <a:pt x="42" y="39"/>
                    </a:lnTo>
                    <a:lnTo>
                      <a:pt x="43" y="39"/>
                    </a:lnTo>
                    <a:lnTo>
                      <a:pt x="45" y="39"/>
                    </a:lnTo>
                    <a:lnTo>
                      <a:pt x="46" y="39"/>
                    </a:lnTo>
                    <a:lnTo>
                      <a:pt x="47" y="38"/>
                    </a:lnTo>
                    <a:lnTo>
                      <a:pt x="48" y="38"/>
                    </a:lnTo>
                    <a:lnTo>
                      <a:pt x="49" y="38"/>
                    </a:lnTo>
                    <a:lnTo>
                      <a:pt x="51" y="37"/>
                    </a:lnTo>
                    <a:lnTo>
                      <a:pt x="52" y="37"/>
                    </a:lnTo>
                    <a:lnTo>
                      <a:pt x="53" y="37"/>
                    </a:lnTo>
                    <a:lnTo>
                      <a:pt x="54" y="37"/>
                    </a:lnTo>
                    <a:lnTo>
                      <a:pt x="55" y="36"/>
                    </a:lnTo>
                    <a:lnTo>
                      <a:pt x="57" y="36"/>
                    </a:lnTo>
                    <a:lnTo>
                      <a:pt x="58" y="36"/>
                    </a:lnTo>
                    <a:lnTo>
                      <a:pt x="59" y="35"/>
                    </a:lnTo>
                    <a:lnTo>
                      <a:pt x="60" y="35"/>
                    </a:lnTo>
                    <a:lnTo>
                      <a:pt x="61" y="35"/>
                    </a:lnTo>
                    <a:lnTo>
                      <a:pt x="63" y="34"/>
                    </a:lnTo>
                    <a:lnTo>
                      <a:pt x="64" y="34"/>
                    </a:lnTo>
                    <a:lnTo>
                      <a:pt x="65" y="34"/>
                    </a:lnTo>
                    <a:lnTo>
                      <a:pt x="66" y="33"/>
                    </a:lnTo>
                    <a:lnTo>
                      <a:pt x="67" y="33"/>
                    </a:lnTo>
                    <a:lnTo>
                      <a:pt x="69" y="33"/>
                    </a:lnTo>
                    <a:lnTo>
                      <a:pt x="70" y="32"/>
                    </a:lnTo>
                    <a:lnTo>
                      <a:pt x="71" y="32"/>
                    </a:lnTo>
                    <a:lnTo>
                      <a:pt x="72" y="32"/>
                    </a:lnTo>
                    <a:lnTo>
                      <a:pt x="73" y="31"/>
                    </a:lnTo>
                    <a:lnTo>
                      <a:pt x="75" y="31"/>
                    </a:lnTo>
                    <a:lnTo>
                      <a:pt x="76" y="30"/>
                    </a:lnTo>
                    <a:lnTo>
                      <a:pt x="77" y="30"/>
                    </a:lnTo>
                    <a:lnTo>
                      <a:pt x="78" y="30"/>
                    </a:lnTo>
                    <a:lnTo>
                      <a:pt x="79" y="29"/>
                    </a:lnTo>
                    <a:lnTo>
                      <a:pt x="81" y="29"/>
                    </a:lnTo>
                    <a:lnTo>
                      <a:pt x="82" y="28"/>
                    </a:lnTo>
                    <a:lnTo>
                      <a:pt x="83" y="28"/>
                    </a:lnTo>
                    <a:lnTo>
                      <a:pt x="84" y="28"/>
                    </a:lnTo>
                    <a:lnTo>
                      <a:pt x="85" y="27"/>
                    </a:lnTo>
                    <a:lnTo>
                      <a:pt x="87" y="27"/>
                    </a:lnTo>
                    <a:lnTo>
                      <a:pt x="88" y="26"/>
                    </a:lnTo>
                    <a:lnTo>
                      <a:pt x="89" y="26"/>
                    </a:lnTo>
                    <a:lnTo>
                      <a:pt x="90" y="25"/>
                    </a:lnTo>
                    <a:lnTo>
                      <a:pt x="91" y="25"/>
                    </a:lnTo>
                    <a:lnTo>
                      <a:pt x="93" y="25"/>
                    </a:lnTo>
                    <a:lnTo>
                      <a:pt x="94" y="25"/>
                    </a:lnTo>
                    <a:lnTo>
                      <a:pt x="95" y="24"/>
                    </a:lnTo>
                    <a:lnTo>
                      <a:pt x="96" y="24"/>
                    </a:lnTo>
                    <a:lnTo>
                      <a:pt x="97" y="23"/>
                    </a:lnTo>
                    <a:lnTo>
                      <a:pt x="99" y="23"/>
                    </a:lnTo>
                    <a:lnTo>
                      <a:pt x="100" y="22"/>
                    </a:lnTo>
                    <a:lnTo>
                      <a:pt x="101" y="22"/>
                    </a:lnTo>
                    <a:lnTo>
                      <a:pt x="102" y="21"/>
                    </a:lnTo>
                    <a:lnTo>
                      <a:pt x="103" y="21"/>
                    </a:lnTo>
                    <a:lnTo>
                      <a:pt x="105" y="20"/>
                    </a:lnTo>
                    <a:lnTo>
                      <a:pt x="106" y="20"/>
                    </a:lnTo>
                    <a:lnTo>
                      <a:pt x="107" y="19"/>
                    </a:lnTo>
                    <a:lnTo>
                      <a:pt x="108" y="19"/>
                    </a:lnTo>
                    <a:lnTo>
                      <a:pt x="109" y="18"/>
                    </a:lnTo>
                    <a:lnTo>
                      <a:pt x="111" y="18"/>
                    </a:lnTo>
                    <a:lnTo>
                      <a:pt x="112" y="17"/>
                    </a:lnTo>
                    <a:lnTo>
                      <a:pt x="113" y="17"/>
                    </a:lnTo>
                    <a:lnTo>
                      <a:pt x="114" y="16"/>
                    </a:lnTo>
                    <a:lnTo>
                      <a:pt x="115" y="16"/>
                    </a:lnTo>
                    <a:lnTo>
                      <a:pt x="117" y="15"/>
                    </a:lnTo>
                    <a:lnTo>
                      <a:pt x="118" y="15"/>
                    </a:lnTo>
                    <a:lnTo>
                      <a:pt x="119" y="14"/>
                    </a:lnTo>
                    <a:lnTo>
                      <a:pt x="120" y="14"/>
                    </a:lnTo>
                    <a:lnTo>
                      <a:pt x="121" y="13"/>
                    </a:lnTo>
                    <a:lnTo>
                      <a:pt x="123" y="13"/>
                    </a:lnTo>
                    <a:lnTo>
                      <a:pt x="124" y="12"/>
                    </a:lnTo>
                    <a:lnTo>
                      <a:pt x="125" y="12"/>
                    </a:lnTo>
                    <a:lnTo>
                      <a:pt x="126" y="11"/>
                    </a:lnTo>
                    <a:lnTo>
                      <a:pt x="127" y="11"/>
                    </a:lnTo>
                    <a:lnTo>
                      <a:pt x="129" y="10"/>
                    </a:lnTo>
                    <a:lnTo>
                      <a:pt x="130" y="10"/>
                    </a:lnTo>
                    <a:lnTo>
                      <a:pt x="131" y="9"/>
                    </a:lnTo>
                    <a:lnTo>
                      <a:pt x="133" y="8"/>
                    </a:lnTo>
                    <a:lnTo>
                      <a:pt x="135" y="7"/>
                    </a:lnTo>
                    <a:lnTo>
                      <a:pt x="136" y="7"/>
                    </a:lnTo>
                    <a:lnTo>
                      <a:pt x="137" y="6"/>
                    </a:lnTo>
                    <a:lnTo>
                      <a:pt x="138" y="6"/>
                    </a:lnTo>
                    <a:lnTo>
                      <a:pt x="139" y="5"/>
                    </a:lnTo>
                    <a:lnTo>
                      <a:pt x="141" y="5"/>
                    </a:lnTo>
                    <a:lnTo>
                      <a:pt x="142" y="4"/>
                    </a:lnTo>
                    <a:lnTo>
                      <a:pt x="143" y="4"/>
                    </a:lnTo>
                    <a:lnTo>
                      <a:pt x="144" y="4"/>
                    </a:lnTo>
                    <a:lnTo>
                      <a:pt x="145" y="3"/>
                    </a:lnTo>
                    <a:lnTo>
                      <a:pt x="147" y="3"/>
                    </a:lnTo>
                    <a:lnTo>
                      <a:pt x="148" y="2"/>
                    </a:lnTo>
                    <a:lnTo>
                      <a:pt x="150" y="1"/>
                    </a:lnTo>
                    <a:lnTo>
                      <a:pt x="151" y="0"/>
                    </a:lnTo>
                    <a:lnTo>
                      <a:pt x="153" y="0"/>
                    </a:lnTo>
                  </a:path>
                </a:pathLst>
              </a:custGeom>
              <a:noFill/>
              <a:ln w="254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276" name="Freeform 67">
                <a:extLst>
                  <a:ext uri="{FF2B5EF4-FFF2-40B4-BE49-F238E27FC236}">
                    <a16:creationId xmlns:a16="http://schemas.microsoft.com/office/drawing/2014/main" id="{9463402B-9566-4CB8-9869-26FB2C65183E}"/>
                  </a:ext>
                </a:extLst>
              </p:cNvPr>
              <p:cNvSpPr>
                <a:spLocks/>
              </p:cNvSpPr>
              <p:nvPr/>
            </p:nvSpPr>
            <p:spPr bwMode="auto">
              <a:xfrm rot="-5400000">
                <a:off x="1896604" y="2628048"/>
                <a:ext cx="395399" cy="34830"/>
              </a:xfrm>
              <a:custGeom>
                <a:avLst/>
                <a:gdLst>
                  <a:gd name="T0" fmla="*/ 2147483646 w 152"/>
                  <a:gd name="T1" fmla="*/ 2147483646 h 20"/>
                  <a:gd name="T2" fmla="*/ 2147483646 w 152"/>
                  <a:gd name="T3" fmla="*/ 2147483646 h 20"/>
                  <a:gd name="T4" fmla="*/ 2147483646 w 152"/>
                  <a:gd name="T5" fmla="*/ 2147483646 h 20"/>
                  <a:gd name="T6" fmla="*/ 2147483646 w 152"/>
                  <a:gd name="T7" fmla="*/ 2147483646 h 20"/>
                  <a:gd name="T8" fmla="*/ 2147483646 w 152"/>
                  <a:gd name="T9" fmla="*/ 2147483646 h 20"/>
                  <a:gd name="T10" fmla="*/ 2147483646 w 152"/>
                  <a:gd name="T11" fmla="*/ 2147483646 h 20"/>
                  <a:gd name="T12" fmla="*/ 2147483646 w 152"/>
                  <a:gd name="T13" fmla="*/ 2147483646 h 20"/>
                  <a:gd name="T14" fmla="*/ 2147483646 w 152"/>
                  <a:gd name="T15" fmla="*/ 2147483646 h 20"/>
                  <a:gd name="T16" fmla="*/ 2147483646 w 152"/>
                  <a:gd name="T17" fmla="*/ 2147483646 h 20"/>
                  <a:gd name="T18" fmla="*/ 2147483646 w 152"/>
                  <a:gd name="T19" fmla="*/ 2147483646 h 20"/>
                  <a:gd name="T20" fmla="*/ 2147483646 w 152"/>
                  <a:gd name="T21" fmla="*/ 2147483646 h 20"/>
                  <a:gd name="T22" fmla="*/ 2147483646 w 152"/>
                  <a:gd name="T23" fmla="*/ 2147483646 h 20"/>
                  <a:gd name="T24" fmla="*/ 2147483646 w 152"/>
                  <a:gd name="T25" fmla="*/ 2147483646 h 20"/>
                  <a:gd name="T26" fmla="*/ 2147483646 w 152"/>
                  <a:gd name="T27" fmla="*/ 2147483646 h 20"/>
                  <a:gd name="T28" fmla="*/ 2147483646 w 152"/>
                  <a:gd name="T29" fmla="*/ 2147483646 h 20"/>
                  <a:gd name="T30" fmla="*/ 2147483646 w 152"/>
                  <a:gd name="T31" fmla="*/ 2147483646 h 20"/>
                  <a:gd name="T32" fmla="*/ 2147483646 w 152"/>
                  <a:gd name="T33" fmla="*/ 2147483646 h 20"/>
                  <a:gd name="T34" fmla="*/ 2147483646 w 152"/>
                  <a:gd name="T35" fmla="*/ 2147483646 h 20"/>
                  <a:gd name="T36" fmla="*/ 2147483646 w 152"/>
                  <a:gd name="T37" fmla="*/ 2147483646 h 20"/>
                  <a:gd name="T38" fmla="*/ 2147483646 w 152"/>
                  <a:gd name="T39" fmla="*/ 0 h 20"/>
                  <a:gd name="T40" fmla="*/ 2147483646 w 152"/>
                  <a:gd name="T41" fmla="*/ 0 h 20"/>
                  <a:gd name="T42" fmla="*/ 2147483646 w 152"/>
                  <a:gd name="T43" fmla="*/ 0 h 20"/>
                  <a:gd name="T44" fmla="*/ 2147483646 w 152"/>
                  <a:gd name="T45" fmla="*/ 0 h 20"/>
                  <a:gd name="T46" fmla="*/ 2147483646 w 152"/>
                  <a:gd name="T47" fmla="*/ 0 h 20"/>
                  <a:gd name="T48" fmla="*/ 2147483646 w 152"/>
                  <a:gd name="T49" fmla="*/ 2147483646 h 20"/>
                  <a:gd name="T50" fmla="*/ 2147483646 w 152"/>
                  <a:gd name="T51" fmla="*/ 2147483646 h 20"/>
                  <a:gd name="T52" fmla="*/ 2147483646 w 152"/>
                  <a:gd name="T53" fmla="*/ 2147483646 h 20"/>
                  <a:gd name="T54" fmla="*/ 2147483646 w 152"/>
                  <a:gd name="T55" fmla="*/ 2147483646 h 20"/>
                  <a:gd name="T56" fmla="*/ 2147483646 w 152"/>
                  <a:gd name="T57" fmla="*/ 2147483646 h 20"/>
                  <a:gd name="T58" fmla="*/ 2147483646 w 152"/>
                  <a:gd name="T59" fmla="*/ 2147483646 h 20"/>
                  <a:gd name="T60" fmla="*/ 2147483646 w 152"/>
                  <a:gd name="T61" fmla="*/ 2147483646 h 20"/>
                  <a:gd name="T62" fmla="*/ 2147483646 w 152"/>
                  <a:gd name="T63" fmla="*/ 2147483646 h 20"/>
                  <a:gd name="T64" fmla="*/ 2147483646 w 152"/>
                  <a:gd name="T65" fmla="*/ 2147483646 h 20"/>
                  <a:gd name="T66" fmla="*/ 2147483646 w 152"/>
                  <a:gd name="T67" fmla="*/ 2147483646 h 20"/>
                  <a:gd name="T68" fmla="*/ 2147483646 w 152"/>
                  <a:gd name="T69" fmla="*/ 2147483646 h 20"/>
                  <a:gd name="T70" fmla="*/ 2147483646 w 152"/>
                  <a:gd name="T71" fmla="*/ 2147483646 h 20"/>
                  <a:gd name="T72" fmla="*/ 2147483646 w 152"/>
                  <a:gd name="T73" fmla="*/ 2147483646 h 20"/>
                  <a:gd name="T74" fmla="*/ 2147483646 w 152"/>
                  <a:gd name="T75" fmla="*/ 2147483646 h 20"/>
                  <a:gd name="T76" fmla="*/ 2147483646 w 152"/>
                  <a:gd name="T77" fmla="*/ 2147483646 h 20"/>
                  <a:gd name="T78" fmla="*/ 2147483646 w 152"/>
                  <a:gd name="T79" fmla="*/ 2147483646 h 20"/>
                  <a:gd name="T80" fmla="*/ 2147483646 w 152"/>
                  <a:gd name="T81" fmla="*/ 2147483646 h 20"/>
                  <a:gd name="T82" fmla="*/ 2147483646 w 152"/>
                  <a:gd name="T83" fmla="*/ 2147483646 h 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0"/>
                  <a:gd name="T128" fmla="*/ 152 w 152"/>
                  <a:gd name="T129" fmla="*/ 20 h 2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0">
                    <a:moveTo>
                      <a:pt x="0" y="20"/>
                    </a:moveTo>
                    <a:lnTo>
                      <a:pt x="1" y="19"/>
                    </a:lnTo>
                    <a:lnTo>
                      <a:pt x="2" y="19"/>
                    </a:lnTo>
                    <a:lnTo>
                      <a:pt x="3" y="18"/>
                    </a:lnTo>
                    <a:lnTo>
                      <a:pt x="4" y="18"/>
                    </a:lnTo>
                    <a:lnTo>
                      <a:pt x="6" y="17"/>
                    </a:lnTo>
                    <a:lnTo>
                      <a:pt x="7" y="17"/>
                    </a:lnTo>
                    <a:lnTo>
                      <a:pt x="8" y="16"/>
                    </a:lnTo>
                    <a:lnTo>
                      <a:pt x="9" y="16"/>
                    </a:lnTo>
                    <a:lnTo>
                      <a:pt x="10" y="15"/>
                    </a:lnTo>
                    <a:lnTo>
                      <a:pt x="12" y="15"/>
                    </a:lnTo>
                    <a:lnTo>
                      <a:pt x="13" y="14"/>
                    </a:lnTo>
                    <a:lnTo>
                      <a:pt x="14" y="14"/>
                    </a:lnTo>
                    <a:lnTo>
                      <a:pt x="15" y="13"/>
                    </a:lnTo>
                    <a:lnTo>
                      <a:pt x="16" y="13"/>
                    </a:lnTo>
                    <a:lnTo>
                      <a:pt x="18" y="13"/>
                    </a:lnTo>
                    <a:lnTo>
                      <a:pt x="19" y="12"/>
                    </a:lnTo>
                    <a:lnTo>
                      <a:pt x="20" y="12"/>
                    </a:lnTo>
                    <a:lnTo>
                      <a:pt x="21" y="11"/>
                    </a:lnTo>
                    <a:lnTo>
                      <a:pt x="22" y="11"/>
                    </a:lnTo>
                    <a:lnTo>
                      <a:pt x="24" y="10"/>
                    </a:lnTo>
                    <a:lnTo>
                      <a:pt x="25" y="10"/>
                    </a:lnTo>
                    <a:lnTo>
                      <a:pt x="26" y="9"/>
                    </a:lnTo>
                    <a:lnTo>
                      <a:pt x="27" y="9"/>
                    </a:lnTo>
                    <a:lnTo>
                      <a:pt x="28" y="9"/>
                    </a:lnTo>
                    <a:lnTo>
                      <a:pt x="30" y="8"/>
                    </a:lnTo>
                    <a:lnTo>
                      <a:pt x="31" y="8"/>
                    </a:lnTo>
                    <a:lnTo>
                      <a:pt x="32" y="7"/>
                    </a:lnTo>
                    <a:lnTo>
                      <a:pt x="33" y="7"/>
                    </a:lnTo>
                    <a:lnTo>
                      <a:pt x="34" y="7"/>
                    </a:lnTo>
                    <a:lnTo>
                      <a:pt x="36" y="6"/>
                    </a:lnTo>
                    <a:lnTo>
                      <a:pt x="37" y="6"/>
                    </a:lnTo>
                    <a:lnTo>
                      <a:pt x="38" y="6"/>
                    </a:lnTo>
                    <a:lnTo>
                      <a:pt x="39" y="5"/>
                    </a:lnTo>
                    <a:lnTo>
                      <a:pt x="40" y="5"/>
                    </a:lnTo>
                    <a:lnTo>
                      <a:pt x="42" y="5"/>
                    </a:lnTo>
                    <a:lnTo>
                      <a:pt x="43" y="4"/>
                    </a:lnTo>
                    <a:lnTo>
                      <a:pt x="44" y="4"/>
                    </a:lnTo>
                    <a:lnTo>
                      <a:pt x="45" y="4"/>
                    </a:lnTo>
                    <a:lnTo>
                      <a:pt x="46" y="4"/>
                    </a:lnTo>
                    <a:lnTo>
                      <a:pt x="48" y="3"/>
                    </a:lnTo>
                    <a:lnTo>
                      <a:pt x="49" y="3"/>
                    </a:lnTo>
                    <a:lnTo>
                      <a:pt x="50" y="3"/>
                    </a:lnTo>
                    <a:lnTo>
                      <a:pt x="51" y="3"/>
                    </a:lnTo>
                    <a:lnTo>
                      <a:pt x="52" y="3"/>
                    </a:lnTo>
                    <a:lnTo>
                      <a:pt x="54" y="2"/>
                    </a:lnTo>
                    <a:lnTo>
                      <a:pt x="55" y="2"/>
                    </a:lnTo>
                    <a:lnTo>
                      <a:pt x="56" y="2"/>
                    </a:lnTo>
                    <a:lnTo>
                      <a:pt x="57" y="2"/>
                    </a:lnTo>
                    <a:lnTo>
                      <a:pt x="58" y="2"/>
                    </a:lnTo>
                    <a:lnTo>
                      <a:pt x="60" y="2"/>
                    </a:lnTo>
                    <a:lnTo>
                      <a:pt x="61" y="1"/>
                    </a:lnTo>
                    <a:lnTo>
                      <a:pt x="62" y="1"/>
                    </a:lnTo>
                    <a:lnTo>
                      <a:pt x="63" y="1"/>
                    </a:lnTo>
                    <a:lnTo>
                      <a:pt x="64" y="1"/>
                    </a:lnTo>
                    <a:lnTo>
                      <a:pt x="66" y="1"/>
                    </a:lnTo>
                    <a:lnTo>
                      <a:pt x="67" y="1"/>
                    </a:lnTo>
                    <a:lnTo>
                      <a:pt x="68" y="1"/>
                    </a:lnTo>
                    <a:lnTo>
                      <a:pt x="69" y="1"/>
                    </a:lnTo>
                    <a:lnTo>
                      <a:pt x="70" y="0"/>
                    </a:lnTo>
                    <a:lnTo>
                      <a:pt x="72" y="0"/>
                    </a:lnTo>
                    <a:lnTo>
                      <a:pt x="73" y="0"/>
                    </a:lnTo>
                    <a:lnTo>
                      <a:pt x="74" y="0"/>
                    </a:lnTo>
                    <a:lnTo>
                      <a:pt x="75" y="0"/>
                    </a:lnTo>
                    <a:lnTo>
                      <a:pt x="76" y="0"/>
                    </a:lnTo>
                    <a:lnTo>
                      <a:pt x="78" y="0"/>
                    </a:lnTo>
                    <a:lnTo>
                      <a:pt x="79" y="0"/>
                    </a:lnTo>
                    <a:lnTo>
                      <a:pt x="80" y="0"/>
                    </a:lnTo>
                    <a:lnTo>
                      <a:pt x="81" y="0"/>
                    </a:lnTo>
                    <a:lnTo>
                      <a:pt x="82" y="0"/>
                    </a:lnTo>
                    <a:lnTo>
                      <a:pt x="84" y="0"/>
                    </a:lnTo>
                    <a:lnTo>
                      <a:pt x="85" y="0"/>
                    </a:lnTo>
                    <a:lnTo>
                      <a:pt x="86" y="0"/>
                    </a:lnTo>
                    <a:lnTo>
                      <a:pt x="87" y="0"/>
                    </a:lnTo>
                    <a:lnTo>
                      <a:pt x="88" y="1"/>
                    </a:lnTo>
                    <a:lnTo>
                      <a:pt x="90" y="1"/>
                    </a:lnTo>
                    <a:lnTo>
                      <a:pt x="91" y="1"/>
                    </a:lnTo>
                    <a:lnTo>
                      <a:pt x="92" y="1"/>
                    </a:lnTo>
                    <a:lnTo>
                      <a:pt x="93" y="1"/>
                    </a:lnTo>
                    <a:lnTo>
                      <a:pt x="94" y="1"/>
                    </a:lnTo>
                    <a:lnTo>
                      <a:pt x="96" y="1"/>
                    </a:lnTo>
                    <a:lnTo>
                      <a:pt x="97" y="1"/>
                    </a:lnTo>
                    <a:lnTo>
                      <a:pt x="98" y="2"/>
                    </a:lnTo>
                    <a:lnTo>
                      <a:pt x="99" y="2"/>
                    </a:lnTo>
                    <a:lnTo>
                      <a:pt x="100" y="2"/>
                    </a:lnTo>
                    <a:lnTo>
                      <a:pt x="102" y="2"/>
                    </a:lnTo>
                    <a:lnTo>
                      <a:pt x="103" y="2"/>
                    </a:lnTo>
                    <a:lnTo>
                      <a:pt x="104" y="3"/>
                    </a:lnTo>
                    <a:lnTo>
                      <a:pt x="105" y="3"/>
                    </a:lnTo>
                    <a:lnTo>
                      <a:pt x="106" y="3"/>
                    </a:lnTo>
                    <a:lnTo>
                      <a:pt x="108" y="3"/>
                    </a:lnTo>
                    <a:lnTo>
                      <a:pt x="109" y="3"/>
                    </a:lnTo>
                    <a:lnTo>
                      <a:pt x="110" y="3"/>
                    </a:lnTo>
                    <a:lnTo>
                      <a:pt x="111" y="4"/>
                    </a:lnTo>
                    <a:lnTo>
                      <a:pt x="112" y="4"/>
                    </a:lnTo>
                    <a:lnTo>
                      <a:pt x="114" y="4"/>
                    </a:lnTo>
                    <a:lnTo>
                      <a:pt x="115" y="5"/>
                    </a:lnTo>
                    <a:lnTo>
                      <a:pt x="116" y="5"/>
                    </a:lnTo>
                    <a:lnTo>
                      <a:pt x="117" y="5"/>
                    </a:lnTo>
                    <a:lnTo>
                      <a:pt x="118" y="6"/>
                    </a:lnTo>
                    <a:lnTo>
                      <a:pt x="120" y="6"/>
                    </a:lnTo>
                    <a:lnTo>
                      <a:pt x="121" y="6"/>
                    </a:lnTo>
                    <a:lnTo>
                      <a:pt x="122" y="7"/>
                    </a:lnTo>
                    <a:lnTo>
                      <a:pt x="123" y="7"/>
                    </a:lnTo>
                    <a:lnTo>
                      <a:pt x="124" y="7"/>
                    </a:lnTo>
                    <a:lnTo>
                      <a:pt x="126" y="8"/>
                    </a:lnTo>
                    <a:lnTo>
                      <a:pt x="127" y="8"/>
                    </a:lnTo>
                    <a:lnTo>
                      <a:pt x="128" y="9"/>
                    </a:lnTo>
                    <a:lnTo>
                      <a:pt x="129" y="9"/>
                    </a:lnTo>
                    <a:lnTo>
                      <a:pt x="130" y="9"/>
                    </a:lnTo>
                    <a:lnTo>
                      <a:pt x="132" y="10"/>
                    </a:lnTo>
                    <a:lnTo>
                      <a:pt x="133" y="10"/>
                    </a:lnTo>
                    <a:lnTo>
                      <a:pt x="134" y="11"/>
                    </a:lnTo>
                    <a:lnTo>
                      <a:pt x="135" y="11"/>
                    </a:lnTo>
                    <a:lnTo>
                      <a:pt x="136" y="12"/>
                    </a:lnTo>
                    <a:lnTo>
                      <a:pt x="138" y="12"/>
                    </a:lnTo>
                    <a:lnTo>
                      <a:pt x="139" y="12"/>
                    </a:lnTo>
                    <a:lnTo>
                      <a:pt x="140" y="13"/>
                    </a:lnTo>
                    <a:lnTo>
                      <a:pt x="141" y="13"/>
                    </a:lnTo>
                    <a:lnTo>
                      <a:pt x="142" y="14"/>
                    </a:lnTo>
                    <a:lnTo>
                      <a:pt x="144" y="14"/>
                    </a:lnTo>
                    <a:lnTo>
                      <a:pt x="145" y="15"/>
                    </a:lnTo>
                    <a:lnTo>
                      <a:pt x="146" y="15"/>
                    </a:lnTo>
                    <a:lnTo>
                      <a:pt x="147" y="16"/>
                    </a:lnTo>
                    <a:lnTo>
                      <a:pt x="148" y="16"/>
                    </a:lnTo>
                    <a:lnTo>
                      <a:pt x="150" y="17"/>
                    </a:lnTo>
                    <a:lnTo>
                      <a:pt x="151" y="17"/>
                    </a:lnTo>
                    <a:lnTo>
                      <a:pt x="152" y="18"/>
                    </a:lnTo>
                  </a:path>
                </a:pathLst>
              </a:custGeom>
              <a:noFill/>
              <a:ln w="254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277" name="Freeform 68">
                <a:extLst>
                  <a:ext uri="{FF2B5EF4-FFF2-40B4-BE49-F238E27FC236}">
                    <a16:creationId xmlns:a16="http://schemas.microsoft.com/office/drawing/2014/main" id="{BF53521C-F6AB-4CDE-9EC7-F3E69931A3F3}"/>
                  </a:ext>
                </a:extLst>
              </p:cNvPr>
              <p:cNvSpPr>
                <a:spLocks/>
              </p:cNvSpPr>
              <p:nvPr/>
            </p:nvSpPr>
            <p:spPr bwMode="auto">
              <a:xfrm rot="-5400000">
                <a:off x="1951461" y="2209139"/>
                <a:ext cx="395399" cy="81850"/>
              </a:xfrm>
              <a:custGeom>
                <a:avLst/>
                <a:gdLst>
                  <a:gd name="T0" fmla="*/ 2147483646 w 152"/>
                  <a:gd name="T1" fmla="*/ 2147483646 h 47"/>
                  <a:gd name="T2" fmla="*/ 2147483646 w 152"/>
                  <a:gd name="T3" fmla="*/ 2147483646 h 47"/>
                  <a:gd name="T4" fmla="*/ 2147483646 w 152"/>
                  <a:gd name="T5" fmla="*/ 2147483646 h 47"/>
                  <a:gd name="T6" fmla="*/ 2147483646 w 152"/>
                  <a:gd name="T7" fmla="*/ 2147483646 h 47"/>
                  <a:gd name="T8" fmla="*/ 2147483646 w 152"/>
                  <a:gd name="T9" fmla="*/ 2147483646 h 47"/>
                  <a:gd name="T10" fmla="*/ 2147483646 w 152"/>
                  <a:gd name="T11" fmla="*/ 2147483646 h 47"/>
                  <a:gd name="T12" fmla="*/ 2147483646 w 152"/>
                  <a:gd name="T13" fmla="*/ 2147483646 h 47"/>
                  <a:gd name="T14" fmla="*/ 2147483646 w 152"/>
                  <a:gd name="T15" fmla="*/ 2147483646 h 47"/>
                  <a:gd name="T16" fmla="*/ 2147483646 w 152"/>
                  <a:gd name="T17" fmla="*/ 2147483646 h 47"/>
                  <a:gd name="T18" fmla="*/ 2147483646 w 152"/>
                  <a:gd name="T19" fmla="*/ 2147483646 h 47"/>
                  <a:gd name="T20" fmla="*/ 2147483646 w 152"/>
                  <a:gd name="T21" fmla="*/ 2147483646 h 47"/>
                  <a:gd name="T22" fmla="*/ 2147483646 w 152"/>
                  <a:gd name="T23" fmla="*/ 2147483646 h 47"/>
                  <a:gd name="T24" fmla="*/ 2147483646 w 152"/>
                  <a:gd name="T25" fmla="*/ 2147483646 h 47"/>
                  <a:gd name="T26" fmla="*/ 2147483646 w 152"/>
                  <a:gd name="T27" fmla="*/ 2147483646 h 47"/>
                  <a:gd name="T28" fmla="*/ 2147483646 w 152"/>
                  <a:gd name="T29" fmla="*/ 2147483646 h 47"/>
                  <a:gd name="T30" fmla="*/ 2147483646 w 152"/>
                  <a:gd name="T31" fmla="*/ 2147483646 h 47"/>
                  <a:gd name="T32" fmla="*/ 2147483646 w 152"/>
                  <a:gd name="T33" fmla="*/ 2147483646 h 47"/>
                  <a:gd name="T34" fmla="*/ 2147483646 w 152"/>
                  <a:gd name="T35" fmla="*/ 2147483646 h 47"/>
                  <a:gd name="T36" fmla="*/ 2147483646 w 152"/>
                  <a:gd name="T37" fmla="*/ 2147483646 h 47"/>
                  <a:gd name="T38" fmla="*/ 2147483646 w 152"/>
                  <a:gd name="T39" fmla="*/ 2147483646 h 47"/>
                  <a:gd name="T40" fmla="*/ 2147483646 w 152"/>
                  <a:gd name="T41" fmla="*/ 2147483646 h 47"/>
                  <a:gd name="T42" fmla="*/ 2147483646 w 152"/>
                  <a:gd name="T43" fmla="*/ 2147483646 h 47"/>
                  <a:gd name="T44" fmla="*/ 2147483646 w 152"/>
                  <a:gd name="T45" fmla="*/ 2147483646 h 47"/>
                  <a:gd name="T46" fmla="*/ 2147483646 w 152"/>
                  <a:gd name="T47" fmla="*/ 2147483646 h 47"/>
                  <a:gd name="T48" fmla="*/ 2147483646 w 152"/>
                  <a:gd name="T49" fmla="*/ 2147483646 h 47"/>
                  <a:gd name="T50" fmla="*/ 2147483646 w 152"/>
                  <a:gd name="T51" fmla="*/ 2147483646 h 47"/>
                  <a:gd name="T52" fmla="*/ 2147483646 w 152"/>
                  <a:gd name="T53" fmla="*/ 2147483646 h 47"/>
                  <a:gd name="T54" fmla="*/ 2147483646 w 152"/>
                  <a:gd name="T55" fmla="*/ 2147483646 h 47"/>
                  <a:gd name="T56" fmla="*/ 2147483646 w 152"/>
                  <a:gd name="T57" fmla="*/ 2147483646 h 47"/>
                  <a:gd name="T58" fmla="*/ 2147483646 w 152"/>
                  <a:gd name="T59" fmla="*/ 2147483646 h 47"/>
                  <a:gd name="T60" fmla="*/ 2147483646 w 152"/>
                  <a:gd name="T61" fmla="*/ 2147483646 h 47"/>
                  <a:gd name="T62" fmla="*/ 2147483646 w 152"/>
                  <a:gd name="T63" fmla="*/ 2147483646 h 47"/>
                  <a:gd name="T64" fmla="*/ 2147483646 w 152"/>
                  <a:gd name="T65" fmla="*/ 2147483646 h 47"/>
                  <a:gd name="T66" fmla="*/ 2147483646 w 152"/>
                  <a:gd name="T67" fmla="*/ 2147483646 h 47"/>
                  <a:gd name="T68" fmla="*/ 2147483646 w 152"/>
                  <a:gd name="T69" fmla="*/ 2147483646 h 47"/>
                  <a:gd name="T70" fmla="*/ 2147483646 w 152"/>
                  <a:gd name="T71" fmla="*/ 2147483646 h 47"/>
                  <a:gd name="T72" fmla="*/ 2147483646 w 152"/>
                  <a:gd name="T73" fmla="*/ 2147483646 h 47"/>
                  <a:gd name="T74" fmla="*/ 2147483646 w 152"/>
                  <a:gd name="T75" fmla="*/ 2147483646 h 47"/>
                  <a:gd name="T76" fmla="*/ 2147483646 w 152"/>
                  <a:gd name="T77" fmla="*/ 2147483646 h 47"/>
                  <a:gd name="T78" fmla="*/ 2147483646 w 152"/>
                  <a:gd name="T79" fmla="*/ 2147483646 h 47"/>
                  <a:gd name="T80" fmla="*/ 2147483646 w 152"/>
                  <a:gd name="T81" fmla="*/ 2147483646 h 47"/>
                  <a:gd name="T82" fmla="*/ 2147483646 w 152"/>
                  <a:gd name="T83" fmla="*/ 2147483646 h 4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47"/>
                  <a:gd name="T128" fmla="*/ 152 w 152"/>
                  <a:gd name="T129" fmla="*/ 47 h 4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47">
                    <a:moveTo>
                      <a:pt x="0" y="0"/>
                    </a:moveTo>
                    <a:lnTo>
                      <a:pt x="1" y="0"/>
                    </a:lnTo>
                    <a:lnTo>
                      <a:pt x="2" y="1"/>
                    </a:lnTo>
                    <a:lnTo>
                      <a:pt x="4" y="1"/>
                    </a:lnTo>
                    <a:lnTo>
                      <a:pt x="5" y="2"/>
                    </a:lnTo>
                    <a:lnTo>
                      <a:pt x="6" y="2"/>
                    </a:lnTo>
                    <a:lnTo>
                      <a:pt x="7" y="3"/>
                    </a:lnTo>
                    <a:lnTo>
                      <a:pt x="8" y="3"/>
                    </a:lnTo>
                    <a:lnTo>
                      <a:pt x="10" y="4"/>
                    </a:lnTo>
                    <a:lnTo>
                      <a:pt x="11" y="4"/>
                    </a:lnTo>
                    <a:lnTo>
                      <a:pt x="12" y="5"/>
                    </a:lnTo>
                    <a:lnTo>
                      <a:pt x="13" y="5"/>
                    </a:lnTo>
                    <a:lnTo>
                      <a:pt x="16" y="6"/>
                    </a:lnTo>
                    <a:lnTo>
                      <a:pt x="17" y="7"/>
                    </a:lnTo>
                    <a:lnTo>
                      <a:pt x="18" y="7"/>
                    </a:lnTo>
                    <a:lnTo>
                      <a:pt x="19" y="8"/>
                    </a:lnTo>
                    <a:lnTo>
                      <a:pt x="20" y="8"/>
                    </a:lnTo>
                    <a:lnTo>
                      <a:pt x="22" y="9"/>
                    </a:lnTo>
                    <a:lnTo>
                      <a:pt x="23" y="9"/>
                    </a:lnTo>
                    <a:lnTo>
                      <a:pt x="24" y="10"/>
                    </a:lnTo>
                    <a:lnTo>
                      <a:pt x="25" y="10"/>
                    </a:lnTo>
                    <a:lnTo>
                      <a:pt x="26" y="11"/>
                    </a:lnTo>
                    <a:lnTo>
                      <a:pt x="28" y="11"/>
                    </a:lnTo>
                    <a:lnTo>
                      <a:pt x="29" y="12"/>
                    </a:lnTo>
                    <a:lnTo>
                      <a:pt x="30" y="12"/>
                    </a:lnTo>
                    <a:lnTo>
                      <a:pt x="32" y="13"/>
                    </a:lnTo>
                    <a:lnTo>
                      <a:pt x="32" y="14"/>
                    </a:lnTo>
                    <a:lnTo>
                      <a:pt x="34" y="14"/>
                    </a:lnTo>
                    <a:lnTo>
                      <a:pt x="35" y="15"/>
                    </a:lnTo>
                    <a:lnTo>
                      <a:pt x="36" y="15"/>
                    </a:lnTo>
                    <a:lnTo>
                      <a:pt x="37" y="16"/>
                    </a:lnTo>
                    <a:lnTo>
                      <a:pt x="38" y="16"/>
                    </a:lnTo>
                    <a:lnTo>
                      <a:pt x="40" y="17"/>
                    </a:lnTo>
                    <a:lnTo>
                      <a:pt x="41" y="17"/>
                    </a:lnTo>
                    <a:lnTo>
                      <a:pt x="42" y="18"/>
                    </a:lnTo>
                    <a:lnTo>
                      <a:pt x="43" y="18"/>
                    </a:lnTo>
                    <a:lnTo>
                      <a:pt x="44" y="19"/>
                    </a:lnTo>
                    <a:lnTo>
                      <a:pt x="46" y="19"/>
                    </a:lnTo>
                    <a:lnTo>
                      <a:pt x="47" y="20"/>
                    </a:lnTo>
                    <a:lnTo>
                      <a:pt x="48" y="20"/>
                    </a:lnTo>
                    <a:lnTo>
                      <a:pt x="49" y="21"/>
                    </a:lnTo>
                    <a:lnTo>
                      <a:pt x="50" y="21"/>
                    </a:lnTo>
                    <a:lnTo>
                      <a:pt x="52" y="22"/>
                    </a:lnTo>
                    <a:lnTo>
                      <a:pt x="53" y="22"/>
                    </a:lnTo>
                    <a:lnTo>
                      <a:pt x="54" y="23"/>
                    </a:lnTo>
                    <a:lnTo>
                      <a:pt x="55" y="23"/>
                    </a:lnTo>
                    <a:lnTo>
                      <a:pt x="56" y="24"/>
                    </a:lnTo>
                    <a:lnTo>
                      <a:pt x="58" y="24"/>
                    </a:lnTo>
                    <a:lnTo>
                      <a:pt x="59" y="25"/>
                    </a:lnTo>
                    <a:lnTo>
                      <a:pt x="60" y="25"/>
                    </a:lnTo>
                    <a:lnTo>
                      <a:pt x="61" y="26"/>
                    </a:lnTo>
                    <a:lnTo>
                      <a:pt x="62" y="26"/>
                    </a:lnTo>
                    <a:lnTo>
                      <a:pt x="64" y="27"/>
                    </a:lnTo>
                    <a:lnTo>
                      <a:pt x="65" y="27"/>
                    </a:lnTo>
                    <a:lnTo>
                      <a:pt x="66" y="27"/>
                    </a:lnTo>
                    <a:lnTo>
                      <a:pt x="67" y="27"/>
                    </a:lnTo>
                    <a:lnTo>
                      <a:pt x="68" y="28"/>
                    </a:lnTo>
                    <a:lnTo>
                      <a:pt x="70" y="28"/>
                    </a:lnTo>
                    <a:lnTo>
                      <a:pt x="71" y="29"/>
                    </a:lnTo>
                    <a:lnTo>
                      <a:pt x="72" y="29"/>
                    </a:lnTo>
                    <a:lnTo>
                      <a:pt x="73" y="30"/>
                    </a:lnTo>
                    <a:lnTo>
                      <a:pt x="74" y="30"/>
                    </a:lnTo>
                    <a:lnTo>
                      <a:pt x="76" y="30"/>
                    </a:lnTo>
                    <a:lnTo>
                      <a:pt x="77" y="31"/>
                    </a:lnTo>
                    <a:lnTo>
                      <a:pt x="78" y="31"/>
                    </a:lnTo>
                    <a:lnTo>
                      <a:pt x="79" y="32"/>
                    </a:lnTo>
                    <a:lnTo>
                      <a:pt x="80" y="32"/>
                    </a:lnTo>
                    <a:lnTo>
                      <a:pt x="82" y="32"/>
                    </a:lnTo>
                    <a:lnTo>
                      <a:pt x="83" y="33"/>
                    </a:lnTo>
                    <a:lnTo>
                      <a:pt x="84" y="33"/>
                    </a:lnTo>
                    <a:lnTo>
                      <a:pt x="85" y="33"/>
                    </a:lnTo>
                    <a:lnTo>
                      <a:pt x="86" y="34"/>
                    </a:lnTo>
                    <a:lnTo>
                      <a:pt x="88" y="34"/>
                    </a:lnTo>
                    <a:lnTo>
                      <a:pt x="89" y="35"/>
                    </a:lnTo>
                    <a:lnTo>
                      <a:pt x="90" y="35"/>
                    </a:lnTo>
                    <a:lnTo>
                      <a:pt x="91" y="35"/>
                    </a:lnTo>
                    <a:lnTo>
                      <a:pt x="92" y="36"/>
                    </a:lnTo>
                    <a:lnTo>
                      <a:pt x="94" y="36"/>
                    </a:lnTo>
                    <a:lnTo>
                      <a:pt x="95" y="36"/>
                    </a:lnTo>
                    <a:lnTo>
                      <a:pt x="96" y="37"/>
                    </a:lnTo>
                    <a:lnTo>
                      <a:pt x="97" y="37"/>
                    </a:lnTo>
                    <a:lnTo>
                      <a:pt x="98" y="37"/>
                    </a:lnTo>
                    <a:lnTo>
                      <a:pt x="100" y="38"/>
                    </a:lnTo>
                    <a:lnTo>
                      <a:pt x="101" y="38"/>
                    </a:lnTo>
                    <a:lnTo>
                      <a:pt x="102" y="38"/>
                    </a:lnTo>
                    <a:lnTo>
                      <a:pt x="103" y="39"/>
                    </a:lnTo>
                    <a:lnTo>
                      <a:pt x="104" y="39"/>
                    </a:lnTo>
                    <a:lnTo>
                      <a:pt x="106" y="39"/>
                    </a:lnTo>
                    <a:lnTo>
                      <a:pt x="107" y="39"/>
                    </a:lnTo>
                    <a:lnTo>
                      <a:pt x="108" y="40"/>
                    </a:lnTo>
                    <a:lnTo>
                      <a:pt x="109" y="40"/>
                    </a:lnTo>
                    <a:lnTo>
                      <a:pt x="110" y="40"/>
                    </a:lnTo>
                    <a:lnTo>
                      <a:pt x="112" y="41"/>
                    </a:lnTo>
                    <a:lnTo>
                      <a:pt x="113" y="41"/>
                    </a:lnTo>
                    <a:lnTo>
                      <a:pt x="114" y="41"/>
                    </a:lnTo>
                    <a:lnTo>
                      <a:pt x="115" y="41"/>
                    </a:lnTo>
                    <a:lnTo>
                      <a:pt x="116" y="42"/>
                    </a:lnTo>
                    <a:lnTo>
                      <a:pt x="118" y="42"/>
                    </a:lnTo>
                    <a:lnTo>
                      <a:pt x="119" y="42"/>
                    </a:lnTo>
                    <a:lnTo>
                      <a:pt x="120" y="42"/>
                    </a:lnTo>
                    <a:lnTo>
                      <a:pt x="121" y="42"/>
                    </a:lnTo>
                    <a:lnTo>
                      <a:pt x="122" y="43"/>
                    </a:lnTo>
                    <a:lnTo>
                      <a:pt x="124" y="43"/>
                    </a:lnTo>
                    <a:lnTo>
                      <a:pt x="125" y="43"/>
                    </a:lnTo>
                    <a:lnTo>
                      <a:pt x="126" y="43"/>
                    </a:lnTo>
                    <a:lnTo>
                      <a:pt x="127" y="44"/>
                    </a:lnTo>
                    <a:lnTo>
                      <a:pt x="128" y="44"/>
                    </a:lnTo>
                    <a:lnTo>
                      <a:pt x="130" y="44"/>
                    </a:lnTo>
                    <a:lnTo>
                      <a:pt x="131" y="44"/>
                    </a:lnTo>
                    <a:lnTo>
                      <a:pt x="132" y="44"/>
                    </a:lnTo>
                    <a:lnTo>
                      <a:pt x="133" y="45"/>
                    </a:lnTo>
                    <a:lnTo>
                      <a:pt x="134" y="45"/>
                    </a:lnTo>
                    <a:lnTo>
                      <a:pt x="136" y="45"/>
                    </a:lnTo>
                    <a:lnTo>
                      <a:pt x="137" y="45"/>
                    </a:lnTo>
                    <a:lnTo>
                      <a:pt x="138" y="45"/>
                    </a:lnTo>
                    <a:lnTo>
                      <a:pt x="139" y="45"/>
                    </a:lnTo>
                    <a:lnTo>
                      <a:pt x="140" y="46"/>
                    </a:lnTo>
                    <a:lnTo>
                      <a:pt x="142" y="46"/>
                    </a:lnTo>
                    <a:lnTo>
                      <a:pt x="143" y="46"/>
                    </a:lnTo>
                    <a:lnTo>
                      <a:pt x="144" y="46"/>
                    </a:lnTo>
                    <a:lnTo>
                      <a:pt x="145" y="46"/>
                    </a:lnTo>
                    <a:lnTo>
                      <a:pt x="146" y="46"/>
                    </a:lnTo>
                    <a:lnTo>
                      <a:pt x="148" y="47"/>
                    </a:lnTo>
                    <a:lnTo>
                      <a:pt x="149" y="47"/>
                    </a:lnTo>
                    <a:lnTo>
                      <a:pt x="150" y="47"/>
                    </a:lnTo>
                    <a:lnTo>
                      <a:pt x="151" y="47"/>
                    </a:lnTo>
                    <a:lnTo>
                      <a:pt x="152" y="47"/>
                    </a:lnTo>
                  </a:path>
                </a:pathLst>
              </a:custGeom>
              <a:noFill/>
              <a:ln w="254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278" name="Freeform 73">
                <a:extLst>
                  <a:ext uri="{FF2B5EF4-FFF2-40B4-BE49-F238E27FC236}">
                    <a16:creationId xmlns:a16="http://schemas.microsoft.com/office/drawing/2014/main" id="{334F89A5-9044-45DF-8625-DE2CD0023F5A}"/>
                  </a:ext>
                </a:extLst>
              </p:cNvPr>
              <p:cNvSpPr>
                <a:spLocks/>
              </p:cNvSpPr>
              <p:nvPr/>
            </p:nvSpPr>
            <p:spPr bwMode="auto">
              <a:xfrm rot="-5400000">
                <a:off x="1979326" y="3650349"/>
                <a:ext cx="395399" cy="40055"/>
              </a:xfrm>
              <a:custGeom>
                <a:avLst/>
                <a:gdLst>
                  <a:gd name="T0" fmla="*/ 2147483646 w 152"/>
                  <a:gd name="T1" fmla="*/ 2147483646 h 23"/>
                  <a:gd name="T2" fmla="*/ 2147483646 w 152"/>
                  <a:gd name="T3" fmla="*/ 2147483646 h 23"/>
                  <a:gd name="T4" fmla="*/ 2147483646 w 152"/>
                  <a:gd name="T5" fmla="*/ 2147483646 h 23"/>
                  <a:gd name="T6" fmla="*/ 2147483646 w 152"/>
                  <a:gd name="T7" fmla="*/ 2147483646 h 23"/>
                  <a:gd name="T8" fmla="*/ 2147483646 w 152"/>
                  <a:gd name="T9" fmla="*/ 2147483646 h 23"/>
                  <a:gd name="T10" fmla="*/ 2147483646 w 152"/>
                  <a:gd name="T11" fmla="*/ 2147483646 h 23"/>
                  <a:gd name="T12" fmla="*/ 2147483646 w 152"/>
                  <a:gd name="T13" fmla="*/ 2147483646 h 23"/>
                  <a:gd name="T14" fmla="*/ 2147483646 w 152"/>
                  <a:gd name="T15" fmla="*/ 2147483646 h 23"/>
                  <a:gd name="T16" fmla="*/ 2147483646 w 152"/>
                  <a:gd name="T17" fmla="*/ 2147483646 h 23"/>
                  <a:gd name="T18" fmla="*/ 2147483646 w 152"/>
                  <a:gd name="T19" fmla="*/ 2147483646 h 23"/>
                  <a:gd name="T20" fmla="*/ 2147483646 w 152"/>
                  <a:gd name="T21" fmla="*/ 2147483646 h 23"/>
                  <a:gd name="T22" fmla="*/ 2147483646 w 152"/>
                  <a:gd name="T23" fmla="*/ 2147483646 h 23"/>
                  <a:gd name="T24" fmla="*/ 2147483646 w 152"/>
                  <a:gd name="T25" fmla="*/ 2147483646 h 23"/>
                  <a:gd name="T26" fmla="*/ 2147483646 w 152"/>
                  <a:gd name="T27" fmla="*/ 2147483646 h 23"/>
                  <a:gd name="T28" fmla="*/ 2147483646 w 152"/>
                  <a:gd name="T29" fmla="*/ 2147483646 h 23"/>
                  <a:gd name="T30" fmla="*/ 2147483646 w 152"/>
                  <a:gd name="T31" fmla="*/ 2147483646 h 23"/>
                  <a:gd name="T32" fmla="*/ 2147483646 w 152"/>
                  <a:gd name="T33" fmla="*/ 2147483646 h 23"/>
                  <a:gd name="T34" fmla="*/ 2147483646 w 152"/>
                  <a:gd name="T35" fmla="*/ 2147483646 h 23"/>
                  <a:gd name="T36" fmla="*/ 2147483646 w 152"/>
                  <a:gd name="T37" fmla="*/ 2147483646 h 23"/>
                  <a:gd name="T38" fmla="*/ 2147483646 w 152"/>
                  <a:gd name="T39" fmla="*/ 2147483646 h 23"/>
                  <a:gd name="T40" fmla="*/ 2147483646 w 152"/>
                  <a:gd name="T41" fmla="*/ 2147483646 h 23"/>
                  <a:gd name="T42" fmla="*/ 2147483646 w 152"/>
                  <a:gd name="T43" fmla="*/ 2147483646 h 23"/>
                  <a:gd name="T44" fmla="*/ 2147483646 w 152"/>
                  <a:gd name="T45" fmla="*/ 2147483646 h 23"/>
                  <a:gd name="T46" fmla="*/ 2147483646 w 152"/>
                  <a:gd name="T47" fmla="*/ 2147483646 h 23"/>
                  <a:gd name="T48" fmla="*/ 2147483646 w 152"/>
                  <a:gd name="T49" fmla="*/ 2147483646 h 23"/>
                  <a:gd name="T50" fmla="*/ 2147483646 w 152"/>
                  <a:gd name="T51" fmla="*/ 2147483646 h 23"/>
                  <a:gd name="T52" fmla="*/ 2147483646 w 152"/>
                  <a:gd name="T53" fmla="*/ 2147483646 h 23"/>
                  <a:gd name="T54" fmla="*/ 2147483646 w 152"/>
                  <a:gd name="T55" fmla="*/ 2147483646 h 23"/>
                  <a:gd name="T56" fmla="*/ 2147483646 w 152"/>
                  <a:gd name="T57" fmla="*/ 2147483646 h 23"/>
                  <a:gd name="T58" fmla="*/ 2147483646 w 152"/>
                  <a:gd name="T59" fmla="*/ 2147483646 h 23"/>
                  <a:gd name="T60" fmla="*/ 2147483646 w 152"/>
                  <a:gd name="T61" fmla="*/ 2147483646 h 23"/>
                  <a:gd name="T62" fmla="*/ 2147483646 w 152"/>
                  <a:gd name="T63" fmla="*/ 2147483646 h 23"/>
                  <a:gd name="T64" fmla="*/ 2147483646 w 152"/>
                  <a:gd name="T65" fmla="*/ 2147483646 h 23"/>
                  <a:gd name="T66" fmla="*/ 2147483646 w 152"/>
                  <a:gd name="T67" fmla="*/ 2147483646 h 23"/>
                  <a:gd name="T68" fmla="*/ 2147483646 w 152"/>
                  <a:gd name="T69" fmla="*/ 2147483646 h 23"/>
                  <a:gd name="T70" fmla="*/ 2147483646 w 152"/>
                  <a:gd name="T71" fmla="*/ 2147483646 h 23"/>
                  <a:gd name="T72" fmla="*/ 2147483646 w 152"/>
                  <a:gd name="T73" fmla="*/ 2147483646 h 23"/>
                  <a:gd name="T74" fmla="*/ 2147483646 w 152"/>
                  <a:gd name="T75" fmla="*/ 2147483646 h 23"/>
                  <a:gd name="T76" fmla="*/ 2147483646 w 152"/>
                  <a:gd name="T77" fmla="*/ 2147483646 h 23"/>
                  <a:gd name="T78" fmla="*/ 2147483646 w 152"/>
                  <a:gd name="T79" fmla="*/ 2147483646 h 23"/>
                  <a:gd name="T80" fmla="*/ 2147483646 w 152"/>
                  <a:gd name="T81" fmla="*/ 2147483646 h 23"/>
                  <a:gd name="T82" fmla="*/ 2147483646 w 152"/>
                  <a:gd name="T83" fmla="*/ 2147483646 h 2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3"/>
                  <a:gd name="T128" fmla="*/ 152 w 152"/>
                  <a:gd name="T129" fmla="*/ 23 h 2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3">
                    <a:moveTo>
                      <a:pt x="0" y="23"/>
                    </a:moveTo>
                    <a:lnTo>
                      <a:pt x="1" y="23"/>
                    </a:lnTo>
                    <a:lnTo>
                      <a:pt x="2" y="23"/>
                    </a:lnTo>
                    <a:lnTo>
                      <a:pt x="4" y="23"/>
                    </a:lnTo>
                    <a:lnTo>
                      <a:pt x="5" y="23"/>
                    </a:lnTo>
                    <a:lnTo>
                      <a:pt x="6" y="23"/>
                    </a:lnTo>
                    <a:lnTo>
                      <a:pt x="7" y="23"/>
                    </a:lnTo>
                    <a:lnTo>
                      <a:pt x="8" y="23"/>
                    </a:lnTo>
                    <a:lnTo>
                      <a:pt x="10" y="23"/>
                    </a:lnTo>
                    <a:lnTo>
                      <a:pt x="11" y="23"/>
                    </a:lnTo>
                    <a:lnTo>
                      <a:pt x="12" y="23"/>
                    </a:lnTo>
                    <a:lnTo>
                      <a:pt x="13" y="23"/>
                    </a:lnTo>
                    <a:lnTo>
                      <a:pt x="14" y="23"/>
                    </a:lnTo>
                    <a:lnTo>
                      <a:pt x="16" y="23"/>
                    </a:lnTo>
                    <a:lnTo>
                      <a:pt x="17" y="23"/>
                    </a:lnTo>
                    <a:lnTo>
                      <a:pt x="18" y="23"/>
                    </a:lnTo>
                    <a:lnTo>
                      <a:pt x="19" y="23"/>
                    </a:lnTo>
                    <a:lnTo>
                      <a:pt x="20" y="23"/>
                    </a:lnTo>
                    <a:lnTo>
                      <a:pt x="22" y="23"/>
                    </a:lnTo>
                    <a:lnTo>
                      <a:pt x="23" y="23"/>
                    </a:lnTo>
                    <a:lnTo>
                      <a:pt x="24" y="23"/>
                    </a:lnTo>
                    <a:lnTo>
                      <a:pt x="25" y="23"/>
                    </a:lnTo>
                    <a:lnTo>
                      <a:pt x="26" y="23"/>
                    </a:lnTo>
                    <a:lnTo>
                      <a:pt x="28" y="23"/>
                    </a:lnTo>
                    <a:lnTo>
                      <a:pt x="29" y="23"/>
                    </a:lnTo>
                    <a:lnTo>
                      <a:pt x="30" y="23"/>
                    </a:lnTo>
                    <a:lnTo>
                      <a:pt x="31" y="23"/>
                    </a:lnTo>
                    <a:lnTo>
                      <a:pt x="32" y="23"/>
                    </a:lnTo>
                    <a:lnTo>
                      <a:pt x="34" y="23"/>
                    </a:lnTo>
                    <a:lnTo>
                      <a:pt x="35" y="23"/>
                    </a:lnTo>
                    <a:lnTo>
                      <a:pt x="36" y="23"/>
                    </a:lnTo>
                    <a:lnTo>
                      <a:pt x="37" y="23"/>
                    </a:lnTo>
                    <a:lnTo>
                      <a:pt x="38" y="23"/>
                    </a:lnTo>
                    <a:lnTo>
                      <a:pt x="40" y="23"/>
                    </a:lnTo>
                    <a:lnTo>
                      <a:pt x="41" y="23"/>
                    </a:lnTo>
                    <a:lnTo>
                      <a:pt x="42" y="23"/>
                    </a:lnTo>
                    <a:lnTo>
                      <a:pt x="43" y="23"/>
                    </a:lnTo>
                    <a:lnTo>
                      <a:pt x="44" y="23"/>
                    </a:lnTo>
                    <a:lnTo>
                      <a:pt x="46" y="23"/>
                    </a:lnTo>
                    <a:lnTo>
                      <a:pt x="47" y="23"/>
                    </a:lnTo>
                    <a:lnTo>
                      <a:pt x="48" y="23"/>
                    </a:lnTo>
                    <a:lnTo>
                      <a:pt x="49" y="22"/>
                    </a:lnTo>
                    <a:lnTo>
                      <a:pt x="50" y="22"/>
                    </a:lnTo>
                    <a:lnTo>
                      <a:pt x="52" y="22"/>
                    </a:lnTo>
                    <a:lnTo>
                      <a:pt x="53" y="22"/>
                    </a:lnTo>
                    <a:lnTo>
                      <a:pt x="54" y="22"/>
                    </a:lnTo>
                    <a:lnTo>
                      <a:pt x="55" y="22"/>
                    </a:lnTo>
                    <a:lnTo>
                      <a:pt x="56" y="22"/>
                    </a:lnTo>
                    <a:lnTo>
                      <a:pt x="58" y="22"/>
                    </a:lnTo>
                    <a:lnTo>
                      <a:pt x="59" y="22"/>
                    </a:lnTo>
                    <a:lnTo>
                      <a:pt x="60" y="22"/>
                    </a:lnTo>
                    <a:lnTo>
                      <a:pt x="61" y="22"/>
                    </a:lnTo>
                    <a:lnTo>
                      <a:pt x="62" y="22"/>
                    </a:lnTo>
                    <a:lnTo>
                      <a:pt x="64" y="22"/>
                    </a:lnTo>
                    <a:lnTo>
                      <a:pt x="65" y="22"/>
                    </a:lnTo>
                    <a:lnTo>
                      <a:pt x="66" y="22"/>
                    </a:lnTo>
                    <a:lnTo>
                      <a:pt x="67" y="22"/>
                    </a:lnTo>
                    <a:lnTo>
                      <a:pt x="68" y="22"/>
                    </a:lnTo>
                    <a:lnTo>
                      <a:pt x="70" y="22"/>
                    </a:lnTo>
                    <a:lnTo>
                      <a:pt x="71" y="22"/>
                    </a:lnTo>
                    <a:lnTo>
                      <a:pt x="72" y="22"/>
                    </a:lnTo>
                    <a:lnTo>
                      <a:pt x="73" y="21"/>
                    </a:lnTo>
                    <a:lnTo>
                      <a:pt x="74" y="21"/>
                    </a:lnTo>
                    <a:lnTo>
                      <a:pt x="76" y="21"/>
                    </a:lnTo>
                    <a:lnTo>
                      <a:pt x="77" y="21"/>
                    </a:lnTo>
                    <a:lnTo>
                      <a:pt x="78" y="21"/>
                    </a:lnTo>
                    <a:lnTo>
                      <a:pt x="79" y="21"/>
                    </a:lnTo>
                    <a:lnTo>
                      <a:pt x="80" y="21"/>
                    </a:lnTo>
                    <a:lnTo>
                      <a:pt x="82" y="21"/>
                    </a:lnTo>
                    <a:lnTo>
                      <a:pt x="83" y="21"/>
                    </a:lnTo>
                    <a:lnTo>
                      <a:pt x="84" y="21"/>
                    </a:lnTo>
                    <a:lnTo>
                      <a:pt x="85" y="20"/>
                    </a:lnTo>
                    <a:lnTo>
                      <a:pt x="86" y="20"/>
                    </a:lnTo>
                    <a:lnTo>
                      <a:pt x="88" y="20"/>
                    </a:lnTo>
                    <a:lnTo>
                      <a:pt x="89" y="20"/>
                    </a:lnTo>
                    <a:lnTo>
                      <a:pt x="90" y="20"/>
                    </a:lnTo>
                    <a:lnTo>
                      <a:pt x="91" y="20"/>
                    </a:lnTo>
                    <a:lnTo>
                      <a:pt x="92" y="20"/>
                    </a:lnTo>
                    <a:lnTo>
                      <a:pt x="94" y="20"/>
                    </a:lnTo>
                    <a:lnTo>
                      <a:pt x="95" y="20"/>
                    </a:lnTo>
                    <a:lnTo>
                      <a:pt x="96" y="20"/>
                    </a:lnTo>
                    <a:lnTo>
                      <a:pt x="97" y="19"/>
                    </a:lnTo>
                    <a:lnTo>
                      <a:pt x="98" y="19"/>
                    </a:lnTo>
                    <a:lnTo>
                      <a:pt x="100" y="19"/>
                    </a:lnTo>
                    <a:lnTo>
                      <a:pt x="101" y="19"/>
                    </a:lnTo>
                    <a:lnTo>
                      <a:pt x="102" y="19"/>
                    </a:lnTo>
                    <a:lnTo>
                      <a:pt x="103" y="18"/>
                    </a:lnTo>
                    <a:lnTo>
                      <a:pt x="104" y="18"/>
                    </a:lnTo>
                    <a:lnTo>
                      <a:pt x="106" y="18"/>
                    </a:lnTo>
                    <a:lnTo>
                      <a:pt x="107" y="18"/>
                    </a:lnTo>
                    <a:lnTo>
                      <a:pt x="108" y="17"/>
                    </a:lnTo>
                    <a:lnTo>
                      <a:pt x="109" y="17"/>
                    </a:lnTo>
                    <a:lnTo>
                      <a:pt x="110" y="17"/>
                    </a:lnTo>
                    <a:lnTo>
                      <a:pt x="112" y="17"/>
                    </a:lnTo>
                    <a:lnTo>
                      <a:pt x="113" y="16"/>
                    </a:lnTo>
                    <a:lnTo>
                      <a:pt x="114" y="16"/>
                    </a:lnTo>
                    <a:lnTo>
                      <a:pt x="115" y="16"/>
                    </a:lnTo>
                    <a:lnTo>
                      <a:pt x="116" y="15"/>
                    </a:lnTo>
                    <a:lnTo>
                      <a:pt x="118" y="15"/>
                    </a:lnTo>
                    <a:lnTo>
                      <a:pt x="119" y="15"/>
                    </a:lnTo>
                    <a:lnTo>
                      <a:pt x="120" y="14"/>
                    </a:lnTo>
                    <a:lnTo>
                      <a:pt x="121" y="14"/>
                    </a:lnTo>
                    <a:lnTo>
                      <a:pt x="122" y="14"/>
                    </a:lnTo>
                    <a:lnTo>
                      <a:pt x="124" y="13"/>
                    </a:lnTo>
                    <a:lnTo>
                      <a:pt x="125" y="13"/>
                    </a:lnTo>
                    <a:lnTo>
                      <a:pt x="126" y="12"/>
                    </a:lnTo>
                    <a:lnTo>
                      <a:pt x="127" y="12"/>
                    </a:lnTo>
                    <a:lnTo>
                      <a:pt x="128" y="12"/>
                    </a:lnTo>
                    <a:lnTo>
                      <a:pt x="130" y="11"/>
                    </a:lnTo>
                    <a:lnTo>
                      <a:pt x="131" y="11"/>
                    </a:lnTo>
                    <a:lnTo>
                      <a:pt x="132" y="10"/>
                    </a:lnTo>
                    <a:lnTo>
                      <a:pt x="133" y="10"/>
                    </a:lnTo>
                    <a:lnTo>
                      <a:pt x="134" y="9"/>
                    </a:lnTo>
                    <a:lnTo>
                      <a:pt x="136" y="9"/>
                    </a:lnTo>
                    <a:lnTo>
                      <a:pt x="137" y="8"/>
                    </a:lnTo>
                    <a:lnTo>
                      <a:pt x="138" y="8"/>
                    </a:lnTo>
                    <a:lnTo>
                      <a:pt x="139" y="7"/>
                    </a:lnTo>
                    <a:lnTo>
                      <a:pt x="140" y="7"/>
                    </a:lnTo>
                    <a:lnTo>
                      <a:pt x="143" y="6"/>
                    </a:lnTo>
                    <a:lnTo>
                      <a:pt x="143" y="5"/>
                    </a:lnTo>
                    <a:lnTo>
                      <a:pt x="144" y="5"/>
                    </a:lnTo>
                    <a:lnTo>
                      <a:pt x="145" y="4"/>
                    </a:lnTo>
                    <a:lnTo>
                      <a:pt x="148" y="3"/>
                    </a:lnTo>
                    <a:lnTo>
                      <a:pt x="149" y="2"/>
                    </a:lnTo>
                    <a:lnTo>
                      <a:pt x="151" y="1"/>
                    </a:lnTo>
                    <a:lnTo>
                      <a:pt x="152" y="0"/>
                    </a:lnTo>
                  </a:path>
                </a:pathLst>
              </a:custGeom>
              <a:noFill/>
              <a:ln w="254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279" name="Freeform 74">
                <a:extLst>
                  <a:ext uri="{FF2B5EF4-FFF2-40B4-BE49-F238E27FC236}">
                    <a16:creationId xmlns:a16="http://schemas.microsoft.com/office/drawing/2014/main" id="{FB2DC6B6-F22B-4127-848E-834EA41FEA01}"/>
                  </a:ext>
                </a:extLst>
              </p:cNvPr>
              <p:cNvSpPr>
                <a:spLocks/>
              </p:cNvSpPr>
              <p:nvPr/>
            </p:nvSpPr>
            <p:spPr bwMode="auto">
              <a:xfrm rot="-5400000">
                <a:off x="1899625" y="3215305"/>
                <a:ext cx="382392" cy="132353"/>
              </a:xfrm>
              <a:custGeom>
                <a:avLst/>
                <a:gdLst>
                  <a:gd name="T0" fmla="*/ 2147483646 w 147"/>
                  <a:gd name="T1" fmla="*/ 2147483646 h 76"/>
                  <a:gd name="T2" fmla="*/ 2147483646 w 147"/>
                  <a:gd name="T3" fmla="*/ 2147483646 h 76"/>
                  <a:gd name="T4" fmla="*/ 2147483646 w 147"/>
                  <a:gd name="T5" fmla="*/ 2147483646 h 76"/>
                  <a:gd name="T6" fmla="*/ 2147483646 w 147"/>
                  <a:gd name="T7" fmla="*/ 2147483646 h 76"/>
                  <a:gd name="T8" fmla="*/ 2147483646 w 147"/>
                  <a:gd name="T9" fmla="*/ 2147483646 h 76"/>
                  <a:gd name="T10" fmla="*/ 2147483646 w 147"/>
                  <a:gd name="T11" fmla="*/ 2147483646 h 76"/>
                  <a:gd name="T12" fmla="*/ 2147483646 w 147"/>
                  <a:gd name="T13" fmla="*/ 2147483646 h 76"/>
                  <a:gd name="T14" fmla="*/ 2147483646 w 147"/>
                  <a:gd name="T15" fmla="*/ 2147483646 h 76"/>
                  <a:gd name="T16" fmla="*/ 2147483646 w 147"/>
                  <a:gd name="T17" fmla="*/ 2147483646 h 76"/>
                  <a:gd name="T18" fmla="*/ 2147483646 w 147"/>
                  <a:gd name="T19" fmla="*/ 2147483646 h 76"/>
                  <a:gd name="T20" fmla="*/ 2147483646 w 147"/>
                  <a:gd name="T21" fmla="*/ 2147483646 h 76"/>
                  <a:gd name="T22" fmla="*/ 2147483646 w 147"/>
                  <a:gd name="T23" fmla="*/ 2147483646 h 76"/>
                  <a:gd name="T24" fmla="*/ 2147483646 w 147"/>
                  <a:gd name="T25" fmla="*/ 2147483646 h 76"/>
                  <a:gd name="T26" fmla="*/ 2147483646 w 147"/>
                  <a:gd name="T27" fmla="*/ 2147483646 h 76"/>
                  <a:gd name="T28" fmla="*/ 2147483646 w 147"/>
                  <a:gd name="T29" fmla="*/ 2147483646 h 76"/>
                  <a:gd name="T30" fmla="*/ 2147483646 w 147"/>
                  <a:gd name="T31" fmla="*/ 2147483646 h 76"/>
                  <a:gd name="T32" fmla="*/ 2147483646 w 147"/>
                  <a:gd name="T33" fmla="*/ 2147483646 h 76"/>
                  <a:gd name="T34" fmla="*/ 2147483646 w 147"/>
                  <a:gd name="T35" fmla="*/ 2147483646 h 76"/>
                  <a:gd name="T36" fmla="*/ 2147483646 w 147"/>
                  <a:gd name="T37" fmla="*/ 2147483646 h 76"/>
                  <a:gd name="T38" fmla="*/ 2147483646 w 147"/>
                  <a:gd name="T39" fmla="*/ 2147483646 h 76"/>
                  <a:gd name="T40" fmla="*/ 2147483646 w 147"/>
                  <a:gd name="T41" fmla="*/ 2147483646 h 76"/>
                  <a:gd name="T42" fmla="*/ 2147483646 w 147"/>
                  <a:gd name="T43" fmla="*/ 2147483646 h 76"/>
                  <a:gd name="T44" fmla="*/ 2147483646 w 147"/>
                  <a:gd name="T45" fmla="*/ 2147483646 h 76"/>
                  <a:gd name="T46" fmla="*/ 2147483646 w 147"/>
                  <a:gd name="T47" fmla="*/ 2147483646 h 76"/>
                  <a:gd name="T48" fmla="*/ 2147483646 w 147"/>
                  <a:gd name="T49" fmla="*/ 2147483646 h 76"/>
                  <a:gd name="T50" fmla="*/ 2147483646 w 147"/>
                  <a:gd name="T51" fmla="*/ 2147483646 h 76"/>
                  <a:gd name="T52" fmla="*/ 2147483646 w 147"/>
                  <a:gd name="T53" fmla="*/ 2147483646 h 76"/>
                  <a:gd name="T54" fmla="*/ 2147483646 w 147"/>
                  <a:gd name="T55" fmla="*/ 2147483646 h 76"/>
                  <a:gd name="T56" fmla="*/ 2147483646 w 147"/>
                  <a:gd name="T57" fmla="*/ 2147483646 h 76"/>
                  <a:gd name="T58" fmla="*/ 2147483646 w 147"/>
                  <a:gd name="T59" fmla="*/ 2147483646 h 76"/>
                  <a:gd name="T60" fmla="*/ 2147483646 w 147"/>
                  <a:gd name="T61" fmla="*/ 2147483646 h 76"/>
                  <a:gd name="T62" fmla="*/ 2147483646 w 147"/>
                  <a:gd name="T63" fmla="*/ 2147483646 h 76"/>
                  <a:gd name="T64" fmla="*/ 2147483646 w 147"/>
                  <a:gd name="T65" fmla="*/ 0 h 76"/>
                  <a:gd name="T66" fmla="*/ 2147483646 w 147"/>
                  <a:gd name="T67" fmla="*/ 0 h 76"/>
                  <a:gd name="T68" fmla="*/ 2147483646 w 147"/>
                  <a:gd name="T69" fmla="*/ 0 h 76"/>
                  <a:gd name="T70" fmla="*/ 2147483646 w 147"/>
                  <a:gd name="T71" fmla="*/ 0 h 76"/>
                  <a:gd name="T72" fmla="*/ 2147483646 w 147"/>
                  <a:gd name="T73" fmla="*/ 2147483646 h 76"/>
                  <a:gd name="T74" fmla="*/ 2147483646 w 147"/>
                  <a:gd name="T75" fmla="*/ 2147483646 h 76"/>
                  <a:gd name="T76" fmla="*/ 2147483646 w 147"/>
                  <a:gd name="T77" fmla="*/ 2147483646 h 76"/>
                  <a:gd name="T78" fmla="*/ 2147483646 w 147"/>
                  <a:gd name="T79" fmla="*/ 2147483646 h 76"/>
                  <a:gd name="T80" fmla="*/ 2147483646 w 147"/>
                  <a:gd name="T81" fmla="*/ 2147483646 h 76"/>
                  <a:gd name="T82" fmla="*/ 2147483646 w 147"/>
                  <a:gd name="T83" fmla="*/ 2147483646 h 7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7"/>
                  <a:gd name="T127" fmla="*/ 0 h 76"/>
                  <a:gd name="T128" fmla="*/ 147 w 147"/>
                  <a:gd name="T129" fmla="*/ 76 h 7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7" h="76">
                    <a:moveTo>
                      <a:pt x="0" y="76"/>
                    </a:moveTo>
                    <a:lnTo>
                      <a:pt x="3" y="75"/>
                    </a:lnTo>
                    <a:lnTo>
                      <a:pt x="5" y="74"/>
                    </a:lnTo>
                    <a:lnTo>
                      <a:pt x="8" y="73"/>
                    </a:lnTo>
                    <a:lnTo>
                      <a:pt x="8" y="72"/>
                    </a:lnTo>
                    <a:lnTo>
                      <a:pt x="9" y="71"/>
                    </a:lnTo>
                    <a:lnTo>
                      <a:pt x="11" y="70"/>
                    </a:lnTo>
                    <a:lnTo>
                      <a:pt x="11" y="69"/>
                    </a:lnTo>
                    <a:lnTo>
                      <a:pt x="12" y="69"/>
                    </a:lnTo>
                    <a:lnTo>
                      <a:pt x="15" y="68"/>
                    </a:lnTo>
                    <a:lnTo>
                      <a:pt x="15" y="67"/>
                    </a:lnTo>
                    <a:lnTo>
                      <a:pt x="17" y="66"/>
                    </a:lnTo>
                    <a:lnTo>
                      <a:pt x="17" y="65"/>
                    </a:lnTo>
                    <a:lnTo>
                      <a:pt x="20" y="64"/>
                    </a:lnTo>
                    <a:lnTo>
                      <a:pt x="20" y="63"/>
                    </a:lnTo>
                    <a:lnTo>
                      <a:pt x="22" y="62"/>
                    </a:lnTo>
                    <a:lnTo>
                      <a:pt x="22" y="61"/>
                    </a:lnTo>
                    <a:lnTo>
                      <a:pt x="24" y="60"/>
                    </a:lnTo>
                    <a:lnTo>
                      <a:pt x="24" y="59"/>
                    </a:lnTo>
                    <a:lnTo>
                      <a:pt x="27" y="58"/>
                    </a:lnTo>
                    <a:lnTo>
                      <a:pt x="27" y="57"/>
                    </a:lnTo>
                    <a:lnTo>
                      <a:pt x="29" y="56"/>
                    </a:lnTo>
                    <a:lnTo>
                      <a:pt x="29" y="55"/>
                    </a:lnTo>
                    <a:lnTo>
                      <a:pt x="32" y="54"/>
                    </a:lnTo>
                    <a:lnTo>
                      <a:pt x="34" y="53"/>
                    </a:lnTo>
                    <a:lnTo>
                      <a:pt x="34" y="52"/>
                    </a:lnTo>
                    <a:lnTo>
                      <a:pt x="36" y="51"/>
                    </a:lnTo>
                    <a:lnTo>
                      <a:pt x="36" y="50"/>
                    </a:lnTo>
                    <a:lnTo>
                      <a:pt x="38" y="49"/>
                    </a:lnTo>
                    <a:lnTo>
                      <a:pt x="38" y="48"/>
                    </a:lnTo>
                    <a:lnTo>
                      <a:pt x="40" y="47"/>
                    </a:lnTo>
                    <a:lnTo>
                      <a:pt x="40" y="46"/>
                    </a:lnTo>
                    <a:lnTo>
                      <a:pt x="42" y="45"/>
                    </a:lnTo>
                    <a:lnTo>
                      <a:pt x="42" y="44"/>
                    </a:lnTo>
                    <a:lnTo>
                      <a:pt x="44" y="44"/>
                    </a:lnTo>
                    <a:lnTo>
                      <a:pt x="44" y="43"/>
                    </a:lnTo>
                    <a:lnTo>
                      <a:pt x="45" y="43"/>
                    </a:lnTo>
                    <a:lnTo>
                      <a:pt x="45" y="42"/>
                    </a:lnTo>
                    <a:lnTo>
                      <a:pt x="47" y="41"/>
                    </a:lnTo>
                    <a:lnTo>
                      <a:pt x="47" y="40"/>
                    </a:lnTo>
                    <a:lnTo>
                      <a:pt x="50" y="39"/>
                    </a:lnTo>
                    <a:lnTo>
                      <a:pt x="50" y="38"/>
                    </a:lnTo>
                    <a:lnTo>
                      <a:pt x="51" y="37"/>
                    </a:lnTo>
                    <a:lnTo>
                      <a:pt x="51" y="36"/>
                    </a:lnTo>
                    <a:lnTo>
                      <a:pt x="53" y="35"/>
                    </a:lnTo>
                    <a:lnTo>
                      <a:pt x="53" y="34"/>
                    </a:lnTo>
                    <a:lnTo>
                      <a:pt x="56" y="33"/>
                    </a:lnTo>
                    <a:lnTo>
                      <a:pt x="57" y="32"/>
                    </a:lnTo>
                    <a:lnTo>
                      <a:pt x="57" y="31"/>
                    </a:lnTo>
                    <a:lnTo>
                      <a:pt x="59" y="30"/>
                    </a:lnTo>
                    <a:lnTo>
                      <a:pt x="59" y="29"/>
                    </a:lnTo>
                    <a:lnTo>
                      <a:pt x="62" y="28"/>
                    </a:lnTo>
                    <a:lnTo>
                      <a:pt x="62" y="27"/>
                    </a:lnTo>
                    <a:lnTo>
                      <a:pt x="64" y="26"/>
                    </a:lnTo>
                    <a:lnTo>
                      <a:pt x="64" y="25"/>
                    </a:lnTo>
                    <a:lnTo>
                      <a:pt x="66" y="24"/>
                    </a:lnTo>
                    <a:lnTo>
                      <a:pt x="66" y="23"/>
                    </a:lnTo>
                    <a:lnTo>
                      <a:pt x="68" y="23"/>
                    </a:lnTo>
                    <a:lnTo>
                      <a:pt x="68" y="22"/>
                    </a:lnTo>
                    <a:lnTo>
                      <a:pt x="70" y="21"/>
                    </a:lnTo>
                    <a:lnTo>
                      <a:pt x="70" y="20"/>
                    </a:lnTo>
                    <a:lnTo>
                      <a:pt x="72" y="19"/>
                    </a:lnTo>
                    <a:lnTo>
                      <a:pt x="72" y="18"/>
                    </a:lnTo>
                    <a:lnTo>
                      <a:pt x="75" y="17"/>
                    </a:lnTo>
                    <a:lnTo>
                      <a:pt x="75" y="16"/>
                    </a:lnTo>
                    <a:lnTo>
                      <a:pt x="77" y="15"/>
                    </a:lnTo>
                    <a:lnTo>
                      <a:pt x="77" y="14"/>
                    </a:lnTo>
                    <a:lnTo>
                      <a:pt x="78" y="14"/>
                    </a:lnTo>
                    <a:lnTo>
                      <a:pt x="81" y="13"/>
                    </a:lnTo>
                    <a:lnTo>
                      <a:pt x="81" y="12"/>
                    </a:lnTo>
                    <a:lnTo>
                      <a:pt x="82" y="12"/>
                    </a:lnTo>
                    <a:lnTo>
                      <a:pt x="84" y="11"/>
                    </a:lnTo>
                    <a:lnTo>
                      <a:pt x="84" y="10"/>
                    </a:lnTo>
                    <a:lnTo>
                      <a:pt x="87" y="9"/>
                    </a:lnTo>
                    <a:lnTo>
                      <a:pt x="89" y="8"/>
                    </a:lnTo>
                    <a:lnTo>
                      <a:pt x="89" y="7"/>
                    </a:lnTo>
                    <a:lnTo>
                      <a:pt x="90" y="7"/>
                    </a:lnTo>
                    <a:lnTo>
                      <a:pt x="92" y="6"/>
                    </a:lnTo>
                    <a:lnTo>
                      <a:pt x="94" y="5"/>
                    </a:lnTo>
                    <a:lnTo>
                      <a:pt x="95" y="4"/>
                    </a:lnTo>
                    <a:lnTo>
                      <a:pt x="96" y="4"/>
                    </a:lnTo>
                    <a:lnTo>
                      <a:pt x="98" y="3"/>
                    </a:lnTo>
                    <a:lnTo>
                      <a:pt x="99" y="3"/>
                    </a:lnTo>
                    <a:lnTo>
                      <a:pt x="100" y="3"/>
                    </a:lnTo>
                    <a:lnTo>
                      <a:pt x="101" y="2"/>
                    </a:lnTo>
                    <a:lnTo>
                      <a:pt x="102" y="2"/>
                    </a:lnTo>
                    <a:lnTo>
                      <a:pt x="104" y="1"/>
                    </a:lnTo>
                    <a:lnTo>
                      <a:pt x="105" y="1"/>
                    </a:lnTo>
                    <a:lnTo>
                      <a:pt x="106" y="1"/>
                    </a:lnTo>
                    <a:lnTo>
                      <a:pt x="107" y="1"/>
                    </a:lnTo>
                    <a:lnTo>
                      <a:pt x="108" y="0"/>
                    </a:lnTo>
                    <a:lnTo>
                      <a:pt x="110" y="0"/>
                    </a:lnTo>
                    <a:lnTo>
                      <a:pt x="111" y="0"/>
                    </a:lnTo>
                    <a:lnTo>
                      <a:pt x="112" y="0"/>
                    </a:lnTo>
                    <a:lnTo>
                      <a:pt x="113" y="0"/>
                    </a:lnTo>
                    <a:lnTo>
                      <a:pt x="114" y="0"/>
                    </a:lnTo>
                    <a:lnTo>
                      <a:pt x="116" y="0"/>
                    </a:lnTo>
                    <a:lnTo>
                      <a:pt x="117" y="0"/>
                    </a:lnTo>
                    <a:lnTo>
                      <a:pt x="118" y="0"/>
                    </a:lnTo>
                    <a:lnTo>
                      <a:pt x="119" y="0"/>
                    </a:lnTo>
                    <a:lnTo>
                      <a:pt x="120" y="0"/>
                    </a:lnTo>
                    <a:lnTo>
                      <a:pt x="122" y="0"/>
                    </a:lnTo>
                    <a:lnTo>
                      <a:pt x="123" y="1"/>
                    </a:lnTo>
                    <a:lnTo>
                      <a:pt x="124" y="1"/>
                    </a:lnTo>
                    <a:lnTo>
                      <a:pt x="125" y="1"/>
                    </a:lnTo>
                    <a:lnTo>
                      <a:pt x="126" y="1"/>
                    </a:lnTo>
                    <a:lnTo>
                      <a:pt x="128" y="2"/>
                    </a:lnTo>
                    <a:lnTo>
                      <a:pt x="129" y="2"/>
                    </a:lnTo>
                    <a:lnTo>
                      <a:pt x="130" y="3"/>
                    </a:lnTo>
                    <a:lnTo>
                      <a:pt x="131" y="3"/>
                    </a:lnTo>
                    <a:lnTo>
                      <a:pt x="132" y="3"/>
                    </a:lnTo>
                    <a:lnTo>
                      <a:pt x="134" y="4"/>
                    </a:lnTo>
                    <a:lnTo>
                      <a:pt x="135" y="4"/>
                    </a:lnTo>
                    <a:lnTo>
                      <a:pt x="136" y="5"/>
                    </a:lnTo>
                    <a:lnTo>
                      <a:pt x="137" y="5"/>
                    </a:lnTo>
                    <a:lnTo>
                      <a:pt x="138" y="6"/>
                    </a:lnTo>
                    <a:lnTo>
                      <a:pt x="141" y="7"/>
                    </a:lnTo>
                    <a:lnTo>
                      <a:pt x="142" y="8"/>
                    </a:lnTo>
                    <a:lnTo>
                      <a:pt x="144" y="9"/>
                    </a:lnTo>
                    <a:lnTo>
                      <a:pt x="147" y="10"/>
                    </a:lnTo>
                  </a:path>
                </a:pathLst>
              </a:custGeom>
              <a:noFill/>
              <a:ln w="254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280" name="Freeform 75">
                <a:extLst>
                  <a:ext uri="{FF2B5EF4-FFF2-40B4-BE49-F238E27FC236}">
                    <a16:creationId xmlns:a16="http://schemas.microsoft.com/office/drawing/2014/main" id="{B75305A6-008A-4C93-95CC-90960E173533}"/>
                  </a:ext>
                </a:extLst>
              </p:cNvPr>
              <p:cNvSpPr>
                <a:spLocks/>
              </p:cNvSpPr>
              <p:nvPr/>
            </p:nvSpPr>
            <p:spPr bwMode="auto">
              <a:xfrm rot="-5400000">
                <a:off x="1928348" y="2826806"/>
                <a:ext cx="377190" cy="149768"/>
              </a:xfrm>
              <a:custGeom>
                <a:avLst/>
                <a:gdLst>
                  <a:gd name="T0" fmla="*/ 2147483646 w 145"/>
                  <a:gd name="T1" fmla="*/ 2147483646 h 86"/>
                  <a:gd name="T2" fmla="*/ 2147483646 w 145"/>
                  <a:gd name="T3" fmla="*/ 2147483646 h 86"/>
                  <a:gd name="T4" fmla="*/ 2147483646 w 145"/>
                  <a:gd name="T5" fmla="*/ 2147483646 h 86"/>
                  <a:gd name="T6" fmla="*/ 2147483646 w 145"/>
                  <a:gd name="T7" fmla="*/ 2147483646 h 86"/>
                  <a:gd name="T8" fmla="*/ 2147483646 w 145"/>
                  <a:gd name="T9" fmla="*/ 2147483646 h 86"/>
                  <a:gd name="T10" fmla="*/ 2147483646 w 145"/>
                  <a:gd name="T11" fmla="*/ 2147483646 h 86"/>
                  <a:gd name="T12" fmla="*/ 2147483646 w 145"/>
                  <a:gd name="T13" fmla="*/ 2147483646 h 86"/>
                  <a:gd name="T14" fmla="*/ 2147483646 w 145"/>
                  <a:gd name="T15" fmla="*/ 2147483646 h 86"/>
                  <a:gd name="T16" fmla="*/ 2147483646 w 145"/>
                  <a:gd name="T17" fmla="*/ 2147483646 h 86"/>
                  <a:gd name="T18" fmla="*/ 2147483646 w 145"/>
                  <a:gd name="T19" fmla="*/ 2147483646 h 86"/>
                  <a:gd name="T20" fmla="*/ 2147483646 w 145"/>
                  <a:gd name="T21" fmla="*/ 2147483646 h 86"/>
                  <a:gd name="T22" fmla="*/ 2147483646 w 145"/>
                  <a:gd name="T23" fmla="*/ 2147483646 h 86"/>
                  <a:gd name="T24" fmla="*/ 2147483646 w 145"/>
                  <a:gd name="T25" fmla="*/ 2147483646 h 86"/>
                  <a:gd name="T26" fmla="*/ 2147483646 w 145"/>
                  <a:gd name="T27" fmla="*/ 2147483646 h 86"/>
                  <a:gd name="T28" fmla="*/ 2147483646 w 145"/>
                  <a:gd name="T29" fmla="*/ 2147483646 h 86"/>
                  <a:gd name="T30" fmla="*/ 2147483646 w 145"/>
                  <a:gd name="T31" fmla="*/ 2147483646 h 86"/>
                  <a:gd name="T32" fmla="*/ 2147483646 w 145"/>
                  <a:gd name="T33" fmla="*/ 2147483646 h 86"/>
                  <a:gd name="T34" fmla="*/ 2147483646 w 145"/>
                  <a:gd name="T35" fmla="*/ 2147483646 h 86"/>
                  <a:gd name="T36" fmla="*/ 2147483646 w 145"/>
                  <a:gd name="T37" fmla="*/ 2147483646 h 86"/>
                  <a:gd name="T38" fmla="*/ 2147483646 w 145"/>
                  <a:gd name="T39" fmla="*/ 2147483646 h 86"/>
                  <a:gd name="T40" fmla="*/ 2147483646 w 145"/>
                  <a:gd name="T41" fmla="*/ 2147483646 h 86"/>
                  <a:gd name="T42" fmla="*/ 2147483646 w 145"/>
                  <a:gd name="T43" fmla="*/ 2147483646 h 86"/>
                  <a:gd name="T44" fmla="*/ 2147483646 w 145"/>
                  <a:gd name="T45" fmla="*/ 2147483646 h 86"/>
                  <a:gd name="T46" fmla="*/ 2147483646 w 145"/>
                  <a:gd name="T47" fmla="*/ 2147483646 h 86"/>
                  <a:gd name="T48" fmla="*/ 2147483646 w 145"/>
                  <a:gd name="T49" fmla="*/ 2147483646 h 86"/>
                  <a:gd name="T50" fmla="*/ 2147483646 w 145"/>
                  <a:gd name="T51" fmla="*/ 2147483646 h 86"/>
                  <a:gd name="T52" fmla="*/ 2147483646 w 145"/>
                  <a:gd name="T53" fmla="*/ 2147483646 h 86"/>
                  <a:gd name="T54" fmla="*/ 2147483646 w 145"/>
                  <a:gd name="T55" fmla="*/ 2147483646 h 86"/>
                  <a:gd name="T56" fmla="*/ 2147483646 w 145"/>
                  <a:gd name="T57" fmla="*/ 2147483646 h 86"/>
                  <a:gd name="T58" fmla="*/ 2147483646 w 145"/>
                  <a:gd name="T59" fmla="*/ 2147483646 h 86"/>
                  <a:gd name="T60" fmla="*/ 2147483646 w 145"/>
                  <a:gd name="T61" fmla="*/ 2147483646 h 86"/>
                  <a:gd name="T62" fmla="*/ 2147483646 w 145"/>
                  <a:gd name="T63" fmla="*/ 2147483646 h 86"/>
                  <a:gd name="T64" fmla="*/ 2147483646 w 145"/>
                  <a:gd name="T65" fmla="*/ 2147483646 h 86"/>
                  <a:gd name="T66" fmla="*/ 2147483646 w 145"/>
                  <a:gd name="T67" fmla="*/ 2147483646 h 86"/>
                  <a:gd name="T68" fmla="*/ 2147483646 w 145"/>
                  <a:gd name="T69" fmla="*/ 2147483646 h 86"/>
                  <a:gd name="T70" fmla="*/ 2147483646 w 145"/>
                  <a:gd name="T71" fmla="*/ 2147483646 h 86"/>
                  <a:gd name="T72" fmla="*/ 2147483646 w 145"/>
                  <a:gd name="T73" fmla="*/ 2147483646 h 86"/>
                  <a:gd name="T74" fmla="*/ 2147483646 w 145"/>
                  <a:gd name="T75" fmla="*/ 2147483646 h 86"/>
                  <a:gd name="T76" fmla="*/ 2147483646 w 145"/>
                  <a:gd name="T77" fmla="*/ 2147483646 h 86"/>
                  <a:gd name="T78" fmla="*/ 2147483646 w 145"/>
                  <a:gd name="T79" fmla="*/ 2147483646 h 86"/>
                  <a:gd name="T80" fmla="*/ 2147483646 w 145"/>
                  <a:gd name="T81" fmla="*/ 2147483646 h 86"/>
                  <a:gd name="T82" fmla="*/ 2147483646 w 145"/>
                  <a:gd name="T83" fmla="*/ 2147483646 h 8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5"/>
                  <a:gd name="T127" fmla="*/ 0 h 86"/>
                  <a:gd name="T128" fmla="*/ 145 w 145"/>
                  <a:gd name="T129" fmla="*/ 86 h 8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5" h="86">
                    <a:moveTo>
                      <a:pt x="0" y="0"/>
                    </a:moveTo>
                    <a:lnTo>
                      <a:pt x="0" y="1"/>
                    </a:lnTo>
                    <a:lnTo>
                      <a:pt x="2" y="2"/>
                    </a:lnTo>
                    <a:lnTo>
                      <a:pt x="5" y="3"/>
                    </a:lnTo>
                    <a:lnTo>
                      <a:pt x="5" y="4"/>
                    </a:lnTo>
                    <a:lnTo>
                      <a:pt x="6" y="4"/>
                    </a:lnTo>
                    <a:lnTo>
                      <a:pt x="8" y="5"/>
                    </a:lnTo>
                    <a:lnTo>
                      <a:pt x="8" y="6"/>
                    </a:lnTo>
                    <a:lnTo>
                      <a:pt x="11" y="7"/>
                    </a:lnTo>
                    <a:lnTo>
                      <a:pt x="11" y="8"/>
                    </a:lnTo>
                    <a:lnTo>
                      <a:pt x="13" y="9"/>
                    </a:lnTo>
                    <a:lnTo>
                      <a:pt x="13" y="10"/>
                    </a:lnTo>
                    <a:lnTo>
                      <a:pt x="14" y="11"/>
                    </a:lnTo>
                    <a:lnTo>
                      <a:pt x="17" y="12"/>
                    </a:lnTo>
                    <a:lnTo>
                      <a:pt x="17" y="13"/>
                    </a:lnTo>
                    <a:lnTo>
                      <a:pt x="18" y="13"/>
                    </a:lnTo>
                    <a:lnTo>
                      <a:pt x="18" y="14"/>
                    </a:lnTo>
                    <a:lnTo>
                      <a:pt x="20" y="15"/>
                    </a:lnTo>
                    <a:lnTo>
                      <a:pt x="20" y="16"/>
                    </a:lnTo>
                    <a:lnTo>
                      <a:pt x="23" y="17"/>
                    </a:lnTo>
                    <a:lnTo>
                      <a:pt x="23" y="18"/>
                    </a:lnTo>
                    <a:lnTo>
                      <a:pt x="25" y="19"/>
                    </a:lnTo>
                    <a:lnTo>
                      <a:pt x="25" y="20"/>
                    </a:lnTo>
                    <a:lnTo>
                      <a:pt x="27" y="21"/>
                    </a:lnTo>
                    <a:lnTo>
                      <a:pt x="27" y="23"/>
                    </a:lnTo>
                    <a:lnTo>
                      <a:pt x="30" y="23"/>
                    </a:lnTo>
                    <a:lnTo>
                      <a:pt x="30" y="24"/>
                    </a:lnTo>
                    <a:lnTo>
                      <a:pt x="32" y="25"/>
                    </a:lnTo>
                    <a:lnTo>
                      <a:pt x="32" y="26"/>
                    </a:lnTo>
                    <a:lnTo>
                      <a:pt x="33" y="27"/>
                    </a:lnTo>
                    <a:lnTo>
                      <a:pt x="35" y="28"/>
                    </a:lnTo>
                    <a:lnTo>
                      <a:pt x="35" y="29"/>
                    </a:lnTo>
                    <a:lnTo>
                      <a:pt x="37" y="30"/>
                    </a:lnTo>
                    <a:lnTo>
                      <a:pt x="37" y="31"/>
                    </a:lnTo>
                    <a:lnTo>
                      <a:pt x="39" y="32"/>
                    </a:lnTo>
                    <a:lnTo>
                      <a:pt x="39" y="33"/>
                    </a:lnTo>
                    <a:lnTo>
                      <a:pt x="41" y="33"/>
                    </a:lnTo>
                    <a:lnTo>
                      <a:pt x="41" y="34"/>
                    </a:lnTo>
                    <a:lnTo>
                      <a:pt x="43" y="35"/>
                    </a:lnTo>
                    <a:lnTo>
                      <a:pt x="43" y="36"/>
                    </a:lnTo>
                    <a:lnTo>
                      <a:pt x="45" y="37"/>
                    </a:lnTo>
                    <a:lnTo>
                      <a:pt x="45" y="38"/>
                    </a:lnTo>
                    <a:lnTo>
                      <a:pt x="47" y="39"/>
                    </a:lnTo>
                    <a:lnTo>
                      <a:pt x="47" y="40"/>
                    </a:lnTo>
                    <a:lnTo>
                      <a:pt x="49" y="41"/>
                    </a:lnTo>
                    <a:lnTo>
                      <a:pt x="49" y="42"/>
                    </a:lnTo>
                    <a:lnTo>
                      <a:pt x="51" y="43"/>
                    </a:lnTo>
                    <a:lnTo>
                      <a:pt x="51" y="44"/>
                    </a:lnTo>
                    <a:lnTo>
                      <a:pt x="54" y="44"/>
                    </a:lnTo>
                    <a:lnTo>
                      <a:pt x="54" y="45"/>
                    </a:lnTo>
                    <a:lnTo>
                      <a:pt x="56" y="46"/>
                    </a:lnTo>
                    <a:lnTo>
                      <a:pt x="56" y="47"/>
                    </a:lnTo>
                    <a:lnTo>
                      <a:pt x="59" y="48"/>
                    </a:lnTo>
                    <a:lnTo>
                      <a:pt x="59" y="49"/>
                    </a:lnTo>
                    <a:lnTo>
                      <a:pt x="61" y="50"/>
                    </a:lnTo>
                    <a:lnTo>
                      <a:pt x="61" y="51"/>
                    </a:lnTo>
                    <a:lnTo>
                      <a:pt x="63" y="52"/>
                    </a:lnTo>
                    <a:lnTo>
                      <a:pt x="63" y="53"/>
                    </a:lnTo>
                    <a:lnTo>
                      <a:pt x="66" y="54"/>
                    </a:lnTo>
                    <a:lnTo>
                      <a:pt x="66" y="55"/>
                    </a:lnTo>
                    <a:lnTo>
                      <a:pt x="67" y="56"/>
                    </a:lnTo>
                    <a:lnTo>
                      <a:pt x="69" y="57"/>
                    </a:lnTo>
                    <a:lnTo>
                      <a:pt x="69" y="58"/>
                    </a:lnTo>
                    <a:lnTo>
                      <a:pt x="72" y="59"/>
                    </a:lnTo>
                    <a:lnTo>
                      <a:pt x="74" y="60"/>
                    </a:lnTo>
                    <a:lnTo>
                      <a:pt x="74" y="61"/>
                    </a:lnTo>
                    <a:lnTo>
                      <a:pt x="75" y="62"/>
                    </a:lnTo>
                    <a:lnTo>
                      <a:pt x="78" y="63"/>
                    </a:lnTo>
                    <a:lnTo>
                      <a:pt x="78" y="64"/>
                    </a:lnTo>
                    <a:lnTo>
                      <a:pt x="79" y="64"/>
                    </a:lnTo>
                    <a:lnTo>
                      <a:pt x="81" y="65"/>
                    </a:lnTo>
                    <a:lnTo>
                      <a:pt x="84" y="66"/>
                    </a:lnTo>
                    <a:lnTo>
                      <a:pt x="84" y="67"/>
                    </a:lnTo>
                    <a:lnTo>
                      <a:pt x="85" y="67"/>
                    </a:lnTo>
                    <a:lnTo>
                      <a:pt x="87" y="68"/>
                    </a:lnTo>
                    <a:lnTo>
                      <a:pt x="87" y="69"/>
                    </a:lnTo>
                    <a:lnTo>
                      <a:pt x="89" y="69"/>
                    </a:lnTo>
                    <a:lnTo>
                      <a:pt x="91" y="70"/>
                    </a:lnTo>
                    <a:lnTo>
                      <a:pt x="91" y="71"/>
                    </a:lnTo>
                    <a:lnTo>
                      <a:pt x="92" y="71"/>
                    </a:lnTo>
                    <a:lnTo>
                      <a:pt x="93" y="72"/>
                    </a:lnTo>
                    <a:lnTo>
                      <a:pt x="96" y="73"/>
                    </a:lnTo>
                    <a:lnTo>
                      <a:pt x="97" y="74"/>
                    </a:lnTo>
                    <a:lnTo>
                      <a:pt x="98" y="74"/>
                    </a:lnTo>
                    <a:lnTo>
                      <a:pt x="99" y="75"/>
                    </a:lnTo>
                    <a:lnTo>
                      <a:pt x="101" y="75"/>
                    </a:lnTo>
                    <a:lnTo>
                      <a:pt x="102" y="76"/>
                    </a:lnTo>
                    <a:lnTo>
                      <a:pt x="103" y="76"/>
                    </a:lnTo>
                    <a:lnTo>
                      <a:pt x="104" y="77"/>
                    </a:lnTo>
                    <a:lnTo>
                      <a:pt x="105" y="77"/>
                    </a:lnTo>
                    <a:lnTo>
                      <a:pt x="107" y="78"/>
                    </a:lnTo>
                    <a:lnTo>
                      <a:pt x="108" y="78"/>
                    </a:lnTo>
                    <a:lnTo>
                      <a:pt x="109" y="78"/>
                    </a:lnTo>
                    <a:lnTo>
                      <a:pt x="110" y="79"/>
                    </a:lnTo>
                    <a:lnTo>
                      <a:pt x="111" y="79"/>
                    </a:lnTo>
                    <a:lnTo>
                      <a:pt x="113" y="80"/>
                    </a:lnTo>
                    <a:lnTo>
                      <a:pt x="114" y="80"/>
                    </a:lnTo>
                    <a:lnTo>
                      <a:pt x="115" y="80"/>
                    </a:lnTo>
                    <a:lnTo>
                      <a:pt x="116" y="81"/>
                    </a:lnTo>
                    <a:lnTo>
                      <a:pt x="117" y="81"/>
                    </a:lnTo>
                    <a:lnTo>
                      <a:pt x="119" y="81"/>
                    </a:lnTo>
                    <a:lnTo>
                      <a:pt x="120" y="82"/>
                    </a:lnTo>
                    <a:lnTo>
                      <a:pt x="121" y="82"/>
                    </a:lnTo>
                    <a:lnTo>
                      <a:pt x="122" y="82"/>
                    </a:lnTo>
                    <a:lnTo>
                      <a:pt x="123" y="83"/>
                    </a:lnTo>
                    <a:lnTo>
                      <a:pt x="125" y="83"/>
                    </a:lnTo>
                    <a:lnTo>
                      <a:pt x="126" y="83"/>
                    </a:lnTo>
                    <a:lnTo>
                      <a:pt x="127" y="83"/>
                    </a:lnTo>
                    <a:lnTo>
                      <a:pt x="128" y="84"/>
                    </a:lnTo>
                    <a:lnTo>
                      <a:pt x="129" y="84"/>
                    </a:lnTo>
                    <a:lnTo>
                      <a:pt x="131" y="84"/>
                    </a:lnTo>
                    <a:lnTo>
                      <a:pt x="132" y="84"/>
                    </a:lnTo>
                    <a:lnTo>
                      <a:pt x="133" y="85"/>
                    </a:lnTo>
                    <a:lnTo>
                      <a:pt x="134" y="85"/>
                    </a:lnTo>
                    <a:lnTo>
                      <a:pt x="135" y="85"/>
                    </a:lnTo>
                    <a:lnTo>
                      <a:pt x="137" y="85"/>
                    </a:lnTo>
                    <a:lnTo>
                      <a:pt x="138" y="85"/>
                    </a:lnTo>
                    <a:lnTo>
                      <a:pt x="139" y="86"/>
                    </a:lnTo>
                    <a:lnTo>
                      <a:pt x="140" y="86"/>
                    </a:lnTo>
                    <a:lnTo>
                      <a:pt x="141" y="86"/>
                    </a:lnTo>
                    <a:lnTo>
                      <a:pt x="143" y="86"/>
                    </a:lnTo>
                    <a:lnTo>
                      <a:pt x="144" y="86"/>
                    </a:lnTo>
                    <a:lnTo>
                      <a:pt x="145" y="86"/>
                    </a:lnTo>
                  </a:path>
                </a:pathLst>
              </a:custGeom>
              <a:noFill/>
              <a:ln w="254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281" name="Freeform 76">
                <a:extLst>
                  <a:ext uri="{FF2B5EF4-FFF2-40B4-BE49-F238E27FC236}">
                    <a16:creationId xmlns:a16="http://schemas.microsoft.com/office/drawing/2014/main" id="{F279BC8F-7D2D-44BA-8797-A6E5C9B8F7CD}"/>
                  </a:ext>
                </a:extLst>
              </p:cNvPr>
              <p:cNvSpPr>
                <a:spLocks/>
              </p:cNvSpPr>
              <p:nvPr/>
            </p:nvSpPr>
            <p:spPr bwMode="auto">
              <a:xfrm rot="-5400000">
                <a:off x="2076079" y="2592124"/>
                <a:ext cx="236721" cy="5225"/>
              </a:xfrm>
              <a:custGeom>
                <a:avLst/>
                <a:gdLst>
                  <a:gd name="T0" fmla="*/ 2147483646 w 91"/>
                  <a:gd name="T1" fmla="*/ 0 h 3"/>
                  <a:gd name="T2" fmla="*/ 2147483646 w 91"/>
                  <a:gd name="T3" fmla="*/ 0 h 3"/>
                  <a:gd name="T4" fmla="*/ 2147483646 w 91"/>
                  <a:gd name="T5" fmla="*/ 2147483646 h 3"/>
                  <a:gd name="T6" fmla="*/ 2147483646 w 91"/>
                  <a:gd name="T7" fmla="*/ 2147483646 h 3"/>
                  <a:gd name="T8" fmla="*/ 2147483646 w 91"/>
                  <a:gd name="T9" fmla="*/ 2147483646 h 3"/>
                  <a:gd name="T10" fmla="*/ 2147483646 w 91"/>
                  <a:gd name="T11" fmla="*/ 2147483646 h 3"/>
                  <a:gd name="T12" fmla="*/ 2147483646 w 91"/>
                  <a:gd name="T13" fmla="*/ 2147483646 h 3"/>
                  <a:gd name="T14" fmla="*/ 2147483646 w 91"/>
                  <a:gd name="T15" fmla="*/ 2147483646 h 3"/>
                  <a:gd name="T16" fmla="*/ 2147483646 w 91"/>
                  <a:gd name="T17" fmla="*/ 2147483646 h 3"/>
                  <a:gd name="T18" fmla="*/ 2147483646 w 91"/>
                  <a:gd name="T19" fmla="*/ 2147483646 h 3"/>
                  <a:gd name="T20" fmla="*/ 2147483646 w 91"/>
                  <a:gd name="T21" fmla="*/ 2147483646 h 3"/>
                  <a:gd name="T22" fmla="*/ 2147483646 w 91"/>
                  <a:gd name="T23" fmla="*/ 2147483646 h 3"/>
                  <a:gd name="T24" fmla="*/ 2147483646 w 91"/>
                  <a:gd name="T25" fmla="*/ 2147483646 h 3"/>
                  <a:gd name="T26" fmla="*/ 2147483646 w 91"/>
                  <a:gd name="T27" fmla="*/ 2147483646 h 3"/>
                  <a:gd name="T28" fmla="*/ 2147483646 w 91"/>
                  <a:gd name="T29" fmla="*/ 2147483646 h 3"/>
                  <a:gd name="T30" fmla="*/ 2147483646 w 91"/>
                  <a:gd name="T31" fmla="*/ 2147483646 h 3"/>
                  <a:gd name="T32" fmla="*/ 2147483646 w 91"/>
                  <a:gd name="T33" fmla="*/ 2147483646 h 3"/>
                  <a:gd name="T34" fmla="*/ 2147483646 w 91"/>
                  <a:gd name="T35" fmla="*/ 2147483646 h 3"/>
                  <a:gd name="T36" fmla="*/ 2147483646 w 91"/>
                  <a:gd name="T37" fmla="*/ 2147483646 h 3"/>
                  <a:gd name="T38" fmla="*/ 2147483646 w 91"/>
                  <a:gd name="T39" fmla="*/ 2147483646 h 3"/>
                  <a:gd name="T40" fmla="*/ 2147483646 w 91"/>
                  <a:gd name="T41" fmla="*/ 2147483646 h 3"/>
                  <a:gd name="T42" fmla="*/ 2147483646 w 91"/>
                  <a:gd name="T43" fmla="*/ 2147483646 h 3"/>
                  <a:gd name="T44" fmla="*/ 2147483646 w 91"/>
                  <a:gd name="T45" fmla="*/ 2147483646 h 3"/>
                  <a:gd name="T46" fmla="*/ 2147483646 w 91"/>
                  <a:gd name="T47" fmla="*/ 2147483646 h 3"/>
                  <a:gd name="T48" fmla="*/ 2147483646 w 91"/>
                  <a:gd name="T49" fmla="*/ 2147483646 h 3"/>
                  <a:gd name="T50" fmla="*/ 2147483646 w 91"/>
                  <a:gd name="T51" fmla="*/ 2147483646 h 3"/>
                  <a:gd name="T52" fmla="*/ 2147483646 w 91"/>
                  <a:gd name="T53" fmla="*/ 2147483646 h 3"/>
                  <a:gd name="T54" fmla="*/ 2147483646 w 91"/>
                  <a:gd name="T55" fmla="*/ 2147483646 h 3"/>
                  <a:gd name="T56" fmla="*/ 2147483646 w 91"/>
                  <a:gd name="T57" fmla="*/ 2147483646 h 3"/>
                  <a:gd name="T58" fmla="*/ 2147483646 w 91"/>
                  <a:gd name="T59" fmla="*/ 2147483646 h 3"/>
                  <a:gd name="T60" fmla="*/ 2147483646 w 91"/>
                  <a:gd name="T61" fmla="*/ 2147483646 h 3"/>
                  <a:gd name="T62" fmla="*/ 2147483646 w 91"/>
                  <a:gd name="T63" fmla="*/ 2147483646 h 3"/>
                  <a:gd name="T64" fmla="*/ 2147483646 w 91"/>
                  <a:gd name="T65" fmla="*/ 2147483646 h 3"/>
                  <a:gd name="T66" fmla="*/ 2147483646 w 91"/>
                  <a:gd name="T67" fmla="*/ 2147483646 h 3"/>
                  <a:gd name="T68" fmla="*/ 2147483646 w 91"/>
                  <a:gd name="T69" fmla="*/ 2147483646 h 3"/>
                  <a:gd name="T70" fmla="*/ 2147483646 w 91"/>
                  <a:gd name="T71" fmla="*/ 2147483646 h 3"/>
                  <a:gd name="T72" fmla="*/ 2147483646 w 91"/>
                  <a:gd name="T73" fmla="*/ 2147483646 h 3"/>
                  <a:gd name="T74" fmla="*/ 2147483646 w 91"/>
                  <a:gd name="T75" fmla="*/ 2147483646 h 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1"/>
                  <a:gd name="T115" fmla="*/ 0 h 3"/>
                  <a:gd name="T116" fmla="*/ 91 w 91"/>
                  <a:gd name="T117" fmla="*/ 3 h 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1" h="3">
                    <a:moveTo>
                      <a:pt x="0" y="0"/>
                    </a:moveTo>
                    <a:lnTo>
                      <a:pt x="1" y="0"/>
                    </a:lnTo>
                    <a:lnTo>
                      <a:pt x="2" y="0"/>
                    </a:lnTo>
                    <a:lnTo>
                      <a:pt x="4" y="0"/>
                    </a:lnTo>
                    <a:lnTo>
                      <a:pt x="5" y="0"/>
                    </a:lnTo>
                    <a:lnTo>
                      <a:pt x="6" y="1"/>
                    </a:lnTo>
                    <a:lnTo>
                      <a:pt x="7" y="1"/>
                    </a:lnTo>
                    <a:lnTo>
                      <a:pt x="8" y="1"/>
                    </a:lnTo>
                    <a:lnTo>
                      <a:pt x="10" y="1"/>
                    </a:lnTo>
                    <a:lnTo>
                      <a:pt x="11" y="1"/>
                    </a:lnTo>
                    <a:lnTo>
                      <a:pt x="12" y="1"/>
                    </a:lnTo>
                    <a:lnTo>
                      <a:pt x="13" y="1"/>
                    </a:lnTo>
                    <a:lnTo>
                      <a:pt x="14" y="1"/>
                    </a:lnTo>
                    <a:lnTo>
                      <a:pt x="16" y="1"/>
                    </a:lnTo>
                    <a:lnTo>
                      <a:pt x="17" y="1"/>
                    </a:lnTo>
                    <a:lnTo>
                      <a:pt x="18" y="2"/>
                    </a:lnTo>
                    <a:lnTo>
                      <a:pt x="19" y="2"/>
                    </a:lnTo>
                    <a:lnTo>
                      <a:pt x="20" y="2"/>
                    </a:lnTo>
                    <a:lnTo>
                      <a:pt x="22" y="2"/>
                    </a:lnTo>
                    <a:lnTo>
                      <a:pt x="23" y="2"/>
                    </a:lnTo>
                    <a:lnTo>
                      <a:pt x="24" y="2"/>
                    </a:lnTo>
                    <a:lnTo>
                      <a:pt x="25" y="2"/>
                    </a:lnTo>
                    <a:lnTo>
                      <a:pt x="26" y="2"/>
                    </a:lnTo>
                    <a:lnTo>
                      <a:pt x="28" y="2"/>
                    </a:lnTo>
                    <a:lnTo>
                      <a:pt x="29" y="2"/>
                    </a:lnTo>
                    <a:lnTo>
                      <a:pt x="30" y="2"/>
                    </a:lnTo>
                    <a:lnTo>
                      <a:pt x="31" y="2"/>
                    </a:lnTo>
                    <a:lnTo>
                      <a:pt x="32" y="2"/>
                    </a:lnTo>
                    <a:lnTo>
                      <a:pt x="34" y="2"/>
                    </a:lnTo>
                    <a:lnTo>
                      <a:pt x="35" y="2"/>
                    </a:lnTo>
                    <a:lnTo>
                      <a:pt x="36" y="2"/>
                    </a:lnTo>
                    <a:lnTo>
                      <a:pt x="37" y="2"/>
                    </a:lnTo>
                    <a:lnTo>
                      <a:pt x="38" y="2"/>
                    </a:lnTo>
                    <a:lnTo>
                      <a:pt x="40" y="2"/>
                    </a:lnTo>
                    <a:lnTo>
                      <a:pt x="41" y="2"/>
                    </a:lnTo>
                    <a:lnTo>
                      <a:pt x="42" y="3"/>
                    </a:lnTo>
                    <a:lnTo>
                      <a:pt x="43" y="3"/>
                    </a:lnTo>
                    <a:lnTo>
                      <a:pt x="44" y="3"/>
                    </a:lnTo>
                    <a:lnTo>
                      <a:pt x="46" y="3"/>
                    </a:lnTo>
                    <a:lnTo>
                      <a:pt x="47" y="3"/>
                    </a:lnTo>
                    <a:lnTo>
                      <a:pt x="48" y="3"/>
                    </a:lnTo>
                    <a:lnTo>
                      <a:pt x="49" y="3"/>
                    </a:lnTo>
                    <a:lnTo>
                      <a:pt x="50" y="3"/>
                    </a:lnTo>
                    <a:lnTo>
                      <a:pt x="52" y="3"/>
                    </a:lnTo>
                    <a:lnTo>
                      <a:pt x="53" y="3"/>
                    </a:lnTo>
                    <a:lnTo>
                      <a:pt x="54" y="3"/>
                    </a:lnTo>
                    <a:lnTo>
                      <a:pt x="55" y="3"/>
                    </a:lnTo>
                    <a:lnTo>
                      <a:pt x="56" y="3"/>
                    </a:lnTo>
                    <a:lnTo>
                      <a:pt x="58" y="3"/>
                    </a:lnTo>
                    <a:lnTo>
                      <a:pt x="59" y="3"/>
                    </a:lnTo>
                    <a:lnTo>
                      <a:pt x="60" y="3"/>
                    </a:lnTo>
                    <a:lnTo>
                      <a:pt x="61" y="3"/>
                    </a:lnTo>
                    <a:lnTo>
                      <a:pt x="62" y="3"/>
                    </a:lnTo>
                    <a:lnTo>
                      <a:pt x="64" y="3"/>
                    </a:lnTo>
                    <a:lnTo>
                      <a:pt x="65" y="3"/>
                    </a:lnTo>
                    <a:lnTo>
                      <a:pt x="66" y="3"/>
                    </a:lnTo>
                    <a:lnTo>
                      <a:pt x="67" y="3"/>
                    </a:lnTo>
                    <a:lnTo>
                      <a:pt x="68" y="3"/>
                    </a:lnTo>
                    <a:lnTo>
                      <a:pt x="70" y="3"/>
                    </a:lnTo>
                    <a:lnTo>
                      <a:pt x="71" y="3"/>
                    </a:lnTo>
                    <a:lnTo>
                      <a:pt x="72" y="3"/>
                    </a:lnTo>
                    <a:lnTo>
                      <a:pt x="73" y="3"/>
                    </a:lnTo>
                    <a:lnTo>
                      <a:pt x="74" y="3"/>
                    </a:lnTo>
                    <a:lnTo>
                      <a:pt x="76" y="3"/>
                    </a:lnTo>
                    <a:lnTo>
                      <a:pt x="77" y="3"/>
                    </a:lnTo>
                    <a:lnTo>
                      <a:pt x="78" y="3"/>
                    </a:lnTo>
                    <a:lnTo>
                      <a:pt x="79" y="3"/>
                    </a:lnTo>
                    <a:lnTo>
                      <a:pt x="80" y="3"/>
                    </a:lnTo>
                    <a:lnTo>
                      <a:pt x="82" y="3"/>
                    </a:lnTo>
                    <a:lnTo>
                      <a:pt x="83" y="3"/>
                    </a:lnTo>
                    <a:lnTo>
                      <a:pt x="84" y="3"/>
                    </a:lnTo>
                    <a:lnTo>
                      <a:pt x="85" y="3"/>
                    </a:lnTo>
                    <a:lnTo>
                      <a:pt x="86" y="3"/>
                    </a:lnTo>
                    <a:lnTo>
                      <a:pt x="88" y="3"/>
                    </a:lnTo>
                    <a:lnTo>
                      <a:pt x="89" y="3"/>
                    </a:lnTo>
                    <a:lnTo>
                      <a:pt x="90" y="3"/>
                    </a:lnTo>
                    <a:lnTo>
                      <a:pt x="91" y="3"/>
                    </a:lnTo>
                  </a:path>
                </a:pathLst>
              </a:custGeom>
              <a:noFill/>
              <a:ln w="254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282" name="Freeform 77">
                <a:extLst>
                  <a:ext uri="{FF2B5EF4-FFF2-40B4-BE49-F238E27FC236}">
                    <a16:creationId xmlns:a16="http://schemas.microsoft.com/office/drawing/2014/main" id="{73B159B9-2473-4B3F-9DCA-491142948CAB}"/>
                  </a:ext>
                </a:extLst>
              </p:cNvPr>
              <p:cNvSpPr>
                <a:spLocks/>
              </p:cNvSpPr>
              <p:nvPr/>
            </p:nvSpPr>
            <p:spPr bwMode="auto">
              <a:xfrm rot="-5400000">
                <a:off x="1841001" y="3478208"/>
                <a:ext cx="247125" cy="464977"/>
              </a:xfrm>
              <a:custGeom>
                <a:avLst/>
                <a:gdLst>
                  <a:gd name="T0" fmla="*/ 2147483646 w 95"/>
                  <a:gd name="T1" fmla="*/ 2147483646 h 267"/>
                  <a:gd name="T2" fmla="*/ 2147483646 w 95"/>
                  <a:gd name="T3" fmla="*/ 2147483646 h 267"/>
                  <a:gd name="T4" fmla="*/ 2147483646 w 95"/>
                  <a:gd name="T5" fmla="*/ 2147483646 h 267"/>
                  <a:gd name="T6" fmla="*/ 2147483646 w 95"/>
                  <a:gd name="T7" fmla="*/ 2147483646 h 267"/>
                  <a:gd name="T8" fmla="*/ 2147483646 w 95"/>
                  <a:gd name="T9" fmla="*/ 2147483646 h 267"/>
                  <a:gd name="T10" fmla="*/ 2147483646 w 95"/>
                  <a:gd name="T11" fmla="*/ 2147483646 h 267"/>
                  <a:gd name="T12" fmla="*/ 2147483646 w 95"/>
                  <a:gd name="T13" fmla="*/ 2147483646 h 267"/>
                  <a:gd name="T14" fmla="*/ 2147483646 w 95"/>
                  <a:gd name="T15" fmla="*/ 2147483646 h 267"/>
                  <a:gd name="T16" fmla="*/ 2147483646 w 95"/>
                  <a:gd name="T17" fmla="*/ 2147483646 h 267"/>
                  <a:gd name="T18" fmla="*/ 2147483646 w 95"/>
                  <a:gd name="T19" fmla="*/ 2147483646 h 267"/>
                  <a:gd name="T20" fmla="*/ 2147483646 w 95"/>
                  <a:gd name="T21" fmla="*/ 2147483646 h 267"/>
                  <a:gd name="T22" fmla="*/ 2147483646 w 95"/>
                  <a:gd name="T23" fmla="*/ 2147483646 h 267"/>
                  <a:gd name="T24" fmla="*/ 2147483646 w 95"/>
                  <a:gd name="T25" fmla="*/ 2147483646 h 267"/>
                  <a:gd name="T26" fmla="*/ 2147483646 w 95"/>
                  <a:gd name="T27" fmla="*/ 2147483646 h 267"/>
                  <a:gd name="T28" fmla="*/ 2147483646 w 95"/>
                  <a:gd name="T29" fmla="*/ 2147483646 h 267"/>
                  <a:gd name="T30" fmla="*/ 2147483646 w 95"/>
                  <a:gd name="T31" fmla="*/ 2147483646 h 267"/>
                  <a:gd name="T32" fmla="*/ 2147483646 w 95"/>
                  <a:gd name="T33" fmla="*/ 2147483646 h 267"/>
                  <a:gd name="T34" fmla="*/ 2147483646 w 95"/>
                  <a:gd name="T35" fmla="*/ 2147483646 h 267"/>
                  <a:gd name="T36" fmla="*/ 2147483646 w 95"/>
                  <a:gd name="T37" fmla="*/ 2147483646 h 267"/>
                  <a:gd name="T38" fmla="*/ 2147483646 w 95"/>
                  <a:gd name="T39" fmla="*/ 2147483646 h 267"/>
                  <a:gd name="T40" fmla="*/ 2147483646 w 95"/>
                  <a:gd name="T41" fmla="*/ 2147483646 h 267"/>
                  <a:gd name="T42" fmla="*/ 2147483646 w 95"/>
                  <a:gd name="T43" fmla="*/ 2147483646 h 267"/>
                  <a:gd name="T44" fmla="*/ 2147483646 w 95"/>
                  <a:gd name="T45" fmla="*/ 2147483646 h 267"/>
                  <a:gd name="T46" fmla="*/ 2147483646 w 95"/>
                  <a:gd name="T47" fmla="*/ 2147483646 h 267"/>
                  <a:gd name="T48" fmla="*/ 2147483646 w 95"/>
                  <a:gd name="T49" fmla="*/ 2147483646 h 267"/>
                  <a:gd name="T50" fmla="*/ 2147483646 w 95"/>
                  <a:gd name="T51" fmla="*/ 2147483646 h 267"/>
                  <a:gd name="T52" fmla="*/ 2147483646 w 95"/>
                  <a:gd name="T53" fmla="*/ 2147483646 h 267"/>
                  <a:gd name="T54" fmla="*/ 2147483646 w 95"/>
                  <a:gd name="T55" fmla="*/ 2147483646 h 267"/>
                  <a:gd name="T56" fmla="*/ 2147483646 w 95"/>
                  <a:gd name="T57" fmla="*/ 2147483646 h 267"/>
                  <a:gd name="T58" fmla="*/ 2147483646 w 95"/>
                  <a:gd name="T59" fmla="*/ 2147483646 h 267"/>
                  <a:gd name="T60" fmla="*/ 2147483646 w 95"/>
                  <a:gd name="T61" fmla="*/ 2147483646 h 267"/>
                  <a:gd name="T62" fmla="*/ 2147483646 w 95"/>
                  <a:gd name="T63" fmla="*/ 2147483646 h 267"/>
                  <a:gd name="T64" fmla="*/ 2147483646 w 95"/>
                  <a:gd name="T65" fmla="*/ 2147483646 h 267"/>
                  <a:gd name="T66" fmla="*/ 2147483646 w 95"/>
                  <a:gd name="T67" fmla="*/ 2147483646 h 267"/>
                  <a:gd name="T68" fmla="*/ 2147483646 w 95"/>
                  <a:gd name="T69" fmla="*/ 2147483646 h 267"/>
                  <a:gd name="T70" fmla="*/ 2147483646 w 95"/>
                  <a:gd name="T71" fmla="*/ 2147483646 h 267"/>
                  <a:gd name="T72" fmla="*/ 2147483646 w 95"/>
                  <a:gd name="T73" fmla="*/ 2147483646 h 267"/>
                  <a:gd name="T74" fmla="*/ 2147483646 w 95"/>
                  <a:gd name="T75" fmla="*/ 2147483646 h 267"/>
                  <a:gd name="T76" fmla="*/ 2147483646 w 95"/>
                  <a:gd name="T77" fmla="*/ 2147483646 h 267"/>
                  <a:gd name="T78" fmla="*/ 2147483646 w 95"/>
                  <a:gd name="T79" fmla="*/ 2147483646 h 267"/>
                  <a:gd name="T80" fmla="*/ 2147483646 w 95"/>
                  <a:gd name="T81" fmla="*/ 2147483646 h 267"/>
                  <a:gd name="T82" fmla="*/ 2147483646 w 95"/>
                  <a:gd name="T83" fmla="*/ 2147483646 h 26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5"/>
                  <a:gd name="T127" fmla="*/ 0 h 267"/>
                  <a:gd name="T128" fmla="*/ 95 w 95"/>
                  <a:gd name="T129" fmla="*/ 267 h 26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5" h="267">
                    <a:moveTo>
                      <a:pt x="0" y="267"/>
                    </a:moveTo>
                    <a:lnTo>
                      <a:pt x="1" y="267"/>
                    </a:lnTo>
                    <a:lnTo>
                      <a:pt x="3" y="267"/>
                    </a:lnTo>
                    <a:lnTo>
                      <a:pt x="4" y="267"/>
                    </a:lnTo>
                    <a:lnTo>
                      <a:pt x="5" y="267"/>
                    </a:lnTo>
                    <a:lnTo>
                      <a:pt x="6" y="267"/>
                    </a:lnTo>
                    <a:lnTo>
                      <a:pt x="7" y="267"/>
                    </a:lnTo>
                    <a:lnTo>
                      <a:pt x="9" y="267"/>
                    </a:lnTo>
                    <a:lnTo>
                      <a:pt x="10" y="267"/>
                    </a:lnTo>
                    <a:lnTo>
                      <a:pt x="11" y="266"/>
                    </a:lnTo>
                    <a:lnTo>
                      <a:pt x="12" y="266"/>
                    </a:lnTo>
                    <a:lnTo>
                      <a:pt x="13" y="266"/>
                    </a:lnTo>
                    <a:lnTo>
                      <a:pt x="15" y="266"/>
                    </a:lnTo>
                    <a:lnTo>
                      <a:pt x="16" y="266"/>
                    </a:lnTo>
                    <a:lnTo>
                      <a:pt x="17" y="266"/>
                    </a:lnTo>
                    <a:lnTo>
                      <a:pt x="18" y="266"/>
                    </a:lnTo>
                    <a:lnTo>
                      <a:pt x="19" y="265"/>
                    </a:lnTo>
                    <a:lnTo>
                      <a:pt x="21" y="265"/>
                    </a:lnTo>
                    <a:lnTo>
                      <a:pt x="22" y="265"/>
                    </a:lnTo>
                    <a:lnTo>
                      <a:pt x="23" y="264"/>
                    </a:lnTo>
                    <a:lnTo>
                      <a:pt x="24" y="264"/>
                    </a:lnTo>
                    <a:lnTo>
                      <a:pt x="25" y="264"/>
                    </a:lnTo>
                    <a:lnTo>
                      <a:pt x="27" y="263"/>
                    </a:lnTo>
                    <a:lnTo>
                      <a:pt x="28" y="263"/>
                    </a:lnTo>
                    <a:lnTo>
                      <a:pt x="29" y="262"/>
                    </a:lnTo>
                    <a:lnTo>
                      <a:pt x="31" y="261"/>
                    </a:lnTo>
                    <a:lnTo>
                      <a:pt x="31" y="260"/>
                    </a:lnTo>
                    <a:lnTo>
                      <a:pt x="34" y="259"/>
                    </a:lnTo>
                    <a:lnTo>
                      <a:pt x="34" y="258"/>
                    </a:lnTo>
                    <a:lnTo>
                      <a:pt x="35" y="258"/>
                    </a:lnTo>
                    <a:lnTo>
                      <a:pt x="35" y="257"/>
                    </a:lnTo>
                    <a:lnTo>
                      <a:pt x="37" y="256"/>
                    </a:lnTo>
                    <a:lnTo>
                      <a:pt x="37" y="254"/>
                    </a:lnTo>
                    <a:lnTo>
                      <a:pt x="39" y="254"/>
                    </a:lnTo>
                    <a:lnTo>
                      <a:pt x="39" y="252"/>
                    </a:lnTo>
                    <a:lnTo>
                      <a:pt x="40" y="252"/>
                    </a:lnTo>
                    <a:lnTo>
                      <a:pt x="40" y="250"/>
                    </a:lnTo>
                    <a:lnTo>
                      <a:pt x="41" y="250"/>
                    </a:lnTo>
                    <a:lnTo>
                      <a:pt x="41" y="248"/>
                    </a:lnTo>
                    <a:lnTo>
                      <a:pt x="42" y="248"/>
                    </a:lnTo>
                    <a:lnTo>
                      <a:pt x="42" y="246"/>
                    </a:lnTo>
                    <a:lnTo>
                      <a:pt x="43" y="246"/>
                    </a:lnTo>
                    <a:lnTo>
                      <a:pt x="43" y="244"/>
                    </a:lnTo>
                    <a:lnTo>
                      <a:pt x="45" y="243"/>
                    </a:lnTo>
                    <a:lnTo>
                      <a:pt x="45" y="241"/>
                    </a:lnTo>
                    <a:lnTo>
                      <a:pt x="46" y="241"/>
                    </a:lnTo>
                    <a:lnTo>
                      <a:pt x="46" y="239"/>
                    </a:lnTo>
                    <a:lnTo>
                      <a:pt x="47" y="238"/>
                    </a:lnTo>
                    <a:lnTo>
                      <a:pt x="47" y="235"/>
                    </a:lnTo>
                    <a:lnTo>
                      <a:pt x="48" y="235"/>
                    </a:lnTo>
                    <a:lnTo>
                      <a:pt x="48" y="232"/>
                    </a:lnTo>
                    <a:lnTo>
                      <a:pt x="49" y="231"/>
                    </a:lnTo>
                    <a:lnTo>
                      <a:pt x="49" y="228"/>
                    </a:lnTo>
                    <a:lnTo>
                      <a:pt x="51" y="228"/>
                    </a:lnTo>
                    <a:lnTo>
                      <a:pt x="51" y="224"/>
                    </a:lnTo>
                    <a:lnTo>
                      <a:pt x="52" y="224"/>
                    </a:lnTo>
                    <a:lnTo>
                      <a:pt x="52" y="221"/>
                    </a:lnTo>
                    <a:lnTo>
                      <a:pt x="53" y="220"/>
                    </a:lnTo>
                    <a:lnTo>
                      <a:pt x="53" y="216"/>
                    </a:lnTo>
                    <a:lnTo>
                      <a:pt x="54" y="216"/>
                    </a:lnTo>
                    <a:lnTo>
                      <a:pt x="54" y="211"/>
                    </a:lnTo>
                    <a:lnTo>
                      <a:pt x="55" y="211"/>
                    </a:lnTo>
                    <a:lnTo>
                      <a:pt x="55" y="206"/>
                    </a:lnTo>
                    <a:lnTo>
                      <a:pt x="57" y="206"/>
                    </a:lnTo>
                    <a:lnTo>
                      <a:pt x="57" y="201"/>
                    </a:lnTo>
                    <a:lnTo>
                      <a:pt x="58" y="201"/>
                    </a:lnTo>
                    <a:lnTo>
                      <a:pt x="58" y="195"/>
                    </a:lnTo>
                    <a:lnTo>
                      <a:pt x="59" y="195"/>
                    </a:lnTo>
                    <a:lnTo>
                      <a:pt x="59" y="189"/>
                    </a:lnTo>
                    <a:lnTo>
                      <a:pt x="60" y="189"/>
                    </a:lnTo>
                    <a:lnTo>
                      <a:pt x="60" y="183"/>
                    </a:lnTo>
                    <a:lnTo>
                      <a:pt x="61" y="183"/>
                    </a:lnTo>
                    <a:lnTo>
                      <a:pt x="61" y="177"/>
                    </a:lnTo>
                    <a:lnTo>
                      <a:pt x="63" y="177"/>
                    </a:lnTo>
                    <a:lnTo>
                      <a:pt x="63" y="170"/>
                    </a:lnTo>
                    <a:lnTo>
                      <a:pt x="64" y="170"/>
                    </a:lnTo>
                    <a:lnTo>
                      <a:pt x="64" y="163"/>
                    </a:lnTo>
                    <a:lnTo>
                      <a:pt x="65" y="163"/>
                    </a:lnTo>
                    <a:lnTo>
                      <a:pt x="65" y="156"/>
                    </a:lnTo>
                    <a:lnTo>
                      <a:pt x="66" y="156"/>
                    </a:lnTo>
                    <a:lnTo>
                      <a:pt x="66" y="149"/>
                    </a:lnTo>
                    <a:lnTo>
                      <a:pt x="67" y="148"/>
                    </a:lnTo>
                    <a:lnTo>
                      <a:pt x="67" y="141"/>
                    </a:lnTo>
                    <a:lnTo>
                      <a:pt x="69" y="141"/>
                    </a:lnTo>
                    <a:lnTo>
                      <a:pt x="69" y="134"/>
                    </a:lnTo>
                    <a:lnTo>
                      <a:pt x="70" y="133"/>
                    </a:lnTo>
                    <a:lnTo>
                      <a:pt x="70" y="126"/>
                    </a:lnTo>
                    <a:lnTo>
                      <a:pt x="71" y="125"/>
                    </a:lnTo>
                    <a:lnTo>
                      <a:pt x="71" y="118"/>
                    </a:lnTo>
                    <a:lnTo>
                      <a:pt x="72" y="117"/>
                    </a:lnTo>
                    <a:lnTo>
                      <a:pt x="72" y="110"/>
                    </a:lnTo>
                    <a:lnTo>
                      <a:pt x="73" y="110"/>
                    </a:lnTo>
                    <a:lnTo>
                      <a:pt x="73" y="102"/>
                    </a:lnTo>
                    <a:lnTo>
                      <a:pt x="75" y="101"/>
                    </a:lnTo>
                    <a:lnTo>
                      <a:pt x="75" y="94"/>
                    </a:lnTo>
                    <a:lnTo>
                      <a:pt x="76" y="94"/>
                    </a:lnTo>
                    <a:lnTo>
                      <a:pt x="76" y="86"/>
                    </a:lnTo>
                    <a:lnTo>
                      <a:pt x="77" y="85"/>
                    </a:lnTo>
                    <a:lnTo>
                      <a:pt x="77" y="78"/>
                    </a:lnTo>
                    <a:lnTo>
                      <a:pt x="78" y="77"/>
                    </a:lnTo>
                    <a:lnTo>
                      <a:pt x="78" y="71"/>
                    </a:lnTo>
                    <a:lnTo>
                      <a:pt x="79" y="70"/>
                    </a:lnTo>
                    <a:lnTo>
                      <a:pt x="79" y="63"/>
                    </a:lnTo>
                    <a:lnTo>
                      <a:pt x="81" y="62"/>
                    </a:lnTo>
                    <a:lnTo>
                      <a:pt x="81" y="55"/>
                    </a:lnTo>
                    <a:lnTo>
                      <a:pt x="82" y="55"/>
                    </a:lnTo>
                    <a:lnTo>
                      <a:pt x="82" y="49"/>
                    </a:lnTo>
                    <a:lnTo>
                      <a:pt x="83" y="48"/>
                    </a:lnTo>
                    <a:lnTo>
                      <a:pt x="83" y="42"/>
                    </a:lnTo>
                    <a:lnTo>
                      <a:pt x="84" y="41"/>
                    </a:lnTo>
                    <a:lnTo>
                      <a:pt x="84" y="35"/>
                    </a:lnTo>
                    <a:lnTo>
                      <a:pt x="85" y="34"/>
                    </a:lnTo>
                    <a:lnTo>
                      <a:pt x="85" y="29"/>
                    </a:lnTo>
                    <a:lnTo>
                      <a:pt x="87" y="29"/>
                    </a:lnTo>
                    <a:lnTo>
                      <a:pt x="87" y="23"/>
                    </a:lnTo>
                    <a:lnTo>
                      <a:pt x="88" y="23"/>
                    </a:lnTo>
                    <a:lnTo>
                      <a:pt x="88" y="18"/>
                    </a:lnTo>
                    <a:lnTo>
                      <a:pt x="89" y="18"/>
                    </a:lnTo>
                    <a:lnTo>
                      <a:pt x="89" y="13"/>
                    </a:lnTo>
                    <a:lnTo>
                      <a:pt x="90" y="13"/>
                    </a:lnTo>
                    <a:lnTo>
                      <a:pt x="90" y="9"/>
                    </a:lnTo>
                    <a:lnTo>
                      <a:pt x="91" y="9"/>
                    </a:lnTo>
                    <a:lnTo>
                      <a:pt x="91" y="6"/>
                    </a:lnTo>
                    <a:lnTo>
                      <a:pt x="93" y="5"/>
                    </a:lnTo>
                    <a:lnTo>
                      <a:pt x="93" y="3"/>
                    </a:lnTo>
                    <a:lnTo>
                      <a:pt x="94" y="2"/>
                    </a:lnTo>
                    <a:lnTo>
                      <a:pt x="94" y="0"/>
                    </a:lnTo>
                    <a:lnTo>
                      <a:pt x="95" y="0"/>
                    </a:lnTo>
                  </a:path>
                </a:pathLst>
              </a:custGeom>
              <a:noFill/>
              <a:ln w="254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283" name="Freeform 78">
                <a:extLst>
                  <a:ext uri="{FF2B5EF4-FFF2-40B4-BE49-F238E27FC236}">
                    <a16:creationId xmlns:a16="http://schemas.microsoft.com/office/drawing/2014/main" id="{10668E92-1913-4348-9F8D-E983B8CA2576}"/>
                  </a:ext>
                </a:extLst>
              </p:cNvPr>
              <p:cNvSpPr>
                <a:spLocks/>
              </p:cNvSpPr>
              <p:nvPr/>
            </p:nvSpPr>
            <p:spPr bwMode="auto">
              <a:xfrm rot="-5400000">
                <a:off x="1842290" y="3232375"/>
                <a:ext cx="239320" cy="470201"/>
              </a:xfrm>
              <a:custGeom>
                <a:avLst/>
                <a:gdLst>
                  <a:gd name="T0" fmla="*/ 2147483646 w 92"/>
                  <a:gd name="T1" fmla="*/ 0 h 270"/>
                  <a:gd name="T2" fmla="*/ 2147483646 w 92"/>
                  <a:gd name="T3" fmla="*/ 2147483646 h 270"/>
                  <a:gd name="T4" fmla="*/ 2147483646 w 92"/>
                  <a:gd name="T5" fmla="*/ 2147483646 h 270"/>
                  <a:gd name="T6" fmla="*/ 2147483646 w 92"/>
                  <a:gd name="T7" fmla="*/ 2147483646 h 270"/>
                  <a:gd name="T8" fmla="*/ 2147483646 w 92"/>
                  <a:gd name="T9" fmla="*/ 2147483646 h 270"/>
                  <a:gd name="T10" fmla="*/ 2147483646 w 92"/>
                  <a:gd name="T11" fmla="*/ 2147483646 h 270"/>
                  <a:gd name="T12" fmla="*/ 2147483646 w 92"/>
                  <a:gd name="T13" fmla="*/ 2147483646 h 270"/>
                  <a:gd name="T14" fmla="*/ 2147483646 w 92"/>
                  <a:gd name="T15" fmla="*/ 2147483646 h 270"/>
                  <a:gd name="T16" fmla="*/ 2147483646 w 92"/>
                  <a:gd name="T17" fmla="*/ 2147483646 h 270"/>
                  <a:gd name="T18" fmla="*/ 2147483646 w 92"/>
                  <a:gd name="T19" fmla="*/ 2147483646 h 270"/>
                  <a:gd name="T20" fmla="*/ 2147483646 w 92"/>
                  <a:gd name="T21" fmla="*/ 2147483646 h 270"/>
                  <a:gd name="T22" fmla="*/ 2147483646 w 92"/>
                  <a:gd name="T23" fmla="*/ 2147483646 h 270"/>
                  <a:gd name="T24" fmla="*/ 2147483646 w 92"/>
                  <a:gd name="T25" fmla="*/ 2147483646 h 270"/>
                  <a:gd name="T26" fmla="*/ 2147483646 w 92"/>
                  <a:gd name="T27" fmla="*/ 2147483646 h 270"/>
                  <a:gd name="T28" fmla="*/ 2147483646 w 92"/>
                  <a:gd name="T29" fmla="*/ 2147483646 h 270"/>
                  <a:gd name="T30" fmla="*/ 2147483646 w 92"/>
                  <a:gd name="T31" fmla="*/ 2147483646 h 270"/>
                  <a:gd name="T32" fmla="*/ 2147483646 w 92"/>
                  <a:gd name="T33" fmla="*/ 2147483646 h 270"/>
                  <a:gd name="T34" fmla="*/ 2147483646 w 92"/>
                  <a:gd name="T35" fmla="*/ 2147483646 h 270"/>
                  <a:gd name="T36" fmla="*/ 2147483646 w 92"/>
                  <a:gd name="T37" fmla="*/ 2147483646 h 270"/>
                  <a:gd name="T38" fmla="*/ 2147483646 w 92"/>
                  <a:gd name="T39" fmla="*/ 2147483646 h 270"/>
                  <a:gd name="T40" fmla="*/ 2147483646 w 92"/>
                  <a:gd name="T41" fmla="*/ 2147483646 h 270"/>
                  <a:gd name="T42" fmla="*/ 2147483646 w 92"/>
                  <a:gd name="T43" fmla="*/ 2147483646 h 270"/>
                  <a:gd name="T44" fmla="*/ 2147483646 w 92"/>
                  <a:gd name="T45" fmla="*/ 2147483646 h 270"/>
                  <a:gd name="T46" fmla="*/ 2147483646 w 92"/>
                  <a:gd name="T47" fmla="*/ 2147483646 h 270"/>
                  <a:gd name="T48" fmla="*/ 2147483646 w 92"/>
                  <a:gd name="T49" fmla="*/ 2147483646 h 270"/>
                  <a:gd name="T50" fmla="*/ 2147483646 w 92"/>
                  <a:gd name="T51" fmla="*/ 2147483646 h 270"/>
                  <a:gd name="T52" fmla="*/ 2147483646 w 92"/>
                  <a:gd name="T53" fmla="*/ 2147483646 h 270"/>
                  <a:gd name="T54" fmla="*/ 2147483646 w 92"/>
                  <a:gd name="T55" fmla="*/ 2147483646 h 270"/>
                  <a:gd name="T56" fmla="*/ 2147483646 w 92"/>
                  <a:gd name="T57" fmla="*/ 2147483646 h 270"/>
                  <a:gd name="T58" fmla="*/ 2147483646 w 92"/>
                  <a:gd name="T59" fmla="*/ 2147483646 h 270"/>
                  <a:gd name="T60" fmla="*/ 2147483646 w 92"/>
                  <a:gd name="T61" fmla="*/ 2147483646 h 270"/>
                  <a:gd name="T62" fmla="*/ 2147483646 w 92"/>
                  <a:gd name="T63" fmla="*/ 2147483646 h 270"/>
                  <a:gd name="T64" fmla="*/ 2147483646 w 92"/>
                  <a:gd name="T65" fmla="*/ 2147483646 h 270"/>
                  <a:gd name="T66" fmla="*/ 2147483646 w 92"/>
                  <a:gd name="T67" fmla="*/ 2147483646 h 270"/>
                  <a:gd name="T68" fmla="*/ 2147483646 w 92"/>
                  <a:gd name="T69" fmla="*/ 2147483646 h 270"/>
                  <a:gd name="T70" fmla="*/ 2147483646 w 92"/>
                  <a:gd name="T71" fmla="*/ 2147483646 h 270"/>
                  <a:gd name="T72" fmla="*/ 2147483646 w 92"/>
                  <a:gd name="T73" fmla="*/ 2147483646 h 270"/>
                  <a:gd name="T74" fmla="*/ 2147483646 w 92"/>
                  <a:gd name="T75" fmla="*/ 2147483646 h 270"/>
                  <a:gd name="T76" fmla="*/ 2147483646 w 92"/>
                  <a:gd name="T77" fmla="*/ 2147483646 h 270"/>
                  <a:gd name="T78" fmla="*/ 2147483646 w 92"/>
                  <a:gd name="T79" fmla="*/ 2147483646 h 270"/>
                  <a:gd name="T80" fmla="*/ 2147483646 w 92"/>
                  <a:gd name="T81" fmla="*/ 2147483646 h 270"/>
                  <a:gd name="T82" fmla="*/ 2147483646 w 92"/>
                  <a:gd name="T83" fmla="*/ 2147483646 h 2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2"/>
                  <a:gd name="T127" fmla="*/ 0 h 270"/>
                  <a:gd name="T128" fmla="*/ 92 w 92"/>
                  <a:gd name="T129" fmla="*/ 270 h 2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2" h="270">
                    <a:moveTo>
                      <a:pt x="0" y="3"/>
                    </a:moveTo>
                    <a:lnTo>
                      <a:pt x="0" y="1"/>
                    </a:lnTo>
                    <a:lnTo>
                      <a:pt x="2" y="0"/>
                    </a:lnTo>
                    <a:lnTo>
                      <a:pt x="4" y="0"/>
                    </a:lnTo>
                    <a:lnTo>
                      <a:pt x="6" y="1"/>
                    </a:lnTo>
                    <a:lnTo>
                      <a:pt x="6" y="2"/>
                    </a:lnTo>
                    <a:lnTo>
                      <a:pt x="7" y="3"/>
                    </a:lnTo>
                    <a:lnTo>
                      <a:pt x="7" y="4"/>
                    </a:lnTo>
                    <a:lnTo>
                      <a:pt x="8" y="5"/>
                    </a:lnTo>
                    <a:lnTo>
                      <a:pt x="8" y="7"/>
                    </a:lnTo>
                    <a:lnTo>
                      <a:pt x="10" y="7"/>
                    </a:lnTo>
                    <a:lnTo>
                      <a:pt x="10" y="10"/>
                    </a:lnTo>
                    <a:lnTo>
                      <a:pt x="11" y="11"/>
                    </a:lnTo>
                    <a:lnTo>
                      <a:pt x="11" y="14"/>
                    </a:lnTo>
                    <a:lnTo>
                      <a:pt x="12" y="14"/>
                    </a:lnTo>
                    <a:lnTo>
                      <a:pt x="12" y="18"/>
                    </a:lnTo>
                    <a:lnTo>
                      <a:pt x="13" y="18"/>
                    </a:lnTo>
                    <a:lnTo>
                      <a:pt x="13" y="23"/>
                    </a:lnTo>
                    <a:lnTo>
                      <a:pt x="14" y="24"/>
                    </a:lnTo>
                    <a:lnTo>
                      <a:pt x="14" y="29"/>
                    </a:lnTo>
                    <a:lnTo>
                      <a:pt x="16" y="29"/>
                    </a:lnTo>
                    <a:lnTo>
                      <a:pt x="16" y="35"/>
                    </a:lnTo>
                    <a:lnTo>
                      <a:pt x="17" y="35"/>
                    </a:lnTo>
                    <a:lnTo>
                      <a:pt x="17" y="40"/>
                    </a:lnTo>
                    <a:lnTo>
                      <a:pt x="18" y="41"/>
                    </a:lnTo>
                    <a:lnTo>
                      <a:pt x="18" y="47"/>
                    </a:lnTo>
                    <a:lnTo>
                      <a:pt x="19" y="48"/>
                    </a:lnTo>
                    <a:lnTo>
                      <a:pt x="19" y="54"/>
                    </a:lnTo>
                    <a:lnTo>
                      <a:pt x="20" y="55"/>
                    </a:lnTo>
                    <a:lnTo>
                      <a:pt x="20" y="61"/>
                    </a:lnTo>
                    <a:lnTo>
                      <a:pt x="22" y="62"/>
                    </a:lnTo>
                    <a:lnTo>
                      <a:pt x="22" y="69"/>
                    </a:lnTo>
                    <a:lnTo>
                      <a:pt x="23" y="69"/>
                    </a:lnTo>
                    <a:lnTo>
                      <a:pt x="23" y="76"/>
                    </a:lnTo>
                    <a:lnTo>
                      <a:pt x="24" y="77"/>
                    </a:lnTo>
                    <a:lnTo>
                      <a:pt x="24" y="84"/>
                    </a:lnTo>
                    <a:lnTo>
                      <a:pt x="25" y="84"/>
                    </a:lnTo>
                    <a:lnTo>
                      <a:pt x="25" y="92"/>
                    </a:lnTo>
                    <a:lnTo>
                      <a:pt x="26" y="93"/>
                    </a:lnTo>
                    <a:lnTo>
                      <a:pt x="26" y="100"/>
                    </a:lnTo>
                    <a:lnTo>
                      <a:pt x="28" y="100"/>
                    </a:lnTo>
                    <a:lnTo>
                      <a:pt x="28" y="108"/>
                    </a:lnTo>
                    <a:lnTo>
                      <a:pt x="29" y="108"/>
                    </a:lnTo>
                    <a:lnTo>
                      <a:pt x="29" y="116"/>
                    </a:lnTo>
                    <a:lnTo>
                      <a:pt x="30" y="117"/>
                    </a:lnTo>
                    <a:lnTo>
                      <a:pt x="30" y="124"/>
                    </a:lnTo>
                    <a:lnTo>
                      <a:pt x="31" y="124"/>
                    </a:lnTo>
                    <a:lnTo>
                      <a:pt x="31" y="132"/>
                    </a:lnTo>
                    <a:lnTo>
                      <a:pt x="32" y="132"/>
                    </a:lnTo>
                    <a:lnTo>
                      <a:pt x="32" y="140"/>
                    </a:lnTo>
                    <a:lnTo>
                      <a:pt x="34" y="140"/>
                    </a:lnTo>
                    <a:lnTo>
                      <a:pt x="34" y="147"/>
                    </a:lnTo>
                    <a:lnTo>
                      <a:pt x="35" y="148"/>
                    </a:lnTo>
                    <a:lnTo>
                      <a:pt x="35" y="155"/>
                    </a:lnTo>
                    <a:lnTo>
                      <a:pt x="36" y="155"/>
                    </a:lnTo>
                    <a:lnTo>
                      <a:pt x="36" y="162"/>
                    </a:lnTo>
                    <a:lnTo>
                      <a:pt x="37" y="162"/>
                    </a:lnTo>
                    <a:lnTo>
                      <a:pt x="37" y="169"/>
                    </a:lnTo>
                    <a:lnTo>
                      <a:pt x="38" y="169"/>
                    </a:lnTo>
                    <a:lnTo>
                      <a:pt x="38" y="176"/>
                    </a:lnTo>
                    <a:lnTo>
                      <a:pt x="40" y="176"/>
                    </a:lnTo>
                    <a:lnTo>
                      <a:pt x="40" y="183"/>
                    </a:lnTo>
                    <a:lnTo>
                      <a:pt x="41" y="183"/>
                    </a:lnTo>
                    <a:lnTo>
                      <a:pt x="41" y="189"/>
                    </a:lnTo>
                    <a:lnTo>
                      <a:pt x="42" y="189"/>
                    </a:lnTo>
                    <a:lnTo>
                      <a:pt x="42" y="195"/>
                    </a:lnTo>
                    <a:lnTo>
                      <a:pt x="43" y="195"/>
                    </a:lnTo>
                    <a:lnTo>
                      <a:pt x="43" y="201"/>
                    </a:lnTo>
                    <a:lnTo>
                      <a:pt x="44" y="201"/>
                    </a:lnTo>
                    <a:lnTo>
                      <a:pt x="44" y="206"/>
                    </a:lnTo>
                    <a:lnTo>
                      <a:pt x="46" y="206"/>
                    </a:lnTo>
                    <a:lnTo>
                      <a:pt x="46" y="211"/>
                    </a:lnTo>
                    <a:lnTo>
                      <a:pt x="47" y="212"/>
                    </a:lnTo>
                    <a:lnTo>
                      <a:pt x="47" y="216"/>
                    </a:lnTo>
                    <a:lnTo>
                      <a:pt x="48" y="217"/>
                    </a:lnTo>
                    <a:lnTo>
                      <a:pt x="48" y="221"/>
                    </a:lnTo>
                    <a:lnTo>
                      <a:pt x="49" y="221"/>
                    </a:lnTo>
                    <a:lnTo>
                      <a:pt x="49" y="225"/>
                    </a:lnTo>
                    <a:lnTo>
                      <a:pt x="50" y="225"/>
                    </a:lnTo>
                    <a:lnTo>
                      <a:pt x="50" y="229"/>
                    </a:lnTo>
                    <a:lnTo>
                      <a:pt x="52" y="229"/>
                    </a:lnTo>
                    <a:lnTo>
                      <a:pt x="52" y="233"/>
                    </a:lnTo>
                    <a:lnTo>
                      <a:pt x="53" y="233"/>
                    </a:lnTo>
                    <a:lnTo>
                      <a:pt x="53" y="236"/>
                    </a:lnTo>
                    <a:lnTo>
                      <a:pt x="54" y="237"/>
                    </a:lnTo>
                    <a:lnTo>
                      <a:pt x="54" y="240"/>
                    </a:lnTo>
                    <a:lnTo>
                      <a:pt x="55" y="240"/>
                    </a:lnTo>
                    <a:lnTo>
                      <a:pt x="55" y="243"/>
                    </a:lnTo>
                    <a:lnTo>
                      <a:pt x="56" y="243"/>
                    </a:lnTo>
                    <a:lnTo>
                      <a:pt x="56" y="246"/>
                    </a:lnTo>
                    <a:lnTo>
                      <a:pt x="58" y="246"/>
                    </a:lnTo>
                    <a:lnTo>
                      <a:pt x="58" y="248"/>
                    </a:lnTo>
                    <a:lnTo>
                      <a:pt x="59" y="248"/>
                    </a:lnTo>
                    <a:lnTo>
                      <a:pt x="59" y="250"/>
                    </a:lnTo>
                    <a:lnTo>
                      <a:pt x="60" y="251"/>
                    </a:lnTo>
                    <a:lnTo>
                      <a:pt x="60" y="252"/>
                    </a:lnTo>
                    <a:lnTo>
                      <a:pt x="61" y="253"/>
                    </a:lnTo>
                    <a:lnTo>
                      <a:pt x="61" y="254"/>
                    </a:lnTo>
                    <a:lnTo>
                      <a:pt x="62" y="255"/>
                    </a:lnTo>
                    <a:lnTo>
                      <a:pt x="62" y="256"/>
                    </a:lnTo>
                    <a:lnTo>
                      <a:pt x="64" y="257"/>
                    </a:lnTo>
                    <a:lnTo>
                      <a:pt x="64" y="258"/>
                    </a:lnTo>
                    <a:lnTo>
                      <a:pt x="65" y="258"/>
                    </a:lnTo>
                    <a:lnTo>
                      <a:pt x="65" y="259"/>
                    </a:lnTo>
                    <a:lnTo>
                      <a:pt x="67" y="260"/>
                    </a:lnTo>
                    <a:lnTo>
                      <a:pt x="67" y="262"/>
                    </a:lnTo>
                    <a:lnTo>
                      <a:pt x="70" y="263"/>
                    </a:lnTo>
                    <a:lnTo>
                      <a:pt x="70" y="264"/>
                    </a:lnTo>
                    <a:lnTo>
                      <a:pt x="72" y="265"/>
                    </a:lnTo>
                    <a:lnTo>
                      <a:pt x="73" y="266"/>
                    </a:lnTo>
                    <a:lnTo>
                      <a:pt x="76" y="267"/>
                    </a:lnTo>
                    <a:lnTo>
                      <a:pt x="77" y="267"/>
                    </a:lnTo>
                    <a:lnTo>
                      <a:pt x="78" y="267"/>
                    </a:lnTo>
                    <a:lnTo>
                      <a:pt x="79" y="268"/>
                    </a:lnTo>
                    <a:lnTo>
                      <a:pt x="80" y="268"/>
                    </a:lnTo>
                    <a:lnTo>
                      <a:pt x="82" y="268"/>
                    </a:lnTo>
                    <a:lnTo>
                      <a:pt x="83" y="269"/>
                    </a:lnTo>
                    <a:lnTo>
                      <a:pt x="84" y="269"/>
                    </a:lnTo>
                    <a:lnTo>
                      <a:pt x="85" y="269"/>
                    </a:lnTo>
                    <a:lnTo>
                      <a:pt x="86" y="269"/>
                    </a:lnTo>
                    <a:lnTo>
                      <a:pt x="88" y="269"/>
                    </a:lnTo>
                    <a:lnTo>
                      <a:pt x="89" y="269"/>
                    </a:lnTo>
                    <a:lnTo>
                      <a:pt x="90" y="269"/>
                    </a:lnTo>
                    <a:lnTo>
                      <a:pt x="91" y="270"/>
                    </a:lnTo>
                    <a:lnTo>
                      <a:pt x="92" y="270"/>
                    </a:lnTo>
                  </a:path>
                </a:pathLst>
              </a:custGeom>
              <a:noFill/>
              <a:ln w="254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284" name="Freeform 79">
                <a:extLst>
                  <a:ext uri="{FF2B5EF4-FFF2-40B4-BE49-F238E27FC236}">
                    <a16:creationId xmlns:a16="http://schemas.microsoft.com/office/drawing/2014/main" id="{6463941A-0039-4F56-B1B0-B30F7459D851}"/>
                  </a:ext>
                </a:extLst>
              </p:cNvPr>
              <p:cNvSpPr>
                <a:spLocks/>
              </p:cNvSpPr>
              <p:nvPr/>
            </p:nvSpPr>
            <p:spPr bwMode="auto">
              <a:xfrm rot="-5400000">
                <a:off x="2184915" y="3333938"/>
                <a:ext cx="26013" cy="1742"/>
              </a:xfrm>
              <a:custGeom>
                <a:avLst/>
                <a:gdLst>
                  <a:gd name="T0" fmla="*/ 0 w 10"/>
                  <a:gd name="T1" fmla="*/ 0 h 1742"/>
                  <a:gd name="T2" fmla="*/ 2147483646 w 10"/>
                  <a:gd name="T3" fmla="*/ 0 h 1742"/>
                  <a:gd name="T4" fmla="*/ 2147483646 w 10"/>
                  <a:gd name="T5" fmla="*/ 0 h 1742"/>
                  <a:gd name="T6" fmla="*/ 2147483646 w 10"/>
                  <a:gd name="T7" fmla="*/ 0 h 1742"/>
                  <a:gd name="T8" fmla="*/ 2147483646 w 10"/>
                  <a:gd name="T9" fmla="*/ 0 h 1742"/>
                  <a:gd name="T10" fmla="*/ 2147483646 w 10"/>
                  <a:gd name="T11" fmla="*/ 0 h 1742"/>
                  <a:gd name="T12" fmla="*/ 2147483646 w 10"/>
                  <a:gd name="T13" fmla="*/ 0 h 1742"/>
                  <a:gd name="T14" fmla="*/ 2147483646 w 10"/>
                  <a:gd name="T15" fmla="*/ 0 h 1742"/>
                  <a:gd name="T16" fmla="*/ 2147483646 w 10"/>
                  <a:gd name="T17" fmla="*/ 0 h 17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742"/>
                  <a:gd name="T29" fmla="*/ 10 w 10"/>
                  <a:gd name="T30" fmla="*/ 1742 h 17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742">
                    <a:moveTo>
                      <a:pt x="0" y="0"/>
                    </a:moveTo>
                    <a:lnTo>
                      <a:pt x="2" y="0"/>
                    </a:lnTo>
                    <a:lnTo>
                      <a:pt x="3" y="0"/>
                    </a:lnTo>
                    <a:lnTo>
                      <a:pt x="4" y="0"/>
                    </a:lnTo>
                    <a:lnTo>
                      <a:pt x="5" y="0"/>
                    </a:lnTo>
                    <a:lnTo>
                      <a:pt x="6" y="0"/>
                    </a:lnTo>
                    <a:lnTo>
                      <a:pt x="8" y="0"/>
                    </a:lnTo>
                    <a:lnTo>
                      <a:pt x="9" y="0"/>
                    </a:lnTo>
                    <a:lnTo>
                      <a:pt x="10" y="0"/>
                    </a:lnTo>
                  </a:path>
                </a:pathLst>
              </a:custGeom>
              <a:noFill/>
              <a:ln w="254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285" name="Freeform 80">
                <a:extLst>
                  <a:ext uri="{FF2B5EF4-FFF2-40B4-BE49-F238E27FC236}">
                    <a16:creationId xmlns:a16="http://schemas.microsoft.com/office/drawing/2014/main" id="{989F70EC-81E5-4282-9B7F-38CE78BCB3FC}"/>
                  </a:ext>
                </a:extLst>
              </p:cNvPr>
              <p:cNvSpPr>
                <a:spLocks/>
              </p:cNvSpPr>
              <p:nvPr/>
            </p:nvSpPr>
            <p:spPr bwMode="auto">
              <a:xfrm rot="-5400000">
                <a:off x="1996740" y="3436247"/>
                <a:ext cx="395399" cy="5225"/>
              </a:xfrm>
              <a:custGeom>
                <a:avLst/>
                <a:gdLst>
                  <a:gd name="T0" fmla="*/ 2147483646 w 152"/>
                  <a:gd name="T1" fmla="*/ 2147483646 h 3"/>
                  <a:gd name="T2" fmla="*/ 2147483646 w 152"/>
                  <a:gd name="T3" fmla="*/ 2147483646 h 3"/>
                  <a:gd name="T4" fmla="*/ 2147483646 w 152"/>
                  <a:gd name="T5" fmla="*/ 2147483646 h 3"/>
                  <a:gd name="T6" fmla="*/ 2147483646 w 152"/>
                  <a:gd name="T7" fmla="*/ 2147483646 h 3"/>
                  <a:gd name="T8" fmla="*/ 2147483646 w 152"/>
                  <a:gd name="T9" fmla="*/ 2147483646 h 3"/>
                  <a:gd name="T10" fmla="*/ 2147483646 w 152"/>
                  <a:gd name="T11" fmla="*/ 2147483646 h 3"/>
                  <a:gd name="T12" fmla="*/ 2147483646 w 152"/>
                  <a:gd name="T13" fmla="*/ 2147483646 h 3"/>
                  <a:gd name="T14" fmla="*/ 2147483646 w 152"/>
                  <a:gd name="T15" fmla="*/ 2147483646 h 3"/>
                  <a:gd name="T16" fmla="*/ 2147483646 w 152"/>
                  <a:gd name="T17" fmla="*/ 2147483646 h 3"/>
                  <a:gd name="T18" fmla="*/ 2147483646 w 152"/>
                  <a:gd name="T19" fmla="*/ 2147483646 h 3"/>
                  <a:gd name="T20" fmla="*/ 2147483646 w 152"/>
                  <a:gd name="T21" fmla="*/ 2147483646 h 3"/>
                  <a:gd name="T22" fmla="*/ 2147483646 w 152"/>
                  <a:gd name="T23" fmla="*/ 2147483646 h 3"/>
                  <a:gd name="T24" fmla="*/ 2147483646 w 152"/>
                  <a:gd name="T25" fmla="*/ 2147483646 h 3"/>
                  <a:gd name="T26" fmla="*/ 2147483646 w 152"/>
                  <a:gd name="T27" fmla="*/ 2147483646 h 3"/>
                  <a:gd name="T28" fmla="*/ 2147483646 w 152"/>
                  <a:gd name="T29" fmla="*/ 2147483646 h 3"/>
                  <a:gd name="T30" fmla="*/ 2147483646 w 152"/>
                  <a:gd name="T31" fmla="*/ 2147483646 h 3"/>
                  <a:gd name="T32" fmla="*/ 2147483646 w 152"/>
                  <a:gd name="T33" fmla="*/ 2147483646 h 3"/>
                  <a:gd name="T34" fmla="*/ 2147483646 w 152"/>
                  <a:gd name="T35" fmla="*/ 2147483646 h 3"/>
                  <a:gd name="T36" fmla="*/ 2147483646 w 152"/>
                  <a:gd name="T37" fmla="*/ 2147483646 h 3"/>
                  <a:gd name="T38" fmla="*/ 2147483646 w 152"/>
                  <a:gd name="T39" fmla="*/ 2147483646 h 3"/>
                  <a:gd name="T40" fmla="*/ 2147483646 w 152"/>
                  <a:gd name="T41" fmla="*/ 2147483646 h 3"/>
                  <a:gd name="T42" fmla="*/ 2147483646 w 152"/>
                  <a:gd name="T43" fmla="*/ 2147483646 h 3"/>
                  <a:gd name="T44" fmla="*/ 2147483646 w 152"/>
                  <a:gd name="T45" fmla="*/ 2147483646 h 3"/>
                  <a:gd name="T46" fmla="*/ 2147483646 w 152"/>
                  <a:gd name="T47" fmla="*/ 2147483646 h 3"/>
                  <a:gd name="T48" fmla="*/ 2147483646 w 152"/>
                  <a:gd name="T49" fmla="*/ 2147483646 h 3"/>
                  <a:gd name="T50" fmla="*/ 2147483646 w 152"/>
                  <a:gd name="T51" fmla="*/ 2147483646 h 3"/>
                  <a:gd name="T52" fmla="*/ 2147483646 w 152"/>
                  <a:gd name="T53" fmla="*/ 2147483646 h 3"/>
                  <a:gd name="T54" fmla="*/ 2147483646 w 152"/>
                  <a:gd name="T55" fmla="*/ 2147483646 h 3"/>
                  <a:gd name="T56" fmla="*/ 2147483646 w 152"/>
                  <a:gd name="T57" fmla="*/ 2147483646 h 3"/>
                  <a:gd name="T58" fmla="*/ 2147483646 w 152"/>
                  <a:gd name="T59" fmla="*/ 2147483646 h 3"/>
                  <a:gd name="T60" fmla="*/ 2147483646 w 152"/>
                  <a:gd name="T61" fmla="*/ 2147483646 h 3"/>
                  <a:gd name="T62" fmla="*/ 2147483646 w 152"/>
                  <a:gd name="T63" fmla="*/ 2147483646 h 3"/>
                  <a:gd name="T64" fmla="*/ 2147483646 w 152"/>
                  <a:gd name="T65" fmla="*/ 2147483646 h 3"/>
                  <a:gd name="T66" fmla="*/ 2147483646 w 152"/>
                  <a:gd name="T67" fmla="*/ 2147483646 h 3"/>
                  <a:gd name="T68" fmla="*/ 2147483646 w 152"/>
                  <a:gd name="T69" fmla="*/ 2147483646 h 3"/>
                  <a:gd name="T70" fmla="*/ 2147483646 w 152"/>
                  <a:gd name="T71" fmla="*/ 2147483646 h 3"/>
                  <a:gd name="T72" fmla="*/ 2147483646 w 152"/>
                  <a:gd name="T73" fmla="*/ 2147483646 h 3"/>
                  <a:gd name="T74" fmla="*/ 2147483646 w 152"/>
                  <a:gd name="T75" fmla="*/ 0 h 3"/>
                  <a:gd name="T76" fmla="*/ 2147483646 w 152"/>
                  <a:gd name="T77" fmla="*/ 0 h 3"/>
                  <a:gd name="T78" fmla="*/ 2147483646 w 152"/>
                  <a:gd name="T79" fmla="*/ 0 h 3"/>
                  <a:gd name="T80" fmla="*/ 2147483646 w 152"/>
                  <a:gd name="T81" fmla="*/ 0 h 3"/>
                  <a:gd name="T82" fmla="*/ 2147483646 w 152"/>
                  <a:gd name="T83" fmla="*/ 0 h 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3"/>
                  <a:gd name="T128" fmla="*/ 152 w 152"/>
                  <a:gd name="T129" fmla="*/ 3 h 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3">
                    <a:moveTo>
                      <a:pt x="0" y="3"/>
                    </a:moveTo>
                    <a:lnTo>
                      <a:pt x="1" y="3"/>
                    </a:lnTo>
                    <a:lnTo>
                      <a:pt x="2" y="3"/>
                    </a:lnTo>
                    <a:lnTo>
                      <a:pt x="3" y="3"/>
                    </a:lnTo>
                    <a:lnTo>
                      <a:pt x="5" y="3"/>
                    </a:lnTo>
                    <a:lnTo>
                      <a:pt x="6" y="3"/>
                    </a:lnTo>
                    <a:lnTo>
                      <a:pt x="7" y="3"/>
                    </a:lnTo>
                    <a:lnTo>
                      <a:pt x="8" y="3"/>
                    </a:lnTo>
                    <a:lnTo>
                      <a:pt x="9" y="3"/>
                    </a:lnTo>
                    <a:lnTo>
                      <a:pt x="11" y="3"/>
                    </a:lnTo>
                    <a:lnTo>
                      <a:pt x="12" y="3"/>
                    </a:lnTo>
                    <a:lnTo>
                      <a:pt x="13" y="3"/>
                    </a:lnTo>
                    <a:lnTo>
                      <a:pt x="14" y="3"/>
                    </a:lnTo>
                    <a:lnTo>
                      <a:pt x="15" y="3"/>
                    </a:lnTo>
                    <a:lnTo>
                      <a:pt x="17" y="3"/>
                    </a:lnTo>
                    <a:lnTo>
                      <a:pt x="18" y="3"/>
                    </a:lnTo>
                    <a:lnTo>
                      <a:pt x="19" y="3"/>
                    </a:lnTo>
                    <a:lnTo>
                      <a:pt x="20" y="3"/>
                    </a:lnTo>
                    <a:lnTo>
                      <a:pt x="21" y="3"/>
                    </a:lnTo>
                    <a:lnTo>
                      <a:pt x="23" y="3"/>
                    </a:lnTo>
                    <a:lnTo>
                      <a:pt x="24" y="3"/>
                    </a:lnTo>
                    <a:lnTo>
                      <a:pt x="25" y="3"/>
                    </a:lnTo>
                    <a:lnTo>
                      <a:pt x="26" y="3"/>
                    </a:lnTo>
                    <a:lnTo>
                      <a:pt x="27" y="3"/>
                    </a:lnTo>
                    <a:lnTo>
                      <a:pt x="29" y="3"/>
                    </a:lnTo>
                    <a:lnTo>
                      <a:pt x="30" y="3"/>
                    </a:lnTo>
                    <a:lnTo>
                      <a:pt x="31" y="3"/>
                    </a:lnTo>
                    <a:lnTo>
                      <a:pt x="32" y="3"/>
                    </a:lnTo>
                    <a:lnTo>
                      <a:pt x="33" y="3"/>
                    </a:lnTo>
                    <a:lnTo>
                      <a:pt x="35" y="3"/>
                    </a:lnTo>
                    <a:lnTo>
                      <a:pt x="36" y="3"/>
                    </a:lnTo>
                    <a:lnTo>
                      <a:pt x="37" y="3"/>
                    </a:lnTo>
                    <a:lnTo>
                      <a:pt x="38" y="3"/>
                    </a:lnTo>
                    <a:lnTo>
                      <a:pt x="39" y="3"/>
                    </a:lnTo>
                    <a:lnTo>
                      <a:pt x="41" y="3"/>
                    </a:lnTo>
                    <a:lnTo>
                      <a:pt x="42" y="3"/>
                    </a:lnTo>
                    <a:lnTo>
                      <a:pt x="43" y="3"/>
                    </a:lnTo>
                    <a:lnTo>
                      <a:pt x="44" y="3"/>
                    </a:lnTo>
                    <a:lnTo>
                      <a:pt x="45" y="3"/>
                    </a:lnTo>
                    <a:lnTo>
                      <a:pt x="47" y="3"/>
                    </a:lnTo>
                    <a:lnTo>
                      <a:pt x="48" y="3"/>
                    </a:lnTo>
                    <a:lnTo>
                      <a:pt x="49" y="3"/>
                    </a:lnTo>
                    <a:lnTo>
                      <a:pt x="50" y="3"/>
                    </a:lnTo>
                    <a:lnTo>
                      <a:pt x="51" y="3"/>
                    </a:lnTo>
                    <a:lnTo>
                      <a:pt x="53" y="3"/>
                    </a:lnTo>
                    <a:lnTo>
                      <a:pt x="54" y="3"/>
                    </a:lnTo>
                    <a:lnTo>
                      <a:pt x="55" y="3"/>
                    </a:lnTo>
                    <a:lnTo>
                      <a:pt x="56" y="3"/>
                    </a:lnTo>
                    <a:lnTo>
                      <a:pt x="57" y="3"/>
                    </a:lnTo>
                    <a:lnTo>
                      <a:pt x="59" y="3"/>
                    </a:lnTo>
                    <a:lnTo>
                      <a:pt x="60" y="3"/>
                    </a:lnTo>
                    <a:lnTo>
                      <a:pt x="61" y="3"/>
                    </a:lnTo>
                    <a:lnTo>
                      <a:pt x="62" y="3"/>
                    </a:lnTo>
                    <a:lnTo>
                      <a:pt x="63" y="3"/>
                    </a:lnTo>
                    <a:lnTo>
                      <a:pt x="65" y="3"/>
                    </a:lnTo>
                    <a:lnTo>
                      <a:pt x="66" y="3"/>
                    </a:lnTo>
                    <a:lnTo>
                      <a:pt x="67" y="3"/>
                    </a:lnTo>
                    <a:lnTo>
                      <a:pt x="68" y="3"/>
                    </a:lnTo>
                    <a:lnTo>
                      <a:pt x="69" y="3"/>
                    </a:lnTo>
                    <a:lnTo>
                      <a:pt x="71" y="3"/>
                    </a:lnTo>
                    <a:lnTo>
                      <a:pt x="72" y="3"/>
                    </a:lnTo>
                    <a:lnTo>
                      <a:pt x="73" y="3"/>
                    </a:lnTo>
                    <a:lnTo>
                      <a:pt x="74" y="3"/>
                    </a:lnTo>
                    <a:lnTo>
                      <a:pt x="75" y="3"/>
                    </a:lnTo>
                    <a:lnTo>
                      <a:pt x="77" y="3"/>
                    </a:lnTo>
                    <a:lnTo>
                      <a:pt x="78" y="3"/>
                    </a:lnTo>
                    <a:lnTo>
                      <a:pt x="79" y="3"/>
                    </a:lnTo>
                    <a:lnTo>
                      <a:pt x="80" y="3"/>
                    </a:lnTo>
                    <a:lnTo>
                      <a:pt x="81" y="2"/>
                    </a:lnTo>
                    <a:lnTo>
                      <a:pt x="83" y="2"/>
                    </a:lnTo>
                    <a:lnTo>
                      <a:pt x="84" y="2"/>
                    </a:lnTo>
                    <a:lnTo>
                      <a:pt x="85" y="2"/>
                    </a:lnTo>
                    <a:lnTo>
                      <a:pt x="86" y="2"/>
                    </a:lnTo>
                    <a:lnTo>
                      <a:pt x="87" y="2"/>
                    </a:lnTo>
                    <a:lnTo>
                      <a:pt x="89" y="2"/>
                    </a:lnTo>
                    <a:lnTo>
                      <a:pt x="90" y="2"/>
                    </a:lnTo>
                    <a:lnTo>
                      <a:pt x="91" y="2"/>
                    </a:lnTo>
                    <a:lnTo>
                      <a:pt x="92" y="2"/>
                    </a:lnTo>
                    <a:lnTo>
                      <a:pt x="93" y="2"/>
                    </a:lnTo>
                    <a:lnTo>
                      <a:pt x="95" y="2"/>
                    </a:lnTo>
                    <a:lnTo>
                      <a:pt x="96" y="2"/>
                    </a:lnTo>
                    <a:lnTo>
                      <a:pt x="97" y="2"/>
                    </a:lnTo>
                    <a:lnTo>
                      <a:pt x="98" y="2"/>
                    </a:lnTo>
                    <a:lnTo>
                      <a:pt x="99" y="2"/>
                    </a:lnTo>
                    <a:lnTo>
                      <a:pt x="101" y="2"/>
                    </a:lnTo>
                    <a:lnTo>
                      <a:pt x="102" y="2"/>
                    </a:lnTo>
                    <a:lnTo>
                      <a:pt x="103" y="2"/>
                    </a:lnTo>
                    <a:lnTo>
                      <a:pt x="104" y="2"/>
                    </a:lnTo>
                    <a:lnTo>
                      <a:pt x="105" y="2"/>
                    </a:lnTo>
                    <a:lnTo>
                      <a:pt x="107" y="2"/>
                    </a:lnTo>
                    <a:lnTo>
                      <a:pt x="108" y="2"/>
                    </a:lnTo>
                    <a:lnTo>
                      <a:pt x="109" y="2"/>
                    </a:lnTo>
                    <a:lnTo>
                      <a:pt x="110" y="2"/>
                    </a:lnTo>
                    <a:lnTo>
                      <a:pt x="111" y="2"/>
                    </a:lnTo>
                    <a:lnTo>
                      <a:pt x="113" y="2"/>
                    </a:lnTo>
                    <a:lnTo>
                      <a:pt x="114" y="2"/>
                    </a:lnTo>
                    <a:lnTo>
                      <a:pt x="115" y="2"/>
                    </a:lnTo>
                    <a:lnTo>
                      <a:pt x="116" y="2"/>
                    </a:lnTo>
                    <a:lnTo>
                      <a:pt x="117" y="1"/>
                    </a:lnTo>
                    <a:lnTo>
                      <a:pt x="119" y="1"/>
                    </a:lnTo>
                    <a:lnTo>
                      <a:pt x="120" y="1"/>
                    </a:lnTo>
                    <a:lnTo>
                      <a:pt x="121" y="1"/>
                    </a:lnTo>
                    <a:lnTo>
                      <a:pt x="122" y="1"/>
                    </a:lnTo>
                    <a:lnTo>
                      <a:pt x="123" y="1"/>
                    </a:lnTo>
                    <a:lnTo>
                      <a:pt x="125" y="1"/>
                    </a:lnTo>
                    <a:lnTo>
                      <a:pt x="126" y="1"/>
                    </a:lnTo>
                    <a:lnTo>
                      <a:pt x="127" y="1"/>
                    </a:lnTo>
                    <a:lnTo>
                      <a:pt x="128" y="1"/>
                    </a:lnTo>
                    <a:lnTo>
                      <a:pt x="129" y="1"/>
                    </a:lnTo>
                    <a:lnTo>
                      <a:pt x="131" y="1"/>
                    </a:lnTo>
                    <a:lnTo>
                      <a:pt x="132" y="1"/>
                    </a:lnTo>
                    <a:lnTo>
                      <a:pt x="133" y="1"/>
                    </a:lnTo>
                    <a:lnTo>
                      <a:pt x="134" y="1"/>
                    </a:lnTo>
                    <a:lnTo>
                      <a:pt x="135" y="0"/>
                    </a:lnTo>
                    <a:lnTo>
                      <a:pt x="137" y="0"/>
                    </a:lnTo>
                    <a:lnTo>
                      <a:pt x="138" y="0"/>
                    </a:lnTo>
                    <a:lnTo>
                      <a:pt x="139" y="0"/>
                    </a:lnTo>
                    <a:lnTo>
                      <a:pt x="140" y="0"/>
                    </a:lnTo>
                    <a:lnTo>
                      <a:pt x="141" y="0"/>
                    </a:lnTo>
                    <a:lnTo>
                      <a:pt x="143" y="0"/>
                    </a:lnTo>
                    <a:lnTo>
                      <a:pt x="144" y="0"/>
                    </a:lnTo>
                    <a:lnTo>
                      <a:pt x="145" y="0"/>
                    </a:lnTo>
                    <a:lnTo>
                      <a:pt x="146" y="0"/>
                    </a:lnTo>
                    <a:lnTo>
                      <a:pt x="147" y="0"/>
                    </a:lnTo>
                    <a:lnTo>
                      <a:pt x="149" y="0"/>
                    </a:lnTo>
                    <a:lnTo>
                      <a:pt x="150" y="0"/>
                    </a:lnTo>
                    <a:lnTo>
                      <a:pt x="151" y="0"/>
                    </a:lnTo>
                    <a:lnTo>
                      <a:pt x="152" y="0"/>
                    </a:lnTo>
                  </a:path>
                </a:pathLst>
              </a:custGeom>
              <a:noFill/>
              <a:ln w="254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286" name="Freeform 81">
                <a:extLst>
                  <a:ext uri="{FF2B5EF4-FFF2-40B4-BE49-F238E27FC236}">
                    <a16:creationId xmlns:a16="http://schemas.microsoft.com/office/drawing/2014/main" id="{75E3253A-DC20-4809-9647-1F0395E2118B}"/>
                  </a:ext>
                </a:extLst>
              </p:cNvPr>
              <p:cNvSpPr>
                <a:spLocks/>
              </p:cNvSpPr>
              <p:nvPr/>
            </p:nvSpPr>
            <p:spPr bwMode="auto">
              <a:xfrm rot="-5400000">
                <a:off x="1952772" y="3002107"/>
                <a:ext cx="398001" cy="80108"/>
              </a:xfrm>
              <a:custGeom>
                <a:avLst/>
                <a:gdLst>
                  <a:gd name="T0" fmla="*/ 2147483646 w 153"/>
                  <a:gd name="T1" fmla="*/ 2147483646 h 46"/>
                  <a:gd name="T2" fmla="*/ 2147483646 w 153"/>
                  <a:gd name="T3" fmla="*/ 2147483646 h 46"/>
                  <a:gd name="T4" fmla="*/ 2147483646 w 153"/>
                  <a:gd name="T5" fmla="*/ 2147483646 h 46"/>
                  <a:gd name="T6" fmla="*/ 2147483646 w 153"/>
                  <a:gd name="T7" fmla="*/ 2147483646 h 46"/>
                  <a:gd name="T8" fmla="*/ 2147483646 w 153"/>
                  <a:gd name="T9" fmla="*/ 2147483646 h 46"/>
                  <a:gd name="T10" fmla="*/ 2147483646 w 153"/>
                  <a:gd name="T11" fmla="*/ 2147483646 h 46"/>
                  <a:gd name="T12" fmla="*/ 2147483646 w 153"/>
                  <a:gd name="T13" fmla="*/ 2147483646 h 46"/>
                  <a:gd name="T14" fmla="*/ 2147483646 w 153"/>
                  <a:gd name="T15" fmla="*/ 2147483646 h 46"/>
                  <a:gd name="T16" fmla="*/ 2147483646 w 153"/>
                  <a:gd name="T17" fmla="*/ 2147483646 h 46"/>
                  <a:gd name="T18" fmla="*/ 2147483646 w 153"/>
                  <a:gd name="T19" fmla="*/ 2147483646 h 46"/>
                  <a:gd name="T20" fmla="*/ 2147483646 w 153"/>
                  <a:gd name="T21" fmla="*/ 2147483646 h 46"/>
                  <a:gd name="T22" fmla="*/ 2147483646 w 153"/>
                  <a:gd name="T23" fmla="*/ 2147483646 h 46"/>
                  <a:gd name="T24" fmla="*/ 2147483646 w 153"/>
                  <a:gd name="T25" fmla="*/ 2147483646 h 46"/>
                  <a:gd name="T26" fmla="*/ 2147483646 w 153"/>
                  <a:gd name="T27" fmla="*/ 2147483646 h 46"/>
                  <a:gd name="T28" fmla="*/ 2147483646 w 153"/>
                  <a:gd name="T29" fmla="*/ 2147483646 h 46"/>
                  <a:gd name="T30" fmla="*/ 2147483646 w 153"/>
                  <a:gd name="T31" fmla="*/ 2147483646 h 46"/>
                  <a:gd name="T32" fmla="*/ 2147483646 w 153"/>
                  <a:gd name="T33" fmla="*/ 2147483646 h 46"/>
                  <a:gd name="T34" fmla="*/ 2147483646 w 153"/>
                  <a:gd name="T35" fmla="*/ 2147483646 h 46"/>
                  <a:gd name="T36" fmla="*/ 2147483646 w 153"/>
                  <a:gd name="T37" fmla="*/ 2147483646 h 46"/>
                  <a:gd name="T38" fmla="*/ 2147483646 w 153"/>
                  <a:gd name="T39" fmla="*/ 2147483646 h 46"/>
                  <a:gd name="T40" fmla="*/ 2147483646 w 153"/>
                  <a:gd name="T41" fmla="*/ 2147483646 h 46"/>
                  <a:gd name="T42" fmla="*/ 2147483646 w 153"/>
                  <a:gd name="T43" fmla="*/ 2147483646 h 46"/>
                  <a:gd name="T44" fmla="*/ 2147483646 w 153"/>
                  <a:gd name="T45" fmla="*/ 2147483646 h 46"/>
                  <a:gd name="T46" fmla="*/ 2147483646 w 153"/>
                  <a:gd name="T47" fmla="*/ 2147483646 h 46"/>
                  <a:gd name="T48" fmla="*/ 2147483646 w 153"/>
                  <a:gd name="T49" fmla="*/ 2147483646 h 46"/>
                  <a:gd name="T50" fmla="*/ 2147483646 w 153"/>
                  <a:gd name="T51" fmla="*/ 2147483646 h 46"/>
                  <a:gd name="T52" fmla="*/ 2147483646 w 153"/>
                  <a:gd name="T53" fmla="*/ 2147483646 h 46"/>
                  <a:gd name="T54" fmla="*/ 2147483646 w 153"/>
                  <a:gd name="T55" fmla="*/ 2147483646 h 46"/>
                  <a:gd name="T56" fmla="*/ 2147483646 w 153"/>
                  <a:gd name="T57" fmla="*/ 2147483646 h 46"/>
                  <a:gd name="T58" fmla="*/ 2147483646 w 153"/>
                  <a:gd name="T59" fmla="*/ 2147483646 h 46"/>
                  <a:gd name="T60" fmla="*/ 2147483646 w 153"/>
                  <a:gd name="T61" fmla="*/ 2147483646 h 46"/>
                  <a:gd name="T62" fmla="*/ 2147483646 w 153"/>
                  <a:gd name="T63" fmla="*/ 2147483646 h 46"/>
                  <a:gd name="T64" fmla="*/ 2147483646 w 153"/>
                  <a:gd name="T65" fmla="*/ 2147483646 h 46"/>
                  <a:gd name="T66" fmla="*/ 2147483646 w 153"/>
                  <a:gd name="T67" fmla="*/ 2147483646 h 46"/>
                  <a:gd name="T68" fmla="*/ 2147483646 w 153"/>
                  <a:gd name="T69" fmla="*/ 2147483646 h 46"/>
                  <a:gd name="T70" fmla="*/ 2147483646 w 153"/>
                  <a:gd name="T71" fmla="*/ 2147483646 h 46"/>
                  <a:gd name="T72" fmla="*/ 2147483646 w 153"/>
                  <a:gd name="T73" fmla="*/ 2147483646 h 46"/>
                  <a:gd name="T74" fmla="*/ 2147483646 w 153"/>
                  <a:gd name="T75" fmla="*/ 2147483646 h 46"/>
                  <a:gd name="T76" fmla="*/ 2147483646 w 153"/>
                  <a:gd name="T77" fmla="*/ 2147483646 h 46"/>
                  <a:gd name="T78" fmla="*/ 2147483646 w 153"/>
                  <a:gd name="T79" fmla="*/ 2147483646 h 46"/>
                  <a:gd name="T80" fmla="*/ 2147483646 w 153"/>
                  <a:gd name="T81" fmla="*/ 2147483646 h 46"/>
                  <a:gd name="T82" fmla="*/ 2147483646 w 153"/>
                  <a:gd name="T83" fmla="*/ 2147483646 h 4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3"/>
                  <a:gd name="T127" fmla="*/ 0 h 46"/>
                  <a:gd name="T128" fmla="*/ 153 w 153"/>
                  <a:gd name="T129" fmla="*/ 46 h 4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3" h="46">
                    <a:moveTo>
                      <a:pt x="0" y="46"/>
                    </a:moveTo>
                    <a:lnTo>
                      <a:pt x="1" y="45"/>
                    </a:lnTo>
                    <a:lnTo>
                      <a:pt x="3" y="45"/>
                    </a:lnTo>
                    <a:lnTo>
                      <a:pt x="4" y="45"/>
                    </a:lnTo>
                    <a:lnTo>
                      <a:pt x="5" y="45"/>
                    </a:lnTo>
                    <a:lnTo>
                      <a:pt x="6" y="45"/>
                    </a:lnTo>
                    <a:lnTo>
                      <a:pt x="7" y="45"/>
                    </a:lnTo>
                    <a:lnTo>
                      <a:pt x="9" y="45"/>
                    </a:lnTo>
                    <a:lnTo>
                      <a:pt x="10" y="45"/>
                    </a:lnTo>
                    <a:lnTo>
                      <a:pt x="11" y="44"/>
                    </a:lnTo>
                    <a:lnTo>
                      <a:pt x="12" y="44"/>
                    </a:lnTo>
                    <a:lnTo>
                      <a:pt x="13" y="44"/>
                    </a:lnTo>
                    <a:lnTo>
                      <a:pt x="15" y="44"/>
                    </a:lnTo>
                    <a:lnTo>
                      <a:pt x="16" y="44"/>
                    </a:lnTo>
                    <a:lnTo>
                      <a:pt x="17" y="44"/>
                    </a:lnTo>
                    <a:lnTo>
                      <a:pt x="18" y="43"/>
                    </a:lnTo>
                    <a:lnTo>
                      <a:pt x="19" y="43"/>
                    </a:lnTo>
                    <a:lnTo>
                      <a:pt x="21" y="43"/>
                    </a:lnTo>
                    <a:lnTo>
                      <a:pt x="22" y="43"/>
                    </a:lnTo>
                    <a:lnTo>
                      <a:pt x="23" y="43"/>
                    </a:lnTo>
                    <a:lnTo>
                      <a:pt x="24" y="43"/>
                    </a:lnTo>
                    <a:lnTo>
                      <a:pt x="25" y="42"/>
                    </a:lnTo>
                    <a:lnTo>
                      <a:pt x="27" y="42"/>
                    </a:lnTo>
                    <a:lnTo>
                      <a:pt x="28" y="42"/>
                    </a:lnTo>
                    <a:lnTo>
                      <a:pt x="29" y="42"/>
                    </a:lnTo>
                    <a:lnTo>
                      <a:pt x="30" y="42"/>
                    </a:lnTo>
                    <a:lnTo>
                      <a:pt x="31" y="41"/>
                    </a:lnTo>
                    <a:lnTo>
                      <a:pt x="33" y="41"/>
                    </a:lnTo>
                    <a:lnTo>
                      <a:pt x="34" y="41"/>
                    </a:lnTo>
                    <a:lnTo>
                      <a:pt x="35" y="41"/>
                    </a:lnTo>
                    <a:lnTo>
                      <a:pt x="36" y="41"/>
                    </a:lnTo>
                    <a:lnTo>
                      <a:pt x="37" y="40"/>
                    </a:lnTo>
                    <a:lnTo>
                      <a:pt x="39" y="40"/>
                    </a:lnTo>
                    <a:lnTo>
                      <a:pt x="40" y="40"/>
                    </a:lnTo>
                    <a:lnTo>
                      <a:pt x="41" y="40"/>
                    </a:lnTo>
                    <a:lnTo>
                      <a:pt x="42" y="39"/>
                    </a:lnTo>
                    <a:lnTo>
                      <a:pt x="43" y="39"/>
                    </a:lnTo>
                    <a:lnTo>
                      <a:pt x="45" y="39"/>
                    </a:lnTo>
                    <a:lnTo>
                      <a:pt x="46" y="39"/>
                    </a:lnTo>
                    <a:lnTo>
                      <a:pt x="47" y="38"/>
                    </a:lnTo>
                    <a:lnTo>
                      <a:pt x="48" y="38"/>
                    </a:lnTo>
                    <a:lnTo>
                      <a:pt x="49" y="38"/>
                    </a:lnTo>
                    <a:lnTo>
                      <a:pt x="51" y="37"/>
                    </a:lnTo>
                    <a:lnTo>
                      <a:pt x="52" y="37"/>
                    </a:lnTo>
                    <a:lnTo>
                      <a:pt x="53" y="37"/>
                    </a:lnTo>
                    <a:lnTo>
                      <a:pt x="54" y="37"/>
                    </a:lnTo>
                    <a:lnTo>
                      <a:pt x="55" y="36"/>
                    </a:lnTo>
                    <a:lnTo>
                      <a:pt x="57" y="36"/>
                    </a:lnTo>
                    <a:lnTo>
                      <a:pt x="58" y="36"/>
                    </a:lnTo>
                    <a:lnTo>
                      <a:pt x="59" y="35"/>
                    </a:lnTo>
                    <a:lnTo>
                      <a:pt x="60" y="35"/>
                    </a:lnTo>
                    <a:lnTo>
                      <a:pt x="61" y="35"/>
                    </a:lnTo>
                    <a:lnTo>
                      <a:pt x="63" y="34"/>
                    </a:lnTo>
                    <a:lnTo>
                      <a:pt x="64" y="34"/>
                    </a:lnTo>
                    <a:lnTo>
                      <a:pt x="65" y="34"/>
                    </a:lnTo>
                    <a:lnTo>
                      <a:pt x="66" y="33"/>
                    </a:lnTo>
                    <a:lnTo>
                      <a:pt x="67" y="33"/>
                    </a:lnTo>
                    <a:lnTo>
                      <a:pt x="69" y="33"/>
                    </a:lnTo>
                    <a:lnTo>
                      <a:pt x="70" y="32"/>
                    </a:lnTo>
                    <a:lnTo>
                      <a:pt x="71" y="32"/>
                    </a:lnTo>
                    <a:lnTo>
                      <a:pt x="72" y="32"/>
                    </a:lnTo>
                    <a:lnTo>
                      <a:pt x="73" y="31"/>
                    </a:lnTo>
                    <a:lnTo>
                      <a:pt x="75" y="31"/>
                    </a:lnTo>
                    <a:lnTo>
                      <a:pt x="76" y="30"/>
                    </a:lnTo>
                    <a:lnTo>
                      <a:pt x="77" y="30"/>
                    </a:lnTo>
                    <a:lnTo>
                      <a:pt x="78" y="30"/>
                    </a:lnTo>
                    <a:lnTo>
                      <a:pt x="79" y="29"/>
                    </a:lnTo>
                    <a:lnTo>
                      <a:pt x="81" y="29"/>
                    </a:lnTo>
                    <a:lnTo>
                      <a:pt x="82" y="28"/>
                    </a:lnTo>
                    <a:lnTo>
                      <a:pt x="83" y="28"/>
                    </a:lnTo>
                    <a:lnTo>
                      <a:pt x="84" y="28"/>
                    </a:lnTo>
                    <a:lnTo>
                      <a:pt x="85" y="27"/>
                    </a:lnTo>
                    <a:lnTo>
                      <a:pt x="87" y="27"/>
                    </a:lnTo>
                    <a:lnTo>
                      <a:pt x="88" y="26"/>
                    </a:lnTo>
                    <a:lnTo>
                      <a:pt x="89" y="26"/>
                    </a:lnTo>
                    <a:lnTo>
                      <a:pt x="90" y="25"/>
                    </a:lnTo>
                    <a:lnTo>
                      <a:pt x="91" y="25"/>
                    </a:lnTo>
                    <a:lnTo>
                      <a:pt x="93" y="25"/>
                    </a:lnTo>
                    <a:lnTo>
                      <a:pt x="94" y="25"/>
                    </a:lnTo>
                    <a:lnTo>
                      <a:pt x="95" y="24"/>
                    </a:lnTo>
                    <a:lnTo>
                      <a:pt x="96" y="24"/>
                    </a:lnTo>
                    <a:lnTo>
                      <a:pt x="97" y="23"/>
                    </a:lnTo>
                    <a:lnTo>
                      <a:pt x="99" y="23"/>
                    </a:lnTo>
                    <a:lnTo>
                      <a:pt x="100" y="22"/>
                    </a:lnTo>
                    <a:lnTo>
                      <a:pt x="101" y="22"/>
                    </a:lnTo>
                    <a:lnTo>
                      <a:pt x="102" y="21"/>
                    </a:lnTo>
                    <a:lnTo>
                      <a:pt x="103" y="21"/>
                    </a:lnTo>
                    <a:lnTo>
                      <a:pt x="105" y="20"/>
                    </a:lnTo>
                    <a:lnTo>
                      <a:pt x="106" y="20"/>
                    </a:lnTo>
                    <a:lnTo>
                      <a:pt x="107" y="19"/>
                    </a:lnTo>
                    <a:lnTo>
                      <a:pt x="108" y="19"/>
                    </a:lnTo>
                    <a:lnTo>
                      <a:pt x="109" y="18"/>
                    </a:lnTo>
                    <a:lnTo>
                      <a:pt x="111" y="18"/>
                    </a:lnTo>
                    <a:lnTo>
                      <a:pt x="112" y="17"/>
                    </a:lnTo>
                    <a:lnTo>
                      <a:pt x="113" y="17"/>
                    </a:lnTo>
                    <a:lnTo>
                      <a:pt x="114" y="16"/>
                    </a:lnTo>
                    <a:lnTo>
                      <a:pt x="115" y="16"/>
                    </a:lnTo>
                    <a:lnTo>
                      <a:pt x="117" y="15"/>
                    </a:lnTo>
                    <a:lnTo>
                      <a:pt x="118" y="15"/>
                    </a:lnTo>
                    <a:lnTo>
                      <a:pt x="119" y="14"/>
                    </a:lnTo>
                    <a:lnTo>
                      <a:pt x="120" y="14"/>
                    </a:lnTo>
                    <a:lnTo>
                      <a:pt x="121" y="13"/>
                    </a:lnTo>
                    <a:lnTo>
                      <a:pt x="123" y="13"/>
                    </a:lnTo>
                    <a:lnTo>
                      <a:pt x="124" y="12"/>
                    </a:lnTo>
                    <a:lnTo>
                      <a:pt x="125" y="12"/>
                    </a:lnTo>
                    <a:lnTo>
                      <a:pt x="126" y="11"/>
                    </a:lnTo>
                    <a:lnTo>
                      <a:pt x="127" y="11"/>
                    </a:lnTo>
                    <a:lnTo>
                      <a:pt x="129" y="10"/>
                    </a:lnTo>
                    <a:lnTo>
                      <a:pt x="130" y="10"/>
                    </a:lnTo>
                    <a:lnTo>
                      <a:pt x="131" y="9"/>
                    </a:lnTo>
                    <a:lnTo>
                      <a:pt x="133" y="8"/>
                    </a:lnTo>
                    <a:lnTo>
                      <a:pt x="135" y="7"/>
                    </a:lnTo>
                    <a:lnTo>
                      <a:pt x="136" y="7"/>
                    </a:lnTo>
                    <a:lnTo>
                      <a:pt x="137" y="6"/>
                    </a:lnTo>
                    <a:lnTo>
                      <a:pt x="138" y="6"/>
                    </a:lnTo>
                    <a:lnTo>
                      <a:pt x="139" y="5"/>
                    </a:lnTo>
                    <a:lnTo>
                      <a:pt x="141" y="5"/>
                    </a:lnTo>
                    <a:lnTo>
                      <a:pt x="142" y="4"/>
                    </a:lnTo>
                    <a:lnTo>
                      <a:pt x="143" y="4"/>
                    </a:lnTo>
                    <a:lnTo>
                      <a:pt x="144" y="4"/>
                    </a:lnTo>
                    <a:lnTo>
                      <a:pt x="145" y="3"/>
                    </a:lnTo>
                    <a:lnTo>
                      <a:pt x="147" y="3"/>
                    </a:lnTo>
                    <a:lnTo>
                      <a:pt x="148" y="2"/>
                    </a:lnTo>
                    <a:lnTo>
                      <a:pt x="150" y="1"/>
                    </a:lnTo>
                    <a:lnTo>
                      <a:pt x="151" y="0"/>
                    </a:lnTo>
                    <a:lnTo>
                      <a:pt x="153" y="0"/>
                    </a:lnTo>
                  </a:path>
                </a:pathLst>
              </a:custGeom>
              <a:noFill/>
              <a:ln w="254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287" name="Freeform 82">
                <a:extLst>
                  <a:ext uri="{FF2B5EF4-FFF2-40B4-BE49-F238E27FC236}">
                    <a16:creationId xmlns:a16="http://schemas.microsoft.com/office/drawing/2014/main" id="{27BDF9E1-CC1A-485D-8D5D-9F4C26C9DFDE}"/>
                  </a:ext>
                </a:extLst>
              </p:cNvPr>
              <p:cNvSpPr>
                <a:spLocks/>
              </p:cNvSpPr>
              <p:nvPr/>
            </p:nvSpPr>
            <p:spPr bwMode="auto">
              <a:xfrm rot="-5400000">
                <a:off x="1896604" y="2628048"/>
                <a:ext cx="395399" cy="34830"/>
              </a:xfrm>
              <a:custGeom>
                <a:avLst/>
                <a:gdLst>
                  <a:gd name="T0" fmla="*/ 2147483646 w 152"/>
                  <a:gd name="T1" fmla="*/ 2147483646 h 20"/>
                  <a:gd name="T2" fmla="*/ 2147483646 w 152"/>
                  <a:gd name="T3" fmla="*/ 2147483646 h 20"/>
                  <a:gd name="T4" fmla="*/ 2147483646 w 152"/>
                  <a:gd name="T5" fmla="*/ 2147483646 h 20"/>
                  <a:gd name="T6" fmla="*/ 2147483646 w 152"/>
                  <a:gd name="T7" fmla="*/ 2147483646 h 20"/>
                  <a:gd name="T8" fmla="*/ 2147483646 w 152"/>
                  <a:gd name="T9" fmla="*/ 2147483646 h 20"/>
                  <a:gd name="T10" fmla="*/ 2147483646 w 152"/>
                  <a:gd name="T11" fmla="*/ 2147483646 h 20"/>
                  <a:gd name="T12" fmla="*/ 2147483646 w 152"/>
                  <a:gd name="T13" fmla="*/ 2147483646 h 20"/>
                  <a:gd name="T14" fmla="*/ 2147483646 w 152"/>
                  <a:gd name="T15" fmla="*/ 2147483646 h 20"/>
                  <a:gd name="T16" fmla="*/ 2147483646 w 152"/>
                  <a:gd name="T17" fmla="*/ 2147483646 h 20"/>
                  <a:gd name="T18" fmla="*/ 2147483646 w 152"/>
                  <a:gd name="T19" fmla="*/ 2147483646 h 20"/>
                  <a:gd name="T20" fmla="*/ 2147483646 w 152"/>
                  <a:gd name="T21" fmla="*/ 2147483646 h 20"/>
                  <a:gd name="T22" fmla="*/ 2147483646 w 152"/>
                  <a:gd name="T23" fmla="*/ 2147483646 h 20"/>
                  <a:gd name="T24" fmla="*/ 2147483646 w 152"/>
                  <a:gd name="T25" fmla="*/ 2147483646 h 20"/>
                  <a:gd name="T26" fmla="*/ 2147483646 w 152"/>
                  <a:gd name="T27" fmla="*/ 2147483646 h 20"/>
                  <a:gd name="T28" fmla="*/ 2147483646 w 152"/>
                  <a:gd name="T29" fmla="*/ 2147483646 h 20"/>
                  <a:gd name="T30" fmla="*/ 2147483646 w 152"/>
                  <a:gd name="T31" fmla="*/ 2147483646 h 20"/>
                  <a:gd name="T32" fmla="*/ 2147483646 w 152"/>
                  <a:gd name="T33" fmla="*/ 2147483646 h 20"/>
                  <a:gd name="T34" fmla="*/ 2147483646 w 152"/>
                  <a:gd name="T35" fmla="*/ 2147483646 h 20"/>
                  <a:gd name="T36" fmla="*/ 2147483646 w 152"/>
                  <a:gd name="T37" fmla="*/ 2147483646 h 20"/>
                  <a:gd name="T38" fmla="*/ 2147483646 w 152"/>
                  <a:gd name="T39" fmla="*/ 0 h 20"/>
                  <a:gd name="T40" fmla="*/ 2147483646 w 152"/>
                  <a:gd name="T41" fmla="*/ 0 h 20"/>
                  <a:gd name="T42" fmla="*/ 2147483646 w 152"/>
                  <a:gd name="T43" fmla="*/ 0 h 20"/>
                  <a:gd name="T44" fmla="*/ 2147483646 w 152"/>
                  <a:gd name="T45" fmla="*/ 0 h 20"/>
                  <a:gd name="T46" fmla="*/ 2147483646 w 152"/>
                  <a:gd name="T47" fmla="*/ 0 h 20"/>
                  <a:gd name="T48" fmla="*/ 2147483646 w 152"/>
                  <a:gd name="T49" fmla="*/ 2147483646 h 20"/>
                  <a:gd name="T50" fmla="*/ 2147483646 w 152"/>
                  <a:gd name="T51" fmla="*/ 2147483646 h 20"/>
                  <a:gd name="T52" fmla="*/ 2147483646 w 152"/>
                  <a:gd name="T53" fmla="*/ 2147483646 h 20"/>
                  <a:gd name="T54" fmla="*/ 2147483646 w 152"/>
                  <a:gd name="T55" fmla="*/ 2147483646 h 20"/>
                  <a:gd name="T56" fmla="*/ 2147483646 w 152"/>
                  <a:gd name="T57" fmla="*/ 2147483646 h 20"/>
                  <a:gd name="T58" fmla="*/ 2147483646 w 152"/>
                  <a:gd name="T59" fmla="*/ 2147483646 h 20"/>
                  <a:gd name="T60" fmla="*/ 2147483646 w 152"/>
                  <a:gd name="T61" fmla="*/ 2147483646 h 20"/>
                  <a:gd name="T62" fmla="*/ 2147483646 w 152"/>
                  <a:gd name="T63" fmla="*/ 2147483646 h 20"/>
                  <a:gd name="T64" fmla="*/ 2147483646 w 152"/>
                  <a:gd name="T65" fmla="*/ 2147483646 h 20"/>
                  <a:gd name="T66" fmla="*/ 2147483646 w 152"/>
                  <a:gd name="T67" fmla="*/ 2147483646 h 20"/>
                  <a:gd name="T68" fmla="*/ 2147483646 w 152"/>
                  <a:gd name="T69" fmla="*/ 2147483646 h 20"/>
                  <a:gd name="T70" fmla="*/ 2147483646 w 152"/>
                  <a:gd name="T71" fmla="*/ 2147483646 h 20"/>
                  <a:gd name="T72" fmla="*/ 2147483646 w 152"/>
                  <a:gd name="T73" fmla="*/ 2147483646 h 20"/>
                  <a:gd name="T74" fmla="*/ 2147483646 w 152"/>
                  <a:gd name="T75" fmla="*/ 2147483646 h 20"/>
                  <a:gd name="T76" fmla="*/ 2147483646 w 152"/>
                  <a:gd name="T77" fmla="*/ 2147483646 h 20"/>
                  <a:gd name="T78" fmla="*/ 2147483646 w 152"/>
                  <a:gd name="T79" fmla="*/ 2147483646 h 20"/>
                  <a:gd name="T80" fmla="*/ 2147483646 w 152"/>
                  <a:gd name="T81" fmla="*/ 2147483646 h 20"/>
                  <a:gd name="T82" fmla="*/ 2147483646 w 152"/>
                  <a:gd name="T83" fmla="*/ 2147483646 h 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0"/>
                  <a:gd name="T128" fmla="*/ 152 w 152"/>
                  <a:gd name="T129" fmla="*/ 20 h 2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0">
                    <a:moveTo>
                      <a:pt x="0" y="20"/>
                    </a:moveTo>
                    <a:lnTo>
                      <a:pt x="1" y="19"/>
                    </a:lnTo>
                    <a:lnTo>
                      <a:pt x="2" y="19"/>
                    </a:lnTo>
                    <a:lnTo>
                      <a:pt x="3" y="18"/>
                    </a:lnTo>
                    <a:lnTo>
                      <a:pt x="4" y="18"/>
                    </a:lnTo>
                    <a:lnTo>
                      <a:pt x="6" y="17"/>
                    </a:lnTo>
                    <a:lnTo>
                      <a:pt x="7" y="17"/>
                    </a:lnTo>
                    <a:lnTo>
                      <a:pt x="8" y="16"/>
                    </a:lnTo>
                    <a:lnTo>
                      <a:pt x="9" y="16"/>
                    </a:lnTo>
                    <a:lnTo>
                      <a:pt x="10" y="15"/>
                    </a:lnTo>
                    <a:lnTo>
                      <a:pt x="12" y="15"/>
                    </a:lnTo>
                    <a:lnTo>
                      <a:pt x="13" y="14"/>
                    </a:lnTo>
                    <a:lnTo>
                      <a:pt x="14" y="14"/>
                    </a:lnTo>
                    <a:lnTo>
                      <a:pt x="15" y="13"/>
                    </a:lnTo>
                    <a:lnTo>
                      <a:pt x="16" y="13"/>
                    </a:lnTo>
                    <a:lnTo>
                      <a:pt x="18" y="13"/>
                    </a:lnTo>
                    <a:lnTo>
                      <a:pt x="19" y="12"/>
                    </a:lnTo>
                    <a:lnTo>
                      <a:pt x="20" y="12"/>
                    </a:lnTo>
                    <a:lnTo>
                      <a:pt x="21" y="11"/>
                    </a:lnTo>
                    <a:lnTo>
                      <a:pt x="22" y="11"/>
                    </a:lnTo>
                    <a:lnTo>
                      <a:pt x="24" y="10"/>
                    </a:lnTo>
                    <a:lnTo>
                      <a:pt x="25" y="10"/>
                    </a:lnTo>
                    <a:lnTo>
                      <a:pt x="26" y="9"/>
                    </a:lnTo>
                    <a:lnTo>
                      <a:pt x="27" y="9"/>
                    </a:lnTo>
                    <a:lnTo>
                      <a:pt x="28" y="9"/>
                    </a:lnTo>
                    <a:lnTo>
                      <a:pt x="30" y="8"/>
                    </a:lnTo>
                    <a:lnTo>
                      <a:pt x="31" y="8"/>
                    </a:lnTo>
                    <a:lnTo>
                      <a:pt x="32" y="7"/>
                    </a:lnTo>
                    <a:lnTo>
                      <a:pt x="33" y="7"/>
                    </a:lnTo>
                    <a:lnTo>
                      <a:pt x="34" y="7"/>
                    </a:lnTo>
                    <a:lnTo>
                      <a:pt x="36" y="6"/>
                    </a:lnTo>
                    <a:lnTo>
                      <a:pt x="37" y="6"/>
                    </a:lnTo>
                    <a:lnTo>
                      <a:pt x="38" y="6"/>
                    </a:lnTo>
                    <a:lnTo>
                      <a:pt x="39" y="5"/>
                    </a:lnTo>
                    <a:lnTo>
                      <a:pt x="40" y="5"/>
                    </a:lnTo>
                    <a:lnTo>
                      <a:pt x="42" y="5"/>
                    </a:lnTo>
                    <a:lnTo>
                      <a:pt x="43" y="4"/>
                    </a:lnTo>
                    <a:lnTo>
                      <a:pt x="44" y="4"/>
                    </a:lnTo>
                    <a:lnTo>
                      <a:pt x="45" y="4"/>
                    </a:lnTo>
                    <a:lnTo>
                      <a:pt x="46" y="4"/>
                    </a:lnTo>
                    <a:lnTo>
                      <a:pt x="48" y="3"/>
                    </a:lnTo>
                    <a:lnTo>
                      <a:pt x="49" y="3"/>
                    </a:lnTo>
                    <a:lnTo>
                      <a:pt x="50" y="3"/>
                    </a:lnTo>
                    <a:lnTo>
                      <a:pt x="51" y="3"/>
                    </a:lnTo>
                    <a:lnTo>
                      <a:pt x="52" y="3"/>
                    </a:lnTo>
                    <a:lnTo>
                      <a:pt x="54" y="2"/>
                    </a:lnTo>
                    <a:lnTo>
                      <a:pt x="55" y="2"/>
                    </a:lnTo>
                    <a:lnTo>
                      <a:pt x="56" y="2"/>
                    </a:lnTo>
                    <a:lnTo>
                      <a:pt x="57" y="2"/>
                    </a:lnTo>
                    <a:lnTo>
                      <a:pt x="58" y="2"/>
                    </a:lnTo>
                    <a:lnTo>
                      <a:pt x="60" y="2"/>
                    </a:lnTo>
                    <a:lnTo>
                      <a:pt x="61" y="1"/>
                    </a:lnTo>
                    <a:lnTo>
                      <a:pt x="62" y="1"/>
                    </a:lnTo>
                    <a:lnTo>
                      <a:pt x="63" y="1"/>
                    </a:lnTo>
                    <a:lnTo>
                      <a:pt x="64" y="1"/>
                    </a:lnTo>
                    <a:lnTo>
                      <a:pt x="66" y="1"/>
                    </a:lnTo>
                    <a:lnTo>
                      <a:pt x="67" y="1"/>
                    </a:lnTo>
                    <a:lnTo>
                      <a:pt x="68" y="1"/>
                    </a:lnTo>
                    <a:lnTo>
                      <a:pt x="69" y="1"/>
                    </a:lnTo>
                    <a:lnTo>
                      <a:pt x="70" y="0"/>
                    </a:lnTo>
                    <a:lnTo>
                      <a:pt x="72" y="0"/>
                    </a:lnTo>
                    <a:lnTo>
                      <a:pt x="73" y="0"/>
                    </a:lnTo>
                    <a:lnTo>
                      <a:pt x="74" y="0"/>
                    </a:lnTo>
                    <a:lnTo>
                      <a:pt x="75" y="0"/>
                    </a:lnTo>
                    <a:lnTo>
                      <a:pt x="76" y="0"/>
                    </a:lnTo>
                    <a:lnTo>
                      <a:pt x="78" y="0"/>
                    </a:lnTo>
                    <a:lnTo>
                      <a:pt x="79" y="0"/>
                    </a:lnTo>
                    <a:lnTo>
                      <a:pt x="80" y="0"/>
                    </a:lnTo>
                    <a:lnTo>
                      <a:pt x="81" y="0"/>
                    </a:lnTo>
                    <a:lnTo>
                      <a:pt x="82" y="0"/>
                    </a:lnTo>
                    <a:lnTo>
                      <a:pt x="84" y="0"/>
                    </a:lnTo>
                    <a:lnTo>
                      <a:pt x="85" y="0"/>
                    </a:lnTo>
                    <a:lnTo>
                      <a:pt x="86" y="0"/>
                    </a:lnTo>
                    <a:lnTo>
                      <a:pt x="87" y="0"/>
                    </a:lnTo>
                    <a:lnTo>
                      <a:pt x="88" y="1"/>
                    </a:lnTo>
                    <a:lnTo>
                      <a:pt x="90" y="1"/>
                    </a:lnTo>
                    <a:lnTo>
                      <a:pt x="91" y="1"/>
                    </a:lnTo>
                    <a:lnTo>
                      <a:pt x="92" y="1"/>
                    </a:lnTo>
                    <a:lnTo>
                      <a:pt x="93" y="1"/>
                    </a:lnTo>
                    <a:lnTo>
                      <a:pt x="94" y="1"/>
                    </a:lnTo>
                    <a:lnTo>
                      <a:pt x="96" y="1"/>
                    </a:lnTo>
                    <a:lnTo>
                      <a:pt x="97" y="1"/>
                    </a:lnTo>
                    <a:lnTo>
                      <a:pt x="98" y="2"/>
                    </a:lnTo>
                    <a:lnTo>
                      <a:pt x="99" y="2"/>
                    </a:lnTo>
                    <a:lnTo>
                      <a:pt x="100" y="2"/>
                    </a:lnTo>
                    <a:lnTo>
                      <a:pt x="102" y="2"/>
                    </a:lnTo>
                    <a:lnTo>
                      <a:pt x="103" y="2"/>
                    </a:lnTo>
                    <a:lnTo>
                      <a:pt x="104" y="3"/>
                    </a:lnTo>
                    <a:lnTo>
                      <a:pt x="105" y="3"/>
                    </a:lnTo>
                    <a:lnTo>
                      <a:pt x="106" y="3"/>
                    </a:lnTo>
                    <a:lnTo>
                      <a:pt x="108" y="3"/>
                    </a:lnTo>
                    <a:lnTo>
                      <a:pt x="109" y="3"/>
                    </a:lnTo>
                    <a:lnTo>
                      <a:pt x="110" y="3"/>
                    </a:lnTo>
                    <a:lnTo>
                      <a:pt x="111" y="4"/>
                    </a:lnTo>
                    <a:lnTo>
                      <a:pt x="112" y="4"/>
                    </a:lnTo>
                    <a:lnTo>
                      <a:pt x="114" y="4"/>
                    </a:lnTo>
                    <a:lnTo>
                      <a:pt x="115" y="5"/>
                    </a:lnTo>
                    <a:lnTo>
                      <a:pt x="116" y="5"/>
                    </a:lnTo>
                    <a:lnTo>
                      <a:pt x="117" y="5"/>
                    </a:lnTo>
                    <a:lnTo>
                      <a:pt x="118" y="6"/>
                    </a:lnTo>
                    <a:lnTo>
                      <a:pt x="120" y="6"/>
                    </a:lnTo>
                    <a:lnTo>
                      <a:pt x="121" y="6"/>
                    </a:lnTo>
                    <a:lnTo>
                      <a:pt x="122" y="7"/>
                    </a:lnTo>
                    <a:lnTo>
                      <a:pt x="123" y="7"/>
                    </a:lnTo>
                    <a:lnTo>
                      <a:pt x="124" y="7"/>
                    </a:lnTo>
                    <a:lnTo>
                      <a:pt x="126" y="8"/>
                    </a:lnTo>
                    <a:lnTo>
                      <a:pt x="127" y="8"/>
                    </a:lnTo>
                    <a:lnTo>
                      <a:pt x="128" y="9"/>
                    </a:lnTo>
                    <a:lnTo>
                      <a:pt x="129" y="9"/>
                    </a:lnTo>
                    <a:lnTo>
                      <a:pt x="130" y="9"/>
                    </a:lnTo>
                    <a:lnTo>
                      <a:pt x="132" y="10"/>
                    </a:lnTo>
                    <a:lnTo>
                      <a:pt x="133" y="10"/>
                    </a:lnTo>
                    <a:lnTo>
                      <a:pt x="134" y="11"/>
                    </a:lnTo>
                    <a:lnTo>
                      <a:pt x="135" y="11"/>
                    </a:lnTo>
                    <a:lnTo>
                      <a:pt x="136" y="12"/>
                    </a:lnTo>
                    <a:lnTo>
                      <a:pt x="138" y="12"/>
                    </a:lnTo>
                    <a:lnTo>
                      <a:pt x="139" y="12"/>
                    </a:lnTo>
                    <a:lnTo>
                      <a:pt x="140" y="13"/>
                    </a:lnTo>
                    <a:lnTo>
                      <a:pt x="141" y="13"/>
                    </a:lnTo>
                    <a:lnTo>
                      <a:pt x="142" y="14"/>
                    </a:lnTo>
                    <a:lnTo>
                      <a:pt x="144" y="14"/>
                    </a:lnTo>
                    <a:lnTo>
                      <a:pt x="145" y="15"/>
                    </a:lnTo>
                    <a:lnTo>
                      <a:pt x="146" y="15"/>
                    </a:lnTo>
                    <a:lnTo>
                      <a:pt x="147" y="16"/>
                    </a:lnTo>
                    <a:lnTo>
                      <a:pt x="148" y="16"/>
                    </a:lnTo>
                    <a:lnTo>
                      <a:pt x="150" y="17"/>
                    </a:lnTo>
                    <a:lnTo>
                      <a:pt x="151" y="17"/>
                    </a:lnTo>
                    <a:lnTo>
                      <a:pt x="152" y="18"/>
                    </a:lnTo>
                  </a:path>
                </a:pathLst>
              </a:custGeom>
              <a:noFill/>
              <a:ln w="254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288" name="Freeform 83">
                <a:extLst>
                  <a:ext uri="{FF2B5EF4-FFF2-40B4-BE49-F238E27FC236}">
                    <a16:creationId xmlns:a16="http://schemas.microsoft.com/office/drawing/2014/main" id="{7121FB3F-EB13-4544-B0DE-A8C08F110537}"/>
                  </a:ext>
                </a:extLst>
              </p:cNvPr>
              <p:cNvSpPr>
                <a:spLocks/>
              </p:cNvSpPr>
              <p:nvPr/>
            </p:nvSpPr>
            <p:spPr bwMode="auto">
              <a:xfrm rot="-5400000">
                <a:off x="1951461" y="2209139"/>
                <a:ext cx="395399" cy="81850"/>
              </a:xfrm>
              <a:custGeom>
                <a:avLst/>
                <a:gdLst>
                  <a:gd name="T0" fmla="*/ 2147483646 w 152"/>
                  <a:gd name="T1" fmla="*/ 2147483646 h 47"/>
                  <a:gd name="T2" fmla="*/ 2147483646 w 152"/>
                  <a:gd name="T3" fmla="*/ 2147483646 h 47"/>
                  <a:gd name="T4" fmla="*/ 2147483646 w 152"/>
                  <a:gd name="T5" fmla="*/ 2147483646 h 47"/>
                  <a:gd name="T6" fmla="*/ 2147483646 w 152"/>
                  <a:gd name="T7" fmla="*/ 2147483646 h 47"/>
                  <a:gd name="T8" fmla="*/ 2147483646 w 152"/>
                  <a:gd name="T9" fmla="*/ 2147483646 h 47"/>
                  <a:gd name="T10" fmla="*/ 2147483646 w 152"/>
                  <a:gd name="T11" fmla="*/ 2147483646 h 47"/>
                  <a:gd name="T12" fmla="*/ 2147483646 w 152"/>
                  <a:gd name="T13" fmla="*/ 2147483646 h 47"/>
                  <a:gd name="T14" fmla="*/ 2147483646 w 152"/>
                  <a:gd name="T15" fmla="*/ 2147483646 h 47"/>
                  <a:gd name="T16" fmla="*/ 2147483646 w 152"/>
                  <a:gd name="T17" fmla="*/ 2147483646 h 47"/>
                  <a:gd name="T18" fmla="*/ 2147483646 w 152"/>
                  <a:gd name="T19" fmla="*/ 2147483646 h 47"/>
                  <a:gd name="T20" fmla="*/ 2147483646 w 152"/>
                  <a:gd name="T21" fmla="*/ 2147483646 h 47"/>
                  <a:gd name="T22" fmla="*/ 2147483646 w 152"/>
                  <a:gd name="T23" fmla="*/ 2147483646 h 47"/>
                  <a:gd name="T24" fmla="*/ 2147483646 w 152"/>
                  <a:gd name="T25" fmla="*/ 2147483646 h 47"/>
                  <a:gd name="T26" fmla="*/ 2147483646 w 152"/>
                  <a:gd name="T27" fmla="*/ 2147483646 h 47"/>
                  <a:gd name="T28" fmla="*/ 2147483646 w 152"/>
                  <a:gd name="T29" fmla="*/ 2147483646 h 47"/>
                  <a:gd name="T30" fmla="*/ 2147483646 w 152"/>
                  <a:gd name="T31" fmla="*/ 2147483646 h 47"/>
                  <a:gd name="T32" fmla="*/ 2147483646 w 152"/>
                  <a:gd name="T33" fmla="*/ 2147483646 h 47"/>
                  <a:gd name="T34" fmla="*/ 2147483646 w 152"/>
                  <a:gd name="T35" fmla="*/ 2147483646 h 47"/>
                  <a:gd name="T36" fmla="*/ 2147483646 w 152"/>
                  <a:gd name="T37" fmla="*/ 2147483646 h 47"/>
                  <a:gd name="T38" fmla="*/ 2147483646 w 152"/>
                  <a:gd name="T39" fmla="*/ 2147483646 h 47"/>
                  <a:gd name="T40" fmla="*/ 2147483646 w 152"/>
                  <a:gd name="T41" fmla="*/ 2147483646 h 47"/>
                  <a:gd name="T42" fmla="*/ 2147483646 w 152"/>
                  <a:gd name="T43" fmla="*/ 2147483646 h 47"/>
                  <a:gd name="T44" fmla="*/ 2147483646 w 152"/>
                  <a:gd name="T45" fmla="*/ 2147483646 h 47"/>
                  <a:gd name="T46" fmla="*/ 2147483646 w 152"/>
                  <a:gd name="T47" fmla="*/ 2147483646 h 47"/>
                  <a:gd name="T48" fmla="*/ 2147483646 w 152"/>
                  <a:gd name="T49" fmla="*/ 2147483646 h 47"/>
                  <a:gd name="T50" fmla="*/ 2147483646 w 152"/>
                  <a:gd name="T51" fmla="*/ 2147483646 h 47"/>
                  <a:gd name="T52" fmla="*/ 2147483646 w 152"/>
                  <a:gd name="T53" fmla="*/ 2147483646 h 47"/>
                  <a:gd name="T54" fmla="*/ 2147483646 w 152"/>
                  <a:gd name="T55" fmla="*/ 2147483646 h 47"/>
                  <a:gd name="T56" fmla="*/ 2147483646 w 152"/>
                  <a:gd name="T57" fmla="*/ 2147483646 h 47"/>
                  <a:gd name="T58" fmla="*/ 2147483646 w 152"/>
                  <a:gd name="T59" fmla="*/ 2147483646 h 47"/>
                  <a:gd name="T60" fmla="*/ 2147483646 w 152"/>
                  <a:gd name="T61" fmla="*/ 2147483646 h 47"/>
                  <a:gd name="T62" fmla="*/ 2147483646 w 152"/>
                  <a:gd name="T63" fmla="*/ 2147483646 h 47"/>
                  <a:gd name="T64" fmla="*/ 2147483646 w 152"/>
                  <a:gd name="T65" fmla="*/ 2147483646 h 47"/>
                  <a:gd name="T66" fmla="*/ 2147483646 w 152"/>
                  <a:gd name="T67" fmla="*/ 2147483646 h 47"/>
                  <a:gd name="T68" fmla="*/ 2147483646 w 152"/>
                  <a:gd name="T69" fmla="*/ 2147483646 h 47"/>
                  <a:gd name="T70" fmla="*/ 2147483646 w 152"/>
                  <a:gd name="T71" fmla="*/ 2147483646 h 47"/>
                  <a:gd name="T72" fmla="*/ 2147483646 w 152"/>
                  <a:gd name="T73" fmla="*/ 2147483646 h 47"/>
                  <a:gd name="T74" fmla="*/ 2147483646 w 152"/>
                  <a:gd name="T75" fmla="*/ 2147483646 h 47"/>
                  <a:gd name="T76" fmla="*/ 2147483646 w 152"/>
                  <a:gd name="T77" fmla="*/ 2147483646 h 47"/>
                  <a:gd name="T78" fmla="*/ 2147483646 w 152"/>
                  <a:gd name="T79" fmla="*/ 2147483646 h 47"/>
                  <a:gd name="T80" fmla="*/ 2147483646 w 152"/>
                  <a:gd name="T81" fmla="*/ 2147483646 h 47"/>
                  <a:gd name="T82" fmla="*/ 2147483646 w 152"/>
                  <a:gd name="T83" fmla="*/ 2147483646 h 4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47"/>
                  <a:gd name="T128" fmla="*/ 152 w 152"/>
                  <a:gd name="T129" fmla="*/ 47 h 4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47">
                    <a:moveTo>
                      <a:pt x="0" y="0"/>
                    </a:moveTo>
                    <a:lnTo>
                      <a:pt x="1" y="0"/>
                    </a:lnTo>
                    <a:lnTo>
                      <a:pt x="2" y="1"/>
                    </a:lnTo>
                    <a:lnTo>
                      <a:pt x="4" y="1"/>
                    </a:lnTo>
                    <a:lnTo>
                      <a:pt x="5" y="2"/>
                    </a:lnTo>
                    <a:lnTo>
                      <a:pt x="6" y="2"/>
                    </a:lnTo>
                    <a:lnTo>
                      <a:pt x="7" y="3"/>
                    </a:lnTo>
                    <a:lnTo>
                      <a:pt x="8" y="3"/>
                    </a:lnTo>
                    <a:lnTo>
                      <a:pt x="10" y="4"/>
                    </a:lnTo>
                    <a:lnTo>
                      <a:pt x="11" y="4"/>
                    </a:lnTo>
                    <a:lnTo>
                      <a:pt x="12" y="5"/>
                    </a:lnTo>
                    <a:lnTo>
                      <a:pt x="13" y="5"/>
                    </a:lnTo>
                    <a:lnTo>
                      <a:pt x="16" y="6"/>
                    </a:lnTo>
                    <a:lnTo>
                      <a:pt x="17" y="7"/>
                    </a:lnTo>
                    <a:lnTo>
                      <a:pt x="18" y="7"/>
                    </a:lnTo>
                    <a:lnTo>
                      <a:pt x="19" y="8"/>
                    </a:lnTo>
                    <a:lnTo>
                      <a:pt x="20" y="8"/>
                    </a:lnTo>
                    <a:lnTo>
                      <a:pt x="22" y="9"/>
                    </a:lnTo>
                    <a:lnTo>
                      <a:pt x="23" y="9"/>
                    </a:lnTo>
                    <a:lnTo>
                      <a:pt x="24" y="10"/>
                    </a:lnTo>
                    <a:lnTo>
                      <a:pt x="25" y="10"/>
                    </a:lnTo>
                    <a:lnTo>
                      <a:pt x="26" y="11"/>
                    </a:lnTo>
                    <a:lnTo>
                      <a:pt x="28" y="11"/>
                    </a:lnTo>
                    <a:lnTo>
                      <a:pt x="29" y="12"/>
                    </a:lnTo>
                    <a:lnTo>
                      <a:pt x="30" y="12"/>
                    </a:lnTo>
                    <a:lnTo>
                      <a:pt x="32" y="13"/>
                    </a:lnTo>
                    <a:lnTo>
                      <a:pt x="32" y="14"/>
                    </a:lnTo>
                    <a:lnTo>
                      <a:pt x="34" y="14"/>
                    </a:lnTo>
                    <a:lnTo>
                      <a:pt x="35" y="15"/>
                    </a:lnTo>
                    <a:lnTo>
                      <a:pt x="36" y="15"/>
                    </a:lnTo>
                    <a:lnTo>
                      <a:pt x="37" y="16"/>
                    </a:lnTo>
                    <a:lnTo>
                      <a:pt x="38" y="16"/>
                    </a:lnTo>
                    <a:lnTo>
                      <a:pt x="40" y="17"/>
                    </a:lnTo>
                    <a:lnTo>
                      <a:pt x="41" y="17"/>
                    </a:lnTo>
                    <a:lnTo>
                      <a:pt x="42" y="18"/>
                    </a:lnTo>
                    <a:lnTo>
                      <a:pt x="43" y="18"/>
                    </a:lnTo>
                    <a:lnTo>
                      <a:pt x="44" y="19"/>
                    </a:lnTo>
                    <a:lnTo>
                      <a:pt x="46" y="19"/>
                    </a:lnTo>
                    <a:lnTo>
                      <a:pt x="47" y="20"/>
                    </a:lnTo>
                    <a:lnTo>
                      <a:pt x="48" y="20"/>
                    </a:lnTo>
                    <a:lnTo>
                      <a:pt x="49" y="21"/>
                    </a:lnTo>
                    <a:lnTo>
                      <a:pt x="50" y="21"/>
                    </a:lnTo>
                    <a:lnTo>
                      <a:pt x="52" y="22"/>
                    </a:lnTo>
                    <a:lnTo>
                      <a:pt x="53" y="22"/>
                    </a:lnTo>
                    <a:lnTo>
                      <a:pt x="54" y="23"/>
                    </a:lnTo>
                    <a:lnTo>
                      <a:pt x="55" y="23"/>
                    </a:lnTo>
                    <a:lnTo>
                      <a:pt x="56" y="24"/>
                    </a:lnTo>
                    <a:lnTo>
                      <a:pt x="58" y="24"/>
                    </a:lnTo>
                    <a:lnTo>
                      <a:pt x="59" y="25"/>
                    </a:lnTo>
                    <a:lnTo>
                      <a:pt x="60" y="25"/>
                    </a:lnTo>
                    <a:lnTo>
                      <a:pt x="61" y="26"/>
                    </a:lnTo>
                    <a:lnTo>
                      <a:pt x="62" y="26"/>
                    </a:lnTo>
                    <a:lnTo>
                      <a:pt x="64" y="27"/>
                    </a:lnTo>
                    <a:lnTo>
                      <a:pt x="65" y="27"/>
                    </a:lnTo>
                    <a:lnTo>
                      <a:pt x="66" y="27"/>
                    </a:lnTo>
                    <a:lnTo>
                      <a:pt x="67" y="27"/>
                    </a:lnTo>
                    <a:lnTo>
                      <a:pt x="68" y="28"/>
                    </a:lnTo>
                    <a:lnTo>
                      <a:pt x="70" y="28"/>
                    </a:lnTo>
                    <a:lnTo>
                      <a:pt x="71" y="29"/>
                    </a:lnTo>
                    <a:lnTo>
                      <a:pt x="72" y="29"/>
                    </a:lnTo>
                    <a:lnTo>
                      <a:pt x="73" y="30"/>
                    </a:lnTo>
                    <a:lnTo>
                      <a:pt x="74" y="30"/>
                    </a:lnTo>
                    <a:lnTo>
                      <a:pt x="76" y="30"/>
                    </a:lnTo>
                    <a:lnTo>
                      <a:pt x="77" y="31"/>
                    </a:lnTo>
                    <a:lnTo>
                      <a:pt x="78" y="31"/>
                    </a:lnTo>
                    <a:lnTo>
                      <a:pt x="79" y="32"/>
                    </a:lnTo>
                    <a:lnTo>
                      <a:pt x="80" y="32"/>
                    </a:lnTo>
                    <a:lnTo>
                      <a:pt x="82" y="32"/>
                    </a:lnTo>
                    <a:lnTo>
                      <a:pt x="83" y="33"/>
                    </a:lnTo>
                    <a:lnTo>
                      <a:pt x="84" y="33"/>
                    </a:lnTo>
                    <a:lnTo>
                      <a:pt x="85" y="33"/>
                    </a:lnTo>
                    <a:lnTo>
                      <a:pt x="86" y="34"/>
                    </a:lnTo>
                    <a:lnTo>
                      <a:pt x="88" y="34"/>
                    </a:lnTo>
                    <a:lnTo>
                      <a:pt x="89" y="35"/>
                    </a:lnTo>
                    <a:lnTo>
                      <a:pt x="90" y="35"/>
                    </a:lnTo>
                    <a:lnTo>
                      <a:pt x="91" y="35"/>
                    </a:lnTo>
                    <a:lnTo>
                      <a:pt x="92" y="36"/>
                    </a:lnTo>
                    <a:lnTo>
                      <a:pt x="94" y="36"/>
                    </a:lnTo>
                    <a:lnTo>
                      <a:pt x="95" y="36"/>
                    </a:lnTo>
                    <a:lnTo>
                      <a:pt x="96" y="37"/>
                    </a:lnTo>
                    <a:lnTo>
                      <a:pt x="97" y="37"/>
                    </a:lnTo>
                    <a:lnTo>
                      <a:pt x="98" y="37"/>
                    </a:lnTo>
                    <a:lnTo>
                      <a:pt x="100" y="38"/>
                    </a:lnTo>
                    <a:lnTo>
                      <a:pt x="101" y="38"/>
                    </a:lnTo>
                    <a:lnTo>
                      <a:pt x="102" y="38"/>
                    </a:lnTo>
                    <a:lnTo>
                      <a:pt x="103" y="39"/>
                    </a:lnTo>
                    <a:lnTo>
                      <a:pt x="104" y="39"/>
                    </a:lnTo>
                    <a:lnTo>
                      <a:pt x="106" y="39"/>
                    </a:lnTo>
                    <a:lnTo>
                      <a:pt x="107" y="39"/>
                    </a:lnTo>
                    <a:lnTo>
                      <a:pt x="108" y="40"/>
                    </a:lnTo>
                    <a:lnTo>
                      <a:pt x="109" y="40"/>
                    </a:lnTo>
                    <a:lnTo>
                      <a:pt x="110" y="40"/>
                    </a:lnTo>
                    <a:lnTo>
                      <a:pt x="112" y="41"/>
                    </a:lnTo>
                    <a:lnTo>
                      <a:pt x="113" y="41"/>
                    </a:lnTo>
                    <a:lnTo>
                      <a:pt x="114" y="41"/>
                    </a:lnTo>
                    <a:lnTo>
                      <a:pt x="115" y="41"/>
                    </a:lnTo>
                    <a:lnTo>
                      <a:pt x="116" y="42"/>
                    </a:lnTo>
                    <a:lnTo>
                      <a:pt x="118" y="42"/>
                    </a:lnTo>
                    <a:lnTo>
                      <a:pt x="119" y="42"/>
                    </a:lnTo>
                    <a:lnTo>
                      <a:pt x="120" y="42"/>
                    </a:lnTo>
                    <a:lnTo>
                      <a:pt x="121" y="42"/>
                    </a:lnTo>
                    <a:lnTo>
                      <a:pt x="122" y="43"/>
                    </a:lnTo>
                    <a:lnTo>
                      <a:pt x="124" y="43"/>
                    </a:lnTo>
                    <a:lnTo>
                      <a:pt x="125" y="43"/>
                    </a:lnTo>
                    <a:lnTo>
                      <a:pt x="126" y="43"/>
                    </a:lnTo>
                    <a:lnTo>
                      <a:pt x="127" y="44"/>
                    </a:lnTo>
                    <a:lnTo>
                      <a:pt x="128" y="44"/>
                    </a:lnTo>
                    <a:lnTo>
                      <a:pt x="130" y="44"/>
                    </a:lnTo>
                    <a:lnTo>
                      <a:pt x="131" y="44"/>
                    </a:lnTo>
                    <a:lnTo>
                      <a:pt x="132" y="44"/>
                    </a:lnTo>
                    <a:lnTo>
                      <a:pt x="133" y="45"/>
                    </a:lnTo>
                    <a:lnTo>
                      <a:pt x="134" y="45"/>
                    </a:lnTo>
                    <a:lnTo>
                      <a:pt x="136" y="45"/>
                    </a:lnTo>
                    <a:lnTo>
                      <a:pt x="137" y="45"/>
                    </a:lnTo>
                    <a:lnTo>
                      <a:pt x="138" y="45"/>
                    </a:lnTo>
                    <a:lnTo>
                      <a:pt x="139" y="45"/>
                    </a:lnTo>
                    <a:lnTo>
                      <a:pt x="140" y="46"/>
                    </a:lnTo>
                    <a:lnTo>
                      <a:pt x="142" y="46"/>
                    </a:lnTo>
                    <a:lnTo>
                      <a:pt x="143" y="46"/>
                    </a:lnTo>
                    <a:lnTo>
                      <a:pt x="144" y="46"/>
                    </a:lnTo>
                    <a:lnTo>
                      <a:pt x="145" y="46"/>
                    </a:lnTo>
                    <a:lnTo>
                      <a:pt x="146" y="46"/>
                    </a:lnTo>
                    <a:lnTo>
                      <a:pt x="148" y="47"/>
                    </a:lnTo>
                    <a:lnTo>
                      <a:pt x="149" y="47"/>
                    </a:lnTo>
                    <a:lnTo>
                      <a:pt x="150" y="47"/>
                    </a:lnTo>
                    <a:lnTo>
                      <a:pt x="151" y="47"/>
                    </a:lnTo>
                    <a:lnTo>
                      <a:pt x="152" y="47"/>
                    </a:lnTo>
                  </a:path>
                </a:pathLst>
              </a:custGeom>
              <a:noFill/>
              <a:ln w="254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289" name="Freeform 91">
                <a:extLst>
                  <a:ext uri="{FF2B5EF4-FFF2-40B4-BE49-F238E27FC236}">
                    <a16:creationId xmlns:a16="http://schemas.microsoft.com/office/drawing/2014/main" id="{A9FE7B94-618D-4A98-B7DD-1C8750941EC1}"/>
                  </a:ext>
                </a:extLst>
              </p:cNvPr>
              <p:cNvSpPr>
                <a:spLocks/>
              </p:cNvSpPr>
              <p:nvPr/>
            </p:nvSpPr>
            <p:spPr bwMode="auto">
              <a:xfrm rot="-5400000">
                <a:off x="1979326" y="3650349"/>
                <a:ext cx="395399" cy="40055"/>
              </a:xfrm>
              <a:custGeom>
                <a:avLst/>
                <a:gdLst>
                  <a:gd name="T0" fmla="*/ 2147483646 w 152"/>
                  <a:gd name="T1" fmla="*/ 2147483646 h 23"/>
                  <a:gd name="T2" fmla="*/ 2147483646 w 152"/>
                  <a:gd name="T3" fmla="*/ 2147483646 h 23"/>
                  <a:gd name="T4" fmla="*/ 2147483646 w 152"/>
                  <a:gd name="T5" fmla="*/ 2147483646 h 23"/>
                  <a:gd name="T6" fmla="*/ 2147483646 w 152"/>
                  <a:gd name="T7" fmla="*/ 2147483646 h 23"/>
                  <a:gd name="T8" fmla="*/ 2147483646 w 152"/>
                  <a:gd name="T9" fmla="*/ 2147483646 h 23"/>
                  <a:gd name="T10" fmla="*/ 2147483646 w 152"/>
                  <a:gd name="T11" fmla="*/ 2147483646 h 23"/>
                  <a:gd name="T12" fmla="*/ 2147483646 w 152"/>
                  <a:gd name="T13" fmla="*/ 2147483646 h 23"/>
                  <a:gd name="T14" fmla="*/ 2147483646 w 152"/>
                  <a:gd name="T15" fmla="*/ 2147483646 h 23"/>
                  <a:gd name="T16" fmla="*/ 2147483646 w 152"/>
                  <a:gd name="T17" fmla="*/ 2147483646 h 23"/>
                  <a:gd name="T18" fmla="*/ 2147483646 w 152"/>
                  <a:gd name="T19" fmla="*/ 2147483646 h 23"/>
                  <a:gd name="T20" fmla="*/ 2147483646 w 152"/>
                  <a:gd name="T21" fmla="*/ 2147483646 h 23"/>
                  <a:gd name="T22" fmla="*/ 2147483646 w 152"/>
                  <a:gd name="T23" fmla="*/ 2147483646 h 23"/>
                  <a:gd name="T24" fmla="*/ 2147483646 w 152"/>
                  <a:gd name="T25" fmla="*/ 2147483646 h 23"/>
                  <a:gd name="T26" fmla="*/ 2147483646 w 152"/>
                  <a:gd name="T27" fmla="*/ 2147483646 h 23"/>
                  <a:gd name="T28" fmla="*/ 2147483646 w 152"/>
                  <a:gd name="T29" fmla="*/ 2147483646 h 23"/>
                  <a:gd name="T30" fmla="*/ 2147483646 w 152"/>
                  <a:gd name="T31" fmla="*/ 2147483646 h 23"/>
                  <a:gd name="T32" fmla="*/ 2147483646 w 152"/>
                  <a:gd name="T33" fmla="*/ 2147483646 h 23"/>
                  <a:gd name="T34" fmla="*/ 2147483646 w 152"/>
                  <a:gd name="T35" fmla="*/ 2147483646 h 23"/>
                  <a:gd name="T36" fmla="*/ 2147483646 w 152"/>
                  <a:gd name="T37" fmla="*/ 2147483646 h 23"/>
                  <a:gd name="T38" fmla="*/ 2147483646 w 152"/>
                  <a:gd name="T39" fmla="*/ 2147483646 h 23"/>
                  <a:gd name="T40" fmla="*/ 2147483646 w 152"/>
                  <a:gd name="T41" fmla="*/ 2147483646 h 23"/>
                  <a:gd name="T42" fmla="*/ 2147483646 w 152"/>
                  <a:gd name="T43" fmla="*/ 2147483646 h 23"/>
                  <a:gd name="T44" fmla="*/ 2147483646 w 152"/>
                  <a:gd name="T45" fmla="*/ 2147483646 h 23"/>
                  <a:gd name="T46" fmla="*/ 2147483646 w 152"/>
                  <a:gd name="T47" fmla="*/ 2147483646 h 23"/>
                  <a:gd name="T48" fmla="*/ 2147483646 w 152"/>
                  <a:gd name="T49" fmla="*/ 2147483646 h 23"/>
                  <a:gd name="T50" fmla="*/ 2147483646 w 152"/>
                  <a:gd name="T51" fmla="*/ 2147483646 h 23"/>
                  <a:gd name="T52" fmla="*/ 2147483646 w 152"/>
                  <a:gd name="T53" fmla="*/ 2147483646 h 23"/>
                  <a:gd name="T54" fmla="*/ 2147483646 w 152"/>
                  <a:gd name="T55" fmla="*/ 2147483646 h 23"/>
                  <a:gd name="T56" fmla="*/ 2147483646 w 152"/>
                  <a:gd name="T57" fmla="*/ 2147483646 h 23"/>
                  <a:gd name="T58" fmla="*/ 2147483646 w 152"/>
                  <a:gd name="T59" fmla="*/ 2147483646 h 23"/>
                  <a:gd name="T60" fmla="*/ 2147483646 w 152"/>
                  <a:gd name="T61" fmla="*/ 2147483646 h 23"/>
                  <a:gd name="T62" fmla="*/ 2147483646 w 152"/>
                  <a:gd name="T63" fmla="*/ 2147483646 h 23"/>
                  <a:gd name="T64" fmla="*/ 2147483646 w 152"/>
                  <a:gd name="T65" fmla="*/ 2147483646 h 23"/>
                  <a:gd name="T66" fmla="*/ 2147483646 w 152"/>
                  <a:gd name="T67" fmla="*/ 2147483646 h 23"/>
                  <a:gd name="T68" fmla="*/ 2147483646 w 152"/>
                  <a:gd name="T69" fmla="*/ 2147483646 h 23"/>
                  <a:gd name="T70" fmla="*/ 2147483646 w 152"/>
                  <a:gd name="T71" fmla="*/ 2147483646 h 23"/>
                  <a:gd name="T72" fmla="*/ 2147483646 w 152"/>
                  <a:gd name="T73" fmla="*/ 2147483646 h 23"/>
                  <a:gd name="T74" fmla="*/ 2147483646 w 152"/>
                  <a:gd name="T75" fmla="*/ 2147483646 h 23"/>
                  <a:gd name="T76" fmla="*/ 2147483646 w 152"/>
                  <a:gd name="T77" fmla="*/ 2147483646 h 23"/>
                  <a:gd name="T78" fmla="*/ 2147483646 w 152"/>
                  <a:gd name="T79" fmla="*/ 2147483646 h 23"/>
                  <a:gd name="T80" fmla="*/ 2147483646 w 152"/>
                  <a:gd name="T81" fmla="*/ 2147483646 h 23"/>
                  <a:gd name="T82" fmla="*/ 2147483646 w 152"/>
                  <a:gd name="T83" fmla="*/ 2147483646 h 2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3"/>
                  <a:gd name="T128" fmla="*/ 152 w 152"/>
                  <a:gd name="T129" fmla="*/ 23 h 2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3">
                    <a:moveTo>
                      <a:pt x="0" y="23"/>
                    </a:moveTo>
                    <a:lnTo>
                      <a:pt x="1" y="23"/>
                    </a:lnTo>
                    <a:lnTo>
                      <a:pt x="2" y="23"/>
                    </a:lnTo>
                    <a:lnTo>
                      <a:pt x="4" y="23"/>
                    </a:lnTo>
                    <a:lnTo>
                      <a:pt x="5" y="23"/>
                    </a:lnTo>
                    <a:lnTo>
                      <a:pt x="6" y="23"/>
                    </a:lnTo>
                    <a:lnTo>
                      <a:pt x="7" y="23"/>
                    </a:lnTo>
                    <a:lnTo>
                      <a:pt x="8" y="23"/>
                    </a:lnTo>
                    <a:lnTo>
                      <a:pt x="10" y="23"/>
                    </a:lnTo>
                    <a:lnTo>
                      <a:pt x="11" y="23"/>
                    </a:lnTo>
                    <a:lnTo>
                      <a:pt x="12" y="23"/>
                    </a:lnTo>
                    <a:lnTo>
                      <a:pt x="13" y="23"/>
                    </a:lnTo>
                    <a:lnTo>
                      <a:pt x="14" y="23"/>
                    </a:lnTo>
                    <a:lnTo>
                      <a:pt x="16" y="23"/>
                    </a:lnTo>
                    <a:lnTo>
                      <a:pt x="17" y="23"/>
                    </a:lnTo>
                    <a:lnTo>
                      <a:pt x="18" y="23"/>
                    </a:lnTo>
                    <a:lnTo>
                      <a:pt x="19" y="23"/>
                    </a:lnTo>
                    <a:lnTo>
                      <a:pt x="20" y="23"/>
                    </a:lnTo>
                    <a:lnTo>
                      <a:pt x="22" y="23"/>
                    </a:lnTo>
                    <a:lnTo>
                      <a:pt x="23" y="23"/>
                    </a:lnTo>
                    <a:lnTo>
                      <a:pt x="24" y="23"/>
                    </a:lnTo>
                    <a:lnTo>
                      <a:pt x="25" y="23"/>
                    </a:lnTo>
                    <a:lnTo>
                      <a:pt x="26" y="23"/>
                    </a:lnTo>
                    <a:lnTo>
                      <a:pt x="28" y="23"/>
                    </a:lnTo>
                    <a:lnTo>
                      <a:pt x="29" y="23"/>
                    </a:lnTo>
                    <a:lnTo>
                      <a:pt x="30" y="23"/>
                    </a:lnTo>
                    <a:lnTo>
                      <a:pt x="31" y="23"/>
                    </a:lnTo>
                    <a:lnTo>
                      <a:pt x="32" y="23"/>
                    </a:lnTo>
                    <a:lnTo>
                      <a:pt x="34" y="23"/>
                    </a:lnTo>
                    <a:lnTo>
                      <a:pt x="35" y="23"/>
                    </a:lnTo>
                    <a:lnTo>
                      <a:pt x="36" y="23"/>
                    </a:lnTo>
                    <a:lnTo>
                      <a:pt x="37" y="23"/>
                    </a:lnTo>
                    <a:lnTo>
                      <a:pt x="38" y="23"/>
                    </a:lnTo>
                    <a:lnTo>
                      <a:pt x="40" y="23"/>
                    </a:lnTo>
                    <a:lnTo>
                      <a:pt x="41" y="23"/>
                    </a:lnTo>
                    <a:lnTo>
                      <a:pt x="42" y="23"/>
                    </a:lnTo>
                    <a:lnTo>
                      <a:pt x="43" y="23"/>
                    </a:lnTo>
                    <a:lnTo>
                      <a:pt x="44" y="23"/>
                    </a:lnTo>
                    <a:lnTo>
                      <a:pt x="46" y="23"/>
                    </a:lnTo>
                    <a:lnTo>
                      <a:pt x="47" y="23"/>
                    </a:lnTo>
                    <a:lnTo>
                      <a:pt x="48" y="23"/>
                    </a:lnTo>
                    <a:lnTo>
                      <a:pt x="49" y="22"/>
                    </a:lnTo>
                    <a:lnTo>
                      <a:pt x="50" y="22"/>
                    </a:lnTo>
                    <a:lnTo>
                      <a:pt x="52" y="22"/>
                    </a:lnTo>
                    <a:lnTo>
                      <a:pt x="53" y="22"/>
                    </a:lnTo>
                    <a:lnTo>
                      <a:pt x="54" y="22"/>
                    </a:lnTo>
                    <a:lnTo>
                      <a:pt x="55" y="22"/>
                    </a:lnTo>
                    <a:lnTo>
                      <a:pt x="56" y="22"/>
                    </a:lnTo>
                    <a:lnTo>
                      <a:pt x="58" y="22"/>
                    </a:lnTo>
                    <a:lnTo>
                      <a:pt x="59" y="22"/>
                    </a:lnTo>
                    <a:lnTo>
                      <a:pt x="60" y="22"/>
                    </a:lnTo>
                    <a:lnTo>
                      <a:pt x="61" y="22"/>
                    </a:lnTo>
                    <a:lnTo>
                      <a:pt x="62" y="22"/>
                    </a:lnTo>
                    <a:lnTo>
                      <a:pt x="64" y="22"/>
                    </a:lnTo>
                    <a:lnTo>
                      <a:pt x="65" y="22"/>
                    </a:lnTo>
                    <a:lnTo>
                      <a:pt x="66" y="22"/>
                    </a:lnTo>
                    <a:lnTo>
                      <a:pt x="67" y="22"/>
                    </a:lnTo>
                    <a:lnTo>
                      <a:pt x="68" y="22"/>
                    </a:lnTo>
                    <a:lnTo>
                      <a:pt x="70" y="22"/>
                    </a:lnTo>
                    <a:lnTo>
                      <a:pt x="71" y="22"/>
                    </a:lnTo>
                    <a:lnTo>
                      <a:pt x="72" y="22"/>
                    </a:lnTo>
                    <a:lnTo>
                      <a:pt x="73" y="21"/>
                    </a:lnTo>
                    <a:lnTo>
                      <a:pt x="74" y="21"/>
                    </a:lnTo>
                    <a:lnTo>
                      <a:pt x="76" y="21"/>
                    </a:lnTo>
                    <a:lnTo>
                      <a:pt x="77" y="21"/>
                    </a:lnTo>
                    <a:lnTo>
                      <a:pt x="78" y="21"/>
                    </a:lnTo>
                    <a:lnTo>
                      <a:pt x="79" y="21"/>
                    </a:lnTo>
                    <a:lnTo>
                      <a:pt x="80" y="21"/>
                    </a:lnTo>
                    <a:lnTo>
                      <a:pt x="82" y="21"/>
                    </a:lnTo>
                    <a:lnTo>
                      <a:pt x="83" y="21"/>
                    </a:lnTo>
                    <a:lnTo>
                      <a:pt x="84" y="21"/>
                    </a:lnTo>
                    <a:lnTo>
                      <a:pt x="85" y="20"/>
                    </a:lnTo>
                    <a:lnTo>
                      <a:pt x="86" y="20"/>
                    </a:lnTo>
                    <a:lnTo>
                      <a:pt x="88" y="20"/>
                    </a:lnTo>
                    <a:lnTo>
                      <a:pt x="89" y="20"/>
                    </a:lnTo>
                    <a:lnTo>
                      <a:pt x="90" y="20"/>
                    </a:lnTo>
                    <a:lnTo>
                      <a:pt x="91" y="20"/>
                    </a:lnTo>
                    <a:lnTo>
                      <a:pt x="92" y="20"/>
                    </a:lnTo>
                    <a:lnTo>
                      <a:pt x="94" y="20"/>
                    </a:lnTo>
                    <a:lnTo>
                      <a:pt x="95" y="20"/>
                    </a:lnTo>
                    <a:lnTo>
                      <a:pt x="96" y="20"/>
                    </a:lnTo>
                    <a:lnTo>
                      <a:pt x="97" y="19"/>
                    </a:lnTo>
                    <a:lnTo>
                      <a:pt x="98" y="19"/>
                    </a:lnTo>
                    <a:lnTo>
                      <a:pt x="100" y="19"/>
                    </a:lnTo>
                    <a:lnTo>
                      <a:pt x="101" y="19"/>
                    </a:lnTo>
                    <a:lnTo>
                      <a:pt x="102" y="19"/>
                    </a:lnTo>
                    <a:lnTo>
                      <a:pt x="103" y="18"/>
                    </a:lnTo>
                    <a:lnTo>
                      <a:pt x="104" y="18"/>
                    </a:lnTo>
                    <a:lnTo>
                      <a:pt x="106" y="18"/>
                    </a:lnTo>
                    <a:lnTo>
                      <a:pt x="107" y="18"/>
                    </a:lnTo>
                    <a:lnTo>
                      <a:pt x="108" y="17"/>
                    </a:lnTo>
                    <a:lnTo>
                      <a:pt x="109" y="17"/>
                    </a:lnTo>
                    <a:lnTo>
                      <a:pt x="110" y="17"/>
                    </a:lnTo>
                    <a:lnTo>
                      <a:pt x="112" y="17"/>
                    </a:lnTo>
                    <a:lnTo>
                      <a:pt x="113" y="16"/>
                    </a:lnTo>
                    <a:lnTo>
                      <a:pt x="114" y="16"/>
                    </a:lnTo>
                    <a:lnTo>
                      <a:pt x="115" y="16"/>
                    </a:lnTo>
                    <a:lnTo>
                      <a:pt x="116" y="15"/>
                    </a:lnTo>
                    <a:lnTo>
                      <a:pt x="118" y="15"/>
                    </a:lnTo>
                    <a:lnTo>
                      <a:pt x="119" y="15"/>
                    </a:lnTo>
                    <a:lnTo>
                      <a:pt x="120" y="14"/>
                    </a:lnTo>
                    <a:lnTo>
                      <a:pt x="121" y="14"/>
                    </a:lnTo>
                    <a:lnTo>
                      <a:pt x="122" y="14"/>
                    </a:lnTo>
                    <a:lnTo>
                      <a:pt x="124" y="13"/>
                    </a:lnTo>
                    <a:lnTo>
                      <a:pt x="125" y="13"/>
                    </a:lnTo>
                    <a:lnTo>
                      <a:pt x="126" y="12"/>
                    </a:lnTo>
                    <a:lnTo>
                      <a:pt x="127" y="12"/>
                    </a:lnTo>
                    <a:lnTo>
                      <a:pt x="128" y="12"/>
                    </a:lnTo>
                    <a:lnTo>
                      <a:pt x="130" y="11"/>
                    </a:lnTo>
                    <a:lnTo>
                      <a:pt x="131" y="11"/>
                    </a:lnTo>
                    <a:lnTo>
                      <a:pt x="132" y="10"/>
                    </a:lnTo>
                    <a:lnTo>
                      <a:pt x="133" y="10"/>
                    </a:lnTo>
                    <a:lnTo>
                      <a:pt x="134" y="9"/>
                    </a:lnTo>
                    <a:lnTo>
                      <a:pt x="136" y="9"/>
                    </a:lnTo>
                    <a:lnTo>
                      <a:pt x="137" y="8"/>
                    </a:lnTo>
                    <a:lnTo>
                      <a:pt x="138" y="8"/>
                    </a:lnTo>
                    <a:lnTo>
                      <a:pt x="139" y="7"/>
                    </a:lnTo>
                    <a:lnTo>
                      <a:pt x="140" y="7"/>
                    </a:lnTo>
                    <a:lnTo>
                      <a:pt x="143" y="6"/>
                    </a:lnTo>
                    <a:lnTo>
                      <a:pt x="143" y="5"/>
                    </a:lnTo>
                    <a:lnTo>
                      <a:pt x="144" y="5"/>
                    </a:lnTo>
                    <a:lnTo>
                      <a:pt x="145" y="4"/>
                    </a:lnTo>
                    <a:lnTo>
                      <a:pt x="148" y="3"/>
                    </a:lnTo>
                    <a:lnTo>
                      <a:pt x="149" y="2"/>
                    </a:lnTo>
                    <a:lnTo>
                      <a:pt x="151" y="1"/>
                    </a:lnTo>
                    <a:lnTo>
                      <a:pt x="152" y="0"/>
                    </a:lnTo>
                  </a:path>
                </a:pathLst>
              </a:custGeom>
              <a:noFill/>
              <a:ln w="254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290" name="Freeform 92">
                <a:extLst>
                  <a:ext uri="{FF2B5EF4-FFF2-40B4-BE49-F238E27FC236}">
                    <a16:creationId xmlns:a16="http://schemas.microsoft.com/office/drawing/2014/main" id="{D65EFDB8-E318-4594-A526-C3667307F79D}"/>
                  </a:ext>
                </a:extLst>
              </p:cNvPr>
              <p:cNvSpPr>
                <a:spLocks/>
              </p:cNvSpPr>
              <p:nvPr/>
            </p:nvSpPr>
            <p:spPr bwMode="auto">
              <a:xfrm rot="-5400000">
                <a:off x="1899625" y="3215305"/>
                <a:ext cx="382392" cy="132353"/>
              </a:xfrm>
              <a:custGeom>
                <a:avLst/>
                <a:gdLst>
                  <a:gd name="T0" fmla="*/ 2147483646 w 147"/>
                  <a:gd name="T1" fmla="*/ 2147483646 h 76"/>
                  <a:gd name="T2" fmla="*/ 2147483646 w 147"/>
                  <a:gd name="T3" fmla="*/ 2147483646 h 76"/>
                  <a:gd name="T4" fmla="*/ 2147483646 w 147"/>
                  <a:gd name="T5" fmla="*/ 2147483646 h 76"/>
                  <a:gd name="T6" fmla="*/ 2147483646 w 147"/>
                  <a:gd name="T7" fmla="*/ 2147483646 h 76"/>
                  <a:gd name="T8" fmla="*/ 2147483646 w 147"/>
                  <a:gd name="T9" fmla="*/ 2147483646 h 76"/>
                  <a:gd name="T10" fmla="*/ 2147483646 w 147"/>
                  <a:gd name="T11" fmla="*/ 2147483646 h 76"/>
                  <a:gd name="T12" fmla="*/ 2147483646 w 147"/>
                  <a:gd name="T13" fmla="*/ 2147483646 h 76"/>
                  <a:gd name="T14" fmla="*/ 2147483646 w 147"/>
                  <a:gd name="T15" fmla="*/ 2147483646 h 76"/>
                  <a:gd name="T16" fmla="*/ 2147483646 w 147"/>
                  <a:gd name="T17" fmla="*/ 2147483646 h 76"/>
                  <a:gd name="T18" fmla="*/ 2147483646 w 147"/>
                  <a:gd name="T19" fmla="*/ 2147483646 h 76"/>
                  <a:gd name="T20" fmla="*/ 2147483646 w 147"/>
                  <a:gd name="T21" fmla="*/ 2147483646 h 76"/>
                  <a:gd name="T22" fmla="*/ 2147483646 w 147"/>
                  <a:gd name="T23" fmla="*/ 2147483646 h 76"/>
                  <a:gd name="T24" fmla="*/ 2147483646 w 147"/>
                  <a:gd name="T25" fmla="*/ 2147483646 h 76"/>
                  <a:gd name="T26" fmla="*/ 2147483646 w 147"/>
                  <a:gd name="T27" fmla="*/ 2147483646 h 76"/>
                  <a:gd name="T28" fmla="*/ 2147483646 w 147"/>
                  <a:gd name="T29" fmla="*/ 2147483646 h 76"/>
                  <a:gd name="T30" fmla="*/ 2147483646 w 147"/>
                  <a:gd name="T31" fmla="*/ 2147483646 h 76"/>
                  <a:gd name="T32" fmla="*/ 2147483646 w 147"/>
                  <a:gd name="T33" fmla="*/ 2147483646 h 76"/>
                  <a:gd name="T34" fmla="*/ 2147483646 w 147"/>
                  <a:gd name="T35" fmla="*/ 2147483646 h 76"/>
                  <a:gd name="T36" fmla="*/ 2147483646 w 147"/>
                  <a:gd name="T37" fmla="*/ 2147483646 h 76"/>
                  <a:gd name="T38" fmla="*/ 2147483646 w 147"/>
                  <a:gd name="T39" fmla="*/ 2147483646 h 76"/>
                  <a:gd name="T40" fmla="*/ 2147483646 w 147"/>
                  <a:gd name="T41" fmla="*/ 2147483646 h 76"/>
                  <a:gd name="T42" fmla="*/ 2147483646 w 147"/>
                  <a:gd name="T43" fmla="*/ 2147483646 h 76"/>
                  <a:gd name="T44" fmla="*/ 2147483646 w 147"/>
                  <a:gd name="T45" fmla="*/ 2147483646 h 76"/>
                  <a:gd name="T46" fmla="*/ 2147483646 w 147"/>
                  <a:gd name="T47" fmla="*/ 2147483646 h 76"/>
                  <a:gd name="T48" fmla="*/ 2147483646 w 147"/>
                  <a:gd name="T49" fmla="*/ 2147483646 h 76"/>
                  <a:gd name="T50" fmla="*/ 2147483646 w 147"/>
                  <a:gd name="T51" fmla="*/ 2147483646 h 76"/>
                  <a:gd name="T52" fmla="*/ 2147483646 w 147"/>
                  <a:gd name="T53" fmla="*/ 2147483646 h 76"/>
                  <a:gd name="T54" fmla="*/ 2147483646 w 147"/>
                  <a:gd name="T55" fmla="*/ 2147483646 h 76"/>
                  <a:gd name="T56" fmla="*/ 2147483646 w 147"/>
                  <a:gd name="T57" fmla="*/ 2147483646 h 76"/>
                  <a:gd name="T58" fmla="*/ 2147483646 w 147"/>
                  <a:gd name="T59" fmla="*/ 2147483646 h 76"/>
                  <a:gd name="T60" fmla="*/ 2147483646 w 147"/>
                  <a:gd name="T61" fmla="*/ 2147483646 h 76"/>
                  <a:gd name="T62" fmla="*/ 2147483646 w 147"/>
                  <a:gd name="T63" fmla="*/ 2147483646 h 76"/>
                  <a:gd name="T64" fmla="*/ 2147483646 w 147"/>
                  <a:gd name="T65" fmla="*/ 0 h 76"/>
                  <a:gd name="T66" fmla="*/ 2147483646 w 147"/>
                  <a:gd name="T67" fmla="*/ 0 h 76"/>
                  <a:gd name="T68" fmla="*/ 2147483646 w 147"/>
                  <a:gd name="T69" fmla="*/ 0 h 76"/>
                  <a:gd name="T70" fmla="*/ 2147483646 w 147"/>
                  <a:gd name="T71" fmla="*/ 0 h 76"/>
                  <a:gd name="T72" fmla="*/ 2147483646 w 147"/>
                  <a:gd name="T73" fmla="*/ 2147483646 h 76"/>
                  <a:gd name="T74" fmla="*/ 2147483646 w 147"/>
                  <a:gd name="T75" fmla="*/ 2147483646 h 76"/>
                  <a:gd name="T76" fmla="*/ 2147483646 w 147"/>
                  <a:gd name="T77" fmla="*/ 2147483646 h 76"/>
                  <a:gd name="T78" fmla="*/ 2147483646 w 147"/>
                  <a:gd name="T79" fmla="*/ 2147483646 h 76"/>
                  <a:gd name="T80" fmla="*/ 2147483646 w 147"/>
                  <a:gd name="T81" fmla="*/ 2147483646 h 76"/>
                  <a:gd name="T82" fmla="*/ 2147483646 w 147"/>
                  <a:gd name="T83" fmla="*/ 2147483646 h 7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7"/>
                  <a:gd name="T127" fmla="*/ 0 h 76"/>
                  <a:gd name="T128" fmla="*/ 147 w 147"/>
                  <a:gd name="T129" fmla="*/ 76 h 7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7" h="76">
                    <a:moveTo>
                      <a:pt x="0" y="76"/>
                    </a:moveTo>
                    <a:lnTo>
                      <a:pt x="3" y="75"/>
                    </a:lnTo>
                    <a:lnTo>
                      <a:pt x="5" y="74"/>
                    </a:lnTo>
                    <a:lnTo>
                      <a:pt x="8" y="73"/>
                    </a:lnTo>
                    <a:lnTo>
                      <a:pt x="8" y="72"/>
                    </a:lnTo>
                    <a:lnTo>
                      <a:pt x="9" y="71"/>
                    </a:lnTo>
                    <a:lnTo>
                      <a:pt x="11" y="70"/>
                    </a:lnTo>
                    <a:lnTo>
                      <a:pt x="11" y="69"/>
                    </a:lnTo>
                    <a:lnTo>
                      <a:pt x="12" y="69"/>
                    </a:lnTo>
                    <a:lnTo>
                      <a:pt x="15" y="68"/>
                    </a:lnTo>
                    <a:lnTo>
                      <a:pt x="15" y="67"/>
                    </a:lnTo>
                    <a:lnTo>
                      <a:pt x="17" y="66"/>
                    </a:lnTo>
                    <a:lnTo>
                      <a:pt x="17" y="65"/>
                    </a:lnTo>
                    <a:lnTo>
                      <a:pt x="20" y="64"/>
                    </a:lnTo>
                    <a:lnTo>
                      <a:pt x="20" y="63"/>
                    </a:lnTo>
                    <a:lnTo>
                      <a:pt x="22" y="62"/>
                    </a:lnTo>
                    <a:lnTo>
                      <a:pt x="22" y="61"/>
                    </a:lnTo>
                    <a:lnTo>
                      <a:pt x="24" y="60"/>
                    </a:lnTo>
                    <a:lnTo>
                      <a:pt x="24" y="59"/>
                    </a:lnTo>
                    <a:lnTo>
                      <a:pt x="27" y="58"/>
                    </a:lnTo>
                    <a:lnTo>
                      <a:pt x="27" y="57"/>
                    </a:lnTo>
                    <a:lnTo>
                      <a:pt x="29" y="56"/>
                    </a:lnTo>
                    <a:lnTo>
                      <a:pt x="29" y="55"/>
                    </a:lnTo>
                    <a:lnTo>
                      <a:pt x="32" y="54"/>
                    </a:lnTo>
                    <a:lnTo>
                      <a:pt x="34" y="53"/>
                    </a:lnTo>
                    <a:lnTo>
                      <a:pt x="34" y="52"/>
                    </a:lnTo>
                    <a:lnTo>
                      <a:pt x="36" y="51"/>
                    </a:lnTo>
                    <a:lnTo>
                      <a:pt x="36" y="50"/>
                    </a:lnTo>
                    <a:lnTo>
                      <a:pt x="38" y="49"/>
                    </a:lnTo>
                    <a:lnTo>
                      <a:pt x="38" y="48"/>
                    </a:lnTo>
                    <a:lnTo>
                      <a:pt x="40" y="47"/>
                    </a:lnTo>
                    <a:lnTo>
                      <a:pt x="40" y="46"/>
                    </a:lnTo>
                    <a:lnTo>
                      <a:pt x="42" y="45"/>
                    </a:lnTo>
                    <a:lnTo>
                      <a:pt x="42" y="44"/>
                    </a:lnTo>
                    <a:lnTo>
                      <a:pt x="44" y="44"/>
                    </a:lnTo>
                    <a:lnTo>
                      <a:pt x="44" y="43"/>
                    </a:lnTo>
                    <a:lnTo>
                      <a:pt x="45" y="43"/>
                    </a:lnTo>
                    <a:lnTo>
                      <a:pt x="45" y="42"/>
                    </a:lnTo>
                    <a:lnTo>
                      <a:pt x="47" y="41"/>
                    </a:lnTo>
                    <a:lnTo>
                      <a:pt x="47" y="40"/>
                    </a:lnTo>
                    <a:lnTo>
                      <a:pt x="50" y="39"/>
                    </a:lnTo>
                    <a:lnTo>
                      <a:pt x="50" y="38"/>
                    </a:lnTo>
                    <a:lnTo>
                      <a:pt x="51" y="37"/>
                    </a:lnTo>
                    <a:lnTo>
                      <a:pt x="51" y="36"/>
                    </a:lnTo>
                    <a:lnTo>
                      <a:pt x="53" y="35"/>
                    </a:lnTo>
                    <a:lnTo>
                      <a:pt x="53" y="34"/>
                    </a:lnTo>
                    <a:lnTo>
                      <a:pt x="56" y="33"/>
                    </a:lnTo>
                    <a:lnTo>
                      <a:pt x="57" y="32"/>
                    </a:lnTo>
                    <a:lnTo>
                      <a:pt x="57" y="31"/>
                    </a:lnTo>
                    <a:lnTo>
                      <a:pt x="59" y="30"/>
                    </a:lnTo>
                    <a:lnTo>
                      <a:pt x="59" y="29"/>
                    </a:lnTo>
                    <a:lnTo>
                      <a:pt x="62" y="28"/>
                    </a:lnTo>
                    <a:lnTo>
                      <a:pt x="62" y="27"/>
                    </a:lnTo>
                    <a:lnTo>
                      <a:pt x="64" y="26"/>
                    </a:lnTo>
                    <a:lnTo>
                      <a:pt x="64" y="25"/>
                    </a:lnTo>
                    <a:lnTo>
                      <a:pt x="66" y="24"/>
                    </a:lnTo>
                    <a:lnTo>
                      <a:pt x="66" y="23"/>
                    </a:lnTo>
                    <a:lnTo>
                      <a:pt x="68" y="23"/>
                    </a:lnTo>
                    <a:lnTo>
                      <a:pt x="68" y="22"/>
                    </a:lnTo>
                    <a:lnTo>
                      <a:pt x="70" y="21"/>
                    </a:lnTo>
                    <a:lnTo>
                      <a:pt x="70" y="20"/>
                    </a:lnTo>
                    <a:lnTo>
                      <a:pt x="72" y="19"/>
                    </a:lnTo>
                    <a:lnTo>
                      <a:pt x="72" y="18"/>
                    </a:lnTo>
                    <a:lnTo>
                      <a:pt x="75" y="17"/>
                    </a:lnTo>
                    <a:lnTo>
                      <a:pt x="75" y="16"/>
                    </a:lnTo>
                    <a:lnTo>
                      <a:pt x="77" y="15"/>
                    </a:lnTo>
                    <a:lnTo>
                      <a:pt x="77" y="14"/>
                    </a:lnTo>
                    <a:lnTo>
                      <a:pt x="78" y="14"/>
                    </a:lnTo>
                    <a:lnTo>
                      <a:pt x="81" y="13"/>
                    </a:lnTo>
                    <a:lnTo>
                      <a:pt x="81" y="12"/>
                    </a:lnTo>
                    <a:lnTo>
                      <a:pt x="82" y="12"/>
                    </a:lnTo>
                    <a:lnTo>
                      <a:pt x="84" y="11"/>
                    </a:lnTo>
                    <a:lnTo>
                      <a:pt x="84" y="10"/>
                    </a:lnTo>
                    <a:lnTo>
                      <a:pt x="87" y="9"/>
                    </a:lnTo>
                    <a:lnTo>
                      <a:pt x="89" y="8"/>
                    </a:lnTo>
                    <a:lnTo>
                      <a:pt x="89" y="7"/>
                    </a:lnTo>
                    <a:lnTo>
                      <a:pt x="90" y="7"/>
                    </a:lnTo>
                    <a:lnTo>
                      <a:pt x="92" y="6"/>
                    </a:lnTo>
                    <a:lnTo>
                      <a:pt x="94" y="5"/>
                    </a:lnTo>
                    <a:lnTo>
                      <a:pt x="95" y="4"/>
                    </a:lnTo>
                    <a:lnTo>
                      <a:pt x="96" y="4"/>
                    </a:lnTo>
                    <a:lnTo>
                      <a:pt x="98" y="3"/>
                    </a:lnTo>
                    <a:lnTo>
                      <a:pt x="99" y="3"/>
                    </a:lnTo>
                    <a:lnTo>
                      <a:pt x="100" y="3"/>
                    </a:lnTo>
                    <a:lnTo>
                      <a:pt x="101" y="2"/>
                    </a:lnTo>
                    <a:lnTo>
                      <a:pt x="102" y="2"/>
                    </a:lnTo>
                    <a:lnTo>
                      <a:pt x="104" y="1"/>
                    </a:lnTo>
                    <a:lnTo>
                      <a:pt x="105" y="1"/>
                    </a:lnTo>
                    <a:lnTo>
                      <a:pt x="106" y="1"/>
                    </a:lnTo>
                    <a:lnTo>
                      <a:pt x="107" y="1"/>
                    </a:lnTo>
                    <a:lnTo>
                      <a:pt x="108" y="0"/>
                    </a:lnTo>
                    <a:lnTo>
                      <a:pt x="110" y="0"/>
                    </a:lnTo>
                    <a:lnTo>
                      <a:pt x="111" y="0"/>
                    </a:lnTo>
                    <a:lnTo>
                      <a:pt x="112" y="0"/>
                    </a:lnTo>
                    <a:lnTo>
                      <a:pt x="113" y="0"/>
                    </a:lnTo>
                    <a:lnTo>
                      <a:pt x="114" y="0"/>
                    </a:lnTo>
                    <a:lnTo>
                      <a:pt x="116" y="0"/>
                    </a:lnTo>
                    <a:lnTo>
                      <a:pt x="117" y="0"/>
                    </a:lnTo>
                    <a:lnTo>
                      <a:pt x="118" y="0"/>
                    </a:lnTo>
                    <a:lnTo>
                      <a:pt x="119" y="0"/>
                    </a:lnTo>
                    <a:lnTo>
                      <a:pt x="120" y="0"/>
                    </a:lnTo>
                    <a:lnTo>
                      <a:pt x="122" y="0"/>
                    </a:lnTo>
                    <a:lnTo>
                      <a:pt x="123" y="1"/>
                    </a:lnTo>
                    <a:lnTo>
                      <a:pt x="124" y="1"/>
                    </a:lnTo>
                    <a:lnTo>
                      <a:pt x="125" y="1"/>
                    </a:lnTo>
                    <a:lnTo>
                      <a:pt x="126" y="1"/>
                    </a:lnTo>
                    <a:lnTo>
                      <a:pt x="128" y="2"/>
                    </a:lnTo>
                    <a:lnTo>
                      <a:pt x="129" y="2"/>
                    </a:lnTo>
                    <a:lnTo>
                      <a:pt x="130" y="3"/>
                    </a:lnTo>
                    <a:lnTo>
                      <a:pt x="131" y="3"/>
                    </a:lnTo>
                    <a:lnTo>
                      <a:pt x="132" y="3"/>
                    </a:lnTo>
                    <a:lnTo>
                      <a:pt x="134" y="4"/>
                    </a:lnTo>
                    <a:lnTo>
                      <a:pt x="135" y="4"/>
                    </a:lnTo>
                    <a:lnTo>
                      <a:pt x="136" y="5"/>
                    </a:lnTo>
                    <a:lnTo>
                      <a:pt x="137" y="5"/>
                    </a:lnTo>
                    <a:lnTo>
                      <a:pt x="138" y="6"/>
                    </a:lnTo>
                    <a:lnTo>
                      <a:pt x="141" y="7"/>
                    </a:lnTo>
                    <a:lnTo>
                      <a:pt x="142" y="8"/>
                    </a:lnTo>
                    <a:lnTo>
                      <a:pt x="144" y="9"/>
                    </a:lnTo>
                    <a:lnTo>
                      <a:pt x="147" y="10"/>
                    </a:lnTo>
                  </a:path>
                </a:pathLst>
              </a:custGeom>
              <a:noFill/>
              <a:ln w="254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291" name="Freeform 93">
                <a:extLst>
                  <a:ext uri="{FF2B5EF4-FFF2-40B4-BE49-F238E27FC236}">
                    <a16:creationId xmlns:a16="http://schemas.microsoft.com/office/drawing/2014/main" id="{2E5F9E6D-3560-4DA4-B538-5281E5ECFCD2}"/>
                  </a:ext>
                </a:extLst>
              </p:cNvPr>
              <p:cNvSpPr>
                <a:spLocks/>
              </p:cNvSpPr>
              <p:nvPr/>
            </p:nvSpPr>
            <p:spPr bwMode="auto">
              <a:xfrm rot="-5400000">
                <a:off x="1928348" y="2826806"/>
                <a:ext cx="377190" cy="149768"/>
              </a:xfrm>
              <a:custGeom>
                <a:avLst/>
                <a:gdLst>
                  <a:gd name="T0" fmla="*/ 2147483646 w 145"/>
                  <a:gd name="T1" fmla="*/ 2147483646 h 86"/>
                  <a:gd name="T2" fmla="*/ 2147483646 w 145"/>
                  <a:gd name="T3" fmla="*/ 2147483646 h 86"/>
                  <a:gd name="T4" fmla="*/ 2147483646 w 145"/>
                  <a:gd name="T5" fmla="*/ 2147483646 h 86"/>
                  <a:gd name="T6" fmla="*/ 2147483646 w 145"/>
                  <a:gd name="T7" fmla="*/ 2147483646 h 86"/>
                  <a:gd name="T8" fmla="*/ 2147483646 w 145"/>
                  <a:gd name="T9" fmla="*/ 2147483646 h 86"/>
                  <a:gd name="T10" fmla="*/ 2147483646 w 145"/>
                  <a:gd name="T11" fmla="*/ 2147483646 h 86"/>
                  <a:gd name="T12" fmla="*/ 2147483646 w 145"/>
                  <a:gd name="T13" fmla="*/ 2147483646 h 86"/>
                  <a:gd name="T14" fmla="*/ 2147483646 w 145"/>
                  <a:gd name="T15" fmla="*/ 2147483646 h 86"/>
                  <a:gd name="T16" fmla="*/ 2147483646 w 145"/>
                  <a:gd name="T17" fmla="*/ 2147483646 h 86"/>
                  <a:gd name="T18" fmla="*/ 2147483646 w 145"/>
                  <a:gd name="T19" fmla="*/ 2147483646 h 86"/>
                  <a:gd name="T20" fmla="*/ 2147483646 w 145"/>
                  <a:gd name="T21" fmla="*/ 2147483646 h 86"/>
                  <a:gd name="T22" fmla="*/ 2147483646 w 145"/>
                  <a:gd name="T23" fmla="*/ 2147483646 h 86"/>
                  <a:gd name="T24" fmla="*/ 2147483646 w 145"/>
                  <a:gd name="T25" fmla="*/ 2147483646 h 86"/>
                  <a:gd name="T26" fmla="*/ 2147483646 w 145"/>
                  <a:gd name="T27" fmla="*/ 2147483646 h 86"/>
                  <a:gd name="T28" fmla="*/ 2147483646 w 145"/>
                  <a:gd name="T29" fmla="*/ 2147483646 h 86"/>
                  <a:gd name="T30" fmla="*/ 2147483646 w 145"/>
                  <a:gd name="T31" fmla="*/ 2147483646 h 86"/>
                  <a:gd name="T32" fmla="*/ 2147483646 w 145"/>
                  <a:gd name="T33" fmla="*/ 2147483646 h 86"/>
                  <a:gd name="T34" fmla="*/ 2147483646 w 145"/>
                  <a:gd name="T35" fmla="*/ 2147483646 h 86"/>
                  <a:gd name="T36" fmla="*/ 2147483646 w 145"/>
                  <a:gd name="T37" fmla="*/ 2147483646 h 86"/>
                  <a:gd name="T38" fmla="*/ 2147483646 w 145"/>
                  <a:gd name="T39" fmla="*/ 2147483646 h 86"/>
                  <a:gd name="T40" fmla="*/ 2147483646 w 145"/>
                  <a:gd name="T41" fmla="*/ 2147483646 h 86"/>
                  <a:gd name="T42" fmla="*/ 2147483646 w 145"/>
                  <a:gd name="T43" fmla="*/ 2147483646 h 86"/>
                  <a:gd name="T44" fmla="*/ 2147483646 w 145"/>
                  <a:gd name="T45" fmla="*/ 2147483646 h 86"/>
                  <a:gd name="T46" fmla="*/ 2147483646 w 145"/>
                  <a:gd name="T47" fmla="*/ 2147483646 h 86"/>
                  <a:gd name="T48" fmla="*/ 2147483646 w 145"/>
                  <a:gd name="T49" fmla="*/ 2147483646 h 86"/>
                  <a:gd name="T50" fmla="*/ 2147483646 w 145"/>
                  <a:gd name="T51" fmla="*/ 2147483646 h 86"/>
                  <a:gd name="T52" fmla="*/ 2147483646 w 145"/>
                  <a:gd name="T53" fmla="*/ 2147483646 h 86"/>
                  <a:gd name="T54" fmla="*/ 2147483646 w 145"/>
                  <a:gd name="T55" fmla="*/ 2147483646 h 86"/>
                  <a:gd name="T56" fmla="*/ 2147483646 w 145"/>
                  <a:gd name="T57" fmla="*/ 2147483646 h 86"/>
                  <a:gd name="T58" fmla="*/ 2147483646 w 145"/>
                  <a:gd name="T59" fmla="*/ 2147483646 h 86"/>
                  <a:gd name="T60" fmla="*/ 2147483646 w 145"/>
                  <a:gd name="T61" fmla="*/ 2147483646 h 86"/>
                  <a:gd name="T62" fmla="*/ 2147483646 w 145"/>
                  <a:gd name="T63" fmla="*/ 2147483646 h 86"/>
                  <a:gd name="T64" fmla="*/ 2147483646 w 145"/>
                  <a:gd name="T65" fmla="*/ 2147483646 h 86"/>
                  <a:gd name="T66" fmla="*/ 2147483646 w 145"/>
                  <a:gd name="T67" fmla="*/ 2147483646 h 86"/>
                  <a:gd name="T68" fmla="*/ 2147483646 w 145"/>
                  <a:gd name="T69" fmla="*/ 2147483646 h 86"/>
                  <a:gd name="T70" fmla="*/ 2147483646 w 145"/>
                  <a:gd name="T71" fmla="*/ 2147483646 h 86"/>
                  <a:gd name="T72" fmla="*/ 2147483646 w 145"/>
                  <a:gd name="T73" fmla="*/ 2147483646 h 86"/>
                  <a:gd name="T74" fmla="*/ 2147483646 w 145"/>
                  <a:gd name="T75" fmla="*/ 2147483646 h 86"/>
                  <a:gd name="T76" fmla="*/ 2147483646 w 145"/>
                  <a:gd name="T77" fmla="*/ 2147483646 h 86"/>
                  <a:gd name="T78" fmla="*/ 2147483646 w 145"/>
                  <a:gd name="T79" fmla="*/ 2147483646 h 86"/>
                  <a:gd name="T80" fmla="*/ 2147483646 w 145"/>
                  <a:gd name="T81" fmla="*/ 2147483646 h 86"/>
                  <a:gd name="T82" fmla="*/ 2147483646 w 145"/>
                  <a:gd name="T83" fmla="*/ 2147483646 h 8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5"/>
                  <a:gd name="T127" fmla="*/ 0 h 86"/>
                  <a:gd name="T128" fmla="*/ 145 w 145"/>
                  <a:gd name="T129" fmla="*/ 86 h 8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5" h="86">
                    <a:moveTo>
                      <a:pt x="0" y="0"/>
                    </a:moveTo>
                    <a:lnTo>
                      <a:pt x="0" y="1"/>
                    </a:lnTo>
                    <a:lnTo>
                      <a:pt x="2" y="2"/>
                    </a:lnTo>
                    <a:lnTo>
                      <a:pt x="5" y="3"/>
                    </a:lnTo>
                    <a:lnTo>
                      <a:pt x="5" y="4"/>
                    </a:lnTo>
                    <a:lnTo>
                      <a:pt x="6" y="4"/>
                    </a:lnTo>
                    <a:lnTo>
                      <a:pt x="8" y="5"/>
                    </a:lnTo>
                    <a:lnTo>
                      <a:pt x="8" y="6"/>
                    </a:lnTo>
                    <a:lnTo>
                      <a:pt x="11" y="7"/>
                    </a:lnTo>
                    <a:lnTo>
                      <a:pt x="11" y="8"/>
                    </a:lnTo>
                    <a:lnTo>
                      <a:pt x="13" y="9"/>
                    </a:lnTo>
                    <a:lnTo>
                      <a:pt x="13" y="10"/>
                    </a:lnTo>
                    <a:lnTo>
                      <a:pt x="14" y="11"/>
                    </a:lnTo>
                    <a:lnTo>
                      <a:pt x="17" y="12"/>
                    </a:lnTo>
                    <a:lnTo>
                      <a:pt x="17" y="13"/>
                    </a:lnTo>
                    <a:lnTo>
                      <a:pt x="18" y="13"/>
                    </a:lnTo>
                    <a:lnTo>
                      <a:pt x="18" y="14"/>
                    </a:lnTo>
                    <a:lnTo>
                      <a:pt x="20" y="15"/>
                    </a:lnTo>
                    <a:lnTo>
                      <a:pt x="20" y="16"/>
                    </a:lnTo>
                    <a:lnTo>
                      <a:pt x="23" y="17"/>
                    </a:lnTo>
                    <a:lnTo>
                      <a:pt x="23" y="18"/>
                    </a:lnTo>
                    <a:lnTo>
                      <a:pt x="25" y="19"/>
                    </a:lnTo>
                    <a:lnTo>
                      <a:pt x="25" y="20"/>
                    </a:lnTo>
                    <a:lnTo>
                      <a:pt x="27" y="21"/>
                    </a:lnTo>
                    <a:lnTo>
                      <a:pt x="27" y="23"/>
                    </a:lnTo>
                    <a:lnTo>
                      <a:pt x="30" y="23"/>
                    </a:lnTo>
                    <a:lnTo>
                      <a:pt x="30" y="24"/>
                    </a:lnTo>
                    <a:lnTo>
                      <a:pt x="32" y="25"/>
                    </a:lnTo>
                    <a:lnTo>
                      <a:pt x="32" y="26"/>
                    </a:lnTo>
                    <a:lnTo>
                      <a:pt x="33" y="27"/>
                    </a:lnTo>
                    <a:lnTo>
                      <a:pt x="35" y="28"/>
                    </a:lnTo>
                    <a:lnTo>
                      <a:pt x="35" y="29"/>
                    </a:lnTo>
                    <a:lnTo>
                      <a:pt x="37" y="30"/>
                    </a:lnTo>
                    <a:lnTo>
                      <a:pt x="37" y="31"/>
                    </a:lnTo>
                    <a:lnTo>
                      <a:pt x="39" y="32"/>
                    </a:lnTo>
                    <a:lnTo>
                      <a:pt x="39" y="33"/>
                    </a:lnTo>
                    <a:lnTo>
                      <a:pt x="41" y="33"/>
                    </a:lnTo>
                    <a:lnTo>
                      <a:pt x="41" y="34"/>
                    </a:lnTo>
                    <a:lnTo>
                      <a:pt x="43" y="35"/>
                    </a:lnTo>
                    <a:lnTo>
                      <a:pt x="43" y="36"/>
                    </a:lnTo>
                    <a:lnTo>
                      <a:pt x="45" y="37"/>
                    </a:lnTo>
                    <a:lnTo>
                      <a:pt x="45" y="38"/>
                    </a:lnTo>
                    <a:lnTo>
                      <a:pt x="47" y="39"/>
                    </a:lnTo>
                    <a:lnTo>
                      <a:pt x="47" y="40"/>
                    </a:lnTo>
                    <a:lnTo>
                      <a:pt x="49" y="41"/>
                    </a:lnTo>
                    <a:lnTo>
                      <a:pt x="49" y="42"/>
                    </a:lnTo>
                    <a:lnTo>
                      <a:pt x="51" y="43"/>
                    </a:lnTo>
                    <a:lnTo>
                      <a:pt x="51" y="44"/>
                    </a:lnTo>
                    <a:lnTo>
                      <a:pt x="54" y="44"/>
                    </a:lnTo>
                    <a:lnTo>
                      <a:pt x="54" y="45"/>
                    </a:lnTo>
                    <a:lnTo>
                      <a:pt x="56" y="46"/>
                    </a:lnTo>
                    <a:lnTo>
                      <a:pt x="56" y="47"/>
                    </a:lnTo>
                    <a:lnTo>
                      <a:pt x="59" y="48"/>
                    </a:lnTo>
                    <a:lnTo>
                      <a:pt x="59" y="49"/>
                    </a:lnTo>
                    <a:lnTo>
                      <a:pt x="61" y="50"/>
                    </a:lnTo>
                    <a:lnTo>
                      <a:pt x="61" y="51"/>
                    </a:lnTo>
                    <a:lnTo>
                      <a:pt x="63" y="52"/>
                    </a:lnTo>
                    <a:lnTo>
                      <a:pt x="63" y="53"/>
                    </a:lnTo>
                    <a:lnTo>
                      <a:pt x="66" y="54"/>
                    </a:lnTo>
                    <a:lnTo>
                      <a:pt x="66" y="55"/>
                    </a:lnTo>
                    <a:lnTo>
                      <a:pt x="67" y="56"/>
                    </a:lnTo>
                    <a:lnTo>
                      <a:pt x="69" y="57"/>
                    </a:lnTo>
                    <a:lnTo>
                      <a:pt x="69" y="58"/>
                    </a:lnTo>
                    <a:lnTo>
                      <a:pt x="72" y="59"/>
                    </a:lnTo>
                    <a:lnTo>
                      <a:pt x="74" y="60"/>
                    </a:lnTo>
                    <a:lnTo>
                      <a:pt x="74" y="61"/>
                    </a:lnTo>
                    <a:lnTo>
                      <a:pt x="75" y="62"/>
                    </a:lnTo>
                    <a:lnTo>
                      <a:pt x="78" y="63"/>
                    </a:lnTo>
                    <a:lnTo>
                      <a:pt x="78" y="64"/>
                    </a:lnTo>
                    <a:lnTo>
                      <a:pt x="79" y="64"/>
                    </a:lnTo>
                    <a:lnTo>
                      <a:pt x="81" y="65"/>
                    </a:lnTo>
                    <a:lnTo>
                      <a:pt x="84" y="66"/>
                    </a:lnTo>
                    <a:lnTo>
                      <a:pt x="84" y="67"/>
                    </a:lnTo>
                    <a:lnTo>
                      <a:pt x="85" y="67"/>
                    </a:lnTo>
                    <a:lnTo>
                      <a:pt x="87" y="68"/>
                    </a:lnTo>
                    <a:lnTo>
                      <a:pt x="87" y="69"/>
                    </a:lnTo>
                    <a:lnTo>
                      <a:pt x="89" y="69"/>
                    </a:lnTo>
                    <a:lnTo>
                      <a:pt x="91" y="70"/>
                    </a:lnTo>
                    <a:lnTo>
                      <a:pt x="91" y="71"/>
                    </a:lnTo>
                    <a:lnTo>
                      <a:pt x="92" y="71"/>
                    </a:lnTo>
                    <a:lnTo>
                      <a:pt x="93" y="72"/>
                    </a:lnTo>
                    <a:lnTo>
                      <a:pt x="96" y="73"/>
                    </a:lnTo>
                    <a:lnTo>
                      <a:pt x="97" y="74"/>
                    </a:lnTo>
                    <a:lnTo>
                      <a:pt x="98" y="74"/>
                    </a:lnTo>
                    <a:lnTo>
                      <a:pt x="99" y="75"/>
                    </a:lnTo>
                    <a:lnTo>
                      <a:pt x="101" y="75"/>
                    </a:lnTo>
                    <a:lnTo>
                      <a:pt x="102" y="76"/>
                    </a:lnTo>
                    <a:lnTo>
                      <a:pt x="103" y="76"/>
                    </a:lnTo>
                    <a:lnTo>
                      <a:pt x="104" y="77"/>
                    </a:lnTo>
                    <a:lnTo>
                      <a:pt x="105" y="77"/>
                    </a:lnTo>
                    <a:lnTo>
                      <a:pt x="107" y="78"/>
                    </a:lnTo>
                    <a:lnTo>
                      <a:pt x="108" y="78"/>
                    </a:lnTo>
                    <a:lnTo>
                      <a:pt x="109" y="78"/>
                    </a:lnTo>
                    <a:lnTo>
                      <a:pt x="110" y="79"/>
                    </a:lnTo>
                    <a:lnTo>
                      <a:pt x="111" y="79"/>
                    </a:lnTo>
                    <a:lnTo>
                      <a:pt x="113" y="80"/>
                    </a:lnTo>
                    <a:lnTo>
                      <a:pt x="114" y="80"/>
                    </a:lnTo>
                    <a:lnTo>
                      <a:pt x="115" y="80"/>
                    </a:lnTo>
                    <a:lnTo>
                      <a:pt x="116" y="81"/>
                    </a:lnTo>
                    <a:lnTo>
                      <a:pt x="117" y="81"/>
                    </a:lnTo>
                    <a:lnTo>
                      <a:pt x="119" y="81"/>
                    </a:lnTo>
                    <a:lnTo>
                      <a:pt x="120" y="82"/>
                    </a:lnTo>
                    <a:lnTo>
                      <a:pt x="121" y="82"/>
                    </a:lnTo>
                    <a:lnTo>
                      <a:pt x="122" y="82"/>
                    </a:lnTo>
                    <a:lnTo>
                      <a:pt x="123" y="83"/>
                    </a:lnTo>
                    <a:lnTo>
                      <a:pt x="125" y="83"/>
                    </a:lnTo>
                    <a:lnTo>
                      <a:pt x="126" y="83"/>
                    </a:lnTo>
                    <a:lnTo>
                      <a:pt x="127" y="83"/>
                    </a:lnTo>
                    <a:lnTo>
                      <a:pt x="128" y="84"/>
                    </a:lnTo>
                    <a:lnTo>
                      <a:pt x="129" y="84"/>
                    </a:lnTo>
                    <a:lnTo>
                      <a:pt x="131" y="84"/>
                    </a:lnTo>
                    <a:lnTo>
                      <a:pt x="132" y="84"/>
                    </a:lnTo>
                    <a:lnTo>
                      <a:pt x="133" y="85"/>
                    </a:lnTo>
                    <a:lnTo>
                      <a:pt x="134" y="85"/>
                    </a:lnTo>
                    <a:lnTo>
                      <a:pt x="135" y="85"/>
                    </a:lnTo>
                    <a:lnTo>
                      <a:pt x="137" y="85"/>
                    </a:lnTo>
                    <a:lnTo>
                      <a:pt x="138" y="85"/>
                    </a:lnTo>
                    <a:lnTo>
                      <a:pt x="139" y="86"/>
                    </a:lnTo>
                    <a:lnTo>
                      <a:pt x="140" y="86"/>
                    </a:lnTo>
                    <a:lnTo>
                      <a:pt x="141" y="86"/>
                    </a:lnTo>
                    <a:lnTo>
                      <a:pt x="143" y="86"/>
                    </a:lnTo>
                    <a:lnTo>
                      <a:pt x="144" y="86"/>
                    </a:lnTo>
                    <a:lnTo>
                      <a:pt x="145" y="86"/>
                    </a:lnTo>
                  </a:path>
                </a:pathLst>
              </a:custGeom>
              <a:noFill/>
              <a:ln w="254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292" name="Freeform 94">
                <a:extLst>
                  <a:ext uri="{FF2B5EF4-FFF2-40B4-BE49-F238E27FC236}">
                    <a16:creationId xmlns:a16="http://schemas.microsoft.com/office/drawing/2014/main" id="{8A26F188-4982-4CFB-A5B3-A9E786C610AE}"/>
                  </a:ext>
                </a:extLst>
              </p:cNvPr>
              <p:cNvSpPr>
                <a:spLocks/>
              </p:cNvSpPr>
              <p:nvPr/>
            </p:nvSpPr>
            <p:spPr bwMode="auto">
              <a:xfrm rot="-5400000">
                <a:off x="2076079" y="2592124"/>
                <a:ext cx="236721" cy="5225"/>
              </a:xfrm>
              <a:custGeom>
                <a:avLst/>
                <a:gdLst>
                  <a:gd name="T0" fmla="*/ 2147483646 w 91"/>
                  <a:gd name="T1" fmla="*/ 0 h 3"/>
                  <a:gd name="T2" fmla="*/ 2147483646 w 91"/>
                  <a:gd name="T3" fmla="*/ 0 h 3"/>
                  <a:gd name="T4" fmla="*/ 2147483646 w 91"/>
                  <a:gd name="T5" fmla="*/ 2147483646 h 3"/>
                  <a:gd name="T6" fmla="*/ 2147483646 w 91"/>
                  <a:gd name="T7" fmla="*/ 2147483646 h 3"/>
                  <a:gd name="T8" fmla="*/ 2147483646 w 91"/>
                  <a:gd name="T9" fmla="*/ 2147483646 h 3"/>
                  <a:gd name="T10" fmla="*/ 2147483646 w 91"/>
                  <a:gd name="T11" fmla="*/ 2147483646 h 3"/>
                  <a:gd name="T12" fmla="*/ 2147483646 w 91"/>
                  <a:gd name="T13" fmla="*/ 2147483646 h 3"/>
                  <a:gd name="T14" fmla="*/ 2147483646 w 91"/>
                  <a:gd name="T15" fmla="*/ 2147483646 h 3"/>
                  <a:gd name="T16" fmla="*/ 2147483646 w 91"/>
                  <a:gd name="T17" fmla="*/ 2147483646 h 3"/>
                  <a:gd name="T18" fmla="*/ 2147483646 w 91"/>
                  <a:gd name="T19" fmla="*/ 2147483646 h 3"/>
                  <a:gd name="T20" fmla="*/ 2147483646 w 91"/>
                  <a:gd name="T21" fmla="*/ 2147483646 h 3"/>
                  <a:gd name="T22" fmla="*/ 2147483646 w 91"/>
                  <a:gd name="T23" fmla="*/ 2147483646 h 3"/>
                  <a:gd name="T24" fmla="*/ 2147483646 w 91"/>
                  <a:gd name="T25" fmla="*/ 2147483646 h 3"/>
                  <a:gd name="T26" fmla="*/ 2147483646 w 91"/>
                  <a:gd name="T27" fmla="*/ 2147483646 h 3"/>
                  <a:gd name="T28" fmla="*/ 2147483646 w 91"/>
                  <a:gd name="T29" fmla="*/ 2147483646 h 3"/>
                  <a:gd name="T30" fmla="*/ 2147483646 w 91"/>
                  <a:gd name="T31" fmla="*/ 2147483646 h 3"/>
                  <a:gd name="T32" fmla="*/ 2147483646 w 91"/>
                  <a:gd name="T33" fmla="*/ 2147483646 h 3"/>
                  <a:gd name="T34" fmla="*/ 2147483646 w 91"/>
                  <a:gd name="T35" fmla="*/ 2147483646 h 3"/>
                  <a:gd name="T36" fmla="*/ 2147483646 w 91"/>
                  <a:gd name="T37" fmla="*/ 2147483646 h 3"/>
                  <a:gd name="T38" fmla="*/ 2147483646 w 91"/>
                  <a:gd name="T39" fmla="*/ 2147483646 h 3"/>
                  <a:gd name="T40" fmla="*/ 2147483646 w 91"/>
                  <a:gd name="T41" fmla="*/ 2147483646 h 3"/>
                  <a:gd name="T42" fmla="*/ 2147483646 w 91"/>
                  <a:gd name="T43" fmla="*/ 2147483646 h 3"/>
                  <a:gd name="T44" fmla="*/ 2147483646 w 91"/>
                  <a:gd name="T45" fmla="*/ 2147483646 h 3"/>
                  <a:gd name="T46" fmla="*/ 2147483646 w 91"/>
                  <a:gd name="T47" fmla="*/ 2147483646 h 3"/>
                  <a:gd name="T48" fmla="*/ 2147483646 w 91"/>
                  <a:gd name="T49" fmla="*/ 2147483646 h 3"/>
                  <a:gd name="T50" fmla="*/ 2147483646 w 91"/>
                  <a:gd name="T51" fmla="*/ 2147483646 h 3"/>
                  <a:gd name="T52" fmla="*/ 2147483646 w 91"/>
                  <a:gd name="T53" fmla="*/ 2147483646 h 3"/>
                  <a:gd name="T54" fmla="*/ 2147483646 w 91"/>
                  <a:gd name="T55" fmla="*/ 2147483646 h 3"/>
                  <a:gd name="T56" fmla="*/ 2147483646 w 91"/>
                  <a:gd name="T57" fmla="*/ 2147483646 h 3"/>
                  <a:gd name="T58" fmla="*/ 2147483646 w 91"/>
                  <a:gd name="T59" fmla="*/ 2147483646 h 3"/>
                  <a:gd name="T60" fmla="*/ 2147483646 w 91"/>
                  <a:gd name="T61" fmla="*/ 2147483646 h 3"/>
                  <a:gd name="T62" fmla="*/ 2147483646 w 91"/>
                  <a:gd name="T63" fmla="*/ 2147483646 h 3"/>
                  <a:gd name="T64" fmla="*/ 2147483646 w 91"/>
                  <a:gd name="T65" fmla="*/ 2147483646 h 3"/>
                  <a:gd name="T66" fmla="*/ 2147483646 w 91"/>
                  <a:gd name="T67" fmla="*/ 2147483646 h 3"/>
                  <a:gd name="T68" fmla="*/ 2147483646 w 91"/>
                  <a:gd name="T69" fmla="*/ 2147483646 h 3"/>
                  <a:gd name="T70" fmla="*/ 2147483646 w 91"/>
                  <a:gd name="T71" fmla="*/ 2147483646 h 3"/>
                  <a:gd name="T72" fmla="*/ 2147483646 w 91"/>
                  <a:gd name="T73" fmla="*/ 2147483646 h 3"/>
                  <a:gd name="T74" fmla="*/ 2147483646 w 91"/>
                  <a:gd name="T75" fmla="*/ 2147483646 h 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1"/>
                  <a:gd name="T115" fmla="*/ 0 h 3"/>
                  <a:gd name="T116" fmla="*/ 91 w 91"/>
                  <a:gd name="T117" fmla="*/ 3 h 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1" h="3">
                    <a:moveTo>
                      <a:pt x="0" y="0"/>
                    </a:moveTo>
                    <a:lnTo>
                      <a:pt x="1" y="0"/>
                    </a:lnTo>
                    <a:lnTo>
                      <a:pt x="2" y="0"/>
                    </a:lnTo>
                    <a:lnTo>
                      <a:pt x="4" y="0"/>
                    </a:lnTo>
                    <a:lnTo>
                      <a:pt x="5" y="0"/>
                    </a:lnTo>
                    <a:lnTo>
                      <a:pt x="6" y="1"/>
                    </a:lnTo>
                    <a:lnTo>
                      <a:pt x="7" y="1"/>
                    </a:lnTo>
                    <a:lnTo>
                      <a:pt x="8" y="1"/>
                    </a:lnTo>
                    <a:lnTo>
                      <a:pt x="10" y="1"/>
                    </a:lnTo>
                    <a:lnTo>
                      <a:pt x="11" y="1"/>
                    </a:lnTo>
                    <a:lnTo>
                      <a:pt x="12" y="1"/>
                    </a:lnTo>
                    <a:lnTo>
                      <a:pt x="13" y="1"/>
                    </a:lnTo>
                    <a:lnTo>
                      <a:pt x="14" y="1"/>
                    </a:lnTo>
                    <a:lnTo>
                      <a:pt x="16" y="1"/>
                    </a:lnTo>
                    <a:lnTo>
                      <a:pt x="17" y="1"/>
                    </a:lnTo>
                    <a:lnTo>
                      <a:pt x="18" y="2"/>
                    </a:lnTo>
                    <a:lnTo>
                      <a:pt x="19" y="2"/>
                    </a:lnTo>
                    <a:lnTo>
                      <a:pt x="20" y="2"/>
                    </a:lnTo>
                    <a:lnTo>
                      <a:pt x="22" y="2"/>
                    </a:lnTo>
                    <a:lnTo>
                      <a:pt x="23" y="2"/>
                    </a:lnTo>
                    <a:lnTo>
                      <a:pt x="24" y="2"/>
                    </a:lnTo>
                    <a:lnTo>
                      <a:pt x="25" y="2"/>
                    </a:lnTo>
                    <a:lnTo>
                      <a:pt x="26" y="2"/>
                    </a:lnTo>
                    <a:lnTo>
                      <a:pt x="28" y="2"/>
                    </a:lnTo>
                    <a:lnTo>
                      <a:pt x="29" y="2"/>
                    </a:lnTo>
                    <a:lnTo>
                      <a:pt x="30" y="2"/>
                    </a:lnTo>
                    <a:lnTo>
                      <a:pt x="31" y="2"/>
                    </a:lnTo>
                    <a:lnTo>
                      <a:pt x="32" y="2"/>
                    </a:lnTo>
                    <a:lnTo>
                      <a:pt x="34" y="2"/>
                    </a:lnTo>
                    <a:lnTo>
                      <a:pt x="35" y="2"/>
                    </a:lnTo>
                    <a:lnTo>
                      <a:pt x="36" y="2"/>
                    </a:lnTo>
                    <a:lnTo>
                      <a:pt x="37" y="2"/>
                    </a:lnTo>
                    <a:lnTo>
                      <a:pt x="38" y="2"/>
                    </a:lnTo>
                    <a:lnTo>
                      <a:pt x="40" y="2"/>
                    </a:lnTo>
                    <a:lnTo>
                      <a:pt x="41" y="2"/>
                    </a:lnTo>
                    <a:lnTo>
                      <a:pt x="42" y="3"/>
                    </a:lnTo>
                    <a:lnTo>
                      <a:pt x="43" y="3"/>
                    </a:lnTo>
                    <a:lnTo>
                      <a:pt x="44" y="3"/>
                    </a:lnTo>
                    <a:lnTo>
                      <a:pt x="46" y="3"/>
                    </a:lnTo>
                    <a:lnTo>
                      <a:pt x="47" y="3"/>
                    </a:lnTo>
                    <a:lnTo>
                      <a:pt x="48" y="3"/>
                    </a:lnTo>
                    <a:lnTo>
                      <a:pt x="49" y="3"/>
                    </a:lnTo>
                    <a:lnTo>
                      <a:pt x="50" y="3"/>
                    </a:lnTo>
                    <a:lnTo>
                      <a:pt x="52" y="3"/>
                    </a:lnTo>
                    <a:lnTo>
                      <a:pt x="53" y="3"/>
                    </a:lnTo>
                    <a:lnTo>
                      <a:pt x="54" y="3"/>
                    </a:lnTo>
                    <a:lnTo>
                      <a:pt x="55" y="3"/>
                    </a:lnTo>
                    <a:lnTo>
                      <a:pt x="56" y="3"/>
                    </a:lnTo>
                    <a:lnTo>
                      <a:pt x="58" y="3"/>
                    </a:lnTo>
                    <a:lnTo>
                      <a:pt x="59" y="3"/>
                    </a:lnTo>
                    <a:lnTo>
                      <a:pt x="60" y="3"/>
                    </a:lnTo>
                    <a:lnTo>
                      <a:pt x="61" y="3"/>
                    </a:lnTo>
                    <a:lnTo>
                      <a:pt x="62" y="3"/>
                    </a:lnTo>
                    <a:lnTo>
                      <a:pt x="64" y="3"/>
                    </a:lnTo>
                    <a:lnTo>
                      <a:pt x="65" y="3"/>
                    </a:lnTo>
                    <a:lnTo>
                      <a:pt x="66" y="3"/>
                    </a:lnTo>
                    <a:lnTo>
                      <a:pt x="67" y="3"/>
                    </a:lnTo>
                    <a:lnTo>
                      <a:pt x="68" y="3"/>
                    </a:lnTo>
                    <a:lnTo>
                      <a:pt x="70" y="3"/>
                    </a:lnTo>
                    <a:lnTo>
                      <a:pt x="71" y="3"/>
                    </a:lnTo>
                    <a:lnTo>
                      <a:pt x="72" y="3"/>
                    </a:lnTo>
                    <a:lnTo>
                      <a:pt x="73" y="3"/>
                    </a:lnTo>
                    <a:lnTo>
                      <a:pt x="74" y="3"/>
                    </a:lnTo>
                    <a:lnTo>
                      <a:pt x="76" y="3"/>
                    </a:lnTo>
                    <a:lnTo>
                      <a:pt x="77" y="3"/>
                    </a:lnTo>
                    <a:lnTo>
                      <a:pt x="78" y="3"/>
                    </a:lnTo>
                    <a:lnTo>
                      <a:pt x="79" y="3"/>
                    </a:lnTo>
                    <a:lnTo>
                      <a:pt x="80" y="3"/>
                    </a:lnTo>
                    <a:lnTo>
                      <a:pt x="82" y="3"/>
                    </a:lnTo>
                    <a:lnTo>
                      <a:pt x="83" y="3"/>
                    </a:lnTo>
                    <a:lnTo>
                      <a:pt x="84" y="3"/>
                    </a:lnTo>
                    <a:lnTo>
                      <a:pt x="85" y="3"/>
                    </a:lnTo>
                    <a:lnTo>
                      <a:pt x="86" y="3"/>
                    </a:lnTo>
                    <a:lnTo>
                      <a:pt x="88" y="3"/>
                    </a:lnTo>
                    <a:lnTo>
                      <a:pt x="89" y="3"/>
                    </a:lnTo>
                    <a:lnTo>
                      <a:pt x="90" y="3"/>
                    </a:lnTo>
                    <a:lnTo>
                      <a:pt x="91" y="3"/>
                    </a:lnTo>
                  </a:path>
                </a:pathLst>
              </a:custGeom>
              <a:noFill/>
              <a:ln w="254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293" name="Freeform 95">
                <a:extLst>
                  <a:ext uri="{FF2B5EF4-FFF2-40B4-BE49-F238E27FC236}">
                    <a16:creationId xmlns:a16="http://schemas.microsoft.com/office/drawing/2014/main" id="{48E560B9-8800-47DD-A753-E494397C8AAD}"/>
                  </a:ext>
                </a:extLst>
              </p:cNvPr>
              <p:cNvSpPr>
                <a:spLocks/>
              </p:cNvSpPr>
              <p:nvPr/>
            </p:nvSpPr>
            <p:spPr bwMode="auto">
              <a:xfrm rot="-5400000">
                <a:off x="1841001" y="3478208"/>
                <a:ext cx="247125" cy="464977"/>
              </a:xfrm>
              <a:custGeom>
                <a:avLst/>
                <a:gdLst>
                  <a:gd name="T0" fmla="*/ 2147483646 w 95"/>
                  <a:gd name="T1" fmla="*/ 2147483646 h 267"/>
                  <a:gd name="T2" fmla="*/ 2147483646 w 95"/>
                  <a:gd name="T3" fmla="*/ 2147483646 h 267"/>
                  <a:gd name="T4" fmla="*/ 2147483646 w 95"/>
                  <a:gd name="T5" fmla="*/ 2147483646 h 267"/>
                  <a:gd name="T6" fmla="*/ 2147483646 w 95"/>
                  <a:gd name="T7" fmla="*/ 2147483646 h 267"/>
                  <a:gd name="T8" fmla="*/ 2147483646 w 95"/>
                  <a:gd name="T9" fmla="*/ 2147483646 h 267"/>
                  <a:gd name="T10" fmla="*/ 2147483646 w 95"/>
                  <a:gd name="T11" fmla="*/ 2147483646 h 267"/>
                  <a:gd name="T12" fmla="*/ 2147483646 w 95"/>
                  <a:gd name="T13" fmla="*/ 2147483646 h 267"/>
                  <a:gd name="T14" fmla="*/ 2147483646 w 95"/>
                  <a:gd name="T15" fmla="*/ 2147483646 h 267"/>
                  <a:gd name="T16" fmla="*/ 2147483646 w 95"/>
                  <a:gd name="T17" fmla="*/ 2147483646 h 267"/>
                  <a:gd name="T18" fmla="*/ 2147483646 w 95"/>
                  <a:gd name="T19" fmla="*/ 2147483646 h 267"/>
                  <a:gd name="T20" fmla="*/ 2147483646 w 95"/>
                  <a:gd name="T21" fmla="*/ 2147483646 h 267"/>
                  <a:gd name="T22" fmla="*/ 2147483646 w 95"/>
                  <a:gd name="T23" fmla="*/ 2147483646 h 267"/>
                  <a:gd name="T24" fmla="*/ 2147483646 w 95"/>
                  <a:gd name="T25" fmla="*/ 2147483646 h 267"/>
                  <a:gd name="T26" fmla="*/ 2147483646 w 95"/>
                  <a:gd name="T27" fmla="*/ 2147483646 h 267"/>
                  <a:gd name="T28" fmla="*/ 2147483646 w 95"/>
                  <a:gd name="T29" fmla="*/ 2147483646 h 267"/>
                  <a:gd name="T30" fmla="*/ 2147483646 w 95"/>
                  <a:gd name="T31" fmla="*/ 2147483646 h 267"/>
                  <a:gd name="T32" fmla="*/ 2147483646 w 95"/>
                  <a:gd name="T33" fmla="*/ 2147483646 h 267"/>
                  <a:gd name="T34" fmla="*/ 2147483646 w 95"/>
                  <a:gd name="T35" fmla="*/ 2147483646 h 267"/>
                  <a:gd name="T36" fmla="*/ 2147483646 w 95"/>
                  <a:gd name="T37" fmla="*/ 2147483646 h 267"/>
                  <a:gd name="T38" fmla="*/ 2147483646 w 95"/>
                  <a:gd name="T39" fmla="*/ 2147483646 h 267"/>
                  <a:gd name="T40" fmla="*/ 2147483646 w 95"/>
                  <a:gd name="T41" fmla="*/ 2147483646 h 267"/>
                  <a:gd name="T42" fmla="*/ 2147483646 w 95"/>
                  <a:gd name="T43" fmla="*/ 2147483646 h 267"/>
                  <a:gd name="T44" fmla="*/ 2147483646 w 95"/>
                  <a:gd name="T45" fmla="*/ 2147483646 h 267"/>
                  <a:gd name="T46" fmla="*/ 2147483646 w 95"/>
                  <a:gd name="T47" fmla="*/ 2147483646 h 267"/>
                  <a:gd name="T48" fmla="*/ 2147483646 w 95"/>
                  <a:gd name="T49" fmla="*/ 2147483646 h 267"/>
                  <a:gd name="T50" fmla="*/ 2147483646 w 95"/>
                  <a:gd name="T51" fmla="*/ 2147483646 h 267"/>
                  <a:gd name="T52" fmla="*/ 2147483646 w 95"/>
                  <a:gd name="T53" fmla="*/ 2147483646 h 267"/>
                  <a:gd name="T54" fmla="*/ 2147483646 w 95"/>
                  <a:gd name="T55" fmla="*/ 2147483646 h 267"/>
                  <a:gd name="T56" fmla="*/ 2147483646 w 95"/>
                  <a:gd name="T57" fmla="*/ 2147483646 h 267"/>
                  <a:gd name="T58" fmla="*/ 2147483646 w 95"/>
                  <a:gd name="T59" fmla="*/ 2147483646 h 267"/>
                  <a:gd name="T60" fmla="*/ 2147483646 w 95"/>
                  <a:gd name="T61" fmla="*/ 2147483646 h 267"/>
                  <a:gd name="T62" fmla="*/ 2147483646 w 95"/>
                  <a:gd name="T63" fmla="*/ 2147483646 h 267"/>
                  <a:gd name="T64" fmla="*/ 2147483646 w 95"/>
                  <a:gd name="T65" fmla="*/ 2147483646 h 267"/>
                  <a:gd name="T66" fmla="*/ 2147483646 w 95"/>
                  <a:gd name="T67" fmla="*/ 2147483646 h 267"/>
                  <a:gd name="T68" fmla="*/ 2147483646 w 95"/>
                  <a:gd name="T69" fmla="*/ 2147483646 h 267"/>
                  <a:gd name="T70" fmla="*/ 2147483646 w 95"/>
                  <a:gd name="T71" fmla="*/ 2147483646 h 267"/>
                  <a:gd name="T72" fmla="*/ 2147483646 w 95"/>
                  <a:gd name="T73" fmla="*/ 2147483646 h 267"/>
                  <a:gd name="T74" fmla="*/ 2147483646 w 95"/>
                  <a:gd name="T75" fmla="*/ 2147483646 h 267"/>
                  <a:gd name="T76" fmla="*/ 2147483646 w 95"/>
                  <a:gd name="T77" fmla="*/ 2147483646 h 267"/>
                  <a:gd name="T78" fmla="*/ 2147483646 w 95"/>
                  <a:gd name="T79" fmla="*/ 2147483646 h 267"/>
                  <a:gd name="T80" fmla="*/ 2147483646 w 95"/>
                  <a:gd name="T81" fmla="*/ 2147483646 h 267"/>
                  <a:gd name="T82" fmla="*/ 2147483646 w 95"/>
                  <a:gd name="T83" fmla="*/ 2147483646 h 26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5"/>
                  <a:gd name="T127" fmla="*/ 0 h 267"/>
                  <a:gd name="T128" fmla="*/ 95 w 95"/>
                  <a:gd name="T129" fmla="*/ 267 h 26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5" h="267">
                    <a:moveTo>
                      <a:pt x="0" y="267"/>
                    </a:moveTo>
                    <a:lnTo>
                      <a:pt x="1" y="267"/>
                    </a:lnTo>
                    <a:lnTo>
                      <a:pt x="3" y="267"/>
                    </a:lnTo>
                    <a:lnTo>
                      <a:pt x="4" y="267"/>
                    </a:lnTo>
                    <a:lnTo>
                      <a:pt x="5" y="267"/>
                    </a:lnTo>
                    <a:lnTo>
                      <a:pt x="6" y="267"/>
                    </a:lnTo>
                    <a:lnTo>
                      <a:pt x="7" y="267"/>
                    </a:lnTo>
                    <a:lnTo>
                      <a:pt x="9" y="267"/>
                    </a:lnTo>
                    <a:lnTo>
                      <a:pt x="10" y="267"/>
                    </a:lnTo>
                    <a:lnTo>
                      <a:pt x="11" y="266"/>
                    </a:lnTo>
                    <a:lnTo>
                      <a:pt x="12" y="266"/>
                    </a:lnTo>
                    <a:lnTo>
                      <a:pt x="13" y="266"/>
                    </a:lnTo>
                    <a:lnTo>
                      <a:pt x="15" y="266"/>
                    </a:lnTo>
                    <a:lnTo>
                      <a:pt x="16" y="266"/>
                    </a:lnTo>
                    <a:lnTo>
                      <a:pt x="17" y="266"/>
                    </a:lnTo>
                    <a:lnTo>
                      <a:pt x="18" y="266"/>
                    </a:lnTo>
                    <a:lnTo>
                      <a:pt x="19" y="265"/>
                    </a:lnTo>
                    <a:lnTo>
                      <a:pt x="21" y="265"/>
                    </a:lnTo>
                    <a:lnTo>
                      <a:pt x="22" y="265"/>
                    </a:lnTo>
                    <a:lnTo>
                      <a:pt x="23" y="264"/>
                    </a:lnTo>
                    <a:lnTo>
                      <a:pt x="24" y="264"/>
                    </a:lnTo>
                    <a:lnTo>
                      <a:pt x="25" y="264"/>
                    </a:lnTo>
                    <a:lnTo>
                      <a:pt x="27" y="263"/>
                    </a:lnTo>
                    <a:lnTo>
                      <a:pt x="28" y="263"/>
                    </a:lnTo>
                    <a:lnTo>
                      <a:pt x="29" y="262"/>
                    </a:lnTo>
                    <a:lnTo>
                      <a:pt x="31" y="261"/>
                    </a:lnTo>
                    <a:lnTo>
                      <a:pt x="31" y="260"/>
                    </a:lnTo>
                    <a:lnTo>
                      <a:pt x="34" y="259"/>
                    </a:lnTo>
                    <a:lnTo>
                      <a:pt x="34" y="258"/>
                    </a:lnTo>
                    <a:lnTo>
                      <a:pt x="35" y="258"/>
                    </a:lnTo>
                    <a:lnTo>
                      <a:pt x="35" y="257"/>
                    </a:lnTo>
                    <a:lnTo>
                      <a:pt x="37" y="256"/>
                    </a:lnTo>
                    <a:lnTo>
                      <a:pt x="37" y="254"/>
                    </a:lnTo>
                    <a:lnTo>
                      <a:pt x="39" y="254"/>
                    </a:lnTo>
                    <a:lnTo>
                      <a:pt x="39" y="252"/>
                    </a:lnTo>
                    <a:lnTo>
                      <a:pt x="40" y="252"/>
                    </a:lnTo>
                    <a:lnTo>
                      <a:pt x="40" y="250"/>
                    </a:lnTo>
                    <a:lnTo>
                      <a:pt x="41" y="250"/>
                    </a:lnTo>
                    <a:lnTo>
                      <a:pt x="41" y="248"/>
                    </a:lnTo>
                    <a:lnTo>
                      <a:pt x="42" y="248"/>
                    </a:lnTo>
                    <a:lnTo>
                      <a:pt x="42" y="246"/>
                    </a:lnTo>
                    <a:lnTo>
                      <a:pt x="43" y="246"/>
                    </a:lnTo>
                    <a:lnTo>
                      <a:pt x="43" y="244"/>
                    </a:lnTo>
                    <a:lnTo>
                      <a:pt x="45" y="243"/>
                    </a:lnTo>
                    <a:lnTo>
                      <a:pt x="45" y="241"/>
                    </a:lnTo>
                    <a:lnTo>
                      <a:pt x="46" y="241"/>
                    </a:lnTo>
                    <a:lnTo>
                      <a:pt x="46" y="239"/>
                    </a:lnTo>
                    <a:lnTo>
                      <a:pt x="47" y="238"/>
                    </a:lnTo>
                    <a:lnTo>
                      <a:pt x="47" y="235"/>
                    </a:lnTo>
                    <a:lnTo>
                      <a:pt x="48" y="235"/>
                    </a:lnTo>
                    <a:lnTo>
                      <a:pt x="48" y="232"/>
                    </a:lnTo>
                    <a:lnTo>
                      <a:pt x="49" y="231"/>
                    </a:lnTo>
                    <a:lnTo>
                      <a:pt x="49" y="228"/>
                    </a:lnTo>
                    <a:lnTo>
                      <a:pt x="51" y="228"/>
                    </a:lnTo>
                    <a:lnTo>
                      <a:pt x="51" y="224"/>
                    </a:lnTo>
                    <a:lnTo>
                      <a:pt x="52" y="224"/>
                    </a:lnTo>
                    <a:lnTo>
                      <a:pt x="52" y="221"/>
                    </a:lnTo>
                    <a:lnTo>
                      <a:pt x="53" y="220"/>
                    </a:lnTo>
                    <a:lnTo>
                      <a:pt x="53" y="216"/>
                    </a:lnTo>
                    <a:lnTo>
                      <a:pt x="54" y="216"/>
                    </a:lnTo>
                    <a:lnTo>
                      <a:pt x="54" y="211"/>
                    </a:lnTo>
                    <a:lnTo>
                      <a:pt x="55" y="211"/>
                    </a:lnTo>
                    <a:lnTo>
                      <a:pt x="55" y="206"/>
                    </a:lnTo>
                    <a:lnTo>
                      <a:pt x="57" y="206"/>
                    </a:lnTo>
                    <a:lnTo>
                      <a:pt x="57" y="201"/>
                    </a:lnTo>
                    <a:lnTo>
                      <a:pt x="58" y="201"/>
                    </a:lnTo>
                    <a:lnTo>
                      <a:pt x="58" y="195"/>
                    </a:lnTo>
                    <a:lnTo>
                      <a:pt x="59" y="195"/>
                    </a:lnTo>
                    <a:lnTo>
                      <a:pt x="59" y="189"/>
                    </a:lnTo>
                    <a:lnTo>
                      <a:pt x="60" y="189"/>
                    </a:lnTo>
                    <a:lnTo>
                      <a:pt x="60" y="183"/>
                    </a:lnTo>
                    <a:lnTo>
                      <a:pt x="61" y="183"/>
                    </a:lnTo>
                    <a:lnTo>
                      <a:pt x="61" y="177"/>
                    </a:lnTo>
                    <a:lnTo>
                      <a:pt x="63" y="177"/>
                    </a:lnTo>
                    <a:lnTo>
                      <a:pt x="63" y="170"/>
                    </a:lnTo>
                    <a:lnTo>
                      <a:pt x="64" y="170"/>
                    </a:lnTo>
                    <a:lnTo>
                      <a:pt x="64" y="163"/>
                    </a:lnTo>
                    <a:lnTo>
                      <a:pt x="65" y="163"/>
                    </a:lnTo>
                    <a:lnTo>
                      <a:pt x="65" y="156"/>
                    </a:lnTo>
                    <a:lnTo>
                      <a:pt x="66" y="156"/>
                    </a:lnTo>
                    <a:lnTo>
                      <a:pt x="66" y="149"/>
                    </a:lnTo>
                    <a:lnTo>
                      <a:pt x="67" y="148"/>
                    </a:lnTo>
                    <a:lnTo>
                      <a:pt x="67" y="141"/>
                    </a:lnTo>
                    <a:lnTo>
                      <a:pt x="69" y="141"/>
                    </a:lnTo>
                    <a:lnTo>
                      <a:pt x="69" y="134"/>
                    </a:lnTo>
                    <a:lnTo>
                      <a:pt x="70" y="133"/>
                    </a:lnTo>
                    <a:lnTo>
                      <a:pt x="70" y="126"/>
                    </a:lnTo>
                    <a:lnTo>
                      <a:pt x="71" y="125"/>
                    </a:lnTo>
                    <a:lnTo>
                      <a:pt x="71" y="118"/>
                    </a:lnTo>
                    <a:lnTo>
                      <a:pt x="72" y="117"/>
                    </a:lnTo>
                    <a:lnTo>
                      <a:pt x="72" y="110"/>
                    </a:lnTo>
                    <a:lnTo>
                      <a:pt x="73" y="110"/>
                    </a:lnTo>
                    <a:lnTo>
                      <a:pt x="73" y="102"/>
                    </a:lnTo>
                    <a:lnTo>
                      <a:pt x="75" y="101"/>
                    </a:lnTo>
                    <a:lnTo>
                      <a:pt x="75" y="94"/>
                    </a:lnTo>
                    <a:lnTo>
                      <a:pt x="76" y="94"/>
                    </a:lnTo>
                    <a:lnTo>
                      <a:pt x="76" y="86"/>
                    </a:lnTo>
                    <a:lnTo>
                      <a:pt x="77" y="85"/>
                    </a:lnTo>
                    <a:lnTo>
                      <a:pt x="77" y="78"/>
                    </a:lnTo>
                    <a:lnTo>
                      <a:pt x="78" y="77"/>
                    </a:lnTo>
                    <a:lnTo>
                      <a:pt x="78" y="71"/>
                    </a:lnTo>
                    <a:lnTo>
                      <a:pt x="79" y="70"/>
                    </a:lnTo>
                    <a:lnTo>
                      <a:pt x="79" y="63"/>
                    </a:lnTo>
                    <a:lnTo>
                      <a:pt x="81" y="62"/>
                    </a:lnTo>
                    <a:lnTo>
                      <a:pt x="81" y="55"/>
                    </a:lnTo>
                    <a:lnTo>
                      <a:pt x="82" y="55"/>
                    </a:lnTo>
                    <a:lnTo>
                      <a:pt x="82" y="49"/>
                    </a:lnTo>
                    <a:lnTo>
                      <a:pt x="83" y="48"/>
                    </a:lnTo>
                    <a:lnTo>
                      <a:pt x="83" y="42"/>
                    </a:lnTo>
                    <a:lnTo>
                      <a:pt x="84" y="41"/>
                    </a:lnTo>
                    <a:lnTo>
                      <a:pt x="84" y="35"/>
                    </a:lnTo>
                    <a:lnTo>
                      <a:pt x="85" y="34"/>
                    </a:lnTo>
                    <a:lnTo>
                      <a:pt x="85" y="29"/>
                    </a:lnTo>
                    <a:lnTo>
                      <a:pt x="87" y="29"/>
                    </a:lnTo>
                    <a:lnTo>
                      <a:pt x="87" y="23"/>
                    </a:lnTo>
                    <a:lnTo>
                      <a:pt x="88" y="23"/>
                    </a:lnTo>
                    <a:lnTo>
                      <a:pt x="88" y="18"/>
                    </a:lnTo>
                    <a:lnTo>
                      <a:pt x="89" y="18"/>
                    </a:lnTo>
                    <a:lnTo>
                      <a:pt x="89" y="13"/>
                    </a:lnTo>
                    <a:lnTo>
                      <a:pt x="90" y="13"/>
                    </a:lnTo>
                    <a:lnTo>
                      <a:pt x="90" y="9"/>
                    </a:lnTo>
                    <a:lnTo>
                      <a:pt x="91" y="9"/>
                    </a:lnTo>
                    <a:lnTo>
                      <a:pt x="91" y="6"/>
                    </a:lnTo>
                    <a:lnTo>
                      <a:pt x="93" y="5"/>
                    </a:lnTo>
                    <a:lnTo>
                      <a:pt x="93" y="3"/>
                    </a:lnTo>
                    <a:lnTo>
                      <a:pt x="94" y="2"/>
                    </a:lnTo>
                    <a:lnTo>
                      <a:pt x="94" y="0"/>
                    </a:lnTo>
                    <a:lnTo>
                      <a:pt x="95" y="0"/>
                    </a:lnTo>
                  </a:path>
                </a:pathLst>
              </a:custGeom>
              <a:noFill/>
              <a:ln w="254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294" name="Freeform 96">
                <a:extLst>
                  <a:ext uri="{FF2B5EF4-FFF2-40B4-BE49-F238E27FC236}">
                    <a16:creationId xmlns:a16="http://schemas.microsoft.com/office/drawing/2014/main" id="{46A415E6-3558-44DB-B329-5EC0C2B420AA}"/>
                  </a:ext>
                </a:extLst>
              </p:cNvPr>
              <p:cNvSpPr>
                <a:spLocks/>
              </p:cNvSpPr>
              <p:nvPr/>
            </p:nvSpPr>
            <p:spPr bwMode="auto">
              <a:xfrm rot="-5400000">
                <a:off x="1842290" y="3232375"/>
                <a:ext cx="239320" cy="470201"/>
              </a:xfrm>
              <a:custGeom>
                <a:avLst/>
                <a:gdLst>
                  <a:gd name="T0" fmla="*/ 2147483646 w 92"/>
                  <a:gd name="T1" fmla="*/ 0 h 270"/>
                  <a:gd name="T2" fmla="*/ 2147483646 w 92"/>
                  <a:gd name="T3" fmla="*/ 2147483646 h 270"/>
                  <a:gd name="T4" fmla="*/ 2147483646 w 92"/>
                  <a:gd name="T5" fmla="*/ 2147483646 h 270"/>
                  <a:gd name="T6" fmla="*/ 2147483646 w 92"/>
                  <a:gd name="T7" fmla="*/ 2147483646 h 270"/>
                  <a:gd name="T8" fmla="*/ 2147483646 w 92"/>
                  <a:gd name="T9" fmla="*/ 2147483646 h 270"/>
                  <a:gd name="T10" fmla="*/ 2147483646 w 92"/>
                  <a:gd name="T11" fmla="*/ 2147483646 h 270"/>
                  <a:gd name="T12" fmla="*/ 2147483646 w 92"/>
                  <a:gd name="T13" fmla="*/ 2147483646 h 270"/>
                  <a:gd name="T14" fmla="*/ 2147483646 w 92"/>
                  <a:gd name="T15" fmla="*/ 2147483646 h 270"/>
                  <a:gd name="T16" fmla="*/ 2147483646 w 92"/>
                  <a:gd name="T17" fmla="*/ 2147483646 h 270"/>
                  <a:gd name="T18" fmla="*/ 2147483646 w 92"/>
                  <a:gd name="T19" fmla="*/ 2147483646 h 270"/>
                  <a:gd name="T20" fmla="*/ 2147483646 w 92"/>
                  <a:gd name="T21" fmla="*/ 2147483646 h 270"/>
                  <a:gd name="T22" fmla="*/ 2147483646 w 92"/>
                  <a:gd name="T23" fmla="*/ 2147483646 h 270"/>
                  <a:gd name="T24" fmla="*/ 2147483646 w 92"/>
                  <a:gd name="T25" fmla="*/ 2147483646 h 270"/>
                  <a:gd name="T26" fmla="*/ 2147483646 w 92"/>
                  <a:gd name="T27" fmla="*/ 2147483646 h 270"/>
                  <a:gd name="T28" fmla="*/ 2147483646 w 92"/>
                  <a:gd name="T29" fmla="*/ 2147483646 h 270"/>
                  <a:gd name="T30" fmla="*/ 2147483646 w 92"/>
                  <a:gd name="T31" fmla="*/ 2147483646 h 270"/>
                  <a:gd name="T32" fmla="*/ 2147483646 w 92"/>
                  <a:gd name="T33" fmla="*/ 2147483646 h 270"/>
                  <a:gd name="T34" fmla="*/ 2147483646 w 92"/>
                  <a:gd name="T35" fmla="*/ 2147483646 h 270"/>
                  <a:gd name="T36" fmla="*/ 2147483646 w 92"/>
                  <a:gd name="T37" fmla="*/ 2147483646 h 270"/>
                  <a:gd name="T38" fmla="*/ 2147483646 w 92"/>
                  <a:gd name="T39" fmla="*/ 2147483646 h 270"/>
                  <a:gd name="T40" fmla="*/ 2147483646 w 92"/>
                  <a:gd name="T41" fmla="*/ 2147483646 h 270"/>
                  <a:gd name="T42" fmla="*/ 2147483646 w 92"/>
                  <a:gd name="T43" fmla="*/ 2147483646 h 270"/>
                  <a:gd name="T44" fmla="*/ 2147483646 w 92"/>
                  <a:gd name="T45" fmla="*/ 2147483646 h 270"/>
                  <a:gd name="T46" fmla="*/ 2147483646 w 92"/>
                  <a:gd name="T47" fmla="*/ 2147483646 h 270"/>
                  <a:gd name="T48" fmla="*/ 2147483646 w 92"/>
                  <a:gd name="T49" fmla="*/ 2147483646 h 270"/>
                  <a:gd name="T50" fmla="*/ 2147483646 w 92"/>
                  <a:gd name="T51" fmla="*/ 2147483646 h 270"/>
                  <a:gd name="T52" fmla="*/ 2147483646 w 92"/>
                  <a:gd name="T53" fmla="*/ 2147483646 h 270"/>
                  <a:gd name="T54" fmla="*/ 2147483646 w 92"/>
                  <a:gd name="T55" fmla="*/ 2147483646 h 270"/>
                  <a:gd name="T56" fmla="*/ 2147483646 w 92"/>
                  <a:gd name="T57" fmla="*/ 2147483646 h 270"/>
                  <a:gd name="T58" fmla="*/ 2147483646 w 92"/>
                  <a:gd name="T59" fmla="*/ 2147483646 h 270"/>
                  <a:gd name="T60" fmla="*/ 2147483646 w 92"/>
                  <a:gd name="T61" fmla="*/ 2147483646 h 270"/>
                  <a:gd name="T62" fmla="*/ 2147483646 w 92"/>
                  <a:gd name="T63" fmla="*/ 2147483646 h 270"/>
                  <a:gd name="T64" fmla="*/ 2147483646 w 92"/>
                  <a:gd name="T65" fmla="*/ 2147483646 h 270"/>
                  <a:gd name="T66" fmla="*/ 2147483646 w 92"/>
                  <a:gd name="T67" fmla="*/ 2147483646 h 270"/>
                  <a:gd name="T68" fmla="*/ 2147483646 w 92"/>
                  <a:gd name="T69" fmla="*/ 2147483646 h 270"/>
                  <a:gd name="T70" fmla="*/ 2147483646 w 92"/>
                  <a:gd name="T71" fmla="*/ 2147483646 h 270"/>
                  <a:gd name="T72" fmla="*/ 2147483646 w 92"/>
                  <a:gd name="T73" fmla="*/ 2147483646 h 270"/>
                  <a:gd name="T74" fmla="*/ 2147483646 w 92"/>
                  <a:gd name="T75" fmla="*/ 2147483646 h 270"/>
                  <a:gd name="T76" fmla="*/ 2147483646 w 92"/>
                  <a:gd name="T77" fmla="*/ 2147483646 h 270"/>
                  <a:gd name="T78" fmla="*/ 2147483646 w 92"/>
                  <a:gd name="T79" fmla="*/ 2147483646 h 270"/>
                  <a:gd name="T80" fmla="*/ 2147483646 w 92"/>
                  <a:gd name="T81" fmla="*/ 2147483646 h 270"/>
                  <a:gd name="T82" fmla="*/ 2147483646 w 92"/>
                  <a:gd name="T83" fmla="*/ 2147483646 h 2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2"/>
                  <a:gd name="T127" fmla="*/ 0 h 270"/>
                  <a:gd name="T128" fmla="*/ 92 w 92"/>
                  <a:gd name="T129" fmla="*/ 270 h 2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2" h="270">
                    <a:moveTo>
                      <a:pt x="0" y="3"/>
                    </a:moveTo>
                    <a:lnTo>
                      <a:pt x="0" y="1"/>
                    </a:lnTo>
                    <a:lnTo>
                      <a:pt x="2" y="0"/>
                    </a:lnTo>
                    <a:lnTo>
                      <a:pt x="4" y="0"/>
                    </a:lnTo>
                    <a:lnTo>
                      <a:pt x="6" y="1"/>
                    </a:lnTo>
                    <a:lnTo>
                      <a:pt x="6" y="2"/>
                    </a:lnTo>
                    <a:lnTo>
                      <a:pt x="7" y="3"/>
                    </a:lnTo>
                    <a:lnTo>
                      <a:pt x="7" y="4"/>
                    </a:lnTo>
                    <a:lnTo>
                      <a:pt x="8" y="5"/>
                    </a:lnTo>
                    <a:lnTo>
                      <a:pt x="8" y="7"/>
                    </a:lnTo>
                    <a:lnTo>
                      <a:pt x="10" y="7"/>
                    </a:lnTo>
                    <a:lnTo>
                      <a:pt x="10" y="10"/>
                    </a:lnTo>
                    <a:lnTo>
                      <a:pt x="11" y="11"/>
                    </a:lnTo>
                    <a:lnTo>
                      <a:pt x="11" y="14"/>
                    </a:lnTo>
                    <a:lnTo>
                      <a:pt x="12" y="14"/>
                    </a:lnTo>
                    <a:lnTo>
                      <a:pt x="12" y="18"/>
                    </a:lnTo>
                    <a:lnTo>
                      <a:pt x="13" y="18"/>
                    </a:lnTo>
                    <a:lnTo>
                      <a:pt x="13" y="23"/>
                    </a:lnTo>
                    <a:lnTo>
                      <a:pt x="14" y="24"/>
                    </a:lnTo>
                    <a:lnTo>
                      <a:pt x="14" y="29"/>
                    </a:lnTo>
                    <a:lnTo>
                      <a:pt x="16" y="29"/>
                    </a:lnTo>
                    <a:lnTo>
                      <a:pt x="16" y="35"/>
                    </a:lnTo>
                    <a:lnTo>
                      <a:pt x="17" y="35"/>
                    </a:lnTo>
                    <a:lnTo>
                      <a:pt x="17" y="40"/>
                    </a:lnTo>
                    <a:lnTo>
                      <a:pt x="18" y="41"/>
                    </a:lnTo>
                    <a:lnTo>
                      <a:pt x="18" y="47"/>
                    </a:lnTo>
                    <a:lnTo>
                      <a:pt x="19" y="48"/>
                    </a:lnTo>
                    <a:lnTo>
                      <a:pt x="19" y="54"/>
                    </a:lnTo>
                    <a:lnTo>
                      <a:pt x="20" y="55"/>
                    </a:lnTo>
                    <a:lnTo>
                      <a:pt x="20" y="61"/>
                    </a:lnTo>
                    <a:lnTo>
                      <a:pt x="22" y="62"/>
                    </a:lnTo>
                    <a:lnTo>
                      <a:pt x="22" y="69"/>
                    </a:lnTo>
                    <a:lnTo>
                      <a:pt x="23" y="69"/>
                    </a:lnTo>
                    <a:lnTo>
                      <a:pt x="23" y="76"/>
                    </a:lnTo>
                    <a:lnTo>
                      <a:pt x="24" y="77"/>
                    </a:lnTo>
                    <a:lnTo>
                      <a:pt x="24" y="84"/>
                    </a:lnTo>
                    <a:lnTo>
                      <a:pt x="25" y="84"/>
                    </a:lnTo>
                    <a:lnTo>
                      <a:pt x="25" y="92"/>
                    </a:lnTo>
                    <a:lnTo>
                      <a:pt x="26" y="93"/>
                    </a:lnTo>
                    <a:lnTo>
                      <a:pt x="26" y="100"/>
                    </a:lnTo>
                    <a:lnTo>
                      <a:pt x="28" y="100"/>
                    </a:lnTo>
                    <a:lnTo>
                      <a:pt x="28" y="108"/>
                    </a:lnTo>
                    <a:lnTo>
                      <a:pt x="29" y="108"/>
                    </a:lnTo>
                    <a:lnTo>
                      <a:pt x="29" y="116"/>
                    </a:lnTo>
                    <a:lnTo>
                      <a:pt x="30" y="117"/>
                    </a:lnTo>
                    <a:lnTo>
                      <a:pt x="30" y="124"/>
                    </a:lnTo>
                    <a:lnTo>
                      <a:pt x="31" y="124"/>
                    </a:lnTo>
                    <a:lnTo>
                      <a:pt x="31" y="132"/>
                    </a:lnTo>
                    <a:lnTo>
                      <a:pt x="32" y="132"/>
                    </a:lnTo>
                    <a:lnTo>
                      <a:pt x="32" y="140"/>
                    </a:lnTo>
                    <a:lnTo>
                      <a:pt x="34" y="140"/>
                    </a:lnTo>
                    <a:lnTo>
                      <a:pt x="34" y="147"/>
                    </a:lnTo>
                    <a:lnTo>
                      <a:pt x="35" y="148"/>
                    </a:lnTo>
                    <a:lnTo>
                      <a:pt x="35" y="155"/>
                    </a:lnTo>
                    <a:lnTo>
                      <a:pt x="36" y="155"/>
                    </a:lnTo>
                    <a:lnTo>
                      <a:pt x="36" y="162"/>
                    </a:lnTo>
                    <a:lnTo>
                      <a:pt x="37" y="162"/>
                    </a:lnTo>
                    <a:lnTo>
                      <a:pt x="37" y="169"/>
                    </a:lnTo>
                    <a:lnTo>
                      <a:pt x="38" y="169"/>
                    </a:lnTo>
                    <a:lnTo>
                      <a:pt x="38" y="176"/>
                    </a:lnTo>
                    <a:lnTo>
                      <a:pt x="40" y="176"/>
                    </a:lnTo>
                    <a:lnTo>
                      <a:pt x="40" y="183"/>
                    </a:lnTo>
                    <a:lnTo>
                      <a:pt x="41" y="183"/>
                    </a:lnTo>
                    <a:lnTo>
                      <a:pt x="41" y="189"/>
                    </a:lnTo>
                    <a:lnTo>
                      <a:pt x="42" y="189"/>
                    </a:lnTo>
                    <a:lnTo>
                      <a:pt x="42" y="195"/>
                    </a:lnTo>
                    <a:lnTo>
                      <a:pt x="43" y="195"/>
                    </a:lnTo>
                    <a:lnTo>
                      <a:pt x="43" y="201"/>
                    </a:lnTo>
                    <a:lnTo>
                      <a:pt x="44" y="201"/>
                    </a:lnTo>
                    <a:lnTo>
                      <a:pt x="44" y="206"/>
                    </a:lnTo>
                    <a:lnTo>
                      <a:pt x="46" y="206"/>
                    </a:lnTo>
                    <a:lnTo>
                      <a:pt x="46" y="211"/>
                    </a:lnTo>
                    <a:lnTo>
                      <a:pt x="47" y="212"/>
                    </a:lnTo>
                    <a:lnTo>
                      <a:pt x="47" y="216"/>
                    </a:lnTo>
                    <a:lnTo>
                      <a:pt x="48" y="217"/>
                    </a:lnTo>
                    <a:lnTo>
                      <a:pt x="48" y="221"/>
                    </a:lnTo>
                    <a:lnTo>
                      <a:pt x="49" y="221"/>
                    </a:lnTo>
                    <a:lnTo>
                      <a:pt x="49" y="225"/>
                    </a:lnTo>
                    <a:lnTo>
                      <a:pt x="50" y="225"/>
                    </a:lnTo>
                    <a:lnTo>
                      <a:pt x="50" y="229"/>
                    </a:lnTo>
                    <a:lnTo>
                      <a:pt x="52" y="229"/>
                    </a:lnTo>
                    <a:lnTo>
                      <a:pt x="52" y="233"/>
                    </a:lnTo>
                    <a:lnTo>
                      <a:pt x="53" y="233"/>
                    </a:lnTo>
                    <a:lnTo>
                      <a:pt x="53" y="236"/>
                    </a:lnTo>
                    <a:lnTo>
                      <a:pt x="54" y="237"/>
                    </a:lnTo>
                    <a:lnTo>
                      <a:pt x="54" y="240"/>
                    </a:lnTo>
                    <a:lnTo>
                      <a:pt x="55" y="240"/>
                    </a:lnTo>
                    <a:lnTo>
                      <a:pt x="55" y="243"/>
                    </a:lnTo>
                    <a:lnTo>
                      <a:pt x="56" y="243"/>
                    </a:lnTo>
                    <a:lnTo>
                      <a:pt x="56" y="246"/>
                    </a:lnTo>
                    <a:lnTo>
                      <a:pt x="58" y="246"/>
                    </a:lnTo>
                    <a:lnTo>
                      <a:pt x="58" y="248"/>
                    </a:lnTo>
                    <a:lnTo>
                      <a:pt x="59" y="248"/>
                    </a:lnTo>
                    <a:lnTo>
                      <a:pt x="59" y="250"/>
                    </a:lnTo>
                    <a:lnTo>
                      <a:pt x="60" y="251"/>
                    </a:lnTo>
                    <a:lnTo>
                      <a:pt x="60" y="252"/>
                    </a:lnTo>
                    <a:lnTo>
                      <a:pt x="61" y="253"/>
                    </a:lnTo>
                    <a:lnTo>
                      <a:pt x="61" y="254"/>
                    </a:lnTo>
                    <a:lnTo>
                      <a:pt x="62" y="255"/>
                    </a:lnTo>
                    <a:lnTo>
                      <a:pt x="62" y="256"/>
                    </a:lnTo>
                    <a:lnTo>
                      <a:pt x="64" y="257"/>
                    </a:lnTo>
                    <a:lnTo>
                      <a:pt x="64" y="258"/>
                    </a:lnTo>
                    <a:lnTo>
                      <a:pt x="65" y="258"/>
                    </a:lnTo>
                    <a:lnTo>
                      <a:pt x="65" y="259"/>
                    </a:lnTo>
                    <a:lnTo>
                      <a:pt x="67" y="260"/>
                    </a:lnTo>
                    <a:lnTo>
                      <a:pt x="67" y="262"/>
                    </a:lnTo>
                    <a:lnTo>
                      <a:pt x="70" y="263"/>
                    </a:lnTo>
                    <a:lnTo>
                      <a:pt x="70" y="264"/>
                    </a:lnTo>
                    <a:lnTo>
                      <a:pt x="72" y="265"/>
                    </a:lnTo>
                    <a:lnTo>
                      <a:pt x="73" y="266"/>
                    </a:lnTo>
                    <a:lnTo>
                      <a:pt x="76" y="267"/>
                    </a:lnTo>
                    <a:lnTo>
                      <a:pt x="77" y="267"/>
                    </a:lnTo>
                    <a:lnTo>
                      <a:pt x="78" y="267"/>
                    </a:lnTo>
                    <a:lnTo>
                      <a:pt x="79" y="268"/>
                    </a:lnTo>
                    <a:lnTo>
                      <a:pt x="80" y="268"/>
                    </a:lnTo>
                    <a:lnTo>
                      <a:pt x="82" y="268"/>
                    </a:lnTo>
                    <a:lnTo>
                      <a:pt x="83" y="269"/>
                    </a:lnTo>
                    <a:lnTo>
                      <a:pt x="84" y="269"/>
                    </a:lnTo>
                    <a:lnTo>
                      <a:pt x="85" y="269"/>
                    </a:lnTo>
                    <a:lnTo>
                      <a:pt x="86" y="269"/>
                    </a:lnTo>
                    <a:lnTo>
                      <a:pt x="88" y="269"/>
                    </a:lnTo>
                    <a:lnTo>
                      <a:pt x="89" y="269"/>
                    </a:lnTo>
                    <a:lnTo>
                      <a:pt x="90" y="269"/>
                    </a:lnTo>
                    <a:lnTo>
                      <a:pt x="91" y="270"/>
                    </a:lnTo>
                    <a:lnTo>
                      <a:pt x="92" y="270"/>
                    </a:lnTo>
                  </a:path>
                </a:pathLst>
              </a:custGeom>
              <a:noFill/>
              <a:ln w="254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295" name="Freeform 97">
                <a:extLst>
                  <a:ext uri="{FF2B5EF4-FFF2-40B4-BE49-F238E27FC236}">
                    <a16:creationId xmlns:a16="http://schemas.microsoft.com/office/drawing/2014/main" id="{D69A0BB9-2EA9-40E9-92C1-33AE682A9202}"/>
                  </a:ext>
                </a:extLst>
              </p:cNvPr>
              <p:cNvSpPr>
                <a:spLocks/>
              </p:cNvSpPr>
              <p:nvPr/>
            </p:nvSpPr>
            <p:spPr bwMode="auto">
              <a:xfrm rot="-5400000">
                <a:off x="2184915" y="3333938"/>
                <a:ext cx="26013" cy="1742"/>
              </a:xfrm>
              <a:custGeom>
                <a:avLst/>
                <a:gdLst>
                  <a:gd name="T0" fmla="*/ 0 w 10"/>
                  <a:gd name="T1" fmla="*/ 0 h 1742"/>
                  <a:gd name="T2" fmla="*/ 2147483646 w 10"/>
                  <a:gd name="T3" fmla="*/ 0 h 1742"/>
                  <a:gd name="T4" fmla="*/ 2147483646 w 10"/>
                  <a:gd name="T5" fmla="*/ 0 h 1742"/>
                  <a:gd name="T6" fmla="*/ 2147483646 w 10"/>
                  <a:gd name="T7" fmla="*/ 0 h 1742"/>
                  <a:gd name="T8" fmla="*/ 2147483646 w 10"/>
                  <a:gd name="T9" fmla="*/ 0 h 1742"/>
                  <a:gd name="T10" fmla="*/ 2147483646 w 10"/>
                  <a:gd name="T11" fmla="*/ 0 h 1742"/>
                  <a:gd name="T12" fmla="*/ 2147483646 w 10"/>
                  <a:gd name="T13" fmla="*/ 0 h 1742"/>
                  <a:gd name="T14" fmla="*/ 2147483646 w 10"/>
                  <a:gd name="T15" fmla="*/ 0 h 1742"/>
                  <a:gd name="T16" fmla="*/ 2147483646 w 10"/>
                  <a:gd name="T17" fmla="*/ 0 h 17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742"/>
                  <a:gd name="T29" fmla="*/ 10 w 10"/>
                  <a:gd name="T30" fmla="*/ 1742 h 17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742">
                    <a:moveTo>
                      <a:pt x="0" y="0"/>
                    </a:moveTo>
                    <a:lnTo>
                      <a:pt x="2" y="0"/>
                    </a:lnTo>
                    <a:lnTo>
                      <a:pt x="3" y="0"/>
                    </a:lnTo>
                    <a:lnTo>
                      <a:pt x="4" y="0"/>
                    </a:lnTo>
                    <a:lnTo>
                      <a:pt x="5" y="0"/>
                    </a:lnTo>
                    <a:lnTo>
                      <a:pt x="6" y="0"/>
                    </a:lnTo>
                    <a:lnTo>
                      <a:pt x="8" y="0"/>
                    </a:lnTo>
                    <a:lnTo>
                      <a:pt x="9" y="0"/>
                    </a:lnTo>
                    <a:lnTo>
                      <a:pt x="10" y="0"/>
                    </a:lnTo>
                  </a:path>
                </a:pathLst>
              </a:custGeom>
              <a:noFill/>
              <a:ln w="254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296" name="Freeform 98">
                <a:extLst>
                  <a:ext uri="{FF2B5EF4-FFF2-40B4-BE49-F238E27FC236}">
                    <a16:creationId xmlns:a16="http://schemas.microsoft.com/office/drawing/2014/main" id="{B44843FE-3FA6-4101-BD32-79F34D2941F3}"/>
                  </a:ext>
                </a:extLst>
              </p:cNvPr>
              <p:cNvSpPr>
                <a:spLocks/>
              </p:cNvSpPr>
              <p:nvPr/>
            </p:nvSpPr>
            <p:spPr bwMode="auto">
              <a:xfrm rot="-5400000">
                <a:off x="1996740" y="3436247"/>
                <a:ext cx="395399" cy="5225"/>
              </a:xfrm>
              <a:custGeom>
                <a:avLst/>
                <a:gdLst>
                  <a:gd name="T0" fmla="*/ 2147483646 w 152"/>
                  <a:gd name="T1" fmla="*/ 2147483646 h 3"/>
                  <a:gd name="T2" fmla="*/ 2147483646 w 152"/>
                  <a:gd name="T3" fmla="*/ 2147483646 h 3"/>
                  <a:gd name="T4" fmla="*/ 2147483646 w 152"/>
                  <a:gd name="T5" fmla="*/ 2147483646 h 3"/>
                  <a:gd name="T6" fmla="*/ 2147483646 w 152"/>
                  <a:gd name="T7" fmla="*/ 2147483646 h 3"/>
                  <a:gd name="T8" fmla="*/ 2147483646 w 152"/>
                  <a:gd name="T9" fmla="*/ 2147483646 h 3"/>
                  <a:gd name="T10" fmla="*/ 2147483646 w 152"/>
                  <a:gd name="T11" fmla="*/ 2147483646 h 3"/>
                  <a:gd name="T12" fmla="*/ 2147483646 w 152"/>
                  <a:gd name="T13" fmla="*/ 2147483646 h 3"/>
                  <a:gd name="T14" fmla="*/ 2147483646 w 152"/>
                  <a:gd name="T15" fmla="*/ 2147483646 h 3"/>
                  <a:gd name="T16" fmla="*/ 2147483646 w 152"/>
                  <a:gd name="T17" fmla="*/ 2147483646 h 3"/>
                  <a:gd name="T18" fmla="*/ 2147483646 w 152"/>
                  <a:gd name="T19" fmla="*/ 2147483646 h 3"/>
                  <a:gd name="T20" fmla="*/ 2147483646 w 152"/>
                  <a:gd name="T21" fmla="*/ 2147483646 h 3"/>
                  <a:gd name="T22" fmla="*/ 2147483646 w 152"/>
                  <a:gd name="T23" fmla="*/ 2147483646 h 3"/>
                  <a:gd name="T24" fmla="*/ 2147483646 w 152"/>
                  <a:gd name="T25" fmla="*/ 2147483646 h 3"/>
                  <a:gd name="T26" fmla="*/ 2147483646 w 152"/>
                  <a:gd name="T27" fmla="*/ 2147483646 h 3"/>
                  <a:gd name="T28" fmla="*/ 2147483646 w 152"/>
                  <a:gd name="T29" fmla="*/ 2147483646 h 3"/>
                  <a:gd name="T30" fmla="*/ 2147483646 w 152"/>
                  <a:gd name="T31" fmla="*/ 2147483646 h 3"/>
                  <a:gd name="T32" fmla="*/ 2147483646 w 152"/>
                  <a:gd name="T33" fmla="*/ 2147483646 h 3"/>
                  <a:gd name="T34" fmla="*/ 2147483646 w 152"/>
                  <a:gd name="T35" fmla="*/ 2147483646 h 3"/>
                  <a:gd name="T36" fmla="*/ 2147483646 w 152"/>
                  <a:gd name="T37" fmla="*/ 2147483646 h 3"/>
                  <a:gd name="T38" fmla="*/ 2147483646 w 152"/>
                  <a:gd name="T39" fmla="*/ 2147483646 h 3"/>
                  <a:gd name="T40" fmla="*/ 2147483646 w 152"/>
                  <a:gd name="T41" fmla="*/ 2147483646 h 3"/>
                  <a:gd name="T42" fmla="*/ 2147483646 w 152"/>
                  <a:gd name="T43" fmla="*/ 2147483646 h 3"/>
                  <a:gd name="T44" fmla="*/ 2147483646 w 152"/>
                  <a:gd name="T45" fmla="*/ 2147483646 h 3"/>
                  <a:gd name="T46" fmla="*/ 2147483646 w 152"/>
                  <a:gd name="T47" fmla="*/ 2147483646 h 3"/>
                  <a:gd name="T48" fmla="*/ 2147483646 w 152"/>
                  <a:gd name="T49" fmla="*/ 2147483646 h 3"/>
                  <a:gd name="T50" fmla="*/ 2147483646 w 152"/>
                  <a:gd name="T51" fmla="*/ 2147483646 h 3"/>
                  <a:gd name="T52" fmla="*/ 2147483646 w 152"/>
                  <a:gd name="T53" fmla="*/ 2147483646 h 3"/>
                  <a:gd name="T54" fmla="*/ 2147483646 w 152"/>
                  <a:gd name="T55" fmla="*/ 2147483646 h 3"/>
                  <a:gd name="T56" fmla="*/ 2147483646 w 152"/>
                  <a:gd name="T57" fmla="*/ 2147483646 h 3"/>
                  <a:gd name="T58" fmla="*/ 2147483646 w 152"/>
                  <a:gd name="T59" fmla="*/ 2147483646 h 3"/>
                  <a:gd name="T60" fmla="*/ 2147483646 w 152"/>
                  <a:gd name="T61" fmla="*/ 2147483646 h 3"/>
                  <a:gd name="T62" fmla="*/ 2147483646 w 152"/>
                  <a:gd name="T63" fmla="*/ 2147483646 h 3"/>
                  <a:gd name="T64" fmla="*/ 2147483646 w 152"/>
                  <a:gd name="T65" fmla="*/ 2147483646 h 3"/>
                  <a:gd name="T66" fmla="*/ 2147483646 w 152"/>
                  <a:gd name="T67" fmla="*/ 2147483646 h 3"/>
                  <a:gd name="T68" fmla="*/ 2147483646 w 152"/>
                  <a:gd name="T69" fmla="*/ 2147483646 h 3"/>
                  <a:gd name="T70" fmla="*/ 2147483646 w 152"/>
                  <a:gd name="T71" fmla="*/ 2147483646 h 3"/>
                  <a:gd name="T72" fmla="*/ 2147483646 w 152"/>
                  <a:gd name="T73" fmla="*/ 2147483646 h 3"/>
                  <a:gd name="T74" fmla="*/ 2147483646 w 152"/>
                  <a:gd name="T75" fmla="*/ 0 h 3"/>
                  <a:gd name="T76" fmla="*/ 2147483646 w 152"/>
                  <a:gd name="T77" fmla="*/ 0 h 3"/>
                  <a:gd name="T78" fmla="*/ 2147483646 w 152"/>
                  <a:gd name="T79" fmla="*/ 0 h 3"/>
                  <a:gd name="T80" fmla="*/ 2147483646 w 152"/>
                  <a:gd name="T81" fmla="*/ 0 h 3"/>
                  <a:gd name="T82" fmla="*/ 2147483646 w 152"/>
                  <a:gd name="T83" fmla="*/ 0 h 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3"/>
                  <a:gd name="T128" fmla="*/ 152 w 152"/>
                  <a:gd name="T129" fmla="*/ 3 h 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3">
                    <a:moveTo>
                      <a:pt x="0" y="3"/>
                    </a:moveTo>
                    <a:lnTo>
                      <a:pt x="1" y="3"/>
                    </a:lnTo>
                    <a:lnTo>
                      <a:pt x="2" y="3"/>
                    </a:lnTo>
                    <a:lnTo>
                      <a:pt x="3" y="3"/>
                    </a:lnTo>
                    <a:lnTo>
                      <a:pt x="5" y="3"/>
                    </a:lnTo>
                    <a:lnTo>
                      <a:pt x="6" y="3"/>
                    </a:lnTo>
                    <a:lnTo>
                      <a:pt x="7" y="3"/>
                    </a:lnTo>
                    <a:lnTo>
                      <a:pt x="8" y="3"/>
                    </a:lnTo>
                    <a:lnTo>
                      <a:pt x="9" y="3"/>
                    </a:lnTo>
                    <a:lnTo>
                      <a:pt x="11" y="3"/>
                    </a:lnTo>
                    <a:lnTo>
                      <a:pt x="12" y="3"/>
                    </a:lnTo>
                    <a:lnTo>
                      <a:pt x="13" y="3"/>
                    </a:lnTo>
                    <a:lnTo>
                      <a:pt x="14" y="3"/>
                    </a:lnTo>
                    <a:lnTo>
                      <a:pt x="15" y="3"/>
                    </a:lnTo>
                    <a:lnTo>
                      <a:pt x="17" y="3"/>
                    </a:lnTo>
                    <a:lnTo>
                      <a:pt x="18" y="3"/>
                    </a:lnTo>
                    <a:lnTo>
                      <a:pt x="19" y="3"/>
                    </a:lnTo>
                    <a:lnTo>
                      <a:pt x="20" y="3"/>
                    </a:lnTo>
                    <a:lnTo>
                      <a:pt x="21" y="3"/>
                    </a:lnTo>
                    <a:lnTo>
                      <a:pt x="23" y="3"/>
                    </a:lnTo>
                    <a:lnTo>
                      <a:pt x="24" y="3"/>
                    </a:lnTo>
                    <a:lnTo>
                      <a:pt x="25" y="3"/>
                    </a:lnTo>
                    <a:lnTo>
                      <a:pt x="26" y="3"/>
                    </a:lnTo>
                    <a:lnTo>
                      <a:pt x="27" y="3"/>
                    </a:lnTo>
                    <a:lnTo>
                      <a:pt x="29" y="3"/>
                    </a:lnTo>
                    <a:lnTo>
                      <a:pt x="30" y="3"/>
                    </a:lnTo>
                    <a:lnTo>
                      <a:pt x="31" y="3"/>
                    </a:lnTo>
                    <a:lnTo>
                      <a:pt x="32" y="3"/>
                    </a:lnTo>
                    <a:lnTo>
                      <a:pt x="33" y="3"/>
                    </a:lnTo>
                    <a:lnTo>
                      <a:pt x="35" y="3"/>
                    </a:lnTo>
                    <a:lnTo>
                      <a:pt x="36" y="3"/>
                    </a:lnTo>
                    <a:lnTo>
                      <a:pt x="37" y="3"/>
                    </a:lnTo>
                    <a:lnTo>
                      <a:pt x="38" y="3"/>
                    </a:lnTo>
                    <a:lnTo>
                      <a:pt x="39" y="3"/>
                    </a:lnTo>
                    <a:lnTo>
                      <a:pt x="41" y="3"/>
                    </a:lnTo>
                    <a:lnTo>
                      <a:pt x="42" y="3"/>
                    </a:lnTo>
                    <a:lnTo>
                      <a:pt x="43" y="3"/>
                    </a:lnTo>
                    <a:lnTo>
                      <a:pt x="44" y="3"/>
                    </a:lnTo>
                    <a:lnTo>
                      <a:pt x="45" y="3"/>
                    </a:lnTo>
                    <a:lnTo>
                      <a:pt x="47" y="3"/>
                    </a:lnTo>
                    <a:lnTo>
                      <a:pt x="48" y="3"/>
                    </a:lnTo>
                    <a:lnTo>
                      <a:pt x="49" y="3"/>
                    </a:lnTo>
                    <a:lnTo>
                      <a:pt x="50" y="3"/>
                    </a:lnTo>
                    <a:lnTo>
                      <a:pt x="51" y="3"/>
                    </a:lnTo>
                    <a:lnTo>
                      <a:pt x="53" y="3"/>
                    </a:lnTo>
                    <a:lnTo>
                      <a:pt x="54" y="3"/>
                    </a:lnTo>
                    <a:lnTo>
                      <a:pt x="55" y="3"/>
                    </a:lnTo>
                    <a:lnTo>
                      <a:pt x="56" y="3"/>
                    </a:lnTo>
                    <a:lnTo>
                      <a:pt x="57" y="3"/>
                    </a:lnTo>
                    <a:lnTo>
                      <a:pt x="59" y="3"/>
                    </a:lnTo>
                    <a:lnTo>
                      <a:pt x="60" y="3"/>
                    </a:lnTo>
                    <a:lnTo>
                      <a:pt x="61" y="3"/>
                    </a:lnTo>
                    <a:lnTo>
                      <a:pt x="62" y="3"/>
                    </a:lnTo>
                    <a:lnTo>
                      <a:pt x="63" y="3"/>
                    </a:lnTo>
                    <a:lnTo>
                      <a:pt x="65" y="3"/>
                    </a:lnTo>
                    <a:lnTo>
                      <a:pt x="66" y="3"/>
                    </a:lnTo>
                    <a:lnTo>
                      <a:pt x="67" y="3"/>
                    </a:lnTo>
                    <a:lnTo>
                      <a:pt x="68" y="3"/>
                    </a:lnTo>
                    <a:lnTo>
                      <a:pt x="69" y="3"/>
                    </a:lnTo>
                    <a:lnTo>
                      <a:pt x="71" y="3"/>
                    </a:lnTo>
                    <a:lnTo>
                      <a:pt x="72" y="3"/>
                    </a:lnTo>
                    <a:lnTo>
                      <a:pt x="73" y="3"/>
                    </a:lnTo>
                    <a:lnTo>
                      <a:pt x="74" y="3"/>
                    </a:lnTo>
                    <a:lnTo>
                      <a:pt x="75" y="3"/>
                    </a:lnTo>
                    <a:lnTo>
                      <a:pt x="77" y="3"/>
                    </a:lnTo>
                    <a:lnTo>
                      <a:pt x="78" y="3"/>
                    </a:lnTo>
                    <a:lnTo>
                      <a:pt x="79" y="3"/>
                    </a:lnTo>
                    <a:lnTo>
                      <a:pt x="80" y="3"/>
                    </a:lnTo>
                    <a:lnTo>
                      <a:pt x="81" y="2"/>
                    </a:lnTo>
                    <a:lnTo>
                      <a:pt x="83" y="2"/>
                    </a:lnTo>
                    <a:lnTo>
                      <a:pt x="84" y="2"/>
                    </a:lnTo>
                    <a:lnTo>
                      <a:pt x="85" y="2"/>
                    </a:lnTo>
                    <a:lnTo>
                      <a:pt x="86" y="2"/>
                    </a:lnTo>
                    <a:lnTo>
                      <a:pt x="87" y="2"/>
                    </a:lnTo>
                    <a:lnTo>
                      <a:pt x="89" y="2"/>
                    </a:lnTo>
                    <a:lnTo>
                      <a:pt x="90" y="2"/>
                    </a:lnTo>
                    <a:lnTo>
                      <a:pt x="91" y="2"/>
                    </a:lnTo>
                    <a:lnTo>
                      <a:pt x="92" y="2"/>
                    </a:lnTo>
                    <a:lnTo>
                      <a:pt x="93" y="2"/>
                    </a:lnTo>
                    <a:lnTo>
                      <a:pt x="95" y="2"/>
                    </a:lnTo>
                    <a:lnTo>
                      <a:pt x="96" y="2"/>
                    </a:lnTo>
                    <a:lnTo>
                      <a:pt x="97" y="2"/>
                    </a:lnTo>
                    <a:lnTo>
                      <a:pt x="98" y="2"/>
                    </a:lnTo>
                    <a:lnTo>
                      <a:pt x="99" y="2"/>
                    </a:lnTo>
                    <a:lnTo>
                      <a:pt x="101" y="2"/>
                    </a:lnTo>
                    <a:lnTo>
                      <a:pt x="102" y="2"/>
                    </a:lnTo>
                    <a:lnTo>
                      <a:pt x="103" y="2"/>
                    </a:lnTo>
                    <a:lnTo>
                      <a:pt x="104" y="2"/>
                    </a:lnTo>
                    <a:lnTo>
                      <a:pt x="105" y="2"/>
                    </a:lnTo>
                    <a:lnTo>
                      <a:pt x="107" y="2"/>
                    </a:lnTo>
                    <a:lnTo>
                      <a:pt x="108" y="2"/>
                    </a:lnTo>
                    <a:lnTo>
                      <a:pt x="109" y="2"/>
                    </a:lnTo>
                    <a:lnTo>
                      <a:pt x="110" y="2"/>
                    </a:lnTo>
                    <a:lnTo>
                      <a:pt x="111" y="2"/>
                    </a:lnTo>
                    <a:lnTo>
                      <a:pt x="113" y="2"/>
                    </a:lnTo>
                    <a:lnTo>
                      <a:pt x="114" y="2"/>
                    </a:lnTo>
                    <a:lnTo>
                      <a:pt x="115" y="2"/>
                    </a:lnTo>
                    <a:lnTo>
                      <a:pt x="116" y="2"/>
                    </a:lnTo>
                    <a:lnTo>
                      <a:pt x="117" y="1"/>
                    </a:lnTo>
                    <a:lnTo>
                      <a:pt x="119" y="1"/>
                    </a:lnTo>
                    <a:lnTo>
                      <a:pt x="120" y="1"/>
                    </a:lnTo>
                    <a:lnTo>
                      <a:pt x="121" y="1"/>
                    </a:lnTo>
                    <a:lnTo>
                      <a:pt x="122" y="1"/>
                    </a:lnTo>
                    <a:lnTo>
                      <a:pt x="123" y="1"/>
                    </a:lnTo>
                    <a:lnTo>
                      <a:pt x="125" y="1"/>
                    </a:lnTo>
                    <a:lnTo>
                      <a:pt x="126" y="1"/>
                    </a:lnTo>
                    <a:lnTo>
                      <a:pt x="127" y="1"/>
                    </a:lnTo>
                    <a:lnTo>
                      <a:pt x="128" y="1"/>
                    </a:lnTo>
                    <a:lnTo>
                      <a:pt x="129" y="1"/>
                    </a:lnTo>
                    <a:lnTo>
                      <a:pt x="131" y="1"/>
                    </a:lnTo>
                    <a:lnTo>
                      <a:pt x="132" y="1"/>
                    </a:lnTo>
                    <a:lnTo>
                      <a:pt x="133" y="1"/>
                    </a:lnTo>
                    <a:lnTo>
                      <a:pt x="134" y="1"/>
                    </a:lnTo>
                    <a:lnTo>
                      <a:pt x="135" y="0"/>
                    </a:lnTo>
                    <a:lnTo>
                      <a:pt x="137" y="0"/>
                    </a:lnTo>
                    <a:lnTo>
                      <a:pt x="138" y="0"/>
                    </a:lnTo>
                    <a:lnTo>
                      <a:pt x="139" y="0"/>
                    </a:lnTo>
                    <a:lnTo>
                      <a:pt x="140" y="0"/>
                    </a:lnTo>
                    <a:lnTo>
                      <a:pt x="141" y="0"/>
                    </a:lnTo>
                    <a:lnTo>
                      <a:pt x="143" y="0"/>
                    </a:lnTo>
                    <a:lnTo>
                      <a:pt x="144" y="0"/>
                    </a:lnTo>
                    <a:lnTo>
                      <a:pt x="145" y="0"/>
                    </a:lnTo>
                    <a:lnTo>
                      <a:pt x="146" y="0"/>
                    </a:lnTo>
                    <a:lnTo>
                      <a:pt x="147" y="0"/>
                    </a:lnTo>
                    <a:lnTo>
                      <a:pt x="149" y="0"/>
                    </a:lnTo>
                    <a:lnTo>
                      <a:pt x="150" y="0"/>
                    </a:lnTo>
                    <a:lnTo>
                      <a:pt x="151" y="0"/>
                    </a:lnTo>
                    <a:lnTo>
                      <a:pt x="152" y="0"/>
                    </a:lnTo>
                  </a:path>
                </a:pathLst>
              </a:custGeom>
              <a:noFill/>
              <a:ln w="254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297" name="Freeform 99">
                <a:extLst>
                  <a:ext uri="{FF2B5EF4-FFF2-40B4-BE49-F238E27FC236}">
                    <a16:creationId xmlns:a16="http://schemas.microsoft.com/office/drawing/2014/main" id="{61FA1C37-5990-4889-9274-2805E1EF5C15}"/>
                  </a:ext>
                </a:extLst>
              </p:cNvPr>
              <p:cNvSpPr>
                <a:spLocks/>
              </p:cNvSpPr>
              <p:nvPr/>
            </p:nvSpPr>
            <p:spPr bwMode="auto">
              <a:xfrm rot="-5400000">
                <a:off x="1952772" y="3002107"/>
                <a:ext cx="398001" cy="80108"/>
              </a:xfrm>
              <a:custGeom>
                <a:avLst/>
                <a:gdLst>
                  <a:gd name="T0" fmla="*/ 2147483646 w 153"/>
                  <a:gd name="T1" fmla="*/ 2147483646 h 46"/>
                  <a:gd name="T2" fmla="*/ 2147483646 w 153"/>
                  <a:gd name="T3" fmla="*/ 2147483646 h 46"/>
                  <a:gd name="T4" fmla="*/ 2147483646 w 153"/>
                  <a:gd name="T5" fmla="*/ 2147483646 h 46"/>
                  <a:gd name="T6" fmla="*/ 2147483646 w 153"/>
                  <a:gd name="T7" fmla="*/ 2147483646 h 46"/>
                  <a:gd name="T8" fmla="*/ 2147483646 w 153"/>
                  <a:gd name="T9" fmla="*/ 2147483646 h 46"/>
                  <a:gd name="T10" fmla="*/ 2147483646 w 153"/>
                  <a:gd name="T11" fmla="*/ 2147483646 h 46"/>
                  <a:gd name="T12" fmla="*/ 2147483646 w 153"/>
                  <a:gd name="T13" fmla="*/ 2147483646 h 46"/>
                  <a:gd name="T14" fmla="*/ 2147483646 w 153"/>
                  <a:gd name="T15" fmla="*/ 2147483646 h 46"/>
                  <a:gd name="T16" fmla="*/ 2147483646 w 153"/>
                  <a:gd name="T17" fmla="*/ 2147483646 h 46"/>
                  <a:gd name="T18" fmla="*/ 2147483646 w 153"/>
                  <a:gd name="T19" fmla="*/ 2147483646 h 46"/>
                  <a:gd name="T20" fmla="*/ 2147483646 w 153"/>
                  <a:gd name="T21" fmla="*/ 2147483646 h 46"/>
                  <a:gd name="T22" fmla="*/ 2147483646 w 153"/>
                  <a:gd name="T23" fmla="*/ 2147483646 h 46"/>
                  <a:gd name="T24" fmla="*/ 2147483646 w 153"/>
                  <a:gd name="T25" fmla="*/ 2147483646 h 46"/>
                  <a:gd name="T26" fmla="*/ 2147483646 w 153"/>
                  <a:gd name="T27" fmla="*/ 2147483646 h 46"/>
                  <a:gd name="T28" fmla="*/ 2147483646 w 153"/>
                  <a:gd name="T29" fmla="*/ 2147483646 h 46"/>
                  <a:gd name="T30" fmla="*/ 2147483646 w 153"/>
                  <a:gd name="T31" fmla="*/ 2147483646 h 46"/>
                  <a:gd name="T32" fmla="*/ 2147483646 w 153"/>
                  <a:gd name="T33" fmla="*/ 2147483646 h 46"/>
                  <a:gd name="T34" fmla="*/ 2147483646 w 153"/>
                  <a:gd name="T35" fmla="*/ 2147483646 h 46"/>
                  <a:gd name="T36" fmla="*/ 2147483646 w 153"/>
                  <a:gd name="T37" fmla="*/ 2147483646 h 46"/>
                  <a:gd name="T38" fmla="*/ 2147483646 w 153"/>
                  <a:gd name="T39" fmla="*/ 2147483646 h 46"/>
                  <a:gd name="T40" fmla="*/ 2147483646 w 153"/>
                  <a:gd name="T41" fmla="*/ 2147483646 h 46"/>
                  <a:gd name="T42" fmla="*/ 2147483646 w 153"/>
                  <a:gd name="T43" fmla="*/ 2147483646 h 46"/>
                  <a:gd name="T44" fmla="*/ 2147483646 w 153"/>
                  <a:gd name="T45" fmla="*/ 2147483646 h 46"/>
                  <a:gd name="T46" fmla="*/ 2147483646 w 153"/>
                  <a:gd name="T47" fmla="*/ 2147483646 h 46"/>
                  <a:gd name="T48" fmla="*/ 2147483646 w 153"/>
                  <a:gd name="T49" fmla="*/ 2147483646 h 46"/>
                  <a:gd name="T50" fmla="*/ 2147483646 w 153"/>
                  <a:gd name="T51" fmla="*/ 2147483646 h 46"/>
                  <a:gd name="T52" fmla="*/ 2147483646 w 153"/>
                  <a:gd name="T53" fmla="*/ 2147483646 h 46"/>
                  <a:gd name="T54" fmla="*/ 2147483646 w 153"/>
                  <a:gd name="T55" fmla="*/ 2147483646 h 46"/>
                  <a:gd name="T56" fmla="*/ 2147483646 w 153"/>
                  <a:gd name="T57" fmla="*/ 2147483646 h 46"/>
                  <a:gd name="T58" fmla="*/ 2147483646 w 153"/>
                  <a:gd name="T59" fmla="*/ 2147483646 h 46"/>
                  <a:gd name="T60" fmla="*/ 2147483646 w 153"/>
                  <a:gd name="T61" fmla="*/ 2147483646 h 46"/>
                  <a:gd name="T62" fmla="*/ 2147483646 w 153"/>
                  <a:gd name="T63" fmla="*/ 2147483646 h 46"/>
                  <a:gd name="T64" fmla="*/ 2147483646 w 153"/>
                  <a:gd name="T65" fmla="*/ 2147483646 h 46"/>
                  <a:gd name="T66" fmla="*/ 2147483646 w 153"/>
                  <a:gd name="T67" fmla="*/ 2147483646 h 46"/>
                  <a:gd name="T68" fmla="*/ 2147483646 w 153"/>
                  <a:gd name="T69" fmla="*/ 2147483646 h 46"/>
                  <a:gd name="T70" fmla="*/ 2147483646 w 153"/>
                  <a:gd name="T71" fmla="*/ 2147483646 h 46"/>
                  <a:gd name="T72" fmla="*/ 2147483646 w 153"/>
                  <a:gd name="T73" fmla="*/ 2147483646 h 46"/>
                  <a:gd name="T74" fmla="*/ 2147483646 w 153"/>
                  <a:gd name="T75" fmla="*/ 2147483646 h 46"/>
                  <a:gd name="T76" fmla="*/ 2147483646 w 153"/>
                  <a:gd name="T77" fmla="*/ 2147483646 h 46"/>
                  <a:gd name="T78" fmla="*/ 2147483646 w 153"/>
                  <a:gd name="T79" fmla="*/ 2147483646 h 46"/>
                  <a:gd name="T80" fmla="*/ 2147483646 w 153"/>
                  <a:gd name="T81" fmla="*/ 2147483646 h 46"/>
                  <a:gd name="T82" fmla="*/ 2147483646 w 153"/>
                  <a:gd name="T83" fmla="*/ 2147483646 h 4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3"/>
                  <a:gd name="T127" fmla="*/ 0 h 46"/>
                  <a:gd name="T128" fmla="*/ 153 w 153"/>
                  <a:gd name="T129" fmla="*/ 46 h 4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3" h="46">
                    <a:moveTo>
                      <a:pt x="0" y="46"/>
                    </a:moveTo>
                    <a:lnTo>
                      <a:pt x="1" y="45"/>
                    </a:lnTo>
                    <a:lnTo>
                      <a:pt x="3" y="45"/>
                    </a:lnTo>
                    <a:lnTo>
                      <a:pt x="4" y="45"/>
                    </a:lnTo>
                    <a:lnTo>
                      <a:pt x="5" y="45"/>
                    </a:lnTo>
                    <a:lnTo>
                      <a:pt x="6" y="45"/>
                    </a:lnTo>
                    <a:lnTo>
                      <a:pt x="7" y="45"/>
                    </a:lnTo>
                    <a:lnTo>
                      <a:pt x="9" y="45"/>
                    </a:lnTo>
                    <a:lnTo>
                      <a:pt x="10" y="45"/>
                    </a:lnTo>
                    <a:lnTo>
                      <a:pt x="11" y="44"/>
                    </a:lnTo>
                    <a:lnTo>
                      <a:pt x="12" y="44"/>
                    </a:lnTo>
                    <a:lnTo>
                      <a:pt x="13" y="44"/>
                    </a:lnTo>
                    <a:lnTo>
                      <a:pt x="15" y="44"/>
                    </a:lnTo>
                    <a:lnTo>
                      <a:pt x="16" y="44"/>
                    </a:lnTo>
                    <a:lnTo>
                      <a:pt x="17" y="44"/>
                    </a:lnTo>
                    <a:lnTo>
                      <a:pt x="18" y="43"/>
                    </a:lnTo>
                    <a:lnTo>
                      <a:pt x="19" y="43"/>
                    </a:lnTo>
                    <a:lnTo>
                      <a:pt x="21" y="43"/>
                    </a:lnTo>
                    <a:lnTo>
                      <a:pt x="22" y="43"/>
                    </a:lnTo>
                    <a:lnTo>
                      <a:pt x="23" y="43"/>
                    </a:lnTo>
                    <a:lnTo>
                      <a:pt x="24" y="43"/>
                    </a:lnTo>
                    <a:lnTo>
                      <a:pt x="25" y="42"/>
                    </a:lnTo>
                    <a:lnTo>
                      <a:pt x="27" y="42"/>
                    </a:lnTo>
                    <a:lnTo>
                      <a:pt x="28" y="42"/>
                    </a:lnTo>
                    <a:lnTo>
                      <a:pt x="29" y="42"/>
                    </a:lnTo>
                    <a:lnTo>
                      <a:pt x="30" y="42"/>
                    </a:lnTo>
                    <a:lnTo>
                      <a:pt x="31" y="41"/>
                    </a:lnTo>
                    <a:lnTo>
                      <a:pt x="33" y="41"/>
                    </a:lnTo>
                    <a:lnTo>
                      <a:pt x="34" y="41"/>
                    </a:lnTo>
                    <a:lnTo>
                      <a:pt x="35" y="41"/>
                    </a:lnTo>
                    <a:lnTo>
                      <a:pt x="36" y="41"/>
                    </a:lnTo>
                    <a:lnTo>
                      <a:pt x="37" y="40"/>
                    </a:lnTo>
                    <a:lnTo>
                      <a:pt x="39" y="40"/>
                    </a:lnTo>
                    <a:lnTo>
                      <a:pt x="40" y="40"/>
                    </a:lnTo>
                    <a:lnTo>
                      <a:pt x="41" y="40"/>
                    </a:lnTo>
                    <a:lnTo>
                      <a:pt x="42" y="39"/>
                    </a:lnTo>
                    <a:lnTo>
                      <a:pt x="43" y="39"/>
                    </a:lnTo>
                    <a:lnTo>
                      <a:pt x="45" y="39"/>
                    </a:lnTo>
                    <a:lnTo>
                      <a:pt x="46" y="39"/>
                    </a:lnTo>
                    <a:lnTo>
                      <a:pt x="47" y="38"/>
                    </a:lnTo>
                    <a:lnTo>
                      <a:pt x="48" y="38"/>
                    </a:lnTo>
                    <a:lnTo>
                      <a:pt x="49" y="38"/>
                    </a:lnTo>
                    <a:lnTo>
                      <a:pt x="51" y="37"/>
                    </a:lnTo>
                    <a:lnTo>
                      <a:pt x="52" y="37"/>
                    </a:lnTo>
                    <a:lnTo>
                      <a:pt x="53" y="37"/>
                    </a:lnTo>
                    <a:lnTo>
                      <a:pt x="54" y="37"/>
                    </a:lnTo>
                    <a:lnTo>
                      <a:pt x="55" y="36"/>
                    </a:lnTo>
                    <a:lnTo>
                      <a:pt x="57" y="36"/>
                    </a:lnTo>
                    <a:lnTo>
                      <a:pt x="58" y="36"/>
                    </a:lnTo>
                    <a:lnTo>
                      <a:pt x="59" y="35"/>
                    </a:lnTo>
                    <a:lnTo>
                      <a:pt x="60" y="35"/>
                    </a:lnTo>
                    <a:lnTo>
                      <a:pt x="61" y="35"/>
                    </a:lnTo>
                    <a:lnTo>
                      <a:pt x="63" y="34"/>
                    </a:lnTo>
                    <a:lnTo>
                      <a:pt x="64" y="34"/>
                    </a:lnTo>
                    <a:lnTo>
                      <a:pt x="65" y="34"/>
                    </a:lnTo>
                    <a:lnTo>
                      <a:pt x="66" y="33"/>
                    </a:lnTo>
                    <a:lnTo>
                      <a:pt x="67" y="33"/>
                    </a:lnTo>
                    <a:lnTo>
                      <a:pt x="69" y="33"/>
                    </a:lnTo>
                    <a:lnTo>
                      <a:pt x="70" y="32"/>
                    </a:lnTo>
                    <a:lnTo>
                      <a:pt x="71" y="32"/>
                    </a:lnTo>
                    <a:lnTo>
                      <a:pt x="72" y="32"/>
                    </a:lnTo>
                    <a:lnTo>
                      <a:pt x="73" y="31"/>
                    </a:lnTo>
                    <a:lnTo>
                      <a:pt x="75" y="31"/>
                    </a:lnTo>
                    <a:lnTo>
                      <a:pt x="76" y="30"/>
                    </a:lnTo>
                    <a:lnTo>
                      <a:pt x="77" y="30"/>
                    </a:lnTo>
                    <a:lnTo>
                      <a:pt x="78" y="30"/>
                    </a:lnTo>
                    <a:lnTo>
                      <a:pt x="79" y="29"/>
                    </a:lnTo>
                    <a:lnTo>
                      <a:pt x="81" y="29"/>
                    </a:lnTo>
                    <a:lnTo>
                      <a:pt x="82" y="28"/>
                    </a:lnTo>
                    <a:lnTo>
                      <a:pt x="83" y="28"/>
                    </a:lnTo>
                    <a:lnTo>
                      <a:pt x="84" y="28"/>
                    </a:lnTo>
                    <a:lnTo>
                      <a:pt x="85" y="27"/>
                    </a:lnTo>
                    <a:lnTo>
                      <a:pt x="87" y="27"/>
                    </a:lnTo>
                    <a:lnTo>
                      <a:pt x="88" y="26"/>
                    </a:lnTo>
                    <a:lnTo>
                      <a:pt x="89" y="26"/>
                    </a:lnTo>
                    <a:lnTo>
                      <a:pt x="90" y="25"/>
                    </a:lnTo>
                    <a:lnTo>
                      <a:pt x="91" y="25"/>
                    </a:lnTo>
                    <a:lnTo>
                      <a:pt x="93" y="25"/>
                    </a:lnTo>
                    <a:lnTo>
                      <a:pt x="94" y="25"/>
                    </a:lnTo>
                    <a:lnTo>
                      <a:pt x="95" y="24"/>
                    </a:lnTo>
                    <a:lnTo>
                      <a:pt x="96" y="24"/>
                    </a:lnTo>
                    <a:lnTo>
                      <a:pt x="97" y="23"/>
                    </a:lnTo>
                    <a:lnTo>
                      <a:pt x="99" y="23"/>
                    </a:lnTo>
                    <a:lnTo>
                      <a:pt x="100" y="22"/>
                    </a:lnTo>
                    <a:lnTo>
                      <a:pt x="101" y="22"/>
                    </a:lnTo>
                    <a:lnTo>
                      <a:pt x="102" y="21"/>
                    </a:lnTo>
                    <a:lnTo>
                      <a:pt x="103" y="21"/>
                    </a:lnTo>
                    <a:lnTo>
                      <a:pt x="105" y="20"/>
                    </a:lnTo>
                    <a:lnTo>
                      <a:pt x="106" y="20"/>
                    </a:lnTo>
                    <a:lnTo>
                      <a:pt x="107" y="19"/>
                    </a:lnTo>
                    <a:lnTo>
                      <a:pt x="108" y="19"/>
                    </a:lnTo>
                    <a:lnTo>
                      <a:pt x="109" y="18"/>
                    </a:lnTo>
                    <a:lnTo>
                      <a:pt x="111" y="18"/>
                    </a:lnTo>
                    <a:lnTo>
                      <a:pt x="112" y="17"/>
                    </a:lnTo>
                    <a:lnTo>
                      <a:pt x="113" y="17"/>
                    </a:lnTo>
                    <a:lnTo>
                      <a:pt x="114" y="16"/>
                    </a:lnTo>
                    <a:lnTo>
                      <a:pt x="115" y="16"/>
                    </a:lnTo>
                    <a:lnTo>
                      <a:pt x="117" y="15"/>
                    </a:lnTo>
                    <a:lnTo>
                      <a:pt x="118" y="15"/>
                    </a:lnTo>
                    <a:lnTo>
                      <a:pt x="119" y="14"/>
                    </a:lnTo>
                    <a:lnTo>
                      <a:pt x="120" y="14"/>
                    </a:lnTo>
                    <a:lnTo>
                      <a:pt x="121" y="13"/>
                    </a:lnTo>
                    <a:lnTo>
                      <a:pt x="123" y="13"/>
                    </a:lnTo>
                    <a:lnTo>
                      <a:pt x="124" y="12"/>
                    </a:lnTo>
                    <a:lnTo>
                      <a:pt x="125" y="12"/>
                    </a:lnTo>
                    <a:lnTo>
                      <a:pt x="126" y="11"/>
                    </a:lnTo>
                    <a:lnTo>
                      <a:pt x="127" y="11"/>
                    </a:lnTo>
                    <a:lnTo>
                      <a:pt x="129" y="10"/>
                    </a:lnTo>
                    <a:lnTo>
                      <a:pt x="130" y="10"/>
                    </a:lnTo>
                    <a:lnTo>
                      <a:pt x="131" y="9"/>
                    </a:lnTo>
                    <a:lnTo>
                      <a:pt x="133" y="8"/>
                    </a:lnTo>
                    <a:lnTo>
                      <a:pt x="135" y="7"/>
                    </a:lnTo>
                    <a:lnTo>
                      <a:pt x="136" y="7"/>
                    </a:lnTo>
                    <a:lnTo>
                      <a:pt x="137" y="6"/>
                    </a:lnTo>
                    <a:lnTo>
                      <a:pt x="138" y="6"/>
                    </a:lnTo>
                    <a:lnTo>
                      <a:pt x="139" y="5"/>
                    </a:lnTo>
                    <a:lnTo>
                      <a:pt x="141" y="5"/>
                    </a:lnTo>
                    <a:lnTo>
                      <a:pt x="142" y="4"/>
                    </a:lnTo>
                    <a:lnTo>
                      <a:pt x="143" y="4"/>
                    </a:lnTo>
                    <a:lnTo>
                      <a:pt x="144" y="4"/>
                    </a:lnTo>
                    <a:lnTo>
                      <a:pt x="145" y="3"/>
                    </a:lnTo>
                    <a:lnTo>
                      <a:pt x="147" y="3"/>
                    </a:lnTo>
                    <a:lnTo>
                      <a:pt x="148" y="2"/>
                    </a:lnTo>
                    <a:lnTo>
                      <a:pt x="150" y="1"/>
                    </a:lnTo>
                    <a:lnTo>
                      <a:pt x="151" y="0"/>
                    </a:lnTo>
                    <a:lnTo>
                      <a:pt x="153" y="0"/>
                    </a:lnTo>
                  </a:path>
                </a:pathLst>
              </a:custGeom>
              <a:noFill/>
              <a:ln w="254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298" name="Freeform 100">
                <a:extLst>
                  <a:ext uri="{FF2B5EF4-FFF2-40B4-BE49-F238E27FC236}">
                    <a16:creationId xmlns:a16="http://schemas.microsoft.com/office/drawing/2014/main" id="{AFD5FC1E-DC46-49E9-A803-0110248B80ED}"/>
                  </a:ext>
                </a:extLst>
              </p:cNvPr>
              <p:cNvSpPr>
                <a:spLocks/>
              </p:cNvSpPr>
              <p:nvPr/>
            </p:nvSpPr>
            <p:spPr bwMode="auto">
              <a:xfrm rot="-5400000">
                <a:off x="1896604" y="2628048"/>
                <a:ext cx="395399" cy="34830"/>
              </a:xfrm>
              <a:custGeom>
                <a:avLst/>
                <a:gdLst>
                  <a:gd name="T0" fmla="*/ 2147483646 w 152"/>
                  <a:gd name="T1" fmla="*/ 2147483646 h 20"/>
                  <a:gd name="T2" fmla="*/ 2147483646 w 152"/>
                  <a:gd name="T3" fmla="*/ 2147483646 h 20"/>
                  <a:gd name="T4" fmla="*/ 2147483646 w 152"/>
                  <a:gd name="T5" fmla="*/ 2147483646 h 20"/>
                  <a:gd name="T6" fmla="*/ 2147483646 w 152"/>
                  <a:gd name="T7" fmla="*/ 2147483646 h 20"/>
                  <a:gd name="T8" fmla="*/ 2147483646 w 152"/>
                  <a:gd name="T9" fmla="*/ 2147483646 h 20"/>
                  <a:gd name="T10" fmla="*/ 2147483646 w 152"/>
                  <a:gd name="T11" fmla="*/ 2147483646 h 20"/>
                  <a:gd name="T12" fmla="*/ 2147483646 w 152"/>
                  <a:gd name="T13" fmla="*/ 2147483646 h 20"/>
                  <a:gd name="T14" fmla="*/ 2147483646 w 152"/>
                  <a:gd name="T15" fmla="*/ 2147483646 h 20"/>
                  <a:gd name="T16" fmla="*/ 2147483646 w 152"/>
                  <a:gd name="T17" fmla="*/ 2147483646 h 20"/>
                  <a:gd name="T18" fmla="*/ 2147483646 w 152"/>
                  <a:gd name="T19" fmla="*/ 2147483646 h 20"/>
                  <a:gd name="T20" fmla="*/ 2147483646 w 152"/>
                  <a:gd name="T21" fmla="*/ 2147483646 h 20"/>
                  <a:gd name="T22" fmla="*/ 2147483646 w 152"/>
                  <a:gd name="T23" fmla="*/ 2147483646 h 20"/>
                  <a:gd name="T24" fmla="*/ 2147483646 w 152"/>
                  <a:gd name="T25" fmla="*/ 2147483646 h 20"/>
                  <a:gd name="T26" fmla="*/ 2147483646 w 152"/>
                  <a:gd name="T27" fmla="*/ 2147483646 h 20"/>
                  <a:gd name="T28" fmla="*/ 2147483646 w 152"/>
                  <a:gd name="T29" fmla="*/ 2147483646 h 20"/>
                  <a:gd name="T30" fmla="*/ 2147483646 w 152"/>
                  <a:gd name="T31" fmla="*/ 2147483646 h 20"/>
                  <a:gd name="T32" fmla="*/ 2147483646 w 152"/>
                  <a:gd name="T33" fmla="*/ 2147483646 h 20"/>
                  <a:gd name="T34" fmla="*/ 2147483646 w 152"/>
                  <a:gd name="T35" fmla="*/ 2147483646 h 20"/>
                  <a:gd name="T36" fmla="*/ 2147483646 w 152"/>
                  <a:gd name="T37" fmla="*/ 2147483646 h 20"/>
                  <a:gd name="T38" fmla="*/ 2147483646 w 152"/>
                  <a:gd name="T39" fmla="*/ 0 h 20"/>
                  <a:gd name="T40" fmla="*/ 2147483646 w 152"/>
                  <a:gd name="T41" fmla="*/ 0 h 20"/>
                  <a:gd name="T42" fmla="*/ 2147483646 w 152"/>
                  <a:gd name="T43" fmla="*/ 0 h 20"/>
                  <a:gd name="T44" fmla="*/ 2147483646 w 152"/>
                  <a:gd name="T45" fmla="*/ 0 h 20"/>
                  <a:gd name="T46" fmla="*/ 2147483646 w 152"/>
                  <a:gd name="T47" fmla="*/ 0 h 20"/>
                  <a:gd name="T48" fmla="*/ 2147483646 w 152"/>
                  <a:gd name="T49" fmla="*/ 2147483646 h 20"/>
                  <a:gd name="T50" fmla="*/ 2147483646 w 152"/>
                  <a:gd name="T51" fmla="*/ 2147483646 h 20"/>
                  <a:gd name="T52" fmla="*/ 2147483646 w 152"/>
                  <a:gd name="T53" fmla="*/ 2147483646 h 20"/>
                  <a:gd name="T54" fmla="*/ 2147483646 w 152"/>
                  <a:gd name="T55" fmla="*/ 2147483646 h 20"/>
                  <a:gd name="T56" fmla="*/ 2147483646 w 152"/>
                  <a:gd name="T57" fmla="*/ 2147483646 h 20"/>
                  <a:gd name="T58" fmla="*/ 2147483646 w 152"/>
                  <a:gd name="T59" fmla="*/ 2147483646 h 20"/>
                  <a:gd name="T60" fmla="*/ 2147483646 w 152"/>
                  <a:gd name="T61" fmla="*/ 2147483646 h 20"/>
                  <a:gd name="T62" fmla="*/ 2147483646 w 152"/>
                  <a:gd name="T63" fmla="*/ 2147483646 h 20"/>
                  <a:gd name="T64" fmla="*/ 2147483646 w 152"/>
                  <a:gd name="T65" fmla="*/ 2147483646 h 20"/>
                  <a:gd name="T66" fmla="*/ 2147483646 w 152"/>
                  <a:gd name="T67" fmla="*/ 2147483646 h 20"/>
                  <a:gd name="T68" fmla="*/ 2147483646 w 152"/>
                  <a:gd name="T69" fmla="*/ 2147483646 h 20"/>
                  <a:gd name="T70" fmla="*/ 2147483646 w 152"/>
                  <a:gd name="T71" fmla="*/ 2147483646 h 20"/>
                  <a:gd name="T72" fmla="*/ 2147483646 w 152"/>
                  <a:gd name="T73" fmla="*/ 2147483646 h 20"/>
                  <a:gd name="T74" fmla="*/ 2147483646 w 152"/>
                  <a:gd name="T75" fmla="*/ 2147483646 h 20"/>
                  <a:gd name="T76" fmla="*/ 2147483646 w 152"/>
                  <a:gd name="T77" fmla="*/ 2147483646 h 20"/>
                  <a:gd name="T78" fmla="*/ 2147483646 w 152"/>
                  <a:gd name="T79" fmla="*/ 2147483646 h 20"/>
                  <a:gd name="T80" fmla="*/ 2147483646 w 152"/>
                  <a:gd name="T81" fmla="*/ 2147483646 h 20"/>
                  <a:gd name="T82" fmla="*/ 2147483646 w 152"/>
                  <a:gd name="T83" fmla="*/ 2147483646 h 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0"/>
                  <a:gd name="T128" fmla="*/ 152 w 152"/>
                  <a:gd name="T129" fmla="*/ 20 h 2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0">
                    <a:moveTo>
                      <a:pt x="0" y="20"/>
                    </a:moveTo>
                    <a:lnTo>
                      <a:pt x="1" y="19"/>
                    </a:lnTo>
                    <a:lnTo>
                      <a:pt x="2" y="19"/>
                    </a:lnTo>
                    <a:lnTo>
                      <a:pt x="3" y="18"/>
                    </a:lnTo>
                    <a:lnTo>
                      <a:pt x="4" y="18"/>
                    </a:lnTo>
                    <a:lnTo>
                      <a:pt x="6" y="17"/>
                    </a:lnTo>
                    <a:lnTo>
                      <a:pt x="7" y="17"/>
                    </a:lnTo>
                    <a:lnTo>
                      <a:pt x="8" y="16"/>
                    </a:lnTo>
                    <a:lnTo>
                      <a:pt x="9" y="16"/>
                    </a:lnTo>
                    <a:lnTo>
                      <a:pt x="10" y="15"/>
                    </a:lnTo>
                    <a:lnTo>
                      <a:pt x="12" y="15"/>
                    </a:lnTo>
                    <a:lnTo>
                      <a:pt x="13" y="14"/>
                    </a:lnTo>
                    <a:lnTo>
                      <a:pt x="14" y="14"/>
                    </a:lnTo>
                    <a:lnTo>
                      <a:pt x="15" y="13"/>
                    </a:lnTo>
                    <a:lnTo>
                      <a:pt x="16" y="13"/>
                    </a:lnTo>
                    <a:lnTo>
                      <a:pt x="18" y="13"/>
                    </a:lnTo>
                    <a:lnTo>
                      <a:pt x="19" y="12"/>
                    </a:lnTo>
                    <a:lnTo>
                      <a:pt x="20" y="12"/>
                    </a:lnTo>
                    <a:lnTo>
                      <a:pt x="21" y="11"/>
                    </a:lnTo>
                    <a:lnTo>
                      <a:pt x="22" y="11"/>
                    </a:lnTo>
                    <a:lnTo>
                      <a:pt x="24" y="10"/>
                    </a:lnTo>
                    <a:lnTo>
                      <a:pt x="25" y="10"/>
                    </a:lnTo>
                    <a:lnTo>
                      <a:pt x="26" y="9"/>
                    </a:lnTo>
                    <a:lnTo>
                      <a:pt x="27" y="9"/>
                    </a:lnTo>
                    <a:lnTo>
                      <a:pt x="28" y="9"/>
                    </a:lnTo>
                    <a:lnTo>
                      <a:pt x="30" y="8"/>
                    </a:lnTo>
                    <a:lnTo>
                      <a:pt x="31" y="8"/>
                    </a:lnTo>
                    <a:lnTo>
                      <a:pt x="32" y="7"/>
                    </a:lnTo>
                    <a:lnTo>
                      <a:pt x="33" y="7"/>
                    </a:lnTo>
                    <a:lnTo>
                      <a:pt x="34" y="7"/>
                    </a:lnTo>
                    <a:lnTo>
                      <a:pt x="36" y="6"/>
                    </a:lnTo>
                    <a:lnTo>
                      <a:pt x="37" y="6"/>
                    </a:lnTo>
                    <a:lnTo>
                      <a:pt x="38" y="6"/>
                    </a:lnTo>
                    <a:lnTo>
                      <a:pt x="39" y="5"/>
                    </a:lnTo>
                    <a:lnTo>
                      <a:pt x="40" y="5"/>
                    </a:lnTo>
                    <a:lnTo>
                      <a:pt x="42" y="5"/>
                    </a:lnTo>
                    <a:lnTo>
                      <a:pt x="43" y="4"/>
                    </a:lnTo>
                    <a:lnTo>
                      <a:pt x="44" y="4"/>
                    </a:lnTo>
                    <a:lnTo>
                      <a:pt x="45" y="4"/>
                    </a:lnTo>
                    <a:lnTo>
                      <a:pt x="46" y="4"/>
                    </a:lnTo>
                    <a:lnTo>
                      <a:pt x="48" y="3"/>
                    </a:lnTo>
                    <a:lnTo>
                      <a:pt x="49" y="3"/>
                    </a:lnTo>
                    <a:lnTo>
                      <a:pt x="50" y="3"/>
                    </a:lnTo>
                    <a:lnTo>
                      <a:pt x="51" y="3"/>
                    </a:lnTo>
                    <a:lnTo>
                      <a:pt x="52" y="3"/>
                    </a:lnTo>
                    <a:lnTo>
                      <a:pt x="54" y="2"/>
                    </a:lnTo>
                    <a:lnTo>
                      <a:pt x="55" y="2"/>
                    </a:lnTo>
                    <a:lnTo>
                      <a:pt x="56" y="2"/>
                    </a:lnTo>
                    <a:lnTo>
                      <a:pt x="57" y="2"/>
                    </a:lnTo>
                    <a:lnTo>
                      <a:pt x="58" y="2"/>
                    </a:lnTo>
                    <a:lnTo>
                      <a:pt x="60" y="2"/>
                    </a:lnTo>
                    <a:lnTo>
                      <a:pt x="61" y="1"/>
                    </a:lnTo>
                    <a:lnTo>
                      <a:pt x="62" y="1"/>
                    </a:lnTo>
                    <a:lnTo>
                      <a:pt x="63" y="1"/>
                    </a:lnTo>
                    <a:lnTo>
                      <a:pt x="64" y="1"/>
                    </a:lnTo>
                    <a:lnTo>
                      <a:pt x="66" y="1"/>
                    </a:lnTo>
                    <a:lnTo>
                      <a:pt x="67" y="1"/>
                    </a:lnTo>
                    <a:lnTo>
                      <a:pt x="68" y="1"/>
                    </a:lnTo>
                    <a:lnTo>
                      <a:pt x="69" y="1"/>
                    </a:lnTo>
                    <a:lnTo>
                      <a:pt x="70" y="0"/>
                    </a:lnTo>
                    <a:lnTo>
                      <a:pt x="72" y="0"/>
                    </a:lnTo>
                    <a:lnTo>
                      <a:pt x="73" y="0"/>
                    </a:lnTo>
                    <a:lnTo>
                      <a:pt x="74" y="0"/>
                    </a:lnTo>
                    <a:lnTo>
                      <a:pt x="75" y="0"/>
                    </a:lnTo>
                    <a:lnTo>
                      <a:pt x="76" y="0"/>
                    </a:lnTo>
                    <a:lnTo>
                      <a:pt x="78" y="0"/>
                    </a:lnTo>
                    <a:lnTo>
                      <a:pt x="79" y="0"/>
                    </a:lnTo>
                    <a:lnTo>
                      <a:pt x="80" y="0"/>
                    </a:lnTo>
                    <a:lnTo>
                      <a:pt x="81" y="0"/>
                    </a:lnTo>
                    <a:lnTo>
                      <a:pt x="82" y="0"/>
                    </a:lnTo>
                    <a:lnTo>
                      <a:pt x="84" y="0"/>
                    </a:lnTo>
                    <a:lnTo>
                      <a:pt x="85" y="0"/>
                    </a:lnTo>
                    <a:lnTo>
                      <a:pt x="86" y="0"/>
                    </a:lnTo>
                    <a:lnTo>
                      <a:pt x="87" y="0"/>
                    </a:lnTo>
                    <a:lnTo>
                      <a:pt x="88" y="1"/>
                    </a:lnTo>
                    <a:lnTo>
                      <a:pt x="90" y="1"/>
                    </a:lnTo>
                    <a:lnTo>
                      <a:pt x="91" y="1"/>
                    </a:lnTo>
                    <a:lnTo>
                      <a:pt x="92" y="1"/>
                    </a:lnTo>
                    <a:lnTo>
                      <a:pt x="93" y="1"/>
                    </a:lnTo>
                    <a:lnTo>
                      <a:pt x="94" y="1"/>
                    </a:lnTo>
                    <a:lnTo>
                      <a:pt x="96" y="1"/>
                    </a:lnTo>
                    <a:lnTo>
                      <a:pt x="97" y="1"/>
                    </a:lnTo>
                    <a:lnTo>
                      <a:pt x="98" y="2"/>
                    </a:lnTo>
                    <a:lnTo>
                      <a:pt x="99" y="2"/>
                    </a:lnTo>
                    <a:lnTo>
                      <a:pt x="100" y="2"/>
                    </a:lnTo>
                    <a:lnTo>
                      <a:pt x="102" y="2"/>
                    </a:lnTo>
                    <a:lnTo>
                      <a:pt x="103" y="2"/>
                    </a:lnTo>
                    <a:lnTo>
                      <a:pt x="104" y="3"/>
                    </a:lnTo>
                    <a:lnTo>
                      <a:pt x="105" y="3"/>
                    </a:lnTo>
                    <a:lnTo>
                      <a:pt x="106" y="3"/>
                    </a:lnTo>
                    <a:lnTo>
                      <a:pt x="108" y="3"/>
                    </a:lnTo>
                    <a:lnTo>
                      <a:pt x="109" y="3"/>
                    </a:lnTo>
                    <a:lnTo>
                      <a:pt x="110" y="3"/>
                    </a:lnTo>
                    <a:lnTo>
                      <a:pt x="111" y="4"/>
                    </a:lnTo>
                    <a:lnTo>
                      <a:pt x="112" y="4"/>
                    </a:lnTo>
                    <a:lnTo>
                      <a:pt x="114" y="4"/>
                    </a:lnTo>
                    <a:lnTo>
                      <a:pt x="115" y="5"/>
                    </a:lnTo>
                    <a:lnTo>
                      <a:pt x="116" y="5"/>
                    </a:lnTo>
                    <a:lnTo>
                      <a:pt x="117" y="5"/>
                    </a:lnTo>
                    <a:lnTo>
                      <a:pt x="118" y="6"/>
                    </a:lnTo>
                    <a:lnTo>
                      <a:pt x="120" y="6"/>
                    </a:lnTo>
                    <a:lnTo>
                      <a:pt x="121" y="6"/>
                    </a:lnTo>
                    <a:lnTo>
                      <a:pt x="122" y="7"/>
                    </a:lnTo>
                    <a:lnTo>
                      <a:pt x="123" y="7"/>
                    </a:lnTo>
                    <a:lnTo>
                      <a:pt x="124" y="7"/>
                    </a:lnTo>
                    <a:lnTo>
                      <a:pt x="126" y="8"/>
                    </a:lnTo>
                    <a:lnTo>
                      <a:pt x="127" y="8"/>
                    </a:lnTo>
                    <a:lnTo>
                      <a:pt x="128" y="9"/>
                    </a:lnTo>
                    <a:lnTo>
                      <a:pt x="129" y="9"/>
                    </a:lnTo>
                    <a:lnTo>
                      <a:pt x="130" y="9"/>
                    </a:lnTo>
                    <a:lnTo>
                      <a:pt x="132" y="10"/>
                    </a:lnTo>
                    <a:lnTo>
                      <a:pt x="133" y="10"/>
                    </a:lnTo>
                    <a:lnTo>
                      <a:pt x="134" y="11"/>
                    </a:lnTo>
                    <a:lnTo>
                      <a:pt x="135" y="11"/>
                    </a:lnTo>
                    <a:lnTo>
                      <a:pt x="136" y="12"/>
                    </a:lnTo>
                    <a:lnTo>
                      <a:pt x="138" y="12"/>
                    </a:lnTo>
                    <a:lnTo>
                      <a:pt x="139" y="12"/>
                    </a:lnTo>
                    <a:lnTo>
                      <a:pt x="140" y="13"/>
                    </a:lnTo>
                    <a:lnTo>
                      <a:pt x="141" y="13"/>
                    </a:lnTo>
                    <a:lnTo>
                      <a:pt x="142" y="14"/>
                    </a:lnTo>
                    <a:lnTo>
                      <a:pt x="144" y="14"/>
                    </a:lnTo>
                    <a:lnTo>
                      <a:pt x="145" y="15"/>
                    </a:lnTo>
                    <a:lnTo>
                      <a:pt x="146" y="15"/>
                    </a:lnTo>
                    <a:lnTo>
                      <a:pt x="147" y="16"/>
                    </a:lnTo>
                    <a:lnTo>
                      <a:pt x="148" y="16"/>
                    </a:lnTo>
                    <a:lnTo>
                      <a:pt x="150" y="17"/>
                    </a:lnTo>
                    <a:lnTo>
                      <a:pt x="151" y="17"/>
                    </a:lnTo>
                    <a:lnTo>
                      <a:pt x="152" y="18"/>
                    </a:lnTo>
                  </a:path>
                </a:pathLst>
              </a:custGeom>
              <a:noFill/>
              <a:ln w="254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299" name="Freeform 101">
                <a:extLst>
                  <a:ext uri="{FF2B5EF4-FFF2-40B4-BE49-F238E27FC236}">
                    <a16:creationId xmlns:a16="http://schemas.microsoft.com/office/drawing/2014/main" id="{3E5FFAAC-9E7E-4E2F-B198-F7B0A866EB9C}"/>
                  </a:ext>
                </a:extLst>
              </p:cNvPr>
              <p:cNvSpPr>
                <a:spLocks/>
              </p:cNvSpPr>
              <p:nvPr/>
            </p:nvSpPr>
            <p:spPr bwMode="auto">
              <a:xfrm rot="-5400000">
                <a:off x="1951461" y="2209139"/>
                <a:ext cx="395399" cy="81850"/>
              </a:xfrm>
              <a:custGeom>
                <a:avLst/>
                <a:gdLst>
                  <a:gd name="T0" fmla="*/ 2147483646 w 152"/>
                  <a:gd name="T1" fmla="*/ 2147483646 h 47"/>
                  <a:gd name="T2" fmla="*/ 2147483646 w 152"/>
                  <a:gd name="T3" fmla="*/ 2147483646 h 47"/>
                  <a:gd name="T4" fmla="*/ 2147483646 w 152"/>
                  <a:gd name="T5" fmla="*/ 2147483646 h 47"/>
                  <a:gd name="T6" fmla="*/ 2147483646 w 152"/>
                  <a:gd name="T7" fmla="*/ 2147483646 h 47"/>
                  <a:gd name="T8" fmla="*/ 2147483646 w 152"/>
                  <a:gd name="T9" fmla="*/ 2147483646 h 47"/>
                  <a:gd name="T10" fmla="*/ 2147483646 w 152"/>
                  <a:gd name="T11" fmla="*/ 2147483646 h 47"/>
                  <a:gd name="T12" fmla="*/ 2147483646 w 152"/>
                  <a:gd name="T13" fmla="*/ 2147483646 h 47"/>
                  <a:gd name="T14" fmla="*/ 2147483646 w 152"/>
                  <a:gd name="T15" fmla="*/ 2147483646 h 47"/>
                  <a:gd name="T16" fmla="*/ 2147483646 w 152"/>
                  <a:gd name="T17" fmla="*/ 2147483646 h 47"/>
                  <a:gd name="T18" fmla="*/ 2147483646 w 152"/>
                  <a:gd name="T19" fmla="*/ 2147483646 h 47"/>
                  <a:gd name="T20" fmla="*/ 2147483646 w 152"/>
                  <a:gd name="T21" fmla="*/ 2147483646 h 47"/>
                  <a:gd name="T22" fmla="*/ 2147483646 w 152"/>
                  <a:gd name="T23" fmla="*/ 2147483646 h 47"/>
                  <a:gd name="T24" fmla="*/ 2147483646 w 152"/>
                  <a:gd name="T25" fmla="*/ 2147483646 h 47"/>
                  <a:gd name="T26" fmla="*/ 2147483646 w 152"/>
                  <a:gd name="T27" fmla="*/ 2147483646 h 47"/>
                  <a:gd name="T28" fmla="*/ 2147483646 w 152"/>
                  <a:gd name="T29" fmla="*/ 2147483646 h 47"/>
                  <a:gd name="T30" fmla="*/ 2147483646 w 152"/>
                  <a:gd name="T31" fmla="*/ 2147483646 h 47"/>
                  <a:gd name="T32" fmla="*/ 2147483646 w 152"/>
                  <a:gd name="T33" fmla="*/ 2147483646 h 47"/>
                  <a:gd name="T34" fmla="*/ 2147483646 w 152"/>
                  <a:gd name="T35" fmla="*/ 2147483646 h 47"/>
                  <a:gd name="T36" fmla="*/ 2147483646 w 152"/>
                  <a:gd name="T37" fmla="*/ 2147483646 h 47"/>
                  <a:gd name="T38" fmla="*/ 2147483646 w 152"/>
                  <a:gd name="T39" fmla="*/ 2147483646 h 47"/>
                  <a:gd name="T40" fmla="*/ 2147483646 w 152"/>
                  <a:gd name="T41" fmla="*/ 2147483646 h 47"/>
                  <a:gd name="T42" fmla="*/ 2147483646 w 152"/>
                  <a:gd name="T43" fmla="*/ 2147483646 h 47"/>
                  <a:gd name="T44" fmla="*/ 2147483646 w 152"/>
                  <a:gd name="T45" fmla="*/ 2147483646 h 47"/>
                  <a:gd name="T46" fmla="*/ 2147483646 w 152"/>
                  <a:gd name="T47" fmla="*/ 2147483646 h 47"/>
                  <a:gd name="T48" fmla="*/ 2147483646 w 152"/>
                  <a:gd name="T49" fmla="*/ 2147483646 h 47"/>
                  <a:gd name="T50" fmla="*/ 2147483646 w 152"/>
                  <a:gd name="T51" fmla="*/ 2147483646 h 47"/>
                  <a:gd name="T52" fmla="*/ 2147483646 w 152"/>
                  <a:gd name="T53" fmla="*/ 2147483646 h 47"/>
                  <a:gd name="T54" fmla="*/ 2147483646 w 152"/>
                  <a:gd name="T55" fmla="*/ 2147483646 h 47"/>
                  <a:gd name="T56" fmla="*/ 2147483646 w 152"/>
                  <a:gd name="T57" fmla="*/ 2147483646 h 47"/>
                  <a:gd name="T58" fmla="*/ 2147483646 w 152"/>
                  <a:gd name="T59" fmla="*/ 2147483646 h 47"/>
                  <a:gd name="T60" fmla="*/ 2147483646 w 152"/>
                  <a:gd name="T61" fmla="*/ 2147483646 h 47"/>
                  <a:gd name="T62" fmla="*/ 2147483646 w 152"/>
                  <a:gd name="T63" fmla="*/ 2147483646 h 47"/>
                  <a:gd name="T64" fmla="*/ 2147483646 w 152"/>
                  <a:gd name="T65" fmla="*/ 2147483646 h 47"/>
                  <a:gd name="T66" fmla="*/ 2147483646 w 152"/>
                  <a:gd name="T67" fmla="*/ 2147483646 h 47"/>
                  <a:gd name="T68" fmla="*/ 2147483646 w 152"/>
                  <a:gd name="T69" fmla="*/ 2147483646 h 47"/>
                  <a:gd name="T70" fmla="*/ 2147483646 w 152"/>
                  <a:gd name="T71" fmla="*/ 2147483646 h 47"/>
                  <a:gd name="T72" fmla="*/ 2147483646 w 152"/>
                  <a:gd name="T73" fmla="*/ 2147483646 h 47"/>
                  <a:gd name="T74" fmla="*/ 2147483646 w 152"/>
                  <a:gd name="T75" fmla="*/ 2147483646 h 47"/>
                  <a:gd name="T76" fmla="*/ 2147483646 w 152"/>
                  <a:gd name="T77" fmla="*/ 2147483646 h 47"/>
                  <a:gd name="T78" fmla="*/ 2147483646 w 152"/>
                  <a:gd name="T79" fmla="*/ 2147483646 h 47"/>
                  <a:gd name="T80" fmla="*/ 2147483646 w 152"/>
                  <a:gd name="T81" fmla="*/ 2147483646 h 47"/>
                  <a:gd name="T82" fmla="*/ 2147483646 w 152"/>
                  <a:gd name="T83" fmla="*/ 2147483646 h 4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47"/>
                  <a:gd name="T128" fmla="*/ 152 w 152"/>
                  <a:gd name="T129" fmla="*/ 47 h 4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47">
                    <a:moveTo>
                      <a:pt x="0" y="0"/>
                    </a:moveTo>
                    <a:lnTo>
                      <a:pt x="1" y="0"/>
                    </a:lnTo>
                    <a:lnTo>
                      <a:pt x="2" y="1"/>
                    </a:lnTo>
                    <a:lnTo>
                      <a:pt x="4" y="1"/>
                    </a:lnTo>
                    <a:lnTo>
                      <a:pt x="5" y="2"/>
                    </a:lnTo>
                    <a:lnTo>
                      <a:pt x="6" y="2"/>
                    </a:lnTo>
                    <a:lnTo>
                      <a:pt x="7" y="3"/>
                    </a:lnTo>
                    <a:lnTo>
                      <a:pt x="8" y="3"/>
                    </a:lnTo>
                    <a:lnTo>
                      <a:pt x="10" y="4"/>
                    </a:lnTo>
                    <a:lnTo>
                      <a:pt x="11" y="4"/>
                    </a:lnTo>
                    <a:lnTo>
                      <a:pt x="12" y="5"/>
                    </a:lnTo>
                    <a:lnTo>
                      <a:pt x="13" y="5"/>
                    </a:lnTo>
                    <a:lnTo>
                      <a:pt x="16" y="6"/>
                    </a:lnTo>
                    <a:lnTo>
                      <a:pt x="17" y="7"/>
                    </a:lnTo>
                    <a:lnTo>
                      <a:pt x="18" y="7"/>
                    </a:lnTo>
                    <a:lnTo>
                      <a:pt x="19" y="8"/>
                    </a:lnTo>
                    <a:lnTo>
                      <a:pt x="20" y="8"/>
                    </a:lnTo>
                    <a:lnTo>
                      <a:pt x="22" y="9"/>
                    </a:lnTo>
                    <a:lnTo>
                      <a:pt x="23" y="9"/>
                    </a:lnTo>
                    <a:lnTo>
                      <a:pt x="24" y="10"/>
                    </a:lnTo>
                    <a:lnTo>
                      <a:pt x="25" y="10"/>
                    </a:lnTo>
                    <a:lnTo>
                      <a:pt x="26" y="11"/>
                    </a:lnTo>
                    <a:lnTo>
                      <a:pt x="28" y="11"/>
                    </a:lnTo>
                    <a:lnTo>
                      <a:pt x="29" y="12"/>
                    </a:lnTo>
                    <a:lnTo>
                      <a:pt x="30" y="12"/>
                    </a:lnTo>
                    <a:lnTo>
                      <a:pt x="32" y="13"/>
                    </a:lnTo>
                    <a:lnTo>
                      <a:pt x="32" y="14"/>
                    </a:lnTo>
                    <a:lnTo>
                      <a:pt x="34" y="14"/>
                    </a:lnTo>
                    <a:lnTo>
                      <a:pt x="35" y="15"/>
                    </a:lnTo>
                    <a:lnTo>
                      <a:pt x="36" y="15"/>
                    </a:lnTo>
                    <a:lnTo>
                      <a:pt x="37" y="16"/>
                    </a:lnTo>
                    <a:lnTo>
                      <a:pt x="38" y="16"/>
                    </a:lnTo>
                    <a:lnTo>
                      <a:pt x="40" y="17"/>
                    </a:lnTo>
                    <a:lnTo>
                      <a:pt x="41" y="17"/>
                    </a:lnTo>
                    <a:lnTo>
                      <a:pt x="42" y="18"/>
                    </a:lnTo>
                    <a:lnTo>
                      <a:pt x="43" y="18"/>
                    </a:lnTo>
                    <a:lnTo>
                      <a:pt x="44" y="19"/>
                    </a:lnTo>
                    <a:lnTo>
                      <a:pt x="46" y="19"/>
                    </a:lnTo>
                    <a:lnTo>
                      <a:pt x="47" y="20"/>
                    </a:lnTo>
                    <a:lnTo>
                      <a:pt x="48" y="20"/>
                    </a:lnTo>
                    <a:lnTo>
                      <a:pt x="49" y="21"/>
                    </a:lnTo>
                    <a:lnTo>
                      <a:pt x="50" y="21"/>
                    </a:lnTo>
                    <a:lnTo>
                      <a:pt x="52" y="22"/>
                    </a:lnTo>
                    <a:lnTo>
                      <a:pt x="53" y="22"/>
                    </a:lnTo>
                    <a:lnTo>
                      <a:pt x="54" y="23"/>
                    </a:lnTo>
                    <a:lnTo>
                      <a:pt x="55" y="23"/>
                    </a:lnTo>
                    <a:lnTo>
                      <a:pt x="56" y="24"/>
                    </a:lnTo>
                    <a:lnTo>
                      <a:pt x="58" y="24"/>
                    </a:lnTo>
                    <a:lnTo>
                      <a:pt x="59" y="25"/>
                    </a:lnTo>
                    <a:lnTo>
                      <a:pt x="60" y="25"/>
                    </a:lnTo>
                    <a:lnTo>
                      <a:pt x="61" y="26"/>
                    </a:lnTo>
                    <a:lnTo>
                      <a:pt x="62" y="26"/>
                    </a:lnTo>
                    <a:lnTo>
                      <a:pt x="64" y="27"/>
                    </a:lnTo>
                    <a:lnTo>
                      <a:pt x="65" y="27"/>
                    </a:lnTo>
                    <a:lnTo>
                      <a:pt x="66" y="27"/>
                    </a:lnTo>
                    <a:lnTo>
                      <a:pt x="67" y="27"/>
                    </a:lnTo>
                    <a:lnTo>
                      <a:pt x="68" y="28"/>
                    </a:lnTo>
                    <a:lnTo>
                      <a:pt x="70" y="28"/>
                    </a:lnTo>
                    <a:lnTo>
                      <a:pt x="71" y="29"/>
                    </a:lnTo>
                    <a:lnTo>
                      <a:pt x="72" y="29"/>
                    </a:lnTo>
                    <a:lnTo>
                      <a:pt x="73" y="30"/>
                    </a:lnTo>
                    <a:lnTo>
                      <a:pt x="74" y="30"/>
                    </a:lnTo>
                    <a:lnTo>
                      <a:pt x="76" y="30"/>
                    </a:lnTo>
                    <a:lnTo>
                      <a:pt x="77" y="31"/>
                    </a:lnTo>
                    <a:lnTo>
                      <a:pt x="78" y="31"/>
                    </a:lnTo>
                    <a:lnTo>
                      <a:pt x="79" y="32"/>
                    </a:lnTo>
                    <a:lnTo>
                      <a:pt x="80" y="32"/>
                    </a:lnTo>
                    <a:lnTo>
                      <a:pt x="82" y="32"/>
                    </a:lnTo>
                    <a:lnTo>
                      <a:pt x="83" y="33"/>
                    </a:lnTo>
                    <a:lnTo>
                      <a:pt x="84" y="33"/>
                    </a:lnTo>
                    <a:lnTo>
                      <a:pt x="85" y="33"/>
                    </a:lnTo>
                    <a:lnTo>
                      <a:pt x="86" y="34"/>
                    </a:lnTo>
                    <a:lnTo>
                      <a:pt x="88" y="34"/>
                    </a:lnTo>
                    <a:lnTo>
                      <a:pt x="89" y="35"/>
                    </a:lnTo>
                    <a:lnTo>
                      <a:pt x="90" y="35"/>
                    </a:lnTo>
                    <a:lnTo>
                      <a:pt x="91" y="35"/>
                    </a:lnTo>
                    <a:lnTo>
                      <a:pt x="92" y="36"/>
                    </a:lnTo>
                    <a:lnTo>
                      <a:pt x="94" y="36"/>
                    </a:lnTo>
                    <a:lnTo>
                      <a:pt x="95" y="36"/>
                    </a:lnTo>
                    <a:lnTo>
                      <a:pt x="96" y="37"/>
                    </a:lnTo>
                    <a:lnTo>
                      <a:pt x="97" y="37"/>
                    </a:lnTo>
                    <a:lnTo>
                      <a:pt x="98" y="37"/>
                    </a:lnTo>
                    <a:lnTo>
                      <a:pt x="100" y="38"/>
                    </a:lnTo>
                    <a:lnTo>
                      <a:pt x="101" y="38"/>
                    </a:lnTo>
                    <a:lnTo>
                      <a:pt x="102" y="38"/>
                    </a:lnTo>
                    <a:lnTo>
                      <a:pt x="103" y="39"/>
                    </a:lnTo>
                    <a:lnTo>
                      <a:pt x="104" y="39"/>
                    </a:lnTo>
                    <a:lnTo>
                      <a:pt x="106" y="39"/>
                    </a:lnTo>
                    <a:lnTo>
                      <a:pt x="107" y="39"/>
                    </a:lnTo>
                    <a:lnTo>
                      <a:pt x="108" y="40"/>
                    </a:lnTo>
                    <a:lnTo>
                      <a:pt x="109" y="40"/>
                    </a:lnTo>
                    <a:lnTo>
                      <a:pt x="110" y="40"/>
                    </a:lnTo>
                    <a:lnTo>
                      <a:pt x="112" y="41"/>
                    </a:lnTo>
                    <a:lnTo>
                      <a:pt x="113" y="41"/>
                    </a:lnTo>
                    <a:lnTo>
                      <a:pt x="114" y="41"/>
                    </a:lnTo>
                    <a:lnTo>
                      <a:pt x="115" y="41"/>
                    </a:lnTo>
                    <a:lnTo>
                      <a:pt x="116" y="42"/>
                    </a:lnTo>
                    <a:lnTo>
                      <a:pt x="118" y="42"/>
                    </a:lnTo>
                    <a:lnTo>
                      <a:pt x="119" y="42"/>
                    </a:lnTo>
                    <a:lnTo>
                      <a:pt x="120" y="42"/>
                    </a:lnTo>
                    <a:lnTo>
                      <a:pt x="121" y="42"/>
                    </a:lnTo>
                    <a:lnTo>
                      <a:pt x="122" y="43"/>
                    </a:lnTo>
                    <a:lnTo>
                      <a:pt x="124" y="43"/>
                    </a:lnTo>
                    <a:lnTo>
                      <a:pt x="125" y="43"/>
                    </a:lnTo>
                    <a:lnTo>
                      <a:pt x="126" y="43"/>
                    </a:lnTo>
                    <a:lnTo>
                      <a:pt x="127" y="44"/>
                    </a:lnTo>
                    <a:lnTo>
                      <a:pt x="128" y="44"/>
                    </a:lnTo>
                    <a:lnTo>
                      <a:pt x="130" y="44"/>
                    </a:lnTo>
                    <a:lnTo>
                      <a:pt x="131" y="44"/>
                    </a:lnTo>
                    <a:lnTo>
                      <a:pt x="132" y="44"/>
                    </a:lnTo>
                    <a:lnTo>
                      <a:pt x="133" y="45"/>
                    </a:lnTo>
                    <a:lnTo>
                      <a:pt x="134" y="45"/>
                    </a:lnTo>
                    <a:lnTo>
                      <a:pt x="136" y="45"/>
                    </a:lnTo>
                    <a:lnTo>
                      <a:pt x="137" y="45"/>
                    </a:lnTo>
                    <a:lnTo>
                      <a:pt x="138" y="45"/>
                    </a:lnTo>
                    <a:lnTo>
                      <a:pt x="139" y="45"/>
                    </a:lnTo>
                    <a:lnTo>
                      <a:pt x="140" y="46"/>
                    </a:lnTo>
                    <a:lnTo>
                      <a:pt x="142" y="46"/>
                    </a:lnTo>
                    <a:lnTo>
                      <a:pt x="143" y="46"/>
                    </a:lnTo>
                    <a:lnTo>
                      <a:pt x="144" y="46"/>
                    </a:lnTo>
                    <a:lnTo>
                      <a:pt x="145" y="46"/>
                    </a:lnTo>
                    <a:lnTo>
                      <a:pt x="146" y="46"/>
                    </a:lnTo>
                    <a:lnTo>
                      <a:pt x="148" y="47"/>
                    </a:lnTo>
                    <a:lnTo>
                      <a:pt x="149" y="47"/>
                    </a:lnTo>
                    <a:lnTo>
                      <a:pt x="150" y="47"/>
                    </a:lnTo>
                    <a:lnTo>
                      <a:pt x="151" y="47"/>
                    </a:lnTo>
                    <a:lnTo>
                      <a:pt x="152" y="47"/>
                    </a:lnTo>
                  </a:path>
                </a:pathLst>
              </a:custGeom>
              <a:noFill/>
              <a:ln w="254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300" name="Freeform 111">
                <a:extLst>
                  <a:ext uri="{FF2B5EF4-FFF2-40B4-BE49-F238E27FC236}">
                    <a16:creationId xmlns:a16="http://schemas.microsoft.com/office/drawing/2014/main" id="{9D2579AE-DD89-43A0-A6C9-5D1613AA60DF}"/>
                  </a:ext>
                </a:extLst>
              </p:cNvPr>
              <p:cNvSpPr>
                <a:spLocks/>
              </p:cNvSpPr>
              <p:nvPr/>
            </p:nvSpPr>
            <p:spPr bwMode="auto">
              <a:xfrm rot="-5400000">
                <a:off x="1979326" y="3650349"/>
                <a:ext cx="395399" cy="40055"/>
              </a:xfrm>
              <a:custGeom>
                <a:avLst/>
                <a:gdLst>
                  <a:gd name="T0" fmla="*/ 2147483646 w 152"/>
                  <a:gd name="T1" fmla="*/ 2147483646 h 23"/>
                  <a:gd name="T2" fmla="*/ 2147483646 w 152"/>
                  <a:gd name="T3" fmla="*/ 2147483646 h 23"/>
                  <a:gd name="T4" fmla="*/ 2147483646 w 152"/>
                  <a:gd name="T5" fmla="*/ 2147483646 h 23"/>
                  <a:gd name="T6" fmla="*/ 2147483646 w 152"/>
                  <a:gd name="T7" fmla="*/ 2147483646 h 23"/>
                  <a:gd name="T8" fmla="*/ 2147483646 w 152"/>
                  <a:gd name="T9" fmla="*/ 2147483646 h 23"/>
                  <a:gd name="T10" fmla="*/ 2147483646 w 152"/>
                  <a:gd name="T11" fmla="*/ 2147483646 h 23"/>
                  <a:gd name="T12" fmla="*/ 2147483646 w 152"/>
                  <a:gd name="T13" fmla="*/ 2147483646 h 23"/>
                  <a:gd name="T14" fmla="*/ 2147483646 w 152"/>
                  <a:gd name="T15" fmla="*/ 2147483646 h 23"/>
                  <a:gd name="T16" fmla="*/ 2147483646 w 152"/>
                  <a:gd name="T17" fmla="*/ 2147483646 h 23"/>
                  <a:gd name="T18" fmla="*/ 2147483646 w 152"/>
                  <a:gd name="T19" fmla="*/ 2147483646 h 23"/>
                  <a:gd name="T20" fmla="*/ 2147483646 w 152"/>
                  <a:gd name="T21" fmla="*/ 2147483646 h 23"/>
                  <a:gd name="T22" fmla="*/ 2147483646 w 152"/>
                  <a:gd name="T23" fmla="*/ 2147483646 h 23"/>
                  <a:gd name="T24" fmla="*/ 2147483646 w 152"/>
                  <a:gd name="T25" fmla="*/ 2147483646 h 23"/>
                  <a:gd name="T26" fmla="*/ 2147483646 w 152"/>
                  <a:gd name="T27" fmla="*/ 2147483646 h 23"/>
                  <a:gd name="T28" fmla="*/ 2147483646 w 152"/>
                  <a:gd name="T29" fmla="*/ 2147483646 h 23"/>
                  <a:gd name="T30" fmla="*/ 2147483646 w 152"/>
                  <a:gd name="T31" fmla="*/ 2147483646 h 23"/>
                  <a:gd name="T32" fmla="*/ 2147483646 w 152"/>
                  <a:gd name="T33" fmla="*/ 2147483646 h 23"/>
                  <a:gd name="T34" fmla="*/ 2147483646 w 152"/>
                  <a:gd name="T35" fmla="*/ 2147483646 h 23"/>
                  <a:gd name="T36" fmla="*/ 2147483646 w 152"/>
                  <a:gd name="T37" fmla="*/ 2147483646 h 23"/>
                  <a:gd name="T38" fmla="*/ 2147483646 w 152"/>
                  <a:gd name="T39" fmla="*/ 2147483646 h 23"/>
                  <a:gd name="T40" fmla="*/ 2147483646 w 152"/>
                  <a:gd name="T41" fmla="*/ 2147483646 h 23"/>
                  <a:gd name="T42" fmla="*/ 2147483646 w 152"/>
                  <a:gd name="T43" fmla="*/ 2147483646 h 23"/>
                  <a:gd name="T44" fmla="*/ 2147483646 w 152"/>
                  <a:gd name="T45" fmla="*/ 2147483646 h 23"/>
                  <a:gd name="T46" fmla="*/ 2147483646 w 152"/>
                  <a:gd name="T47" fmla="*/ 2147483646 h 23"/>
                  <a:gd name="T48" fmla="*/ 2147483646 w 152"/>
                  <a:gd name="T49" fmla="*/ 2147483646 h 23"/>
                  <a:gd name="T50" fmla="*/ 2147483646 w 152"/>
                  <a:gd name="T51" fmla="*/ 2147483646 h 23"/>
                  <a:gd name="T52" fmla="*/ 2147483646 w 152"/>
                  <a:gd name="T53" fmla="*/ 2147483646 h 23"/>
                  <a:gd name="T54" fmla="*/ 2147483646 w 152"/>
                  <a:gd name="T55" fmla="*/ 2147483646 h 23"/>
                  <a:gd name="T56" fmla="*/ 2147483646 w 152"/>
                  <a:gd name="T57" fmla="*/ 2147483646 h 23"/>
                  <a:gd name="T58" fmla="*/ 2147483646 w 152"/>
                  <a:gd name="T59" fmla="*/ 2147483646 h 23"/>
                  <a:gd name="T60" fmla="*/ 2147483646 w 152"/>
                  <a:gd name="T61" fmla="*/ 2147483646 h 23"/>
                  <a:gd name="T62" fmla="*/ 2147483646 w 152"/>
                  <a:gd name="T63" fmla="*/ 2147483646 h 23"/>
                  <a:gd name="T64" fmla="*/ 2147483646 w 152"/>
                  <a:gd name="T65" fmla="*/ 2147483646 h 23"/>
                  <a:gd name="T66" fmla="*/ 2147483646 w 152"/>
                  <a:gd name="T67" fmla="*/ 2147483646 h 23"/>
                  <a:gd name="T68" fmla="*/ 2147483646 w 152"/>
                  <a:gd name="T69" fmla="*/ 2147483646 h 23"/>
                  <a:gd name="T70" fmla="*/ 2147483646 w 152"/>
                  <a:gd name="T71" fmla="*/ 2147483646 h 23"/>
                  <a:gd name="T72" fmla="*/ 2147483646 w 152"/>
                  <a:gd name="T73" fmla="*/ 2147483646 h 23"/>
                  <a:gd name="T74" fmla="*/ 2147483646 w 152"/>
                  <a:gd name="T75" fmla="*/ 2147483646 h 23"/>
                  <a:gd name="T76" fmla="*/ 2147483646 w 152"/>
                  <a:gd name="T77" fmla="*/ 2147483646 h 23"/>
                  <a:gd name="T78" fmla="*/ 2147483646 w 152"/>
                  <a:gd name="T79" fmla="*/ 2147483646 h 23"/>
                  <a:gd name="T80" fmla="*/ 2147483646 w 152"/>
                  <a:gd name="T81" fmla="*/ 2147483646 h 23"/>
                  <a:gd name="T82" fmla="*/ 2147483646 w 152"/>
                  <a:gd name="T83" fmla="*/ 2147483646 h 2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3"/>
                  <a:gd name="T128" fmla="*/ 152 w 152"/>
                  <a:gd name="T129" fmla="*/ 23 h 2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3">
                    <a:moveTo>
                      <a:pt x="0" y="23"/>
                    </a:moveTo>
                    <a:lnTo>
                      <a:pt x="1" y="23"/>
                    </a:lnTo>
                    <a:lnTo>
                      <a:pt x="2" y="23"/>
                    </a:lnTo>
                    <a:lnTo>
                      <a:pt x="4" y="23"/>
                    </a:lnTo>
                    <a:lnTo>
                      <a:pt x="5" y="23"/>
                    </a:lnTo>
                    <a:lnTo>
                      <a:pt x="6" y="23"/>
                    </a:lnTo>
                    <a:lnTo>
                      <a:pt x="7" y="23"/>
                    </a:lnTo>
                    <a:lnTo>
                      <a:pt x="8" y="23"/>
                    </a:lnTo>
                    <a:lnTo>
                      <a:pt x="10" y="23"/>
                    </a:lnTo>
                    <a:lnTo>
                      <a:pt x="11" y="23"/>
                    </a:lnTo>
                    <a:lnTo>
                      <a:pt x="12" y="23"/>
                    </a:lnTo>
                    <a:lnTo>
                      <a:pt x="13" y="23"/>
                    </a:lnTo>
                    <a:lnTo>
                      <a:pt x="14" y="23"/>
                    </a:lnTo>
                    <a:lnTo>
                      <a:pt x="16" y="23"/>
                    </a:lnTo>
                    <a:lnTo>
                      <a:pt x="17" y="23"/>
                    </a:lnTo>
                    <a:lnTo>
                      <a:pt x="18" y="23"/>
                    </a:lnTo>
                    <a:lnTo>
                      <a:pt x="19" y="23"/>
                    </a:lnTo>
                    <a:lnTo>
                      <a:pt x="20" y="23"/>
                    </a:lnTo>
                    <a:lnTo>
                      <a:pt x="22" y="23"/>
                    </a:lnTo>
                    <a:lnTo>
                      <a:pt x="23" y="23"/>
                    </a:lnTo>
                    <a:lnTo>
                      <a:pt x="24" y="23"/>
                    </a:lnTo>
                    <a:lnTo>
                      <a:pt x="25" y="23"/>
                    </a:lnTo>
                    <a:lnTo>
                      <a:pt x="26" y="23"/>
                    </a:lnTo>
                    <a:lnTo>
                      <a:pt x="28" y="23"/>
                    </a:lnTo>
                    <a:lnTo>
                      <a:pt x="29" y="23"/>
                    </a:lnTo>
                    <a:lnTo>
                      <a:pt x="30" y="23"/>
                    </a:lnTo>
                    <a:lnTo>
                      <a:pt x="31" y="23"/>
                    </a:lnTo>
                    <a:lnTo>
                      <a:pt x="32" y="23"/>
                    </a:lnTo>
                    <a:lnTo>
                      <a:pt x="34" y="23"/>
                    </a:lnTo>
                    <a:lnTo>
                      <a:pt x="35" y="23"/>
                    </a:lnTo>
                    <a:lnTo>
                      <a:pt x="36" y="23"/>
                    </a:lnTo>
                    <a:lnTo>
                      <a:pt x="37" y="23"/>
                    </a:lnTo>
                    <a:lnTo>
                      <a:pt x="38" y="23"/>
                    </a:lnTo>
                    <a:lnTo>
                      <a:pt x="40" y="23"/>
                    </a:lnTo>
                    <a:lnTo>
                      <a:pt x="41" y="23"/>
                    </a:lnTo>
                    <a:lnTo>
                      <a:pt x="42" y="23"/>
                    </a:lnTo>
                    <a:lnTo>
                      <a:pt x="43" y="23"/>
                    </a:lnTo>
                    <a:lnTo>
                      <a:pt x="44" y="23"/>
                    </a:lnTo>
                    <a:lnTo>
                      <a:pt x="46" y="23"/>
                    </a:lnTo>
                    <a:lnTo>
                      <a:pt x="47" y="23"/>
                    </a:lnTo>
                    <a:lnTo>
                      <a:pt x="48" y="23"/>
                    </a:lnTo>
                    <a:lnTo>
                      <a:pt x="49" y="22"/>
                    </a:lnTo>
                    <a:lnTo>
                      <a:pt x="50" y="22"/>
                    </a:lnTo>
                    <a:lnTo>
                      <a:pt x="52" y="22"/>
                    </a:lnTo>
                    <a:lnTo>
                      <a:pt x="53" y="22"/>
                    </a:lnTo>
                    <a:lnTo>
                      <a:pt x="54" y="22"/>
                    </a:lnTo>
                    <a:lnTo>
                      <a:pt x="55" y="22"/>
                    </a:lnTo>
                    <a:lnTo>
                      <a:pt x="56" y="22"/>
                    </a:lnTo>
                    <a:lnTo>
                      <a:pt x="58" y="22"/>
                    </a:lnTo>
                    <a:lnTo>
                      <a:pt x="59" y="22"/>
                    </a:lnTo>
                    <a:lnTo>
                      <a:pt x="60" y="22"/>
                    </a:lnTo>
                    <a:lnTo>
                      <a:pt x="61" y="22"/>
                    </a:lnTo>
                    <a:lnTo>
                      <a:pt x="62" y="22"/>
                    </a:lnTo>
                    <a:lnTo>
                      <a:pt x="64" y="22"/>
                    </a:lnTo>
                    <a:lnTo>
                      <a:pt x="65" y="22"/>
                    </a:lnTo>
                    <a:lnTo>
                      <a:pt x="66" y="22"/>
                    </a:lnTo>
                    <a:lnTo>
                      <a:pt x="67" y="22"/>
                    </a:lnTo>
                    <a:lnTo>
                      <a:pt x="68" y="22"/>
                    </a:lnTo>
                    <a:lnTo>
                      <a:pt x="70" y="22"/>
                    </a:lnTo>
                    <a:lnTo>
                      <a:pt x="71" y="22"/>
                    </a:lnTo>
                    <a:lnTo>
                      <a:pt x="72" y="22"/>
                    </a:lnTo>
                    <a:lnTo>
                      <a:pt x="73" y="21"/>
                    </a:lnTo>
                    <a:lnTo>
                      <a:pt x="74" y="21"/>
                    </a:lnTo>
                    <a:lnTo>
                      <a:pt x="76" y="21"/>
                    </a:lnTo>
                    <a:lnTo>
                      <a:pt x="77" y="21"/>
                    </a:lnTo>
                    <a:lnTo>
                      <a:pt x="78" y="21"/>
                    </a:lnTo>
                    <a:lnTo>
                      <a:pt x="79" y="21"/>
                    </a:lnTo>
                    <a:lnTo>
                      <a:pt x="80" y="21"/>
                    </a:lnTo>
                    <a:lnTo>
                      <a:pt x="82" y="21"/>
                    </a:lnTo>
                    <a:lnTo>
                      <a:pt x="83" y="21"/>
                    </a:lnTo>
                    <a:lnTo>
                      <a:pt x="84" y="21"/>
                    </a:lnTo>
                    <a:lnTo>
                      <a:pt x="85" y="20"/>
                    </a:lnTo>
                    <a:lnTo>
                      <a:pt x="86" y="20"/>
                    </a:lnTo>
                    <a:lnTo>
                      <a:pt x="88" y="20"/>
                    </a:lnTo>
                    <a:lnTo>
                      <a:pt x="89" y="20"/>
                    </a:lnTo>
                    <a:lnTo>
                      <a:pt x="90" y="20"/>
                    </a:lnTo>
                    <a:lnTo>
                      <a:pt x="91" y="20"/>
                    </a:lnTo>
                    <a:lnTo>
                      <a:pt x="92" y="20"/>
                    </a:lnTo>
                    <a:lnTo>
                      <a:pt x="94" y="20"/>
                    </a:lnTo>
                    <a:lnTo>
                      <a:pt x="95" y="20"/>
                    </a:lnTo>
                    <a:lnTo>
                      <a:pt x="96" y="20"/>
                    </a:lnTo>
                    <a:lnTo>
                      <a:pt x="97" y="19"/>
                    </a:lnTo>
                    <a:lnTo>
                      <a:pt x="98" y="19"/>
                    </a:lnTo>
                    <a:lnTo>
                      <a:pt x="100" y="19"/>
                    </a:lnTo>
                    <a:lnTo>
                      <a:pt x="101" y="19"/>
                    </a:lnTo>
                    <a:lnTo>
                      <a:pt x="102" y="19"/>
                    </a:lnTo>
                    <a:lnTo>
                      <a:pt x="103" y="18"/>
                    </a:lnTo>
                    <a:lnTo>
                      <a:pt x="104" y="18"/>
                    </a:lnTo>
                    <a:lnTo>
                      <a:pt x="106" y="18"/>
                    </a:lnTo>
                    <a:lnTo>
                      <a:pt x="107" y="18"/>
                    </a:lnTo>
                    <a:lnTo>
                      <a:pt x="108" y="17"/>
                    </a:lnTo>
                    <a:lnTo>
                      <a:pt x="109" y="17"/>
                    </a:lnTo>
                    <a:lnTo>
                      <a:pt x="110" y="17"/>
                    </a:lnTo>
                    <a:lnTo>
                      <a:pt x="112" y="17"/>
                    </a:lnTo>
                    <a:lnTo>
                      <a:pt x="113" y="16"/>
                    </a:lnTo>
                    <a:lnTo>
                      <a:pt x="114" y="16"/>
                    </a:lnTo>
                    <a:lnTo>
                      <a:pt x="115" y="16"/>
                    </a:lnTo>
                    <a:lnTo>
                      <a:pt x="116" y="15"/>
                    </a:lnTo>
                    <a:lnTo>
                      <a:pt x="118" y="15"/>
                    </a:lnTo>
                    <a:lnTo>
                      <a:pt x="119" y="15"/>
                    </a:lnTo>
                    <a:lnTo>
                      <a:pt x="120" y="14"/>
                    </a:lnTo>
                    <a:lnTo>
                      <a:pt x="121" y="14"/>
                    </a:lnTo>
                    <a:lnTo>
                      <a:pt x="122" y="14"/>
                    </a:lnTo>
                    <a:lnTo>
                      <a:pt x="124" y="13"/>
                    </a:lnTo>
                    <a:lnTo>
                      <a:pt x="125" y="13"/>
                    </a:lnTo>
                    <a:lnTo>
                      <a:pt x="126" y="12"/>
                    </a:lnTo>
                    <a:lnTo>
                      <a:pt x="127" y="12"/>
                    </a:lnTo>
                    <a:lnTo>
                      <a:pt x="128" y="12"/>
                    </a:lnTo>
                    <a:lnTo>
                      <a:pt x="130" y="11"/>
                    </a:lnTo>
                    <a:lnTo>
                      <a:pt x="131" y="11"/>
                    </a:lnTo>
                    <a:lnTo>
                      <a:pt x="132" y="10"/>
                    </a:lnTo>
                    <a:lnTo>
                      <a:pt x="133" y="10"/>
                    </a:lnTo>
                    <a:lnTo>
                      <a:pt x="134" y="9"/>
                    </a:lnTo>
                    <a:lnTo>
                      <a:pt x="136" y="9"/>
                    </a:lnTo>
                    <a:lnTo>
                      <a:pt x="137" y="8"/>
                    </a:lnTo>
                    <a:lnTo>
                      <a:pt x="138" y="8"/>
                    </a:lnTo>
                    <a:lnTo>
                      <a:pt x="139" y="7"/>
                    </a:lnTo>
                    <a:lnTo>
                      <a:pt x="140" y="7"/>
                    </a:lnTo>
                    <a:lnTo>
                      <a:pt x="143" y="6"/>
                    </a:lnTo>
                    <a:lnTo>
                      <a:pt x="143" y="5"/>
                    </a:lnTo>
                    <a:lnTo>
                      <a:pt x="144" y="5"/>
                    </a:lnTo>
                    <a:lnTo>
                      <a:pt x="145" y="4"/>
                    </a:lnTo>
                    <a:lnTo>
                      <a:pt x="148" y="3"/>
                    </a:lnTo>
                    <a:lnTo>
                      <a:pt x="149" y="2"/>
                    </a:lnTo>
                    <a:lnTo>
                      <a:pt x="151" y="1"/>
                    </a:lnTo>
                    <a:lnTo>
                      <a:pt x="152" y="0"/>
                    </a:lnTo>
                  </a:path>
                </a:pathLst>
              </a:custGeom>
              <a:noFill/>
              <a:ln w="254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301" name="Freeform 112">
                <a:extLst>
                  <a:ext uri="{FF2B5EF4-FFF2-40B4-BE49-F238E27FC236}">
                    <a16:creationId xmlns:a16="http://schemas.microsoft.com/office/drawing/2014/main" id="{3D272CEC-7040-465C-85AE-FE44D98070E7}"/>
                  </a:ext>
                </a:extLst>
              </p:cNvPr>
              <p:cNvSpPr>
                <a:spLocks/>
              </p:cNvSpPr>
              <p:nvPr/>
            </p:nvSpPr>
            <p:spPr bwMode="auto">
              <a:xfrm rot="-5400000">
                <a:off x="1899625" y="3215305"/>
                <a:ext cx="382392" cy="132353"/>
              </a:xfrm>
              <a:custGeom>
                <a:avLst/>
                <a:gdLst>
                  <a:gd name="T0" fmla="*/ 2147483646 w 147"/>
                  <a:gd name="T1" fmla="*/ 2147483646 h 76"/>
                  <a:gd name="T2" fmla="*/ 2147483646 w 147"/>
                  <a:gd name="T3" fmla="*/ 2147483646 h 76"/>
                  <a:gd name="T4" fmla="*/ 2147483646 w 147"/>
                  <a:gd name="T5" fmla="*/ 2147483646 h 76"/>
                  <a:gd name="T6" fmla="*/ 2147483646 w 147"/>
                  <a:gd name="T7" fmla="*/ 2147483646 h 76"/>
                  <a:gd name="T8" fmla="*/ 2147483646 w 147"/>
                  <a:gd name="T9" fmla="*/ 2147483646 h 76"/>
                  <a:gd name="T10" fmla="*/ 2147483646 w 147"/>
                  <a:gd name="T11" fmla="*/ 2147483646 h 76"/>
                  <a:gd name="T12" fmla="*/ 2147483646 w 147"/>
                  <a:gd name="T13" fmla="*/ 2147483646 h 76"/>
                  <a:gd name="T14" fmla="*/ 2147483646 w 147"/>
                  <a:gd name="T15" fmla="*/ 2147483646 h 76"/>
                  <a:gd name="T16" fmla="*/ 2147483646 w 147"/>
                  <a:gd name="T17" fmla="*/ 2147483646 h 76"/>
                  <a:gd name="T18" fmla="*/ 2147483646 w 147"/>
                  <a:gd name="T19" fmla="*/ 2147483646 h 76"/>
                  <a:gd name="T20" fmla="*/ 2147483646 w 147"/>
                  <a:gd name="T21" fmla="*/ 2147483646 h 76"/>
                  <a:gd name="T22" fmla="*/ 2147483646 w 147"/>
                  <a:gd name="T23" fmla="*/ 2147483646 h 76"/>
                  <a:gd name="T24" fmla="*/ 2147483646 w 147"/>
                  <a:gd name="T25" fmla="*/ 2147483646 h 76"/>
                  <a:gd name="T26" fmla="*/ 2147483646 w 147"/>
                  <a:gd name="T27" fmla="*/ 2147483646 h 76"/>
                  <a:gd name="T28" fmla="*/ 2147483646 w 147"/>
                  <a:gd name="T29" fmla="*/ 2147483646 h 76"/>
                  <a:gd name="T30" fmla="*/ 2147483646 w 147"/>
                  <a:gd name="T31" fmla="*/ 2147483646 h 76"/>
                  <a:gd name="T32" fmla="*/ 2147483646 w 147"/>
                  <a:gd name="T33" fmla="*/ 2147483646 h 76"/>
                  <a:gd name="T34" fmla="*/ 2147483646 w 147"/>
                  <a:gd name="T35" fmla="*/ 2147483646 h 76"/>
                  <a:gd name="T36" fmla="*/ 2147483646 w 147"/>
                  <a:gd name="T37" fmla="*/ 2147483646 h 76"/>
                  <a:gd name="T38" fmla="*/ 2147483646 w 147"/>
                  <a:gd name="T39" fmla="*/ 2147483646 h 76"/>
                  <a:gd name="T40" fmla="*/ 2147483646 w 147"/>
                  <a:gd name="T41" fmla="*/ 2147483646 h 76"/>
                  <a:gd name="T42" fmla="*/ 2147483646 w 147"/>
                  <a:gd name="T43" fmla="*/ 2147483646 h 76"/>
                  <a:gd name="T44" fmla="*/ 2147483646 w 147"/>
                  <a:gd name="T45" fmla="*/ 2147483646 h 76"/>
                  <a:gd name="T46" fmla="*/ 2147483646 w 147"/>
                  <a:gd name="T47" fmla="*/ 2147483646 h 76"/>
                  <a:gd name="T48" fmla="*/ 2147483646 w 147"/>
                  <a:gd name="T49" fmla="*/ 2147483646 h 76"/>
                  <a:gd name="T50" fmla="*/ 2147483646 w 147"/>
                  <a:gd name="T51" fmla="*/ 2147483646 h 76"/>
                  <a:gd name="T52" fmla="*/ 2147483646 w 147"/>
                  <a:gd name="T53" fmla="*/ 2147483646 h 76"/>
                  <a:gd name="T54" fmla="*/ 2147483646 w 147"/>
                  <a:gd name="T55" fmla="*/ 2147483646 h 76"/>
                  <a:gd name="T56" fmla="*/ 2147483646 w 147"/>
                  <a:gd name="T57" fmla="*/ 2147483646 h 76"/>
                  <a:gd name="T58" fmla="*/ 2147483646 w 147"/>
                  <a:gd name="T59" fmla="*/ 2147483646 h 76"/>
                  <a:gd name="T60" fmla="*/ 2147483646 w 147"/>
                  <a:gd name="T61" fmla="*/ 2147483646 h 76"/>
                  <a:gd name="T62" fmla="*/ 2147483646 w 147"/>
                  <a:gd name="T63" fmla="*/ 2147483646 h 76"/>
                  <a:gd name="T64" fmla="*/ 2147483646 w 147"/>
                  <a:gd name="T65" fmla="*/ 0 h 76"/>
                  <a:gd name="T66" fmla="*/ 2147483646 w 147"/>
                  <a:gd name="T67" fmla="*/ 0 h 76"/>
                  <a:gd name="T68" fmla="*/ 2147483646 w 147"/>
                  <a:gd name="T69" fmla="*/ 0 h 76"/>
                  <a:gd name="T70" fmla="*/ 2147483646 w 147"/>
                  <a:gd name="T71" fmla="*/ 0 h 76"/>
                  <a:gd name="T72" fmla="*/ 2147483646 w 147"/>
                  <a:gd name="T73" fmla="*/ 2147483646 h 76"/>
                  <a:gd name="T74" fmla="*/ 2147483646 w 147"/>
                  <a:gd name="T75" fmla="*/ 2147483646 h 76"/>
                  <a:gd name="T76" fmla="*/ 2147483646 w 147"/>
                  <a:gd name="T77" fmla="*/ 2147483646 h 76"/>
                  <a:gd name="T78" fmla="*/ 2147483646 w 147"/>
                  <a:gd name="T79" fmla="*/ 2147483646 h 76"/>
                  <a:gd name="T80" fmla="*/ 2147483646 w 147"/>
                  <a:gd name="T81" fmla="*/ 2147483646 h 76"/>
                  <a:gd name="T82" fmla="*/ 2147483646 w 147"/>
                  <a:gd name="T83" fmla="*/ 2147483646 h 7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7"/>
                  <a:gd name="T127" fmla="*/ 0 h 76"/>
                  <a:gd name="T128" fmla="*/ 147 w 147"/>
                  <a:gd name="T129" fmla="*/ 76 h 7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7" h="76">
                    <a:moveTo>
                      <a:pt x="0" y="76"/>
                    </a:moveTo>
                    <a:lnTo>
                      <a:pt x="3" y="75"/>
                    </a:lnTo>
                    <a:lnTo>
                      <a:pt x="5" y="74"/>
                    </a:lnTo>
                    <a:lnTo>
                      <a:pt x="8" y="73"/>
                    </a:lnTo>
                    <a:lnTo>
                      <a:pt x="8" y="72"/>
                    </a:lnTo>
                    <a:lnTo>
                      <a:pt x="9" y="71"/>
                    </a:lnTo>
                    <a:lnTo>
                      <a:pt x="11" y="70"/>
                    </a:lnTo>
                    <a:lnTo>
                      <a:pt x="11" y="69"/>
                    </a:lnTo>
                    <a:lnTo>
                      <a:pt x="12" y="69"/>
                    </a:lnTo>
                    <a:lnTo>
                      <a:pt x="15" y="68"/>
                    </a:lnTo>
                    <a:lnTo>
                      <a:pt x="15" y="67"/>
                    </a:lnTo>
                    <a:lnTo>
                      <a:pt x="17" y="66"/>
                    </a:lnTo>
                    <a:lnTo>
                      <a:pt x="17" y="65"/>
                    </a:lnTo>
                    <a:lnTo>
                      <a:pt x="20" y="64"/>
                    </a:lnTo>
                    <a:lnTo>
                      <a:pt x="20" y="63"/>
                    </a:lnTo>
                    <a:lnTo>
                      <a:pt x="22" y="62"/>
                    </a:lnTo>
                    <a:lnTo>
                      <a:pt x="22" y="61"/>
                    </a:lnTo>
                    <a:lnTo>
                      <a:pt x="24" y="60"/>
                    </a:lnTo>
                    <a:lnTo>
                      <a:pt x="24" y="59"/>
                    </a:lnTo>
                    <a:lnTo>
                      <a:pt x="27" y="58"/>
                    </a:lnTo>
                    <a:lnTo>
                      <a:pt x="27" y="57"/>
                    </a:lnTo>
                    <a:lnTo>
                      <a:pt x="29" y="56"/>
                    </a:lnTo>
                    <a:lnTo>
                      <a:pt x="29" y="55"/>
                    </a:lnTo>
                    <a:lnTo>
                      <a:pt x="32" y="54"/>
                    </a:lnTo>
                    <a:lnTo>
                      <a:pt x="34" y="53"/>
                    </a:lnTo>
                    <a:lnTo>
                      <a:pt x="34" y="52"/>
                    </a:lnTo>
                    <a:lnTo>
                      <a:pt x="36" y="51"/>
                    </a:lnTo>
                    <a:lnTo>
                      <a:pt x="36" y="50"/>
                    </a:lnTo>
                    <a:lnTo>
                      <a:pt x="38" y="49"/>
                    </a:lnTo>
                    <a:lnTo>
                      <a:pt x="38" y="48"/>
                    </a:lnTo>
                    <a:lnTo>
                      <a:pt x="40" y="47"/>
                    </a:lnTo>
                    <a:lnTo>
                      <a:pt x="40" y="46"/>
                    </a:lnTo>
                    <a:lnTo>
                      <a:pt x="42" y="45"/>
                    </a:lnTo>
                    <a:lnTo>
                      <a:pt x="42" y="44"/>
                    </a:lnTo>
                    <a:lnTo>
                      <a:pt x="44" y="44"/>
                    </a:lnTo>
                    <a:lnTo>
                      <a:pt x="44" y="43"/>
                    </a:lnTo>
                    <a:lnTo>
                      <a:pt x="45" y="43"/>
                    </a:lnTo>
                    <a:lnTo>
                      <a:pt x="45" y="42"/>
                    </a:lnTo>
                    <a:lnTo>
                      <a:pt x="47" y="41"/>
                    </a:lnTo>
                    <a:lnTo>
                      <a:pt x="47" y="40"/>
                    </a:lnTo>
                    <a:lnTo>
                      <a:pt x="50" y="39"/>
                    </a:lnTo>
                    <a:lnTo>
                      <a:pt x="50" y="38"/>
                    </a:lnTo>
                    <a:lnTo>
                      <a:pt x="51" y="37"/>
                    </a:lnTo>
                    <a:lnTo>
                      <a:pt x="51" y="36"/>
                    </a:lnTo>
                    <a:lnTo>
                      <a:pt x="53" y="35"/>
                    </a:lnTo>
                    <a:lnTo>
                      <a:pt x="53" y="34"/>
                    </a:lnTo>
                    <a:lnTo>
                      <a:pt x="56" y="33"/>
                    </a:lnTo>
                    <a:lnTo>
                      <a:pt x="57" y="32"/>
                    </a:lnTo>
                    <a:lnTo>
                      <a:pt x="57" y="31"/>
                    </a:lnTo>
                    <a:lnTo>
                      <a:pt x="59" y="30"/>
                    </a:lnTo>
                    <a:lnTo>
                      <a:pt x="59" y="29"/>
                    </a:lnTo>
                    <a:lnTo>
                      <a:pt x="62" y="28"/>
                    </a:lnTo>
                    <a:lnTo>
                      <a:pt x="62" y="27"/>
                    </a:lnTo>
                    <a:lnTo>
                      <a:pt x="64" y="26"/>
                    </a:lnTo>
                    <a:lnTo>
                      <a:pt x="64" y="25"/>
                    </a:lnTo>
                    <a:lnTo>
                      <a:pt x="66" y="24"/>
                    </a:lnTo>
                    <a:lnTo>
                      <a:pt x="66" y="23"/>
                    </a:lnTo>
                    <a:lnTo>
                      <a:pt x="68" y="23"/>
                    </a:lnTo>
                    <a:lnTo>
                      <a:pt x="68" y="22"/>
                    </a:lnTo>
                    <a:lnTo>
                      <a:pt x="70" y="21"/>
                    </a:lnTo>
                    <a:lnTo>
                      <a:pt x="70" y="20"/>
                    </a:lnTo>
                    <a:lnTo>
                      <a:pt x="72" y="19"/>
                    </a:lnTo>
                    <a:lnTo>
                      <a:pt x="72" y="18"/>
                    </a:lnTo>
                    <a:lnTo>
                      <a:pt x="75" y="17"/>
                    </a:lnTo>
                    <a:lnTo>
                      <a:pt x="75" y="16"/>
                    </a:lnTo>
                    <a:lnTo>
                      <a:pt x="77" y="15"/>
                    </a:lnTo>
                    <a:lnTo>
                      <a:pt x="77" y="14"/>
                    </a:lnTo>
                    <a:lnTo>
                      <a:pt x="78" y="14"/>
                    </a:lnTo>
                    <a:lnTo>
                      <a:pt x="81" y="13"/>
                    </a:lnTo>
                    <a:lnTo>
                      <a:pt x="81" y="12"/>
                    </a:lnTo>
                    <a:lnTo>
                      <a:pt x="82" y="12"/>
                    </a:lnTo>
                    <a:lnTo>
                      <a:pt x="84" y="11"/>
                    </a:lnTo>
                    <a:lnTo>
                      <a:pt x="84" y="10"/>
                    </a:lnTo>
                    <a:lnTo>
                      <a:pt x="87" y="9"/>
                    </a:lnTo>
                    <a:lnTo>
                      <a:pt x="89" y="8"/>
                    </a:lnTo>
                    <a:lnTo>
                      <a:pt x="89" y="7"/>
                    </a:lnTo>
                    <a:lnTo>
                      <a:pt x="90" y="7"/>
                    </a:lnTo>
                    <a:lnTo>
                      <a:pt x="92" y="6"/>
                    </a:lnTo>
                    <a:lnTo>
                      <a:pt x="94" y="5"/>
                    </a:lnTo>
                    <a:lnTo>
                      <a:pt x="95" y="4"/>
                    </a:lnTo>
                    <a:lnTo>
                      <a:pt x="96" y="4"/>
                    </a:lnTo>
                    <a:lnTo>
                      <a:pt x="98" y="3"/>
                    </a:lnTo>
                    <a:lnTo>
                      <a:pt x="99" y="3"/>
                    </a:lnTo>
                    <a:lnTo>
                      <a:pt x="100" y="3"/>
                    </a:lnTo>
                    <a:lnTo>
                      <a:pt x="101" y="2"/>
                    </a:lnTo>
                    <a:lnTo>
                      <a:pt x="102" y="2"/>
                    </a:lnTo>
                    <a:lnTo>
                      <a:pt x="104" y="1"/>
                    </a:lnTo>
                    <a:lnTo>
                      <a:pt x="105" y="1"/>
                    </a:lnTo>
                    <a:lnTo>
                      <a:pt x="106" y="1"/>
                    </a:lnTo>
                    <a:lnTo>
                      <a:pt x="107" y="1"/>
                    </a:lnTo>
                    <a:lnTo>
                      <a:pt x="108" y="0"/>
                    </a:lnTo>
                    <a:lnTo>
                      <a:pt x="110" y="0"/>
                    </a:lnTo>
                    <a:lnTo>
                      <a:pt x="111" y="0"/>
                    </a:lnTo>
                    <a:lnTo>
                      <a:pt x="112" y="0"/>
                    </a:lnTo>
                    <a:lnTo>
                      <a:pt x="113" y="0"/>
                    </a:lnTo>
                    <a:lnTo>
                      <a:pt x="114" y="0"/>
                    </a:lnTo>
                    <a:lnTo>
                      <a:pt x="116" y="0"/>
                    </a:lnTo>
                    <a:lnTo>
                      <a:pt x="117" y="0"/>
                    </a:lnTo>
                    <a:lnTo>
                      <a:pt x="118" y="0"/>
                    </a:lnTo>
                    <a:lnTo>
                      <a:pt x="119" y="0"/>
                    </a:lnTo>
                    <a:lnTo>
                      <a:pt x="120" y="0"/>
                    </a:lnTo>
                    <a:lnTo>
                      <a:pt x="122" y="0"/>
                    </a:lnTo>
                    <a:lnTo>
                      <a:pt x="123" y="1"/>
                    </a:lnTo>
                    <a:lnTo>
                      <a:pt x="124" y="1"/>
                    </a:lnTo>
                    <a:lnTo>
                      <a:pt x="125" y="1"/>
                    </a:lnTo>
                    <a:lnTo>
                      <a:pt x="126" y="1"/>
                    </a:lnTo>
                    <a:lnTo>
                      <a:pt x="128" y="2"/>
                    </a:lnTo>
                    <a:lnTo>
                      <a:pt x="129" y="2"/>
                    </a:lnTo>
                    <a:lnTo>
                      <a:pt x="130" y="3"/>
                    </a:lnTo>
                    <a:lnTo>
                      <a:pt x="131" y="3"/>
                    </a:lnTo>
                    <a:lnTo>
                      <a:pt x="132" y="3"/>
                    </a:lnTo>
                    <a:lnTo>
                      <a:pt x="134" y="4"/>
                    </a:lnTo>
                    <a:lnTo>
                      <a:pt x="135" y="4"/>
                    </a:lnTo>
                    <a:lnTo>
                      <a:pt x="136" y="5"/>
                    </a:lnTo>
                    <a:lnTo>
                      <a:pt x="137" y="5"/>
                    </a:lnTo>
                    <a:lnTo>
                      <a:pt x="138" y="6"/>
                    </a:lnTo>
                    <a:lnTo>
                      <a:pt x="141" y="7"/>
                    </a:lnTo>
                    <a:lnTo>
                      <a:pt x="142" y="8"/>
                    </a:lnTo>
                    <a:lnTo>
                      <a:pt x="144" y="9"/>
                    </a:lnTo>
                    <a:lnTo>
                      <a:pt x="147" y="10"/>
                    </a:lnTo>
                  </a:path>
                </a:pathLst>
              </a:custGeom>
              <a:noFill/>
              <a:ln w="254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302" name="Freeform 113">
                <a:extLst>
                  <a:ext uri="{FF2B5EF4-FFF2-40B4-BE49-F238E27FC236}">
                    <a16:creationId xmlns:a16="http://schemas.microsoft.com/office/drawing/2014/main" id="{7FBE8CCA-0744-4813-8EB6-39B30C0BCFE5}"/>
                  </a:ext>
                </a:extLst>
              </p:cNvPr>
              <p:cNvSpPr>
                <a:spLocks/>
              </p:cNvSpPr>
              <p:nvPr/>
            </p:nvSpPr>
            <p:spPr bwMode="auto">
              <a:xfrm rot="-5400000">
                <a:off x="1928348" y="2826806"/>
                <a:ext cx="377190" cy="149768"/>
              </a:xfrm>
              <a:custGeom>
                <a:avLst/>
                <a:gdLst>
                  <a:gd name="T0" fmla="*/ 2147483646 w 145"/>
                  <a:gd name="T1" fmla="*/ 2147483646 h 86"/>
                  <a:gd name="T2" fmla="*/ 2147483646 w 145"/>
                  <a:gd name="T3" fmla="*/ 2147483646 h 86"/>
                  <a:gd name="T4" fmla="*/ 2147483646 w 145"/>
                  <a:gd name="T5" fmla="*/ 2147483646 h 86"/>
                  <a:gd name="T6" fmla="*/ 2147483646 w 145"/>
                  <a:gd name="T7" fmla="*/ 2147483646 h 86"/>
                  <a:gd name="T8" fmla="*/ 2147483646 w 145"/>
                  <a:gd name="T9" fmla="*/ 2147483646 h 86"/>
                  <a:gd name="T10" fmla="*/ 2147483646 w 145"/>
                  <a:gd name="T11" fmla="*/ 2147483646 h 86"/>
                  <a:gd name="T12" fmla="*/ 2147483646 w 145"/>
                  <a:gd name="T13" fmla="*/ 2147483646 h 86"/>
                  <a:gd name="T14" fmla="*/ 2147483646 w 145"/>
                  <a:gd name="T15" fmla="*/ 2147483646 h 86"/>
                  <a:gd name="T16" fmla="*/ 2147483646 w 145"/>
                  <a:gd name="T17" fmla="*/ 2147483646 h 86"/>
                  <a:gd name="T18" fmla="*/ 2147483646 w 145"/>
                  <a:gd name="T19" fmla="*/ 2147483646 h 86"/>
                  <a:gd name="T20" fmla="*/ 2147483646 w 145"/>
                  <a:gd name="T21" fmla="*/ 2147483646 h 86"/>
                  <a:gd name="T22" fmla="*/ 2147483646 w 145"/>
                  <a:gd name="T23" fmla="*/ 2147483646 h 86"/>
                  <a:gd name="T24" fmla="*/ 2147483646 w 145"/>
                  <a:gd name="T25" fmla="*/ 2147483646 h 86"/>
                  <a:gd name="T26" fmla="*/ 2147483646 w 145"/>
                  <a:gd name="T27" fmla="*/ 2147483646 h 86"/>
                  <a:gd name="T28" fmla="*/ 2147483646 w 145"/>
                  <a:gd name="T29" fmla="*/ 2147483646 h 86"/>
                  <a:gd name="T30" fmla="*/ 2147483646 w 145"/>
                  <a:gd name="T31" fmla="*/ 2147483646 h 86"/>
                  <a:gd name="T32" fmla="*/ 2147483646 w 145"/>
                  <a:gd name="T33" fmla="*/ 2147483646 h 86"/>
                  <a:gd name="T34" fmla="*/ 2147483646 w 145"/>
                  <a:gd name="T35" fmla="*/ 2147483646 h 86"/>
                  <a:gd name="T36" fmla="*/ 2147483646 w 145"/>
                  <a:gd name="T37" fmla="*/ 2147483646 h 86"/>
                  <a:gd name="T38" fmla="*/ 2147483646 w 145"/>
                  <a:gd name="T39" fmla="*/ 2147483646 h 86"/>
                  <a:gd name="T40" fmla="*/ 2147483646 w 145"/>
                  <a:gd name="T41" fmla="*/ 2147483646 h 86"/>
                  <a:gd name="T42" fmla="*/ 2147483646 w 145"/>
                  <a:gd name="T43" fmla="*/ 2147483646 h 86"/>
                  <a:gd name="T44" fmla="*/ 2147483646 w 145"/>
                  <a:gd name="T45" fmla="*/ 2147483646 h 86"/>
                  <a:gd name="T46" fmla="*/ 2147483646 w 145"/>
                  <a:gd name="T47" fmla="*/ 2147483646 h 86"/>
                  <a:gd name="T48" fmla="*/ 2147483646 w 145"/>
                  <a:gd name="T49" fmla="*/ 2147483646 h 86"/>
                  <a:gd name="T50" fmla="*/ 2147483646 w 145"/>
                  <a:gd name="T51" fmla="*/ 2147483646 h 86"/>
                  <a:gd name="T52" fmla="*/ 2147483646 w 145"/>
                  <a:gd name="T53" fmla="*/ 2147483646 h 86"/>
                  <a:gd name="T54" fmla="*/ 2147483646 w 145"/>
                  <a:gd name="T55" fmla="*/ 2147483646 h 86"/>
                  <a:gd name="T56" fmla="*/ 2147483646 w 145"/>
                  <a:gd name="T57" fmla="*/ 2147483646 h 86"/>
                  <a:gd name="T58" fmla="*/ 2147483646 w 145"/>
                  <a:gd name="T59" fmla="*/ 2147483646 h 86"/>
                  <a:gd name="T60" fmla="*/ 2147483646 w 145"/>
                  <a:gd name="T61" fmla="*/ 2147483646 h 86"/>
                  <a:gd name="T62" fmla="*/ 2147483646 w 145"/>
                  <a:gd name="T63" fmla="*/ 2147483646 h 86"/>
                  <a:gd name="T64" fmla="*/ 2147483646 w 145"/>
                  <a:gd name="T65" fmla="*/ 2147483646 h 86"/>
                  <a:gd name="T66" fmla="*/ 2147483646 w 145"/>
                  <a:gd name="T67" fmla="*/ 2147483646 h 86"/>
                  <a:gd name="T68" fmla="*/ 2147483646 w 145"/>
                  <a:gd name="T69" fmla="*/ 2147483646 h 86"/>
                  <a:gd name="T70" fmla="*/ 2147483646 w 145"/>
                  <a:gd name="T71" fmla="*/ 2147483646 h 86"/>
                  <a:gd name="T72" fmla="*/ 2147483646 w 145"/>
                  <a:gd name="T73" fmla="*/ 2147483646 h 86"/>
                  <a:gd name="T74" fmla="*/ 2147483646 w 145"/>
                  <a:gd name="T75" fmla="*/ 2147483646 h 86"/>
                  <a:gd name="T76" fmla="*/ 2147483646 w 145"/>
                  <a:gd name="T77" fmla="*/ 2147483646 h 86"/>
                  <a:gd name="T78" fmla="*/ 2147483646 w 145"/>
                  <a:gd name="T79" fmla="*/ 2147483646 h 86"/>
                  <a:gd name="T80" fmla="*/ 2147483646 w 145"/>
                  <a:gd name="T81" fmla="*/ 2147483646 h 86"/>
                  <a:gd name="T82" fmla="*/ 2147483646 w 145"/>
                  <a:gd name="T83" fmla="*/ 2147483646 h 8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5"/>
                  <a:gd name="T127" fmla="*/ 0 h 86"/>
                  <a:gd name="T128" fmla="*/ 145 w 145"/>
                  <a:gd name="T129" fmla="*/ 86 h 8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5" h="86">
                    <a:moveTo>
                      <a:pt x="0" y="0"/>
                    </a:moveTo>
                    <a:lnTo>
                      <a:pt x="0" y="1"/>
                    </a:lnTo>
                    <a:lnTo>
                      <a:pt x="2" y="2"/>
                    </a:lnTo>
                    <a:lnTo>
                      <a:pt x="5" y="3"/>
                    </a:lnTo>
                    <a:lnTo>
                      <a:pt x="5" y="4"/>
                    </a:lnTo>
                    <a:lnTo>
                      <a:pt x="6" y="4"/>
                    </a:lnTo>
                    <a:lnTo>
                      <a:pt x="8" y="5"/>
                    </a:lnTo>
                    <a:lnTo>
                      <a:pt x="8" y="6"/>
                    </a:lnTo>
                    <a:lnTo>
                      <a:pt x="11" y="7"/>
                    </a:lnTo>
                    <a:lnTo>
                      <a:pt x="11" y="8"/>
                    </a:lnTo>
                    <a:lnTo>
                      <a:pt x="13" y="9"/>
                    </a:lnTo>
                    <a:lnTo>
                      <a:pt x="13" y="10"/>
                    </a:lnTo>
                    <a:lnTo>
                      <a:pt x="14" y="11"/>
                    </a:lnTo>
                    <a:lnTo>
                      <a:pt x="17" y="12"/>
                    </a:lnTo>
                    <a:lnTo>
                      <a:pt x="17" y="13"/>
                    </a:lnTo>
                    <a:lnTo>
                      <a:pt x="18" y="13"/>
                    </a:lnTo>
                    <a:lnTo>
                      <a:pt x="18" y="14"/>
                    </a:lnTo>
                    <a:lnTo>
                      <a:pt x="20" y="15"/>
                    </a:lnTo>
                    <a:lnTo>
                      <a:pt x="20" y="16"/>
                    </a:lnTo>
                    <a:lnTo>
                      <a:pt x="23" y="17"/>
                    </a:lnTo>
                    <a:lnTo>
                      <a:pt x="23" y="18"/>
                    </a:lnTo>
                    <a:lnTo>
                      <a:pt x="25" y="19"/>
                    </a:lnTo>
                    <a:lnTo>
                      <a:pt x="25" y="20"/>
                    </a:lnTo>
                    <a:lnTo>
                      <a:pt x="27" y="21"/>
                    </a:lnTo>
                    <a:lnTo>
                      <a:pt x="27" y="23"/>
                    </a:lnTo>
                    <a:lnTo>
                      <a:pt x="30" y="23"/>
                    </a:lnTo>
                    <a:lnTo>
                      <a:pt x="30" y="24"/>
                    </a:lnTo>
                    <a:lnTo>
                      <a:pt x="32" y="25"/>
                    </a:lnTo>
                    <a:lnTo>
                      <a:pt x="32" y="26"/>
                    </a:lnTo>
                    <a:lnTo>
                      <a:pt x="33" y="27"/>
                    </a:lnTo>
                    <a:lnTo>
                      <a:pt x="35" y="28"/>
                    </a:lnTo>
                    <a:lnTo>
                      <a:pt x="35" y="29"/>
                    </a:lnTo>
                    <a:lnTo>
                      <a:pt x="37" y="30"/>
                    </a:lnTo>
                    <a:lnTo>
                      <a:pt x="37" y="31"/>
                    </a:lnTo>
                    <a:lnTo>
                      <a:pt x="39" y="32"/>
                    </a:lnTo>
                    <a:lnTo>
                      <a:pt x="39" y="33"/>
                    </a:lnTo>
                    <a:lnTo>
                      <a:pt x="41" y="33"/>
                    </a:lnTo>
                    <a:lnTo>
                      <a:pt x="41" y="34"/>
                    </a:lnTo>
                    <a:lnTo>
                      <a:pt x="43" y="35"/>
                    </a:lnTo>
                    <a:lnTo>
                      <a:pt x="43" y="36"/>
                    </a:lnTo>
                    <a:lnTo>
                      <a:pt x="45" y="37"/>
                    </a:lnTo>
                    <a:lnTo>
                      <a:pt x="45" y="38"/>
                    </a:lnTo>
                    <a:lnTo>
                      <a:pt x="47" y="39"/>
                    </a:lnTo>
                    <a:lnTo>
                      <a:pt x="47" y="40"/>
                    </a:lnTo>
                    <a:lnTo>
                      <a:pt x="49" y="41"/>
                    </a:lnTo>
                    <a:lnTo>
                      <a:pt x="49" y="42"/>
                    </a:lnTo>
                    <a:lnTo>
                      <a:pt x="51" y="43"/>
                    </a:lnTo>
                    <a:lnTo>
                      <a:pt x="51" y="44"/>
                    </a:lnTo>
                    <a:lnTo>
                      <a:pt x="54" y="44"/>
                    </a:lnTo>
                    <a:lnTo>
                      <a:pt x="54" y="45"/>
                    </a:lnTo>
                    <a:lnTo>
                      <a:pt x="56" y="46"/>
                    </a:lnTo>
                    <a:lnTo>
                      <a:pt x="56" y="47"/>
                    </a:lnTo>
                    <a:lnTo>
                      <a:pt x="59" y="48"/>
                    </a:lnTo>
                    <a:lnTo>
                      <a:pt x="59" y="49"/>
                    </a:lnTo>
                    <a:lnTo>
                      <a:pt x="61" y="50"/>
                    </a:lnTo>
                    <a:lnTo>
                      <a:pt x="61" y="51"/>
                    </a:lnTo>
                    <a:lnTo>
                      <a:pt x="63" y="52"/>
                    </a:lnTo>
                    <a:lnTo>
                      <a:pt x="63" y="53"/>
                    </a:lnTo>
                    <a:lnTo>
                      <a:pt x="66" y="54"/>
                    </a:lnTo>
                    <a:lnTo>
                      <a:pt x="66" y="55"/>
                    </a:lnTo>
                    <a:lnTo>
                      <a:pt x="67" y="56"/>
                    </a:lnTo>
                    <a:lnTo>
                      <a:pt x="69" y="57"/>
                    </a:lnTo>
                    <a:lnTo>
                      <a:pt x="69" y="58"/>
                    </a:lnTo>
                    <a:lnTo>
                      <a:pt x="72" y="59"/>
                    </a:lnTo>
                    <a:lnTo>
                      <a:pt x="74" y="60"/>
                    </a:lnTo>
                    <a:lnTo>
                      <a:pt x="74" y="61"/>
                    </a:lnTo>
                    <a:lnTo>
                      <a:pt x="75" y="62"/>
                    </a:lnTo>
                    <a:lnTo>
                      <a:pt x="78" y="63"/>
                    </a:lnTo>
                    <a:lnTo>
                      <a:pt x="78" y="64"/>
                    </a:lnTo>
                    <a:lnTo>
                      <a:pt x="79" y="64"/>
                    </a:lnTo>
                    <a:lnTo>
                      <a:pt x="81" y="65"/>
                    </a:lnTo>
                    <a:lnTo>
                      <a:pt x="84" y="66"/>
                    </a:lnTo>
                    <a:lnTo>
                      <a:pt x="84" y="67"/>
                    </a:lnTo>
                    <a:lnTo>
                      <a:pt x="85" y="67"/>
                    </a:lnTo>
                    <a:lnTo>
                      <a:pt x="87" y="68"/>
                    </a:lnTo>
                    <a:lnTo>
                      <a:pt x="87" y="69"/>
                    </a:lnTo>
                    <a:lnTo>
                      <a:pt x="89" y="69"/>
                    </a:lnTo>
                    <a:lnTo>
                      <a:pt x="91" y="70"/>
                    </a:lnTo>
                    <a:lnTo>
                      <a:pt x="91" y="71"/>
                    </a:lnTo>
                    <a:lnTo>
                      <a:pt x="92" y="71"/>
                    </a:lnTo>
                    <a:lnTo>
                      <a:pt x="93" y="72"/>
                    </a:lnTo>
                    <a:lnTo>
                      <a:pt x="96" y="73"/>
                    </a:lnTo>
                    <a:lnTo>
                      <a:pt x="97" y="74"/>
                    </a:lnTo>
                    <a:lnTo>
                      <a:pt x="98" y="74"/>
                    </a:lnTo>
                    <a:lnTo>
                      <a:pt x="99" y="75"/>
                    </a:lnTo>
                    <a:lnTo>
                      <a:pt x="101" y="75"/>
                    </a:lnTo>
                    <a:lnTo>
                      <a:pt x="102" y="76"/>
                    </a:lnTo>
                    <a:lnTo>
                      <a:pt x="103" y="76"/>
                    </a:lnTo>
                    <a:lnTo>
                      <a:pt x="104" y="77"/>
                    </a:lnTo>
                    <a:lnTo>
                      <a:pt x="105" y="77"/>
                    </a:lnTo>
                    <a:lnTo>
                      <a:pt x="107" y="78"/>
                    </a:lnTo>
                    <a:lnTo>
                      <a:pt x="108" y="78"/>
                    </a:lnTo>
                    <a:lnTo>
                      <a:pt x="109" y="78"/>
                    </a:lnTo>
                    <a:lnTo>
                      <a:pt x="110" y="79"/>
                    </a:lnTo>
                    <a:lnTo>
                      <a:pt x="111" y="79"/>
                    </a:lnTo>
                    <a:lnTo>
                      <a:pt x="113" y="80"/>
                    </a:lnTo>
                    <a:lnTo>
                      <a:pt x="114" y="80"/>
                    </a:lnTo>
                    <a:lnTo>
                      <a:pt x="115" y="80"/>
                    </a:lnTo>
                    <a:lnTo>
                      <a:pt x="116" y="81"/>
                    </a:lnTo>
                    <a:lnTo>
                      <a:pt x="117" y="81"/>
                    </a:lnTo>
                    <a:lnTo>
                      <a:pt x="119" y="81"/>
                    </a:lnTo>
                    <a:lnTo>
                      <a:pt x="120" y="82"/>
                    </a:lnTo>
                    <a:lnTo>
                      <a:pt x="121" y="82"/>
                    </a:lnTo>
                    <a:lnTo>
                      <a:pt x="122" y="82"/>
                    </a:lnTo>
                    <a:lnTo>
                      <a:pt x="123" y="83"/>
                    </a:lnTo>
                    <a:lnTo>
                      <a:pt x="125" y="83"/>
                    </a:lnTo>
                    <a:lnTo>
                      <a:pt x="126" y="83"/>
                    </a:lnTo>
                    <a:lnTo>
                      <a:pt x="127" y="83"/>
                    </a:lnTo>
                    <a:lnTo>
                      <a:pt x="128" y="84"/>
                    </a:lnTo>
                    <a:lnTo>
                      <a:pt x="129" y="84"/>
                    </a:lnTo>
                    <a:lnTo>
                      <a:pt x="131" y="84"/>
                    </a:lnTo>
                    <a:lnTo>
                      <a:pt x="132" y="84"/>
                    </a:lnTo>
                    <a:lnTo>
                      <a:pt x="133" y="85"/>
                    </a:lnTo>
                    <a:lnTo>
                      <a:pt x="134" y="85"/>
                    </a:lnTo>
                    <a:lnTo>
                      <a:pt x="135" y="85"/>
                    </a:lnTo>
                    <a:lnTo>
                      <a:pt x="137" y="85"/>
                    </a:lnTo>
                    <a:lnTo>
                      <a:pt x="138" y="85"/>
                    </a:lnTo>
                    <a:lnTo>
                      <a:pt x="139" y="86"/>
                    </a:lnTo>
                    <a:lnTo>
                      <a:pt x="140" y="86"/>
                    </a:lnTo>
                    <a:lnTo>
                      <a:pt x="141" y="86"/>
                    </a:lnTo>
                    <a:lnTo>
                      <a:pt x="143" y="86"/>
                    </a:lnTo>
                    <a:lnTo>
                      <a:pt x="144" y="86"/>
                    </a:lnTo>
                    <a:lnTo>
                      <a:pt x="145" y="86"/>
                    </a:lnTo>
                  </a:path>
                </a:pathLst>
              </a:custGeom>
              <a:noFill/>
              <a:ln w="254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303" name="Freeform 114">
                <a:extLst>
                  <a:ext uri="{FF2B5EF4-FFF2-40B4-BE49-F238E27FC236}">
                    <a16:creationId xmlns:a16="http://schemas.microsoft.com/office/drawing/2014/main" id="{0B8A807F-ABDF-456D-AF7F-971A8DF0001D}"/>
                  </a:ext>
                </a:extLst>
              </p:cNvPr>
              <p:cNvSpPr>
                <a:spLocks/>
              </p:cNvSpPr>
              <p:nvPr/>
            </p:nvSpPr>
            <p:spPr bwMode="auto">
              <a:xfrm rot="-5400000">
                <a:off x="2076079" y="2592124"/>
                <a:ext cx="236721" cy="5225"/>
              </a:xfrm>
              <a:custGeom>
                <a:avLst/>
                <a:gdLst>
                  <a:gd name="T0" fmla="*/ 2147483646 w 91"/>
                  <a:gd name="T1" fmla="*/ 0 h 3"/>
                  <a:gd name="T2" fmla="*/ 2147483646 w 91"/>
                  <a:gd name="T3" fmla="*/ 0 h 3"/>
                  <a:gd name="T4" fmla="*/ 2147483646 w 91"/>
                  <a:gd name="T5" fmla="*/ 2147483646 h 3"/>
                  <a:gd name="T6" fmla="*/ 2147483646 w 91"/>
                  <a:gd name="T7" fmla="*/ 2147483646 h 3"/>
                  <a:gd name="T8" fmla="*/ 2147483646 w 91"/>
                  <a:gd name="T9" fmla="*/ 2147483646 h 3"/>
                  <a:gd name="T10" fmla="*/ 2147483646 w 91"/>
                  <a:gd name="T11" fmla="*/ 2147483646 h 3"/>
                  <a:gd name="T12" fmla="*/ 2147483646 w 91"/>
                  <a:gd name="T13" fmla="*/ 2147483646 h 3"/>
                  <a:gd name="T14" fmla="*/ 2147483646 w 91"/>
                  <a:gd name="T15" fmla="*/ 2147483646 h 3"/>
                  <a:gd name="T16" fmla="*/ 2147483646 w 91"/>
                  <a:gd name="T17" fmla="*/ 2147483646 h 3"/>
                  <a:gd name="T18" fmla="*/ 2147483646 w 91"/>
                  <a:gd name="T19" fmla="*/ 2147483646 h 3"/>
                  <a:gd name="T20" fmla="*/ 2147483646 w 91"/>
                  <a:gd name="T21" fmla="*/ 2147483646 h 3"/>
                  <a:gd name="T22" fmla="*/ 2147483646 w 91"/>
                  <a:gd name="T23" fmla="*/ 2147483646 h 3"/>
                  <a:gd name="T24" fmla="*/ 2147483646 w 91"/>
                  <a:gd name="T25" fmla="*/ 2147483646 h 3"/>
                  <a:gd name="T26" fmla="*/ 2147483646 w 91"/>
                  <a:gd name="T27" fmla="*/ 2147483646 h 3"/>
                  <a:gd name="T28" fmla="*/ 2147483646 w 91"/>
                  <a:gd name="T29" fmla="*/ 2147483646 h 3"/>
                  <a:gd name="T30" fmla="*/ 2147483646 w 91"/>
                  <a:gd name="T31" fmla="*/ 2147483646 h 3"/>
                  <a:gd name="T32" fmla="*/ 2147483646 w 91"/>
                  <a:gd name="T33" fmla="*/ 2147483646 h 3"/>
                  <a:gd name="T34" fmla="*/ 2147483646 w 91"/>
                  <a:gd name="T35" fmla="*/ 2147483646 h 3"/>
                  <a:gd name="T36" fmla="*/ 2147483646 w 91"/>
                  <a:gd name="T37" fmla="*/ 2147483646 h 3"/>
                  <a:gd name="T38" fmla="*/ 2147483646 w 91"/>
                  <a:gd name="T39" fmla="*/ 2147483646 h 3"/>
                  <a:gd name="T40" fmla="*/ 2147483646 w 91"/>
                  <a:gd name="T41" fmla="*/ 2147483646 h 3"/>
                  <a:gd name="T42" fmla="*/ 2147483646 w 91"/>
                  <a:gd name="T43" fmla="*/ 2147483646 h 3"/>
                  <a:gd name="T44" fmla="*/ 2147483646 w 91"/>
                  <a:gd name="T45" fmla="*/ 2147483646 h 3"/>
                  <a:gd name="T46" fmla="*/ 2147483646 w 91"/>
                  <a:gd name="T47" fmla="*/ 2147483646 h 3"/>
                  <a:gd name="T48" fmla="*/ 2147483646 w 91"/>
                  <a:gd name="T49" fmla="*/ 2147483646 h 3"/>
                  <a:gd name="T50" fmla="*/ 2147483646 w 91"/>
                  <a:gd name="T51" fmla="*/ 2147483646 h 3"/>
                  <a:gd name="T52" fmla="*/ 2147483646 w 91"/>
                  <a:gd name="T53" fmla="*/ 2147483646 h 3"/>
                  <a:gd name="T54" fmla="*/ 2147483646 w 91"/>
                  <a:gd name="T55" fmla="*/ 2147483646 h 3"/>
                  <a:gd name="T56" fmla="*/ 2147483646 w 91"/>
                  <a:gd name="T57" fmla="*/ 2147483646 h 3"/>
                  <a:gd name="T58" fmla="*/ 2147483646 w 91"/>
                  <a:gd name="T59" fmla="*/ 2147483646 h 3"/>
                  <a:gd name="T60" fmla="*/ 2147483646 w 91"/>
                  <a:gd name="T61" fmla="*/ 2147483646 h 3"/>
                  <a:gd name="T62" fmla="*/ 2147483646 w 91"/>
                  <a:gd name="T63" fmla="*/ 2147483646 h 3"/>
                  <a:gd name="T64" fmla="*/ 2147483646 w 91"/>
                  <a:gd name="T65" fmla="*/ 2147483646 h 3"/>
                  <a:gd name="T66" fmla="*/ 2147483646 w 91"/>
                  <a:gd name="T67" fmla="*/ 2147483646 h 3"/>
                  <a:gd name="T68" fmla="*/ 2147483646 w 91"/>
                  <a:gd name="T69" fmla="*/ 2147483646 h 3"/>
                  <a:gd name="T70" fmla="*/ 2147483646 w 91"/>
                  <a:gd name="T71" fmla="*/ 2147483646 h 3"/>
                  <a:gd name="T72" fmla="*/ 2147483646 w 91"/>
                  <a:gd name="T73" fmla="*/ 2147483646 h 3"/>
                  <a:gd name="T74" fmla="*/ 2147483646 w 91"/>
                  <a:gd name="T75" fmla="*/ 2147483646 h 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1"/>
                  <a:gd name="T115" fmla="*/ 0 h 3"/>
                  <a:gd name="T116" fmla="*/ 91 w 91"/>
                  <a:gd name="T117" fmla="*/ 3 h 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1" h="3">
                    <a:moveTo>
                      <a:pt x="0" y="0"/>
                    </a:moveTo>
                    <a:lnTo>
                      <a:pt x="1" y="0"/>
                    </a:lnTo>
                    <a:lnTo>
                      <a:pt x="2" y="0"/>
                    </a:lnTo>
                    <a:lnTo>
                      <a:pt x="4" y="0"/>
                    </a:lnTo>
                    <a:lnTo>
                      <a:pt x="5" y="0"/>
                    </a:lnTo>
                    <a:lnTo>
                      <a:pt x="6" y="1"/>
                    </a:lnTo>
                    <a:lnTo>
                      <a:pt x="7" y="1"/>
                    </a:lnTo>
                    <a:lnTo>
                      <a:pt x="8" y="1"/>
                    </a:lnTo>
                    <a:lnTo>
                      <a:pt x="10" y="1"/>
                    </a:lnTo>
                    <a:lnTo>
                      <a:pt x="11" y="1"/>
                    </a:lnTo>
                    <a:lnTo>
                      <a:pt x="12" y="1"/>
                    </a:lnTo>
                    <a:lnTo>
                      <a:pt x="13" y="1"/>
                    </a:lnTo>
                    <a:lnTo>
                      <a:pt x="14" y="1"/>
                    </a:lnTo>
                    <a:lnTo>
                      <a:pt x="16" y="1"/>
                    </a:lnTo>
                    <a:lnTo>
                      <a:pt x="17" y="1"/>
                    </a:lnTo>
                    <a:lnTo>
                      <a:pt x="18" y="2"/>
                    </a:lnTo>
                    <a:lnTo>
                      <a:pt x="19" y="2"/>
                    </a:lnTo>
                    <a:lnTo>
                      <a:pt x="20" y="2"/>
                    </a:lnTo>
                    <a:lnTo>
                      <a:pt x="22" y="2"/>
                    </a:lnTo>
                    <a:lnTo>
                      <a:pt x="23" y="2"/>
                    </a:lnTo>
                    <a:lnTo>
                      <a:pt x="24" y="2"/>
                    </a:lnTo>
                    <a:lnTo>
                      <a:pt x="25" y="2"/>
                    </a:lnTo>
                    <a:lnTo>
                      <a:pt x="26" y="2"/>
                    </a:lnTo>
                    <a:lnTo>
                      <a:pt x="28" y="2"/>
                    </a:lnTo>
                    <a:lnTo>
                      <a:pt x="29" y="2"/>
                    </a:lnTo>
                    <a:lnTo>
                      <a:pt x="30" y="2"/>
                    </a:lnTo>
                    <a:lnTo>
                      <a:pt x="31" y="2"/>
                    </a:lnTo>
                    <a:lnTo>
                      <a:pt x="32" y="2"/>
                    </a:lnTo>
                    <a:lnTo>
                      <a:pt x="34" y="2"/>
                    </a:lnTo>
                    <a:lnTo>
                      <a:pt x="35" y="2"/>
                    </a:lnTo>
                    <a:lnTo>
                      <a:pt x="36" y="2"/>
                    </a:lnTo>
                    <a:lnTo>
                      <a:pt x="37" y="2"/>
                    </a:lnTo>
                    <a:lnTo>
                      <a:pt x="38" y="2"/>
                    </a:lnTo>
                    <a:lnTo>
                      <a:pt x="40" y="2"/>
                    </a:lnTo>
                    <a:lnTo>
                      <a:pt x="41" y="2"/>
                    </a:lnTo>
                    <a:lnTo>
                      <a:pt x="42" y="3"/>
                    </a:lnTo>
                    <a:lnTo>
                      <a:pt x="43" y="3"/>
                    </a:lnTo>
                    <a:lnTo>
                      <a:pt x="44" y="3"/>
                    </a:lnTo>
                    <a:lnTo>
                      <a:pt x="46" y="3"/>
                    </a:lnTo>
                    <a:lnTo>
                      <a:pt x="47" y="3"/>
                    </a:lnTo>
                    <a:lnTo>
                      <a:pt x="48" y="3"/>
                    </a:lnTo>
                    <a:lnTo>
                      <a:pt x="49" y="3"/>
                    </a:lnTo>
                    <a:lnTo>
                      <a:pt x="50" y="3"/>
                    </a:lnTo>
                    <a:lnTo>
                      <a:pt x="52" y="3"/>
                    </a:lnTo>
                    <a:lnTo>
                      <a:pt x="53" y="3"/>
                    </a:lnTo>
                    <a:lnTo>
                      <a:pt x="54" y="3"/>
                    </a:lnTo>
                    <a:lnTo>
                      <a:pt x="55" y="3"/>
                    </a:lnTo>
                    <a:lnTo>
                      <a:pt x="56" y="3"/>
                    </a:lnTo>
                    <a:lnTo>
                      <a:pt x="58" y="3"/>
                    </a:lnTo>
                    <a:lnTo>
                      <a:pt x="59" y="3"/>
                    </a:lnTo>
                    <a:lnTo>
                      <a:pt x="60" y="3"/>
                    </a:lnTo>
                    <a:lnTo>
                      <a:pt x="61" y="3"/>
                    </a:lnTo>
                    <a:lnTo>
                      <a:pt x="62" y="3"/>
                    </a:lnTo>
                    <a:lnTo>
                      <a:pt x="64" y="3"/>
                    </a:lnTo>
                    <a:lnTo>
                      <a:pt x="65" y="3"/>
                    </a:lnTo>
                    <a:lnTo>
                      <a:pt x="66" y="3"/>
                    </a:lnTo>
                    <a:lnTo>
                      <a:pt x="67" y="3"/>
                    </a:lnTo>
                    <a:lnTo>
                      <a:pt x="68" y="3"/>
                    </a:lnTo>
                    <a:lnTo>
                      <a:pt x="70" y="3"/>
                    </a:lnTo>
                    <a:lnTo>
                      <a:pt x="71" y="3"/>
                    </a:lnTo>
                    <a:lnTo>
                      <a:pt x="72" y="3"/>
                    </a:lnTo>
                    <a:lnTo>
                      <a:pt x="73" y="3"/>
                    </a:lnTo>
                    <a:lnTo>
                      <a:pt x="74" y="3"/>
                    </a:lnTo>
                    <a:lnTo>
                      <a:pt x="76" y="3"/>
                    </a:lnTo>
                    <a:lnTo>
                      <a:pt x="77" y="3"/>
                    </a:lnTo>
                    <a:lnTo>
                      <a:pt x="78" y="3"/>
                    </a:lnTo>
                    <a:lnTo>
                      <a:pt x="79" y="3"/>
                    </a:lnTo>
                    <a:lnTo>
                      <a:pt x="80" y="3"/>
                    </a:lnTo>
                    <a:lnTo>
                      <a:pt x="82" y="3"/>
                    </a:lnTo>
                    <a:lnTo>
                      <a:pt x="83" y="3"/>
                    </a:lnTo>
                    <a:lnTo>
                      <a:pt x="84" y="3"/>
                    </a:lnTo>
                    <a:lnTo>
                      <a:pt x="85" y="3"/>
                    </a:lnTo>
                    <a:lnTo>
                      <a:pt x="86" y="3"/>
                    </a:lnTo>
                    <a:lnTo>
                      <a:pt x="88" y="3"/>
                    </a:lnTo>
                    <a:lnTo>
                      <a:pt x="89" y="3"/>
                    </a:lnTo>
                    <a:lnTo>
                      <a:pt x="90" y="3"/>
                    </a:lnTo>
                    <a:lnTo>
                      <a:pt x="91" y="3"/>
                    </a:lnTo>
                  </a:path>
                </a:pathLst>
              </a:custGeom>
              <a:noFill/>
              <a:ln w="254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304" name="Freeform 115">
                <a:extLst>
                  <a:ext uri="{FF2B5EF4-FFF2-40B4-BE49-F238E27FC236}">
                    <a16:creationId xmlns:a16="http://schemas.microsoft.com/office/drawing/2014/main" id="{06271C07-6574-4A97-894D-EF77D7702058}"/>
                  </a:ext>
                </a:extLst>
              </p:cNvPr>
              <p:cNvSpPr>
                <a:spLocks/>
              </p:cNvSpPr>
              <p:nvPr/>
            </p:nvSpPr>
            <p:spPr bwMode="auto">
              <a:xfrm rot="-5400000">
                <a:off x="1841001" y="3478208"/>
                <a:ext cx="247125" cy="464977"/>
              </a:xfrm>
              <a:custGeom>
                <a:avLst/>
                <a:gdLst>
                  <a:gd name="T0" fmla="*/ 2147483646 w 95"/>
                  <a:gd name="T1" fmla="*/ 2147483646 h 267"/>
                  <a:gd name="T2" fmla="*/ 2147483646 w 95"/>
                  <a:gd name="T3" fmla="*/ 2147483646 h 267"/>
                  <a:gd name="T4" fmla="*/ 2147483646 w 95"/>
                  <a:gd name="T5" fmla="*/ 2147483646 h 267"/>
                  <a:gd name="T6" fmla="*/ 2147483646 w 95"/>
                  <a:gd name="T7" fmla="*/ 2147483646 h 267"/>
                  <a:gd name="T8" fmla="*/ 2147483646 w 95"/>
                  <a:gd name="T9" fmla="*/ 2147483646 h 267"/>
                  <a:gd name="T10" fmla="*/ 2147483646 w 95"/>
                  <a:gd name="T11" fmla="*/ 2147483646 h 267"/>
                  <a:gd name="T12" fmla="*/ 2147483646 w 95"/>
                  <a:gd name="T13" fmla="*/ 2147483646 h 267"/>
                  <a:gd name="T14" fmla="*/ 2147483646 w 95"/>
                  <a:gd name="T15" fmla="*/ 2147483646 h 267"/>
                  <a:gd name="T16" fmla="*/ 2147483646 w 95"/>
                  <a:gd name="T17" fmla="*/ 2147483646 h 267"/>
                  <a:gd name="T18" fmla="*/ 2147483646 w 95"/>
                  <a:gd name="T19" fmla="*/ 2147483646 h 267"/>
                  <a:gd name="T20" fmla="*/ 2147483646 w 95"/>
                  <a:gd name="T21" fmla="*/ 2147483646 h 267"/>
                  <a:gd name="T22" fmla="*/ 2147483646 w 95"/>
                  <a:gd name="T23" fmla="*/ 2147483646 h 267"/>
                  <a:gd name="T24" fmla="*/ 2147483646 w 95"/>
                  <a:gd name="T25" fmla="*/ 2147483646 h 267"/>
                  <a:gd name="T26" fmla="*/ 2147483646 w 95"/>
                  <a:gd name="T27" fmla="*/ 2147483646 h 267"/>
                  <a:gd name="T28" fmla="*/ 2147483646 w 95"/>
                  <a:gd name="T29" fmla="*/ 2147483646 h 267"/>
                  <a:gd name="T30" fmla="*/ 2147483646 w 95"/>
                  <a:gd name="T31" fmla="*/ 2147483646 h 267"/>
                  <a:gd name="T32" fmla="*/ 2147483646 w 95"/>
                  <a:gd name="T33" fmla="*/ 2147483646 h 267"/>
                  <a:gd name="T34" fmla="*/ 2147483646 w 95"/>
                  <a:gd name="T35" fmla="*/ 2147483646 h 267"/>
                  <a:gd name="T36" fmla="*/ 2147483646 w 95"/>
                  <a:gd name="T37" fmla="*/ 2147483646 h 267"/>
                  <a:gd name="T38" fmla="*/ 2147483646 w 95"/>
                  <a:gd name="T39" fmla="*/ 2147483646 h 267"/>
                  <a:gd name="T40" fmla="*/ 2147483646 w 95"/>
                  <a:gd name="T41" fmla="*/ 2147483646 h 267"/>
                  <a:gd name="T42" fmla="*/ 2147483646 w 95"/>
                  <a:gd name="T43" fmla="*/ 2147483646 h 267"/>
                  <a:gd name="T44" fmla="*/ 2147483646 w 95"/>
                  <a:gd name="T45" fmla="*/ 2147483646 h 267"/>
                  <a:gd name="T46" fmla="*/ 2147483646 w 95"/>
                  <a:gd name="T47" fmla="*/ 2147483646 h 267"/>
                  <a:gd name="T48" fmla="*/ 2147483646 w 95"/>
                  <a:gd name="T49" fmla="*/ 2147483646 h 267"/>
                  <a:gd name="T50" fmla="*/ 2147483646 w 95"/>
                  <a:gd name="T51" fmla="*/ 2147483646 h 267"/>
                  <a:gd name="T52" fmla="*/ 2147483646 w 95"/>
                  <a:gd name="T53" fmla="*/ 2147483646 h 267"/>
                  <a:gd name="T54" fmla="*/ 2147483646 w 95"/>
                  <a:gd name="T55" fmla="*/ 2147483646 h 267"/>
                  <a:gd name="T56" fmla="*/ 2147483646 w 95"/>
                  <a:gd name="T57" fmla="*/ 2147483646 h 267"/>
                  <a:gd name="T58" fmla="*/ 2147483646 w 95"/>
                  <a:gd name="T59" fmla="*/ 2147483646 h 267"/>
                  <a:gd name="T60" fmla="*/ 2147483646 w 95"/>
                  <a:gd name="T61" fmla="*/ 2147483646 h 267"/>
                  <a:gd name="T62" fmla="*/ 2147483646 w 95"/>
                  <a:gd name="T63" fmla="*/ 2147483646 h 267"/>
                  <a:gd name="T64" fmla="*/ 2147483646 w 95"/>
                  <a:gd name="T65" fmla="*/ 2147483646 h 267"/>
                  <a:gd name="T66" fmla="*/ 2147483646 w 95"/>
                  <a:gd name="T67" fmla="*/ 2147483646 h 267"/>
                  <a:gd name="T68" fmla="*/ 2147483646 w 95"/>
                  <a:gd name="T69" fmla="*/ 2147483646 h 267"/>
                  <a:gd name="T70" fmla="*/ 2147483646 w 95"/>
                  <a:gd name="T71" fmla="*/ 2147483646 h 267"/>
                  <a:gd name="T72" fmla="*/ 2147483646 w 95"/>
                  <a:gd name="T73" fmla="*/ 2147483646 h 267"/>
                  <a:gd name="T74" fmla="*/ 2147483646 w 95"/>
                  <a:gd name="T75" fmla="*/ 2147483646 h 267"/>
                  <a:gd name="T76" fmla="*/ 2147483646 w 95"/>
                  <a:gd name="T77" fmla="*/ 2147483646 h 267"/>
                  <a:gd name="T78" fmla="*/ 2147483646 w 95"/>
                  <a:gd name="T79" fmla="*/ 2147483646 h 267"/>
                  <a:gd name="T80" fmla="*/ 2147483646 w 95"/>
                  <a:gd name="T81" fmla="*/ 2147483646 h 267"/>
                  <a:gd name="T82" fmla="*/ 2147483646 w 95"/>
                  <a:gd name="T83" fmla="*/ 2147483646 h 26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5"/>
                  <a:gd name="T127" fmla="*/ 0 h 267"/>
                  <a:gd name="T128" fmla="*/ 95 w 95"/>
                  <a:gd name="T129" fmla="*/ 267 h 26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5" h="267">
                    <a:moveTo>
                      <a:pt x="0" y="267"/>
                    </a:moveTo>
                    <a:lnTo>
                      <a:pt x="1" y="267"/>
                    </a:lnTo>
                    <a:lnTo>
                      <a:pt x="3" y="267"/>
                    </a:lnTo>
                    <a:lnTo>
                      <a:pt x="4" y="267"/>
                    </a:lnTo>
                    <a:lnTo>
                      <a:pt x="5" y="267"/>
                    </a:lnTo>
                    <a:lnTo>
                      <a:pt x="6" y="267"/>
                    </a:lnTo>
                    <a:lnTo>
                      <a:pt x="7" y="267"/>
                    </a:lnTo>
                    <a:lnTo>
                      <a:pt x="9" y="267"/>
                    </a:lnTo>
                    <a:lnTo>
                      <a:pt x="10" y="267"/>
                    </a:lnTo>
                    <a:lnTo>
                      <a:pt x="11" y="266"/>
                    </a:lnTo>
                    <a:lnTo>
                      <a:pt x="12" y="266"/>
                    </a:lnTo>
                    <a:lnTo>
                      <a:pt x="13" y="266"/>
                    </a:lnTo>
                    <a:lnTo>
                      <a:pt x="15" y="266"/>
                    </a:lnTo>
                    <a:lnTo>
                      <a:pt x="16" y="266"/>
                    </a:lnTo>
                    <a:lnTo>
                      <a:pt x="17" y="266"/>
                    </a:lnTo>
                    <a:lnTo>
                      <a:pt x="18" y="266"/>
                    </a:lnTo>
                    <a:lnTo>
                      <a:pt x="19" y="265"/>
                    </a:lnTo>
                    <a:lnTo>
                      <a:pt x="21" y="265"/>
                    </a:lnTo>
                    <a:lnTo>
                      <a:pt x="22" y="265"/>
                    </a:lnTo>
                    <a:lnTo>
                      <a:pt x="23" y="264"/>
                    </a:lnTo>
                    <a:lnTo>
                      <a:pt x="24" y="264"/>
                    </a:lnTo>
                    <a:lnTo>
                      <a:pt x="25" y="264"/>
                    </a:lnTo>
                    <a:lnTo>
                      <a:pt x="27" y="263"/>
                    </a:lnTo>
                    <a:lnTo>
                      <a:pt x="28" y="263"/>
                    </a:lnTo>
                    <a:lnTo>
                      <a:pt x="29" y="262"/>
                    </a:lnTo>
                    <a:lnTo>
                      <a:pt x="31" y="261"/>
                    </a:lnTo>
                    <a:lnTo>
                      <a:pt x="31" y="260"/>
                    </a:lnTo>
                    <a:lnTo>
                      <a:pt x="34" y="259"/>
                    </a:lnTo>
                    <a:lnTo>
                      <a:pt x="34" y="258"/>
                    </a:lnTo>
                    <a:lnTo>
                      <a:pt x="35" y="258"/>
                    </a:lnTo>
                    <a:lnTo>
                      <a:pt x="35" y="257"/>
                    </a:lnTo>
                    <a:lnTo>
                      <a:pt x="37" y="256"/>
                    </a:lnTo>
                    <a:lnTo>
                      <a:pt x="37" y="254"/>
                    </a:lnTo>
                    <a:lnTo>
                      <a:pt x="39" y="254"/>
                    </a:lnTo>
                    <a:lnTo>
                      <a:pt x="39" y="252"/>
                    </a:lnTo>
                    <a:lnTo>
                      <a:pt x="40" y="252"/>
                    </a:lnTo>
                    <a:lnTo>
                      <a:pt x="40" y="250"/>
                    </a:lnTo>
                    <a:lnTo>
                      <a:pt x="41" y="250"/>
                    </a:lnTo>
                    <a:lnTo>
                      <a:pt x="41" y="248"/>
                    </a:lnTo>
                    <a:lnTo>
                      <a:pt x="42" y="248"/>
                    </a:lnTo>
                    <a:lnTo>
                      <a:pt x="42" y="246"/>
                    </a:lnTo>
                    <a:lnTo>
                      <a:pt x="43" y="246"/>
                    </a:lnTo>
                    <a:lnTo>
                      <a:pt x="43" y="244"/>
                    </a:lnTo>
                    <a:lnTo>
                      <a:pt x="45" y="243"/>
                    </a:lnTo>
                    <a:lnTo>
                      <a:pt x="45" y="241"/>
                    </a:lnTo>
                    <a:lnTo>
                      <a:pt x="46" y="241"/>
                    </a:lnTo>
                    <a:lnTo>
                      <a:pt x="46" y="239"/>
                    </a:lnTo>
                    <a:lnTo>
                      <a:pt x="47" y="238"/>
                    </a:lnTo>
                    <a:lnTo>
                      <a:pt x="47" y="235"/>
                    </a:lnTo>
                    <a:lnTo>
                      <a:pt x="48" y="235"/>
                    </a:lnTo>
                    <a:lnTo>
                      <a:pt x="48" y="232"/>
                    </a:lnTo>
                    <a:lnTo>
                      <a:pt x="49" y="231"/>
                    </a:lnTo>
                    <a:lnTo>
                      <a:pt x="49" y="228"/>
                    </a:lnTo>
                    <a:lnTo>
                      <a:pt x="51" y="228"/>
                    </a:lnTo>
                    <a:lnTo>
                      <a:pt x="51" y="224"/>
                    </a:lnTo>
                    <a:lnTo>
                      <a:pt x="52" y="224"/>
                    </a:lnTo>
                    <a:lnTo>
                      <a:pt x="52" y="221"/>
                    </a:lnTo>
                    <a:lnTo>
                      <a:pt x="53" y="220"/>
                    </a:lnTo>
                    <a:lnTo>
                      <a:pt x="53" y="216"/>
                    </a:lnTo>
                    <a:lnTo>
                      <a:pt x="54" y="216"/>
                    </a:lnTo>
                    <a:lnTo>
                      <a:pt x="54" y="211"/>
                    </a:lnTo>
                    <a:lnTo>
                      <a:pt x="55" y="211"/>
                    </a:lnTo>
                    <a:lnTo>
                      <a:pt x="55" y="206"/>
                    </a:lnTo>
                    <a:lnTo>
                      <a:pt x="57" y="206"/>
                    </a:lnTo>
                    <a:lnTo>
                      <a:pt x="57" y="201"/>
                    </a:lnTo>
                    <a:lnTo>
                      <a:pt x="58" y="201"/>
                    </a:lnTo>
                    <a:lnTo>
                      <a:pt x="58" y="195"/>
                    </a:lnTo>
                    <a:lnTo>
                      <a:pt x="59" y="195"/>
                    </a:lnTo>
                    <a:lnTo>
                      <a:pt x="59" y="189"/>
                    </a:lnTo>
                    <a:lnTo>
                      <a:pt x="60" y="189"/>
                    </a:lnTo>
                    <a:lnTo>
                      <a:pt x="60" y="183"/>
                    </a:lnTo>
                    <a:lnTo>
                      <a:pt x="61" y="183"/>
                    </a:lnTo>
                    <a:lnTo>
                      <a:pt x="61" y="177"/>
                    </a:lnTo>
                    <a:lnTo>
                      <a:pt x="63" y="177"/>
                    </a:lnTo>
                    <a:lnTo>
                      <a:pt x="63" y="170"/>
                    </a:lnTo>
                    <a:lnTo>
                      <a:pt x="64" y="170"/>
                    </a:lnTo>
                    <a:lnTo>
                      <a:pt x="64" y="163"/>
                    </a:lnTo>
                    <a:lnTo>
                      <a:pt x="65" y="163"/>
                    </a:lnTo>
                    <a:lnTo>
                      <a:pt x="65" y="156"/>
                    </a:lnTo>
                    <a:lnTo>
                      <a:pt x="66" y="156"/>
                    </a:lnTo>
                    <a:lnTo>
                      <a:pt x="66" y="149"/>
                    </a:lnTo>
                    <a:lnTo>
                      <a:pt x="67" y="148"/>
                    </a:lnTo>
                    <a:lnTo>
                      <a:pt x="67" y="141"/>
                    </a:lnTo>
                    <a:lnTo>
                      <a:pt x="69" y="141"/>
                    </a:lnTo>
                    <a:lnTo>
                      <a:pt x="69" y="134"/>
                    </a:lnTo>
                    <a:lnTo>
                      <a:pt x="70" y="133"/>
                    </a:lnTo>
                    <a:lnTo>
                      <a:pt x="70" y="126"/>
                    </a:lnTo>
                    <a:lnTo>
                      <a:pt x="71" y="125"/>
                    </a:lnTo>
                    <a:lnTo>
                      <a:pt x="71" y="118"/>
                    </a:lnTo>
                    <a:lnTo>
                      <a:pt x="72" y="117"/>
                    </a:lnTo>
                    <a:lnTo>
                      <a:pt x="72" y="110"/>
                    </a:lnTo>
                    <a:lnTo>
                      <a:pt x="73" y="110"/>
                    </a:lnTo>
                    <a:lnTo>
                      <a:pt x="73" y="102"/>
                    </a:lnTo>
                    <a:lnTo>
                      <a:pt x="75" y="101"/>
                    </a:lnTo>
                    <a:lnTo>
                      <a:pt x="75" y="94"/>
                    </a:lnTo>
                    <a:lnTo>
                      <a:pt x="76" y="94"/>
                    </a:lnTo>
                    <a:lnTo>
                      <a:pt x="76" y="86"/>
                    </a:lnTo>
                    <a:lnTo>
                      <a:pt x="77" y="85"/>
                    </a:lnTo>
                    <a:lnTo>
                      <a:pt x="77" y="78"/>
                    </a:lnTo>
                    <a:lnTo>
                      <a:pt x="78" y="77"/>
                    </a:lnTo>
                    <a:lnTo>
                      <a:pt x="78" y="71"/>
                    </a:lnTo>
                    <a:lnTo>
                      <a:pt x="79" y="70"/>
                    </a:lnTo>
                    <a:lnTo>
                      <a:pt x="79" y="63"/>
                    </a:lnTo>
                    <a:lnTo>
                      <a:pt x="81" y="62"/>
                    </a:lnTo>
                    <a:lnTo>
                      <a:pt x="81" y="55"/>
                    </a:lnTo>
                    <a:lnTo>
                      <a:pt x="82" y="55"/>
                    </a:lnTo>
                    <a:lnTo>
                      <a:pt x="82" y="49"/>
                    </a:lnTo>
                    <a:lnTo>
                      <a:pt x="83" y="48"/>
                    </a:lnTo>
                    <a:lnTo>
                      <a:pt x="83" y="42"/>
                    </a:lnTo>
                    <a:lnTo>
                      <a:pt x="84" y="41"/>
                    </a:lnTo>
                    <a:lnTo>
                      <a:pt x="84" y="35"/>
                    </a:lnTo>
                    <a:lnTo>
                      <a:pt x="85" y="34"/>
                    </a:lnTo>
                    <a:lnTo>
                      <a:pt x="85" y="29"/>
                    </a:lnTo>
                    <a:lnTo>
                      <a:pt x="87" y="29"/>
                    </a:lnTo>
                    <a:lnTo>
                      <a:pt x="87" y="23"/>
                    </a:lnTo>
                    <a:lnTo>
                      <a:pt x="88" y="23"/>
                    </a:lnTo>
                    <a:lnTo>
                      <a:pt x="88" y="18"/>
                    </a:lnTo>
                    <a:lnTo>
                      <a:pt x="89" y="18"/>
                    </a:lnTo>
                    <a:lnTo>
                      <a:pt x="89" y="13"/>
                    </a:lnTo>
                    <a:lnTo>
                      <a:pt x="90" y="13"/>
                    </a:lnTo>
                    <a:lnTo>
                      <a:pt x="90" y="9"/>
                    </a:lnTo>
                    <a:lnTo>
                      <a:pt x="91" y="9"/>
                    </a:lnTo>
                    <a:lnTo>
                      <a:pt x="91" y="6"/>
                    </a:lnTo>
                    <a:lnTo>
                      <a:pt x="93" y="5"/>
                    </a:lnTo>
                    <a:lnTo>
                      <a:pt x="93" y="3"/>
                    </a:lnTo>
                    <a:lnTo>
                      <a:pt x="94" y="2"/>
                    </a:lnTo>
                    <a:lnTo>
                      <a:pt x="94" y="0"/>
                    </a:lnTo>
                    <a:lnTo>
                      <a:pt x="95" y="0"/>
                    </a:lnTo>
                  </a:path>
                </a:pathLst>
              </a:custGeom>
              <a:noFill/>
              <a:ln w="254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305" name="Freeform 116">
                <a:extLst>
                  <a:ext uri="{FF2B5EF4-FFF2-40B4-BE49-F238E27FC236}">
                    <a16:creationId xmlns:a16="http://schemas.microsoft.com/office/drawing/2014/main" id="{9FFD78E3-4405-4A5B-84D0-2492B6C75C7D}"/>
                  </a:ext>
                </a:extLst>
              </p:cNvPr>
              <p:cNvSpPr>
                <a:spLocks/>
              </p:cNvSpPr>
              <p:nvPr/>
            </p:nvSpPr>
            <p:spPr bwMode="auto">
              <a:xfrm rot="-5400000">
                <a:off x="1842290" y="3232375"/>
                <a:ext cx="239320" cy="470201"/>
              </a:xfrm>
              <a:custGeom>
                <a:avLst/>
                <a:gdLst>
                  <a:gd name="T0" fmla="*/ 2147483646 w 92"/>
                  <a:gd name="T1" fmla="*/ 0 h 270"/>
                  <a:gd name="T2" fmla="*/ 2147483646 w 92"/>
                  <a:gd name="T3" fmla="*/ 2147483646 h 270"/>
                  <a:gd name="T4" fmla="*/ 2147483646 w 92"/>
                  <a:gd name="T5" fmla="*/ 2147483646 h 270"/>
                  <a:gd name="T6" fmla="*/ 2147483646 w 92"/>
                  <a:gd name="T7" fmla="*/ 2147483646 h 270"/>
                  <a:gd name="T8" fmla="*/ 2147483646 w 92"/>
                  <a:gd name="T9" fmla="*/ 2147483646 h 270"/>
                  <a:gd name="T10" fmla="*/ 2147483646 w 92"/>
                  <a:gd name="T11" fmla="*/ 2147483646 h 270"/>
                  <a:gd name="T12" fmla="*/ 2147483646 w 92"/>
                  <a:gd name="T13" fmla="*/ 2147483646 h 270"/>
                  <a:gd name="T14" fmla="*/ 2147483646 w 92"/>
                  <a:gd name="T15" fmla="*/ 2147483646 h 270"/>
                  <a:gd name="T16" fmla="*/ 2147483646 w 92"/>
                  <a:gd name="T17" fmla="*/ 2147483646 h 270"/>
                  <a:gd name="T18" fmla="*/ 2147483646 w 92"/>
                  <a:gd name="T19" fmla="*/ 2147483646 h 270"/>
                  <a:gd name="T20" fmla="*/ 2147483646 w 92"/>
                  <a:gd name="T21" fmla="*/ 2147483646 h 270"/>
                  <a:gd name="T22" fmla="*/ 2147483646 w 92"/>
                  <a:gd name="T23" fmla="*/ 2147483646 h 270"/>
                  <a:gd name="T24" fmla="*/ 2147483646 w 92"/>
                  <a:gd name="T25" fmla="*/ 2147483646 h 270"/>
                  <a:gd name="T26" fmla="*/ 2147483646 w 92"/>
                  <a:gd name="T27" fmla="*/ 2147483646 h 270"/>
                  <a:gd name="T28" fmla="*/ 2147483646 w 92"/>
                  <a:gd name="T29" fmla="*/ 2147483646 h 270"/>
                  <a:gd name="T30" fmla="*/ 2147483646 w 92"/>
                  <a:gd name="T31" fmla="*/ 2147483646 h 270"/>
                  <a:gd name="T32" fmla="*/ 2147483646 w 92"/>
                  <a:gd name="T33" fmla="*/ 2147483646 h 270"/>
                  <a:gd name="T34" fmla="*/ 2147483646 w 92"/>
                  <a:gd name="T35" fmla="*/ 2147483646 h 270"/>
                  <a:gd name="T36" fmla="*/ 2147483646 w 92"/>
                  <a:gd name="T37" fmla="*/ 2147483646 h 270"/>
                  <a:gd name="T38" fmla="*/ 2147483646 w 92"/>
                  <a:gd name="T39" fmla="*/ 2147483646 h 270"/>
                  <a:gd name="T40" fmla="*/ 2147483646 w 92"/>
                  <a:gd name="T41" fmla="*/ 2147483646 h 270"/>
                  <a:gd name="T42" fmla="*/ 2147483646 w 92"/>
                  <a:gd name="T43" fmla="*/ 2147483646 h 270"/>
                  <a:gd name="T44" fmla="*/ 2147483646 w 92"/>
                  <a:gd name="T45" fmla="*/ 2147483646 h 270"/>
                  <a:gd name="T46" fmla="*/ 2147483646 w 92"/>
                  <a:gd name="T47" fmla="*/ 2147483646 h 270"/>
                  <a:gd name="T48" fmla="*/ 2147483646 w 92"/>
                  <a:gd name="T49" fmla="*/ 2147483646 h 270"/>
                  <a:gd name="T50" fmla="*/ 2147483646 w 92"/>
                  <a:gd name="T51" fmla="*/ 2147483646 h 270"/>
                  <a:gd name="T52" fmla="*/ 2147483646 w 92"/>
                  <a:gd name="T53" fmla="*/ 2147483646 h 270"/>
                  <a:gd name="T54" fmla="*/ 2147483646 w 92"/>
                  <a:gd name="T55" fmla="*/ 2147483646 h 270"/>
                  <a:gd name="T56" fmla="*/ 2147483646 w 92"/>
                  <a:gd name="T57" fmla="*/ 2147483646 h 270"/>
                  <a:gd name="T58" fmla="*/ 2147483646 w 92"/>
                  <a:gd name="T59" fmla="*/ 2147483646 h 270"/>
                  <a:gd name="T60" fmla="*/ 2147483646 w 92"/>
                  <a:gd name="T61" fmla="*/ 2147483646 h 270"/>
                  <a:gd name="T62" fmla="*/ 2147483646 w 92"/>
                  <a:gd name="T63" fmla="*/ 2147483646 h 270"/>
                  <a:gd name="T64" fmla="*/ 2147483646 w 92"/>
                  <a:gd name="T65" fmla="*/ 2147483646 h 270"/>
                  <a:gd name="T66" fmla="*/ 2147483646 w 92"/>
                  <a:gd name="T67" fmla="*/ 2147483646 h 270"/>
                  <a:gd name="T68" fmla="*/ 2147483646 w 92"/>
                  <a:gd name="T69" fmla="*/ 2147483646 h 270"/>
                  <a:gd name="T70" fmla="*/ 2147483646 w 92"/>
                  <a:gd name="T71" fmla="*/ 2147483646 h 270"/>
                  <a:gd name="T72" fmla="*/ 2147483646 w 92"/>
                  <a:gd name="T73" fmla="*/ 2147483646 h 270"/>
                  <a:gd name="T74" fmla="*/ 2147483646 w 92"/>
                  <a:gd name="T75" fmla="*/ 2147483646 h 270"/>
                  <a:gd name="T76" fmla="*/ 2147483646 w 92"/>
                  <a:gd name="T77" fmla="*/ 2147483646 h 270"/>
                  <a:gd name="T78" fmla="*/ 2147483646 w 92"/>
                  <a:gd name="T79" fmla="*/ 2147483646 h 270"/>
                  <a:gd name="T80" fmla="*/ 2147483646 w 92"/>
                  <a:gd name="T81" fmla="*/ 2147483646 h 270"/>
                  <a:gd name="T82" fmla="*/ 2147483646 w 92"/>
                  <a:gd name="T83" fmla="*/ 2147483646 h 2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2"/>
                  <a:gd name="T127" fmla="*/ 0 h 270"/>
                  <a:gd name="T128" fmla="*/ 92 w 92"/>
                  <a:gd name="T129" fmla="*/ 270 h 2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2" h="270">
                    <a:moveTo>
                      <a:pt x="0" y="3"/>
                    </a:moveTo>
                    <a:lnTo>
                      <a:pt x="0" y="1"/>
                    </a:lnTo>
                    <a:lnTo>
                      <a:pt x="2" y="0"/>
                    </a:lnTo>
                    <a:lnTo>
                      <a:pt x="4" y="0"/>
                    </a:lnTo>
                    <a:lnTo>
                      <a:pt x="6" y="1"/>
                    </a:lnTo>
                    <a:lnTo>
                      <a:pt x="6" y="2"/>
                    </a:lnTo>
                    <a:lnTo>
                      <a:pt x="7" y="3"/>
                    </a:lnTo>
                    <a:lnTo>
                      <a:pt x="7" y="4"/>
                    </a:lnTo>
                    <a:lnTo>
                      <a:pt x="8" y="5"/>
                    </a:lnTo>
                    <a:lnTo>
                      <a:pt x="8" y="7"/>
                    </a:lnTo>
                    <a:lnTo>
                      <a:pt x="10" y="7"/>
                    </a:lnTo>
                    <a:lnTo>
                      <a:pt x="10" y="10"/>
                    </a:lnTo>
                    <a:lnTo>
                      <a:pt x="11" y="11"/>
                    </a:lnTo>
                    <a:lnTo>
                      <a:pt x="11" y="14"/>
                    </a:lnTo>
                    <a:lnTo>
                      <a:pt x="12" y="14"/>
                    </a:lnTo>
                    <a:lnTo>
                      <a:pt x="12" y="18"/>
                    </a:lnTo>
                    <a:lnTo>
                      <a:pt x="13" y="18"/>
                    </a:lnTo>
                    <a:lnTo>
                      <a:pt x="13" y="23"/>
                    </a:lnTo>
                    <a:lnTo>
                      <a:pt x="14" y="24"/>
                    </a:lnTo>
                    <a:lnTo>
                      <a:pt x="14" y="29"/>
                    </a:lnTo>
                    <a:lnTo>
                      <a:pt x="16" y="29"/>
                    </a:lnTo>
                    <a:lnTo>
                      <a:pt x="16" y="35"/>
                    </a:lnTo>
                    <a:lnTo>
                      <a:pt x="17" y="35"/>
                    </a:lnTo>
                    <a:lnTo>
                      <a:pt x="17" y="40"/>
                    </a:lnTo>
                    <a:lnTo>
                      <a:pt x="18" y="41"/>
                    </a:lnTo>
                    <a:lnTo>
                      <a:pt x="18" y="47"/>
                    </a:lnTo>
                    <a:lnTo>
                      <a:pt x="19" y="48"/>
                    </a:lnTo>
                    <a:lnTo>
                      <a:pt x="19" y="54"/>
                    </a:lnTo>
                    <a:lnTo>
                      <a:pt x="20" y="55"/>
                    </a:lnTo>
                    <a:lnTo>
                      <a:pt x="20" y="61"/>
                    </a:lnTo>
                    <a:lnTo>
                      <a:pt x="22" y="62"/>
                    </a:lnTo>
                    <a:lnTo>
                      <a:pt x="22" y="69"/>
                    </a:lnTo>
                    <a:lnTo>
                      <a:pt x="23" y="69"/>
                    </a:lnTo>
                    <a:lnTo>
                      <a:pt x="23" y="76"/>
                    </a:lnTo>
                    <a:lnTo>
                      <a:pt x="24" y="77"/>
                    </a:lnTo>
                    <a:lnTo>
                      <a:pt x="24" y="84"/>
                    </a:lnTo>
                    <a:lnTo>
                      <a:pt x="25" y="84"/>
                    </a:lnTo>
                    <a:lnTo>
                      <a:pt x="25" y="92"/>
                    </a:lnTo>
                    <a:lnTo>
                      <a:pt x="26" y="93"/>
                    </a:lnTo>
                    <a:lnTo>
                      <a:pt x="26" y="100"/>
                    </a:lnTo>
                    <a:lnTo>
                      <a:pt x="28" y="100"/>
                    </a:lnTo>
                    <a:lnTo>
                      <a:pt x="28" y="108"/>
                    </a:lnTo>
                    <a:lnTo>
                      <a:pt x="29" y="108"/>
                    </a:lnTo>
                    <a:lnTo>
                      <a:pt x="29" y="116"/>
                    </a:lnTo>
                    <a:lnTo>
                      <a:pt x="30" y="117"/>
                    </a:lnTo>
                    <a:lnTo>
                      <a:pt x="30" y="124"/>
                    </a:lnTo>
                    <a:lnTo>
                      <a:pt x="31" y="124"/>
                    </a:lnTo>
                    <a:lnTo>
                      <a:pt x="31" y="132"/>
                    </a:lnTo>
                    <a:lnTo>
                      <a:pt x="32" y="132"/>
                    </a:lnTo>
                    <a:lnTo>
                      <a:pt x="32" y="140"/>
                    </a:lnTo>
                    <a:lnTo>
                      <a:pt x="34" y="140"/>
                    </a:lnTo>
                    <a:lnTo>
                      <a:pt x="34" y="147"/>
                    </a:lnTo>
                    <a:lnTo>
                      <a:pt x="35" y="148"/>
                    </a:lnTo>
                    <a:lnTo>
                      <a:pt x="35" y="155"/>
                    </a:lnTo>
                    <a:lnTo>
                      <a:pt x="36" y="155"/>
                    </a:lnTo>
                    <a:lnTo>
                      <a:pt x="36" y="162"/>
                    </a:lnTo>
                    <a:lnTo>
                      <a:pt x="37" y="162"/>
                    </a:lnTo>
                    <a:lnTo>
                      <a:pt x="37" y="169"/>
                    </a:lnTo>
                    <a:lnTo>
                      <a:pt x="38" y="169"/>
                    </a:lnTo>
                    <a:lnTo>
                      <a:pt x="38" y="176"/>
                    </a:lnTo>
                    <a:lnTo>
                      <a:pt x="40" y="176"/>
                    </a:lnTo>
                    <a:lnTo>
                      <a:pt x="40" y="183"/>
                    </a:lnTo>
                    <a:lnTo>
                      <a:pt x="41" y="183"/>
                    </a:lnTo>
                    <a:lnTo>
                      <a:pt x="41" y="189"/>
                    </a:lnTo>
                    <a:lnTo>
                      <a:pt x="42" y="189"/>
                    </a:lnTo>
                    <a:lnTo>
                      <a:pt x="42" y="195"/>
                    </a:lnTo>
                    <a:lnTo>
                      <a:pt x="43" y="195"/>
                    </a:lnTo>
                    <a:lnTo>
                      <a:pt x="43" y="201"/>
                    </a:lnTo>
                    <a:lnTo>
                      <a:pt x="44" y="201"/>
                    </a:lnTo>
                    <a:lnTo>
                      <a:pt x="44" y="206"/>
                    </a:lnTo>
                    <a:lnTo>
                      <a:pt x="46" y="206"/>
                    </a:lnTo>
                    <a:lnTo>
                      <a:pt x="46" y="211"/>
                    </a:lnTo>
                    <a:lnTo>
                      <a:pt x="47" y="212"/>
                    </a:lnTo>
                    <a:lnTo>
                      <a:pt x="47" y="216"/>
                    </a:lnTo>
                    <a:lnTo>
                      <a:pt x="48" y="217"/>
                    </a:lnTo>
                    <a:lnTo>
                      <a:pt x="48" y="221"/>
                    </a:lnTo>
                    <a:lnTo>
                      <a:pt x="49" y="221"/>
                    </a:lnTo>
                    <a:lnTo>
                      <a:pt x="49" y="225"/>
                    </a:lnTo>
                    <a:lnTo>
                      <a:pt x="50" y="225"/>
                    </a:lnTo>
                    <a:lnTo>
                      <a:pt x="50" y="229"/>
                    </a:lnTo>
                    <a:lnTo>
                      <a:pt x="52" y="229"/>
                    </a:lnTo>
                    <a:lnTo>
                      <a:pt x="52" y="233"/>
                    </a:lnTo>
                    <a:lnTo>
                      <a:pt x="53" y="233"/>
                    </a:lnTo>
                    <a:lnTo>
                      <a:pt x="53" y="236"/>
                    </a:lnTo>
                    <a:lnTo>
                      <a:pt x="54" y="237"/>
                    </a:lnTo>
                    <a:lnTo>
                      <a:pt x="54" y="240"/>
                    </a:lnTo>
                    <a:lnTo>
                      <a:pt x="55" y="240"/>
                    </a:lnTo>
                    <a:lnTo>
                      <a:pt x="55" y="243"/>
                    </a:lnTo>
                    <a:lnTo>
                      <a:pt x="56" y="243"/>
                    </a:lnTo>
                    <a:lnTo>
                      <a:pt x="56" y="246"/>
                    </a:lnTo>
                    <a:lnTo>
                      <a:pt x="58" y="246"/>
                    </a:lnTo>
                    <a:lnTo>
                      <a:pt x="58" y="248"/>
                    </a:lnTo>
                    <a:lnTo>
                      <a:pt x="59" y="248"/>
                    </a:lnTo>
                    <a:lnTo>
                      <a:pt x="59" y="250"/>
                    </a:lnTo>
                    <a:lnTo>
                      <a:pt x="60" y="251"/>
                    </a:lnTo>
                    <a:lnTo>
                      <a:pt x="60" y="252"/>
                    </a:lnTo>
                    <a:lnTo>
                      <a:pt x="61" y="253"/>
                    </a:lnTo>
                    <a:lnTo>
                      <a:pt x="61" y="254"/>
                    </a:lnTo>
                    <a:lnTo>
                      <a:pt x="62" y="255"/>
                    </a:lnTo>
                    <a:lnTo>
                      <a:pt x="62" y="256"/>
                    </a:lnTo>
                    <a:lnTo>
                      <a:pt x="64" y="257"/>
                    </a:lnTo>
                    <a:lnTo>
                      <a:pt x="64" y="258"/>
                    </a:lnTo>
                    <a:lnTo>
                      <a:pt x="65" y="258"/>
                    </a:lnTo>
                    <a:lnTo>
                      <a:pt x="65" y="259"/>
                    </a:lnTo>
                    <a:lnTo>
                      <a:pt x="67" y="260"/>
                    </a:lnTo>
                    <a:lnTo>
                      <a:pt x="67" y="262"/>
                    </a:lnTo>
                    <a:lnTo>
                      <a:pt x="70" y="263"/>
                    </a:lnTo>
                    <a:lnTo>
                      <a:pt x="70" y="264"/>
                    </a:lnTo>
                    <a:lnTo>
                      <a:pt x="72" y="265"/>
                    </a:lnTo>
                    <a:lnTo>
                      <a:pt x="73" y="266"/>
                    </a:lnTo>
                    <a:lnTo>
                      <a:pt x="76" y="267"/>
                    </a:lnTo>
                    <a:lnTo>
                      <a:pt x="77" y="267"/>
                    </a:lnTo>
                    <a:lnTo>
                      <a:pt x="78" y="267"/>
                    </a:lnTo>
                    <a:lnTo>
                      <a:pt x="79" y="268"/>
                    </a:lnTo>
                    <a:lnTo>
                      <a:pt x="80" y="268"/>
                    </a:lnTo>
                    <a:lnTo>
                      <a:pt x="82" y="268"/>
                    </a:lnTo>
                    <a:lnTo>
                      <a:pt x="83" y="269"/>
                    </a:lnTo>
                    <a:lnTo>
                      <a:pt x="84" y="269"/>
                    </a:lnTo>
                    <a:lnTo>
                      <a:pt x="85" y="269"/>
                    </a:lnTo>
                    <a:lnTo>
                      <a:pt x="86" y="269"/>
                    </a:lnTo>
                    <a:lnTo>
                      <a:pt x="88" y="269"/>
                    </a:lnTo>
                    <a:lnTo>
                      <a:pt x="89" y="269"/>
                    </a:lnTo>
                    <a:lnTo>
                      <a:pt x="90" y="269"/>
                    </a:lnTo>
                    <a:lnTo>
                      <a:pt x="91" y="270"/>
                    </a:lnTo>
                    <a:lnTo>
                      <a:pt x="92" y="270"/>
                    </a:lnTo>
                  </a:path>
                </a:pathLst>
              </a:custGeom>
              <a:noFill/>
              <a:ln w="254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306" name="Freeform 117">
                <a:extLst>
                  <a:ext uri="{FF2B5EF4-FFF2-40B4-BE49-F238E27FC236}">
                    <a16:creationId xmlns:a16="http://schemas.microsoft.com/office/drawing/2014/main" id="{A7AB4A12-4182-4D21-8068-386291F4B5FC}"/>
                  </a:ext>
                </a:extLst>
              </p:cNvPr>
              <p:cNvSpPr>
                <a:spLocks/>
              </p:cNvSpPr>
              <p:nvPr/>
            </p:nvSpPr>
            <p:spPr bwMode="auto">
              <a:xfrm rot="-5400000">
                <a:off x="2184915" y="3333938"/>
                <a:ext cx="26013" cy="1742"/>
              </a:xfrm>
              <a:custGeom>
                <a:avLst/>
                <a:gdLst>
                  <a:gd name="T0" fmla="*/ 0 w 10"/>
                  <a:gd name="T1" fmla="*/ 0 h 1742"/>
                  <a:gd name="T2" fmla="*/ 2147483646 w 10"/>
                  <a:gd name="T3" fmla="*/ 0 h 1742"/>
                  <a:gd name="T4" fmla="*/ 2147483646 w 10"/>
                  <a:gd name="T5" fmla="*/ 0 h 1742"/>
                  <a:gd name="T6" fmla="*/ 2147483646 w 10"/>
                  <a:gd name="T7" fmla="*/ 0 h 1742"/>
                  <a:gd name="T8" fmla="*/ 2147483646 w 10"/>
                  <a:gd name="T9" fmla="*/ 0 h 1742"/>
                  <a:gd name="T10" fmla="*/ 2147483646 w 10"/>
                  <a:gd name="T11" fmla="*/ 0 h 1742"/>
                  <a:gd name="T12" fmla="*/ 2147483646 w 10"/>
                  <a:gd name="T13" fmla="*/ 0 h 1742"/>
                  <a:gd name="T14" fmla="*/ 2147483646 w 10"/>
                  <a:gd name="T15" fmla="*/ 0 h 1742"/>
                  <a:gd name="T16" fmla="*/ 2147483646 w 10"/>
                  <a:gd name="T17" fmla="*/ 0 h 17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1742"/>
                  <a:gd name="T29" fmla="*/ 10 w 10"/>
                  <a:gd name="T30" fmla="*/ 1742 h 17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1742">
                    <a:moveTo>
                      <a:pt x="0" y="0"/>
                    </a:moveTo>
                    <a:lnTo>
                      <a:pt x="2" y="0"/>
                    </a:lnTo>
                    <a:lnTo>
                      <a:pt x="3" y="0"/>
                    </a:lnTo>
                    <a:lnTo>
                      <a:pt x="4" y="0"/>
                    </a:lnTo>
                    <a:lnTo>
                      <a:pt x="5" y="0"/>
                    </a:lnTo>
                    <a:lnTo>
                      <a:pt x="6" y="0"/>
                    </a:lnTo>
                    <a:lnTo>
                      <a:pt x="8" y="0"/>
                    </a:lnTo>
                    <a:lnTo>
                      <a:pt x="9" y="0"/>
                    </a:lnTo>
                    <a:lnTo>
                      <a:pt x="10" y="0"/>
                    </a:lnTo>
                  </a:path>
                </a:pathLst>
              </a:custGeom>
              <a:noFill/>
              <a:ln w="25400">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307" name="Freeform 118">
                <a:extLst>
                  <a:ext uri="{FF2B5EF4-FFF2-40B4-BE49-F238E27FC236}">
                    <a16:creationId xmlns:a16="http://schemas.microsoft.com/office/drawing/2014/main" id="{788267C0-D687-47FE-A01D-5D5C7B3A085C}"/>
                  </a:ext>
                </a:extLst>
              </p:cNvPr>
              <p:cNvSpPr>
                <a:spLocks/>
              </p:cNvSpPr>
              <p:nvPr/>
            </p:nvSpPr>
            <p:spPr bwMode="auto">
              <a:xfrm rot="-5400000">
                <a:off x="1996740" y="3436247"/>
                <a:ext cx="395399" cy="5225"/>
              </a:xfrm>
              <a:custGeom>
                <a:avLst/>
                <a:gdLst>
                  <a:gd name="T0" fmla="*/ 2147483646 w 152"/>
                  <a:gd name="T1" fmla="*/ 2147483646 h 3"/>
                  <a:gd name="T2" fmla="*/ 2147483646 w 152"/>
                  <a:gd name="T3" fmla="*/ 2147483646 h 3"/>
                  <a:gd name="T4" fmla="*/ 2147483646 w 152"/>
                  <a:gd name="T5" fmla="*/ 2147483646 h 3"/>
                  <a:gd name="T6" fmla="*/ 2147483646 w 152"/>
                  <a:gd name="T7" fmla="*/ 2147483646 h 3"/>
                  <a:gd name="T8" fmla="*/ 2147483646 w 152"/>
                  <a:gd name="T9" fmla="*/ 2147483646 h 3"/>
                  <a:gd name="T10" fmla="*/ 2147483646 w 152"/>
                  <a:gd name="T11" fmla="*/ 2147483646 h 3"/>
                  <a:gd name="T12" fmla="*/ 2147483646 w 152"/>
                  <a:gd name="T13" fmla="*/ 2147483646 h 3"/>
                  <a:gd name="T14" fmla="*/ 2147483646 w 152"/>
                  <a:gd name="T15" fmla="*/ 2147483646 h 3"/>
                  <a:gd name="T16" fmla="*/ 2147483646 w 152"/>
                  <a:gd name="T17" fmla="*/ 2147483646 h 3"/>
                  <a:gd name="T18" fmla="*/ 2147483646 w 152"/>
                  <a:gd name="T19" fmla="*/ 2147483646 h 3"/>
                  <a:gd name="T20" fmla="*/ 2147483646 w 152"/>
                  <a:gd name="T21" fmla="*/ 2147483646 h 3"/>
                  <a:gd name="T22" fmla="*/ 2147483646 w 152"/>
                  <a:gd name="T23" fmla="*/ 2147483646 h 3"/>
                  <a:gd name="T24" fmla="*/ 2147483646 w 152"/>
                  <a:gd name="T25" fmla="*/ 2147483646 h 3"/>
                  <a:gd name="T26" fmla="*/ 2147483646 w 152"/>
                  <a:gd name="T27" fmla="*/ 2147483646 h 3"/>
                  <a:gd name="T28" fmla="*/ 2147483646 w 152"/>
                  <a:gd name="T29" fmla="*/ 2147483646 h 3"/>
                  <a:gd name="T30" fmla="*/ 2147483646 w 152"/>
                  <a:gd name="T31" fmla="*/ 2147483646 h 3"/>
                  <a:gd name="T32" fmla="*/ 2147483646 w 152"/>
                  <a:gd name="T33" fmla="*/ 2147483646 h 3"/>
                  <a:gd name="T34" fmla="*/ 2147483646 w 152"/>
                  <a:gd name="T35" fmla="*/ 2147483646 h 3"/>
                  <a:gd name="T36" fmla="*/ 2147483646 w 152"/>
                  <a:gd name="T37" fmla="*/ 2147483646 h 3"/>
                  <a:gd name="T38" fmla="*/ 2147483646 w 152"/>
                  <a:gd name="T39" fmla="*/ 2147483646 h 3"/>
                  <a:gd name="T40" fmla="*/ 2147483646 w 152"/>
                  <a:gd name="T41" fmla="*/ 2147483646 h 3"/>
                  <a:gd name="T42" fmla="*/ 2147483646 w 152"/>
                  <a:gd name="T43" fmla="*/ 2147483646 h 3"/>
                  <a:gd name="T44" fmla="*/ 2147483646 w 152"/>
                  <a:gd name="T45" fmla="*/ 2147483646 h 3"/>
                  <a:gd name="T46" fmla="*/ 2147483646 w 152"/>
                  <a:gd name="T47" fmla="*/ 2147483646 h 3"/>
                  <a:gd name="T48" fmla="*/ 2147483646 w 152"/>
                  <a:gd name="T49" fmla="*/ 2147483646 h 3"/>
                  <a:gd name="T50" fmla="*/ 2147483646 w 152"/>
                  <a:gd name="T51" fmla="*/ 2147483646 h 3"/>
                  <a:gd name="T52" fmla="*/ 2147483646 w 152"/>
                  <a:gd name="T53" fmla="*/ 2147483646 h 3"/>
                  <a:gd name="T54" fmla="*/ 2147483646 w 152"/>
                  <a:gd name="T55" fmla="*/ 2147483646 h 3"/>
                  <a:gd name="T56" fmla="*/ 2147483646 w 152"/>
                  <a:gd name="T57" fmla="*/ 2147483646 h 3"/>
                  <a:gd name="T58" fmla="*/ 2147483646 w 152"/>
                  <a:gd name="T59" fmla="*/ 2147483646 h 3"/>
                  <a:gd name="T60" fmla="*/ 2147483646 w 152"/>
                  <a:gd name="T61" fmla="*/ 2147483646 h 3"/>
                  <a:gd name="T62" fmla="*/ 2147483646 w 152"/>
                  <a:gd name="T63" fmla="*/ 2147483646 h 3"/>
                  <a:gd name="T64" fmla="*/ 2147483646 w 152"/>
                  <a:gd name="T65" fmla="*/ 2147483646 h 3"/>
                  <a:gd name="T66" fmla="*/ 2147483646 w 152"/>
                  <a:gd name="T67" fmla="*/ 2147483646 h 3"/>
                  <a:gd name="T68" fmla="*/ 2147483646 w 152"/>
                  <a:gd name="T69" fmla="*/ 2147483646 h 3"/>
                  <a:gd name="T70" fmla="*/ 2147483646 w 152"/>
                  <a:gd name="T71" fmla="*/ 2147483646 h 3"/>
                  <a:gd name="T72" fmla="*/ 2147483646 w 152"/>
                  <a:gd name="T73" fmla="*/ 2147483646 h 3"/>
                  <a:gd name="T74" fmla="*/ 2147483646 w 152"/>
                  <a:gd name="T75" fmla="*/ 0 h 3"/>
                  <a:gd name="T76" fmla="*/ 2147483646 w 152"/>
                  <a:gd name="T77" fmla="*/ 0 h 3"/>
                  <a:gd name="T78" fmla="*/ 2147483646 w 152"/>
                  <a:gd name="T79" fmla="*/ 0 h 3"/>
                  <a:gd name="T80" fmla="*/ 2147483646 w 152"/>
                  <a:gd name="T81" fmla="*/ 0 h 3"/>
                  <a:gd name="T82" fmla="*/ 2147483646 w 152"/>
                  <a:gd name="T83" fmla="*/ 0 h 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3"/>
                  <a:gd name="T128" fmla="*/ 152 w 152"/>
                  <a:gd name="T129" fmla="*/ 3 h 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3">
                    <a:moveTo>
                      <a:pt x="0" y="3"/>
                    </a:moveTo>
                    <a:lnTo>
                      <a:pt x="1" y="3"/>
                    </a:lnTo>
                    <a:lnTo>
                      <a:pt x="2" y="3"/>
                    </a:lnTo>
                    <a:lnTo>
                      <a:pt x="3" y="3"/>
                    </a:lnTo>
                    <a:lnTo>
                      <a:pt x="5" y="3"/>
                    </a:lnTo>
                    <a:lnTo>
                      <a:pt x="6" y="3"/>
                    </a:lnTo>
                    <a:lnTo>
                      <a:pt x="7" y="3"/>
                    </a:lnTo>
                    <a:lnTo>
                      <a:pt x="8" y="3"/>
                    </a:lnTo>
                    <a:lnTo>
                      <a:pt x="9" y="3"/>
                    </a:lnTo>
                    <a:lnTo>
                      <a:pt x="11" y="3"/>
                    </a:lnTo>
                    <a:lnTo>
                      <a:pt x="12" y="3"/>
                    </a:lnTo>
                    <a:lnTo>
                      <a:pt x="13" y="3"/>
                    </a:lnTo>
                    <a:lnTo>
                      <a:pt x="14" y="3"/>
                    </a:lnTo>
                    <a:lnTo>
                      <a:pt x="15" y="3"/>
                    </a:lnTo>
                    <a:lnTo>
                      <a:pt x="17" y="3"/>
                    </a:lnTo>
                    <a:lnTo>
                      <a:pt x="18" y="3"/>
                    </a:lnTo>
                    <a:lnTo>
                      <a:pt x="19" y="3"/>
                    </a:lnTo>
                    <a:lnTo>
                      <a:pt x="20" y="3"/>
                    </a:lnTo>
                    <a:lnTo>
                      <a:pt x="21" y="3"/>
                    </a:lnTo>
                    <a:lnTo>
                      <a:pt x="23" y="3"/>
                    </a:lnTo>
                    <a:lnTo>
                      <a:pt x="24" y="3"/>
                    </a:lnTo>
                    <a:lnTo>
                      <a:pt x="25" y="3"/>
                    </a:lnTo>
                    <a:lnTo>
                      <a:pt x="26" y="3"/>
                    </a:lnTo>
                    <a:lnTo>
                      <a:pt x="27" y="3"/>
                    </a:lnTo>
                    <a:lnTo>
                      <a:pt x="29" y="3"/>
                    </a:lnTo>
                    <a:lnTo>
                      <a:pt x="30" y="3"/>
                    </a:lnTo>
                    <a:lnTo>
                      <a:pt x="31" y="3"/>
                    </a:lnTo>
                    <a:lnTo>
                      <a:pt x="32" y="3"/>
                    </a:lnTo>
                    <a:lnTo>
                      <a:pt x="33" y="3"/>
                    </a:lnTo>
                    <a:lnTo>
                      <a:pt x="35" y="3"/>
                    </a:lnTo>
                    <a:lnTo>
                      <a:pt x="36" y="3"/>
                    </a:lnTo>
                    <a:lnTo>
                      <a:pt x="37" y="3"/>
                    </a:lnTo>
                    <a:lnTo>
                      <a:pt x="38" y="3"/>
                    </a:lnTo>
                    <a:lnTo>
                      <a:pt x="39" y="3"/>
                    </a:lnTo>
                    <a:lnTo>
                      <a:pt x="41" y="3"/>
                    </a:lnTo>
                    <a:lnTo>
                      <a:pt x="42" y="3"/>
                    </a:lnTo>
                    <a:lnTo>
                      <a:pt x="43" y="3"/>
                    </a:lnTo>
                    <a:lnTo>
                      <a:pt x="44" y="3"/>
                    </a:lnTo>
                    <a:lnTo>
                      <a:pt x="45" y="3"/>
                    </a:lnTo>
                    <a:lnTo>
                      <a:pt x="47" y="3"/>
                    </a:lnTo>
                    <a:lnTo>
                      <a:pt x="48" y="3"/>
                    </a:lnTo>
                    <a:lnTo>
                      <a:pt x="49" y="3"/>
                    </a:lnTo>
                    <a:lnTo>
                      <a:pt x="50" y="3"/>
                    </a:lnTo>
                    <a:lnTo>
                      <a:pt x="51" y="3"/>
                    </a:lnTo>
                    <a:lnTo>
                      <a:pt x="53" y="3"/>
                    </a:lnTo>
                    <a:lnTo>
                      <a:pt x="54" y="3"/>
                    </a:lnTo>
                    <a:lnTo>
                      <a:pt x="55" y="3"/>
                    </a:lnTo>
                    <a:lnTo>
                      <a:pt x="56" y="3"/>
                    </a:lnTo>
                    <a:lnTo>
                      <a:pt x="57" y="3"/>
                    </a:lnTo>
                    <a:lnTo>
                      <a:pt x="59" y="3"/>
                    </a:lnTo>
                    <a:lnTo>
                      <a:pt x="60" y="3"/>
                    </a:lnTo>
                    <a:lnTo>
                      <a:pt x="61" y="3"/>
                    </a:lnTo>
                    <a:lnTo>
                      <a:pt x="62" y="3"/>
                    </a:lnTo>
                    <a:lnTo>
                      <a:pt x="63" y="3"/>
                    </a:lnTo>
                    <a:lnTo>
                      <a:pt x="65" y="3"/>
                    </a:lnTo>
                    <a:lnTo>
                      <a:pt x="66" y="3"/>
                    </a:lnTo>
                    <a:lnTo>
                      <a:pt x="67" y="3"/>
                    </a:lnTo>
                    <a:lnTo>
                      <a:pt x="68" y="3"/>
                    </a:lnTo>
                    <a:lnTo>
                      <a:pt x="69" y="3"/>
                    </a:lnTo>
                    <a:lnTo>
                      <a:pt x="71" y="3"/>
                    </a:lnTo>
                    <a:lnTo>
                      <a:pt x="72" y="3"/>
                    </a:lnTo>
                    <a:lnTo>
                      <a:pt x="73" y="3"/>
                    </a:lnTo>
                    <a:lnTo>
                      <a:pt x="74" y="3"/>
                    </a:lnTo>
                    <a:lnTo>
                      <a:pt x="75" y="3"/>
                    </a:lnTo>
                    <a:lnTo>
                      <a:pt x="77" y="3"/>
                    </a:lnTo>
                    <a:lnTo>
                      <a:pt x="78" y="3"/>
                    </a:lnTo>
                    <a:lnTo>
                      <a:pt x="79" y="3"/>
                    </a:lnTo>
                    <a:lnTo>
                      <a:pt x="80" y="3"/>
                    </a:lnTo>
                    <a:lnTo>
                      <a:pt x="81" y="2"/>
                    </a:lnTo>
                    <a:lnTo>
                      <a:pt x="83" y="2"/>
                    </a:lnTo>
                    <a:lnTo>
                      <a:pt x="84" y="2"/>
                    </a:lnTo>
                    <a:lnTo>
                      <a:pt x="85" y="2"/>
                    </a:lnTo>
                    <a:lnTo>
                      <a:pt x="86" y="2"/>
                    </a:lnTo>
                    <a:lnTo>
                      <a:pt x="87" y="2"/>
                    </a:lnTo>
                    <a:lnTo>
                      <a:pt x="89" y="2"/>
                    </a:lnTo>
                    <a:lnTo>
                      <a:pt x="90" y="2"/>
                    </a:lnTo>
                    <a:lnTo>
                      <a:pt x="91" y="2"/>
                    </a:lnTo>
                    <a:lnTo>
                      <a:pt x="92" y="2"/>
                    </a:lnTo>
                    <a:lnTo>
                      <a:pt x="93" y="2"/>
                    </a:lnTo>
                    <a:lnTo>
                      <a:pt x="95" y="2"/>
                    </a:lnTo>
                    <a:lnTo>
                      <a:pt x="96" y="2"/>
                    </a:lnTo>
                    <a:lnTo>
                      <a:pt x="97" y="2"/>
                    </a:lnTo>
                    <a:lnTo>
                      <a:pt x="98" y="2"/>
                    </a:lnTo>
                    <a:lnTo>
                      <a:pt x="99" y="2"/>
                    </a:lnTo>
                    <a:lnTo>
                      <a:pt x="101" y="2"/>
                    </a:lnTo>
                    <a:lnTo>
                      <a:pt x="102" y="2"/>
                    </a:lnTo>
                    <a:lnTo>
                      <a:pt x="103" y="2"/>
                    </a:lnTo>
                    <a:lnTo>
                      <a:pt x="104" y="2"/>
                    </a:lnTo>
                    <a:lnTo>
                      <a:pt x="105" y="2"/>
                    </a:lnTo>
                    <a:lnTo>
                      <a:pt x="107" y="2"/>
                    </a:lnTo>
                    <a:lnTo>
                      <a:pt x="108" y="2"/>
                    </a:lnTo>
                    <a:lnTo>
                      <a:pt x="109" y="2"/>
                    </a:lnTo>
                    <a:lnTo>
                      <a:pt x="110" y="2"/>
                    </a:lnTo>
                    <a:lnTo>
                      <a:pt x="111" y="2"/>
                    </a:lnTo>
                    <a:lnTo>
                      <a:pt x="113" y="2"/>
                    </a:lnTo>
                    <a:lnTo>
                      <a:pt x="114" y="2"/>
                    </a:lnTo>
                    <a:lnTo>
                      <a:pt x="115" y="2"/>
                    </a:lnTo>
                    <a:lnTo>
                      <a:pt x="116" y="2"/>
                    </a:lnTo>
                    <a:lnTo>
                      <a:pt x="117" y="1"/>
                    </a:lnTo>
                    <a:lnTo>
                      <a:pt x="119" y="1"/>
                    </a:lnTo>
                    <a:lnTo>
                      <a:pt x="120" y="1"/>
                    </a:lnTo>
                    <a:lnTo>
                      <a:pt x="121" y="1"/>
                    </a:lnTo>
                    <a:lnTo>
                      <a:pt x="122" y="1"/>
                    </a:lnTo>
                    <a:lnTo>
                      <a:pt x="123" y="1"/>
                    </a:lnTo>
                    <a:lnTo>
                      <a:pt x="125" y="1"/>
                    </a:lnTo>
                    <a:lnTo>
                      <a:pt x="126" y="1"/>
                    </a:lnTo>
                    <a:lnTo>
                      <a:pt x="127" y="1"/>
                    </a:lnTo>
                    <a:lnTo>
                      <a:pt x="128" y="1"/>
                    </a:lnTo>
                    <a:lnTo>
                      <a:pt x="129" y="1"/>
                    </a:lnTo>
                    <a:lnTo>
                      <a:pt x="131" y="1"/>
                    </a:lnTo>
                    <a:lnTo>
                      <a:pt x="132" y="1"/>
                    </a:lnTo>
                    <a:lnTo>
                      <a:pt x="133" y="1"/>
                    </a:lnTo>
                    <a:lnTo>
                      <a:pt x="134" y="1"/>
                    </a:lnTo>
                    <a:lnTo>
                      <a:pt x="135" y="0"/>
                    </a:lnTo>
                    <a:lnTo>
                      <a:pt x="137" y="0"/>
                    </a:lnTo>
                    <a:lnTo>
                      <a:pt x="138" y="0"/>
                    </a:lnTo>
                    <a:lnTo>
                      <a:pt x="139" y="0"/>
                    </a:lnTo>
                    <a:lnTo>
                      <a:pt x="140" y="0"/>
                    </a:lnTo>
                    <a:lnTo>
                      <a:pt x="141" y="0"/>
                    </a:lnTo>
                    <a:lnTo>
                      <a:pt x="143" y="0"/>
                    </a:lnTo>
                    <a:lnTo>
                      <a:pt x="144" y="0"/>
                    </a:lnTo>
                    <a:lnTo>
                      <a:pt x="145" y="0"/>
                    </a:lnTo>
                    <a:lnTo>
                      <a:pt x="146" y="0"/>
                    </a:lnTo>
                    <a:lnTo>
                      <a:pt x="147" y="0"/>
                    </a:lnTo>
                    <a:lnTo>
                      <a:pt x="149" y="0"/>
                    </a:lnTo>
                    <a:lnTo>
                      <a:pt x="150" y="0"/>
                    </a:lnTo>
                    <a:lnTo>
                      <a:pt x="151" y="0"/>
                    </a:lnTo>
                    <a:lnTo>
                      <a:pt x="152" y="0"/>
                    </a:lnTo>
                  </a:path>
                </a:pathLst>
              </a:custGeom>
              <a:noFill/>
              <a:ln w="254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308" name="Freeform 119">
                <a:extLst>
                  <a:ext uri="{FF2B5EF4-FFF2-40B4-BE49-F238E27FC236}">
                    <a16:creationId xmlns:a16="http://schemas.microsoft.com/office/drawing/2014/main" id="{6AE94F76-6C6E-49C2-856B-D22E770AC84E}"/>
                  </a:ext>
                </a:extLst>
              </p:cNvPr>
              <p:cNvSpPr>
                <a:spLocks/>
              </p:cNvSpPr>
              <p:nvPr/>
            </p:nvSpPr>
            <p:spPr bwMode="auto">
              <a:xfrm rot="-5400000">
                <a:off x="1952772" y="3002107"/>
                <a:ext cx="398001" cy="80108"/>
              </a:xfrm>
              <a:custGeom>
                <a:avLst/>
                <a:gdLst>
                  <a:gd name="T0" fmla="*/ 2147483646 w 153"/>
                  <a:gd name="T1" fmla="*/ 2147483646 h 46"/>
                  <a:gd name="T2" fmla="*/ 2147483646 w 153"/>
                  <a:gd name="T3" fmla="*/ 2147483646 h 46"/>
                  <a:gd name="T4" fmla="*/ 2147483646 w 153"/>
                  <a:gd name="T5" fmla="*/ 2147483646 h 46"/>
                  <a:gd name="T6" fmla="*/ 2147483646 w 153"/>
                  <a:gd name="T7" fmla="*/ 2147483646 h 46"/>
                  <a:gd name="T8" fmla="*/ 2147483646 w 153"/>
                  <a:gd name="T9" fmla="*/ 2147483646 h 46"/>
                  <a:gd name="T10" fmla="*/ 2147483646 w 153"/>
                  <a:gd name="T11" fmla="*/ 2147483646 h 46"/>
                  <a:gd name="T12" fmla="*/ 2147483646 w 153"/>
                  <a:gd name="T13" fmla="*/ 2147483646 h 46"/>
                  <a:gd name="T14" fmla="*/ 2147483646 w 153"/>
                  <a:gd name="T15" fmla="*/ 2147483646 h 46"/>
                  <a:gd name="T16" fmla="*/ 2147483646 w 153"/>
                  <a:gd name="T17" fmla="*/ 2147483646 h 46"/>
                  <a:gd name="T18" fmla="*/ 2147483646 w 153"/>
                  <a:gd name="T19" fmla="*/ 2147483646 h 46"/>
                  <a:gd name="T20" fmla="*/ 2147483646 w 153"/>
                  <a:gd name="T21" fmla="*/ 2147483646 h 46"/>
                  <a:gd name="T22" fmla="*/ 2147483646 w 153"/>
                  <a:gd name="T23" fmla="*/ 2147483646 h 46"/>
                  <a:gd name="T24" fmla="*/ 2147483646 w 153"/>
                  <a:gd name="T25" fmla="*/ 2147483646 h 46"/>
                  <a:gd name="T26" fmla="*/ 2147483646 w 153"/>
                  <a:gd name="T27" fmla="*/ 2147483646 h 46"/>
                  <a:gd name="T28" fmla="*/ 2147483646 w 153"/>
                  <a:gd name="T29" fmla="*/ 2147483646 h 46"/>
                  <a:gd name="T30" fmla="*/ 2147483646 w 153"/>
                  <a:gd name="T31" fmla="*/ 2147483646 h 46"/>
                  <a:gd name="T32" fmla="*/ 2147483646 w 153"/>
                  <a:gd name="T33" fmla="*/ 2147483646 h 46"/>
                  <a:gd name="T34" fmla="*/ 2147483646 w 153"/>
                  <a:gd name="T35" fmla="*/ 2147483646 h 46"/>
                  <a:gd name="T36" fmla="*/ 2147483646 w 153"/>
                  <a:gd name="T37" fmla="*/ 2147483646 h 46"/>
                  <a:gd name="T38" fmla="*/ 2147483646 w 153"/>
                  <a:gd name="T39" fmla="*/ 2147483646 h 46"/>
                  <a:gd name="T40" fmla="*/ 2147483646 w 153"/>
                  <a:gd name="T41" fmla="*/ 2147483646 h 46"/>
                  <a:gd name="T42" fmla="*/ 2147483646 w 153"/>
                  <a:gd name="T43" fmla="*/ 2147483646 h 46"/>
                  <a:gd name="T44" fmla="*/ 2147483646 w 153"/>
                  <a:gd name="T45" fmla="*/ 2147483646 h 46"/>
                  <a:gd name="T46" fmla="*/ 2147483646 w 153"/>
                  <a:gd name="T47" fmla="*/ 2147483646 h 46"/>
                  <a:gd name="T48" fmla="*/ 2147483646 w 153"/>
                  <a:gd name="T49" fmla="*/ 2147483646 h 46"/>
                  <a:gd name="T50" fmla="*/ 2147483646 w 153"/>
                  <a:gd name="T51" fmla="*/ 2147483646 h 46"/>
                  <a:gd name="T52" fmla="*/ 2147483646 w 153"/>
                  <a:gd name="T53" fmla="*/ 2147483646 h 46"/>
                  <a:gd name="T54" fmla="*/ 2147483646 w 153"/>
                  <a:gd name="T55" fmla="*/ 2147483646 h 46"/>
                  <a:gd name="T56" fmla="*/ 2147483646 w 153"/>
                  <a:gd name="T57" fmla="*/ 2147483646 h 46"/>
                  <a:gd name="T58" fmla="*/ 2147483646 w 153"/>
                  <a:gd name="T59" fmla="*/ 2147483646 h 46"/>
                  <a:gd name="T60" fmla="*/ 2147483646 w 153"/>
                  <a:gd name="T61" fmla="*/ 2147483646 h 46"/>
                  <a:gd name="T62" fmla="*/ 2147483646 w 153"/>
                  <a:gd name="T63" fmla="*/ 2147483646 h 46"/>
                  <a:gd name="T64" fmla="*/ 2147483646 w 153"/>
                  <a:gd name="T65" fmla="*/ 2147483646 h 46"/>
                  <a:gd name="T66" fmla="*/ 2147483646 w 153"/>
                  <a:gd name="T67" fmla="*/ 2147483646 h 46"/>
                  <a:gd name="T68" fmla="*/ 2147483646 w 153"/>
                  <a:gd name="T69" fmla="*/ 2147483646 h 46"/>
                  <a:gd name="T70" fmla="*/ 2147483646 w 153"/>
                  <a:gd name="T71" fmla="*/ 2147483646 h 46"/>
                  <a:gd name="T72" fmla="*/ 2147483646 w 153"/>
                  <a:gd name="T73" fmla="*/ 2147483646 h 46"/>
                  <a:gd name="T74" fmla="*/ 2147483646 w 153"/>
                  <a:gd name="T75" fmla="*/ 2147483646 h 46"/>
                  <a:gd name="T76" fmla="*/ 2147483646 w 153"/>
                  <a:gd name="T77" fmla="*/ 2147483646 h 46"/>
                  <a:gd name="T78" fmla="*/ 2147483646 w 153"/>
                  <a:gd name="T79" fmla="*/ 2147483646 h 46"/>
                  <a:gd name="T80" fmla="*/ 2147483646 w 153"/>
                  <a:gd name="T81" fmla="*/ 2147483646 h 46"/>
                  <a:gd name="T82" fmla="*/ 2147483646 w 153"/>
                  <a:gd name="T83" fmla="*/ 2147483646 h 4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3"/>
                  <a:gd name="T127" fmla="*/ 0 h 46"/>
                  <a:gd name="T128" fmla="*/ 153 w 153"/>
                  <a:gd name="T129" fmla="*/ 46 h 4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3" h="46">
                    <a:moveTo>
                      <a:pt x="0" y="46"/>
                    </a:moveTo>
                    <a:lnTo>
                      <a:pt x="1" y="45"/>
                    </a:lnTo>
                    <a:lnTo>
                      <a:pt x="3" y="45"/>
                    </a:lnTo>
                    <a:lnTo>
                      <a:pt x="4" y="45"/>
                    </a:lnTo>
                    <a:lnTo>
                      <a:pt x="5" y="45"/>
                    </a:lnTo>
                    <a:lnTo>
                      <a:pt x="6" y="45"/>
                    </a:lnTo>
                    <a:lnTo>
                      <a:pt x="7" y="45"/>
                    </a:lnTo>
                    <a:lnTo>
                      <a:pt x="9" y="45"/>
                    </a:lnTo>
                    <a:lnTo>
                      <a:pt x="10" y="45"/>
                    </a:lnTo>
                    <a:lnTo>
                      <a:pt x="11" y="44"/>
                    </a:lnTo>
                    <a:lnTo>
                      <a:pt x="12" y="44"/>
                    </a:lnTo>
                    <a:lnTo>
                      <a:pt x="13" y="44"/>
                    </a:lnTo>
                    <a:lnTo>
                      <a:pt x="15" y="44"/>
                    </a:lnTo>
                    <a:lnTo>
                      <a:pt x="16" y="44"/>
                    </a:lnTo>
                    <a:lnTo>
                      <a:pt x="17" y="44"/>
                    </a:lnTo>
                    <a:lnTo>
                      <a:pt x="18" y="43"/>
                    </a:lnTo>
                    <a:lnTo>
                      <a:pt x="19" y="43"/>
                    </a:lnTo>
                    <a:lnTo>
                      <a:pt x="21" y="43"/>
                    </a:lnTo>
                    <a:lnTo>
                      <a:pt x="22" y="43"/>
                    </a:lnTo>
                    <a:lnTo>
                      <a:pt x="23" y="43"/>
                    </a:lnTo>
                    <a:lnTo>
                      <a:pt x="24" y="43"/>
                    </a:lnTo>
                    <a:lnTo>
                      <a:pt x="25" y="42"/>
                    </a:lnTo>
                    <a:lnTo>
                      <a:pt x="27" y="42"/>
                    </a:lnTo>
                    <a:lnTo>
                      <a:pt x="28" y="42"/>
                    </a:lnTo>
                    <a:lnTo>
                      <a:pt x="29" y="42"/>
                    </a:lnTo>
                    <a:lnTo>
                      <a:pt x="30" y="42"/>
                    </a:lnTo>
                    <a:lnTo>
                      <a:pt x="31" y="41"/>
                    </a:lnTo>
                    <a:lnTo>
                      <a:pt x="33" y="41"/>
                    </a:lnTo>
                    <a:lnTo>
                      <a:pt x="34" y="41"/>
                    </a:lnTo>
                    <a:lnTo>
                      <a:pt x="35" y="41"/>
                    </a:lnTo>
                    <a:lnTo>
                      <a:pt x="36" y="41"/>
                    </a:lnTo>
                    <a:lnTo>
                      <a:pt x="37" y="40"/>
                    </a:lnTo>
                    <a:lnTo>
                      <a:pt x="39" y="40"/>
                    </a:lnTo>
                    <a:lnTo>
                      <a:pt x="40" y="40"/>
                    </a:lnTo>
                    <a:lnTo>
                      <a:pt x="41" y="40"/>
                    </a:lnTo>
                    <a:lnTo>
                      <a:pt x="42" y="39"/>
                    </a:lnTo>
                    <a:lnTo>
                      <a:pt x="43" y="39"/>
                    </a:lnTo>
                    <a:lnTo>
                      <a:pt x="45" y="39"/>
                    </a:lnTo>
                    <a:lnTo>
                      <a:pt x="46" y="39"/>
                    </a:lnTo>
                    <a:lnTo>
                      <a:pt x="47" y="38"/>
                    </a:lnTo>
                    <a:lnTo>
                      <a:pt x="48" y="38"/>
                    </a:lnTo>
                    <a:lnTo>
                      <a:pt x="49" y="38"/>
                    </a:lnTo>
                    <a:lnTo>
                      <a:pt x="51" y="37"/>
                    </a:lnTo>
                    <a:lnTo>
                      <a:pt x="52" y="37"/>
                    </a:lnTo>
                    <a:lnTo>
                      <a:pt x="53" y="37"/>
                    </a:lnTo>
                    <a:lnTo>
                      <a:pt x="54" y="37"/>
                    </a:lnTo>
                    <a:lnTo>
                      <a:pt x="55" y="36"/>
                    </a:lnTo>
                    <a:lnTo>
                      <a:pt x="57" y="36"/>
                    </a:lnTo>
                    <a:lnTo>
                      <a:pt x="58" y="36"/>
                    </a:lnTo>
                    <a:lnTo>
                      <a:pt x="59" y="35"/>
                    </a:lnTo>
                    <a:lnTo>
                      <a:pt x="60" y="35"/>
                    </a:lnTo>
                    <a:lnTo>
                      <a:pt x="61" y="35"/>
                    </a:lnTo>
                    <a:lnTo>
                      <a:pt x="63" y="34"/>
                    </a:lnTo>
                    <a:lnTo>
                      <a:pt x="64" y="34"/>
                    </a:lnTo>
                    <a:lnTo>
                      <a:pt x="65" y="34"/>
                    </a:lnTo>
                    <a:lnTo>
                      <a:pt x="66" y="33"/>
                    </a:lnTo>
                    <a:lnTo>
                      <a:pt x="67" y="33"/>
                    </a:lnTo>
                    <a:lnTo>
                      <a:pt x="69" y="33"/>
                    </a:lnTo>
                    <a:lnTo>
                      <a:pt x="70" y="32"/>
                    </a:lnTo>
                    <a:lnTo>
                      <a:pt x="71" y="32"/>
                    </a:lnTo>
                    <a:lnTo>
                      <a:pt x="72" y="32"/>
                    </a:lnTo>
                    <a:lnTo>
                      <a:pt x="73" y="31"/>
                    </a:lnTo>
                    <a:lnTo>
                      <a:pt x="75" y="31"/>
                    </a:lnTo>
                    <a:lnTo>
                      <a:pt x="76" y="30"/>
                    </a:lnTo>
                    <a:lnTo>
                      <a:pt x="77" y="30"/>
                    </a:lnTo>
                    <a:lnTo>
                      <a:pt x="78" y="30"/>
                    </a:lnTo>
                    <a:lnTo>
                      <a:pt x="79" y="29"/>
                    </a:lnTo>
                    <a:lnTo>
                      <a:pt x="81" y="29"/>
                    </a:lnTo>
                    <a:lnTo>
                      <a:pt x="82" y="28"/>
                    </a:lnTo>
                    <a:lnTo>
                      <a:pt x="83" y="28"/>
                    </a:lnTo>
                    <a:lnTo>
                      <a:pt x="84" y="28"/>
                    </a:lnTo>
                    <a:lnTo>
                      <a:pt x="85" y="27"/>
                    </a:lnTo>
                    <a:lnTo>
                      <a:pt x="87" y="27"/>
                    </a:lnTo>
                    <a:lnTo>
                      <a:pt x="88" y="26"/>
                    </a:lnTo>
                    <a:lnTo>
                      <a:pt x="89" y="26"/>
                    </a:lnTo>
                    <a:lnTo>
                      <a:pt x="90" y="25"/>
                    </a:lnTo>
                    <a:lnTo>
                      <a:pt x="91" y="25"/>
                    </a:lnTo>
                    <a:lnTo>
                      <a:pt x="93" y="25"/>
                    </a:lnTo>
                    <a:lnTo>
                      <a:pt x="94" y="25"/>
                    </a:lnTo>
                    <a:lnTo>
                      <a:pt x="95" y="24"/>
                    </a:lnTo>
                    <a:lnTo>
                      <a:pt x="96" y="24"/>
                    </a:lnTo>
                    <a:lnTo>
                      <a:pt x="97" y="23"/>
                    </a:lnTo>
                    <a:lnTo>
                      <a:pt x="99" y="23"/>
                    </a:lnTo>
                    <a:lnTo>
                      <a:pt x="100" y="22"/>
                    </a:lnTo>
                    <a:lnTo>
                      <a:pt x="101" y="22"/>
                    </a:lnTo>
                    <a:lnTo>
                      <a:pt x="102" y="21"/>
                    </a:lnTo>
                    <a:lnTo>
                      <a:pt x="103" y="21"/>
                    </a:lnTo>
                    <a:lnTo>
                      <a:pt x="105" y="20"/>
                    </a:lnTo>
                    <a:lnTo>
                      <a:pt x="106" y="20"/>
                    </a:lnTo>
                    <a:lnTo>
                      <a:pt x="107" y="19"/>
                    </a:lnTo>
                    <a:lnTo>
                      <a:pt x="108" y="19"/>
                    </a:lnTo>
                    <a:lnTo>
                      <a:pt x="109" y="18"/>
                    </a:lnTo>
                    <a:lnTo>
                      <a:pt x="111" y="18"/>
                    </a:lnTo>
                    <a:lnTo>
                      <a:pt x="112" y="17"/>
                    </a:lnTo>
                    <a:lnTo>
                      <a:pt x="113" y="17"/>
                    </a:lnTo>
                    <a:lnTo>
                      <a:pt x="114" y="16"/>
                    </a:lnTo>
                    <a:lnTo>
                      <a:pt x="115" y="16"/>
                    </a:lnTo>
                    <a:lnTo>
                      <a:pt x="117" y="15"/>
                    </a:lnTo>
                    <a:lnTo>
                      <a:pt x="118" y="15"/>
                    </a:lnTo>
                    <a:lnTo>
                      <a:pt x="119" y="14"/>
                    </a:lnTo>
                    <a:lnTo>
                      <a:pt x="120" y="14"/>
                    </a:lnTo>
                    <a:lnTo>
                      <a:pt x="121" y="13"/>
                    </a:lnTo>
                    <a:lnTo>
                      <a:pt x="123" y="13"/>
                    </a:lnTo>
                    <a:lnTo>
                      <a:pt x="124" y="12"/>
                    </a:lnTo>
                    <a:lnTo>
                      <a:pt x="125" y="12"/>
                    </a:lnTo>
                    <a:lnTo>
                      <a:pt x="126" y="11"/>
                    </a:lnTo>
                    <a:lnTo>
                      <a:pt x="127" y="11"/>
                    </a:lnTo>
                    <a:lnTo>
                      <a:pt x="129" y="10"/>
                    </a:lnTo>
                    <a:lnTo>
                      <a:pt x="130" y="10"/>
                    </a:lnTo>
                    <a:lnTo>
                      <a:pt x="131" y="9"/>
                    </a:lnTo>
                    <a:lnTo>
                      <a:pt x="133" y="8"/>
                    </a:lnTo>
                    <a:lnTo>
                      <a:pt x="135" y="7"/>
                    </a:lnTo>
                    <a:lnTo>
                      <a:pt x="136" y="7"/>
                    </a:lnTo>
                    <a:lnTo>
                      <a:pt x="137" y="6"/>
                    </a:lnTo>
                    <a:lnTo>
                      <a:pt x="138" y="6"/>
                    </a:lnTo>
                    <a:lnTo>
                      <a:pt x="139" y="5"/>
                    </a:lnTo>
                    <a:lnTo>
                      <a:pt x="141" y="5"/>
                    </a:lnTo>
                    <a:lnTo>
                      <a:pt x="142" y="4"/>
                    </a:lnTo>
                    <a:lnTo>
                      <a:pt x="143" y="4"/>
                    </a:lnTo>
                    <a:lnTo>
                      <a:pt x="144" y="4"/>
                    </a:lnTo>
                    <a:lnTo>
                      <a:pt x="145" y="3"/>
                    </a:lnTo>
                    <a:lnTo>
                      <a:pt x="147" y="3"/>
                    </a:lnTo>
                    <a:lnTo>
                      <a:pt x="148" y="2"/>
                    </a:lnTo>
                    <a:lnTo>
                      <a:pt x="150" y="1"/>
                    </a:lnTo>
                    <a:lnTo>
                      <a:pt x="151" y="0"/>
                    </a:lnTo>
                    <a:lnTo>
                      <a:pt x="153" y="0"/>
                    </a:lnTo>
                  </a:path>
                </a:pathLst>
              </a:custGeom>
              <a:noFill/>
              <a:ln w="254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309" name="Freeform 120">
                <a:extLst>
                  <a:ext uri="{FF2B5EF4-FFF2-40B4-BE49-F238E27FC236}">
                    <a16:creationId xmlns:a16="http://schemas.microsoft.com/office/drawing/2014/main" id="{DBB8C25C-72F6-40C9-A6E1-243BA091334B}"/>
                  </a:ext>
                </a:extLst>
              </p:cNvPr>
              <p:cNvSpPr>
                <a:spLocks/>
              </p:cNvSpPr>
              <p:nvPr/>
            </p:nvSpPr>
            <p:spPr bwMode="auto">
              <a:xfrm rot="-5400000">
                <a:off x="1896604" y="2628048"/>
                <a:ext cx="395399" cy="34830"/>
              </a:xfrm>
              <a:custGeom>
                <a:avLst/>
                <a:gdLst>
                  <a:gd name="T0" fmla="*/ 2147483646 w 152"/>
                  <a:gd name="T1" fmla="*/ 2147483646 h 20"/>
                  <a:gd name="T2" fmla="*/ 2147483646 w 152"/>
                  <a:gd name="T3" fmla="*/ 2147483646 h 20"/>
                  <a:gd name="T4" fmla="*/ 2147483646 w 152"/>
                  <a:gd name="T5" fmla="*/ 2147483646 h 20"/>
                  <a:gd name="T6" fmla="*/ 2147483646 w 152"/>
                  <a:gd name="T7" fmla="*/ 2147483646 h 20"/>
                  <a:gd name="T8" fmla="*/ 2147483646 w 152"/>
                  <a:gd name="T9" fmla="*/ 2147483646 h 20"/>
                  <a:gd name="T10" fmla="*/ 2147483646 w 152"/>
                  <a:gd name="T11" fmla="*/ 2147483646 h 20"/>
                  <a:gd name="T12" fmla="*/ 2147483646 w 152"/>
                  <a:gd name="T13" fmla="*/ 2147483646 h 20"/>
                  <a:gd name="T14" fmla="*/ 2147483646 w 152"/>
                  <a:gd name="T15" fmla="*/ 2147483646 h 20"/>
                  <a:gd name="T16" fmla="*/ 2147483646 w 152"/>
                  <a:gd name="T17" fmla="*/ 2147483646 h 20"/>
                  <a:gd name="T18" fmla="*/ 2147483646 w 152"/>
                  <a:gd name="T19" fmla="*/ 2147483646 h 20"/>
                  <a:gd name="T20" fmla="*/ 2147483646 w 152"/>
                  <a:gd name="T21" fmla="*/ 2147483646 h 20"/>
                  <a:gd name="T22" fmla="*/ 2147483646 w 152"/>
                  <a:gd name="T23" fmla="*/ 2147483646 h 20"/>
                  <a:gd name="T24" fmla="*/ 2147483646 w 152"/>
                  <a:gd name="T25" fmla="*/ 2147483646 h 20"/>
                  <a:gd name="T26" fmla="*/ 2147483646 w 152"/>
                  <a:gd name="T27" fmla="*/ 2147483646 h 20"/>
                  <a:gd name="T28" fmla="*/ 2147483646 w 152"/>
                  <a:gd name="T29" fmla="*/ 2147483646 h 20"/>
                  <a:gd name="T30" fmla="*/ 2147483646 w 152"/>
                  <a:gd name="T31" fmla="*/ 2147483646 h 20"/>
                  <a:gd name="T32" fmla="*/ 2147483646 w 152"/>
                  <a:gd name="T33" fmla="*/ 2147483646 h 20"/>
                  <a:gd name="T34" fmla="*/ 2147483646 w 152"/>
                  <a:gd name="T35" fmla="*/ 2147483646 h 20"/>
                  <a:gd name="T36" fmla="*/ 2147483646 w 152"/>
                  <a:gd name="T37" fmla="*/ 2147483646 h 20"/>
                  <a:gd name="T38" fmla="*/ 2147483646 w 152"/>
                  <a:gd name="T39" fmla="*/ 0 h 20"/>
                  <a:gd name="T40" fmla="*/ 2147483646 w 152"/>
                  <a:gd name="T41" fmla="*/ 0 h 20"/>
                  <a:gd name="T42" fmla="*/ 2147483646 w 152"/>
                  <a:gd name="T43" fmla="*/ 0 h 20"/>
                  <a:gd name="T44" fmla="*/ 2147483646 w 152"/>
                  <a:gd name="T45" fmla="*/ 0 h 20"/>
                  <a:gd name="T46" fmla="*/ 2147483646 w 152"/>
                  <a:gd name="T47" fmla="*/ 0 h 20"/>
                  <a:gd name="T48" fmla="*/ 2147483646 w 152"/>
                  <a:gd name="T49" fmla="*/ 2147483646 h 20"/>
                  <a:gd name="T50" fmla="*/ 2147483646 w 152"/>
                  <a:gd name="T51" fmla="*/ 2147483646 h 20"/>
                  <a:gd name="T52" fmla="*/ 2147483646 w 152"/>
                  <a:gd name="T53" fmla="*/ 2147483646 h 20"/>
                  <a:gd name="T54" fmla="*/ 2147483646 w 152"/>
                  <a:gd name="T55" fmla="*/ 2147483646 h 20"/>
                  <a:gd name="T56" fmla="*/ 2147483646 w 152"/>
                  <a:gd name="T57" fmla="*/ 2147483646 h 20"/>
                  <a:gd name="T58" fmla="*/ 2147483646 w 152"/>
                  <a:gd name="T59" fmla="*/ 2147483646 h 20"/>
                  <a:gd name="T60" fmla="*/ 2147483646 w 152"/>
                  <a:gd name="T61" fmla="*/ 2147483646 h 20"/>
                  <a:gd name="T62" fmla="*/ 2147483646 w 152"/>
                  <a:gd name="T63" fmla="*/ 2147483646 h 20"/>
                  <a:gd name="T64" fmla="*/ 2147483646 w 152"/>
                  <a:gd name="T65" fmla="*/ 2147483646 h 20"/>
                  <a:gd name="T66" fmla="*/ 2147483646 w 152"/>
                  <a:gd name="T67" fmla="*/ 2147483646 h 20"/>
                  <a:gd name="T68" fmla="*/ 2147483646 w 152"/>
                  <a:gd name="T69" fmla="*/ 2147483646 h 20"/>
                  <a:gd name="T70" fmla="*/ 2147483646 w 152"/>
                  <a:gd name="T71" fmla="*/ 2147483646 h 20"/>
                  <a:gd name="T72" fmla="*/ 2147483646 w 152"/>
                  <a:gd name="T73" fmla="*/ 2147483646 h 20"/>
                  <a:gd name="T74" fmla="*/ 2147483646 w 152"/>
                  <a:gd name="T75" fmla="*/ 2147483646 h 20"/>
                  <a:gd name="T76" fmla="*/ 2147483646 w 152"/>
                  <a:gd name="T77" fmla="*/ 2147483646 h 20"/>
                  <a:gd name="T78" fmla="*/ 2147483646 w 152"/>
                  <a:gd name="T79" fmla="*/ 2147483646 h 20"/>
                  <a:gd name="T80" fmla="*/ 2147483646 w 152"/>
                  <a:gd name="T81" fmla="*/ 2147483646 h 20"/>
                  <a:gd name="T82" fmla="*/ 2147483646 w 152"/>
                  <a:gd name="T83" fmla="*/ 2147483646 h 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20"/>
                  <a:gd name="T128" fmla="*/ 152 w 152"/>
                  <a:gd name="T129" fmla="*/ 20 h 2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20">
                    <a:moveTo>
                      <a:pt x="0" y="20"/>
                    </a:moveTo>
                    <a:lnTo>
                      <a:pt x="1" y="19"/>
                    </a:lnTo>
                    <a:lnTo>
                      <a:pt x="2" y="19"/>
                    </a:lnTo>
                    <a:lnTo>
                      <a:pt x="3" y="18"/>
                    </a:lnTo>
                    <a:lnTo>
                      <a:pt x="4" y="18"/>
                    </a:lnTo>
                    <a:lnTo>
                      <a:pt x="6" y="17"/>
                    </a:lnTo>
                    <a:lnTo>
                      <a:pt x="7" y="17"/>
                    </a:lnTo>
                    <a:lnTo>
                      <a:pt x="8" y="16"/>
                    </a:lnTo>
                    <a:lnTo>
                      <a:pt x="9" y="16"/>
                    </a:lnTo>
                    <a:lnTo>
                      <a:pt x="10" y="15"/>
                    </a:lnTo>
                    <a:lnTo>
                      <a:pt x="12" y="15"/>
                    </a:lnTo>
                    <a:lnTo>
                      <a:pt x="13" y="14"/>
                    </a:lnTo>
                    <a:lnTo>
                      <a:pt x="14" y="14"/>
                    </a:lnTo>
                    <a:lnTo>
                      <a:pt x="15" y="13"/>
                    </a:lnTo>
                    <a:lnTo>
                      <a:pt x="16" y="13"/>
                    </a:lnTo>
                    <a:lnTo>
                      <a:pt x="18" y="13"/>
                    </a:lnTo>
                    <a:lnTo>
                      <a:pt x="19" y="12"/>
                    </a:lnTo>
                    <a:lnTo>
                      <a:pt x="20" y="12"/>
                    </a:lnTo>
                    <a:lnTo>
                      <a:pt x="21" y="11"/>
                    </a:lnTo>
                    <a:lnTo>
                      <a:pt x="22" y="11"/>
                    </a:lnTo>
                    <a:lnTo>
                      <a:pt x="24" y="10"/>
                    </a:lnTo>
                    <a:lnTo>
                      <a:pt x="25" y="10"/>
                    </a:lnTo>
                    <a:lnTo>
                      <a:pt x="26" y="9"/>
                    </a:lnTo>
                    <a:lnTo>
                      <a:pt x="27" y="9"/>
                    </a:lnTo>
                    <a:lnTo>
                      <a:pt x="28" y="9"/>
                    </a:lnTo>
                    <a:lnTo>
                      <a:pt x="30" y="8"/>
                    </a:lnTo>
                    <a:lnTo>
                      <a:pt x="31" y="8"/>
                    </a:lnTo>
                    <a:lnTo>
                      <a:pt x="32" y="7"/>
                    </a:lnTo>
                    <a:lnTo>
                      <a:pt x="33" y="7"/>
                    </a:lnTo>
                    <a:lnTo>
                      <a:pt x="34" y="7"/>
                    </a:lnTo>
                    <a:lnTo>
                      <a:pt x="36" y="6"/>
                    </a:lnTo>
                    <a:lnTo>
                      <a:pt x="37" y="6"/>
                    </a:lnTo>
                    <a:lnTo>
                      <a:pt x="38" y="6"/>
                    </a:lnTo>
                    <a:lnTo>
                      <a:pt x="39" y="5"/>
                    </a:lnTo>
                    <a:lnTo>
                      <a:pt x="40" y="5"/>
                    </a:lnTo>
                    <a:lnTo>
                      <a:pt x="42" y="5"/>
                    </a:lnTo>
                    <a:lnTo>
                      <a:pt x="43" y="4"/>
                    </a:lnTo>
                    <a:lnTo>
                      <a:pt x="44" y="4"/>
                    </a:lnTo>
                    <a:lnTo>
                      <a:pt x="45" y="4"/>
                    </a:lnTo>
                    <a:lnTo>
                      <a:pt x="46" y="4"/>
                    </a:lnTo>
                    <a:lnTo>
                      <a:pt x="48" y="3"/>
                    </a:lnTo>
                    <a:lnTo>
                      <a:pt x="49" y="3"/>
                    </a:lnTo>
                    <a:lnTo>
                      <a:pt x="50" y="3"/>
                    </a:lnTo>
                    <a:lnTo>
                      <a:pt x="51" y="3"/>
                    </a:lnTo>
                    <a:lnTo>
                      <a:pt x="52" y="3"/>
                    </a:lnTo>
                    <a:lnTo>
                      <a:pt x="54" y="2"/>
                    </a:lnTo>
                    <a:lnTo>
                      <a:pt x="55" y="2"/>
                    </a:lnTo>
                    <a:lnTo>
                      <a:pt x="56" y="2"/>
                    </a:lnTo>
                    <a:lnTo>
                      <a:pt x="57" y="2"/>
                    </a:lnTo>
                    <a:lnTo>
                      <a:pt x="58" y="2"/>
                    </a:lnTo>
                    <a:lnTo>
                      <a:pt x="60" y="2"/>
                    </a:lnTo>
                    <a:lnTo>
                      <a:pt x="61" y="1"/>
                    </a:lnTo>
                    <a:lnTo>
                      <a:pt x="62" y="1"/>
                    </a:lnTo>
                    <a:lnTo>
                      <a:pt x="63" y="1"/>
                    </a:lnTo>
                    <a:lnTo>
                      <a:pt x="64" y="1"/>
                    </a:lnTo>
                    <a:lnTo>
                      <a:pt x="66" y="1"/>
                    </a:lnTo>
                    <a:lnTo>
                      <a:pt x="67" y="1"/>
                    </a:lnTo>
                    <a:lnTo>
                      <a:pt x="68" y="1"/>
                    </a:lnTo>
                    <a:lnTo>
                      <a:pt x="69" y="1"/>
                    </a:lnTo>
                    <a:lnTo>
                      <a:pt x="70" y="0"/>
                    </a:lnTo>
                    <a:lnTo>
                      <a:pt x="72" y="0"/>
                    </a:lnTo>
                    <a:lnTo>
                      <a:pt x="73" y="0"/>
                    </a:lnTo>
                    <a:lnTo>
                      <a:pt x="74" y="0"/>
                    </a:lnTo>
                    <a:lnTo>
                      <a:pt x="75" y="0"/>
                    </a:lnTo>
                    <a:lnTo>
                      <a:pt x="76" y="0"/>
                    </a:lnTo>
                    <a:lnTo>
                      <a:pt x="78" y="0"/>
                    </a:lnTo>
                    <a:lnTo>
                      <a:pt x="79" y="0"/>
                    </a:lnTo>
                    <a:lnTo>
                      <a:pt x="80" y="0"/>
                    </a:lnTo>
                    <a:lnTo>
                      <a:pt x="81" y="0"/>
                    </a:lnTo>
                    <a:lnTo>
                      <a:pt x="82" y="0"/>
                    </a:lnTo>
                    <a:lnTo>
                      <a:pt x="84" y="0"/>
                    </a:lnTo>
                    <a:lnTo>
                      <a:pt x="85" y="0"/>
                    </a:lnTo>
                    <a:lnTo>
                      <a:pt x="86" y="0"/>
                    </a:lnTo>
                    <a:lnTo>
                      <a:pt x="87" y="0"/>
                    </a:lnTo>
                    <a:lnTo>
                      <a:pt x="88" y="1"/>
                    </a:lnTo>
                    <a:lnTo>
                      <a:pt x="90" y="1"/>
                    </a:lnTo>
                    <a:lnTo>
                      <a:pt x="91" y="1"/>
                    </a:lnTo>
                    <a:lnTo>
                      <a:pt x="92" y="1"/>
                    </a:lnTo>
                    <a:lnTo>
                      <a:pt x="93" y="1"/>
                    </a:lnTo>
                    <a:lnTo>
                      <a:pt x="94" y="1"/>
                    </a:lnTo>
                    <a:lnTo>
                      <a:pt x="96" y="1"/>
                    </a:lnTo>
                    <a:lnTo>
                      <a:pt x="97" y="1"/>
                    </a:lnTo>
                    <a:lnTo>
                      <a:pt x="98" y="2"/>
                    </a:lnTo>
                    <a:lnTo>
                      <a:pt x="99" y="2"/>
                    </a:lnTo>
                    <a:lnTo>
                      <a:pt x="100" y="2"/>
                    </a:lnTo>
                    <a:lnTo>
                      <a:pt x="102" y="2"/>
                    </a:lnTo>
                    <a:lnTo>
                      <a:pt x="103" y="2"/>
                    </a:lnTo>
                    <a:lnTo>
                      <a:pt x="104" y="3"/>
                    </a:lnTo>
                    <a:lnTo>
                      <a:pt x="105" y="3"/>
                    </a:lnTo>
                    <a:lnTo>
                      <a:pt x="106" y="3"/>
                    </a:lnTo>
                    <a:lnTo>
                      <a:pt x="108" y="3"/>
                    </a:lnTo>
                    <a:lnTo>
                      <a:pt x="109" y="3"/>
                    </a:lnTo>
                    <a:lnTo>
                      <a:pt x="110" y="3"/>
                    </a:lnTo>
                    <a:lnTo>
                      <a:pt x="111" y="4"/>
                    </a:lnTo>
                    <a:lnTo>
                      <a:pt x="112" y="4"/>
                    </a:lnTo>
                    <a:lnTo>
                      <a:pt x="114" y="4"/>
                    </a:lnTo>
                    <a:lnTo>
                      <a:pt x="115" y="5"/>
                    </a:lnTo>
                    <a:lnTo>
                      <a:pt x="116" y="5"/>
                    </a:lnTo>
                    <a:lnTo>
                      <a:pt x="117" y="5"/>
                    </a:lnTo>
                    <a:lnTo>
                      <a:pt x="118" y="6"/>
                    </a:lnTo>
                    <a:lnTo>
                      <a:pt x="120" y="6"/>
                    </a:lnTo>
                    <a:lnTo>
                      <a:pt x="121" y="6"/>
                    </a:lnTo>
                    <a:lnTo>
                      <a:pt x="122" y="7"/>
                    </a:lnTo>
                    <a:lnTo>
                      <a:pt x="123" y="7"/>
                    </a:lnTo>
                    <a:lnTo>
                      <a:pt x="124" y="7"/>
                    </a:lnTo>
                    <a:lnTo>
                      <a:pt x="126" y="8"/>
                    </a:lnTo>
                    <a:lnTo>
                      <a:pt x="127" y="8"/>
                    </a:lnTo>
                    <a:lnTo>
                      <a:pt x="128" y="9"/>
                    </a:lnTo>
                    <a:lnTo>
                      <a:pt x="129" y="9"/>
                    </a:lnTo>
                    <a:lnTo>
                      <a:pt x="130" y="9"/>
                    </a:lnTo>
                    <a:lnTo>
                      <a:pt x="132" y="10"/>
                    </a:lnTo>
                    <a:lnTo>
                      <a:pt x="133" y="10"/>
                    </a:lnTo>
                    <a:lnTo>
                      <a:pt x="134" y="11"/>
                    </a:lnTo>
                    <a:lnTo>
                      <a:pt x="135" y="11"/>
                    </a:lnTo>
                    <a:lnTo>
                      <a:pt x="136" y="12"/>
                    </a:lnTo>
                    <a:lnTo>
                      <a:pt x="138" y="12"/>
                    </a:lnTo>
                    <a:lnTo>
                      <a:pt x="139" y="12"/>
                    </a:lnTo>
                    <a:lnTo>
                      <a:pt x="140" y="13"/>
                    </a:lnTo>
                    <a:lnTo>
                      <a:pt x="141" y="13"/>
                    </a:lnTo>
                    <a:lnTo>
                      <a:pt x="142" y="14"/>
                    </a:lnTo>
                    <a:lnTo>
                      <a:pt x="144" y="14"/>
                    </a:lnTo>
                    <a:lnTo>
                      <a:pt x="145" y="15"/>
                    </a:lnTo>
                    <a:lnTo>
                      <a:pt x="146" y="15"/>
                    </a:lnTo>
                    <a:lnTo>
                      <a:pt x="147" y="16"/>
                    </a:lnTo>
                    <a:lnTo>
                      <a:pt x="148" y="16"/>
                    </a:lnTo>
                    <a:lnTo>
                      <a:pt x="150" y="17"/>
                    </a:lnTo>
                    <a:lnTo>
                      <a:pt x="151" y="17"/>
                    </a:lnTo>
                    <a:lnTo>
                      <a:pt x="152" y="18"/>
                    </a:lnTo>
                  </a:path>
                </a:pathLst>
              </a:custGeom>
              <a:noFill/>
              <a:ln w="254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310" name="Freeform 121">
                <a:extLst>
                  <a:ext uri="{FF2B5EF4-FFF2-40B4-BE49-F238E27FC236}">
                    <a16:creationId xmlns:a16="http://schemas.microsoft.com/office/drawing/2014/main" id="{38A38145-A5D3-4E58-A414-CBAE7FD229EA}"/>
                  </a:ext>
                </a:extLst>
              </p:cNvPr>
              <p:cNvSpPr>
                <a:spLocks/>
              </p:cNvSpPr>
              <p:nvPr/>
            </p:nvSpPr>
            <p:spPr bwMode="auto">
              <a:xfrm rot="-5400000">
                <a:off x="1951461" y="2209139"/>
                <a:ext cx="395399" cy="81850"/>
              </a:xfrm>
              <a:custGeom>
                <a:avLst/>
                <a:gdLst>
                  <a:gd name="T0" fmla="*/ 2147483646 w 152"/>
                  <a:gd name="T1" fmla="*/ 2147483646 h 47"/>
                  <a:gd name="T2" fmla="*/ 2147483646 w 152"/>
                  <a:gd name="T3" fmla="*/ 2147483646 h 47"/>
                  <a:gd name="T4" fmla="*/ 2147483646 w 152"/>
                  <a:gd name="T5" fmla="*/ 2147483646 h 47"/>
                  <a:gd name="T6" fmla="*/ 2147483646 w 152"/>
                  <a:gd name="T7" fmla="*/ 2147483646 h 47"/>
                  <a:gd name="T8" fmla="*/ 2147483646 w 152"/>
                  <a:gd name="T9" fmla="*/ 2147483646 h 47"/>
                  <a:gd name="T10" fmla="*/ 2147483646 w 152"/>
                  <a:gd name="T11" fmla="*/ 2147483646 h 47"/>
                  <a:gd name="T12" fmla="*/ 2147483646 w 152"/>
                  <a:gd name="T13" fmla="*/ 2147483646 h 47"/>
                  <a:gd name="T14" fmla="*/ 2147483646 w 152"/>
                  <a:gd name="T15" fmla="*/ 2147483646 h 47"/>
                  <a:gd name="T16" fmla="*/ 2147483646 w 152"/>
                  <a:gd name="T17" fmla="*/ 2147483646 h 47"/>
                  <a:gd name="T18" fmla="*/ 2147483646 w 152"/>
                  <a:gd name="T19" fmla="*/ 2147483646 h 47"/>
                  <a:gd name="T20" fmla="*/ 2147483646 w 152"/>
                  <a:gd name="T21" fmla="*/ 2147483646 h 47"/>
                  <a:gd name="T22" fmla="*/ 2147483646 w 152"/>
                  <a:gd name="T23" fmla="*/ 2147483646 h 47"/>
                  <a:gd name="T24" fmla="*/ 2147483646 w 152"/>
                  <a:gd name="T25" fmla="*/ 2147483646 h 47"/>
                  <a:gd name="T26" fmla="*/ 2147483646 w 152"/>
                  <a:gd name="T27" fmla="*/ 2147483646 h 47"/>
                  <a:gd name="T28" fmla="*/ 2147483646 w 152"/>
                  <a:gd name="T29" fmla="*/ 2147483646 h 47"/>
                  <a:gd name="T30" fmla="*/ 2147483646 w 152"/>
                  <a:gd name="T31" fmla="*/ 2147483646 h 47"/>
                  <a:gd name="T32" fmla="*/ 2147483646 w 152"/>
                  <a:gd name="T33" fmla="*/ 2147483646 h 47"/>
                  <a:gd name="T34" fmla="*/ 2147483646 w 152"/>
                  <a:gd name="T35" fmla="*/ 2147483646 h 47"/>
                  <a:gd name="T36" fmla="*/ 2147483646 w 152"/>
                  <a:gd name="T37" fmla="*/ 2147483646 h 47"/>
                  <a:gd name="T38" fmla="*/ 2147483646 w 152"/>
                  <a:gd name="T39" fmla="*/ 2147483646 h 47"/>
                  <a:gd name="T40" fmla="*/ 2147483646 w 152"/>
                  <a:gd name="T41" fmla="*/ 2147483646 h 47"/>
                  <a:gd name="T42" fmla="*/ 2147483646 w 152"/>
                  <a:gd name="T43" fmla="*/ 2147483646 h 47"/>
                  <a:gd name="T44" fmla="*/ 2147483646 w 152"/>
                  <a:gd name="T45" fmla="*/ 2147483646 h 47"/>
                  <a:gd name="T46" fmla="*/ 2147483646 w 152"/>
                  <a:gd name="T47" fmla="*/ 2147483646 h 47"/>
                  <a:gd name="T48" fmla="*/ 2147483646 w 152"/>
                  <a:gd name="T49" fmla="*/ 2147483646 h 47"/>
                  <a:gd name="T50" fmla="*/ 2147483646 w 152"/>
                  <a:gd name="T51" fmla="*/ 2147483646 h 47"/>
                  <a:gd name="T52" fmla="*/ 2147483646 w 152"/>
                  <a:gd name="T53" fmla="*/ 2147483646 h 47"/>
                  <a:gd name="T54" fmla="*/ 2147483646 w 152"/>
                  <a:gd name="T55" fmla="*/ 2147483646 h 47"/>
                  <a:gd name="T56" fmla="*/ 2147483646 w 152"/>
                  <a:gd name="T57" fmla="*/ 2147483646 h 47"/>
                  <a:gd name="T58" fmla="*/ 2147483646 w 152"/>
                  <a:gd name="T59" fmla="*/ 2147483646 h 47"/>
                  <a:gd name="T60" fmla="*/ 2147483646 w 152"/>
                  <a:gd name="T61" fmla="*/ 2147483646 h 47"/>
                  <a:gd name="T62" fmla="*/ 2147483646 w 152"/>
                  <a:gd name="T63" fmla="*/ 2147483646 h 47"/>
                  <a:gd name="T64" fmla="*/ 2147483646 w 152"/>
                  <a:gd name="T65" fmla="*/ 2147483646 h 47"/>
                  <a:gd name="T66" fmla="*/ 2147483646 w 152"/>
                  <a:gd name="T67" fmla="*/ 2147483646 h 47"/>
                  <a:gd name="T68" fmla="*/ 2147483646 w 152"/>
                  <a:gd name="T69" fmla="*/ 2147483646 h 47"/>
                  <a:gd name="T70" fmla="*/ 2147483646 w 152"/>
                  <a:gd name="T71" fmla="*/ 2147483646 h 47"/>
                  <a:gd name="T72" fmla="*/ 2147483646 w 152"/>
                  <a:gd name="T73" fmla="*/ 2147483646 h 47"/>
                  <a:gd name="T74" fmla="*/ 2147483646 w 152"/>
                  <a:gd name="T75" fmla="*/ 2147483646 h 47"/>
                  <a:gd name="T76" fmla="*/ 2147483646 w 152"/>
                  <a:gd name="T77" fmla="*/ 2147483646 h 47"/>
                  <a:gd name="T78" fmla="*/ 2147483646 w 152"/>
                  <a:gd name="T79" fmla="*/ 2147483646 h 47"/>
                  <a:gd name="T80" fmla="*/ 2147483646 w 152"/>
                  <a:gd name="T81" fmla="*/ 2147483646 h 47"/>
                  <a:gd name="T82" fmla="*/ 2147483646 w 152"/>
                  <a:gd name="T83" fmla="*/ 2147483646 h 4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2"/>
                  <a:gd name="T127" fmla="*/ 0 h 47"/>
                  <a:gd name="T128" fmla="*/ 152 w 152"/>
                  <a:gd name="T129" fmla="*/ 47 h 4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2" h="47">
                    <a:moveTo>
                      <a:pt x="0" y="0"/>
                    </a:moveTo>
                    <a:lnTo>
                      <a:pt x="1" y="0"/>
                    </a:lnTo>
                    <a:lnTo>
                      <a:pt x="2" y="1"/>
                    </a:lnTo>
                    <a:lnTo>
                      <a:pt x="4" y="1"/>
                    </a:lnTo>
                    <a:lnTo>
                      <a:pt x="5" y="2"/>
                    </a:lnTo>
                    <a:lnTo>
                      <a:pt x="6" y="2"/>
                    </a:lnTo>
                    <a:lnTo>
                      <a:pt x="7" y="3"/>
                    </a:lnTo>
                    <a:lnTo>
                      <a:pt x="8" y="3"/>
                    </a:lnTo>
                    <a:lnTo>
                      <a:pt x="10" y="4"/>
                    </a:lnTo>
                    <a:lnTo>
                      <a:pt x="11" y="4"/>
                    </a:lnTo>
                    <a:lnTo>
                      <a:pt x="12" y="5"/>
                    </a:lnTo>
                    <a:lnTo>
                      <a:pt x="13" y="5"/>
                    </a:lnTo>
                    <a:lnTo>
                      <a:pt x="16" y="6"/>
                    </a:lnTo>
                    <a:lnTo>
                      <a:pt x="17" y="7"/>
                    </a:lnTo>
                    <a:lnTo>
                      <a:pt x="18" y="7"/>
                    </a:lnTo>
                    <a:lnTo>
                      <a:pt x="19" y="8"/>
                    </a:lnTo>
                    <a:lnTo>
                      <a:pt x="20" y="8"/>
                    </a:lnTo>
                    <a:lnTo>
                      <a:pt x="22" y="9"/>
                    </a:lnTo>
                    <a:lnTo>
                      <a:pt x="23" y="9"/>
                    </a:lnTo>
                    <a:lnTo>
                      <a:pt x="24" y="10"/>
                    </a:lnTo>
                    <a:lnTo>
                      <a:pt x="25" y="10"/>
                    </a:lnTo>
                    <a:lnTo>
                      <a:pt x="26" y="11"/>
                    </a:lnTo>
                    <a:lnTo>
                      <a:pt x="28" y="11"/>
                    </a:lnTo>
                    <a:lnTo>
                      <a:pt x="29" y="12"/>
                    </a:lnTo>
                    <a:lnTo>
                      <a:pt x="30" y="12"/>
                    </a:lnTo>
                    <a:lnTo>
                      <a:pt x="32" y="13"/>
                    </a:lnTo>
                    <a:lnTo>
                      <a:pt x="32" y="14"/>
                    </a:lnTo>
                    <a:lnTo>
                      <a:pt x="34" y="14"/>
                    </a:lnTo>
                    <a:lnTo>
                      <a:pt x="35" y="15"/>
                    </a:lnTo>
                    <a:lnTo>
                      <a:pt x="36" y="15"/>
                    </a:lnTo>
                    <a:lnTo>
                      <a:pt x="37" y="16"/>
                    </a:lnTo>
                    <a:lnTo>
                      <a:pt x="38" y="16"/>
                    </a:lnTo>
                    <a:lnTo>
                      <a:pt x="40" y="17"/>
                    </a:lnTo>
                    <a:lnTo>
                      <a:pt x="41" y="17"/>
                    </a:lnTo>
                    <a:lnTo>
                      <a:pt x="42" y="18"/>
                    </a:lnTo>
                    <a:lnTo>
                      <a:pt x="43" y="18"/>
                    </a:lnTo>
                    <a:lnTo>
                      <a:pt x="44" y="19"/>
                    </a:lnTo>
                    <a:lnTo>
                      <a:pt x="46" y="19"/>
                    </a:lnTo>
                    <a:lnTo>
                      <a:pt x="47" y="20"/>
                    </a:lnTo>
                    <a:lnTo>
                      <a:pt x="48" y="20"/>
                    </a:lnTo>
                    <a:lnTo>
                      <a:pt x="49" y="21"/>
                    </a:lnTo>
                    <a:lnTo>
                      <a:pt x="50" y="21"/>
                    </a:lnTo>
                    <a:lnTo>
                      <a:pt x="52" y="22"/>
                    </a:lnTo>
                    <a:lnTo>
                      <a:pt x="53" y="22"/>
                    </a:lnTo>
                    <a:lnTo>
                      <a:pt x="54" y="23"/>
                    </a:lnTo>
                    <a:lnTo>
                      <a:pt x="55" y="23"/>
                    </a:lnTo>
                    <a:lnTo>
                      <a:pt x="56" y="24"/>
                    </a:lnTo>
                    <a:lnTo>
                      <a:pt x="58" y="24"/>
                    </a:lnTo>
                    <a:lnTo>
                      <a:pt x="59" y="25"/>
                    </a:lnTo>
                    <a:lnTo>
                      <a:pt x="60" y="25"/>
                    </a:lnTo>
                    <a:lnTo>
                      <a:pt x="61" y="26"/>
                    </a:lnTo>
                    <a:lnTo>
                      <a:pt x="62" y="26"/>
                    </a:lnTo>
                    <a:lnTo>
                      <a:pt x="64" y="27"/>
                    </a:lnTo>
                    <a:lnTo>
                      <a:pt x="65" y="27"/>
                    </a:lnTo>
                    <a:lnTo>
                      <a:pt x="66" y="27"/>
                    </a:lnTo>
                    <a:lnTo>
                      <a:pt x="67" y="27"/>
                    </a:lnTo>
                    <a:lnTo>
                      <a:pt x="68" y="28"/>
                    </a:lnTo>
                    <a:lnTo>
                      <a:pt x="70" y="28"/>
                    </a:lnTo>
                    <a:lnTo>
                      <a:pt x="71" y="29"/>
                    </a:lnTo>
                    <a:lnTo>
                      <a:pt x="72" y="29"/>
                    </a:lnTo>
                    <a:lnTo>
                      <a:pt x="73" y="30"/>
                    </a:lnTo>
                    <a:lnTo>
                      <a:pt x="74" y="30"/>
                    </a:lnTo>
                    <a:lnTo>
                      <a:pt x="76" y="30"/>
                    </a:lnTo>
                    <a:lnTo>
                      <a:pt x="77" y="31"/>
                    </a:lnTo>
                    <a:lnTo>
                      <a:pt x="78" y="31"/>
                    </a:lnTo>
                    <a:lnTo>
                      <a:pt x="79" y="32"/>
                    </a:lnTo>
                    <a:lnTo>
                      <a:pt x="80" y="32"/>
                    </a:lnTo>
                    <a:lnTo>
                      <a:pt x="82" y="32"/>
                    </a:lnTo>
                    <a:lnTo>
                      <a:pt x="83" y="33"/>
                    </a:lnTo>
                    <a:lnTo>
                      <a:pt x="84" y="33"/>
                    </a:lnTo>
                    <a:lnTo>
                      <a:pt x="85" y="33"/>
                    </a:lnTo>
                    <a:lnTo>
                      <a:pt x="86" y="34"/>
                    </a:lnTo>
                    <a:lnTo>
                      <a:pt x="88" y="34"/>
                    </a:lnTo>
                    <a:lnTo>
                      <a:pt x="89" y="35"/>
                    </a:lnTo>
                    <a:lnTo>
                      <a:pt x="90" y="35"/>
                    </a:lnTo>
                    <a:lnTo>
                      <a:pt x="91" y="35"/>
                    </a:lnTo>
                    <a:lnTo>
                      <a:pt x="92" y="36"/>
                    </a:lnTo>
                    <a:lnTo>
                      <a:pt x="94" y="36"/>
                    </a:lnTo>
                    <a:lnTo>
                      <a:pt x="95" y="36"/>
                    </a:lnTo>
                    <a:lnTo>
                      <a:pt x="96" y="37"/>
                    </a:lnTo>
                    <a:lnTo>
                      <a:pt x="97" y="37"/>
                    </a:lnTo>
                    <a:lnTo>
                      <a:pt x="98" y="37"/>
                    </a:lnTo>
                    <a:lnTo>
                      <a:pt x="100" y="38"/>
                    </a:lnTo>
                    <a:lnTo>
                      <a:pt x="101" y="38"/>
                    </a:lnTo>
                    <a:lnTo>
                      <a:pt x="102" y="38"/>
                    </a:lnTo>
                    <a:lnTo>
                      <a:pt x="103" y="39"/>
                    </a:lnTo>
                    <a:lnTo>
                      <a:pt x="104" y="39"/>
                    </a:lnTo>
                    <a:lnTo>
                      <a:pt x="106" y="39"/>
                    </a:lnTo>
                    <a:lnTo>
                      <a:pt x="107" y="39"/>
                    </a:lnTo>
                    <a:lnTo>
                      <a:pt x="108" y="40"/>
                    </a:lnTo>
                    <a:lnTo>
                      <a:pt x="109" y="40"/>
                    </a:lnTo>
                    <a:lnTo>
                      <a:pt x="110" y="40"/>
                    </a:lnTo>
                    <a:lnTo>
                      <a:pt x="112" y="41"/>
                    </a:lnTo>
                    <a:lnTo>
                      <a:pt x="113" y="41"/>
                    </a:lnTo>
                    <a:lnTo>
                      <a:pt x="114" y="41"/>
                    </a:lnTo>
                    <a:lnTo>
                      <a:pt x="115" y="41"/>
                    </a:lnTo>
                    <a:lnTo>
                      <a:pt x="116" y="42"/>
                    </a:lnTo>
                    <a:lnTo>
                      <a:pt x="118" y="42"/>
                    </a:lnTo>
                    <a:lnTo>
                      <a:pt x="119" y="42"/>
                    </a:lnTo>
                    <a:lnTo>
                      <a:pt x="120" y="42"/>
                    </a:lnTo>
                    <a:lnTo>
                      <a:pt x="121" y="42"/>
                    </a:lnTo>
                    <a:lnTo>
                      <a:pt x="122" y="43"/>
                    </a:lnTo>
                    <a:lnTo>
                      <a:pt x="124" y="43"/>
                    </a:lnTo>
                    <a:lnTo>
                      <a:pt x="125" y="43"/>
                    </a:lnTo>
                    <a:lnTo>
                      <a:pt x="126" y="43"/>
                    </a:lnTo>
                    <a:lnTo>
                      <a:pt x="127" y="44"/>
                    </a:lnTo>
                    <a:lnTo>
                      <a:pt x="128" y="44"/>
                    </a:lnTo>
                    <a:lnTo>
                      <a:pt x="130" y="44"/>
                    </a:lnTo>
                    <a:lnTo>
                      <a:pt x="131" y="44"/>
                    </a:lnTo>
                    <a:lnTo>
                      <a:pt x="132" y="44"/>
                    </a:lnTo>
                    <a:lnTo>
                      <a:pt x="133" y="45"/>
                    </a:lnTo>
                    <a:lnTo>
                      <a:pt x="134" y="45"/>
                    </a:lnTo>
                    <a:lnTo>
                      <a:pt x="136" y="45"/>
                    </a:lnTo>
                    <a:lnTo>
                      <a:pt x="137" y="45"/>
                    </a:lnTo>
                    <a:lnTo>
                      <a:pt x="138" y="45"/>
                    </a:lnTo>
                    <a:lnTo>
                      <a:pt x="139" y="45"/>
                    </a:lnTo>
                    <a:lnTo>
                      <a:pt x="140" y="46"/>
                    </a:lnTo>
                    <a:lnTo>
                      <a:pt x="142" y="46"/>
                    </a:lnTo>
                    <a:lnTo>
                      <a:pt x="143" y="46"/>
                    </a:lnTo>
                    <a:lnTo>
                      <a:pt x="144" y="46"/>
                    </a:lnTo>
                    <a:lnTo>
                      <a:pt x="145" y="46"/>
                    </a:lnTo>
                    <a:lnTo>
                      <a:pt x="146" y="46"/>
                    </a:lnTo>
                    <a:lnTo>
                      <a:pt x="148" y="47"/>
                    </a:lnTo>
                    <a:lnTo>
                      <a:pt x="149" y="47"/>
                    </a:lnTo>
                    <a:lnTo>
                      <a:pt x="150" y="47"/>
                    </a:lnTo>
                    <a:lnTo>
                      <a:pt x="151" y="47"/>
                    </a:lnTo>
                    <a:lnTo>
                      <a:pt x="152" y="47"/>
                    </a:lnTo>
                  </a:path>
                </a:pathLst>
              </a:custGeom>
              <a:noFill/>
              <a:ln w="254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311" name="Line 21">
                <a:extLst>
                  <a:ext uri="{FF2B5EF4-FFF2-40B4-BE49-F238E27FC236}">
                    <a16:creationId xmlns:a16="http://schemas.microsoft.com/office/drawing/2014/main" id="{873A0B47-E2FE-461B-9E5C-AD0B0BF085B4}"/>
                  </a:ext>
                </a:extLst>
              </p:cNvPr>
              <p:cNvSpPr>
                <a:spLocks noChangeShapeType="1"/>
              </p:cNvSpPr>
              <p:nvPr/>
            </p:nvSpPr>
            <p:spPr bwMode="auto">
              <a:xfrm rot="16200000" flipV="1">
                <a:off x="2189586" y="3598018"/>
                <a:ext cx="2602" cy="1219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2" name="Line 23">
                <a:extLst>
                  <a:ext uri="{FF2B5EF4-FFF2-40B4-BE49-F238E27FC236}">
                    <a16:creationId xmlns:a16="http://schemas.microsoft.com/office/drawing/2014/main" id="{C8874CBA-8C17-4B7E-9ABB-3D0BD6035BE1}"/>
                  </a:ext>
                </a:extLst>
              </p:cNvPr>
              <p:cNvSpPr>
                <a:spLocks noChangeShapeType="1"/>
              </p:cNvSpPr>
              <p:nvPr/>
            </p:nvSpPr>
            <p:spPr bwMode="auto">
              <a:xfrm rot="16200000" flipV="1">
                <a:off x="2189586" y="3017934"/>
                <a:ext cx="2602" cy="1219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3" name="Line 25">
                <a:extLst>
                  <a:ext uri="{FF2B5EF4-FFF2-40B4-BE49-F238E27FC236}">
                    <a16:creationId xmlns:a16="http://schemas.microsoft.com/office/drawing/2014/main" id="{58D1085A-C1E1-4038-BC3C-4719C5C52304}"/>
                  </a:ext>
                </a:extLst>
              </p:cNvPr>
              <p:cNvSpPr>
                <a:spLocks noChangeShapeType="1"/>
              </p:cNvSpPr>
              <p:nvPr/>
            </p:nvSpPr>
            <p:spPr bwMode="auto">
              <a:xfrm rot="16200000" flipV="1">
                <a:off x="2189586" y="2437849"/>
                <a:ext cx="2602" cy="1219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4" name="Line 27">
                <a:extLst>
                  <a:ext uri="{FF2B5EF4-FFF2-40B4-BE49-F238E27FC236}">
                    <a16:creationId xmlns:a16="http://schemas.microsoft.com/office/drawing/2014/main" id="{3E563E08-06F7-436D-BAA9-B77BC0463255}"/>
                  </a:ext>
                </a:extLst>
              </p:cNvPr>
              <p:cNvSpPr>
                <a:spLocks noChangeShapeType="1"/>
              </p:cNvSpPr>
              <p:nvPr/>
            </p:nvSpPr>
            <p:spPr bwMode="auto">
              <a:xfrm rot="16200000" flipV="1">
                <a:off x="2189586" y="1869469"/>
                <a:ext cx="2602" cy="12191"/>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5" name="Line 11">
                <a:extLst>
                  <a:ext uri="{FF2B5EF4-FFF2-40B4-BE49-F238E27FC236}">
                    <a16:creationId xmlns:a16="http://schemas.microsoft.com/office/drawing/2014/main" id="{F7A6B037-D23F-44EA-8404-BF66F9A18F3A}"/>
                  </a:ext>
                </a:extLst>
              </p:cNvPr>
              <p:cNvSpPr>
                <a:spLocks noChangeShapeType="1"/>
              </p:cNvSpPr>
              <p:nvPr/>
            </p:nvSpPr>
            <p:spPr bwMode="auto">
              <a:xfrm rot="-5400000">
                <a:off x="1198479" y="2881350"/>
                <a:ext cx="1997005" cy="0"/>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16" name="Line 22">
                <a:extLst>
                  <a:ext uri="{FF2B5EF4-FFF2-40B4-BE49-F238E27FC236}">
                    <a16:creationId xmlns:a16="http://schemas.microsoft.com/office/drawing/2014/main" id="{8D48C461-4037-44AC-9B37-08DE5ADE5349}"/>
                  </a:ext>
                </a:extLst>
              </p:cNvPr>
              <p:cNvSpPr>
                <a:spLocks noChangeShapeType="1"/>
              </p:cNvSpPr>
              <p:nvPr/>
            </p:nvSpPr>
            <p:spPr bwMode="auto">
              <a:xfrm>
                <a:off x="2174876" y="3879851"/>
                <a:ext cx="23813" cy="1588"/>
              </a:xfrm>
              <a:prstGeom prst="line">
                <a:avLst/>
              </a:prstGeom>
              <a:noFill/>
              <a:ln w="254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99216" name="Freeform 169">
              <a:extLst>
                <a:ext uri="{FF2B5EF4-FFF2-40B4-BE49-F238E27FC236}">
                  <a16:creationId xmlns:a16="http://schemas.microsoft.com/office/drawing/2014/main" id="{AC290B5E-5588-47D2-B0CE-29EB01531DCD}"/>
                </a:ext>
              </a:extLst>
            </p:cNvPr>
            <p:cNvSpPr>
              <a:spLocks/>
            </p:cNvSpPr>
            <p:nvPr/>
          </p:nvSpPr>
          <p:spPr bwMode="auto">
            <a:xfrm>
              <a:off x="6402114" y="2273001"/>
              <a:ext cx="126989" cy="101590"/>
            </a:xfrm>
            <a:custGeom>
              <a:avLst/>
              <a:gdLst>
                <a:gd name="T0" fmla="*/ 0 w 35"/>
                <a:gd name="T1" fmla="*/ 2147483646 h 28"/>
                <a:gd name="T2" fmla="*/ 2147483646 w 35"/>
                <a:gd name="T3" fmla="*/ 2147483646 h 28"/>
                <a:gd name="T4" fmla="*/ 2147483646 w 35"/>
                <a:gd name="T5" fmla="*/ 0 h 28"/>
                <a:gd name="T6" fmla="*/ 0 w 35"/>
                <a:gd name="T7" fmla="*/ 2147483646 h 28"/>
                <a:gd name="T8" fmla="*/ 0 60000 65536"/>
                <a:gd name="T9" fmla="*/ 0 60000 65536"/>
                <a:gd name="T10" fmla="*/ 0 60000 65536"/>
                <a:gd name="T11" fmla="*/ 0 60000 65536"/>
                <a:gd name="T12" fmla="*/ 0 w 35"/>
                <a:gd name="T13" fmla="*/ 0 h 28"/>
                <a:gd name="T14" fmla="*/ 35 w 35"/>
                <a:gd name="T15" fmla="*/ 28 h 28"/>
              </a:gdLst>
              <a:ahLst/>
              <a:cxnLst>
                <a:cxn ang="T8">
                  <a:pos x="T0" y="T1"/>
                </a:cxn>
                <a:cxn ang="T9">
                  <a:pos x="T2" y="T3"/>
                </a:cxn>
                <a:cxn ang="T10">
                  <a:pos x="T4" y="T5"/>
                </a:cxn>
                <a:cxn ang="T11">
                  <a:pos x="T6" y="T7"/>
                </a:cxn>
              </a:cxnLst>
              <a:rect l="T12" t="T13" r="T14" b="T15"/>
              <a:pathLst>
                <a:path w="35" h="28">
                  <a:moveTo>
                    <a:pt x="0" y="28"/>
                  </a:moveTo>
                  <a:lnTo>
                    <a:pt x="35" y="28"/>
                  </a:lnTo>
                  <a:lnTo>
                    <a:pt x="17" y="0"/>
                  </a:lnTo>
                  <a:lnTo>
                    <a:pt x="0" y="28"/>
                  </a:lnTo>
                  <a:close/>
                </a:path>
              </a:pathLst>
            </a:custGeom>
            <a:noFill/>
            <a:ln w="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217" name="Rectangle 129">
              <a:extLst>
                <a:ext uri="{FF2B5EF4-FFF2-40B4-BE49-F238E27FC236}">
                  <a16:creationId xmlns:a16="http://schemas.microsoft.com/office/drawing/2014/main" id="{2FA456A7-B353-4870-B2A0-32AF0857EF5E}"/>
                </a:ext>
              </a:extLst>
            </p:cNvPr>
            <p:cNvSpPr>
              <a:spLocks noChangeArrowheads="1"/>
            </p:cNvSpPr>
            <p:nvPr/>
          </p:nvSpPr>
          <p:spPr bwMode="auto">
            <a:xfrm>
              <a:off x="1961532" y="6202227"/>
              <a:ext cx="522579"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Midnight</a:t>
              </a:r>
              <a:endParaRPr lang="en-US" altLang="en-US" sz="2400">
                <a:cs typeface="Times New Roman" panose="02020603050405020304" pitchFamily="18" charset="0"/>
              </a:endParaRPr>
            </a:p>
          </p:txBody>
        </p:sp>
        <p:sp>
          <p:nvSpPr>
            <p:cNvPr id="99218" name="Line 88">
              <a:extLst>
                <a:ext uri="{FF2B5EF4-FFF2-40B4-BE49-F238E27FC236}">
                  <a16:creationId xmlns:a16="http://schemas.microsoft.com/office/drawing/2014/main" id="{3A901FA3-FFA4-4BD4-9A93-B515D4C41C14}"/>
                </a:ext>
              </a:extLst>
            </p:cNvPr>
            <p:cNvSpPr>
              <a:spLocks noChangeShapeType="1"/>
            </p:cNvSpPr>
            <p:nvPr/>
          </p:nvSpPr>
          <p:spPr bwMode="auto">
            <a:xfrm flipV="1">
              <a:off x="2112183" y="5984168"/>
              <a:ext cx="2153" cy="5009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19" name="Rectangle 90">
              <a:extLst>
                <a:ext uri="{FF2B5EF4-FFF2-40B4-BE49-F238E27FC236}">
                  <a16:creationId xmlns:a16="http://schemas.microsoft.com/office/drawing/2014/main" id="{2B47C8AA-A623-4812-AE07-D55AE53E8231}"/>
                </a:ext>
              </a:extLst>
            </p:cNvPr>
            <p:cNvSpPr>
              <a:spLocks noChangeArrowheads="1"/>
            </p:cNvSpPr>
            <p:nvPr/>
          </p:nvSpPr>
          <p:spPr bwMode="auto">
            <a:xfrm>
              <a:off x="2073423" y="6064314"/>
              <a:ext cx="110949"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000">
                  <a:solidFill>
                    <a:srgbClr val="000000"/>
                  </a:solidFill>
                  <a:cs typeface="Times New Roman" panose="02020603050405020304" pitchFamily="18" charset="0"/>
                </a:rPr>
                <a:t>0</a:t>
              </a:r>
              <a:endParaRPr lang="en-US" altLang="en-US" sz="1800">
                <a:cs typeface="Times New Roman" panose="02020603050405020304" pitchFamily="18" charset="0"/>
              </a:endParaRPr>
            </a:p>
          </p:txBody>
        </p:sp>
        <p:sp>
          <p:nvSpPr>
            <p:cNvPr id="99220" name="Line 91">
              <a:extLst>
                <a:ext uri="{FF2B5EF4-FFF2-40B4-BE49-F238E27FC236}">
                  <a16:creationId xmlns:a16="http://schemas.microsoft.com/office/drawing/2014/main" id="{E56423C6-7FB7-4F5F-8A58-E834D1177935}"/>
                </a:ext>
              </a:extLst>
            </p:cNvPr>
            <p:cNvSpPr>
              <a:spLocks noChangeShapeType="1"/>
            </p:cNvSpPr>
            <p:nvPr/>
          </p:nvSpPr>
          <p:spPr bwMode="auto">
            <a:xfrm flipV="1">
              <a:off x="2331816" y="5984168"/>
              <a:ext cx="2153" cy="5009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21" name="Line 94">
              <a:extLst>
                <a:ext uri="{FF2B5EF4-FFF2-40B4-BE49-F238E27FC236}">
                  <a16:creationId xmlns:a16="http://schemas.microsoft.com/office/drawing/2014/main" id="{B588A0CD-AF6A-42A8-9A47-5523481EA7F0}"/>
                </a:ext>
              </a:extLst>
            </p:cNvPr>
            <p:cNvSpPr>
              <a:spLocks noChangeShapeType="1"/>
            </p:cNvSpPr>
            <p:nvPr/>
          </p:nvSpPr>
          <p:spPr bwMode="auto">
            <a:xfrm flipV="1">
              <a:off x="2551454" y="5984168"/>
              <a:ext cx="2153" cy="5009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22" name="Line 97">
              <a:extLst>
                <a:ext uri="{FF2B5EF4-FFF2-40B4-BE49-F238E27FC236}">
                  <a16:creationId xmlns:a16="http://schemas.microsoft.com/office/drawing/2014/main" id="{D7C1E805-9FF9-4AA4-857B-B8C28309E048}"/>
                </a:ext>
              </a:extLst>
            </p:cNvPr>
            <p:cNvSpPr>
              <a:spLocks noChangeShapeType="1"/>
            </p:cNvSpPr>
            <p:nvPr/>
          </p:nvSpPr>
          <p:spPr bwMode="auto">
            <a:xfrm flipV="1">
              <a:off x="2784010" y="5984168"/>
              <a:ext cx="2153" cy="5009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23" name="Line 100">
              <a:extLst>
                <a:ext uri="{FF2B5EF4-FFF2-40B4-BE49-F238E27FC236}">
                  <a16:creationId xmlns:a16="http://schemas.microsoft.com/office/drawing/2014/main" id="{4DC17F18-2921-43E4-8E04-7E60159C72E7}"/>
                </a:ext>
              </a:extLst>
            </p:cNvPr>
            <p:cNvSpPr>
              <a:spLocks noChangeShapeType="1"/>
            </p:cNvSpPr>
            <p:nvPr/>
          </p:nvSpPr>
          <p:spPr bwMode="auto">
            <a:xfrm flipV="1">
              <a:off x="3003643" y="5984168"/>
              <a:ext cx="2153" cy="5009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24" name="Line 103">
              <a:extLst>
                <a:ext uri="{FF2B5EF4-FFF2-40B4-BE49-F238E27FC236}">
                  <a16:creationId xmlns:a16="http://schemas.microsoft.com/office/drawing/2014/main" id="{80A0DF4D-4ADE-4F56-96C4-FE46D7F0264A}"/>
                </a:ext>
              </a:extLst>
            </p:cNvPr>
            <p:cNvSpPr>
              <a:spLocks noChangeShapeType="1"/>
            </p:cNvSpPr>
            <p:nvPr/>
          </p:nvSpPr>
          <p:spPr bwMode="auto">
            <a:xfrm flipV="1">
              <a:off x="3223282" y="5984168"/>
              <a:ext cx="2153" cy="5009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25" name="Line 106">
              <a:extLst>
                <a:ext uri="{FF2B5EF4-FFF2-40B4-BE49-F238E27FC236}">
                  <a16:creationId xmlns:a16="http://schemas.microsoft.com/office/drawing/2014/main" id="{03117034-3E6D-45DC-AA6A-47E37BF16556}"/>
                </a:ext>
              </a:extLst>
            </p:cNvPr>
            <p:cNvSpPr>
              <a:spLocks noChangeShapeType="1"/>
            </p:cNvSpPr>
            <p:nvPr/>
          </p:nvSpPr>
          <p:spPr bwMode="auto">
            <a:xfrm flipV="1">
              <a:off x="3455837" y="5984168"/>
              <a:ext cx="2153" cy="5009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26" name="Line 109">
              <a:extLst>
                <a:ext uri="{FF2B5EF4-FFF2-40B4-BE49-F238E27FC236}">
                  <a16:creationId xmlns:a16="http://schemas.microsoft.com/office/drawing/2014/main" id="{AB73A2DE-2DB5-4646-91D5-AADAD38394F8}"/>
                </a:ext>
              </a:extLst>
            </p:cNvPr>
            <p:cNvSpPr>
              <a:spLocks noChangeShapeType="1"/>
            </p:cNvSpPr>
            <p:nvPr/>
          </p:nvSpPr>
          <p:spPr bwMode="auto">
            <a:xfrm flipV="1">
              <a:off x="3675473" y="5984168"/>
              <a:ext cx="2153" cy="5009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27" name="Line 112">
              <a:extLst>
                <a:ext uri="{FF2B5EF4-FFF2-40B4-BE49-F238E27FC236}">
                  <a16:creationId xmlns:a16="http://schemas.microsoft.com/office/drawing/2014/main" id="{FF85548B-E70E-4976-A956-63F9F58BCE42}"/>
                </a:ext>
              </a:extLst>
            </p:cNvPr>
            <p:cNvSpPr>
              <a:spLocks noChangeShapeType="1"/>
            </p:cNvSpPr>
            <p:nvPr/>
          </p:nvSpPr>
          <p:spPr bwMode="auto">
            <a:xfrm flipV="1">
              <a:off x="3895109" y="5984168"/>
              <a:ext cx="2153" cy="5009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28" name="Line 115">
              <a:extLst>
                <a:ext uri="{FF2B5EF4-FFF2-40B4-BE49-F238E27FC236}">
                  <a16:creationId xmlns:a16="http://schemas.microsoft.com/office/drawing/2014/main" id="{77C78B71-D8B7-445E-8435-5F68989C2E25}"/>
                </a:ext>
              </a:extLst>
            </p:cNvPr>
            <p:cNvSpPr>
              <a:spLocks noChangeShapeType="1"/>
            </p:cNvSpPr>
            <p:nvPr/>
          </p:nvSpPr>
          <p:spPr bwMode="auto">
            <a:xfrm flipV="1">
              <a:off x="4127662" y="5984168"/>
              <a:ext cx="2153" cy="5009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29" name="Line 118">
              <a:extLst>
                <a:ext uri="{FF2B5EF4-FFF2-40B4-BE49-F238E27FC236}">
                  <a16:creationId xmlns:a16="http://schemas.microsoft.com/office/drawing/2014/main" id="{B6D5F00C-93F9-4EB7-8F20-A98029BE87AD}"/>
                </a:ext>
              </a:extLst>
            </p:cNvPr>
            <p:cNvSpPr>
              <a:spLocks noChangeShapeType="1"/>
            </p:cNvSpPr>
            <p:nvPr/>
          </p:nvSpPr>
          <p:spPr bwMode="auto">
            <a:xfrm flipV="1">
              <a:off x="4347301" y="5984168"/>
              <a:ext cx="2153" cy="5009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30" name="Line 121">
              <a:extLst>
                <a:ext uri="{FF2B5EF4-FFF2-40B4-BE49-F238E27FC236}">
                  <a16:creationId xmlns:a16="http://schemas.microsoft.com/office/drawing/2014/main" id="{EE8A156E-BD53-4AC5-8DB2-6FC1CB84B4FA}"/>
                </a:ext>
              </a:extLst>
            </p:cNvPr>
            <p:cNvSpPr>
              <a:spLocks noChangeShapeType="1"/>
            </p:cNvSpPr>
            <p:nvPr/>
          </p:nvSpPr>
          <p:spPr bwMode="auto">
            <a:xfrm flipV="1">
              <a:off x="4566936" y="5984168"/>
              <a:ext cx="2153" cy="5009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31" name="Line 124">
              <a:extLst>
                <a:ext uri="{FF2B5EF4-FFF2-40B4-BE49-F238E27FC236}">
                  <a16:creationId xmlns:a16="http://schemas.microsoft.com/office/drawing/2014/main" id="{063AE64F-37EC-44F5-BAA9-3E80370B4ADF}"/>
                </a:ext>
              </a:extLst>
            </p:cNvPr>
            <p:cNvSpPr>
              <a:spLocks noChangeShapeType="1"/>
            </p:cNvSpPr>
            <p:nvPr/>
          </p:nvSpPr>
          <p:spPr bwMode="auto">
            <a:xfrm flipV="1">
              <a:off x="4799492" y="5984168"/>
              <a:ext cx="2153" cy="5009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32" name="Rectangle 126">
              <a:extLst>
                <a:ext uri="{FF2B5EF4-FFF2-40B4-BE49-F238E27FC236}">
                  <a16:creationId xmlns:a16="http://schemas.microsoft.com/office/drawing/2014/main" id="{32B6400B-37BE-4D95-9CE9-149B7CEF7124}"/>
                </a:ext>
              </a:extLst>
            </p:cNvPr>
            <p:cNvSpPr>
              <a:spLocks noChangeArrowheads="1"/>
            </p:cNvSpPr>
            <p:nvPr/>
          </p:nvSpPr>
          <p:spPr bwMode="auto">
            <a:xfrm>
              <a:off x="4709055" y="6064314"/>
              <a:ext cx="221901"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000">
                  <a:solidFill>
                    <a:srgbClr val="000000"/>
                  </a:solidFill>
                  <a:cs typeface="Times New Roman" panose="02020603050405020304" pitchFamily="18" charset="0"/>
                </a:rPr>
                <a:t>12</a:t>
              </a:r>
              <a:endParaRPr lang="en-US" altLang="en-US" sz="1800">
                <a:cs typeface="Times New Roman" panose="02020603050405020304" pitchFamily="18" charset="0"/>
              </a:endParaRPr>
            </a:p>
          </p:txBody>
        </p:sp>
        <p:sp>
          <p:nvSpPr>
            <p:cNvPr id="99233" name="Line 127">
              <a:extLst>
                <a:ext uri="{FF2B5EF4-FFF2-40B4-BE49-F238E27FC236}">
                  <a16:creationId xmlns:a16="http://schemas.microsoft.com/office/drawing/2014/main" id="{B5D6EA88-989C-4C75-A584-F2A423EB0093}"/>
                </a:ext>
              </a:extLst>
            </p:cNvPr>
            <p:cNvSpPr>
              <a:spLocks noChangeShapeType="1"/>
            </p:cNvSpPr>
            <p:nvPr/>
          </p:nvSpPr>
          <p:spPr bwMode="auto">
            <a:xfrm flipV="1">
              <a:off x="5019128" y="5984168"/>
              <a:ext cx="2153" cy="5009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34" name="Line 130">
              <a:extLst>
                <a:ext uri="{FF2B5EF4-FFF2-40B4-BE49-F238E27FC236}">
                  <a16:creationId xmlns:a16="http://schemas.microsoft.com/office/drawing/2014/main" id="{B88D8662-7596-421B-9B4F-8522007FA983}"/>
                </a:ext>
              </a:extLst>
            </p:cNvPr>
            <p:cNvSpPr>
              <a:spLocks noChangeShapeType="1"/>
            </p:cNvSpPr>
            <p:nvPr/>
          </p:nvSpPr>
          <p:spPr bwMode="auto">
            <a:xfrm flipV="1">
              <a:off x="5251686" y="5984168"/>
              <a:ext cx="2153" cy="5009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35" name="Line 133">
              <a:extLst>
                <a:ext uri="{FF2B5EF4-FFF2-40B4-BE49-F238E27FC236}">
                  <a16:creationId xmlns:a16="http://schemas.microsoft.com/office/drawing/2014/main" id="{64218EA5-291D-43A6-8B87-85A9EC74FA1B}"/>
                </a:ext>
              </a:extLst>
            </p:cNvPr>
            <p:cNvSpPr>
              <a:spLocks noChangeShapeType="1"/>
            </p:cNvSpPr>
            <p:nvPr/>
          </p:nvSpPr>
          <p:spPr bwMode="auto">
            <a:xfrm flipV="1">
              <a:off x="5471319" y="5984168"/>
              <a:ext cx="2153" cy="5009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36" name="Line 136">
              <a:extLst>
                <a:ext uri="{FF2B5EF4-FFF2-40B4-BE49-F238E27FC236}">
                  <a16:creationId xmlns:a16="http://schemas.microsoft.com/office/drawing/2014/main" id="{29450659-B2F2-4FA9-AD31-06086F1EEA03}"/>
                </a:ext>
              </a:extLst>
            </p:cNvPr>
            <p:cNvSpPr>
              <a:spLocks noChangeShapeType="1"/>
            </p:cNvSpPr>
            <p:nvPr/>
          </p:nvSpPr>
          <p:spPr bwMode="auto">
            <a:xfrm flipV="1">
              <a:off x="5690955" y="5984168"/>
              <a:ext cx="2153" cy="5009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37" name="Line 139">
              <a:extLst>
                <a:ext uri="{FF2B5EF4-FFF2-40B4-BE49-F238E27FC236}">
                  <a16:creationId xmlns:a16="http://schemas.microsoft.com/office/drawing/2014/main" id="{50069A91-84EA-461D-AB89-718204896F77}"/>
                </a:ext>
              </a:extLst>
            </p:cNvPr>
            <p:cNvSpPr>
              <a:spLocks noChangeShapeType="1"/>
            </p:cNvSpPr>
            <p:nvPr/>
          </p:nvSpPr>
          <p:spPr bwMode="auto">
            <a:xfrm flipV="1">
              <a:off x="5923513" y="5984168"/>
              <a:ext cx="2153" cy="5009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38" name="Line 142">
              <a:extLst>
                <a:ext uri="{FF2B5EF4-FFF2-40B4-BE49-F238E27FC236}">
                  <a16:creationId xmlns:a16="http://schemas.microsoft.com/office/drawing/2014/main" id="{6E373FF0-4379-4DC9-8E43-9D9F2D013BA9}"/>
                </a:ext>
              </a:extLst>
            </p:cNvPr>
            <p:cNvSpPr>
              <a:spLocks noChangeShapeType="1"/>
            </p:cNvSpPr>
            <p:nvPr/>
          </p:nvSpPr>
          <p:spPr bwMode="auto">
            <a:xfrm flipV="1">
              <a:off x="6143147" y="5984168"/>
              <a:ext cx="2153" cy="5009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39" name="Line 145">
              <a:extLst>
                <a:ext uri="{FF2B5EF4-FFF2-40B4-BE49-F238E27FC236}">
                  <a16:creationId xmlns:a16="http://schemas.microsoft.com/office/drawing/2014/main" id="{70596595-7C9B-4FE7-88EA-54390ACCD3C4}"/>
                </a:ext>
              </a:extLst>
            </p:cNvPr>
            <p:cNvSpPr>
              <a:spLocks noChangeShapeType="1"/>
            </p:cNvSpPr>
            <p:nvPr/>
          </p:nvSpPr>
          <p:spPr bwMode="auto">
            <a:xfrm flipV="1">
              <a:off x="6362785" y="5984168"/>
              <a:ext cx="2153" cy="5009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0" name="Line 148">
              <a:extLst>
                <a:ext uri="{FF2B5EF4-FFF2-40B4-BE49-F238E27FC236}">
                  <a16:creationId xmlns:a16="http://schemas.microsoft.com/office/drawing/2014/main" id="{D5107A69-A465-448D-9420-154C713F7B40}"/>
                </a:ext>
              </a:extLst>
            </p:cNvPr>
            <p:cNvSpPr>
              <a:spLocks noChangeShapeType="1"/>
            </p:cNvSpPr>
            <p:nvPr/>
          </p:nvSpPr>
          <p:spPr bwMode="auto">
            <a:xfrm flipV="1">
              <a:off x="6595338" y="5984168"/>
              <a:ext cx="2153" cy="5009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1" name="Line 151">
              <a:extLst>
                <a:ext uri="{FF2B5EF4-FFF2-40B4-BE49-F238E27FC236}">
                  <a16:creationId xmlns:a16="http://schemas.microsoft.com/office/drawing/2014/main" id="{19186A4F-C964-4D82-BCF4-91C21BE0E687}"/>
                </a:ext>
              </a:extLst>
            </p:cNvPr>
            <p:cNvSpPr>
              <a:spLocks noChangeShapeType="1"/>
            </p:cNvSpPr>
            <p:nvPr/>
          </p:nvSpPr>
          <p:spPr bwMode="auto">
            <a:xfrm flipV="1">
              <a:off x="6814977" y="5984168"/>
              <a:ext cx="2153" cy="5009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2" name="Line 154">
              <a:extLst>
                <a:ext uri="{FF2B5EF4-FFF2-40B4-BE49-F238E27FC236}">
                  <a16:creationId xmlns:a16="http://schemas.microsoft.com/office/drawing/2014/main" id="{70033B9D-677A-4F4F-96B2-38088D429E6D}"/>
                </a:ext>
              </a:extLst>
            </p:cNvPr>
            <p:cNvSpPr>
              <a:spLocks noChangeShapeType="1"/>
            </p:cNvSpPr>
            <p:nvPr/>
          </p:nvSpPr>
          <p:spPr bwMode="auto">
            <a:xfrm flipV="1">
              <a:off x="7034612" y="5984168"/>
              <a:ext cx="2153" cy="5009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3" name="Line 157">
              <a:extLst>
                <a:ext uri="{FF2B5EF4-FFF2-40B4-BE49-F238E27FC236}">
                  <a16:creationId xmlns:a16="http://schemas.microsoft.com/office/drawing/2014/main" id="{0677DFE5-3ED4-47C3-981E-F60D69B75E49}"/>
                </a:ext>
              </a:extLst>
            </p:cNvPr>
            <p:cNvSpPr>
              <a:spLocks noChangeShapeType="1"/>
            </p:cNvSpPr>
            <p:nvPr/>
          </p:nvSpPr>
          <p:spPr bwMode="auto">
            <a:xfrm flipV="1">
              <a:off x="7267166" y="5984168"/>
              <a:ext cx="2153" cy="5009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4" name="Line 160">
              <a:extLst>
                <a:ext uri="{FF2B5EF4-FFF2-40B4-BE49-F238E27FC236}">
                  <a16:creationId xmlns:a16="http://schemas.microsoft.com/office/drawing/2014/main" id="{EB538831-DB2A-4056-9D18-DE93327BEA08}"/>
                </a:ext>
              </a:extLst>
            </p:cNvPr>
            <p:cNvSpPr>
              <a:spLocks noChangeShapeType="1"/>
            </p:cNvSpPr>
            <p:nvPr/>
          </p:nvSpPr>
          <p:spPr bwMode="auto">
            <a:xfrm flipV="1">
              <a:off x="7486804" y="5984168"/>
              <a:ext cx="2153" cy="5009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5" name="Rectangle 162">
              <a:extLst>
                <a:ext uri="{FF2B5EF4-FFF2-40B4-BE49-F238E27FC236}">
                  <a16:creationId xmlns:a16="http://schemas.microsoft.com/office/drawing/2014/main" id="{F2D44323-004E-42B5-AEA0-AF703B088277}"/>
                </a:ext>
              </a:extLst>
            </p:cNvPr>
            <p:cNvSpPr>
              <a:spLocks noChangeArrowheads="1"/>
            </p:cNvSpPr>
            <p:nvPr/>
          </p:nvSpPr>
          <p:spPr bwMode="auto">
            <a:xfrm>
              <a:off x="7396367" y="6064314"/>
              <a:ext cx="221901"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000">
                  <a:solidFill>
                    <a:srgbClr val="000000"/>
                  </a:solidFill>
                  <a:cs typeface="Times New Roman" panose="02020603050405020304" pitchFamily="18" charset="0"/>
                </a:rPr>
                <a:t>24</a:t>
              </a:r>
              <a:endParaRPr lang="en-US" altLang="en-US" sz="1800">
                <a:cs typeface="Times New Roman" panose="02020603050405020304" pitchFamily="18" charset="0"/>
              </a:endParaRPr>
            </a:p>
          </p:txBody>
        </p:sp>
        <p:sp>
          <p:nvSpPr>
            <p:cNvPr id="99246" name="Line 182">
              <a:extLst>
                <a:ext uri="{FF2B5EF4-FFF2-40B4-BE49-F238E27FC236}">
                  <a16:creationId xmlns:a16="http://schemas.microsoft.com/office/drawing/2014/main" id="{16E31F82-7BCC-4C0C-AEA4-D58E4DE04883}"/>
                </a:ext>
              </a:extLst>
            </p:cNvPr>
            <p:cNvSpPr>
              <a:spLocks noChangeShapeType="1"/>
            </p:cNvSpPr>
            <p:nvPr/>
          </p:nvSpPr>
          <p:spPr bwMode="auto">
            <a:xfrm>
              <a:off x="2112183" y="6034262"/>
              <a:ext cx="5381082"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247" name="Rectangle 129">
              <a:extLst>
                <a:ext uri="{FF2B5EF4-FFF2-40B4-BE49-F238E27FC236}">
                  <a16:creationId xmlns:a16="http://schemas.microsoft.com/office/drawing/2014/main" id="{C9BA6B80-E491-4376-9D6A-121B764A5502}"/>
                </a:ext>
              </a:extLst>
            </p:cNvPr>
            <p:cNvSpPr>
              <a:spLocks noChangeArrowheads="1"/>
            </p:cNvSpPr>
            <p:nvPr/>
          </p:nvSpPr>
          <p:spPr bwMode="auto">
            <a:xfrm>
              <a:off x="6965085" y="6202227"/>
              <a:ext cx="522579"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Midnight</a:t>
              </a:r>
              <a:endParaRPr lang="en-US" altLang="en-US" sz="2400">
                <a:cs typeface="Times New Roman" panose="02020603050405020304" pitchFamily="18" charset="0"/>
              </a:endParaRPr>
            </a:p>
          </p:txBody>
        </p:sp>
        <p:sp>
          <p:nvSpPr>
            <p:cNvPr id="99248" name="Rectangle 129">
              <a:extLst>
                <a:ext uri="{FF2B5EF4-FFF2-40B4-BE49-F238E27FC236}">
                  <a16:creationId xmlns:a16="http://schemas.microsoft.com/office/drawing/2014/main" id="{29C8372E-65EB-4410-A3BB-A70284F3DE0E}"/>
                </a:ext>
              </a:extLst>
            </p:cNvPr>
            <p:cNvSpPr>
              <a:spLocks noChangeArrowheads="1"/>
            </p:cNvSpPr>
            <p:nvPr/>
          </p:nvSpPr>
          <p:spPr bwMode="auto">
            <a:xfrm>
              <a:off x="4520689" y="6202227"/>
              <a:ext cx="314189"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1100">
                  <a:solidFill>
                    <a:srgbClr val="000000"/>
                  </a:solidFill>
                  <a:cs typeface="Times New Roman" panose="02020603050405020304" pitchFamily="18" charset="0"/>
                </a:rPr>
                <a:t>Noon</a:t>
              </a:r>
              <a:endParaRPr lang="en-US" altLang="en-US" sz="2400">
                <a:cs typeface="Times New Roman" panose="02020603050405020304" pitchFamily="18" charset="0"/>
              </a:endParaRPr>
            </a:p>
          </p:txBody>
        </p:sp>
        <p:sp>
          <p:nvSpPr>
            <p:cNvPr id="99249" name="Freeform 63">
              <a:extLst>
                <a:ext uri="{FF2B5EF4-FFF2-40B4-BE49-F238E27FC236}">
                  <a16:creationId xmlns:a16="http://schemas.microsoft.com/office/drawing/2014/main" id="{54FEE2F3-9A79-47F3-BA73-13CFD540F075}"/>
                </a:ext>
              </a:extLst>
            </p:cNvPr>
            <p:cNvSpPr>
              <a:spLocks/>
            </p:cNvSpPr>
            <p:nvPr/>
          </p:nvSpPr>
          <p:spPr bwMode="auto">
            <a:xfrm>
              <a:off x="2121505" y="5310862"/>
              <a:ext cx="5361025" cy="626234"/>
            </a:xfrm>
            <a:custGeom>
              <a:avLst/>
              <a:gdLst>
                <a:gd name="T0" fmla="*/ 2147483646 w 2496"/>
                <a:gd name="T1" fmla="*/ 2147483646 h 1956"/>
                <a:gd name="T2" fmla="*/ 2147483646 w 2496"/>
                <a:gd name="T3" fmla="*/ 2147483646 h 1956"/>
                <a:gd name="T4" fmla="*/ 2147483646 w 2496"/>
                <a:gd name="T5" fmla="*/ 2147483646 h 1956"/>
                <a:gd name="T6" fmla="*/ 2147483646 w 2496"/>
                <a:gd name="T7" fmla="*/ 2147483646 h 1956"/>
                <a:gd name="T8" fmla="*/ 2147483646 w 2496"/>
                <a:gd name="T9" fmla="*/ 2147483646 h 1956"/>
                <a:gd name="T10" fmla="*/ 2147483646 w 2496"/>
                <a:gd name="T11" fmla="*/ 2147483646 h 1956"/>
                <a:gd name="T12" fmla="*/ 2147483646 w 2496"/>
                <a:gd name="T13" fmla="*/ 2147483646 h 1956"/>
                <a:gd name="T14" fmla="*/ 2147483646 w 2496"/>
                <a:gd name="T15" fmla="*/ 2147483646 h 1956"/>
                <a:gd name="T16" fmla="*/ 2147483646 w 2496"/>
                <a:gd name="T17" fmla="*/ 2147483646 h 1956"/>
                <a:gd name="T18" fmla="*/ 2147483646 w 2496"/>
                <a:gd name="T19" fmla="*/ 2147483646 h 1956"/>
                <a:gd name="T20" fmla="*/ 2147483646 w 2496"/>
                <a:gd name="T21" fmla="*/ 2147483646 h 1956"/>
                <a:gd name="T22" fmla="*/ 2147483646 w 2496"/>
                <a:gd name="T23" fmla="*/ 2147483646 h 1956"/>
                <a:gd name="T24" fmla="*/ 2147483646 w 2496"/>
                <a:gd name="T25" fmla="*/ 2147483646 h 1956"/>
                <a:gd name="T26" fmla="*/ 2147483646 w 2496"/>
                <a:gd name="T27" fmla="*/ 2147483646 h 1956"/>
                <a:gd name="T28" fmla="*/ 2147483646 w 2496"/>
                <a:gd name="T29" fmla="*/ 2147483646 h 1956"/>
                <a:gd name="T30" fmla="*/ 2147483646 w 2496"/>
                <a:gd name="T31" fmla="*/ 2147483646 h 1956"/>
                <a:gd name="T32" fmla="*/ 2147483646 w 2496"/>
                <a:gd name="T33" fmla="*/ 2147483646 h 1956"/>
                <a:gd name="T34" fmla="*/ 2147483646 w 2496"/>
                <a:gd name="T35" fmla="*/ 2147483646 h 1956"/>
                <a:gd name="T36" fmla="*/ 2147483646 w 2496"/>
                <a:gd name="T37" fmla="*/ 2147483646 h 1956"/>
                <a:gd name="T38" fmla="*/ 2147483646 w 2496"/>
                <a:gd name="T39" fmla="*/ 2147483646 h 1956"/>
                <a:gd name="T40" fmla="*/ 2147483646 w 2496"/>
                <a:gd name="T41" fmla="*/ 2147483646 h 1956"/>
                <a:gd name="T42" fmla="*/ 2147483646 w 2496"/>
                <a:gd name="T43" fmla="*/ 2147483646 h 1956"/>
                <a:gd name="T44" fmla="*/ 2147483646 w 2496"/>
                <a:gd name="T45" fmla="*/ 2147483646 h 1956"/>
                <a:gd name="T46" fmla="*/ 2147483646 w 2496"/>
                <a:gd name="T47" fmla="*/ 2147483646 h 1956"/>
                <a:gd name="T48" fmla="*/ 2147483646 w 2496"/>
                <a:gd name="T49" fmla="*/ 2147483646 h 1956"/>
                <a:gd name="T50" fmla="*/ 2147483646 w 2496"/>
                <a:gd name="T51" fmla="*/ 2147483646 h 1956"/>
                <a:gd name="T52" fmla="*/ 2147483646 w 2496"/>
                <a:gd name="T53" fmla="*/ 2147483646 h 1956"/>
                <a:gd name="T54" fmla="*/ 2147483646 w 2496"/>
                <a:gd name="T55" fmla="*/ 2147483646 h 1956"/>
                <a:gd name="T56" fmla="*/ 2147483646 w 2496"/>
                <a:gd name="T57" fmla="*/ 2147483646 h 1956"/>
                <a:gd name="T58" fmla="*/ 2147483646 w 2496"/>
                <a:gd name="T59" fmla="*/ 2147483646 h 1956"/>
                <a:gd name="T60" fmla="*/ 2147483646 w 2496"/>
                <a:gd name="T61" fmla="*/ 2147483646 h 1956"/>
                <a:gd name="T62" fmla="*/ 2147483646 w 2496"/>
                <a:gd name="T63" fmla="*/ 2147483646 h 1956"/>
                <a:gd name="T64" fmla="*/ 2147483646 w 2496"/>
                <a:gd name="T65" fmla="*/ 2147483646 h 1956"/>
                <a:gd name="T66" fmla="*/ 2147483646 w 2496"/>
                <a:gd name="T67" fmla="*/ 2147483646 h 1956"/>
                <a:gd name="T68" fmla="*/ 2147483646 w 2496"/>
                <a:gd name="T69" fmla="*/ 2147483646 h 1956"/>
                <a:gd name="T70" fmla="*/ 2147483646 w 2496"/>
                <a:gd name="T71" fmla="*/ 2147483646 h 1956"/>
                <a:gd name="T72" fmla="*/ 2147483646 w 2496"/>
                <a:gd name="T73" fmla="*/ 2147483646 h 1956"/>
                <a:gd name="T74" fmla="*/ 2147483646 w 2496"/>
                <a:gd name="T75" fmla="*/ 2147483646 h 1956"/>
                <a:gd name="T76" fmla="*/ 2147483646 w 2496"/>
                <a:gd name="T77" fmla="*/ 2147483646 h 1956"/>
                <a:gd name="T78" fmla="*/ 2147483646 w 2496"/>
                <a:gd name="T79" fmla="*/ 2147483646 h 1956"/>
                <a:gd name="T80" fmla="*/ 2147483646 w 2496"/>
                <a:gd name="T81" fmla="*/ 2147483646 h 1956"/>
                <a:gd name="T82" fmla="*/ 2147483646 w 2496"/>
                <a:gd name="T83" fmla="*/ 2147483646 h 1956"/>
                <a:gd name="T84" fmla="*/ 2147483646 w 2496"/>
                <a:gd name="T85" fmla="*/ 0 h 1956"/>
                <a:gd name="T86" fmla="*/ 2147483646 w 2496"/>
                <a:gd name="T87" fmla="*/ 2147483646 h 1956"/>
                <a:gd name="T88" fmla="*/ 2147483646 w 2496"/>
                <a:gd name="T89" fmla="*/ 2147483646 h 1956"/>
                <a:gd name="T90" fmla="*/ 2147483646 w 2496"/>
                <a:gd name="T91" fmla="*/ 2147483646 h 1956"/>
                <a:gd name="T92" fmla="*/ 2147483646 w 2496"/>
                <a:gd name="T93" fmla="*/ 2147483646 h 1956"/>
                <a:gd name="T94" fmla="*/ 2147483646 w 2496"/>
                <a:gd name="T95" fmla="*/ 2147483646 h 1956"/>
                <a:gd name="T96" fmla="*/ 2147483646 w 2496"/>
                <a:gd name="T97" fmla="*/ 2147483646 h 1956"/>
                <a:gd name="T98" fmla="*/ 2147483646 w 2496"/>
                <a:gd name="T99" fmla="*/ 2147483646 h 1956"/>
                <a:gd name="T100" fmla="*/ 2147483646 w 2496"/>
                <a:gd name="T101" fmla="*/ 2147483646 h 1956"/>
                <a:gd name="T102" fmla="*/ 2147483646 w 2496"/>
                <a:gd name="T103" fmla="*/ 2147483646 h 1956"/>
                <a:gd name="T104" fmla="*/ 2147483646 w 2496"/>
                <a:gd name="T105" fmla="*/ 2147483646 h 1956"/>
                <a:gd name="T106" fmla="*/ 2147483646 w 2496"/>
                <a:gd name="T107" fmla="*/ 2147483646 h 1956"/>
                <a:gd name="T108" fmla="*/ 2147483646 w 2496"/>
                <a:gd name="T109" fmla="*/ 2147483646 h 1956"/>
                <a:gd name="T110" fmla="*/ 2147483646 w 2496"/>
                <a:gd name="T111" fmla="*/ 2147483646 h 1956"/>
                <a:gd name="T112" fmla="*/ 2147483646 w 2496"/>
                <a:gd name="T113" fmla="*/ 2147483646 h 1956"/>
                <a:gd name="T114" fmla="*/ 2147483646 w 2496"/>
                <a:gd name="T115" fmla="*/ 2147483646 h 19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96"/>
                <a:gd name="T175" fmla="*/ 0 h 1956"/>
                <a:gd name="T176" fmla="*/ 2496 w 2496"/>
                <a:gd name="T177" fmla="*/ 1956 h 195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96" h="1956">
                  <a:moveTo>
                    <a:pt x="0" y="1956"/>
                  </a:moveTo>
                  <a:lnTo>
                    <a:pt x="24" y="1956"/>
                  </a:lnTo>
                  <a:lnTo>
                    <a:pt x="42" y="1944"/>
                  </a:lnTo>
                  <a:lnTo>
                    <a:pt x="66" y="1932"/>
                  </a:lnTo>
                  <a:lnTo>
                    <a:pt x="90" y="1920"/>
                  </a:lnTo>
                  <a:lnTo>
                    <a:pt x="108" y="1920"/>
                  </a:lnTo>
                  <a:lnTo>
                    <a:pt x="132" y="1920"/>
                  </a:lnTo>
                  <a:lnTo>
                    <a:pt x="150" y="1920"/>
                  </a:lnTo>
                  <a:lnTo>
                    <a:pt x="174" y="1920"/>
                  </a:lnTo>
                  <a:lnTo>
                    <a:pt x="198" y="1920"/>
                  </a:lnTo>
                  <a:lnTo>
                    <a:pt x="216" y="1920"/>
                  </a:lnTo>
                  <a:lnTo>
                    <a:pt x="240" y="1920"/>
                  </a:lnTo>
                  <a:lnTo>
                    <a:pt x="264" y="1932"/>
                  </a:lnTo>
                  <a:lnTo>
                    <a:pt x="282" y="1944"/>
                  </a:lnTo>
                  <a:lnTo>
                    <a:pt x="306" y="1956"/>
                  </a:lnTo>
                  <a:lnTo>
                    <a:pt x="324" y="1956"/>
                  </a:lnTo>
                  <a:lnTo>
                    <a:pt x="348" y="1956"/>
                  </a:lnTo>
                  <a:lnTo>
                    <a:pt x="372" y="1812"/>
                  </a:lnTo>
                  <a:lnTo>
                    <a:pt x="390" y="1668"/>
                  </a:lnTo>
                  <a:lnTo>
                    <a:pt x="414" y="1530"/>
                  </a:lnTo>
                  <a:lnTo>
                    <a:pt x="432" y="1530"/>
                  </a:lnTo>
                  <a:lnTo>
                    <a:pt x="456" y="1530"/>
                  </a:lnTo>
                  <a:lnTo>
                    <a:pt x="480" y="1392"/>
                  </a:lnTo>
                  <a:lnTo>
                    <a:pt x="498" y="1254"/>
                  </a:lnTo>
                  <a:lnTo>
                    <a:pt x="522" y="1116"/>
                  </a:lnTo>
                  <a:lnTo>
                    <a:pt x="546" y="1116"/>
                  </a:lnTo>
                  <a:lnTo>
                    <a:pt x="564" y="1116"/>
                  </a:lnTo>
                  <a:lnTo>
                    <a:pt x="588" y="1278"/>
                  </a:lnTo>
                  <a:lnTo>
                    <a:pt x="606" y="1446"/>
                  </a:lnTo>
                  <a:lnTo>
                    <a:pt x="630" y="1608"/>
                  </a:lnTo>
                  <a:lnTo>
                    <a:pt x="654" y="1608"/>
                  </a:lnTo>
                  <a:lnTo>
                    <a:pt x="672" y="1608"/>
                  </a:lnTo>
                  <a:lnTo>
                    <a:pt x="696" y="1650"/>
                  </a:lnTo>
                  <a:lnTo>
                    <a:pt x="714" y="1692"/>
                  </a:lnTo>
                  <a:lnTo>
                    <a:pt x="738" y="1734"/>
                  </a:lnTo>
                  <a:lnTo>
                    <a:pt x="762" y="1734"/>
                  </a:lnTo>
                  <a:lnTo>
                    <a:pt x="780" y="1734"/>
                  </a:lnTo>
                  <a:lnTo>
                    <a:pt x="804" y="1776"/>
                  </a:lnTo>
                  <a:lnTo>
                    <a:pt x="828" y="1818"/>
                  </a:lnTo>
                  <a:lnTo>
                    <a:pt x="846" y="1860"/>
                  </a:lnTo>
                  <a:lnTo>
                    <a:pt x="870" y="1860"/>
                  </a:lnTo>
                  <a:lnTo>
                    <a:pt x="888" y="1860"/>
                  </a:lnTo>
                  <a:lnTo>
                    <a:pt x="912" y="1866"/>
                  </a:lnTo>
                  <a:lnTo>
                    <a:pt x="936" y="1872"/>
                  </a:lnTo>
                  <a:lnTo>
                    <a:pt x="954" y="1872"/>
                  </a:lnTo>
                  <a:lnTo>
                    <a:pt x="978" y="1872"/>
                  </a:lnTo>
                  <a:lnTo>
                    <a:pt x="996" y="1872"/>
                  </a:lnTo>
                  <a:lnTo>
                    <a:pt x="1020" y="1854"/>
                  </a:lnTo>
                  <a:lnTo>
                    <a:pt x="1044" y="1830"/>
                  </a:lnTo>
                  <a:lnTo>
                    <a:pt x="1062" y="1812"/>
                  </a:lnTo>
                  <a:lnTo>
                    <a:pt x="1086" y="1812"/>
                  </a:lnTo>
                  <a:lnTo>
                    <a:pt x="1110" y="1812"/>
                  </a:lnTo>
                  <a:lnTo>
                    <a:pt x="1128" y="1824"/>
                  </a:lnTo>
                  <a:lnTo>
                    <a:pt x="1152" y="1830"/>
                  </a:lnTo>
                  <a:lnTo>
                    <a:pt x="1170" y="1842"/>
                  </a:lnTo>
                  <a:lnTo>
                    <a:pt x="1194" y="1842"/>
                  </a:lnTo>
                  <a:lnTo>
                    <a:pt x="1218" y="1842"/>
                  </a:lnTo>
                  <a:lnTo>
                    <a:pt x="1236" y="1854"/>
                  </a:lnTo>
                  <a:lnTo>
                    <a:pt x="1260" y="1866"/>
                  </a:lnTo>
                  <a:lnTo>
                    <a:pt x="1284" y="1872"/>
                  </a:lnTo>
                  <a:lnTo>
                    <a:pt x="1302" y="1872"/>
                  </a:lnTo>
                  <a:lnTo>
                    <a:pt x="1326" y="1872"/>
                  </a:lnTo>
                  <a:lnTo>
                    <a:pt x="1344" y="1782"/>
                  </a:lnTo>
                  <a:lnTo>
                    <a:pt x="1368" y="1686"/>
                  </a:lnTo>
                  <a:lnTo>
                    <a:pt x="1392" y="1590"/>
                  </a:lnTo>
                  <a:lnTo>
                    <a:pt x="1410" y="1590"/>
                  </a:lnTo>
                  <a:lnTo>
                    <a:pt x="1434" y="1590"/>
                  </a:lnTo>
                  <a:lnTo>
                    <a:pt x="1452" y="1440"/>
                  </a:lnTo>
                  <a:lnTo>
                    <a:pt x="1476" y="1284"/>
                  </a:lnTo>
                  <a:lnTo>
                    <a:pt x="1500" y="1134"/>
                  </a:lnTo>
                  <a:lnTo>
                    <a:pt x="1518" y="1134"/>
                  </a:lnTo>
                  <a:lnTo>
                    <a:pt x="1542" y="1134"/>
                  </a:lnTo>
                  <a:lnTo>
                    <a:pt x="1566" y="930"/>
                  </a:lnTo>
                  <a:lnTo>
                    <a:pt x="1584" y="726"/>
                  </a:lnTo>
                  <a:lnTo>
                    <a:pt x="1608" y="516"/>
                  </a:lnTo>
                  <a:lnTo>
                    <a:pt x="1626" y="516"/>
                  </a:lnTo>
                  <a:lnTo>
                    <a:pt x="1650" y="516"/>
                  </a:lnTo>
                  <a:lnTo>
                    <a:pt x="1674" y="426"/>
                  </a:lnTo>
                  <a:lnTo>
                    <a:pt x="1692" y="330"/>
                  </a:lnTo>
                  <a:lnTo>
                    <a:pt x="1716" y="234"/>
                  </a:lnTo>
                  <a:lnTo>
                    <a:pt x="1734" y="234"/>
                  </a:lnTo>
                  <a:lnTo>
                    <a:pt x="1758" y="234"/>
                  </a:lnTo>
                  <a:lnTo>
                    <a:pt x="1782" y="156"/>
                  </a:lnTo>
                  <a:lnTo>
                    <a:pt x="1800" y="78"/>
                  </a:lnTo>
                  <a:lnTo>
                    <a:pt x="1824" y="0"/>
                  </a:lnTo>
                  <a:lnTo>
                    <a:pt x="1848" y="0"/>
                  </a:lnTo>
                  <a:lnTo>
                    <a:pt x="1866" y="0"/>
                  </a:lnTo>
                  <a:lnTo>
                    <a:pt x="1890" y="510"/>
                  </a:lnTo>
                  <a:lnTo>
                    <a:pt x="1908" y="1020"/>
                  </a:lnTo>
                  <a:lnTo>
                    <a:pt x="1932" y="1530"/>
                  </a:lnTo>
                  <a:lnTo>
                    <a:pt x="1956" y="1530"/>
                  </a:lnTo>
                  <a:lnTo>
                    <a:pt x="1974" y="1530"/>
                  </a:lnTo>
                  <a:lnTo>
                    <a:pt x="1998" y="1668"/>
                  </a:lnTo>
                  <a:lnTo>
                    <a:pt x="2016" y="1812"/>
                  </a:lnTo>
                  <a:lnTo>
                    <a:pt x="2040" y="1956"/>
                  </a:lnTo>
                  <a:lnTo>
                    <a:pt x="2064" y="1956"/>
                  </a:lnTo>
                  <a:lnTo>
                    <a:pt x="2082" y="1956"/>
                  </a:lnTo>
                  <a:lnTo>
                    <a:pt x="2106" y="1956"/>
                  </a:lnTo>
                  <a:lnTo>
                    <a:pt x="2130" y="1956"/>
                  </a:lnTo>
                  <a:lnTo>
                    <a:pt x="2148" y="1956"/>
                  </a:lnTo>
                  <a:lnTo>
                    <a:pt x="2172" y="1956"/>
                  </a:lnTo>
                  <a:lnTo>
                    <a:pt x="2190" y="1956"/>
                  </a:lnTo>
                  <a:lnTo>
                    <a:pt x="2214" y="1956"/>
                  </a:lnTo>
                  <a:lnTo>
                    <a:pt x="2238" y="1956"/>
                  </a:lnTo>
                  <a:lnTo>
                    <a:pt x="2256" y="1956"/>
                  </a:lnTo>
                  <a:lnTo>
                    <a:pt x="2280" y="1956"/>
                  </a:lnTo>
                  <a:lnTo>
                    <a:pt x="2298" y="1956"/>
                  </a:lnTo>
                  <a:lnTo>
                    <a:pt x="2322" y="1956"/>
                  </a:lnTo>
                  <a:lnTo>
                    <a:pt x="2346" y="1956"/>
                  </a:lnTo>
                  <a:lnTo>
                    <a:pt x="2364" y="1956"/>
                  </a:lnTo>
                  <a:lnTo>
                    <a:pt x="2388" y="1956"/>
                  </a:lnTo>
                  <a:lnTo>
                    <a:pt x="2412" y="1956"/>
                  </a:lnTo>
                  <a:lnTo>
                    <a:pt x="2430" y="1956"/>
                  </a:lnTo>
                  <a:lnTo>
                    <a:pt x="2454" y="1956"/>
                  </a:lnTo>
                  <a:lnTo>
                    <a:pt x="2472" y="1956"/>
                  </a:lnTo>
                  <a:lnTo>
                    <a:pt x="2496" y="1956"/>
                  </a:lnTo>
                </a:path>
              </a:pathLst>
            </a:custGeom>
            <a:noFill/>
            <a:ln w="25400">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250" name="Freeform 64">
              <a:extLst>
                <a:ext uri="{FF2B5EF4-FFF2-40B4-BE49-F238E27FC236}">
                  <a16:creationId xmlns:a16="http://schemas.microsoft.com/office/drawing/2014/main" id="{6DF458CC-DEF4-40CC-86B4-EBBB6959965C}"/>
                </a:ext>
              </a:extLst>
            </p:cNvPr>
            <p:cNvSpPr>
              <a:spLocks/>
            </p:cNvSpPr>
            <p:nvPr/>
          </p:nvSpPr>
          <p:spPr bwMode="auto">
            <a:xfrm>
              <a:off x="2109376" y="5306188"/>
              <a:ext cx="5361025" cy="635579"/>
            </a:xfrm>
            <a:custGeom>
              <a:avLst/>
              <a:gdLst>
                <a:gd name="T0" fmla="*/ 2147483646 w 2496"/>
                <a:gd name="T1" fmla="*/ 2147483646 h 384"/>
                <a:gd name="T2" fmla="*/ 2147483646 w 2496"/>
                <a:gd name="T3" fmla="*/ 2147483646 h 384"/>
                <a:gd name="T4" fmla="*/ 2147483646 w 2496"/>
                <a:gd name="T5" fmla="*/ 2147483646 h 384"/>
                <a:gd name="T6" fmla="*/ 2147483646 w 2496"/>
                <a:gd name="T7" fmla="*/ 2147483646 h 384"/>
                <a:gd name="T8" fmla="*/ 2147483646 w 2496"/>
                <a:gd name="T9" fmla="*/ 2147483646 h 384"/>
                <a:gd name="T10" fmla="*/ 2147483646 w 2496"/>
                <a:gd name="T11" fmla="*/ 2147483646 h 384"/>
                <a:gd name="T12" fmla="*/ 2147483646 w 2496"/>
                <a:gd name="T13" fmla="*/ 2147483646 h 384"/>
                <a:gd name="T14" fmla="*/ 2147483646 w 2496"/>
                <a:gd name="T15" fmla="*/ 2147483646 h 384"/>
                <a:gd name="T16" fmla="*/ 2147483646 w 2496"/>
                <a:gd name="T17" fmla="*/ 2147483646 h 384"/>
                <a:gd name="T18" fmla="*/ 2147483646 w 2496"/>
                <a:gd name="T19" fmla="*/ 2147483646 h 384"/>
                <a:gd name="T20" fmla="*/ 2147483646 w 2496"/>
                <a:gd name="T21" fmla="*/ 2147483646 h 384"/>
                <a:gd name="T22" fmla="*/ 2147483646 w 2496"/>
                <a:gd name="T23" fmla="*/ 2147483646 h 384"/>
                <a:gd name="T24" fmla="*/ 2147483646 w 2496"/>
                <a:gd name="T25" fmla="*/ 2147483646 h 384"/>
                <a:gd name="T26" fmla="*/ 2147483646 w 2496"/>
                <a:gd name="T27" fmla="*/ 2147483646 h 384"/>
                <a:gd name="T28" fmla="*/ 2147483646 w 2496"/>
                <a:gd name="T29" fmla="*/ 0 h 384"/>
                <a:gd name="T30" fmla="*/ 2147483646 w 2496"/>
                <a:gd name="T31" fmla="*/ 0 h 384"/>
                <a:gd name="T32" fmla="*/ 2147483646 w 2496"/>
                <a:gd name="T33" fmla="*/ 2147483646 h 384"/>
                <a:gd name="T34" fmla="*/ 2147483646 w 2496"/>
                <a:gd name="T35" fmla="*/ 2147483646 h 384"/>
                <a:gd name="T36" fmla="*/ 2147483646 w 2496"/>
                <a:gd name="T37" fmla="*/ 2147483646 h 384"/>
                <a:gd name="T38" fmla="*/ 2147483646 w 2496"/>
                <a:gd name="T39" fmla="*/ 2147483646 h 384"/>
                <a:gd name="T40" fmla="*/ 2147483646 w 2496"/>
                <a:gd name="T41" fmla="*/ 2147483646 h 384"/>
                <a:gd name="T42" fmla="*/ 2147483646 w 2496"/>
                <a:gd name="T43" fmla="*/ 2147483646 h 384"/>
                <a:gd name="T44" fmla="*/ 2147483646 w 2496"/>
                <a:gd name="T45" fmla="*/ 2147483646 h 384"/>
                <a:gd name="T46" fmla="*/ 2147483646 w 2496"/>
                <a:gd name="T47" fmla="*/ 2147483646 h 384"/>
                <a:gd name="T48" fmla="*/ 2147483646 w 2496"/>
                <a:gd name="T49" fmla="*/ 2147483646 h 384"/>
                <a:gd name="T50" fmla="*/ 2147483646 w 2496"/>
                <a:gd name="T51" fmla="*/ 2147483646 h 384"/>
                <a:gd name="T52" fmla="*/ 2147483646 w 2496"/>
                <a:gd name="T53" fmla="*/ 2147483646 h 384"/>
                <a:gd name="T54" fmla="*/ 2147483646 w 2496"/>
                <a:gd name="T55" fmla="*/ 2147483646 h 384"/>
                <a:gd name="T56" fmla="*/ 2147483646 w 2496"/>
                <a:gd name="T57" fmla="*/ 2147483646 h 384"/>
                <a:gd name="T58" fmla="*/ 2147483646 w 2496"/>
                <a:gd name="T59" fmla="*/ 2147483646 h 384"/>
                <a:gd name="T60" fmla="*/ 2147483646 w 2496"/>
                <a:gd name="T61" fmla="*/ 2147483646 h 384"/>
                <a:gd name="T62" fmla="*/ 2147483646 w 2496"/>
                <a:gd name="T63" fmla="*/ 2147483646 h 384"/>
                <a:gd name="T64" fmla="*/ 2147483646 w 2496"/>
                <a:gd name="T65" fmla="*/ 2147483646 h 384"/>
                <a:gd name="T66" fmla="*/ 2147483646 w 2496"/>
                <a:gd name="T67" fmla="*/ 2147483646 h 384"/>
                <a:gd name="T68" fmla="*/ 2147483646 w 2496"/>
                <a:gd name="T69" fmla="*/ 2147483646 h 384"/>
                <a:gd name="T70" fmla="*/ 2147483646 w 2496"/>
                <a:gd name="T71" fmla="*/ 2147483646 h 384"/>
                <a:gd name="T72" fmla="*/ 2147483646 w 2496"/>
                <a:gd name="T73" fmla="*/ 2147483646 h 384"/>
                <a:gd name="T74" fmla="*/ 2147483646 w 2496"/>
                <a:gd name="T75" fmla="*/ 2147483646 h 384"/>
                <a:gd name="T76" fmla="*/ 2147483646 w 2496"/>
                <a:gd name="T77" fmla="*/ 2147483646 h 384"/>
                <a:gd name="T78" fmla="*/ 2147483646 w 2496"/>
                <a:gd name="T79" fmla="*/ 2147483646 h 384"/>
                <a:gd name="T80" fmla="*/ 2147483646 w 2496"/>
                <a:gd name="T81" fmla="*/ 2147483646 h 384"/>
                <a:gd name="T82" fmla="*/ 2147483646 w 2496"/>
                <a:gd name="T83" fmla="*/ 2147483646 h 384"/>
                <a:gd name="T84" fmla="*/ 2147483646 w 2496"/>
                <a:gd name="T85" fmla="*/ 2147483646 h 384"/>
                <a:gd name="T86" fmla="*/ 2147483646 w 2496"/>
                <a:gd name="T87" fmla="*/ 2147483646 h 384"/>
                <a:gd name="T88" fmla="*/ 2147483646 w 2496"/>
                <a:gd name="T89" fmla="*/ 2147483646 h 384"/>
                <a:gd name="T90" fmla="*/ 2147483646 w 2496"/>
                <a:gd name="T91" fmla="*/ 2147483646 h 384"/>
                <a:gd name="T92" fmla="*/ 2147483646 w 2496"/>
                <a:gd name="T93" fmla="*/ 2147483646 h 384"/>
                <a:gd name="T94" fmla="*/ 2147483646 w 2496"/>
                <a:gd name="T95" fmla="*/ 2147483646 h 384"/>
                <a:gd name="T96" fmla="*/ 2147483646 w 2496"/>
                <a:gd name="T97" fmla="*/ 2147483646 h 384"/>
                <a:gd name="T98" fmla="*/ 2147483646 w 2496"/>
                <a:gd name="T99" fmla="*/ 2147483646 h 384"/>
                <a:gd name="T100" fmla="*/ 2147483646 w 2496"/>
                <a:gd name="T101" fmla="*/ 2147483646 h 384"/>
                <a:gd name="T102" fmla="*/ 2147483646 w 2496"/>
                <a:gd name="T103" fmla="*/ 2147483646 h 384"/>
                <a:gd name="T104" fmla="*/ 2147483646 w 2496"/>
                <a:gd name="T105" fmla="*/ 2147483646 h 384"/>
                <a:gd name="T106" fmla="*/ 2147483646 w 2496"/>
                <a:gd name="T107" fmla="*/ 2147483646 h 384"/>
                <a:gd name="T108" fmla="*/ 2147483646 w 2496"/>
                <a:gd name="T109" fmla="*/ 2147483646 h 384"/>
                <a:gd name="T110" fmla="*/ 2147483646 w 2496"/>
                <a:gd name="T111" fmla="*/ 2147483646 h 384"/>
                <a:gd name="T112" fmla="*/ 2147483646 w 2496"/>
                <a:gd name="T113" fmla="*/ 2147483646 h 384"/>
                <a:gd name="T114" fmla="*/ 2147483646 w 2496"/>
                <a:gd name="T115" fmla="*/ 2147483646 h 38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96"/>
                <a:gd name="T175" fmla="*/ 0 h 384"/>
                <a:gd name="T176" fmla="*/ 2496 w 2496"/>
                <a:gd name="T177" fmla="*/ 384 h 38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96" h="384">
                  <a:moveTo>
                    <a:pt x="0" y="384"/>
                  </a:moveTo>
                  <a:lnTo>
                    <a:pt x="24" y="384"/>
                  </a:lnTo>
                  <a:lnTo>
                    <a:pt x="42" y="384"/>
                  </a:lnTo>
                  <a:lnTo>
                    <a:pt x="66" y="384"/>
                  </a:lnTo>
                  <a:lnTo>
                    <a:pt x="90" y="384"/>
                  </a:lnTo>
                  <a:lnTo>
                    <a:pt x="108" y="384"/>
                  </a:lnTo>
                  <a:lnTo>
                    <a:pt x="132" y="384"/>
                  </a:lnTo>
                  <a:lnTo>
                    <a:pt x="150" y="378"/>
                  </a:lnTo>
                  <a:lnTo>
                    <a:pt x="174" y="372"/>
                  </a:lnTo>
                  <a:lnTo>
                    <a:pt x="198" y="366"/>
                  </a:lnTo>
                  <a:lnTo>
                    <a:pt x="216" y="366"/>
                  </a:lnTo>
                  <a:lnTo>
                    <a:pt x="240" y="366"/>
                  </a:lnTo>
                  <a:lnTo>
                    <a:pt x="264" y="360"/>
                  </a:lnTo>
                  <a:lnTo>
                    <a:pt x="282" y="354"/>
                  </a:lnTo>
                  <a:lnTo>
                    <a:pt x="306" y="348"/>
                  </a:lnTo>
                  <a:lnTo>
                    <a:pt x="324" y="348"/>
                  </a:lnTo>
                  <a:lnTo>
                    <a:pt x="348" y="348"/>
                  </a:lnTo>
                  <a:lnTo>
                    <a:pt x="372" y="348"/>
                  </a:lnTo>
                  <a:lnTo>
                    <a:pt x="390" y="348"/>
                  </a:lnTo>
                  <a:lnTo>
                    <a:pt x="414" y="348"/>
                  </a:lnTo>
                  <a:lnTo>
                    <a:pt x="432" y="348"/>
                  </a:lnTo>
                  <a:lnTo>
                    <a:pt x="456" y="348"/>
                  </a:lnTo>
                  <a:lnTo>
                    <a:pt x="480" y="348"/>
                  </a:lnTo>
                  <a:lnTo>
                    <a:pt x="498" y="348"/>
                  </a:lnTo>
                  <a:lnTo>
                    <a:pt x="522" y="348"/>
                  </a:lnTo>
                  <a:lnTo>
                    <a:pt x="546" y="348"/>
                  </a:lnTo>
                  <a:lnTo>
                    <a:pt x="564" y="348"/>
                  </a:lnTo>
                  <a:lnTo>
                    <a:pt x="588" y="234"/>
                  </a:lnTo>
                  <a:lnTo>
                    <a:pt x="606" y="120"/>
                  </a:lnTo>
                  <a:lnTo>
                    <a:pt x="630" y="0"/>
                  </a:lnTo>
                  <a:lnTo>
                    <a:pt x="654" y="0"/>
                  </a:lnTo>
                  <a:lnTo>
                    <a:pt x="672" y="0"/>
                  </a:lnTo>
                  <a:lnTo>
                    <a:pt x="696" y="126"/>
                  </a:lnTo>
                  <a:lnTo>
                    <a:pt x="714" y="246"/>
                  </a:lnTo>
                  <a:lnTo>
                    <a:pt x="738" y="366"/>
                  </a:lnTo>
                  <a:lnTo>
                    <a:pt x="762" y="366"/>
                  </a:lnTo>
                  <a:lnTo>
                    <a:pt x="780" y="366"/>
                  </a:lnTo>
                  <a:lnTo>
                    <a:pt x="804" y="372"/>
                  </a:lnTo>
                  <a:lnTo>
                    <a:pt x="828" y="378"/>
                  </a:lnTo>
                  <a:lnTo>
                    <a:pt x="846" y="384"/>
                  </a:lnTo>
                  <a:lnTo>
                    <a:pt x="870" y="384"/>
                  </a:lnTo>
                  <a:lnTo>
                    <a:pt x="888" y="384"/>
                  </a:lnTo>
                  <a:lnTo>
                    <a:pt x="912" y="384"/>
                  </a:lnTo>
                  <a:lnTo>
                    <a:pt x="936" y="384"/>
                  </a:lnTo>
                  <a:lnTo>
                    <a:pt x="954" y="384"/>
                  </a:lnTo>
                  <a:lnTo>
                    <a:pt x="978" y="384"/>
                  </a:lnTo>
                  <a:lnTo>
                    <a:pt x="996" y="384"/>
                  </a:lnTo>
                  <a:lnTo>
                    <a:pt x="1020" y="384"/>
                  </a:lnTo>
                  <a:lnTo>
                    <a:pt x="1044" y="384"/>
                  </a:lnTo>
                  <a:lnTo>
                    <a:pt x="1062" y="384"/>
                  </a:lnTo>
                  <a:lnTo>
                    <a:pt x="1086" y="384"/>
                  </a:lnTo>
                  <a:lnTo>
                    <a:pt x="1110" y="384"/>
                  </a:lnTo>
                  <a:lnTo>
                    <a:pt x="1128" y="384"/>
                  </a:lnTo>
                  <a:lnTo>
                    <a:pt x="1152" y="384"/>
                  </a:lnTo>
                  <a:lnTo>
                    <a:pt x="1170" y="384"/>
                  </a:lnTo>
                  <a:lnTo>
                    <a:pt x="1194" y="384"/>
                  </a:lnTo>
                  <a:lnTo>
                    <a:pt x="1218" y="384"/>
                  </a:lnTo>
                  <a:lnTo>
                    <a:pt x="1236" y="378"/>
                  </a:lnTo>
                  <a:lnTo>
                    <a:pt x="1260" y="372"/>
                  </a:lnTo>
                  <a:lnTo>
                    <a:pt x="1284" y="366"/>
                  </a:lnTo>
                  <a:lnTo>
                    <a:pt x="1302" y="366"/>
                  </a:lnTo>
                  <a:lnTo>
                    <a:pt x="1326" y="366"/>
                  </a:lnTo>
                  <a:lnTo>
                    <a:pt x="1344" y="372"/>
                  </a:lnTo>
                  <a:lnTo>
                    <a:pt x="1368" y="378"/>
                  </a:lnTo>
                  <a:lnTo>
                    <a:pt x="1392" y="384"/>
                  </a:lnTo>
                  <a:lnTo>
                    <a:pt x="1410" y="384"/>
                  </a:lnTo>
                  <a:lnTo>
                    <a:pt x="1434" y="384"/>
                  </a:lnTo>
                  <a:lnTo>
                    <a:pt x="1452" y="384"/>
                  </a:lnTo>
                  <a:lnTo>
                    <a:pt x="1476" y="384"/>
                  </a:lnTo>
                  <a:lnTo>
                    <a:pt x="1500" y="384"/>
                  </a:lnTo>
                  <a:lnTo>
                    <a:pt x="1518" y="384"/>
                  </a:lnTo>
                  <a:lnTo>
                    <a:pt x="1542" y="384"/>
                  </a:lnTo>
                  <a:lnTo>
                    <a:pt x="1566" y="384"/>
                  </a:lnTo>
                  <a:lnTo>
                    <a:pt x="1584" y="384"/>
                  </a:lnTo>
                  <a:lnTo>
                    <a:pt x="1608" y="384"/>
                  </a:lnTo>
                  <a:lnTo>
                    <a:pt x="1626" y="384"/>
                  </a:lnTo>
                  <a:lnTo>
                    <a:pt x="1650" y="384"/>
                  </a:lnTo>
                  <a:lnTo>
                    <a:pt x="1674" y="378"/>
                  </a:lnTo>
                  <a:lnTo>
                    <a:pt x="1692" y="372"/>
                  </a:lnTo>
                  <a:lnTo>
                    <a:pt x="1716" y="366"/>
                  </a:lnTo>
                  <a:lnTo>
                    <a:pt x="1734" y="366"/>
                  </a:lnTo>
                  <a:lnTo>
                    <a:pt x="1758" y="366"/>
                  </a:lnTo>
                  <a:lnTo>
                    <a:pt x="1782" y="354"/>
                  </a:lnTo>
                  <a:lnTo>
                    <a:pt x="1800" y="342"/>
                  </a:lnTo>
                  <a:lnTo>
                    <a:pt x="1824" y="336"/>
                  </a:lnTo>
                  <a:lnTo>
                    <a:pt x="1848" y="336"/>
                  </a:lnTo>
                  <a:lnTo>
                    <a:pt x="1866" y="336"/>
                  </a:lnTo>
                  <a:lnTo>
                    <a:pt x="1890" y="228"/>
                  </a:lnTo>
                  <a:lnTo>
                    <a:pt x="1908" y="126"/>
                  </a:lnTo>
                  <a:lnTo>
                    <a:pt x="1932" y="18"/>
                  </a:lnTo>
                  <a:lnTo>
                    <a:pt x="1956" y="18"/>
                  </a:lnTo>
                  <a:lnTo>
                    <a:pt x="1974" y="18"/>
                  </a:lnTo>
                  <a:lnTo>
                    <a:pt x="1998" y="132"/>
                  </a:lnTo>
                  <a:lnTo>
                    <a:pt x="2016" y="252"/>
                  </a:lnTo>
                  <a:lnTo>
                    <a:pt x="2040" y="366"/>
                  </a:lnTo>
                  <a:lnTo>
                    <a:pt x="2064" y="366"/>
                  </a:lnTo>
                  <a:lnTo>
                    <a:pt x="2082" y="366"/>
                  </a:lnTo>
                  <a:lnTo>
                    <a:pt x="2106" y="366"/>
                  </a:lnTo>
                  <a:lnTo>
                    <a:pt x="2130" y="366"/>
                  </a:lnTo>
                  <a:lnTo>
                    <a:pt x="2148" y="366"/>
                  </a:lnTo>
                  <a:lnTo>
                    <a:pt x="2172" y="366"/>
                  </a:lnTo>
                  <a:lnTo>
                    <a:pt x="2190" y="366"/>
                  </a:lnTo>
                  <a:lnTo>
                    <a:pt x="2214" y="372"/>
                  </a:lnTo>
                  <a:lnTo>
                    <a:pt x="2238" y="378"/>
                  </a:lnTo>
                  <a:lnTo>
                    <a:pt x="2256" y="384"/>
                  </a:lnTo>
                  <a:lnTo>
                    <a:pt x="2280" y="384"/>
                  </a:lnTo>
                  <a:lnTo>
                    <a:pt x="2298" y="384"/>
                  </a:lnTo>
                  <a:lnTo>
                    <a:pt x="2322" y="372"/>
                  </a:lnTo>
                  <a:lnTo>
                    <a:pt x="2346" y="360"/>
                  </a:lnTo>
                  <a:lnTo>
                    <a:pt x="2364" y="348"/>
                  </a:lnTo>
                  <a:lnTo>
                    <a:pt x="2388" y="348"/>
                  </a:lnTo>
                  <a:lnTo>
                    <a:pt x="2412" y="348"/>
                  </a:lnTo>
                  <a:lnTo>
                    <a:pt x="2430" y="354"/>
                  </a:lnTo>
                  <a:lnTo>
                    <a:pt x="2454" y="360"/>
                  </a:lnTo>
                  <a:lnTo>
                    <a:pt x="2472" y="366"/>
                  </a:lnTo>
                  <a:lnTo>
                    <a:pt x="2496" y="366"/>
                  </a:lnTo>
                </a:path>
              </a:pathLst>
            </a:custGeom>
            <a:noFill/>
            <a:ln w="25400">
              <a:solidFill>
                <a:srgbClr val="3333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251" name="Freeform 65">
              <a:extLst>
                <a:ext uri="{FF2B5EF4-FFF2-40B4-BE49-F238E27FC236}">
                  <a16:creationId xmlns:a16="http://schemas.microsoft.com/office/drawing/2014/main" id="{7DB5443E-AF06-44EF-9421-3B98238E21E4}"/>
                </a:ext>
              </a:extLst>
            </p:cNvPr>
            <p:cNvSpPr>
              <a:spLocks/>
            </p:cNvSpPr>
            <p:nvPr/>
          </p:nvSpPr>
          <p:spPr bwMode="auto">
            <a:xfrm>
              <a:off x="2121505" y="5422294"/>
              <a:ext cx="5361025" cy="510127"/>
            </a:xfrm>
            <a:custGeom>
              <a:avLst/>
              <a:gdLst>
                <a:gd name="T0" fmla="*/ 2147483646 w 2496"/>
                <a:gd name="T1" fmla="*/ 2147483646 h 114"/>
                <a:gd name="T2" fmla="*/ 2147483646 w 2496"/>
                <a:gd name="T3" fmla="*/ 2147483646 h 114"/>
                <a:gd name="T4" fmla="*/ 2147483646 w 2496"/>
                <a:gd name="T5" fmla="*/ 2147483646 h 114"/>
                <a:gd name="T6" fmla="*/ 2147483646 w 2496"/>
                <a:gd name="T7" fmla="*/ 2147483646 h 114"/>
                <a:gd name="T8" fmla="*/ 2147483646 w 2496"/>
                <a:gd name="T9" fmla="*/ 0 h 114"/>
                <a:gd name="T10" fmla="*/ 2147483646 w 2496"/>
                <a:gd name="T11" fmla="*/ 0 h 114"/>
                <a:gd name="T12" fmla="*/ 2147483646 w 2496"/>
                <a:gd name="T13" fmla="*/ 2147483646 h 114"/>
                <a:gd name="T14" fmla="*/ 2147483646 w 2496"/>
                <a:gd name="T15" fmla="*/ 2147483646 h 114"/>
                <a:gd name="T16" fmla="*/ 2147483646 w 2496"/>
                <a:gd name="T17" fmla="*/ 2147483646 h 114"/>
                <a:gd name="T18" fmla="*/ 2147483646 w 2496"/>
                <a:gd name="T19" fmla="*/ 2147483646 h 114"/>
                <a:gd name="T20" fmla="*/ 2147483646 w 2496"/>
                <a:gd name="T21" fmla="*/ 2147483646 h 114"/>
                <a:gd name="T22" fmla="*/ 2147483646 w 2496"/>
                <a:gd name="T23" fmla="*/ 2147483646 h 114"/>
                <a:gd name="T24" fmla="*/ 2147483646 w 2496"/>
                <a:gd name="T25" fmla="*/ 2147483646 h 114"/>
                <a:gd name="T26" fmla="*/ 2147483646 w 2496"/>
                <a:gd name="T27" fmla="*/ 2147483646 h 114"/>
                <a:gd name="T28" fmla="*/ 2147483646 w 2496"/>
                <a:gd name="T29" fmla="*/ 2147483646 h 114"/>
                <a:gd name="T30" fmla="*/ 2147483646 w 2496"/>
                <a:gd name="T31" fmla="*/ 2147483646 h 114"/>
                <a:gd name="T32" fmla="*/ 2147483646 w 2496"/>
                <a:gd name="T33" fmla="*/ 2147483646 h 114"/>
                <a:gd name="T34" fmla="*/ 2147483646 w 2496"/>
                <a:gd name="T35" fmla="*/ 2147483646 h 114"/>
                <a:gd name="T36" fmla="*/ 2147483646 w 2496"/>
                <a:gd name="T37" fmla="*/ 2147483646 h 114"/>
                <a:gd name="T38" fmla="*/ 2147483646 w 2496"/>
                <a:gd name="T39" fmla="*/ 2147483646 h 114"/>
                <a:gd name="T40" fmla="*/ 2147483646 w 2496"/>
                <a:gd name="T41" fmla="*/ 2147483646 h 114"/>
                <a:gd name="T42" fmla="*/ 2147483646 w 2496"/>
                <a:gd name="T43" fmla="*/ 2147483646 h 114"/>
                <a:gd name="T44" fmla="*/ 2147483646 w 2496"/>
                <a:gd name="T45" fmla="*/ 2147483646 h 114"/>
                <a:gd name="T46" fmla="*/ 2147483646 w 2496"/>
                <a:gd name="T47" fmla="*/ 2147483646 h 114"/>
                <a:gd name="T48" fmla="*/ 2147483646 w 2496"/>
                <a:gd name="T49" fmla="*/ 2147483646 h 114"/>
                <a:gd name="T50" fmla="*/ 2147483646 w 2496"/>
                <a:gd name="T51" fmla="*/ 2147483646 h 114"/>
                <a:gd name="T52" fmla="*/ 2147483646 w 2496"/>
                <a:gd name="T53" fmla="*/ 2147483646 h 114"/>
                <a:gd name="T54" fmla="*/ 2147483646 w 2496"/>
                <a:gd name="T55" fmla="*/ 2147483646 h 114"/>
                <a:gd name="T56" fmla="*/ 2147483646 w 2496"/>
                <a:gd name="T57" fmla="*/ 2147483646 h 114"/>
                <a:gd name="T58" fmla="*/ 2147483646 w 2496"/>
                <a:gd name="T59" fmla="*/ 2147483646 h 114"/>
                <a:gd name="T60" fmla="*/ 2147483646 w 2496"/>
                <a:gd name="T61" fmla="*/ 2147483646 h 114"/>
                <a:gd name="T62" fmla="*/ 2147483646 w 2496"/>
                <a:gd name="T63" fmla="*/ 2147483646 h 114"/>
                <a:gd name="T64" fmla="*/ 2147483646 w 2496"/>
                <a:gd name="T65" fmla="*/ 2147483646 h 114"/>
                <a:gd name="T66" fmla="*/ 2147483646 w 2496"/>
                <a:gd name="T67" fmla="*/ 2147483646 h 114"/>
                <a:gd name="T68" fmla="*/ 2147483646 w 2496"/>
                <a:gd name="T69" fmla="*/ 2147483646 h 114"/>
                <a:gd name="T70" fmla="*/ 2147483646 w 2496"/>
                <a:gd name="T71" fmla="*/ 2147483646 h 114"/>
                <a:gd name="T72" fmla="*/ 2147483646 w 2496"/>
                <a:gd name="T73" fmla="*/ 2147483646 h 114"/>
                <a:gd name="T74" fmla="*/ 2147483646 w 2496"/>
                <a:gd name="T75" fmla="*/ 2147483646 h 114"/>
                <a:gd name="T76" fmla="*/ 2147483646 w 2496"/>
                <a:gd name="T77" fmla="*/ 2147483646 h 114"/>
                <a:gd name="T78" fmla="*/ 2147483646 w 2496"/>
                <a:gd name="T79" fmla="*/ 2147483646 h 114"/>
                <a:gd name="T80" fmla="*/ 2147483646 w 2496"/>
                <a:gd name="T81" fmla="*/ 2147483646 h 114"/>
                <a:gd name="T82" fmla="*/ 2147483646 w 2496"/>
                <a:gd name="T83" fmla="*/ 2147483646 h 114"/>
                <a:gd name="T84" fmla="*/ 2147483646 w 2496"/>
                <a:gd name="T85" fmla="*/ 2147483646 h 114"/>
                <a:gd name="T86" fmla="*/ 2147483646 w 2496"/>
                <a:gd name="T87" fmla="*/ 2147483646 h 114"/>
                <a:gd name="T88" fmla="*/ 2147483646 w 2496"/>
                <a:gd name="T89" fmla="*/ 2147483646 h 114"/>
                <a:gd name="T90" fmla="*/ 2147483646 w 2496"/>
                <a:gd name="T91" fmla="*/ 2147483646 h 114"/>
                <a:gd name="T92" fmla="*/ 2147483646 w 2496"/>
                <a:gd name="T93" fmla="*/ 2147483646 h 114"/>
                <a:gd name="T94" fmla="*/ 2147483646 w 2496"/>
                <a:gd name="T95" fmla="*/ 2147483646 h 114"/>
                <a:gd name="T96" fmla="*/ 2147483646 w 2496"/>
                <a:gd name="T97" fmla="*/ 2147483646 h 114"/>
                <a:gd name="T98" fmla="*/ 2147483646 w 2496"/>
                <a:gd name="T99" fmla="*/ 2147483646 h 114"/>
                <a:gd name="T100" fmla="*/ 2147483646 w 2496"/>
                <a:gd name="T101" fmla="*/ 2147483646 h 114"/>
                <a:gd name="T102" fmla="*/ 2147483646 w 2496"/>
                <a:gd name="T103" fmla="*/ 2147483646 h 114"/>
                <a:gd name="T104" fmla="*/ 2147483646 w 2496"/>
                <a:gd name="T105" fmla="*/ 2147483646 h 114"/>
                <a:gd name="T106" fmla="*/ 2147483646 w 2496"/>
                <a:gd name="T107" fmla="*/ 2147483646 h 114"/>
                <a:gd name="T108" fmla="*/ 2147483646 w 2496"/>
                <a:gd name="T109" fmla="*/ 2147483646 h 114"/>
                <a:gd name="T110" fmla="*/ 2147483646 w 2496"/>
                <a:gd name="T111" fmla="*/ 2147483646 h 114"/>
                <a:gd name="T112" fmla="*/ 2147483646 w 2496"/>
                <a:gd name="T113" fmla="*/ 2147483646 h 114"/>
                <a:gd name="T114" fmla="*/ 2147483646 w 2496"/>
                <a:gd name="T115" fmla="*/ 2147483646 h 11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496"/>
                <a:gd name="T175" fmla="*/ 0 h 114"/>
                <a:gd name="T176" fmla="*/ 2496 w 2496"/>
                <a:gd name="T177" fmla="*/ 114 h 11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496" h="114">
                  <a:moveTo>
                    <a:pt x="0" y="114"/>
                  </a:moveTo>
                  <a:lnTo>
                    <a:pt x="24" y="114"/>
                  </a:lnTo>
                  <a:lnTo>
                    <a:pt x="42" y="114"/>
                  </a:lnTo>
                  <a:lnTo>
                    <a:pt x="66" y="114"/>
                  </a:lnTo>
                  <a:lnTo>
                    <a:pt x="90" y="114"/>
                  </a:lnTo>
                  <a:lnTo>
                    <a:pt x="108" y="114"/>
                  </a:lnTo>
                  <a:lnTo>
                    <a:pt x="132" y="114"/>
                  </a:lnTo>
                  <a:lnTo>
                    <a:pt x="150" y="72"/>
                  </a:lnTo>
                  <a:lnTo>
                    <a:pt x="174" y="36"/>
                  </a:lnTo>
                  <a:lnTo>
                    <a:pt x="198" y="0"/>
                  </a:lnTo>
                  <a:lnTo>
                    <a:pt x="216" y="0"/>
                  </a:lnTo>
                  <a:lnTo>
                    <a:pt x="240" y="0"/>
                  </a:lnTo>
                  <a:lnTo>
                    <a:pt x="264" y="18"/>
                  </a:lnTo>
                  <a:lnTo>
                    <a:pt x="282" y="30"/>
                  </a:lnTo>
                  <a:lnTo>
                    <a:pt x="306" y="48"/>
                  </a:lnTo>
                  <a:lnTo>
                    <a:pt x="324" y="48"/>
                  </a:lnTo>
                  <a:lnTo>
                    <a:pt x="348" y="48"/>
                  </a:lnTo>
                  <a:lnTo>
                    <a:pt x="372" y="60"/>
                  </a:lnTo>
                  <a:lnTo>
                    <a:pt x="390" y="66"/>
                  </a:lnTo>
                  <a:lnTo>
                    <a:pt x="414" y="78"/>
                  </a:lnTo>
                  <a:lnTo>
                    <a:pt x="432" y="78"/>
                  </a:lnTo>
                  <a:lnTo>
                    <a:pt x="456" y="78"/>
                  </a:lnTo>
                  <a:lnTo>
                    <a:pt x="480" y="72"/>
                  </a:lnTo>
                  <a:lnTo>
                    <a:pt x="498" y="66"/>
                  </a:lnTo>
                  <a:lnTo>
                    <a:pt x="522" y="66"/>
                  </a:lnTo>
                  <a:lnTo>
                    <a:pt x="546" y="66"/>
                  </a:lnTo>
                  <a:lnTo>
                    <a:pt x="564" y="66"/>
                  </a:lnTo>
                  <a:lnTo>
                    <a:pt x="588" y="66"/>
                  </a:lnTo>
                  <a:lnTo>
                    <a:pt x="606" y="66"/>
                  </a:lnTo>
                  <a:lnTo>
                    <a:pt x="630" y="66"/>
                  </a:lnTo>
                  <a:lnTo>
                    <a:pt x="654" y="66"/>
                  </a:lnTo>
                  <a:lnTo>
                    <a:pt x="672" y="66"/>
                  </a:lnTo>
                  <a:lnTo>
                    <a:pt x="696" y="66"/>
                  </a:lnTo>
                  <a:lnTo>
                    <a:pt x="714" y="72"/>
                  </a:lnTo>
                  <a:lnTo>
                    <a:pt x="738" y="78"/>
                  </a:lnTo>
                  <a:lnTo>
                    <a:pt x="762" y="78"/>
                  </a:lnTo>
                  <a:lnTo>
                    <a:pt x="780" y="78"/>
                  </a:lnTo>
                  <a:lnTo>
                    <a:pt x="804" y="84"/>
                  </a:lnTo>
                  <a:lnTo>
                    <a:pt x="828" y="90"/>
                  </a:lnTo>
                  <a:lnTo>
                    <a:pt x="846" y="96"/>
                  </a:lnTo>
                  <a:lnTo>
                    <a:pt x="870" y="96"/>
                  </a:lnTo>
                  <a:lnTo>
                    <a:pt x="888" y="96"/>
                  </a:lnTo>
                  <a:lnTo>
                    <a:pt x="912" y="90"/>
                  </a:lnTo>
                  <a:lnTo>
                    <a:pt x="936" y="84"/>
                  </a:lnTo>
                  <a:lnTo>
                    <a:pt x="954" y="78"/>
                  </a:lnTo>
                  <a:lnTo>
                    <a:pt x="978" y="78"/>
                  </a:lnTo>
                  <a:lnTo>
                    <a:pt x="996" y="78"/>
                  </a:lnTo>
                  <a:lnTo>
                    <a:pt x="1020" y="84"/>
                  </a:lnTo>
                  <a:lnTo>
                    <a:pt x="1044" y="90"/>
                  </a:lnTo>
                  <a:lnTo>
                    <a:pt x="1062" y="96"/>
                  </a:lnTo>
                  <a:lnTo>
                    <a:pt x="1086" y="96"/>
                  </a:lnTo>
                  <a:lnTo>
                    <a:pt x="1110" y="96"/>
                  </a:lnTo>
                  <a:lnTo>
                    <a:pt x="1128" y="96"/>
                  </a:lnTo>
                  <a:lnTo>
                    <a:pt x="1152" y="96"/>
                  </a:lnTo>
                  <a:lnTo>
                    <a:pt x="1170" y="96"/>
                  </a:lnTo>
                  <a:lnTo>
                    <a:pt x="1194" y="96"/>
                  </a:lnTo>
                  <a:lnTo>
                    <a:pt x="1218" y="96"/>
                  </a:lnTo>
                  <a:lnTo>
                    <a:pt x="1236" y="84"/>
                  </a:lnTo>
                  <a:lnTo>
                    <a:pt x="1260" y="72"/>
                  </a:lnTo>
                  <a:lnTo>
                    <a:pt x="1284" y="66"/>
                  </a:lnTo>
                  <a:lnTo>
                    <a:pt x="1302" y="66"/>
                  </a:lnTo>
                  <a:lnTo>
                    <a:pt x="1326" y="66"/>
                  </a:lnTo>
                  <a:lnTo>
                    <a:pt x="1344" y="66"/>
                  </a:lnTo>
                  <a:lnTo>
                    <a:pt x="1368" y="72"/>
                  </a:lnTo>
                  <a:lnTo>
                    <a:pt x="1392" y="78"/>
                  </a:lnTo>
                  <a:lnTo>
                    <a:pt x="1410" y="78"/>
                  </a:lnTo>
                  <a:lnTo>
                    <a:pt x="1434" y="78"/>
                  </a:lnTo>
                  <a:lnTo>
                    <a:pt x="1452" y="84"/>
                  </a:lnTo>
                  <a:lnTo>
                    <a:pt x="1476" y="90"/>
                  </a:lnTo>
                  <a:lnTo>
                    <a:pt x="1500" y="96"/>
                  </a:lnTo>
                  <a:lnTo>
                    <a:pt x="1518" y="96"/>
                  </a:lnTo>
                  <a:lnTo>
                    <a:pt x="1542" y="96"/>
                  </a:lnTo>
                  <a:lnTo>
                    <a:pt x="1566" y="90"/>
                  </a:lnTo>
                  <a:lnTo>
                    <a:pt x="1584" y="84"/>
                  </a:lnTo>
                  <a:lnTo>
                    <a:pt x="1608" y="78"/>
                  </a:lnTo>
                  <a:lnTo>
                    <a:pt x="1626" y="78"/>
                  </a:lnTo>
                  <a:lnTo>
                    <a:pt x="1650" y="78"/>
                  </a:lnTo>
                  <a:lnTo>
                    <a:pt x="1674" y="78"/>
                  </a:lnTo>
                  <a:lnTo>
                    <a:pt x="1692" y="78"/>
                  </a:lnTo>
                  <a:lnTo>
                    <a:pt x="1716" y="78"/>
                  </a:lnTo>
                  <a:lnTo>
                    <a:pt x="1734" y="78"/>
                  </a:lnTo>
                  <a:lnTo>
                    <a:pt x="1758" y="78"/>
                  </a:lnTo>
                  <a:lnTo>
                    <a:pt x="1782" y="66"/>
                  </a:lnTo>
                  <a:lnTo>
                    <a:pt x="1800" y="48"/>
                  </a:lnTo>
                  <a:lnTo>
                    <a:pt x="1824" y="30"/>
                  </a:lnTo>
                  <a:lnTo>
                    <a:pt x="1848" y="30"/>
                  </a:lnTo>
                  <a:lnTo>
                    <a:pt x="1866" y="30"/>
                  </a:lnTo>
                  <a:lnTo>
                    <a:pt x="1890" y="48"/>
                  </a:lnTo>
                  <a:lnTo>
                    <a:pt x="1908" y="66"/>
                  </a:lnTo>
                  <a:lnTo>
                    <a:pt x="1932" y="78"/>
                  </a:lnTo>
                  <a:lnTo>
                    <a:pt x="1956" y="78"/>
                  </a:lnTo>
                  <a:lnTo>
                    <a:pt x="1974" y="78"/>
                  </a:lnTo>
                  <a:lnTo>
                    <a:pt x="1998" y="72"/>
                  </a:lnTo>
                  <a:lnTo>
                    <a:pt x="2016" y="66"/>
                  </a:lnTo>
                  <a:lnTo>
                    <a:pt x="2040" y="66"/>
                  </a:lnTo>
                  <a:lnTo>
                    <a:pt x="2064" y="66"/>
                  </a:lnTo>
                  <a:lnTo>
                    <a:pt x="2082" y="66"/>
                  </a:lnTo>
                  <a:lnTo>
                    <a:pt x="2106" y="66"/>
                  </a:lnTo>
                  <a:lnTo>
                    <a:pt x="2130" y="72"/>
                  </a:lnTo>
                  <a:lnTo>
                    <a:pt x="2148" y="78"/>
                  </a:lnTo>
                  <a:lnTo>
                    <a:pt x="2172" y="78"/>
                  </a:lnTo>
                  <a:lnTo>
                    <a:pt x="2190" y="78"/>
                  </a:lnTo>
                  <a:lnTo>
                    <a:pt x="2214" y="66"/>
                  </a:lnTo>
                  <a:lnTo>
                    <a:pt x="2238" y="60"/>
                  </a:lnTo>
                  <a:lnTo>
                    <a:pt x="2256" y="48"/>
                  </a:lnTo>
                  <a:lnTo>
                    <a:pt x="2280" y="48"/>
                  </a:lnTo>
                  <a:lnTo>
                    <a:pt x="2298" y="48"/>
                  </a:lnTo>
                  <a:lnTo>
                    <a:pt x="2322" y="54"/>
                  </a:lnTo>
                  <a:lnTo>
                    <a:pt x="2346" y="60"/>
                  </a:lnTo>
                  <a:lnTo>
                    <a:pt x="2364" y="66"/>
                  </a:lnTo>
                  <a:lnTo>
                    <a:pt x="2388" y="66"/>
                  </a:lnTo>
                  <a:lnTo>
                    <a:pt x="2412" y="66"/>
                  </a:lnTo>
                  <a:lnTo>
                    <a:pt x="2430" y="78"/>
                  </a:lnTo>
                  <a:lnTo>
                    <a:pt x="2454" y="96"/>
                  </a:lnTo>
                  <a:lnTo>
                    <a:pt x="2472" y="114"/>
                  </a:lnTo>
                  <a:lnTo>
                    <a:pt x="2496" y="114"/>
                  </a:lnTo>
                </a:path>
              </a:pathLst>
            </a:custGeom>
            <a:noFill/>
            <a:ln w="25400">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252" name="Oval 926">
              <a:extLst>
                <a:ext uri="{FF2B5EF4-FFF2-40B4-BE49-F238E27FC236}">
                  <a16:creationId xmlns:a16="http://schemas.microsoft.com/office/drawing/2014/main" id="{5A2A7503-2991-4622-8EEF-185AF8C1CF67}"/>
                </a:ext>
              </a:extLst>
            </p:cNvPr>
            <p:cNvSpPr>
              <a:spLocks noChangeArrowheads="1"/>
            </p:cNvSpPr>
            <p:nvPr/>
          </p:nvSpPr>
          <p:spPr bwMode="auto">
            <a:xfrm>
              <a:off x="4660568" y="4322944"/>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253" name="Oval 926">
              <a:extLst>
                <a:ext uri="{FF2B5EF4-FFF2-40B4-BE49-F238E27FC236}">
                  <a16:creationId xmlns:a16="http://schemas.microsoft.com/office/drawing/2014/main" id="{9CB88A9D-08A5-4DD3-8D73-3C6E2C20A073}"/>
                </a:ext>
              </a:extLst>
            </p:cNvPr>
            <p:cNvSpPr>
              <a:spLocks noChangeArrowheads="1"/>
            </p:cNvSpPr>
            <p:nvPr/>
          </p:nvSpPr>
          <p:spPr bwMode="auto">
            <a:xfrm>
              <a:off x="5132237" y="4533381"/>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254" name="Oval 926">
              <a:extLst>
                <a:ext uri="{FF2B5EF4-FFF2-40B4-BE49-F238E27FC236}">
                  <a16:creationId xmlns:a16="http://schemas.microsoft.com/office/drawing/2014/main" id="{4F4DAD63-2714-4546-A00D-D95A111DE487}"/>
                </a:ext>
              </a:extLst>
            </p:cNvPr>
            <p:cNvSpPr>
              <a:spLocks noChangeArrowheads="1"/>
            </p:cNvSpPr>
            <p:nvPr/>
          </p:nvSpPr>
          <p:spPr bwMode="auto">
            <a:xfrm>
              <a:off x="4827467" y="4388252"/>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sp>
          <p:nvSpPr>
            <p:cNvPr id="99255" name="Oval 926">
              <a:extLst>
                <a:ext uri="{FF2B5EF4-FFF2-40B4-BE49-F238E27FC236}">
                  <a16:creationId xmlns:a16="http://schemas.microsoft.com/office/drawing/2014/main" id="{96D418DB-AF50-4D85-9227-4F49F8C92E8D}"/>
                </a:ext>
              </a:extLst>
            </p:cNvPr>
            <p:cNvSpPr>
              <a:spLocks noChangeArrowheads="1"/>
            </p:cNvSpPr>
            <p:nvPr/>
          </p:nvSpPr>
          <p:spPr bwMode="auto">
            <a:xfrm>
              <a:off x="4595260" y="4279406"/>
              <a:ext cx="101590" cy="101590"/>
            </a:xfrm>
            <a:prstGeom prst="ellipse">
              <a:avLst/>
            </a:pr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endParaRPr lang="en-US" altLang="en-US" sz="2400"/>
            </a:p>
          </p:txBody>
        </p:sp>
      </p:grpSp>
      <p:sp>
        <p:nvSpPr>
          <p:cNvPr id="98307" name="Text Box 13">
            <a:extLst>
              <a:ext uri="{FF2B5EF4-FFF2-40B4-BE49-F238E27FC236}">
                <a16:creationId xmlns:a16="http://schemas.microsoft.com/office/drawing/2014/main" id="{1649AAF6-8E47-4DDD-BA81-248139744B6E}"/>
              </a:ext>
            </a:extLst>
          </p:cNvPr>
          <p:cNvSpPr txBox="1">
            <a:spLocks noChangeArrowheads="1"/>
          </p:cNvSpPr>
          <p:nvPr/>
        </p:nvSpPr>
        <p:spPr bwMode="auto">
          <a:xfrm>
            <a:off x="0" y="5565775"/>
            <a:ext cx="8772525" cy="170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22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35000"/>
              </a:spcBef>
              <a:buClr>
                <a:schemeClr val="tx2"/>
              </a:buClr>
              <a:buSzPct val="90000"/>
              <a:buFontTx/>
              <a:buNone/>
            </a:pPr>
            <a:r>
              <a:rPr kumimoji="1" lang="en-US" altLang="en-US" sz="2400">
                <a:latin typeface="Helvetica" panose="020B0604020202020204" pitchFamily="34" charset="0"/>
              </a:rPr>
              <a:t> </a:t>
            </a:r>
            <a:r>
              <a:rPr kumimoji="1" lang="en-US" altLang="en-US" sz="2000">
                <a:latin typeface="Helvetica" panose="020B0604020202020204" pitchFamily="34" charset="0"/>
              </a:rPr>
              <a:t>(</a:t>
            </a:r>
            <a:r>
              <a:rPr kumimoji="1" lang="en-US" altLang="en-US" sz="2000">
                <a:solidFill>
                  <a:srgbClr val="0000FF"/>
                </a:solidFill>
                <a:latin typeface="Helvetica" panose="020B0604020202020204" pitchFamily="34" charset="0"/>
              </a:rPr>
              <a:t>Culex </a:t>
            </a:r>
            <a:r>
              <a:rPr kumimoji="1" lang="en-US" altLang="en-US" sz="2000">
                <a:latin typeface="Helvetica" panose="020B0604020202020204" pitchFamily="34" charset="0"/>
              </a:rPr>
              <a:t>| [420Hz,11:00am])          = (</a:t>
            </a:r>
            <a:r>
              <a:rPr kumimoji="1" lang="en-US" altLang="en-US" sz="2000">
                <a:solidFill>
                  <a:srgbClr val="0000FF"/>
                </a:solidFill>
                <a:latin typeface="Helvetica" panose="020B0604020202020204" pitchFamily="34" charset="0"/>
              </a:rPr>
              <a:t>6</a:t>
            </a:r>
            <a:r>
              <a:rPr kumimoji="1" lang="en-US" altLang="en-US" sz="2000">
                <a:latin typeface="Helvetica" panose="020B0604020202020204" pitchFamily="34" charset="0"/>
              </a:rPr>
              <a:t>/ (</a:t>
            </a:r>
            <a:r>
              <a:rPr kumimoji="1" lang="en-US" altLang="en-US" sz="2000">
                <a:solidFill>
                  <a:srgbClr val="0000FF"/>
                </a:solidFill>
                <a:latin typeface="Helvetica" panose="020B0604020202020204" pitchFamily="34" charset="0"/>
              </a:rPr>
              <a:t>6 </a:t>
            </a:r>
            <a:r>
              <a:rPr kumimoji="1" lang="en-US" altLang="en-US" sz="2000">
                <a:latin typeface="Helvetica" panose="020B0604020202020204" pitchFamily="34" charset="0"/>
              </a:rPr>
              <a:t>+</a:t>
            </a:r>
            <a:r>
              <a:rPr kumimoji="1" lang="en-US" altLang="en-US" sz="2000">
                <a:solidFill>
                  <a:srgbClr val="CC3300"/>
                </a:solidFill>
                <a:latin typeface="Helvetica" panose="020B0604020202020204" pitchFamily="34" charset="0"/>
              </a:rPr>
              <a:t> </a:t>
            </a:r>
            <a:r>
              <a:rPr kumimoji="1" lang="en-US" altLang="en-US" sz="2000">
                <a:solidFill>
                  <a:srgbClr val="FF0000"/>
                </a:solidFill>
                <a:latin typeface="Helvetica" panose="020B0604020202020204" pitchFamily="34" charset="0"/>
              </a:rPr>
              <a:t>6 </a:t>
            </a:r>
            <a:r>
              <a:rPr kumimoji="1" lang="en-US" altLang="en-US" sz="2000">
                <a:latin typeface="Helvetica" panose="020B0604020202020204" pitchFamily="34" charset="0"/>
              </a:rPr>
              <a:t>+</a:t>
            </a:r>
            <a:r>
              <a:rPr kumimoji="1" lang="en-US" altLang="en-US" sz="2000">
                <a:solidFill>
                  <a:srgbClr val="FF0000"/>
                </a:solidFill>
                <a:latin typeface="Helvetica" panose="020B0604020202020204" pitchFamily="34" charset="0"/>
              </a:rPr>
              <a:t> </a:t>
            </a:r>
            <a:r>
              <a:rPr kumimoji="1" lang="en-US" altLang="en-US" sz="2000">
                <a:solidFill>
                  <a:srgbClr val="FF33CC"/>
                </a:solidFill>
                <a:latin typeface="Helvetica" panose="020B0604020202020204" pitchFamily="34" charset="0"/>
              </a:rPr>
              <a:t>0</a:t>
            </a:r>
            <a:r>
              <a:rPr kumimoji="1" lang="en-US" altLang="en-US" sz="2000">
                <a:latin typeface="Helvetica" panose="020B0604020202020204" pitchFamily="34" charset="0"/>
              </a:rPr>
              <a:t>))  * (</a:t>
            </a:r>
            <a:r>
              <a:rPr kumimoji="1" lang="en-US" altLang="en-US" sz="2000">
                <a:solidFill>
                  <a:srgbClr val="0000FF"/>
                </a:solidFill>
                <a:latin typeface="Helvetica" panose="020B0604020202020204" pitchFamily="34" charset="0"/>
              </a:rPr>
              <a:t>2</a:t>
            </a:r>
            <a:r>
              <a:rPr kumimoji="1" lang="en-US" altLang="en-US" sz="2000">
                <a:latin typeface="Helvetica" panose="020B0604020202020204" pitchFamily="34" charset="0"/>
              </a:rPr>
              <a:t>/ (</a:t>
            </a:r>
            <a:r>
              <a:rPr kumimoji="1" lang="en-US" altLang="en-US" sz="2000">
                <a:solidFill>
                  <a:srgbClr val="0000FF"/>
                </a:solidFill>
                <a:latin typeface="Helvetica" panose="020B0604020202020204" pitchFamily="34" charset="0"/>
              </a:rPr>
              <a:t>2 </a:t>
            </a:r>
            <a:r>
              <a:rPr kumimoji="1" lang="en-US" altLang="en-US" sz="2000">
                <a:latin typeface="Helvetica" panose="020B0604020202020204" pitchFamily="34" charset="0"/>
              </a:rPr>
              <a:t>+</a:t>
            </a:r>
            <a:r>
              <a:rPr kumimoji="1" lang="en-US" altLang="en-US" sz="2000">
                <a:solidFill>
                  <a:srgbClr val="CC3300"/>
                </a:solidFill>
                <a:latin typeface="Helvetica" panose="020B0604020202020204" pitchFamily="34" charset="0"/>
              </a:rPr>
              <a:t> </a:t>
            </a:r>
            <a:r>
              <a:rPr kumimoji="1" lang="en-US" altLang="en-US" sz="2000">
                <a:solidFill>
                  <a:srgbClr val="FF0000"/>
                </a:solidFill>
                <a:latin typeface="Helvetica" panose="020B0604020202020204" pitchFamily="34" charset="0"/>
              </a:rPr>
              <a:t>4 </a:t>
            </a:r>
            <a:r>
              <a:rPr kumimoji="1" lang="en-US" altLang="en-US" sz="2000">
                <a:latin typeface="Helvetica" panose="020B0604020202020204" pitchFamily="34" charset="0"/>
              </a:rPr>
              <a:t>+</a:t>
            </a:r>
            <a:r>
              <a:rPr kumimoji="1" lang="en-US" altLang="en-US" sz="2000">
                <a:solidFill>
                  <a:srgbClr val="FF0000"/>
                </a:solidFill>
                <a:latin typeface="Helvetica" panose="020B0604020202020204" pitchFamily="34" charset="0"/>
              </a:rPr>
              <a:t> </a:t>
            </a:r>
            <a:r>
              <a:rPr kumimoji="1" lang="en-US" altLang="en-US" sz="2000">
                <a:solidFill>
                  <a:srgbClr val="FF33CC"/>
                </a:solidFill>
                <a:latin typeface="Helvetica" panose="020B0604020202020204" pitchFamily="34" charset="0"/>
              </a:rPr>
              <a:t>3</a:t>
            </a:r>
            <a:r>
              <a:rPr kumimoji="1" lang="en-US" altLang="en-US" sz="2000">
                <a:latin typeface="Helvetica" panose="020B0604020202020204" pitchFamily="34" charset="0"/>
              </a:rPr>
              <a:t>))  = 0.111</a:t>
            </a:r>
          </a:p>
          <a:p>
            <a:pPr>
              <a:spcBef>
                <a:spcPct val="35000"/>
              </a:spcBef>
              <a:buClr>
                <a:schemeClr val="tx2"/>
              </a:buClr>
              <a:buSzPct val="90000"/>
              <a:buFontTx/>
              <a:buNone/>
            </a:pPr>
            <a:r>
              <a:rPr kumimoji="1" lang="en-US" altLang="en-US" sz="2000">
                <a:latin typeface="Helvetica" panose="020B0604020202020204" pitchFamily="34" charset="0"/>
              </a:rPr>
              <a:t> (</a:t>
            </a:r>
            <a:r>
              <a:rPr kumimoji="1" lang="fr-FR" altLang="en-US" sz="2000">
                <a:solidFill>
                  <a:srgbClr val="FF0000"/>
                </a:solidFill>
                <a:latin typeface="Helvetica" panose="020B0604020202020204" pitchFamily="34" charset="0"/>
              </a:rPr>
              <a:t>Anopheles</a:t>
            </a:r>
            <a:r>
              <a:rPr lang="fr-FR" altLang="en-US" sz="2000" i="1"/>
              <a:t> </a:t>
            </a:r>
            <a:r>
              <a:rPr kumimoji="1" lang="en-US" altLang="en-US" sz="2000">
                <a:latin typeface="Helvetica" panose="020B0604020202020204" pitchFamily="34" charset="0"/>
              </a:rPr>
              <a:t>| [420Hz,11:00am])  = (</a:t>
            </a:r>
            <a:r>
              <a:rPr kumimoji="1" lang="en-US" altLang="en-US" sz="2000">
                <a:solidFill>
                  <a:srgbClr val="FF0000"/>
                </a:solidFill>
                <a:latin typeface="Helvetica" panose="020B0604020202020204" pitchFamily="34" charset="0"/>
              </a:rPr>
              <a:t>6</a:t>
            </a:r>
            <a:r>
              <a:rPr kumimoji="1" lang="en-US" altLang="en-US" sz="2000">
                <a:latin typeface="Helvetica" panose="020B0604020202020204" pitchFamily="34" charset="0"/>
              </a:rPr>
              <a:t>/ (</a:t>
            </a:r>
            <a:r>
              <a:rPr kumimoji="1" lang="en-US" altLang="en-US" sz="2000">
                <a:solidFill>
                  <a:srgbClr val="0000FF"/>
                </a:solidFill>
                <a:latin typeface="Helvetica" panose="020B0604020202020204" pitchFamily="34" charset="0"/>
              </a:rPr>
              <a:t>6 </a:t>
            </a:r>
            <a:r>
              <a:rPr kumimoji="1" lang="en-US" altLang="en-US" sz="2000">
                <a:latin typeface="Helvetica" panose="020B0604020202020204" pitchFamily="34" charset="0"/>
              </a:rPr>
              <a:t>+</a:t>
            </a:r>
            <a:r>
              <a:rPr kumimoji="1" lang="en-US" altLang="en-US" sz="2000">
                <a:solidFill>
                  <a:srgbClr val="CC3300"/>
                </a:solidFill>
                <a:latin typeface="Helvetica" panose="020B0604020202020204" pitchFamily="34" charset="0"/>
              </a:rPr>
              <a:t> </a:t>
            </a:r>
            <a:r>
              <a:rPr kumimoji="1" lang="en-US" altLang="en-US" sz="2000">
                <a:solidFill>
                  <a:srgbClr val="FF0000"/>
                </a:solidFill>
                <a:latin typeface="Helvetica" panose="020B0604020202020204" pitchFamily="34" charset="0"/>
              </a:rPr>
              <a:t>6 </a:t>
            </a:r>
            <a:r>
              <a:rPr kumimoji="1" lang="en-US" altLang="en-US" sz="2000">
                <a:latin typeface="Helvetica" panose="020B0604020202020204" pitchFamily="34" charset="0"/>
              </a:rPr>
              <a:t>+</a:t>
            </a:r>
            <a:r>
              <a:rPr kumimoji="1" lang="en-US" altLang="en-US" sz="2000">
                <a:solidFill>
                  <a:srgbClr val="FF0000"/>
                </a:solidFill>
                <a:latin typeface="Helvetica" panose="020B0604020202020204" pitchFamily="34" charset="0"/>
              </a:rPr>
              <a:t> </a:t>
            </a:r>
            <a:r>
              <a:rPr kumimoji="1" lang="en-US" altLang="en-US" sz="2000">
                <a:solidFill>
                  <a:srgbClr val="FF33CC"/>
                </a:solidFill>
                <a:latin typeface="Helvetica" panose="020B0604020202020204" pitchFamily="34" charset="0"/>
              </a:rPr>
              <a:t>0</a:t>
            </a:r>
            <a:r>
              <a:rPr kumimoji="1" lang="en-US" altLang="en-US" sz="2000">
                <a:latin typeface="Helvetica" panose="020B0604020202020204" pitchFamily="34" charset="0"/>
              </a:rPr>
              <a:t>))  * (</a:t>
            </a:r>
            <a:r>
              <a:rPr kumimoji="1" lang="en-US" altLang="en-US" sz="2000">
                <a:solidFill>
                  <a:srgbClr val="FF0000"/>
                </a:solidFill>
                <a:latin typeface="Helvetica" panose="020B0604020202020204" pitchFamily="34" charset="0"/>
              </a:rPr>
              <a:t>4</a:t>
            </a:r>
            <a:r>
              <a:rPr kumimoji="1" lang="en-US" altLang="en-US" sz="2000">
                <a:latin typeface="Helvetica" panose="020B0604020202020204" pitchFamily="34" charset="0"/>
              </a:rPr>
              <a:t>/ (</a:t>
            </a:r>
            <a:r>
              <a:rPr kumimoji="1" lang="en-US" altLang="en-US" sz="2000">
                <a:solidFill>
                  <a:srgbClr val="0000FF"/>
                </a:solidFill>
                <a:latin typeface="Helvetica" panose="020B0604020202020204" pitchFamily="34" charset="0"/>
              </a:rPr>
              <a:t>2 </a:t>
            </a:r>
            <a:r>
              <a:rPr kumimoji="1" lang="en-US" altLang="en-US" sz="2000">
                <a:latin typeface="Helvetica" panose="020B0604020202020204" pitchFamily="34" charset="0"/>
              </a:rPr>
              <a:t>+</a:t>
            </a:r>
            <a:r>
              <a:rPr kumimoji="1" lang="en-US" altLang="en-US" sz="2000">
                <a:solidFill>
                  <a:srgbClr val="CC3300"/>
                </a:solidFill>
                <a:latin typeface="Helvetica" panose="020B0604020202020204" pitchFamily="34" charset="0"/>
              </a:rPr>
              <a:t> </a:t>
            </a:r>
            <a:r>
              <a:rPr kumimoji="1" lang="en-US" altLang="en-US" sz="2000">
                <a:solidFill>
                  <a:srgbClr val="FF0000"/>
                </a:solidFill>
                <a:latin typeface="Helvetica" panose="020B0604020202020204" pitchFamily="34" charset="0"/>
              </a:rPr>
              <a:t>4 </a:t>
            </a:r>
            <a:r>
              <a:rPr kumimoji="1" lang="en-US" altLang="en-US" sz="2000">
                <a:latin typeface="Helvetica" panose="020B0604020202020204" pitchFamily="34" charset="0"/>
              </a:rPr>
              <a:t>+</a:t>
            </a:r>
            <a:r>
              <a:rPr kumimoji="1" lang="en-US" altLang="en-US" sz="2000">
                <a:solidFill>
                  <a:srgbClr val="FF0000"/>
                </a:solidFill>
                <a:latin typeface="Helvetica" panose="020B0604020202020204" pitchFamily="34" charset="0"/>
              </a:rPr>
              <a:t> </a:t>
            </a:r>
            <a:r>
              <a:rPr kumimoji="1" lang="en-US" altLang="en-US" sz="2000">
                <a:solidFill>
                  <a:srgbClr val="FF33CC"/>
                </a:solidFill>
                <a:latin typeface="Helvetica" panose="020B0604020202020204" pitchFamily="34" charset="0"/>
              </a:rPr>
              <a:t>3</a:t>
            </a:r>
            <a:r>
              <a:rPr kumimoji="1" lang="en-US" altLang="en-US" sz="2000">
                <a:latin typeface="Helvetica" panose="020B0604020202020204" pitchFamily="34" charset="0"/>
              </a:rPr>
              <a:t>))  = 0.222</a:t>
            </a:r>
          </a:p>
          <a:p>
            <a:pPr>
              <a:spcBef>
                <a:spcPct val="35000"/>
              </a:spcBef>
              <a:buClr>
                <a:schemeClr val="tx2"/>
              </a:buClr>
              <a:buSzPct val="90000"/>
              <a:buFontTx/>
              <a:buNone/>
            </a:pPr>
            <a:r>
              <a:rPr kumimoji="1" lang="en-US" altLang="en-US" sz="2000">
                <a:latin typeface="Helvetica" panose="020B0604020202020204" pitchFamily="34" charset="0"/>
              </a:rPr>
              <a:t> (</a:t>
            </a:r>
            <a:r>
              <a:rPr kumimoji="1" lang="fr-FR" altLang="en-US" sz="2000">
                <a:solidFill>
                  <a:srgbClr val="FF33CC"/>
                </a:solidFill>
                <a:latin typeface="Helvetica" panose="020B0604020202020204" pitchFamily="34" charset="0"/>
              </a:rPr>
              <a:t>Aedes</a:t>
            </a:r>
            <a:r>
              <a:rPr lang="fr-FR" altLang="en-US" sz="2000" i="1"/>
              <a:t> </a:t>
            </a:r>
            <a:r>
              <a:rPr kumimoji="1" lang="en-US" altLang="en-US" sz="2000">
                <a:latin typeface="Helvetica" panose="020B0604020202020204" pitchFamily="34" charset="0"/>
              </a:rPr>
              <a:t>| [420Hz,11:00am])         = (</a:t>
            </a:r>
            <a:r>
              <a:rPr kumimoji="1" lang="en-US" altLang="en-US" sz="2000">
                <a:solidFill>
                  <a:srgbClr val="FF33CC"/>
                </a:solidFill>
                <a:latin typeface="Helvetica" panose="020B0604020202020204" pitchFamily="34" charset="0"/>
              </a:rPr>
              <a:t>0</a:t>
            </a:r>
            <a:r>
              <a:rPr kumimoji="1" lang="en-US" altLang="en-US" sz="2000">
                <a:latin typeface="Helvetica" panose="020B0604020202020204" pitchFamily="34" charset="0"/>
              </a:rPr>
              <a:t>/ (</a:t>
            </a:r>
            <a:r>
              <a:rPr kumimoji="1" lang="en-US" altLang="en-US" sz="2000">
                <a:solidFill>
                  <a:srgbClr val="0000FF"/>
                </a:solidFill>
                <a:latin typeface="Helvetica" panose="020B0604020202020204" pitchFamily="34" charset="0"/>
              </a:rPr>
              <a:t>6 </a:t>
            </a:r>
            <a:r>
              <a:rPr kumimoji="1" lang="en-US" altLang="en-US" sz="2000">
                <a:latin typeface="Helvetica" panose="020B0604020202020204" pitchFamily="34" charset="0"/>
              </a:rPr>
              <a:t>+</a:t>
            </a:r>
            <a:r>
              <a:rPr kumimoji="1" lang="en-US" altLang="en-US" sz="2000">
                <a:solidFill>
                  <a:srgbClr val="CC3300"/>
                </a:solidFill>
                <a:latin typeface="Helvetica" panose="020B0604020202020204" pitchFamily="34" charset="0"/>
              </a:rPr>
              <a:t> </a:t>
            </a:r>
            <a:r>
              <a:rPr kumimoji="1" lang="en-US" altLang="en-US" sz="2000">
                <a:solidFill>
                  <a:srgbClr val="FF0000"/>
                </a:solidFill>
                <a:latin typeface="Helvetica" panose="020B0604020202020204" pitchFamily="34" charset="0"/>
              </a:rPr>
              <a:t>6 </a:t>
            </a:r>
            <a:r>
              <a:rPr kumimoji="1" lang="en-US" altLang="en-US" sz="2000">
                <a:latin typeface="Helvetica" panose="020B0604020202020204" pitchFamily="34" charset="0"/>
              </a:rPr>
              <a:t>+</a:t>
            </a:r>
            <a:r>
              <a:rPr kumimoji="1" lang="en-US" altLang="en-US" sz="2000">
                <a:solidFill>
                  <a:srgbClr val="FF0000"/>
                </a:solidFill>
                <a:latin typeface="Helvetica" panose="020B0604020202020204" pitchFamily="34" charset="0"/>
              </a:rPr>
              <a:t> </a:t>
            </a:r>
            <a:r>
              <a:rPr kumimoji="1" lang="en-US" altLang="en-US" sz="2000">
                <a:solidFill>
                  <a:srgbClr val="FF33CC"/>
                </a:solidFill>
                <a:latin typeface="Helvetica" panose="020B0604020202020204" pitchFamily="34" charset="0"/>
              </a:rPr>
              <a:t>0</a:t>
            </a:r>
            <a:r>
              <a:rPr kumimoji="1" lang="en-US" altLang="en-US" sz="2000">
                <a:latin typeface="Helvetica" panose="020B0604020202020204" pitchFamily="34" charset="0"/>
              </a:rPr>
              <a:t>))  * (</a:t>
            </a:r>
            <a:r>
              <a:rPr kumimoji="1" lang="en-US" altLang="en-US" sz="2000">
                <a:solidFill>
                  <a:srgbClr val="FF33CC"/>
                </a:solidFill>
                <a:latin typeface="Helvetica" panose="020B0604020202020204" pitchFamily="34" charset="0"/>
              </a:rPr>
              <a:t>3</a:t>
            </a:r>
            <a:r>
              <a:rPr kumimoji="1" lang="en-US" altLang="en-US" sz="2000">
                <a:latin typeface="Helvetica" panose="020B0604020202020204" pitchFamily="34" charset="0"/>
              </a:rPr>
              <a:t>/ (</a:t>
            </a:r>
            <a:r>
              <a:rPr kumimoji="1" lang="en-US" altLang="en-US" sz="2000">
                <a:solidFill>
                  <a:srgbClr val="0000FF"/>
                </a:solidFill>
                <a:latin typeface="Helvetica" panose="020B0604020202020204" pitchFamily="34" charset="0"/>
              </a:rPr>
              <a:t>2 </a:t>
            </a:r>
            <a:r>
              <a:rPr kumimoji="1" lang="en-US" altLang="en-US" sz="2000">
                <a:latin typeface="Helvetica" panose="020B0604020202020204" pitchFamily="34" charset="0"/>
              </a:rPr>
              <a:t>+</a:t>
            </a:r>
            <a:r>
              <a:rPr kumimoji="1" lang="en-US" altLang="en-US" sz="2000">
                <a:solidFill>
                  <a:srgbClr val="CC3300"/>
                </a:solidFill>
                <a:latin typeface="Helvetica" panose="020B0604020202020204" pitchFamily="34" charset="0"/>
              </a:rPr>
              <a:t> </a:t>
            </a:r>
            <a:r>
              <a:rPr kumimoji="1" lang="en-US" altLang="en-US" sz="2000">
                <a:solidFill>
                  <a:srgbClr val="FF0000"/>
                </a:solidFill>
                <a:latin typeface="Helvetica" panose="020B0604020202020204" pitchFamily="34" charset="0"/>
              </a:rPr>
              <a:t>4 </a:t>
            </a:r>
            <a:r>
              <a:rPr kumimoji="1" lang="en-US" altLang="en-US" sz="2000">
                <a:latin typeface="Helvetica" panose="020B0604020202020204" pitchFamily="34" charset="0"/>
              </a:rPr>
              <a:t>+</a:t>
            </a:r>
            <a:r>
              <a:rPr kumimoji="1" lang="en-US" altLang="en-US" sz="2000">
                <a:solidFill>
                  <a:srgbClr val="FF0000"/>
                </a:solidFill>
                <a:latin typeface="Helvetica" panose="020B0604020202020204" pitchFamily="34" charset="0"/>
              </a:rPr>
              <a:t> </a:t>
            </a:r>
            <a:r>
              <a:rPr kumimoji="1" lang="en-US" altLang="en-US" sz="2000">
                <a:solidFill>
                  <a:srgbClr val="FF33CC"/>
                </a:solidFill>
                <a:latin typeface="Helvetica" panose="020B0604020202020204" pitchFamily="34" charset="0"/>
              </a:rPr>
              <a:t>3</a:t>
            </a:r>
            <a:r>
              <a:rPr kumimoji="1" lang="en-US" altLang="en-US" sz="2000">
                <a:latin typeface="Helvetica" panose="020B0604020202020204" pitchFamily="34" charset="0"/>
              </a:rPr>
              <a:t>))  = 0.000</a:t>
            </a:r>
          </a:p>
          <a:p>
            <a:pPr>
              <a:spcBef>
                <a:spcPct val="35000"/>
              </a:spcBef>
              <a:buClr>
                <a:schemeClr val="tx2"/>
              </a:buClr>
              <a:buSzPct val="90000"/>
              <a:buFontTx/>
              <a:buNone/>
            </a:pPr>
            <a:r>
              <a:rPr kumimoji="1" lang="en-US" altLang="en-US" sz="2000">
                <a:latin typeface="Helvetica" panose="020B0604020202020204" pitchFamily="34" charset="0"/>
              </a:rPr>
              <a:t> 	</a:t>
            </a:r>
            <a:endParaRPr kumimoji="1" lang="en-US" altLang="en-US" sz="1600">
              <a:latin typeface="Helvetica" panose="020B0604020202020204" pitchFamily="34" charset="0"/>
            </a:endParaRPr>
          </a:p>
        </p:txBody>
      </p:sp>
      <p:sp>
        <p:nvSpPr>
          <p:cNvPr id="98308" name="TextBox 1012">
            <a:extLst>
              <a:ext uri="{FF2B5EF4-FFF2-40B4-BE49-F238E27FC236}">
                <a16:creationId xmlns:a16="http://schemas.microsoft.com/office/drawing/2014/main" id="{3FADF9BD-E491-4F87-894F-5FEFDE3F73E0}"/>
              </a:ext>
            </a:extLst>
          </p:cNvPr>
          <p:cNvSpPr txBox="1">
            <a:spLocks noChangeArrowheads="1"/>
          </p:cNvSpPr>
          <p:nvPr/>
        </p:nvSpPr>
        <p:spPr bwMode="auto">
          <a:xfrm>
            <a:off x="106363" y="990600"/>
            <a:ext cx="3284537"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buFontTx/>
              <a:buNone/>
            </a:pPr>
            <a:r>
              <a:rPr lang="en-US" altLang="en-US" sz="2400"/>
              <a:t>Suppose I observe an insect with a wingbeat frequency of 420 at 11:00am</a:t>
            </a:r>
          </a:p>
          <a:p>
            <a:pPr eaLnBrk="1" hangingPunct="1">
              <a:spcBef>
                <a:spcPct val="0"/>
              </a:spcBef>
              <a:buFontTx/>
              <a:buNone/>
            </a:pPr>
            <a:endParaRPr lang="en-US" altLang="en-US" sz="2400"/>
          </a:p>
          <a:p>
            <a:pPr eaLnBrk="1" hangingPunct="1">
              <a:spcBef>
                <a:spcPct val="0"/>
              </a:spcBef>
              <a:buFontTx/>
              <a:buNone/>
            </a:pPr>
            <a:r>
              <a:rPr lang="en-US" altLang="en-US" sz="2400"/>
              <a:t>What is it? </a:t>
            </a:r>
          </a:p>
        </p:txBody>
      </p:sp>
      <p:cxnSp>
        <p:nvCxnSpPr>
          <p:cNvPr id="98309" name="Straight Connector 1013">
            <a:extLst>
              <a:ext uri="{FF2B5EF4-FFF2-40B4-BE49-F238E27FC236}">
                <a16:creationId xmlns:a16="http://schemas.microsoft.com/office/drawing/2014/main" id="{E1E52D23-25E7-42AE-941E-17397F60018F}"/>
              </a:ext>
            </a:extLst>
          </p:cNvPr>
          <p:cNvCxnSpPr>
            <a:cxnSpLocks noChangeShapeType="1"/>
          </p:cNvCxnSpPr>
          <p:nvPr/>
        </p:nvCxnSpPr>
        <p:spPr bwMode="auto">
          <a:xfrm>
            <a:off x="3543300" y="3124200"/>
            <a:ext cx="3114675" cy="0"/>
          </a:xfrm>
          <a:prstGeom prst="line">
            <a:avLst/>
          </a:prstGeom>
          <a:noFill/>
          <a:ln w="0" algn="ctr">
            <a:solidFill>
              <a:srgbClr val="000000"/>
            </a:solidFill>
            <a:round/>
            <a:headEnd/>
            <a:tailEnd/>
          </a:ln>
          <a:extLst>
            <a:ext uri="{909E8E84-426E-40DD-AFC4-6F175D3DCCD1}">
              <a14:hiddenFill xmlns:a14="http://schemas.microsoft.com/office/drawing/2010/main">
                <a:noFill/>
              </a14:hiddenFill>
            </a:ext>
          </a:extLst>
        </p:spPr>
      </p:cxnSp>
      <p:cxnSp>
        <p:nvCxnSpPr>
          <p:cNvPr id="98310" name="Straight Connector 1015">
            <a:extLst>
              <a:ext uri="{FF2B5EF4-FFF2-40B4-BE49-F238E27FC236}">
                <a16:creationId xmlns:a16="http://schemas.microsoft.com/office/drawing/2014/main" id="{165D0F9C-4914-4505-A03A-A888243ABB89}"/>
              </a:ext>
            </a:extLst>
          </p:cNvPr>
          <p:cNvCxnSpPr>
            <a:cxnSpLocks noChangeShapeType="1"/>
          </p:cNvCxnSpPr>
          <p:nvPr/>
        </p:nvCxnSpPr>
        <p:spPr bwMode="auto">
          <a:xfrm rot="5400000" flipH="1" flipV="1">
            <a:off x="5357812" y="4024313"/>
            <a:ext cx="2105025" cy="0"/>
          </a:xfrm>
          <a:prstGeom prst="line">
            <a:avLst/>
          </a:prstGeom>
          <a:noFill/>
          <a:ln w="0" algn="ctr">
            <a:solidFill>
              <a:srgbClr val="000000"/>
            </a:solidFill>
            <a:round/>
            <a:headEnd/>
            <a:tailEnd/>
          </a:ln>
          <a:extLst>
            <a:ext uri="{909E8E84-426E-40DD-AFC4-6F175D3DCCD1}">
              <a14:hiddenFill xmlns:a14="http://schemas.microsoft.com/office/drawing/2010/main">
                <a:noFill/>
              </a14:hiddenFill>
            </a:ext>
          </a:extLst>
        </p:spPr>
      </p:cxnSp>
    </p:spTree>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9330" name="Group 8">
            <a:extLst>
              <a:ext uri="{FF2B5EF4-FFF2-40B4-BE49-F238E27FC236}">
                <a16:creationId xmlns:a16="http://schemas.microsoft.com/office/drawing/2014/main" id="{AA337487-3174-4642-83A9-5B09B2EEC15B}"/>
              </a:ext>
            </a:extLst>
          </p:cNvPr>
          <p:cNvGrpSpPr>
            <a:grpSpLocks/>
          </p:cNvGrpSpPr>
          <p:nvPr/>
        </p:nvGrpSpPr>
        <p:grpSpPr bwMode="auto">
          <a:xfrm>
            <a:off x="539750" y="115888"/>
            <a:ext cx="8326438" cy="3009900"/>
            <a:chOff x="485265" y="752029"/>
            <a:chExt cx="12858197" cy="4073291"/>
          </a:xfrm>
        </p:grpSpPr>
        <p:pic>
          <p:nvPicPr>
            <p:cNvPr id="99363" name="Picture 4" descr="A person standing next to a tree&#10;&#10;Description automatically generated">
              <a:extLst>
                <a:ext uri="{FF2B5EF4-FFF2-40B4-BE49-F238E27FC236}">
                  <a16:creationId xmlns:a16="http://schemas.microsoft.com/office/drawing/2014/main" id="{91D6A94D-78E6-4CA6-AFB3-942F3777CA9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r="18987"/>
            <a:stretch>
              <a:fillRect/>
            </a:stretch>
          </p:blipFill>
          <p:spPr bwMode="auto">
            <a:xfrm rot="5400000">
              <a:off x="334991" y="922396"/>
              <a:ext cx="4049486" cy="3748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9364" name="Picture 6" descr="A couple of people that are standing in the grass&#10;&#10;Description automatically generated">
              <a:extLst>
                <a:ext uri="{FF2B5EF4-FFF2-40B4-BE49-F238E27FC236}">
                  <a16:creationId xmlns:a16="http://schemas.microsoft.com/office/drawing/2014/main" id="{5D884F45-CDBE-4483-A63C-24A322D32B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10794" t="18710"/>
            <a:stretch>
              <a:fillRect/>
            </a:stretch>
          </p:blipFill>
          <p:spPr bwMode="auto">
            <a:xfrm>
              <a:off x="4330700" y="762000"/>
              <a:ext cx="5945414" cy="4063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9365" name="Picture 7">
              <a:extLst>
                <a:ext uri="{FF2B5EF4-FFF2-40B4-BE49-F238E27FC236}">
                  <a16:creationId xmlns:a16="http://schemas.microsoft.com/office/drawing/2014/main" id="{06E8CDBF-FA68-404B-B2CF-EB232022778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378157" y="752029"/>
              <a:ext cx="2965305" cy="40600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99331" name="Group 5">
            <a:extLst>
              <a:ext uri="{FF2B5EF4-FFF2-40B4-BE49-F238E27FC236}">
                <a16:creationId xmlns:a16="http://schemas.microsoft.com/office/drawing/2014/main" id="{18D2E3A8-AA68-4D5D-9CD8-E5059BE3783D}"/>
              </a:ext>
            </a:extLst>
          </p:cNvPr>
          <p:cNvGrpSpPr>
            <a:grpSpLocks/>
          </p:cNvGrpSpPr>
          <p:nvPr/>
        </p:nvGrpSpPr>
        <p:grpSpPr bwMode="auto">
          <a:xfrm>
            <a:off x="611188" y="3716338"/>
            <a:ext cx="8281987" cy="3079750"/>
            <a:chOff x="523875" y="314325"/>
            <a:chExt cx="11572875" cy="4302165"/>
          </a:xfrm>
        </p:grpSpPr>
        <p:grpSp>
          <p:nvGrpSpPr>
            <p:cNvPr id="99332" name="Group 9">
              <a:extLst>
                <a:ext uri="{FF2B5EF4-FFF2-40B4-BE49-F238E27FC236}">
                  <a16:creationId xmlns:a16="http://schemas.microsoft.com/office/drawing/2014/main" id="{ED6D36EF-8399-486B-837A-E3AFE3918063}"/>
                </a:ext>
              </a:extLst>
            </p:cNvPr>
            <p:cNvGrpSpPr>
              <a:grpSpLocks/>
            </p:cNvGrpSpPr>
            <p:nvPr/>
          </p:nvGrpSpPr>
          <p:grpSpPr bwMode="auto">
            <a:xfrm>
              <a:off x="523875" y="514349"/>
              <a:ext cx="11572875" cy="4102141"/>
              <a:chOff x="523875" y="514349"/>
              <a:chExt cx="11572875" cy="4102141"/>
            </a:xfrm>
          </p:grpSpPr>
          <p:cxnSp>
            <p:nvCxnSpPr>
              <p:cNvPr id="15" name="Straight Connector 14">
                <a:extLst>
                  <a:ext uri="{FF2B5EF4-FFF2-40B4-BE49-F238E27FC236}">
                    <a16:creationId xmlns:a16="http://schemas.microsoft.com/office/drawing/2014/main" id="{EA433C1D-A987-4C8B-826E-FB68EBFC4AFA}"/>
                  </a:ext>
                </a:extLst>
              </p:cNvPr>
              <p:cNvCxnSpPr>
                <a:cxnSpLocks/>
              </p:cNvCxnSpPr>
              <p:nvPr/>
            </p:nvCxnSpPr>
            <p:spPr>
              <a:xfrm>
                <a:off x="10657073" y="2358962"/>
                <a:ext cx="0" cy="1250732"/>
              </a:xfrm>
              <a:prstGeom prst="line">
                <a:avLst/>
              </a:prstGeom>
              <a:ln w="762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6" name="Oval 15">
                <a:extLst>
                  <a:ext uri="{FF2B5EF4-FFF2-40B4-BE49-F238E27FC236}">
                    <a16:creationId xmlns:a16="http://schemas.microsoft.com/office/drawing/2014/main" id="{346D2B26-42E8-41A7-A5EC-CBB68E0AA6C2}"/>
                  </a:ext>
                </a:extLst>
              </p:cNvPr>
              <p:cNvSpPr/>
              <p:nvPr/>
            </p:nvSpPr>
            <p:spPr>
              <a:xfrm>
                <a:off x="10502900" y="2095500"/>
                <a:ext cx="304800" cy="304800"/>
              </a:xfrm>
              <a:prstGeom prst="ellipse">
                <a:avLst/>
              </a:prstGeom>
              <a:solidFill>
                <a:schemeClr val="bg1">
                  <a:lumMod val="75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050"/>
              </a:p>
            </p:txBody>
          </p:sp>
          <p:pic>
            <p:nvPicPr>
              <p:cNvPr id="99341" name="Picture 16">
                <a:extLst>
                  <a:ext uri="{FF2B5EF4-FFF2-40B4-BE49-F238E27FC236}">
                    <a16:creationId xmlns:a16="http://schemas.microsoft.com/office/drawing/2014/main" id="{38943C91-5E76-4CB3-92E9-742CE1280CEB}"/>
                  </a:ext>
                </a:extLst>
              </p:cNvPr>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rot="-6204876">
                <a:off x="10120295" y="1232646"/>
                <a:ext cx="479793" cy="3655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9342" name="Picture 17">
                <a:extLst>
                  <a:ext uri="{FF2B5EF4-FFF2-40B4-BE49-F238E27FC236}">
                    <a16:creationId xmlns:a16="http://schemas.microsoft.com/office/drawing/2014/main" id="{0EBA3F46-9F1A-44D5-BDEA-573837791BF4}"/>
                  </a:ext>
                </a:extLst>
              </p:cNvPr>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rot="-4602349">
                <a:off x="8008121" y="1939870"/>
                <a:ext cx="479793" cy="3655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9343" name="Picture 18">
                <a:extLst>
                  <a:ext uri="{FF2B5EF4-FFF2-40B4-BE49-F238E27FC236}">
                    <a16:creationId xmlns:a16="http://schemas.microsoft.com/office/drawing/2014/main" id="{7D143D9A-A522-4933-98CD-32C4D85B0B1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141479" y="514349"/>
                <a:ext cx="2663390" cy="31856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9344" name="Group 19">
                <a:extLst>
                  <a:ext uri="{FF2B5EF4-FFF2-40B4-BE49-F238E27FC236}">
                    <a16:creationId xmlns:a16="http://schemas.microsoft.com/office/drawing/2014/main" id="{56078920-950D-4C53-8825-07FB7D666941}"/>
                  </a:ext>
                </a:extLst>
              </p:cNvPr>
              <p:cNvGrpSpPr>
                <a:grpSpLocks/>
              </p:cNvGrpSpPr>
              <p:nvPr/>
            </p:nvGrpSpPr>
            <p:grpSpPr bwMode="auto">
              <a:xfrm>
                <a:off x="7000314" y="619926"/>
                <a:ext cx="2229411" cy="2878506"/>
                <a:chOff x="7352739" y="696126"/>
                <a:chExt cx="2649197" cy="2878506"/>
              </a:xfrm>
            </p:grpSpPr>
            <p:sp>
              <p:nvSpPr>
                <p:cNvPr id="36" name="Rectangle 35">
                  <a:extLst>
                    <a:ext uri="{FF2B5EF4-FFF2-40B4-BE49-F238E27FC236}">
                      <a16:creationId xmlns:a16="http://schemas.microsoft.com/office/drawing/2014/main" id="{7F4A566C-3CB8-49C0-A2C7-22BC34385B2E}"/>
                    </a:ext>
                  </a:extLst>
                </p:cNvPr>
                <p:cNvSpPr/>
                <p:nvPr/>
              </p:nvSpPr>
              <p:spPr>
                <a:xfrm>
                  <a:off x="7517358" y="696556"/>
                  <a:ext cx="2322310" cy="1880534"/>
                </a:xfrm>
                <a:prstGeom prst="rect">
                  <a:avLst/>
                </a:prstGeom>
                <a:solidFill>
                  <a:srgbClr val="F2F2F2">
                    <a:alpha val="30196"/>
                  </a:srgbClr>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400"/>
                </a:p>
              </p:txBody>
            </p:sp>
            <p:sp>
              <p:nvSpPr>
                <p:cNvPr id="37" name="Flowchart: Manual Operation 36">
                  <a:extLst>
                    <a:ext uri="{FF2B5EF4-FFF2-40B4-BE49-F238E27FC236}">
                      <a16:creationId xmlns:a16="http://schemas.microsoft.com/office/drawing/2014/main" id="{31E35445-1CE4-4B92-9EEE-C6C1258BCB2E}"/>
                    </a:ext>
                  </a:extLst>
                </p:cNvPr>
                <p:cNvSpPr/>
                <p:nvPr/>
              </p:nvSpPr>
              <p:spPr>
                <a:xfrm>
                  <a:off x="7353926" y="2506126"/>
                  <a:ext cx="2649174" cy="1068888"/>
                </a:xfrm>
                <a:prstGeom prst="flowChartManualOperation">
                  <a:avLst/>
                </a:prstGeom>
                <a:solidFill>
                  <a:srgbClr val="FFFF00">
                    <a:alpha val="30196"/>
                  </a:srgbClr>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400"/>
                </a:p>
              </p:txBody>
            </p:sp>
            <p:sp>
              <p:nvSpPr>
                <p:cNvPr id="38" name="Flowchart: Manual Operation 37">
                  <a:extLst>
                    <a:ext uri="{FF2B5EF4-FFF2-40B4-BE49-F238E27FC236}">
                      <a16:creationId xmlns:a16="http://schemas.microsoft.com/office/drawing/2014/main" id="{6A2233FD-A704-46E4-AE09-D23B794632A8}"/>
                    </a:ext>
                  </a:extLst>
                </p:cNvPr>
                <p:cNvSpPr/>
                <p:nvPr/>
              </p:nvSpPr>
              <p:spPr>
                <a:xfrm flipV="1">
                  <a:off x="8115728" y="2106957"/>
                  <a:ext cx="1125571" cy="1468058"/>
                </a:xfrm>
                <a:prstGeom prst="flowChartManualOperation">
                  <a:avLst/>
                </a:prstGeom>
                <a:solidFill>
                  <a:srgbClr val="FFFF00">
                    <a:alpha val="30196"/>
                  </a:srgbClr>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400"/>
                </a:p>
              </p:txBody>
            </p:sp>
          </p:grpSp>
          <p:pic>
            <p:nvPicPr>
              <p:cNvPr id="99345" name="Picture 20">
                <a:extLst>
                  <a:ext uri="{FF2B5EF4-FFF2-40B4-BE49-F238E27FC236}">
                    <a16:creationId xmlns:a16="http://schemas.microsoft.com/office/drawing/2014/main" id="{0B0E9E4B-92FF-4F98-AB7E-2C5DDE75CA30}"/>
                  </a:ext>
                </a:extLst>
              </p:cNvPr>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l="-690" t="-415" r="69257" b="415"/>
              <a:stretch>
                <a:fillRect/>
              </a:stretch>
            </p:blipFill>
            <p:spPr bwMode="auto">
              <a:xfrm>
                <a:off x="4695791" y="1648398"/>
                <a:ext cx="1578842" cy="7614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9346" name="Picture 21">
                <a:extLst>
                  <a:ext uri="{FF2B5EF4-FFF2-40B4-BE49-F238E27FC236}">
                    <a16:creationId xmlns:a16="http://schemas.microsoft.com/office/drawing/2014/main" id="{6F6C27B1-DDA4-42D8-A5AA-C3AA49A65EA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222110" y="564911"/>
                <a:ext cx="2663390" cy="31856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9347" name="Picture 22">
                <a:extLst>
                  <a:ext uri="{FF2B5EF4-FFF2-40B4-BE49-F238E27FC236}">
                    <a16:creationId xmlns:a16="http://schemas.microsoft.com/office/drawing/2014/main" id="{B2DEC236-B126-4318-BD0D-66A43DAC57CF}"/>
                  </a:ext>
                </a:extLst>
              </p:cNvPr>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r="16763"/>
              <a:stretch>
                <a:fillRect/>
              </a:stretch>
            </p:blipFill>
            <p:spPr bwMode="auto">
              <a:xfrm rot="-5400000">
                <a:off x="538531" y="3323230"/>
                <a:ext cx="1344026" cy="12186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9348" name="Group 23">
                <a:extLst>
                  <a:ext uri="{FF2B5EF4-FFF2-40B4-BE49-F238E27FC236}">
                    <a16:creationId xmlns:a16="http://schemas.microsoft.com/office/drawing/2014/main" id="{35CD4223-3957-4196-A73F-E0DF0BB466E7}"/>
                  </a:ext>
                </a:extLst>
              </p:cNvPr>
              <p:cNvGrpSpPr>
                <a:grpSpLocks/>
              </p:cNvGrpSpPr>
              <p:nvPr/>
            </p:nvGrpSpPr>
            <p:grpSpPr bwMode="auto">
              <a:xfrm>
                <a:off x="9524439" y="629451"/>
                <a:ext cx="2229411" cy="2878506"/>
                <a:chOff x="7352739" y="696126"/>
                <a:chExt cx="2649197" cy="2878506"/>
              </a:xfrm>
            </p:grpSpPr>
            <p:sp>
              <p:nvSpPr>
                <p:cNvPr id="33" name="Rectangle 32">
                  <a:extLst>
                    <a:ext uri="{FF2B5EF4-FFF2-40B4-BE49-F238E27FC236}">
                      <a16:creationId xmlns:a16="http://schemas.microsoft.com/office/drawing/2014/main" id="{430B5165-574B-4AC4-A26D-6A6B112AAAF7}"/>
                    </a:ext>
                  </a:extLst>
                </p:cNvPr>
                <p:cNvSpPr/>
                <p:nvPr/>
              </p:nvSpPr>
              <p:spPr>
                <a:xfrm>
                  <a:off x="7515080" y="695901"/>
                  <a:ext cx="2322312" cy="1880534"/>
                </a:xfrm>
                <a:prstGeom prst="rect">
                  <a:avLst/>
                </a:prstGeom>
                <a:solidFill>
                  <a:srgbClr val="F2F2F2">
                    <a:alpha val="30196"/>
                  </a:srgbClr>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400"/>
                </a:p>
              </p:txBody>
            </p:sp>
            <p:sp>
              <p:nvSpPr>
                <p:cNvPr id="34" name="Flowchart: Manual Operation 33">
                  <a:extLst>
                    <a:ext uri="{FF2B5EF4-FFF2-40B4-BE49-F238E27FC236}">
                      <a16:creationId xmlns:a16="http://schemas.microsoft.com/office/drawing/2014/main" id="{2B95EE02-BEA7-4500-B703-877B4B38944D}"/>
                    </a:ext>
                  </a:extLst>
                </p:cNvPr>
                <p:cNvSpPr/>
                <p:nvPr/>
              </p:nvSpPr>
              <p:spPr>
                <a:xfrm>
                  <a:off x="7351648" y="2505471"/>
                  <a:ext cx="2649175" cy="1068888"/>
                </a:xfrm>
                <a:prstGeom prst="flowChartManualOperation">
                  <a:avLst/>
                </a:prstGeom>
                <a:solidFill>
                  <a:srgbClr val="FFFF00">
                    <a:alpha val="30196"/>
                  </a:srgbClr>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400"/>
                </a:p>
              </p:txBody>
            </p:sp>
            <p:sp>
              <p:nvSpPr>
                <p:cNvPr id="35" name="Flowchart: Manual Operation 34">
                  <a:extLst>
                    <a:ext uri="{FF2B5EF4-FFF2-40B4-BE49-F238E27FC236}">
                      <a16:creationId xmlns:a16="http://schemas.microsoft.com/office/drawing/2014/main" id="{CDD477E4-4952-45E8-B9AC-9B4139415B7D}"/>
                    </a:ext>
                  </a:extLst>
                </p:cNvPr>
                <p:cNvSpPr/>
                <p:nvPr/>
              </p:nvSpPr>
              <p:spPr>
                <a:xfrm flipV="1">
                  <a:off x="8113451" y="2106301"/>
                  <a:ext cx="1125569" cy="1468058"/>
                </a:xfrm>
                <a:prstGeom prst="flowChartManualOperation">
                  <a:avLst/>
                </a:prstGeom>
                <a:solidFill>
                  <a:srgbClr val="FFFF00">
                    <a:alpha val="30196"/>
                  </a:srgbClr>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400"/>
                </a:p>
              </p:txBody>
            </p:sp>
          </p:grpSp>
          <p:cxnSp>
            <p:nvCxnSpPr>
              <p:cNvPr id="25" name="Straight Connector 24">
                <a:extLst>
                  <a:ext uri="{FF2B5EF4-FFF2-40B4-BE49-F238E27FC236}">
                    <a16:creationId xmlns:a16="http://schemas.microsoft.com/office/drawing/2014/main" id="{FD49DAB7-2762-4779-A0F4-857578A2410A}"/>
                  </a:ext>
                </a:extLst>
              </p:cNvPr>
              <p:cNvCxnSpPr/>
              <p:nvPr/>
            </p:nvCxnSpPr>
            <p:spPr>
              <a:xfrm>
                <a:off x="7391735" y="1970880"/>
                <a:ext cx="1390874" cy="0"/>
              </a:xfrm>
              <a:prstGeom prst="line">
                <a:avLst/>
              </a:prstGeom>
              <a:ln w="63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223D766D-C5EB-49EB-948A-19344058D2EC}"/>
                  </a:ext>
                </a:extLst>
              </p:cNvPr>
              <p:cNvCxnSpPr/>
              <p:nvPr/>
            </p:nvCxnSpPr>
            <p:spPr>
              <a:xfrm>
                <a:off x="9925034" y="1970880"/>
                <a:ext cx="1390874" cy="0"/>
              </a:xfrm>
              <a:prstGeom prst="line">
                <a:avLst/>
              </a:prstGeom>
              <a:ln w="57150">
                <a:solidFill>
                  <a:srgbClr val="7F7F7F">
                    <a:alpha val="30196"/>
                  </a:srgbClr>
                </a:solidFill>
              </a:ln>
            </p:spPr>
            <p:style>
              <a:lnRef idx="1">
                <a:schemeClr val="accent1"/>
              </a:lnRef>
              <a:fillRef idx="0">
                <a:schemeClr val="accent1"/>
              </a:fillRef>
              <a:effectRef idx="0">
                <a:schemeClr val="accent1"/>
              </a:effectRef>
              <a:fontRef idx="minor">
                <a:schemeClr val="tx1"/>
              </a:fontRef>
            </p:style>
          </p:cxnSp>
          <p:sp>
            <p:nvSpPr>
              <p:cNvPr id="27" name="Freeform: Shape 26">
                <a:extLst>
                  <a:ext uri="{FF2B5EF4-FFF2-40B4-BE49-F238E27FC236}">
                    <a16:creationId xmlns:a16="http://schemas.microsoft.com/office/drawing/2014/main" id="{2A38C637-42F9-409E-89DB-76C9DBDA7499}"/>
                  </a:ext>
                </a:extLst>
              </p:cNvPr>
              <p:cNvSpPr/>
              <p:nvPr/>
            </p:nvSpPr>
            <p:spPr>
              <a:xfrm>
                <a:off x="10390877" y="1580580"/>
                <a:ext cx="250667" cy="589884"/>
              </a:xfrm>
              <a:custGeom>
                <a:avLst/>
                <a:gdLst>
                  <a:gd name="connsiteX0" fmla="*/ 0 w 248858"/>
                  <a:gd name="connsiteY0" fmla="*/ 0 h 589659"/>
                  <a:gd name="connsiteX1" fmla="*/ 34183 w 248858"/>
                  <a:gd name="connsiteY1" fmla="*/ 51274 h 589659"/>
                  <a:gd name="connsiteX2" fmla="*/ 42729 w 248858"/>
                  <a:gd name="connsiteY2" fmla="*/ 76912 h 589659"/>
                  <a:gd name="connsiteX3" fmla="*/ 85458 w 248858"/>
                  <a:gd name="connsiteY3" fmla="*/ 128186 h 589659"/>
                  <a:gd name="connsiteX4" fmla="*/ 119641 w 248858"/>
                  <a:gd name="connsiteY4" fmla="*/ 179461 h 589659"/>
                  <a:gd name="connsiteX5" fmla="*/ 145279 w 248858"/>
                  <a:gd name="connsiteY5" fmla="*/ 230736 h 589659"/>
                  <a:gd name="connsiteX6" fmla="*/ 170916 w 248858"/>
                  <a:gd name="connsiteY6" fmla="*/ 316194 h 589659"/>
                  <a:gd name="connsiteX7" fmla="*/ 179462 w 248858"/>
                  <a:gd name="connsiteY7" fmla="*/ 401652 h 589659"/>
                  <a:gd name="connsiteX8" fmla="*/ 188008 w 248858"/>
                  <a:gd name="connsiteY8" fmla="*/ 470018 h 589659"/>
                  <a:gd name="connsiteX9" fmla="*/ 213645 w 248858"/>
                  <a:gd name="connsiteY9" fmla="*/ 487110 h 589659"/>
                  <a:gd name="connsiteX10" fmla="*/ 239282 w 248858"/>
                  <a:gd name="connsiteY10" fmla="*/ 512747 h 589659"/>
                  <a:gd name="connsiteX11" fmla="*/ 247828 w 248858"/>
                  <a:gd name="connsiteY11" fmla="*/ 589659 h 58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8858" h="589659">
                    <a:moveTo>
                      <a:pt x="0" y="0"/>
                    </a:moveTo>
                    <a:cubicBezTo>
                      <a:pt x="11394" y="17091"/>
                      <a:pt x="24207" y="33318"/>
                      <a:pt x="34183" y="51274"/>
                    </a:cubicBezTo>
                    <a:cubicBezTo>
                      <a:pt x="38558" y="59149"/>
                      <a:pt x="37732" y="69417"/>
                      <a:pt x="42729" y="76912"/>
                    </a:cubicBezTo>
                    <a:cubicBezTo>
                      <a:pt x="80529" y="133612"/>
                      <a:pt x="57499" y="72267"/>
                      <a:pt x="85458" y="128186"/>
                    </a:cubicBezTo>
                    <a:cubicBezTo>
                      <a:pt x="110193" y="177656"/>
                      <a:pt x="71043" y="130863"/>
                      <a:pt x="119641" y="179461"/>
                    </a:cubicBezTo>
                    <a:cubicBezTo>
                      <a:pt x="150811" y="272970"/>
                      <a:pt x="101099" y="131330"/>
                      <a:pt x="145279" y="230736"/>
                    </a:cubicBezTo>
                    <a:cubicBezTo>
                      <a:pt x="157166" y="257481"/>
                      <a:pt x="163814" y="287788"/>
                      <a:pt x="170916" y="316194"/>
                    </a:cubicBezTo>
                    <a:cubicBezTo>
                      <a:pt x="173765" y="344680"/>
                      <a:pt x="176300" y="373199"/>
                      <a:pt x="179462" y="401652"/>
                    </a:cubicBezTo>
                    <a:cubicBezTo>
                      <a:pt x="181998" y="424478"/>
                      <a:pt x="179479" y="448695"/>
                      <a:pt x="188008" y="470018"/>
                    </a:cubicBezTo>
                    <a:cubicBezTo>
                      <a:pt x="191822" y="479554"/>
                      <a:pt x="205755" y="480535"/>
                      <a:pt x="213645" y="487110"/>
                    </a:cubicBezTo>
                    <a:cubicBezTo>
                      <a:pt x="222929" y="494847"/>
                      <a:pt x="230736" y="504201"/>
                      <a:pt x="239282" y="512747"/>
                    </a:cubicBezTo>
                    <a:cubicBezTo>
                      <a:pt x="253233" y="554599"/>
                      <a:pt x="247828" y="529377"/>
                      <a:pt x="247828" y="589659"/>
                    </a:cubicBezTo>
                  </a:path>
                </a:pathLst>
              </a:custGeom>
              <a:noFill/>
              <a:ln w="28575">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050"/>
              </a:p>
            </p:txBody>
          </p:sp>
          <p:sp>
            <p:nvSpPr>
              <p:cNvPr id="28" name="TextBox 27">
                <a:extLst>
                  <a:ext uri="{FF2B5EF4-FFF2-40B4-BE49-F238E27FC236}">
                    <a16:creationId xmlns:a16="http://schemas.microsoft.com/office/drawing/2014/main" id="{ADF38D16-D418-48A2-9B6D-30543113A161}"/>
                  </a:ext>
                </a:extLst>
              </p:cNvPr>
              <p:cNvSpPr txBox="1"/>
              <p:nvPr/>
            </p:nvSpPr>
            <p:spPr>
              <a:xfrm>
                <a:off x="523875" y="1398736"/>
                <a:ext cx="1075875" cy="603190"/>
              </a:xfrm>
              <a:prstGeom prst="rect">
                <a:avLst/>
              </a:prstGeom>
              <a:noFill/>
            </p:spPr>
            <p:txBody>
              <a:bodyPr>
                <a:spAutoFit/>
              </a:bodyPr>
              <a:lstStyle/>
              <a:p>
                <a:pPr>
                  <a:defRPr/>
                </a:pPr>
                <a:r>
                  <a:rPr lang="en-US" sz="1050" dirty="0"/>
                  <a:t>McPhail trap</a:t>
                </a:r>
              </a:p>
            </p:txBody>
          </p:sp>
          <p:sp>
            <p:nvSpPr>
              <p:cNvPr id="29" name="TextBox 28">
                <a:extLst>
                  <a:ext uri="{FF2B5EF4-FFF2-40B4-BE49-F238E27FC236}">
                    <a16:creationId xmlns:a16="http://schemas.microsoft.com/office/drawing/2014/main" id="{C1BC72E0-DD80-4403-9C2E-D1C9A3F0D74A}"/>
                  </a:ext>
                </a:extLst>
              </p:cNvPr>
              <p:cNvSpPr txBox="1"/>
              <p:nvPr/>
            </p:nvSpPr>
            <p:spPr>
              <a:xfrm>
                <a:off x="1590877" y="3999994"/>
                <a:ext cx="1115806" cy="365905"/>
              </a:xfrm>
              <a:prstGeom prst="rect">
                <a:avLst/>
              </a:prstGeom>
              <a:noFill/>
            </p:spPr>
            <p:txBody>
              <a:bodyPr wrap="none">
                <a:spAutoFit/>
              </a:bodyPr>
              <a:lstStyle/>
              <a:p>
                <a:pPr>
                  <a:defRPr/>
                </a:pPr>
                <a:r>
                  <a:rPr lang="en-US" sz="1050" dirty="0"/>
                  <a:t>Our sensor</a:t>
                </a:r>
              </a:p>
            </p:txBody>
          </p:sp>
          <p:sp>
            <p:nvSpPr>
              <p:cNvPr id="30" name="TextBox 29">
                <a:extLst>
                  <a:ext uri="{FF2B5EF4-FFF2-40B4-BE49-F238E27FC236}">
                    <a16:creationId xmlns:a16="http://schemas.microsoft.com/office/drawing/2014/main" id="{656F2CF0-E6E0-4802-8FE7-BEA467441E9C}"/>
                  </a:ext>
                </a:extLst>
              </p:cNvPr>
              <p:cNvSpPr txBox="1"/>
              <p:nvPr/>
            </p:nvSpPr>
            <p:spPr>
              <a:xfrm>
                <a:off x="4381500" y="4019952"/>
                <a:ext cx="1850063" cy="354818"/>
              </a:xfrm>
              <a:prstGeom prst="rect">
                <a:avLst/>
              </a:prstGeom>
              <a:noFill/>
            </p:spPr>
            <p:txBody>
              <a:bodyPr wrap="none">
                <a:spAutoFit/>
              </a:bodyPr>
              <a:lstStyle/>
              <a:p>
                <a:pPr>
                  <a:defRPr/>
                </a:pPr>
                <a:r>
                  <a:rPr lang="en-US" sz="1050" dirty="0"/>
                  <a:t>Our basic 2018 setup</a:t>
                </a:r>
              </a:p>
            </p:txBody>
          </p:sp>
          <p:sp>
            <p:nvSpPr>
              <p:cNvPr id="31" name="TextBox 30">
                <a:extLst>
                  <a:ext uri="{FF2B5EF4-FFF2-40B4-BE49-F238E27FC236}">
                    <a16:creationId xmlns:a16="http://schemas.microsoft.com/office/drawing/2014/main" id="{044889C3-8421-4403-B00E-3506FCF3A344}"/>
                  </a:ext>
                </a:extLst>
              </p:cNvPr>
              <p:cNvSpPr txBox="1"/>
              <p:nvPr/>
            </p:nvSpPr>
            <p:spPr>
              <a:xfrm>
                <a:off x="6981348" y="3809280"/>
                <a:ext cx="1925485" cy="807210"/>
              </a:xfrm>
              <a:prstGeom prst="rect">
                <a:avLst/>
              </a:prstGeom>
              <a:noFill/>
            </p:spPr>
            <p:txBody>
              <a:bodyPr>
                <a:spAutoFit/>
              </a:bodyPr>
              <a:lstStyle/>
              <a:p>
                <a:pPr>
                  <a:defRPr/>
                </a:pPr>
                <a:r>
                  <a:rPr lang="en-US" sz="1050" dirty="0"/>
                  <a:t>Many flies simply walked past our sensor</a:t>
                </a:r>
              </a:p>
            </p:txBody>
          </p:sp>
          <p:sp>
            <p:nvSpPr>
              <p:cNvPr id="32" name="TextBox 31">
                <a:extLst>
                  <a:ext uri="{FF2B5EF4-FFF2-40B4-BE49-F238E27FC236}">
                    <a16:creationId xmlns:a16="http://schemas.microsoft.com/office/drawing/2014/main" id="{922942A1-E4B1-4860-BDDF-BCEC9F3E3502}"/>
                  </a:ext>
                </a:extLst>
              </p:cNvPr>
              <p:cNvSpPr txBox="1"/>
              <p:nvPr/>
            </p:nvSpPr>
            <p:spPr>
              <a:xfrm>
                <a:off x="9164156" y="3791539"/>
                <a:ext cx="2932594" cy="804992"/>
              </a:xfrm>
              <a:prstGeom prst="rect">
                <a:avLst/>
              </a:prstGeom>
              <a:noFill/>
            </p:spPr>
            <p:txBody>
              <a:bodyPr>
                <a:spAutoFit/>
              </a:bodyPr>
              <a:lstStyle/>
              <a:p>
                <a:pPr>
                  <a:defRPr/>
                </a:pPr>
                <a:r>
                  <a:rPr lang="en-US" sz="1050" dirty="0"/>
                  <a:t>A landing pad just under our sensor encourages insects to fly past our sensor</a:t>
                </a:r>
              </a:p>
            </p:txBody>
          </p:sp>
        </p:grpSp>
        <p:sp>
          <p:nvSpPr>
            <p:cNvPr id="99333" name="TextBox 10">
              <a:extLst>
                <a:ext uri="{FF2B5EF4-FFF2-40B4-BE49-F238E27FC236}">
                  <a16:creationId xmlns:a16="http://schemas.microsoft.com/office/drawing/2014/main" id="{EF3ACE17-3936-48CE-8348-8D218A3335ED}"/>
                </a:ext>
              </a:extLst>
            </p:cNvPr>
            <p:cNvSpPr txBox="1">
              <a:spLocks noChangeArrowheads="1"/>
            </p:cNvSpPr>
            <p:nvPr/>
          </p:nvSpPr>
          <p:spPr bwMode="auto">
            <a:xfrm>
              <a:off x="571500" y="314325"/>
              <a:ext cx="354409" cy="473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I</a:t>
              </a:r>
            </a:p>
          </p:txBody>
        </p:sp>
        <p:sp>
          <p:nvSpPr>
            <p:cNvPr id="99334" name="TextBox 11">
              <a:extLst>
                <a:ext uri="{FF2B5EF4-FFF2-40B4-BE49-F238E27FC236}">
                  <a16:creationId xmlns:a16="http://schemas.microsoft.com/office/drawing/2014/main" id="{FC6F58B4-D08D-430D-B386-D946AF23EE78}"/>
                </a:ext>
              </a:extLst>
            </p:cNvPr>
            <p:cNvSpPr txBox="1">
              <a:spLocks noChangeArrowheads="1"/>
            </p:cNvSpPr>
            <p:nvPr/>
          </p:nvSpPr>
          <p:spPr bwMode="auto">
            <a:xfrm>
              <a:off x="3914776" y="314325"/>
              <a:ext cx="450739" cy="473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II</a:t>
              </a:r>
            </a:p>
          </p:txBody>
        </p:sp>
        <p:sp>
          <p:nvSpPr>
            <p:cNvPr id="99335" name="TextBox 12">
              <a:extLst>
                <a:ext uri="{FF2B5EF4-FFF2-40B4-BE49-F238E27FC236}">
                  <a16:creationId xmlns:a16="http://schemas.microsoft.com/office/drawing/2014/main" id="{60B965DE-909D-4E48-90DF-EBB18A3C0D70}"/>
                </a:ext>
              </a:extLst>
            </p:cNvPr>
            <p:cNvSpPr txBox="1">
              <a:spLocks noChangeArrowheads="1"/>
            </p:cNvSpPr>
            <p:nvPr/>
          </p:nvSpPr>
          <p:spPr bwMode="auto">
            <a:xfrm>
              <a:off x="6667500" y="314325"/>
              <a:ext cx="547071" cy="473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III</a:t>
              </a:r>
            </a:p>
          </p:txBody>
        </p:sp>
        <p:sp>
          <p:nvSpPr>
            <p:cNvPr id="99336" name="TextBox 13">
              <a:extLst>
                <a:ext uri="{FF2B5EF4-FFF2-40B4-BE49-F238E27FC236}">
                  <a16:creationId xmlns:a16="http://schemas.microsoft.com/office/drawing/2014/main" id="{463D141B-7C44-480D-A411-7B3078993EAF}"/>
                </a:ext>
              </a:extLst>
            </p:cNvPr>
            <p:cNvSpPr txBox="1">
              <a:spLocks noChangeArrowheads="1"/>
            </p:cNvSpPr>
            <p:nvPr/>
          </p:nvSpPr>
          <p:spPr bwMode="auto">
            <a:xfrm>
              <a:off x="9134475" y="314325"/>
              <a:ext cx="560512" cy="473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en-US" altLang="en-US" sz="1600"/>
                <a:t>IV</a:t>
              </a:r>
            </a:p>
          </p:txBody>
        </p:sp>
      </p:grpSp>
    </p:spTree>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354" name="Picture 4" descr="A picture containing indoor, person, man, woman&#10;&#10;Description automatically generated">
            <a:extLst>
              <a:ext uri="{FF2B5EF4-FFF2-40B4-BE49-F238E27FC236}">
                <a16:creationId xmlns:a16="http://schemas.microsoft.com/office/drawing/2014/main" id="{61874211-AD33-4072-B2C2-14293048B5C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37300" y="19050"/>
            <a:ext cx="2773363" cy="369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IMG_3610.MOV">
            <a:hlinkClick r:id="" action="ppaction://media"/>
            <a:extLst>
              <a:ext uri="{FF2B5EF4-FFF2-40B4-BE49-F238E27FC236}">
                <a16:creationId xmlns:a16="http://schemas.microsoft.com/office/drawing/2014/main" id="{EA099851-4040-4022-A233-37F8AA841508}"/>
              </a:ext>
            </a:extLst>
          </p:cNvPr>
          <p:cNvPicPr>
            <a:picLocks noRot="1" noChangeAspect="1" noChangeArrowheads="1"/>
          </p:cNvPicPr>
          <p:nvPr>
            <a:videoFile r:link="rId1"/>
          </p:nvPr>
        </p:nvPicPr>
        <p:blipFill>
          <a:blip r:embed="rId4">
            <a:extLst>
              <a:ext uri="{28A0092B-C50C-407E-A947-70E740481C1C}">
                <a14:useLocalDpi xmlns:a14="http://schemas.microsoft.com/office/drawing/2010/main" val="0"/>
              </a:ext>
            </a:extLst>
          </a:blip>
          <a:srcRect/>
          <a:stretch>
            <a:fillRect/>
          </a:stretch>
        </p:blipFill>
        <p:spPr bwMode="auto">
          <a:xfrm>
            <a:off x="179388" y="1700213"/>
            <a:ext cx="6145212" cy="4608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mediacall" presetSubtype="0" fill="hold" nodeType="clickEffect">
                                  <p:stCondLst>
                                    <p:cond delay="0"/>
                                  </p:stCondLst>
                                  <p:childTnLst>
                                    <p:cmd type="call" cmd="playFrom(0.0)">
                                      <p:cBhvr>
                                        <p:cTn id="6" dur="4035" fill="hold"/>
                                        <p:tgtEl>
                                          <p:spTgt spid="6"/>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6"/>
                </p:tgtEl>
              </p:cMediaNode>
            </p:video>
            <p:seq concurrent="1" nextAc="seek">
              <p:cTn id="8" restart="whenNotActive" fill="hold" evtFilter="cancelBubble" nodeType="interactiveSeq">
                <p:stCondLst>
                  <p:cond evt="onClick" delay="0">
                    <p:tgtEl>
                      <p:spTgt spid="6"/>
                    </p:tgtEl>
                  </p:cond>
                </p:stCondLst>
                <p:endSync evt="end" delay="0">
                  <p:rtn val="all"/>
                </p:endSync>
                <p:childTnLst>
                  <p:par>
                    <p:cTn id="9" fill="hold" nodeType="clickPar">
                      <p:stCondLst>
                        <p:cond delay="0"/>
                      </p:stCondLst>
                      <p:childTnLst>
                        <p:par>
                          <p:cTn id="10" fill="hold" nodeType="withGroup">
                            <p:stCondLst>
                              <p:cond delay="0"/>
                            </p:stCondLst>
                            <p:childTnLst>
                              <p:par>
                                <p:cTn id="11" presetID="2" presetClass="mediacall" presetSubtype="0" fill="hold" nodeType="clickEffect">
                                  <p:stCondLst>
                                    <p:cond delay="0"/>
                                  </p:stCondLst>
                                  <p:childTnLst>
                                    <p:cmd type="call" cmd="togglePause">
                                      <p:cBhvr>
                                        <p:cTn id="12" dur="1" fill="hold"/>
                                        <p:tgtEl>
                                          <p:spTgt spid="6"/>
                                        </p:tgtEl>
                                      </p:cBhvr>
                                    </p:cmd>
                                  </p:childTnLst>
                                </p:cTn>
                              </p:par>
                            </p:childTnLst>
                          </p:cTn>
                        </p:par>
                      </p:childTnLst>
                    </p:cTn>
                  </p:par>
                </p:childTnLst>
              </p:cTn>
              <p:nextCondLst>
                <p:cond evt="onClick" delay="0">
                  <p:tgtEl>
                    <p:spTgt spid="6"/>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5D11C36-2DAC-4050-9827-E7F3F63455C3}"/>
              </a:ext>
            </a:extLst>
          </p:cNvPr>
          <p:cNvSpPr>
            <a:spLocks noGrp="1"/>
          </p:cNvSpPr>
          <p:nvPr>
            <p:ph type="title"/>
          </p:nvPr>
        </p:nvSpPr>
        <p:spPr>
          <a:xfrm>
            <a:off x="0" y="0"/>
            <a:ext cx="6562725" cy="830263"/>
          </a:xfrm>
        </p:spPr>
        <p:txBody>
          <a:bodyPr>
            <a:normAutofit/>
          </a:bodyPr>
          <a:lstStyle/>
          <a:p>
            <a:pPr>
              <a:defRPr/>
            </a:pPr>
            <a:r>
              <a:rPr lang="en-US" sz="4800" dirty="0">
                <a:effectLst>
                  <a:outerShdw blurRad="38100" dist="38100" dir="2700000" algn="tl">
                    <a:srgbClr val="000000">
                      <a:alpha val="43137"/>
                    </a:srgbClr>
                  </a:outerShdw>
                </a:effectLst>
              </a:rPr>
              <a:t>Blue Sky Ideas</a:t>
            </a:r>
          </a:p>
        </p:txBody>
      </p:sp>
      <p:sp>
        <p:nvSpPr>
          <p:cNvPr id="235" name="Content Placeholder 2">
            <a:extLst>
              <a:ext uri="{FF2B5EF4-FFF2-40B4-BE49-F238E27FC236}">
                <a16:creationId xmlns:a16="http://schemas.microsoft.com/office/drawing/2014/main" id="{61AA8B19-BFB3-4B41-AECB-9C79265EB7EA}"/>
              </a:ext>
            </a:extLst>
          </p:cNvPr>
          <p:cNvSpPr txBox="1">
            <a:spLocks/>
          </p:cNvSpPr>
          <p:nvPr/>
        </p:nvSpPr>
        <p:spPr>
          <a:xfrm>
            <a:off x="88900" y="1622425"/>
            <a:ext cx="8896350" cy="5235575"/>
          </a:xfrm>
          <a:prstGeom prst="rect">
            <a:avLst/>
          </a:prstGeom>
        </p:spPr>
        <p:txBody>
          <a:bodyPr/>
          <a:lstStyle/>
          <a:p>
            <a:pPr marL="182880" eaLnBrk="1" fontAlgn="auto" hangingPunct="1">
              <a:spcBef>
                <a:spcPct val="20000"/>
              </a:spcBef>
              <a:spcAft>
                <a:spcPts val="0"/>
              </a:spcAft>
              <a:buFont typeface="Arial" pitchFamily="34" charset="0"/>
              <a:buNone/>
              <a:defRPr/>
            </a:pPr>
            <a:r>
              <a:rPr lang="en-US" sz="3600" dirty="0">
                <a:latin typeface="+mn-lt"/>
              </a:rPr>
              <a:t>Once you have a classifier working, you begin to see new uses for them…</a:t>
            </a:r>
          </a:p>
          <a:p>
            <a:pPr marL="182880" eaLnBrk="1" fontAlgn="auto" hangingPunct="1">
              <a:spcBef>
                <a:spcPct val="20000"/>
              </a:spcBef>
              <a:spcAft>
                <a:spcPts val="0"/>
              </a:spcAft>
              <a:buFont typeface="Arial" pitchFamily="34" charset="0"/>
              <a:buNone/>
              <a:defRPr/>
            </a:pPr>
            <a:endParaRPr lang="en-US" sz="3600" dirty="0"/>
          </a:p>
          <a:p>
            <a:pPr marL="182880" eaLnBrk="1" fontAlgn="auto" hangingPunct="1">
              <a:spcBef>
                <a:spcPct val="20000"/>
              </a:spcBef>
              <a:spcAft>
                <a:spcPts val="0"/>
              </a:spcAft>
              <a:buFont typeface="Arial" pitchFamily="34" charset="0"/>
              <a:buNone/>
              <a:defRPr/>
            </a:pPr>
            <a:r>
              <a:rPr lang="en-US" sz="3600" dirty="0"/>
              <a:t>Let us see some examples.. </a:t>
            </a:r>
            <a:endParaRPr lang="en-US" sz="3600" dirty="0">
              <a:latin typeface="+mn-lt"/>
            </a:endParaRPr>
          </a:p>
          <a:p>
            <a:pPr marL="182880" eaLnBrk="1" fontAlgn="auto" hangingPunct="1">
              <a:spcBef>
                <a:spcPct val="20000"/>
              </a:spcBef>
              <a:spcAft>
                <a:spcPts val="0"/>
              </a:spcAft>
              <a:defRPr/>
            </a:pPr>
            <a:r>
              <a:rPr lang="en-US" sz="2800" dirty="0"/>
              <a:t>  </a:t>
            </a:r>
            <a:endParaRPr lang="en-US" sz="2800" dirty="0">
              <a:latin typeface="+mn-lt"/>
            </a:endParaRPr>
          </a:p>
          <a:p>
            <a:pPr marL="182880" eaLnBrk="1" fontAlgn="auto" hangingPunct="1">
              <a:spcBef>
                <a:spcPct val="20000"/>
              </a:spcBef>
              <a:spcAft>
                <a:spcPts val="0"/>
              </a:spcAft>
              <a:buFont typeface="Arial" pitchFamily="34" charset="0"/>
              <a:buNone/>
              <a:defRPr/>
            </a:pPr>
            <a:r>
              <a:rPr lang="en-US" sz="2800" dirty="0">
                <a:latin typeface="+mn-lt"/>
              </a:rPr>
              <a:t> </a:t>
            </a:r>
            <a:endParaRPr lang="en-US" dirty="0">
              <a:latin typeface="+mn-lt"/>
            </a:endParaRPr>
          </a:p>
        </p:txBody>
      </p:sp>
    </p:spTree>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itle 1">
            <a:extLst>
              <a:ext uri="{FF2B5EF4-FFF2-40B4-BE49-F238E27FC236}">
                <a16:creationId xmlns:a16="http://schemas.microsoft.com/office/drawing/2014/main" id="{29C331E4-B228-4E63-80D2-76804EAF82CD}"/>
              </a:ext>
            </a:extLst>
          </p:cNvPr>
          <p:cNvSpPr>
            <a:spLocks noGrp="1"/>
          </p:cNvSpPr>
          <p:nvPr>
            <p:ph type="title"/>
          </p:nvPr>
        </p:nvSpPr>
        <p:spPr>
          <a:xfrm>
            <a:off x="165100" y="150813"/>
            <a:ext cx="8978900" cy="830262"/>
          </a:xfrm>
        </p:spPr>
        <p:txBody>
          <a:bodyPr>
            <a:noAutofit/>
          </a:bodyPr>
          <a:lstStyle/>
          <a:p>
            <a:pPr lvl="1" algn="l">
              <a:spcBef>
                <a:spcPts val="0"/>
              </a:spcBef>
              <a:defRPr/>
            </a:pPr>
            <a:r>
              <a:rPr lang="en-US" sz="3000" kern="1200" dirty="0">
                <a:solidFill>
                  <a:schemeClr val="tx1"/>
                </a:solidFill>
                <a:effectLst>
                  <a:outerShdw blurRad="38100" dist="38100" dir="2700000" algn="tl">
                    <a:srgbClr val="000000">
                      <a:alpha val="43137"/>
                    </a:srgbClr>
                  </a:outerShdw>
                </a:effectLst>
                <a:latin typeface="+mj-lt"/>
                <a:ea typeface="+mj-ea"/>
                <a:cs typeface="+mj-cs"/>
              </a:rPr>
              <a:t>Capturing or killing individually targeted insects</a:t>
            </a:r>
          </a:p>
        </p:txBody>
      </p:sp>
      <p:sp>
        <p:nvSpPr>
          <p:cNvPr id="103427" name="Rectangle 19">
            <a:extLst>
              <a:ext uri="{FF2B5EF4-FFF2-40B4-BE49-F238E27FC236}">
                <a16:creationId xmlns:a16="http://schemas.microsoft.com/office/drawing/2014/main" id="{3D19C420-23B6-4185-92B8-2567C896685A}"/>
              </a:ext>
            </a:extLst>
          </p:cNvPr>
          <p:cNvSpPr>
            <a:spLocks noChangeArrowheads="1"/>
          </p:cNvSpPr>
          <p:nvPr/>
        </p:nvSpPr>
        <p:spPr bwMode="auto">
          <a:xfrm>
            <a:off x="257175" y="1266825"/>
            <a:ext cx="8794750" cy="320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eaLnBrk="1" hangingPunct="1">
              <a:spcBef>
                <a:spcPct val="0"/>
              </a:spcBef>
              <a:spcAft>
                <a:spcPts val="1200"/>
              </a:spcAft>
            </a:pPr>
            <a:r>
              <a:rPr lang="en-US" altLang="en-US" sz="2400"/>
              <a:t>Most efforts to capture or kill insects are “shotgun”. Many non-targeted insects (including beneficial ones) are killed/captured.</a:t>
            </a:r>
          </a:p>
          <a:p>
            <a:pPr eaLnBrk="1" hangingPunct="1">
              <a:spcBef>
                <a:spcPct val="0"/>
              </a:spcBef>
              <a:spcAft>
                <a:spcPts val="1200"/>
              </a:spcAft>
            </a:pPr>
            <a:r>
              <a:rPr lang="en-US" altLang="en-US" sz="2400"/>
              <a:t>In some cases, the ratios are 1,000 to 1 (i.e. 1,000 non-targeted insects are effected for each one that was targeted).</a:t>
            </a:r>
          </a:p>
          <a:p>
            <a:pPr eaLnBrk="1" hangingPunct="1">
              <a:spcBef>
                <a:spcPct val="0"/>
              </a:spcBef>
              <a:spcAft>
                <a:spcPts val="1200"/>
              </a:spcAft>
            </a:pPr>
            <a:r>
              <a:rPr lang="en-US" altLang="en-US" sz="2400"/>
              <a:t>We believe our sensors allow an </a:t>
            </a:r>
            <a:r>
              <a:rPr lang="en-US" altLang="en-US" sz="2400" i="1"/>
              <a:t>ultra precise </a:t>
            </a:r>
            <a:r>
              <a:rPr lang="en-US" altLang="en-US" sz="2400"/>
              <a:t>approach, with a ratio approaching 1 to 1.</a:t>
            </a:r>
          </a:p>
          <a:p>
            <a:pPr eaLnBrk="1" hangingPunct="1">
              <a:spcBef>
                <a:spcPct val="0"/>
              </a:spcBef>
              <a:spcAft>
                <a:spcPts val="1200"/>
              </a:spcAft>
            </a:pPr>
            <a:r>
              <a:rPr lang="en-US" altLang="en-US" sz="2400"/>
              <a:t>This has obvious implications for SIT/metagenomics </a:t>
            </a:r>
          </a:p>
        </p:txBody>
      </p:sp>
      <p:sp>
        <p:nvSpPr>
          <p:cNvPr id="4" name="Cube 3">
            <a:extLst>
              <a:ext uri="{FF2B5EF4-FFF2-40B4-BE49-F238E27FC236}">
                <a16:creationId xmlns:a16="http://schemas.microsoft.com/office/drawing/2014/main" id="{5FA58621-BE10-4200-993C-ECEA21DB4859}"/>
              </a:ext>
            </a:extLst>
          </p:cNvPr>
          <p:cNvSpPr/>
          <p:nvPr/>
        </p:nvSpPr>
        <p:spPr>
          <a:xfrm>
            <a:off x="7783513" y="5634038"/>
            <a:ext cx="1095375" cy="938212"/>
          </a:xfrm>
          <a:prstGeom prst="cube">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5" name="Can 4">
            <a:extLst>
              <a:ext uri="{FF2B5EF4-FFF2-40B4-BE49-F238E27FC236}">
                <a16:creationId xmlns:a16="http://schemas.microsoft.com/office/drawing/2014/main" id="{BCA96AA0-4715-4DAA-AF41-872CE1A76330}"/>
              </a:ext>
            </a:extLst>
          </p:cNvPr>
          <p:cNvSpPr/>
          <p:nvPr/>
        </p:nvSpPr>
        <p:spPr>
          <a:xfrm>
            <a:off x="8201025" y="5303838"/>
            <a:ext cx="220663" cy="487362"/>
          </a:xfrm>
          <a:prstGeom prst="can">
            <a:avLst/>
          </a:prstGeom>
          <a:solidFill>
            <a:schemeClr val="bg1"/>
          </a:solidFill>
          <a:ln w="63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cxnSp>
        <p:nvCxnSpPr>
          <p:cNvPr id="6" name="Straight Connector 5">
            <a:extLst>
              <a:ext uri="{FF2B5EF4-FFF2-40B4-BE49-F238E27FC236}">
                <a16:creationId xmlns:a16="http://schemas.microsoft.com/office/drawing/2014/main" id="{E51B5290-4295-4715-9DE7-00E08A1B268C}"/>
              </a:ext>
            </a:extLst>
          </p:cNvPr>
          <p:cNvCxnSpPr/>
          <p:nvPr/>
        </p:nvCxnSpPr>
        <p:spPr>
          <a:xfrm flipH="1">
            <a:off x="8312150" y="4995863"/>
            <a:ext cx="1588" cy="331787"/>
          </a:xfrm>
          <a:prstGeom prst="line">
            <a:avLst/>
          </a:prstGeom>
          <a:ln w="69850">
            <a:solidFill>
              <a:srgbClr val="FF0000">
                <a:alpha val="87000"/>
              </a:srgbClr>
            </a:solidFill>
          </a:ln>
        </p:spPr>
        <p:style>
          <a:lnRef idx="1">
            <a:schemeClr val="accent1"/>
          </a:lnRef>
          <a:fillRef idx="0">
            <a:schemeClr val="accent1"/>
          </a:fillRef>
          <a:effectRef idx="0">
            <a:schemeClr val="accent1"/>
          </a:effectRef>
          <a:fontRef idx="minor">
            <a:schemeClr val="tx1"/>
          </a:fontRef>
        </p:style>
      </p:cxnSp>
      <p:sp>
        <p:nvSpPr>
          <p:cNvPr id="7" name="Can 6">
            <a:extLst>
              <a:ext uri="{FF2B5EF4-FFF2-40B4-BE49-F238E27FC236}">
                <a16:creationId xmlns:a16="http://schemas.microsoft.com/office/drawing/2014/main" id="{2568AE89-5DC8-4D14-8F0E-FAE016B29603}"/>
              </a:ext>
            </a:extLst>
          </p:cNvPr>
          <p:cNvSpPr/>
          <p:nvPr/>
        </p:nvSpPr>
        <p:spPr>
          <a:xfrm>
            <a:off x="8202613" y="4800600"/>
            <a:ext cx="220662" cy="227013"/>
          </a:xfrm>
          <a:prstGeom prst="can">
            <a:avLst/>
          </a:prstGeom>
          <a:solidFill>
            <a:schemeClr val="bg1"/>
          </a:solidFill>
          <a:ln w="63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pic>
        <p:nvPicPr>
          <p:cNvPr id="103432" name="Picture 3">
            <a:extLst>
              <a:ext uri="{FF2B5EF4-FFF2-40B4-BE49-F238E27FC236}">
                <a16:creationId xmlns:a16="http://schemas.microsoft.com/office/drawing/2014/main" id="{F514D4AD-9204-405E-982B-97606EECC093}"/>
              </a:ext>
            </a:extLst>
          </p:cNvPr>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093075" y="6234113"/>
            <a:ext cx="419100"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433" name="Picture 3">
            <a:extLst>
              <a:ext uri="{FF2B5EF4-FFF2-40B4-BE49-F238E27FC236}">
                <a16:creationId xmlns:a16="http://schemas.microsoft.com/office/drawing/2014/main" id="{A754B8F9-FEA7-4F87-B6F6-EBC8F4E93A45}"/>
              </a:ext>
            </a:extLst>
          </p:cNvPr>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rot="1004742" flipH="1">
            <a:off x="7523163" y="4856163"/>
            <a:ext cx="4556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1" name="Straight Connector 10">
            <a:extLst>
              <a:ext uri="{FF2B5EF4-FFF2-40B4-BE49-F238E27FC236}">
                <a16:creationId xmlns:a16="http://schemas.microsoft.com/office/drawing/2014/main" id="{62D635BE-2B1E-4D74-A3F4-879450FF402B}"/>
              </a:ext>
            </a:extLst>
          </p:cNvPr>
          <p:cNvCxnSpPr/>
          <p:nvPr/>
        </p:nvCxnSpPr>
        <p:spPr>
          <a:xfrm>
            <a:off x="8312150" y="5324475"/>
            <a:ext cx="0" cy="1014413"/>
          </a:xfrm>
          <a:prstGeom prst="line">
            <a:avLst/>
          </a:prstGeom>
          <a:ln w="69850">
            <a:solidFill>
              <a:srgbClr val="FF0000">
                <a:alpha val="48000"/>
              </a:srgbClr>
            </a:solidFill>
          </a:ln>
        </p:spPr>
        <p:style>
          <a:lnRef idx="1">
            <a:schemeClr val="accent1"/>
          </a:lnRef>
          <a:fillRef idx="0">
            <a:schemeClr val="accent1"/>
          </a:fillRef>
          <a:effectRef idx="0">
            <a:schemeClr val="accent1"/>
          </a:effectRef>
          <a:fontRef idx="minor">
            <a:schemeClr val="tx1"/>
          </a:fontRef>
        </p:style>
      </p:cxnSp>
      <p:sp>
        <p:nvSpPr>
          <p:cNvPr id="12" name="Freeform 11">
            <a:extLst>
              <a:ext uri="{FF2B5EF4-FFF2-40B4-BE49-F238E27FC236}">
                <a16:creationId xmlns:a16="http://schemas.microsoft.com/office/drawing/2014/main" id="{B1F4B796-4272-4A48-858C-60036052CDBB}"/>
              </a:ext>
            </a:extLst>
          </p:cNvPr>
          <p:cNvSpPr/>
          <p:nvPr/>
        </p:nvSpPr>
        <p:spPr>
          <a:xfrm>
            <a:off x="7785100" y="5016500"/>
            <a:ext cx="533400" cy="334963"/>
          </a:xfrm>
          <a:custGeom>
            <a:avLst/>
            <a:gdLst>
              <a:gd name="connsiteX0" fmla="*/ 533400 w 533400"/>
              <a:gd name="connsiteY0" fmla="*/ 335280 h 335280"/>
              <a:gd name="connsiteX1" fmla="*/ 434340 w 533400"/>
              <a:gd name="connsiteY1" fmla="*/ 160020 h 335280"/>
              <a:gd name="connsiteX2" fmla="*/ 121920 w 533400"/>
              <a:gd name="connsiteY2" fmla="*/ 60960 h 335280"/>
              <a:gd name="connsiteX3" fmla="*/ 0 w 533400"/>
              <a:gd name="connsiteY3" fmla="*/ 0 h 335280"/>
            </a:gdLst>
            <a:ahLst/>
            <a:cxnLst>
              <a:cxn ang="0">
                <a:pos x="connsiteX0" y="connsiteY0"/>
              </a:cxn>
              <a:cxn ang="0">
                <a:pos x="connsiteX1" y="connsiteY1"/>
              </a:cxn>
              <a:cxn ang="0">
                <a:pos x="connsiteX2" y="connsiteY2"/>
              </a:cxn>
              <a:cxn ang="0">
                <a:pos x="connsiteX3" y="connsiteY3"/>
              </a:cxn>
            </a:cxnLst>
            <a:rect l="l" t="t" r="r" b="b"/>
            <a:pathLst>
              <a:path w="533400" h="335280">
                <a:moveTo>
                  <a:pt x="533400" y="335280"/>
                </a:moveTo>
                <a:cubicBezTo>
                  <a:pt x="518160" y="270510"/>
                  <a:pt x="502920" y="205740"/>
                  <a:pt x="434340" y="160020"/>
                </a:cubicBezTo>
                <a:cubicBezTo>
                  <a:pt x="365760" y="114300"/>
                  <a:pt x="194310" y="87630"/>
                  <a:pt x="121920" y="60960"/>
                </a:cubicBezTo>
                <a:cubicBezTo>
                  <a:pt x="49530" y="34290"/>
                  <a:pt x="24765" y="17145"/>
                  <a:pt x="0" y="0"/>
                </a:cubicBezTo>
              </a:path>
            </a:pathLst>
          </a:custGeom>
          <a:ln cmpd="dbl">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en-US"/>
          </a:p>
        </p:txBody>
      </p:sp>
      <p:pic>
        <p:nvPicPr>
          <p:cNvPr id="103436" name="Picture 2">
            <a:extLst>
              <a:ext uri="{FF2B5EF4-FFF2-40B4-BE49-F238E27FC236}">
                <a16:creationId xmlns:a16="http://schemas.microsoft.com/office/drawing/2014/main" id="{C58819F9-5A0C-49A5-96C2-FE2E6822580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8313" y="4538663"/>
            <a:ext cx="1787525" cy="2205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theme/theme1.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0"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0"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5087</TotalTime>
  <Words>6835</Words>
  <Application>Microsoft Office PowerPoint</Application>
  <PresentationFormat>On-screen Show (4:3)</PresentationFormat>
  <Paragraphs>1694</Paragraphs>
  <Slides>105</Slides>
  <Notes>3</Notes>
  <HiddenSlides>0</HiddenSlides>
  <MMClips>1</MMClips>
  <ScaleCrop>false</ScaleCrop>
  <HeadingPairs>
    <vt:vector size="8" baseType="variant">
      <vt:variant>
        <vt:lpstr>Fonts Used</vt:lpstr>
      </vt:variant>
      <vt:variant>
        <vt:i4>18</vt:i4>
      </vt:variant>
      <vt:variant>
        <vt:lpstr>Theme</vt:lpstr>
      </vt:variant>
      <vt:variant>
        <vt:i4>1</vt:i4>
      </vt:variant>
      <vt:variant>
        <vt:lpstr>Embedded OLE Servers</vt:lpstr>
      </vt:variant>
      <vt:variant>
        <vt:i4>2</vt:i4>
      </vt:variant>
      <vt:variant>
        <vt:lpstr>Slide Titles</vt:lpstr>
      </vt:variant>
      <vt:variant>
        <vt:i4>105</vt:i4>
      </vt:variant>
    </vt:vector>
  </HeadingPairs>
  <TitlesOfParts>
    <vt:vector size="126" baseType="lpstr">
      <vt:lpstr>Times New Roman</vt:lpstr>
      <vt:lpstr>Arial</vt:lpstr>
      <vt:lpstr>Calibri</vt:lpstr>
      <vt:lpstr>GillSansRegular</vt:lpstr>
      <vt:lpstr>Tahoma</vt:lpstr>
      <vt:lpstr>SimSun</vt:lpstr>
      <vt:lpstr>TimesNewRoman</vt:lpstr>
      <vt:lpstr>Helvetica</vt:lpstr>
      <vt:lpstr>Monotype Sorts</vt:lpstr>
      <vt:lpstr>Verdana</vt:lpstr>
      <vt:lpstr>Helvetica Neue Medium</vt:lpstr>
      <vt:lpstr>Helvetica Neue Light</vt:lpstr>
      <vt:lpstr>Helvetica Light</vt:lpstr>
      <vt:lpstr>Times</vt:lpstr>
      <vt:lpstr>Helvetica Neue</vt:lpstr>
      <vt:lpstr>Garamond</vt:lpstr>
      <vt:lpstr>Symbol</vt:lpstr>
      <vt:lpstr>Courier New</vt:lpstr>
      <vt:lpstr>Default Design</vt:lpstr>
      <vt:lpstr>Bitmap Image</vt:lpstr>
      <vt:lpstr>Microsoft Equation 3.0</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Bayes Classifiers</vt:lpstr>
      <vt:lpstr>Bayes Classifiers</vt:lpstr>
      <vt:lpstr>Bayes Classifiers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Naïve Bayesian Classifier </vt:lpstr>
      <vt:lpstr>Naïve Bayesian Classifier </vt:lpstr>
      <vt:lpstr>Naïve Bayesian Classifier </vt:lpstr>
      <vt:lpstr>PowerPoint Presentation</vt:lpstr>
      <vt:lpstr>PowerPoint Presentation</vt:lpstr>
      <vt:lpstr>PowerPoint Presentation</vt:lpstr>
      <vt:lpstr>Insect Pests are Huge Problem</vt:lpstr>
      <vt:lpstr>Insect Management Today is Broken</vt:lpstr>
      <vt:lpstr>The FarmSense Platform: The 1st Principle of Integrated Pest Management:  Locate, Classify &amp; Quantify in Real Time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Blue Sky Ideas</vt:lpstr>
      <vt:lpstr>Capturing or killing individually targeted insects</vt:lpstr>
      <vt:lpstr>PowerPoint Presentation</vt:lpstr>
      <vt:lpstr>PowerPoint Presentation</vt:lpstr>
      <vt:lpstr>PowerPoint Presentation</vt:lpstr>
      <vt:lpstr>PowerPoint Presentation</vt:lpstr>
      <vt:lpstr>PowerPoint Presentation</vt:lpstr>
      <vt:lpstr>Summary of Classification </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eamonn</dc:creator>
  <cp:lastModifiedBy>Eamonn Keogh</cp:lastModifiedBy>
  <cp:revision>229</cp:revision>
  <dcterms:created xsi:type="dcterms:W3CDTF">1601-01-01T00:00:00Z</dcterms:created>
  <dcterms:modified xsi:type="dcterms:W3CDTF">2021-11-03T20:18:57Z</dcterms:modified>
</cp:coreProperties>
</file>